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7" r:id="rId13"/>
    <p:sldId id="268" r:id="rId14"/>
    <p:sldId id="269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55 2303 0 0,'25'-4'1281'0'0,"0"-2"-1"0"0,35-12 1 0 0,-23 8 1086 0 0,-30 9-1707 0 0,1-1 1 0 0,0 0-1 0 0,0 0 1 0 0,10-7 6695 0 0,-31 11-6008 0 0,-19 7-1635 0 0,-2 1 308 0 0,14-4 11 0 0,-22 9-1 0 0,-374 195 217 0 0,236-116-248 0 0,2 0 0 0 0,139-68-13 0 0,38-25-75 0 0,2 0-332 0 0,6 0 335 0 0,-1 0 0 0 0,0 0 0 0 0,0 0 0 0 0,1-1-1 0 0,-1 0 1 0 0,0 0 0 0 0,0 0 0 0 0,12-3 0 0 0,53-15-199 0 0,-62 16 229 0 0,86-28-191 0 0,55-15-414 0 0,-116 37 489 0 0,0 1 0 0 0,51-3 0 0 0,-74 10 167 0 0,0 0-1 0 0,0 1 1 0 0,0 0 0 0 0,0 1 0 0 0,0 0-1 0 0,-1 0 1 0 0,1 1 0 0 0,0 1-1 0 0,-1 0 1 0 0,0 0 0 0 0,0 1 0 0 0,0 0-1 0 0,9 7 1 0 0,-12-7 47 0 0,0 0 0 0 0,-1 1-1 0 0,1 0 1 0 0,-1 0 0 0 0,0 0-1 0 0,-1 1 1 0 0,0-1 0 0 0,0 2 0 0 0,0-1-1 0 0,-1 0 1 0 0,0 1 0 0 0,0 0 0 0 0,-1 0-1 0 0,0 0 1 0 0,0 0 0 0 0,-1 0 0 0 0,2 11-1 0 0,-4-14 22 0 0,0 0 1 0 0,0 0-1 0 0,0 0 0 0 0,0 0 0 0 0,-1 0 0 0 0,0 0 1 0 0,0 0-1 0 0,0 0 0 0 0,-1 0 0 0 0,0 0 0 0 0,0-1 1 0 0,0 1-1 0 0,0-1 0 0 0,-1 1 0 0 0,0-1 0 0 0,-4 7 1 0 0,-6 3 100 0 0,0 0 1 0 0,-1-1 0 0 0,-16 12 0 0 0,24-19-149 0 0,-28 18 49 0 0,0-1-1 0 0,-70 35 1 0 0,61-35-23 0 0,5-5 37 0 0,0-1-1 0 0,-1-1 0 0 0,-1-2 1 0 0,0-2-1 0 0,-81 13 0 0 0,54-16 218 0 0,-76 0 0 0 0,107-9-161 0 0,-1-1-1 0 0,0-2 1 0 0,-61-13-1 0 0,35-2-71 0 0,52 16-177 0 0,9 2-471 0 0,1 2-185 0 0,-7 10-1137 0 0,4-4-2307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76 11055 0 0,'-1'0'852'0'0,"-1"1"-839"0"0,1-1 0 0 0,-1 1-1 0 0,0-1 1 0 0,1 1-1 0 0,-1-1 1 0 0,1 1 0 0 0,0 0-1 0 0,-1 0 1 0 0,1 0-1 0 0,-1 0 1 0 0,-1 2 0 0 0,-6 6 5799 0 0,24-6-4506 0 0,9-3-371 0 0,-1 0 0 0 0,0-1 0 0 0,43-9 1 0 0,-32 5-391 0 0,260-30 2033 0 0,-129 17-1651 0 0,-85 11-762 0 0,-49 6-1353 0 0,1-2 0 0 0,48-10-1 0 0,-64 8-372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 17191 0 0,'0'0'787'0'0,"-1"1"-16"0"0,-14 11-357 0 0,2 1 1 0 0,0 1 0 0 0,0 0 0 0 0,-19 30-1 0 0,9-7 723 0 0,-19 42-1 0 0,-59 163 233 0 0,59-136-1114 0 0,14-40-167 0 0,-3 0 0 0 0,-55 85 0 0 0,59-110-46 0 0,-2-1-1 0 0,-2-2 1 0 0,-2-1 0 0 0,-53 47-1 0 0,-27 10-203 0 0,-41 37-204 0 0,147-124 398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109 186 9215 0 0,'0'0'1228'0'0,"1"1"243"0"0,2 13 1299 0 0,-3-11-1994 0 0,1 0 0 0 0,0 1 1 0 0,0-1-1 0 0,0 0 1 0 0,3 5-1 0 0,-3-6-643 0 0,1 0 0 0 0,0 0 1 0 0,0-1-1 0 0,0 1 0 0 0,0-1 0 0 0,0 0 0 0 0,0 1 1 0 0,0-1-1 0 0,1 0 0 0 0,-1 0 0 0 0,0-1 1 0 0,3 2-1 0 0,1 0 144 0 0,-1 0-126 0 0,1-1-1 0 0,-1 0 0 0 0,0 1 1 0 0,1-2-1 0 0,-1 1 0 0 0,1-1 1 0 0,-1 0-1 0 0,10-1 0 0 0,6-2 56 0 0,19-5 0 0 0,-19 4-158 0 0,3-3 6 0 0,46-18 0 0 0,-32 10-31 0 0,-28 12-23 0 0,-8 1 0 0 0,1 1 0 0 0,-1 0 0 0 0,1-1 0 0 0,-1 0 0 0 0,0 1 0 0 0,1-1 0 0 0,-1 0 0 0 0,0 0 0 0 0,0-1 0 0 0,0 1 0 0 0,-1 0 0 0 0,1 0 0 0 0,2-5 0 0 0,-2 4 0 0 0,-1 1 0 0 0,40-47-27 0 0,-39 44 19 0 0,1 1-1 0 0,0-1 1 0 0,-1 1 0 0 0,0-1-1 0 0,0 0 1 0 0,0 0-1 0 0,-1 1 1 0 0,2-7-1 0 0,-3 9-18 0 0,1 1-1 0 0,-1-1 0 0 0,0 0 0 0 0,0 0 0 0 0,0 1 1 0 0,0-1-1 0 0,0 0 0 0 0,0 1 0 0 0,-1-1 0 0 0,1 0 0 0 0,-1 1 1 0 0,1-1-1 0 0,-1 1 0 0 0,1-1 0 0 0,-1 0 0 0 0,0 1 1 0 0,0-1-1 0 0,0 1 0 0 0,-1-3 0 0 0,0 3-50 0 0,0-1 1 0 0,0 0-1 0 0,0 1 1 0 0,0 0-1 0 0,-1-1 0 0 0,1 1 1 0 0,0 0-1 0 0,0 0 1 0 0,-1 0-1 0 0,1 1 0 0 0,0-1 1 0 0,-4 0-1 0 0,-2 0-122 0 0,1 0-1 0 0,-1 1 1 0 0,0 0-1 0 0,0 0 1 0 0,0 1-1 0 0,1 0 1 0 0,-14 3-1 0 0,-3 3 28 0 0,0 2-1 0 0,1 1 1 0 0,0 0 0 0 0,0 2-1 0 0,-28 20 1 0 0,22-11 331 0 0,0 1 0 0 0,2 1 0 0 0,-30 33 0 0 0,37-35 133 0 0,-32 46 0 0 0,47-60-227 0 0,0 1-1 0 0,1-1 1 0 0,0 1-1 0 0,1 0 1 0 0,0 0-1 0 0,0 0 1 0 0,0 0-1 0 0,1 1 1 0 0,0-1-1 0 0,1 0 1 0 0,-1 11-1 0 0,2-15-5 0 0,0 1 0 0 0,1 0 0 0 0,0-1 1 0 0,0 1-1 0 0,0 0 0 0 0,0-1 0 0 0,1 1 0 0 0,-1-1 0 0 0,1 0 0 0 0,0 1 0 0 0,4 5 0 0 0,-1-4 48 0 0,-1 0 0 0 0,1 0 0 0 0,0-1 0 0 0,1 0 0 0 0,-1 0 0 0 0,11 7 0 0 0,-1-2 39 0 0,1-1 0 0 0,0 0 0 0 0,1-2 0 0 0,0 0 0 0 0,19 5 0 0 0,-24-8-263 0 0,56 14 463 0 0,-63-17-590 0 0,1 0 1 0 0,-1 0-1 0 0,1-1 1 0 0,0 0-1 0 0,-1 0 1 0 0,1 0-1 0 0,-1-1 1 0 0,1 0-1 0 0,9-2 1 0 0,-6-2-903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87 4607 0 0,'0'-1'9312'0'0,"2"-6"-7653"0"0,-2 3-1050 0 0,0 0 1 0 0,0 0-1 0 0,0 0 0 0 0,0 0 1 0 0,-1 1-1 0 0,0-5 0 0 0,0 5-489 0 0,0 0-1 0 0,0 0 1 0 0,0 0-1 0 0,0 0 0 0 0,-1 1 1 0 0,1-1-1 0 0,-4-4 0 0 0,3 5-129 0 0,1 1 0 0 0,-1-1-1 0 0,0 0 1 0 0,1 1 0 0 0,-1-1-1 0 0,0 1 1 0 0,0 0 0 0 0,0-1 0 0 0,0 1-1 0 0,-1 0 1 0 0,1 0 0 0 0,0 1-1 0 0,0-1 1 0 0,-1 0 0 0 0,1 1-1 0 0,0-1 1 0 0,-1 1 0 0 0,1 0-1 0 0,0 0 1 0 0,-1 0 0 0 0,1 0-1 0 0,-1 0 1 0 0,1 1 0 0 0,-3-1 0 0 0,-13 5 3 0 0,-1 0 0 0 0,1 1 0 0 0,0 1 1 0 0,1 1-1 0 0,-1 0 0 0 0,2 1 1 0 0,-19 13-1 0 0,-10 11 116 0 0,-48 44 0 0 0,82-67-78 0 0,-65 62 225 0 0,69-64-186 0 0,0 1-1 0 0,1-1 1 0 0,0 1 0 0 0,0 0 0 0 0,1 0 0 0 0,0 1 0 0 0,-6 15 0 0 0,11-23-55 0 0,-1-1-1 0 0,1 1 1 0 0,-1-1-1 0 0,1 1 1 0 0,-1 0-1 0 0,1-1 0 0 0,0 1 1 0 0,0-1-1 0 0,0 1 1 0 0,0 0-1 0 0,0-1 1 0 0,0 1-1 0 0,0 0 1 0 0,1-1-1 0 0,-1 1 1 0 0,1-1-1 0 0,-1 1 1 0 0,1-1-1 0 0,-1 1 1 0 0,1-1-1 0 0,1 3 1 0 0,0-3-7 0 0,-1 1 0 0 0,1-1 1 0 0,-1 0-1 0 0,1 0 1 0 0,-1-1-1 0 0,1 1 1 0 0,0 0-1 0 0,0 0 0 0 0,-1-1 1 0 0,1 1-1 0 0,0-1 1 0 0,0 1-1 0 0,0-1 1 0 0,-1 0-1 0 0,1 0 1 0 0,0 0-1 0 0,0 0 0 0 0,2 0 1 0 0,16-3 2 0 0,0 0 1 0 0,0-2-1 0 0,0 0 0 0 0,-1-1 1 0 0,22-10-1 0 0,-2 2-6 0 0,40-17 5 0 0,26-8-420 0 0,-82 34-19 0 0,-22 4 113 0 0,3 4-1363 0 0,-1-2 248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4 403 4607 0 0,'0'0'354'0'0,"0"1"220"0"0,1 5 2068 0 0,-1 0-1 0 0,1 0 0 0 0,-1 0 0 0 0,-2 10 0 0 0,-2 2 2612 0 0,5-20-5150 0 0,0 0 0 0 0,0 0 1 0 0,0 0-1 0 0,0 0 0 0 0,0 0 1 0 0,0 0-1 0 0,1 0 0 0 0,2-3 1 0 0,1-2 54 0 0,35-49-43 0 0,1 1 0 0 0,3 2 1 0 0,70-65-1 0 0,-93 99-221 0 0,1 1 0 0 0,1 1 0 0 0,43-24 0 0 0,-47 31 35 0 0,0 1 1 0 0,1 0-1 0 0,0 2 0 0 0,0 1 1 0 0,35-7-1 0 0,-49 12 71 0 0,0 0 0 0 0,0 1 0 0 0,0 0 0 0 0,0 0 0 0 0,9 1 0 0 0,0 4 0 0 0,-11-1 0 0 0,-3-2 0 0 0,1 1 0 0 0,0 0 0 0 0,-1 0 0 0 0,1 1 0 0 0,0-1 0 0 0,-1 0 0 0 0,0 0 0 0 0,0 1 0 0 0,0-1 0 0 0,0 1 0 0 0,-1-1 0 0 0,1 1 0 0 0,-1-1 0 0 0,0 1 0 0 0,0 0 0 0 0,0-1 0 0 0,-1 6 0 0 0,-2 6 0 0 0,0 1 0 0 0,-8 21 0 0 0,5-15 0 0 0,-13 33 0 0 0,-3 17 0 0 0,20-64 0 0 0,0 1 0 0 0,0-1 0 0 0,1 1 0 0 0,0 0 0 0 0,0-1 0 0 0,1 1 0 0 0,0 0 0 0 0,1-1 0 0 0,0 1 0 0 0,0 0 0 0 0,1-1 0 0 0,2 9 0 0 0,-3-15 2 0 0,-1 0 0 0 0,1 0 0 0 0,0 1 0 0 0,0-1 0 0 0,0 0 0 0 0,0-1 0 0 0,0 1 0 0 0,0 0 0 0 0,0 0 1 0 0,1 0-1 0 0,-1-1 0 0 0,1 1 0 0 0,-1 0 0 0 0,3 1 0 0 0,2 2 20 0 0,4 3 52 0 0,0 1 0 0 0,0-1 0 0 0,1-1 0 0 0,0 0 0 0 0,0 0 0 0 0,1-1 0 0 0,20 8 0 0 0,-22-10-64 0 0,0 0-1 0 0,1 1 0 0 0,1-1 0 0 0,-1-1 0 0 0,0 0 0 0 0,16 1 0 0 0,-9-3-530 0 0,34-2-1 0 0,-7-4-3774 0 0,-32 3 2622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7055 0 0,'0'0'5464'0'0,"9"-7"-3498"0"0,201-31 459 0 0,53-6 632 0 0,-256 43-3079 0 0,83-6-2749 0 0,-82 7 740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76 9095 0 0,'0'0'200'0'0,"-2"0"34"0"0,-26 11 6687 0 0,55-17-5428 0 0,9 3-728 0 0,52-6 645 0 0,53-10-45 0 0,-42 7-793 0 0,154-16 124 0 0,-212 24-686 0 0,23-2-655 0 0,-63 6 206 0 0,8 0-2232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27 919 0 0,'1'-1'67'0'0,"23"-25"14885"0"0,-25 34-14611 0 0,0 0-1 0 0,-1 0 1 0 0,0 0 0 0 0,-1 0-1 0 0,1-1 1 0 0,-2 1-1 0 0,-5 10 1 0 0,-1 4 155 0 0,-127 271 1544 0 0,84-183-1988 0 0,-103 185 8 0 0,138-268-82 0 0,2-1-66 0 0,-19 36 0 0 0,33-55 58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110 478 3223 0 0,'-2'1'240'0'0,"-24"10"207"0"0,13-5 2351 0 0,1 1-1 0 0,-22 16 1 0 0,26-17-2423 0 0,-2 2 2436 0 0,10-8-2778 0 0,0 0 0 0 0,0 0 1 0 0,-1 0-1 0 0,1 0 0 0 0,0 0 1 0 0,0 0-1 0 0,-1 0 0 0 0,1 0 1 0 0,0-1-1 0 0,0 1 0 0 0,0 0 1 0 0,-1 0-1 0 0,1 0 0 0 0,0 0 1 0 0,0 0-1 0 0,0-1 0 0 0,-1 1 1 0 0,1 0-1 0 0,0 0 0 0 0,0 0 1 0 0,0-1-1 0 0,0 1 0 0 0,0 0 1 0 0,0 0-1 0 0,-1 0 0 0 0,1-1 1 0 0,0 1-1 0 0,0 0 0 0 0,0 0 1 0 0,0-1-1 0 0,0 1 0 0 0,0 0 1 0 0,0 0-1 0 0,0-1 0 0 0,0 1 1 0 0,0 0-1 0 0,0 0 0 0 0,0-1 1 0 0,0 1-1 0 0,0 0 0 0 0,0 0 1 0 0,1 0-1 0 0,-1-1 0 0 0,0 1 1 0 0,0 0-1 0 0,0-5 79 0 0,1 0-1 0 0,0 0 1 0 0,0 0 0 0 0,0 0-1 0 0,1 1 1 0 0,-1-1 0 0 0,1 0-1 0 0,4-6 1 0 0,23-37 116 0 0,-19 35-198 0 0,12-19 20 0 0,1 2 0 0 0,2 0 0 0 0,1 2 0 0 0,1 1 0 0 0,35-27 0 0 0,-14 17-45 0 0,1 3-1 0 0,85-44 1 0 0,-107 64 41 0 0,0 2-1 0 0,1 0 0 0 0,38-9 0 0 0,-54 18-7 0 0,0 0 0 0 0,0 1 0 0 0,1 0-1 0 0,-1 1 1 0 0,1 1 0 0 0,-1 0-1 0 0,0 1 1 0 0,1 0 0 0 0,-1 0 0 0 0,21 7-1 0 0,-28-7-23 0 0,-1 0 0 0 0,0 1-1 0 0,1 0 1 0 0,-1 0-1 0 0,0 0 1 0 0,0 1 0 0 0,-1-1-1 0 0,1 1 1 0 0,0 0 0 0 0,-1 0-1 0 0,0 0 1 0 0,1 1 0 0 0,-1-1-1 0 0,-1 1 1 0 0,1 0 0 0 0,0 0-1 0 0,-1 0 1 0 0,0 0 0 0 0,0 0-1 0 0,0 0 1 0 0,-1 0 0 0 0,1 1-1 0 0,-1-1 1 0 0,0 1 0 0 0,0-1-1 0 0,0 1 1 0 0,-1-1 0 0 0,0 1-1 0 0,0-1 1 0 0,0 6 0 0 0,-1 1 34 0 0,-1 0 0 0 0,1 0 1 0 0,-2-1-1 0 0,0 1 1 0 0,0-1-1 0 0,-1 1 0 0 0,0-1 1 0 0,0 0-1 0 0,-1-1 0 0 0,-1 1 1 0 0,-11 15-1 0 0,-3-2-4 0 0,-2 0-1 0 0,0-1 0 0 0,-1-1 1 0 0,-1-1-1 0 0,-1-1 1 0 0,-33 18-1 0 0,18-14-138 0 0,-2-2-1 0 0,0-2 1 0 0,-69 22 0 0 0,36-24 78 0 0,51-13-38 0 0,0 1 0 0 0,-45 17 1 0 0,67-22-162 0 0,5 0-583 0 0,-1 0 541 0 0,0 0 0 0 0,0 0 1 0 0,1-1-1 0 0,-1 1 1 0 0,0-1-1 0 0,0 0 0 0 0,3-1 1 0 0,-4 2 138 0 0,11-5-1060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479 307 3223 0 0,'0'0'2015'0'0,"-2"-11"4788"0"0,4-34-4295 0 0,4 20-2322 0 0,1 0 0 0 0,2 0 1 0 0,0 1-1 0 0,18-31 0 0 0,-12 22-128 0 0,-12 28-70 0 0,-1 1 1 0 0,-1-1-1 0 0,1 0 0 0 0,-1 0 0 0 0,2-7 1 0 0,-3 11-10 0 0,0 0 1 0 0,0 0-1 0 0,0 0 0 0 0,0 0 1 0 0,0 0-1 0 0,0 1 1 0 0,0-1-1 0 0,0 0 1 0 0,0 0-1 0 0,0 0 0 0 0,-1 0 1 0 0,1 0-1 0 0,0 0 1 0 0,-1 0-1 0 0,1 0 1 0 0,0 1-1 0 0,-1-1 0 0 0,1 0 1 0 0,-1 0-1 0 0,0 0 1 0 0,1 1-1 0 0,-1-1 1 0 0,1 0-1 0 0,-1 1 0 0 0,0-1 1 0 0,0 0-1 0 0,1 1 1 0 0,-1-1-1 0 0,0 1 1 0 0,0 0-1 0 0,0-1 0 0 0,0 1 1 0 0,0-1-1 0 0,1 1 1 0 0,-1 0-1 0 0,0 0 1 0 0,-1-1-1 0 0,-5 1-43 0 0,0 0-1 0 0,0 0 1 0 0,0 0 0 0 0,0 1 0 0 0,0-1 0 0 0,0 2-1 0 0,1-1 1 0 0,-1 1 0 0 0,-8 3 0 0 0,-3 3-106 0 0,0 0 1 0 0,-18 11-1 0 0,-1 4 510 0 0,2 1 1 0 0,0 2-1 0 0,-51 51 0 0 0,-75 106 1177 0 0,155-176-1372 0 0,1 1 0 0 0,-1 0 0 0 0,2 0 0 0 0,-1 1 1 0 0,1 0-1 0 0,-4 13 0 0 0,7-19-97 0 0,0-1 1 0 0,1 0-1 0 0,-1 1 1 0 0,1-1-1 0 0,0 0 1 0 0,0 1-1 0 0,0-1 0 0 0,0 1 1 0 0,0-1-1 0 0,1 0 1 0 0,-1 1-1 0 0,1-1 1 0 0,0 4-1 0 0,0-5-15 0 0,0 1-1 0 0,0-1 0 0 0,0 0 1 0 0,0 1-1 0 0,0-1 0 0 0,1 0 1 0 0,-1 1-1 0 0,0-1 1 0 0,1 0-1 0 0,-1 0 0 0 0,0 0 1 0 0,1 0-1 0 0,-1 0 1 0 0,1-1-1 0 0,0 1 0 0 0,-1 0 1 0 0,1-1-1 0 0,0 1 0 0 0,-1-1 1 0 0,4 1-1 0 0,3 0 37 0 0,0 0 0 0 0,0-1-1 0 0,0 0 1 0 0,0 0 0 0 0,0-1-1 0 0,0 0 1 0 0,-1 0 0 0 0,17-6 0 0 0,-2 0 23 0 0,37-19 1 0 0,-17 4-467 0 0,-1-1 0 0 0,-2-2-1 0 0,73-61 1 0 0,-88 60 71 0 0,-23 25 371 0 0,-3 2 52 0 0,-4 5-68 0 0,0 0 0 0 0,0 1-1 0 0,0-1 1 0 0,1 1 0 0 0,0 0 0 0 0,0 1-1 0 0,1-1 1 0 0,0 1 0 0 0,1 0-1 0 0,-1 0 1 0 0,1 0 0 0 0,1 0-1 0 0,-4 16 1 0 0,7-14-52 0 0,0-8-116 0 0,0 0 0 0 0,0-1-1 0 0,0 1 1 0 0,0-1 0 0 0,0 1 0 0 0,1-1-1 0 0,-1 0 1 0 0,0 0 0 0 0,1 1 0 0 0,-1-1-1 0 0,1 0 1 0 0,-1 0 0 0 0,1 0-1 0 0,-1 0 1 0 0,1-1 0 0 0,0 1 0 0 0,0 0-1 0 0,-1-1 1 0 0,3 1 0 0 0,10 1-1159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82 298 11719 0 0,'0'0'1060'0'0,"-1"0"-869"0"0,-4 3-360 0 0,-26 14 1518 0 0,28-16-1074 0 0,1 0 0 0 0,-1 0-1 0 0,1 0 1 0 0,-1-1-1 0 0,0 1 1 0 0,1-1 0 0 0,-1 0-1 0 0,1 1 1 0 0,-1-1 0 0 0,0 0-1 0 0,-3-1 1 0 0,6 1-236 0 0,-1 0-1 0 0,1 0 1 0 0,-1-1 0 0 0,1 1 0 0 0,-1 0-1 0 0,1 0 1 0 0,-1-1 0 0 0,1 1 0 0 0,-1 0 0 0 0,1 0-1 0 0,0-1 1 0 0,-1 1 0 0 0,1-1 0 0 0,0 1-1 0 0,-1 0 1 0 0,1-1 0 0 0,0 1 0 0 0,-1-1-1 0 0,1 1 1 0 0,0 0 0 0 0,0-1 0 0 0,0 1-1 0 0,-1-1 1 0 0,1 1 0 0 0,0-1 0 0 0,0 1-1 0 0,0-1 1 0 0,0 1 0 0 0,0-1 0 0 0,0 1-1 0 0,0-1 1 0 0,0 1 0 0 0,0-1 0 0 0,0 1 0 0 0,0-1-1 0 0,0 1 1 0 0,0-1 0 0 0,1 1 0 0 0,-1-1-1 0 0,0 1 1 0 0,0-1 0 0 0,1 1 0 0 0,-1-1-1 0 0,0 0 1 0 0,13-21 140 0 0,-12 21-133 0 0,27-36-126 0 0,1 0 0 0 0,2 3 0 0 0,56-49 0 0 0,-66 64-195 0 0,32-21-1 0 0,-47 36 204 0 0,0 0-1 0 0,1 1 0 0 0,-1-1 0 0 0,1 1 0 0 0,0 1 0 0 0,0-1 1 0 0,0 1-1 0 0,0 0 0 0 0,0 1 0 0 0,13-2 0 0 0,-19 3 65 0 0,1 0 0 0 0,0 0-1 0 0,-1 1 1 0 0,1-1 0 0 0,0 0-1 0 0,-1 1 1 0 0,1-1 0 0 0,-1 1 0 0 0,1-1-1 0 0,-1 1 1 0 0,1 0 0 0 0,-1 0-1 0 0,1-1 1 0 0,-1 1 0 0 0,1 0-1 0 0,-1 1 1 0 0,2 0 0 0 0,-1 1 40 0 0,0-1 1 0 0,-1 1-1 0 0,1-1 1 0 0,0 1-1 0 0,-1 0 1 0 0,0 0-1 0 0,0 0 1 0 0,2 5-1 0 0,-1 3 133 0 0,0 0-1 0 0,-1 0 0 0 0,1 23 0 0 0,-4-8 59 0 0,0 0 0 0 0,-12 47 0 0 0,9-45-134 0 0,4-27-100 0 0,12-1-8536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84 419 15951 0 0,'0'0'730'0'0,"-1"2"-14"0"0,-2 4-450 0 0,0 0 1 0 0,0 0-1 0 0,-1 0 1 0 0,0-1-1 0 0,0 1 1 0 0,0-1-1 0 0,-7 6 1 0 0,10-11-199 0 0,1 1 1 0 0,-1-1 0 0 0,0 0 0 0 0,1 0 0 0 0,-1 1 0 0 0,0-1 0 0 0,0 0 0 0 0,1 0 0 0 0,-1 0 0 0 0,0 0 0 0 0,1 0 0 0 0,-1 0 0 0 0,0 0-1 0 0,0 0 1 0 0,1-1 0 0 0,-1 1 0 0 0,0 0 0 0 0,0 0 0 0 0,1 0 0 0 0,-1-1 0 0 0,0 1 0 0 0,1 0 0 0 0,-1-1 0 0 0,1 1 0 0 0,-1-1 0 0 0,0 1-1 0 0,1-1 1 0 0,-1 1 0 0 0,1-1 0 0 0,-1 1 0 0 0,1-1 0 0 0,0 0 0 0 0,-1 1 0 0 0,0-2 0 0 0,-13-22 125 0 0,12 16-188 0 0,0 0-1 0 0,0-1 1 0 0,0 0 0 0 0,1 0-1 0 0,1 1 1 0 0,-1-1-1 0 0,2 0 1 0 0,-1 0-1 0 0,1 1 1 0 0,0-1 0 0 0,3-9-1 0 0,2-5-160 0 0,1 0-1 0 0,17-40 0 0 0,-17 50 100 0 0,1-1-1 0 0,0 1 1 0 0,0 0-1 0 0,2 1 1 0 0,-1 0 0 0 0,2 0-1 0 0,-1 1 1 0 0,2 1-1 0 0,-1 0 1 0 0,1 0-1 0 0,1 1 1 0 0,0 0-1 0 0,0 2 1 0 0,0-1 0 0 0,1 1-1 0 0,19-6 1 0 0,-9 5 112 0 0,0 1 0 0 0,0 1 0 0 0,1 1 0 0 0,0 2 0 0 0,0 0 0 0 0,0 1 0 0 0,0 2 0 0 0,0 0 0 0 0,32 6 1 0 0,-46-5 46 0 0,-1 1 1 0 0,1 0 0 0 0,-1 1-1 0 0,0 0 1 0 0,17 8 0 0 0,-25-10-67 0 0,0 1 0 0 0,1-1 0 0 0,-1 1 0 0 0,0-1 0 0 0,0 1 0 0 0,0 0 1 0 0,0 0-1 0 0,0 0 0 0 0,-1 0 0 0 0,1 0 0 0 0,0 0 0 0 0,1 3 0 0 0,-3-3 0 0 0,1 0-1 0 0,0 0 1 0 0,-1-1-1 0 0,1 1 1 0 0,-1 0-1 0 0,0 0 1 0 0,0 0-1 0 0,0 0 1 0 0,0 0-1 0 0,0 0 1 0 0,0 0 0 0 0,0 0-1 0 0,0 0 1 0 0,-1 0-1 0 0,1 0 1 0 0,-1 0-1 0 0,0 0 1 0 0,-1 2-1 0 0,0 2 45 0 0,-2-1-1 0 0,1 0 1 0 0,0 0-1 0 0,-1 0 1 0 0,0 0-1 0 0,0 0 1 0 0,-7 5 0 0 0,-34 25 106 0 0,-27 11-727 0 0,-101 50 0 0 0,131-75-228 0 0,-88 40-5105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22 160 2759 0 0,'7'-4'368'0'0,"-3"3"2614"0"0,25 3 6258 0 0,3-2-5081 0 0,13-1-2024 0 0,-20 1-1272 0 0,-1-2 1 0 0,1-1-1 0 0,47-11 0 0 0,-32 5-504 0 0,-28 7-325 0 0,0 0 0 0 0,0-2-1 0 0,0 1 1 0 0,-1-1 0 0 0,0-1 0 0 0,0 0 0 0 0,0 0-1 0 0,19-14 1 0 0,-11 5-51 0 0,-8 6-22 0 0,0 0-1 0 0,16-17 0 0 0,-19 12-196 0 0,-8 12 56 0 0,-2 0-4 0 0,-1-1 130 0 0,0 1 0 0 0,0 0 0 0 0,0 0 0 0 0,-1 0 0 0 0,1 0 0 0 0,0 1 0 0 0,-1-1 0 0 0,1 1 0 0 0,-1 0 0 0 0,1 0 0 0 0,0 0 0 0 0,-1 0 0 0 0,-5 2 0 0 0,-7 1-119 0 0,-25 9 0 0 0,28-7 126 0 0,-20 6 27 0 0,1 1 1 0 0,1 2 0 0 0,0 1-1 0 0,1 2 1 0 0,0 1-1 0 0,2 1 1 0 0,0 1 0 0 0,1 2-1 0 0,1 0 1 0 0,-24 28-1 0 0,44-43 44 0 0,0 1-1 0 0,0 0 0 0 0,0 0 0 0 0,1 1 0 0 0,0-1 0 0 0,0 1 1 0 0,-4 13-1 0 0,8-20-16 0 0,1 1 0 0 0,-1-1 1 0 0,0 1-1 0 0,1-1 0 0 0,-1 1 1 0 0,1 0-1 0 0,0-1 0 0 0,0 1 1 0 0,0-1-1 0 0,0 1 0 0 0,0 0 1 0 0,0-1-1 0 0,1 1 0 0 0,-1-1 1 0 0,1 1-1 0 0,0-1 0 0 0,0 1 0 0 0,0-1 1 0 0,0 0-1 0 0,0 1 0 0 0,0-1 1 0 0,1 0-1 0 0,-1 0 0 0 0,1 0 1 0 0,0 0-1 0 0,-1 0 0 0 0,1 0 1 0 0,0 0-1 0 0,0-1 0 0 0,0 1 1 0 0,0-1-1 0 0,4 3 0 0 0,5 1 61 0 0,0-1 0 0 0,0 1 1 0 0,0-2-1 0 0,0 0 0 0 0,0 0 0 0 0,1-1 0 0 0,-1 0 0 0 0,21 0 0 0 0,10-3 135 0 0,46-5-1 0 0,-27 0-128 0 0,36 3-2303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12895 0 0,'-21'11'295'0'0,"0"1"-1"0"0,0 1 1 0 0,1 1 0 0 0,1 1-1 0 0,0 0 1 0 0,1 2-1 0 0,1 0 1 0 0,-24 30 0 0 0,-8 18 671 0 0,-47 85 0 0 0,67-102-668 0 0,-166 291 216 0 0,171-296-536 0 0,6-12-70 0 0,-26 51-385 0 0,38-70 208 0 0,1 1-1 0 0,0 0 1 0 0,1 0-1 0 0,-4 22 1 0 0,8-31 107 0 0,0 0 0 0 0,0 0 0 0 0,1 0 0 0 0,-1 0 0 0 0,2 4 0 0 0,-2-6 99 0 0,0-1-384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0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13 6447 0 0,'14'-12'9080'0'0,"-21"12"-8781"0"0,-1 1 0 0 0,1 0-1 0 0,0 0 1 0 0,-1 1 0 0 0,1 0 0 0 0,0 0-1 0 0,-10 5 1 0 0,-48 29-82 0 0,31-17-16 0 0,-37 22-33 0 0,-59 28-42 0 0,-6-8-47 0 0,-64 30-410 0 0,103-50-207 0 0,95-40 442 0 0,110-6-1021 0 0,-73 2 1127 0 0,-1 2-1 0 0,1 1 1 0 0,0 1 0 0 0,48 9 0 0 0,-60-4 72 0 0,-2 0 0 0 0,43 18-1 0 0,-51-18-12 0 0,-1 1 1 0 0,1 0-1 0 0,-1 1 0 0 0,0 0 0 0 0,20 19 0 0 0,-31-26-2 0 0,1 1-1 0 0,-1-1 1 0 0,1 1-1 0 0,-1 0 1 0 0,0-1-1 0 0,0 1 1 0 0,0 0-1 0 0,0 0 1 0 0,0 0-1 0 0,0 0 0 0 0,0 0 1 0 0,0 0-1 0 0,-1 0 1 0 0,1 0-1 0 0,-1 0 1 0 0,0 0-1 0 0,1 1 1 0 0,-1-1-1 0 0,0 0 1 0 0,0 0-1 0 0,0 0 1 0 0,-1 0-1 0 0,1 0 1 0 0,0 1-1 0 0,-1-1 1 0 0,0 0-1 0 0,1 0 1 0 0,-1 0-1 0 0,-2 3 0 0 0,1-2-3 0 0,0 1 0 0 0,0-2 0 0 0,-1 1 0 0 0,1 0 0 0 0,-1 0 0 0 0,0-1 0 0 0,0 1 0 0 0,0-1 0 0 0,0 0 0 0 0,0 0 0 0 0,0 0 0 0 0,-1 0-1 0 0,1-1 1 0 0,0 1 0 0 0,-1-1 0 0 0,-6 2 0 0 0,-460 69 145 0 0,461-71-209 0 0,-31 3-82 0 0,-44 0 1 0 0,84-4 70 0 0,0 0 1 0 0,0-1 0 0 0,-1 1 0 0 0,1 0 0 0 0,0 0 0 0 0,-1 0 0 0 0,1 0 0 0 0,0 0 0 0 0,0 0 0 0 0,-1 0 0 0 0,1 0 0 0 0,0-1 0 0 0,0 1 0 0 0,-1 0 0 0 0,1 0 0 0 0,0 0 0 0 0,0-1 0 0 0,0 1 0 0 0,-1 0 0 0 0,1 0-1 0 0,0-1 1 0 0,0 1 0 0 0,0 0 0 0 0,0 0 0 0 0,-1-1 0 0 0,1 1 0 0 0,0 0 0 0 0,0 0 0 0 0,0-1 0 0 0,0 1 0 0 0,0 0 0 0 0,0-1 0 0 0,0 1 0 0 0,0 0 0 0 0,0 0 0 0 0,0-1 0 0 0,0 1 0 0 0,0 0 0 0 0,0-1 0 0 0,0 1-1 0 0,0 0 1 0 0,0 0 0 0 0,0-1 0 0 0,1 1 0 0 0,-1 0 0 0 0,0-1 0 0 0,0 1 0 0 0,0 0 0 0 0,0 0 0 0 0,1-1 0 0 0,6-13-348 0 0,-1 7-12 0 0,1 0 0 0 0,0 0 0 0 0,0 0 0 0 0,0 1 0 0 0,1 0 0 0 0,12-7 0 0 0,-3 4-1055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30 10135 0 0,'34'-29'4130'0'0,"-33"30"-3890"0"0,0 0 1 0 0,0-1 0 0 0,0 1 0 0 0,-1 0 0 0 0,1 0 0 0 0,0 0-1 0 0,0 0 1 0 0,0 1 0 0 0,-1-1 0 0 0,1 0 0 0 0,-1 0 0 0 0,1 0-1 0 0,-1 1 1 0 0,1-1 0 0 0,-1 1 0 0 0,1 2-178 0 0,-1 0-1 0 0,0 0 1 0 0,0 0 0 0 0,0 0-1 0 0,0 0 1 0 0,-1 0 0 0 0,0 0-1 0 0,0 0 1 0 0,-2 6 0 0 0,-16 35 179 0 0,16-38-199 0 0,-89 158 447 0 0,-14-8-406 0 0,99-146-81 0 0,-319 470 125 0 0,182-254-31 0 0,68-104-66 0 0,61-100-176 0 0,-5 8 204 0 0,8-10-5819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3679 0 0,'2'2'7444'0'0,"-1"1"-6653"0"0,1 0-1 0 0,0 0 0 0 0,1-1 0 0 0,-1 1 1 0 0,0-1-1 0 0,1 1 0 0 0,-1-1 0 0 0,1 0 1 0 0,0 0-1 0 0,4 3 0 0 0,-2-3-384 0 0,1 1 0 0 0,0-1 0 0 0,0 1 0 0 0,0-2 0 0 0,7 3 0 0 0,6-2-64 0 0,-1 0 1 0 0,37-1-1 0 0,13-6 517 0 0,100-20-1 0 0,-106 14-651 0 0,22-3-161 0 0,94-17-110 0 0,-3-15-3091 0 0,-147 36 1508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392 100 13215 0 0,'0'0'1195'0'0,"5"-7"-958"0"0,-3 3-45 0 0,0 0-1 0 0,0 0 0 0 0,-1-1 1 0 0,1 1-1 0 0,-1 0 0 0 0,0-1 1 0 0,0 1-1 0 0,0-9 1 0 0,-1 12-119 0 0,1-1 1 0 0,-1 0 0 0 0,0 0 0 0 0,0 0 0 0 0,0 0 0 0 0,-1 0 0 0 0,1 0-1 0 0,0 0 1 0 0,-1 1 0 0 0,1-1 0 0 0,-1 0 0 0 0,0 0 0 0 0,1 0-1 0 0,-1 1 1 0 0,0-1 0 0 0,0 0 0 0 0,0 1 0 0 0,0-1 0 0 0,-1 1-1 0 0,1-1 1 0 0,0 1 0 0 0,-1 0 0 0 0,-1-2 0 0 0,1 2-54 0 0,0 1-1 0 0,1-1 1 0 0,-1 1 0 0 0,0-1-1 0 0,0 1 1 0 0,0 0 0 0 0,0-1-1 0 0,0 1 1 0 0,0 0 0 0 0,0 0-1 0 0,0 1 1 0 0,0-1 0 0 0,0 0-1 0 0,-4 2 1 0 0,-26 10 150 0 0,-107 59 0 0 0,105-52 198 0 0,-63 48 0 0 0,90-60-246 0 0,0-1 1 0 0,0 2 0 0 0,0-1-1 0 0,1 1 1 0 0,0 0 0 0 0,0 0-1 0 0,-5 10 1 0 0,10-16-2 0 0,9 8 103 0 0,-6-8-208 0 0,1-1 1 0 0,-1 0-1 0 0,0 0 0 0 0,0 0 0 0 0,1 0 0 0 0,-1 0 0 0 0,0 0 1 0 0,1-1-1 0 0,-1 1 0 0 0,1-1 0 0 0,-1 1 0 0 0,1-1 0 0 0,-1 0 1 0 0,1 0-1 0 0,-1 0 0 0 0,4-1 0 0 0,7-1 60 0 0,22-5 0 0 0,-27 5-55 0 0,27-8 44 0 0,42-19 0 0 0,-19 7-67 0 0,-25 8-10 0 0,-31 14-46 0 0,-2 2 3 0 0,-1 6 70 0 0,-1 0 1 0 0,0 0 0 0 0,0 0-1 0 0,0 0 1 0 0,-1-1-1 0 0,-8 15 1 0 0,-4 14 32 0 0,11-26-41 0 0,2-8-5 0 0,1 1-1 0 0,0-1 0 0 0,0 0 0 0 0,0 0 1 0 0,1 1-1 0 0,-1-1 0 0 0,0 0 1 0 0,1 1-1 0 0,0-1 0 0 0,0 1 1 0 0,-1 3-1 0 0,2-6-34 0 0,0 1 0 0 0,0 0 1 0 0,-1-1-1 0 0,1 0 0 0 0,0 1 0 0 0,0-1 1 0 0,0 0-1 0 0,0 1 0 0 0,0-1 0 0 0,-1 0 1 0 0,1 0-1 0 0,0 1 0 0 0,0-1 0 0 0,1 0 0 0 0,-1 0-20 0 0,4 0-957 0 0,-1 1 0 0 0,1-1 0 0 0,-1 0 0 0 0,1 0 1 0 0,6-1-1 0 0,7-3-5393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4 228 9671 0 0,'0'0'875'0'0,"0"2"-719"0"0,-2 3-473 0 0,1 14 13513 0 0,10-21-14163 0 0,6-5 1175 0 0,-1-2 1 0 0,-1 0 0 0 0,1 0-1 0 0,20-20 1 0 0,7-6-232 0 0,19-7-647 0 0,105-55 1 0 0,-157 92 627 0 0,-5 4 34 0 0,-1-1 0 0 0,1 1 0 0 0,0 0 0 0 0,-1 0 0 0 0,1 0 0 0 0,0 0 0 0 0,0 1 0 0 0,0-1 1 0 0,0 1-1 0 0,3-1 0 0 0,-5 2 15 0 0,-1-1 0 0 0,0 0 0 0 0,1 1 0 0 0,-1-1 0 0 0,1 1 0 0 0,-1-1 1 0 0,0 1-1 0 0,1-1 0 0 0,-1 1 0 0 0,0-1 0 0 0,0 1 0 0 0,1 0 0 0 0,-1-1 0 0 0,0 1 0 0 0,0-1 1 0 0,0 1-1 0 0,0 0 0 0 0,0-1 0 0 0,0 1 0 0 0,0-1 0 0 0,0 2 0 0 0,0-2 6 0 0,1 6 36 0 0,-1 0 1 0 0,0 0-1 0 0,-1 0 0 0 0,0 0 0 0 0,1 0 1 0 0,-2 0-1 0 0,-1 7 0 0 0,-17 41 292 0 0,11-32-271 0 0,-38 108 137 0 0,46-125-196 0 0,-1 1 1 0 0,1-1-1 0 0,0 0 0 0 0,1 0 0 0 0,-1 1 1 0 0,1-1-1 0 0,0 0 0 0 0,1 6 0 0 0,-1-8-120 0 0,1-1-1 0 0,-1 0 0 0 0,1 1 1 0 0,0-1-1 0 0,-1 0 1 0 0,1 0-1 0 0,0 0 0 0 0,1 0 1 0 0,-1 1-1 0 0,0-1 0 0 0,1-1 1 0 0,-1 1-1 0 0,1 0 0 0 0,-1 0 1 0 0,1 0-1 0 0,0-1 0 0 0,0 1 1 0 0,0-1-1 0 0,0 0 0 0 0,2 2 1 0 0,12 3-1902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332 298 9671 0 0,'0'0'748'0'0,"-1"2"-213"0"0,-1 3 195 0 0,-1 0 0 0 0,1 0 1 0 0,-1 0-1 0 0,0 0 0 0 0,-1-1 0 0 0,1 1 0 0 0,-1-1 1 0 0,0 0-1 0 0,-5 4 0 0 0,3-3-272 0 0,-1-1-1 0 0,0 1 1 0 0,1-2 0 0 0,-1 1-1 0 0,-14 5 1 0 0,2-4-195 0 0,1 0 1 0 0,-1-2-1 0 0,1 0 1 0 0,-34 1-1 0 0,45-3-241 0 0,0-1 0 0 0,0-1 0 0 0,0 1 0 0 0,1-1 1 0 0,-1 0-1 0 0,0-1 0 0 0,0 1 0 0 0,1-1 0 0 0,-1-1 0 0 0,-7-3 0 0 0,12 5-33 0 0,0-1 0 0 0,-1 1 1 0 0,1-1-1 0 0,0 1 0 0 0,0-1 0 0 0,0 0 0 0 0,1 0 0 0 0,-1 0 0 0 0,0 0 1 0 0,1 0-1 0 0,-1 0 0 0 0,1 0 0 0 0,0-1 0 0 0,0 1 0 0 0,0 0 0 0 0,0-1 1 0 0,0 1-1 0 0,0-1 0 0 0,0 1 0 0 0,1-1 0 0 0,0 1 0 0 0,-1-1 0 0 0,1 0 1 0 0,0 1-1 0 0,0-1 0 0 0,0 1 0 0 0,1-1 0 0 0,-1 0 0 0 0,2-3 1 0 0,0-4-113 0 0,1 1 0 0 0,1-1 0 0 0,0 1 0 0 0,0 0 0 0 0,1 0 1 0 0,0 0-1 0 0,0 1 0 0 0,8-9 0 0 0,6-6-319 0 0,31-29 0 0 0,-31 35 279 0 0,0 1-1 0 0,1 0 0 0 0,1 2 1 0 0,1 0-1 0 0,43-21 0 0 0,-49 29 286 0 0,-1 0-1 0 0,1 0 1 0 0,0 1-1 0 0,0 1 1 0 0,1 1-1 0 0,-1 0 1 0 0,1 1-1 0 0,-1 1 1 0 0,1 1-1 0 0,17 1 1 0 0,-26 0 26 0 0,0 1 0 0 0,0-1 0 0 0,0 1 0 0 0,0 1 0 0 0,-1-1 1 0 0,1 1-1 0 0,-1 1 0 0 0,1 0 0 0 0,-1 0 0 0 0,9 6 0 0 0,-14-8-105 0 0,1 0 0 0 0,-1 1 0 0 0,1-1 0 0 0,-1 0 0 0 0,0 1 0 0 0,0-1 0 0 0,0 1 0 0 0,0 0 0 0 0,-1-1 0 0 0,1 1 1 0 0,-1 0-1 0 0,0 0 0 0 0,1 0 0 0 0,-1 0 0 0 0,-1 0 0 0 0,1 0 0 0 0,0 1 0 0 0,-1-1 0 0 0,0 0 0 0 0,1 0 0 0 0,-1 1 0 0 0,0-1 0 0 0,-1 0 0 0 0,1 0 0 0 0,-1 0 0 0 0,1 1 0 0 0,-1-1 0 0 0,-2 4 0 0 0,0 1-18 0 0,-1 0 0 0 0,0-1 0 0 0,0 1 0 0 0,-1-1-1 0 0,0 0 1 0 0,0 0 0 0 0,0-1 0 0 0,-1 0 0 0 0,0 0 0 0 0,-1 0 0 0 0,1-1-1 0 0,-1 1 1 0 0,0-2 0 0 0,-15 9 0 0 0,-7 1-126 0 0,-2-1 1 0 0,-47 14-1 0 0,56-20-27 0 0,-92 26-2379 0 0,76-23-617 0 0,13-3-3524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3223 0 0,'0'0'143'0'0,"0"2"-3"0"0,0 8 2558 0 0,-1 0 0 0 0,-3 15 1 0 0,-8 21 1756 0 0,-24 45-2248 0 0,31-80-2244 0 0,-16 34 416 0 0,-2-2 0 0 0,-50 70-1 0 0,-70 73 374 0 0,10-38-540 0 0,-29 39-155 0 0,153-176-58 0 0,-3 4-2 0 0,1 0-1 0 0,1 1 1 0 0,-17 32 0 0 0,26-41-240 0 0,0-3-3160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14711 0 0,'0'0'1602'0'0,"-1"1"-1434"0"0,-12 13-27 0 0,0 0 0 0 0,0-1 1 0 0,-1-1-1 0 0,-23 16 1 0 0,-68 37-62 0 0,22-15 86 0 0,82-49-158 0 0,-35 23 477 0 0,0 0-1 0 0,-52 49 0 0 0,65-45-92 0 0,22-26-354 0 0,-1 0 1 0 0,1 0-1 0 0,0 1 1 0 0,0-1-1 0 0,0 1 1 0 0,0-1-1 0 0,0 0 1 0 0,0 1-1 0 0,1-1 1 0 0,-1 1-1 0 0,1 2 1 0 0,0-3-6 0 0,0-1 0 0 0,0 0 1 0 0,0 1-1 0 0,0-1 0 0 0,0 0 1 0 0,1 0-1 0 0,-1 1 1 0 0,0-1-1 0 0,1 0 0 0 0,-1 0 1 0 0,1 0-1 0 0,0 1 0 0 0,-1-1 1 0 0,1 0-1 0 0,0 0 0 0 0,-1 0 1 0 0,1 0-1 0 0,0 0 1 0 0,0 0-1 0 0,0 0 0 0 0,0 0 1 0 0,0-1-1 0 0,0 1 0 0 0,0 0 1 0 0,0-1-1 0 0,1 1 1 0 0,-1-1-1 0 0,0 1 0 0 0,0-1 1 0 0,1 1-1 0 0,-1-1 0 0 0,3 1 1 0 0,2 0 54 0 0,1-1 0 0 0,0 0 0 0 0,0 0 0 0 0,13-1 0 0 0,-11 0-5 0 0,15-2-51 0 0,1 0 0 0 0,-1-2 1 0 0,0 0-1 0 0,40-16 1 0 0,-49 15-103 0 0,0 0 0 0 0,-1-1 0 0 0,0-1 1 0 0,-1 0-1 0 0,0-1 0 0 0,0-1 1 0 0,-1 0-1 0 0,17-17 0 0 0,-28 27 60 0 0,0-1 0 0 0,-1 0 0 0 0,1 0-1 0 0,0 1 1 0 0,0-1 0 0 0,-1 0 0 0 0,1 0-1 0 0,0 0 1 0 0,-1 0 0 0 0,1 0 0 0 0,-1 0 0 0 0,1 0-1 0 0,-1 0 1 0 0,1-2 0 0 0,-2 3-5 0 0,1 0 0 0 0,-1 0 0 0 0,1 0 0 0 0,-1 0 0 0 0,1 0 0 0 0,-1 0 0 0 0,1 0 0 0 0,-1 0 0 0 0,1 0 1 0 0,-1 0-1 0 0,1 0 0 0 0,-1 0 0 0 0,1 0 0 0 0,-1 0 0 0 0,1 1 0 0 0,-1-1 0 0 0,1 0 0 0 0,-1 0 0 0 0,1 1 0 0 0,-1-1 0 0 0,-34 21-434 0 0,22-14 439 0 0,10-5 4 0 0,-1 0-1 0 0,1-1 1 0 0,0 1-1 0 0,0 0 1 0 0,1 1-1 0 0,-1-1 1 0 0,0 0-1 0 0,1 1 1 0 0,-5 5 0 0 0,2 5-162 0 0,7-9-310 0 0,-2-3 104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8751 0 0,'0'0'1246'0'0,"5"-8"5328"0"0,6-15-2595 0 0,4-18-2205 0 0,-2 5-851 0 0,-5 17-883 0 0,2-1 1 0 0,0 2-1 0 0,2-1 0 0 0,0 1 1 0 0,23-26-1 0 0,-11 18-748 0 0,1 1 1 0 0,47-36-1 0 0,-56 51-660 0 0,0 0 0 0 0,0 1 0 0 0,29-11 0 0 0,-22 11-4583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 14135 0 0,'-6'-3'6578'0'0,"4"13"-6544"0"0,0 13 53 0 0,-2 0 0 0 0,-1 0 0 0 0,-13 37 0 0 0,-204 442 517 0 0,81-230-531 0 0,-18-10-86 0 0,133-223-144 0 0,-31 47-1032 0 0,56-85 791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161 192 10855 0 0,'-1'2'496'0'0,"0"3"-518"0"0,-5 16 1000 0 0,-9 22 0 0 0,12-37-345 0 0,0 1-1 0 0,-1-1 0 0 0,1 0 0 0 0,-1 0 1 0 0,0-1-1 0 0,-1 1 0 0 0,-8 8 0 0 0,-30 25 2278 0 0,42-38-2772 0 0,-8 2 406 0 0,7-3-524 0 0,0-1 0 0 0,0 1 0 0 0,0-1 0 0 0,0 0 0 0 0,0 0 0 0 0,0 0 0 0 0,0 0 0 0 0,1 0 0 0 0,-1 0 0 0 0,0 0 0 0 0,0-1 0 0 0,1 1-1 0 0,-1 0 1 0 0,1-1 0 0 0,-1 0 0 0 0,1 1 0 0 0,-1-3 0 0 0,0 1-4 0 0,0-1-1 0 0,0 1 0 0 0,1-1 1 0 0,0 1-1 0 0,-1-1 0 0 0,2 0 1 0 0,-1 0-1 0 0,-1-7 0 0 0,2 1-9 0 0,0 0-1 0 0,0 0 1 0 0,1 0 0 0 0,1 0-1 0 0,0 0 1 0 0,5-16-1 0 0,-3 14-9 0 0,1 1-1 0 0,0-1 0 0 0,1 1 1 0 0,0 1-1 0 0,1-1 0 0 0,15-17 1 0 0,-8 13-178 0 0,0 1 0 0 0,0 1 0 0 0,27-18 0 0 0,-33 25 94 0 0,1 0 0 0 0,0 1 0 0 0,0 0-1 0 0,1 1 1 0 0,0 0 0 0 0,-1 0 0 0 0,1 1 0 0 0,0 1 0 0 0,1-1-1 0 0,-1 2 1 0 0,0-1 0 0 0,1 1 0 0 0,-1 1 0 0 0,13 1 0 0 0,-18 0 90 0 0,1 0 0 0 0,-1 1 0 0 0,0 0 0 0 0,1 0 0 0 0,-1 1 0 0 0,0-1 0 0 0,0 1 0 0 0,-1 0 0 0 0,1 0 0 0 0,-1 1 0 0 0,1-1 0 0 0,-1 1 0 0 0,0 0 0 0 0,0 0 0 0 0,5 8 0 0 0,-5-7 77 0 0,0 1 0 0 0,-1 0 0 0 0,1 0 0 0 0,-1 0 0 0 0,0 1 0 0 0,-1-1 0 0 0,1 0-1 0 0,-1 1 1 0 0,-1 0 0 0 0,1 0 0 0 0,-1-1 0 0 0,0 10 0 0 0,-1-7 10 0 0,-1-1 0 0 0,0 0 1 0 0,0 0-1 0 0,-1 0 0 0 0,0 0 0 0 0,-1 0 0 0 0,0 0 0 0 0,-6 11 0 0 0,2-5-23 0 0,-1 0 1 0 0,-1-1-1 0 0,-16 19 0 0 0,20-27-113 0 0,-1 0 1 0 0,1 1-1 0 0,-1-2 1 0 0,0 1-1 0 0,-1-1 1 0 0,1 0-1 0 0,-1 0 1 0 0,0 0 0 0 0,0-1-1 0 0,0 0 1 0 0,0-1-1 0 0,-1 0 1 0 0,-8 2-1 0 0,-2-1-762 0 0,-8 1-1556 0 0,9-6-3306 0 0,6-3 36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13591 0 0,'0'0'1231'0'0,"0"1"-1014"0"0,0 2-158 0 0,0 0 0 0 0,-1 0-1 0 0,0 0 1 0 0,1-1 0 0 0,-1 1 0 0 0,0 0-1 0 0,0-1 1 0 0,0 1 0 0 0,-4 4 0 0 0,-17 25 493 0 0,8-14-286 0 0,-226 353 2480 0 0,198-299-2334 0 0,9-12 50 0 0,-61 79 0 0 0,32-67-241 0 0,37-45-166 0 0,2 1-1 0 0,-31 48 0 0 0,52-74-54 0 0,1 0 0 0 0,0 0 0 0 0,0-1 0 0 0,1 2-1 0 0,-1-1 1 0 0,0 0 0 0 0,1 0 0 0 0,-1 0 0 0 0,1 0 0 0 0,0 0 0 0 0,0 0-1 0 0,0 5 1 0 0,0-6-42 0 0,0 1 0 0 0,0-1 0 0 0,1 0 0 0 0,-1 1 0 0 0,1-1 0 0 0,-1 0 0 0 0,1 0 0 0 0,0 1 0 0 0,0-1 0 0 0,-1 0 0 0 0,1 0 0 0 0,0 0 0 0 0,0 0 0 0 0,0 0 0 0 0,0 0 0 0 0,0 0 0 0 0,0 0 0 0 0,0 0 0 0 0,1 0 0 0 0,1 0 0 0 0,9 5-498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10247 0 0,'0'0'3832'0'0,"-1"2"-3514"0"0,-14 31 398 0 0,1 1 0 0 0,2 0 0 0 0,-10 44 0 0 0,-14 110 143 0 0,24-110-687 0 0,-33 110-1 0 0,38-167-157 0 0,-1-1-1 0 0,-1 0 1 0 0,-1 0 0 0 0,-1-1-1 0 0,-1 0 1 0 0,0-1-1 0 0,-1 0 1 0 0,-1-1 0 0 0,-19 18-1 0 0,30-32-117 0 0,-1 0 0 0 0,1 0-1 0 0,-1 0 1 0 0,1 0 0 0 0,-1-1-1 0 0,0 1 1 0 0,0-1 0 0 0,0 0-1 0 0,0 0 1 0 0,-1-1 0 0 0,1 1-1 0 0,0-1 1 0 0,-1 0 0 0 0,1 0-1 0 0,-1-1 1 0 0,1 1 0 0 0,-1-1 0 0 0,1 0-1 0 0,-1 0 1 0 0,-8-2 0 0 0,12 2-139 0 0,0-1 0 0 0,0 1 0 0 0,-1-1 1 0 0,1 0-1 0 0,0 1 0 0 0,0-1 0 0 0,0 0 1 0 0,0 0-1 0 0,0 0 0 0 0,0 0 0 0 0,0 0 0 0 0,0 0 1 0 0,-1-2-1 0 0,-4-6-4680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74 484 5983 0 0,'-2'2'464'0'0,"-4"6"-44"0"0,-1 1 0 0 0,-11 9 0 0 0,-7 4 9722 0 0,24-25-10011 0 0,0 1 1 0 0,0-1-1 0 0,1 0 0 0 0,-1 1 1 0 0,1-1-1 0 0,0 0 1 0 0,-1-3-1 0 0,1 4-53 0 0,-4-39 380 0 0,1 20-153 0 0,1 0-1 0 0,1 0 1 0 0,0 0-1 0 0,2-1 1 0 0,3-22-1 0 0,1 21-251 0 0,0-1-1 0 0,2 1 0 0 0,16-41 1 0 0,-18 54-124 0 0,0 1 0 0 0,1-1 0 0 0,0 1 1 0 0,0 0-1 0 0,1 0 0 0 0,1 0 0 0 0,-1 1 0 0 0,1 1 1 0 0,0-1-1 0 0,16-10 0 0 0,-12 11 34 0 0,1 0 0 0 0,0 0 0 0 0,0 2 1 0 0,1-1-1 0 0,17-3 0 0 0,74-13-32 0 0,-68 15 43 0 0,-12 2 115 0 0,0 1 1 0 0,0 1 0 0 0,0 1-1 0 0,45 2 1 0 0,-63 1-17 0 0,1 0 0 0 0,-1 1 0 0 0,1 0-1 0 0,-1 0 1 0 0,0 0 0 0 0,0 1 0 0 0,0 0 0 0 0,11 7 0 0 0,-13-7-36 0 0,0 1 1 0 0,-1 0-1 0 0,1 0 0 0 0,-1 0 0 0 0,0 0 0 0 0,-1 1 1 0 0,1-1-1 0 0,-1 1 0 0 0,0 0 0 0 0,0 0 0 0 0,0 0 1 0 0,3 10-1 0 0,-4-8-19 0 0,0-1 0 0 0,0 0 1 0 0,-1 0-1 0 0,0 1 0 0 0,0-1 1 0 0,0 1-1 0 0,-1-1 0 0 0,0 0 1 0 0,0 1-1 0 0,-1-1 0 0 0,0 1 1 0 0,0-1-1 0 0,-3 9 0 0 0,-1 0 139 0 0,-1 0 0 0 0,-1-1 0 0 0,0 0 0 0 0,-13 17 0 0 0,4-8-6 0 0,0 0-1 0 0,-1-2 1 0 0,-1 0-1 0 0,-26 23 1 0 0,31-32-151 0 0,-1-2 0 0 0,0 0 0 0 0,0 0 1 0 0,-1-1-1 0 0,0-1 0 0 0,-1-1 0 0 0,1 0 1 0 0,-19 5-1 0 0,3-3-151 0 0,-45 6 1 0 0,58-13 108 0 0,1-1 0 0 0,0 0 0 0 0,0-1 0 0 0,-24-3 0 0 0,34 2-48 0 0,0-1-1 0 0,0 1 1 0 0,0-2 0 0 0,-11-3-1 0 0,18 5 48 0 0,0 1 0 0 0,-1 0-1 0 0,1-1 1 0 0,0 1 0 0 0,0-1 0 0 0,-1 1-1 0 0,1 0 1 0 0,0-1 0 0 0,0 1-1 0 0,0 0 1 0 0,0-1 0 0 0,-1 1 0 0 0,1-1-1 0 0,0 1 1 0 0,0-1 0 0 0,0 1-1 0 0,0 0 1 0 0,0-1 0 0 0,0 1 0 0 0,0-1-1 0 0,0 1 1 0 0,0-1 0 0 0,0 1 0 0 0,0-1-1 0 0,1 0 1 0 0,2-10-973 0 0,3-1-1221 0 0,0-1-4561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88 4143 0 0,'18'-17'332'0'0,"31"-23"0"0"0,-17 20 5012 0 0,-18 9 313 0 0,-24 16-2507 0 0,-27 14-2150 0 0,-291 188-75 0 0,290-180-918 0 0,1 1 1 0 0,1 2-1 0 0,-58 63 0 0 0,82-79 44 0 0,1 0-1 0 0,0 1 0 0 0,0 1 1 0 0,2 0-1 0 0,0 0 1 0 0,1 1-1 0 0,0 0 0 0 0,2 0 1 0 0,0 1-1 0 0,0 0 0 0 0,2 0 1 0 0,-3 28-1 0 0,6-39 5 0 0,1 0 0 0 0,0 0 0 0 0,1 0 0 0 0,-1 0 1 0 0,2 0-1 0 0,-1 0 0 0 0,1 0 0 0 0,0 0 0 0 0,0-1 0 0 0,1 1 0 0 0,-1-1 0 0 0,1 1 0 0 0,1-1 0 0 0,0 0 0 0 0,-1 0 0 0 0,8 7 0 0 0,5 4 67 0 0,0-2 0 0 0,1 0 0 0 0,32 22 0 0 0,-5-5-50 0 0,-43-31-264 0 0,0 0 1 0 0,1-1-1 0 0,-1 1 0 0 0,0-1 1 0 0,1 0-1 0 0,-1 1 0 0 0,1-1 1 0 0,-1 0-1 0 0,0 0 0 0 0,1 0 1 0 0,-1 0-1 0 0,1 0 0 0 0,-1 0 1 0 0,1 0-1 0 0,-1 0 0 0 0,0 0 1 0 0,1-1-1 0 0,-1 1 0 0 0,1-1 1 0 0,-1 1-1 0 0,0-1 0 0 0,1 1 1 0 0,-1-1-1 0 0,0 0 0 0 0,0 0 1 0 0,0 0-1 0 0,1 0 0 0 0,0-1 1 0 0,6-7-1763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12295 0 0,'0'0'2266'0'0,"0"2"-1222"0"0,-36 101 3827 0 0,3-9-3212 0 0,19-42-1130 0 0,-26 81 87 0 0,31-108-588 0 0,-1-1-1 0 0,-1 0 1 0 0,-19 29 0 0 0,23-41-107 0 0,-15 23-2588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9215 0 0,'0'0'10251'0'0,"3"0"-9480"0"0,11-1-254 0 0,0-1 1 0 0,0-1 0 0 0,0 0 0 0 0,27-10 0 0 0,5-2 120 0 0,14 0 375 0 0,117-15 0 0 0,-170 30-1017 0 0,-5 0-78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14367 0 0,'0'0'1306'0'0,"0"2"-1077"0"0,2 4-73 0 0,-1 0 0 0 0,0 0 1 0 0,0 0-1 0 0,-1 0 0 0 0,1 0 0 0 0,-1 0 1 0 0,-1 0-1 0 0,1 1 0 0 0,-1-1 0 0 0,0 0 0 0 0,-1 0 1 0 0,1-1-1 0 0,-4 8 0 0 0,-4 9 172 0 0,-1 1-1 0 0,-13 20 1 0 0,6-13-121 0 0,-11 24-44 0 0,-101 180 354 0 0,88-168 75 0 0,-58 124 0 0 0,96-182-438 0 0,1-1-1 0 0,0 0 1 0 0,0 0-1 0 0,0 1 1 0 0,1-1-1 0 0,0 1 1 0 0,0-1-1 0 0,1 12 0 0 0,3-11-247 0 0,-2-8 31 0 0,0 1 0 0 0,-1-1 0 0 0,1 1 0 0 0,0-1 0 0 0,0 0 0 0 0,0 0 0 0 0,0 0 0 0 0,0 1 0 0 0,0-1 0 0 0,0 0 0 0 0,-1 0 0 0 0,1 0 0 0 0,0 0 0 0 0,0-1 0 0 0,0 1 0 0 0,0 0 0 0 0,0 0 0 0 0,0 0 0 0 0,0-1 0 0 0,19-8-2600 0 0,-4-1-4149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56 262 4143 0 0,'0'0'191'0'0,"-2"0"-11"0"0,-52 21 13219 0 0,56-22-13023 0 0,15-19 0 0 0,0-2 1 0 0,-1 1 0 0 0,-1-2-1 0 0,18-37 1 0 0,-11 21-350 0 0,-13 25-14 0 0,-1 0 0 0 0,2 0 0 0 0,0 1-1 0 0,13-13 1 0 0,-11 16-42 0 0,-8 9 11 0 0,-1 1 5 0 0,2-1 4 0 0,-1 0-1 0 0,1 0 1 0 0,0 0 0 0 0,-1 1-1 0 0,1 0 1 0 0,0 0 0 0 0,-1 0-1 0 0,1 0 1 0 0,0 1 0 0 0,7 2-1 0 0,5 1-23 0 0,24 12 0 0 0,-18-7-14 0 0,96 41 328 0 0,-42-16 969 0 0,-44-21-560 0 0,38 18 1021 0 0,-70-31-1695 0 0,-1 0-1 0 0,0 1 0 0 0,1-1 1 0 0,-1 0-1 0 0,1 0 0 0 0,-1 0 1 0 0,0 1-1 0 0,1-1 1 0 0,-1 0-1 0 0,1 0 0 0 0,-1 1 1 0 0,0-1-1 0 0,1 0 0 0 0,-1 1 1 0 0,0-1-1 0 0,0 0 1 0 0,1 1-1 0 0,-1-1 0 0 0,0 1 1 0 0,0-1-1 0 0,0 0 0 0 0,1 1 1 0 0,-1-1-1 0 0,0 1 1 0 0,0-1-1 0 0,0 1 0 0 0,0-1 1 0 0,0 1-1 0 0,0-1 0 0 0,0 0 1 0 0,0 1-1 0 0,0-1 1 0 0,0 1-1 0 0,0-1 0 0 0,0 1 1 0 0,0-1-1 0 0,0 1 1 0 0,0-1-1 0 0,-1 0 0 0 0,1 1 1 0 0,0-1-1 0 0,0 1 0 0 0,-1-1 1 0 0,1 0-1 0 0,0 1 1 0 0,0-1-1 0 0,-1 0 0 0 0,1 1 1 0 0,0-1-1 0 0,-1 0 0 0 0,1 1 1 0 0,-1-1-1 0 0,-20 15 82 0 0,-118 49-94 0 0,-215 70-1 0 0,296-119-527 0 0,56-15 348 0 0,3-1-607 0 0,0-3 635 0 0,0 1 1 0 0,1-1-1 0 0,0 1 0 0 0,0 0 1 0 0,0 0-1 0 0,0 0 1 0 0,0 0-1 0 0,1 0 0 0 0,-1 1 1 0 0,1-1-1 0 0,6-3 0 0 0,-1-2-574 0 0,4-4-289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15551 0 0,'0'0'1408'0'0,"-1"2"-1162"0"0,-2 8-117 0 0,0 0 1 0 0,0 0-1 0 0,1 0 1 0 0,1 0 0 0 0,-1 1-1 0 0,1 20 1 0 0,2-7 519 0 0,8 48 0 0 0,-5-50-437 0 0,2-2 0 0 0,0 1 0 0 0,1-1 0 0 0,1 0 0 0 0,1 0 0 0 0,1-1 0 0 0,0 0-1 0 0,16 19 1 0 0,-4-8 27 0 0,2-2-1 0 0,2 0 1 0 0,52 44-1 0 0,-26-30 38 0 0,-22-20-19 0 0,-2 2 0 0 0,-1 0 0 0 0,45 53 0 0 0,-66-69-191 0 0,-1 0 1 0 0,1 1-1 0 0,-1 0 0 0 0,-1 0 1 0 0,0 0-1 0 0,0 0 0 0 0,-1 1 0 0 0,3 11 1 0 0,-5-16-46 0 0,0 0-1 0 0,0 1 1 0 0,-1-1 0 0 0,0 1 0 0 0,0 0 0 0 0,-1-1 0 0 0,1 1-1 0 0,-1-1 1 0 0,0 1 0 0 0,-1-1 0 0 0,1 0 0 0 0,-1 0-1 0 0,0 1 1 0 0,0-1 0 0 0,-1 0 0 0 0,-3 5 0 0 0,-5 5 71 0 0,0-1 0 0 0,-1 0 1 0 0,0-1-1 0 0,-1 0 0 0 0,-20 15 1 0 0,-80 49 293 0 0,82-57-333 0 0,-89 52 154 0 0,-58 40-1031 0 0,151-87-222 0 0,14-8-5869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7831 0 0,'51'-47'1687'0'0,"-30"30"3420"0"0,-21 17-4930 0 0,1-1 1 0 0,-1 1 532 0 0,1-1-533 0 0,-1 1 1 0 0,0 0 0 0 0,0 0-1 0 0,1 0 1 0 0,-1 0-1 0 0,0-1 1 0 0,0 1-1 0 0,1 0 1 0 0,-1 0-1 0 0,0 0 1 0 0,0 0 0 0 0,1 0-1 0 0,-1 0 1 0 0,0 0-1 0 0,0 0 1 0 0,1 0-1 0 0,-1 0 1 0 0,0 0-1 0 0,1 0 1 0 0,-1 0 0 0 0,0 0-1 0 0,0 0 1 0 0,1 0-1 0 0,-1 0 1 0 0,0 0-1 0 0,0 1 1 0 0,1-1-1 0 0,-1 0 1 0 0,0 0 0 0 0,1 0-1 0 0,1 12 1118 0 0,-7 15-1418 0 0,-6 0 487 0 0,-1 1-1 0 0,-26 45 1 0 0,11-24-166 0 0,4-11-132 0 0,-3 7-238 0 0,14-13-7342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170 388 3679 0 0,'2'0'3392'0'0,"7"0"3388"0"0,-7 1-6281 0 0,-2-1-398 0 0,0 0 0 0 0,0 1 1 0 0,0-1-1 0 0,1 0 0 0 0,-1 0 0 0 0,0 0 1 0 0,0 0-1 0 0,0 0 0 0 0,0 0 0 0 0,0 0 1 0 0,0 0-1 0 0,1 0 0 0 0,-1 1 0 0 0,0-1 1 0 0,0 0-1 0 0,0 0 0 0 0,0 0 0 0 0,0 0 1 0 0,0 0-1 0 0,0 1 0 0 0,0-1 0 0 0,0 0 1 0 0,0 0-1 0 0,0 0 0 0 0,1 0 0 0 0,-1 1 1 0 0,0-1-1 0 0,0 0 0 0 0,0 0 0 0 0,0 0 1 0 0,0 0-1 0 0,0 1 0 0 0,0-1 0 0 0,0 0 1 0 0,-1 0-1 0 0,1 0 0 0 0,0 0 0 0 0,0 0 1 0 0,0 1-1 0 0,0-1 0 0 0,0 0 0 0 0,0 0 1 0 0,0 0-1 0 0,0 0 0 0 0,0 0 0 0 0,0 1 1 0 0,0-1-1 0 0,-1 0 0 0 0,1 0 0 0 0,0 0 1 0 0,0 0-1 0 0,0 0 0 0 0,0 0 0 0 0,0 0 1 0 0,-1 0-1 0 0,1 1 0 0 0,0-1 0 0 0,0 0 1 0 0,0 0-1 0 0,0 0 0 0 0,0 0 0 0 0,-1 0 1 0 0,1 0-1 0 0,0 0 0 0 0,0 0 0 0 0,0 0 1 0 0,0 0-1 0 0,-1 0 0 0 0,-19 3-410 0 0,-1-1 441 0 0,13 0-132 0 0,-1 0 0 0 0,1-1 0 0 0,-1 0 0 0 0,0-1 0 0 0,1 0 0 0 0,-1 0 0 0 0,1-1 0 0 0,-10-2 0 0 0,15 3-5 0 0,1-1-1 0 0,-1 1 1 0 0,0-1 0 0 0,1 0-1 0 0,0 0 1 0 0,-1 0-1 0 0,1 0 1 0 0,-1-1-1 0 0,1 1 1 0 0,0-1 0 0 0,0 1-1 0 0,0-1 1 0 0,0 0-1 0 0,0 0 1 0 0,0 0-1 0 0,1 0 1 0 0,-4-4 0 0 0,3 3-13 0 0,1-1 0 0 0,-1 1 0 0 0,1-1 0 0 0,0 0 0 0 0,0 1 0 0 0,0-1 1 0 0,1 0-1 0 0,-1 0 0 0 0,1 0 0 0 0,0 0 0 0 0,0-4 0 0 0,1-1-13 0 0,0-1 0 0 0,1 1 0 0 0,0 0-1 0 0,0 0 1 0 0,1 0 0 0 0,0 0 0 0 0,1 0 0 0 0,0 1-1 0 0,8-13 1 0 0,-2 7 45 0 0,0 1-1 0 0,2 1 1 0 0,-1-1-1 0 0,2 2 1 0 0,-1 0-1 0 0,2 0 1 0 0,-1 1 0 0 0,2 1-1 0 0,-1 0 1 0 0,22-9-1 0 0,1 2 49 0 0,1 2 0 0 0,1 1-1 0 0,47-9 1 0 0,-37 14 538 0 0,67-4 0 0 0,-30 5-452 0 0,-61 5-137 0 0,-25 3-9 0 0,1-1 1 0 0,-1 1-1 0 0,0-1 0 0 0,1 1 1 0 0,-1 0-1 0 0,0-1 1 0 0,0 1-1 0 0,0-1 0 0 0,0 1 1 0 0,0 0-1 0 0,0-1 1 0 0,1 1-1 0 0,-1-1 0 0 0,0 1 1 0 0,-1 0-1 0 0,1-1 1 0 0,0 1-1 0 0,0-1 0 0 0,0 1 1 0 0,0 0-1 0 0,0 0 1 0 0,-2 5 6 0 0,1 1-1 0 0,-1-1 1 0 0,0 1-1 0 0,-1-1 1 0 0,1 0-1 0 0,-1 0 1 0 0,-1 0-1 0 0,-3 6 1 0 0,-37 45-18 0 0,33-44 13 0 0,-33 43-5 0 0,-48 54-150 0 0,77-95 9 0 0,-1-1 1 0 0,-18 11-1 0 0,9-6-170 0 0,6-5-108 0 0,-2-1 0 0 0,0-1-1 0 0,-38 17 1 0 0,20-13-282 0 0,-53 13 0 0 0,61-22 264 0 0,29-7 226 0 0,7-9-2738 0 0,1-2 1564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53 5063 0 0,'13'-9'349'0'0,"19"-17"0"0"0,-16 9 10752 0 0,-27 24-10526 0 0,-3 8-426 0 0,0-1 0 0 0,1 2 1 0 0,1 0-1 0 0,0 1 0 0 0,-16 30 1 0 0,-10 14 44 0 0,-211 250 247 0 0,23-33-506 0 0,206-250 47 0 0,-13 18-85 0 0,-2-1 0 0 0,-52 53-1 0 0,79-91-570 0 0,0-1 0 0 0,-1 0 0 0 0,1 0 0 0 0,-16 7-1 0 0,22-13 525 0 0,-14 9-1737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85 1839 0 0,'-8'7'15891'0'0,"8"-6"-15792"0"0,0 0 0 0 0,0 0 0 0 0,0-1-1 0 0,0 1 1 0 0,0 0 0 0 0,0 0 0 0 0,0 0 0 0 0,0 0 0 0 0,0 0 0 0 0,0 0 0 0 0,1 0 0 0 0,-1 0 0 0 0,0 0-1 0 0,1 0 1 0 0,-1 0 0 0 0,1-1 0 0 0,-1 1 0 0 0,1 0 0 0 0,-1 0 0 0 0,1-1 0 0 0,-1 1 0 0 0,2 1 0 0 0,0-1 34 0 0,0 1 0 0 0,0-1 1 0 0,0 0-1 0 0,0 0 1 0 0,0 0-1 0 0,0 0 0 0 0,0-1 1 0 0,1 1-1 0 0,2 0 1 0 0,3 0 122 0 0,0 0 1 0 0,0 0 0 0 0,0-1-1 0 0,16-2 1 0 0,-1-1 129 0 0,2 0-213 0 0,-1-2 0 0 0,29-7 0 0 0,-38 6-157 0 0,0 0 0 0 0,0 0 0 0 0,15-11 0 0 0,-23 13-5 0 0,-7 4-8 0 0,0 0 0 0 0,1-1-1 0 0,-1 1 1 0 0,0 0 0 0 0,0-1 0 0 0,1 1 0 0 0,-1 0 0 0 0,0-1 0 0 0,0 1 0 0 0,0 0-1 0 0,1-1 1 0 0,-1 1 0 0 0,0 0 0 0 0,0-1 0 0 0,0 1 0 0 0,0-1 0 0 0,0 1-1 0 0,0 0 1 0 0,0-1 0 0 0,0 0 0 0 0,-2-17-43 0 0,1 16 0 0 0,0 0 1 0 0,1 0-1 0 0,-1 0 1 0 0,0 0-1 0 0,0 0 1 0 0,0 1 0 0 0,-1-1-1 0 0,1 0 1 0 0,0 0-1 0 0,-1 1 1 0 0,1-1-1 0 0,-1 1 1 0 0,0-1-1 0 0,1 1 1 0 0,-1 0-1 0 0,0 0 1 0 0,0 0-1 0 0,0 0 1 0 0,0 0 0 0 0,0 0-1 0 0,0 0 1 0 0,0 0-1 0 0,0 1 1 0 0,0-1-1 0 0,0 1 1 0 0,0 0-1 0 0,0-1 1 0 0,-5 1-1 0 0,-3 0-113 0 0,0 0 0 0 0,0 1 0 0 0,0 0 0 0 0,-18 4 1 0 0,3 3 51 0 0,1 0 1 0 0,0 2 0 0 0,0 1-1 0 0,-31 19 1 0 0,34-18 60 0 0,1 0 0 0 0,1 2 0 0 0,0 0 0 0 0,1 1-1 0 0,1 1 1 0 0,0 1 0 0 0,-19 24 0 0 0,34-38 39 0 0,0-1 0 0 0,1 1 1 0 0,-1 0-1 0 0,0 0 0 0 0,1 0 0 0 0,0 0 1 0 0,-1 0-1 0 0,1 0 0 0 0,0 0 0 0 0,1 0 1 0 0,-1 0-1 0 0,1 0 0 0 0,-1 1 1 0 0,1-1-1 0 0,0 0 0 0 0,0 6 0 0 0,1-6 2 0 0,0 0 0 0 0,0 0 0 0 0,0 0-1 0 0,1 0 1 0 0,-1 0 0 0 0,1 0-1 0 0,-1 0 1 0 0,1-1 0 0 0,0 1 0 0 0,0 0-1 0 0,0-1 1 0 0,1 0 0 0 0,-1 0 0 0 0,0 1-1 0 0,1-1 1 0 0,5 3 0 0 0,0 0 42 0 0,1-1 0 0 0,0 1 0 0 0,0-2 0 0 0,0 1 0 0 0,1-1 0 0 0,12 2 0 0 0,62 8 212 0 0,-68-11-251 0 0,20 2-170 0 0,47-1 0 0 0,-4-9-3615 0 0,-52 2-2637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3223 0 0,'0'0'143'0'0,"5"-7"26"0"0,5-7 255 0 0,-9 14 195 0 0,0-1 0 0 0,0 0 1 0 0,1 1-1 0 0,-1-1 0 0 0,0 0 0 0 0,0 1 0 0 0,0-1 0 0 0,1 1 0 0 0,-1 0 0 0 0,0 0 0 0 0,1-1 0 0 0,-1 1 0 0 0,0 0 0 0 0,0 0 0 0 0,1 0 0 0 0,-1 0 0 0 0,3 1 0 0 0,4 0 1456 0 0,-6-1-1962 0 0,-1 0 1 0 0,1 1-1 0 0,0-1 1 0 0,-1 1-1 0 0,1 0 0 0 0,-1-1 1 0 0,1 1-1 0 0,-1 0 1 0 0,1 0-1 0 0,-1 0 1 0 0,0 0-1 0 0,1 0 1 0 0,-1 0-1 0 0,0 1 1 0 0,0-1-1 0 0,0 0 1 0 0,1 2-1 0 0,0 1 23 0 0,0-1 0 0 0,0 0-1 0 0,-1 1 1 0 0,0-1 0 0 0,0 1-1 0 0,0 0 1 0 0,1 5 0 0 0,-1 4 203 0 0,0 0 0 0 0,-1 0 0 0 0,-2 19-1 0 0,-1 7 236 0 0,3-19-353 0 0,-2-1-1 0 0,0 0 1 0 0,-1 0 0 0 0,-1 0-1 0 0,-7 20 1 0 0,8-31-152 0 0,-3 5-12 0 0,2 1-1 0 0,0-1 1 0 0,-4 25 0 0 0,8-36 312 0 0,1-4-343 0 0,-1 1 0 0 0,1 0 0 0 0,0-1 0 0 0,0 1 0 0 0,0 0 0 0 0,0 0-1 0 0,1 0 1 0 0,-1-1 0 0 0,0 1 0 0 0,0 0 0 0 0,2 0 0 0 0,1-2 39 0 0,72-76 150 0 0,-50 50-124 0 0,2 2 0 0 0,36-30 0 0 0,22-5-363 0 0,114-63 0 0 0,-146 91-2280 0 0,-17 10-3020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130 326 13991 0 0,'0'0'1676'0'0,"-1"1"-712"0"0,-7 9 705 0 0,1 0 0 0 0,-9 19-1 0 0,-19 54 718 0 0,32-76-2267 0 0,-6 16-46 0 0,-4 10 93 0 0,0 1-1 0 0,-9 48 0 0 0,20-57-497 0 0,2-23-52 0 0,2-1-695 0 0,8-1-642 0 0,4-4-459 0 0</inkml:trace>
  <inkml:trace contextRef="#ctx0" brushRef="#br0" timeOffset="1">306 19 9671 0 0,'0'0'944'0'0,"3"-9"-840"0"0,6 5-104 0 0,2-1 1624 0 0,-2 5 2280 0 0,2 5-1904 0 0,0 1-1560 0 0,-1 3-312 0 0,-1 3-64 0 0,0 3-5088 0 0,2-1-1024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59 5063 0 0,'0'0'390'0'0,"5"-10"3190"0"0,-4 8-3248 0 0,-1 0 0 0 0,0 0 0 0 0,-1 0 0 0 0,1 0 0 0 0,0 1 0 0 0,-1-1 0 0 0,1 0 0 0 0,-1 0 0 0 0,1 1 1 0 0,-1-1-1 0 0,0 0 0 0 0,1 1 0 0 0,-1-1 0 0 0,0 1 0 0 0,0-1 0 0 0,0 1 0 0 0,-1-1 0 0 0,1 1 0 0 0,0 0 0 0 0,0 0 1 0 0,-3-2-1 0 0,1 1-148 0 0,0 1 0 0 0,0-1 1 0 0,0 1-1 0 0,0 0 0 0 0,0 0 1 0 0,0 0-1 0 0,-1 0 0 0 0,1 1 1 0 0,0-1-1 0 0,-7 1 0 0 0,-4 1-132 0 0,0 0-1 0 0,0 1 0 0 0,0 0 1 0 0,-21 7-1 0 0,20-4-22 0 0,0 1 0 0 0,0 1-1 0 0,1 0 1 0 0,0 1 0 0 0,-16 10 0 0 0,-60 54 105 0 0,75-59 32 0 0,1 0 0 0 0,1 1 0 0 0,0 0 0 0 0,-14 22 1 0 0,25-34-121 0 0,1 0 0 0 0,0 0 0 0 0,0 0 0 0 0,0 0-1 0 0,0 0 1 0 0,0 1 0 0 0,1-1 0 0 0,-1 0 0 0 0,1 0 0 0 0,-1 0 0 0 0,1 1 0 0 0,0-1 0 0 0,0 0 0 0 0,0 1 0 0 0,0-1 0 0 0,0 0 0 0 0,1 0 0 0 0,-1 1 0 0 0,1-1 0 0 0,1 4 0 0 0,-2-4-24 0 0,1-1 0 0 0,0 1 0 0 0,1-1-1 0 0,-1 1 1 0 0,0-1 0 0 0,0 0 0 0 0,1 1-1 0 0,-1-1 1 0 0,0 0 0 0 0,1 0 0 0 0,-1 0-1 0 0,1 0 1 0 0,0 0 0 0 0,-1 0 0 0 0,1-1 0 0 0,0 1-1 0 0,0-1 1 0 0,-1 1 0 0 0,1-1 0 0 0,0 1-1 0 0,0-1 1 0 0,0 0 0 0 0,-1 0 0 0 0,1 0-1 0 0,0 0 1 0 0,2 0 0 0 0,8-1 64 0 0,0-1 1 0 0,0-1-1 0 0,0 1 0 0 0,0-2 1 0 0,-1 0-1 0 0,23-10 1 0 0,-4-2 27 0 0,33-24 0 0 0,-49 28-101 0 0,-12 5-12 0 0,-1 4 8 0 0,-1 2 236 0 0,0 4-245 0 0,-1-1 0 0 0,0 1-1 0 0,1 0 1 0 0,-1 0 0 0 0,-3 5 0 0 0,0 2 1 0 0,1-2-2 0 0,2-6-6 0 0,-1 0 1 0 0,1 1 0 0 0,1-1 0 0 0,-1 1-1 0 0,0 0 1 0 0,1-1 0 0 0,-1 1 0 0 0,1 0-1 0 0,0 4 1 0 0,0-6 6 0 0,-1 0 0 0 0,1 0 0 0 0,0 0 0 0 0,0 1 0 0 0,0-1 0 0 0,0 0 0 0 0,0 0 0 0 0,0 0 0 0 0,0 1 0 0 0,0-1 0 0 0,0 0 0 0 0,1 0 0 0 0,-1 0 0 0 0,0 1 0 0 0,1-1 0 0 0,-1 0 0 0 0,1 0 0 0 0,-1 0 0 0 0,1 0 0 0 0,0 0 0 0 0,-1 0 0 0 0,2 1 0 0 0,1 1 0 0 0,-2-1-3 0 0,1 0-1 0 0,-1-1 1 0 0,1 1-1 0 0,-1-1 1 0 0,1 1-1 0 0,0-1 1 0 0,-1 1-1 0 0,1-1 1 0 0,0 0-1 0 0,0 0 1 0 0,0 0-1 0 0,0 0 1 0 0,4 1-1 0 0,28 3-775 0 0,-16-3-995 0 0,-5 0-472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 10135 0 0,'0'0'919'0'0,"0"-1"-759"0"0,0-4 103 0 0,-11 8 2723 0 0,6-1-2533 0 0,0 1-1 0 0,-1 0 1 0 0,1 0-1 0 0,0 0 1 0 0,1 1-1 0 0,-1 0 1 0 0,1 0-1 0 0,-1 0 1 0 0,-3 6-1 0 0,-6 8-390 0 0,-13 21 1 0 0,16-22 290 0 0,-61 96 458 0 0,-8 13-50 0 0,-180 315 436 0 0,233-392-1174 0 0,-6 11 10 0 0,-58 109-982 0 0,79-146-1663 0 0,9-15 1081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27 131 17047 0 0,'-6'0'260'0'0,"5"0"-135"0"0,-1 0 0 0 0,1 0 0 0 0,-1 0 0 0 0,1 0 0 0 0,-1 0 0 0 0,1 1 0 0 0,-1-1 0 0 0,1 0 0 0 0,-1 1-1 0 0,1 0 1 0 0,0-1 0 0 0,-3 2 0 0 0,4-1-64 0 0,0 0 1 0 0,1 0-1 0 0,-1-1 0 0 0,0 1 0 0 0,1 0 0 0 0,-1 0 1 0 0,0 0-1 0 0,1-1 0 0 0,-1 1 0 0 0,1 0 0 0 0,0-1 1 0 0,0 2 15 0 0,1-1-4 0 0,-1 1-1 0 0,1-1 0 0 0,-1 0 1 0 0,1 0-1 0 0,0 0 0 0 0,0 0 1 0 0,0 0-1 0 0,0 0 1 0 0,0-1-1 0 0,0 1 0 0 0,0 0 1 0 0,0-1-1 0 0,0 0 0 0 0,0 1 1 0 0,3-1-1 0 0,32-2 658 0 0,196-43 1246 0 0,-102 17-1540 0 0,207-44-137 0 0,-322 69-385 0 0,-7 1-699 0 0,0-1 0 0 0,0 2 0 0 0,1-1 0 0 0,-1 1 0 0 0,1 1 0 0 0,17 1 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141 250 12695 0 0,'0'0'1150'0'0,"0"2"-946"0"0,1 1-82 0 0,0-1 0 0 0,-1 1 0 0 0,0 0 0 0 0,1 0 0 0 0,-1 0-1 0 0,0 0 1 0 0,-1 0 0 0 0,1-1 0 0 0,0 1 0 0 0,-1 0 0 0 0,0 0 0 0 0,1 0 0 0 0,-1-1 0 0 0,0 1 0 0 0,0 0 0 0 0,-2 2 0 0 0,-5 9 1967 0 0,-15 22 0 0 0,17-26-1682 0 0,-66 97 2628 0 0,69-101-3067 0 0,-1-1 0 0 0,1 1-1 0 0,0 0 1 0 0,1 0 0 0 0,0 0 0 0 0,0 0 0 0 0,0 0 0 0 0,0 0 0 0 0,0 11-1 0 0,5-11-1273 0 0</inkml:trace>
  <inkml:trace contextRef="#ctx0" brushRef="#br0" timeOffset="1">371 1 16671 0 0,'0'0'3056'0'0,"1"10"-5136"0"0,1-1-5056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11519 0 0,'0'0'887'0'0,"-1"2"-583"0"0,-11 8-33 0 0,0-1 0 0 0,0 0 1 0 0,-21 11-1 0 0,-13 9 635 0 0,-91 80 2190 0 0,122-95-2773 0 0,8-9-167 0 0,0 1 0 0 0,0 0 0 0 0,1 0 0 0 0,0 1 0 0 0,0 0 0 0 0,1 0-1 0 0,-5 8 1 0 0,9-13 436 0 0,6-3-448 0 0,0 1 0 0 0,0-1-1 0 0,-1 0 1 0 0,1-1-1 0 0,0 1 1 0 0,-1-1 0 0 0,1 0-1 0 0,-1 0 1 0 0,0 0 0 0 0,5-4-1 0 0,2-1 168 0 0,0 0-1 0 0,14-15 0 0 0,-12 10-111 0 0,0 0 7 0 0,-1 0 0 0 0,0-1 1 0 0,0 0-1 0 0,18-29 0 0 0,-20 29-7107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535 934 5527 0 0,'2'0'11834'0'0,"1"0"-11610"0"0,-1 0 0 0 0,1-1 1 0 0,-1 1-1 0 0,0-1 0 0 0,1 0 0 0 0,-1 0 1 0 0,0 0-1 0 0,0 0 0 0 0,0 0 1 0 0,1 0-1 0 0,-1-1 0 0 0,-1 1 1 0 0,4-4-1 0 0,26-26 841 0 0,-18 17-632 0 0,160-176 1686 0 0,-166 182-2110 0 0,136-150 244 0 0,-120 129-214 0 0,-1-1 0 0 0,-2-1-1 0 0,29-57 1 0 0,-41 68-171 0 0,0 0 0 0 0,-1 0 0 0 0,-1 0 0 0 0,-1-1 0 0 0,-1 0 0 0 0,0 0 0 0 0,-2 0 0 0 0,-1 0 0 0 0,0 0 0 0 0,-2 0 0 0 0,0-1 0 0 0,-8-40 0 0 0,8 60 107 0 0,1 0 0 0 0,-1 0 0 0 0,1 0 0 0 0,-1 0 0 0 0,0 1 0 0 0,0-1 0 0 0,0 0-1 0 0,0 0 1 0 0,0 0 0 0 0,0 1 0 0 0,-2-3 0 0 0,2 4 15 0 0,0-1 1 0 0,1 1-1 0 0,-1-1 1 0 0,0 1-1 0 0,0 0 1 0 0,0-1-1 0 0,0 1 0 0 0,1 0 1 0 0,-1 0-1 0 0,0-1 1 0 0,0 1-1 0 0,0 0 1 0 0,0 0-1 0 0,0 0 0 0 0,1 0 1 0 0,-1 0-1 0 0,0 1 1 0 0,0-1-1 0 0,0 0 1 0 0,0 0-1 0 0,0 0 0 0 0,1 1 1 0 0,-1-1-1 0 0,0 0 1 0 0,0 1-1 0 0,0-1 1 0 0,1 1-1 0 0,-2 0 0 0 0,-9 6-58 0 0,-1 1 0 0 0,2 0 0 0 0,-1 1 0 0 0,-16 17 0 0 0,-33 47-80 0 0,43-51 139 0 0,-29 39-12 0 0,2 3 0 0 0,4 1 1 0 0,-51 113-1 0 0,-67 223-24 0 0,143-359 19 0 0,-106 266 206 0 0,100-266-71 0 0,-1-1 0 0 0,-1-2 0 0 0,-3 0 0 0 0,-1-1 0 0 0,-36 38 0 0 0,23-35 43 0 0,-89 72 0 0 0,114-104 69 0 0,3-1-1141 0 0,3-1-4927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1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21 321 4143 0 0,'0'0'319'0'0,"-20"-8"16660"0"0,20 7-16586 0 0,0-1-158 0 0,0 1 0 0 0,0 0 0 0 0,0-1 0 0 0,0 1 0 0 0,1-1-1 0 0,-1 1 1 0 0,0 0 0 0 0,1-1 0 0 0,0-2 0 0 0,1 0-264 0 0,0 0 1 0 0,1 0-1 0 0,-1 1 1 0 0,1-1-1 0 0,0 0 1 0 0,3-3-1 0 0,142-134 640 0 0,-124 119-571 0 0,-8 6-38 0 0,0 1 0 0 0,1 1 0 0 0,0 1 1 0 0,1 0-1 0 0,23-12 0 0 0,-37 23-1 0 0,12-2 8 0 0,-15 4-8 0 0,-1 0 7 0 0,1 1-1 0 0,-1-1 1 0 0,1 0 0 0 0,-1 0-1 0 0,1 0 1 0 0,-1 1 0 0 0,1-1 0 0 0,-1 0-1 0 0,1 1 1 0 0,-1-1 0 0 0,1 1 0 0 0,-1-1-1 0 0,1 1 1 0 0,-1-1 0 0 0,0 1 0 0 0,1-1-1 0 0,-1 1 1 0 0,0-1 0 0 0,1 2 0 0 0,0-2 14 0 0,1 3 2 0 0,-1 0-1 0 0,1 0 1 0 0,-1 0 0 0 0,1 1-1 0 0,-1-1 1 0 0,0 0-1 0 0,0 0 1 0 0,0 1 0 0 0,-1-1-1 0 0,1 0 1 0 0,-1 1 0 0 0,0 3-1 0 0,0 7 12 0 0,-4 25 0 0 0,0 2 21 0 0,4-20-28 0 0,1 1 0 0 0,1-1 0 0 0,8 39 1 0 0,-8-53-145 0 0,0 0 1 0 0,0 0 0 0 0,1 0 0 0 0,0 0 0 0 0,0-1 0 0 0,0 1 0 0 0,1-1 0 0 0,0 0-1 0 0,0 0 1 0 0,1 0 0 0 0,0 0 0 0 0,0-1 0 0 0,0 0 0 0 0,11 8 0 0 0,-13-11-180 0 0,-1-1 0 0 0,1 1 0 0 0,0-1 0 0 0,-1 0 1 0 0,1 0-1 0 0,5 1 0 0 0,4 0-1408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4143 0 0,'0'0'191'0'0,"2"0"313"0"0,11-1 2623 0 0,0 0 0 0 0,14-4 0 0 0,9-3-691 0 0,90-22 1171 0 0,2 14-3829 0 0,-86 13-2762 0 0,0 2-3525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2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9215 0 0,'1'-2'707'0'0,"6"-3"-150"0"0,-1 0-1 0 0,1 0 1 0 0,0 1 0 0 0,0-1 0 0 0,0 1-1 0 0,13-4 1 0 0,49-16 4711 0 0,-67 23-5245 0 0,18-1 2757 0 0,-18 2-2446 0 0,3 2-174 0 0,1 0-1 0 0,0 0 0 0 0,-1 0 0 0 0,1 0 0 0 0,-1 1 0 0 0,7 4 0 0 0,-6-3-141 0 0,0 0-1 0 0,1-1 1 0 0,-1 0-1 0 0,1-1 1 0 0,7 3-1 0 0,6-1 4 0 0,0-1 1 0 0,0-2-1 0 0,0 0 0 0 0,1 0 1 0 0,21-4-1 0 0,-2-2-131 0 0,60-16 0 0 0,-43 9-192 0 0,-33 8-898 0 0,27-9 0 0 0,-49 13-183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3:2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254 199 6447 0 0,'0'0'499'0'0,"-2"1"-328"0"0,-5 0 811 0 0,0 2 0 0 0,0-1 1 0 0,0 1-1 0 0,1 0 0 0 0,-1 0 0 0 0,1 1 1 0 0,0 0-1 0 0,0 0 0 0 0,-8 8 1 0 0,10-9-838 0 0,1 1 1 0 0,0 0 0 0 0,0 0-1 0 0,0 0 1 0 0,-3 7 0 0 0,-3 6 244 0 0,1 1-1 0 0,1 0 1 0 0,-9 30 0 0 0,10-11-43 0 0,-4 13 21 0 0,9-45-313 0 0,-1-1-1 0 0,0 1 0 0 0,0-1 0 0 0,0 1 0 0 0,0-1 0 0 0,-1 0 0 0 0,0 0 0 0 0,-3 5 0 0 0,-57 64 1128 0 0,61-71-1224 0 0,-10 13 350 0 0,11-11-53 0 0,9-6-94 0 0,4-5-21 0 0,-1 0 0 0 0,1-1 0 0 0,-2-1 0 0 0,20-19 0 0 0,-26 24-115 0 0,37-39-49 0 0,-2-3-1 0 0,61-93 0 0 0,-13 15-454 0 0,-66 99 272 0 0,0 2 0 0 0,1 0 0 0 0,47-37 0 0 0,-60 54 177 0 0,0 0-1 0 0,0 0 1 0 0,0 1-1 0 0,1 0 0 0 0,-1 1 1 0 0,12-4-1 0 0,-16 7 46 0 0,-1 0 1 0 0,1-1-1 0 0,0 1 0 0 0,-1 1 0 0 0,1-1 0 0 0,0 1 0 0 0,-1 0 0 0 0,1 0 0 0 0,0 0 0 0 0,0 1 0 0 0,-1-1 0 0 0,1 1 0 0 0,-1 0 1 0 0,1 1-1 0 0,-1-1 0 0 0,6 3 0 0 0,-6-1 17 0 0,-1-1 1 0 0,1 1-1 0 0,0 0 0 0 0,-1 1 1 0 0,1-1-1 0 0,-1 1 0 0 0,0-1 1 0 0,0 1-1 0 0,-1 0 0 0 0,1 0 1 0 0,-1 0-1 0 0,0 1 1 0 0,0-1-1 0 0,0 0 0 0 0,2 9 1 0 0,-2-7 1 0 0,-1 1 0 0 0,1-1 1 0 0,-1 1-1 0 0,-1 0 1 0 0,1 0-1 0 0,-1-1 0 0 0,0 1 1 0 0,-1 0-1 0 0,0 0 0 0 0,-2 9 1 0 0,1-10-24 0 0,0 0 0 0 0,0-1 1 0 0,-1 1-1 0 0,0-1 0 0 0,0 1 0 0 0,0-1 1 0 0,-1 0-1 0 0,-6 7 0 0 0,-4 2 59 0 0,-21 16 0 0 0,22-20-42 0 0,0 1 0 0 0,-16 19 0 0 0,17-15-28 0 0,0 0 0 0 0,-13 26 0 0 0,22-36 0 0 0,0 1 0 0 0,0 0 0 0 0,0 0 0 0 0,1 0 0 0 0,0 1 0 0 0,1-1 0 0 0,-1 1 0 0 0,1-1 0 0 0,1 1 0 0 0,-1-1 0 0 0,1 8 0 0 0,0-6 1 0 0,1 0 1 0 0,0 1-1 0 0,1-1 0 0 0,-1 0 1 0 0,2 0-1 0 0,-1 0 0 0 0,8 15 1 0 0,-8-19 46 0 0,1 0 0 0 0,-1 0-1 0 0,1-1 1 0 0,0 1 0 0 0,0-1 0 0 0,0 0 0 0 0,1 0 0 0 0,-1 0 0 0 0,1 0 0 0 0,0 0 0 0 0,-1-1-1 0 0,1 0 1 0 0,0 1 0 0 0,1-2 0 0 0,-1 1 0 0 0,0 0 0 0 0,6 1 0 0 0,9 1 348 0 0,-1 0 0 0 0,33 3 0 0 0,-18-4-127 0 0,84 12 124 0 0,-115-15-367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68 2759 0 0,'43'-31'-206'0'0,"-26"19"1410"0"0,0-1 3414 0 0,-10 8-1706 0 0,2-1 2378 0 0,-18 18-2771 0 0,-36 52-2512 0 0,-118 141-7 0 0,116-143 0 0 0,20-28 0 0 0,2 1 0 0 0,-36 65 0 0 0,53-82-10 0 0,0 0-1 0 0,0 0 1 0 0,2 1 0 0 0,0 0-1 0 0,2 0 1 0 0,-4 21 0 0 0,8-33 39 0 0,-1-1 1 0 0,1 1 0 0 0,0-1 0 0 0,0 1 0 0 0,1-1-1 0 0,0 1 1 0 0,0-1 0 0 0,0 1 0 0 0,1-1-1 0 0,0 0 1 0 0,0 0 0 0 0,1 0 0 0 0,0 0 0 0 0,0 0-1 0 0,0 0 1 0 0,1-1 0 0 0,-1 1 0 0 0,1-1 0 0 0,1 0-1 0 0,-1 0 1 0 0,11 8 0 0 0,-8-8 138 0 0,1 0-1 0 0,0 0 1 0 0,0-1 0 0 0,0 0-1 0 0,1 0 1 0 0,-1-1 0 0 0,1 0-1 0 0,17 3 1 0 0,3-1 416 0 0,42 0 0 0 0,-56-4-509 0 0,23-2 57 0 0,-37 1-114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3679 0 0,'1'1'2944'0'0,"1"1"-2176"0"0,0 0 0 0 0,-1 0 1 0 0,1 1-1 0 0,-1-1 0 0 0,0 0 0 0 0,1 0 0 0 0,-1 1 0 0 0,0-1 0 0 0,0 1 0 0 0,0 4 0 0 0,1-2-240 0 0,-2 0 0 0 0,1 1 1 0 0,-1-1-1 0 0,0 10 0 0 0,-2 4-476 0 0,-1-1-1 0 0,-6 21 0 0 0,6-27 801 0 0,-8 27-540 0 0,-2 0 0 0 0,-2-1 0 0 0,-1 0 0 0 0,-1-2 0 0 0,-3 0 0 0 0,-34 49 0 0 0,-158 194-975 0 0,180-239-510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88 629 5983 0 0,'-1'2'464'0'0,"-22"13"-377"0"0,12-7 1469 0 0,0 0-1 0 0,-1 0 0 0 0,-18 7 1348 0 0,30-20-2783 0 0,0-1 0 0 0,1 1 0 0 0,-1-1 0 0 0,1 1 0 0 0,0 0 0 0 0,1-1-1 0 0,-1 1 1 0 0,1 0 0 0 0,0 0 0 0 0,3-7 0 0 0,27-43 629 0 0,2 1 0 0 0,2 1 0 0 0,76-83 0 0 0,-76 98-382 0 0,2 2-1 0 0,2 1 1 0 0,1 3 0 0 0,1 0-1 0 0,2 3 1 0 0,1 2 0 0 0,1 2-1 0 0,59-23 1 0 0,-96 44-289 0 0,1 0-1 0 0,0 1 1 0 0,0 1 0 0 0,0 0-1 0 0,0 0 1 0 0,0 1 0 0 0,0 0-1 0 0,14 1 1 0 0,-21 0-69 0 0,1 0 0 0 0,-1 1 0 0 0,1-1 1 0 0,-1 1-1 0 0,0 0 0 0 0,1 0 0 0 0,-1 0 0 0 0,0 1 0 0 0,0-1 1 0 0,0 1-1 0 0,0-1 0 0 0,0 1 0 0 0,0 0 0 0 0,0 0 1 0 0,-1 1-1 0 0,1-1 0 0 0,-1 0 0 0 0,1 1 0 0 0,-1 0 0 0 0,0-1 1 0 0,0 1-1 0 0,0 0 0 0 0,-1 0 0 0 0,1 0 0 0 0,-1 0 0 0 0,1 0 1 0 0,1 7-1 0 0,-1 0-10 0 0,0 1 0 0 0,-1-1 0 0 0,0 1 0 0 0,0 0 1 0 0,-1-1-1 0 0,-1 1 0 0 0,0 0 0 0 0,0-1 0 0 0,-1 1 0 0 0,-5 17 0 0 0,0-7-4 0 0,-1 0 0 0 0,0-1 0 0 0,-2 0 0 0 0,-13 21 0 0 0,7-17 10 0 0,0-2 1 0 0,-2 0-1 0 0,0-1 0 0 0,-2-1 1 0 0,-35 30-1 0 0,6-13 11 0 0,-79 46 0 0 0,-36 3-127 0 0,142-77 89 0 0,0 0 0 0 0,-1-2 0 0 0,0 0 0 0 0,-1-2 0 0 0,-40 4 0 0 0,60-8 14 0 0,0-1-1 0 0,-1 0 0 0 0,1 0 0 0 0,0-1 0 0 0,-1 1 0 0 0,1-1 0 0 0,0 0 0 0 0,0 0 1 0 0,0 0-1 0 0,0-1 0 0 0,-8-3 0 0 0,10 4-5 0 0,0-1 1 0 0,0 0-1 0 0,0 1 1 0 0,0-1 0 0 0,0 0-1 0 0,0 0 1 0 0,1 0-1 0 0,-1 0 1 0 0,1 0-1 0 0,-1 0 1 0 0,1-1-1 0 0,0 1 1 0 0,0-1-1 0 0,0 1 1 0 0,0 0-1 0 0,0-1 1 0 0,1 1 0 0 0,-1-1-1 0 0,1 0 1 0 0,-1-3-1 0 0,1 0-49 0 0,0 1-1 0 0,0 0 1 0 0,0-1-1 0 0,1 1 1 0 0,0-1-1 0 0,0 1 1 0 0,1 0 0 0 0,-1-1-1 0 0,3-4 1 0 0,1-1-1587 0 0,0 2 1 0 0,1-1 0 0 0,9-12-1 0 0,3-2-4742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29 9215 0 0,'2'-1'707'0'0,"30"-26"7269"0"0,-33 32-7691 0 0,0 1 1 0 0,0-1-1 0 0,-1 1 1 0 0,0-1-1 0 0,0 0 1 0 0,0 1-1 0 0,-6 7 1 0 0,6-8-61 0 0,-22 38 731 0 0,-1 0-1 0 0,-52 66 1 0 0,54-83-1529 0 0,-6 8-4577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0,'0'0'408'0'0,"12"7"-328"0"0,1-1-80 0 0,-1-3-2032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15263 0 0,'0'0'1730'0'0,"-8"2"-416"0"0,-9 2-872 0 0,-1 2-1 0 0,1 0 0 0 0,0 1 1 0 0,-19 11-1 0 0,6-3-140 0 0,-11 6 58 0 0,-71 49-1 0 0,69-41-389 0 0,41-28-60 0 0,14 6-328 0 0,7 4 331 0 0,0 2 1 0 0,-1-1-1 0 0,18 18 0 0 0,-11-9 29 0 0,62 58 5 0 0,-84-77 52 0 0,10 10 18 0 0,-12-10 9 0 0,1-1 0 0 0,-1 1 0 0 0,0 0 0 0 0,1-1 0 0 0,-1 1 1 0 0,0 0-1 0 0,0 0 0 0 0,0-1 0 0 0,-1 1 0 0 0,1 0 0 0 0,0 0 1 0 0,0 4-1 0 0,-1-4-10 0 0,0-1 0 0 0,0 1 1 0 0,-1-1-1 0 0,1 1 0 0 0,0-1 1 0 0,-1 1-1 0 0,1-1 0 0 0,-1 0 1 0 0,1 1-1 0 0,-1-1 0 0 0,0 1 1 0 0,0-1-1 0 0,0 0 0 0 0,1 0 1 0 0,-1 1-1 0 0,0-1 1 0 0,0 0-1 0 0,-2 1 0 0 0,-3 3 61 0 0,-1 0 0 0 0,0-1 0 0 0,0 1 1 0 0,0-1-1 0 0,0-1 0 0 0,-1 1 0 0 0,1-1 0 0 0,-1-1 0 0 0,-9 3 0 0 0,-14 5 163 0 0,-14 5-33 0 0,0-3 1 0 0,-83 13-1 0 0,-1-9-153 0 0,127-15-76 0 0,0-1 1 0 0,-1 0-1 0 0,1 0 0 0 0,0 1 1 0 0,-1-1-1 0 0,1-1 0 0 0,-1 1 1 0 0,1 0-1 0 0,0-1 0 0 0,-1 1 1 0 0,1-1-1 0 0,-3-1 0 0 0,5 2-58 0 0,0-1 0 0 0,0 0-1 0 0,0 1 1 0 0,0-1 0 0 0,0 1-1 0 0,0-1 1 0 0,0 0 0 0 0,1 1-1 0 0,-1-1 1 0 0,0 0-1 0 0,0 1 1 0 0,0-1 0 0 0,1 1-1 0 0,-1-1 1 0 0,0 0 0 0 0,1 1-1 0 0,0-1 1 0 0,-1 0-105 0 0,10-13-4947 0 0,4-1-1645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6 148 11519 0 0,'-6'6'9076'0'0,"10"-4"-8987"0"0,-1-1 0 0 0,0 0 0 0 0,0 0 0 0 0,0 0 0 0 0,1 0 0 0 0,-1-1-1 0 0,0 1 1 0 0,1-1 0 0 0,-1 0 0 0 0,1 0 0 0 0,4-1 0 0 0,42-6 552 0 0,-35 4-400 0 0,239-66 1765 0 0,-93 21-2302 0 0,-114 36-2463 0 0,71-8 1 0 0,-102 19 964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6 9215 0 0,'-2'-1'4715'0'0,"1"1"-4542"0"0,0-1-1 0 0,-1 0 1 0 0,1 1-1 0 0,0-1 1 0 0,-1 1-1 0 0,1-1 1 0 0,0 1-1 0 0,-1 0 1 0 0,1-1 0 0 0,-1 1-1 0 0,1 0 1 0 0,-1 0-1 0 0,1 0 1 0 0,0 0-1 0 0,-1 0 1 0 0,1 1 0 0 0,-1-1-1 0 0,1 0 1 0 0,0 1-1 0 0,-1-1 1 0 0,1 1-1 0 0,-1-1 1 0 0,1 1-1 0 0,0-1 1 0 0,0 1 0 0 0,-1 0-1 0 0,1 0 1 0 0,0 0-1 0 0,0 0 1 0 0,0 0-1 0 0,-1 1 1 0 0,-3 4-216 0 0,-1 0-1 0 0,2 1 1 0 0,-1-1 0 0 0,-5 12-1 0 0,4-7 432 0 0,-140 269-52 0 0,17-54-307 0 0,-19-12 6 0 0,129-188-35 0 0,-160 238-490 0 0,175-259 229 0 0,9-11-4084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129 172 15487 0 0,'-12'2'367'0'0,"1"0"0"0"0,-1 1 1 0 0,1 0-1 0 0,-18 8 0 0 0,25-9-147 0 0,0 0 0 0 0,0 0 1 0 0,0 0-1 0 0,1 0 1 0 0,-1 1-1 0 0,1-1 0 0 0,-1 1 1 0 0,1 0-1 0 0,0 0 0 0 0,0 1 1 0 0,1-1-1 0 0,-1 1 0 0 0,1-1 1 0 0,-1 1-1 0 0,-2 6 1 0 0,5-10-194 0 0,0 1 1 0 0,0-1 0 0 0,0 0 0 0 0,0 1 0 0 0,0-1 0 0 0,1 1 0 0 0,-1-1 0 0 0,0 1 0 0 0,0-1 0 0 0,0 1 0 0 0,0-1 0 0 0,0 1 0 0 0,1-1 0 0 0,-1 0 0 0 0,0 1-1 0 0,0-1 1 0 0,1 1 0 0 0,-1-1 0 0 0,0 0 0 0 0,1 1 0 0 0,-1-1 0 0 0,0 0 0 0 0,2 1 0 0 0,7 6 243 0 0,-6-6-175 0 0,1 1-1 0 0,-1-1 1 0 0,1 0 0 0 0,0 0-1 0 0,-1 0 1 0 0,1 0 0 0 0,0-1-1 0 0,0 0 1 0 0,-1 0 0 0 0,1 0-1 0 0,7-1 1 0 0,6-1 240 0 0,21-6 1 0 0,-27 5-213 0 0,174-50 1187 0 0,-30 7-938 0 0,67-28-540 0 0,-78 13-3499 0 0,-121 50 1178 0 0,-3 0-4603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6 10591 0 0,'5'-5'4467'0'0,"-19"39"-532"0"0,-15 18-2706 0 0,1-1-774 0 0,-50 115 255 0 0,32-64-696 0 0,-65 105 0 0 0,88-170-31 0 0,-26 42-548 0 0,-109 135 1 0 0,138-191 525 0 0,5-4 4 0 0,-23 19-1 0 0,38-38 36 0 0,0 0 0 0 0,0 0 0 0 0,0 0 0 0 0,0 0 0 0 0,0 0 0 0 0,0 0 0 0 0,0-1 0 0 0,0 1 0 0 0,0 0 0 0 0,0 0 0 0 0,0 0 0 0 0,0 0 0 0 0,0 0 0 0 0,0 0 0 0 0,-1-1 0 0 0,1 1 0 0 0,0 0 0 0 0,0 0 0 0 0,0 0 0 0 0,0 0 0 0 0,0 0 0 0 0,0 0 0 0 0,0 0 0 0 0,0 0 0 0 0,0-1 0 0 0,0 1 0 0 0,-1 0 0 0 0,1 0 0 0 0,0 0 0 0 0,0 0 0 0 0,0 0 0 0 0,0 0 0 0 0,0 0 0 0 0,0 0 0 0 0,-1 0 0 0 0,1 0 0 0 0,0 0 0 0 0,0 0 0 0 0,0 0 0 0 0,0 0 0 0 0,0 0 0 0 0,0 0 0 0 0,-1 0 0 0 0,1 0 0 0 0,0 0 0 0 0,0 0 0 0 0,0 0 0 0 0,0 0 0 0 0,0 0 0 0 0,0 0 0 0 0,-1 0 0 0 0,1 0 0 0 0,0 0 0 0 0,4-11-10 0 0,0 3-10 0 0,1 0-1 0 0,0 0 1 0 0,0 0 0 0 0,13-13 0 0 0,31-26-131 0 0,-35 35 109 0 0,1-3 13 0 0,1 2 0 0 0,1 0-1 0 0,0 1 1 0 0,0 1 0 0 0,1 0-1 0 0,1 2 1 0 0,0 0 0 0 0,0 1-1 0 0,1 0 1 0 0,0 2 0 0 0,22-4-1 0 0,-38 9 58 0 0,-1 0 0 0 0,1 1 0 0 0,0 0-1 0 0,0 0 1 0 0,-1 0 0 0 0,1 0 0 0 0,0 1 0 0 0,-1-1-1 0 0,6 3 1 0 0,-8-3-14 0 0,1 1 0 0 0,-1 0 0 0 0,1-1 0 0 0,-1 1 0 0 0,0 0 0 0 0,0 0 0 0 0,0 0 0 0 0,1 0 0 0 0,-1 0-1 0 0,0 0 1 0 0,0 0 0 0 0,0 0 0 0 0,0 1 0 0 0,-1-1 0 0 0,1 0 0 0 0,0 1 0 0 0,0-1 0 0 0,-1 0 0 0 0,1 1 0 0 0,-1-1 0 0 0,1 1 0 0 0,-1-1-1 0 0,0 1 1 0 0,1-1 0 0 0,-1 3 0 0 0,0 7 70 0 0,0 0 0 0 0,0 0 0 0 0,-1 0 0 0 0,-1 1 0 0 0,0-1 0 0 0,-1 0 0 0 0,0-1 0 0 0,0 1 0 0 0,-8 16 0 0 0,-7 9 196 0 0,-28 43-1 0 0,42-72-275 0 0,-1 0 4 0 0,0 0 1 0 0,-1 0-1 0 0,-7 7 0 0 0,12-13-120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12007 0 0,'2'0'547'0'0,"12"0"3"0"0,1 0 13 0 0,0 0 0 0 0,0 1 0 0 0,19 4 1 0 0,-6 0 1498 0 0,49 5 0 0 0,-58-9-1847 0 0,0-1 1 0 0,1-1-1 0 0,-1-1 0 0 0,1 0 0 0 0,-1-1 0 0 0,21-7 0 0 0,-37 9-210 0 0,0 0 0 0 0,-1 0 0 0 0,1 0 0 0 0,-1 0 0 0 0,0 0 0 0 0,1 0 0 0 0,-1-1 0 0 0,0 1 0 0 0,0-1 0 0 0,0 0 0 0 0,0 1 0 0 0,0-1 0 0 0,0 0 0 0 0,0 0 0 0 0,2-4 0 0 0,-4 5-30 0 0,1-1 0 0 0,-1 1 1 0 0,1 0-1 0 0,-1-1 0 0 0,0 1 1 0 0,0 0-1 0 0,0-1 0 0 0,0 1 1 0 0,0-1-1 0 0,0 1 0 0 0,0 0 1 0 0,0-1-1 0 0,0 1 0 0 0,-1-1 1 0 0,1 1-1 0 0,0 0 0 0 0,-1-1 1 0 0,1 1-1 0 0,-1 0 0 0 0,0 0 1 0 0,1-1-1 0 0,-1 1 0 0 0,0 0 1 0 0,0 0-1 0 0,0 0 0 0 0,0 0 1 0 0,0 0-1 0 0,0 0 0 0 0,0 0 1 0 0,-1-1-1 0 0,-2-1-60 0 0,1 1 0 0 0,0-1 0 0 0,-1 1 0 0 0,1-1 1 0 0,-1 1-1 0 0,0 0 0 0 0,0 1 0 0 0,0-1 0 0 0,0 0 0 0 0,0 1 0 0 0,0 0 1 0 0,0 0-1 0 0,-8 0 0 0 0,6 1 2 0 0,0 0 0 0 0,1 0 0 0 0,-1 1 0 0 0,0 0 0 0 0,0 0 0 0 0,1 0-1 0 0,-1 1 1 0 0,0 0 0 0 0,-4 3 0 0 0,-6 3 18 0 0,1 1 0 0 0,0 0 0 0 0,1 1 0 0 0,0 1 0 0 0,-21 21 0 0 0,9-6 452 0 0,-30 38 1 0 0,46-51-229 0 0,1 0 0 0 0,0 1 0 0 0,1-1 0 0 0,0 2 0 0 0,-8 23 0 0 0,15-35-143 0 0,0 0 0 0 0,0 0 0 0 0,0 0 0 0 0,1 0 0 0 0,-1 1 0 0 0,1-1 0 0 0,0 0 0 0 0,0 0 0 0 0,0 0 0 0 0,0 0 0 0 0,0 0 0 0 0,1 0 0 0 0,-1 0 0 0 0,1 0 0 0 0,0 0 0 0 0,0 0 0 0 0,0 0 0 0 0,1 0 0 0 0,-1 0 0 0 0,2 2 0 0 0,0-1-7 0 0,0-1 0 0 0,0 0 0 0 0,0 0 0 0 0,0 0-1 0 0,1 0 1 0 0,-1-1 0 0 0,1 1 0 0 0,-1-1 0 0 0,1 0 0 0 0,0 0 0 0 0,0-1 0 0 0,0 1-1 0 0,0-1 1 0 0,6 2 0 0 0,1-1-11 0 0,0 0-1 0 0,1-1 1 0 0,0 0 0 0 0,-1-1-1 0 0,21-1 1 0 0,57-14-806 0 0,-44 5 282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225 220 1839 0 0,'0'0'83'0'0,"-2"0"-6"0"0,-32-2 15 0 0,12 4 4068 0 0,21-2-3422 0 0,-1 0 0 0 0,1 1 0 0 0,0-1 0 0 0,-1 1 0 0 0,1-1 0 0 0,0 1 0 0 0,0 0 0 0 0,0-1 0 0 0,-1 1 0 0 0,1 0 0 0 0,0 0-1 0 0,0 0 1 0 0,-1 2 0 0 0,-1 2 870 0 0,3-3-736 0 0,1 0-405 0 0,1 2-312 0 0,1 1 1 0 0,0 0 0 0 0,0-1 0 0 0,0 0 0 0 0,0 0 0 0 0,1 0 0 0 0,0 0 0 0 0,0 0-1 0 0,0-1 1 0 0,0 1 0 0 0,0-1 0 0 0,1 0 0 0 0,0-1 0 0 0,-1 1 0 0 0,1-1 0 0 0,7 3 0 0 0,-3-3-114 0 0,0 0 0 0 0,-1 0 0 0 0,1-1 0 0 0,0 0 0 0 0,0-1 0 0 0,0 1 0 0 0,0-2 0 0 0,0 1 0 0 0,12-4 0 0 0,3 0-19 0 0,0-2 0 0 0,-1-1 0 0 0,1-1 1 0 0,-1-1-1 0 0,-1-1 0 0 0,0-1 0 0 0,0-1 0 0 0,21-16 0 0 0,-33 21-177 0 0,0-2 0 0 0,-1 1-1 0 0,0-1 1 0 0,0-1 0 0 0,12-18-1 0 0,-18 25 101 0 0,-1-1 0 0 0,0 0 0 0 0,0 0-1 0 0,0 0 1 0 0,0 0 0 0 0,0 0 0 0 0,-1 0-1 0 0,1 0 1 0 0,-1 0 0 0 0,-1-1 0 0 0,1 1-1 0 0,0 0 1 0 0,-1-1 0 0 0,0 1-1 0 0,0 0 1 0 0,0-1 0 0 0,-1 1 0 0 0,1-1-1 0 0,-1 1 1 0 0,-1-4 0 0 0,0 4-35 0 0,0 1 1 0 0,0 0-1 0 0,1 0 1 0 0,-2 0-1 0 0,1 1 1 0 0,0-1-1 0 0,-1 0 1 0 0,1 1-1 0 0,-1 0 1 0 0,0-1-1 0 0,1 1 1 0 0,-1 0-1 0 0,0 0 1 0 0,-1 1-1 0 0,1-1 1 0 0,0 1-1 0 0,0-1 1 0 0,-1 1-1 0 0,1 0 1 0 0,0 1-1 0 0,-1-1 1 0 0,-5 0-1 0 0,-7-1-166 0 0,0 1 0 0 0,-1 1 0 0 0,-23 3 0 0 0,36-3 215 0 0,-23 3 74 0 0,1 1-1 0 0,-1 1 1 0 0,1 2 0 0 0,0 0 0 0 0,0 2 0 0 0,1 1-1 0 0,0 1 1 0 0,1 1 0 0 0,0 1 0 0 0,1 1-1 0 0,0 1 1 0 0,1 1 0 0 0,1 1 0 0 0,-35 36 0 0 0,48-44 78 0 0,1 1 1 0 0,0 0-1 0 0,0 0 1 0 0,1 1-1 0 0,0-1 1 0 0,1 2-1 0 0,1-1 1 0 0,-1 0-1 0 0,2 1 1 0 0,0 0-1 0 0,-3 20 1 0 0,5-25-31 0 0,0-1 1 0 0,1 1-1 0 0,0-1 1 0 0,1 1-1 0 0,0-1 1 0 0,0 1-1 0 0,0-1 1 0 0,0 1-1 0 0,1-1 1 0 0,4 8 0 0 0,-4-9-10 0 0,0-1 0 0 0,1 0 0 0 0,-1 0 1 0 0,1 0-1 0 0,0-1 0 0 0,0 1 1 0 0,1-1-1 0 0,-1 1 0 0 0,1-1 0 0 0,0 0 1 0 0,0 0-1 0 0,0-1 0 0 0,0 1 1 0 0,0-1-1 0 0,6 3 0 0 0,0-2 15 0 0,-1 0 1 0 0,1 0-1 0 0,-1-1 0 0 0,1-1 1 0 0,0 1-1 0 0,0-1 0 0 0,0-1 1 0 0,11-1-1 0 0,83-12 970 0 0,-54 5-855 0 0,-10 2-3173 0 0,46 1 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13039 0 0,'0'0'598'0'0,"1"-2"-10"0"0,0 1-448 0 0,0-1 1 0 0,0 1 0 0 0,0 0 0 0 0,0-1 0 0 0,0 1 0 0 0,0 0 0 0 0,0 0-1 0 0,1-1 1 0 0,-1 1 0 0 0,1 0 0 0 0,-1 0 0 0 0,1 1 0 0 0,-1-1 0 0 0,1 0-1 0 0,-1 0 1 0 0,1 1 0 0 0,0-1 0 0 0,-1 1 0 0 0,1 0 0 0 0,0-1 0 0 0,0 1-1 0 0,-1 0 1 0 0,1 0 0 0 0,0 0 0 0 0,-1 0 0 0 0,1 0 0 0 0,0 0 0 0 0,0 1-1 0 0,-1-1 1 0 0,1 0 0 0 0,0 1 0 0 0,-1 0 0 0 0,3 0 0 0 0,2 3 64 0 0,0 0 0 0 0,0 0 1 0 0,-1 0-1 0 0,1 1 1 0 0,-1 0-1 0 0,6 6 0 0 0,-8-7-18 0 0,21 24 746 0 0,-2 1 1 0 0,25 41-1 0 0,24 32-329 0 0,-61-90-582 0 0,0-1 1 0 0,1-1-1 0 0,0 1 1 0 0,0-1-1 0 0,1-1 1 0 0,16 9-1 0 0,-19-12-7 0 0,0-1 1 0 0,1-1-1 0 0,-1 0 0 0 0,1 0 1 0 0,0-1-1 0 0,0 0 0 0 0,0-1 1 0 0,0 0-1 0 0,17 1 0 0 0,-20-3-136 0 0,-1 0 1 0 0,1-1-1 0 0,0 0 0 0 0,-1 0 0 0 0,1 0 0 0 0,-1-1 0 0 0,0 0 0 0 0,0 0 1 0 0,1-1-1 0 0,-1 0 0 0 0,-1 0 0 0 0,1 0 0 0 0,0 0 0 0 0,-1-1 1 0 0,0 0-1 0 0,7-6 0 0 0,-7 4-571 0 0,1 1-1 0 0,-2-1 1 0 0,1 0 0 0 0,5-9 0 0 0,2-8-1098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10591 0 0,'0'0'819'0'0,"-1"1"-534"0"0,-20 8 2198 0 0,1 1 1 0 0,-24 14-1 0 0,21-8-1900 0 0,0 1 0 0 0,1 1 1 0 0,-22 22-1 0 0,-18 22 93 0 0,-137 145-200 0 0,167-165-1019 0 0,31-40 86 0 0</inkml:trace>
  <inkml:trace contextRef="#ctx0" brushRef="#br0" timeOffset="1">839 157 16671 0 0,'0'0'763'0'0,"-1"2"-14"0"0,-20 65-202 0 0,-8 27 1538 0 0,13-40-1067 0 0,-41 93-1 0 0,55-143-997 0 0,-20 43 39 0 0,-2-2 0 0 0,-42 62 0 0 0,-71 75-394 0 0,83-113-91 0 0,4 2-1029 0 0,49-70 1030 0 0,12-10-2750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12263 0 0,'2'-2'563'0'0,"-1"0"-490"0"0,16-18 326 0 0,0 1 0 0 0,1 0 0 0 0,25-20 0 0 0,-10 16 244 0 0,2 1-1 0 0,-1 2 0 0 0,2 2 0 0 0,1 1 1 0 0,0 1-1 0 0,1 3 0 0 0,1 1 0 0 0,0 1 1 0 0,45-5-1 0 0,-70 14-504 0 0,0 1 0 0 0,1 1 0 0 0,-1 0 1 0 0,0 1-1 0 0,0 0 0 0 0,1 1 0 0 0,-1 0 0 0 0,0 2 1 0 0,18 5-1 0 0,-27-6-121 0 0,1-1 0 0 0,-1 1 0 0 0,0 0 1 0 0,0 0-1 0 0,0 0 0 0 0,0 1 0 0 0,-1-1 0 0 0,1 1 1 0 0,-1 0-1 0 0,7 9 0 0 0,-9-9-6 0 0,1 0 1 0 0,-1 0-1 0 0,0 0 1 0 0,0 1-1 0 0,0-1 0 0 0,-1 1 1 0 0,1-1-1 0 0,-1 1 1 0 0,0-1-1 0 0,-1 1 0 0 0,1 0 1 0 0,-1-1-1 0 0,0 1 0 0 0,0 0 1 0 0,-1 5-1 0 0,0-3 6 0 0,-1 0 1 0 0,0 0-1 0 0,0 1 0 0 0,0-1 1 0 0,-1-1-1 0 0,0 1 0 0 0,-1 0 1 0 0,1-1-1 0 0,-1 1 0 0 0,-1-1 1 0 0,1 0-1 0 0,-10 9 0 0 0,-7 5 58 0 0,-44 34 0 0 0,54-45-47 0 0,-32 21 55 0 0,-1-2 0 0 0,-1-1 1 0 0,-74 31-1 0 0,99-49-114 0 0,-39 10-1 0 0,50-17-617 0 0,0 0 0 0 0,0-1 0 0 0,-1 0 0 0 0,1-1 0 0 0,0 1 0 0 0,-18-3 0 0 0,12-2-6289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1375 0 0,'2'1'107'0'0,"9"1"1817"0"0,0 1-1 0 0,0 1 0 0 0,0 0 1 0 0,10 6-1 0 0,-8-4 3050 0 0,23 7 1 0 0,-9-8-2546 0 0,1-6-3304 0 0,-14-3 1100 0 0,1 1 0 0 0,-1-2 0 0 0,0 0 0 0 0,-1-1 1 0 0,1 0-1 0 0,-1-1 0 0 0,0-1 0 0 0,15-11 0 0 0,-13 7-174 0 0,20-21 0 0 0,-29 28-75 0 0,-1-1 1 0 0,0-1-1 0 0,-1 1 0 0 0,1 0 0 0 0,-1-1 1 0 0,5-11-1 0 0,-9 17-1 0 0,1 0 1 0 0,-1-1-1 0 0,1 1 1 0 0,-1 0-1 0 0,1 0 1 0 0,-1-1 0 0 0,0 1-1 0 0,0 0 1 0 0,0-1-1 0 0,0 1 1 0 0,0 0-1 0 0,0-1 1 0 0,0 1-1 0 0,0 0 1 0 0,0-1-1 0 0,0 1 1 0 0,-1 0-1 0 0,1-1 1 0 0,-1 1 0 0 0,0-1-1 0 0,0 1-20 0 0,1 0 0 0 0,-1 0 0 0 0,0 0 0 0 0,0 0 0 0 0,0 0 0 0 0,0 0 0 0 0,-1 0 1 0 0,1 1-1 0 0,0-1 0 0 0,0 1 0 0 0,0-1 0 0 0,0 1 0 0 0,-1-1 0 0 0,1 1 0 0 0,0-1 0 0 0,-3 1 0 0 0,-2-1-93 0 0,0 1 0 0 0,0 0 0 0 0,-1 0 0 0 0,1 0 0 0 0,0 1 0 0 0,-1 0 0 0 0,-6 2 0 0 0,-6 3-42 0 0,0 1 0 0 0,1 1 1 0 0,-1 0-1 0 0,-19 13 0 0 0,-68 50-5 0 0,60-39 137 0 0,7-4 98 0 0,-37 33 0 0 0,58-45 17 0 0,1 1-1 0 0,1 1 1 0 0,1 0-1 0 0,-15 22 1 0 0,28-36-61 0 0,-1-1 0 0 0,1 1 0 0 0,1 0 0 0 0,-1-1 1 0 0,0 1-1 0 0,1 0 0 0 0,0 0 0 0 0,0 0 0 0 0,0 0 1 0 0,-1 8-1 0 0,2-11-4 0 0,1 1 0 0 0,-1 0 0 0 0,0 0 0 0 0,1-1 0 0 0,-1 1 0 0 0,1 0 0 0 0,-1 0 0 0 0,1-1 0 0 0,0 1 0 0 0,0-1 0 0 0,-1 1 0 0 0,1-1 0 0 0,0 1 1 0 0,1-1-1 0 0,-1 1 0 0 0,0-1 0 0 0,0 0 0 0 0,1 0 0 0 0,-1 1 0 0 0,0-1 0 0 0,1 0 0 0 0,-1 0 0 0 0,1 0 0 0 0,-1-1 0 0 0,1 1 0 0 0,0 0 0 0 0,2 0 0 0 0,2 1-85 0 0,0 0-1 0 0,0-1 0 0 0,0 1 1 0 0,1-1-1 0 0,-1-1 0 0 0,0 1 1 0 0,1-1-1 0 0,-1 0 0 0 0,7-2 1 0 0,16-1-950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 17503 0 0,'0'0'4320'0'0,"-7"-2"-1815"0"0,2 1-2443 0 0,1 1 0 0 0,0 0 0 0 0,0-1 0 0 0,0 2 0 0 0,-1-1 0 0 0,1 0-1 0 0,0 1 1 0 0,0 0 0 0 0,0 0 0 0 0,0 0 0 0 0,0 0 0 0 0,0 1-1 0 0,0-1 1 0 0,0 1 0 0 0,0 0 0 0 0,1 0 0 0 0,-6 5 0 0 0,-5 4-54 0 0,0 1 1 0 0,-22 25 0 0 0,13-12 34 0 0,6-6-60 0 0,1 2-1 0 0,0 0 1 0 0,-19 37-1 0 0,29-49 24 0 0,-3 8-21 0 0,1-1 1 0 0,0 1-1 0 0,1 0 0 0 0,1 0 1 0 0,-4 19-1 0 0,8-25 15 0 0,4 0 0 0 0,0-8 2 0 0,-1-1 0 0 0,1 0 0 0 0,-1 0-1 0 0,1 0 1 0 0,0 0 0 0 0,0 0 0 0 0,0 0 0 0 0,0 0-1 0 0,0 0 1 0 0,0-1 0 0 0,0 1 0 0 0,1-1 0 0 0,-1 0-1 0 0,1 0 1 0 0,-1 0 0 0 0,1 0 0 0 0,-1 0 0 0 0,1 0-1 0 0,-1 0 1 0 0,1-1 0 0 0,0 0 0 0 0,-1 1 0 0 0,6-1 0 0 0,6 0-19 0 0,0 0 0 0 0,0-1 0 0 0,17-4 0 0 0,-16 2-277 0 0,-1-1 1 0 0,1 0-1 0 0,0-1 0 0 0,25-13 0 0 0,-13 3-4108 0 0,35-24 0 0 0,-30 14-2109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97 15231 0 0,'0'0'1379'0'0,"0"2"-1136"0"0,0 0-122 0 0,0 0 0 0 0,0 0 1 0 0,1 0-1 0 0,-1 1 1 0 0,0-1-1 0 0,1 0 0 0 0,-1 0 1 0 0,1 0-1 0 0,0 0 1 0 0,0 0-1 0 0,0-1 0 0 0,0 1 1 0 0,0 0-1 0 0,0 0 1 0 0,0 0-1 0 0,1-1 1 0 0,-1 1-1 0 0,2 1 0 0 0,0-1 47 0 0,0 1-1 0 0,0-2 1 0 0,0 1 0 0 0,1 0-1 0 0,-1-1 1 0 0,0 1-1 0 0,1-1 1 0 0,-1 0-1 0 0,0 0 1 0 0,5 0 0 0 0,6 1 279 0 0,1-1 0 0 0,-1 0 1 0 0,1-2-1 0 0,19-2 0 0 0,-17 1-180 0 0,1-1 1 0 0,-2 0-1 0 0,1-2 0 0 0,22-8 0 0 0,-31 10-239 0 0,0-1-1 0 0,0 0 1 0 0,0 0-1 0 0,0-1 0 0 0,-1 0 1 0 0,1-1-1 0 0,-1 1 0 0 0,-1-1 1 0 0,1-1-1 0 0,6-7 0 0 0,-12 12-38 0 0,0 1 0 0 0,1-1-1 0 0,-1 1 1 0 0,0-1 0 0 0,0 0-1 0 0,-1 0 1 0 0,1 1-1 0 0,0-1 1 0 0,0 0 0 0 0,-1 0-1 0 0,1 0 1 0 0,-1 0-1 0 0,0 0 1 0 0,0 0 0 0 0,1 0-1 0 0,-1 0 1 0 0,-1 0-1 0 0,1 0 1 0 0,0 0 0 0 0,0 1-1 0 0,-1-4 1 0 0,0 4-33 0 0,0-1 1 0 0,0 1-1 0 0,0 0 0 0 0,0-1 1 0 0,0 1-1 0 0,0 0 0 0 0,0-1 1 0 0,0 1-1 0 0,-1 0 1 0 0,1 0-1 0 0,0 0 0 0 0,-1 0 1 0 0,1 0-1 0 0,-1 1 0 0 0,1-1 1 0 0,-1 0-1 0 0,1 1 1 0 0,-1-1-1 0 0,0 1 0 0 0,1-1 1 0 0,-1 1-1 0 0,0 0 0 0 0,1 0 1 0 0,-4 0-1 0 0,-5-1-151 0 0,0 2 0 0 0,0-1 0 0 0,1 2 0 0 0,-1-1 0 0 0,-19 6-1 0 0,-47 22-333 0 0,52-20 437 0 0,10-3 71 0 0,-21 7-66 0 0,1 2-1 0 0,-49 28 1 0 0,74-37 117 0 0,0 0 1 0 0,0 0-1 0 0,1 1 1 0 0,-1 1-1 0 0,1-1 1 0 0,1 1 0 0 0,0 1-1 0 0,0-1 1 0 0,1 1-1 0 0,0 0 1 0 0,0 1-1 0 0,1 0 1 0 0,-5 11-1 0 0,2 3 121 0 0,0 1 1 0 0,-7 46-1 0 0,14-58-104 0 0,-1 0 1 0 0,2 0-1 0 0,0 0 0 0 0,0 0 0 0 0,1-1 1 0 0,1 1-1 0 0,4 19 0 0 0,-5-29-43 0 0,0 1-1 0 0,0-1 1 0 0,1 1 0 0 0,-1-1-1 0 0,1 0 1 0 0,0 0 0 0 0,0 0-1 0 0,0 1 1 0 0,0-2-1 0 0,0 1 1 0 0,1 0 0 0 0,0 0-1 0 0,-1-1 1 0 0,1 0 0 0 0,0 1-1 0 0,0-1 1 0 0,5 2-1 0 0,-3-1 5 0 0,1-1-1 0 0,0 0 1 0 0,-1-1-1 0 0,1 1 0 0 0,0-1 1 0 0,0 0-1 0 0,0-1 1 0 0,0 1-1 0 0,0-1 0 0 0,7-1 1 0 0,17-2 4 0 0,0-1 1 0 0,0-2 0 0 0,0-1-1 0 0,29-10 1 0 0,112-52-251 0 0,-92 31-134 0 0,32-13-1330 0 0,-96 44 224 0 0,0 0-398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15 9215 0 0,'2'-2'122'0'0,"-1"2"-77"0"0,0 0-1 0 0,0 0 0 0 0,-1-1 0 0 0,1 1 1 0 0,0-1-1 0 0,0 1 0 0 0,4-11 9345 0 0,-11 14-8484 0 0,4-2-239 0 0,-6 4-349 0 0,0 1 1 0 0,0 0-1 0 0,1 0 0 0 0,0 1 0 0 0,0-1 0 0 0,1 2 1 0 0,0-1-1 0 0,-8 13 0 0 0,-3 7 27 0 0,-15 36 0 0 0,17-31-84 0 0,-69 138-124 0 0,-77 151 297 0 0,-26-13-181 0 0,153-258-492 0 0,5-7-800 0 0,-41 47-1 0 0,63-82-614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34 106 1375 0 0,'-1'-1'107'0'0,"-3"-1"206"0"0,-25-18 20858 0 0,31 19-20743 0 0,17-1-19 0 0,-1 1 0 0 0,20 1 0 0 0,-1 0-87 0 0,610-58 954 0 0,-596 50-2640 0 0,-17 3-1907 0 0,59-3 1 0 0,-73 8 1163 0 0</inkml:trace>
  <inkml:trace contextRef="#ctx0" brushRef="#br0" timeOffset="1">905 149 6447 0 0,'-1'2'499'0'0,"-16"14"7118"0"0,17-14-7332 0 0,0-1-1 0 0,0 0 1 0 0,1 0-1 0 0,-1 1 0 0 0,0-1 1 0 0,1 0-1 0 0,-1 1 1 0 0,0-1-1 0 0,1 0 1 0 0,-1 0-1 0 0,1 0 1 0 0,0 0-1 0 0,0 0 0 0 0,-1 0 1 0 0,1 1-1 0 0,0-2 1 0 0,0 1-1 0 0,0 0 1 0 0,2 2-1 0 0,-1-2 1 0 0,1 1 0 0 0,0 0-1 0 0,0-1 1 0 0,0 1 0 0 0,0-1 0 0 0,1 0 0 0 0,4 1-1 0 0,3 1 71 0 0,0-2 0 0 0,1 0 0 0 0,20 0 0 0 0,-5-2 148 0 0,0-2 1 0 0,50-10-1 0 0,-65 10-421 0 0,0-1-1 0 0,-1 0 1 0 0,0 0 0 0 0,0-1-1 0 0,0 0 1 0 0,0-1 0 0 0,-1 0-1 0 0,19-16 1 0 0,-28 22-82 0 0,0-1 1 0 0,0 0-1 0 0,0 0 1 0 0,0 0-1 0 0,0 0 0 0 0,0 0 1 0 0,-1 0-1 0 0,1 0 0 0 0,0-1 1 0 0,0 1-1 0 0,-1 0 1 0 0,1 0-1 0 0,-1 0 0 0 0,1-1 1 0 0,-1 1-1 0 0,0 0 0 0 0,1-1 1 0 0,-1 1-1 0 0,0 0 1 0 0,0-1-1 0 0,0 1 0 0 0,0 0 1 0 0,0-1-1 0 0,0 1 0 0 0,0 0 1 0 0,-1-1-1 0 0,1 1 0 0 0,0 0 1 0 0,-2-3-1 0 0,1 3-13 0 0,0-1 0 0 0,0 1 0 0 0,0-1 0 0 0,0 1 0 0 0,0 0 0 0 0,-1-1 0 0 0,1 1 0 0 0,-1 0 0 0 0,1 0 0 0 0,-1 0 0 0 0,1 0 0 0 0,-1 0 0 0 0,1 0 0 0 0,-1 1-1 0 0,0-1 1 0 0,1 1 0 0 0,-1-1 0 0 0,0 1 0 0 0,0-1 0 0 0,1 1 0 0 0,-4 0 0 0 0,-10 0-134 0 0,0 0-1 0 0,0 2 0 0 0,0 0 1 0 0,0 0-1 0 0,-22 8 1 0 0,-72 29-489 0 0,95-33 620 0 0,-30 14 0 0 0,0 1 0 0 0,1 3 1 0 0,2 1-1 0 0,-71 57 0 0 0,97-71 16 0 0,-20 24 0 0 0,31-32 0 0 0,1 1 0 0 0,0 0 0 0 0,0 0 0 0 0,0 0 0 0 0,1 0 0 0 0,0 0 0 0 0,-1 1 0 0 0,1-1 0 0 0,1 1 0 0 0,-1 0 0 0 0,-1 7 0 0 0,3-11-8 0 0,0 0-1 0 0,0 0 0 0 0,0 1 1 0 0,0-1-1 0 0,0 0 1 0 0,1 0-1 0 0,-1 0 0 0 0,0 1 1 0 0,1-1-1 0 0,-1 0 1 0 0,1 0-1 0 0,-1 0 0 0 0,1 0 1 0 0,-1 0-1 0 0,1 0 1 0 0,0 0-1 0 0,0 0 0 0 0,-1 0 1 0 0,1 0-1 0 0,0 0 1 0 0,0 0-1 0 0,0 0 0 0 0,0-1 1 0 0,0 1-1 0 0,0 0 1 0 0,0-1-1 0 0,0 1 0 0 0,0-1 1 0 0,0 1-1 0 0,1-1 1 0 0,-1 0-1 0 0,0 1 0 0 0,0-1 1 0 0,2 0-1 0 0,5 2-98 0 0,-1-1 0 0 0,1 0 0 0 0,0-1 0 0 0,8 0 0 0 0,19-3-1618 0 0,0-2-3408 0 0,8-3-2013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230 240 15231 0 0,'0'0'696'0'0,"1"1"-13"0"0,1 1-566 0 0,1 0-36 0 0,3 12-10 0 0,-4-11 142 0 0,-1 0-1 0 0,0 1 1 0 0,-1-1-1 0 0,1 1 1 0 0,-1-1 0 0 0,1 1-1 0 0,-1-1 1 0 0,0 1-1 0 0,0-1 1 0 0,0 1-1 0 0,-1-1 1 0 0,0 1-1 0 0,1-1 1 0 0,-1 1-1 0 0,0-1 1 0 0,0 0 0 0 0,-1 1-1 0 0,1-1 1 0 0,-1 0-1 0 0,0 0 1 0 0,0 0-1 0 0,0 0 1 0 0,-4 4-1 0 0,3-4-50 0 0,0 1 0 0 0,0-1 0 0 0,0 0-1 0 0,0-1 1 0 0,-1 1 0 0 0,0 0 0 0 0,1-1-1 0 0,-1 0 1 0 0,0 0 0 0 0,0 0 0 0 0,0-1-1 0 0,-1 1 1 0 0,1-1 0 0 0,0 0 0 0 0,0 0 0 0 0,-1 0-1 0 0,1-1 1 0 0,-9 1 0 0 0,3-2-96 0 0,0 0-1 0 0,0 0 1 0 0,0-1 0 0 0,0 0 0 0 0,0-1 0 0 0,0 0-1 0 0,1-1 1 0 0,-11-5 0 0 0,17 8-66 0 0,0-1-1 0 0,0 0 1 0 0,0 0-1 0 0,0-1 1 0 0,0 1 0 0 0,0 0-1 0 0,1-1 1 0 0,-1 0-1 0 0,1 1 1 0 0,0-1 0 0 0,0 0-1 0 0,0 0 1 0 0,0-1-1 0 0,1 1 1 0 0,-1 0 0 0 0,1 0-1 0 0,-1-1 1 0 0,1 1-1 0 0,1-1 1 0 0,-1 1 0 0 0,0-1-1 0 0,1 0 1 0 0,-1 1-1 0 0,1-1 1 0 0,0 1 0 0 0,1-5-1 0 0,0-1-56 0 0,1 0 0 0 0,0-1-1 0 0,1 1 1 0 0,0 0 0 0 0,0 1 0 0 0,1-1 0 0 0,0 0-1 0 0,0 1 1 0 0,8-10 0 0 0,3-3-162 0 0,1 1 1 0 0,21-22-1 0 0,-28 34 188 0 0,1-1 0 0 0,-1 2 0 0 0,2-1 0 0 0,-1 1-1 0 0,1 1 1 0 0,0 0 0 0 0,1 0 0 0 0,-1 1 0 0 0,1 1 0 0 0,17-5-1 0 0,-11 5 59 0 0,-1 0 1 0 0,1 2-1 0 0,-1 0 0 0 0,1 1 0 0 0,0 0 0 0 0,33 5 0 0 0,-37-2 38 0 0,-1 0-1 0 0,0 1 1 0 0,1 1 0 0 0,-1 0-1 0 0,0 1 1 0 0,-1 0 0 0 0,1 1 0 0 0,-1 1-1 0 0,0 0 1 0 0,-1 0 0 0 0,1 1-1 0 0,15 15 1 0 0,-24-20-53 0 0,-1 0-1 0 0,1 0 1 0 0,-1 0-1 0 0,0 0 0 0 0,0 1 1 0 0,0-1-1 0 0,0 1 1 0 0,0-1-1 0 0,-1 1 1 0 0,0-1-1 0 0,1 1 1 0 0,-2 0-1 0 0,1 0 1 0 0,0-1-1 0 0,-1 1 1 0 0,1 0-1 0 0,-1 0 1 0 0,0 0-1 0 0,0 0 1 0 0,-2 5-1 0 0,1-4-1 0 0,-1 0-1 0 0,1 0 1 0 0,-1 0-1 0 0,0 0 1 0 0,-1-1-1 0 0,1 1 1 0 0,-1-1-1 0 0,0 1 1 0 0,0-1-1 0 0,-1 0 1 0 0,1 0 0 0 0,-1-1-1 0 0,1 1 1 0 0,-9 5-1 0 0,-7 4 25 0 0,0-1 0 0 0,-1-1 0 0 0,0-1 0 0 0,0-1 0 0 0,-44 13 0 0 0,33-13-928 0 0,-1-2 1 0 0,0-2 0 0 0,-50 3 0 0 0,74-8-44 0 0,-1 0 1 0 0,0 0-1 0 0,0-1 1 0 0,-12-2-1 0 0,7-2-931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3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10591 0 0,'-2'1'3072'0'0,"-6"6"-1130"0"0,-1-1-1 0 0,-9 10 0 0 0,-13 20 429 0 0,-26 43-2437 0 0,24-30 796 0 0,-18 20-281 0 0,-93 140 201 0 0,77-106-580 0 0,27-43-15 0 0,3 2 0 0 0,-31 68 0 0 0,47-69-222 0 0,13-37 72 0 0,8-22-32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9871 0 0,'0'0'455'0'0,"1"-2"-12"0"0,8-13 159 0 0,21-27 1 0 0,-21 32 530 0 0,0 0 1 0 0,0 0-1 0 0,1 1 1 0 0,0 1 0 0 0,21-14-1 0 0,-30 22-1075 0 0,-1-1-1 0 0,1 1 0 0 0,0 0 0 0 0,-1 0 1 0 0,1 0-1 0 0,-1-1 0 0 0,1 1 1 0 0,-1 0-1 0 0,1 0 0 0 0,-1 0 0 0 0,1 0 1 0 0,0 0-1 0 0,-1 0 0 0 0,1 0 1 0 0,-1 0-1 0 0,1 0 0 0 0,-1 0 0 0 0,1 0 1 0 0,-1 1-1 0 0,1-1 0 0 0,0 0 1 0 0,-1 0-1 0 0,1 1 0 0 0,-1-1 0 0 0,1 0 1 0 0,-1 0-1 0 0,0 1 0 0 0,1-1 1 0 0,-1 1-1 0 0,1-1 0 0 0,-1 0 1 0 0,0 1-1 0 0,1-1 0 0 0,-1 1 0 0 0,0-1 1 0 0,1 1-1 0 0,-1-1 0 0 0,0 1 1 0 0,0-1-1 0 0,1 1 0 0 0,-1 0 0 0 0,7 21 224 0 0,-7-5-123 0 0,-1 0-1 0 0,0-1 1 0 0,-1 1 0 0 0,0 0 0 0 0,-2-1-1 0 0,-7 23 1 0 0,0 5-93 0 0,-4 13 36 0 0,8-31-63 0 0,0 0 1 0 0,2 0-1 0 0,1 1 1 0 0,-1 42-1 0 0,16-74 109 0 0,-5 1-139 0 0,0 0-1 0 0,-1 0 0 0 0,1-1 1 0 0,-1 1-1 0 0,0-1 0 0 0,0-1 1 0 0,0 1-1 0 0,6-11 0 0 0,3-6 22 0 0,12-26 0 0 0,-5 9-17 0 0,-8 18 4 0 0,1 0 0 0 0,1 0 0 0 0,1 1 0 0 0,1 1 0 0 0,30-26 0 0 0,-15 19 16 0 0,1 1 0 0 0,59-33 0 0 0,60-23-17 0 0,-49 27-2146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17 11687 0 0,'0'0'1060'0'0,"6"-8"3646"0"0,-9 7-4630 0 0,0 0 1 0 0,0-1-1 0 0,1 1 1 0 0,-1 0 0 0 0,0 1-1 0 0,0-1 1 0 0,0 0-1 0 0,0 1 1 0 0,0 0 0 0 0,0-1-1 0 0,0 1 1 0 0,-1 1-1 0 0,1-1 1 0 0,0 0 0 0 0,0 1-1 0 0,0-1 1 0 0,0 1-1 0 0,-4 2 1 0 0,-7 1-25 0 0,0 2-1 0 0,-18 9 1 0 0,8-2 67 0 0,0 1 1 0 0,1 1-1 0 0,1 1 0 0 0,1 0 0 0 0,0 2 0 0 0,1 1 1 0 0,1 1-1 0 0,1 0 0 0 0,-16 24 0 0 0,31-39-17 0 0,0 0-1 0 0,0 0 0 0 0,0 1 1 0 0,1 0-1 0 0,0-1 1 0 0,-3 12-1 0 0,5-15-70 0 0,-1 0 0 0 0,1-1 0 0 0,0 1 1 0 0,0 0-1 0 0,0 0 0 0 0,0-1 0 0 0,0 1 0 0 0,0 0 0 0 0,1 0 1 0 0,-1-1-1 0 0,1 1 0 0 0,0 2 0 0 0,0-3-9 0 0,-1 0 0 0 0,1 0-1 0 0,-1 0 1 0 0,1 0 0 0 0,0-1-1 0 0,0 1 1 0 0,-1 0 0 0 0,1 0-1 0 0,0-1 1 0 0,0 1 0 0 0,0-1-1 0 0,0 1 1 0 0,0-1 0 0 0,0 1-1 0 0,0-1 1 0 0,0 1 0 0 0,0-1-1 0 0,0 0 1 0 0,0 1 0 0 0,0-1 0 0 0,2 0-1 0 0,5 0 79 0 0,-1 0 0 0 0,1 0 0 0 0,0 0-1 0 0,-1-1 1 0 0,1-1 0 0 0,13-3 0 0 0,0-2 199 0 0,21-10-1 0 0,-5-3-151 0 0,-1-1 0 0 0,-1-1 1 0 0,46-40-1 0 0,-54 42-128 0 0,-17 11-19 0 0,-10 9 0 0 0,0 0 0 0 0,0 0 0 0 0,0 0 0 0 0,0 0 0 0 0,0 0 0 0 0,0 1 0 0 0,0-1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0,-2 7 0 0 0,-7 13 0 0 0,8-17 0 0 0,-9 19 0 0 0,-7 29 0 0 0,14-41 0 0 0,0-1 0 0 0,2 1 0 0 0,-1 0 0 0 0,1 0 0 0 0,0 18 0 0 0,1-27-29 0 0,0 0 1 0 0,0 0-1 0 0,0 1 0 0 0,1-1 0 0 0,-1 0 0 0 0,0 0 1 0 0,0 0-1 0 0,1 0 0 0 0,-1 0 0 0 0,0 0 0 0 0,1 0 1 0 0,-1 0-1 0 0,1 0 0 0 0,-1-1 0 0 0,1 1 0 0 0,0 0 1 0 0,-1 0-1 0 0,1 0 0 0 0,0 0 0 0 0,-1-1 1 0 0,1 1-1 0 0,0 0 0 0 0,0-1 0 0 0,0 1 0 0 0,0-1 1 0 0,0 1-1 0 0,0-1 0 0 0,1 1 0 0 0,1 0-102 0 0,0-1-1 0 0,-1 0 1 0 0,1 0-1 0 0,-1 0 1 0 0,1 0 0 0 0,-1 0-1 0 0,1-1 1 0 0,-1 1-1 0 0,1-1 1 0 0,-1 0 0 0 0,4-1-1 0 0,15-7-1430 0 0,2-3-64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379 110 2759 0 0,'31'-22'769'0'0,"37"-19"0"0"0,-16 15 4840 0 0,0 6 4411 0 0,-50 19-8585 0 0,-2 2-1380 0 0,1 0 1 0 0,0 0-1 0 0,-1 0 1 0 0,1 0-1 0 0,-1 0 1 0 0,1 0-1 0 0,-1 0 1 0 0,0 0-1 0 0,1 1 1 0 0,-1-1-1 0 0,0 0 1 0 0,0 0-1 0 0,0 0 1 0 0,0 0-1 0 0,0 0 1 0 0,0 1 0 0 0,0-1-1 0 0,0 0 1 0 0,-1 2-1 0 0,-2 7 17 0 0,0 0 0 0 0,-1 0 0 0 0,0 0 0 0 0,-1-1-1 0 0,0 1 1 0 0,-8 10 0 0 0,-2 5-26 0 0,-203 360 29 0 0,-42 35-756 0 0,228-369-267 0 0,12-18-2535 0 0,14-23-3133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97 1375 0 0,'0'2'10243'0'0,"1"1"-9569"0"0,0 0-1 0 0,-1 1 1 0 0,1-1 0 0 0,-1 0 0 0 0,0 0-1 0 0,0 1 1 0 0,0-1 0 0 0,-1 0-1 0 0,-1 7 1 0 0,-10 32 1011 0 0,1-7-631 0 0,8-23-842 0 0,2 0-1 0 0,0 0 1 0 0,0 0 0 0 0,1 0 0 0 0,0 0-1 0 0,1 0 1 0 0,1 0 0 0 0,0 0 0 0 0,0 0-1 0 0,6 13 1 0 0,-8-22-178 0 0,1-1-1 0 0,0 0 1 0 0,0 0 0 0 0,0 0 0 0 0,0 0-1 0 0,0 0 1 0 0,0-1 0 0 0,1 1-1 0 0,-1 0 1 0 0,1 0 0 0 0,-1-1-1 0 0,1 1 1 0 0,0-1 0 0 0,-1 0-1 0 0,1 1 1 0 0,0-1 0 0 0,0 0-1 0 0,0 0 1 0 0,0 0 0 0 0,0 0-1 0 0,0 0 1 0 0,0-1 0 0 0,4 2-1 0 0,-2-2 32 0 0,1 0 0 0 0,-1 0-1 0 0,0 0 1 0 0,0 0-1 0 0,0-1 1 0 0,0 1 0 0 0,0-1-1 0 0,0 0 1 0 0,0 0-1 0 0,0-1 1 0 0,0 1 0 0 0,3-3-1 0 0,4-2 33 0 0,-1 0 0 0 0,0-1 0 0 0,0 0 0 0 0,0-1 1 0 0,-1 0-1 0 0,-1 0 0 0 0,9-10 0 0 0,48-71 45 0 0,-46 60-288 0 0,33-38 1 0 0,-19 31-2060 0 0,54-46 0 0 0,-69 67 627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4607 0 0,'0'0'354'0'0,"1"2"164"0"0,3 2 689 0 0,0 1 1 0 0,0-1-1 0 0,0 0 0 0 0,1 0 0 0 0,0-1 0 0 0,-1 1 0 0 0,1-1 0 0 0,0 0 0 0 0,7 3 0 0 0,-6-4-745 0 0,-1 0 0 0 0,1-1 1 0 0,0 0-1 0 0,0 1 0 0 0,0-2 0 0 0,0 1 1 0 0,0-1-1 0 0,0 0 0 0 0,8-1 1 0 0,10-1 153 0 0,-1-2 0 0 0,0 0 0 0 0,28-10 0 0 0,-39 10-578 0 0,0-1-1 0 0,0 0 0 0 0,0-1 0 0 0,-1 0 0 0 0,1-1 1 0 0,-2 0-1 0 0,16-13 0 0 0,-24 19-82 0 0,-1-1 0 0 0,1 1 0 0 0,0-1 0 0 0,0 0 0 0 0,-1 0 0 0 0,1 1 0 0 0,-1-1 0 0 0,0 0 0 0 0,1 0 0 0 0,-1 0 0 0 0,0 0 0 0 0,0-1 0 0 0,-1 1 0 0 0,1 0 0 0 0,1-3 0 0 0,-2 4-163 0 0,-3 1-288 0 0,-4 1 412 0 0,1 1 1 0 0,-1 0-1 0 0,0 0 0 0 0,1 1 0 0 0,-1 0 0 0 0,1 0 1 0 0,-10 7-1 0 0,-42 32 10 0 0,44-31 21 0 0,1-1 38 0 0,-113 95 129 0 0,114-93-54 0 0,1 0 0 0 0,0 1 0 0 0,1 0 0 0 0,0 0 0 0 0,1 1 1 0 0,0 0-1 0 0,-11 27 0 0 0,19-37-45 0 0,0-1 1 0 0,-1 1 0 0 0,1-1 0 0 0,0 1-1 0 0,1-1 1 0 0,-1 1 0 0 0,1 0-1 0 0,-1 0 1 0 0,1-1 0 0 0,0 1-1 0 0,0 0 1 0 0,1-1 0 0 0,-1 1-1 0 0,1 0 1 0 0,0-1 0 0 0,0 1-1 0 0,0-1 1 0 0,0 1 0 0 0,1-1-1 0 0,0 1 1 0 0,-1-1 0 0 0,1 0 0 0 0,0 0-1 0 0,1 0 1 0 0,-1 0 0 0 0,0 0-1 0 0,1 0 1 0 0,-1-1 0 0 0,1 1-1 0 0,0-1 1 0 0,0 0 0 0 0,0 0-1 0 0,0 0 1 0 0,1 0 0 0 0,-1 0-1 0 0,0-1 1 0 0,7 3 0 0 0,7 1 91 0 0,-1-1 0 0 0,1 0 1 0 0,1-2-1 0 0,-1 0 0 0 0,26 0 1 0 0,-1-3-100 0 0,48-8 0 0 0,-72 6-1159 0 0,1-1-4559 0 0,-2-2-1892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40 12751 0 0,'0'0'1158'0'0,"1"-2"-954"0"0,21-28 5360 0 0,-31 31-5299 0 0,-2 2-228 0 0,0 1 1 0 0,-1 0-1 0 0,1 1 0 0 0,1 0 1 0 0,-1 0-1 0 0,1 1 0 0 0,0 0 1 0 0,-9 8-1 0 0,-9 9 0 0 0,-32 33-1 0 0,43-39-34 0 0,0-2 1 0 0,1 2-1 0 0,0 0 1 0 0,2 0 0 0 0,0 2 0 0 0,-16 26 0 0 0,29-43 15 0 0,0 0 1 0 0,0-1-1 0 0,0 1 0 0 0,0 0 1 0 0,1 0-1 0 0,-1 0 0 0 0,1 0 1 0 0,-1 0-1 0 0,1 0 0 0 0,0 0 1 0 0,-1 0-1 0 0,1 0 1 0 0,0 0-1 0 0,0 0 0 0 0,0 0 1 0 0,1 0-1 0 0,-1 0 0 0 0,1 0 1 0 0,-1 0-1 0 0,1 0 0 0 0,-1 0 1 0 0,1 0-1 0 0,0 0 1 0 0,0 0-1 0 0,0-1 0 0 0,0 1 1 0 0,0 0-1 0 0,0-1 0 0 0,1 1 1 0 0,-1-1-1 0 0,1 1 0 0 0,-1-1 1 0 0,1 1-1 0 0,-1-1 1 0 0,1 0-1 0 0,3 2 0 0 0,2 1 111 0 0,1-1 0 0 0,0 0 0 0 0,-1 0 0 0 0,1-1 0 0 0,0 0 0 0 0,1 0 0 0 0,14 1-1 0 0,-3-1 88 0 0,0-2-1 0 0,0 0 0 0 0,1-1 0 0 0,-1-1 0 0 0,0-1 0 0 0,38-11 0 0 0,-47 11-177 0 0,-1-1 0 0 0,0 0-1 0 0,0 0 1 0 0,0-1 0 0 0,0 0-1 0 0,-1-1 1 0 0,0 0 0 0 0,0 0-1 0 0,-1-1 1 0 0,1-1-1 0 0,-1 1 1 0 0,-1-1 0 0 0,0 0-1 0 0,10-15 1 0 0,-14 19-38 0 0,-1-1 1 0 0,1-1-1 0 0,-1 1 1 0 0,-1 0-1 0 0,1 0 0 0 0,-1-1 1 0 0,1 1-1 0 0,-2-1 0 0 0,1 1 1 0 0,-1-1-1 0 0,1 1 0 0 0,-1-1 1 0 0,-1 1-1 0 0,1-1 0 0 0,-1 1 1 0 0,0-1-1 0 0,0 1 0 0 0,-4-8 1 0 0,2 4-122 0 0,-1 0 1 0 0,0 0 0 0 0,-1 0 0 0 0,0 1-1 0 0,-1 0 1 0 0,1 0 0 0 0,-1 0 0 0 0,-1 1-1 0 0,-12-11 1 0 0,-26-23-1337 0 0,43 40 1150 0 0,12-4-3293 0 0,5-1 1960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35 16871 0 0,'24'-22'1802'0'0,"-8"10"1507"0"0,-17 14-3047 0 0,-13 38 31 0 0,-3 0-1 0 0,-30 55 0 0 0,39-80-246 0 0,-144 291 274 0 0,-124 233-67 0 0,254-499-297 0 0,-134 221-1278 0 0,137-228-1658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603 576 13103 0 0,'0'0'598'0'0,"-2"1"-10"0"0,0 1-441 0 0,0 0 1 0 0,-1 1-1 0 0,1-1 1 0 0,0 1-1 0 0,1-1 1 0 0,-1 1-1 0 0,0 0 1 0 0,1 0-1 0 0,0 0 1 0 0,-1 0 0 0 0,1 0-1 0 0,0 0 1 0 0,0 0-1 0 0,1 1 1 0 0,-1-1-1 0 0,1 0 1 0 0,0 0-1 0 0,0 1 1 0 0,0-1-1 0 0,0 0 1 0 0,0 0-1 0 0,1 1 1 0 0,-1-1 0 0 0,1 0-1 0 0,0 0 1 0 0,0 0-1 0 0,0 0 1 0 0,2 5-1 0 0,-1-7-22 0 0,0 0-1 0 0,0 1 1 0 0,0-1-1 0 0,0 0 1 0 0,0 0-1 0 0,0 0 1 0 0,0 0-1 0 0,0-1 1 0 0,0 1-1 0 0,0-1 1 0 0,0 1-1 0 0,1-1 1 0 0,-1 0-1 0 0,0 1 1 0 0,2-1-1 0 0,1 0-16 0 0,-1-1 0 0 0,0 1 0 0 0,1 0 0 0 0,-1-1-1 0 0,0 0 1 0 0,0 0 0 0 0,0 0 0 0 0,0-1 0 0 0,0 1 0 0 0,0-1-1 0 0,0 0 1 0 0,0 0 0 0 0,-1-1 0 0 0,1 1 0 0 0,-1-1 0 0 0,0 1 0 0 0,1-1-1 0 0,-1 0 1 0 0,3-5 0 0 0,6-6 29 0 0,-2 0-1 0 0,0-1 1 0 0,11-21 0 0 0,-15 25-105 0 0,27-49-269 0 0,-2-2 0 0 0,-4-1 0 0 0,34-112 0 0 0,-54 151 30 0 0,0 2-114 0 0,4-29 1 0 0,-10 45 204 0 0,0 0 0 0 0,-1 0 0 0 0,0 0 0 0 0,0 0 0 0 0,0 0 0 0 0,-1 0 0 0 0,0 0 0 0 0,0 1 0 0 0,0-1 0 0 0,-3-6 0 0 0,4 10 89 0 0,-1 1 0 0 0,0-1 0 0 0,0 1 0 0 0,0 0-1 0 0,0-1 1 0 0,0 1 0 0 0,0 0 0 0 0,0 0 0 0 0,0 0 0 0 0,0-1 0 0 0,0 1-1 0 0,-1 0 1 0 0,1 1 0 0 0,0-1 0 0 0,-1 0 0 0 0,1 0 0 0 0,-1 1 0 0 0,1-1-1 0 0,-1 0 1 0 0,1 1 0 0 0,-1 0 0 0 0,0-1 0 0 0,1 1 0 0 0,-1 0-1 0 0,1 0 1 0 0,-1 0 0 0 0,0 0 0 0 0,1 0 0 0 0,-1 0 0 0 0,1 0 0 0 0,-1 1-1 0 0,0-1 1 0 0,1 0 0 0 0,-3 2 0 0 0,-3 0 5 0 0,1 1 0 0 0,0-1 0 0 0,0 1 0 0 0,0 0 0 0 0,0 1 0 0 0,1-1 0 0 0,-7 6 0 0 0,1 2 67 0 0,1-1 0 0 0,0 1 0 0 0,1 1 0 0 0,0 0 1 0 0,-10 18-1 0 0,-32 68 284 0 0,-69 231 626 0 0,56-136-624 0 0,45-141-298 0 0,-63 160 126 0 0,56-152-50 0 0,-49 83 1 0 0,51-108-191 0 0,-1-2 1 0 0,-2 0 0 0 0,-1-2-1 0 0,-2-1 1 0 0,-37 30-1 0 0,66-59 69 0 0,-46 36-621 0 0,42-33 444 0 0,-1 0 0 0 0,1 0 0 0 0,-1-1-1 0 0,0 0 1 0 0,0-1 0 0 0,-12 4 0 0 0,18-5 156 0 0,-1-1 0 0 0,1 0-1 0 0,-1 0 1 0 0,1 0 0 0 0,-1 1 0 0 0,0-1 0 0 0,1 0-1 0 0,-1 0 1 0 0,0 0 0 0 0,1 0 0 0 0,-1 0 0 0 0,1 0-1 0 0,-1 0 1 0 0,0 0 0 0 0,1-1 0 0 0,-1 1 0 0 0,1 0 0 0 0,-1 0-1 0 0,0 0 1 0 0,1-1 0 0 0,-1 1 0 0 0,1 0 0 0 0,-1 0-1 0 0,1-1 1 0 0,-1 1 0 0 0,1-1 0 0 0,-1 1 0 0 0,1 0-1 0 0,-1-1 1 0 0,1 1 0 0 0,0-1 0 0 0,-1 1 0 0 0,1-1 0 0 0,0 1-1 0 0,-1-1 1 0 0,1 1 0 0 0,0-1 0 0 0,0 0 0 0 0,-1 1-1 0 0,1-1 1 0 0,0 1 0 0 0,0-1 0 0 0,0 0 0 0 0,0 1-1 0 0,0-2 1 0 0,0-1-171 0 0,0 0-1 0 0,0 0 1 0 0,1 0-1 0 0,-1 0 1 0 0,1 0-1 0 0,0 0 1 0 0,2-6-1 0 0,5-7-835 0 0,15-27 0 0 0,-15 31 691 0 0,21-34-890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25 150 17447 0 0,'-2'0'396'0'0,"-12"4"275"0"0,5-2 1963 0 0,20-1-1162 0 0,18-2-923 0 0,1-1-1 0 0,-1-2 0 0 0,0-1 1 0 0,31-9-1 0 0,110-43 533 0 0,-105 33-2990 0 0,91-21-1 0 0,-136 41 285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143 262 8719 0 0,'0'0'12555'0'0,"1"1"-12335"0"0,2 2-155 0 0,0-1 0 0 0,1 0 0 0 0,-1 0 0 0 0,0 0 0 0 0,1-1 0 0 0,-1 1 0 0 0,1-1 0 0 0,0 0 0 0 0,-1 0 0 0 0,1 0 0 0 0,0-1 0 0 0,3 1 1 0 0,0-1-9 0 0,0 0 0 0 0,0 0 0 0 0,0-1 0 0 0,0 0 0 0 0,0 0 0 0 0,7-3 0 0 0,8-4 13 0 0,0-1 0 0 0,40-22 0 0 0,-57 28-57 0 0,46-23 46 0 0,-18 9-46 0 0,-1-1 1 0 0,47-34 0 0 0,-74 48-87 0 0,1 0 1 0 0,-1-1 0 0 0,0 0-1 0 0,-1 0 1 0 0,1 0 0 0 0,-1-1-1 0 0,5-9 1 0 0,-8 14 30 0 0,-1 0-1 0 0,1-1 1 0 0,0 1-1 0 0,-1 0 1 0 0,1-1-1 0 0,-1 1 1 0 0,0-1-1 0 0,1 1 1 0 0,-1-1-1 0 0,0 1 1 0 0,0-1 0 0 0,0 1-1 0 0,0-1 1 0 0,0 1-1 0 0,-1-1 1 0 0,1 1-1 0 0,0-1 1 0 0,-1 1-1 0 0,1-1 1 0 0,-1 1-1 0 0,1-1 1 0 0,-1 1-1 0 0,1 0 1 0 0,-1-1-1 0 0,0 1 1 0 0,0 0 0 0 0,0 0-1 0 0,0-1 1 0 0,0 1-1 0 0,0 0 1 0 0,0 0-1 0 0,0 0 1 0 0,-1 0-1 0 0,1 0 1 0 0,0 1-1 0 0,0-1 1 0 0,-1 0-1 0 0,1 0 1 0 0,-3 0 0 0 0,-1-1-67 0 0,0 0 1 0 0,0 1 0 0 0,0-1 0 0 0,-1 1 0 0 0,1 0 0 0 0,0 0 0 0 0,-1 1 0 0 0,1 0 0 0 0,-7 0 0 0 0,-9 1-397 0 0,-20 5-1 0 0,33-5 372 0 0,-22 5-67 0 0,-1 1-1 0 0,1 1 1 0 0,0 2-1 0 0,-49 22 1 0 0,60-22 347 0 0,1 0 0 0 0,-1 1 0 0 0,2 1 0 0 0,0 1-1 0 0,0 0 1 0 0,1 1 0 0 0,-26 31 0 0 0,32-33 204 0 0,2 1 1 0 0,-1 1-1 0 0,2-1 0 0 0,0 2 0 0 0,0-1 0 0 0,-4 17 1 0 0,5-11-42 0 0,0 1 1 0 0,2-1-1 0 0,1 1 0 0 0,-2 23 1 0 0,5-39-264 0 0,0 1 0 0 0,0-1 0 0 0,0 0 0 0 0,1 0 1 0 0,0 1-1 0 0,0-1 0 0 0,3 8 0 0 0,-4-12-28 0 0,1 1-1 0 0,0 0 1 0 0,0 0-1 0 0,0-1 1 0 0,0 1 0 0 0,0-1-1 0 0,0 1 1 0 0,0-1-1 0 0,0 1 1 0 0,1-1 0 0 0,-1 0-1 0 0,1 0 1 0 0,-1 1-1 0 0,1-1 1 0 0,-1 0 0 0 0,1 0-1 0 0,-1-1 1 0 0,1 1-1 0 0,0 0 1 0 0,0 0 0 0 0,-1-1-1 0 0,1 1 1 0 0,0-1 0 0 0,2 1-1 0 0,10-1 28 0 0,0-1 0 0 0,0 0 0 0 0,-1 0 0 0 0,1-1 0 0 0,-1-1 0 0 0,18-6 0 0 0,9-1-83 0 0,69-8-1498 0 0,-35 9-7237 0 0,-55 8 2925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351 183 2303 0 0,'66'-33'1606'0'0,"-1"-1"6758"0"0,-51 28-7306 0 0,-1 0 1 0 0,0-1 0 0 0,-1-1-1 0 0,1 0 1 0 0,-2-1 0 0 0,15-13-1 0 0,-25 21-1009 0 0,0 1 0 0 0,-1-1 0 0 0,1 0 0 0 0,-1 1 0 0 0,1-1 0 0 0,-1 0 0 0 0,1 1 1 0 0,-1-1-1 0 0,0 0 0 0 0,1 0 0 0 0,-1 1 0 0 0,0-1 0 0 0,1 0 0 0 0,-1 0 0 0 0,0 0 0 0 0,0 0 0 0 0,0 0 0 0 0,0 1 0 0 0,0-1 0 0 0,0 0 0 0 0,0 0 0 0 0,0 0 0 0 0,0 0 0 0 0,0 1 0 0 0,-1-1 0 0 0,1 0 0 0 0,0 0 0 0 0,0 0 0 0 0,-1 1 0 0 0,1-1 0 0 0,-1 0 1 0 0,1 0-1 0 0,-1 1 0 0 0,1-1 0 0 0,-1 0 0 0 0,1 1 0 0 0,-2-2 0 0 0,0 0 21 0 0,1 1 1 0 0,-1-1-1 0 0,0 0 1 0 0,-1 1-1 0 0,1-1 1 0 0,0 1-1 0 0,0 0 1 0 0,-1 0-1 0 0,1 0 1 0 0,0 0-1 0 0,-4 0 0 0 0,-4-1-49 0 0,0 1 0 0 0,0 1 0 0 0,0 0 0 0 0,0 0 0 0 0,0 1 0 0 0,0 1 0 0 0,0-1 0 0 0,0 2-1 0 0,-18 5 1 0 0,-3 5-94 0 0,-47 24 0 0 0,-4 10 138 0 0,-133 99 1 0 0,212-144-56 0 0,1 0-1 0 0,-1 0 1 0 0,1 0 0 0 0,0 0 0 0 0,0 0 0 0 0,0 1 0 0 0,0-1-1 0 0,1 0 1 0 0,-1 1 0 0 0,0 0 0 0 0,1-1 0 0 0,0 1-1 0 0,0 0 1 0 0,0 0 0 0 0,0-1 0 0 0,-1 7 0 0 0,2-7 5 0 0,0 1 0 0 0,0-1 1 0 0,0 0-1 0 0,1 0 0 0 0,-1 1 0 0 0,1-1 1 0 0,-1 0-1 0 0,1 0 0 0 0,0 0 0 0 0,0 0 1 0 0,0 0-1 0 0,0 0 0 0 0,0 0 0 0 0,0 0 1 0 0,0 0-1 0 0,1-1 0 0 0,-1 1 1 0 0,1 0-1 0 0,0-1 0 0 0,-1 1 0 0 0,1-1 1 0 0,0 0-1 0 0,2 2 0 0 0,3 1 18 0 0,0 0 0 0 0,0-1 0 0 0,0 0 0 0 0,0 0 0 0 0,1-1 0 0 0,-1 0-1 0 0,1 0 1 0 0,0-1 0 0 0,-1 0 0 0 0,13 0 0 0 0,2-1 30 0 0,1 0 1 0 0,30-6-1 0 0,-28 2-135 0 0,0-2 0 0 0,-1 0 0 0 0,0-2 0 0 0,0 0-1 0 0,-1-2 1 0 0,0 0 0 0 0,-1-2 0 0 0,0 0 0 0 0,20-16 0 0 0,-36 24 46 0 0,-1-1 0 0 0,-1 1 0 0 0,1-1 0 0 0,5-7 0 0 0,-6 4-16 0 0,-4 8 41 0 0,0 0 1 0 0,0 0 0 0 0,0-1-1 0 0,0 1 1 0 0,0 0 0 0 0,0 0-1 0 0,0 0 1 0 0,0-1 0 0 0,0 1-1 0 0,0 0 1 0 0,0 0-1 0 0,0 0 1 0 0,0-1 0 0 0,0 1-1 0 0,0 0 1 0 0,0 0 0 0 0,0 0-1 0 0,0-1 1 0 0,0 1-1 0 0,0 0 1 0 0,-1 0 0 0 0,1 0-1 0 0,0-1 1 0 0,0 1 0 0 0,0 0-1 0 0,0 0 1 0 0,0 0 0 0 0,-1 0-1 0 0,0-1 4 0 0,0 1-1 0 0,-1 0 0 0 0,1 0 1 0 0,0 0-1 0 0,-1 0 0 0 0,1 1 1 0 0,0-1-1 0 0,0 0 1 0 0,-1 1-1 0 0,1-1 0 0 0,0 0 1 0 0,0 1-1 0 0,0 0 1 0 0,-1-1-1 0 0,1 1 0 0 0,0 0 1 0 0,-1 1-1 0 0,-20 15 27 0 0,16-11-137 0 0,1 0-1 0 0,0 0 1 0 0,0 1-1 0 0,1 0 1 0 0,-1 0-1 0 0,2 0 1 0 0,-1 0 0 0 0,-4 13-1 0 0,8-8-3179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33 16671 0 0,'43'-32'3240'0'0,"-45"33"-2749"0"0,-106 82 1668 0 0,54-40-1740 0 0,-5 2-330 0 0,-80 68-168 0 0,135-109 40 0 0,0 0 1 0 0,0 0-1 0 0,1 1 1 0 0,-1-1-1 0 0,1 1 1 0 0,0 0-1 0 0,0 0 1 0 0,-3 9-1 0 0,6-13 31 0 0,0 0 0 0 0,0 0-1 0 0,0 0 1 0 0,0 0 0 0 0,0 0 0 0 0,0 0-1 0 0,0 0 1 0 0,0 0 0 0 0,0 0 0 0 0,1 0-1 0 0,-1 0 1 0 0,0 0 0 0 0,1 0 0 0 0,-1 0 0 0 0,1 0-1 0 0,-1-1 1 0 0,1 1 0 0 0,-1 0 0 0 0,1 0-1 0 0,0 1 1 0 0,14 11-68 0 0,-10-10 75 0 0,0-1 1 0 0,0 1-1 0 0,0-1 0 0 0,0-1 1 0 0,1 1-1 0 0,-1-1 1 0 0,0 1-1 0 0,1-1 1 0 0,0-1-1 0 0,10 1 0 0 0,5-2 35 0 0,31-4 0 0 0,-50 4-31 0 0,28-3-589 0 0,-1-1-1 0 0,0-1 1 0 0,46-17 0 0 0,-46 11-1264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10591 0 0,'0'0'1422'0'0,"-2"2"91"0"0,-7 6 563 0 0,0 1 1 0 0,-12 15-1 0 0,-14 25 19 0 0,-23 56-1150 0 0,58-104-925 0 0,-113 266 878 0 0,30-61-817 0 0,67-175-47 0 0,0 0 0 0 0,-28 37 0 0 0,-50 53-19 0 0,57-75-31 0 0,36-44-60 0 0,2-5-83 0 0,0 1 147 0 0,0 0 1 0 0,0 0-1 0 0,1-1 0 0 0,-1 1 1 0 0,1 0-1 0 0,-1 0 1 0 0,1 0-1 0 0,0 1 1 0 0,0-1-1 0 0,3-2 1 0 0,-2 2 2 0 0,17-16-65 0 0,28-17 0 0 0,-25 19-22 0 0,21-20-1 0 0,-21 14-1 0 0,1 2 1 0 0,1 0-1 0 0,1 1 0 0 0,0 2 0 0 0,39-20 0 0 0,-37 28 45 0 0,-27 8 53 0 0,0 1 0 0 0,0 0 0 0 0,0 0 0 0 0,0 0 0 0 0,0-1 0 0 0,-1 1 0 0 0,1 0 0 0 0,0 0 0 0 0,0 0 0 0 0,0 1 0 0 0,0-1 0 0 0,0 0 0 0 0,0 0 0 0 0,-1 0 0 0 0,2 1 0 0 0,1 4 0 0 0,-3-5 0 0 0,1 3 0 0 0,0-1 0 0 0,-1 0 0 0 0,1 1 0 0 0,0-1 0 0 0,-1 1 0 0 0,0-1 0 0 0,0 0 0 0 0,1 1 0 0 0,-1-1 0 0 0,-1 1 0 0 0,1-1 0 0 0,0 1 0 0 0,-1-1 0 0 0,1 1 0 0 0,-2 2 0 0 0,-13 37 0 0 0,13-39 0 0 0,-4 12 0 0 0,1-1 0 0 0,0 1 0 0 0,0 0 0 0 0,2 0 0 0 0,-4 28 0 0 0,7-37 0 0 0,-1 0 0 0 0,2 0 0 0 0,-1 1 0 0 0,1-1 0 0 0,0 0 0 0 0,0 0 0 0 0,1 0 0 0 0,0 0 0 0 0,0 0 0 0 0,0 0 0 0 0,1 0 0 0 0,-1 0 0 0 0,1-1 0 0 0,1 0 0 0 0,-1 1 0 0 0,1-1 0 0 0,5 5 0 0 0,-2-4-5 0 0,0 0 1 0 0,1 0-1 0 0,0 0 0 0 0,0-1 0 0 0,0 0 0 0 0,1 0 1 0 0,-1-1-1 0 0,1 0 0 0 0,0-1 0 0 0,1 0 0 0 0,-1-1 1 0 0,0 1-1 0 0,1-2 0 0 0,16 2 0 0 0,5-2-119 0 0,-1 0 0 0 0,0-3 0 0 0,43-6 0 0 0,-41 4-794 0 0,4-1-60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0,'0'0'1184'0'0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63 104 1839 0 0,'0'-1'134'0'0,"1"-5"493"0"0,-1 0 1 0 0,1 0-1 0 0,-1 0 1 0 0,-1 0-1 0 0,1 0 1 0 0,-3-12-1 0 0,2 15-194 0 0,1 0 0 0 0,-1-1-1 0 0,0 1 1 0 0,0 0 0 0 0,-1 0 0 0 0,1 0-1 0 0,0 0 1 0 0,-1 0 0 0 0,0 1 0 0 0,0-1 0 0 0,0 0-1 0 0,0 1 1 0 0,0-1 0 0 0,-4-2 0 0 0,5 4-310 0 0,1 1 0 0 0,0 0 0 0 0,-1 0 0 0 0,1-1 0 0 0,-1 1 0 0 0,1 0 0 0 0,-1 0 0 0 0,1 0 0 0 0,-1-1 0 0 0,1 1 0 0 0,-1 0 0 0 0,1 0 0 0 0,-1 0-1 0 0,1 0 1 0 0,-1 0 0 0 0,1 0 0 0 0,-1 0 0 0 0,1 0 0 0 0,-1 0 0 0 0,1 1 0 0 0,-1-1 0 0 0,1 0 0 0 0,-1 0 0 0 0,1 0 0 0 0,-2 1 0 0 0,1 0 26 0 0,0-1 0 0 0,0 1-1 0 0,0 0 1 0 0,0 0 0 0 0,1 0-1 0 0,-1 0 1 0 0,0 0 0 0 0,0 0-1 0 0,1 0 1 0 0,-2 2 0 0 0,0 1 60 0 0,1 0 0 0 0,-1 0-1 0 0,1 0 1 0 0,0 1 0 0 0,-1 4 0 0 0,1 4 28 0 0,1 0 0 0 0,0 0 0 0 0,1 0 0 0 0,0 0 0 0 0,1 0 0 0 0,1-1 0 0 0,0 1 0 0 0,0-1 0 0 0,1 1 0 0 0,10 19 0 0 0,0-5 171 0 0,2 1-1 0 0,0-2 0 0 0,26 32 0 0 0,2-8 232 0 0,78 71 0 0 0,-71-73-444 0 0,-34-33-118 0 0,1-1-1 0 0,34 21 1 0 0,-51-34-24 0 0,-3 9-112 0 0,0-6-34 0 0,1-1-1 0 0,-1-1 0 0 0,0 1 1 0 0,-1 0-1 0 0,1 0 0 0 0,0-1 1 0 0,-1 1-1 0 0,1-1 0 0 0,-1 0 1 0 0,0 0-1 0 0,0 0 0 0 0,0 0 1 0 0,-4 2-1 0 0,5-3-124 0 0,0 0 0 0 0,0 0 0 0 0,0-1 0 0 0,0 1 0 0 0,0 0 1 0 0,0-1-1 0 0,0 0 0 0 0,0 1 0 0 0,0-1 0 0 0,-4 0 0 0 0,5 0 22 0 0,0-1 0 0 0,0 1 0 0 0,0 0 1 0 0,0 0-1 0 0,0-1 0 0 0,0 1 0 0 0,0-1 0 0 0,0 1 0 0 0,0-1 0 0 0,0 1 1 0 0,0-1-1 0 0,0 1 0 0 0,1-1 0 0 0,-1 0 0 0 0,0 0 0 0 0,0 1 0 0 0,1-1 1 0 0,-1 0-1 0 0,0 0 0 0 0,1 0 0 0 0,-1-1 0 0 0,-3-7-1520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4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78 9671 0 0,'0'0'748'0'0,"1"-2"-492"0"0,13-30 4452 0 0,-11 28-4411 0 0,0-1 1 0 0,0 1 0 0 0,0 0-1 0 0,0 0 1 0 0,1 0 0 0 0,-1 0-1 0 0,1 1 1 0 0,0-1 0 0 0,7-4 1670 0 0,-17 18-1591 0 0,-19 23-14 0 0,-1-1-1 0 0,-55 51 0 0 0,14-16 135 0 0,-106 134 208 0 0,-81 82-743 0 0,254-283 37 0 0,-5 5-70 0 0,0 0 0 0 0,-1 0-1 0 0,1-1 1 0 0,-1 0 0 0 0,-10 6 0 0 0,15-10 50 0 0,-1 1 0 0 0,1-1-1 0 0,0 1 1 0 0,-1-1 0 0 0,1 1 0 0 0,-1-1 0 0 0,1 0-1 0 0,-1 0 1 0 0,1 0 0 0 0,-1 0 0 0 0,0 0-1 0 0,1 0 1 0 0,-1 0 0 0 0,1 0 0 0 0,-1-1 0 0 0,1 1-1 0 0,-1 0 1 0 0,1-1 0 0 0,0 1 0 0 0,-1-1 0 0 0,1 0-1 0 0,-1 0 1 0 0,1 1 0 0 0,0-1 0 0 0,0 0-1 0 0,0 0 1 0 0,-1 0 0 0 0,1 0 0 0 0,0 0 0 0 0,0-1-1 0 0,-1-1 1 0 0,0 1-46 0 0,0-1-1 0 0,0 1 1 0 0,1-1-1 0 0,-1 1 1 0 0,1-1-1 0 0,0 0 1 0 0,0 0-1 0 0,0 0 0 0 0,0 0 1 0 0,0 0-1 0 0,0 1 1 0 0,1-2-1 0 0,-1 1 1 0 0,1 0-1 0 0,0-4 1 0 0,1 4-7 0 0,-1 1-1 0 0,0 0 1 0 0,1 0 0 0 0,0 0-1 0 0,-1 0 1 0 0,1 0 0 0 0,0 0-1 0 0,0 1 1 0 0,0-1 0 0 0,0 0-1 0 0,0 0 1 0 0,1 1 0 0 0,-1-1-1 0 0,1 0 1 0 0,-1 1 0 0 0,1-1-1 0 0,-1 1 1 0 0,1 0 0 0 0,0 0-1 0 0,-1 0 1 0 0,1-1 0 0 0,0 2 0 0 0,3-3-1 0 0,6-1-1006 0 0,1 0-1 0 0,-1 1 0 0 0,1 0 1 0 0,19-1-1 0 0,-3 3-710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6447 0 0,'0'0'14648'0'0,"0"1"-14465"0"0,1 5-100 0 0,0-1-1 0 0,0 1 1 0 0,-1-1 0 0 0,0 1 0 0 0,0-1 0 0 0,0 1-1 0 0,-1-1 1 0 0,0 1 0 0 0,0-1 0 0 0,-1 0-1 0 0,-2 8 1 0 0,-45 89 371 0 0,11-28-76 0 0,32-61-316 0 0,-1 3 80 0 0,0 0 1 0 0,1 1 0 0 0,-6 21-1 0 0,12-36-62 0 0,1-1 17 0 0,1 0-74 0 0,0 0-1 0 0,0 1 1 0 0,0-1-1 0 0,0 0 1 0 0,0 0-1 0 0,0 0 0 0 0,0-1 1 0 0,0 1-1 0 0,0 0 1 0 0,1-1-1 0 0,-1 1 1 0 0,0-1-1 0 0,0 0 0 0 0,1 0 1 0 0,-1 0-1 0 0,0 0 1 0 0,0 0-1 0 0,1 0 1 0 0,3-2-1 0 0,7-1 160 0 0,0 0 1 0 0,15-7-1 0 0,-15 5-139 0 0,40-12-828 0 0,-30 10-148 0 0,-1 0 0 0 0,0-1 0 0 0,31-17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17447 0 0,'0'0'3264'0'0,"2"-1"-2784"0"0,12-5 26 0 0,1 2 0 0 0,-1-1 0 0 0,1 2 0 0 0,0 0 0 0 0,29-2 0 0 0,16-2 222 0 0,301-70 513 0 0,-196 48-1119 0 0,-30 6-2470 0 0,-3-5-5765 0 0,-109 23 2111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79 2303 0 0,'-1'-2'167'0'0,"-7"-16"-600"0"0,-3 0 3310 0 0,1 3 3343 0 0,2-2 6246 0 0,10 16-12295 0 0,1 0-144 0 0,0-1 1 0 0,0 1-1 0 0,1 0 0 0 0,-1 0 1 0 0,0 1-1 0 0,1-1 0 0 0,-1 1 1 0 0,0-1-1 0 0,1 1 0 0 0,-1 0 1 0 0,1 1-1 0 0,4 0 0 0 0,19 3-1312 0 0,-3 3-4586 0 0,-1 0-1428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3223 0 0,'0'0'5863'0'0,"-1"0"-4914"0"0,-5 2-64 0 0,-9 1-336 0 0,7-3 6180 0 0,15 11-6072 0 0,0-3-383 0 0,0 0-1 0 0,1 0 1 0 0,16 12-1 0 0,6 6 35 0 0,-18-14-286 0 0,-1 1 1 0 0,0 0 0 0 0,0 0-1 0 0,-2 1 1 0 0,0 0 0 0 0,0 1-1 0 0,-1 0 1 0 0,-1 0 0 0 0,0 1-1 0 0,-2 0 1 0 0,1 0 0 0 0,3 24-1 0 0,-7-28-11 0 0,0 0 0 0 0,-1 0 0 0 0,-1 0-1 0 0,0 0 1 0 0,-4 23 0 0 0,3-29-5 0 0,-1 0 0 0 0,1 0 0 0 0,-2 0 0 0 0,1-1 0 0 0,-1 1 0 0 0,1-1 0 0 0,-1 1 0 0 0,-1-1 0 0 0,1 0 0 0 0,-1 0 0 0 0,0-1 0 0 0,0 1 0 0 0,-8 6 1 0 0,1-1 24 0 0,-2-1 0 0 0,1 0 0 0 0,-1-1 0 0 0,-21 10 0 0 0,29-15-49 0 0,-1-1 0 0 0,1 1 0 0 0,-1-1 0 0 0,0-1 0 0 0,0 1 0 0 0,0-1 0 0 0,0 0-1 0 0,0-1 1 0 0,0 1 0 0 0,0-1 0 0 0,0 0 0 0 0,0-1 0 0 0,0 1 0 0 0,-8-3 0 0 0,11 2-87 0 0,1 0 1 0 0,-1-1-1 0 0,1 1 1 0 0,-1-1-1 0 0,1 1 1 0 0,0-1 0 0 0,-1 0-1 0 0,1 0 1 0 0,0 0-1 0 0,0 0 1 0 0,-2-3-1 0 0,-9-9-2137 0 0,6 8 824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5063 0 0,'-1'2'3683'0'0,"-32"50"6316"0"0,23-46-9577 0 0,-7 7-206 0 0,0 0 0 0 0,1 2 0 0 0,1 0 0 0 0,-25 31 0 0 0,1 9-11 0 0,2 2-1 0 0,-30 62 1 0 0,34-66-128 0 0,32-53-56 0 0,1 1 0 0 0,-1-1 0 0 0,1 1 0 0 0,0-1 0 0 0,-1 1 0 0 0,1 0 0 0 0,0-1 0 0 0,0 1 0 0 0,0 0-1 0 0,-1-1 1 0 0,1 1 0 0 0,0 0 0 0 0,0-1 0 0 0,0 1 0 0 0,0 0 0 0 0,0-1 0 0 0,0 1 0 0 0,0 0 0 0 0,0-1 0 0 0,0 1 0 0 0,1 0 0 0 0,-1-1 0 0 0,0 1 0 0 0,0 0 0 0 0,1-1 0 0 0,-1 1 0 0 0,1 0 0 0 0,0 0 14 0 0,0 0 0 0 0,0 0-1 0 0,0 0 1 0 0,0 0 0 0 0,0 0 0 0 0,1-1 0 0 0,-1 1 0 0 0,0 0 0 0 0,1-1-1 0 0,-1 1 1 0 0,3 0 0 0 0,3 1 159 0 0,0-1 0 0 0,0 0 0 0 0,14 0 0 0 0,72-3 518 0 0,45 1 312 0 0,-96 1-1041 0 0,-40 0-81 0 0,0 0-178 0 0,4 0 206 0 0,-4-11-4421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76 9671 0 0,'-9'-14'1032'0'0,"11"5"-1032"0"0,0 2 1576 0 0,5-1 280 0 0,5 3 64 0 0,6 0 0 0 0,2-1-1424 0 0,3 1-288 0 0,1-1-56 0 0,1 1-16 0 0,-2 1-256 0 0,-1 3-48 0 0,-4 1-16 0 0,-2 1-4776 0 0,-2 1-952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6447 0 0,'2'0'4387'0'0,"90"-5"3175"0"0,4 0-5799 0 0,-64 5-1354 0 0,-17-1-544 0 0,0 1 0 0 0,1 1 0 0 0,24 3 1 0 0,-30-2-814 0 0,-9-2-62 0 0</inkml:trace>
  <inkml:trace contextRef="#ctx0" brushRef="#br0" timeOffset="1">80 254 14279 0 0,'1'-1'4336'0'0,"5"-2"-4097"0"0,-1-1 0 0 0,0 1 0 0 0,1 0 1 0 0,0 1-1 0 0,0-1 0 0 0,0 1 0 0 0,0 0 0 0 0,0 1 0 0 0,0-1 0 0 0,7 0 0 0 0,13 0 1252 0 0,30 0-1 0 0,-20 2-1005 0 0,41-6-2613 0 0,36-10-5217 0 0,-87 11 754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22 6911 0 0,'0'0'528'0'0,"1"-2"-341"0"0,18-18 13620 0 0,-20 22-13407 0 0,-99 172 1533 0 0,71-116-1694 0 0,-25 69-1 0 0,47-110-105 0 0,2 0-1 0 0,1 0 1 0 0,-4 27 0 0 0,7-35-500 0 0,0 1 1 0 0,1-1 0 0 0,1 10-1 0 0,0-12-1101 0 0,1 0 1 0 0,-1 0-1 0 0,1 0 1 0 0,4 11-1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12959 0 0,'0'0'1172'0'0,"2"1"-966"0"0,61 60 3101 0 0,65 70 882 0 0,-124-127-4120 0 0,-1 1 1 0 0,0-1-1 0 0,0 0 1 0 0,0 1 0 0 0,-1 0-1 0 0,1-1 1 0 0,-1 1-1 0 0,-1 0 1 0 0,1 0 0 0 0,0 0-1 0 0,-1 1 1 0 0,0-1-1 0 0,-1 0 1 0 0,1 0 0 0 0,-1 1-1 0 0,0-1 1 0 0,0 0-1 0 0,-1 8 1 0 0,-1-7-50 0 0,1 0 1 0 0,-1-1-1 0 0,0 1 0 0 0,0 0 0 0 0,-1-1 1 0 0,0 1-1 0 0,0-1 0 0 0,0 0 0 0 0,-1 0 1 0 0,1 0-1 0 0,-1 0 0 0 0,0-1 0 0 0,-1 1 1 0 0,1-1-1 0 0,-9 6 0 0 0,-5 3-156 0 0,-1-2 0 0 0,0 0 0 0 0,-1-1 0 0 0,0-1 0 0 0,0-1 0 0 0,-1 0 0 0 0,0-2 0 0 0,0 0 0 0 0,-1-2 0 0 0,1 0 0 0 0,-1-1 0 0 0,-44-1 0 0 0,64-2-97 0 0,-1 0-189 0 0,0 0 0 0 0,1 0-1 0 0,-1 0 1 0 0,0-1 0 0 0,1 1-1 0 0,-5-2 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80 124 3679 0 0,'-11'-10'18159'0'0,"201"-48"-15631"0"0,-9 8-1951 0 0,-172 48-574 0 0,-1 0 1 0 0,1 1-1 0 0,0 0 0 0 0,10 1 0 0 0,-9 3-3 0 0,-10-2 0 0 0,1 0 0 0 0,0 0 0 0 0,-1 0 0 0 0,0 0 0 0 0,1 0 0 0 0,-1 0 0 0 0,1 0 0 0 0,-1 0 0 0 0,0 0 0 0 0,0 0 0 0 0,0 0 0 0 0,1 0 0 0 0,-1 0 0 0 0,0 0 0 0 0,0 0 0 0 0,0 0 0 0 0,-1 0 0 0 0,1 0 0 0 0,0 0 0 0 0,0 0 0 0 0,-1 0 0 0 0,1 0 0 0 0,0 0 0 0 0,-1 0 0 0 0,1 0 0 0 0,-2 2 0 0 0,-15 25 0 0 0,16-27 0 0 0,-18 26 0 0 0,-2-2 0 0 0,-44 42 0 0 0,-58 38 0 0 0,56-49 0 0 0,13-12-70 0 0,25-21-19 0 0,0 1 1 0 0,-37 41-1 0 0,57-55 89 0 0,9-9 0 0 0,0-1 0 0 0,0 0 0 0 0,-1 0 0 0 0,1 0 0 0 0,0 0 0 0 0,0 1 0 0 0,0-1 0 0 0,-1 0 0 0 0,1 0 0 0 0,0 1 0 0 0,0-1 0 0 0,0 0 0 0 0,-1 0 0 0 0,1 1 0 0 0,0-1 0 0 0,0 0 0 0 0,0 1 0 0 0,0-1 0 0 0,0 0 0 0 0,0 0 0 0 0,0 1 0 0 0,0-1 0 0 0,0 0 0 0 0,0 1 0 0 0,0-1 0 0 0,0 0 0 0 0,0 1 0 0 0,0-1 0 0 0,0 0 0 0 0,0 0 0 0 0,0 1 0 0 0,0-1 0 0 0,0 0 0 0 0,0 1 0 0 0,1-1 0 0 0,-1 0 0 0 0,0 0 0 0 0,0 1 0 0 0,0-1 0 0 0,0 0 0 0 0,1 0 0 0 0,-1 1 0 0 0,0-1 0 0 0,0 0 0 0 0,1 0 0 0 0,-1 0 0 0 0,0 0 0 0 0,0 1 0 0 0,1-1 0 0 0,-1 0 0 0 0,0 0 0 0 0,0 0 0 0 0,1 0 0 0 0,-1 0 0 0 0,0 0 0 0 0,1 0 0 0 0,-1 0 0 0 0,0 0 0 0 0,1 0 0 0 0,-1 0 0 0 0,0 0 0 0 0,0 0 0 0 0,1 0 0 0 0,-1 0 0 0 0,1 0 0 0 0,-1 0 0 0 0,7 2 18 0 0,0-1 0 0 0,0 0 0 0 0,0 0 0 0 0,0-1 0 0 0,0 0-1 0 0,13-1 1 0 0,42-10 189 0 0,-44 7-167 0 0,166-38 495 0 0,-64 13-247 0 0,-101 25-248 0 0,-1 1 1 0 0,35-3 0 0 0,-49 6-145 0 0,1 0 0 0 0,-1 0 0 0 0,0 0 0 0 0,1 0 0 0 0,-1 1 0 0 0,0 0 1 0 0,0 0-1 0 0,1 0 0 0 0,-1 0 0 0 0,0 1 0 0 0,0-1 0 0 0,0 1 0 0 0,-1 0 0 0 0,1 1 0 0 0,0-1 0 0 0,-1 0 1 0 0,1 1-1 0 0,4 4 0 0 0,-2 4-1511 0 0,-3 1-73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11519 0 0,'0'0'4420'0'0,"1"1"-3916"0"0,10 15 274 0 0,-1 1-1 0 0,0 0 0 0 0,9 24 0 0 0,10 18 758 0 0,-14-35-928 0 0,25 51 892 0 0,-36-68-1344 0 0,-1 1 1 0 0,0 0-1 0 0,0 0 0 0 0,-1 1 0 0 0,0-1 0 0 0,-1 0 0 0 0,1 14 0 0 0,-2-19-136 0 0,0 1-1 0 0,-1 0 1 0 0,0-1 0 0 0,1 1-1 0 0,-1-1 1 0 0,0 1 0 0 0,-1-1 0 0 0,1 1-1 0 0,-1-1 1 0 0,1 0 0 0 0,-1 0-1 0 0,0 0 1 0 0,0 0 0 0 0,-1 0 0 0 0,1 0-1 0 0,-1 0 1 0 0,1-1 0 0 0,-1 1 0 0 0,-4 2-1 0 0,-6 4 11 0 0,-1-1-1 0 0,1 0 1 0 0,-20 8-1 0 0,8-5 17 0 0,-23 12-959 0 0,-2-3 1 0 0,-56 16-1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13823 0 0,'0'0'8663'0'0,"-1"2"-8123"0"0,0 3-375 0 0,0 1 0 0 0,0 0-1 0 0,1-1 1 0 0,-1 1 0 0 0,1-1 0 0 0,1 1 0 0 0,-1 0 0 0 0,1-1-1 0 0,0 1 1 0 0,3 8 0 0 0,-4-12-206 0 0,1 0 1 0 0,-1 0-1 0 0,1 1 0 0 0,0-1 0 0 0,-1 0 0 0 0,1 0 1 0 0,0 1-1 0 0,3 2 0 0 0,-2 0-521 0 0,4 5-1772 0 0,-4-8 1192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2303 0 0,'-1'1'167'0'0,"-9"15"-362"0"0,1-1 5812 0 0,-13 26 1 0 0,4-5-1644 0 0,12-26-2348 0 0,-9 22-1 0 0,-24 54 1422 0 0,17-41-2287 0 0,7-17-471 0 0,-2 1 1 0 0,-27 35 0 0 0,26-38-246 0 0,14-21-82 0 0,1 0 0 0 0,0 1 1 0 0,-4 10-1 0 0,6-12-10 0 0,0-2-197 0 0,14-3-4337 0 0,3-4-2960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4607 0 0,'0'0'14558'0'0,"14"-11"-9799"0"0,-9 11-5183 0 0,0-1 0 0 0,0 1 0 0 0,0 1 0 0 0,0-1 0 0 0,7 2 0 0 0,-11-1-73 0 0,11 2-7115 0 0</inkml:trace>
  <inkml:trace contextRef="#ctx0" brushRef="#br0" timeOffset="1">433 21 16127 0 0,'5'-8'8645'0'0,"-2"6"-8402"0"0,-1 1-158 0 0,-1 0 1 0 0,1 0 0 0 0,-1 0-1 0 0,1 0 1 0 0,0 1 0 0 0,-1-1 0 0 0,1 1-1 0 0,-1-1 1 0 0,1 1 0 0 0,0 0-1 0 0,1-1 1 0 0,-1 1-129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6911 0 0,'0'0'7130'0'0,"-11"5"-1489"0"0,11-5-5506 0 0,-1 0 0 0 0,1 0 1 0 0,-1 0-1 0 0,1 1 0 0 0,-1-1 0 0 0,1 0 1 0 0,-1 1-1 0 0,1-1 0 0 0,-1 0 0 0 0,1 1 1 0 0,0-1-1 0 0,-1 0 0 0 0,1 1 0 0 0,0-1 1 0 0,-1 1-1 0 0,1-1 0 0 0,0 1 0 0 0,-1-1 1 0 0,1 1-1 0 0,0-1 0 0 0,0 1 0 0 0,0-1 1 0 0,-1 1-1 0 0,1-1 0 0 0,0 1 0 0 0,0 0 0 0 0,0 1-44 0 0,0-1 0 0 0,1 1 0 0 0,-1-1-1 0 0,0 1 1 0 0,1-1 0 0 0,-1 1-1 0 0,1-1 1 0 0,-1 0 0 0 0,2 3-1 0 0,2 3-160 0 0,1 0 0 0 0,10 11 0 0 0,-14-16 223 0 0,31 32-105 0 0,-16-17-24 0 0,0 1 0 0 0,-1 1 0 0 0,16 25 0 0 0,-27-37-24 0 0,1 1 0 0 0,-1 1 0 0 0,1-1 0 0 0,-1 1 0 0 0,3 11 0 0 0,-6-17 0 0 0,-1 0 0 0 0,1 0 0 0 0,-1 1 0 0 0,0-1 0 0 0,0 0 0 0 0,0 1 0 0 0,0-1 0 0 0,0 0 0 0 0,-1 0 0 0 0,1 1 0 0 0,-1-1 0 0 0,0 0 0 0 0,0 0 0 0 0,0 0 0 0 0,-1 0 0 0 0,-1 4 0 0 0,-1-1 19 0 0,0 0 0 0 0,-1 0 0 0 0,0 0 0 0 0,0 0 0 0 0,0-1 0 0 0,-1 0 0 0 0,0 0 0 0 0,0-1 0 0 0,-12 8 0 0 0,-7 2 133 0 0,-35 13 0 0 0,18-9-81 0 0,-19 13 226 0 0,42-21-2815 0 0,1-1-4226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65 231 7831 0 0,'0'0'13130'0'0,"0"2"-12356"0"0,2 11-431 0 0,-2 0-1 0 0,1-1 1 0 0,-1 1 0 0 0,-1 0-1 0 0,0-1 1 0 0,-1 1 0 0 0,0 0-1 0 0,-1-1 1 0 0,-1 0 0 0 0,0 0-1 0 0,0 0 1 0 0,-9 16 0 0 0,-15 26-19 0 0,27-53-270 0 0,1 1 16 0 0,-4 4-5 0 0,3-5 215 0 0,1-2-227 0 0,7-22-41 0 0,0 1 0 0 0,1 1 0 0 0,11-22 0 0 0,0 0-137 0 0,-8 20-20 0 0,1 1 1 0 0,0 0-1 0 0,2 1 0 0 0,1 0 1 0 0,1 1-1 0 0,0 1 0 0 0,1 1 0 0 0,1 0 1 0 0,1 1-1 0 0,1 1 0 0 0,0 0 0 0 0,35-19 1 0 0,-38 26 50 0 0,-1 1-1 0 0,1 0 1 0 0,0 1 0 0 0,1 1 0 0 0,23-4 0 0 0,-34 8 105 0 0,1 1 1 0 0,0-1 0 0 0,0 2 0 0 0,0-1 0 0 0,0 1 0 0 0,0 1 0 0 0,0-1 0 0 0,0 1 0 0 0,-1 1 0 0 0,1-1 0 0 0,0 1-1 0 0,-1 1 1 0 0,1-1 0 0 0,12 7 0 0 0,-18-8-5 0 0,0 1 0 0 0,0-1 0 0 0,0 0 0 0 0,-1 1 0 0 0,1-1 0 0 0,0 1 1 0 0,-1 0-1 0 0,1-1 0 0 0,-1 1 0 0 0,1 0 0 0 0,-1 0 0 0 0,0 0 0 0 0,0 0 0 0 0,0 0 0 0 0,0 0 0 0 0,0 1 0 0 0,0 1 0 0 0,0-1 11 0 0,-1 1 0 0 0,1-1-1 0 0,-1 0 1 0 0,0 1 0 0 0,-1-1 0 0 0,1 1-1 0 0,0-1 1 0 0,-1 0 0 0 0,0 1 0 0 0,-1 4 0 0 0,-4 5 39 0 0,0 0 0 0 0,-1 0 1 0 0,-1 0-1 0 0,-11 15 0 0 0,15-22-54 0 0,-72 94 28 0 0,-5 6 2 0 0,74-97-33 0 0,1 1 0 0 0,1 0 0 0 0,-1 0 0 0 0,2 0 0 0 0,-1 0 0 0 0,1 1 0 0 0,1 0 0 0 0,0-1 0 0 0,0 1 0 0 0,1 1 0 0 0,0 12 0 0 0,2-21 2 0 0,0-1 0 0 0,0 1-1 0 0,1 0 1 0 0,-1-1 0 0 0,1 1 0 0 0,0-1-1 0 0,0 0 1 0 0,0 1 0 0 0,0-1-1 0 0,0 0 1 0 0,0 1 0 0 0,1-1 0 0 0,-1 0-1 0 0,1 0 1 0 0,-1 0 0 0 0,1 0 0 0 0,0 0-1 0 0,0-1 1 0 0,0 1 0 0 0,0 0 0 0 0,0-1-1 0 0,0 1 1 0 0,0-1 0 0 0,4 1 0 0 0,6 4 15 0 0,0-1 0 0 0,0-1 0 0 0,23 5 1 0 0,0 0-3 0 0,-27-6-15 0 0,0 0 0 0 0,0 0 0 0 0,0 0 0 0 0,-1 1 0 0 0,1 0 0 0 0,-1 0 0 0 0,0 1 0 0 0,-1 0 0 0 0,1 0 0 0 0,-1 1 0 0 0,0 0 0 0 0,0 0 0 0 0,-1 0 0 0 0,1 0 0 0 0,5 11 0 0 0,-11-16 0 0 0,0 0-1 0 0,1 0 1 0 0,-1-1-1 0 0,0 1 1 0 0,1 0-1 0 0,-1 0 1 0 0,1-1 0 0 0,-1 1-1 0 0,1 0 1 0 0,-1-1-1 0 0,1 1 1 0 0,0 0-1 0 0,-1-1 1 0 0,1 1-1 0 0,0-1 1 0 0,-1 1 0 0 0,1-1-1 0 0,0 1 1 0 0,0-1-1 0 0,0 1 1 0 0,3 0-16 0 0,-1 2-141 0 0,1-1 1 0 0,-1 0-1 0 0,1 1 1 0 0,0-1 0 0 0,0-1-1 0 0,0 1 1 0 0,0-1-1 0 0,1 1 1 0 0,-1-1-1 0 0,0 0 1 0 0,1-1-1 0 0,-1 1 1 0 0,0-1 0 0 0,6 0-1 0 0,3-1-799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362 268 12695 0 0,'0'0'1150'0'0,"1"2"-880"0"0,0 0-102 0 0,0 3 153 0 0,0-1 1 0 0,1 0-1 0 0,0 0 0 0 0,0 0 1 0 0,0 0-1 0 0,0 0 1 0 0,0 0-1 0 0,5 4 0 0 0,-6-6 113 0 0,0-2-326 0 0,1 1 0 0 0,0-1 0 0 0,-1 1 1 0 0,1-1-1 0 0,0 0 0 0 0,0 1 0 0 0,0-1 0 0 0,-1 0 1 0 0,1 0-1 0 0,3 0 0 0 0,0-2 14 0 0,0 1 0 0 0,-1-1 0 0 0,1 0 1 0 0,0 0-1 0 0,0 0 0 0 0,-1 0 0 0 0,0-1 0 0 0,1 0 0 0 0,-1 0 0 0 0,0 0 0 0 0,6-7 0 0 0,5-5 204 0 0,18-26-1 0 0,-29 35-282 0 0,24-30 213 0 0,-5 9-152 0 0,-2-1 1 0 0,29-53-1 0 0,-47 76-108 0 0,-1 0 1 0 0,0-1-1 0 0,0 1 0 0 0,2-10 1 0 0,-4 14-8 0 0,0 1 1 0 0,0 0 0 0 0,0-1-1 0 0,0 1 1 0 0,0-1 0 0 0,0 1 0 0 0,0-1-1 0 0,0 1 1 0 0,0 0 0 0 0,0-1 0 0 0,0 1-1 0 0,0-1 1 0 0,-1 1 0 0 0,1-1 0 0 0,0 1-1 0 0,0 0 1 0 0,0-1 0 0 0,-1 1 0 0 0,1 0-1 0 0,0-1 1 0 0,0 1 0 0 0,-1 0-1 0 0,1-1 1 0 0,0 1 0 0 0,-1 0 0 0 0,1-1-1 0 0,0 1 1 0 0,-1 0 0 0 0,1 0 0 0 0,0-1-1 0 0,-1 1 1 0 0,1 0 0 0 0,-1 0 0 0 0,1 0-1 0 0,0 0 1 0 0,-1 0 0 0 0,0-1 0 0 0,-15 2-303 0 0,7 2 232 0 0,0 0 0 0 0,0 1 0 0 0,0 0 0 0 0,1 0 0 0 0,0 1-1 0 0,0 0 1 0 0,0 1 0 0 0,1 0 0 0 0,-8 6 0 0 0,-18 15-76 0 0,-45 27 32 0 0,3 3 0 0 0,-94 93 0 0 0,136-116 136 0 0,-53 57-34 0 0,77-80 43 0 0,0 1 0 0 0,1 1 0 0 0,0-1 0 0 0,1 1 0 0 0,0 0 0 0 0,-5 18 0 0 0,11-29 3 0 0,0 1 1 0 0,0 0-1 0 0,0 0 0 0 0,1 0 0 0 0,-1 0 1 0 0,1 0-1 0 0,0 0 0 0 0,0 0 0 0 0,0 0 1 0 0,0 0-1 0 0,0 0 0 0 0,1 0 0 0 0,-1 0 1 0 0,1-1-1 0 0,0 1 0 0 0,0 0 0 0 0,0 0 1 0 0,0 0-1 0 0,2 2 0 0 0,-1-3 1 0 0,0 1 1 0 0,0-1-1 0 0,0 0 0 0 0,0 0 0 0 0,1 0 1 0 0,-1 0-1 0 0,1 0 0 0 0,-1 0 0 0 0,1-1 0 0 0,0 1 1 0 0,0-1-1 0 0,0 0 0 0 0,0 0 0 0 0,-1 0 1 0 0,2 0-1 0 0,-1 0 0 0 0,0-1 0 0 0,3 1 1 0 0,2 0 61 0 0,0-1 0 0 0,1 0 0 0 0,-1-1 1 0 0,0 0-1 0 0,0 0 0 0 0,13-4 0 0 0,47-18 229 0 0,-63 21-313 0 0,22-9 13 0 0,-1-1 1 0 0,-1-1 0 0 0,0-2-1 0 0,36-26 1 0 0,-15 3-107 0 0,49-50 1 0 0,-83 76 49 0 0,21-30 1 0 0,-52 72-99 0 0,-25 52 0 0 0,36-52-981 0 0,9-27-21 0 0,5 4-46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60 311 5063 0 0,'0'0'390'0'0,"-1"1"-252"0"0,-9 10 2974 0 0,0-1-1 0 0,-1 0 0 0 0,-16 12 1679 0 0,28-24-4764 0 0,0 1 0 0 0,0-1 0 0 0,0 1 0 0 0,-1-1 0 0 0,1 0-1 0 0,0 0 1 0 0,-1 1 0 0 0,1-3 0 0 0,3-8 77 0 0,13-14 35 0 0,1 1 0 0 0,1 0 1 0 0,29-27-1 0 0,-33 35-119 0 0,13-11-8 0 0,2 1 0 0 0,0 2-1 0 0,2 1 1 0 0,1 1 0 0 0,53-27-1 0 0,-82 48 6 0 0,0 0 0 0 0,0 0 1 0 0,0 0-1 0 0,0 1 0 0 0,0 0 0 0 0,0 0 0 0 0,0 0 0 0 0,1 0 0 0 0,3 0 1 0 0,-7 2-9 0 0,-1-1 0 0 0,1 0 0 0 0,-1 0 0 0 0,1 1 1 0 0,-1-1-1 0 0,1 0 0 0 0,-1 1 0 0 0,1-1 0 0 0,-1 0 1 0 0,0 1-1 0 0,1-1 0 0 0,-1 1 0 0 0,0-1 0 0 0,1 1 1 0 0,-1-1-1 0 0,0 1 0 0 0,1-1 0 0 0,-1 1 0 0 0,0-1 0 0 0,0 1 1 0 0,0-1-1 0 0,0 1 0 0 0,1 0 0 0 0,-1 0 22 0 0,2 5 59 0 0,-1 0 1 0 0,1-1-1 0 0,-1 1 0 0 0,0 0 0 0 0,-1 0 1 0 0,1 0-1 0 0,-1 0 0 0 0,-1 8 0 0 0,-9 51 463 0 0,5-41-391 0 0,1-4-95 0 0,0 1 22 0 0,0 1-1 0 0,2-1 1 0 0,0 27-1 0 0,2-46-150 0 0,0 0 0 0 0,0 0 0 0 0,0 0 0 0 0,0 0 0 0 0,0 1 0 0 0,1-1 0 0 0,-1 0 0 0 0,1 0 0 0 0,0 0 0 0 0,-1 0 0 0 0,1 0 0 0 0,0-1 0 0 0,0 1-1 0 0,0 0 1 0 0,1 0 0 0 0,-1 0 0 0 0,0-1 0 0 0,1 1 0 0 0,-1-1 0 0 0,3 2 0 0 0,4 2-725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148 542 2759 0 0,'4'-8'3563'0'0,"-3"6"-2800"0"0,0 0-1 0 0,-1 1 1 0 0,0-1 0 0 0,1 0-1 0 0,-1 1 1 0 0,0-1-1 0 0,0 0 1 0 0,0 0 0 0 0,0 1-1 0 0,0-1 1 0 0,0 0-1 0 0,0 1 1 0 0,0-1 0 0 0,-2-3-1 0 0,1 2-331 0 0,0 1 0 0 0,0-1 0 0 0,-1 1 0 0 0,1-1 0 0 0,-1 1 0 0 0,0 0 0 0 0,0 0-1 0 0,-2-3 1 0 0,-6-3-744 0 0,1 0 0 0 0,-1 1-1 0 0,-17-8 1 0 0,8 3 1233 0 0,11 7-915 0 0,2 2 0 0 0,0-1 1 0 0,1 0-1 0 0,-1 0 0 0 0,1-1 1 0 0,-7-6-1 0 0,10 8-4 0 0,1 1 0 0 0,-1 0 0 0 0,1 0-1 0 0,0-1 1 0 0,0 1 0 0 0,0-1 0 0 0,0 1 0 0 0,0-1 0 0 0,0 1 0 0 0,1-1 0 0 0,-1 1 0 0 0,1-1 0 0 0,0 0 0 0 0,0 1-1 0 0,0-1 1 0 0,0 0 0 0 0,1-5 0 0 0,1-2-28 0 0,1 0-1 0 0,-1 1 1 0 0,2-1-1 0 0,0 0 1 0 0,0 1-1 0 0,1 0 1 0 0,0 0-1 0 0,7-10 1 0 0,6-6-110 0 0,31-32 0 0 0,-34 42 135 0 0,-1 1-1 0 0,2 0 1 0 0,0 1 0 0 0,0 1-1 0 0,1 0 1 0 0,0 1 0 0 0,1 1-1 0 0,1 1 1 0 0,-1 1 0 0 0,27-9 0 0 0,-17 9 152 0 0,-1 1 0 0 0,1 1 0 0 0,49-4 0 0 0,-64 9-36 0 0,0 1 1 0 0,0 1-1 0 0,0 0 0 0 0,0 0 0 0 0,0 1 1 0 0,-1 1-1 0 0,1 0 0 0 0,-1 1 0 0 0,1 0 1 0 0,18 10-1 0 0,-28-13-90 0 0,0 1 0 0 0,0 0-1 0 0,0 0 1 0 0,0 1 0 0 0,0-1 0 0 0,0 0 0 0 0,0 1 0 0 0,-1 0-1 0 0,1 0 1 0 0,-1 0 0 0 0,0 0 0 0 0,0 0 0 0 0,0 0 0 0 0,0 0 0 0 0,0 1-1 0 0,-1-1 1 0 0,2 7 0 0 0,-2-5-19 0 0,0 0 0 0 0,-1 0 0 0 0,1 0-1 0 0,-2 1 1 0 0,1-1 0 0 0,0 0 0 0 0,-1 0 0 0 0,0 0 0 0 0,0-1-1 0 0,0 1 1 0 0,-1 0 0 0 0,-4 9 0 0 0,-1 1-1 0 0,-2 0-1 0 0,0-1 1 0 0,0 0 0 0 0,-2 0-1 0 0,1-1 1 0 0,-2 0 0 0 0,0-1 0 0 0,0-1-1 0 0,-1 0 1 0 0,0 0 0 0 0,-27 15 0 0 0,8-8-720 0 0,-2-1 1 0 0,0-2 0 0 0,0-1-1 0 0,-49 13 1 0 0,60-21-1003 0 0,-34 6 0 0 0,22-11-3602 0 0,21-2 605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4:5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8375 0 0,'0'0'382'0'0,"-1"2"-6"0"0,-5 17-49 0 0,-16 29 0 0 0,4-8 869 0 0,-147 306 2420 0 0,41-92 413 0 0,20 10-2050 0 0,93-224-3164 0 0,11-38-54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3223 0 0,'0'0'143'0'0,"-1"3"-3"0"0,-32 91 10072 0 0,-11-1-5871 0 0,-59 86-4322 0 0,31-57 886 0 0,-7 25-598 0 0,-18 33-144 0 0,76-147-507 0 0,15-26-939 0 0,13-23-558 0 0,2-1 415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171 565 4607 0 0,'-86'66'933'0'0,"2"-1"8614"0"0,88-74-8816 0 0,55-81 874 0 0,52-77 955 0 0,-69 110-2076 0 0,3 2-1 0 0,62-59 1 0 0,-77 87-421 0 0,1 2 1 0 0,1 0-1 0 0,1 3 1 0 0,39-22-1 0 0,-52 34 57 0 0,0 1 0 0 0,0 1 0 0 0,1 0 0 0 0,0 2 0 0 0,1 0-1 0 0,-1 1 1 0 0,1 2 0 0 0,0 0 0 0 0,23 0 0 0 0,-38 3-105 0 0,1 1 0 0 0,-1-1 1 0 0,0 1-1 0 0,1 0 0 0 0,-1 1 1 0 0,0 0-1 0 0,0 0 0 0 0,0 0 1 0 0,0 1-1 0 0,-1 0 0 0 0,7 4 0 0 0,-9-4-10 0 0,-1-1-1 0 0,0 0 0 0 0,0 1 0 0 0,0-1 1 0 0,-1 1-1 0 0,1 0 0 0 0,-1 0 0 0 0,0 0 1 0 0,1 0-1 0 0,-1 0 0 0 0,0 1 0 0 0,-1-1 1 0 0,1 1-1 0 0,-1-1 0 0 0,0 1 0 0 0,1 0 1 0 0,-1-1-1 0 0,-1 1 0 0 0,1 0 0 0 0,-1 0 1 0 0,1 0-1 0 0,-1 6 0 0 0,-2 2 0 0 0,1 1-1 0 0,-2-1 1 0 0,1 0 0 0 0,-2 0-1 0 0,0 0 1 0 0,0 0-1 0 0,-1-1 1 0 0,0 0 0 0 0,-1 1-1 0 0,0-2 1 0 0,-1 1 0 0 0,0-1-1 0 0,-16 17 1 0 0,-8 5 18 0 0,-1-1 0 0 0,-54 38 0 0 0,34-30-89 0 0,-3-3 0 0 0,0-3-1 0 0,-112 49 1 0 0,139-70-110 0 0,-1-1-1 0 0,0-2 0 0 0,-1-1 1 0 0,-56 8-1 0 0,80-16-2 0 0,0 1-1 0 0,0-1 1 0 0,0-1-1 0 0,-8 0 1 0 0,13 1-304 0 0,2-2-702 0 0,9-7-254 0 0,2-2-324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6447 0 0,'0'0'7268'0'0,"-1"2"-6370"0"0,-4 5-617 0 0,0 0 0 0 0,0 0 0 0 0,-1-1-1 0 0,0 1 1 0 0,0-2 0 0 0,-1 1 0 0 0,1 0 0 0 0,-14 7 0 0 0,-8 8 84 0 0,-81 65-138 0 0,-130 111-206 0 0,214-173 217 0 0,1 2 1 0 0,1 0-1 0 0,-31 47 1 0 0,44-59-64 0 0,2 1 1 0 0,0 0-1 0 0,1 0 1 0 0,0 0-1 0 0,1 1 1 0 0,1 0-1 0 0,0 1 1 0 0,2-1 0 0 0,-4 26-1 0 0,7-33-69 0 0,-1 0 0 0 0,2 0 0 0 0,-1 1 0 0 0,1-1 0 0 0,1 0 0 0 0,-1-1 0 0 0,2 1 0 0 0,-1 0 0 0 0,1-1 0 0 0,0 1 0 0 0,1-1 0 0 0,0 0 0 0 0,1 0 0 0 0,-1 0 0 0 0,1 0 0 0 0,1-1 0 0 0,-1 0 0 0 0,1 0 0 0 0,1-1 0 0 0,-1 0 0 0 0,1 0 0 0 0,0 0 0 0 0,1-1 0 0 0,-1 0 0 0 0,1 0-1 0 0,13 6 1 0 0,-13-7-131 0 0,1 0-1 0 0,0 0 0 0 0,0-1 0 0 0,0 0 0 0 0,0-1 0 0 0,0 0 0 0 0,1 0 0 0 0,-1-1 0 0 0,1 0 0 0 0,-1 0 0 0 0,1-1 0 0 0,12-2 0 0 0,-21 2-603 0 0,8-6-3762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81 4607 0 0,'6'-8'345'0'0,"0"1"-1"0"0,1 1 0 0 0,-1-1 0 0 0,9-5 0 0 0,-7 6 1006 0 0,0 0 0 0 0,1 1 0 0 0,0 0-1 0 0,0 0 1 0 0,0 1 0 0 0,12-4 0 0 0,-20 8-1246 0 0,-1 0 0 0 0,1-1 0 0 0,0 1 0 0 0,0 0 0 0 0,-1 0 1 0 0,1 0-1 0 0,0 0 0 0 0,0 0 0 0 0,0 0 0 0 0,-1 0 0 0 0,1 0 1 0 0,0 0-1 0 0,0 0 0 0 0,0 0 0 0 0,-1 0 0 0 0,1 1 0 0 0,0-1 1 0 0,0 0-1 0 0,-1 0 0 0 0,1 1 0 0 0,0-1 0 0 0,-1 1 0 0 0,1-1 0 0 0,0 1 1 0 0,-1-1-1 0 0,1 1 0 0 0,-1-1 0 0 0,1 1 0 0 0,-1-1 0 0 0,1 1 1 0 0,-1 0-1 0 0,1-1 0 0 0,-1 1 0 0 0,1 0 0 0 0,-1-1 0 0 0,0 1 1 0 0,0 0-1 0 0,1 0 0 0 0,-1-1 0 0 0,0 1 0 0 0,0 0 0 0 0,0 0 1 0 0,0-1-1 0 0,0 2 0 0 0,1 2-18 0 0,-1 1 1 0 0,0-1 0 0 0,0 0-1 0 0,0 0 1 0 0,-1 1-1 0 0,-1 4 1 0 0,-8 25 304 0 0,-1-2 1 0 0,-1 1-1 0 0,-29 51 1 0 0,-62 85-37 0 0,72-121-288 0 0,-66 91 50 0 0,12-17-192 0 0,75-108-220 0 0,0-1-1 0 0,0-1 0 0 0,-16 15 0 0 0,0-5-7758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4143 0 0,'0'3'319'0'0,"-1"25"1241"0"0,-1 0 1 0 0,-1-1-1 0 0,-2 1 0 0 0,0-1 1 0 0,-2 0-1 0 0,-1-1 0 0 0,-21 47 1 0 0,-3-11-583 0 0,2-17-15 0 0,17-25-232 0 0,-13 23-1 0 0,25-42 61 0 0,11-24-62 0 0,-6 15-588 0 0,0-1 0 0 0,8-12 0 0 0,31-39 77 0 0,55-57 1 0 0,-78 96-202 0 0,33-30 0 0 0,-43 43 10 0 0,0 1 0 0 0,0 0 0 0 0,0 0 1 0 0,1 1-1 0 0,0 0 0 0 0,15-5 0 0 0,-23 10-6 0 0,0 0-1 0 0,1 0 1 0 0,-1 1-1 0 0,0-1 1 0 0,0 1-1 0 0,1 0 1 0 0,-1 0 0 0 0,0 0-1 0 0,0 0 1 0 0,1 0-1 0 0,-1 1 1 0 0,0-1-1 0 0,0 1 1 0 0,0 0-1 0 0,1 0 1 0 0,-1 0 0 0 0,0 1-1 0 0,0-1 1 0 0,-1 1-1 0 0,1-1 1 0 0,0 1-1 0 0,0 0 1 0 0,-1 0-1 0 0,1 0 1 0 0,-1 1 0 0 0,3 2-1 0 0,-2-1-5 0 0,1 1 0 0 0,-1 0 0 0 0,0 0 0 0 0,0 0 0 0 0,0 0 0 0 0,-1 0 0 0 0,0 0-1 0 0,0 1 1 0 0,0-1 0 0 0,-1 1 0 0 0,0-1 0 0 0,0 1 0 0 0,0 0 0 0 0,-1 6 0 0 0,0-1 27 0 0,-1 1 1 0 0,-1 0-1 0 0,0 0 0 0 0,0 0 1 0 0,-2-1-1 0 0,-7 20 1 0 0,2-10 35 0 0,-1-1 0 0 0,-21 31-1 0 0,27-45-13 0 0,44-64-61 0 0,4-2-431 0 0,-21 28 81 0 0,49-53 1 0 0,-54 65 313 0 0,-5 6-42 0 0,29-23-1 0 0,-39 34 68 0 0,1 0 1 0 0,0 0 0 0 0,0 1 0 0 0,1-1-1 0 0,-1 1 1 0 0,0 0 0 0 0,1 1 0 0 0,-1-1-1 0 0,1 1 1 0 0,0 0 0 0 0,-1 0-1 0 0,10-1 1 0 0,-12 2 20 0 0,0 0-1 0 0,0 1 1 0 0,0-1-1 0 0,1 0 1 0 0,-1 1-1 0 0,0-1 0 0 0,0 1 1 0 0,0 0-1 0 0,0 0 1 0 0,0 0-1 0 0,0 0 1 0 0,-1 0-1 0 0,1 0 1 0 0,0 0-1 0 0,0 1 1 0 0,1 1-1 0 0,0-1 41 0 0,-1 1-1 0 0,1 1 0 0 0,-1-1 1 0 0,0 0-1 0 0,0 1 1 0 0,0-1-1 0 0,0 1 1 0 0,1 4-1 0 0,0 1 54 0 0,-1 0 0 0 0,1 0-1 0 0,-2 0 1 0 0,1 1 0 0 0,-2-1-1 0 0,1 16 1 0 0,-5 12 115 0 0,-1-1 0 0 0,-11 37 0 0 0,-3 23-165 0 0,18-95-216 0 0,1 1 1 0 0,0-1-1 0 0,0 0 1 0 0,0 0-1 0 0,0 1 1 0 0,0-1-1 0 0,0 0 1 0 0,1 0-1 0 0,-1 0 1 0 0,0 1-1 0 0,1-1 1 0 0,0 1-1 0 0,-1 0-180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125 325 2759 0 0,'0'0'442'0'0,"3"-15"6452"0"0,0 12-6827 0 0,0 0 0 0 0,0 0 0 0 0,0 1 0 0 0,1-1 0 0 0,-1 1-1 0 0,1 0 1 0 0,-1 0 0 0 0,1 1 0 0 0,0-1 0 0 0,0 1 0 0 0,4-2 0 0 0,-2 1 83 0 0,-1 0 0 0 0,1 0 0 0 0,0-1 0 0 0,8-5 1 0 0,4-5 733 0 0,17-14 5629 0 0,-35 27-6386 0 0,0-1 0 0 0,0 1 0 0 0,-1-1 0 0 0,1 0 0 0 0,0 1-1 0 0,0-1 1 0 0,0 1 0 0 0,0-1 0 0 0,0 1 0 0 0,-1-1 0 0 0,1 1 0 0 0,0-1 0 0 0,-1 1 0 0 0,1-2 0 0 0,-14 5 302 0 0,11-3 93 0 0,11-6-264 0 0,15-13 198 0 0,27-28-1 0 0,-41 38-377 0 0,-1-1 0 0 0,0 1 0 0 0,-1-1 0 0 0,0-1 0 0 0,10-21 0 0 0,-16 31-73 0 0,0-1 1 0 0,0 0-1 0 0,0 0 1 0 0,0 0-1 0 0,-1 0 1 0 0,1 1-1 0 0,-1-1 1 0 0,1 0-1 0 0,-1 0 1 0 0,0 0-1 0 0,0 0 1 0 0,0 0-1 0 0,0 0 1 0 0,0 0-1 0 0,0 0 1 0 0,-1 0-1 0 0,1 0 1 0 0,-1 0-1 0 0,1 0 1 0 0,-1 0-1 0 0,0 1 1 0 0,1-1-1 0 0,-3-2 1 0 0,2 2-3 0 0,0 1 0 0 0,-1-1 1 0 0,0 1-1 0 0,1 0 0 0 0,-1 0 1 0 0,0 0-1 0 0,0 0 0 0 0,1 0 1 0 0,-1 0-1 0 0,0 0 0 0 0,-4-1 0 0 0,-1 1-3 0 0,0-1-1 0 0,0 1 1 0 0,0 1 0 0 0,-11-1-1 0 0,18 2-2 0 0,-1-1-1 0 0,1 0 1 0 0,-1 1-1 0 0,1-1 1 0 0,-1 1-1 0 0,1-1 1 0 0,0 1-1 0 0,-1 0 1 0 0,1-1-1 0 0,0 1 1 0 0,-1-1-1 0 0,1 1 1 0 0,0 0-1 0 0,0-1 1 0 0,-1 2-1 0 0,0 0 0 0 0,-33 58 78 0 0,-59 81 0 0 0,2-6 10 0 0,88-130-84 0 0,-47 83 34 0 0,44-74-28 0 0,1-1 0 0 0,0 1 0 0 0,0 0 0 0 0,-3 26 0 0 0,4-9-6 0 0,6-19 0 0 0,3-2 0 0 0,2-4-12 0 0,-5-5-48 0 0,-1-1-75 0 0,0 0 0 0 0,-1 0-1 0 0,1 0 1 0 0,0 0 0 0 0,0 0-1 0 0,0 0 1 0 0,0 0 0 0 0,0 0-1 0 0,0-1 1 0 0,-1 1 0 0 0,1 0 0 0 0,0-1-1 0 0,0 1 1 0 0,0-1 0 0 0,-1 1-1 0 0,1-1 1 0 0,0 1 0 0 0,1-2 0 0 0,-1 1-423 0 0,1-15-4555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12463 0 0,'-2'1'572'0'0,"-6"6"-362"0"0,-1 0 0 0 0,0-1 0 0 0,-17 9 0 0 0,-17 13 1672 0 0,36-22-1155 0 0,0-1 1 0 0,1 1-1 0 0,0 0 1 0 0,0 1 0 0 0,1 0-1 0 0,-9 12 1893 0 0,16-19-2419 0 0,5 2-116 0 0,-1-1 0 0 0,1 0-1 0 0,-1-1 1 0 0,1 1 0 0 0,0-1 0 0 0,-1-1-1 0 0,1 1 1 0 0,-1-1 0 0 0,10-2 0 0 0,9-4 102 0 0,26-11 0 0 0,-15 5-73 0 0,16-4 12 0 0,0 3 1 0 0,57-8-1 0 0,-67 19-588 0 0,-40 3 161 0 0,-1 1-167 0 0,7 1-689 0 0,-7-1-304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18887 0 0,'0'0'1430'0'0,"1"2"-965"0"0,0 14-371 0 0,0 0 1 0 0,-1 0-1 0 0,-1 0 0 0 0,-1-1 1 0 0,-5 27-1 0 0,-25 79 652 0 0,5-44-375 0 0,-42 82 0 0 0,35-91-310 0 0,-3-2 0 0 0,-3-1-1 0 0,-2-2 1 0 0,-70 77-1 0 0,70-87-34 0 0,20-25 29 0 0,-43 42 0 0 0,57-63-120 0 0,7-6-346 0 0,5-11-814 0 0,18-24-1187 0 0,-5 12 497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110 232 6911 0 0,'0'0'315'0'0,"-1"2"-7"0"0,-6 19-711 0 0,-5 17 3538 0 0,-2-1 4061 0 0,14-36-6584 0 0,-7 7 365 0 0,5-8-949 0 0,0 1 0 0 0,-1-1 1 0 0,1 0-1 0 0,0 0 0 0 0,0 0 0 0 0,0 0 0 0 0,0 0 0 0 0,0 0 0 0 0,0 0 0 0 0,0-1 0 0 0,0 1 1 0 0,-1-1-1 0 0,1 0 0 0 0,0 1 0 0 0,1-1 0 0 0,-1 0 0 0 0,0 0 0 0 0,0 0 0 0 0,-2-2 1 0 0,2 1-9 0 0,0-1 0 0 0,0 1 0 0 0,0 0 1 0 0,0-1-1 0 0,0 1 0 0 0,1-1 0 0 0,-1 0 1 0 0,1 0-1 0 0,-1 1 0 0 0,1-1 0 0 0,0 0 1 0 0,0-3-1 0 0,-1-1 5 0 0,1 0 0 0 0,0 0 0 0 0,0 0 0 0 0,1 0 0 0 0,0 0 0 0 0,0 0 0 0 0,1 0 1 0 0,0 0-1 0 0,0 0 0 0 0,1 0 0 0 0,2-9 0 0 0,2 4-31 0 0,0-1 1 0 0,0 1-1 0 0,1 0 1 0 0,0 1-1 0 0,1-1 1 0 0,0 1-1 0 0,1 1 0 0 0,1 0 1 0 0,-1 0-1 0 0,1 1 1 0 0,1 0-1 0 0,0 1 1 0 0,0 0-1 0 0,1 1 1 0 0,0 0-1 0 0,0 0 1 0 0,0 2-1 0 0,1-1 0 0 0,0 2 1 0 0,0 0-1 0 0,0 0 1 0 0,0 1-1 0 0,1 1 1 0 0,0 0-1 0 0,-1 1 1 0 0,1 0-1 0 0,0 1 1 0 0,-1 1-1 0 0,1 0 0 0 0,23 5 1 0 0,-13 1 276 0 0,0 0 1 0 0,0 2-1 0 0,33 16 1 0 0,-43-17 28 0 0,0 0 1 0 0,-1 1 0 0 0,0 0 0 0 0,0 1 0 0 0,-1 1 0 0 0,18 19 0 0 0,-26-25-207 0 0,0 1 1 0 0,0-1-1 0 0,0 1 1 0 0,-1-1-1 0 0,1 1 1 0 0,-1 0-1 0 0,-1 0 0 0 0,1 1 1 0 0,-1-1-1 0 0,-1 1 1 0 0,3 8-1 0 0,-4-10-62 0 0,0 0 0 0 0,1 0-1 0 0,-2 0 1 0 0,1 0 0 0 0,-1 0 0 0 0,1 1-1 0 0,-1-1 1 0 0,-1 0 0 0 0,1-1 0 0 0,-1 1-1 0 0,0 0 1 0 0,0 0 0 0 0,0-1 0 0 0,-1 1-1 0 0,-3 5 1 0 0,-1-1-22 0 0,-1 0 1 0 0,-1-1-1 0 0,1 0 0 0 0,-1 0 0 0 0,-1 0 0 0 0,1-1 0 0 0,-1-1 1 0 0,0 0-1 0 0,-1 0 0 0 0,1-1 0 0 0,-20 7 0 0 0,-11 1-263 0 0,-77 15 0 0 0,89-22-146 0 0,-31 1 0 0 0,48-6-317 0 0,0-1 0 0 0,0 0 0 0 0,1-1 0 0 0,-1 0 0 0 0,-17-5 0 0 0,14 1-1898 0 0,2-2-3702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10943 0 0,'0'0'498'0'0,"2"2"-9"0"0,118 133 1347 0 0,-64-69-488 0 0,-5-9-246 0 0,36 42 1233 0 0,-70-76-1424 0 0,0 1 0 0 0,22 40 1 0 0,-30-44-460 0 0,0 0 0 0 0,-1 0 0 0 0,-1 0 0 0 0,-1 1 1 0 0,-1 0-1 0 0,0 0 0 0 0,-2 1 0 0 0,1 34 0 0 0,-4-39-308 0 0,-1-1-1 0 0,0 1 0 0 0,-1-1 0 0 0,-1 1 0 0 0,-1-1 0 0 0,-1 0 1 0 0,0 0-1 0 0,0-1 0 0 0,-2 1 0 0 0,0-1 0 0 0,-16 25 0 0 0,6-17-192 0 0,0-1 1 0 0,-1-1-1 0 0,-2-1 0 0 0,0 0 0 0 0,-1-2 0 0 0,0 0 0 0 0,-2-1 0 0 0,0-2 0 0 0,-28 15 0 0 0,-3-5-1911 0 0,39-19 352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 12607 0 0,'3'-8'8144'0'0,"-3"13"-8049"0"0,0-1 1 0 0,0 1-1 0 0,0 0 0 0 0,0-1 0 0 0,-1 1 0 0 0,1-1 1 0 0,-1 1-1 0 0,0-1 0 0 0,-3 7 0 0 0,-20 40 311 0 0,9-21-311 0 0,-3 3-63 0 0,13-25-217 0 0,1 1-1 0 0,-8 15 0 0 0,12-22-1011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0,'0'0'328'0'0,"0"14"-264"0"0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15 17447 0 0,'-3'-2'199'0'0,"-1"0"-1"0"0,0 0 1 0 0,-1 0 0 0 0,1 1-1 0 0,0 0 1 0 0,0-1-1 0 0,-1 2 1 0 0,1-1 0 0 0,-7 0-1 0 0,-40 3 346 0 0,30-1 366 0 0,11 0-831 0 0,-1 1-1 0 0,0 0 1 0 0,1 0-1 0 0,-1 1 1 0 0,1 0 0 0 0,0 1-1 0 0,0 0 1 0 0,0 1-1 0 0,1 0 1 0 0,-1 0-1 0 0,-10 8 1 0 0,18-10-298 0 0,0-1-1 0 0,0 0 1 0 0,0 0 0 0 0,0 1 0 0 0,1-1-1 0 0,-1 1 1 0 0,1-1 0 0 0,-1 1 0 0 0,1 0-1 0 0,0 0 1 0 0,0 0 0 0 0,0-1 0 0 0,0 1-1 0 0,1 0 1 0 0,-1 4 0 0 0,2-4 148 0 0,0 0 0 0 0,1 0 0 0 0,-1 0 0 0 0,1 0 0 0 0,-1 0 0 0 0,1-1 0 0 0,0 1 0 0 0,0-1 0 0 0,1 1 0 0 0,3 3 0 0 0,64 49 225 0 0,69 73 1396 0 0,-117-101-1384 0 0,-19-17-142 0 0,-3-8-14 0 0,0 1-1 0 0,0 0 0 0 0,-1-1 1 0 0,1 1-1 0 0,-1-1 0 0 0,1 1 1 0 0,-1-1-1 0 0,0 1 0 0 0,0-1 1 0 0,0 1-1 0 0,-1-1 0 0 0,1 0 1 0 0,-1 0-1 0 0,1 1 0 0 0,-1-1 1 0 0,0 0-1 0 0,1-1 0 0 0,-1 1 1 0 0,0 0-1 0 0,0 0 0 0 0,-4 2 1 0 0,-2 1 23 0 0,0 0 1 0 0,0-1 0 0 0,0 1 0 0 0,-17 4 0 0 0,-10 3 72 0 0,0-2-1 0 0,-1-2 1 0 0,-53 6-1 0 0,66-12 107 0 0,-1-1 0 0 0,0-1 0 0 0,1-1 0 0 0,-1-1 0 0 0,0-1 0 0 0,-32-9 1 0 0,55 12-217 0 0,0 0 1 0 0,0-1 0 0 0,0 1 0 0 0,0 0 0 0 0,0 0 0 0 0,0-1 0 0 0,0 1 0 0 0,1 0 0 0 0,-1-1 0 0 0,0 1 0 0 0,0-1 0 0 0,0 1 0 0 0,1-1 0 0 0,-1 0-1 0 0,0 1 1 0 0,1-1 0 0 0,-1 0 0 0 0,0 1 0 0 0,1-1 0 0 0,-1 0 0 0 0,0-1 0 0 0,1 1-23 0 0,0 0 0 0 0,1 1 0 0 0,-1-1 0 0 0,0 0 0 0 0,0 0 0 0 0,1 1 0 0 0,-1-1 0 0 0,0 0 0 0 0,1 1 0 0 0,-1-1-1 0 0,1 0 1 0 0,-1 1 0 0 0,1-1 0 0 0,-1 1 0 0 0,1-1 0 0 0,-1 0 0 0 0,1 1 0 0 0,0-1 0 0 0,-1 1 0 0 0,1 0 0 0 0,0-1 0 0 0,-1 1 0 0 0,1 0 0 0 0,1-1 0 0 0,1-1-362 0 0,0 1 1 0 0,-1 0-1 0 0,1 0 1 0 0,0 0-1 0 0,6-2 1 0 0,6 1-983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28 13847 0 0,'1'-2'631'0'0,"23"-23"1866"0"0,-25 27-2404 0 0,0 0 0 0 0,0 0-1 0 0,0 0 1 0 0,0 0 0 0 0,0 0-1 0 0,0-1 1 0 0,-1 1 0 0 0,1 0-1 0 0,-3 1 1 0 0,-1 3 26 0 0,-122 141 1339 0 0,-7 7-346 0 0,-138 248-210 0 0,115-106-1012 0 0,144-269 21 0 0,-7 18-903 0 0,2-6-5593 0 0,11-24 667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12 272 10135 0 0,'-10'15'778'0'0,"9"-15"-721"0"0,1 1 1 0 0,0-1 0 0 0,0 1 0 0 0,0 0-1 0 0,0-1 1 0 0,-1 1 0 0 0,1-1 0 0 0,0 1-1 0 0,0 0 1 0 0,0-1 0 0 0,0 1 0 0 0,1-1 0 0 0,-1 1-1 0 0,0 0 1 0 0,0-1 0 0 0,0 1 0 0 0,0 0-1 0 0,1-1 1 0 0,-1 1 0 0 0,0-1 0 0 0,0 1-1 0 0,1-1 1 0 0,-1 1 0 0 0,0-1 0 0 0,2 2-1 0 0,-1-1 235 0 0,1 3 59 0 0,1 1 1 0 0,0-1-1 0 0,0 0 1 0 0,0 0-1 0 0,1-1 0 0 0,0 1 1 0 0,0-1-1 0 0,0 1 1 0 0,0-1-1 0 0,0 0 0 0 0,0-1 1 0 0,1 1-1 0 0,-1-1 1 0 0,1 0-1 0 0,0 0 1 0 0,0 0-1 0 0,9 2 0 0 0,0-1-80 0 0,1-1-1 0 0,-1 0 0 0 0,1-1 0 0 0,-1-1 0 0 0,17-1 1 0 0,2-2 175 0 0,1-1 0 0 0,38-12 0 0 0,66-24 432 0 0,-117 34-777 0 0,467-176 1458 0 0,-287 86-4807 0 0,-160 75-4498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292 192 14887 0 0,'0'0'5790'0'0,"2"2"-5029"0"0,2 0-563 0 0,-1 0-1 0 0,1 0 1 0 0,0-1 0 0 0,0 1 0 0 0,0-1-1 0 0,0 1 1 0 0,0-1 0 0 0,0-1 0 0 0,0 1 0 0 0,0 0-1 0 0,1-1 1 0 0,-1 0 0 0 0,0 0 0 0 0,0 0-1 0 0,0-1 1 0 0,1 1 0 0 0,5-3 0 0 0,18-2-104 0 0,-1-1 0 0 0,-1-1 1 0 0,47-20-1 0 0,-66 24-152 0 0,0 0 1 0 0,-1-1-1 0 0,0 0 0 0 0,1 0 0 0 0,-2 0 1 0 0,1-1-1 0 0,0 1 0 0 0,-1-1 0 0 0,7-9 0 0 0,-9 11 25 0 0,-1-1 0 0 0,0 1 0 0 0,0-1-1 0 0,0 1 1 0 0,0-1 0 0 0,-1 0 0 0 0,1 0 0 0 0,-1 0-1 0 0,0 0 1 0 0,0 0 0 0 0,-1 0 0 0 0,1 0-1 0 0,-1 0 1 0 0,0 0 0 0 0,0 0 0 0 0,0 0-1 0 0,-1-1 1 0 0,0-3 0 0 0,1 7-78 0 0,-1-1-1 0 0,0 0 101 0 0,1 1-1 0 0,-1-1 1 0 0,0 0 0 0 0,0 1-1 0 0,0-1 1 0 0,0 1-1 0 0,0-1 1 0 0,0 1 0 0 0,0-1-1 0 0,-1 1 1 0 0,1 0 0 0 0,-1 0-1 0 0,1-1 1 0 0,-1 1-1 0 0,1 0 1 0 0,-1 0 0 0 0,1 1-1 0 0,-1-1 1 0 0,0 0 0 0 0,0 0-1 0 0,1 1 1 0 0,-1-1-1 0 0,0 1 1 0 0,0 0 0 0 0,0-1-1 0 0,0 1 1 0 0,1 0 0 0 0,-1 0-1 0 0,-3 1 1 0 0,-7 0-9 0 0,0 1 1 0 0,1 1-1 0 0,-1 0 1 0 0,1 0-1 0 0,-1 1 0 0 0,1 1 1 0 0,0 0-1 0 0,1 1 1 0 0,-1 0-1 0 0,-9 7 0 0 0,1 1-28 0 0,0 2-1 0 0,1 0 0 0 0,-32 36 0 0 0,-115 161 630 0 0,129-159-381 0 0,1 2-1 0 0,-28 67 0 0 0,62-121-197 0 0,-3 6 10 0 0,0 1 1 0 0,0-1 0 0 0,1 1 0 0 0,1-1 0 0 0,-1 1 0 0 0,1 0-1 0 0,1 0 1 0 0,-2 11 0 0 0,4-18-8 0 0,-1-1-1 0 0,0 1 0 0 0,1-1 1 0 0,-1 1-1 0 0,1-1 1 0 0,-1 1-1 0 0,1-1 0 0 0,0 0 1 0 0,0 1-1 0 0,0-1 1 0 0,-1 0-1 0 0,1 0 0 0 0,0 1 1 0 0,1-1-1 0 0,-1 0 1 0 0,0 0-1 0 0,0 0 1 0 0,0 0-1 0 0,1 0 0 0 0,-1-1 1 0 0,0 1-1 0 0,1 0 1 0 0,-1-1-1 0 0,0 1 0 0 0,1 0 1 0 0,-1-1-1 0 0,1 0 1 0 0,2 1-1 0 0,4 0 33 0 0,-1 1 0 0 0,1-2 0 0 0,0 1-1 0 0,11-2 1 0 0,64-7 532 0 0,146-36-1 0 0,-166 31-321 0 0,15-10 175 0 0,-5 1-48 0 0,-64 20-341 0 0,-7 2-105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12439 0 0,'0'0'5146'0'0,"0"2"-3901"0"0,-5 24-592 0 0,-2-1 1 0 0,-1 0-1 0 0,0 0 1 0 0,-2-1-1 0 0,-24 43 1 0 0,-81 109-469 0 0,83-131-61 0 0,-20 31-125 0 0,-213 284 160 0 0,213-297-119 0 0,-54 60 37 0 0,55-77-2 0 0,59-70-41 0 0,0 11-83 0 0,1-1 0 0 0,0 2 0 0 0,1-1-1 0 0,0 1 1 0 0,1 0 0 0 0,21-16-1 0 0,-16 15 34 0 0,1 0 0 0 0,1 1 0 0 0,0 1 0 0 0,30-13 0 0 0,-41 21 14 0 0,1 0 0 0 0,0 0-1 0 0,-1 1 1 0 0,1 0 0 0 0,0 0 0 0 0,14 0 0 0 0,-20 2 14 0 0,0-1 0 0 0,1 2 0 0 0,-1-1 0 0 0,0 0-1 0 0,1 0 1 0 0,-1 1 0 0 0,0 0 0 0 0,1-1 0 0 0,-1 1 0 0 0,0 0 0 0 0,0 0 0 0 0,0 0 0 0 0,0 0 0 0 0,0 0 0 0 0,0 1 0 0 0,0-1 0 0 0,0 1 0 0 0,0-1 0 0 0,-1 1 0 0 0,1 0 0 0 0,0 0 0 0 0,-1-1 0 0 0,0 1 0 0 0,1 0 0 0 0,-1 0 0 0 0,2 5 0 0 0,0 0 36 0 0,0 1 0 0 0,-1 0 0 0 0,0-1 0 0 0,0 1 1 0 0,-1 0-1 0 0,0 1 0 0 0,0-1 0 0 0,-1 0 0 0 0,0 0 0 0 0,-1 9 0 0 0,-3 8 93 0 0,-13 46 0 0 0,6-28-96 0 0,10-35-193 0 0,0-6-613 0 0,7-3 297 0 0,0 0 0 0 0,-1 0 0 0 0,1-1-1 0 0,-1 0 1 0 0,0 0 0 0 0,1 0 0 0 0,-1-1 0 0 0,0 0 0 0 0,0 0 0 0 0,-1 0 0 0 0,5-4 0 0 0,4-1-574 0 0,17-12-806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0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14367 0 0,'-1'2'662'0'0,"-3"6"-317"0"0,0 0 0 0 0,0 1 1 0 0,1 0-1 0 0,0-1 1 0 0,-3 16-1 0 0,5-19 37 0 0,0 1-1 0 0,0-1 0 0 0,1 0 0 0 0,-1 1 1 0 0,1-1-1 0 0,1 0 0 0 0,-1 1 0 0 0,1-1 1 0 0,0 0-1 0 0,0 1 0 0 0,3 7 1 0 0,-3-11-302 0 0,0-1 0 0 0,0 1 0 0 0,0-1 0 0 0,1 1 0 0 0,-1-1 0 0 0,0 1 0 0 0,1-1 0 0 0,-1 1 0 0 0,1-1 0 0 0,0 0 0 0 0,-1 0 0 0 0,1 0 0 0 0,0 0 0 0 0,0 0 0 0 0,-1 0 0 0 0,1-1 0 0 0,0 1 0 0 0,0-1 0 0 0,0 1 0 0 0,0-1 0 0 0,0 0 0 0 0,0 1 0 0 0,0-1 0 0 0,0 0 0 0 0,0 0 0 0 0,3-1 0 0 0,6 0 123 0 0,0-1 0 0 0,-1 0 0 0 0,16-5-1 0 0,-25 7-182 0 0,29-11 398 0 0,49-24-1 0 0,-34 13-425 0 0,-39 20-6 0 0,-1-1 0 0 0,0 1 0 0 0,0-1-1 0 0,0 0 1 0 0,0-1 0 0 0,-1 1 0 0 0,9-8 0 0 0,-12 9-97 0 0,-8 3-22 0 0,1 0 1 0 0,-1 0-1 0 0,0 0 0 0 0,0 1 1 0 0,1 0-1 0 0,-1 0 0 0 0,1 0 0 0 0,-9 6 1 0 0,-48 30-285 0 0,55-32 324 0 0,-33 22-51 0 0,1 2 0 0 0,2 1 0 0 0,-62 67 0 0 0,94-92 147 0 0,1 1 1 0 0,0 0-1 0 0,0 0 0 0 0,0 0 1 0 0,1 1-1 0 0,-4 10 0 0 0,7-16-1 0 0,0 0 0 0 0,0 0 0 0 0,1 0 0 0 0,-1 0 0 0 0,1 0 0 0 0,-1 0 0 0 0,1 0 0 0 0,0 0 0 0 0,0 0 0 0 0,0 0 0 0 0,0 0 0 0 0,0 0 0 0 0,0 1 0 0 0,1-1 0 0 0,-1 0 0 0 0,1 0 0 0 0,-1 0 0 0 0,1 0 0 0 0,0-1 0 0 0,0 1-1 0 0,0 0 1 0 0,0 0 0 0 0,0 0 0 0 0,0-1 0 0 0,1 1 0 0 0,-1 0 0 0 0,0-1 0 0 0,1 1 0 0 0,-1-1 0 0 0,4 3 0 0 0,1-1 19 0 0,0 1-1 0 0,1-1 1 0 0,-1-1-1 0 0,1 1 1 0 0,-1-1-1 0 0,1 0 1 0 0,0 0 0 0 0,0-1-1 0 0,13 1 1 0 0,6-1-70 0 0,34-3 0 0 0,-44 1-18 0 0,84-10-2963 0 0,-64 5 1879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67 117 4143 0 0,'0'0'8076'0'0,"-1"3"-7269"0"0,-9 22 260 0 0,1 1-1 0 0,-10 40 1 0 0,18-63-1047 0 0,-20 112 542 0 0,18-91-536 0 0,1-1 1 0 0,2 47-1 0 0,1-61-15 0 0,0-1-1 0 0,0 1 1 0 0,1-1-1 0 0,0 1 1 0 0,0-1-1 0 0,4 10 1 0 0,1 2 33 0 0,-2-6-34 0 0,-1-2 4 0 0,-3-10 612 0 0,-1-1-596 0 0,0-1 0 0 0,0 1 0 0 0,0-1 0 0 0,0 1-1 0 0,0-1 1 0 0,0 1 0 0 0,0-1 0 0 0,0 1 0 0 0,0-1 0 0 0,-1 0-1 0 0,1 1 1 0 0,0-1 0 0 0,0 1 0 0 0,0-1 0 0 0,-1 1 0 0 0,1-1-1 0 0,0 0 1 0 0,-1 1 0 0 0,0 0 0 0 0,0-3 881 0 0,4-6-513 0 0,3-3-264 0 0,1 0 1 0 0,1 1 0 0 0,0 0-1 0 0,0 0 1 0 0,1 1-1 0 0,0 0 1 0 0,11-8 0 0 0,7-8 138 0 0,43-43 103 0 0,300-266 489 0 0,-347 315-852 0 0,-7 6-18 0 0,0 1-1 0 0,30-17 1 0 0,-44 27-88 0 0,11 22-804 0 0,-10-15-386 0 0,0 0 0 0 0,0 0-1 0 0,8 9 1 0 0,-3-7-4720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339 150 7367 0 0,'4'-4'-158'0'0,"9"-9"1881"0"0,21-27 1 0 0,-31 37-1304 0 0,-1-1 0 0 0,1 1 0 0 0,-1-1 0 0 0,0 0 1 0 0,0 0-1 0 0,-1 0 0 0 0,1 0 0 0 0,-1 0 0 0 0,0 0 0 0 0,0 0 0 0 0,0 0 1 0 0,0 0-1 0 0,-1-1 0 0 0,0-3 0 0 0,0 6-336 0 0,0 1 0 0 0,0 0 0 0 0,-1-1 1 0 0,1 1-1 0 0,0 0 0 0 0,-1-1 0 0 0,1 1 0 0 0,-1 0 1 0 0,0 0-1 0 0,1-1 0 0 0,-1 1 0 0 0,0 0 0 0 0,0 0 1 0 0,0 0-1 0 0,0 0 0 0 0,0 0 0 0 0,0 0 0 0 0,0 0 1 0 0,0 0-1 0 0,0 1 0 0 0,0-1 0 0 0,0 0 0 0 0,-1 1 1 0 0,1-1-1 0 0,0 0 0 0 0,0 1 0 0 0,-1 0 0 0 0,1-1 1 0 0,0 1-1 0 0,-1 0 0 0 0,1 0 0 0 0,-1-1 0 0 0,1 1 1 0 0,-2 0-1 0 0,-6 1 107 0 0,1-1 0 0 0,0 1-1 0 0,-1 0 1 0 0,-10 3 0 0 0,15-3-179 0 0,-8 3 9 0 0,0 0-1 0 0,0 0 0 0 0,0 1 1 0 0,0 1-1 0 0,1 0 1 0 0,-11 8-1 0 0,-61 48 29 0 0,82-60-49 0 0,-20 16 0 0 0,1 2 0 0 0,-29 36 0 0 0,42-46-8 0 0,-1 0 0 0 0,2 1 0 0 0,-10 18 0 0 0,13-22 4 0 0,0-1 0 0 0,1 1 0 0 0,0 0 0 0 0,0 1 0 0 0,0-1 0 0 0,1 0 0 0 0,-1 12 0 0 0,2-18 1 0 0,0 1-1 0 0,0 0 1 0 0,0 0 0 0 0,1-1-1 0 0,-1 1 1 0 0,0 0-1 0 0,1 0 1 0 0,-1-1 0 0 0,1 1-1 0 0,0 0 1 0 0,-1-1 0 0 0,1 1-1 0 0,0-1 1 0 0,0 1-1 0 0,0-1 1 0 0,0 1 0 0 0,0-1-1 0 0,0 1 1 0 0,2 0-1 0 0,-1 0 4 0 0,1-1-1 0 0,-1 0 0 0 0,0 1 0 0 0,1-1 0 0 0,-1 0 0 0 0,0 0 0 0 0,1-1 0 0 0,-1 1 1 0 0,1 0-1 0 0,-1-1 0 0 0,6 1 0 0 0,1-1 2 0 0,-1-1 0 0 0,1 0 0 0 0,0 0-1 0 0,-1 0 1 0 0,1-1 0 0 0,14-5 0 0 0,-9 1 3 0 0,-2 1 1 0 0,1-2-1 0 0,-1 1 0 0 0,0-2 1 0 0,0 0-1 0 0,-1 0 0 0 0,0-1 0 0 0,-1 0 1 0 0,0-1-1 0 0,0 0 0 0 0,-1-1 0 0 0,0 0 1 0 0,-1 0-1 0 0,10-17 0 0 0,-15 20 7 0 0,-8 14 44 0 0,4-5-56 0 0,0 0 0 0 0,0 0 1 0 0,0 0-1 0 0,0 0 1 0 0,0 0-1 0 0,1 1 0 0 0,-1-1 1 0 0,0 0-1 0 0,1 1 0 0 0,-1-1 1 0 0,0 0-1 0 0,1 1 0 0 0,0-1 1 0 0,-1 0-1 0 0,1 1 0 0 0,0-1 1 0 0,0 1-1 0 0,0 2 1 0 0,1 7-43 0 0,1-9-116 0 0,-1 1 1 0 0,0 0-1 0 0,1-1 1 0 0,0 0 0 0 0,0 1-1 0 0,-1-1 1 0 0,1 0-1 0 0,0 0 1 0 0,1 0-1 0 0,-1 0 1 0 0,0-1-1 0 0,1 1 1 0 0,-1 0-1 0 0,1-1 1 0 0,-1 0 0 0 0,1 0-1 0 0,-1 1 1 0 0,6 0-1 0 0,11 2-6401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86 455 6911 0 0,'0'0'528'0'0,"-1"1"-341"0"0,-5 6 943 0 0,0-1 0 0 0,0 0 0 0 0,-12 7 0 0 0,17-12-906 0 0,0 0 1 0 0,-1-1-1 0 0,1 1 0 0 0,0-1 1 0 0,0 0-1 0 0,-1 1 1 0 0,1-1-1 0 0,0 0 0 0 0,-1 0 1 0 0,1 0-1 0 0,0 0 0 0 0,-1 0 1 0 0,1 0-1 0 0,0 0 0 0 0,0 0 1 0 0,-1 0-1 0 0,1-1 0 0 0,0 1 1 0 0,-1-1-1 0 0,1 1 1 0 0,0-1-1 0 0,0 1 0 0 0,0-1 1 0 0,-1 0-1 0 0,1 1 0 0 0,0-1 1 0 0,0 0-1 0 0,0 0 0 0 0,0 0 1 0 0,0 0-1 0 0,1 0 1 0 0,-3-2-1 0 0,2 0-41 0 0,0 0 0 0 0,-1 0 1 0 0,1 0-1 0 0,1 0 0 0 0,-1 0 1 0 0,0-1-1 0 0,1 1 0 0 0,-1 0 0 0 0,1 0 1 0 0,0-1-1 0 0,0 1 0 0 0,1 0 0 0 0,-1-1 1 0 0,0 1-1 0 0,1 0 0 0 0,1-4 1 0 0,1-5 27 0 0,1 1 0 0 0,0 0 1 0 0,8-13-1 0 0,0 2-110 0 0,1 2 0 0 0,2 0 0 0 0,0 0 0 0 0,0 2 0 0 0,2-1 0 0 0,0 2 0 0 0,36-27 0 0 0,-17 18-153 0 0,1 1 1 0 0,2 2 0 0 0,56-25 0 0 0,-12 15-1311 0 0,-26 16-5369 0 0,-25 8-179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189 352 5983 0 0,'0'0'464'0'0,"-1"2"-305"0"0,-8 6 2724 0 0,1 2 1 0 0,1-1-1 0 0,-7 12 1 0 0,-31 64 2156 0 0,23-42-4733 0 0,-20 48 49 0 0,7-12-4001 0 0,29-69 1734 0 0</inkml:trace>
  <inkml:trace contextRef="#ctx0" brushRef="#br0" timeOffset="1">381 45 11055 0 0,'3'-10'984'0'0,"1"-1"-792"0"0,1 0 1352 0 0,3 4 2136 0 0,2 3-1800 0 0,1 3-1680 0 0,2 1-328 0 0,-2 1-72 0 0,1 3-16 0 0,1 1-1064 0 0,-1 2-208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332 199 9215 0 0,'8'-17'817'0'0,"1"2"-1"0"0,0-1 0 0 0,2 1 0 0 0,15-18 1 0 0,-18 24 94 0 0,-1-1 1 0 0,0 0-1 0 0,0 0 1 0 0,-1 0-1 0 0,7-17 1 0 0,-13 26-886 0 0,1 0 1 0 0,-1 0-1 0 0,0 1 1 0 0,1-1-1 0 0,-1 0 1 0 0,0 0-1 0 0,0 1 1 0 0,0-1-1 0 0,0 0 1 0 0,0 0-1 0 0,0 1 1 0 0,0-1-1 0 0,0 0 1 0 0,0 0-1 0 0,0 1 1 0 0,0-1-1 0 0,-1 0 1 0 0,1 0-1 0 0,0 1 1 0 0,0-1-1 0 0,-1 0 1 0 0,1 1-1 0 0,-1-1 1 0 0,1 0 0 0 0,0 1-1 0 0,-1-1 1 0 0,1 0-1 0 0,-1 1 1 0 0,0-1-1 0 0,1 1 1 0 0,-1-1-1 0 0,1 1 1 0 0,-1 0-1 0 0,0-1 1 0 0,1 1-1 0 0,-1-1 1 0 0,0 1-1 0 0,1 0 1 0 0,-1 0-1 0 0,0-1 1 0 0,0 1-1 0 0,1 0 1 0 0,-1 0-1 0 0,0 0 1 0 0,0 0-1 0 0,1 0 1 0 0,-1 0-1 0 0,-1 0 1 0 0,-3 0 5 0 0,0 0 1 0 0,-1 0 0 0 0,1 1-1 0 0,0-1 1 0 0,-9 3 0 0 0,-7 4-4 0 0,-1 1 1 0 0,1 1-1 0 0,0 1 1 0 0,1 1-1 0 0,0 0 1 0 0,-32 26-1 0 0,17-8 17 0 0,0 2-1 0 0,-41 49 0 0 0,66-70-9 0 0,2 1 0 0 0,-1 1 0 0 0,1-1 0 0 0,-7 16-1 0 0,13-23 11 0 0,0 1-1 0 0,1-1 1 0 0,-1 1 0 0 0,1 0-1 0 0,0 0 1 0 0,-1 8-1 0 0,2-11-5 0 0,0 1 0 0 0,0 0 1 0 0,0-1-1 0 0,0 1 0 0 0,1-1 0 0 0,-1 1 0 0 0,1-1 0 0 0,-1 1 0 0 0,1-1 1 0 0,0 1-1 0 0,0-1 0 0 0,0 0 0 0 0,3 4 0 0 0,-2-3-4 0 0,0-1-1 0 0,0 0 1 0 0,0 0 0 0 0,0 0-1 0 0,0 0 1 0 0,0 0-1 0 0,1 0 1 0 0,-1 0-1 0 0,1-1 1 0 0,-1 1 0 0 0,1-1-1 0 0,-1 0 1 0 0,1 0-1 0 0,0 0 1 0 0,3 1 0 0 0,1-1-16 0 0,0 0 0 0 0,0-1 1 0 0,1 1-1 0 0,-1-1 0 0 0,0-1 1 0 0,13-1-1 0 0,-10 0-51 0 0,-8 2-118 0 0,11 0-1967 0 0,-2 0 276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65 350 10135 0 0,'0'0'778'0'0,"-1"2"-506"0"0,0 2 198 0 0,0 0 1 0 0,-1 0-1 0 0,1 0 0 0 0,-1 0 1 0 0,0 0-1 0 0,-1-1 1 0 0,1 1-1 0 0,-1-1 1 0 0,1 1-1 0 0,-1-1 1 0 0,0 0-1 0 0,0 0 1 0 0,-1 0-1 0 0,1 0 1 0 0,0-1-1 0 0,-1 1 0 0 0,0-1 1 0 0,1 0-1 0 0,-10 4 1526 0 0,13-8-1902 0 0,-1 1 0 0 0,1-1-1 0 0,0 1 1 0 0,0-1 0 0 0,0 1-1 0 0,0-1 1 0 0,0 1 0 0 0,0-1-1 0 0,0 1 1 0 0,1-3 0 0 0,2-4-9 0 0,0 1 1 0 0,0-1 0 0 0,1 1-1 0 0,-1 0 1 0 0,8-9 0 0 0,26-33-71 0 0,-32 42-3 0 0,29-33 3 0 0,3 1 0 0 0,1 1 0 0 0,80-60 0 0 0,-102 87 17 0 0,1 0 0 0 0,0 1 0 0 0,1 1 0 0 0,0 0 0 0 0,1 1 0 0 0,32-9 0 0 0,-49 17-9 0 0,0-1 0 0 0,0 1 1 0 0,0 0-1 0 0,0-1 0 0 0,0 1 0 0 0,0 0 0 0 0,0 0 0 0 0,0 0 1 0 0,0 0-1 0 0,0 1 0 0 0,0-1 0 0 0,0 1 0 0 0,0-1 0 0 0,0 1 1 0 0,-1 0-1 0 0,1-1 0 0 0,0 1 0 0 0,3 2 0 0 0,-3-1-2 0 0,0 0 0 0 0,0 0 0 0 0,0 0-1 0 0,0 0 1 0 0,-1 0 0 0 0,1 0 0 0 0,-1 0-1 0 0,1 1 1 0 0,-1-1 0 0 0,0 1 0 0 0,0-1 0 0 0,1 4-1 0 0,0 3 10 0 0,0 0-1 0 0,-1 0 0 0 0,0 1 0 0 0,0-1 0 0 0,-1 0 1 0 0,0 0-1 0 0,-2 11 0 0 0,-2 2-21 0 0,-8 28 0 0 0,6-28 88 0 0,-6 38 0 0 0,11-54-513 0 0,0 1 1 0 0,1-1 0 0 0,0 1 0 0 0,1-1 0 0 0,-1 1-1 0 0,1-1 1 0 0,0 0 0 0 0,1 1 0 0 0,-1-1 0 0 0,5 9 0 0 0,-5-13-113 0 0,-1-1 366 0 0,0 0 1 0 0,0-1 0 0 0,1 1 0 0 0,-1-1 0 0 0,0 1 0 0 0,0-1 0 0 0,1 1 0 0 0,-1-1 0 0 0,1 1 0 0 0,-1-1 0 0 0,0 1-1 0 0,1-1 1 0 0,-1 1 0 0 0,1-1 0 0 0,-1 0 0 0 0,1 1 0 0 0,0-1 0 0 0,14 12-1597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17 7831 0 0,'2'-2'603'0'0,"14"-12"12216"0"0,-17 16-12314 0 0,-19 32 403 0 0,-26 33 1 0 0,-24 38-445 0 0,26-37-348 0 0,20-33-86 0 0,1 1-1 0 0,3 2 1 0 0,1 0 0 0 0,-22 62-1 0 0,39-95-63 0 0,1 0 1 0 0,0-1-1 0 0,0 1 0 0 0,0 0 1 0 0,1 0-1 0 0,-1 9 0 0 0,1-13 23 0 0,0 0 0 0 0,1 1-1 0 0,-1-1 1 0 0,0 0 0 0 0,0 0 0 0 0,1 0-1 0 0,-1 0 1 0 0,1 1 0 0 0,-1-1-1 0 0,1 0 1 0 0,-1 0 0 0 0,1 0-1 0 0,0 0 1 0 0,-1 0 0 0 0,1 0-1 0 0,0 0 1 0 0,0 0 0 0 0,0-1-1 0 0,0 1 1 0 0,0 0 0 0 0,0 0-1 0 0,0-1 1 0 0,0 1 0 0 0,0 0-1 0 0,0-1 1 0 0,0 0 0 0 0,0 1-1 0 0,0-1 1 0 0,1 1 0 0 0,-1-1-1 0 0,0 0 1 0 0,2 0 0 0 0,4 1-293 0 0,0-1-1 0 0,1-1 1 0 0,-1 0 0 0 0,0 0 0 0 0,0 0 0 0 0,0-1 0 0 0,7-2 0 0 0,14-6-1774 0 0</inkml:trace>
  <inkml:trace contextRef="#ctx0" brushRef="#br0" timeOffset="1">651 236 5527 0 0,'0'2'3260'0'0,"1"1"-2130"0"0,1 0-1 0 0,-1 0 1 0 0,0 0-1 0 0,1 1 1 0 0,0-2-1 0 0,-1 1 0 0 0,5 4 1 0 0,-4-5-861 0 0,0 0 0 0 0,0 0 0 0 0,0-1 1 0 0,0 1-1 0 0,1-1 0 0 0,-1 1 0 0 0,1-1 0 0 0,-1 0 1 0 0,1 0-1 0 0,0 0 0 0 0,-1-1 0 0 0,1 1 0 0 0,0 0 0 0 0,0-1 1 0 0,4 0-1 0 0,5 1 161 0 0,1-1 1 0 0,0 0 0 0 0,0-1-1 0 0,0-1 1 0 0,15-3 0 0 0,64-22 652 0 0,-65 18-893 0 0,58-20-10 0 0,-74 24-193 0 0,-1 0-1 0 0,1 0 1 0 0,-1-1 0 0 0,0-1-1 0 0,14-11 1 0 0,-24 18 0 0 0,1-1-1 0 0,0 1 1 0 0,-1 0 0 0 0,1-1-1 0 0,-1 1 1 0 0,1-1-1 0 0,-1 0 1 0 0,1 1 0 0 0,-1-1-1 0 0,0 1 1 0 0,1-1-1 0 0,-1 0 1 0 0,0 1 0 0 0,1-1-1 0 0,-1 0 1 0 0,0 1 0 0 0,0-1-1 0 0,1 0 1 0 0,-1 1-1 0 0,0-1 1 0 0,0 0 0 0 0,0 1-1 0 0,0-1 1 0 0,0 0-1 0 0,0 0 1 0 0,0 1 0 0 0,0-1-1 0 0,-1-1 1 0 0,0 1-3 0 0,1 1 1 0 0,-1-1 0 0 0,0 0-1 0 0,1 0 1 0 0,-1 1-1 0 0,0-1 1 0 0,0 1-1 0 0,1-1 1 0 0,-1 0-1 0 0,0 1 1 0 0,0 0 0 0 0,0-1-1 0 0,0 1 1 0 0,0-1-1 0 0,0 1 1 0 0,0 0-1 0 0,0 0 1 0 0,0 0-1 0 0,0 0 1 0 0,0-1 0 0 0,-1 1-1 0 0,-9 0-77 0 0,0 1 1 0 0,0 0-1 0 0,1 0 0 0 0,-1 1 0 0 0,0 0 1 0 0,1 1-1 0 0,-17 6 0 0 0,1 2-94 0 0,-43 24 0 0 0,20-5 138 0 0,-58 45-1 0 0,80-53 65 0 0,1 1 0 0 0,1 1 0 0 0,-31 39 0 0 0,51-56 0 0 0,0 0-1 0 0,0 0 0 0 0,1 0 1 0 0,0 1-1 0 0,0 0 0 0 0,0 0 1 0 0,-3 15-1 0 0,6-20-8 0 0,0 0 0 0 0,1 0 0 0 0,-1 0 0 0 0,1 1 0 0 0,0-1 1 0 0,0 0-1 0 0,0 0 0 0 0,0 0 0 0 0,1 0 0 0 0,-1 1 0 0 0,1-1 0 0 0,0 0 0 0 0,0 0 1 0 0,0 0-1 0 0,0 0 0 0 0,1 0 0 0 0,-1-1 0 0 0,1 1 0 0 0,0 0 0 0 0,-1-1 0 0 0,1 1 1 0 0,0-1-1 0 0,5 5 0 0 0,0-2 7 0 0,0 0 0 0 0,0 0 0 0 0,0-1 0 0 0,1 0 0 0 0,-1-1 0 0 0,1 1 0 0 0,0-1 0 0 0,0-1 0 0 0,17 4 0 0 0,2-2 45 0 0,47 2-1 0 0,25-4-3706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92 10247 0 0,'0'0'466'0'0,"-9"-1"162"0"0,-61-7 1724 0 0,67 8-2229 0 0,-1 0 0 0 0,1 0 0 0 0,-1 0 0 0 0,1 0 0 0 0,0 0 0 0 0,-1 1 0 0 0,1-1 1 0 0,0 1-1 0 0,-1 0 0 0 0,1 0 0 0 0,0 0 0 0 0,0 1 0 0 0,0-1 0 0 0,0 1 0 0 0,0 0 1 0 0,-5 3-1 0 0,-3 4-94 0 0,0 1 1 0 0,-15 16 0 0 0,23-23 26 0 0,-10 12 189 0 0,1 0 1 0 0,0 0-1 0 0,-9 19 0 0 0,15-24-27 0 0,0 0 1 0 0,1 1-1 0 0,0 0 0 0 0,1 0 1 0 0,1 0-1 0 0,-3 15 1 0 0,5-21-76 0 0,0 0 1 0 0,1 0 0 0 0,-1 0 0 0 0,1 0-1 0 0,0 0 1 0 0,1 0 0 0 0,0 1-1 0 0,-1-1 1 0 0,2 0 0 0 0,2 9 0 0 0,-3-12-80 0 0,0 0 1 0 0,0 0 0 0 0,1 1-1 0 0,-1-1 1 0 0,1-1 0 0 0,-1 1-1 0 0,1 0 1 0 0,0 0 0 0 0,-1-1-1 0 0,1 1 1 0 0,0 0-1 0 0,0-1 1 0 0,0 0 0 0 0,1 0-1 0 0,-1 1 1 0 0,0-1 0 0 0,0 0-1 0 0,0-1 1 0 0,1 1 0 0 0,-1 0-1 0 0,1-1 1 0 0,-1 1 0 0 0,0-1-1 0 0,5 0 1 0 0,1 0-2 0 0,0 0 0 0 0,1-1 0 0 0,-1 0 0 0 0,0-1 0 0 0,0 0 0 0 0,-1 0 1 0 0,1-1-1 0 0,0 1 0 0 0,-1-2 0 0 0,1 1 0 0 0,-1-1 0 0 0,0 0 0 0 0,11-9 0 0 0,-8 5-67 0 0,-1 0 0 0 0,0 0 0 0 0,0 0-1 0 0,-1-1 1 0 0,-1-1 0 0 0,1 1 0 0 0,-1-1-1 0 0,9-19 1 0 0,-10 16-182 0 0,0-1 1 0 0,-1 1-1 0 0,-1-1 0 0 0,0 0 0 0 0,-1-1 0 0 0,-1 1 1 0 0,0 0-1 0 0,-1-1 0 0 0,-1 1 0 0 0,0-1 0 0 0,-1 0 0 0 0,0 1 1 0 0,-4-17-1 0 0,0 9-1066 0 0,1-1-4168 0 0,0 9-287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44 212 919 0 0,'0'0'14112'0'0,"-1"2"-13777"0"0,-13 56 1231 0 0,9-39-1189 0 0,0 0 0 0 0,-3 26 0 0 0,6-17-164 0 0,-3 13-69 0 0,3 1 0 0 0,1-1 0 0 0,6 60 1 0 0,0-85 401 0 0,-5-15-70 0 0,2-1-150 0 0,4-3-195 0 0,0 0 1 0 0,0 0 0 0 0,-1 0 0 0 0,1 0-1 0 0,-1-1 1 0 0,0 0 0 0 0,0 0 0 0 0,7-7-1 0 0,36-46 59 0 0,-28 32-164 0 0,-15 19-14 0 0,11-15-5 0 0,1 1-1 0 0,1 1 1 0 0,1 1 0 0 0,0 0 0 0 0,25-16 0 0 0,-8 9-7 0 0,-36 25 1 0 0,0-1-1 0 0,0 1 0 0 0,0 0 1 0 0,0 0-1 0 0,1 0 0 0 0,-1 0 1 0 0,0-1-1 0 0,0 1 0 0 0,0 0 1 0 0,1 0-1 0 0,-1 0 0 0 0,0 0 1 0 0,0 0-1 0 0,1 0 0 0 0,-1 0 1 0 0,0 0-1 0 0,0 0 0 0 0,1 0 1 0 0,-1 0-1 0 0,0 0 0 0 0,0 0 1 0 0,0 0-1 0 0,1 0 0 0 0,-1 0 1 0 0,0 0-1 0 0,0 0 0 0 0,1 0 1 0 0,-1 0-1 0 0,0 0 0 0 0,0 0 1 0 0,0 0-1 0 0,1 1 1 0 0,-1-1-1 0 0,0 0 0 0 0,0 0 1 0 0,0 0-1 0 0,1 0 0 0 0,-1 0 1 0 0,0 1-1 0 0,0-1 0 0 0,0 0 1 0 0,0 0-1 0 0,0 0 0 0 0,1 1 1 0 0,-1-1-1 0 0,0 0 0 0 0,0 0 1 0 0,0 0-1 0 0,0 1 0 0 0,0-1 1 0 0,0 0-1 0 0,0 0 0 0 0,0 1 1 0 0,0-1-1 0 0,0 0 0 0 0,0 0 1 0 0,0 0-1 0 0,0 1 0 0 0,0-1 1 0 0,0 1-1 0 0,0 11 74 0 0,0-12-70 0 0,-19 194 265 0 0,18-185-269 0 0,2 0 0 0 0,-1 1 0 0 0,1-1 0 0 0,0 0 0 0 0,1 1 0 0 0,0-1 0 0 0,4 11 0 0 0,-6-19 4 0 0,0 0 0 0 0,1 0-1 0 0,-1 0 1 0 0,0 1 0 0 0,1-1-1 0 0,-1 0 1 0 0,1 0 0 0 0,-1 0 0 0 0,1 0-1 0 0,0 0 1 0 0,-1-1 0 0 0,1 1 0 0 0,0 0-1 0 0,0 0 1 0 0,-1 0 0 0 0,1 0-1 0 0,0-1 1 0 0,0 1 0 0 0,0 0 0 0 0,0-1-1 0 0,0 1 1 0 0,0-1 0 0 0,0 1-1 0 0,0-1 1 0 0,0 0 0 0 0,0 1 0 0 0,1-1-1 0 0,-1 0 1 0 0,0 0 0 0 0,0 1-1 0 0,2-1 1 0 0,2 0 16 0 0,0 1 32 0 0,0-1 0 0 0,-1 0 0 0 0,1 1 1 0 0,0-2-1 0 0,0 1 0 0 0,0-1 0 0 0,-1 1 0 0 0,1-1 1 0 0,0 0-1 0 0,-1-1 0 0 0,1 1 0 0 0,-1-1 1 0 0,1 0-1 0 0,-1 0 0 0 0,0-1 0 0 0,0 1 0 0 0,0-1 1 0 0,0 0-1 0 0,0 0 0 0 0,6-7 0 0 0,3-5 72 0 0,0 0 0 0 0,-1-1 0 0 0,18-31 0 0 0,-11 15-7 0 0,139-195 372 0 0,20 17-518 0 0,-167 197-122 0 0,2 1 0 0 0,-1 1 0 0 0,26-18 0 0 0,-37 29-36 0 0,0 0-134 0 0,0 1 263 0 0,0-1 1 0 0,0 1-1 0 0,0-1 1 0 0,-1 1-1 0 0,1 0 1 0 0,0-1-1 0 0,0 1 1 0 0,-1 0-1 0 0,1 0 1 0 0,0 0-1 0 0,-1 0 1 0 0,1 0-1 0 0,-1-1 1 0 0,1 1-1 0 0,-1 0 0 0 0,0 0 1 0 0,1 0-1 0 0,-1 0 1 0 0,0 0-1 0 0,0 2 1 0 0,3 21-1936 0 0,-3-10 709 0 0,-1 0-11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569 630 10135 0 0,'21'-6'919'0'0,"-20"6"-670"0"0,0-1 0 0 0,-1 1 1 0 0,1 0-1 0 0,0 0 0 0 0,-1 0 0 0 0,1 0 0 0 0,-1-1 1 0 0,1 1-1 0 0,0 0 0 0 0,0 0 0 0 0,-1 0 0 0 0,1 0 1 0 0,0 0-1 0 0,-1 0 0 0 0,1 1 0 0 0,0-1 0 0 0,-1 0 1 0 0,1 0-1 0 0,-1 0 0 0 0,1 1 0 0 0,0-1 0 0 0,-1 0 1 0 0,1 1-1 0 0,-1-1 0 0 0,1 0 0 0 0,0 1 0 0 0,-1-1 1 0 0,1 1-1 0 0,-1-1 0 0 0,0 1 0 0 0,1-1 0 0 0,-1 1 1 0 0,1-1-1 0 0,-1 1 0 0 0,0-1 0 0 0,1 1 0 0 0,-1 0 1 0 0,0-1-1 0 0,0 1 0 0 0,1 0 0 0 0,0 2 1354 0 0,1-5-1346 0 0,109-189 660 0 0,-89 148-1000 0 0,-3-1 0 0 0,24-76 0 0 0,-31 81-13 0 0,10-40-614 0 0,-20 69 469 0 0,-1 0 1 0 0,1 0-1 0 0,-2 0 0 0 0,1 0 0 0 0,-3-19 1 0 0,2 27 179 0 0,0 0 1 0 0,-1 0 0 0 0,1 1 0 0 0,0-1 0 0 0,-1 0-1 0 0,1 0 1 0 0,-1 1 0 0 0,0-1 0 0 0,1 0 0 0 0,-1 1 0 0 0,0-1-1 0 0,0 1 1 0 0,0-1 0 0 0,0 1 0 0 0,0-1 0 0 0,-1 1 0 0 0,1 0-1 0 0,0 0 1 0 0,-1-1 0 0 0,1 1 0 0 0,0 0 0 0 0,-1 0 0 0 0,0 0-1 0 0,1 1 1 0 0,-1-1 0 0 0,1 0 0 0 0,-4 0 0 0 0,2 0 9 0 0,0 1 0 0 0,1 0 0 0 0,-1 0 0 0 0,0 1 0 0 0,1-1 0 0 0,-1 0 0 0 0,0 1 0 0 0,0 0 0 0 0,1-1 0 0 0,-1 1 0 0 0,1 0 0 0 0,-1 0 0 0 0,1 1 0 0 0,-1-1 0 0 0,1 0 0 0 0,0 1 0 0 0,-4 3 0 0 0,-9 8-2 0 0,1 1 0 0 0,0 0 0 0 0,1 1 0 0 0,1 0 0 0 0,0 1 0 0 0,-14 27 0 0 0,1 5 177 0 0,-21 59 0 0 0,-104 352 339 0 0,61-163-350 0 0,75-260-196 0 0,0 1-1 0 0,-3-2 1 0 0,-1 0-1 0 0,-1-2 1 0 0,-2 0 0 0 0,-1-1-1 0 0,-2-1 1 0 0,0-1-1 0 0,-3-1 1 0 0,0-1-1 0 0,-47 36 1 0 0,57-52-902 0 0,-1-2-3386 0 0,2-3-1240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8287 0 0,'0'0'639'0'0,"2"-1"-22"0"0,39-9 7258 0 0,3 4-4323 0 0,22-6-2020 0 0,44-18 82 0 0,-45 12-1410 0 0,76-13 0 0 0,-107 26-867 0 0,0 0-6185 0 0,-16 3-478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254 298 3223 0 0,'-1'0'240'0'0,"-17"-3"8473"0"0,17 3-8624 0 0,24-6 5550 0 0,-14 5-6728 0 0,97-29 2845 0 0,131-54-1 0 0,-220 78-1734 0 0,0-1-1 0 0,-1-1 1 0 0,0 0 0 0 0,0-2-1 0 0,22-17 1 0 0,-36 25-53 0 0,0 1 0 0 0,-1-1 0 0 0,1 0 0 0 0,-1 1 0 0 0,1-1 1 0 0,-1 0-1 0 0,0 0 0 0 0,0 0 0 0 0,0 0 0 0 0,0 0 0 0 0,0 0 0 0 0,0 0 0 0 0,-1 0 1 0 0,1-1-1 0 0,-1 1 0 0 0,1 0 0 0 0,-1 0 0 0 0,0-1 0 0 0,0 1 0 0 0,0 0 1 0 0,0 0-1 0 0,0-1 0 0 0,-1 1 0 0 0,0-4 0 0 0,0 4 2 0 0,0-1 1 0 0,0 1-1 0 0,0-1 1 0 0,-1 1-1 0 0,1 0 0 0 0,-1-1 1 0 0,1 1-1 0 0,-1 0 1 0 0,0 0-1 0 0,0 0 0 0 0,0 0 1 0 0,0 0-1 0 0,0 1 0 0 0,0-1 1 0 0,-1 1-1 0 0,1-1 1 0 0,0 1-1 0 0,-1 0 0 0 0,1 0 1 0 0,-4-1-1 0 0,-9-2-152 0 0,1 1 1 0 0,-1 1-1 0 0,0 0 0 0 0,-1 1 0 0 0,1 0 0 0 0,0 2 0 0 0,0-1 0 0 0,-27 6 1 0 0,10 1-90 0 0,0 1 0 0 0,-61 25 0 0 0,62-21 303 0 0,1 1 0 0 0,0 2 0 0 0,1 1 1 0 0,0 2-1 0 0,2 0 0 0 0,-26 24 0 0 0,49-40-29 0 0,-24 24 467 0 0,-37 43 1 0 0,58-60-322 0 0,0 0 1 0 0,1 0-1 0 0,0 0 1 0 0,0 1-1 0 0,1 0 1 0 0,1 0-1 0 0,0 0 1 0 0,0 1-1 0 0,-4 20 1 0 0,7-26-95 0 0,1-1-1 0 0,-1 1 1 0 0,1 0 0 0 0,0-1 0 0 0,1 1 0 0 0,-1 0-1 0 0,1-1 1 0 0,0 1 0 0 0,0 0 0 0 0,1-1 0 0 0,-1 0-1 0 0,1 1 1 0 0,0-1 0 0 0,2 4 0 0 0,-2-5-20 0 0,0 0 1 0 0,0-1 0 0 0,0 1 0 0 0,0-1 0 0 0,0 1-1 0 0,0-1 1 0 0,1 0 0 0 0,-1 0 0 0 0,1 0 0 0 0,0 0-1 0 0,0-1 1 0 0,-1 1 0 0 0,1-1 0 0 0,0 1 0 0 0,0-1-1 0 0,0 0 1 0 0,1 0 0 0 0,-1-1 0 0 0,0 1 0 0 0,0-1-1 0 0,4 1 1 0 0,13-2 117 0 0,1-1 0 0 0,-1-1 0 0 0,0 0 0 0 0,0-2 0 0 0,30-10 0 0 0,-23 7-36 0 0,27-8-215 0 0,76-21 580 0 0,-101 30-1750 0 0,1 2 1 0 0,42-3-1 0 0,-52 8-460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94 6911 0 0,'4'-8'377'0'0,"-3"6"-259"0"0,0 0 0 0 0,0 0 0 0 0,0 0-1 0 0,0 0 1 0 0,0 0 0 0 0,-1 0-1 0 0,1-1 1 0 0,-1 1 0 0 0,1 0 0 0 0,-1 0-1 0 0,0 0 1 0 0,0-1 0 0 0,0 1 0 0 0,0 0-1 0 0,0 0 1 0 0,0 0 0 0 0,-1-1-1 0 0,1 1 1 0 0,-1 0 0 0 0,-1-3 0 0 0,2 3 317 0 0,-1 0-1 0 0,0 0 1 0 0,0-1 0 0 0,-1 1 0 0 0,1 0 0 0 0,0 0 0 0 0,-1 0 0 0 0,1 1 0 0 0,-1-1-1 0 0,0 0 1 0 0,1 1 0 0 0,-1-1 0 0 0,0 1 0 0 0,0-1 0 0 0,0 1 0 0 0,0 0 0 0 0,0 0-1 0 0,-4-2 1 0 0,2 2-254 0 0,1 0 0 0 0,-1 1 0 0 0,0-1 0 0 0,1 1 0 0 0,-1 0 0 0 0,0 0 0 0 0,1 0 0 0 0,-1 0 0 0 0,0 1 0 0 0,-7 1 0 0 0,0 2-217 0 0,0 0-1 0 0,1 0 1 0 0,-1 1-1 0 0,1 0 1 0 0,0 1 0 0 0,-18 13-1 0 0,-8 11 37 0 0,0 2 0 0 0,2 1 0 0 0,-56 72 0 0 0,70-81 0 0 0,13-17 0 0 0,1 0 0 0 0,0 0 0 0 0,1 1 0 0 0,-1 0 0 0 0,-5 12 0 0 0,11-19 1 0 0,0-1 0 0 0,-1 1 0 0 0,1-1 0 0 0,0 1 0 0 0,0-1 0 0 0,0 1 0 0 0,0-1 1 0 0,0 1-1 0 0,0-1 0 0 0,0 1 0 0 0,0 0 0 0 0,0-1 0 0 0,0 1 0 0 0,0-1 0 0 0,0 1 0 0 0,0-1 0 0 0,0 2 0 0 0,1-1 9 0 0,0 0 1 0 0,0 0-1 0 0,1 0 1 0 0,-1 0 0 0 0,0 0-1 0 0,0-1 1 0 0,0 1-1 0 0,0 0 1 0 0,1 0-1 0 0,-1-1 1 0 0,0 1-1 0 0,1-1 1 0 0,-1 1-1 0 0,1-1 1 0 0,-1 0 0 0 0,1 1-1 0 0,-1-1 1 0 0,0 0-1 0 0,1 0 1 0 0,1 0-1 0 0,31-2 134 0 0,-17-1-135 0 0,-1-1-1 0 0,0 0 0 0 0,-1-2 1 0 0,1 0-1 0 0,20-11 1 0 0,-11 3-389 0 0,-2-1 1 0 0,31-23-1 0 0,-52 35 194 0 0,-8 9 173 0 0,0 0 1 0 0,-10 12-1 0 0,12-11 9 0 0,2-5-7 0 0,0 1 0 0 0,1 0-1 0 0,-1-1 1 0 0,1 1 0 0 0,0 0 0 0 0,0 0-1 0 0,0 0 1 0 0,0 0 0 0 0,1 0-1 0 0,-2 5 1 0 0,2-7-16 0 0,0 0 0 0 0,1-1 0 0 0,-1 1-1 0 0,0 0 1 0 0,0-1 0 0 0,0 1 0 0 0,0 0 0 0 0,0-1 0 0 0,1 1-1 0 0,-1-1 1 0 0,0 1 0 0 0,1 0 0 0 0,-1-1 0 0 0,0 1-1 0 0,1-1 1 0 0,-1 1 0 0 0,1-1 0 0 0,-1 1 0 0 0,1-1 0 0 0,-1 1-1 0 0,1-1 1 0 0,-1 1 0 0 0,1-1 0 0 0,-1 0 0 0 0,1 1-1 0 0,1-1 1 0 0,15 6-1404 0 0,-1-6-2678 0 0,3-1-1249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56 1839 0 0,'24'-26'-581'0'0,"3"-2"19768"0"0,-46 27-17265 0 0,14 2-1800 0 0,-1 0 0 0 0,1 0 0 0 0,-1 1 0 0 0,1 0 0 0 0,-1 0 0 0 0,1 0 0 0 0,0 1 1 0 0,0-1-1 0 0,-5 5 0 0 0,-43 34 99 0 0,44-33-170 0 0,-111 99 109 0 0,102-90-158 0 0,0 0 0 0 0,1 0 0 0 0,1 2 0 0 0,1 0-1 0 0,-20 32 1 0 0,32-46-6 0 0,1-1 0 0 0,0 1 0 0 0,1-1 0 0 0,-1 1 0 0 0,1 0 0 0 0,-1 0 0 0 0,2 0 0 0 0,-1 0 0 0 0,0 0 0 0 0,1 0 0 0 0,0 0 0 0 0,0 0 0 0 0,1 0 0 0 0,-1 0-1 0 0,1 0 1 0 0,0 0 0 0 0,0-1 0 0 0,1 1 0 0 0,0 0 0 0 0,-1 0 0 0 0,5 7 0 0 0,-2-7-8 0 0,-1 0-1 0 0,1 1 1 0 0,0-2-1 0 0,0 1 1 0 0,1 0 0 0 0,-1-1-1 0 0,1 0 1 0 0,0 0-1 0 0,0 0 1 0 0,0 0 0 0 0,1-1-1 0 0,-1 0 1 0 0,1 0-1 0 0,0-1 1 0 0,0 1 0 0 0,12 2-1 0 0,-11-4-187 0 0,1 0 0 0 0,-1 0 0 0 0,1-1 1 0 0,-1 0-1 0 0,1 0 0 0 0,-1 0 0 0 0,1-1 0 0 0,-1 0 0 0 0,1-1 0 0 0,-1 0 0 0 0,1 0 0 0 0,13-6 1 0 0,11-9-1839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 15487 0 0,'0'0'712'0'0,"1"-1"-16"0"0,0-5 890 0 0,4 19-198 0 0,-3-5-1189 0 0,0 0 0 0 0,-1 0 0 0 0,0 0 0 0 0,0 0 0 0 0,-1 0 0 0 0,0 0 0 0 0,-2 14 1 0 0,-15 57 310 0 0,15-69-460 0 0,-32 114 185 0 0,-4-2 0 0 0,-91 196 0 0 0,99-260-235 0 0,-48 68 0 0 0,-47 45 0 0 0,83-121 0 0 0,-12 17 145 0 0,53-66-29 0 0,3-2-1 0 0,12-10 12 0 0,-1 0 0 0 0,15-15 0 0 0,11-10 28 0 0,241-160-224 0 0,-279 195 67 0 0,31-16-74 0 0,-32 17 74 0 0,1-1-1 0 0,-1 1 1 0 0,1 0-1 0 0,-1 0 1 0 0,1 0-1 0 0,0 0 1 0 0,-1 0-1 0 0,1-1 1 0 0,-1 1-1 0 0,1 0 1 0 0,0 0-1 0 0,-1 1 1 0 0,1-1-1 0 0,-1 0 1 0 0,1 0-1 0 0,0 0 1 0 0,1 1 1 0 0,-1 0 0 0 0,0 0 0 0 0,0 1 0 0 0,0-1 1 0 0,0 0-1 0 0,0 0 0 0 0,0 1 0 0 0,0-1 0 0 0,0 0 0 0 0,0 1 0 0 0,-1-1 1 0 0,1 1-1 0 0,0-1 0 0 0,0 3 0 0 0,6 25 12 0 0,-7-24-5 0 0,1-5-6 0 0,3 24 81 0 0,1-1 1 0 0,1 0 0 0 0,16 38-1 0 0,-19-55-153 0 0,0-1 1 0 0,0 1-1 0 0,1 0 0 0 0,-1-1 0 0 0,1 1 0 0 0,0-1 0 0 0,1 0 0 0 0,0-1 1 0 0,-1 1-1 0 0,1-1 0 0 0,1 0 0 0 0,-1 0 0 0 0,0 0 0 0 0,1-1 1 0 0,0 0-1 0 0,0 0 0 0 0,0 0 0 0 0,8 2 0 0 0,6-1-1543 0 0,34 4 0 0 0,-29-6 77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42 9871 0 0,'0'0'455'0'0,"-12"-10"162"0"0,7 6 26 0 0,-1 0 1 0 0,1 0-1 0 0,-1 1 0 0 0,0-1 0 0 0,0 1 0 0 0,0 1 0 0 0,0-1 0 0 0,-9-2 2636 0 0,15 7-2887 0 0,7 16-6 0 0,1 0 0 0 0,1-1 1 0 0,0 0-1 0 0,17 22 0 0 0,-8-10 20 0 0,204 267 2165 0 0,-130-181-2026 0 0,-89-112-537 0 0,75 92 111 0 0,-63-78-98 0 0,0-2 0 0 0,2 0 0 0 0,27 19 0 0 0,-41-31-54 0 0,0-2-1 0 0,0 1 0 0 0,0 0 1 0 0,0 0-1 0 0,0-1 1 0 0,0 0-1 0 0,1 0 0 0 0,-1 0 1 0 0,0 0-1 0 0,1 0 1 0 0,-1-1-1 0 0,1 1 0 0 0,-1-1 1 0 0,1 0-1 0 0,-1 0 1 0 0,0 0-1 0 0,1-1 0 0 0,-1 1 1 0 0,1-1-1 0 0,-1 0 1 0 0,0 1-1 0 0,1-2 0 0 0,-1 1 1 0 0,0 0-1 0 0,0-1 1 0 0,0 1-1 0 0,0-1 1 0 0,0 0-1 0 0,0 0 0 0 0,0 0 1 0 0,-1-1-1 0 0,1 1 1 0 0,-1 0-1 0 0,0-1 0 0 0,1 0 1 0 0,-1 0-1 0 0,0 1 1 0 0,-1-1-1 0 0,1 0 0 0 0,1-4 1 0 0,1-1-496 0 0,-1 0 0 0 0,0 0 1 0 0,0-1-1 0 0,-1 1 0 0 0,0-1 0 0 0,1-16 1 0 0,-1-3-1170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44 8287 0 0,'1'-2'382'0'0,"4"-3"-72"0"0,24-31 13038 0 0,-29 41-13326 0 0,0 0 0 0 0,-1 0 0 0 0,1-1 0 0 0,-1 1 0 0 0,0 0 0 0 0,0 0 0 0 0,0 0 0 0 0,-1-1 0 0 0,0 1 0 0 0,0-1 0 0 0,0 1 0 0 0,0-1-1 0 0,-5 7 1 0 0,-7 8 55 0 0,-23 27-1 0 0,33-41-56 0 0,-54 56 156 0 0,-2-1 0 0 0,-94 70 0 0 0,-192 111 21 0 0,296-211-169 0 0,36-23-20 0 0,0 1 0 0 0,0 0 0 0 0,1 1 0 0 0,1 1-1 0 0,-20 17 1 0 0,27-20-28 0 0,5-7 8 0 0,0 1 0 0 0,0-1 0 0 0,0 0-1 0 0,0 1 1 0 0,1-1 0 0 0,-1 0 0 0 0,0 1-1 0 0,0-1 1 0 0,0 0 0 0 0,0 1 0 0 0,1-1 0 0 0,-1 0-1 0 0,0 1 1 0 0,0-1 0 0 0,1 0 0 0 0,-1 1 0 0 0,0-1-1 0 0,1 0 1 0 0,-1 0 0 0 0,0 1 0 0 0,1-1 0 0 0,-1 0-1 0 0,0 0 1 0 0,1 0 0 0 0,-1 0 0 0 0,1 1-1 0 0,9 4-570 0 0,16 1-1728 0 0,-9-5-2942 0 0,-1 0-1274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21 3679 0 0,'2'-1'284'0'0,"3"-1"8"0"0,1 0 0 0 0,-1-1 0 0 0,16-9 16439 0 0,-29 17-15183 0 0,-10 21-713 0 0,-18 38 0 0 0,23-40-807 0 0,-2 0-1 0 0,-26 35 1 0 0,13-28-28 0 0,-41 34 0 0 0,41-40 0 0 0,7-1 75 0 0,21-24-69 0 0,-1 1 0 0 0,1-1 0 0 0,0 1 0 0 0,0-1 0 0 0,0 1 0 0 0,0-1 0 0 0,-1 1 0 0 0,1-1 1 0 0,0 1-1 0 0,0 0 0 0 0,0-1 0 0 0,0 1 0 0 0,0-1 0 0 0,0 1 0 0 0,0-1 0 0 0,1 1 0 0 0,-1-1 0 0 0,0 1 0 0 0,0-1 0 0 0,0 1 0 0 0,0-1 1 0 0,1 1-1 0 0,-1-1 0 0 0,0 1 0 0 0,1-1 0 0 0,-1 0 0 0 0,0 1 0 0 0,1-1 0 0 0,-1 1 0 0 0,1-1 0 0 0,12 11 131 0 0,-9-9-103 0 0,1 0 1 0 0,0 0-1 0 0,0 0 0 0 0,0-1 1 0 0,0 0-1 0 0,0 0 0 0 0,0 0 1 0 0,0-1-1 0 0,5 0 0 0 0,48-2 105 0 0,-54 1-145 0 0,22-2-85 0 0,0-2-1 0 0,-1-1 1 0 0,1-2 0 0 0,-1 0-1 0 0,41-20 1 0 0,-53 22-598 0 0,-1-1-1 0 0,16-12 1 0 0,-2 0-1363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 12439 0 0,'-24'-12'9228'0'0,"37"15"-8982"0"0,-3 0-626 0 0,-1 0 0 0 0,0 0 1 0 0,0 1-1 0 0,0 1 0 0 0,-1-1 1 0 0,9 7-1 0 0,-7-4-1004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340 139 12607 0 0,'61'-43'1498'0'0,"-41"30"-4"0"0,0 0 0 0 0,30-29 0 0 0,-48 41-822 0 0,0-2-452 0 0,-2 3-214 0 0,0 0-1 0 0,1 0 1 0 0,-1 0-1 0 0,0 0 1 0 0,0 0-1 0 0,0-1 1 0 0,0 1 0 0 0,0 0-1 0 0,1 0 1 0 0,-1 0-1 0 0,0 0 1 0 0,0 0-1 0 0,0 0 1 0 0,0-1 0 0 0,0 1-1 0 0,0 0 1 0 0,0 0-1 0 0,1 0 1 0 0,-1 0-1 0 0,0-1 1 0 0,0 1 0 0 0,0 0-1 0 0,0 0 1 0 0,0 0-1 0 0,0-1 1 0 0,0 1-1 0 0,0 0 1 0 0,0 0-1 0 0,0 0 1 0 0,0 0 0 0 0,0-1-1 0 0,0 1 1 0 0,0 0-1 0 0,0 0 1 0 0,-1-1 1 0 0,1 0 0 0 0,0 0 1 0 0,0 0-1 0 0,-1 0 0 0 0,1 1 1 0 0,0-1-1 0 0,-1 0 0 0 0,1 0 1 0 0,-1 1-1 0 0,1-1 0 0 0,-1 0 0 0 0,0 1 1 0 0,1-1-1 0 0,-1 1 0 0 0,1-1 1 0 0,-1 0-1 0 0,0 1 0 0 0,0 0 0 0 0,1-1 1 0 0,-1 1-1 0 0,-1-1 0 0 0,-1 0-4 0 0,0 0 0 0 0,1 1-1 0 0,-1-1 1 0 0,0 1-1 0 0,1-1 1 0 0,-1 1 0 0 0,-3 0-1 0 0,-4 1-35 0 0,1 0-1 0 0,0 1 0 0 0,-13 4 1 0 0,-17 8-9 0 0,0 2 0 0 0,-61 37 1 0 0,48-25-4 0 0,35-19 44 0 0,-69 40 77 0 0,78-43-18 0 0,-1 0-1 0 0,2 0 1 0 0,-1 1 0 0 0,1 0-1 0 0,0 0 1 0 0,0 0 0 0 0,-9 14-1 0 0,16-20-53 0 0,-1 0 1 0 0,0 0-1 0 0,0 0 0 0 0,0 0 0 0 0,1 1 1 0 0,-1-1-1 0 0,1 0 0 0 0,-1 0 0 0 0,1 1 1 0 0,-1-1-1 0 0,1 0 0 0 0,0 1 0 0 0,0-1 0 0 0,0 0 1 0 0,0 1-1 0 0,0-1 0 0 0,0 0 0 0 0,0 1 1 0 0,0-1-1 0 0,0 0 0 0 0,0 1 0 0 0,1-1 1 0 0,-1 0-1 0 0,0 1 0 0 0,1-1 0 0 0,0 0 1 0 0,-1 0-1 0 0,1 0 0 0 0,0 1 0 0 0,-1-1 1 0 0,1 0-1 0 0,0 0 0 0 0,0 0 0 0 0,0 0 0 0 0,2 1 1 0 0,0 0-4 0 0,-1 0 0 0 0,1-1 1 0 0,0 1-1 0 0,0-1 0 0 0,1 0 0 0 0,-1 0 1 0 0,0 0-1 0 0,0-1 0 0 0,0 1 1 0 0,1-1-1 0 0,-1 0 0 0 0,0 1 1 0 0,6-2-1 0 0,7-1 9 0 0,1-1-1 0 0,-1 0 1 0 0,0-2 0 0 0,0 0-1 0 0,24-11 1 0 0,-10 1-12 0 0,50-32-1 0 0,-35 10-174 0 0,-43 36 74 0 0,0-5-106 0 0,-6 14 189 0 0,-25 41 249 0 0,-25 46 25 0 0,48-83-238 0 0,1 2 0 0 0,0-1 1 0 0,1 0-1 0 0,0 1 0 0 0,-3 22 0 0 0,7-35-40 0 0,-1 0 0 0 0,1 0-1 0 0,0 1 1 0 0,0-1 0 0 0,0 0 0 0 0,0 1 0 0 0,0-1 0 0 0,1 0 0 0 0,-1 0 0 0 0,0 1-1 0 0,1-1 1 0 0,-1 0 0 0 0,0 0 0 0 0,1 1 0 0 0,0-1 0 0 0,-1 0 0 0 0,1 0 0 0 0,1 2-1 0 0,-1-3-84 0 0,0 1 0 0 0,0 0-1 0 0,0-1 1 0 0,0 1 0 0 0,0-1-1 0 0,0 0 1 0 0,0 1 0 0 0,0-1-1 0 0,0 0 1 0 0,0 1 0 0 0,0-1-1 0 0,0 0 1 0 0,0 0 0 0 0,0 0-1 0 0,0 0 1 0 0,0 0 0 0 0,0 0-1 0 0,1 0 1 0 0,-1 0 0 0 0,0-1-1 0 0,0 1 1 0 0,0 0 0 0 0,1-1-1 0 0,14-6-6190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5063 0 0,'0'0'390'0'0,"-1"1"-252"0"0,-46 23 3529 0 0,28-14 593 0 0,18-10-4081 0 0,1 0 0 0 0,0 0 0 0 0,-1 1 0 0 0,1-1 0 0 0,0 0 1 0 0,-1 0-1 0 0,1 1 0 0 0,0-1 0 0 0,-1 0 0 0 0,1 0 0 0 0,0 1 0 0 0,0-1 0 0 0,0 0 0 0 0,-1 0 0 0 0,1 1 1 0 0,0-1-1 0 0,0 0 0 0 0,0 1 0 0 0,0-1 0 0 0,-1 0 0 0 0,1 1 0 0 0,0-1 0 0 0,0 0 0 0 0,0 1 1 0 0,0-1-1 0 0,0 1 0 0 0,0-1 0 0 0,0 0 0 0 0,0 1 0 0 0,0-1 0 0 0,0 0 0 0 0,0 1 0 0 0,9 13 1837 0 0,20 12-1876 0 0,-24-22 478 0 0,58 43 629 0 0,14 10-281 0 0,-68-49-790 0 0,0 1-1 0 0,-1-1 1 0 0,0 1-1 0 0,0 1 1 0 0,10 17-1 0 0,-16-23-148 0 0,1 0 0 0 0,-2 0 0 0 0,1 0 0 0 0,0 1 0 0 0,-1-1 0 0 0,0 0 0 0 0,0 1 0 0 0,0-1 0 0 0,0 1 0 0 0,-1-1 0 0 0,0 1 0 0 0,0-1 0 0 0,0 1 0 0 0,-1 7 0 0 0,-1-6-11 0 0,1 0 0 0 0,-1 0 0 0 0,-1 0 0 0 0,1 0-1 0 0,-1-1 1 0 0,0 1 0 0 0,0-1 0 0 0,-1 0 0 0 0,-6 8 0 0 0,-3 0-27 0 0,0 0 0 0 0,0-2 0 0 0,-1 1 1 0 0,-1-2-1 0 0,0 0 0 0 0,-24 12 0 0 0,1-3-612 0 0,1-1-1 0 0,-2-2 0 0 0,-48 13 1 0 0,82-27 113 0 0,1-1 1 0 0,-1 0-1 0 0,0 0 1 0 0,-1-1 0 0 0,1 0-1 0 0,0 1 1 0 0,0-2-1 0 0,0 1 1 0 0,0 0-1 0 0,-9-3 1 0 0,6-4-6126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27 4143 0 0,'1'-1'2802'0'0,"6"-16"5262"0"0,0 8-1440 0 0,-7 12-4918 0 0,-5 12-841 0 0,-9 18-1087 0 0,-64 99 503 0 0,0-2-252 0 0,60-97-24 0 0,2 0-1 0 0,-12 39 1 0 0,24-60 48 0 0,3-1 0 0 0,0-2-31 0 0,2-8-13 0 0,-1 0-1 0 0,0 0 1 0 0,0-1 0 0 0,0 1-1 0 0,1 0 1 0 0,-1-1 0 0 0,0 1 0 0 0,1 0-1 0 0,-1-1 1 0 0,1 1 0 0 0,-1 0-1 0 0,1-1 1 0 0,-1 1 0 0 0,1-1 0 0 0,-1 1-1 0 0,1-1 1 0 0,0 1 0 0 0,-1-1 0 0 0,1 0-1 0 0,0 1 1 0 0,-1-1 0 0 0,2 1-1 0 0,15 5 101 0 0,-8-5-20 0 0,-1 0-1 0 0,0 0 0 0 0,1-1 1 0 0,-1 0-1 0 0,0-1 1 0 0,1 0-1 0 0,-1 0 1 0 0,0-1-1 0 0,0 0 0 0 0,16-6 1 0 0,-2-1-92 0 0,0-1 1 0 0,31-20-1 0 0,-43 24 14 0 0,-1-1 0 0 0,0-1 0 0 0,8-8 0 0 0,6-6-2327 0 0,3 4-6003 0 0,-15 13 1777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5983 0 0,'-56'-64'14507'0'0,"58"63"-13298"0"0,1-1-1156 0 0,1 0 0 0 0,0 1 0 0 0,-1 0 0 0 0,1-1 0 0 0,0 2 1 0 0,0-1-1 0 0,0 0 0 0 0,0 1 0 0 0,0-1 0 0 0,0 1 0 0 0,0 0 0 0 0,-1 0 0 0 0,1 1 0 0 0,7 1 0 0 0,23 7-1278 0 0,-3 4-4119 0 0,-4-1-1503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0,'0'0'9990'0'0,"2"1"-8738"0"0,3 2-986 0 0,0-1 1 0 0,0 0-1 0 0,0-1 1 0 0,0 1-1 0 0,0-1 1 0 0,1 0-1 0 0,-1 0 1 0 0,7 0-1 0 0,47-2 900 0 0,-24 0-541 0 0,10 2-377 0 0,-27 0-874 0 0,1 0-1 0 0,30-4 0 0 0,-47 3-266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0 523 8287 0 0,'0'0'11175'0'0,"2"2"-10391"0"0,0-1-548 0 0,1 1 0 0 0,1-1 0 0 0,-1 1 0 0 0,0-1 0 0 0,0 0 0 0 0,0 0 0 0 0,1 0 0 0 0,-1-1 1 0 0,0 1-1 0 0,1-1 0 0 0,-1 1 0 0 0,6-2 0 0 0,4 1 88 0 0,0-1-1 0 0,15-3 1 0 0,81-23-153 0 0,-3-13-3774 0 0,-81 29 1836 0 0</inkml:trace>
  <inkml:trace contextRef="#ctx0" brushRef="#br0" timeOffset="1">964 1 12439 0 0,'0'0'2322'0'0,"-10"1"2218"0"0,6 4-4244 0 0,1 0 1 0 0,0 1 0 0 0,0-1 0 0 0,0 1 0 0 0,1 0-1 0 0,0-1 1 0 0,0 1 0 0 0,0 0 0 0 0,1 0 0 0 0,-2 9-1 0 0,-4 17 247 0 0,-12 26 32 0 0,-32 62 0 0 0,-34 52-350 0 0,63-129-186 0 0,10-21-92 0 0,-1 2-209 0 0,1 1 0 0 0,0 0 1 0 0,-12 48-1 0 0,23-71-252 0 0,1 1 0 0 0,-1 0 1 0 0,1 0-1 0 0,0 0 0 0 0,0 0 1 0 0,1 3-1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10591 0 0,'1'2'8554'0'0,"2"4"-8285"0"0,0 0 1 0 0,0 0 0 0 0,0-1-1 0 0,1 1 1 0 0,0-1 0 0 0,0 0-1 0 0,1 0 1 0 0,0 0 0 0 0,-1 0-1 0 0,8 4 1 0 0,1 0-70 0 0,-1 1 0 0 0,0 0-1 0 0,-1 1 1 0 0,0 0 0 0 0,0 0-1 0 0,-1 2 1 0 0,14 22 0 0 0,-21-30-190 0 0,0 0 0 0 0,0 0 0 0 0,-1 1 0 0 0,0 0 1 0 0,0-1-1 0 0,-1 1 0 0 0,1 0 0 0 0,-1 0 1 0 0,0 0-1 0 0,-1 0 0 0 0,1-1 0 0 0,-1 1 0 0 0,0 0 1 0 0,-1 0-1 0 0,0 0 0 0 0,0 0 0 0 0,0 0 0 0 0,0 0 1 0 0,-1 0-1 0 0,0-1 0 0 0,0 1 0 0 0,-1-1 1 0 0,-4 8-1 0 0,3-6 52 0 0,-1-1 0 0 0,0 1 0 0 0,0-1 0 0 0,-1 0 0 0 0,0 0 0 0 0,0-1 0 0 0,-1 0 1 0 0,1 0-1 0 0,-14 7 0 0 0,-5 1 153 0 0,-41 14 1 0 0,4-1-154 0 0,48-20-630 0 0,-27 8 0 0 0,16-7-5649 0 0,22-6 4829 0 0,-6 2-5660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43 6911 0 0,'-1'0'315'0'0,"-19"-9"-28"0"0,11 4 284 0 0,-1 1 1 0 0,-12-3-1 0 0,17 6 426 0 0,1 0 0 0 0,0 0 0 0 0,0 1 0 0 0,0 0 0 0 0,-6 0 0 0 0,3 0 106 0 0,1 1 0 0 0,-1 1 0 0 0,1-1 0 0 0,-13 5 2675 0 0,22-5-3651 0 0,3 1-81 0 0,0 0 1 0 0,1-1-1 0 0,-1 0 1 0 0,1 0-1 0 0,0 0 0 0 0,-1-1 1 0 0,1 0-1 0 0,8-1 1 0 0,56-12 208 0 0,-33 6-128 0 0,-14 2-47 0 0,-13 2 6 0 0,0 1-1 0 0,17-1 1 0 0,-26 3-6 0 0,0 1 0 0 0,-1-1-76 0 0,-1 0 0 0 0,1 0 1 0 0,0 0-1 0 0,0 1 0 0 0,-1-1 0 0 0,1 0 0 0 0,0 0 0 0 0,0 1 1 0 0,-1-1-1 0 0,1 1 0 0 0,0-1 0 0 0,-1 1 0 0 0,1-1 0 0 0,-1 1 1 0 0,1-1-1 0 0,-1 1 0 0 0,1-1 0 0 0,-1 1 0 0 0,1 0 0 0 0,-1-1 1 0 0,1 1-1 0 0,-1 0 0 0 0,0-1 0 0 0,1 1 0 0 0,-1 0 0 0 0,0 0 1 0 0,0-1-1 0 0,1 1 0 0 0,-1 0 0 0 0,0 0 0 0 0,0-1 0 0 0,0 1 1 0 0,0 0-1 0 0,0 1 0 0 0,0 1 2 0 0,0 1-6 0 0,-1 1 0 0 0,1-1 0 0 0,-1 0 0 0 0,1 1 0 0 0,-1-1 0 0 0,-1 0 0 0 0,1 1 0 0 0,0-1 0 0 0,-1 0 0 0 0,0 0 0 0 0,0 0 0 0 0,0 0 0 0 0,-1-1 0 0 0,-3 5 0 0 0,-6 8 0 0 0,-29 26 0 0 0,19-21 0 0 0,-340 334-128 0 0,350-341 139 0 0,11-13 117 0 0,1 0-108 0 0,1-1 0 0 0,-1 1 0 0 0,1 0 0 0 0,-1 0 0 0 0,0 0-1 0 0,1 0 1 0 0,0-1 0 0 0,-1 1 0 0 0,1 0 0 0 0,-1-1 0 0 0,1 1 0 0 0,0 0 0 0 0,0-1 0 0 0,-1 1 0 0 0,1-1 0 0 0,1 2 0 0 0,14 6 185 0 0,-11-6-138 0 0,1-1 1 0 0,-1 1-1 0 0,0-1 1 0 0,1 0-1 0 0,-1-1 1 0 0,1 1-1 0 0,0-1 0 0 0,5-1 1 0 0,48-7 267 0 0,-31 4-221 0 0,48-7-342 0 0,83-10 940 0 0,-51 15-6621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11375 0 0,'0'0'1031'0'0,"1"1"-850"0"0,5 1 183 0 0,-1 1 0 0 0,0-1-1 0 0,0 1 1 0 0,-1 1-1 0 0,1-1 1 0 0,-1 1 0 0 0,1 0-1 0 0,-1 0 1 0 0,0 0 0 0 0,-1 0-1 0 0,4 6 1 0 0,5 7 2261 0 0,15 35-1 0 0,-2-5-1033 0 0,2-5-568 0 0,22 40-116 0 0,-44-73-873 0 0,-1 0 1 0 0,0 0-1 0 0,-1 1 1 0 0,0-1-1 0 0,-1 1 1 0 0,0 0-1 0 0,1 13 0 0 0,-3-19-33 0 0,0 1-1 0 0,0-1 1 0 0,-1 1-1 0 0,1-1 0 0 0,-1 1 1 0 0,0-1-1 0 0,0 0 1 0 0,-1 1-1 0 0,1-1 0 0 0,-1 0 1 0 0,0 0-1 0 0,0 0 1 0 0,-3 5-1 0 0,0-3 4 0 0,1-1 0 0 0,-1 1 0 0 0,0-1 0 0 0,-1 0 0 0 0,1 0 0 0 0,-1-1 0 0 0,-9 7 0 0 0,-2-2 2 0 0,0-1 0 0 0,-1 0 1 0 0,0-1-1 0 0,0-1 0 0 0,-25 5 0 0 0,38-10-39 0 0,-78 15 153 0 0,72-15-381 0 0,0 0 1 0 0,0-1-1 0 0,0 0 1 0 0,0 0 0 0 0,-17-4-1 0 0,26 3-138 0 0,1 1 1 0 0,-1-1-1 0 0,0 1 0 0 0,0-1 1 0 0,0 0-1 0 0,1 0 1 0 0,-1 0-1 0 0,0 0 0 0 0,-1-1 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8287 0 0,'0'0'13799'0'0,"2"-1"-12855"0"0,0 1-862 0 0,1 0 0 0 0,-1-1 0 0 0,1 1 0 0 0,-1 0 1 0 0,1 0-1 0 0,-1 1 0 0 0,1-1 0 0 0,-1 0 0 0 0,1 1 0 0 0,-1-1 0 0 0,0 1 1 0 0,1 0-1 0 0,-1 0 0 0 0,0 0 0 0 0,0 0 0 0 0,1 0 0 0 0,-1 1 0 0 0,0-1 1 0 0,0 1-1 0 0,0-1 0 0 0,0 1 0 0 0,2 3 0 0 0,18 22-1755 0 0,-15-20-86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11055 0 0,'0'0'11813'0'0,"1"0"-11387"0"0,3 3-618 0 0,1-1 0 0 0,-1 0 0 0 0,0 0 0 0 0,1-1 0 0 0,-1 1 0 0 0,1-1 1 0 0,0 0-1 0 0,-1 0 0 0 0,1 0 0 0 0,0-1 0 0 0,0 0 0 0 0,9-1 0 0 0,-4-2-1800 0 0</inkml:trace>
  <inkml:trace contextRef="#ctx0" brushRef="#br0" timeOffset="1">279 61 4143 0 0,'0'0'191'0'0,"2"-1"-11"0"0,30-6 1600 0 0,46-20 12454 0 0,-29 9-11150 0 0,-38 13-2551 0 0,-6 2 1010 0 0,-7 10-1025 0 0,0-2-779 0 0,0-1 1 0 0,0 1-1 0 0,-1-1 1 0 0,0 1 0 0 0,-6 6-1 0 0,-2 0-1335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68 8751 0 0,'97'-68'10436'0'0,"-108"72"-8732"0"0,-10 6-1237 0 0,1 1 1 0 0,-34 24-1 0 0,-36 34-258 0 0,35-25-48 0 0,-2-2-96 0 0,13-10-39 0 0,-59 55 0 0 0,81-60-15 0 0,13-11-50 0 0,10-12 10 0 0,0-3 8 0 0,-1 0 9 0 0,0 0 1 0 0,0 0 0 0 0,0 0-1 0 0,1 0 1 0 0,-1 0 0 0 0,0 0-1 0 0,1 0 1 0 0,-1-1 0 0 0,1 1-1 0 0,-1 0 1 0 0,1 0 0 0 0,-1-1-1 0 0,1 1 1 0 0,0 0 0 0 0,-1 0-1 0 0,1-1 1 0 0,0 1 0 0 0,0-1-1 0 0,-1 1 1 0 0,1-1 0 0 0,1 1-1 0 0,17 8-122 0 0,-3-4 8 0 0,64 22-80 0 0,-70-22 197 0 0,1 0 0 0 0,-1 0 0 0 0,0 1-1 0 0,0 0 1 0 0,11 10 0 0 0,-6-3-15 0 0,-1 1 1 0 0,18 20-1 0 0,-29-30 30 0 0,0 1-1 0 0,1-1 1 0 0,-1 1 0 0 0,-1 0 0 0 0,1 0 0 0 0,-1 0 0 0 0,0 0 0 0 0,0 0-1 0 0,0 1 1 0 0,-1-1 0 0 0,0 0 0 0 0,0 1 0 0 0,0 6 0 0 0,0-10 7 0 0,-1-1 0 0 0,0 0 0 0 0,0 0 0 0 0,0 0 1 0 0,0 0-1 0 0,0 0 0 0 0,0 0 0 0 0,0 0 0 0 0,0 0 0 0 0,-1 0 0 0 0,1 0 0 0 0,0 0 1 0 0,-1 0-1 0 0,1 0 0 0 0,-1 0 0 0 0,1 0 0 0 0,-1 0 0 0 0,1 0 0 0 0,-1 0 1 0 0,0 0-1 0 0,1 0 0 0 0,-1 0 0 0 0,0-1 0 0 0,0 1 0 0 0,-1 1 0 0 0,-1 0 46 0 0,-4 4 48 0 0,-1 0 0 0 0,1-1 0 0 0,-1 0 0 0 0,-1-1 0 0 0,-17 8 0 0 0,-47 12 171 0 0,57-20-269 0 0,-15 4 41 0 0,0-1 1 0 0,-61 4-1 0 0,-64-10 18 0 0,141-1-62 0 0,1-1 0 0 0,-1 0 0 0 0,1-1 0 0 0,0-1 0 0 0,0 0 0 0 0,-18-7 0 0 0,24 5-118 0 0,8 3 74 0 0,-1 1-1 0 0,1 0 0 0 0,0 0 0 0 0,0 0 0 0 0,0 0 0 0 0,0 0 0 0 0,0-1 0 0 0,0 1 0 0 0,0 0 0 0 0,0 0 0 0 0,0 0 0 0 0,1 0 0 0 0,-1 0 0 0 0,0 0 0 0 0,1-1 0 0 0,-1 1 0 0 0,1 0 0 0 0,-1 0 0 0 0,1 0 0 0 0,-1 0 0 0 0,1 1 0 0 0,0-1 0 0 0,1-1 0 0 0,19-21-949 0 0,-5 9-426 0 0,1 1-326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7831 0 0,'2'2'7367'0'0,"20"15"-5213"0"0,-13-11-1602 0 0,0 1 0 0 0,0 0 0 0 0,-1 1 0 0 0,0-1 0 0 0,0 2-1 0 0,0-1 1 0 0,-1 1 0 0 0,9 16 0 0 0,100 188 4051 0 0,-113-208-4582 0 0,0 0-1 0 0,-1 1 1 0 0,1-1 0 0 0,-1 0 0 0 0,-1 1 0 0 0,1 0 0 0 0,-1-1 0 0 0,0 1 0 0 0,0 0-1 0 0,-1 0 1 0 0,0 9 0 0 0,0-11-21 0 0,-1-1-1 0 0,0 1 0 0 0,0-1 1 0 0,0 1-1 0 0,0-1 1 0 0,0 1-1 0 0,-1-1 0 0 0,0 0 1 0 0,1 1-1 0 0,-1-1 1 0 0,0 0-1 0 0,-1 0 1 0 0,1 0-1 0 0,0-1 0 0 0,-1 1 1 0 0,0-1-1 0 0,0 1 1 0 0,0-1-1 0 0,-4 3 0 0 0,-10 5-28 0 0,-1-1 0 0 0,1 0-1 0 0,-2-2 1 0 0,1 0-1 0 0,-27 7 1 0 0,-100 12-572 0 0,102-22-126 0 0,-51-2 0 0 0,78-2 421 0 0,11 0 47 0 0,0 0 0 0 0,0-1 0 0 0,0 1 0 0 0,0-1 0 0 0,-6-2 1 0 0,-9-7-3966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2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83 224 8287 0 0,'0'0'639'0'0,"-1"1"-58"0"0,-23 42 7776 0 0,6 4-4408 0 0,-9 51-1878 0 0,22-76-1503 0 0,-2 19-457 0 0,6-38 340 0 0,5-17-289 0 0,2-4-126 0 0,0-1-1 0 0,1 1 0 0 0,1 0 0 0 0,20-33 1 0 0,-7 20-45 0 0,40-48 0 0 0,-45 61-75 0 0,2 1 0 0 0,36-29-1 0 0,46-22-270 0 0,-77 56 320 0 0,0 0 1 0 0,0 1-1 0 0,1 1 0 0 0,1 2 1 0 0,-1 0-1 0 0,2 2 0 0 0,37-6 1 0 0,-55 11 104 0 0,0 0 0 0 0,0 1 0 0 0,-1-1 1 0 0,1 1-1 0 0,0 1 0 0 0,13 2 0 0 0,-19-3-49 0 0,0 0-1 0 0,-1 1 0 0 0,1-1 0 0 0,-1 1 0 0 0,1 0 0 0 0,-1-1 0 0 0,1 1 1 0 0,-1 0-1 0 0,0 0 0 0 0,1 0 0 0 0,-1 0 0 0 0,0 0 0 0 0,0 0 0 0 0,0 0 1 0 0,0 0-1 0 0,0 0 0 0 0,0 1 0 0 0,0-1 0 0 0,0 0 0 0 0,0 1 0 0 0,0-1 1 0 0,-1 1-1 0 0,1-1 0 0 0,-1 1 0 0 0,1-1 0 0 0,-1 1 0 0 0,1-1 0 0 0,-1 1 1 0 0,0-1-1 0 0,0 1 0 0 0,0 0 0 0 0,0-1 0 0 0,0 1 0 0 0,0-1 1 0 0,0 1-1 0 0,0 0 0 0 0,-1-1 0 0 0,0 3 0 0 0,-6 18 7 0 0,-1 0 0 0 0,-1 0 0 0 0,-1-1 0 0 0,-20 34 0 0 0,25-46-26 0 0,-34 55 23 0 0,-15 28 16 0 0,47-79-32 0 0,1 0 0 0 0,0 1 0 0 0,-4 18 0 0 0,9-27-5 0 0,0 0-1 0 0,0 0 0 0 0,0 1 1 0 0,0-1-1 0 0,1 0 1 0 0,0 1-1 0 0,0-1 1 0 0,1 0-1 0 0,-1 1 1 0 0,1-1-1 0 0,0 0 1 0 0,3 7-1 0 0,-2-9 8 0 0,-1 0-1 0 0,1 1 1 0 0,1-1 0 0 0,-1 0-1 0 0,0-1 1 0 0,1 1 0 0 0,-1 0-1 0 0,1-1 1 0 0,0 1 0 0 0,0-1-1 0 0,0 0 1 0 0,0 0 0 0 0,0 0-1 0 0,0 0 1 0 0,1-1 0 0 0,-1 1-1 0 0,1-1 1 0 0,4 1 0 0 0,6 2 64 0 0,-1-1 0 0 0,1-1 0 0 0,20 2 0 0 0,210 3-163 0 0,-242-7-306 0 0,7-2-2737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23 9327 0 0,'12'-5'420'0'0,"-5"1"-131"0"0,1 1-1 0 0,-1 0 1 0 0,1 1-1 0 0,15-4 9321 0 0,-34 15-9260 0 0,-46 37-477 0 0,-92 55-1 0 0,7-20-370 0 0,-42 35 411 0 0,177-112 89 0 0,6-3-1 0 0,-1 0-1 0 0,0 0 0 0 0,1 0 0 0 0,-1 1 0 0 0,1-1 0 0 0,-1 0 1 0 0,1 1-1 0 0,0-1 0 0 0,-1 1 0 0 0,1 0 0 0 0,0-1 0 0 0,0 1 0 0 0,-1 2 1 0 0,1-2-54 0 0,108-5-388 0 0,60 2 270 0 0,-141 2 156 0 0,0 2 0 0 0,0 0 1 0 0,0 2-1 0 0,31 10 0 0 0,-43-10 13 0 0,0 1-1 0 0,0 0 1 0 0,12 8 0 0 0,-21-11 3 0 0,0 0 0 0 0,0 0 0 0 0,-1 1 1 0 0,1-1-1 0 0,-1 1 0 0 0,0 0 0 0 0,0 1 0 0 0,0-1 1 0 0,-1 1-1 0 0,5 7 0 0 0,-7-10 3 0 0,0 0-1 0 0,0 0 1 0 0,-1 1 0 0 0,1-1-1 0 0,-1 0 1 0 0,0 1-1 0 0,1-1 1 0 0,-1 0 0 0 0,0 1-1 0 0,0-1 1 0 0,-1 0-1 0 0,1 1 1 0 0,0-1 0 0 0,-1 0-1 0 0,0 0 1 0 0,1 1-1 0 0,-1-1 1 0 0,0 0 0 0 0,0 0-1 0 0,0 0 1 0 0,0 0-1 0 0,-1 0 1 0 0,1 0 0 0 0,0 0-1 0 0,-1 0 1 0 0,0 0-1 0 0,-2 2 1 0 0,-3 2 12 0 0,0 0 1 0 0,0 0-1 0 0,-1 0 1 0 0,0-1-1 0 0,-13 7 1 0 0,-15 4 33 0 0,1-1 0 0 0,-45 11 0 0 0,-77 12 4 0 0,105-28-27 0 0,-1-2 1 0 0,0-3 0 0 0,-83-1-1 0 0,126-5 31 0 0,1 0 0 0 0,-14-4 0 0 0,23 5-53 0 0,-1-1-1 0 0,1 0 1 0 0,0 0 0 0 0,0 0 0 0 0,0 1-1 0 0,0-1 1 0 0,0 0 0 0 0,0 0 0 0 0,1 0 0 0 0,-1 0-1 0 0,0 1 1 0 0,0-1 0 0 0,1 0 0 0 0,-1 0-1 0 0,0 1 1 0 0,1-2 0 0 0,1-1-3 0 0,0 0 0 0 0,0 0-1 0 0,0 0 1 0 0,0 0 0 0 0,0 1 0 0 0,1-1 0 0 0,0 1-1 0 0,-1-1 1 0 0,1 1 0 0 0,0 0 0 0 0,0 0 0 0 0,0 0 0 0 0,6-2-1 0 0,1-1-90 0 0,1 1-1 0 0,-1 0 0 0 0,13-2 0 0 0,18 1-1597 0 0,-20 4 685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56 1839 0 0,'1'-1'134'0'0,"12"-24"12319"0"0,-20 25-11244 0 0,4 1-1131 0 0,0 0 0 0 0,0 0 0 0 0,0 0 0 0 0,1 1 0 0 0,-1-1 0 0 0,1 1 1 0 0,-1-1-1 0 0,1 1 0 0 0,-5 4 0 0 0,-19 23-10 0 0,11-12 81 0 0,10-11-109 0 0,-48 55 503 0 0,48-54-418 0 0,0-1 0 0 0,1 1 0 0 0,0 0 0 0 0,0 0 0 0 0,1 1 0 0 0,0-1-1 0 0,-4 15 1 0 0,6-19-86 0 0,1 0 0 0 0,-1-1 0 0 0,1 1 0 0 0,0 0 0 0 0,0 0 0 0 0,0 0 0 0 0,0-1 0 0 0,0 1 0 0 0,0 0 0 0 0,1 0 0 0 0,0-1 0 0 0,-1 1 0 0 0,1 0 0 0 0,0-1 0 0 0,0 1 0 0 0,1 0 0 0 0,-1-1 0 0 0,0 0 0 0 0,1 1 0 0 0,0-1 0 0 0,-1 0 0 0 0,1 0 0 0 0,0 0 0 0 0,0 0 0 0 0,0 0 0 0 0,0 0 0 0 0,0 0 0 0 0,1-1 0 0 0,-1 1 0 0 0,1-1 0 0 0,4 3 0 0 0,0-3 16 0 0,0 0-1 0 0,0 0 0 0 0,1-1 0 0 0,-1 0 1 0 0,0 0-1 0 0,0 0 0 0 0,0-1 1 0 0,0 0-1 0 0,0-1 0 0 0,0 0 1 0 0,0 0-1 0 0,12-5 0 0 0,-7 2 36 0 0,-1-1 0 0 0,0 0 0 0 0,-1 0 0 0 0,1-1 0 0 0,-1 0 0 0 0,15-15 0 0 0,-21 17-174 0 0,1 0 1 0 0,-1 0-1 0 0,0 0 0 0 0,0-1 1 0 0,-1 0-1 0 0,1 0 0 0 0,-2 0 1 0 0,1 0-1 0 0,0 0 0 0 0,-1-1 1 0 0,0 1-1 0 0,-1-1 0 0 0,0 1 1 0 0,0-1-1 0 0,1-12 0 0 0,-2 14 6 0 0,-1 0 0 0 0,1-1 0 0 0,-1 1-1 0 0,0 0 1 0 0,0 0 0 0 0,0 0 0 0 0,-1 0-1 0 0,1 1 1 0 0,-1-1 0 0 0,-1 0 0 0 0,1 1-1 0 0,-1-1 1 0 0,1 1 0 0 0,-1 0 0 0 0,0 0 0 0 0,-1 0-1 0 0,1 0 1 0 0,-1 0 0 0 0,0 1 0 0 0,0 0-1 0 0,-5-4 1 0 0,2 3-423 0 0,0 0-1 0 0,0 0 1 0 0,0 1-1 0 0,0 0 1 0 0,-1 0-1 0 0,1 1 1 0 0,-13-2-1 0 0,2 2-1170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106 1839 0 0,'86'-48'168'0'0,"-51"25"12651"0"0,-35 21-12682 0 0,0 1 1 0 0,0 0-1 0 0,0 0 1 0 0,0 0-1 0 0,0 0 1 0 0,0 0-1 0 0,0-1 0 0 0,0 1 1 0 0,0 0-1 0 0,0 0 1 0 0,-1 0-1 0 0,1 0 1 0 0,0 0-1 0 0,-1 0 1 0 0,1 0-1 0 0,-1 0 0 0 0,1 0 1 0 0,-1 0-1 0 0,0 0 1 0 0,1 0-1 0 0,-1 0 1 0 0,0 0-1 0 0,0 0 0 0 0,0 1 1 0 0,1-1-1 0 0,-1 0 1 0 0,0 1-1 0 0,0-1 1 0 0,0 0-1 0 0,0 1 1 0 0,0-1-1 0 0,0 1 0 0 0,0 0 1 0 0,0-1-1 0 0,-1 1 1 0 0,0 0-1 0 0,-1-1-115 0 0,1 1 0 0 0,-1-1 0 0 0,1 1-1 0 0,-1 0 1 0 0,1 0 0 0 0,-1 0 0 0 0,1 0 0 0 0,-1 1-1 0 0,0-1 1 0 0,1 1 0 0 0,-1-1 0 0 0,1 1 0 0 0,-3 1-1 0 0,-33 18 255 0 0,19-9-217 0 0,-38 14-83 0 0,-91 27 0 0 0,48-18 8 0 0,17-3-81 0 0,-65 23-336 0 0,118-45 325 0 0,-1-2 0 0 0,-62 8 1 0 0,79-14-46 0 0,-1 0 0 0 0,-26-4 0 0 0,37 3 79 0 0,-1-1 0 0 0,0 1 0 0 0,1-2 0 0 0,-1 1 0 0 0,1 0 0 0 0,-1-1 0 0 0,1 0 1 0 0,0 0-1 0 0,0 0 0 0 0,0 0 0 0 0,0-1 0 0 0,-6-4 0 0 0,10 7 50 0 0,0-1 1 0 0,-1 1 0 0 0,1-1-1 0 0,0 1 1 0 0,-1-1-1 0 0,1 1 1 0 0,0-1-1 0 0,0 1 1 0 0,-1-1 0 0 0,1 1-1 0 0,0-1 1 0 0,0 1-1 0 0,0-1 1 0 0,0 0-1 0 0,0 1 1 0 0,0-1 0 0 0,0 1-1 0 0,0-1 1 0 0,0 1-1 0 0,0-1 1 0 0,0 0-1 0 0,0 1 1 0 0,0-1 0 0 0,0 1-1 0 0,0-1 1 0 0,1 1-1 0 0,-1-1 1 0 0,0 0-1 0 0,0 1 1 0 0,1-1 0 0 0,-1 1-1 0 0,0-1 1 0 0,1 1-1 0 0,-1 0 1 0 0,0-1-1 0 0,1 1 1 0 0,0-1 0 0 0,17-12-358 0 0,-13 11 352 0 0,0-1-1 0 0,1 1 0 0 0,-1 0 0 0 0,1 1 1 0 0,0-1-1 0 0,0 1 0 0 0,0 0 1 0 0,8 0-1 0 0,-11 2 46 0 0,0-1 0 0 0,0 0 1 0 0,0 1-1 0 0,0-1 0 0 0,0 1 0 0 0,0 0 1 0 0,-1 0-1 0 0,1 0 0 0 0,0 0 0 0 0,-1 1 1 0 0,1-1-1 0 0,-1 1 0 0 0,1 0 0 0 0,-1-1 0 0 0,0 1 1 0 0,1 0-1 0 0,-1 0 0 0 0,0 1 0 0 0,1 1 1 0 0,4 6 43 0 0,0 0 1 0 0,-1 0-1 0 0,0 0 1 0 0,-1 1-1 0 0,0 0 1 0 0,-1 0-1 0 0,5 18 1 0 0,-5-11 134 0 0,-1 0-1 0 0,-1 0 1 0 0,0 1 0 0 0,-2 23 0 0 0,-3 0 152 0 0,-2-1 0 0 0,-2 0 0 0 0,-18 62 0 0 0,20-86-390 0 0,-1 0-1 0 0,-1-1 1 0 0,0 1-1 0 0,-1-2 1 0 0,-1 1-1 0 0,-1-1 0 0 0,0-1 1 0 0,0 0-1 0 0,-21 21 1 0 0,10-15-45 0 0,0-1 0 0 0,-2-1 0 0 0,-1-1 0 0 0,0-1 0 0 0,-27 13 1 0 0,-6 0-255 0 0,-41 24 176 0 0,96-52 750 0 0,27 6-24 0 0,-15-6-441 0 0,1 0 0 0 0,-1-1 1 0 0,1 0-1 0 0,-1 0 1 0 0,13-3-1 0 0,53-13 366 0 0,-46 9-304 0 0,170-39 723 0 0,-133 31-318 0 0,93-11 0 0 0,-130 24-492 0 0,56 2 0 0 0,-77 1-114 0 0,-7 0-75 0 0,-18 7-1079 0 0,13-7 835 0 0,1 0-1 0 0,0-1 1 0 0,0 0 0 0 0,-1 1-1 0 0,1-1 1 0 0,-1 0 0 0 0,1 0-1 0 0,0 0 1 0 0,-1-1 0 0 0,1 1-1 0 0,0-1 1 0 0,0 1 0 0 0,-4-2-1 0 0,-1-2-1228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54 7367 0 0,'-76'19'2386'0'0,"33"-7"5842"0"0,67-4-6786 0 0,-6-6-1121 0 0,-1-2 0 0 0,1 0 1 0 0,-1-1-1 0 0,0-1 0 0 0,25-6 0 0 0,119-27 840 0 0,-22 4-1423 0 0,-45 15-3712 0 0,-83 14-2782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5 7831 0 0,'7'-5'6572'0'0,"-9"6"-6399"0"0,-1 0 1 0 0,1 0-1 0 0,-1 0 0 0 0,1 0 0 0 0,-1 1 1 0 0,1-1-1 0 0,0 1 0 0 0,-3 2 0 0 0,0-1 55 0 0,-92 76 1115 0 0,21-17-877 0 0,-199 177 81 0 0,257-221-469 0 0,0 1-1 0 0,2 1 1 0 0,0 1 0 0 0,1 0-1 0 0,1 1 1 0 0,1 0 0 0 0,-13 34-1 0 0,22-48-11 0 0,1 1 0 0 0,1 0-1 0 0,-1 0 1 0 0,1 0 0 0 0,1 0-1 0 0,-1 14 1 0 0,2-18-40 0 0,0-1-1 0 0,1 1 0 0 0,-1 0 1 0 0,1-1-1 0 0,0 1 0 0 0,0 0 1 0 0,0-1-1 0 0,1 1 0 0 0,0-1 1 0 0,0 1-1 0 0,0-1 0 0 0,0 0 1 0 0,1 0-1 0 0,3 4 0 0 0,-1 0-504 0 0,2-2-1 0 0,-1 1 1 0 0,1-1-1 0 0,0 0 0 0 0,0 0 1 0 0,0 0-1 0 0,1-1 1 0 0,0 0-1 0 0,0-1 1 0 0,0 0-1 0 0,14 5 1 0 0,-4-5-5655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8287 0 0,'-7'-5'8440'0'0,"8"7"-8314"0"0,0 0 0 0 0,1 1 0 0 0,-1-1 0 0 0,0 1 0 0 0,0-1 0 0 0,-1 0 0 0 0,1 1 0 0 0,0 3-1 0 0,3 7 298 0 0,8 14 382 0 0,1 0-1 0 0,22 31 0 0 0,-11-19-157 0 0,8 9-268 0 0,3 0 1 0 0,1-3-1 0 0,2-1 0 0 0,85 75 0 0 0,-93-94-362 0 0,1-2-1 0 0,38 21 1 0 0,-9-6-3 0 0,-40-23-57 0 0,-18-14-171 0 0,-4 1-294 0 0,1 0 263 0 0,-1 0 1 0 0,0 0 0 0 0,1 0 0 0 0,-1 0-1 0 0,0-1 1 0 0,0 1 0 0 0,0-1-1 0 0,-3 2 1 0 0,-4-2-4704 0 0,6-1 3438 0 0,-8-2-4492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35 4607 0 0,'0'0'354'0'0,"8"-8"2003"0"0,32-18 7252 0 0,-53 45-9377 0 0,-122 130 346 0 0,77-87-280 0 0,9-10 82 0 0,-112 127 947 0 0,132-141-1028 0 0,22-26-257 0 0,-2-1 1 0 0,0 0-1 0 0,0 0 0 0 0,-1-1 1 0 0,-18 16-1 0 0,5-11-58 0 0,-35 16-1 0 0,12-6-187 0 0,35-21 175 0 0,2 0-7 0 0,10-2 23 0 0,5-1 8 0 0,4-1-19 0 0,-1 0-1 0 0,0-1 1 0 0,0 1-1 0 0,1-2 1 0 0,9-2-1 0 0,46-16-1095 0 0,-33 9-201 0 0,-8 4-4979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9 110 10591 0 0,'-2'0'4344'0'0,"2"0"-4149"0"0,-5 3 4082 0 0,5-3-4082 0 0,-1 1-1 0 0,1-1 1 0 0,0 0-1 0 0,0 0 1 0 0,0 1-1 0 0,0-1 1 0 0,0 0-1 0 0,0 0 0 0 0,0 1 1 0 0,7 5 1068 0 0,-4-4-1275 0 0,0-1 0 0 0,0 1 0 0 0,1-1-1 0 0,-1 0 1 0 0,6 1 0 0 0,19-1 199 0 0,1-2 1 0 0,-1 0-1 0 0,1-2 0 0 0,28-7 1 0 0,-31 6-113 0 0,209-45-28 0 0,-50 9-20 0 0,-125 30-21 0 0,65-3-1 0 0,-110 12-85 0 0,0 1 1 0 0,0 1-1 0 0,-1 0 0 0 0,1 1 1 0 0,0 0-1 0 0,-1 2 0 0 0,17 4 1 0 0,-30-7-5 0 0,-1-1 1 0 0,1 0-1 0 0,0 0 0 0 0,0 1 1 0 0,0-1-1 0 0,0 0 0 0 0,-1 1 1 0 0,1-1-1 0 0,0 1 1 0 0,0-1-1 0 0,-1 1 0 0 0,1-1 1 0 0,0 1-1 0 0,-1 0 0 0 0,1-1 1 0 0,0 1-1 0 0,-1 0 1 0 0,1-1-1 0 0,-1 1 0 0 0,1 0 1 0 0,-1 0-1 0 0,0 0 0 0 0,1-1 1 0 0,-1 1-1 0 0,0 0 0 0 0,1 0 1 0 0,-1 0-1 0 0,0 0 1 0 0,0 0-1 0 0,0 1 0 0 0,0 0-196 0 0,-1 0 0 0 0,1-1 0 0 0,-1 1-1 0 0,0 0 1 0 0,1-1 0 0 0,-1 1 0 0 0,0-1 0 0 0,0 1-1 0 0,0-1 1 0 0,0 1 0 0 0,-1-1 0 0 0,1 0 0 0 0,0 1-1 0 0,0-1 1 0 0,-3 1 0 0 0,-5 4-1175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419 316 1375 0 0,'0'0'6055'0'0,"0"2"-4846"0"0,1 3-278 0 0,-1 0-1 0 0,1 0 0 0 0,-1 1 0 0 0,0-1 0 0 0,-1 0 1 0 0,1 0-1 0 0,-3 9 0 0 0,1-7-636 0 0,0-1 1 0 0,-1 0-1 0 0,0 0 0 0 0,0 0 0 0 0,0 0 0 0 0,-1-1 1 0 0,0 1-1 0 0,0-1 0 0 0,-6 7 0 0 0,0-2-230 0 0,-1-1-1 0 0,0 0 0 0 0,0 0 1 0 0,-1-1-1 0 0,0-1 1 0 0,-1 0-1 0 0,0 0 0 0 0,0-2 1 0 0,0 1-1 0 0,0-2 1 0 0,-1 0-1 0 0,0 0 0 0 0,0-1 1 0 0,0-1-1 0 0,0 0 1 0 0,0-1-1 0 0,-25-2 1 0 0,33 1-25 0 0,1-1 0 0 0,-1 0 0 0 0,0 0 0 0 0,1-1 0 0 0,-1 1 0 0 0,1-1 1 0 0,0-1-1 0 0,-1 1 0 0 0,1-1 0 0 0,0 0 0 0 0,0 0 0 0 0,1 0 1 0 0,-1-1-1 0 0,1 1 0 0 0,0-1 0 0 0,-1 0 0 0 0,2-1 0 0 0,-1 1 1 0 0,0-1-1 0 0,1 1 0 0 0,0-1 0 0 0,0 0 0 0 0,0 0 0 0 0,1-1 0 0 0,0 1 1 0 0,0 0-1 0 0,0-1 0 0 0,1 1 0 0 0,-1-1 0 0 0,1 0 0 0 0,1 1 1 0 0,-1-1-1 0 0,1 0 0 0 0,0 0 0 0 0,0 1 0 0 0,1-1 0 0 0,1-7 1 0 0,1-3-47 0 0,2 0 0 0 0,0 0 0 0 0,0 1 0 0 0,1 0 0 0 0,1 0 0 0 0,1 1 0 0 0,0-1 0 0 0,1 2 0 0 0,0-1 0 0 0,15-16 0 0 0,-8 14-105 0 0,0-1-1 0 0,0 2 1 0 0,2 0 0 0 0,0 2 0 0 0,0-1 0 0 0,39-18 0 0 0,-30 19 148 0 0,2 2-1 0 0,-1 1 0 0 0,1 1 1 0 0,1 1-1 0 0,0 2 0 0 0,-1 1 1 0 0,2 2-1 0 0,-1 0 0 0 0,0 2 1 0 0,1 2-1 0 0,34 4 0 0 0,-55-4 16 0 0,-1 1 0 0 0,1 0 0 0 0,12 4 0 0 0,-18-4-38 0 0,0 0 0 0 0,0-1 0 0 0,-1 1 0 0 0,1 0 0 0 0,0 1 0 0 0,-1-1 0 0 0,1 1 0 0 0,-1-1 0 0 0,6 7-1 0 0,-2 2-1 0 0,-6-7-7 0 0,0 0-1 0 0,0 0 1 0 0,0-1-1 0 0,-1 1 0 0 0,1 0 1 0 0,-1 0-1 0 0,0 0 1 0 0,0 0-1 0 0,-1 0 1 0 0,1-1-1 0 0,-1 1 1 0 0,0 0-1 0 0,1 0 0 0 0,-2-1 1 0 0,1 1-1 0 0,0 0 1 0 0,-4 4-1 0 0,-2 7 74 0 0,-2-1-1 0 0,-16 22 0 0 0,25-36-72 0 0,-33 41 169 0 0,-41 38-1 0 0,25-28-100 0 0,17-18-64 0 0,-1-1 1 0 0,-39 29-1 0 0,52-46-79 0 0,-1 0-1 0 0,-1-2 1 0 0,0-1-1 0 0,-1 0 1 0 0,-32 10-1 0 0,44-18-10 0 0,-69 21-539 0 0,68-23 448 0 0,1 1 0 0 0,-1-2 0 0 0,1 1 0 0 0,-1-2 0 0 0,-12 0 0 0 0,23 0 95 0 0,0 0 1 0 0,0 0 0 0 0,0 0-1 0 0,0 0 1 0 0,0 0-1 0 0,1 0 1 0 0,-1-1 0 0 0,0 1-1 0 0,0 0 1 0 0,0-1-1 0 0,0 1 1 0 0,1-1 0 0 0,-1 1-1 0 0,0-1 1 0 0,0 1-1 0 0,1-1 1 0 0,-1 1 0 0 0,1-1-1 0 0,-1 0 1 0 0,0 1-1 0 0,1-1 1 0 0,-1 0 0 0 0,1 1-1 0 0,-1-1 1 0 0,1 0-1 0 0,0 0 1 0 0,-1 0-1 0 0,1 1 1 0 0,0-1 0 0 0,-1 0-1 0 0,1 0 1 0 0,0 0-1 0 0,0 0 1 0 0,0 0 0 0 0,0 0-1 0 0,0 1 1 0 0,0-1-1 0 0,0 0 1 0 0,0 0 0 0 0,0 0-1 0 0,0 0 1 0 0,1 0-1 0 0,-1 0 1 0 0,1-1 0 0 0,1-5-588 0 0,0 0 1 0 0,1-1-1 0 0,0 1 1 0 0,4-7-1 0 0,-5 10 582 0 0,19-29-1883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126 101 6447 0 0,'0'0'9503'0'0,"0"2"-8515"0"0,-5 11-669 0 0,-1-1 1 0 0,0 0-1 0 0,0 0 1 0 0,-10 12-1 0 0,-6 13 5 0 0,-43 95 1608 0 0,67-133-1871 0 0,-1-1-1 0 0,1 1 0 0 0,-1-1 1 0 0,1 1-1 0 0,0 0 0 0 0,-1 0 1 0 0,1 0-1 0 0,4-1 1 0 0,1-2 75 0 0,17-14 19 0 0,-1 0 0 0 0,39-43 0 0 0,-10 11-44 0 0,-15 16-142 0 0,1 3-1 0 0,1 1 1 0 0,58-35 0 0 0,-85 58 21 0 0,-8 5-2 0 0,1-1 0 0 0,-1 1-1 0 0,1 0 1 0 0,8-3 0 0 0,-3 4 0 0 0,-8 2 24 0 0,-1 0 0 0 0,1 0 0 0 0,-1 0 0 0 0,0 0 0 0 0,1 1 0 0 0,-1-1-1 0 0,0 0 1 0 0,0 0 0 0 0,0 1 0 0 0,0-1 0 0 0,0 1 0 0 0,0-1 0 0 0,0 1 0 0 0,0-1 0 0 0,-1 1 0 0 0,1 0 0 0 0,0-1-1 0 0,-1 1 1 0 0,1 0 0 0 0,-1 2 0 0 0,1 4 64 0 0,0-1-1 0 0,0 0 1 0 0,-2 13-1 0 0,-11 79 255 0 0,6-60-178 0 0,-1 55 1 0 0,8-85-111 0 0,3-2-56 0 0,-2-7-7 0 0,-1 0 1 0 0,1 1-1 0 0,0-1 1 0 0,-1 0-1 0 0,1 0 1 0 0,0 0-1 0 0,-1 0 1 0 0,1 0-1 0 0,0-1 1 0 0,-1 1-1 0 0,1-1 1 0 0,0 1 0 0 0,-1-1-1 0 0,1 1 1 0 0,-1-1-1 0 0,1 0 1 0 0,-1 0-1 0 0,2 0 1 0 0,28-20-1187 0 0,-29 19 904 0 0,13-9-1099 0 0,-1-3-64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0,'0'0'1279'0'0,"0"2"-991"0"0,-1 4-48 0 0,0 0-1 0 0,1 0 1 0 0,0 1 0 0 0,0-1-1 0 0,1 0 1 0 0,-1 0 0 0 0,1 0 0 0 0,1 1-1 0 0,-1-1 1 0 0,1 0 0 0 0,0 0-1 0 0,0-1 1 0 0,1 1 0 0 0,6 10-1 0 0,-3-7-82 0 0,0-1 0 0 0,1 0-1 0 0,0 0 1 0 0,0-1 0 0 0,1 0-1 0 0,0 0 1 0 0,0 0 0 0 0,13 7-1 0 0,11 5 386 0 0,-1 2 0 0 0,-2 1 1 0 0,0 1-1 0 0,50 53 0 0 0,-69-65-450 0 0,0 1 0 0 0,-1 1 0 0 0,-1-1 0 0 0,0 2 0 0 0,0-1 0 0 0,-2 1 0 0 0,1 0 1 0 0,-2 0-1 0 0,0 1 0 0 0,-1 0 0 0 0,0 0 0 0 0,-1 0 0 0 0,-1 0 0 0 0,1 27 0 0 0,-4-24 24 0 0,0 0 0 0 0,-2 0 0 0 0,0 0 0 0 0,-1 0 0 0 0,0 0 0 0 0,-2-1 0 0 0,0 0 0 0 0,-1 0 0 0 0,-1 0 0 0 0,0-1 0 0 0,-11 15 0 0 0,10-17-250 0 0,-1 0-1 0 0,0-1 0 0 0,-1 0 0 0 0,-1-1 1 0 0,0 0-1 0 0,0-1 0 0 0,-1-1 0 0 0,-1 0 0 0 0,0 0 1 0 0,0-1-1 0 0,0-1 0 0 0,-20 7 0 0 0,31-13-130 0 0,0-1 0 0 0,0 0-1 0 0,0-1 1 0 0,0 1 0 0 0,-1 0-1 0 0,-3-1 1 0 0,6 0-462 0 0,-2-6-1340 0 0,0-3 161 0 0,4-1 175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8751 0 0,'1'0'8084'0'0,"89"-17"-1991"0"0,-30 5-5314 0 0,72-5 1 0 0,-108 18-1163 0 0,-23-1-370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 5063 0 0,'-1'1'390'0'0,"-19"21"10356"0"0,22-21-9196 0 0,1 1-1302 0 0,0 0 1 0 0,0-1-1 0 0,0 0 1 0 0,1 0 0 0 0,-1 0-1 0 0,1 0 1 0 0,-1 0 0 0 0,1-1-1 0 0,-1 1 1 0 0,1-1-1 0 0,-1 0 1 0 0,5-1 0 0 0,8 0 389 0 0,23-6-1 0 0,-22 4-270 0 0,36-6 248 0 0,183-27-321 0 0,-225 35-503 0 0,6-1-1009 0 0,-7 2-4260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1839 0 0,'1'1'423'0'0,"0"-1"-50"0"0,0 1 0 0 0,-1-1 0 0 0,1 1 0 0 0,-1 0 0 0 0,1-1 0 0 0,-1 1 0 0 0,1 0 0 0 0,-1-1 0 0 0,1 1 0 0 0,-1 0 0 0 0,0-1 0 0 0,0 1 0 0 0,1 0 0 0 0,-1 0 0 0 0,0 0 0 0 0,0-1 0 0 0,0 1 0 0 0,1 0 0 0 0,-1 0 0 0 0,0 0 0 0 0,0-1 0 0 0,0 1 0 0 0,-1 0 0 0 0,1 0 0 0 0,0 1 0 0 0,-1 7-510 0 0,3 13 7169 0 0,1 1-4953 0 0,3 22-1612 0 0,-9 11 238 0 0,-15 87 0 0 0,-1-5-21 0 0,18-123-645 0 0,-13 113 150 0 0,10-110-222 0 0,0-1 1 0 0,0-1-1 0 0,-2 1 0 0 0,0-1 1 0 0,-11 21-1 0 0,14-31 1218 0 0,-3 1-4283 0 0,5-16-2863 0 0,4-4 4403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89 5983 0 0,'-5'1'37'0'0,"4"0"-1"0"0,-1-1 0 0 0,1 0 0 0 0,-1 1 0 0 0,1 0 0 0 0,-1-1 0 0 0,1 1 0 0 0,-1 0 0 0 0,1 0 0 0 0,-1 0 0 0 0,1 0 0 0 0,0 0 0 0 0,0 0 0 0 0,-1 0 0 0 0,1 0 0 0 0,0 0-1 0 0,-2 3 1 0 0,-1 9 719 0 0,1 3 8254 0 0,11-9-8293 0 0,-3-4-507 0 0,0 1 0 0 0,0-1 0 0 0,0 0 0 0 0,0-1 0 0 0,1 1-1 0 0,-1-1 1 0 0,1 0 0 0 0,0 0 0 0 0,0-1 0 0 0,-1 0 0 0 0,7 1 0 0 0,11 0 458 0 0,35-2 0 0 0,-47 0-492 0 0,42-4 411 0 0,0-3 0 0 0,76-19 0 0 0,-66 13-279 0 0,84-19 189 0 0,104-20 188 0 0,1 16-265 0 0,-244 35-552 0 0,1 0 0 0 0,0 1 0 0 0,-1 0 0 0 0,1 0 0 0 0,0 1 0 0 0,14 3 0 0 0,-22-4-360 0 0,-3 11-1673 0 0,-3 0 340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88 223 6415 0 0,'0'0'5263'0'0,"-1"2"-4724"0"0,-3 9 76 0 0,0 0 1 0 0,-1 1 0 0 0,0-2 0 0 0,-1 1 0 0 0,0-1 0 0 0,-1 0-1 0 0,-11 14 1 0 0,-6 8 328 0 0,23-30-304 0 0,-3 0-460 0 0,4-2-160 0 0,0 0 1 0 0,0 0-1 0 0,0 0 1 0 0,0 0-1 0 0,0 0 1 0 0,0 0-1 0 0,0 0 1 0 0,0 0-1 0 0,0 1 0 0 0,0-1 1 0 0,0 0-1 0 0,0 0 1 0 0,0 0-1 0 0,0 0 1 0 0,0 0-1 0 0,0 0 1 0 0,0 0-1 0 0,0 0 0 0 0,-1 0 1 0 0,1 0-1 0 0,0 0 1 0 0,0 0-1 0 0,0 0 1 0 0,0 0-1 0 0,0 0 1 0 0,0 0-1 0 0,0 0 1 0 0,0 0-1 0 0,0 0 0 0 0,0 0 1 0 0,0 0-1 0 0,0 0 1 0 0,0 0-1 0 0,-1 0 1 0 0,1 0-1 0 0,0 0 1 0 0,0 0-1 0 0,0 0 0 0 0,0 0 1 0 0,0 0-1 0 0,0 0 1 0 0,0 0-1 0 0,0 0 1 0 0,0 0-1 0 0,0 0 1 0 0,0 0-1 0 0,0 0 1 0 0,0-1-1 0 0,0 1 0 0 0,0 0 1 0 0,0 0-1 0 0,0 0 1 0 0,0 0-1 0 0,0 0 1 0 0,0 0-1 0 0,-1 0 1 0 0,1 0-1 0 0,0 0 0 0 0,0 0 1 0 0,0 0-1 0 0,0 0 1 0 0,0 0-1 0 0,0 0 1 0 0,0 0-1 0 0,0-1 1 0 0,0 1-1 0 0,0 0 0 0 0,0 0 1 0 0,2-6 5 0 0,1 1 1 0 0,-1-1-1 0 0,1 1 1 0 0,0-1-1 0 0,0 1 1 0 0,6-7-1 0 0,29-31 163 0 0,-11 13-130 0 0,2-5-160 0 0,2 2 0 0 0,45-39-1 0 0,-60 58 64 0 0,2 1 0 0 0,-1 1 0 0 0,2 1 0 0 0,-1 0 0 0 0,1 2 0 0 0,1 0 0 0 0,22-7 0 0 0,-38 15 37 0 0,1-1 0 0 0,0 1 0 0 0,-1 0 0 0 0,1 1 1 0 0,0-1-1 0 0,0 1 0 0 0,0 0 0 0 0,8 1 0 0 0,-11 0 5 0 0,0-1 0 0 0,-1 0-1 0 0,1 1 1 0 0,0 0 0 0 0,-1-1 0 0 0,1 1 0 0 0,0 0 0 0 0,-1 0 0 0 0,1 0-1 0 0,-1 0 1 0 0,1 0 0 0 0,-1 0 0 0 0,0 0 0 0 0,1 0 0 0 0,-1 1 0 0 0,0-1 0 0 0,0 1-1 0 0,0-1 1 0 0,0 1 0 0 0,0-1 0 0 0,0 1 0 0 0,-1-1 0 0 0,1 1 0 0 0,0 0-1 0 0,-1-1 1 0 0,1 4 0 0 0,0 6 42 0 0,0-1 1 0 0,-1 1-1 0 0,-1-1 0 0 0,0 1 0 0 0,0 0 0 0 0,-1-1 0 0 0,-4 15 0 0 0,1-6 9 0 0,-10 47 25 0 0,-11 59-7 0 0,24-108-74 0 0,0 0 1 0 0,2 1 0 0 0,0-1 0 0 0,0 1 0 0 0,5 21 0 0 0,-4-35 19 0 0,0 0 0 0 0,0-1 0 0 0,0 1-1 0 0,0 0 1 0 0,1-1 0 0 0,0 1 0 0 0,0-1-1 0 0,0 1 1 0 0,0-1 0 0 0,0 0 0 0 0,0 0-1 0 0,1 0 1 0 0,0 0 0 0 0,3 3 0 0 0,21 10-1107 0 0,2-4-4378 0 0,-16-9-790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0 1839 0 0,'0'0'83'0'0,"-7"2"10"0"0,-69 9 2980 0 0,-76 24-1 0 0,81-18 244 0 0,-98 13-1 0 0,108-24-3448 0 0,0-3 0 0 0,-120-8-1 0 0,180 5 131 0 0,-1 0-21 0 0,-1-1-1 0 0,0 1 0 0 0,1-1 1 0 0,-1 1-1 0 0,1-1 1 0 0,-1 0-1 0 0,0 0 0 0 0,1 0 1 0 0,-5-2-1 0 0,7 2 24 0 0,-1 1 1 0 0,1 0 0 0 0,-1-1-1 0 0,1 1 1 0 0,-1 0-1 0 0,1-1 1 0 0,0 1-1 0 0,-1 0 1 0 0,1-1-1 0 0,0 1 1 0 0,-1-1-1 0 0,1 1 1 0 0,0-1 0 0 0,0 1-1 0 0,0-1 1 0 0,-1 1-1 0 0,1-1 1 0 0,0 1-1 0 0,0-1 1 0 0,0 1-1 0 0,0-1 1 0 0,0 1-1 0 0,0-1 1 0 0,0 1-1 0 0,0-1 1 0 0,0 1 0 0 0,0-1-1 0 0,0 1 1 0 0,0-1-1 0 0,0 1 1 0 0,0-1-1 0 0,0 1 1 0 0,1-1-1 0 0,-1 1 1 0 0,0-1-1 0 0,0 1 1 0 0,1-1-1 0 0,-1 1 1 0 0,0 0 0 0 0,1-1-1 0 0,-1 1 1 0 0,0-1-1 0 0,1 1 1 0 0,-1 0-1 0 0,1-1 1 0 0,-1 1-1 0 0,1-1-5 0 0,3-3-13 0 0,1 0-1 0 0,-1 0 1 0 0,1 0 0 0 0,0 1-1 0 0,0 0 1 0 0,0 0 0 0 0,1 0-1 0 0,-1 1 1 0 0,7-3 0 0 0,-8 3 37 0 0,-1 1-1 0 0,1 0 1 0 0,-1 0 0 0 0,1 1-1 0 0,-1-1 1 0 0,1 1 0 0 0,0-1 0 0 0,-1 1-1 0 0,1 0 1 0 0,-1 1 0 0 0,1-1-1 0 0,0 0 1 0 0,-1 1 0 0 0,1 0 0 0 0,-1 0-1 0 0,5 2 1 0 0,-5-2 15 0 0,-1 1 0 0 0,0 0 1 0 0,-1-1-1 0 0,1 1 0 0 0,0 0 0 0 0,0 0 0 0 0,-1 0 1 0 0,1 0-1 0 0,-1 0 0 0 0,0 0 0 0 0,0 1 0 0 0,1-1 1 0 0,-1 0-1 0 0,-1 1 0 0 0,1-1 0 0 0,0 1 0 0 0,-1-1 1 0 0,1 1-1 0 0,-1-1 0 0 0,0 1 0 0 0,0-1 0 0 0,0 1 1 0 0,0 2-1 0 0,-1 8 129 0 0,0-1 0 0 0,0 1 0 0 0,-5 14 0 0 0,-6 14 11 0 0,0 0 0 0 0,-3-2 0 0 0,-39 76 0 0 0,-79 103-260 0 0,45-77-272 0 0,37-60 119 0 0,-44 83 173 0 0,91-156 127 0 0,1 1-1 0 0,0 0 1 0 0,-3 12 0 0 0,6-20 190 0 0,1 1-122 0 0,2 0-39 0 0,0 0 0 0 0,-1 0 0 0 0,1-1 0 0 0,0 1 0 0 0,0 0 0 0 0,0-1-1 0 0,0 0 1 0 0,0 0 0 0 0,0 0 0 0 0,1 0 0 0 0,-1 0 0 0 0,0 0 0 0 0,1-1 0 0 0,-1 0-1 0 0,6 0 1 0 0,6 0 198 0 0,1-1 0 0 0,17-4 1 0 0,-14 2-124 0 0,177-30 1330 0 0,-28 4 111 0 0,-145 25-1438 0 0,1 2 0 0 0,34 0 0 0 0,-55 2-255 0 0,-4 2-478 0 0,0 1 94 0 0,0 0 0 0 0,0 1 1 0 0,0-1-1 0 0,-1 0 0 0 0,0 0 1 0 0,1 0-1 0 0,-4 3 0 0 0,-2 4-6092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989 49 9215 0 0,'7'-6'251'0'0,"0"-1"109"0"0,0 1 0 0 0,0 1 0 0 0,1-1 0 0 0,0 1 0 0 0,17-8 5764 0 0,-33 21-5730 0 0,6-5-325 0 0,-8 7 88 0 0,-1 0 0 0 0,0-1 0 0 0,0 0 0 0 0,-14 7 1 0 0,-53 27 187 0 0,43-24-243 0 0,7-5-68 0 0,0-2 0 0 0,0 0 0 0 0,-1-2 0 0 0,-48 10-1 0 0,20-10 7 0 0,-87 5 0 0 0,130-14-95 0 0,0-1-1 0 0,0-1 1 0 0,-1 0-1 0 0,1 0 1 0 0,0-2-1 0 0,0 0 1 0 0,0 0-1 0 0,0-1 1 0 0,1-1-1 0 0,-1 0 0 0 0,1-1 1 0 0,1-1-1 0 0,-17-10 1 0 0,4 1-522 0 0,24 16 447 0 0,5 12 46 0 0,4 12 248 0 0,-1 1-1 0 0,-2-1 0 0 0,0 1 1 0 0,-1 0-1 0 0,-1 28 0 0 0,-3-35-85 0 0,-1 1 0 0 0,0-1 0 0 0,-2 1 0 0 0,0-1-1 0 0,-1 0 1 0 0,-1 0 0 0 0,-12 29 0 0 0,-13 14 17 0 0,-2-1 1 0 0,-3-2-1 0 0,-60 76 0 0 0,81-119-95 0 0,9-9 0 0 0,0-1 0 0 0,1 1 0 0 0,-9 11 0 0 0,4-2 64 0 0,9-15-51 0 0,0 0 0 0 0,0 0 0 0 0,-1 1 0 0 0,1-1-1 0 0,0 0 1 0 0,0 1 0 0 0,0-1 0 0 0,0 0 0 0 0,0 1-1 0 0,0-1 1 0 0,0 0 0 0 0,0 1 0 0 0,0-1 0 0 0,0 1 0 0 0,0-1-1 0 0,0 0 1 0 0,0 1 0 0 0,0-1 0 0 0,0 0 0 0 0,0 1 0 0 0,0-1-1 0 0,0 0 1 0 0,0 1 0 0 0,0-1 0 0 0,1 0 0 0 0,-1 1 0 0 0,0-1-1 0 0,0 0 1 0 0,0 0 0 0 0,1 1 0 0 0,-1-1 0 0 0,0 0 0 0 0,1 1-1 0 0,14 5 214 0 0,21-4 155 0 0,-35-2-350 0 0,257 16 2887 0 0,-247-15-2865 0 0,0 0-1 0 0,0-1 0 0 0,1 0 1 0 0,-1-1-1 0 0,0 0 1 0 0,11-3-1 0 0,-18 3-163 0 0,-1 0 1 0 0,1 0-1 0 0,-1 0 0 0 0,1 0 0 0 0,-1-1 1 0 0,0 1-1 0 0,0-1 0 0 0,1 0 0 0 0,-1 0 1 0 0,-1 0-1 0 0,1-1 0 0 0,0 1 0 0 0,0-1 1 0 0,-1 1-1 0 0,0-1 0 0 0,1 0 1 0 0,-1 0-1 0 0,0 0 0 0 0,0 0 0 0 0,-1 0 1 0 0,1-1-1 0 0,1-3 0 0 0,0-6-1451 0 0,1-1-64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 12607 0 0,'-2'1'579'0'0,"-16"2"2802"0"0,19-3-2495 0 0,7 3-549 0 0,0-1 1 0 0,-1 0-1 0 0,1 0 1 0 0,0-1-1 0 0,0 0 1 0 0,0-1 0 0 0,0 0-1 0 0,13-1 1 0 0,68-14 808 0 0,-45 5-727 0 0,5 2-165 0 0,121-27 378 0 0,-54 6-948 0 0,-67 19-6569 0 0,-35 8 103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22 16495 0 0,'0'0'760'0'0,"1"-2"-21"0"0,7-18 2289 0 0,-10 22-2731 0 0,-7 9-208 0 0,0 0-1 0 0,1 1 0 0 0,0 0 1 0 0,-9 20-1 0 0,-1 1-58 0 0,-108 200-30 0 0,-6 10 0 0 0,52-115-308 0 0,-161 195 0 0 0,98-145-944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27 6447 0 0,'8'-1'168'0'0,"-1"-1"-1"0"0,0 0 1 0 0,0-1-1 0 0,0 0 1 0 0,8-4-1 0 0,6-2 10816 0 0,-22 11-10857 0 0,1 0-1 0 0,-1 0 1 0 0,0 0-1 0 0,0 0 1 0 0,0 0-1 0 0,0 0 1 0 0,0 0 0 0 0,0-1-1 0 0,0 1 1 0 0,-1 0-1 0 0,-1 2 1 0 0,0-1 51 0 0,-24 26 511 0 0,-33 28-1 0 0,8-7-207 0 0,48-47-449 0 0,-32 34 527 0 0,-46 57-1 0 0,73-82-482 0 0,0 0 0 0 0,1 1-1 0 0,1 0 1 0 0,0 0 0 0 0,1 1-1 0 0,0 0 1 0 0,1 0 0 0 0,1 0-1 0 0,-5 25 1 0 0,8-34-70 0 0,1-1 0 0 0,0 1 0 0 0,0 0 0 0 0,0 0 0 0 0,0-1-1 0 0,1 1 1 0 0,0 0 0 0 0,0 0 0 0 0,0-1 0 0 0,0 1 0 0 0,1-1 0 0 0,0 1 0 0 0,0-1-1 0 0,0 0 1 0 0,0 0 0 0 0,1 0 0 0 0,0 0 0 0 0,-1 0 0 0 0,2 0 0 0 0,-1-1 0 0 0,6 6-1 0 0,-4-5-170 0 0,1 0-1 0 0,-1-1 0 0 0,1 1 0 0 0,0-1 0 0 0,0 0 1 0 0,0-1-1 0 0,0 1 0 0 0,1-1 0 0 0,-1-1 0 0 0,1 1 1 0 0,-1-1-1 0 0,1 0 0 0 0,-1-1 0 0 0,14 1 0 0 0,0-3-1642 0 0,0-2-79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3679 0 0,'0'0'284'0'0,"-2"1"-186"0"0,-2 4 1088 0 0,-1 1-1 0 0,1-1 1 0 0,-1 1 0 0 0,1 0 0 0 0,1 0 0 0 0,0 1 0 0 0,-4 7-1 0 0,3-3-301 0 0,1-1 0 0 0,0 0 0 0 0,1 1 0 0 0,-2 16-1 0 0,3-14-462 0 0,1-1 0 0 0,0 1-1 0 0,1 0 1 0 0,0 0-1 0 0,1 0 1 0 0,0-1-1 0 0,1 1 1 0 0,8 21-1 0 0,-6-23-241 0 0,0-1-1 0 0,1-1 0 0 0,0 1 1 0 0,1-1-1 0 0,0 0 1 0 0,0 0-1 0 0,1-1 1 0 0,0 0-1 0 0,1 0 1 0 0,0-1-1 0 0,18 12 0 0 0,7 0 151 0 0,1 0 0 0 0,39 14 0 0 0,-49-23-177 0 0,-17-7-129 0 0,49 19 55 0 0,-55-21-216 0 0,-1-1-242 0 0,0 0 186 0 0,1 0 1 0 0,-1-1 0 0 0,0 1-1 0 0,0 0 1 0 0,1 0 0 0 0,-1-1-1 0 0,0 1 1 0 0,0-1 0 0 0,0 1-1 0 0,0-1 1 0 0,1 1 0 0 0,-1-1 0 0 0,0 1-1 0 0,0-1 1 0 0,0 0 0 0 0,0 0-1 0 0,0 0 1 0 0,0 0 0 0 0,-1 0-1 0 0,1 0 1 0 0,0 0 0 0 0,0 0-1 0 0,-1 0 1 0 0,1 0 0 0 0,-1 0-1 0 0,1 0 1 0 0,-1 0 0 0 0,1 0-1 0 0,-1-1 1 0 0,1 1 0 0 0,-1 0-1 0 0,0 0 1 0 0,0-1 0 0 0,0 0-1 0 0,2-9-1846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10591 0 0,'0'0'964'0'0,"-9"2"-776"0"0,6-1 71 0 0,0 1 0 0 0,0-1 0 0 0,1 1 0 0 0,-1 0-1 0 0,0-1 1 0 0,1 1 0 0 0,-1 1 0 0 0,1-1 0 0 0,0 0-1 0 0,0 0 1 0 0,-3 4 0 0 0,-20 33 4834 0 0,13-18-3720 0 0,-15 19-683 0 0,-15 25-210 0 0,-3-2 1 0 0,-64 69 0 0 0,30-58-381 0 0,-12 13-56 0 0,91-87-60 0 0,0 0 0 0 0,-1 0 0 0 0,1 1 0 0 0,0-1-1 0 0,0 0 1 0 0,-1 0 0 0 0,1 1 0 0 0,0-1 0 0 0,0 0 0 0 0,-1 0 0 0 0,1 1 0 0 0,0-1-1 0 0,0 0 1 0 0,0 0 0 0 0,0 1 0 0 0,-1-1 0 0 0,1 0 0 0 0,0 1 0 0 0,0-1 0 0 0,0 0-1 0 0,0 1 1 0 0,0-1 0 0 0,0 0 0 0 0,0 1 0 0 0,0-1 0 0 0,0 0 0 0 0,0 1-1 0 0,0-1 1 0 0,0 0 0 0 0,0 1 0 0 0,0-1 0 0 0,0 0 0 0 0,0 1 0 0 0,0-1 0 0 0,1 0-1 0 0,-1 0 1 0 0,0 1 0 0 0,0-1 0 0 0,0 0 0 0 0,0 1 0 0 0,1-1 0 0 0,0 1-150 0 0,1 0 1 0 0,-1-1-1 0 0,1 1 0 0 0,-1-1 1 0 0,0 0-1 0 0,1 1 1 0 0,-1-1-1 0 0,1 0 0 0 0,1 0 1 0 0,11 0-1046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5527 0 0,'0'0'498'0'0,"-1"2"118"0"0,-3 9 3783 0 0,-1 0 0 0 0,-10 15 1 0 0,9-15-3209 0 0,0 0 0 0 0,-8 21 0 0 0,7-12-787 0 0,2 1 0 0 0,0-1-1 0 0,-3 30 1 0 0,7-44-391 0 0,1 1-1 0 0,0-1 1 0 0,0 0-1 0 0,1 1 1 0 0,-1-1 0 0 0,1 1-1 0 0,1-1 1 0 0,-1 0-1 0 0,1 0 1 0 0,0 0 0 0 0,1 0-1 0 0,0 0 1 0 0,-1 0-1 0 0,2 0 1 0 0,5 7-1 0 0,-6-10-62 0 0,-1 0 0 0 0,1 0 0 0 0,0-1 0 0 0,0 0-1 0 0,7 4 1 0 0,-9-5-143 0 0,6 2-788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10799 0 0,'0'0'979'0'0,"1"2"-808"0"0,69 120 4247 0 0,-47-83-3515 0 0,2-2 0 0 0,1-1-1 0 0,2-2 1 0 0,2 0 0 0 0,0-2-1 0 0,39 30 1 0 0,-66-59-850 0 0,23 19 419 0 0,-1 0-1 0 0,-2 1 1 0 0,31 40-1 0 0,-47-55-383 0 0,-2 1 0 0 0,1 1 0 0 0,-1-1 0 0 0,-1 1 0 0 0,0 0 0 0 0,4 13 0 0 0,-6-15-70 0 0,-1-1 1 0 0,1 0-1 0 0,-2 1 0 0 0,1 0 1 0 0,-1-1-1 0 0,0 1 1 0 0,-1-1-1 0 0,0 1 0 0 0,0-1 1 0 0,-2 8-1 0 0,-1-2 7 0 0,-1-1 0 0 0,0 1-1 0 0,-1-1 1 0 0,0 0 0 0 0,-1-1 0 0 0,-1 0-1 0 0,1 0 1 0 0,-16 16 0 0 0,-10 6 89 0 0,-39 33-1 0 0,64-59-111 0 0,-64 51-708 0 0,-52 49-1689 0 0,113-96 1128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98 8719 0 0,'-6'2'152'0'0,"3"-1"-66"0"0,-1 0 0 0 0,1 0 0 0 0,0 0 0 0 0,0 1-1 0 0,0-1 1 0 0,0 1 0 0 0,0 0 0 0 0,0 0 0 0 0,1 0 0 0 0,-5 4-1 0 0,7-6 49 0 0,-1 0 1 0 0,1 1-1 0 0,-1-1 0 0 0,1 0 0 0 0,-1 1 0 0 0,1-1 0 0 0,-1 0 0 0 0,1 1 1 0 0,-1-1-1 0 0,1 1 0 0 0,0-1 0 0 0,-1 1 0 0 0,1-1 0 0 0,0 1 1 0 0,-1-1-1 0 0,1 1 0 0 0,0 0 0 0 0,0-1 0 0 0,-1 1 0 0 0,1-1 0 0 0,0 1 1 0 0,0 0-1 0 0,0-1 0 0 0,0 1 0 0 0,0 0 0 0 0,0 0 76 0 0,1-1 1 0 0,-1 1-1 0 0,1-1 0 0 0,-1 1 1 0 0,1-1-1 0 0,0 0 0 0 0,-1 1 0 0 0,1-1 1 0 0,-1 0-1 0 0,1 0 0 0 0,0 0 1 0 0,-1 1-1 0 0,1-1 0 0 0,0 0 0 0 0,-1 0 1 0 0,1 0-1 0 0,0 0 0 0 0,1 0 1 0 0,4 0 372 0 0,1-1 0 0 0,-1 1 1 0 0,0-1-1 0 0,7-2 0 0 0,43-17 1548 0 0,10-3-871 0 0,-58 21-1144 0 0,201-44 945 0 0,-118 30-1200 0 0,43-5 420 0 0,-104 18-2397 0 0,-1 1 1 0 0,46 3-1 0 0,-66 0 575 0 0,-7-1-25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9215 0 0,'0'0'1166'0'0,"1"3"-22"0"0,0 2-661 0 0,1 1 1 0 0,-1-1 0 0 0,-1 1 0 0 0,1 0-1 0 0,-1-1 1 0 0,0 1 0 0 0,0 0 0 0 0,-1 0-1 0 0,0-1 1 0 0,0 1 0 0 0,0 0 0 0 0,-1-1-1 0 0,-3 11 1 0 0,-3 0 143 0 0,-1 1 1 0 0,-1-2-1 0 0,-11 16 1 0 0,7-12-376 0 0,-14 28 1 0 0,25-41-199 0 0,0 0 0 0 0,0 1-1 0 0,1-1 1 0 0,0 1 0 0 0,0 0 0 0 0,1 0 0 0 0,0-1 0 0 0,-1 14 0 0 0,2-14-21 0 0,1-1 0 0 0,0 0 1 0 0,0 1-1 0 0,0-1 0 0 0,1 0 1 0 0,-1 0-1 0 0,1 1 0 0 0,0-1 1 0 0,1-1-1 0 0,-1 1 0 0 0,1 0 0 0 0,4 4 1 0 0,-4-5-328 0 0,0 0 1 0 0,0 0 0 0 0,0-1-1 0 0,0 0 1 0 0,1 1-1 0 0,0-1 1 0 0,-1-1-1 0 0,1 1 1 0 0,0 0 0 0 0,1-1-1 0 0,-1 0 1 0 0,0 0-1 0 0,1 0 1 0 0,4 1 0 0 0,4-1-6289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0,'1'1'6858'0'0,"8"0"-89"0"0,-7 1-5345 0 0,-1 1-1249 0 0,1 0-1 0 0,0 1 1 0 0,-1-1 0 0 0,0 1-1 0 0,1-1 1 0 0,-1 1 0 0 0,-1-1-1 0 0,1 1 1 0 0,0 6 0 0 0,-2 39 839 0 0,0-37-837 0 0,1 1 1 0 0,1 14-1 0 0,0-21-129 0 0,-1-1-40 0 0,1-1-1 0 0,-1 0 0 0 0,1 1 1 0 0,0-1-1 0 0,2 5 0 0 0,5 4-434 0 0,-4-11 156 0 0,-2-1 56 0 0,8 3-726 0 0,0-4-33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8751 0 0,'0'0'14175'0'0,"1"2"-13979"0"0,47 42-1708 0 0</inkml:trace>
  <inkml:trace contextRef="#ctx0" brushRef="#br0" timeOffset="1">429 0 16039 0 0,'0'0'1452'0'0,"0"2"-1089"0"0,1 3-35 0 0,0-1-1 0 0,0 1 1 0 0,1-1 0 0 0,-1 1-1 0 0,1-1 1 0 0,0 0 0 0 0,0 0-1 0 0,0 0 1 0 0,1 0 0 0 0,-1 0-1 0 0,1 0 1 0 0,0-1 0 0 0,0 1-1 0 0,6 4 1 0 0,-5-5-429 0 0,0-1 1 0 0,-1 1-1 0 0,1-1 1 0 0,0 0-1 0 0,0 0 1 0 0,1 0-1 0 0,-1-1 1 0 0,0 0-1 0 0,0 0 1 0 0,1 0-1 0 0,-1 0 1 0 0,1 0-1 0 0,-1-1 1 0 0,1 0-1 0 0,7 0 1 0 0,11-4-895 0 0,4-3-12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4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123 144 5527 0 0,'-2'0'250'0'0,"-57"4"1259"0"0,-2-1 10724 0 0,71-3-11535 0 0,12-3-151 0 0,0-1 0 0 0,26-8 0 0 0,-4 0-62 0 0,219-53 1123 0 0,-193 48-1404 0 0,-20 5-205 0 0,0 1 0 0 0,60-3-1 0 0,-86 15-823 0 0,-23-1 345 0 0,-14 14-6991 0 0,-2-1 1543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134 125 15951 0 0,'0'0'772'0'0,"2"2"-334"0"0,3 3-249 0 0,0 0-1 0 0,0 0 1 0 0,1-1 0 0 0,-1 1 0 0 0,1-1 0 0 0,0-1 0 0 0,0 1 0 0 0,1-1 0 0 0,-1 0 0 0 0,1 0 0 0 0,-1-1 0 0 0,1 0 0 0 0,10 2 0 0 0,-1-1 357 0 0,0-1 1 0 0,-1-1-1 0 0,1-1 1 0 0,0 0-1 0 0,18-3 0 0 0,-21 2-430 0 0,0-1 0 0 0,0 0 0 0 0,0-1-1 0 0,-1-1 1 0 0,20-7 0 0 0,-26 8-163 0 0,-1 0 0 0 0,0 0 0 0 0,0 0 0 0 0,0 0 0 0 0,0-1 0 0 0,-1 0 0 0 0,0 0 0 0 0,1 0 0 0 0,-1-1 0 0 0,-1 0 0 0 0,1 1 0 0 0,-1-1 0 0 0,0 0 0 0 0,5-10 0 0 0,-7 12-53 0 0,1-1 0 0 0,-1 0 0 0 0,1 0 0 0 0,-1 0 0 0 0,0 0 0 0 0,0 0 0 0 0,-1 0 0 0 0,1 0 0 0 0,-1 0 1 0 0,0 0-1 0 0,0 0 0 0 0,0 0 0 0 0,-1 0 0 0 0,0 0 0 0 0,1 0 0 0 0,-1 0 0 0 0,-1 0 0 0 0,-1-4 0 0 0,3 7 61 0 0,-1 0 0 0 0,1 0 0 0 0,-1 1 0 0 0,0-1-1 0 0,1 1 1 0 0,-1-1 0 0 0,0 0 0 0 0,0 1 0 0 0,1-1 0 0 0,-1 1-1 0 0,0 0 1 0 0,0-1 0 0 0,0 1 0 0 0,1 0 0 0 0,-1-1 0 0 0,0 1-1 0 0,0 0 1 0 0,0 0 0 0 0,0 0 0 0 0,0 0 0 0 0,0 0 0 0 0,0 0 0 0 0,1 0-1 0 0,-1 0 1 0 0,0 0 0 0 0,0 0 0 0 0,-1 0 0 0 0,-22 8-537 0 0,-21 16-198 0 0,2 2-1 0 0,-70 56 1 0 0,77-55 505 0 0,-80 68-239 0 0,101-81 557 0 0,1 0 0 0 0,1 0-1 0 0,1 2 1 0 0,0-1 0 0 0,-15 29-1 0 0,24-39 86 0 0,1 0 0 0 0,-1 1 0 0 0,1-1 0 0 0,1 1 0 0 0,-1 0 0 0 0,1 0-1 0 0,0 0 1 0 0,0-1 0 0 0,0 1 0 0 0,1 0 0 0 0,0 0 0 0 0,1 0 0 0 0,-1 0 0 0 0,1 0-1 0 0,0 0 1 0 0,0 0 0 0 0,1 0 0 0 0,0-1 0 0 0,0 1 0 0 0,0-1 0 0 0,6 10 0 0 0,-4-9-31 0 0,0 1 0 0 0,1-1 0 0 0,0 0 0 0 0,0 0-1 0 0,1 0 1 0 0,-1-1 0 0 0,1 0 0 0 0,1 0 0 0 0,-1-1 0 0 0,1 1 0 0 0,-1-2 0 0 0,1 1 0 0 0,0-1 0 0 0,1 0 0 0 0,-1 0 0 0 0,9 2 0 0 0,2-1-290 0 0,34 4 0 0 0,-22-7-5332 0 0,-6-1-1148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 13759 0 0,'0'0'630'0'0,"2"-1"-13"0"0,1 1-648 0 0,5-1 236 0 0,1-1 0 0 0,-1 2 0 0 0,1-1 1 0 0,13 2-1 0 0,-20 0-99 0 0,0-1-1 0 0,0 0 1 0 0,1 1-1 0 0,-1 0 1 0 0,0-1-1 0 0,0 1 1 0 0,0 0 0 0 0,0 0-1 0 0,0 0 1 0 0,0 0-1 0 0,0 1 1 0 0,0-1 0 0 0,-1 0-1 0 0,1 1 1 0 0,0-1-1 0 0,-1 1 1 0 0,1 0 0 0 0,-1 0-1 0 0,0-1 1 0 0,0 1-1 0 0,1 0 1 0 0,-1 0 0 0 0,1 2-1 0 0,-1 2 50 0 0,1-1 1 0 0,-1 1-1 0 0,1 0 0 0 0,-2-1 0 0 0,1 1 0 0 0,-1 0 0 0 0,0-1 1 0 0,0 1-1 0 0,0 0 0 0 0,-1 0 0 0 0,0-1 0 0 0,0 1 0 0 0,-2 8 1 0 0,-5 7 225 0 0,0-1 0 0 0,-12 23 0 0 0,14-29-225 0 0,-47 78 184 0 0,-2 4-104 0 0,54-94-254 0 0,0 1 0 0 0,0-1 0 0 0,0 1 0 0 0,0 0 0 0 0,0 0 0 0 0,0-1 1 0 0,1 1-1 0 0,-1 0 0 0 0,1 0 0 0 0,0 0 0 0 0,0 0 0 0 0,1 5 0 0 0,12-3-687 0 0,-7-5-540 0 0,0 0 1 0 0,1 0 0 0 0,-1 0 0 0 0,8-2 0 0 0,-14 2 1162 0 0,23-3-6525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59 16327 0 0,'105'-58'6303'0'0,"-107"58"-6293"0"0,-1 0 1 0 0,1-1-1 0 0,0 1 0 0 0,0 0 1 0 0,0 1-1 0 0,0-1 1 0 0,0 0-1 0 0,0 0 0 0 0,0 1 1 0 0,0-1-1 0 0,-3 2 0 0 0,1-1-5 0 0,-426 117-853 0 0,53 9 759 0 0,294-104-282 0 0,47-15-857 0 0,35-8 792 0 0,3-1-1208 0 0,62-42 73 0 0,-45 30 1598 0 0,0 0 0 0 0,0 1 0 0 0,29-13 1 0 0,-47 25 490 0 0,0 0-490 0 0,0 0 1 0 0,-1 1-1 0 0,1-1 0 0 0,0 1 0 0 0,-1-1 0 0 0,1 1 0 0 0,-1-1 1 0 0,1 1-1 0 0,-1-1 0 0 0,1 1 0 0 0,-1 0 0 0 0,1-1 0 0 0,-1 1 1 0 0,0 0-1 0 0,1-1 0 0 0,-1 1 0 0 0,0 0 0 0 0,0 0 0 0 0,1 1 1 0 0,3 15 327 0 0,-4-7-229 0 0,0 0 1 0 0,-1 0-1 0 0,0-1 0 0 0,-1 1 0 0 0,0 0 0 0 0,0-1 0 0 0,-6 14 0 0 0,2-6-8 0 0,-28 81 109 0 0,-50 100 0 0 0,21-74-147 0 0,52-107-73 0 0,0-1 0 0 0,-1 0 0 0 0,0-1 0 0 0,-1 0-1 0 0,-17 13 1 0 0,12-12-8 0 0,-1-1 0 0 0,-39 23 0 0 0,-27 8-82 0 0,84-45 232 0 0,2-2 18 0 0,19-8 194 0 0,0 0-1 0 0,1 2 1 0 0,0 1 0 0 0,24-4-1 0 0,90-9 1126 0 0,-49 8-674 0 0,28 0 78 0 0,-73 9-830 0 0,76-15 0 0 0,-113 17-334 0 0,0-2 0 0 0,0 1 0 0 0,0 0 0 0 0,0-1 0 0 0,-1 1 0 0 0,1-1 0 0 0,0 0-1 0 0,0-1 1 0 0,-1 1 0 0 0,0 0 0 0 0,1-1 0 0 0,4-6 0 0 0,-2 0-1478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9215 0 0,'0'0'707'0'0,"2"0"-464"0"0,71-13 5496 0 0,38-1-2564 0 0,-9 0-2189 0 0,143-5 403 0 0,-139 18-5000 0 0,-86 1-2945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40 14279 0 0,'2'-24'1720'0'0,"-2"24"-1601"0"0,0-1 1 0 0,0 0-1 0 0,0 1 0 0 0,-1-1 0 0 0,1 0 1 0 0,0 0-1 0 0,0 1 0 0 0,0-1 0 0 0,-1 1 1 0 0,1-1-1 0 0,0 0 0 0 0,-1 1 0 0 0,1-1 0 0 0,-1 1 1 0 0,1-1-1 0 0,-1 0 0 0 0,1 1 0 0 0,-1-1 1 0 0,1 1-1 0 0,-1 0 0 0 0,1-1 0 0 0,-1 1 0 0 0,0-1 1 0 0,1 1-1 0 0,-1 0 0 0 0,1 0 0 0 0,-1-1 1 0 0,0 1-1 0 0,0 0 0 0 0,1 0 0 0 0,-1 0 1 0 0,0 0-1 0 0,1-1 0 0 0,-1 1 0 0 0,0 0 0 0 0,1 0 1 0 0,-1 1-1 0 0,0-1 0 0 0,0 0 0 0 0,0 0 1 0 0,-29 7 660 0 0,30-7-775 0 0,-23 10 73 0 0,1 0 1 0 0,0 1 0 0 0,1 2 0 0 0,0 0 0 0 0,-31 27 0 0 0,15-9-66 0 0,2 2 0 0 0,1 2 1 0 0,-53 69-1 0 0,75-88-13 0 0,1 1 0 0 0,0 0 0 0 0,1 1 0 0 0,1 0 0 0 0,-8 25 0 0 0,13-30 0 0 0,0 0 0 0 0,1 0 0 0 0,1 1 0 0 0,0-1 0 0 0,1 0 0 0 0,0 1 0 0 0,1-1 0 0 0,4 26 0 0 0,-3-29 61 0 0,1 0-1 0 0,1 0 1 0 0,0 0 0 0 0,1 0 0 0 0,0 0-1 0 0,0-1 1 0 0,1 1 0 0 0,6 9-1 0 0,-8-15-184 0 0,-1-1 1 0 0,1 0-1 0 0,0 0 0 0 0,0 0 0 0 0,0 0 0 0 0,0-1 0 0 0,0 1 1 0 0,0-1-1 0 0,1 0 0 0 0,5 3 0 0 0,-7-4-282 0 0,1 0-1 0 0,0 0 1 0 0,0 0-1 0 0,0-1 1 0 0,0 0 0 0 0,0 1-1 0 0,0-1 1 0 0,-1 0-1 0 0,1 0 1 0 0,0 0-1 0 0,0-1 1 0 0,0 1 0 0 0,0-1-1 0 0,0 1 1 0 0,0-1-1 0 0,2-1 1 0 0,15-7-5837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14999 0 0,'0'0'687'0'0,"-9"0"224"0"0,7 0-851 0 0,1 1 1 0 0,-1-1 0 0 0,0 0-1 0 0,0 1 1 0 0,0-1-1 0 0,1 1 1 0 0,-1-1 0 0 0,0 1-1 0 0,1 0 1 0 0,-1 0 0 0 0,0 0-1 0 0,1 0 1 0 0,-1 0 0 0 0,1 0-1 0 0,-1 0 1 0 0,1 1 0 0 0,0-1-1 0 0,0 0 1 0 0,-2 3 0 0 0,2-2 110 0 0,-1 1 1 0 0,1 0 0 0 0,0-1 0 0 0,0 1 0 0 0,0 0 0 0 0,0 0 0 0 0,1 0 0 0 0,-1-1 0 0 0,1 1-1 0 0,0 0 1 0 0,0 4 0 0 0,0 1 182 0 0,1 0 0 0 0,0 0 0 0 0,1 0 0 0 0,0 0 0 0 0,0 0-1 0 0,0 0 1 0 0,8 13 0 0 0,3 1 137 0 0,1-1 0 0 0,1 0-1 0 0,34 35 1 0 0,-38-43-373 0 0,13 10 69 0 0,1-1 0 0 0,1-1 0 0 0,49 30 0 0 0,-20-14-60 0 0,73 53 130 0 0,-126-89-273 0 0,-1 0 0 0 0,0 0 0 0 0,1 0-1 0 0,-1 0 1 0 0,1 0 0 0 0,-1-1-1 0 0,1 1 1 0 0,0-1 0 0 0,-1 1 0 0 0,1-1-1 0 0,0 0 1 0 0,-1 1 0 0 0,1-1-1 0 0,0 0 1 0 0,-1 0 0 0 0,1 0 0 0 0,0 0-1 0 0,-1 0 1 0 0,1-1 0 0 0,0 1-1 0 0,-1 0 1 0 0,1-1 0 0 0,0 0 0 0 0,-1 1-1 0 0,3-2 1 0 0,0-1-509 0 0,0 1 0 0 0,-1-1 0 0 0,1 0 0 0 0,-1 0 0 0 0,0-1 0 0 0,5-4 0 0 0,-5 4-482 0 0,7-10-6685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11055 0 0,'0'0'8528'0'0,"-2"2"-8261"0"0,-14 10 202 0 0,0 1-1 0 0,-29 28 1 0 0,-24 38 694 0 0,12-14-303 0 0,-197 196 268 0 0,238-245-1120 0 0,8-8-73 0 0,0 1 1 0 0,0 0-1 0 0,-7 12 0 0 0,14-20-205 0 0,10 1-4985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8 140 2759 0 0,'0'2'207'0'0,"0"2"336"0"0,0 0-1 0 0,0 0 1 0 0,0 0-1 0 0,-1-1 0 0 0,1 1 1 0 0,-2 5-1 0 0,-2 18 15085 0 0,5-28-15501 0 0,1 1 0 0 0,0-1-1 0 0,0 0 1 0 0,-1 1 0 0 0,1-1 0 0 0,-1 0 0 0 0,1 0 0 0 0,-1 0 0 0 0,1 0-1 0 0,1-2 1 0 0,1-1 51 0 0,58-42 101 0 0,114-78 468 0 0,-169 121-758 0 0,18-9-24 0 0,-25 12 44 0 0,1 0 0 0 0,-1 1 0 0 0,1-1 0 0 0,-1 1 0 0 0,1-1 0 0 0,-1 1 0 0 0,0-1 0 0 0,1 1 0 0 0,-1-1 0 0 0,1 1 0 0 0,-1 0 0 0 0,0-1 0 0 0,0 1 0 0 0,1 0 0 0 0,-1-1 0 0 0,0 2 0 0 0,0-2 0 0 0,2 7 30 0 0,-1-1 0 0 0,0 1 1 0 0,0 0-1 0 0,-1 0 0 0 0,0 0 0 0 0,0 0 0 0 0,-1 0 0 0 0,1 0 0 0 0,-4 13 1 0 0,-1 14-45 0 0,5 21 6 0 0,1-38 0 0 0,3-13 0 0 0,-2-3 0 0 0,1 2-60 0 0,0 0 0 0 0,0-1 0 0 0,0 1 0 0 0,0-1 0 0 0,0 0 0 0 0,0 0 0 0 0,1 0 0 0 0,-1 0 0 0 0,1 0 0 0 0,0-1 0 0 0,-1 0 0 0 0,1 1 0 0 0,0-2 0 0 0,0 1 0 0 0,0 0 0 0 0,6 0 0 0 0,-4-1-559 0 0,-1-1 1 0 0,1 1 0 0 0,0-1 0 0 0,-1 0 0 0 0,1 0-1 0 0,8-3 1 0 0,4-3-6810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0,'2'0'2703'0'0,"2"4"-1677"0"0,1-1 0 0 0,-1 1 0 0 0,0 0 0 0 0,0 0 0 0 0,0 0 1 0 0,-1 0-1 0 0,6 7 0 0 0,20 39 305 0 0,-17-28-879 0 0,152 224 2698 0 0,-67-107-1571 0 0,-83-118-1362 0 0,-1 1 0 0 0,-1 0 0 0 0,-1 1 0 0 0,-1 0 0 0 0,-1 1 0 0 0,-1 0 0 0 0,-1 1 0 0 0,-1-1 0 0 0,-1 1 0 0 0,-1 0 0 0 0,-1 1 0 0 0,-2-1 0 0 0,0 0 0 0 0,-4 29 0 0 0,0-30-142 0 0,-1 1 1 0 0,-1-1 0 0 0,-1 0-1 0 0,0-1 1 0 0,-19 42 0 0 0,18-52-184 0 0,0 0 0 0 0,0-1 1 0 0,-1 0-1 0 0,-1 0 1 0 0,0-1-1 0 0,0 0 0 0 0,-1 0 1 0 0,-1-1-1 0 0,0-1 1 0 0,0 0-1 0 0,-15 9 0 0 0,-52 23-2493 0 0,77-40 2216 0 0,12-6-660 0 0,20-10 219 0 0,-10 4-4455 0 0,-7 4-678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121 160 3223 0 0,'-7'1'10664'0'0,"34"-11"-4233"0"0,-25 10-6206 0 0,10 2-28 0 0,0-1 0 0 0,0 0 0 0 0,1-1 0 0 0,-1 0 0 0 0,0-1 0 0 0,1-1 0 0 0,20-4 0 0 0,158-59 220 0 0,-130 42-209 0 0,95-24-1 0 0,-134 43-207 0 0,-11 3-78 0 0,-9 1 51 0 0,1 0 0 0 0,0 0 0 0 0,0-1 0 0 0,0 1 0 0 0,0-1 1 0 0,0 0-1 0 0,4-1 0 0 0,-5 1-52 0 0,-3 8-371 0 0,0 0 389 0 0,-1 0-1 0 0,1-1 0 0 0,-1 1 1 0 0,-4 8-1 0 0,0 1-3 0 0,-17 59 28 0 0,3 1 0 0 0,4 1 0 0 0,-8 93-1 0 0,20-128 38 0 0,2 1 0 0 0,3-1 0 0 0,7 59 0 0 0,23 39 0 0 0,2 11 0 0 0,-31-130 5 0 0,-1 0 0 0 0,-1-1 1 0 0,-1 1-1 0 0,-5 31 0 0 0,-23 82-177 0 0,16-84-53 0 0,-7 60-1 0 0,17-88 208 0 0,0 2-45 0 0,1 27-1 0 0,2-45 90 0 0,0 0 0 0 0,0 0 0 0 0,1 0-1 0 0,0 0 1 0 0,0 0 0 0 0,1 0 0 0 0,0-1 0 0 0,0 1-1 0 0,5 10 1 0 0,-5-15 31 0 0,-1 0-1 0 0,1 1 1 0 0,0-1-1 0 0,0 0 1 0 0,0 0-1 0 0,0 0 1 0 0,0-1-1 0 0,0 1 1 0 0,0 0-1 0 0,0-1 1 0 0,0 1-1 0 0,0-1 1 0 0,0 0-1 0 0,0 1 1 0 0,4-2-1 0 0,-1 1 13 0 0,0 0 0 0 0,0 0 0 0 0,0-1 0 0 0,0 0-1 0 0,0 0 1 0 0,-1 0 0 0 0,1-1 0 0 0,0 0 0 0 0,-1 0 0 0 0,1 0-1 0 0,-1 0 1 0 0,0-1 0 0 0,0 1 0 0 0,0-1 0 0 0,0 0 0 0 0,0 0-1 0 0,-1-1 1 0 0,7-6 0 0 0,-10 10-69 0 0,1-1 0 0 0,-1 1 0 0 0,0-1 0 0 0,1 1 0 0 0,-1-1 0 0 0,1 1 0 0 0,-1-1 0 0 0,0 1 0 0 0,1-1 0 0 0,-1 1 0 0 0,0-1 0 0 0,0 1 0 0 0,1-1 0 0 0,-1 0 0 0 0,0 1 0 0 0,0-1 0 0 0,0 1 0 0 0,0-1 0 0 0,0 0 0 0 0,0 1 0 0 0,0-1 0 0 0,0 0 0 0 0,0 1 0 0 0,0-1 0 0 0,0 1 0 0 0,0-1 0 0 0,0 0 0 0 0,-1 1 0 0 0,1-1 0 0 0,0 1 0 0 0,0-1 0 0 0,-1 1 0 0 0,1-1 0 0 0,0 0 0 0 0,-1 1 0 0 0,1-1 0 0 0,0 1 0 0 0,-2-1 0 0 0,2 0 0 0 0,-2-1 0 0 0,0 1 0 0 0,1-1 0 0 0,-1 1 0 0 0,0 0 0 0 0,0 0 0 0 0,0-1 0 0 0,0 1 0 0 0,0 0 0 0 0,0 1 0 0 0,0-1 0 0 0,0 0 0 0 0,0 1 0 0 0,-1-1 0 0 0,1 1 0 0 0,0-1 0 0 0,-3 1 0 0 0,-38 0 0 0 0,41 0 0 0 0,-240 33-143 0 0,54-4 7 0 0,61-12-79 0 0,100-12 234 0 0,0 1 1 0 0,-42 16-1 0 0,68-21-87 0 0,2-2-156 0 0,1 1 165 0 0,-1-1-1 0 0,1 0 1 0 0,-1 1 0 0 0,0-1 0 0 0,1 0 0 0 0,-1 0 0 0 0,0 0-1 0 0,2-1 1 0 0,2-2-88 0 0,21-12-1020 0 0,55-32-3627 0 0,-67 41 3755 0 0,-1 1-1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3223 0 0,'1'1'12818'0'0,"2"2"-12490"0"0,1 0 1 0 0,0-1 0 0 0,-1 0 0 0 0,1 1 0 0 0,0-1 0 0 0,0-1 0 0 0,1 1 0 0 0,-1-1 0 0 0,0 1 0 0 0,0-1 0 0 0,1-1-1 0 0,-1 1 1 0 0,1 0 0 0 0,-1-1 0 0 0,7 0 0 0 0,10-1 387 0 0,41-7-1 0 0,-52 6-482 0 0,53-10 559 0 0,9-1-471 0 0,-23 8-8827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79 9215 0 0,'-8'0'831'0'0,"-12"2"-1215"0"0,17-2 949 0 0,0 1 0 0 0,1-1 0 0 0,-1 1-1 0 0,1 0 1 0 0,0 0 0 0 0,-1 0 0 0 0,1 0 0 0 0,-4 3 0 0 0,5-3-206 0 0,0 0-1 0 0,0 0 1 0 0,0 0 0 0 0,-1 0-1 0 0,1 0 1 0 0,1 0 0 0 0,-1 1-1 0 0,0-1 1 0 0,0 0 0 0 0,0 1 0 0 0,1-1-1 0 0,-1 0 1 0 0,1 1 0 0 0,-2 2-1 0 0,2-1-337 0 0,0-1-1 0 0,-1 1 1 0 0,1-1-1 0 0,0 1 1 0 0,0 0-1 0 0,1 4 1 0 0,3 7 247 0 0,0 1 0 0 0,7 18 0 0 0,-6-19-135 0 0,0 2-1 0 0,3 16 0 0 0,-4-6 198 0 0,-2 1 0 0 0,-1-1 0 0 0,-1 1 1 0 0,-1-1-1 0 0,-1 1 0 0 0,-9 38 0 0 0,-19 62 972 0 0,26-112-1196 0 0,-2 2 100 0 0,1 1-1 0 0,-3 31 1 0 0,7-40-121 0 0,1-7-10 0 0,11-1 13 0 0,-8-1-78 0 0,-1-1 0 0 0,1 1 0 0 0,-1-1 1 0 0,0 0-1 0 0,1 0 0 0 0,-1 0 0 0 0,0 0 0 0 0,1 0 0 0 0,-1 0 0 0 0,0 0 0 0 0,0-1 0 0 0,0 1 1 0 0,0-1-1 0 0,0 0 0 0 0,0 0 0 0 0,3-3 0 0 0,1-3 20 0 0,0 0 0 0 0,9-18-1 0 0,16-32 73 0 0,30-52 92 0 0,-28 55-176 0 0,3 1 0 0 0,2 2 0 0 0,3 1 0 0 0,1 3-1 0 0,58-52 1 0 0,-17 32-17 0 0,-68 57-97 0 0,0 1 0 0 0,1 1-1 0 0,30-13 1 0 0,-42 20-272 0 0,1 1-1 0 0,0 0 1 0 0,-1 0 0 0 0,1 0-1 0 0,0 0 1 0 0,0 1-1 0 0,-1 0 1 0 0,1 0 0 0 0,0 0-1 0 0,0 1 1 0 0,0-1-1 0 0,-1 1 1 0 0,1 1 0 0 0,0-1-1 0 0,-1 0 1 0 0,5 3 0 0 0,0 1-1802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5:5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3679 0 0,'-7'3'14843'0'0,"52"-1"-11839"0"0,10-8-1670 0 0,-22 2-1235 0 0,-1 1 0 0 0,0 1 0 0 0,1 2 0 0 0,40 4 0 0 0,-41 2-4545 0 0,-21-6-2552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17 187 3679 0 0,'0'0'571'0'0,"2"1"421"0"0,28 11 6096 0 0,-27 3-5100 0 0,-3-13-1822 0 0,1 0-1 0 0,-1 1 1 0 0,0-1 0 0 0,1 0 0 0 0,-1 1 0 0 0,0-1-1 0 0,-1 0 1 0 0,1 3 0 0 0,-6 21 1509 0 0,-15 40-1 0 0,12-40-1042 0 0,-7 32 0 0 0,16-57-568 0 0,-1-24 288 0 0,4-40 0 0 0,0 48-398 0 0,0 0-1 0 0,1 0 1 0 0,1 0-1 0 0,0 1 0 0 0,1-1 1 0 0,1 1-1 0 0,0 1 1 0 0,1-1-1 0 0,0 1 1 0 0,11-13-1 0 0,-8 12 20 0 0,1 0 0 0 0,0 1 0 0 0,1 1 0 0 0,0 0 0 0 0,1 0 0 0 0,0 1 0 0 0,28-15 0 0 0,-25 17 179 0 0,0 1 0 0 0,1 1 0 0 0,29-8 0 0 0,-34 13-72 0 0,0 0 0 0 0,0 1 1 0 0,-1 0-1 0 0,1 1 1 0 0,0 0-1 0 0,0 1 0 0 0,14 3 1 0 0,-26-4-6 0 0,1 1-19 0 0,2 5-34 0 0,-2-2 39 0 0,-1 4 18 0 0,-1-7-76 0 0,0 0 0 0 0,0 0 1 0 0,0-1-1 0 0,0 1 0 0 0,0 0 0 0 0,0 0 0 0 0,0 0 0 0 0,0-1 1 0 0,0 1-1 0 0,0 0 0 0 0,0 0 0 0 0,0-1 0 0 0,0 1 0 0 0,-1 0 1 0 0,1 0-1 0 0,0-1 0 0 0,-1 1 0 0 0,1 0 0 0 0,-1-1 0 0 0,1 1 0 0 0,0 0 1 0 0,-1-1-1 0 0,0 1 0 0 0,-1 1 1 0 0,-30 47 65 0 0,23-38-79 0 0,1 1 0 0 0,1 0 0 0 0,0 0 0 0 0,0 1 1 0 0,1-1-1 0 0,-5 20 0 0 0,6-9 38 0 0,1-1 0 0 0,0 28 1 0 0,-4 17 110 0 0,6-57-128 0 0,-1-1 42 0 0,2 0 11 0 0,0-1 5 0 0,1-7 23 0 0,35 8 480 0 0,-12-7-383 0 0,-1-1-1 0 0,1-1 0 0 0,38-5 1 0 0,66-20 428 0 0,-121 24-963 0 0,0-1 0 0 0,0 0 0 0 0,0 0 1 0 0,0 0-1 0 0,0-1 0 0 0,5-4 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8287 0 0,'-1'1'2975'0'0,"-4"6"-1201"0"0,0 0 0 0 0,0 1-1 0 0,-4 10 1 0 0,-8 28 811 0 0,-4 51-2533 0 0,16-69 576 0 0,-8 46-454 0 0,-16 80 14 0 0,19-111-439 0 0,-24 64 1 0 0,25-86-48 0 0,0-1-1 0 0,-2 0 0 0 0,-15 24 1 0 0,18-33 215 0 0,-1 0 0 0 0,0 0-1 0 0,0-1 1 0 0,-1-1 0 0 0,0 1 0 0 0,-18 11 0 0 0,10-11 71 0 0,18-10 10 0 0,0 0 0 0 0,-1 0 1 0 0,1 0-1 0 0,0 0 0 0 0,0 0 0 0 0,-1 0 0 0 0,1 1 0 0 0,0-1 0 0 0,0 0 0 0 0,-1 0 1 0 0,1 0-1 0 0,0 0 0 0 0,0 0 0 0 0,-1 0 0 0 0,1 0 0 0 0,0 0 0 0 0,-1 0 0 0 0,1 0 1 0 0,0 0-1 0 0,0-1 0 0 0,-1 1 0 0 0,1 0 0 0 0,0 0 0 0 0,0 0 0 0 0,-1 0 0 0 0,1 0 1 0 0,0 0-1 0 0,0 0 0 0 0,0-1 0 0 0,-1 1 0 0 0,1 0 0 0 0,0 0 0 0 0,0 0 0 0 0,0-1 1 0 0,0 1-1 0 0,-1 0 0 0 0,1 0 0 0 0,0 0 0 0 0,0-1 0 0 0,0 1 0 0 0,0 0 0 0 0,0 0 1 0 0,0-1-1 0 0,0 1 0 0 0,0 0 0 0 0,0 0 0 0 0,-1-1 0 0 0,1 1 0 0 0,0 0 0 0 0,0-1 1 0 0,0 1-1 0 0,0 0 0 0 0,1 0 0 0 0,-1-1 0 0 0,0 1 0 0 0,0 0 0 0 0,0-1 0 0 0,0 1-3 0 0,0-3-100 0 0,1 0 1 0 0,-1-1 0 0 0,1 1 0 0 0,-1 0 0 0 0,1 0 0 0 0,0 0 0 0 0,0 0 0 0 0,1 0 0 0 0,-1 0 0 0 0,1 0 0 0 0,-1 0 0 0 0,1 1 0 0 0,0-1 0 0 0,3-2 0 0 0,-5 4 7 0 0,17-22-1563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119 348 11519 0 0,'-1'1'528'0'0,"-48"43"1960"0"0,39-38-753 0 0,8-6-1699 0 0,0 0 0 0 0,0 0 0 0 0,0 0 0 0 0,0 0 0 0 0,0-1-1 0 0,0 1 1 0 0,1 0 0 0 0,-1-1 0 0 0,0 1 0 0 0,0-1 0 0 0,0 0 0 0 0,1 0 0 0 0,-1 1 0 0 0,0-1 0 0 0,1 0 0 0 0,-1-1 0 0 0,0 1 0 0 0,1 0 0 0 0,0 0-1 0 0,-1-1 1 0 0,1 1 0 0 0,0 0 0 0 0,0-1 0 0 0,-1 0 0 0 0,1 1 0 0 0,0-1 0 0 0,1 0 0 0 0,-2-2 0 0 0,-1 0 10 0 0,2-1 1 0 0,-1 1-1 0 0,0-1 0 0 0,1 1 1 0 0,0-1-1 0 0,0 1 1 0 0,0-1-1 0 0,1 1 0 0 0,0-1 1 0 0,0 0-1 0 0,0-7 1 0 0,3-1 138 0 0,1 0 1 0 0,0 0 0 0 0,0 0 0 0 0,2 0 0 0 0,-1 1 0 0 0,2 0-1 0 0,-1 0 1 0 0,2 1 0 0 0,8-12 0 0 0,-1 5-44 0 0,0 2 1 0 0,0-1-1 0 0,2 2 1 0 0,31-23-1 0 0,-35 28-96 0 0,1 2-1 0 0,0 0 1 0 0,0 1-1 0 0,1 0 0 0 0,0 1 1 0 0,0 1-1 0 0,1 0 1 0 0,0 1-1 0 0,20-2 1 0 0,-26 4 41 0 0,0 2 1 0 0,0-1-1 0 0,0 1 1 0 0,0 1 0 0 0,0 0-1 0 0,0 0 1 0 0,0 1-1 0 0,0 0 1 0 0,-1 1 0 0 0,1 0-1 0 0,0 0 1 0 0,-1 1-1 0 0,0 1 1 0 0,0-1 0 0 0,16 12-1 0 0,-12-5-58 0 0,-1 0 0 0 0,0 0-1 0 0,0 2 1 0 0,-1-1 0 0 0,-1 1-1 0 0,0 1 1 0 0,0 0 0 0 0,-2 0 0 0 0,0 1-1 0 0,0 0 1 0 0,-2 0 0 0 0,8 24-1 0 0,-14-38-25 0 0,1 1-1 0 0,-1 0 0 0 0,0 0 0 0 0,0 1 0 0 0,0-1 0 0 0,0 0 1 0 0,0 0-1 0 0,0 0 0 0 0,0 0 0 0 0,-1 0 0 0 0,1 0 0 0 0,-1 0 1 0 0,1-1-1 0 0,-1 1 0 0 0,0 0 0 0 0,0 0 0 0 0,0 0 0 0 0,0 0 0 0 0,0-1 1 0 0,0 1-1 0 0,0 0 0 0 0,-1-1 0 0 0,1 1 0 0 0,0-1 0 0 0,-1 0 1 0 0,0 1-1 0 0,1-1 0 0 0,-1 0 0 0 0,0 0 0 0 0,1 0 0 0 0,-1 0 1 0 0,-3 1-1 0 0,-6 2 28 0 0,0 0 1 0 0,0 0-1 0 0,-1-2 1 0 0,-16 3 0 0 0,16-3-2 0 0,-10 2-24 0 0,0 1 0 0 0,1 1 0 0 0,-1 1 0 0 0,1 1 1 0 0,1 1-1 0 0,-36 20 0 0 0,-68 38-1448 0 0,115-63-925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8287 0 0,'0'0'639'0'0,"3"0"-116"0"0,18 3 3419 0 0,35-1 0 0 0,24-8-1097 0 0,79-20-1306 0 0,-150 24-1274 0 0,383-82 2505 0 0,-123 25-1539 0 0,-229 50-1163 0 0,331-56 448 0 0,-338 65-660 0 0,-31 0-33 0 0,-3 1 119 0 0,1 1 1 0 0,-1-1 0 0 0,0 1 0 0 0,1-1-1 0 0,-1 0 1 0 0,0 0 0 0 0,0 1-1 0 0,0-1 1 0 0,0 0 0 0 0,0 0 0 0 0,-1 0-1 0 0,1 0 1 0 0,0 0 0 0 0,0 0-1 0 0,-1 0 1 0 0,-1 1 0 0 0,-1 1-207 0 0,-34 22-2337 0 0,10-12-3199 0 0,0-2-1368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36 196 10623 0 0,'0'0'5400'0'0,"0"2"-4936"0"0,1 12 256 0 0,-1-5-384 0 0,0 0 1 0 0,0 0-1 0 0,-1 0 1 0 0,0-1-1 0 0,-1 1 1 0 0,0 0-1 0 0,0-1 1 0 0,-5 13-1 0 0,6-17-321 0 0,-9 15 44 0 0,2-11 106 0 0,8-8-155 0 0,0 0-1 0 0,0 0 1 0 0,0 0-1 0 0,-1 0 1 0 0,1 0-1 0 0,0 0 1 0 0,0 0 0 0 0,0 0-1 0 0,0 0 1 0 0,0 0-1 0 0,-1-1 1 0 0,1 1-1 0 0,0 0 1 0 0,0 0-1 0 0,0 0 1 0 0,0 0-1 0 0,0 0 1 0 0,0 0 0 0 0,0 0-1 0 0,0-1 1 0 0,-1 1-1 0 0,1 0 1 0 0,0 0-1 0 0,0 0 1 0 0,0 0-1 0 0,0-1 1 0 0,0 1-1 0 0,0 0 1 0 0,0 0 0 0 0,0 0-1 0 0,0 0 1 0 0,0 0-1 0 0,0-1 1 0 0,0 1-1 0 0,0 0 1 0 0,0-3 60 0 0,0 0 1 0 0,1 0-1 0 0,-1 1 1 0 0,1-1-1 0 0,-1 0 1 0 0,2-4-1 0 0,5-8-70 0 0,1 0-1 0 0,0 0 1 0 0,0 1-1 0 0,1 0 1 0 0,1 1-1 0 0,1 0 1 0 0,0 1-1 0 0,0 0 1 0 0,24-18 0 0 0,2 1 7 0 0,2 3 1 0 0,49-26 0 0 0,-78 45 159 0 0,1 1 1 0 0,0 1 0 0 0,0 0-1 0 0,0 0 1 0 0,1 1 0 0 0,0 1-1 0 0,0 0 1 0 0,0 0 0 0 0,0 1-1 0 0,14 0 1 0 0,-25 3-144 0 0,1 0 0 0 0,-1 0 1 0 0,0 0-1 0 0,0 1 0 0 0,0-1 1 0 0,1 0-1 0 0,-1 1 0 0 0,-1-1 1 0 0,1 1-1 0 0,0-1 0 0 0,0 1 1 0 0,0 1-1 0 0,1 3-14 0 0,0-1 0 0 0,-1 0 0 0 0,0 0-1 0 0,0 1 1 0 0,0-1 0 0 0,-1 0 0 0 0,0 1 0 0 0,0-1 0 0 0,-1 10 0 0 0,-2 4 57 0 0,-8 27 0 0 0,2-14-39 0 0,-8 21 7 0 0,13-41-16 0 0,0 0 0 0 0,0 0 0 0 0,1 1 0 0 0,-2 13 0 0 0,5-22-18 0 0,0 0 0 0 0,0 0 0 0 0,0 0-1 0 0,0 0 1 0 0,1 0 0 0 0,-1 0 0 0 0,1 0 0 0 0,0 0 0 0 0,1-1 0 0 0,-1 1-1 0 0,0 0 1 0 0,1 0 0 0 0,0-1 0 0 0,0 1 0 0 0,0-1 0 0 0,1 0 0 0 0,2 4-1 0 0,1-1 5 0 0,-1 0-1 0 0,1-1 0 0 0,1 0 1 0 0,-1 0-1 0 0,1-1 0 0 0,0 0 0 0 0,0 0 1 0 0,0 0-1 0 0,0-1 0 0 0,13 4 0 0 0,-10-4-321 0 0,0-1-1 0 0,0 0 0 0 0,0-1 1 0 0,1 1-1 0 0,-1-2 0 0 0,0 0 1 0 0,19-1-1 0 0,-17-1-957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 12871 0 0,'0'0'588'0'0,"-8"-2"194"0"0,3 2-669 0 0,1 0 0 0 0,0 0 0 0 0,0 0 0 0 0,0 1 0 0 0,-6 0 0 0 0,7 0 503 0 0,0 0 0 0 0,0 0 0 0 0,1 0 0 0 0,-1 0 0 0 0,0 0 0 0 0,0 1 0 0 0,-4 2 1723 0 0,15 3-1766 0 0,-5-5-486 0 0,0-1 1 0 0,-1 1-1 0 0,1-1 0 0 0,0 0 0 0 0,1 0 0 0 0,-1 0 0 0 0,0-1 1 0 0,0 1-1 0 0,0-1 0 0 0,6 1 0 0 0,34-4 543 0 0,-37 2-564 0 0,139-19 217 0 0,-51-4-3730 0 0,-73 19-3458 0 0,-12 3 959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0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10135 0 0,'0'0'10327'0'0,"2"1"-9551"0"0,7 1-412 0 0,0 0 0 0 0,0-1 1 0 0,1 0-1 0 0,-1 0 0 0 0,1-1 1 0 0,10-1-1 0 0,57-11 440 0 0,-32 4-529 0 0,22-4-55 0 0,21-2-739 0 0,-78 12 316 0 0,1 0-310 0 0,-3 2-3108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12695 0 0,'0'0'5286'0'0,"-1"1"-5069"0"0,-7 20 92 0 0,0 1 0 0 0,2-1 0 0 0,0 1 0 0 0,-3 31 0 0 0,-5 15 139 0 0,-11 58 122 0 0,-2 7-69 0 0,20-105-320 0 0,-1 0-1 0 0,-20 43 0 0 0,23-62-158 0 0,0 0 0 0 0,0 0-1 0 0,-1 0 1 0 0,0-1 0 0 0,-1 1 0 0 0,0-2 0 0 0,0 1-1 0 0,-13 10 1 0 0,54-72-2750 0 0,-20 34-2080 0 0,-1-1-1432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49 278 3223 0 0,'-2'1'240'0'0,"-22"11"1211"0"0,1 6 14266 0 0,25-20-15681 0 0,-1 0-1 0 0,1 0 0 0 0,-1-1 1 0 0,0 1-1 0 0,0 0 0 0 0,0 0 1 0 0,0-1-1 0 0,0 1 0 0 0,0 0 1 0 0,1-6-1 0 0,-2 5-10 0 0,5-11-11 0 0,0-1 0 0 0,1 1 0 0 0,1 0 1 0 0,0 0-1 0 0,1 1 0 0 0,0 0 1 0 0,1 0-1 0 0,0 1 0 0 0,1 0 1 0 0,0 1-1 0 0,1 0 0 0 0,16-12 1 0 0,-11 11-30 0 0,0 1 0 0 0,0 1 0 0 0,1 0 0 0 0,0 2 0 0 0,1 0 0 0 0,0 1 1 0 0,0 0-1 0 0,1 1 0 0 0,26-4 0 0 0,-21 7 13 0 0,1 0 1 0 0,0 2-1 0 0,0 0 1 0 0,0 2-1 0 0,37 5 1 0 0,-45-3 63 0 0,0 1 0 0 0,0 0 0 0 0,0 1 0 0 0,-1 1 0 0 0,0 0 0 0 0,0 1 0 0 0,0 1 0 0 0,25 17 0 0 0,-26-13 8 0 0,-1 0-1 0 0,0 1 0 0 0,22 26 1 0 0,-34-37-45 0 0,0 1 0 0 0,-1 0 0 0 0,1-1 0 0 0,0 1 0 0 0,-1 0 1 0 0,0 0-1 0 0,1 0 0 0 0,-1 0 0 0 0,0 1 0 0 0,-1-1 1 0 0,1 0-1 0 0,-1 0 0 0 0,1 1 0 0 0,-1-1 0 0 0,0 5 1 0 0,-1-3 16 0 0,0-1 0 0 0,0 1 1 0 0,0 0-1 0 0,0 0 0 0 0,-1-1 1 0 0,0 1-1 0 0,0-1 0 0 0,0 0 1 0 0,-4 7-1 0 0,-2-1 55 0 0,1-1 0 0 0,-1 0 0 0 0,-1 0 0 0 0,0 0 0 0 0,0-1 0 0 0,0-1 0 0 0,-17 11 0 0 0,-31 14 255 0 0,-67 27 0 0 0,-51 0-226 0 0,139-49-89 0 0,-138 38 91 0 0,166-46-106 0 0,6-1-106 0 0,17-18-1926 0 0,-8 10 682 0 0,1 0 0 0 0,15-11 0 0 0,-7 9-723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58 6447 0 0,'0'-1'298'0'0,"-7"-55"16480"0"0,9 56-16667 0 0,0 0 0 0 0,0 0 1 0 0,0 0-1 0 0,0 0 0 0 0,0 0 0 0 0,0 1 0 0 0,0-1 0 0 0,0 1 1 0 0,3 1-1 0 0,-4-1-100 0 0,0 0 0 0 0,0-1 0 0 0,0 1 0 0 0,0 0 0 0 0,0 0 0 0 0,0 0 0 0 0,0 0 0 0 0,-1 0 1 0 0,1 1-1 0 0,0-1 0 0 0,-1 0 0 0 0,1 0 0 0 0,-1 0 0 0 0,1 1 0 0 0,-1-1 0 0 0,1 2 0 0 0,1 7 52 0 0,0 1 1 0 0,-1-1-1 0 0,0 1 0 0 0,-1-1 0 0 0,0 1 1 0 0,-1-1-1 0 0,0 1 0 0 0,-4 18 0 0 0,-5 6-36 0 0,-16 41 0 0 0,22-64-34 0 0,-31 61 70 0 0,11-24-62 0 0,14-31-536 0 0,0 0 0 0 0,-2-1 0 0 0,-14 18 0 0 0,17-24-1357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407 251 9383 0 0,'0'0'852'0'0,"-1"2"-704"0"0,-64 59 7276 0 0,64-63-7056 0 0,1-2-257 0 0,0-1 0 0 0,1 1 1 0 0,-1 0-1 0 0,1-1 0 0 0,-1 1 0 0 0,1 0 0 0 0,0 0 0 0 0,1 0 0 0 0,2-6 0 0 0,21-41 204 0 0,-14 30-201 0 0,26-60 39 0 0,-33 70-136 0 0,-1 1-1 0 0,0-1 0 0 0,-1 1 1 0 0,0-1-1 0 0,0 0 1 0 0,0-12-1 0 0,-2 22-24 0 0,0 0 0 0 0,0 1 0 0 0,0-1 0 0 0,0 0 0 0 0,0 0 0 0 0,0 0 0 0 0,-1 0 0 0 0,1 0-1 0 0,0 0 1 0 0,0 0 0 0 0,-1 0 0 0 0,1 1 0 0 0,0-1 0 0 0,-1 0 0 0 0,1 0 0 0 0,-1 0 0 0 0,1 1 0 0 0,-1-1 0 0 0,1 0 0 0 0,-1 1-1 0 0,0-1 1 0 0,1 0 0 0 0,-1 1 0 0 0,0-1 0 0 0,0 1 0 0 0,1-1 0 0 0,-1 1 0 0 0,0-1 0 0 0,0 1 0 0 0,0 0 0 0 0,0-1 0 0 0,1 1-1 0 0,-1 0 1 0 0,0 0 0 0 0,0 0 0 0 0,0-1 0 0 0,0 1 0 0 0,0 0 0 0 0,0 0 0 0 0,0 0 0 0 0,0 0 0 0 0,0 1 0 0 0,-1-1 0 0 0,-5 1-94 0 0,1 1 1 0 0,-1 0 0 0 0,0 0-1 0 0,-9 5 1 0 0,12-6 67 0 0,-17 9-162 0 0,1 0 1 0 0,0 2-1 0 0,1 0 0 0 0,-30 25 1 0 0,-62 67-75 0 0,93-84 272 0 0,1 0 0 0 0,-25 37 0 0 0,34-44 38 0 0,1-1 0 0 0,0 1 0 0 0,1 0 1 0 0,1 0-1 0 0,0 1 0 0 0,-5 22 0 0 0,10-31 6 0 0,-1-1 0 0 0,1 1 0 0 0,0-1 0 0 0,0 1 0 0 0,0 0 0 0 0,0-1-1 0 0,1 1 1 0 0,0-1 0 0 0,0 1 0 0 0,0-1 0 0 0,1 1 0 0 0,-1-1 0 0 0,1 0 0 0 0,0 0 0 0 0,0 1 0 0 0,1-1 0 0 0,-1-1 0 0 0,1 1 0 0 0,0 0 0 0 0,0-1 0 0 0,4 5 0 0 0,-6-7-20 0 0,0 0 1 0 0,0-1 0 0 0,0 1 0 0 0,0 0-1 0 0,1-1 1 0 0,-1 1 0 0 0,0-1 0 0 0,0 1-1 0 0,0-1 1 0 0,1 1 0 0 0,-1-1 0 0 0,0 0-1 0 0,0 0 1 0 0,3 1 0 0 0,2-1 46 0 0,2 2 6 0 0,1-1-1 0 0,-1 0 0 0 0,1-1 1 0 0,0 0-1 0 0,-1-1 0 0 0,1 1 1 0 0,0-2-1 0 0,-1 1 1 0 0,1-1-1 0 0,-1 0 0 0 0,0-1 1 0 0,11-5-1 0 0,2-1-112 0 0,-1-2 1 0 0,0-1-1 0 0,25-19 0 0 0,-36 25-329 0 0,-1-1 1 0 0,0 0-1 0 0,-1 0 0 0 0,1-1 0 0 0,-2 0 0 0 0,1 0 0 0 0,7-13 1 0 0,-14 23 455 0 0,-9 19 1 0 0,7-17-84 0 0,1 0 0 0 0,-1 0 0 0 0,1 0-1 0 0,0 1 1 0 0,-1 5 0 0 0,1 4-114 0 0,3-8 63 0 0,-1 3-2862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5983 0 0,'0'11'11663'0'0,"2"-12"-11158"0"0,3 0-387 0 0,0-1 0 0 0,0 0-1 0 0,0-1 1 0 0,-1 1-1 0 0,1-1 1 0 0,-1 0 0 0 0,1 0-1 0 0,3-4 1 0 0,35-34 231 0 0,-10 8-285 0 0,13-6-32 0 0,89-58 0 0 0,-125 91-33 0 0,0 1 1 0 0,0-1-1 0 0,0 2 0 0 0,1-1 0 0 0,20-4 1 0 0,-28 8 18 0 0,0 0 0 0 0,0 1 1 0 0,0-1-1 0 0,0 1 1 0 0,0 0-1 0 0,0 0 1 0 0,0 0-1 0 0,0 0 1 0 0,1 0-1 0 0,-1 1 1 0 0,-1 0-1 0 0,1-1 1 0 0,0 1-1 0 0,0 0 1 0 0,0 0-1 0 0,0 1 1 0 0,0-1-1 0 0,-1 1 1 0 0,1-1-1 0 0,-1 1 1 0 0,1 0-1 0 0,-1 0 1 0 0,0 0-1 0 0,0 0 1 0 0,1 0-1 0 0,1 4 1 0 0,2 3 107 0 0,-2-1 1 0 0,1 1 0 0 0,-1 0-1 0 0,0 1 1 0 0,-1-1-1 0 0,0 1 1 0 0,-1-1-1 0 0,2 13 1 0 0,-2-4-12 0 0,-1 0 0 0 0,0 0 0 0 0,-3 30 0 0 0,-2 19 92 0 0,4-66-180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214 245 2759 0 0,'2'1'207'0'0,"11"19"5797"0"0,-12-19-5695 0 0,-1 0 0 0 0,1 0 0 0 0,-1 0 0 0 0,1 0 0 0 0,-1 1 0 0 0,1-1 0 0 0,-1 0 0 0 0,1 0 0 0 0,-1 0 0 0 0,0 0 1 0 0,0 3-1 0 0,2 2 1937 0 0,-6 6-470 0 0,2-11-1657 0 0,1 1 0 0 0,0-1 0 0 0,0 1 0 0 0,-1-1 0 0 0,1 0 0 0 0,-1 0 0 0 0,1 0 0 0 0,-1 0 0 0 0,1 0 0 0 0,-1 0 0 0 0,0 0 0 0 0,1 0 0 0 0,-1 0 0 0 0,0-1 0 0 0,0 1 0 0 0,0-1 0 0 0,1 0 0 0 0,-1 1 0 0 0,0-1 0 0 0,0 0 0 0 0,0 0 0 0 0,0 0 0 0 0,0 0 0 0 0,-2-1 0 0 0,-7 0 158 0 0,0-1 0 0 0,0-1 0 0 0,-11-3-1 0 0,6 1-17 0 0,0 1-226 0 0,1-1 1 0 0,-18-8 0 0 0,29 12-31 0 0,0-1 1 0 0,1 0 0 0 0,-1 0 0 0 0,1 0-1 0 0,-1 0 1 0 0,1-1 0 0 0,0 1 0 0 0,0-1 0 0 0,0 0-1 0 0,0 0 1 0 0,1 0 0 0 0,-1 0 0 0 0,1-1-1 0 0,-4-6 1 0 0,6 8-6 0 0,-1-1 0 0 0,1 1 0 0 0,-1 0 0 0 0,1-1-1 0 0,0 1 1 0 0,0-1 0 0 0,0 1 0 0 0,0 0 0 0 0,1-1 0 0 0,-1 1-1 0 0,1-1 1 0 0,-1 1 0 0 0,1 0 0 0 0,0-1 0 0 0,0 1 0 0 0,1-3 0 0 0,2-3-13 0 0,1 1 1 0 0,-1-1 0 0 0,9-8 0 0 0,-2 4-9 0 0,0 0 0 0 0,1 1 0 0 0,0 0 0 0 0,1 1 0 0 0,0 1 0 0 0,1 0 0 0 0,0 0 0 0 0,0 1 0 0 0,1 1 0 0 0,0 1 0 0 0,28-9 0 0 0,-6 6 70 0 0,1 1 0 0 0,0 2 0 0 0,72-2 0 0 0,-99 7 93 0 0,1 1 0 0 0,0 1 0 0 0,0 0 1 0 0,-1 1-1 0 0,1 0 0 0 0,15 5 0 0 0,-26-6-130 0 0,0-1-1 0 0,0 1 0 0 0,0-1 1 0 0,1 1-1 0 0,-1-1 1 0 0,0 1-1 0 0,0 0 0 0 0,0-1 1 0 0,0 1-1 0 0,0 0 1 0 0,0 0-1 0 0,0 0 0 0 0,0 0 1 0 0,-1 0-1 0 0,1 0 1 0 0,0 0-1 0 0,0 0 0 0 0,-1 0 1 0 0,1 1-1 0 0,-1-1 1 0 0,1 0-1 0 0,0 2 0 0 0,-1-1 18 0 0,0 0 0 0 0,0 1-1 0 0,0-1 1 0 0,0 1 0 0 0,0-1-1 0 0,0 1 1 0 0,-1-1 0 0 0,1 1-1 0 0,-1-1 1 0 0,1 0 0 0 0,-2 3-1 0 0,-2 4 43 0 0,0-1 1 0 0,0 0-1 0 0,-1 0 1 0 0,0 0-1 0 0,-8 9 0 0 0,2-6-189 0 0,0 0 0 0 0,0 0 1 0 0,-1-1-1 0 0,0-1 0 0 0,-18 11 0 0 0,-72 33-1103 0 0,49-27 853 0 0,39-19-201 0 0,-47 26-488 0 0,21-10-4953 0 0,24-12 406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4607 0 0,'0'0'354'0'0,"-2"0"-233"0"0,-5 2 488 0 0,1 0 0 0 0,-1 0-1 0 0,1 1 1 0 0,0 0 0 0 0,-1 0 0 0 0,1 0-1 0 0,1 1 1 0 0,-1 0 0 0 0,0 0 0 0 0,-6 6-1 0 0,-9 11 1462 0 0,-20 23 0 0 0,33-35-2271 0 0,-37 45 643 0 0,2 2 0 0 0,3 2 0 0 0,2 1 0 0 0,-34 74 0 0 0,57-104-440 0 0,-47 103 20 0 0,47-96-62 0 0,-17 64-1 0 0,4 28-582 0 0,27-120 457 0 0,-1 0-1 0 0,0 0 0 0 0,-1 0 1 0 0,0 0-1 0 0,0 0 0 0 0,0-1 1 0 0,-1 1-1 0 0,0-1 0 0 0,-1 0 1 0 0,-6 8-1 0 0,3-6-881 0 0,-1 0-1 0 0,0 0 1 0 0,-1 0-1 0 0,1-1 1 0 0,-23 13-1 0 0,14-10 21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1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3 259 6447 0 0,'-2'-7'7700'0'0,"11"-1"-5760"0"0,-6 7-1862 0 0,0 0-1 0 0,0 0 0 0 0,0 0 1 0 0,0 1-1 0 0,0-1 0 0 0,0 1 1 0 0,0 0-1 0 0,0 0 0 0 0,0 0 1 0 0,0 0-1 0 0,0 0 0 0 0,0 1 1 0 0,0-1-1 0 0,0 1 0 0 0,0 0 1 0 0,0 0-1 0 0,0 0 0 0 0,0 0 1 0 0,0 1-1 0 0,-1-1 0 0 0,1 1 1 0 0,0 0-1 0 0,-1-1 0 0 0,0 1 1 0 0,1 0-1 0 0,-1 1 0 0 0,0-1 1 0 0,0 0-1 0 0,0 1 0 0 0,0-1 1 0 0,0 1-1 0 0,-1-1 0 0 0,1 1 1 0 0,-1 0-1 0 0,0 0 0 0 0,2 2 1 0 0,0 10-16 0 0,1 0 1 0 0,-2 0 0 0 0,0 0 0 0 0,-1 0 0 0 0,-1 27 0 0 0,0-29-22 0 0,-7 253 482 0 0,5-186-439 0 0,-1-37-1 0 0,5 45-1 0 0,-1-79-54 0 0,-1-8 482 0 0,1 0-426 0 0,0-1 1 0 0,-1 0 0 0 0,1 1 0 0 0,-1-1 0 0 0,1 0 0 0 0,0 1 0 0 0,-1-1 0 0 0,1 0 0 0 0,0 0-1 0 0,-1 0 1 0 0,1 0 0 0 0,0 0 0 0 0,-1 0 0 0 0,2 0 0 0 0,3-2 46 0 0,0-1-1 0 0,-1 0 1 0 0,1 0 0 0 0,-1-1-1 0 0,0 1 1 0 0,0-1 0 0 0,7-8-1 0 0,-3 0 112 0 0,14-24 0 0 0,31-43 240 0 0,-11 18-352 0 0,3-10-110 0 0,3 3 0 0 0,3 1 0 0 0,3 3 0 0 0,3 3 0 0 0,2 2 0 0 0,131-101 0 0 0,-108 106-19 0 0,-42 29-9 0 0,36-30 0 0 0,-74 54-92 0 0,-4 1-402 0 0,-8 5-199 0 0,0 1 0 0 0,1 0 0 0 0,0 0 0 0 0,-15 13 0 0 0,-2 1-5082 0 0,6-5-408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3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36 10999 0 0,'2'-1'499'0'0,"11"-7"-190"0"0,21-10 75 0 0,-26 13 347 0 0,1 1 1523 0 0,-9 5-2218 0 0,0-1-1 0 0,1 0 1 0 0,-1 0 0 0 0,0 0-1 0 0,0 0 1 0 0,0 1 0 0 0,0-1-1 0 0,0 0 1 0 0,0 0 0 0 0,1 1-1 0 0,-1-1 1 0 0,0 0 0 0 0,0 0-1 0 0,0 0 1 0 0,0 1-1 0 0,0-1 1 0 0,0 0 0 0 0,0 0-1 0 0,0 1 1 0 0,0-1 0 0 0,0 0-1 0 0,0 0 1 0 0,0 1 0 0 0,0-1-1 0 0,0 0 1 0 0,0 0 0 0 0,0 0-1 0 0,0 1 1 0 0,0-1-1 0 0,0 0 1 0 0,-1 0 0 0 0,1 1-1 0 0,0-1 1 0 0,0 0 0 0 0,0 0-1 0 0,0 0 1 0 0,0 0 0 0 0,-1 1-1 0 0,1-1 1 0 0,-4 7 45 0 0,0-1 0 0 0,-1 1 0 0 0,1-1 0 0 0,-1 0-1 0 0,-1 0 1 0 0,1-1 0 0 0,-10 8 0 0 0,7-6-36 0 0,-102 83 244 0 0,65-55-245 0 0,-52 51 0 0 0,73-62-44 0 0,1 1 0 0 0,2 1 0 0 0,0 1 0 0 0,-26 44 0 0 0,29-35-3 0 0,0 0-1 0 0,3 0 0 0 0,1 2 1 0 0,-10 40-1 0 0,19-60 23 0 0,2 0 0 0 0,0-1-1 0 0,1 1 1 0 0,0 0 0 0 0,2 0 0 0 0,0 0-1 0 0,1 0 1 0 0,1 0 0 0 0,1 0-1 0 0,0 0 1 0 0,9 26 0 0 0,-8-35 102 0 0,0 0 1 0 0,1 0 0 0 0,0-1-1 0 0,0 0 1 0 0,1 0-1 0 0,0 0 1 0 0,1 0-1 0 0,-1-1 1 0 0,1 0-1 0 0,1-1 1 0 0,14 11 0 0 0,-8-8 115 0 0,0 0 1 0 0,1-2-1 0 0,0 1 1 0 0,0-2-1 0 0,0 0 1 0 0,22 5-1 0 0,0-5-1077 0 0,-20-7-5596 0 0,-10-1 512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0,'0'0'623'0'0,"0"2"-514"0"0,5 9 1538 0 0,-1 0 0 0 0,-1 0 0 0 0,0 0-1 0 0,2 17 1 0 0,7 28 1346 0 0,-11-53-2922 0 0,39 110 2105 0 0,-32-95-1894 0 0,1 0-1 0 0,1 0 1 0 0,23 32-1 0 0,-21-34-226 0 0,1-1 0 0 0,1 0 0 0 0,1-1 0 0 0,0 0 1 0 0,0-2-1 0 0,2 1 0 0 0,-1-2 0 0 0,1 0 0 0 0,1-1 0 0 0,0-1 0 0 0,0-1 0 0 0,1 0 0 0 0,0-2 0 0 0,1 0 0 0 0,23 4 0 0 0,-9-6 561 0 0,-26-4-2396 0 0,-29 0-11197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3223 0 0,'0'0'13930'0'0,"-1"1"-13504"0"0,-17 30 132 0 0,-1-2 0 0 0,-35 44-1 0 0,-9 10 182 0 0,-75 110-707 0 0,102-148-21 0 0,-2-3 0 0 0,-49 44-1 0 0,65-66-13 0 0,-89 73-80 0 0,82-70 19 0 0,-62 35 0 0 0,74-54-585 0 0,13-6-753 0 0,10-7-39 0 0,12-8-3667 0 0,-6 7 250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95 10591 0 0,'-7'3'964'0'0,"2"-1"-832"0"0,-15 11 170 0 0,6 1 7060 0 0,14-13-6695 0 0,2 2-526 0 0,-1 0 1 0 0,1-1 0 0 0,0 1-1 0 0,0-1 1 0 0,0 1 0 0 0,0-1-1 0 0,0 0 1 0 0,0 0-1 0 0,1 0 1 0 0,-1 0 0 0 0,1-1-1 0 0,-1 1 1 0 0,1 0 0 0 0,0-1-1 0 0,-1 0 1 0 0,1 0-1 0 0,0 0 1 0 0,0 0 0 0 0,0 0-1 0 0,3 0 1 0 0,9 2 221 0 0,1-1 0 0 0,25 0 1 0 0,-38-2-328 0 0,33 0 242 0 0,1-2 0 0 0,-1-1 0 0 0,1-2 1 0 0,40-11-1 0 0,138-51 574 0 0,39-8-467 0 0,-249 74-471 0 0,0 0 1 0 0,1 0-1 0 0,-1 0 1 0 0,1 1-1 0 0,10 0 0 0 0,-15 0 5 0 0,0 0 0 0 0,-1 1 0 0 0,1-1 0 0 0,0 0 0 0 0,-1 1-1 0 0,1-1 1 0 0,-1 1 0 0 0,1-1 0 0 0,0 0 0 0 0,-1 1 0 0 0,1-1-1 0 0,-1 1 1 0 0,1 0 0 0 0,-1-1 0 0 0,0 1 0 0 0,1-1 0 0 0,-1 1-1 0 0,0 0 1 0 0,1-1 0 0 0,-1 1 0 0 0,0 0 0 0 0,0-1 0 0 0,1 1 0 0 0,-1 0-1 0 0,0-1 1 0 0,0 2 0 0 0,0 18-1228 0 0,-1-13 551 0 0,-1 0 0 0 0,0-1 0 0 0,0 1 0 0 0,-1 0 0 0 0,0-1 0 0 0,-6 12 0 0 0,6-13 458 0 0,-12 23-1707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72 14079 0 0,'0'0'2176'0'0,"-1"2"-1461"0"0,-10 21 633 0 0,0-4-862 0 0,2 0 0 0 0,1 1 0 0 0,-13 40 0 0 0,18-48-399 0 0,2-9-60 0 0,0 0-1 0 0,0 0 0 0 0,1 0 0 0 0,-1 0 1 0 0,1 0-1 0 0,-1 1 0 0 0,1 2 0 0 0,2 1 61 0 0,2-5-6 0 0,1-3-57 0 0,0 0 0 0 0,0-1 1 0 0,0 1-1 0 0,0-1 0 0 0,0 0 0 0 0,0 0 0 0 0,-1-1 0 0 0,6-3 0 0 0,39-30 121 0 0,-26 18-123 0 0,68-54 121 0 0,-46 35-118 0 0,67-43 1 0 0,-111 79 147 0 0,-2 23 64 0 0,-1-1 1 0 0,-9 39-1 0 0,6-39-15 0 0,1 0-1 0 0,-1 38 1 0 0,5-50-241 0 0,-1 7-430 0 0,2-1 1 0 0,0 1 0 0 0,5 26-1 0 0,-5-38 268 0 0,0 0 0 0 0,0 0-1 0 0,0-1 1 0 0,1 1 0 0 0,-1 0 0 0 0,1-1-1 0 0,0 1 1 0 0,0-1 0 0 0,1 0-1 0 0,-1 0 1 0 0,0 0 0 0 0,1 0 0 0 0,0 0-1 0 0,0 0 1 0 0,0-1 0 0 0,0 1-1 0 0,0-1 1 0 0,1 0 0 0 0,6 3 0 0 0,2 0-6237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1013 8207 0 0,'15'-35'467'0'0,"35"-63"-1"0"0,-33 69-437 0 0,0 0 397 0 0,2 0 1 0 0,1 2-1 0 0,1 0 1 0 0,25-24-1 0 0,105-89 1785 0 0,-79 75-1209 0 0,-4 5-75 0 0,2 2 0 0 0,2 3 1 0 0,3 3-1 0 0,83-42 0 0 0,17 8-236 0 0,6 16 383 0 0,-175 68-1006 0 0,-1 1 0 0 0,1 0 0 0 0,0 0 0 0 0,0 0 0 0 0,0 0 0 0 0,0 1 0 0 0,-1 0-1 0 0,12 1 1 0 0,-15 0-45 0 0,1-1-1 0 0,-1 1 1 0 0,0 0-1 0 0,0-1 1 0 0,0 1-1 0 0,1 0 1 0 0,-1 0-1 0 0,0 1 1 0 0,0-1-1 0 0,0 0 1 0 0,-1 1-1 0 0,1-1 1 0 0,0 1-1 0 0,0-1 1 0 0,-1 1-1 0 0,1 0 1 0 0,-1 0-1 0 0,0 0 1 0 0,1 0-1 0 0,-1 0 1 0 0,0 0-1 0 0,0 0 1 0 0,0 0-1 0 0,-1 0 1 0 0,2 3-1 0 0,-1 3 17 0 0,1 0 1 0 0,-1 1-1 0 0,-1-1 0 0 0,0 0 1 0 0,0 0-1 0 0,0 1 0 0 0,-1-1 1 0 0,0 0-1 0 0,-1 0 0 0 0,-3 13 0 0 0,-4 4 117 0 0,-22 47-1 0 0,15-39-122 0 0,-1-2 0 0 0,-2 0 0 0 0,-1-1 1 0 0,-2-1-1 0 0,0-1 0 0 0,-2-1 0 0 0,-1-1 0 0 0,-1-1 1 0 0,-43 31-1 0 0,36-33-9 0 0,-57 41-93 0 0,-157 83-1 0 0,205-128-30 0 0,-72 24 0 0 0,93-36 63 0 0,0-2-1 0 0,-1 0 0 0 0,0-2 0 0 0,0 0 0 0 0,-34-1 0 0 0,47-2 19 0 0,1-1-1 0 0,-1 0 0 0 0,-9-2 0 0 0,15 2 1 0 0,0 0-1 0 0,1 0 1 0 0,-1 0 0 0 0,1 0 0 0 0,-1 0-1 0 0,1 0 1 0 0,0-1 0 0 0,-1 1 0 0 0,1-1-1 0 0,0 0 1 0 0,0 1 0 0 0,0-1-1 0 0,-2-3 1 0 0,3 5 10 0 0,1-1-1 0 0,0 0 1 0 0,0 1 0 0 0,0-1-1 0 0,0 1 1 0 0,0-1 0 0 0,0 1-1 0 0,0-1 1 0 0,0 1 0 0 0,0-1-1 0 0,0 1 1 0 0,0-1 0 0 0,0 1-1 0 0,0-1 1 0 0,0 1 0 0 0,0-1-1 0 0,0 1 1 0 0,1-1-1 0 0,-1 1 1 0 0,0-1 0 0 0,0 1-1 0 0,1-2 1 0 0,6-8-105 0 0,-3 6 89 0 0,-1 1 1 0 0,1-1-1 0 0,-1 1 0 0 0,1 0 1 0 0,0 0-1 0 0,0 0 1 0 0,1 0-1 0 0,-1 1 0 0 0,1 0 1 0 0,-1-1-1 0 0,1 2 1 0 0,0-1-1 0 0,5-1 0 0 0,-3 2 72 0 0,1 0-1 0 0,-1 0 1 0 0,1 1 0 0 0,-1-1-1 0 0,1 2 1 0 0,-1-1-1 0 0,1 1 1 0 0,8 2-1 0 0,-3 1 76 0 0,-1 0-1 0 0,1 0 0 0 0,-1 1 0 0 0,0 1 0 0 0,0 0 1 0 0,0 0-1 0 0,-1 1 0 0 0,0 1 0 0 0,17 15 0 0 0,-16-10-55 0 0,0 0-1 0 0,0 1 0 0 0,-2 0 0 0 0,0 1 0 0 0,0 0 0 0 0,9 23 0 0 0,35 101 468 0 0,-33-78-232 0 0,-18-54-286 0 0,25 63 114 0 0,-23-60-126 0 0,0 1 1 0 0,0-2-1 0 0,2 1 1 0 0,10 13-1 0 0,-3-11-133 0 0,-7-11-1247 0 0,-4-1 1027 0 0,-2 0-517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4607 0 0,'0'0'488'0'0,"-4"9"-488"0"0,-1 0 1424 0 0,-1 2 272 0 0,1 1 48 0 0,2 3 16 0 0,-1 1-1584 0 0,2 0-312 0 0,0 0-64 0 0,2 0-2912 0 0,0 0-584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 5063 0 0,'-3'-3'2013'0'0,"3"3"-1607"0"0,-1-1-1 0 0,1 1 1 0 0,-1-1 0 0 0,1 1 0 0 0,-1 0 0 0 0,1 0-1 0 0,-1-1 1 0 0,1 1 0 0 0,-1 0 0 0 0,0 0 0 0 0,1 0-1 0 0,-2-1 1 0 0,-4 6 2171 0 0,2 11-1723 0 0,4-15-530 0 0,0 4-185 0 0,0 1 1 0 0,0 0-1 0 0,0 0 1 0 0,1 0-1 0 0,0-1 1 0 0,0 1-1 0 0,0 0 1 0 0,1-1-1 0 0,2 7 0 0 0,5 8 465 0 0,12 20 0 0 0,-12-23-265 0 0,28 46 735 0 0,72 93-1 0 0,27 43 132 0 0,-123-175-1105 0 0,-1 0 1 0 0,-1 0-1 0 0,-1 1 1 0 0,-1 0-1 0 0,-2 0 1 0 0,0 1 0 0 0,3 28-1 0 0,-8-31-83 0 0,-1 1 0 0 0,0-1-1 0 0,-2 0 1 0 0,0 0 0 0 0,-2 0-1 0 0,-1 0 1 0 0,0-1 0 0 0,-2 1 0 0 0,-1-1-1 0 0,0 0 1 0 0,-2-1 0 0 0,0 0-1 0 0,-1 0 1 0 0,-22 32 0 0 0,-17 10 305 0 0,-84 86-1 0 0,-17 21-1667 0 0,148-168 990 0 0,-2 3 392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50 4143 0 0,'-6'2'125'0'0,"-1"1"0"0"0,0-1 0 0 0,-10 2 0 0 0,-12 4 15287 0 0,67-10-14733 0 0,-1-1-1 0 0,58-14 1 0 0,-51 8-485 0 0,18-5-259 0 0,-29 6 338 0 0,49-6 0 0 0,-73 13-544 0 0,1 1 0 0 0,0 0 0 0 0,-1 0-1 0 0,1 1 1 0 0,0 0 0 0 0,-1 0 0 0 0,0 1-1 0 0,1 1 1 0 0,15 6 0 0 0,-8-1-1184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 8751 0 0,'-9'4'322'0'0,"-1"0"0"0"0,1-1 0 0 0,-20 5 12149 0 0,31-8-11753 0 0,125-22 510 0 0,-70 10-487 0 0,62-4-1 0 0,-39 13-4767 0 0,-33 2-784 0 0,-22 0-2431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32 218 12607 0 0,'0'0'1143'0'0,"-2"1"-940"0"0,0 1-49 0 0,-1 1 0 0 0,0 0 0 0 0,1 0-1 0 0,0 0 1 0 0,0 0 0 0 0,0 0 0 0 0,0 0 0 0 0,0 1 0 0 0,1-1 0 0 0,-1 0 0 0 0,1 1 0 0 0,0-1 0 0 0,0 1 0 0 0,0 0 0 0 0,1-1 0 0 0,-1 6 0 0 0,0 7 566 0 0,1 1 0 0 0,2 24 0 0 0,0-11-524 0 0,1 8 322 0 0,14 71 0 0 0,19 35-189 0 0,-13-58-245 0 0,-17-62-84 0 0,15 69 0 0 0,-20-81 0 0 0,1-1 0 0 0,-2 1 0 0 0,1 0 0 0 0,-2 0 0 0 0,-3 22 0 0 0,3-24 31 0 0,-3 2 15 0 0,0-7 93 0 0,-14 26 945 0 0,13-19-686 0 0,4-10 160 0 0,10-10-279 0 0,-5 3-189 0 0,1 0 0 0 0,-1-1 0 0 0,0 1 0 0 0,0-1 0 0 0,-1 0 0 0 0,0 0 0 0 0,5-13 0 0 0,-1-2 126 0 0,4-25 0 0 0,-7 27-115 0 0,13-34 0 0 0,7-1-89 0 0,2 1-1 0 0,3 1 0 0 0,2 2 0 0 0,3 1 0 0 0,1 2 0 0 0,3 1 0 0 0,1 2 0 0 0,86-74 0 0 0,203-124 768 0 0,-204 161-483 0 0,-123 80-417 0 0,-1 4-1007 0 0,-4 24-1157 0 0,-1-7-3281 0 0,-4 0-1486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1249 1 7831 0 0,'0'0'14469'0'0,"-1"1"-13986"0"0,-2 5-414 0 0,-1-1-1 0 0,1 0 1 0 0,-1 0-1 0 0,0 0 1 0 0,-1 0-1 0 0,-7 6 0 0 0,-36 25 432 0 0,13-9-335 0 0,3-3-406 0 0,-1 0 1 0 0,-1-2-1 0 0,-1-2 0 0 0,-1-1 0 0 0,0-2 0 0 0,-46 14 0 0 0,28-14-197 0 0,-1-2-1 0 0,0-3 0 0 0,-105 9 0 0 0,135-19 315 0 0,0-1 0 0 0,0-1 0 0 0,-40-5 0 0 0,64 4 102 0 0,0 1-1 0 0,0 0 1 0 0,-1-1 0 0 0,1 1-1 0 0,0-1 1 0 0,0 1 0 0 0,0-1-1 0 0,0 0 1 0 0,0 1 0 0 0,0-1-1 0 0,-1-1 1 0 0,1 1-197 0 0,3 0-5 0 0,0-1 207 0 0,0 0-1 0 0,0 0 1 0 0,0 1-1 0 0,0-1 1 0 0,1 0-1 0 0,-1 1 1 0 0,0 0-1 0 0,1-1 1 0 0,0 1-1 0 0,-1 0 0 0 0,1 0 1 0 0,0 0-1 0 0,-1 1 1 0 0,1-1-1 0 0,0 1 1 0 0,0 0-1 0 0,-1-1 1 0 0,1 1-1 0 0,0 0 1 0 0,0 1-1 0 0,0-1 1 0 0,-1 0-1 0 0,1 1 1 0 0,0 0-1 0 0,0-1 1 0 0,-1 1-1 0 0,1 0 1 0 0,-1 0-1 0 0,1 1 1 0 0,-1-1-1 0 0,4 3 0 0 0,-2-2 34 0 0,0 1 0 0 0,-1 0 0 0 0,1 1 0 0 0,0-1 0 0 0,-1 1-1 0 0,0-1 1 0 0,0 1 0 0 0,0 0 0 0 0,-1 0 0 0 0,1 0-1 0 0,-1 1 1 0 0,0-1 0 0 0,0 1 0 0 0,0-1 0 0 0,-1 1 0 0 0,1 0-1 0 0,0 8 1 0 0,-1 1-8 0 0,-1 0 0 0 0,0 0 0 0 0,-1-1 0 0 0,-1 1 0 0 0,0 0 0 0 0,-1-1 0 0 0,-1 1 0 0 0,-5 15 0 0 0,-9 13-6 0 0,-25 45 1 0 0,35-71-4 0 0,-24 40-116 0 0,-3-1 0 0 0,-61 74 1 0 0,70-99-126 0 0,-2-1 1 0 0,-34 29 0 0 0,-67 44 499 0 0,128-101 377 0 0,14 0 426 0 0,14-1-184 0 0,0-1 1 0 0,29-5-1 0 0,-1 1-68 0 0,-8 1-284 0 0,12-2 343 0 0,83 4 1 0 0,-102 4-695 0 0,-16-1-36 0 0,42 6-1 0 0,-64-7-214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4143 0 0,'0'0'11047'0'0,"0"3"-9582"0"0,-1 10-896 0 0,1 1 0 0 0,0 0-1 0 0,1 0 1 0 0,0-1 0 0 0,1 1 0 0 0,1-1-1 0 0,7 24 1 0 0,1-7-38 0 0,1-1 1 0 0,21 38-1 0 0,-19-44-314 0 0,1-1 0 0 0,0 0 0 0 0,30 31 0 0 0,63 51 115 0 0,-63-62-284 0 0,50 57 0 0 0,-48-42 16 0 0,-45-56-50 0 0,-1 0-1 0 0,1 1 1 0 0,-1-1-1 0 0,0 0 1 0 0,0 1-1 0 0,1-1 1 0 0,-1 1-1 0 0,0-1 1 0 0,0 1 0 0 0,-1-1-1 0 0,1 1 1 0 0,1 3-1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8 10591 0 0,'0'0'964'0'0,"0"-1"-794"0"0,2-5 1382 0 0,-13 10 1986 0 0,0 2-3050 0 0,0 1-1 0 0,0 1 0 0 0,1 0 1 0 0,1 0-1 0 0,-1 1 1 0 0,-14 18-1 0 0,-2 0-60 0 0,-44 43 240 0 0,-267 287 27 0 0,257-263-694 0 0,-55 69 0 0 0,121-141-32 0 0,13-21-126 0 0,15-3-204 0 0,-1-2-321 0 0,0-1 0 0 0,0 1-1 0 0,14-8 1 0 0,-1-2-720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0,'0'0'143'0'0,"2"1"-3"0"0,5 1 248 0 0,0-1-1 0 0,-1 0 1 0 0,1 0-1 0 0,0 0 1 0 0,13-1 0 0 0,-1 0 2117 0 0,-17 1-968 0 0,0-1-793 0 0,1 1-370 0 0,0 0 1 0 0,0 1-1 0 0,0-1 1 0 0,0 1-1 0 0,0 0 1 0 0,0-1-1 0 0,0 1 1 0 0,-1 0-1 0 0,1 1 0 0 0,-1-1 1 0 0,1 0-1 0 0,-1 1 1 0 0,0-1-1 0 0,0 1 1 0 0,0 0-1 0 0,-1 0 1 0 0,1 0-1 0 0,0 0 1 0 0,-1 0-1 0 0,0 0 0 0 0,0 0 1 0 0,0 0-1 0 0,0 1 1 0 0,1 5-1 0 0,-1 2-7 0 0,0-1 0 0 0,-1 1 0 0 0,0 0 0 0 0,0-1 0 0 0,-1 1 0 0 0,-3 14-1 0 0,-2-3 654 0 0,-16 41 0 0 0,-24 59 259 0 0,45-120-1251 0 0,16-5-306 0 0,-1-6-828 0 0,2-4-349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90 169 3679 0 0,'-2'0'167'0'0,"-51"13"977"0"0,36-8 2377 0 0,-1 2 7734 0 0,37 5-9435 0 0,-15-11-1642 0 0,1 0 1 0 0,-1 0 0 0 0,1-1-1 0 0,0 1 1 0 0,0-1 0 0 0,-1 0-1 0 0,7-1 1 0 0,35-7 606 0 0,-33 6-602 0 0,39-9 388 0 0,-1-3-1 0 0,60-23 1 0 0,236-78 197 0 0,-257 94-1840 0 0,-88 20 516 0 0,-12 12-5198 0 0,-2 2-1400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13247 0 0,'0'0'6559'0'0,"1"1"-6131"0"0,4 4-261 0 0,-1 0 1 0 0,0 0-1 0 0,0 0 1 0 0,0 0-1 0 0,0 1 1 0 0,-1-1-1 0 0,0 1 1 0 0,0 0-1 0 0,-1 0 0 0 0,1 0 1 0 0,-1 0-1 0 0,0 0 1 0 0,1 12-1 0 0,0 0 38 0 0,-1 1 0 0 0,-1-1 0 0 0,-1 32 0 0 0,-4-18-100 0 0,-1 0 1 0 0,-2-1-1 0 0,-14 43 0 0 0,-2 10 11 0 0,21-80-250 0 0,1 1 0 0 0,0-1 1 0 0,0 1-1 0 0,1 0 0 0 0,-1-1 0 0 0,1 1 0 0 0,0 0 1 0 0,0-1-1 0 0,1 1 0 0 0,1 9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487 300 9671 0 0,'0'0'10124'0'0,"1"-2"-9177"0"0,4-7-478 0 0,-1 0 0 0 0,0 0 1 0 0,-1-1-1 0 0,0 0 0 0 0,0 1 1 0 0,-1-1-1 0 0,2-20 0 0 0,-3 7-441 0 0,0 1-1 0 0,-5-36 1 0 0,3 47-17 0 0,0 0 0 0 0,-2 1 0 0 0,1 0 0 0 0,-1-1-1 0 0,0 1 1 0 0,-7-13 0 0 0,10 22-11 0 0,-1 1 0 0 0,1-1-1 0 0,0 1 1 0 0,0-1 0 0 0,0 0 0 0 0,-1 1 0 0 0,1-1-1 0 0,0 1 1 0 0,0 0 0 0 0,-1-1 0 0 0,1 1 0 0 0,0-1-1 0 0,-1 1 1 0 0,1-1 0 0 0,-1 1 0 0 0,1 0-1 0 0,0-1 1 0 0,-1 1 0 0 0,1 0 0 0 0,-1-1 0 0 0,1 1-1 0 0,-1 0 1 0 0,1 0 0 0 0,-1 0 0 0 0,1-1-1 0 0,-1 1 1 0 0,1 0 0 0 0,-1 0 0 0 0,0 0 0 0 0,1 0-1 0 0,-1 0 1 0 0,-1 0-6 0 0,-1-1-5 0 0,0 1 0 0 0,1 0 1 0 0,-1 0-1 0 0,0 0 0 0 0,0 0 1 0 0,0 0-1 0 0,0 0 0 0 0,0 1 1 0 0,0-1-1 0 0,0 1 0 0 0,0 0 1 0 0,-3 1-1 0 0,-33 18-128 0 0,31-15 110 0 0,-26 15-38 0 0,1 2-1 0 0,1 1 1 0 0,1 1-1 0 0,-32 34 1 0 0,29-26 37 0 0,3-4-53 0 0,-36 44 0 0 0,59-63 72 0 0,1 0 1 0 0,1 1-1 0 0,-1 0 0 0 0,2 0 1 0 0,-1 1-1 0 0,1-1 0 0 0,1 1 1 0 0,0 0-1 0 0,-4 18 0 0 0,7-25 16 0 0,1 0 1 0 0,-1 0-1 0 0,1 0 0 0 0,0-1 1 0 0,0 1-1 0 0,0 0 0 0 0,1 0 1 0 0,-1 0-1 0 0,1 0 0 0 0,0-1 1 0 0,0 1-1 0 0,0 0 0 0 0,0-1 1 0 0,3 5-1 0 0,-2-5 1 0 0,0-1 0 0 0,-1 1 0 0 0,2-1 0 0 0,-1 0 0 0 0,0 0-1 0 0,0 1 1 0 0,1-2 0 0 0,-1 1 0 0 0,1 0 0 0 0,0 0 0 0 0,-1-1 0 0 0,1 0 0 0 0,0 1 0 0 0,0-1 0 0 0,0 0-1 0 0,0 0 1 0 0,0-1 0 0 0,3 1 0 0 0,3 1-15 0 0,-1-2 1 0 0,1 1-1 0 0,-1-1 0 0 0,1 0 0 0 0,-1-1 0 0 0,1 0 1 0 0,-1 0-1 0 0,1-1 0 0 0,-1 0 0 0 0,0-1 0 0 0,0 0 1 0 0,0 0-1 0 0,0 0 0 0 0,-1-1 0 0 0,1 0 0 0 0,-1-1 1 0 0,0 0-1 0 0,8-6 0 0 0,4-6-43 0 0,0-1 0 0 0,-1-1 0 0 0,-1-1 0 0 0,25-36 0 0 0,10-26-6 0 0,11-15 63 0 0,-60 92 18 0 0,1 0 0 0 0,-1 0 0 0 0,5-9 0 0 0,-8 12 125 0 0,-1 3-88 0 0,-3 6-31 0 0,0-1 1 0 0,1 1-1 0 0,0 0 0 0 0,0 0 0 0 0,0 0 1 0 0,1 0-1 0 0,0 1 0 0 0,1-1 0 0 0,-2 10 1 0 0,2-7-11 0 0,0 0 0 0 0,1 0 1 0 0,0 0-1 0 0,1 0 0 0 0,0 1 1 0 0,3 14-1 0 0,-3-20-21 0 0,0-2 1 0 0,0 0 0 0 0,0-1 0 0 0,-1 1 0 0 0,1-1 0 0 0,1 1 0 0 0,-1-1 0 0 0,0 1 0 0 0,1-1 0 0 0,-1 0-1 0 0,1 0 1 0 0,0 0 0 0 0,-1 0 0 0 0,1 0 0 0 0,0 0 0 0 0,0 0 0 0 0,1-1 0 0 0,2 3 0 0 0,-2-2-117 0 0,1 1 0 0 0,0-1 1 0 0,0 0-1 0 0,0 0 0 0 0,0 0 0 0 0,0-1 0 0 0,0 1 1 0 0,0-1-1 0 0,1 0 0 0 0,4 1 0 0 0,27-1-7509 0 0,-21-3 1067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8751 0 0,'0'0'10702'0'0,"0"2"-9550"0"0,-4 12-707 0 0,2-1 1 0 0,0 1 0 0 0,0 0 0 0 0,1 0 0 0 0,1 0-1 0 0,0 0 1 0 0,4 27 0 0 0,-3-38-542 0 0,-1 0-1 0 0,1 0 1 0 0,-1 0 0 0 0,1 0-1 0 0,0 0 1 0 0,0-1 0 0 0,3 6-1 0 0,-4-7-392 0 0,1-1-1 0 0,0 1 0 0 0,-1 0 1 0 0,1-1-1 0 0,0 1 0 0 0,0-1 1 0 0,0 1-1 0 0,-1-1 0 0 0,1 1 1 0 0,0-1-1 0 0,0 1 0 0 0,0-1 1 0 0,0 0-1 0 0,1 1 0 0 0,10 1-6430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6911 0 0,'0'0'18848'0'0,"2"2"-18741"0"0,13 13-94 0 0,24 24-1970 0 0,-30-33-3590 0 0,-6-5 3637 0 0,8 3-5204 0 0</inkml:trace>
  <inkml:trace contextRef="#ctx0" brushRef="#br0" timeOffset="1">413 0 8751 0 0,'0'0'14891'0'0,"2"1"-14321"0"0,9 5 53 0 0,-1-1-1 0 0,15 13 0 0 0,-15-11-384 0 0,0-1 0 0 0,0 0 0 0 0,13 6 1 0 0,-19-10-500 0 0,-1-1 0 0 0,1 0 0 0 0,-1 0 0 0 0,1 0 0 0 0,-1 0 0 0 0,1-1 0 0 0,0 0 0 0 0,-1 1 0 0 0,1-1 0 0 0,0-1 1 0 0,-1 1-1 0 0,1 0 0 0 0,0-1 0 0 0,6-2 0 0 0,0-1-8154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13503 0 0,'0'0'6891'0'0,"2"0"-6146"0"0,26-2 486 0 0,0-1-1 0 0,35-9 0 0 0,-19 4-749 0 0,368-59 1172 0 0,-303 53-1604 0 0,59-13-710 0 0,-144 24-735 0 0,-22 3 590 0 0,-11 1-3503 0 0,-2 1 2451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14943 0 0,'0'0'1358'0'0,"-1"2"-1005"0"0,-7 15 573 0 0,0 1 0 0 0,2 0 0 0 0,0 0 0 0 0,-6 32 0 0 0,9-27-657 0 0,1 1 0 0 0,0-1 0 0 0,2 1 0 0 0,1-1 0 0 0,0 1 0 0 0,7 28 0 0 0,-1-19-93 0 0,-1-3-193 0 0,-1 0 1 0 0,2 44 0 0 0,-8-66-296 0 0,1 1-1 0 0,-1 0 1 0 0,0-1 0 0 0,-4 11 0 0 0,4-14-1304 0 0,-1 1 0 0 0,0-1 0 0 0,0 0 1 0 0,-5 7-1 0 0,0-3-4303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7367 0 0,'0'0'568'0'0,"-2"1"-120"0"0,-2 2 149 0 0,0 0 0 0 0,0 1 0 0 0,1-1 0 0 0,-1 1 0 0 0,1 0 0 0 0,0 0 0 0 0,0 1-1 0 0,0-1 1 0 0,0 1 0 0 0,1-1 0 0 0,0 1 0 0 0,0 0 0 0 0,0 0 0 0 0,-2 8 0 0 0,3-6-201 0 0,0 1 1 0 0,0 0 0 0 0,1 0-1 0 0,0 0 1 0 0,0 0 0 0 0,1 0-1 0 0,0 0 1 0 0,4 15 0 0 0,-1-9-108 0 0,2 0 1 0 0,-1 0-1 0 0,2 0 1 0 0,-1-1-1 0 0,2 0 1 0 0,0 0-1 0 0,0-1 1 0 0,1 0-1 0 0,21 21 1 0 0,8 0 84 0 0,2-2 0 0 0,1-2-1 0 0,1-2 1 0 0,67 33 0 0 0,-45-26 23 0 0,116 81 1 0 0,-171-108-356 0 0,-2-1-164 0 0,-17-21-3933 0 0,5 3-4117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11055 0 0,'0'0'1415'0'0,"0"2"17"0"0,12 40 4540 0 0,-8 0-4022 0 0,-4-34-1872 0 0,0-1 0 0 0,-1 1 1 0 0,0 0-1 0 0,0-1 0 0 0,-1 0 1 0 0,0 1-1 0 0,0-1 0 0 0,-1 0 1 0 0,-5 11-1 0 0,-2 0 126 0 0,-1-1-1 0 0,0-1 1 0 0,-1 0-1 0 0,-21 21 1 0 0,-62 51 548 0 0,52-50-578 0 0,-1 0 22 0 0,-8 7 170 0 0,-80 91 0 0 0,128-131-367 0 0,0 0-1 0 0,0 0 1 0 0,0 1 0 0 0,1 0-1 0 0,0 0 1 0 0,0 0 0 0 0,0 0-1 0 0,1 0 1 0 0,0 0 0 0 0,0 1-1 0 0,1-1 1 0 0,-2 14 0 0 0,3-20-83 0 0,0 1 1 0 0,0 0-1 0 0,1-1 1 0 0,-1 1-1 0 0,0-1 1 0 0,0 1 0 0 0,1 0-1 0 0,-1-1 1 0 0,0 1-1 0 0,1 0 1 0 0,-1-1-1 0 0,1 1 1 0 0,-1-1-1 0 0,1 1 1 0 0,-1-1-1 0 0,2 1 1 0 0,8 6-5511 0 0,2-1-2464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128 198 4607 0 0,'-1'2'7380'0'0,"-1"2"-6997"0"0,0 0 0 0 0,-1 0 0 0 0,1 0 0 0 0,-1-1 0 0 0,0 1 0 0 0,0-1 0 0 0,-1 0 0 0 0,1 0 0 0 0,-1 0 0 0 0,-5 4 0 0 0,-46 24 1436 0 0,34-20-77 0 0,8-5 291 0 0,13-6-1986 0 0,19-13 1872 0 0,-1 0-1811 0 0,-17 13-105 0 0,32-25 240 0 0,0-2 1 0 0,54-58 0 0 0,-5 2-207 0 0,-36 40 850 0 0,-37 86-598 0 0,-7-20-196 0 0,9 58-4 0 0,-8-69-90 0 0,-1-1 0 0 0,2 1 0 0 0,0-1-1 0 0,9 20 1 0 0,-10-28-50 0 0,-1 1 0 0 0,0-1 0 0 0,1 0 0 0 0,-1 0 0 0 0,1 0 0 0 0,0 0 0 0 0,0-1 0 0 0,0 1 0 0 0,1-1 0 0 0,-1 0 0 0 0,0 0 0 0 0,1 0 0 0 0,0 0 0 0 0,-1 0 0 0 0,1-1 0 0 0,0 1 0 0 0,0-1 0 0 0,6 1 0 0 0,-7-2-433 0 0,1 1 0 0 0,-1-1 0 0 0,1 0 0 0 0,-1 0-1 0 0,1 0 1 0 0,-1-1 0 0 0,1 1 0 0 0,-1-1 0 0 0,1 0 0 0 0,-1 0 0 0 0,1 0 0 0 0,-1 0 0 0 0,5-3 0 0 0,3-3-1122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4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19 216 10191 0 0,'0'0'920'0'0,"-14"-7"-609"0"0,13 7-204 0 0,1 0-1 0 0,0 0 1 0 0,0 0-1 0 0,-1-1 1 0 0,1 1-1 0 0,0 0 1 0 0,0 0 0 0 0,0 0-1 0 0,0 0 1 0 0,-1 0-1 0 0,1-1 1 0 0,0 1-1 0 0,0 0 1 0 0,0 0-1 0 0,0 0 1 0 0,-1 0 0 0 0,1-1-1 0 0,0 1 1 0 0,0 0-1 0 0,0 0 1 0 0,0 0-1 0 0,0-1 1 0 0,0 1 0 0 0,0 0-1 0 0,0 0 1 0 0,0-1-1 0 0,0 1 1 0 0,0 0-1 0 0,-1 0 1 0 0,1 0-1 0 0,1-1 1 0 0,-1 1 0 0 0,0 0-1 0 0,0 0 1 0 0,0-1-1 0 0,0 1 1 0 0,0 0-1 0 0,0 0 1 0 0,0-1 0 0 0,0 1-1 0 0,0 0 1 0 0,10-10 1605 0 0,18-4-367 0 0,-28 13-1334 0 0,117-44 2385 0 0,-8 3-1639 0 0,20-10-549 0 0,-100 42-170 0 0,1 1-1 0 0,45-6 0 0 0,-66 14-41 0 0,0 0 0 0 0,-1 0-1 0 0,1 2 1 0 0,11 0 0 0 0,-19-1-96 0 0,0 0 85 0 0,0 1 1 0 0,-1-1-1 0 0,1 0 1 0 0,0 0-1 0 0,-1 1 1 0 0,1-1-1 0 0,-1 0 1 0 0,1 1-1 0 0,-1-1 1 0 0,1 1-1 0 0,-1-1 1 0 0,1 0-1 0 0,-1 1 1 0 0,1-1-1 0 0,-1 1 0 0 0,1-1 1 0 0,-1 1-1 0 0,0 0 1 0 0,1-1-1 0 0,-1 1 1 0 0,0-1-1 0 0,0 1 1 0 0,1 0-1 0 0,-1-1 1 0 0,0 1-1 0 0,0 0 1 0 0,0-1-1 0 0,0 1 1 0 0,0 0-1 0 0,0 0 1 0 0,3 23-273 0 0,-6-6 256 0 0,-1 0 0 0 0,0 0 1 0 0,-7 17-1 0 0,4-14-8 0 0,-15 56 24 0 0,3 1 0 0 0,3 1 0 0 0,4 0-1 0 0,-3 97 1 0 0,14-154 7 0 0,2 0 0 0 0,0 0 0 0 0,1 0-1 0 0,1-1 1 0 0,2 1 0 0 0,10 35 0 0 0,-12-49 101 0 0,1 0 0 0 0,-1 0 0 0 0,1 0 0 0 0,1 0 0 0 0,0-1 1 0 0,0 1-1 0 0,0-1 0 0 0,1 0 0 0 0,0-1 0 0 0,0 1 0 0 0,1-1 0 0 0,0-1 1 0 0,0 1-1 0 0,0-1 0 0 0,0 0 0 0 0,1-1 0 0 0,0 1 0 0 0,0-2 0 0 0,9 4 0 0 0,114 31 958 0 0,-131-38-1051 0 0,1 0 0 0 0,-1 0 0 0 0,1 1 0 0 0,-1-1 0 0 0,0 0 0 0 0,1 0 0 0 0,-1 0 0 0 0,1 1 0 0 0,-1-1 0 0 0,0 0 0 0 0,1 0 0 0 0,-1 1 0 0 0,0-1 0 0 0,1 0 0 0 0,-1 1 0 0 0,0-1 0 0 0,0 0 0 0 0,1 1 0 0 0,-1-1 0 0 0,0 0 0 0 0,0 1 0 0 0,0-1 0 0 0,1 1 0 0 0,-1-1 0 0 0,0 1 0 0 0,0-1 0 0 0,0 0 0 0 0,0 1 0 0 0,0-1 0 0 0,0 1 0 0 0,0-1 0 0 0,0 1 0 0 0,0-1 0 0 0,0 0 0 0 0,0 1 0 0 0,0-1 0 0 0,0 1 0 0 0,0-1 0 0 0,0 1 0 0 0,-1-1 0 0 0,1 0 0 0 0,0 1 0 0 0,0-1 0 0 0,0 1 0 0 0,-1-1 0 0 0,1 0 0 0 0,0 1 0 0 0,-1-1 0 0 0,1 0 0 0 0,0 1 0 0 0,0-1 0 0 0,-1 0 0 0 0,1 0 0 0 0,-1 1 0 0 0,1-1 0 0 0,0 0 0 0 0,-1 1 0 0 0,0-1 0 0 0,-7 6 0 0 0,0 0 0 0 0,-16 8-1 0 0,-2 1 13 0 0,10-4 32 0 0,-32 19 55 0 0,43-27-24 0 0,-1 0-1 0 0,1 0 1 0 0,-1-1-1 0 0,0 0 1 0 0,0 0 0 0 0,-11 1-1 0 0,9-3 104 0 0,1 0-1 0 0,-1 0 1 0 0,0-1-1 0 0,0-1 1 0 0,-14-3-1 0 0,-15-3 287 0 0,14 6-367 0 0,0 0-1 0 0,-1 1 1 0 0,1 1-1 0 0,0 2 1 0 0,-32 5-1 0 0,34-3-96 0 0,-9 2 0 0 0,1 0 0 0 0,-44 17 0 0 0,31-7-215 0 0,40-15 134 0 0,5-1-415 0 0,68-5-1121 0 0,-22-1-2915 0 0,-31 4 933 0 0,11-2-3501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5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2303 0 0,'2'1'4475'0'0,"10"0"-2985"0"0,0 0 0 0 0,0-1 0 0 0,12-1-1 0 0,69-14 1890 0 0,-67 10-2778 0 0,0 0 0 0 0,40 0 0 0 0,-9 5-381 0 0,-13 1-147 0 0,0-1 0 0 0,52-9 0 0 0,219-34 1016 0 0,-180 32-1089 0 0,-23 2 0 0 0,-15 4 57 0 0,120-4 206 0 0,21-7-263 0 0,5 0 800 0 0,-220 16-704 0 0,127 3 408 0 0,-73 5-381 0 0,45 2-76 0 0,-30-12-84 0 0,158-24 0 0 0,-178 18 37 0 0,131 2 0 0 0,-133 7 0 0 0,-1-3 0 0 0,76-12 0 0 0,215-38 146 0 0,-147 41 234 0 0,-23 17-368 0 0,-102-1-14 0 0,-26-6 25 0 0,116-17 1 0 0,-127 12-11 0 0,5-2 93 0 0,-5 1 25 0 0,63-2-1 0 0,-65 10-81 0 0,102-4-45 0 0,-21-6-4 0 0,15 1 0 0 0,196-5 0 0 0,-230 9 0 0 0,118-21 0 0 0,-113 15 0 0 0,122 5 0 0 0,-219 5 0 0 0,73 5 0 0 0,-37-1 0 0 0,-34-3 0 0 0,0 0 0 0 0,38-2 0 0 0,161-14 0 0 0,-199 14 4 0 0,46-2 21 0 0,70-12-1 0 0,-128 13-13 0 0,-7 1 7 0 0,0 1 0 0 0,0 0-1 0 0,0-1 1 0 0,-1 0 0 0 0,1 1-1 0 0,0-1 1 0 0,0 0 0 0 0,-1 0-1 0 0,1 0 1 0 0,1-1 0 0 0,0-1 35 0 0,-2 3 235 0 0,0-1-228 0 0,3-3-181 0 0,-3 3-566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180 235 8287 0 0,'0'2'5835'0'0,"-11"26"-3528"0"0,-28 49 1 0 0,18-38-1790 0 0,3-3-287 0 0,-58 114-51 0 0,65-128-116 0 0,10-20 137 0 0,0-4-34 0 0,0-9-70 0 0,1 0-1 0 0,0-1 1 0 0,0 1 0 0 0,1 0 0 0 0,0-1-1 0 0,1 1 1 0 0,0 0 0 0 0,1 0 0 0 0,0 0-1 0 0,9-17 1 0 0,0 2-53 0 0,1 0 0 0 0,1 1 0 0 0,20-25 0 0 0,-11 21-91 0 0,1 1 1 0 0,2 2 0 0 0,0 0-1 0 0,60-42 1 0 0,-59 48 84 0 0,1 3 0 0 0,1 0 1 0 0,0 1-1 0 0,1 2 0 0 0,1 2 1 0 0,0 0-1 0 0,1 2 0 0 0,0 2 1 0 0,0 0-1 0 0,37-2 0 0 0,-33 9 101 0 0,-36 2-128 0 0,0 0 0 0 0,0 0 0 0 0,0-1 1 0 0,0 1-1 0 0,0 0 0 0 0,0 0 0 0 0,0-1 0 0 0,0 1 1 0 0,0 0-1 0 0,0 0 0 0 0,0-1 0 0 0,0 1 0 0 0,0 0 1 0 0,0 0-1 0 0,-1 0 0 0 0,1-1-5 0 0,-2 6 42 0 0,0 0-1 0 0,-1 0 0 0 0,0 0 1 0 0,0-1-1 0 0,0 1 0 0 0,-5 5 1 0 0,-27 33 185 0 0,5-8-106 0 0,6 1-123 0 0,2 1 0 0 0,2 2 0 0 0,-29 76 0 0 0,27-68-4 0 0,15-36 0 0 0,-8 24 0 0 0,12-28 1 0 0,-1 3 8 0 0,0 1 1 0 0,-2 18 0 0 0,5-26-5 0 0,1 0-1 0 0,0 0 1 0 0,0 1 0 0 0,0-1-1 0 0,0 0 1 0 0,1 0-1 0 0,0 0 1 0 0,0 0 0 0 0,0 0-1 0 0,0 0 1 0 0,2 4-1 0 0,0-2 62 0 0,1 0-1 0 0,-1 0 0 0 0,1 0 0 0 0,0-1 0 0 0,0 1 0 0 0,7 6 1 0 0,-1-2 29 0 0,-1 1 0 0 0,-1 0 0 0 0,11 16 1 0 0,-12-13-83 0 0,-1-2-28 0 0,-5-9-70 0 0,0-3-639 0 0,1 0 686 0 0,-1 1-1 0 0,0-1 1 0 0,0 0 0 0 0,0 0-1 0 0,1 0 1 0 0,-1 0-1 0 0,0-1 1 0 0,0 1-1 0 0,0 0 1 0 0,0 0-1 0 0,2-1 1 0 0,-2 1-22 0 0,5-2-108 0 0,-1 0 1 0 0,0-1-1 0 0,1 1 0 0 0,-1-1 1 0 0,0 0-1 0 0,0 0 1 0 0,-1-1-1 0 0,1 1 0 0 0,4-6 1 0 0,-4 6-141 0 0,18-18-1203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69 14279 0 0,'16'-42'2835'0'0,"-3"15"4593"0"0,-14 56-7156 0 0,-2-1 1 0 0,0 1 0 0 0,-9 33-1 0 0,-29 82-95 0 0,23-85-116 0 0,-112 345 6 0 0,95-301-61 0 0,1-8-286 0 0,-75 149 0 0 0,104-234-88 0 0,-1-1 0 0 0,-11 15 0 0 0,-7 0-3137 0 0,13-17-4142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92 4143 0 0,'-16'-2'16879'0'0,"27"-2"-15777"0"0,24-6-292 0 0,111-38 692 0 0,-143 47-1487 0 0,13-5 97 0 0,0 1 0 0 0,0 0 0 0 0,32-4 0 0 0,-41 8-100 0 0,0 1 0 0 0,0-1 0 0 0,0 2 0 0 0,8 0 0 0 0,-5 2-12 0 0,-10-2 0 0 0,1 1 0 0 0,-1-1 0 0 0,1 0 0 0 0,-1 0 0 0 0,1 0 0 0 0,-1 0 0 0 0,1 1 0 0 0,-1-1 0 0 0,0 0 0 0 0,0 0 0 0 0,0 0 0 0 0,0 1 0 0 0,0-1 0 0 0,0 0 0 0 0,0 0 0 0 0,0 1 0 0 0,0-1 0 0 0,0 0 0 0 0,-1 0 0 0 0,1 1 0 0 0,0-1 0 0 0,-1 0 0 0 0,1 0 0 0 0,-1 0 0 0 0,0 0 0 0 0,0 2 0 0 0,-2 2 0 0 0,-1 1 0 0 0,0-1 0 0 0,-7 8 0 0 0,0-2-6 0 0,0 0 1 0 0,-1-1-1 0 0,-21 14 1 0 0,-44 22-30 0 0,40-24 28 0 0,14-8 7 0 0,-23 12 3 0 0,1 3 0 0 0,-59 49-1 0 0,97-73 15 0 0,6-4 149 0 0,12 2 20 0 0,13 3 44 0 0,0-2-1 0 0,0 0 0 0 0,31 0 0 0 0,12 2 162 0 0,-43-4-259 0 0,0-1-1 0 0,0 0 1 0 0,1-2-1 0 0,-1-1 0 0 0,30-6 1 0 0,116-37 58 0 0,-156 40-388 0 0,14-4 357 0 0,-9 6-3992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10999 0 0,'0'0'4987'0'0,"1"0"-4367"0"0,115-10 4294 0 0,-86 6-4251 0 0,33-6 390 0 0,63-18 0 0 0,-2-7-3442 0 0,-91 26 506 0 0,-13 2-1764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6:5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13247 0 0,'0'0'3518'0'0,"1"-1"-2372"0"0,63-14 3457 0 0,-47 10-3850 0 0,0 0 0 0 0,1 2 0 0 0,-1 0 0 0 0,23-1 0 0 0,32 6-1 0 0,31-1-410 0 0,-86-1-530 0 0,1-2 1 0 0,-1-1 0 0 0,32-8-1 0 0,-2-5-2805 0 0,-24 5-5590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87 280 12463 0 0,'0'0'1134'0'0,"-1"1"-937"0"0,-1 1-72 0 0,0 1 0 0 0,0-1 0 0 0,0 1 0 0 0,0 0 0 0 0,1-1 0 0 0,0 1 0 0 0,-1 0-1 0 0,1 0 1 0 0,0 0 0 0 0,0 0 0 0 0,1 0 0 0 0,-1 0 0 0 0,0 0 0 0 0,1 6 0 0 0,0 5 171 0 0,0 0 0 0 0,3 17 0 0 0,-1-18-143 0 0,0 24 1 0 0,-3-25-138 0 0,0 0-1 0 0,0-1 0 0 0,-2 1 1 0 0,-4 15-1 0 0,6-22 140 0 0,-1 0-1 0 0,-1 0 0 0 0,1 0 1 0 0,0-1-1 0 0,-1 1 0 0 0,0-1 1 0 0,0 1-1 0 0,-1-1 0 0 0,1 0 1 0 0,-1 0-1 0 0,-7 6 1 0 0,10-10 682 0 0,1 1-815 0 0,0-1 0 0 0,-1 0 0 0 0,1 0 0 0 0,0 0 0 0 0,0 0 0 0 0,0 0 1 0 0,0 1-1 0 0,0-1 0 0 0,0 0 0 0 0,0 0 0 0 0,0 0 0 0 0,0 0 0 0 0,-1 0 0 0 0,1 0 0 0 0,0 0 0 0 0,0 0 0 0 0,0 1 1 0 0,0-1-1 0 0,0 0 0 0 0,-1 0 0 0 0,1 0 0 0 0,0 0 0 0 0,0 0 0 0 0,0 0 0 0 0,0 0 0 0 0,0 0 0 0 0,-1 0 0 0 0,1 0 1 0 0,0 0-1 0 0,0 0 0 0 0,0 0 0 0 0,0 0 0 0 0,-1 0 0 0 0,1 0 0 0 0,0 0 0 0 0,0 0 0 0 0,0 0 0 0 0,0 0 0 0 0,0 0 1 0 0,-1-1-1 0 0,1 1 0 0 0,0 0 0 0 0,0 0 0 0 0,0 0 0 0 0,0 0 0 0 0,0 0 0 0 0,0 0 0 0 0,0 0 0 0 0,-1-1 0 0 0,-5-5 945 0 0,5 2-974 0 0,0 0 0 0 0,0-1 0 0 0,0 1 0 0 0,0 0 0 0 0,1 0 0 0 0,0-1 1 0 0,0 1-1 0 0,0 0 0 0 0,0 0 0 0 0,1-1 0 0 0,-1 1 0 0 0,1 0 1 0 0,3-7-1 0 0,2-7-223 0 0,14-28 1 0 0,-20 45 226 0 0,17-33-65 0 0,1 2-1 0 0,1 0 1 0 0,2 2-1 0 0,1 0 1 0 0,2 1 0 0 0,0 1-1 0 0,2 1 1 0 0,51-40-1 0 0,-48 44 653 0 0,65-37 0 0 0,-81 53-417 0 0,1 0 0 0 0,-1 1 0 0 0,1 1 0 0 0,1 0 0 0 0,-1 1 0 0 0,1 1 0 0 0,27-4 0 0 0,-18 8 356 0 0,-22 0-206 0 0,-2 1-190 0 0,0 2-121 0 0,1 0 0 0 0,-2 1 0 0 0,1-1 0 0 0,0 1 0 0 0,-1-1 0 0 0,0 0 0 0 0,0 1 0 0 0,0-1 0 0 0,0 0 0 0 0,-1 0 0 0 0,0 0 0 0 0,-2 5 0 0 0,-6 8 36 0 0,-19 24 1 0 0,-1 4-13 0 0,16-17-30 0 0,1 2 0 0 0,1-1 0 0 0,2 1 0 0 0,2 1 0 0 0,0 0 0 0 0,2 0 0 0 0,1 0 0 0 0,0 40 0 0 0,4-63 0 0 0,1 1 0 0 0,0-1 0 0 0,0 1 0 0 0,1-1 0 0 0,0 1 0 0 0,3 10 0 0 0,5 3 0 0 0,-3-16 0 0 0,-1-2 0 0 0,8 11 0 0 0,-7-14 0 0 0,-2-1 0 0 0,5 2-734 0 0,0 0-1 0 0,0-1 1 0 0,0 0 0 0 0,0 0-1 0 0,0-1 1 0 0,0-1 0 0 0,0 1-1 0 0,1-2 1 0 0,-1 1 0 0 0,-1-1-1 0 0,1 0 1 0 0,12-5 0 0 0,1-1-5600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13647 0 0,'0'0'1239'0'0,"-1"2"-1022"0"0,-75 182 4333 0 0,14 8-3659 0 0,40-120-738 0 0,9-31-122 0 0,-26 75-167 0 0,33-99-69 0 0,-2-2 0 0 0,0 1 0 0 0,0-1 0 0 0,-22 27 0 0 0,23-34-51 0 0,-1-1 0 0 0,0 0 0 0 0,-18 12-1 0 0,17-12 108 0 0,-4-1-378 0 0,11-6-476 0 0,-10-7-2389 0 0,4-2-1688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216 315 9503 0 0,'0'0'432'0'0,"0"2"-5"0"0,-15 25-270 0 0,7-13 368 0 0,-17 26 1 0 0,12-25 83 0 0,-1-1 0 0 0,0 0 0 0 0,-25 18 0 0 0,36-29-569 0 0,2-2 315 0 0,-10-4 493 0 0,5-3-496 0 0,0-1 0 0 0,0 0 0 0 0,1 0 0 0 0,-1 0 0 0 0,1 0 0 0 0,1-1 0 0 0,-4-9 1 0 0,-3-2 11 0 0,8 15-309 0 0,1 0-1 0 0,1 1 1 0 0,-1-1 0 0 0,0 0-1 0 0,1 0 1 0 0,0 0 0 0 0,0-1-1 0 0,0 1 1 0 0,1 0 0 0 0,-1 0-1 0 0,1 0 1 0 0,0-1 0 0 0,0 1-1 0 0,0 0 1 0 0,2-6 0 0 0,-1 4-20 0 0,1 0 1 0 0,1-1-1 0 0,-1 1 0 0 0,1 0 1 0 0,0 0-1 0 0,0 0 0 0 0,1 1 1 0 0,8-11-1 0 0,4-3-88 0 0,1 1 0 0 0,1 1 0 0 0,1 0 0 0 0,34-23 0 0 0,92-45-100 0 0,-125 75 339 0 0,2 1 1 0 0,0 1 0 0 0,0 1 0 0 0,0 0 0 0 0,1 2-1 0 0,-1 0 1 0 0,1 2 0 0 0,46-1 0 0 0,-65 4-138 0 0,0 0 1 0 0,-1 0 0 0 0,1 1-1 0 0,0-1 1 0 0,-1 1 0 0 0,1 0-1 0 0,-1 0 1 0 0,1 0-1 0 0,-1 1 1 0 0,0-1 0 0 0,1 1-1 0 0,-1-1 1 0 0,0 1 0 0 0,0 0-1 0 0,0 0 1 0 0,0 1-1 0 0,-1-1 1 0 0,1 1 0 0 0,-1-1-1 0 0,1 1 1 0 0,-1 0 0 0 0,0 0-1 0 0,0 0 1 0 0,2 4-1 0 0,-1 1 58 0 0,0 0-1 0 0,0 0 0 0 0,-1 1 0 0 0,0-1 0 0 0,0 1 0 0 0,-1-1 1 0 0,0 1-1 0 0,-1 13 0 0 0,2-2 6 0 0,-1-13-65 0 0,0 1-1 0 0,0-1 1 0 0,-1 11-1 0 0,0-11-35 0 0,0-6-11 0 0,0 0 0 0 0,0-1 0 0 0,0 1 0 0 0,0 0 0 0 0,0 0 0 0 0,0 0 0 0 0,0-1 0 0 0,0 1 0 0 0,0 0 0 0 0,-1 0 0 0 0,1 0 0 0 0,0-1 0 0 0,-1 1 0 0 0,1 0 0 0 0,0 0 0 0 0,-1-1 0 0 0,1 1 0 0 0,-1 0 0 0 0,1-1 0 0 0,-1 1 0 0 0,1-1 0 0 0,-1 1 0 0 0,0 0 0 0 0,-1 1 0 0 0,-26 27 0 0 0,-1 0 0 0 0,-1-3 0 0 0,-35 25 0 0 0,-17 15 0 0 0,-59 65-392 0 0,139-129 185 0 0,14-13-2283 0 0,11-12 1368 0 0,-2-1-1 0 0,-1-1 1 0 0,31-51 0 0 0,-43 62 156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 3223 0 0,'18'-4'11912'0'0,"-19"6"-10576"0"0,-1 2-1156 0 0,1 0-1 0 0,-1 0 1 0 0,0-1-1 0 0,-1 1 1 0 0,1-1-1 0 0,-1 1 1 0 0,1-1-1 0 0,-1 0 1 0 0,0 0-1 0 0,-5 3 1 0 0,-38 29 984 0 0,37-28-911 0 0,-43 30 85 0 0,1 3 0 0 0,3 2 1 0 0,1 2-1 0 0,-81 99 0 0 0,118-129-289 0 0,0 0 0 0 0,1 1 0 0 0,1 0 0 0 0,0 1 0 0 0,1-1 0 0 0,0 1 0 0 0,2 1 0 0 0,-6 25 0 0 0,9-36 28 0 0,1 1-1 0 0,1-1 1 0 0,-1 1 0 0 0,1 0 0 0 0,0-1-1 0 0,0 1 1 0 0,1 0 0 0 0,0-1-1 0 0,0 1 1 0 0,1-1 0 0 0,0 1-1 0 0,0-1 1 0 0,0 0 0 0 0,1 1-1 0 0,0-1 1 0 0,0-1 0 0 0,0 1 0 0 0,1 0-1 0 0,0-1 1 0 0,0 0 0 0 0,0 0-1 0 0,1 0 1 0 0,-1 0 0 0 0,11 7-1 0 0,-2-3-11 0 0,0 0 0 0 0,1 0 0 0 0,0-1 0 0 0,1-1 0 0 0,17 6 0 0 0,-23-10-285 0 0,0-1 1 0 0,0 0 0 0 0,0 0 0 0 0,1-1-1 0 0,-1 0 1 0 0,0 0 0 0 0,1-1 0 0 0,-1 0-1 0 0,1-1 1 0 0,9-2 0 0 0,-15 2-1336 0 0,5-2-69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40 10591 0 0,'0'-2'819'0'0,"8"-23"-467"0"0,-6 12 9284 0 0,-2 15-8815 0 0,-38 104 208 0 0,-28 96 826 0 0,35-117-2153 0 0,22-62 123 0 0,0 1-1 0 0,-6 28 1 0 0,15-51-52 0 0,0 0 0 0 0,0-1 0 0 0,-1 1 0 0 0,1 0 0 0 0,0 0 0 0 0,0-1 0 0 0,0 1 0 0 0,0 0 0 0 0,1-1 0 0 0,-1 1 0 0 0,0 0 0 0 0,0-1 0 0 0,0 1 0 0 0,1 0 0 0 0,-1-1 1 0 0,0 2-1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17535 0 0,'0'0'1759'0'0,"1"1"-1614"0"0,1 1 20 0 0,0 0 1 0 0,0 0-1 0 0,1-1 0 0 0,-1 1 1 0 0,1-1-1 0 0,-1 0 0 0 0,1 1 0 0 0,-1-1 1 0 0,1 0-1 0 0,0 0 0 0 0,0-1 1 0 0,-1 1-1 0 0,1-1 0 0 0,0 1 0 0 0,0-1 1 0 0,0 0-1 0 0,0 0 0 0 0,3 0 1 0 0,6-1 333 0 0,1 0 1 0 0,23-6 0 0 0,228-70 58 0 0,-181 50-5616 0 0,-70 24-2226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16871 0 0,'0'0'1528'0'0,"0"3"-1254"0"0,2 21 141 0 0,-1 1 0 0 0,-2 0 0 0 0,0 0 0 0 0,-1-1 0 0 0,-2 1 0 0 0,0-1 0 0 0,-2 0-1 0 0,-14 39 1 0 0,-11 14-140 0 0,-51 92 0 0 0,42-91-357 0 0,-41 78-730 0 0,73-144 466 0 0,1-1-2439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 6911 0 0,'-1'-5'206'0'0,"1"4"-125"0"0,-5-15 12752 0 0,15 19-6905 0 0,60 14-4583 0 0,-23-9-952 0 0,0-3-1 0 0,1-1 0 0 0,0-3 1 0 0,60-5-1 0 0,190-36-746 0 0,-77 7-9144 0 0,-191 29 1139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0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85 246 10591 0 0,'-2'0'488'0'0,"-10"-4"-274"0"0,-1 0-1 0 0,-19-2 0 0 0,7 6 8083 0 0,31-9-7225 0 0,5-1-855 0 0,0 0 0 0 0,0 1 0 0 0,1 1 1 0 0,18-11-1 0 0,-4 3-61 0 0,19-11-148 0 0,0 2 0 0 0,2 2 1 0 0,57-20-1 0 0,-84 36 25 0 0,0 0 0 0 0,1 2 0 0 0,0 0 0 0 0,24-2 0 0 0,-38 6 60 0 0,-1 1-1 0 0,1-1 0 0 0,0 1 0 0 0,-1 1 1 0 0,1-1-1 0 0,0 1 0 0 0,-1 1 0 0 0,1-1 1 0 0,-1 1-1 0 0,0 0 0 0 0,1 0 0 0 0,-1 1 1 0 0,0 0-1 0 0,0 0 0 0 0,-1 0 0 0 0,1 1 1 0 0,6 5-1 0 0,-5-1-15 0 0,0-1 0 0 0,-1 1-1 0 0,0 0 1 0 0,0 0 0 0 0,-1 0 0 0 0,0 1 0 0 0,-1 0 0 0 0,0 0 0 0 0,0 0 0 0 0,2 11-1 0 0,-3-7 10 0 0,0-1-1 0 0,-1 0 0 0 0,0 1 1 0 0,-1 0-1 0 0,-1-1 0 0 0,0 1 1 0 0,-2 18-1 0 0,1-26-82 0 0,0 0 0 0 0,-1 0 0 0 0,0-1 0 0 0,0 1 0 0 0,0-1 0 0 0,0 1 1 0 0,-1-1-1 0 0,1 0 0 0 0,-1 0 0 0 0,0 0 0 0 0,0 0 0 0 0,-1-1 0 0 0,1 1 0 0 0,-1-1 0 0 0,0 0 0 0 0,-5 3 0 0 0,-3 3 2 0 0,0-2-1 0 0,-1 0 0 0 0,0 0 1 0 0,-17 5-1 0 0,-13 2-188 0 0,-1-3-1 0 0,-1-1 1 0 0,-55 5 0 0 0,55-9-145 0 0,24-3-227 0 0,-7 2-626 0 0,12-4-5264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0,'0'0'919'0'0,"1"2"-643"0"0,0 0-39 0 0,1 1-1 0 0,0-1 1 0 0,0 0-1 0 0,1 1 1 0 0,-1-1-1 0 0,0 0 1 0 0,1 0-1 0 0,-1 0 1 0 0,1-1-1 0 0,3 3 1 0 0,32 12 1404 0 0,-13-6-991 0 0,167 81 2464 0 0,-157-71-2308 0 0,-1 1 0 0 0,-1 1 0 0 0,40 36-1 0 0,-63-49-623 0 0,-1 0 0 0 0,0 1 0 0 0,0 0 0 0 0,-1 1-1 0 0,0 0 1 0 0,-1 0 0 0 0,-1 1 0 0 0,7 14 0 0 0,-9-17-109 0 0,-1 1 0 0 0,0-1 0 0 0,0 1 0 0 0,-1 0-1 0 0,-1 0 1 0 0,1 0 0 0 0,-1 0 0 0 0,-1 1 0 0 0,0-1 0 0 0,-1 0 0 0 0,-1 13 0 0 0,-2-8-56 0 0,1 0 0 0 0,-2 0 0 0 0,0 0-1 0 0,-1-1 1 0 0,0 0 0 0 0,-1 0 0 0 0,-1-1-1 0 0,0 1 1 0 0,0-2 0 0 0,-2 1 0 0 0,1-1-1 0 0,-2-1 1 0 0,0 0 0 0 0,0 0 0 0 0,-21 15-1 0 0,-136 103-1630 0 0,162-124 990 0 0,-1 0 1 0 0,0-1 0 0 0,-10 5 0 0 0,0-1-1395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6447 0 0,'1'-1'8588'0'0,"6"-1"-7141"0"0,5-1-1035 0 0,0 0 1 0 0,0 1 0 0 0,0 1-1 0 0,0 0 1 0 0,13 1-1 0 0,19-2 156 0 0,63-6-60 0 0,117-14-299 0 0,-25-19 67 0 0,-40 6 239 0 0,52-3 1555 0 0,345-16 1 0 0,-1 39-1830 0 0,-219 0-213 0 0,6-22 371 0 0,-186 11 433 0 0,177-5 0 0 0,-320 30-856 0 0,0 1-1 0 0,-1 1 1 0 0,1 0 0 0 0,0 0 0 0 0,21 7-1 0 0,-32-8-73 0 0,-24 12-1310 0 0,13-9 849 0 0,-1 0 0 0 0,0-1 0 0 0,0 0 1 0 0,0-1-1 0 0,0 0 0 0 0,0-1 0 0 0,0 0 0 0 0,0-1 1 0 0,-17-2-1 0 0,13-1-1036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243 146 11055 0 0,'0'0'1367'0'0,"-1"3"-184"0"0,-13 58 3714 0 0,-7 1-3337 0 0,-63 119-468 0 0,66-143-1038 0 0,12-25-35 0 0,1-1-1 0 0,-1 0 0 0 0,-10 13 1 0 0,15-24-16 0 0,0 1 0 0 0,1-1 1 0 0,-1 1-1 0 0,0-1 0 0 0,0 0 0 0 0,0 0 0 0 0,0 1 1 0 0,-1-1-1 0 0,1 0 0 0 0,0 0 0 0 0,0 0 1 0 0,-1 0-1 0 0,-1 1 0 0 0,-1 0 5 0 0,3-2-7 0 0,-14 11 76 0 0,15-11-72 0 0,-1 1 1 0 0,1-1 0 0 0,-1 0-1 0 0,1 1 1 0 0,-1-1 0 0 0,0 0-1 0 0,1 0 1 0 0,-1 0-1 0 0,0 1 1 0 0,1-1 0 0 0,-1 0-1 0 0,0 0 1 0 0,1 0 0 0 0,-1 0-1 0 0,0 0 1 0 0,1 0 0 0 0,-1 0-1 0 0,0 0 1 0 0,1-1 0 0 0,-1 1-1 0 0,0 0 1 0 0,1 0 0 0 0,-1 0-1 0 0,0-1 1 0 0,-1-1 17 0 0,0 1 0 0 0,1-1 0 0 0,-1 1 0 0 0,1-1 0 0 0,0 0 0 0 0,0 1 0 0 0,0-1 0 0 0,0 0 0 0 0,0 0 0 0 0,0 0 0 0 0,0 0 0 0 0,0 0 0 0 0,1 0 0 0 0,-1 0 0 0 0,1 0 1 0 0,-1 0-1 0 0,1 0 0 0 0,0 0 0 0 0,0 0 0 0 0,0 0 0 0 0,0 0 0 0 0,0-1 0 0 0,1 1 0 0 0,-1 0 0 0 0,1 0 0 0 0,-1 0 0 0 0,2-3 0 0 0,3-6 52 0 0,-1 0 0 0 0,2 1-1 0 0,12-19 1 0 0,-14 22-65 0 0,38-51 105 0 0,58-64-1 0 0,-91 113-103 0 0,16-19 102 0 0,1 2-1 0 0,1 1 0 0 0,1 1 0 0 0,1 1 1 0 0,1 2-1 0 0,2 1 0 0 0,-1 2 0 0 0,2 0 1 0 0,1 3-1 0 0,60-21 0 0 0,-82 32 13 0 0,1 1 0 0 0,0 0 0 0 0,0 0-1 0 0,0 1 1 0 0,0 1 0 0 0,1 0 0 0 0,13 1 0 0 0,-26 1-115 0 0,0-1 0 0 0,-1 0 0 0 0,1 0 0 0 0,0 0 0 0 0,-1 1 0 0 0,1-1 0 0 0,-1 0 0 0 0,1 1-1 0 0,0-1 1 0 0,-1 1 0 0 0,1-1 0 0 0,-1 1 0 0 0,1-1 0 0 0,-1 1 0 0 0,1-1 0 0 0,-1 1 0 0 0,1-1 0 0 0,-1 1 0 0 0,0 0 0 0 0,1-1 0 0 0,-1 1 0 0 0,0-1 0 0 0,0 1 0 0 0,1 0 0 0 0,-1 0 0 0 0,0 0 0 0 0,2 18 90 0 0,-3-11-74 0 0,-1 0 0 0 0,0-1 0 0 0,0 1 0 0 0,0-1 0 0 0,0 0 0 0 0,-1 1 0 0 0,-7 10 0 0 0,-31 46 51 0 0,34-54-53 0 0,6-9-23 0 0,-17 25 15 0 0,1 0 1 0 0,1 0-1 0 0,1 1 1 0 0,-15 38-1 0 0,29-60-223 0 0,0-1 0 0 0,0 1 0 0 0,0-1 0 0 0,0 1 0 0 0,1 6-1 0 0,0-10 83 0 0,0-1-1 0 0,1 0 1 0 0,-1 1-1 0 0,0-1 0 0 0,1 1 1 0 0,-1-1-1 0 0,1 0 0 0 0,-1 1 1 0 0,1-1-1 0 0,-1 0 0 0 0,1 1 1 0 0,-1-1-1 0 0,1 0 0 0 0,-1 0 1 0 0,1 1-1 0 0,-1-1 1 0 0,1 0-1 0 0,-1 0 0 0 0,1 0 1 0 0,1 0-1 0 0,10 2-1221 0 0,1-2-1133 0 0,-3-3-4244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4607 0 0,'-7'-3'16331'0'0,"23"-6"-15683"0"0,1 0-1 0 0,1 1 1 0 0,21-7 0 0 0,-28 12-468 0 0,-1 0-1 0 0,1 1 1 0 0,0 0 0 0 0,-1 0 0 0 0,1 1 0 0 0,0 1-1 0 0,14 0 1 0 0,-16 2 40 0 0,-1 0 0 0 0,13 4 0 0 0,-20-5-204 0 0,0 0 0 0 0,0 0 1 0 0,-1 0-1 0 0,1 0 0 0 0,0 0 0 0 0,-1 0 0 0 0,1 0 0 0 0,-1 0 0 0 0,1 0 0 0 0,-1 0 1 0 0,1 0-1 0 0,-1 1 0 0 0,0-1 0 0 0,1 0 0 0 0,-1 0 0 0 0,0 1 0 0 0,0-1 0 0 0,0 0 1 0 0,0 2-1 0 0,-1 2 9 0 0,1 0 0 0 0,-1-1 0 0 0,0 1 1 0 0,-1 0-1 0 0,1-1 0 0 0,-1 1 0 0 0,0-1 0 0 0,0 1 1 0 0,0-1-1 0 0,0 0 0 0 0,-4 4 0 0 0,-5 8 11 0 0,-18 19 0 0 0,23-28-37 0 0,-46 47 83 0 0,31-34-21 0 0,-34 44 0 0 0,45-52-61 0 0,5-6 0 0 0,1 0 0 0 0,0 0 0 0 0,-6 11 0 0 0,5-3 0 0 0,7-10 0 0 0,-1-2 0 0 0,5 10 0 0 0,-1-10 0 0 0,-4-2 0 0 0,3 1 0 0 0,-1 0 0 0 0,1 0 0 0 0,-1 0 0 0 0,1 0 0 0 0,-1-1 0 0 0,1 0 0 0 0,0 1 0 0 0,6-2 0 0 0,34-5 0 0 0,-22 2 0 0 0,-18 3 0 0 0,22-3 0 0 0,35 0 0 0 0,-56 5 6 0 0,20-4-43 0 0,-1 0-213 0 0,-9 2-685 0 0,0-1 0 0 0,-1-1 0 0 0,1 0 0 0 0,22-8 0 0 0,-18 2-6965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10047 0 0,'0'0'1259'0'0,"-12"1"9110"0"0,20 3-9023 0 0,18 1-1411 0 0,0-5 358 0 0,48-7 0 0 0,-21 2-193 0 0,48-2-2375 0 0,-99 7 1050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9671 0 0,'2'1'4972'0'0,"4"1"-4312"0"0,0 0 0 0 0,0 0 0 0 0,0 0 0 0 0,0-1 0 0 0,1 0-1 0 0,-1 0 1 0 0,0-1 0 0 0,1 0 0 0 0,11-1 0 0 0,63-11 133 0 0,-67 9-326 0 0,5-1-214 0 0,162-36 958 0 0,-168 36-1507 0 0,46-12-475 0 0,-21 12-2814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2759 0 0,'2'1'11211'0'0,"0"1"-10939"0"0,0 0 0 0 0,-1 0 1 0 0,1 0-1 0 0,0 0 0 0 0,-1 1 0 0 0,0-1 1 0 0,1 0-1 0 0,-1 1 0 0 0,0-1 0 0 0,0 1 1 0 0,0-1-1 0 0,-1 1 0 0 0,1 0 0 0 0,-1-1 1 0 0,1 1-1 0 0,-1 4 0 0 0,1 6 40 0 0,-1 0 1 0 0,-3 16-1 0 0,2-18 88 0 0,-6 34 163 0 0,-2 1-1 0 0,-17 54 1 0 0,20-78-496 0 0,-12 34-4 0 0,-34 74-1 0 0,-36 49 4 0 0,23-49-324 0 0,44-81-215 0 0,21-47 258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196 392 3679 0 0,'-74'56'1826'0'0,"27"-15"3566"0"0,-28 33 1454 0 0,76-76-6500 0 0,7-13 29 0 0,0 0 1 0 0,-1-1 0 0 0,0-1 0 0 0,4-18 0 0 0,12-70 71 0 0,-18 79-255 0 0,0 1 66 0 0,1 0 0 0 0,17-45 1 0 0,-18 59-217 0 0,0 1-1 0 0,1 0 1 0 0,0 0 0 0 0,0 0 0 0 0,1 1 0 0 0,0 0 0 0 0,0 0 0 0 0,16-13 0 0 0,-7 10-44 0 0,1 0-1 0 0,0 1 0 0 0,0 1 1 0 0,1 0-1 0 0,1 1 0 0 0,-1 1 1 0 0,1 1-1 0 0,23-5 0 0 0,-14 6-23 0 0,1 0 0 0 0,0 2 0 0 0,1 1 0 0 0,-1 2 0 0 0,30 2 0 0 0,-42 0 16 0 0,0 1 0 0 0,-1 1 1 0 0,0 0-1 0 0,18 6 0 0 0,-26-6 71 0 0,1 0-1 0 0,-1 1 1 0 0,0 0 0 0 0,0 0 0 0 0,0 1 0 0 0,0 0-1 0 0,-1 0 1 0 0,0 1 0 0 0,7 7 0 0 0,-10-9-20 0 0,-1 0 1 0 0,0 0 0 0 0,0 0-1 0 0,-1 1 1 0 0,1-1 0 0 0,-1 1-1 0 0,0 0 1 0 0,0 0 0 0 0,0 0-1 0 0,-1 0 1 0 0,0 0 0 0 0,0 0-1 0 0,0 0 1 0 0,-1 0 0 0 0,1 0-1 0 0,-1 0 1 0 0,0 1 0 0 0,-1-1-1 0 0,1 0 1 0 0,-3 8-1 0 0,0-3 36 0 0,0 0-1 0 0,0 0 0 0 0,-1-1 1 0 0,0 1-1 0 0,-1-1 0 0 0,0 0 0 0 0,0 0 1 0 0,-1-1-1 0 0,-10 12 0 0 0,-6 3-57 0 0,-1 0 1 0 0,-2-2-1 0 0,0 0 0 0 0,-35 20 0 0 0,-116 59 77 0 0,132-77-121 0 0,-160 87-362 0 0,197-107-1435 0 0,13-8 582 0 0,17-11-4080 0 0,-2 2-1214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 11055 0 0,'8'-3'9015'0'0,"-12"11"-8842"0"0,0-1 0 0 0,-1 1-1 0 0,0-1 1 0 0,0 0 0 0 0,0 0 0 0 0,-9 7 0 0 0,-43 38 439 0 0,33-31-265 0 0,-144 144 813 0 0,157-153-1103 0 0,2 0 1 0 0,0 1-1 0 0,0 1 0 0 0,1-1 0 0 0,0 1 0 0 0,2 1 0 0 0,-1-1 1 0 0,-5 23-1 0 0,9-25-29 0 0,0-1-1 0 0,1 1 1 0 0,1 0 0 0 0,0-1-1 0 0,0 1 1 0 0,1 0 0 0 0,1 0-1 0 0,0 0 1 0 0,0-1 0 0 0,1 1-1 0 0,1-1 1 0 0,4 13 0 0 0,-4-17-23 0 0,0 0-1 0 0,1 0 1 0 0,0-1 0 0 0,0 0 0 0 0,0 0-1 0 0,1 0 1 0 0,0 0 0 0 0,0-1 0 0 0,1 0-1 0 0,0 0 1 0 0,0 0 0 0 0,0-1 0 0 0,10 6-1 0 0,-6-4-120 0 0,1-1 0 0 0,-1 0 0 0 0,1 0 0 0 0,1-1 0 0 0,-1-1 0 0 0,0 0 0 0 0,23 3 0 0 0,-15-6-1307 0 0,-1-2-3912 0 0,-1-1-1832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181 480 21079 0 0,'0'0'961'0'0,"-1"2"-17"0"0,-103 171 2710 0 0,48-77-2325 0 0,53-92-1583 0 0,1 1-1 0 0,-1-1 1 0 0,1 1 0 0 0,0-1-1 0 0,0 1 1 0 0,0 0-1 0 0,1 0 1 0 0,-2 9 0 0 0,3-12-753 0 0,9 3-3041 0 0</inkml:trace>
  <inkml:trace contextRef="#ctx0" brushRef="#br0" timeOffset="1">469 127 9671 0 0,'10'-31'424'0'0,"-4"17"96"0"0,1-4-416 0 0,0 2-104 0 0,-1 0 0 0 0,-3 3 0 0 0,3-5 6520 0 0,-10 31-6520 0 0,0 3-6920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16327 0 0,'0'0'3644'0'0,"2"1"-2614"0"0,6 2-349 0 0,-5-3-569 0 0,-1 1-1 0 0,1-1 0 0 0,-1 1 0 0 0,0 0 0 0 0,0 0 1 0 0,1 0-1 0 0,-1 1 0 0 0,0-1 0 0 0,0 0 1 0 0,0 1-1 0 0,0 0 0 0 0,0-1 0 0 0,-1 1 0 0 0,1 0 1 0 0,2 3-1 0 0,-1 1-26 0 0,0 0 1 0 0,-1 0 0 0 0,0 0-1 0 0,0 0 1 0 0,0 0-1 0 0,-1 0 1 0 0,0 1 0 0 0,0-1-1 0 0,0 1 1 0 0,-1-1-1 0 0,0 1 1 0 0,0-1 0 0 0,-1 0-1 0 0,0 1 1 0 0,0-1-1 0 0,-3 9 1 0 0,-3 10 20 0 0,-2-1 1 0 0,-21 41-1 0 0,19-41-52 0 0,-159 290-930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5063 0 0,'2'0'8867'0'0,"5"2"-7721"0"0,1 0 1 0 0,-1 0-1 0 0,1-1 0 0 0,-1 0 1 0 0,11 0-1 0 0,-6-2-7 0 0,0 1 0 0 0,21-5 0 0 0,2-4-390 0 0,44-18 0 0 0,-27 9-185 0 0,-2 4-559 0 0,67-11-1 0 0,-115 25-104 0 0,-6 12-1698 0 0,-3 6 113 0 0,2-7-2247 0 0,3-7 1462 0 0,-4 6-4570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8751 0 0,'0'0'674'0'0,"-1"1"-438"0"0,0 0-256 0 0,-8 14 1940 0 0,1-1 0 0 0,0 1 0 0 0,1 1 0 0 0,-10 28 0 0 0,-30 102 1419 0 0,27-97-3094 0 0,-2-2 1 0 0,-39 63-1 0 0,-19 24-215 0 0,-20 33-332 0 0,94-159 173 0 0,-4 8-3308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4 224 5527 0 0,'-1'-2'5608'0'0,"1"1"-5162"0"0,-1-1 0 0 0,1 0 1 0 0,-1 0-1 0 0,1 0 0 0 0,0 0 0 0 0,0 1 0 0 0,0-1 0 0 0,0 0 0 0 0,0 0 0 0 0,0 0 0 0 0,0 0 0 0 0,1 0 0 0 0,-1 0 0 0 0,1 1 0 0 0,0-3 0 0 0,1-1-14 0 0,0 1 0 0 0,1-1 0 0 0,-1 1 0 0 0,1 0 0 0 0,5-6 0 0 0,1 0-71 0 0,0 1 1 0 0,1 0-1 0 0,17-13 1 0 0,-8 9-229 0 0,0 2 1 0 0,0 0-1 0 0,1 0 1 0 0,0 2-1 0 0,1 1 1 0 0,0 0-1 0 0,27-5 1 0 0,-10 5-127 0 0,0 1 1 0 0,39-2-1 0 0,-61 8 15 0 0,-1 1 0 0 0,0 1 0 0 0,0 0-1 0 0,0 1 1 0 0,0 0 0 0 0,0 1 0 0 0,0 1 0 0 0,16 6-1 0 0,-27-8 63 0 0,1 0 0 0 0,-1 0 0 0 0,0 0 0 0 0,0 1 0 0 0,0-1 0 0 0,0 1 0 0 0,0 0 0 0 0,-1 0 0 0 0,1 1 0 0 0,5 6-1 0 0,-8-7-11 0 0,1 0 0 0 0,0 0-1 0 0,-1 0 1 0 0,1 0-1 0 0,-1 0 1 0 0,0 1-1 0 0,0-1 1 0 0,0 0 0 0 0,-1 1-1 0 0,1-1 1 0 0,-1 1-1 0 0,0-1 1 0 0,0 0-1 0 0,0 1 1 0 0,-1 4-1 0 0,-15 100 395 0 0,16-102-457 0 0,-1 0-1 0 0,0 0 1 0 0,-1 1 0 0 0,0-1 0 0 0,0-1 0 0 0,0 1 0 0 0,-3 6-1 0 0,3-9-3 0 0,-1 1-1 0 0,1-1 0 0 0,0 0 0 0 0,-1 0 0 0 0,0-1 1 0 0,1 1-1 0 0,-1 0 0 0 0,0-1 0 0 0,-1 0 0 0 0,1 0 1 0 0,0 0-1 0 0,-7 3 0 0 0,-7 1-4 0 0,0-1 0 0 0,-1-1 0 0 0,1 0 0 0 0,-1-1 0 0 0,-23 0 0 0 0,20-1 0 0 0,-247 22-199 0 0,247-24-50 0 0,20 0-54 0 0,5-8-2169 0 0,4-1-210 0 0,3-3-4877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11055 0 0,'0'0'1002'0'0,"-1"0"-824"0"0,-17 0 2890 0 0,17 1-2796 0 0,0 1 1 0 0,0 0-1 0 0,0 0 0 0 0,0 0 0 0 0,0 0 0 0 0,0 0 0 0 0,1 0 0 0 0,-1 0 1 0 0,1 0-1 0 0,0 0 0 0 0,-1 0 0 0 0,1 0 0 0 0,0 0 0 0 0,0 0 0 0 0,0 0 1 0 0,0 0-1 0 0,1 0 0 0 0,-1 1 0 0 0,0-1 0 0 0,2 2 0 0 0,1 9-40 0 0,1-1 1 0 0,6 13-1 0 0,-8-19 88 0 0,17 35 387 0 0,1 0 0 0 0,29 44 1 0 0,59 70 258 0 0,27 44-210 0 0,-127-186-700 0 0,-1 1 0 0 0,0 0 0 0 0,-1 1-1 0 0,-1-1 1 0 0,0 1 0 0 0,-1 0 0 0 0,3 16 0 0 0,-6-22-34 0 0,-1 0 0 0 0,1 1 1 0 0,-1-1-1 0 0,-1 0 0 0 0,0 0 0 0 0,0 0 1 0 0,-1 0-1 0 0,0 0 0 0 0,0 0 1 0 0,-1 0-1 0 0,0 0 0 0 0,-1-1 0 0 0,-5 10 1 0 0,-1-1 8 0 0,-1-1 0 0 0,-1-1-1 0 0,-1 0 1 0 0,0 0 0 0 0,0-2 0 0 0,-2 1 0 0 0,1-2 0 0 0,-30 19 0 0 0,19-15-187 0 0,-1-1 0 0 0,-1-2-1 0 0,0 0 1 0 0,-1-2 0 0 0,-29 8 0 0 0,10-8-2704 0 0,24-6 1172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15175 0 0,'0'0'1739'0'0,"2"0"-1067"0"0,25-3 1149 0 0,37 3 1 0 0,-5-1-869 0 0,457-34 2600 0 0,0-15-2534 0 0,-299 28-529 0 0,-2-2-174 0 0,270-18 675 0 0,-463 42-1211 0 0,-1 1 0 0 0,31 6 0 0 0,-51-7-552 0 0,-21 12-5280 0 0,6-8 4496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103 184 15487 0 0,'0'0'2378'0'0,"0"2"-1609"0"0,-4 16-229 0 0,-1-1 0 0 0,-1 0 0 0 0,-1 0 0 0 0,0 0 1 0 0,-14 24-1 0 0,-10 22-40 0 0,10-12-329 0 0,21-50 273 0 0,2-1-323 0 0,8-2-28 0 0,-1 0 0 0 0,0-1 1 0 0,1 0-1 0 0,-1-1 0 0 0,0 0 0 0 0,0 0 0 0 0,-1-1 0 0 0,9-6 1 0 0,65-51 292 0 0,-78 59-380 0 0,31-26 79 0 0,103-82 300 0 0,-95 79-103 0 0,63-33-1 0 0,-61 40 407 0 0,95-37 0 0 0,-138 62-432 0 0,-2 11-176 0 0,-2-2-73 0 0,0 0 0 0 0,-1 0 1 0 0,0 0-1 0 0,0 0 0 0 0,-5 8 0 0 0,-26 43 26 0 0,20-35-29 0 0,2-4-40 0 0,0 0 0 0 0,-8 27-1 0 0,17-39 23 0 0,0 0 0 0 0,0 0 0 0 0,1 0-1 0 0,1 0 1 0 0,0 1 0 0 0,0-1-1 0 0,0 1 1 0 0,2 14 0 0 0,0-21 12 0 0,-1 0 1 0 0,1 0-1 0 0,0 0 1 0 0,0 0-1 0 0,0 0 0 0 0,0 0 1 0 0,1 0-1 0 0,-1 0 1 0 0,1 0-1 0 0,-1-1 1 0 0,1 1-1 0 0,0-1 1 0 0,3 3-1 0 0,-1-1-1 0 0,0 0 0 0 0,0-1 0 0 0,1 1 0 0 0,-1-1 0 0 0,1 0 0 0 0,9 4-1 0 0,3-1-1 0 0,0 0-1 0 0,1-1 0 0 0,25 3 0 0 0,-6-2-183 0 0,1-2 0 0 0,-1-2 0 0 0,1-2 0 0 0,72-8 0 0 0,-17-8-3575 0 0,-73 10 2241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2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2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15 121 2303 0 0,'0'0'9096'0'0,"-8"-3"-8485"0"0,8 2-550 0 0,0 1-1 0 0,0 0 1 0 0,0 0-1 0 0,0 0 1 0 0,-1 0-1 0 0,1 0 1 0 0,0 0 0 0 0,0 0-1 0 0,0-1 1 0 0,0 1-1 0 0,0 0 1 0 0,-1 0-1 0 0,1 0 1 0 0,0 0-1 0 0,0 0 1 0 0,0 0-1 0 0,0 0 1 0 0,0 0-1 0 0,-1 0 1 0 0,1 0-1 0 0,0 0 1 0 0,0 0-1 0 0,0 0 1 0 0,-1 0-1 0 0,1 0 1 0 0,0 0 0 0 0,0 0-1 0 0,0 0 1 0 0,0 0-1 0 0,0 0 1 0 0,-1 0-1 0 0,1 0 1 0 0,0 0-1 0 0,0 0 1 0 0,0 1-1 0 0,0-1 1 0 0,-1 0-1 0 0,1 0 1 0 0,0 0-1 0 0,0 0 1 0 0,0 0-1 0 0,0 0 1 0 0,0 0-1 0 0,0 1 1 0 0,0-1 0 0 0,0 0-1 0 0,-1 0 1 0 0,1 0-1 0 0,0 1 1 0 0,20 78 33 0 0,5 15 100 0 0,-19-77-167 0 0,0 0-1 0 0,1 0 1 0 0,14 23-1 0 0,-6-16-26 0 0,3 3 0 0 0,-12-19 0 0 0,-2-1 0 0 0,1 1 0 0 0,-1 0 0 0 0,4 9 0 0 0,-2-3 0 0 0,-2 1 11 0 0,-4 0 32 0 0,-1 0-33 0 0,-1-1 1 0 0,2-9 32 0 0,-2 4-22 0 0,2-6 476 0 0,0-6-422 0 0,0-3-56 0 0,0-1 0 0 0,0 1 0 0 0,1 0 0 0 0,0-1 0 0 0,0 1 0 0 0,0 0 0 0 0,4-10 0 0 0,20-47 109 0 0,-19 50-95 0 0,14-35 94 0 0,-4 8 111 0 0,2 1 0 0 0,43-69-1 0 0,-38 73-34 0 0,32-42 364 0 0,-47 67-493 0 0,1 0-1 0 0,0 1 1 0 0,1 0-1 0 0,0 1 0 0 0,13-9 1 0 0,-10 10-31 0 0,1 3-33 0 0,12 2-294 0 0,-26 2 269 0 0,1 0 0 0 0,-1 0 0 0 0,1 0-1 0 0,-1 0 1 0 0,1-1 0 0 0,-1 1 0 0 0,0 0-1 0 0,1 0 1 0 0,-1 0 0 0 0,1 0 0 0 0,-1 0 0 0 0,1 0-1 0 0,-1 0 1 0 0,1 0 0 0 0,-1 0 0 0 0,0 1-1 0 0,1-1 1 0 0,-1 0 0 0 0,1 0 0 0 0,-1 0 0 0 0,1 1-1 0 0,9 2-383 0 0,-3-3 179 0 0,0 1-153 0 0,1 0 1 0 0,0 0 0 0 0,0-1-1 0 0,0 0 1 0 0,0-1 0 0 0,0 0-1 0 0,9-2 1 0 0,10-5-2217 0 0,-14 5-1805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2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94 297 5527 0 0,'0'0'8350'0'0,"0"-2"-7924"0"0,11-29 499 0 0,16-34 1 0 0,-15 37-896 0 0,18-58 1 0 0,-27 77-31 0 0,5-37 0 0 0,-7 33 0 0 0,-2 3 0 0 0,0 10 0 0 0,1-1 0 0 0,0 1 0 0 0,0-1 0 0 0,0 1 0 0 0,-1 0 0 0 0,1-1 0 0 0,0 1 0 0 0,0 0 0 0 0,-1-1 0 0 0,1 1 0 0 0,0 0 0 0 0,0 0 0 0 0,-1-1 0 0 0,1 1 0 0 0,0 0 0 0 0,-1 0 0 0 0,1-1 0 0 0,0 1 0 0 0,-1 0 0 0 0,0 0 0 0 0,-1-1-7 0 0,0 1-1 0 0,0 0 0 0 0,-1 0 1 0 0,1 0-1 0 0,0 1 1 0 0,0-1-1 0 0,0 0 0 0 0,0 1 1 0 0,0-1-1 0 0,-1 1 1 0 0,1 0-1 0 0,0 0 0 0 0,0-1 1 0 0,-2 3-1 0 0,-29 18-259 0 0,27-16 224 0 0,-1 0-15 0 0,0 0-1 0 0,1 1 1 0 0,0 0-1 0 0,0 0 1 0 0,1 0-1 0 0,-6 8 1 0 0,-14 18 35 0 0,21-25 81 0 0,0-1-1 0 0,1 1 0 0 0,-1 0 1 0 0,1 0-1 0 0,1 0 0 0 0,-1 0 1 0 0,-1 11-1 0 0,3-14-28 0 0,0 4-2 0 0,0 0 0 0 0,0 0-1 0 0,0 0 1 0 0,1 0 0 0 0,1 0-1 0 0,-1 0 1 0 0,1 0 0 0 0,1 1-1 0 0,-1-1 1 0 0,1-1 0 0 0,4 11-1 0 0,-5-14-26 0 0,0 0 0 0 0,1 0 0 0 0,-1-1 0 0 0,1 1 0 0 0,0 0 0 0 0,0-1 0 0 0,4 6 0 0 0,0 1 0 0 0,-2-3 8 0 0,0 0 0 0 0,0 0 0 0 0,1 0 0 0 0,-1-1 0 0 0,2 0 0 0 0,-1 0 0 0 0,8 7 0 0 0,-2-4-8 0 0,3-4 0 0 0,-9-4 12 0 0,0 0-1 0 0,-1 0 0 0 0,1-1 0 0 0,-1 0 1 0 0,1 1-1 0 0,0-2 0 0 0,-1 1 1 0 0,1-1-1 0 0,0 1 0 0 0,-1-1 1 0 0,1-1-1 0 0,-1 1 0 0 0,0 0 0 0 0,1-1 1 0 0,5-3-1 0 0,6-4 159 0 0,-1-1-1 0 0,24-19 1 0 0,-14 10 107 0 0,-21 16-205 0 0,4-5-4 0 0,0-2-55 0 0,-3-1-13 0 0,-3 4 11 0 0,-3 4 32 0 0,-5-4-33 0 0,0-3-10 0 0,-2-2 0 0 0,3 6-12 0 0,4 4-46 0 0,1 5-61 0 0,-2 25 108 0 0,2 3 11 0 0,1 49 0 0 0,0-62-39 0 0,2-14 11 0 0,1 1-106 0 0,-4-5 64 0 0,0 0-1 0 0,0 1 1 0 0,0-1 0 0 0,0 0-1 0 0,1 1 1 0 0,-1-1 0 0 0,0 0 0 0 0,0 0-1 0 0,1 1 1 0 0,-1-1 0 0 0,0 0-1 0 0,0 0 1 0 0,1 0 0 0 0,-1 1 0 0 0,0-1-1 0 0,1 0 1 0 0,-1 0 0 0 0,0 0-1 0 0,1 0 1 0 0,-1 0 0 0 0,0 0 0 0 0,1 0-1 0 0,-1 0 1 0 0,0 0 0 0 0,1 0-1 0 0,-1 0 1 0 0,1 0 0 0 0,-1 0 0 0 0,0 0-1 0 0,1 0 1 0 0,12-7-1527 0 0,3-6 318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46 14223 0 0,'2'-2'145'0'0,"0"0"-1"0"0,0 1 0 0 0,1-1 0 0 0,-1 1 1 0 0,0-1-1 0 0,1 1 0 0 0,-1 0 0 0 0,1-1 1 0 0,-1 1-1 0 0,1 1 0 0 0,0-1 0 0 0,-1 0 1 0 0,4 0-1 0 0,0 0 4 0 0,-5 1 26 0 0,-1-1-1 0 0,1 1 1 0 0,0 0-1 0 0,-1 0 0 0 0,1 0 1 0 0,0-1-1 0 0,-1 1 1 0 0,1 0-1 0 0,0 0 1 0 0,-1 0-1 0 0,1 0 1 0 0,0 0-1 0 0,-1 1 0 0 0,1-1 1 0 0,0 0-1 0 0,-1 0 1 0 0,1 0-1 0 0,-1 0 1 0 0,1 1-1 0 0,0-1 1 0 0,-1 0-1 0 0,1 1 0 0 0,-1-1 1 0 0,1 0-1 0 0,-1 1 1 0 0,1-1-1 0 0,-1 1 1 0 0,1 0-1 0 0,0 0-92 0 0,-1 0 0 0 0,1 1 1 0 0,-1-1-1 0 0,1 0 0 0 0,-1 0 0 0 0,0 1 0 0 0,0-1 0 0 0,0 0 0 0 0,0 1 1 0 0,0-1-1 0 0,0 0 0 0 0,0 1 0 0 0,-1 1 0 0 0,-1 5-63 0 0,0 0 1 0 0,0-1-1 0 0,-7 14 0 0 0,1-7 36 0 0,-1 1 0 0 0,-1-2 0 0 0,0 0 1 0 0,-1 0-1 0 0,-18 16 0 0 0,11-10 8 0 0,-17 22 0 0 0,25-27-63 0 0,0 0 0 0 0,2 1 0 0 0,-8 16 0 0 0,13-25 3 0 0,1 0-1 0 0,-1 0 1 0 0,2 0 0 0 0,-1 0-1 0 0,1 0 1 0 0,-1 0 0 0 0,2 1-1 0 0,-1-1 1 0 0,1 0 0 0 0,0 1-1 0 0,1 6 1 0 0,-1-11 27 0 0,1 0-1 0 0,0 0 1 0 0,-1 0 0 0 0,1 0-1 0 0,0-1 1 0 0,0 1 0 0 0,0 0-1 0 0,0 0 1 0 0,0-1 0 0 0,1 1-1 0 0,-1-1 1 0 0,0 1-1 0 0,1-1 1 0 0,-1 0 0 0 0,1 1-1 0 0,0-1 1 0 0,-1 0 0 0 0,1 0-1 0 0,0 0 1 0 0,-1 0 0 0 0,1 0-1 0 0,0-1 1 0 0,3 2 0 0 0,0-1 40 0 0,1 1 1 0 0,0-1 0 0 0,0 0 0 0 0,0 0 0 0 0,0-1-1 0 0,8 0 1 0 0,-1-1-10 0 0,0-1-1 0 0,0 0 1 0 0,0-1 0 0 0,-1-1-1 0 0,1 0 1 0 0,-1 0-1 0 0,0-2 1 0 0,0 1 0 0 0,-1-1-1 0 0,0-1 1 0 0,0 0-1 0 0,11-10 1 0 0,-13 11-11 0 0,-1-2 0 0 0,0 1-1 0 0,-1-1 1 0 0,0 0 0 0 0,0-1 0 0 0,0 1 0 0 0,-1-1-1 0 0,-1-1 1 0 0,1 1 0 0 0,-2-1 0 0 0,1 0-1 0 0,-1 0 1 0 0,-1 0 0 0 0,5-21 0 0 0,-6 17 7 0 0,-1 0-1 0 0,0 0 1 0 0,-1-1 0 0 0,0 1-1 0 0,-1 0 1 0 0,-1 0 0 0 0,-1-1 0 0 0,-5-18-1 0 0,6 28-84 0 0,0 0 1 0 0,0-1-1 0 0,0 2 0 0 0,-1-1 0 0 0,0 0 0 0 0,0 0 0 0 0,0 1 0 0 0,-1 0 0 0 0,1-1 0 0 0,-8-5 0 0 0,7 7-21 0 0,1 1 0 0 0,-1-1-1 0 0,0 1 1 0 0,0 0 0 0 0,0 0 0 0 0,-1 1-1 0 0,1-1 1 0 0,0 1 0 0 0,-1 0-1 0 0,1 0 1 0 0,0 0 0 0 0,-1 1 0 0 0,1-1-1 0 0,-9 1 1 0 0,-7 2-126 0 0,0-1 1 0 0,0 2-1 0 0,1 1 0 0 0,-22 7 0 0 0,30-8 43 0 0,0 1 0 0 0,1 0-1 0 0,0 1 1 0 0,0 0-1 0 0,0 1 1 0 0,0 0-1 0 0,1 0 1 0 0,-15 14-1 0 0,21-17-281 0 0,0 0 1 0 0,1 0-1 0 0,-1 0 1 0 0,1 1-1 0 0,0-1 0 0 0,0 1 1 0 0,0-1-1 0 0,0 1 0 0 0,1 0 1 0 0,0-1-1 0 0,-2 5 0 0 0,3-6-819 0 0,1 0 46 0 0,7 9 10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3679 0 0,'0'0'10870'0'0,"3"1"-10750"0"0,38 2 118 0 0,-39-3-191 0 0,-2-2 425 0 0,-2-14 2711 0 0,-7-6-2630 0 0,5 11-101 0 0,3 8-438 0 0,1 0 0 0 0,0 0 0 0 0,0 0 0 0 0,0 0 0 0 0,0 0 0 0 0,1 0 0 0 0,-1 0 0 0 0,1 0-1 0 0,-1 0 1 0 0,1 0 0 0 0,0 0 0 0 0,1 0 0 0 0,-1 0 0 0 0,2-3 0 0 0,0-1 2 0 0,2-3-90 0 0,1-1 0 0 0,1 1 0 0 0,12-16 0 0 0,2-3-207 0 0,32-46-470 0 0,-44 63 685 0 0,0 0 0 0 0,1 1-1 0 0,1 0 1 0 0,0 0 0 0 0,0 1 0 0 0,15-9-1 0 0,-16 13 66 0 0,0 1-1 0 0,1 0 0 0 0,0 1 1 0 0,0 0-1 0 0,0 1 1 0 0,1 0-1 0 0,-1 1 1 0 0,1 0-1 0 0,0 0 0 0 0,18 1 1 0 0,-28 1-27 0 0,1 1 1 0 0,0-1-1 0 0,0 1 1 0 0,0-1-1 0 0,0 1 1 0 0,5 2-1 0 0,-6-2-49 0 0,1 0-1 0 0,0 0 0 0 0,0-1 1 0 0,1 1-1 0 0,-1 0 1 0 0,5-1-1 0 0,48 2-2553 0 0,-53-2 2070 0 0,13-3-2615 0 0,-13 2 2033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11431 0 0,'0'0'1782'0'0,"2"-2"-1184"0"0,32-32 1830 0 0,-32 32-1332 0 0,0 1-902 0 0,6-4-166 0 0,-8 5-29 0 0,0 0 0 0 0,0 0 0 0 0,0 0 1 0 0,0 0-1 0 0,0 0 0 0 0,1 0 0 0 0,-1 0 0 0 0,0 0 1 0 0,0 0-1 0 0,0 0 0 0 0,0 0 0 0 0,0 0 1 0 0,0 0-1 0 0,0 0 0 0 0,0 0 0 0 0,0 0 1 0 0,0 0-1 0 0,0 0 0 0 0,1 0 0 0 0,-1 0 1 0 0,0 0-1 0 0,0 0 0 0 0,0 0 0 0 0,0 0 1 0 0,0 0-1 0 0,0 0 0 0 0,0 0 0 0 0,0 0 0 0 0,0 0 1 0 0,1 0-1 0 0,-1 0 0 0 0,0 0 0 0 0,0 0 1 0 0,0 0-1 0 0,0 0 0 0 0,0 0 0 0 0,0 0 1 0 0,0 0-1 0 0,0 0 0 0 0,0 0 0 0 0,0 0 1 0 0,0 0-1 0 0,0 0 0 0 0,0 0 0 0 0,0 1 1 0 0,0-1-1 0 0,1 0 0 0 0,-1 0 0 0 0,0 0 0 0 0,0 0 1 0 0,0 0-1 0 0,0 0 0 0 0,0 0 0 0 0,0 0 1 0 0,0 0-1 0 0,3 7-15 0 0,1 0-1 0 0,-1-1 1 0 0,-1 1 0 0 0,1 0 0 0 0,-1 0-1 0 0,0 1 1 0 0,-1-1 0 0 0,1 0 0 0 0,-1 1-1 0 0,-1 9 1 0 0,1-4 16 0 0,2 1 0 0 0,6 8-25 0 0,-8-21 19 0 0,0 1-1 0 0,1-1 0 0 0,-1 1 1 0 0,0-1-1 0 0,0 1 1 0 0,0 0-1 0 0,0 0 1 0 0,0-1-1 0 0,0 1 0 0 0,0 3 1 0 0,3 3-193 0 0,-2-1 0 0 0,1 1 1 0 0,-1 0-1 0 0,0-1 0 0 0,0 1 0 0 0,-1 0 0 0 0,-1 0 1 0 0,1 0-1 0 0,-1 1 0 0 0,0-1 0 0 0,-2 9 1 0 0,-2 7-828 0 0,-2 0 0 0 0,-10 30 0 0 0,5-16 484 0 0,10-36 300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3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80 13359 0 0,'0'0'592'0'0,"-7"-8"120"0"0,-2-2-568 0 0,3 1-144 0 0,4-4 1376 0 0,2-1-624 0 0,4 1-5168 0 0,0 1-1040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204 236 5063 0 0,'0'0'232'0'0,"1"-2"-13"0"0,6-20-174 0 0,1-5 4417 0 0,7-30-1 0 0,-11 38-4566 0 0,-1 0 0 0 0,0-28 0 0 0,0 41-212 0 0,-1 3 340 0 0,-4-8-33 0 0,0 3 30 0 0,2 7-5 0 0,-1 0 0 0 0,1 0 0 0 0,-1 1 0 0 0,1-1 0 0 0,-1 0 0 0 0,1 0 0 0 0,-1 0-1 0 0,0 1 1 0 0,1-1 0 0 0,-1 0 0 0 0,0 1 0 0 0,1-1 0 0 0,-1 1 0 0 0,0-1 0 0 0,0 1 0 0 0,0-1 0 0 0,0 1-1 0 0,1-1 1 0 0,-1 1 0 0 0,0 0 0 0 0,0-1 0 0 0,0 1 0 0 0,0 0 0 0 0,0 0 0 0 0,0 0 0 0 0,0 0 0 0 0,0 0-1 0 0,0 0 1 0 0,0 0 0 0 0,0 0 0 0 0,0 0 0 0 0,0 0 0 0 0,0 0 0 0 0,1 1 0 0 0,-1-1 0 0 0,0 0-1 0 0,0 1 1 0 0,-2 0 0 0 0,-2 2 77 0 0,0-1 0 0 0,1 1 0 0 0,-1 0 0 0 0,0 0-1 0 0,-4 4 1 0 0,-2 4-40 0 0,0 0-1 0 0,0 1 1 0 0,2 0-1 0 0,-18 25 1 0 0,14-13 94 0 0,0 0 1 0 0,-10 26 0 0 0,10-18 291 0 0,2 0 0 0 0,1 1 1 0 0,2 0-1 0 0,1 0 1 0 0,-5 52-1 0 0,12-77-395 0 0,0-1 0 0 0,0 0 1 0 0,1 0-1 0 0,-1 0 0 0 0,3 10 0 0 0,2-6 0 0 0,4-2-33 0 0,-8-9-5 0 0,1 0-1 0 0,-1 0 0 0 0,1 0 1 0 0,0 1-1 0 0,-1-2 0 0 0,1 1 1 0 0,-1 0-1 0 0,1 0 0 0 0,0 0 1 0 0,-1-1-1 0 0,1 1 0 0 0,-1-1 1 0 0,1 1-1 0 0,-1-1 0 0 0,1 0 1 0 0,-1 0-1 0 0,0 0 0 0 0,1 1 1 0 0,-1-1-1 0 0,0 0 1 0 0,0 0-1 0 0,2-2 0 0 0,3-3 40 0 0,0 0 0 0 0,10-13 0 0 0,7-13-76 0 0,-2-1 0 0 0,32-65 0 0 0,-37 66-472 0 0,-14 29 78 0 0,3 30-2396 0 0,1 9 1841 0 0,-6-34 106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3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5527 0 0,'0'0'11714'0'0,"1"-2"-10689"0"0,28-63-420 0 0,-20 46-776 0 0,-2-1-1 0 0,0 0 0 0 0,-1 0 1 0 0,6-36-1 0 0,0-2-362 0 0,0 27 362 0 0,-8 24 160 0 0,4-8 9 0 0,-4 12 6 0 0,-1 2 12 0 0,2-3 76 0 0,0 0 0 0 0,0 0 0 0 0,0 1 1 0 0,0 0-1 0 0,1 0 0 0 0,-1 1 0 0 0,1-1 0 0 0,-1 1 1 0 0,1 0-1 0 0,0 1 0 0 0,0-1 0 0 0,6 0 0 0 0,6 0 223 0 0,-16 1-256 0 0,1 0 0 0 0,0 1 0 0 0,-1-1 0 0 0,1 1 0 0 0,0 0 0 0 0,0 0 1 0 0,-1 0-1 0 0,1 0 0 0 0,0 0 0 0 0,0 1 0 0 0,0-1 0 0 0,-1 1 0 0 0,1 0 1 0 0,0-1-1 0 0,-1 1 0 0 0,1 1 0 0 0,3 1 0 0 0,-3-1 102 0 0,-1 0-10 0 0,2 4-131 0 0,-1-1-1 0 0,0 1 1 0 0,0 0 0 0 0,0 0 0 0 0,0 0 0 0 0,-1 0 0 0 0,0 0 0 0 0,0 1 0 0 0,-1-1 0 0 0,0 1 0 0 0,0-1 0 0 0,0 1 0 0 0,-1-1 0 0 0,0 1 0 0 0,0-1 0 0 0,-3 13 0 0 0,-20 94-679 0 0,11-65 368 0 0,12-36-787 0 0,0-12 1008 0 0,0 0-1 0 0,1 0 1 0 0,-1 0 0 0 0,0 0 0 0 0,0 0 0 0 0,0 0-1 0 0,0 1 1 0 0,1-1 0 0 0,-1 0 0 0 0,0 0 0 0 0,0 0-1 0 0,0 0 1 0 0,1 0 0 0 0,-1 0 0 0 0,0 0 0 0 0,0 0-1 0 0,0 0 1 0 0,0 0 0 0 0,1 0 0 0 0,-1 0 0 0 0,0 0-1 0 0,0 0 1 0 0,0 0 0 0 0,1 0 0 0 0,-1 0 0 0 0,0 0-1 0 0,0 0 1 0 0,0 0 0 0 0,1 0 0 0 0,-1 0 0 0 0,0-1-1 0 0,2 0-249 0 0,0 0-1 0 0,0-1 1 0 0,0 1 0 0 0,0-1-1 0 0,0 1 1 0 0,-1-1-1 0 0,3-2 1 0 0,7-11-1022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29 5983 0 0,'-3'-13'13156'0'0,"2"11"-12752"0"0,0 1-392 0 0,1 0 0 0 0,-1 1-1 0 0,1-1 1 0 0,-1 0 0 0 0,0 0-1 0 0,1 0 1 0 0,-1 1 0 0 0,0-1-1 0 0,1 0 1 0 0,-1 0 0 0 0,0 1-1 0 0,0-1 1 0 0,0 1 0 0 0,0-1-1 0 0,0 1 1 0 0,0-1 0 0 0,0 1-1 0 0,0 0 1 0 0,0-1 0 0 0,0 1-1 0 0,0 0 1 0 0,0 0 0 0 0,0 0-1 0 0,0 0 1 0 0,0-1 0 0 0,0 2-1 0 0,0-1 1 0 0,0 0 0 0 0,0 0-1 0 0,0 0 1 0 0,0 0 0 0 0,0 1-1 0 0,0-1 1 0 0,0 0 0 0 0,0 1-1 0 0,-1 0 1 0 0,-6 3-133 0 0,2-1 1 0 0,-1 2-1 0 0,0-1 0 0 0,-5 6 0 0 0,4-4-52 0 0,-4 3 54 0 0,0 1 0 0 0,0 1 0 0 0,1 0 0 0 0,1 1 0 0 0,0 0 0 0 0,1 0 0 0 0,0 1 1 0 0,1 0-1 0 0,0 1 0 0 0,1-1 0 0 0,0 2 0 0 0,1-1 0 0 0,1 1 0 0 0,1-1 0 0 0,-4 20 0 0 0,3-4 187 0 0,5-27 18 0 0,0-1 8 0 0,2 3-72 0 0,0 0 0 0 0,0-1 0 0 0,1 0 0 0 0,-1 1 0 0 0,1-1 0 0 0,0 0-1 0 0,0 0 1 0 0,0 0 0 0 0,1-1 0 0 0,0 1 0 0 0,-1-1 0 0 0,1 0 0 0 0,0 0 0 0 0,0 0 0 0 0,1 0 0 0 0,-1-1-1 0 0,1 1 1 0 0,4 1 0 0 0,2 1-192 0 0,-1 0 0 0 0,0 1 0 0 0,-1 1 0 0 0,1 0 0 0 0,-1 0 0 0 0,-1 1 0 0 0,1 0 1 0 0,7 10-1 0 0,2 0-1961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3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82 157 13039 0 0,'0'0'1186'0'0,"2"1"-941"0"0,5 5-34 0 0,-5-4 21 0 0,1-1 6 0 0,21 5 748 0 0,-22-6-221 0 0,0-1-462 0 0,8-2-30 0 0,-8 2-8 0 0,1 0-23 0 0,25-4 188 0 0,-7-1-378 0 0,-20 5-51 0 0,0 0 0 0 0,0 0 0 0 0,0 0 0 0 0,1 0 0 0 0,-1 0-1 0 0,0 1 1 0 0,0-1 0 0 0,1 0 0 0 0,-1 1 0 0 0,1-1 0 0 0,-1 1 0 0 0,3-1 0 0 0,8-4-146 0 0,0-1-1 0 0,-1 0 1 0 0,0-1 0 0 0,0-1-1 0 0,18-15 1 0 0,1-1-7 0 0,-19 16 140 0 0,-4 1 5 0 0,4-8 10 0 0,-5 5-3 0 0,-5 0-22 0 0,-1 8-88 0 0,-1 0-4 0 0,1 2 87 0 0,0-1 0 0 0,-1 0 0 0 0,1 1 1 0 0,0-1-1 0 0,-1 0 0 0 0,1 1 0 0 0,-1-1 1 0 0,1 1-1 0 0,-1-1 0 0 0,0 0 1 0 0,1 1-1 0 0,-1 0 0 0 0,1-1 0 0 0,-1 1 1 0 0,0-1-1 0 0,1 1 0 0 0,-1 0 1 0 0,0-1-1 0 0,-1 1 0 0 0,-20-3-193 0 0,16 4 194 0 0,1-1 1 0 0,-1 1 0 0 0,1 0-1 0 0,-1 1 1 0 0,1-1 0 0 0,-6 3 0 0 0,-3 3 155 0 0,0 0 1 0 0,0 1 0 0 0,1 1 0 0 0,-13 11 0 0 0,19-15-39 0 0,1 1 0 0 0,-1 1 0 0 0,1 0 0 0 0,1 0 0 0 0,-1 0 0 0 0,1 0 0 0 0,1 1 0 0 0,-7 12 0 0 0,-43 87 612 0 0,-21 86-368 0 0,62-148-346 0 0,13-44 3 0 0,0 0 0 0 0,0 0 0 0 0,0 0 0 0 0,0 0 0 0 0,0 0 0 0 0,0 1 0 0 0,0-1 0 0 0,1 0 0 0 0,-1 0 0 0 0,0 0 0 0 0,1 0 1 0 0,-1 0-1 0 0,1 0 0 0 0,-1 0 0 0 0,1 0 0 0 0,-1 0 0 0 0,1 0 0 0 0,0 0 0 0 0,-1 0 0 0 0,1 0 0 0 0,0 0 0 0 0,0-1 1 0 0,-1 1-1 0 0,1 0 0 0 0,0 0 0 0 0,1 0 0 0 0,8 4 66 0 0,0-1 0 0 0,1 0-1 0 0,-1 0 1 0 0,20 3 0 0 0,49 5 854 0 0,-16-3-231 0 0,42 7-150 0 0,-83-13-537 0 0,1-2 0 0 0,37-2 1 0 0,-50 0-241 0 0,-1 0 1 0 0,1-1 0 0 0,-1 0-1 0 0,13-5 1 0 0,10-6-504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117 4143 0 0,'56'-37'340'0'0,"-2"1"2348"0"0,-15 16 3135 0 0,-23 14-3488 0 0,-10 4-1827 0 0,0 0-1 0 0,0-1 1 0 0,0 1 0 0 0,8-7 1067 0 0,-16 10-1520 0 0,0 0-1 0 0,1-1 0 0 0,-1 1 1 0 0,0 0-1 0 0,0 0 0 0 0,0 0 1 0 0,1 0-1 0 0,-2 2 1 0 0,-4 1 39 0 0,-197 104 664 0 0,95-49-655 0 0,61-31-75 0 0,-60 25-1 0 0,36-25-81 0 0,0-3 1 0 0,-2-3-1 0 0,-1-4 0 0 0,0-2 0 0 0,-1-5 1 0 0,-1-2-1 0 0,0-4 0 0 0,-131-8 0 0 0,206 3 54 0 0,-118-13 91 0 0,101 10-66 0 0,0-1 1 0 0,0-1 0 0 0,1 0 0 0 0,-22-11 0 0 0,28 9 78 0 0,12 6-103 0 0,0 1 0 0 0,0 0 1 0 0,0 0-1 0 0,0 0 1 0 0,-1 0-1 0 0,1-1 0 0 0,0 1 1 0 0,0 0-1 0 0,0 0 0 0 0,0 0 1 0 0,0-1-1 0 0,0 1 1 0 0,0 0-1 0 0,0 0 0 0 0,0 0 1 0 0,0-1-1 0 0,0 1 0 0 0,0 0 1 0 0,0 0-1 0 0,0-1 1 0 0,0 1-1 0 0,0 0 0 0 0,0 0 1 0 0,0 0-1 0 0,0-1 0 0 0,0 1 1 0 0,0 0-1 0 0,0 0 1 0 0,0 0-1 0 0,0-1 0 0 0,2 0-9 0 0,-1 0 1 0 0,0 0-1 0 0,1 0 0 0 0,-1 1 1 0 0,1-1-1 0 0,-1 0 0 0 0,1 1 0 0 0,-1-1 1 0 0,1 0-1 0 0,-1 1 0 0 0,1 0 0 0 0,2-1 1 0 0,7 0-46 0 0,0 0 0 0 0,0 0 1 0 0,0 1-1 0 0,21 2 1 0 0,44 12-89 0 0,-67-12 128 0 0,-1 0 0 0 0,1 1 1 0 0,0 0-1 0 0,-1 0 1 0 0,0 1-1 0 0,1 1 1 0 0,-2-1-1 0 0,16 12 1 0 0,-20-13 8 0 0,0 0 1 0 0,1 0-1 0 0,-1 1 1 0 0,0-1-1 0 0,0 1 1 0 0,-1 0 0 0 0,1 0-1 0 0,-1 0 1 0 0,0 0-1 0 0,0 0 1 0 0,0 0 0 0 0,-1 1-1 0 0,1-1 1 0 0,-1 1-1 0 0,0-1 1 0 0,0 1-1 0 0,-1-1 1 0 0,1 1 0 0 0,-1 6-1 0 0,-2 6 47 0 0,0 0 0 0 0,-1 0-1 0 0,-1 0 1 0 0,0-1 0 0 0,-1 1 0 0 0,-9 17-1 0 0,-50 93 309 0 0,61-122-345 0 0,-54 89 212 0 0,-88 109 0 0 0,1-5-110 0 0,53-68-108 0 0,89-125 0 0 0,1-3-2 0 0,0-1 0 0 0,0 0 0 0 0,0 0 1 0 0,0 1-1 0 0,0-1 0 0 0,0 0 0 0 0,0 0 1 0 0,0 0-1 0 0,0 0 0 0 0,0 0 1 0 0,-3 1-1 0 0,3-1-111 0 0,6-10-4049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57 172 6911 0 0,'-2'0'528'0'0,"-15"3"-378"0"0,10-2 1557 0 0,0 0 0 0 0,0 0 0 0 0,-9 4 6894 0 0,18-5-8078 0 0,39-3 184 0 0,0-1 0 0 0,-1-3 1 0 0,44-12-1 0 0,-21 1-280 0 0,101-44 0 0 0,-45 14-409 0 0,-105 43-278 0 0,0 1 1 0 0,1 0-1 0 0,-1 1 0 0 0,1 1 0 0 0,23-2 0 0 0,-37 4 108 0 0,0 0 0 0 0,0 0 0 0 0,1 0 0 0 0,-1 0 0 0 0,0 1 0 0 0,0-1 0 0 0,0 0 0 0 0,0 1 0 0 0,0-1 0 0 0,0 0 0 0 0,1 1 0 0 0,-1-1 0 0 0,0 1-1 0 0,0 0 1 0 0,0-1 0 0 0,-1 1 0 0 0,1 0 0 0 0,0 0 0 0 0,0-1 0 0 0,0 1 0 0 0,0 0 0 0 0,-1 0 0 0 0,1 0 0 0 0,0 0 0 0 0,-1 0 0 0 0,1 0 0 0 0,-1 0 0 0 0,1 0-1 0 0,-1 0 1 0 0,0 0 0 0 0,1 1 0 0 0,-1-1 0 0 0,0 1 0 0 0,1 2-356 0 0,-1-1 0 0 0,0 1 0 0 0,0-1 0 0 0,0 1 0 0 0,0 0 0 0 0,-1-1 0 0 0,1 1 0 0 0,-1-1 0 0 0,-1 5 0 0 0,-7 12-1699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38 5983 0 0,'2'0'464'0'0,"22"-7"-267"0"0,14-8 4374 0 0,1-1 3204 0 0,-53 34-7151 0 0,-18 15-432 0 0,2 1 1 0 0,-38 52-1 0 0,60-74-90 0 0,1 0-1 0 0,0 0 0 0 0,-9 25 1 0 0,14-34-35 0 0,1 1-1 0 0,0-1 1 0 0,0 0-1 0 0,1 0 1 0 0,-1 1 0 0 0,0-1-1 0 0,1 1 1 0 0,0-1 0 0 0,0 0-1 0 0,0 1 1 0 0,0-1 0 0 0,1 1-1 0 0,-1-1 1 0 0,1 0 0 0 0,0 1-1 0 0,0-1 1 0 0,0 0 0 0 0,0 0-1 0 0,1 1 1 0 0,-1-1 0 0 0,3 3-1 0 0,-2-5 0 0 0,-1 0-1 0 0,1 0 0 0 0,0 0 1 0 0,-1 0-1 0 0,1-1 0 0 0,0 1 1 0 0,-1 0-1 0 0,1-1 0 0 0,0 0 1 0 0,0 1-1 0 0,-1-1 0 0 0,5 0 1 0 0,-3 0 55 0 0,4 1 21 0 0,1-1 1 0 0,0 0-1 0 0,-1-1 1 0 0,1 0-1 0 0,-1 0 0 0 0,1 0 1 0 0,-1-1-1 0 0,1 0 1 0 0,7-4-1 0 0,10-5 57 0 0,30-17 1 0 0,-3 0-79 0 0,-39 22-131 0 0,0 0-1 0 0,-1-1 1 0 0,16-12 0 0 0,-25 17-18 0 0,0-1 1 0 0,0 1-1 0 0,0-1 0 0 0,0 0 1 0 0,-1 0-1 0 0,1-1 0 0 0,2-4 1 0 0,-4 6 0 0 0,0 1 0 0 0,-1-1 0 0 0,1 0 0 0 0,0 0 0 0 0,-1 0 0 0 0,1 1 0 0 0,-1-1 0 0 0,0 0 0 0 0,0 0 0 0 0,0 0 0 0 0,0 0 0 0 0,0 0 1 0 0,0 0-1 0 0,0 0 0 0 0,0 0 0 0 0,-2-2 0 0 0,1 2-37 0 0,0-1 0 0 0,0 1 0 0 0,0 0 0 0 0,0 0 0 0 0,-1 0 0 0 0,0 0 0 0 0,1 0 0 0 0,-1 0 0 0 0,0 0 0 0 0,0 0 0 0 0,0 1 0 0 0,0-1 0 0 0,0 1 0 0 0,-2-2 0 0 0,-37-17-667 0 0,26 14 500 0 0,5 2 15 0 0,1 0-1 0 0,-1 0 0 0 0,0 1 0 0 0,0 0 0 0 0,-1 1 0 0 0,1 0 0 0 0,0 1 0 0 0,-1 0 0 0 0,-19 1 0 0 0,21 1-129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2 437 17015 0 0,'0'0'779'0'0,"0"2"-15"0"0,1 0-543 0 0,-1-1-216 0 0,0-1-1 0 0,0 1 1 0 0,1 0 0 0 0,-1 0-1 0 0,0 0 1 0 0,0 0 0 0 0,0 0-1 0 0,-1-1 1 0 0,1 1 0 0 0,0 0-1 0 0,0 0 1 0 0,0 0 0 0 0,-1 0-1 0 0,1-1 1 0 0,0 1 0 0 0,-1 0 0 0 0,0 1-1 0 0,1-2 9 0 0,0 0 1 0 0,0 0-1 0 0,0 0 0 0 0,0-1 0 0 0,1 1 0 0 0,-1 0 1 0 0,0 0-1 0 0,0 0 0 0 0,0 0 0 0 0,0 0 0 0 0,0 0 1 0 0,0 0-1 0 0,0 0 0 0 0,0 0 0 0 0,0 0 0 0 0,0 0 1 0 0,0 0-1 0 0,0 0 0 0 0,0 0 0 0 0,0 0 0 0 0,0 0 1 0 0,0 0-1 0 0,0 0 0 0 0,1 0 0 0 0,-1 0 0 0 0,0 0 1 0 0,0 0-1 0 0,0 0 0 0 0,0 0 0 0 0,0 0 0 0 0,0 0 1 0 0,0 0-1 0 0,0 0 0 0 0,0 0 0 0 0,0 1 0 0 0,0-1 1 0 0,0 0-1 0 0,0 0 0 0 0,0 0 0 0 0,0 0 0 0 0,0 0 1 0 0,0 0-1 0 0,0 0 0 0 0,0 0 0 0 0,0 0 0 0 0,0 0 1 0 0,0 0-1 0 0,0 0 0 0 0,1 0 0 0 0,-1 0 0 0 0,0 0 1 0 0,0 0-1 0 0,0 0 0 0 0,0 0 0 0 0,0 1 0 0 0,0-1 1 0 0,8-8 1795 0 0,18-19 2302 0 0,-15 15-3137 0 0,17-14-698 0 0,0 0 0 0 0,41-27 0 0 0,71-38-304 0 0,-76 51 85 0 0,-42 26-45 0 0,49-32-230 0 0,136-66 0 0 0,-196 110 154 0 0,-11 2 63 0 0,1 1 1 0 0,0 0-1 0 0,0-1 0 0 0,-1 1 1 0 0,1 0-1 0 0,0-1 0 0 0,-1 1 0 0 0,1 0 1 0 0,-1 0-1 0 0,1-1 0 0 0,-1 1 1 0 0,1 0-1 0 0,-1 0 0 0 0,0 0 0 0 0,1 0 1 0 0,-1 0-1 0 0,0 0 0 0 0,0-1 1 0 0,1 1-1 0 0,-1 0 0 0 0,0 0 0 0 0,0 0 1 0 0,0 0-1 0 0,0 0 0 0 0,0 0 1 0 0,-1 0-1 0 0,1 1 0 0 0,-6 30 5 0 0,6-31-4 0 0,-28 94 0 0 0,17-64 0 0 0,2 0 0 0 0,1 1 0 0 0,-3 33 0 0 0,10-54 0 0 0,0 0 0 0 0,1-1 0 0 0,0 1 0 0 0,1 0 0 0 0,0-1 0 0 0,1 1 0 0 0,0-1 0 0 0,1 0 0 0 0,0 0 0 0 0,1 0 0 0 0,0 0 0 0 0,0 0 0 0 0,9 14 0 0 0,-7-15-73 0 0,1 0 0 0 0,-1 0 0 0 0,1 0 0 0 0,1-1 1 0 0,0 0-1 0 0,0 0 0 0 0,10 7 0 0 0,-13-12 15 0 0,0 0 0 0 0,0 0 1 0 0,1 0-1 0 0,-1-1 0 0 0,0 0 1 0 0,1 0-1 0 0,-1 0 0 0 0,1-1 0 0 0,0 1 1 0 0,0-1-1 0 0,-1-1 0 0 0,1 1 1 0 0,0-1-1 0 0,0 0 0 0 0,7-1 0 0 0,-6 0-353 0 0,15-2-6735 0 0,-8 0-526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13359 0 0,'0'0'1210'0'0,"-2"1"-756"0"0,-6 3 267 0 0,0 1 0 0 0,1-1 0 0 0,0 2-1 0 0,0-1 1 0 0,0 1 0 0 0,0 0 0 0 0,1 0-1 0 0,-10 14 1 0 0,-40 63 823 0 0,17-20-1136 0 0,4 2 1 0 0,-53 133-1 0 0,-48 128-3782 0 0,130-317 2898 0 0,-1 2-590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36 11055 0 0,'36'-36'10052'0'0,"-37"39"-9481"0"0,-144 226-46 0 0,14 11 318 0 0,-9 15-1 0 0,-17-13-467 0 0,148-229-380 0 0,-18 23-272 0 0,-42 75 0 0 0,67-108 3 0 0,0 1 75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11519 0 0,'0'0'2491'0'0,"0"2"-1080"0"0,-1 1-1047 0 0,1 0 1 0 0,0 0-1 0 0,-1 0 1 0 0,0 0-1 0 0,0 0 1 0 0,0 0-1 0 0,0 0 1 0 0,0 0-1 0 0,-1-1 1 0 0,1 1-1 0 0,-4 4 1 0 0,-26 29 840 0 0,9-9-495 0 0,0 4-583 0 0,2 1 0 0 0,2 0 1 0 0,0 1-1 0 0,3 1 0 0 0,1 1 0 0 0,1 0 1 0 0,2 1-1 0 0,-13 69 0 0 0,24-98-117 0 0,-1-1-1 0 0,1 1 1 0 0,-1-1-1 0 0,2 1 1 0 0,-1-1-1 0 0,1 0 1 0 0,0 1-1 0 0,3 8 0 0 0,-3-13 101 0 0,3 1 99 0 0,-4-3-202 0 0,0 0 1 0 0,0 1-1 0 0,0-1 1 0 0,0 0-1 0 0,0 0 1 0 0,0 1 0 0 0,1-1-1 0 0,-1 0 1 0 0,0 0-1 0 0,0 0 1 0 0,0 1-1 0 0,0-1 1 0 0,1 0-1 0 0,-1 0 1 0 0,0 0 0 0 0,0 0-1 0 0,1 0 1 0 0,-1 1-1 0 0,0-1 1 0 0,0 0-1 0 0,1 0 1 0 0,-1 0-1 0 0,0 0 1 0 0,0 0 0 0 0,1 0-1 0 0,-1 0 1 0 0,0 0-1 0 0,0 0 1 0 0,1 0-1 0 0,-1 0 1 0 0,1 0-1 0 0,1 0 68 0 0,1 0-1 0 0,0-1 0 0 0,0 1 0 0 0,0-1 0 0 0,0 1 0 0 0,-1-1 0 0 0,1 0 1 0 0,0 0-1 0 0,0 0 0 0 0,-1-1 0 0 0,1 1 0 0 0,4-4 0 0 0,-3 2 17 0 0,0-1-1 0 0,0 0 1 0 0,0 0-1 0 0,0-1 0 0 0,-1 1 1 0 0,4-6-1 0 0,3-8 78 0 0,-1 0-1 0 0,12-34 0 0 0,-17 43-159 0 0,6-16-165 0 0,-2 0 1 0 0,0 0-1 0 0,-2-1 0 0 0,5-38 0 0 0,-11 62 43 0 0,0-1 0 0 0,1 1 0 0 0,-2-1 0 0 0,1 1-1 0 0,0-1 1 0 0,0 1 0 0 0,-1-1 0 0 0,1 1 0 0 0,-1-1 0 0 0,0 1 0 0 0,0 0 0 0 0,-1-3-1 0 0,1 4 29 0 0,1 0-1 0 0,-1 0 0 0 0,0 0 0 0 0,0 0 1 0 0,0 1-1 0 0,0-1 0 0 0,0 0 0 0 0,0 1 1 0 0,0-1-1 0 0,0 1 0 0 0,0-1 0 0 0,0 1 0 0 0,0-1 1 0 0,-1 1-1 0 0,1 0 0 0 0,0-1 0 0 0,0 1 1 0 0,0 0-1 0 0,0 0 0 0 0,-1 0 0 0 0,1 0 0 0 0,0 0 1 0 0,0 0-1 0 0,0 0 0 0 0,-1 1 0 0 0,1-1 1 0 0,-1 1-1 0 0,-4 1-503 0 0,-1 0-1015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36 100 15199 0 0,'0'0'1172'0'0,"-1"2"-765"0"0,-7 22 880 0 0,0-3 137 0 0,-7 36 1 0 0,14-50-1243 0 0,-1 0 1 0 0,2 0 0 0 0,-1 0-1 0 0,1 0 1 0 0,0 0-1 0 0,1 0 1 0 0,0 0-1 0 0,0 0 1 0 0,3 11-1 0 0,-3-17-156 0 0,-1 0 0 0 0,1 1 0 0 0,-1-1 0 0 0,1 0 0 0 0,-1 0 0 0 0,1 0 0 0 0,0 0 0 0 0,-1 0 0 0 0,1 0 0 0 0,0 0 0 0 0,0 0 0 0 0,0 0 0 0 0,0 0 0 0 0,0-1 0 0 0,0 1-1 0 0,0 0 1 0 0,0 0 0 0 0,0-1 0 0 0,0 1 0 0 0,0-1 0 0 0,0 1 0 0 0,2 0 0 0 0,0-1 2 0 0,0 0 1 0 0,-1 1-1 0 0,1-1 0 0 0,0 0 0 0 0,-1 0 1 0 0,1-1-1 0 0,0 1 0 0 0,-1-1 0 0 0,1 1 0 0 0,3-2 1 0 0,2-1 24 0 0,0 0 1 0 0,-1-1 0 0 0,1 0 0 0 0,-1 0 0 0 0,0 0-1 0 0,7-7 1 0 0,6-7 0 0 0,-1-2 0 0 0,0 0 1 0 0,15-24-1 0 0,-17 21-52 0 0,2 0 1 0 0,27-25-1 0 0,-46 48-3 0 0,0-1 1 0 0,1 1-1 0 0,-1 0 0 0 0,0 0 1 0 0,0 0-1 0 0,0-1 0 0 0,0 1 0 0 0,0 0 1 0 0,1 0-1 0 0,-1 0 0 0 0,0 0 1 0 0,0-1-1 0 0,0 1 0 0 0,0 0 0 0 0,1 0 1 0 0,-1 0-1 0 0,0 0 0 0 0,0 0 1 0 0,0 0-1 0 0,1 0 0 0 0,-1 0 0 0 0,0 0 1 0 0,0 0-1 0 0,1 0 0 0 0,-1 0 1 0 0,0 0-1 0 0,0 0 0 0 0,0 0 0 0 0,1 0 1 0 0,-1 0-1 0 0,0 0 0 0 0,0 0 1 0 0,1 0-1 0 0,-1 0 0 0 0,0 0 0 0 0,0 0 1 0 0,0 0-1 0 0,1 0 0 0 0,-1 0 1 0 0,0 1-1 0 0,0-1 0 0 0,0 0 0 0 0,0 0 1 0 0,1 0-1 0 0,-1 0 0 0 0,0 0 1 0 0,0 1-1 0 0,0-1 0 0 0,0 0 0 0 0,0 0 1 0 0,1 1-1 0 0,0 6-22 0 0,1 8 63 0 0,-1 0 0 0 0,-1 0 0 0 0,0 1 1 0 0,-4 25-1 0 0,0 20 59 0 0,4-54-93 0 0,-1 1 1 0 0,2 0-1 0 0,-1-1 0 0 0,1 1 1 0 0,0 0-1 0 0,1-1 0 0 0,0 1 1 0 0,0-1-1 0 0,1 0 0 0 0,3 8 0 0 0,-4-12 39 0 0,0 0 0 0 0,0 0-1 0 0,1-1 1 0 0,-1 1-1 0 0,1 0 1 0 0,0-1 0 0 0,0 0-1 0 0,0 0 1 0 0,0 0-1 0 0,0 0 1 0 0,0 0-1 0 0,0 0 1 0 0,1-1 0 0 0,-1 0-1 0 0,1 1 1 0 0,-1-1-1 0 0,1 0 1 0 0,-1-1 0 0 0,1 1-1 0 0,0-1 1 0 0,3 1-1 0 0,-1-1 29 0 0,0 0-1 0 0,1-1 1 0 0,-1 0-1 0 0,0 0 1 0 0,0 0-1 0 0,0 0 1 0 0,0-1-1 0 0,0 0 1 0 0,-1 0-1 0 0,1-1 1 0 0,7-3-1 0 0,-1-3 11 0 0,0 0 0 0 0,-1 0 0 0 0,0-1 0 0 0,0-1 0 0 0,10-13 0 0 0,43-63 348 0 0,-50 67-383 0 0,13-20-31 0 0,-11 14-359 0 0,2 1 1 0 0,32-36-1 0 0,-24 39-5063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17215 0 0,'0'0'1566'0'0,"1"2"-1136"0"0,1 4 305 0 0,-1 0 0 0 0,1 1-1 0 0,-1-1 1 0 0,-1 0-1 0 0,1 1 1 0 0,-1-1 0 0 0,-1 12-1 0 0,-2 1 140 0 0,-6 23-1 0 0,5-27-844 0 0,1-1 0 0 0,1 1 0 0 0,-2 20 0 0 0,4-34-105 0 0,1 1-164 0 0,7 14-1915 0 0,-8-14 866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19951 0 0,'0'0'2280'0'0,"2"-1"-1712"0"0,7-3-178 0 0,-1-1-1 0 0,1 0 0 0 0,-1-1 1 0 0,0 0-1 0 0,0 0 0 0 0,7-8 1 0 0,5-3-133 0 0,218-186 92 0 0,-145 127-1104 0 0,-80 67 381 0 0,0 1 1 0 0,0 1 0 0 0,1 0-1 0 0,0 1 1 0 0,26-9-1 0 0,-39 15 346 0 0,0 0-1 0 0,0-1 1 0 0,0 1-1 0 0,0 0 1 0 0,0 0-1 0 0,0 0 0 0 0,0 0 1 0 0,0 0-1 0 0,0 0 1 0 0,1 0-1 0 0,-1 0 1 0 0,0 0-1 0 0,0 0 1 0 0,0 0-1 0 0,0 1 1 0 0,0-1-1 0 0,0 0 1 0 0,0 1-1 0 0,0-1 1 0 0,0 1-1 0 0,0-1 1 0 0,-1 1-1 0 0,1 0 1 0 0,0-1-1 0 0,0 1 0 0 0,0 0 1 0 0,-1-1-1 0 0,1 1 1 0 0,0 0-1 0 0,-1 0 1 0 0,1 0-1 0 0,1 2 1 0 0,-1-1 14 0 0,0 1 0 0 0,-1 0 0 0 0,1 0 0 0 0,0 0-1 0 0,-1 0 1 0 0,1 0 0 0 0,-1 0 0 0 0,0 0 0 0 0,0 0 0 0 0,-1 5 0 0 0,-4 16 124 0 0,0 0 1 0 0,-1-1-1 0 0,-14 31 0 0 0,10-28 314 0 0,-13 54-1 0 0,23-79-419 0 0,0 0 0 0 0,-1 0-1 0 0,1 1 1 0 0,0-1 0 0 0,0 0 0 0 0,0 0 0 0 0,0 0-1 0 0,0 0 1 0 0,0 1 0 0 0,0-1 0 0 0,1 0 0 0 0,-1 0-1 0 0,0 0 1 0 0,1 0 0 0 0,-1 1 0 0 0,1-1-1 0 0,-1 0 1 0 0,1 0 0 0 0,-1 0 0 0 0,2 1 0 0 0,-1-1-66 0 0,0 0 1 0 0,1 0-1 0 0,-1-1 1 0 0,0 1-1 0 0,0 0 0 0 0,1-1 1 0 0,-1 1-1 0 0,0-1 1 0 0,1 1-1 0 0,-1-1 1 0 0,0 0-1 0 0,1 1 1 0 0,-1-1-1 0 0,0 0 1 0 0,1 0-1 0 0,-1 0 1 0 0,3-1-1 0 0,11 0-630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650 119 18799 0 0,'2'-22'1394'0'0,"1"-2"524"0"0,-1-48 1 0 0,-20 84-1989 0 0,10-5-14 0 0,1 0-1 0 0,1 0 0 0 0,-7 9 0 0 0,-14 16-137 0 0,19-25 202 0 0,0 1-1 0 0,0 1 1 0 0,1-1-1 0 0,1 1 1 0 0,-1 1-1 0 0,1-1 1 0 0,1 1 0 0 0,-8 18-1 0 0,10-17 32 0 0,4-3 31 0 0,-1-7-36 0 0,1 0-1 0 0,0 0 0 0 0,0-1 0 0 0,0 1 0 0 0,1 0 0 0 0,-1 0 0 0 0,0-1 0 0 0,0 1 0 0 0,0-1 1 0 0,0 1-1 0 0,1-1 0 0 0,-1 1 0 0 0,0-1 0 0 0,0 0 0 0 0,1 0 0 0 0,-1 0 0 0 0,0 1 0 0 0,0-1 1 0 0,1 0-1 0 0,-1-1 0 0 0,2 1 0 0 0,0 0 33 0 0,0-1 0 0 0,0 1 1 0 0,0-1-1 0 0,0 0 0 0 0,0 0 1 0 0,0 0-1 0 0,5-2 0 0 0,2-4 42 0 0,0 0 0 0 0,-1 0 0 0 0,0-1 0 0 0,14-14 0 0 0,-24 35-195 0 0,-6 11-159 0 0,-2 0 0 0 0,0-1-1 0 0,-15 28 1 0 0,-16 37-979 0 0,31-59-310 0 0,1-1-1 0 0,1 1 1 0 0,2 0 0 0 0,-2 32 0 0 0,2-16 282 0 0,-1 50-250 0 0,7-83 1452 0 0,-4 155 4053 0 0,2-149-3372 0 0,-2 0 0 0 0,0 0 1 0 0,-1 0-1 0 0,-1 0 0 0 0,-1-1 1 0 0,0 0-1 0 0,-10 17 0 0 0,-12 18 704 0 0,-48 64 1 0 0,55-88-748 0 0,-1-2 1 0 0,-1 0 0 0 0,-46 38 0 0 0,54-52-228 0 0,0-1 0 0 0,0-1 1 0 0,-1 0-1 0 0,-1-2 0 0 0,1 1 0 0 0,-1-2 0 0 0,-1 0 0 0 0,-20 4 0 0 0,27-9-89 0 0,11-2-227 0 0,-1 0 0 0 0,0 0-1 0 0,0 0 1 0 0,1 0 0 0 0,-1 0 0 0 0,0 0 0 0 0,0 0-1 0 0,1 0 1 0 0,-1 0 0 0 0,0 0 0 0 0,1 0-1 0 0,-1-1 1 0 0,0 1 0 0 0,1 0 0 0 0,-2-1 0 0 0,0-3-46 0 0,2 3 47 0 0,-2-2-48 0 0,0-1 1 0 0,1 0-1 0 0,0 1 0 0 0,-1-1 0 0 0,1 0 1 0 0,1 0-1 0 0,-1 0 0 0 0,0 1 0 0 0,1-1 1 0 0,0-8-1 0 0,6-42-630 0 0,-3 34 336 0 0,2-18-1072 0 0,2-6-378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11519 0 0,'0'0'1394'0'0,"0"1"-316"0"0,-43 67 4104 0 0,-23 40-4332 0 0,-78 139 629 0 0,91-158-1304 0 0,-41 76-126 0 0,-91 143 48 0 0,150-254-288 0 0,-18 24-306 0 0,51-76 53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12895 0 0,'0'0'7139'0'0,"3"1"-5274"0"0,4 0-1551 0 0,1 0 1 0 0,0-1-1 0 0,-1 0 0 0 0,1 0 1 0 0,0 0-1 0 0,0-1 0 0 0,12-3 1 0 0,59-20 551 0 0,-55 16-555 0 0,122-38 309 0 0,106-35 360 0 0,-12 5-3048 0 0,-201 63 78 0 0,-1 0-3853 0 0,-3 0-1624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17303 0 0,'0'0'1572'0'0,"0"2"-1294"0"0,-6 27 11 0 0,-2 0 1 0 0,-1-1 0 0 0,-1-1 0 0 0,-15 31 0 0 0,-6 15 371 0 0,-7 19 241 0 0,-99 169-1 0 0,-83 63-1475 0 0,181-271 194 0 0,18-22-461 0 0,-1-2 0 0 0,-1 0-1 0 0,-49 46 1 0 0,68-72 747 0 0,-1 0 0 0 0,1 0 0 0 0,0 0 0 0 0,-1-1-1 0 0,1 1 1 0 0,-1-1 0 0 0,-6 2 0 0 0,0-3 51 0 0,10-1 45 0 0,1 0 0 0 0,-1-1 0 0 0,0 1-1 0 0,0 0 1 0 0,0-1 0 0 0,1 1 0 0 0,-1-1 0 0 0,0 1 0 0 0,0-1-1 0 0,1 1 1 0 0,-1-1 0 0 0,1 0 0 0 0,-1 1 0 0 0,0-1-1 0 0,1 0 1 0 0,-1 1 0 0 0,1-1 0 0 0,-1 0 0 0 0,1 1-1 0 0,0-1 1 0 0,-1-1 0 0 0,0-1 16 0 0,1 1 0 0 0,-1 0 0 0 0,1 0 0 0 0,0 0 0 0 0,0 0 0 0 0,0-1 1 0 0,0 1-1 0 0,1-3 0 0 0,0-2 37 0 0,1 0 1 0 0,0 1-1 0 0,0-1 1 0 0,5-9-1 0 0,1 0-11 0 0,2 1 1 0 0,0 0-1 0 0,0 0 0 0 0,2 1 0 0 0,0 1 1 0 0,0 0-1 0 0,1 1 0 0 0,1 0 0 0 0,0 1 0 0 0,0 0 1 0 0,28-14-1 0 0,-28 17 85 0 0,0 1 0 0 0,0 1 0 0 0,1 0 0 0 0,0 1 0 0 0,0 1 0 0 0,0 0 0 0 0,1 1-1 0 0,-1 1 1 0 0,1 0 0 0 0,0 1 0 0 0,-1 1 0 0 0,1 1 0 0 0,25 3 0 0 0,-34-3-31 0 0,0 1 0 0 0,-1 0 1 0 0,1 0-1 0 0,0 0 0 0 0,-1 1 0 0 0,0 0 0 0 0,0 1 0 0 0,0-1 0 0 0,0 1 0 0 0,0 0 0 0 0,-1 0 1 0 0,8 7-1 0 0,-10-6-42 0 0,1 0 1 0 0,0-1 0 0 0,-1 1 0 0 0,0 0-1 0 0,0 1 1 0 0,0-1 0 0 0,-1 0 0 0 0,1 1-1 0 0,-2 0 1 0 0,1-1 0 0 0,0 1 0 0 0,-1 0-1 0 0,0 0 1 0 0,0 9 0 0 0,-1-4 3 0 0,0 0 1 0 0,-1 0 0 0 0,-1-1-1 0 0,0 1 1 0 0,0 0-1 0 0,-1-1 1 0 0,0 0 0 0 0,-5 11-1 0 0,-4 4-1448 0 0,-28 46 0 0 0,34-62-292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2759 0 0,'-1'1'9671'0'0,"-42"14"-6790"0"0,29-11-2640 0 0,0 0-1 0 0,1 2 1 0 0,0-1-1 0 0,-19 12 1 0 0,13-4-54 0 0,1 1 0 0 0,0 0 1 0 0,1 1-1 0 0,1 1 0 0 0,-17 20 0 0 0,26-26 58 0 0,0 0 0 0 0,0 0 0 0 0,1 0 0 0 0,0 1-1 0 0,0 0 1 0 0,2 0 0 0 0,-1 0 0 0 0,1 1 0 0 0,1 0 0 0 0,0 0-1 0 0,-1 15 1 0 0,3-22-170 0 0,1-1-1 0 0,0 1 1 0 0,0 0-1 0 0,0-1 1 0 0,1 1 0 0 0,0-1-1 0 0,0 1 1 0 0,0-1-1 0 0,0 0 1 0 0,1 1-1 0 0,-1-1 1 0 0,1 0-1 0 0,0 0 1 0 0,4 5 0 0 0,-5-7-32 0 0,1 1 1 0 0,0-1 0 0 0,0 0-1 0 0,0 0 1 0 0,1 0 0 0 0,-1-1 0 0 0,0 1-1 0 0,1-1 1 0 0,-1 1 0 0 0,1-1 0 0 0,0 0-1 0 0,-1 0 1 0 0,1 0 0 0 0,0 0 0 0 0,0 0-1 0 0,-1 0 1 0 0,1-1 0 0 0,0 0-1 0 0,0 1 1 0 0,0-1 0 0 0,0 0 0 0 0,0-1-1 0 0,4 0 1 0 0,5-1 47 0 0,-1 0-1 0 0,0-2 1 0 0,1 1-1 0 0,-1-2 0 0 0,-1 1 1 0 0,1-1-1 0 0,12-8 1 0 0,0-3 79 0 0,41-33 0 0 0,-42 30-82 0 0,28-30 0 0 0,-45 42-89 0 0,1 0 0 0 0,-1 0 0 0 0,0-1 0 0 0,0 1 0 0 0,-1-1 0 0 0,0 0 0 0 0,0 0 0 0 0,-1-1-1 0 0,2-8 1 0 0,-4 15-32 0 0,-1-1 0 0 0,0 1 0 0 0,1 0-1 0 0,-1-1 1 0 0,0 1 0 0 0,0 0 0 0 0,-1-1-1 0 0,1 1 1 0 0,0 0 0 0 0,-1-1-1 0 0,0 1 1 0 0,1 0 0 0 0,-1-1 0 0 0,0 1-1 0 0,0 0 1 0 0,0 0 0 0 0,0 0-1 0 0,-1 0 1 0 0,1 0 0 0 0,0 0 0 0 0,-1 0-1 0 0,0 1 1 0 0,1-1 0 0 0,-1 0 0 0 0,0 1-1 0 0,0-1 1 0 0,-2-1 0 0 0,-2 0-198 0 0,0 0 0 0 0,1 0 1 0 0,-1 0-1 0 0,0 1 0 0 0,-1 0 1 0 0,1 0-1 0 0,0 0 0 0 0,-12-1 1 0 0,-78-4-3536 0 0,88 6 3357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170 263 5983 0 0,'0'0'542'0'0,"2"1"34"0"0,11 5 7789 0 0,-2 0-3395 0 0,12 1-2031 0 0,-19-6-2927 0 0,0 0 0 0 0,1-1 0 0 0,-1 0 0 0 0,0 0 0 0 0,0 0 0 0 0,0 0 0 0 0,0-1 0 0 0,0 0 0 0 0,0 1 0 0 0,0-1 0 0 0,3-2 0 0 0,18-6 78 0 0,-1-1 0 0 0,-1-1-1 0 0,1-1 1 0 0,-2-1 0 0 0,0-2 0 0 0,-1 0 0 0 0,0 0-1 0 0,26-28 1 0 0,-41 37-210 0 0,-1 0-1 0 0,1 0 1 0 0,-1 0-1 0 0,-1-1 1 0 0,1 1-1 0 0,-1-1 1 0 0,-1-1 0 0 0,1 1-1 0 0,-1 0 1 0 0,0-1-1 0 0,3-15 1 0 0,-6 22 92 0 0,1 0 0 0 0,-1-1 0 0 0,0 1 1 0 0,0-1-1 0 0,0 1 0 0 0,0 0 0 0 0,0-1 1 0 0,0 1-1 0 0,-1 0 0 0 0,1-1 0 0 0,0 1 0 0 0,-1 0 1 0 0,1-1-1 0 0,-1 1 0 0 0,1 0 0 0 0,-1 0 0 0 0,1-1 1 0 0,-1 1-1 0 0,0 0 0 0 0,0 0 0 0 0,-1-2 0 0 0,0 2-13 0 0,0 0-1 0 0,1 0 0 0 0,-1 0 0 0 0,0 1 0 0 0,1-1 0 0 0,-1 0 0 0 0,0 1 0 0 0,0-1 0 0 0,0 1 0 0 0,0-1 0 0 0,0 1 1 0 0,1 0-1 0 0,-5 0 0 0 0,-3 1-129 0 0,0 0 1 0 0,0 0 0 0 0,0 1-1 0 0,0 0 1 0 0,-11 5 0 0 0,-6 3-2 0 0,0 2 1 0 0,1 1-1 0 0,0 1 0 0 0,-43 33 1 0 0,32-18 404 0 0,1 2 0 0 0,-37 42 0 0 0,50-48 22 0 0,1 2-1 0 0,0 0 0 0 0,2 2 1 0 0,-20 40-1 0 0,36-63-211 0 0,1-1-1 0 0,-1 1 1 0 0,1 0-1 0 0,0 0 1 0 0,1 0-1 0 0,0 0 1 0 0,-2 10-1 0 0,3-14-23 0 0,0 0-1 0 0,0-1 1 0 0,1 1-1 0 0,-1 0 0 0 0,0 0 1 0 0,1-1-1 0 0,-1 1 0 0 0,1 0 1 0 0,-1-1-1 0 0,1 1 0 0 0,0 0 1 0 0,-1-1-1 0 0,1 1 1 0 0,0-1-1 0 0,0 1 0 0 0,0-1 1 0 0,1 0-1 0 0,-1 1 0 0 0,0-1 1 0 0,0 0-1 0 0,1 0 1 0 0,-1 0-1 0 0,0 0 0 0 0,1 0 1 0 0,-1 0-1 0 0,1 0 0 0 0,0 0 1 0 0,-1-1-1 0 0,1 1 0 0 0,0-1 1 0 0,1 1-1 0 0,5 1 53 0 0,0-1-1 0 0,0 0 1 0 0,0 0-1 0 0,0-1 1 0 0,0 1-1 0 0,0-2 0 0 0,15-2 1 0 0,58-17 189 0 0,-55 13-237 0 0,7-2-1665 0 0,50-22 0 0 0,-48 15-5745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36 14023 0 0,'6'-9'249'0'0,"-5"7"-136"0"0,1-1 0 0 0,-1 1 1 0 0,1 0-1 0 0,0 0 0 0 0,0 0 0 0 0,-1 0 1 0 0,1 0-1 0 0,3-2 0 0 0,4-2 3685 0 0,-11 8-3170 0 0,-50 37 12 0 0,-1-3 1 0 0,-1-2 0 0 0,-87 40-1 0 0,43-24-644 0 0,-101 45-440 0 0,153-74-36 0 0,44-18 375 0 0,1-1 92 0 0,0 0 0 0 0,1 0 0 0 0,-1 0 0 0 0,1 0 1 0 0,0 0-1 0 0,0 0 0 0 0,0 0 0 0 0,0 0 0 0 0,0 0 0 0 0,0 0 0 0 0,0 0 1 0 0,1 0-1 0 0,-1 0 0 0 0,1 0 0 0 0,-1 0 0 0 0,1 0 0 0 0,0 0 1 0 0,0 0-1 0 0,0-1 0 0 0,0 1 0 0 0,0 0 0 0 0,0 0 0 0 0,0-1 0 0 0,1 1 1 0 0,-1-1-1 0 0,3 3 0 0 0,0 0-23 0 0,8 10-122 0 0,0-1-1 0 0,1 0 1 0 0,1-1 0 0 0,17 12-1 0 0,-23-18 141 0 0,1-1 0 0 0,0 0-1 0 0,0-1 1 0 0,1 0-1 0 0,-1 0 1 0 0,1-1-1 0 0,-1 0 1 0 0,1-1 0 0 0,10 2-1 0 0,-2-2 24 0 0,113 19 44 0 0,-108-11 249 0 0,-23 1-62 0 0,-2-7-212 0 0,1-1 0 0 0,0 1-1 0 0,-1-1 1 0 0,0 0 0 0 0,0 1-1 0 0,0-1 1 0 0,0 0 0 0 0,0 0-1 0 0,-1-1 1 0 0,1 1 0 0 0,-1 0-1 0 0,0-1 1 0 0,0 1 0 0 0,-3 1-1 0 0,-8 5 122 0 0,-27 13-1 0 0,33-18-96 0 0,-13 5 23 0 0,-1-2-1 0 0,1 0 0 0 0,-2-1 1 0 0,-26 3-1 0 0,10-1-35 0 0,-38 9 32 0 0,-60 12 41 0 0,102-24-151 0 0,-67 3 0 0 0,79-10-201 0 0,22 2 99 0 0,2-1-327 0 0,7-6-4 0 0,0 1 0 0 0,0 0 0 0 0,15-8 0 0 0,-12 9-16 0 0,10-8-527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476 102 12439 0 0,'0'0'958'0'0,"0"-1"-625"0"0,2-1-55 0 0,-1-1 0 0 0,0 1 0 0 0,1 0 0 0 0,-1 0 0 0 0,1 0 0 0 0,-1 1-1 0 0,1-1 1 0 0,0 0 0 0 0,0 1 0 0 0,0-1 0 0 0,0 1 0 0 0,0-1 0 0 0,3 0 0 0 0,6-6 1132 0 0,-10 7-1191 0 0,0 0-54 0 0,3-4-21 0 0,-3 5-139 0 0,0-1 0 0 0,-1 0 0 0 0,1 0 0 0 0,0 1 0 0 0,-1-1 0 0 0,1 0 0 0 0,-1 0 0 0 0,1 0-1 0 0,-1 0 1 0 0,0 0 0 0 0,1 0 0 0 0,-1 0 0 0 0,0 0 0 0 0,0 0 0 0 0,0 0 0 0 0,0 0 0 0 0,0 0 0 0 0,0 0 0 0 0,0 0 0 0 0,0 0 0 0 0,0 0-1 0 0,0 0 1 0 0,0 0 0 0 0,-1 0 0 0 0,1 1 0 0 0,0-1 0 0 0,-1 0 0 0 0,1 0 0 0 0,0 0 0 0 0,-1 0 0 0 0,1 0 0 0 0,-1 0 0 0 0,-1-1-1 0 0,0 0 2 0 0,-1 0-1 0 0,1 1 1 0 0,-1-1-1 0 0,1 0 0 0 0,-1 1 1 0 0,0-1-1 0 0,-4 0 0 0 0,3 0 9 0 0,-4-1-12 0 0,1 1 0 0 0,-1 0 1 0 0,0 1-1 0 0,0-1 0 0 0,0 1 0 0 0,0 1 0 0 0,0-1 0 0 0,0 2 0 0 0,0-1 1 0 0,0 1-1 0 0,0 0 0 0 0,1 0 0 0 0,-1 1 0 0 0,-9 3 0 0 0,-11 5 102 0 0,1 2 0 0 0,-37 19-1 0 0,64-30-102 0 0,-32 16 337 0 0,0 2 0 0 0,-37 28 0 0 0,58-37-257 0 0,-1 0-1 0 0,1 0 1 0 0,0 1 0 0 0,1 1 0 0 0,1-1 0 0 0,0 2 0 0 0,0-1 0 0 0,-8 18 0 0 0,15-26-61 0 0,0 1 0 0 0,0 0 0 0 0,0 0 0 0 0,1 0 0 0 0,-1 0 0 0 0,1 0 0 0 0,1 0 0 0 0,-1 0 0 0 0,1 1 0 0 0,0-1 0 0 0,0 0 1 0 0,1 6-1 0 0,-1-9-10 0 0,1 1 0 0 0,-1-1 0 0 0,1 0 1 0 0,0 1-1 0 0,0-1 0 0 0,0 0 1 0 0,0 0-1 0 0,1 1 0 0 0,-1-1 0 0 0,1 0 1 0 0,-1 0-1 0 0,1 0 0 0 0,-1-1 1 0 0,1 1-1 0 0,0 0 0 0 0,0-1 0 0 0,0 1 1 0 0,0-1-1 0 0,0 1 0 0 0,1-1 1 0 0,-1 0-1 0 0,0 0 0 0 0,0 0 0 0 0,1 0 1 0 0,-1-1-1 0 0,4 2 0 0 0,1-1 4 0 0,0 0-1 0 0,0-1 1 0 0,0 0-1 0 0,0 0 0 0 0,0 0 1 0 0,0-1-1 0 0,14-3 1 0 0,46-17 70 0 0,-63 20-84 0 0,29-11-334 0 0,-1-2 0 0 0,0-1-1 0 0,34-22 1 0 0,-44 23 82 0 0,-1-1 1 0 0,-1-1-1 0 0,0-1 0 0 0,34-38 0 0 0,-40 36 648 0 0,-13 18 436 0 0,-4 1-758 0 0,0 1 0 0 0,0-1 0 0 0,0 1 0 0 0,1 0 0 0 0,-1 0 0 0 0,0 0 0 0 0,1 0 0 0 0,-1 0 0 0 0,1 1 0 0 0,0-1 0 0 0,-4 3 0 0 0,-22 20 21 0 0,19-15-58 0 0,1 0 0 0 0,1 1 0 0 0,-1 0 0 0 0,-8 16 1 0 0,13-20-41 0 0,0 1 0 0 0,0-1 1 0 0,0 1-1 0 0,1 0 1 0 0,0 0-1 0 0,0 0 1 0 0,1 0-1 0 0,0 0 0 0 0,-1 8 1 0 0,2-13-97 0 0,0 0 0 0 0,0 0 1 0 0,1 0-1 0 0,-1 0 0 0 0,0 0 0 0 0,1 0 1 0 0,-1 0-1 0 0,1 0 0 0 0,0 0 0 0 0,0 0 1 0 0,0 0-1 0 0,0 0 0 0 0,0 0 0 0 0,0-1 1 0 0,0 1-1 0 0,0 0 0 0 0,1-1 0 0 0,-1 1 1 0 0,1-1-1 0 0,-1 1 0 0 0,1-1 0 0 0,0 0 1 0 0,-1 0-1 0 0,1 0 0 0 0,0 0 0 0 0,0 0 1 0 0,0 0-1 0 0,0 0 0 0 0,0 0 0 0 0,0-1 1 0 0,4 1-1 0 0,11 0-1532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47 340 2759 0 0,'-9'0'248'0'0,"-7"4"6951"0"0,2-1 1805 0 0,7-3-6340 0 0,8-11-1843 0 0,0 8-735 0 0,1-1 1 0 0,1 0-1 0 0,-1 1 0 0 0,0-1 1 0 0,1 1-1 0 0,0-1 0 0 0,0 1 1 0 0,0 0-1 0 0,0 0 0 0 0,0 1 1 0 0,6-4-1 0 0,0-2 62 0 0,27-19-186 0 0,2 1 0 0 0,67-33-1 0 0,-96 53 12 0 0,1 1-1 0 0,0 1 0 0 0,0 0 1 0 0,0 0-1 0 0,0 1 0 0 0,0 0 1 0 0,1 0-1 0 0,13 0 0 0 0,-23 3 21 0 0,0 0-1 0 0,0 0 0 0 0,0 1 1 0 0,-1-1-1 0 0,1 0 0 0 0,0 0 1 0 0,0 1-1 0 0,0-1 0 0 0,0 1 1 0 0,-1-1-1 0 0,1 1 1 0 0,0-1-1 0 0,0 1 0 0 0,-1-1 1 0 0,1 1-1 0 0,-1 0 0 0 0,1-1 1 0 0,0 1-1 0 0,-1 0 0 0 0,1 0 1 0 0,-1-1-1 0 0,1 1 1 0 0,-1 0-1 0 0,0 0 0 0 0,1 1 1 0 0,0 1 23 0 0,0-1 1 0 0,0 1 0 0 0,-1 0 0 0 0,1 0-1 0 0,-1-1 1 0 0,1 5 0 0 0,-3 6 55 0 0,0-1 1 0 0,0 1-1 0 0,-1-1 1 0 0,-1 1-1 0 0,-10 22 0 0 0,12-29-66 0 0,-1 0-1 0 0,0 0 0 0 0,-6 7 1 0 0,9-11 48 0 0,1-3 5 0 0,27-23-94 0 0,0-1-1 0 0,25-32 1 0 0,-24 26-18 0 0,40-34 0 0 0,-48 49-8 0 0,0 1-1 0 0,1 1 1 0 0,0 1 0 0 0,1 1-1 0 0,40-15 1 0 0,-58 25 63 0 0,0 1 0 0 0,0-1 0 0 0,1 1 0 0 0,-1 1 0 0 0,0-1 1 0 0,1 1-1 0 0,-1-1 0 0 0,1 1 0 0 0,5 1 0 0 0,-9 0 14 0 0,0-1 1 0 0,0 0-1 0 0,-1 1 0 0 0,1-1 1 0 0,0 1-1 0 0,-1 0 1 0 0,1 0-1 0 0,0-1 1 0 0,-1 1-1 0 0,1 0 0 0 0,-1 0 1 0 0,1 0-1 0 0,-1 1 1 0 0,1-1-1 0 0,-1 0 0 0 0,0 0 1 0 0,0 1-1 0 0,0-1 1 0 0,0 1-1 0 0,0-1 0 0 0,0 1 1 0 0,0 0-1 0 0,0-1 1 0 0,0 1-1 0 0,-1 0 0 0 0,1-1 1 0 0,-1 1-1 0 0,1 0 1 0 0,-1 0-1 0 0,0 2 0 0 0,1 3 5 0 0,-1 0-1 0 0,-1 0 0 0 0,1-1 0 0 0,-1 1 0 0 0,-1 0 0 0 0,1 0 0 0 0,-1 0 0 0 0,0-1 0 0 0,-5 11 0 0 0,-3 4 51 0 0,-20 30 0 0 0,9-21-52 0 0,13-19 9 0 0,-14 25 0 0 0,18-28-124 0 0,4-7-616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157 118 17935 0 0,'0'0'1632'0'0,"1"1"-1238"0"0,16 24 1688 0 0,-13-19-1791 0 0,0 1 0 0 0,0-1 0 0 0,1-1 0 0 0,-1 1 0 0 0,7 5 0 0 0,-9-10-251 0 0,0 1 0 0 0,0-1-1 0 0,0 0 1 0 0,0 1-1 0 0,1-1 1 0 0,-1 0-1 0 0,0 0 1 0 0,1-1-1 0 0,-1 1 1 0 0,1 0-1 0 0,-1-1 1 0 0,0 1 0 0 0,1-1-1 0 0,-1 0 1 0 0,1 0-1 0 0,-1 0 1 0 0,1 0-1 0 0,-1 0 1 0 0,5-1-1 0 0,2-2-56 0 0,0 0 0 0 0,-1 0 0 0 0,1 0 0 0 0,0-1 0 0 0,-1 0-1 0 0,0-1 1 0 0,0 0 0 0 0,0 0 0 0 0,-1-1 0 0 0,1 0-1 0 0,-1 0 1 0 0,-1-1 0 0 0,1 0 0 0 0,-1 0 0 0 0,0 0 0 0 0,-1-1-1 0 0,8-13 1 0 0,-12 19-29 0 0,0 0 0 0 0,0-1-1 0 0,-1 1 1 0 0,1 0 0 0 0,0-1-1 0 0,-1 1 1 0 0,1-1 0 0 0,-1 1 0 0 0,0-1-1 0 0,0 1 1 0 0,0-1 0 0 0,0 1-1 0 0,0 0 1 0 0,-1-1 0 0 0,1 1 0 0 0,-1-1-1 0 0,1 1 1 0 0,-1 0 0 0 0,0-1 0 0 0,0 1-1 0 0,0 0 1 0 0,0 0 0 0 0,0-1-1 0 0,-1 1 1 0 0,-2-3 0 0 0,2 3 6 0 0,0 0 0 0 0,-1 0 0 0 0,1 0 0 0 0,0 0 0 0 0,-1 0 0 0 0,0 1 0 0 0,1-1 0 0 0,-1 1 0 0 0,0 0 0 0 0,0 0 0 0 0,0 0-1 0 0,0 0 1 0 0,0 0 0 0 0,0 1 0 0 0,0-1 0 0 0,0 1 0 0 0,0 0 0 0 0,0 0 0 0 0,0 0 0 0 0,-4 0 0 0 0,-6 3 16 0 0,0 0-1 0 0,1 0 1 0 0,-1 1-1 0 0,1 1 1 0 0,0 0-1 0 0,0 0 1 0 0,1 1-1 0 0,-1 1 1 0 0,-17 13-1 0 0,5 0 280 0 0,0 2 0 0 0,-38 42 0 0 0,52-52-93 0 0,0 1 0 0 0,1 0 0 0 0,0 0 0 0 0,1 1 0 0 0,-12 28 0 0 0,17-37-119 0 0,1 1 0 0 0,0 0 0 0 0,0 0 0 0 0,1 0 0 0 0,0 0 0 0 0,0 0 0 0 0,0 0-1 0 0,1 0 1 0 0,0 0 0 0 0,0 1 0 0 0,1-1 0 0 0,-1 0 0 0 0,1 0 0 0 0,1 0 0 0 0,-1 0 0 0 0,1 0 0 0 0,0 0 0 0 0,3 6 0 0 0,-3-9-23 0 0,-1-1 0 0 0,1 0 0 0 0,0 1 0 0 0,-1-1 0 0 0,1 0 0 0 0,0 0 0 0 0,0 0-1 0 0,0 0 1 0 0,0-1 0 0 0,1 1 0 0 0,-1-1 0 0 0,0 1 0 0 0,1-1 0 0 0,3 2 0 0 0,-2-2 0 0 0,1 0 0 0 0,-1 0-1 0 0,1 0 1 0 0,-1 0 0 0 0,1-1 0 0 0,0 1 0 0 0,8-2 0 0 0,2-1-93 0 0,0-1 0 0 0,0 0 0 0 0,-1-1 0 0 0,19-8 0 0 0,16-7-1911 0 0,57-31 1 0 0,-64 27 73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103 346 14135 0 0,'0'0'690'0'0,"-1"1"-305"0"0,-1 1-355 0 0,0 0 0 0 0,0 0 0 0 0,0 1 0 0 0,0-1 0 0 0,0 1 0 0 0,0-1 0 0 0,1 1 0 0 0,0 0 0 0 0,-1 0 0 0 0,1-1 0 0 0,0 1 0 0 0,0 0 0 0 0,0 0 0 0 0,1 0-1 0 0,-1 4 1 0 0,-7 20 471 0 0,-19 62 1567 0 0,11-30-1463 0 0,6-32-502 0 0,5-13-34 0 0,-7 25 1 0 0,21-78 10 0 0,68-225 677 0 0,-66 234-620 0 0,2 0 0 0 0,0 1-1 0 0,3 0 1 0 0,0 2 0 0 0,2 0 0 0 0,30-37-1 0 0,-39 54-11 0 0,1 0-1 0 0,1 1 1 0 0,0 0-1 0 0,0 0 1 0 0,1 1-1 0 0,0 0 1 0 0,0 1-1 0 0,1 1 1 0 0,0 0 0 0 0,0 1-1 0 0,0 0 1 0 0,1 1-1 0 0,-1 0 1 0 0,1 1-1 0 0,0 1 1 0 0,0 0-1 0 0,0 1 1 0 0,1 1-1 0 0,18 1 1 0 0,-16 0 6 0 0,1 1 0 0 0,29 6-1 0 0,-41-6-196 0 0,-1-1 0 0 0,1 1-1 0 0,-1 0 1 0 0,0 0-1 0 0,0 1 1 0 0,0-1 0 0 0,0 1-1 0 0,-1 0 1 0 0,1 1-1 0 0,-1-1 1 0 0,1 1 0 0 0,4 6-1 0 0,-8-9-102 0 0,0 1 1 0 0,0 0-1 0 0,0-1 0 0 0,0 1 0 0 0,-1 0 0 0 0,1 0 1 0 0,-1-1-1 0 0,1 1 0 0 0,-1 3 0 0 0,1-1-723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228 260 12607 0 0,'0'0'1143'0'0,"2"0"-940"0"0,44-9 1821 0 0,65-23 0 0 0,45-24 191 0 0,-139 49-2025 0 0,80-34 569 0 0,-81 33-737 0 0,0-1 0 0 0,0 0 1 0 0,23-21-1 0 0,-37 29-54 0 0,0 0 0 0 0,-1 0 1 0 0,0-1-1 0 0,1 1 0 0 0,-1-1 0 0 0,0 1 1 0 0,0-1-1 0 0,1 1 0 0 0,-1-1 0 0 0,-1 0 0 0 0,1 1 1 0 0,0-1-1 0 0,0 0 0 0 0,-1 0 0 0 0,1 0 1 0 0,-1 0-1 0 0,1 0 0 0 0,-1-2 0 0 0,0 3 3 0 0,0 0 1 0 0,-1-1-1 0 0,1 1 0 0 0,-1 0 0 0 0,1 0 0 0 0,-1 0 0 0 0,1 0 0 0 0,-1 0 0 0 0,0 0 0 0 0,1 0 0 0 0,-1 0 0 0 0,0 0 0 0 0,0 0 0 0 0,0 0 0 0 0,0 0 0 0 0,0 0 0 0 0,0 1 0 0 0,0-1 0 0 0,0 0 0 0 0,0 1 0 0 0,0-1 0 0 0,0 1 1 0 0,-1-1-1 0 0,1 1 0 0 0,0-1 0 0 0,0 1 0 0 0,0 0 0 0 0,-1 0 0 0 0,-1 0 0 0 0,-5-2-140 0 0,0 2 0 0 0,0-1 1 0 0,0 1-1 0 0,0 0 0 0 0,0 1 1 0 0,0 0-1 0 0,0 0 0 0 0,-12 4 1 0 0,-1 2-643 0 0,-38 16 1 0 0,1 6 13 0 0,-72 48-1 0 0,-47 47 1563 0 0,115-79-179 0 0,42-32-290 0 0,1 2-1 0 0,0 0 1 0 0,1 1-1 0 0,0 1 1 0 0,-20 26 0 0 0,37-41-250 0 0,-1 0 1 0 0,1-1 0 0 0,0 1 0 0 0,0 0 0 0 0,0 0 0 0 0,0 0 0 0 0,0 0 0 0 0,1 0-1 0 0,-1 0 1 0 0,1 0 0 0 0,-1 0 0 0 0,1 0 0 0 0,0 0 0 0 0,0 0 0 0 0,0 0-1 0 0,0 1 1 0 0,0 2 0 0 0,1-3-10 0 0,-1-1 0 0 0,1 1-1 0 0,0-1 1 0 0,0 1 0 0 0,0-1-1 0 0,0 1 1 0 0,0-1 0 0 0,0 0-1 0 0,0 1 1 0 0,0-1 0 0 0,0 0-1 0 0,1 0 1 0 0,-1 0 0 0 0,0 0-1 0 0,1 0 1 0 0,-1 0 0 0 0,1 0-1 0 0,-1-1 1 0 0,1 1 0 0 0,0 0 0 0 0,2 0-1 0 0,5 1 109 0 0,1 1-1 0 0,0-2 0 0 0,0 1 1 0 0,16-1-1 0 0,43-3 225 0 0,-62 2-353 0 0,143-21 15 0 0,-47 5-1503 0 0,-51 11 510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351 157 5063 0 0,'13'-16'566'0'0,"20"-20"1"0"0,-8 8 2658 0 0,-1-1 3697 0 0,-23 27-6749 0 0,0 0 0 0 0,0 0-1 0 0,0-1 1 0 0,0 1 0 0 0,0 0 0 0 0,0 0-1 0 0,0 0 1 0 0,-1-1 0 0 0,1 1 0 0 0,-1-4-1 0 0,0 5 119 0 0,-1 0-44 0 0,0-1-220 0 0,0 1 0 0 0,-1-1 1 0 0,1 1-1 0 0,-1 0 1 0 0,0-1-1 0 0,1 1 0 0 0,-1 0 1 0 0,0 0-1 0 0,0 0 1 0 0,0 0-1 0 0,0 1 0 0 0,0-1 1 0 0,1 0-1 0 0,-1 1 1 0 0,-1-1-1 0 0,1 1 0 0 0,0 0 1 0 0,0 0-1 0 0,0 0 1 0 0,0 0-1 0 0,0 0 0 0 0,0 0 1 0 0,0 0-1 0 0,0 1 0 0 0,0-1 1 0 0,-2 2-1 0 0,-7 1-71 0 0,-1 1 0 0 0,1 1 0 0 0,-15 8 0 0 0,15-8 45 0 0,-7 5-63 0 0,1 1 1 0 0,0 0 0 0 0,0 1 0 0 0,-19 19-1 0 0,-55 64 75 0 0,79-80 47 0 0,-14 15 142 0 0,-25 37-1 0 0,45-58-60 0 0,0 1 1 0 0,1-1-1 0 0,0 1 0 0 0,0 0 0 0 0,1 1 0 0 0,0-1 0 0 0,1 1 0 0 0,-3 21 1 0 0,5-30-97 0 0,1 0 0 0 0,0 0 1 0 0,0 0-1 0 0,0 0 0 0 0,0 0 1 0 0,0 0-1 0 0,0 0 0 0 0,1 0 1 0 0,-1 0-1 0 0,1 0 0 0 0,-1 0 1 0 0,1 0-1 0 0,0 0 0 0 0,0 0 1 0 0,0-1-1 0 0,0 1 1 0 0,0 0-1 0 0,0 0 0 0 0,3 2 1 0 0,-3-2 4 0 0,1-1 0 0 0,0 0 1 0 0,1 0-1 0 0,-1 1 1 0 0,0-1-1 0 0,0 0 1 0 0,0-1-1 0 0,1 1 0 0 0,-1 0 1 0 0,0-1-1 0 0,1 1 1 0 0,-1-1-1 0 0,1 0 1 0 0,2 1-1 0 0,4-2 43 0 0,-1 1-1 0 0,0-1 1 0 0,1-1 0 0 0,-1 1-1 0 0,0-2 1 0 0,0 1 0 0 0,0-1-1 0 0,12-6 1 0 0,12-9-244 0 0,-1 0-1 0 0,-2-3 1 0 0,0 0 0 0 0,-1-2 0 0 0,-1-1 0 0 0,-1-1 0 0 0,38-48-1 0 0,-63 72 55 0 0,-2 2-96 0 0,-1 0 175 0 0,1 1-1 0 0,-1-1 1 0 0,1 0 0 0 0,0 1-1 0 0,-1-1 1 0 0,1 1-1 0 0,0-1 1 0 0,-1 2 0 0 0,0 1-4 0 0,-18 24 5 0 0,1 1 1 0 0,2 2-1 0 0,1-1 1 0 0,1 2-1 0 0,-12 41 0 0 0,25-70-69 0 0,1 0-1 0 0,0 0 0 0 0,0 0 1 0 0,1 0-1 0 0,-1 0 0 0 0,1 0 1 0 0,-1 1-1 0 0,1-1 0 0 0,0 0 1 0 0,1 4-1 0 0,-1-6-28 0 0,0 0 1 0 0,0-1-1 0 0,1 0 1 0 0,-1 1 0 0 0,0-1-1 0 0,1 1 1 0 0,-1-1-1 0 0,1 1 1 0 0,-1-1-1 0 0,1 0 1 0 0,-1 1-1 0 0,1-1 1 0 0,-1 0-1 0 0,1 1 1 0 0,-1-1-1 0 0,1 0 1 0 0,-1 0 0 0 0,1 1-1 0 0,-1-1 1 0 0,2 0-1 0 0,-1 0-508 0 0,11 3-5829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5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8 20615 0 0,'2'-2'464'0'0,"4"-2"68"0"0,-5 2 753 0 0,-3 2-1073 0 0,-3 1-121 0 0,-1-1-1 0 0,1 1 0 0 0,0 0 0 0 0,0 0 0 0 0,0 1 0 0 0,0 0 0 0 0,0 0 1 0 0,0 0-1 0 0,-6 4 0 0 0,-7 5 60 0 0,-18 14 0 0 0,23-15-74 0 0,-4 3-115 0 0,0 1 1 0 0,-25 25-1 0 0,35-31 16 0 0,0 0 0 0 0,1 1-1 0 0,0 0 1 0 0,0 0 0 0 0,1 0 0 0 0,0 0 0 0 0,-5 16-1 0 0,9-23-42 0 0,0 0 0 0 0,0 1 0 0 0,1-1 0 0 0,-1 0 0 0 0,1 1 0 0 0,0-1 0 0 0,0 1 0 0 0,0-1-1 0 0,0 0 1 0 0,0 1 0 0 0,0-1 0 0 0,0 1 0 0 0,1-1 0 0 0,0 0 0 0 0,-1 1 0 0 0,1-1 0 0 0,0 0-1 0 0,0 0 1 0 0,0 0 0 0 0,0 0 0 0 0,0 1 0 0 0,1-1 0 0 0,-1-1 0 0 0,1 1 0 0 0,1 2 0 0 0,4 2-191 0 0,1 0 1 0 0,-1 0 0 0 0,1-1-1 0 0,0 0 1 0 0,12 4 0 0 0,-11-4 216 0 0,-1-1 0 0 0,1 1 0 0 0,14 12 1 0 0,-19-13 70 0 0,-1 0 0 0 0,1 0 1 0 0,-1 0-1 0 0,0 1 1 0 0,0-1-1 0 0,0 1 0 0 0,-1 0 1 0 0,0-1-1 0 0,0 1 1 0 0,0 0-1 0 0,-1 1 0 0 0,1-1 1 0 0,-1 0-1 0 0,0 0 1 0 0,-1 1-1 0 0,1-1 0 0 0,-1 0 1 0 0,0 1-1 0 0,0-1 1 0 0,-2 7-1 0 0,1-4-6 0 0,-1 0 1 0 0,0-1-1 0 0,0 1 0 0 0,-1 0 0 0 0,0-1 1 0 0,0 0-1 0 0,0 0 0 0 0,-1 0 0 0 0,0 0 1 0 0,-1 0-1 0 0,0-1 0 0 0,0 0 1 0 0,-6 6-1 0 0,-2-1 43 0 0,0 0 1 0 0,-1-1-1 0 0,0-1 1 0 0,0-1-1 0 0,-1 0 1 0 0,0 0-1 0 0,0-2 1 0 0,-1 0-1 0 0,0 0 1 0 0,0-2-1 0 0,-1 0 1 0 0,1-1-1 0 0,-1-1 1 0 0,1 0-1 0 0,-33-1 1 0 0,43-1-72 0 0,1-1 0 0 0,-1 0 1 0 0,1 0-1 0 0,0 0 0 0 0,-8-3 1 0 0,11 3-63 0 0,0 0 0 0 0,1 1 0 0 0,-1-1 1 0 0,1 0-1 0 0,-1 0 0 0 0,1 0 1 0 0,-1 0-1 0 0,1-1 0 0 0,-1 1 0 0 0,1 0 1 0 0,0 0-1 0 0,0-1 0 0 0,0 1 1 0 0,0-1-1 0 0,0 1 0 0 0,0-1 0 0 0,0 1 1 0 0,0-1-1 0 0,1 0 0 0 0,-1 0 1 0 0,0-1-1 0 0,0-18-794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12895 0 0,'0'0'1578'0'0,"0"2"-521"0"0,-1 0-814 0 0,0 1 0 0 0,1-1 0 0 0,-1 0 0 0 0,0 0 0 0 0,0 0 0 0 0,-1 0 1 0 0,1 0-1 0 0,0 0 0 0 0,0 0 0 0 0,-1 0 0 0 0,0 0 0 0 0,1-1 0 0 0,-1 1 0 0 0,-3 2 0 0 0,-33 21 939 0 0,16-11-979 0 0,-27 19 133 0 0,-1 1-27 0 0,-60 52 0 0 0,97-74-300 0 0,-1 1 0 0 0,2 1 1 0 0,0 0-1 0 0,1 1 1 0 0,0 0-1 0 0,1 0 0 0 0,1 1 1 0 0,-13 29-1 0 0,20-40-9 0 0,0 1 0 0 0,0-1 0 0 0,1 0 0 0 0,0 0 0 0 0,0 0-1 0 0,0 1 1 0 0,1-1 0 0 0,-1 7 0 0 0,2-10 1 0 0,-1 0-1 0 0,0 0 1 0 0,1 0-1 0 0,-1 1 1 0 0,1-1 0 0 0,0 0-1 0 0,0 0 1 0 0,0 0-1 0 0,0 0 1 0 0,0 0 0 0 0,0 0-1 0 0,0-1 1 0 0,1 1-1 0 0,-1 0 1 0 0,1-1 0 0 0,-1 1-1 0 0,1-1 1 0 0,0 1-1 0 0,-1-1 1 0 0,1 1 0 0 0,4 1-1 0 0,1 0 37 0 0,0 0-1 0 0,0-1 0 0 0,0 0 1 0 0,0 0-1 0 0,1 0 1 0 0,-1-1-1 0 0,1 0 0 0 0,0 0 1 0 0,-1-1-1 0 0,1 0 1 0 0,14-2-1 0 0,-5 0 140 0 0,1-2 0 0 0,0 0-1 0 0,31-12 1 0 0,-25 6 13 0 0,0-1 1 0 0,-2 0-1 0 0,1-2 0 0 0,-1-1 1 0 0,-1-1-1 0 0,29-25 0 0 0,-43 34-141 0 0,-2-1-1 0 0,1 1 0 0 0,-1-1 0 0 0,1 0 1 0 0,-2 0-1 0 0,1 0 0 0 0,-1 0 0 0 0,0-1 0 0 0,-1 0 1 0 0,0 0-1 0 0,4-16 0 0 0,-6 17-33 0 0,0 1-1 0 0,0-1 1 0 0,-1 0 0 0 0,0 0 0 0 0,0 0 0 0 0,-1 0-1 0 0,0 0 1 0 0,0 1 0 0 0,0-1 0 0 0,-1 0-1 0 0,0 1 1 0 0,-1-1 0 0 0,1 1 0 0 0,-1 0-1 0 0,-4-7 1 0 0,3 6-106 0 0,-1 0 0 0 0,0 0 0 0 0,0 1-1 0 0,0 0 1 0 0,0 0 0 0 0,-1 0 0 0 0,0 1 0 0 0,0 0 0 0 0,-1 0 0 0 0,0 1-1 0 0,-12-7 1 0 0,14 8-208 0 0,-1 1-1 0 0,1 0 1 0 0,-1 0 0 0 0,0 1-1 0 0,0 0 1 0 0,0 0-1 0 0,0 0 1 0 0,0 1-1 0 0,0 0 1 0 0,0 0-1 0 0,0 0 1 0 0,0 1 0 0 0,0 0-1 0 0,0 0 1 0 0,0 0-1 0 0,-6 3 1 0 0,-3 2-1271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794 706 9215 0 0,'0'0'707'0'0,"-1"-1"-464"0"0,-11 0 1301 0 0,0 1 0 0 0,1 0 0 0 0,-20 2 0 0 0,20-1-670 0 0,0 0 0 0 0,0-1 0 0 0,0 0 0 0 0,-14-2 0 0 0,23 2-282 0 0,1-2-477 0 0,0 1 0 0 0,1 0 0 0 0,-1-1 0 0 0,0 1 0 0 0,1-1 0 0 0,-1 1 0 0 0,1-1 0 0 0,-1 1 0 0 0,1-1 0 0 0,0 1 0 0 0,-1-1 0 0 0,1-3 0 0 0,0 0 6 0 0,0-1 1 0 0,1 0-1 0 0,0 0 0 0 0,0 0 1 0 0,0 0-1 0 0,1 1 0 0 0,2-7 1 0 0,19-40 9 0 0,-14 33-64 0 0,52-102-11 0 0,19-44-16 0 0,-69 138-122 0 0,-1-2-1 0 0,-1 0 0 0 0,11-59 0 0 0,-19 76-196 0 0,1-25-1 0 0,-2 34 191 0 0,0 0 1 0 0,0 0-1 0 0,-1 0 1 0 0,1-1 0 0 0,-1 1-1 0 0,0 0 1 0 0,0 0-1 0 0,0 0 1 0 0,0 0-1 0 0,0 0 1 0 0,-1 0 0 0 0,-3-5-1 0 0,4 7 60 0 0,0 1 0 0 0,1-1 0 0 0,-1 0 0 0 0,0 1 0 0 0,0-1 0 0 0,0 1 0 0 0,0-1 0 0 0,0 1 0 0 0,0 0 0 0 0,0-1 0 0 0,-1 1 0 0 0,1 0 0 0 0,0 0 0 0 0,0 0 0 0 0,0 0 0 0 0,0 0 0 0 0,0 0 0 0 0,0 0-1 0 0,0 0 1 0 0,-1 0 0 0 0,1 0 0 0 0,0 0 0 0 0,0 1 0 0 0,0-1 0 0 0,0 1 0 0 0,0-1 0 0 0,0 0 0 0 0,0 1 0 0 0,0 0 0 0 0,0-1 0 0 0,0 1 0 0 0,-1 1 0 0 0,-4 2-50 0 0,-1 1 0 0 0,1 1 1 0 0,-7 6-1 0 0,12-11 56 0 0,-11 13 4 0 0,0 0-1 0 0,1 1 1 0 0,1 0-1 0 0,0 0 1 0 0,1 1-1 0 0,1 1 1 0 0,0-1-1 0 0,-8 29 0 0 0,-1 15 37 0 0,-11 71-1 0 0,26-119-19 0 0,-21 131 82 0 0,-6 34-30 0 0,21-141-45 0 0,-2 1 1 0 0,-25 60-1 0 0,16-57 149 0 0,-2-2 1 0 0,-1 0 0 0 0,-2-1-1 0 0,-2-1 1 0 0,-57 62-1 0 0,-78 58 599 0 0,-13 16-12 0 0,151-147-683 0 0,22-24-126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11975 0 0,'0'0'11960'0'0,"2"-1"-11545"0"0,30-22 81 0 0,30-30 0 0 0,21-15-527 0 0,-36 33-11 0 0,84-58-301 0 0,-103 76 263 0 0,0 1 1 0 0,57-24-1 0 0,-76 37 147 0 0,-1 0-1 0 0,1 1 1 0 0,0 0 0 0 0,-1 0-1 0 0,19-1 1 0 0,-19 16 268 0 0,-6-9-293 0 0,-1 1 0 0 0,1-1-1 0 0,-1 0 1 0 0,0 1 0 0 0,-1-1 0 0 0,1 1 0 0 0,-1-1 0 0 0,1 1 0 0 0,-1-1 0 0 0,-1 1 0 0 0,1 0 0 0 0,-2 5 0 0 0,-2 9 94 0 0,-8 28 0 0 0,8-36-104 0 0,-27 79 76 0 0,19-58-706 0 0,0 1 0 0 0,-10 55 1 0 0,21-81-230 0 0,0 0 1 0 0,1 0-1 0 0,0 0 1 0 0,0 0 0 0 0,2 11-1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65 11055 0 0,'5'-7'418'0'0,"1"0"0"0"0,0 0 1 0 0,0 1-1 0 0,0 0 0 0 0,13-9 0 0 0,5-2 9624 0 0,-23 18-9926 0 0,0 0 0 0 0,0 1 1 0 0,0-1-1 0 0,0 0 0 0 0,-1 0 0 0 0,1 0 1 0 0,0 1-1 0 0,-1-1 0 0 0,1 0 0 0 0,-1 1 1 0 0,1-1-1 0 0,-1 1 0 0 0,1-1 1 0 0,-1 3-1 0 0,0 2-4 0 0,1 0-1 0 0,-2 0 1 0 0,1-1 0 0 0,-1 1 0 0 0,0 0 0 0 0,0-1 0 0 0,0 1 0 0 0,-3 5-1 0 0,-20 47 554 0 0,10-28-386 0 0,9-17-763 0 0,-35 92 1928 0 0,26-51-3585 0 0,12-42-928 0 0,0 0 1 0 0,0 17 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68 339 15119 0 0,'0'0'694'0'0,"-7"5"218"0"0,-15 4 190 0 0,21-9-917 0 0,-1 0-1 0 0,1 0 0 0 0,0 0 1 0 0,0 0-1 0 0,0 0 0 0 0,-1 0 1 0 0,1 0-1 0 0,0-1 1 0 0,0 1-1 0 0,0 0 0 0 0,0-1 1 0 0,0 1-1 0 0,-1-1 1 0 0,1 1-1 0 0,0-1 0 0 0,0 1 1 0 0,0-1-1 0 0,0 0 0 0 0,0 1 1 0 0,1-1-1 0 0,-1 0 1 0 0,0 0-1 0 0,0 0 0 0 0,0 0 1 0 0,1 0-1 0 0,-1 0 0 0 0,0 0 1 0 0,1 0-1 0 0,-1-2 1 0 0,-1 0 11 0 0,1 0 0 0 0,0-1 0 0 0,-1 1 0 0 0,2 0 1 0 0,-1-1-1 0 0,0 1 0 0 0,1-1 0 0 0,-1-3 0 0 0,2-2-79 0 0,0 0 0 0 0,0 1-1 0 0,1-1 1 0 0,0 1-1 0 0,1 0 1 0 0,0 0 0 0 0,0 0-1 0 0,1 0 1 0 0,0 0-1 0 0,0 0 1 0 0,8-10 0 0 0,2 0-129 0 0,0 0 0 0 0,1 2 0 0 0,22-20 0 0 0,-23 23-106 0 0,0 2 0 0 0,1 0 0 0 0,0 1 0 0 0,1 1 0 0 0,0 0 0 0 0,1 1 0 0 0,-1 0 0 0 0,2 2 0 0 0,-1 0 0 0 0,27-5 0 0 0,-40 10 138 0 0,-1 1 0 0 0,1-1 0 0 0,-1 1 0 0 0,1 0 0 0 0,-1 0 0 0 0,1 0 0 0 0,3 1 0 0 0,5 4-20 0 0,-10-4-3 0 0,0 1-1 0 0,0 0 1 0 0,0 0 0 0 0,0 0 0 0 0,-1 0 0 0 0,1 0 0 0 0,0 0-1 0 0,-1 0 1 0 0,0 1 0 0 0,1-1 0 0 0,-1 0 0 0 0,0 1 0 0 0,0-1-1 0 0,0 1 1 0 0,-1-1 0 0 0,2 5 0 0 0,0 8 90 0 0,2 27 0 0 0,-3-19 6 0 0,0-13-154 0 0,11 78 336 0 0,-10-75-1053 0 0,2 0-1 0 0,-1 1 1 0 0,2-1 0 0 0,7 15 0 0 0,-11-26-785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352 203 9671 0 0,'84'-67'1668'0'0,"-2"0"3754"0"0,-54 44-2096 0 0,34-21 1 0 0,-60 42-2281 0 0,-17 7-286 0 0,-1 0-726 0 0,1 1 0 0 0,0 1 0 0 0,-18 11 0 0 0,-41 30-23 0 0,34-20-65 0 0,3 1 1 0 0,0 2-1 0 0,-43 47 0 0 0,67-63-72 0 0,-18 26-1 0 0,28-37 77 0 0,0 0 1 0 0,1 1-1 0 0,0-1 1 0 0,0 1-1 0 0,0-1 1 0 0,0 1-1 0 0,1-1 1 0 0,-1 1-1 0 0,1 0 1 0 0,0 0-1 0 0,1 0 1 0 0,-1 6-1 0 0,1-10 28 0 0,0 0-1 0 0,0 1 0 0 0,0-1 1 0 0,1 0-1 0 0,-1 0 0 0 0,0 0 1 0 0,1 0-1 0 0,-1 0 1 0 0,1 0-1 0 0,-1 0 0 0 0,1 0 1 0 0,-1 0-1 0 0,1 0 0 0 0,-1 0 1 0 0,1 0-1 0 0,0-1 1 0 0,0 1-1 0 0,0 0 0 0 0,-1 0 1 0 0,1-1-1 0 0,2 2 1 0 0,-1-1-1 0 0,0 0 0 0 0,0 0 0 0 0,0-1 0 0 0,0 1 1 0 0,0-1-1 0 0,0 1 0 0 0,0-1 0 0 0,1 0 1 0 0,-1 0-1 0 0,3 0 0 0 0,3-1-12 0 0,0 0-1 0 0,0 0 0 0 0,-1-1 1 0 0,1 0-1 0 0,9-4 1 0 0,14-7-6 0 0,52-30-1 0 0,-68 34 32 0 0,-2 0 0 0 0,1-1 0 0 0,-1 0 0 0 0,-1-1 0 0 0,19-21 0 0 0,-26 24-25 0 0,-4 7-142 0 0,-2 1-372 0 0,-1 1 467 0 0,1 0 0 0 0,0 0 1 0 0,0 0-1 0 0,-1 1 1 0 0,1-1-1 0 0,0 0 1 0 0,0 0-1 0 0,-2 3 0 0 0,-2 3-119 0 0,-10 11-80 0 0,0 1 0 0 0,2 0 0 0 0,0 1 0 0 0,1 1 0 0 0,0 0 1 0 0,2 0-1 0 0,-9 27 0 0 0,1 8-1435 0 0,-19 101 0 0 0,-40 200 1299 0 0,46-230 4437 0 0,-19 166 0 0 0,42-239-3284 0 0,-2 0-1 0 0,-2 0 1 0 0,-3-1 0 0 0,-40 96-1 0 0,42-121-706 0 0,-15 38 43 0 0,25-57-81 0 0,1 0 0 0 0,0-1 0 0 0,0 1 0 0 0,0 0 0 0 0,0 15 0 0 0,2-21-69 0 0,1 0-1 0 0,-1 0 1 0 0,0 1 0 0 0,1-1-1 0 0,0 0 1 0 0,0 0 0 0 0,0 1-1 0 0,0-1 1 0 0,1 0 0 0 0,-1 0-1 0 0,3 3 1 0 0,-4-5 23 0 0,0-1-1 0 0,1 1 0 0 0,-1-1 1 0 0,0 0-1 0 0,1 1 1 0 0,-1-1-1 0 0,0 0 0 0 0,1 1 1 0 0,-1-1-1 0 0,1 0 1 0 0,-1 0-1 0 0,0 1 0 0 0,1-1 1 0 0,-1 0-1 0 0,1 0 1 0 0,-1 0-1 0 0,1 1 0 0 0,-1-1 1 0 0,1 0-1 0 0,-1 0 1 0 0,1 0-1 0 0,-1 0 0 0 0,1 0 1 0 0,-1 0-1 0 0,1 0 1 0 0,-1 0-1 0 0,1 0 0 0 0,-1 0 1 0 0,0-1-1 0 0,1 1 1 0 0,-1 0-1 0 0,1 0 0 0 0,-1 0 1 0 0,1 0-1 0 0,0-1 1 0 0,0 0-216 0 0,0 1 1 0 0,0-1 0 0 0,0 0 0 0 0,0 0 0 0 0,0 1-1 0 0,0-1 1 0 0,-1 0 0 0 0,1 0 0 0 0,0 0 0 0 0,0 0-1 0 0,0-2 1 0 0,4-12-7462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424 262 9215 0 0,'0'0'8146'0'0,"1"-1"-7781"0"0,86-102 792 0 0,-77 92-1148 0 0,36-43 48 0 0,-41 46-43 0 0,1 0 0 0 0,-1 0-1 0 0,-1 0 1 0 0,1-1 0 0 0,3-11-1 0 0,-7 19-16 0 0,-1 0 0 0 0,0 1 0 0 0,1-1-1 0 0,-1 0 1 0 0,0 0 0 0 0,1 0 0 0 0,-1 0 0 0 0,0 0 0 0 0,0 0-1 0 0,0 0 1 0 0,0 0 0 0 0,0 0 0 0 0,0 0 0 0 0,0 0 0 0 0,-1 0-1 0 0,1 0 1 0 0,0 0 0 0 0,0 0 0 0 0,-1 0 0 0 0,1 0-1 0 0,-1 0 1 0 0,1 1 0 0 0,-1-1 0 0 0,0-1 0 0 0,0 1-16 0 0,0 0 1 0 0,-1 0-1 0 0,1 1 0 0 0,0-1 1 0 0,0 0-1 0 0,-1 1 1 0 0,1-1-1 0 0,0 1 0 0 0,-1 0 1 0 0,1-1-1 0 0,-1 1 1 0 0,1 0-1 0 0,0 0 0 0 0,-4 0 1 0 0,-3 0-98 0 0,0 1 0 0 0,-1 0 0 0 0,1 1 0 0 0,-13 4 0 0 0,-7 4 3 0 0,1 2 0 0 0,0 1 0 0 0,0 1 0 0 0,2 1 0 0 0,0 1 0 0 0,-38 33 0 0 0,4 4 689 0 0,-67 76 0 0 0,122-124-541 0 0,-21 23 285 0 0,0 1-1 0 0,-20 33 0 0 0,43-59-276 0 0,0 1 0 0 0,0-1 0 0 0,0 1-1 0 0,1-1 1 0 0,-1 1 0 0 0,1-1 0 0 0,0 1 0 0 0,0 0 0 0 0,0 0-1 0 0,1 0 1 0 0,-1 7 0 0 0,1-10-22 0 0,0 0 0 0 0,1 0 0 0 0,-1 0 0 0 0,0 1 0 0 0,1-1 0 0 0,-1 0 0 0 0,0 0 0 0 0,1 0 0 0 0,0 0 0 0 0,-1 0 0 0 0,1 0 0 0 0,0 0 0 0 0,-1 0 0 0 0,1 0 0 0 0,0 0 0 0 0,1 1 0 0 0,-1-1 6 0 0,1 0 1 0 0,0 0-1 0 0,-1 0 1 0 0,1 0-1 0 0,0 0 1 0 0,0-1-1 0 0,0 1 1 0 0,0-1-1 0 0,-1 1 1 0 0,1-1 0 0 0,0 1-1 0 0,0-1 1 0 0,2 0-1 0 0,7-1 61 0 0,-1 0-1 0 0,1-1 1 0 0,-1 0-1 0 0,0-1 1 0 0,1 0-1 0 0,-1-1 1 0 0,-1 0-1 0 0,13-6 0 0 0,7-3 86 0 0,133-58 403 0 0,67-26-1254 0 0,-205 90 131 0 0,-22 7 252 0 0,-4 1-173 0 0,-111 102 24 0 0,92-82 452 0 0,-37 38 216 0 0,49-48-169 0 0,1-1 1 0 0,0 1-1 0 0,-12 22 1 0 0,20-32-54 0 0,0-1 1 0 0,0 0-1 0 0,0 1 1 0 0,0-1 0 0 0,1 1-1 0 0,-1-1 1 0 0,0 0-1 0 0,1 1 1 0 0,-1-1 0 0 0,0 0-1 0 0,0 1 1 0 0,1-1 0 0 0,-1 0-1 0 0,1 0 1 0 0,-1 1-1 0 0,0-1 1 0 0,1 0 0 0 0,-1 0-1 0 0,0 0 1 0 0,1 1-1 0 0,-1-1 1 0 0,1 0 0 0 0,0 0-1 0 0,-1 0 2 0 0,3 1-90 0 0,0 0-1 0 0,0 0 0 0 0,1 0 1 0 0,-1-1-1 0 0,0 1 1 0 0,0-1-1 0 0,0 0 1 0 0,1 0-1 0 0,-1 0 0 0 0,0-1 1 0 0,0 1-1 0 0,0-1 1 0 0,4 0-1 0 0,15-6-1365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49 15199 0 0,'40'-27'3862'0'0,"-39"26"-2642"0"0,-1 0-1186 0 0,1 1 0 0 0,0-1 0 0 0,-1 1 0 0 0,0-1 0 0 0,1 0 1 0 0,-1 1-1 0 0,1-1 0 0 0,-1 1 0 0 0,0-1 0 0 0,1 0 1 0 0,-1 1-1 0 0,0-1 0 0 0,0 0 0 0 0,1 1 0 0 0,-1-1 1 0 0,0 0-1 0 0,0 0 0 0 0,0 1 0 0 0,0-1 0 0 0,0 0 1 0 0,0 1-1 0 0,0-2 0 0 0,-1 2 8 0 0,1-1 1 0 0,0 1-1 0 0,-1-1 0 0 0,1 1 1 0 0,-1 0-1 0 0,1-1 0 0 0,0 1 1 0 0,-1 0-1 0 0,1 0 1 0 0,-1-1-1 0 0,1 1 0 0 0,-1 0 1 0 0,1 0-1 0 0,-1 0 0 0 0,0 0 1 0 0,1 0-1 0 0,-1-1 0 0 0,1 1 1 0 0,-1 0-1 0 0,1 0 0 0 0,-2 1 1 0 0,-3-1 141 0 0,0 0 0 0 0,0 1 0 0 0,1 0 0 0 0,-1 0 0 0 0,-8 3 0 0 0,-2 4-257 0 0,0 0 0 0 0,1 1 0 0 0,0 1 0 0 0,0 0 0 0 0,-23 22 0 0 0,5-3-57 0 0,11-11 63 0 0,1 0-1 0 0,1 2 1 0 0,1 0-1 0 0,1 1 1 0 0,0 1 0 0 0,-18 34-1 0 0,33-52 62 0 0,-1 1 0 0 0,1 0-1 0 0,0 0 1 0 0,1 0 0 0 0,-1 0 0 0 0,1 0-1 0 0,0 0 1 0 0,-1 10 0 0 0,2-14 6 0 0,0 1-1 0 0,0 0 1 0 0,0 0 0 0 0,1 0 0 0 0,-1-1-1 0 0,0 1 1 0 0,1 0 0 0 0,-1 0 0 0 0,1-1-1 0 0,0 1 1 0 0,-1 0 0 0 0,1-1-1 0 0,0 1 1 0 0,0-1 0 0 0,0 1 0 0 0,0-1-1 0 0,1 1 1 0 0,-1-1 0 0 0,0 0 0 0 0,0 1-1 0 0,1-1 1 0 0,-1 0 0 0 0,1 0 0 0 0,-1 0-1 0 0,1 0 1 0 0,-1 0 0 0 0,1-1-1 0 0,2 2 1 0 0,9 1 8 0 0,0 0-1 0 0,0 0 1 0 0,1-1-1 0 0,-1-1 1 0 0,1 0 0 0 0,14-1-1 0 0,-10 0 26 0 0,-1 0 0 0 0,0 1-1 0 0,19 4 1 0 0,-26-2-30 0 0,1 0 0 0 0,-1 0 0 0 0,18 8 1 0 0,-26-9 3 0 0,1-1 1 0 0,0 1 0 0 0,-1 0 0 0 0,1 0 0 0 0,-1 0 0 0 0,1 0 0 0 0,3 5-1 0 0,-5-6 2 0 0,0 0-1 0 0,-1 0 0 0 0,1 1 0 0 0,0-1 0 0 0,-1 0 0 0 0,1 1 0 0 0,-1-1 0 0 0,1 1 0 0 0,-1-1 1 0 0,1 1-1 0 0,-1-1 0 0 0,0 1 0 0 0,0-1 0 0 0,0 1 0 0 0,0-1 0 0 0,0 1 0 0 0,0 1 1 0 0,-1-1 4 0 0,0-1 0 0 0,1 1 0 0 0,-1 0 0 0 0,0 0 0 0 0,0-1 1 0 0,0 1-1 0 0,0-1 0 0 0,-1 1 0 0 0,1-1 0 0 0,0 1 1 0 0,-1-1-1 0 0,1 0 0 0 0,-1 1 0 0 0,1-1 0 0 0,-1 0 1 0 0,1 0-1 0 0,-1 0 0 0 0,-2 0 0 0 0,-35 16 251 0 0,32-15-192 0 0,-51 16 293 0 0,-72 11 0 0 0,90-20-311 0 0,5-4-1655 0 0,0-1-1 0 0,-1-2 0 0 0,1-2 1 0 0,-40-4-1 0 0,51 3-5198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7831 0 0,'0'0'603'0'0,"-1"1"-396"0"0,-1 10 879 0 0,-1-1 0 0 0,0-1 0 0 0,0 1 0 0 0,-1 0 0 0 0,-1-1 1 0 0,1 0-1 0 0,-13 17 0 0 0,-51 58 2505 0 0,30-41-2385 0 0,-43 53 921 0 0,72-80-2073 0 0,8-15-768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34 402 10591 0 0,'0'0'964'0'0,"-11"0"1056"0"0,10-1-1656 0 0,0 1-1 0 0,-1-1 0 0 0,1 1 0 0 0,0-1 0 0 0,-1 0 1 0 0,1 0-1 0 0,0 0 0 0 0,0 0 0 0 0,0 0 0 0 0,0 0 1 0 0,0 0-1 0 0,0 0 0 0 0,0 0 0 0 0,0 0 0 0 0,0 0 1 0 0,0-1-1 0 0,0 1 0 0 0,1 0 0 0 0,-2-3 0 0 0,2 2-202 0 0,0 0 0 0 0,-1 0 0 0 0,1-1-1 0 0,0 1 1 0 0,0 0 0 0 0,0-1 0 0 0,0 1-1 0 0,1 0 1 0 0,-1 0 0 0 0,1 0 0 0 0,0-4-1 0 0,3-3-136 0 0,0 0 0 0 0,0 1 0 0 0,1 0 0 0 0,0 0-1 0 0,7-9 1 0 0,5-4 32 0 0,1 0 0 0 0,34-30 0 0 0,48-29 24 0 0,-68 57-224 0 0,38-22 0 0 0,-54 36 80 0 0,0 1 0 0 0,1 0-1 0 0,1 1 1 0 0,26-7 0 0 0,-26 11 25 0 0,-5 4-38 0 0,-12 0 79 0 0,1 0 0 0 0,-1 0 0 0 0,1 0-1 0 0,-1 0 1 0 0,1 0 0 0 0,-1 1 0 0 0,0-1 0 0 0,0 1 0 0 0,1-1 0 0 0,-1 1 0 0 0,0-1 0 0 0,-1 1-1 0 0,1-1 1 0 0,0 1 0 0 0,0 0 0 0 0,-1-1 0 0 0,1 1 0 0 0,-1 0 0 0 0,1 0 0 0 0,-1 0 0 0 0,0-1 0 0 0,1 1-1 0 0,-1 0 1 0 0,0 0 0 0 0,-1 3 0 0 0,1 4 92 0 0,-1 1 0 0 0,-1-1 0 0 0,-3 16 0 0 0,-37 96 891 0 0,7-22-655 0 0,33-90-429 0 0,-1 1 1 0 0,2 0-1 0 0,0-1 1 0 0,0 1-1 0 0,0 0 1 0 0,1 0-1 0 0,1 0 1 0 0,0-1-1 0 0,0 1 0 0 0,1 0 1 0 0,0-1-1 0 0,1 1 1 0 0,0-1-1 0 0,0 1 1 0 0,1-1-1 0 0,0 0 1 0 0,1-1-1 0 0,0 1 1 0 0,9 12-1 0 0,-7-12-905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13 1839 0 0,'17'-12'16750'0'0,"-28"13"-15510"0"0,-3 0-777 0 0,-1 0 0 0 0,0 1 0 0 0,1 1 0 0 0,0 0 0 0 0,-28 10 0 0 0,19-3-371 0 0,-39 23 0 0 0,-7 11-96 0 0,17-12-46 0 0,-72 58 0 0 0,121-88 19 0 0,1 0 0 0 0,0 1 0 0 0,-1-1 0 0 0,1 1 0 0 0,0 0-1 0 0,0-1 1 0 0,0 1 0 0 0,-1 4 0 0 0,2-5-73 0 0,12 4-131 0 0,-9-5 212 0 0,0 0 1 0 0,0 1-1 0 0,0-1 0 0 0,1 0 0 0 0,-1 0 1 0 0,0 0-1 0 0,1-1 0 0 0,3 2 0 0 0,20 0-74 0 0,28 1-1 0 0,-32-3 52 0 0,-1 1 0 0 0,38 7 0 0 0,-44-4 26 0 0,0 0 1 0 0,-1 1-1 0 0,0 0 1 0 0,25 14-1 0 0,-35-17 22 0 0,0 0 0 0 0,0 1 0 0 0,0 0 0 0 0,0 0 0 0 0,-1 0-1 0 0,1 0 1 0 0,-1 0 0 0 0,0 1 0 0 0,0-1 0 0 0,0 1 0 0 0,0 0 0 0 0,0 0 0 0 0,-1 0 0 0 0,0 0-1 0 0,0 0 1 0 0,0 1 0 0 0,0-1 0 0 0,-1 1 0 0 0,2 6 0 0 0,-3-8 21 0 0,0 1 0 0 0,-1 0 0 0 0,1-1 0 0 0,-1 1 0 0 0,0 0-1 0 0,0-1 1 0 0,0 1 0 0 0,0-1 0 0 0,0 1 0 0 0,-1-1 0 0 0,0 0 0 0 0,1 0 0 0 0,-1 1 0 0 0,-1-1 0 0 0,-3 4 0 0 0,0 1 69 0 0,-2 0 0 0 0,1-1 0 0 0,-1 0 0 0 0,-10 7-1 0 0,1-4 56 0 0,-1 0 0 0 0,1-2-1 0 0,-2 0 1 0 0,-28 8 0 0 0,30-10-82 0 0,-16 3-18 0 0,0-2-1 0 0,-1-1 1 0 0,-56 2 0 0 0,60-6-42 0 0,-180 4-846 0 0,209-6 809 0 0,-5 0-111 0 0,0-1 0 0 0,0 1 1 0 0,-11-4-1 0 0,16 4 35 0 0,0 0-1 0 0,0 0 1 0 0,1 0 0 0 0,-1 0 0 0 0,0-1 0 0 0,0 1-1 0 0,1 0 1 0 0,-1 0 0 0 0,0-1 0 0 0,0 1 0 0 0,1-1-1 0 0,-1 1 1 0 0,0-1 0 0 0,1 1 0 0 0,-1-1-1 0 0,1 1 1 0 0,-1-1 0 0 0,1 1 0 0 0,-1-1 0 0 0,1 0-1 0 0,-1 1 1 0 0,1-1 0 0 0,-1 0 0 0 0,1 1-1 0 0,0-1 1 0 0,-1 0 0 0 0,1 0 0 0 0,0 1 0 0 0,0-1-1 0 0,0 0 1 0 0,0 0 0 0 0,-1 0 0 0 0,1 1-1 0 0,0-1 1 0 0,0 0 0 0 0,1 0 0 0 0,-1 0 0 0 0,0 1-1 0 0,0-1 1 0 0,0-1 0 0 0,8-12-6355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99 5527 0 0,'0'0'423'0'0,"-2"2"73"0"0,-9 6 2456 0 0,-14 13 2905 0 0,9-7 810 0 0,25-14-6523 0 0,0-1 0 0 0,0 0 0 0 0,0-1 0 0 0,0 0 0 0 0,0-1 0 0 0,0 0 0 0 0,-1 0 0 0 0,1 0 0 0 0,9-7 1 0 0,10-6-160 0 0,32-26 0 0 0,-33 22 12 0 0,-22 17-49 0 0,-1 0 1 0 0,0-1 0 0 0,1 0-1 0 0,-2 0 1 0 0,8-8 0 0 0,-10 10-117 0 0,-3 1-196 0 0,-1 0 307 0 0,1 0 0 0 0,-1 1 0 0 0,0-1 0 0 0,1 1 0 0 0,-1-1 0 0 0,0 1 1 0 0,1 0-1 0 0,-1 0 0 0 0,0 0 0 0 0,0 0 0 0 0,1 0 0 0 0,-1 1 0 0 0,-4 1 0 0 0,-39 14-290 0 0,35-11 310 0 0,-45 21-37 0 0,0 2 1 0 0,-59 43 0 0 0,43-26 23 0 0,-6 5 48 0 0,66-42 51 0 0,1 1-1 0 0,0 1 0 0 0,1 0 1 0 0,-13 16-1 0 0,21-24-29 0 0,0 1-1 0 0,0 0 0 0 0,0-1 1 0 0,1 1-1 0 0,-1 0 0 0 0,1 0 1 0 0,0 0-1 0 0,0 0 0 0 0,0 0 1 0 0,0 1-1 0 0,0-1 0 0 0,1 0 1 0 0,-1 4-1 0 0,1-4-5 0 0,1-1 0 0 0,-1 0-1 0 0,0 1 1 0 0,1-1 0 0 0,0 0 0 0 0,-1 0-1 0 0,1 0 1 0 0,0 0 0 0 0,0 0 0 0 0,0 0-1 0 0,0 0 1 0 0,0 0 0 0 0,1 0 0 0 0,-1 0-1 0 0,1 0 1 0 0,-1-1 0 0 0,1 1 0 0 0,0 0-1 0 0,3 1 1 0 0,2 2 15 0 0,0 0 0 0 0,0-1 0 0 0,1-1 1 0 0,-1 1-1 0 0,1-1 0 0 0,0 0 0 0 0,0-1 0 0 0,1 0 0 0 0,13 2 0 0 0,7-2 31 0 0,42 0-1 0 0,-45-3-64 0 0,-7 1-563 0 0,0-2-1 0 0,0 0 0 0 0,-1-1 1 0 0,33-9-1 0 0,-20 3-1030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58 6911 0 0,'0'0'315'0'0,"-2"1"-7"0"0,-4 4-249 0 0,-26 23 1106 0 0,15-5 9824 0 0,17-21-10892 0 0,1-1 0 0 0,0 0-1 0 0,0 1 1 0 0,0-1 0 0 0,0 0-1 0 0,0 0 1 0 0,0 1 0 0 0,0-1 0 0 0,0 0-1 0 0,0 0 1 0 0,1 0 0 0 0,-1 0-1 0 0,0-1 1 0 0,1 1 0 0 0,-1 0-1 0 0,3 0 1 0 0,1 1 46 0 0,1 0 0 0 0,-1-1 1 0 0,1 0-1 0 0,0 0 0 0 0,-1 0 0 0 0,1-1 0 0 0,7 0 0 0 0,45-5 509 0 0,-37 2-496 0 0,343-62 1191 0 0,-9 0-436 0 0,-350 65-1155 0 0,32-4 264 0 0,-12 5-6959 0 0,-14 0-981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5527 0 0,'0'0'11008'0'0,"0"2"-10314"0"0,0 1-567 0 0,0 0 1 0 0,0 0 0 0 0,-1 0 0 0 0,1-1 0 0 0,-1 1-1 0 0,0 0 1 0 0,0 0 0 0 0,0 0 0 0 0,0 0 0 0 0,0-1 0 0 0,0 1-1 0 0,-1-1 1 0 0,1 1 0 0 0,-1-1 0 0 0,0 1 0 0 0,-3 3-1 0 0,-6 6 404 0 0,-23 19-1 0 0,26-25-385 0 0,-101 76 1028 0 0,76-59-758 0 0,2 0 0 0 0,0 2-1 0 0,-51 55 1 0 0,76-73-335 0 0,1 0 0 0 0,-1 1 0 0 0,1 0 0 0 0,1 0 0 0 0,-1 0 0 0 0,-3 13 0 0 0,7-19-52 0 0,0 0 0 0 0,0 1-1 0 0,1-1 1 0 0,-1 1 0 0 0,1 0-1 0 0,-1-1 1 0 0,1 1 0 0 0,0-1 0 0 0,0 1-1 0 0,0-1 1 0 0,0 1 0 0 0,0 0-1 0 0,1-1 1 0 0,-1 1 0 0 0,1-1 0 0 0,0 1-1 0 0,0-1 1 0 0,0 0 0 0 0,0 1-1 0 0,0-1 1 0 0,0 0 0 0 0,1 1 0 0 0,-1-1-1 0 0,1 0 1 0 0,-1 0 0 0 0,1 0-1 0 0,3 2 1 0 0,2 1 26 0 0,0-1 0 0 0,1 0-1 0 0,-1 0 1 0 0,1-1 0 0 0,0 1 0 0 0,-1-2-1 0 0,1 1 1 0 0,1-1 0 0 0,-1-1-1 0 0,9 2 1 0 0,15 0 93 0 0,39-1-1 0 0,-66-2-134 0 0,185-10-93 0 0,-173 7-686 0 0,-1 0-1 0 0,19-7 1 0 0,9-6-6063 0 0,-14 2-269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 11519 0 0,'-2'0'887'0'0,"-10"2"-804"0"0,1-1 493 0 0,-1 0-1 0 0,0 1 1 0 0,1 1 0 0 0,-1 0 0 0 0,-11 5-1 0 0,5 1 24 0 0,0 1-1 0 0,1 1 0 0 0,0 0 1 0 0,1 1-1 0 0,0 1 0 0 0,1 1 1 0 0,1 0-1 0 0,0 0 0 0 0,1 2 1 0 0,-15 21-1 0 0,-10 21-236 0 0,-49 105 0 0 0,59-105-13 0 0,-10 15-180 0 0,-111 213 219 0 0,65-115-142 0 0,31-59-236 0 0,-4-5-2543 0 0,46-94-14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47 11519 0 0,'-1'0'528'0'0,"-30"-2"192"0"0,30 2-573 0 0,1 0-1 0 0,-1 0 0 0 0,0 0 0 0 0,0 0 0 0 0,0 0 1 0 0,1 0-1 0 0,-1 0 0 0 0,0 0 0 0 0,1 0 0 0 0,-1 1 1 0 0,0-1-1 0 0,0 0 0 0 0,1 1 0 0 0,-1-1 1 0 0,0 0-1 0 0,1 1 0 0 0,-1-1 0 0 0,0 1 0 0 0,1-1 1 0 0,-1 1-1 0 0,1-1 0 0 0,-1 1 0 0 0,1-1 0 0 0,-1 1 1 0 0,1-1-1 0 0,-1 1 0 0 0,1 0 0 0 0,0-1 1 0 0,-1 1-1 0 0,1 0 0 0 0,0-1 0 0 0,0 1 0 0 0,-1 0 1 0 0,1 0-1 0 0,0-1 0 0 0,0 1 0 0 0,0 0 0 0 0,0 0 1 0 0,0-1-1 0 0,0 1 0 0 0,0 0 0 0 0,0 0 1 0 0,0-1-1 0 0,0 1 0 0 0,0 0 0 0 0,1 0 0 0 0,-1-1 1 0 0,0 1-1 0 0,0 0 0 0 0,1-1 0 0 0,-1 1 0 0 0,1 0 1 0 0,-1-1-1 0 0,1 2 0 0 0,-1-2-134 0 0,2 2 113 0 0,-1 0 1 0 0,1 0-1 0 0,-1 0 1 0 0,1 0-1 0 0,0 0 1 0 0,-1 0-1 0 0,1-1 1 0 0,0 1-1 0 0,0 0 1 0 0,0-1-1 0 0,1 0 1 0 0,-1 0-1 0 0,0 1 1 0 0,0-1-1 0 0,1-1 1 0 0,-1 1-1 0 0,5 1 1 0 0,4 0 118 0 0,0 0 1 0 0,20 0-1 0 0,-24-2-107 0 0,219 3 1662 0 0,-165-5-1453 0 0,103-19-1 0 0,-37-5-287 0 0,185-31-3941 0 0,-277 53 1667 0 0</inkml:trace>
  <inkml:trace contextRef="#ctx0" brushRef="#br0" timeOffset="1">1089 114 10591 0 0,'-1'1'488'0'0,"-11"12"25"0"0,1 1 0 0 0,1 0 0 0 0,-9 17 0 0 0,-14 17 5221 0 0,26-38-4584 0 0,-43 61 3556 0 0,45-62-4458 0 0,1-1 0 0 0,0 0-1 0 0,0 1 1 0 0,1 0 0 0 0,0 0 0 0 0,1 0-1 0 0,-2 11 1 0 0,2-2-206 0 0,-1 0 0 0 0,-7 24 0 0 0,7-33-826 0 0,-1 0 1 0 0,0 0 0 0 0,-8 12-1 0 0,-1-1-2524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8319 0 0,'15'-36'368'0'0,"-6"22"80"0"0,1-1-360 0 0,3 1-88 0 0,-1 0 0 0 0,3 1-2448 0 0,-1-1-504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 5527 0 0,'-2'-1'423'0'0,"-6"0"385"0"0,1 1 1 0 0,-1 0-1 0 0,0 0 1 0 0,0 1-1 0 0,0 0 1 0 0,0 0-1 0 0,1 0 0 0 0,-1 1 1 0 0,1 1-1 0 0,-1-1 1 0 0,1 1-1 0 0,-13 7 0 0 0,4-1 1696 0 0,-29 21-1 0 0,8-1-3204 0 0,14-10 878 0 0,0 2 1 0 0,2 0 0 0 0,0 2 0 0 0,1 0 0 0 0,2 1 0 0 0,0 1 0 0 0,1 0 0 0 0,-14 32 0 0 0,28-51-108 0 0,1-1-1 0 0,0 1 1 0 0,0 0 0 0 0,0-1 0 0 0,1 1 0 0 0,0 0-1 0 0,0 0 1 0 0,0 8 0 0 0,1-12-37 0 0,0 0 0 0 0,0-1 1 0 0,0 1-1 0 0,1 0 0 0 0,-1 0 0 0 0,1 0 1 0 0,-1-1-1 0 0,1 1 0 0 0,-1 0 0 0 0,1 0 1 0 0,0-1-1 0 0,0 1 0 0 0,0-1 0 0 0,0 1 1 0 0,0-1-1 0 0,0 1 0 0 0,0-1 0 0 0,0 1 1 0 0,1-1-1 0 0,-1 0 0 0 0,0 0 0 0 0,1 0 1 0 0,-1 1-1 0 0,1-2 0 0 0,0 1 0 0 0,-1 0 1 0 0,1 0-1 0 0,0 0 0 0 0,-1-1 0 0 0,1 1 1 0 0,2 0-1 0 0,5 0 60 0 0,0 0 0 0 0,0 0 0 0 0,0-1 0 0 0,0 0 0 0 0,0 0 0 0 0,0-1 0 0 0,15-3-1 0 0,61-21 291 0 0,-72 21-328 0 0,-2 1-25 0 0,0-1 1 0 0,-1 0-1 0 0,1-1 0 0 0,-1 0 1 0 0,0-1-1 0 0,0 0 0 0 0,10-9 1 0 0,-15 11-30 0 0,-1-1 0 0 0,1 1 1 0 0,-1-1-1 0 0,0 0 1 0 0,0 0-1 0 0,-1-1 1 0 0,0 1-1 0 0,0-1 0 0 0,0 1 1 0 0,-1-1-1 0 0,1 0 1 0 0,-1 0-1 0 0,-1 0 1 0 0,3-12-1 0 0,-3 10-48 0 0,-1 0 0 0 0,0 0 0 0 0,0 0 0 0 0,0 0 0 0 0,-1 0 0 0 0,0-1 0 0 0,-1 1 0 0 0,0 0 0 0 0,0 1-1 0 0,-7-16 1 0 0,7 17-412 0 0,-2 0-1 0 0,1 0 1 0 0,0 0-1 0 0,-1 1 0 0 0,0-1 1 0 0,-1 1-1 0 0,1 0 1 0 0,-1 0-1 0 0,0 1 1 0 0,0-1-1 0 0,-1 1 0 0 0,1 0 1 0 0,-10-5-1 0 0,1 2-1604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82 344 17911 0 0,'-1'1'820'0'0,"-10"7"-279"0"0,1-1 0 0 0,-1 0 0 0 0,-1-1-1 0 0,-20 9 2498 0 0,30-25-1618 0 0,1 10-1373 0 0,1-1-1 0 0,0 0 0 0 0,0 0 0 0 0,-1 1 0 0 0,1-1 0 0 0,0 0 0 0 0,0 0 0 0 0,0 0 0 0 0,0 0 0 0 0,0 0 0 0 0,0 1 0 0 0,0-1 0 0 0,0 0 0 0 0,0 0 0 0 0,1 0 0 0 0,-1-1 0 0 0,3-5 132 0 0,1 0 1 0 0,-1 0-1 0 0,1 0 1 0 0,0 0-1 0 0,1 1 0 0 0,-1 0 1 0 0,10-9-1 0 0,4-3 140 0 0,20-16 0 0 0,25-14-168 0 0,2 3-1 0 0,127-67 1 0 0,-173 103-237 0 0,37-14 0 0 0,-48 20 58 0 0,1 1 0 0 0,0 0-1 0 0,-1 0 1 0 0,1 1 0 0 0,0 0 0 0 0,0 1-1 0 0,9 0 1 0 0,-16 0 24 0 0,0 0 1 0 0,0 1-1 0 0,-1-1 0 0 0,1 1 1 0 0,0-1-1 0 0,0 1 0 0 0,-1 0 0 0 0,1 0 1 0 0,0-1-1 0 0,-1 1 0 0 0,1 0 1 0 0,-1 0-1 0 0,1 1 0 0 0,-1-1 0 0 0,1 0 1 0 0,-1 0-1 0 0,0 1 0 0 0,0-1 1 0 0,0 1-1 0 0,0-1 0 0 0,0 1 1 0 0,0 0-1 0 0,0-1 0 0 0,0 1 0 0 0,0 0 1 0 0,-1-1-1 0 0,1 1 0 0 0,-1 0 1 0 0,1 0-1 0 0,-1 0 0 0 0,0 0 1 0 0,0-1-1 0 0,0 4 0 0 0,0 5-21 0 0,0 0 1 0 0,-1 0-1 0 0,0 0 1 0 0,-5 17-1 0 0,-5 17 38 0 0,5-26 5 0 0,1 1 1 0 0,1-1-1 0 0,-2 28 1 0 0,6-41-16 0 0,0 1 1 0 0,0-1 0 0 0,0 1 0 0 0,1-1-1 0 0,0 1 1 0 0,0-1 0 0 0,0 1 0 0 0,1-1-1 0 0,0 0 1 0 0,0 0 0 0 0,0 0-1 0 0,1 0 1 0 0,-1 0 0 0 0,1 0 0 0 0,0 0-1 0 0,5 4 1 0 0,2 2 14 0 0,1-1 1 0 0,0 0-1 0 0,1-1 0 0 0,0 0 0 0 0,0-1 1 0 0,1-1-1 0 0,18 9 0 0 0,3-1-611 0 0,62 16 1 0 0,-73-25-1037 0 0,33 4 0 0 0,-29-6 99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93 2759 0 0,'2'-2'207'0'0,"25"-20"96"0"0,50-24 13999 0 0,-76 46-14167 0 0,-1 0 0 0 0,1 0-1 0 0,-1-1 1 0 0,1 1 0 0 0,-1 0-1 0 0,1-1 1 0 0,-1 1 0 0 0,1-1 0 0 0,-1 1-1 0 0,1-1 1 0 0,-1 1 0 0 0,1-1-1 0 0,-1 1 1 0 0,0-1 0 0 0,1 1 0 0 0,-1-1-1 0 0,0 0 1 0 0,1 1 0 0 0,-1-1-1 0 0,0 1 1 0 0,0-1 0 0 0,0 0 0 0 0,0 1-1 0 0,1-2 1 0 0,-2 1-95 0 0,1 1 0 0 0,0-1 0 0 0,0 1-1 0 0,-1-1 1 0 0,1 1 0 0 0,0-1 0 0 0,-1 1 0 0 0,1-1 0 0 0,0 1 0 0 0,-1-1 0 0 0,1 1-1 0 0,-1-1 1 0 0,1 1 0 0 0,-1 0 0 0 0,1-1 0 0 0,-1 1 0 0 0,1 0 0 0 0,-1-1 0 0 0,1 1-1 0 0,-1 0 1 0 0,0 0 0 0 0,1 0 0 0 0,-1-1 0 0 0,1 1 0 0 0,-1 0 0 0 0,0 0 0 0 0,1 0-1 0 0,-1 0 1 0 0,0 0 0 0 0,-4 0-23 0 0,0 0-1 0 0,-1 1 1 0 0,1 0 0 0 0,0-1-1 0 0,0 2 1 0 0,0-1-1 0 0,0 1 1 0 0,-6 2 0 0 0,-2 1 37 0 0,-22-1 163 0 0,21-1-65 0 0,-22 3-1 0 0,-4 1-58 0 0,-72 19 8 0 0,33-6-266 0 0,0-3 1 0 0,-85 6-1 0 0,128-21 25 0 0,-90 3-117 0 0,121-5 198 0 0,0 0 0 0 0,1-1 0 0 0,-1 0 0 0 0,0 1 1 0 0,0-2-1 0 0,1 1 0 0 0,-1 0 0 0 0,1-1 0 0 0,-1 0 0 0 0,1 0 0 0 0,-1 0 1 0 0,1-1-1 0 0,-4-2 0 0 0,7 4-202 0 0,1 0 216 0 0,0 0 1 0 0,0 0 0 0 0,1 0 0 0 0,-1 0 0 0 0,0 0 0 0 0,0 0 0 0 0,0 0 0 0 0,1 0 0 0 0,-1 1 0 0 0,1-1 0 0 0,-1 0 0 0 0,0 0 0 0 0,1 0 0 0 0,-1 0 0 0 0,1 1 0 0 0,0-1 0 0 0,-1 0 0 0 0,1 1 0 0 0,0-1 0 0 0,1-1 0 0 0,0 1 1 0 0,0 0 0 0 0,0 0 0 0 0,0 0 0 0 0,0 0 0 0 0,0 1 0 0 0,0-1 0 0 0,0 0 0 0 0,4 0 0 0 0,-1 1 14 0 0,0 0 0 0 0,1-1 1 0 0,-1 2-1 0 0,0-1 0 0 0,0 0 1 0 0,0 1-1 0 0,6 2 0 0 0,-6-1 27 0 0,0 1-1 0 0,1 0 0 0 0,-1 0 1 0 0,-1 0-1 0 0,1 0 1 0 0,-1 1-1 0 0,1 0 0 0 0,4 6 1 0 0,-8-9 8 0 0,0 0 11 0 0,0 1 0 0 0,0 0-1 0 0,0 0 1 0 0,0 0 0 0 0,-1 0 0 0 0,1 0 0 0 0,-1 0 0 0 0,1 0-1 0 0,-1 0 1 0 0,0 0 0 0 0,0 0 0 0 0,0 0 0 0 0,0 3 0 0 0,0-3 12 0 0,0-1 49 0 0,-1 1 55 0 0,-2 5-36 0 0,0 0 1 0 0,0-1-1 0 0,-1 1 0 0 0,0-1 1 0 0,0 0-1 0 0,-1 0 0 0 0,0 0 1 0 0,0-1-1 0 0,-7 6 0 0 0,-58 45 159 0 0,50-42-242 0 0,-7 7-2 0 0,-58 38 40 0 0,-10 3-42 0 0,79-48-10 0 0,15-14 0 0 0,1 0 0 0 0,0 0 0 0 0,0 0 0 0 0,0 0 0 0 0,0 0 0 0 0,0 0 0 0 0,0 0 0 0 0,0 0 0 0 0,-1 0 0 0 0,1 0 0 0 0,0 0 0 0 0,0 0 0 0 0,0 0 0 0 0,0 0 0 0 0,0 1 0 0 0,0-1 0 0 0,0 0 0 0 0,0 0 0 0 0,0 0 0 0 0,0 0 0 0 0,0 0 0 0 0,0 0 0 0 0,0 0 0 0 0,-1 0 0 0 0,1 1 0 0 0,0-1 0 0 0,0 0 0 0 0,0 0 0 0 0,0 0 0 0 0,0 0 0 0 0,0 0 0 0 0,0 0 0 0 0,0 1 0 0 0,0-1 0 0 0,0 0 0 0 0,0 0 0 0 0,0 0 0 0 0,0 0 0 0 0,1 0 0 0 0,-1 0 0 0 0,0 0 0 0 0,0 1 0 0 0,0-1 0 0 0,0 0 0 0 0,0 0 0 0 0,0 0 0 0 0,0 0 0 0 0,0 0 0 0 0,0 0 0 0 0,0 0 0 0 0,0 0 0 0 0,0 0 0 0 0,1 1 0 0 0,-1-1 0 0 0,0 0 0 0 0,0 0 0 0 0,0 0 0 0 0,0 0 0 0 0,0 0 0 0 0,0 0 0 0 0,0 0 0 0 0,1 0 0 0 0,-1 0 0 0 0,0 0 0 0 0,0 0 0 0 0,0 0 0 0 0,0 0 0 0 0,0 0 0 0 0,1 0 0 0 0,6 0 0 0 0,-6 0 0 0 0,21-4 39 0 0,33-10 0 0 0,-19 4 1 0 0,50-15-29 0 0,-52 14-11 0 0,0 2-1 0 0,37-5 1 0 0,-51 11-8 0 0,0 1 0 0 0,1 2 0 0 0,-1 0 0 0 0,27 3 0 0 0,-36-1 4 0 0,0 0 0 0 0,0 1 0 0 0,-1 0 0 0 0,1 0 0 0 0,-1 2 0 0 0,1-1 0 0 0,-1 1 0 0 0,0 0 0 0 0,14 11 0 0 0,18 18 432 0 0,-24-18 61 0 0,33 21 1 0 0,-50-36-463 0 0,0 0-1 0 0,0-1 1 0 0,0 1 0 0 0,0 0-1 0 0,0 0 1 0 0,-1 0 0 0 0,1 0 0 0 0,0 0-1 0 0,0 0 1 0 0,-1 0 0 0 0,1 0-1 0 0,-1 1 1 0 0,1-1 0 0 0,-1 0 0 0 0,0 0-1 0 0,1 0 1 0 0,-1 1 0 0 0,0-1 0 0 0,0 0-1 0 0,0 0 1 0 0,0 1 0 0 0,0-1-1 0 0,0 0 1 0 0,0 0 0 0 0,-1 3 0 0 0,1 0 21 0 0,-1 0 0 0 0,0 1 1 0 0,-1-1-1 0 0,1 0 1 0 0,-4 6-1 0 0,2-5-13 0 0,0 0-1 0 0,-1-1 1 0 0,0 1-1 0 0,0-1 0 0 0,0 1 1 0 0,0-1-1 0 0,0 0 1 0 0,-1-1-1 0 0,0 1 1 0 0,0-1-1 0 0,-7 4 1 0 0,-8 3 52 0 0,-36 11 0 0 0,26-10-54 0 0,-12 3 11 0 0,0-1 0 0 0,-1-3 0 0 0,-1-1-1 0 0,-73 4 1 0 0,59-4-307 0 0,51-10-108 0 0,9-4-182 0 0,9-5-777 0 0,15-2-2426 0 0,-10 6-3059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0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37 5063 0 0,'5'-6'451'0'0,"4"-25"20392"0"0,-14 38-20601 0 0,-3 6-250 0 0,1 0-1 0 0,0 0 0 0 0,1 1 1 0 0,0 0-1 0 0,1 1 1 0 0,-6 26-1 0 0,13-28-803 0 0,0-4-5492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8751 0 0,'0'0'674'0'0,"-1"0"-438"0"0,0 0-74 0 0,1-1 0 0 0,-1 1 0 0 0,1 0 0 0 0,-1 0 0 0 0,0 0 0 0 0,1 0 0 0 0,-1 0 0 0 0,0 0 1 0 0,1 0-1 0 0,-1 0 0 0 0,0 1 0 0 0,1-1 0 0 0,-1 0 0 0 0,0 0 0 0 0,1 0 0 0 0,-1 1 0 0 0,1-1 0 0 0,-1 0 1 0 0,1 1-1 0 0,-1-1 0 0 0,0 0 0 0 0,1 1 0 0 0,0-1 0 0 0,-1 1 0 0 0,1-1 0 0 0,-1 1 0 0 0,1-1 0 0 0,-1 1 1 0 0,1-1-1 0 0,0 1 0 0 0,-1 0 0 0 0,0 1 743 0 0,-7 6 1685 0 0,1 0 1 0 0,-7 11-1 0 0,-2 7-1678 0 0,-21 46-1 0 0,23-40-739 0 0,1 1 1 0 0,2 1-1 0 0,2 0 0 0 0,1 0 1 0 0,1 1-1 0 0,-2 37 0 0 0,7-28-146 0 0,1 0-1 0 0,2 0 1 0 0,2 0-1 0 0,13 62 0 0 0,-16-104-137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19087 0 0,'0'0'1735'0'0,"-1"2"-1431"0"0,-2 3-139 0 0,1 0 0 0 0,-1 0 0 0 0,1 0 0 0 0,0 1 0 0 0,1-1 0 0 0,-1 1 0 0 0,1-1 0 0 0,0 1 0 0 0,1 0 0 0 0,-1-1 0 0 0,1 7 0 0 0,1-3 184 0 0,0 0 0 0 0,0 0 1 0 0,1 0-1 0 0,0 0 0 0 0,0-1 1 0 0,6 14-1 0 0,8 18-219 0 0,-1 1 0 0 0,-3 0 0 0 0,13 71 0 0 0,-23-102-125 0 0,-1 0 0 0 0,-1 0-1 0 0,0 0 1 0 0,0-1 0 0 0,-3 20 0 0 0,1-23-38 0 0,1 0 0 0 0,-1-1 1 0 0,0 1-1 0 0,0 0 0 0 0,-1-1 1 0 0,0 0-1 0 0,0 1 0 0 0,0-1 1 0 0,0 0-1 0 0,-9 8 0 0 0,-11 10-493 0 0,-2-2 0 0 0,-39 28 0 0 0,39-31-553 0 0,-6 7-1558 0 0,20-14 1278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292 105 919 0 0,'20'-47'16143'0'0,"-20"49"-15520"0"0,2 10-156 0 0,1 1 0 0 0,0-1 1 0 0,1 0-1 0 0,1 0 1 0 0,6 13-1 0 0,-10-22-406 0 0,0-1 0 0 0,0 0-1 0 0,1 0 1 0 0,-1 1 0 0 0,1-1 0 0 0,0 0 0 0 0,-1 0-1 0 0,1 0 1 0 0,0-1 0 0 0,0 1 0 0 0,0 0 0 0 0,1-1-1 0 0,-1 1 1 0 0,0-1 0 0 0,1 0 0 0 0,-1 0-1 0 0,0 0 1 0 0,1 0 0 0 0,-1 0 0 0 0,1 0 0 0 0,0-1-1 0 0,-1 1 1 0 0,1-1 0 0 0,0 0 0 0 0,-1 0 0 0 0,1 0-1 0 0,0 0 1 0 0,-1 0 0 0 0,1-1 0 0 0,-1 1 0 0 0,1-1-1 0 0,3-1 1 0 0,0 1-13 0 0,0-2-1 0 0,-1 1 1 0 0,1-1 0 0 0,-1 0-1 0 0,0 0 1 0 0,1 0 0 0 0,-2-1-1 0 0,1 1 1 0 0,0-1 0 0 0,-1 0-1 0 0,1-1 1 0 0,-1 1 0 0 0,0-1-1 0 0,5-8 1 0 0,-7 9-92 0 0,-1 1 0 0 0,1 0 0 0 0,-1 0 0 0 0,1-1 1 0 0,-1 1-1 0 0,0-1 0 0 0,-1 1 0 0 0,1-1 0 0 0,0 0 0 0 0,-1 1 1 0 0,0-1-1 0 0,0 1 0 0 0,0-1 0 0 0,0 0 0 0 0,-1 1 0 0 0,1-1 0 0 0,-1 1 1 0 0,0-1-1 0 0,0 1 0 0 0,0-1 0 0 0,-1 1 0 0 0,1-1 0 0 0,-1 1 1 0 0,0 0-1 0 0,-4-5 0 0 0,5 6-3 0 0,-1 0 0 0 0,0 0 0 0 0,-1 0 0 0 0,1 0 0 0 0,0 0 0 0 0,0 1 0 0 0,-1-1 0 0 0,1 1 0 0 0,-1 0 0 0 0,1 0 0 0 0,-1 0 0 0 0,0 0 0 0 0,1 0 0 0 0,-1 1 0 0 0,0-1 1 0 0,0 1-1 0 0,1-1 0 0 0,-1 1 0 0 0,0 0 0 0 0,0 0 0 0 0,1 1 0 0 0,-5 0 0 0 0,-5 0-66 0 0,0 2-1 0 0,0 0 1 0 0,-20 7 0 0 0,2 4 51 0 0,1 0 1 0 0,0 2 0 0 0,1 1 0 0 0,-30 25 0 0 0,58-42 62 0 0,-103 83-5 0 0,94-74 33 0 0,0 1 0 0 0,0-1 0 0 0,1 1 0 0 0,0 1 0 0 0,1-1 0 0 0,0 1 0 0 0,0 1 0 0 0,-5 12 0 0 0,11-19-9 0 0,-1 0 0 0 0,1-1 1 0 0,0 1-1 0 0,0 0 0 0 0,1 0 0 0 0,0 0 1 0 0,-1 0-1 0 0,1 0 0 0 0,1 0 1 0 0,-1 0-1 0 0,1-1 0 0 0,0 1 1 0 0,0 0-1 0 0,0 0 0 0 0,1-1 1 0 0,0 1-1 0 0,0 0 0 0 0,0-1 1 0 0,0 0-1 0 0,1 1 0 0 0,-1-1 1 0 0,1 0-1 0 0,0-1 0 0 0,1 1 1 0 0,3 4-1 0 0,3 1 29 0 0,-1-1 1 0 0,1 0-1 0 0,1-1 0 0 0,-1 0 0 0 0,1 0 1 0 0,0-1-1 0 0,1-1 0 0 0,19 7 0 0 0,-13-6-322 0 0,1 0 0 0 0,0-2 0 0 0,0 0 0 0 0,0-1 0 0 0,0-1 0 0 0,1 0 0 0 0,-1-2 0 0 0,35-3 0 0 0,-27-1-1715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635 108 4255 0 0,'2'0'198'0'0,"42"-10"1272"0"0,75-27 1 0 0,-38 11 1582 0 0,-45 14-1133 0 0,-13 4 872 0 0,34-6 3799 0 0,-66 31-5975 0 0,4-11-580 0 0,0 0 1 0 0,0 0-1 0 0,-1-1 0 0 0,0 0 1 0 0,0 0-1 0 0,-1-1 1 0 0,1 0-1 0 0,-1 0 0 0 0,0 0 1 0 0,0-1-1 0 0,0 0 1 0 0,-9 2-1 0 0,-13 4 168 0 0,-51 8-1 0 0,76-16-202 0 0,-244 23-549 0 0,55-7 129 0 0,118-5-51 0 0,75-12 456 0 0,0 0 0 0 0,0 0 0 0 0,0 1 0 0 0,-1-1-1 0 0,1 0 1 0 0,0 0 0 0 0,0 0 0 0 0,0 0 0 0 0,0 0 0 0 0,-1 0 0 0 0,1 0 0 0 0,0 0 0 0 0,0 0 0 0 0,0 0 0 0 0,0 0 0 0 0,-1 0 0 0 0,1 0-1 0 0,0 0 1 0 0,0 0 0 0 0,0 0 0 0 0,0 0 0 0 0,0 0 0 0 0,-1 0 0 0 0,1 0 0 0 0,0 0 0 0 0,0-1 0 0 0,0 1 0 0 0,0 0 0 0 0,0 0 0 0 0,-1 0-1 0 0,1 0 1 0 0,0 0 0 0 0,0 0 0 0 0,0 0 0 0 0,0-1 0 0 0,0 1 0 0 0,0 0 0 0 0,0 0 0 0 0,-1 0 0 0 0,1 0 0 0 0,0 0 0 0 0,0-1 0 0 0,0 1 0 0 0,0 0-1 0 0,0 0 1 0 0,0 0 0 0 0,0 0 0 0 0,0-1 0 0 0,0 1 0 0 0,0 0 0 0 0,0 0 0 0 0,0 0 0 0 0,0 0 0 0 0,0-1 0 0 0,0 1 0 0 0,0 0 0 0 0,0 0-1 0 0,0 0 1 0 0,0 0 0 0 0,1-1 0 0 0,0-1-54 0 0,1 0-1 0 0,0 0 0 0 0,-1 0 1 0 0,1 0-1 0 0,0 0 0 0 0,0 0 1 0 0,3-2-1 0 0,-3 3 44 0 0,-2 1 19 0 0,0-1-1 0 0,1 1 1 0 0,-1 0 0 0 0,0-1-1 0 0,1 1 1 0 0,-1 0 0 0 0,1 0-1 0 0,-1-1 1 0 0,1 1 0 0 0,-1 0-1 0 0,0 0 1 0 0,1-1-1 0 0,-1 1 1 0 0,1 0 0 0 0,-1 0-1 0 0,1 0 1 0 0,-1 0 0 0 0,1 0-1 0 0,0 0 1 0 0,-1 0 6 0 0,1 0-1 0 0,-1-1 1 0 0,1 1 0 0 0,-1 0 0 0 0,1 0-1 0 0,-1 0 1 0 0,1 0 0 0 0,0 0 0 0 0,-1 0-1 0 0,1 1 1 0 0,-1-1 0 0 0,1 0 0 0 0,-1 0-1 0 0,1 0 1 0 0,-1 0 0 0 0,1 1 0 0 0,-1-1-1 0 0,0 0 1 0 0,1 0 0 0 0,-1 1-1 0 0,1-1 1 0 0,-1 0 0 0 0,1 1 0 0 0,-1-1-1 0 0,0 0 1 0 0,1 1 0 0 0,-1-1 0 0 0,0 1-1 0 0,1-1 1 0 0,-1 1 0 0 0,0-1 0 0 0,0 0-1 0 0,0 1 1 0 0,1-1 0 0 0,-1 1 0 0 0,0-1-1 0 0,0 2 1 0 0,0-1-1 0 0,1 2 3 0 0,0 0-1 0 0,0 0 1 0 0,0 0-1 0 0,-1 0 1 0 0,0 0-1 0 0,1 1 1 0 0,-1-1-1 0 0,0 0 0 0 0,-1 0 1 0 0,1 0-1 0 0,0 0 1 0 0,-1 1-1 0 0,0-1 1 0 0,0 0-1 0 0,0 0 1 0 0,0 0-1 0 0,0-1 1 0 0,-1 1-1 0 0,-1 3 1 0 0,-5 7 27 0 0,0-1 0 0 0,-16 19 1 0 0,4-10-20 0 0,-1-2 1 0 0,-1 0 0 0 0,0-1-1 0 0,-1-1 1 0 0,-1-1 0 0 0,-36 17-1 0 0,53-28-8 0 0,5-3 2 0 0,-1-1 1 0 0,0 0-1 0 0,1 1 1 0 0,-1-1-1 0 0,0 0 1 0 0,0 0-1 0 0,1 0 1 0 0,-1-1-1 0 0,-5 1 1 0 0,7 0-97 0 0,3-2-183 0 0,47-4-247 0 0,1 2-1 0 0,92 6 0 0 0,-27 6 462 0 0,53 2 42 0 0,-133-10 58 0 0,111 7 1114 0 0,-140-7-1019 0 0,0 0 0 0 0,0 1 0 0 0,0-1 0 0 0,12 6 0 0 0,-18-7-128 0 0,1 1 1 0 0,0-1-1 0 0,0 1 1 0 0,-1 0 0 0 0,1-1-1 0 0,0 1 1 0 0,-1 0 0 0 0,1 0-1 0 0,0-1 1 0 0,-1 1 0 0 0,1 0-1 0 0,-1 0 1 0 0,0 0 0 0 0,1 0-1 0 0,-1 0 1 0 0,0 0-1 0 0,1-1 1 0 0,-1 1 0 0 0,0 0-1 0 0,0 0 1 0 0,0 0 0 0 0,0 0-1 0 0,0 2 1 0 0,-4 19 80 0 0,3-18-68 0 0,-1 0 0 0 0,-1 0-1 0 0,1 0 1 0 0,0 0 0 0 0,-1-1-1 0 0,0 1 1 0 0,0-1 0 0 0,0 0-1 0 0,0 0 1 0 0,-1 0 0 0 0,-4 4 0 0 0,-7 3 104 0 0,-21 11 1 0 0,35-20-120 0 0,-27 13 63 0 0,0-1-1 0 0,-46 14 1 0 0,-64 10-12 0 0,79-22-16 0 0,-7 2-31 0 0,-153 43 58 0 0,194-51-66 0 0,14-4-12 0 0,-1-1 0 0 0,-21 5 0 0 0,55-27-784 0 0,39-20-2449 0 0,-34 24 1650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423 327 1375 0 0,'0'0'6255'0'0,"0"2"-5731"0"0,-2 68 4623 0 0,2-69-4137 0 0,1 2-606 0 0,-1-3-375 0 0,0 1-1 0 0,0-1 0 0 0,0 0 1 0 0,0 0-1 0 0,0 1 0 0 0,0-1 1 0 0,0 0-1 0 0,0 0 0 0 0,0 1 1 0 0,0-1-1 0 0,0 0 0 0 0,0 0 1 0 0,0 1-1 0 0,0-1 0 0 0,0 0 1 0 0,0 0-1 0 0,0 1 0 0 0,1-1 0 0 0,-1 0 1 0 0,0 0-1 0 0,0 0 0 0 0,0 1 1 0 0,0-1-1 0 0,0 0 0 0 0,1 0 1 0 0,-1 0-1 0 0,0 1 0 0 0,0-1 1 0 0,0 0-1 0 0,1 0 0 0 0,-1 0 1 0 0,0 0-1 0 0,6-2 84 0 0,-1 0-1 0 0,0 0 1 0 0,0-1-1 0 0,0 0 1 0 0,0 0-1 0 0,0 0 1 0 0,0-1-1 0 0,-1 1 1 0 0,0-1 0 0 0,0 0-1 0 0,5-6 1 0 0,5-9 132 0 0,19-30 0 0 0,-16 23-82 0 0,-12 18-130 0 0,60-99 361 0 0,-59 95-350 0 0,0 1 0 0 0,-1-2 0 0 0,-1 1 0 0 0,0 0-1 0 0,-1-1 1 0 0,0 0 0 0 0,1-19 0 0 0,-3 30-40 0 0,-1 0-1 0 0,0 1 1 0 0,0-1-1 0 0,0 0 1 0 0,0 0-1 0 0,-1 0 0 0 0,1 1 1 0 0,0-1-1 0 0,-1 0 1 0 0,1 0-1 0 0,-1 1 1 0 0,0-1-1 0 0,0 0 1 0 0,1 1-1 0 0,-1-1 1 0 0,-2-2-1 0 0,2 3-13 0 0,0 1-1 0 0,0-1 1 0 0,-1 0-1 0 0,1 0 1 0 0,0 1-1 0 0,0-1 1 0 0,-1 1-1 0 0,1-1 1 0 0,0 1-1 0 0,-1-1 1 0 0,1 1-1 0 0,-1 0 1 0 0,1 0-1 0 0,0 0 1 0 0,-1 0-1 0 0,1 0 1 0 0,-1 0-1 0 0,1 0 1 0 0,-1 0 0 0 0,1 0-1 0 0,-2 1 1 0 0,-11 4-120 0 0,1-1 0 0 0,-1 2 0 0 0,1 0 0 0 0,1 1 0 0 0,-1 0 0 0 0,-18 14 1 0 0,4-3-72 0 0,-35 22 37 0 0,2 4 0 0 0,-72 65 0 0 0,103-81 226 0 0,0 2 0 0 0,2 0 0 0 0,2 2 1 0 0,0 1-1 0 0,-35 65 0 0 0,55-88 48 0 0,0 0 0 0 0,1 0-1 0 0,0 0 1 0 0,1 1 0 0 0,0-1-1 0 0,1 1 1 0 0,-2 13 0 0 0,4-22-78 0 0,0 1 1 0 0,0 0 0 0 0,0 0 0 0 0,0 0-1 0 0,0 0 1 0 0,0-1 0 0 0,1 1 0 0 0,0 0-1 0 0,-1 0 1 0 0,1-1 0 0 0,0 1 0 0 0,0 0 0 0 0,1-1-1 0 0,-1 1 1 0 0,0-1 0 0 0,1 0 0 0 0,0 1-1 0 0,-1-1 1 0 0,1 0 0 0 0,0 0 0 0 0,0 0-1 0 0,0 0 1 0 0,0 0 0 0 0,1-1 0 0 0,-1 1-1 0 0,0 0 1 0 0,1-1 0 0 0,-1 0 0 0 0,1 0-1 0 0,-1 1 1 0 0,1-2 0 0 0,4 2 0 0 0,3 0 72 0 0,-1 0 1 0 0,1-1-1 0 0,0 0 1 0 0,0-1 0 0 0,-1 0-1 0 0,1-1 1 0 0,0 0-1 0 0,10-2 1 0 0,78-24 484 0 0,-75 20-486 0 0,111-40 412 0 0,-104 34-465 0 0,-2 0 0 0 0,41-27 0 0 0,-46 23-158 0 0,-22 16-29 0 0,-1-8-496 0 0,-2 9 619 0 0,-1 1 1 0 0,1-1 0 0 0,0 1 0 0 0,-1 0 0 0 0,1 0-1 0 0,-1 0 1 0 0,1 0 0 0 0,0 0 0 0 0,0 0 0 0 0,0 0-1 0 0,-1 1 1 0 0,-2 2 0 0 0,-25 25-168 0 0,22-21 164 0 0,0 1 17 0 0,8-8 0 0 0,-1 0 0 0 0,0 0-1 0 0,1 0 1 0 0,-1 0 0 0 0,1 0-1 0 0,-1 0 1 0 0,1 0 0 0 0,-1 0 0 0 0,1 0-1 0 0,0 0 1 0 0,-1 2 0 0 0,4 2 7 0 0,-3-4 4 0 0,2 0 0 0 0,-1 1 0 0 0,0 0 0 0 0,1 0 0 0 0,-1-1 0 0 0,1 1 0 0 0,-1-1 0 0 0,1 1 0 0 0,-1-1 0 0 0,1 0 0 0 0,0 1 0 0 0,0-1 0 0 0,0 0 0 0 0,0 0 0 0 0,0-1 0 0 0,0 1 0 0 0,0 0 1 0 0,0-1-1 0 0,0 1 0 0 0,3 0 0 0 0,6 1 84 0 0,0-1-1 0 0,16 0 1 0 0,-19-1-55 0 0,57 2-595 0 0,70-9 0 0 0,-109 4-255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63 6447 0 0,'5'-6'156'0'0,"0"1"-1"0"0,0-1 1 0 0,7-11-1 0 0,17-12 11373 0 0,-27 35-11355 0 0,0-1 0 0 0,-1 1 1 0 0,0-1-1 0 0,0 1 1 0 0,-1 0-1 0 0,1 0 1 0 0,-1-1-1 0 0,-1 1 0 0 0,1 0 1 0 0,-1-1-1 0 0,-2 12 1 0 0,-4 8 286 0 0,-13 33 1 0 0,10-33-141 0 0,-23 62 477 0 0,-88 161-1 0 0,95-207-757 0 0,-3-1 0 0 0,-1-2 0 0 0,-45 44 0 0 0,35-39-195 0 0,40-42 325 0 0,-10 12-1534 0 0,11-10-833 0 0,6-2 505 0 0,7-4 35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44 5527 0 0,'3'-4'110'0'0,"0"1"-1"0"0,-1-1 0 0 0,1 0 1 0 0,-1 0-1 0 0,0 0 0 0 0,0 0 1 0 0,0 0-1 0 0,2-9 2075 0 0,-15 18 4779 0 0,-5 9-5017 0 0,10-9-1451 0 0,-112 93 856 0 0,-39 35-557 0 0,65-37-535 0 0,78-79-228 0 0,1 1 1 0 0,0 0-1 0 0,1 0 1 0 0,-9 22-1 0 0,20-39-11 0 0,0 1-1 0 0,0-1 0 0 0,1 1 1 0 0,-1 0-1 0 0,1-1 0 0 0,-1 1 1 0 0,1 0-1 0 0,-1 0 0 0 0,1-1 1 0 0,0 1-1 0 0,0 0 0 0 0,0 0 1 0 0,0 0-1 0 0,0-1 1 0 0,0 1-1 0 0,1 0 0 0 0,-1 0 1 0 0,0-1-1 0 0,1 1 0 0 0,0 0 1 0 0,-1 0-1 0 0,1-1 0 0 0,0 1 1 0 0,0-1-1 0 0,1 3 1 0 0,0-2 25 0 0,0 0 1 0 0,0-1 0 0 0,0 1 0 0 0,0-1-1 0 0,1 1 1 0 0,-1-1 0 0 0,0 0 0 0 0,1 0-1 0 0,-1 0 1 0 0,0 0 0 0 0,1 0 0 0 0,0 0-1 0 0,-1-1 1 0 0,1 1 0 0 0,-1-1 0 0 0,6 0-1 0 0,12 0 120 0 0,0 0-1 0 0,0-2 0 0 0,-1 0 0 0 0,1-1 0 0 0,0-1 0 0 0,-1-1 1 0 0,0-1-1 0 0,24-11 0 0 0,-26 10-132 0 0,-1-1 1 0 0,-1-1-1 0 0,1 0 0 0 0,-1-2 1 0 0,-1 1-1 0 0,0-2 1 0 0,-1 0-1 0 0,0 0 0 0 0,17-22 1 0 0,-26 27-31 0 0,0 1 0 0 0,0-1 0 0 0,-1 0 0 0 0,1 0 0 0 0,-2 0 0 0 0,1 0 1 0 0,-1-1-1 0 0,0 1 0 0 0,-1-1 0 0 0,1 1 0 0 0,-1-1 0 0 0,-1 0 0 0 0,0 1 0 0 0,0-1 0 0 0,-2-14 0 0 0,1 14-125 0 0,-1 0-1 0 0,0 0 0 0 0,0 0 0 0 0,0 0 0 0 0,-1 1 0 0 0,0-1 1 0 0,-1 1-1 0 0,0 0 0 0 0,0 0 0 0 0,0 0 0 0 0,-1 0 0 0 0,0 1 0 0 0,0 0 1 0 0,-1 0-1 0 0,-6-6 0 0 0,9 10-136 0 0,-1-1 0 0 0,0 1 1 0 0,0 0-1 0 0,0 0 0 0 0,0 1 0 0 0,0-1 1 0 0,0 1-1 0 0,0-1 0 0 0,0 1 0 0 0,-1 1 1 0 0,1-1-1 0 0,0 1 0 0 0,-1-1 0 0 0,1 1 1 0 0,0 0-1 0 0,-1 1 0 0 0,1-1 0 0 0,0 1 1 0 0,-1 0-1 0 0,-5 2 0 0 0,-3 2-1660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53 10591 0 0,'34'-53'7046'0'0,"-35"53"-6907"0"0,0 0 0 0 0,-1 0 0 0 0,1 0 0 0 0,-1 1 0 0 0,1-1 0 0 0,-1 0 0 0 0,1 0 0 0 0,0 1 0 0 0,-1-1 0 0 0,1 1 0 0 0,0-1 0 0 0,-1 1 0 0 0,1 0 0 0 0,-1 0 0 0 0,1-1-134 0 0,-28 18 433 0 0,0 2-1 0 0,-38 33 1 0 0,64-50-409 0 0,-17 14-5 0 0,1 2 0 0 0,1 0 0 0 0,0 1 1 0 0,2 1-1 0 0,0 1 0 0 0,2 0 1 0 0,0 1-1 0 0,-13 30 0 0 0,23-42 18 0 0,0 0-1 0 0,0 0 0 0 0,1 0 1 0 0,1 1-1 0 0,0-1 0 0 0,0 1 1 0 0,1 15-1 0 0,1-18-3 0 0,0 1 0 0 0,1 0-1 0 0,0-1 1 0 0,0 1 0 0 0,1-1 0 0 0,1 0 0 0 0,0 1 0 0 0,0-1 0 0 0,5 10-1 0 0,-6-15-23 0 0,0-1-1 0 0,0 0 0 0 0,0 0 0 0 0,0 0 0 0 0,1 0 0 0 0,-1 0 0 0 0,1-1 0 0 0,0 1 0 0 0,0-1 0 0 0,0 1 0 0 0,0-1 0 0 0,0 0 0 0 0,0 0 0 0 0,8 2 0 0 0,-6-2 20 0 0,0 0 0 0 0,1-1 0 0 0,-1 0 0 0 0,1 0-1 0 0,0-1 1 0 0,-1 0 0 0 0,1 0 0 0 0,-1 0 0 0 0,8-1 0 0 0,2-2 52 0 0,-1 0 1 0 0,0-1-1 0 0,1-1 1 0 0,-2 0-1 0 0,1-1 1 0 0,24-15-1 0 0,-22 11-44 0 0,0-1 0 0 0,0-1 0 0 0,-1 0 0 0 0,-1-1-1 0 0,0-1 1 0 0,-1 0 0 0 0,0-1 0 0 0,-1 0 0 0 0,19-33 0 0 0,-24 35-35 0 0,-1 0 0 0 0,0-1 0 0 0,-1 1 0 0 0,0-1 0 0 0,-1 0 1 0 0,-1 0-1 0 0,0-1 0 0 0,-1 1 0 0 0,0-1 0 0 0,-1 1 0 0 0,-1-1 0 0 0,-1 1 1 0 0,-3-29-1 0 0,3 39-51 0 0,0 0 1 0 0,0 0 0 0 0,0 0 0 0 0,-1 1-1 0 0,1-1 1 0 0,-1 0 0 0 0,0 1-1 0 0,0-1 1 0 0,0 1 0 0 0,0 0-1 0 0,-1 0 1 0 0,1 0 0 0 0,-4-3-1 0 0,4 4-53 0 0,0 0 0 0 0,-1 1 0 0 0,1-1 0 0 0,-1 1 0 0 0,1-1-1 0 0,-1 1 1 0 0,0 0 0 0 0,1 0 0 0 0,-1 0 0 0 0,0 0 0 0 0,0 1 0 0 0,0-1-1 0 0,0 1 1 0 0,1 0 0 0 0,-1 0 0 0 0,0 0 0 0 0,0 0 0 0 0,-4 1 0 0 0,-2 0-678 0 0,1 1 1 0 0,-14 4 0 0 0,4 2-525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49 2759 0 0,'11'-11'424'0'0,"20"-14"0"0"0,-12 12 14782 0 0,-19 15-15138 0 0,-1-1 1 0 0,0 0-1 0 0,0 0 1 0 0,0 1-1 0 0,0-1 1 0 0,0 0-1 0 0,0 0 1 0 0,0 0-1 0 0,0 0 1 0 0,-2 1 0 0 0,0 1 26 0 0,-269 235 1698 0 0,212-185-1679 0 0,11-12 6 0 0,3 2 1 0 0,-60 71-1 0 0,102-110-114 0 0,-24 33 347 0 0,-47 76 0 0 0,69-102-243 0 0,1 0-1 0 0,-1 0 0 0 0,2 0 1 0 0,0 1-1 0 0,0 0 0 0 0,1 0 0 0 0,0 0 1 0 0,1 1-1 0 0,1-1 0 0 0,0 0 1 0 0,0 1-1 0 0,2 16 0 0 0,0-24-63 0 0,0 0 1 0 0,0 1-1 0 0,1-1 0 0 0,-1 0 0 0 0,1 0 0 0 0,0 0 1 0 0,1 0-1 0 0,-1 0 0 0 0,1-1 0 0 0,0 1 1 0 0,0-1-1 0 0,7 8 0 0 0,-4-7-2 0 0,0 0 0 0 0,0 0 0 0 0,0 0 0 0 0,1-1 0 0 0,0 0 0 0 0,0 0 0 0 0,0 0 0 0 0,8 2 0 0 0,0-1-17 0 0,0-1 0 0 0,1 0 1 0 0,-1-1-1 0 0,1-1 0 0 0,-1-1 0 0 0,1 0 0 0 0,0-1 0 0 0,20-2 0 0 0,-17 0-786 0 0,25-8-1 0 0,-5-3-7095 0 0,-24 4 972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22 2303 0 0,'14'-21'18943'0'0,"-14"23"-18734"0"0,0 1 0 0 0,0-1 1 0 0,0 1-1 0 0,0-1 0 0 0,0 1 1 0 0,-1-1-1 0 0,1 1 0 0 0,-1-1 1 0 0,0 0-1 0 0,-1 4 0 0 0,0 0 21 0 0,-8 23 120 0 0,0-1 0 0 0,-24 43 0 0 0,-37 50 191 0 0,42-72-426 0 0,-29 34-17 0 0,6-10-41 0 0,15-22-214 0 0,26-37-7 0 0,1 0 1 0 0,0 1-1 0 0,0 1 1 0 0,-6 16-1 0 0,15-32 91 0 0,1 1 0 0 0,0-1-1 0 0,0 0 1 0 0,0 1-1 0 0,0-1 1 0 0,0 0 0 0 0,0 1-1 0 0,0-1 1 0 0,0 0-1 0 0,0 1 1 0 0,0-1 0 0 0,0 0-1 0 0,0 1 1 0 0,0-1 0 0 0,0 0-1 0 0,0 1 1 0 0,0-1-1 0 0,0 0 1 0 0,0 1 0 0 0,0-1-1 0 0,0 0 1 0 0,0 0-1 0 0,1 1 1 0 0,-1-1 0 0 0,0 0-1 0 0,0 1 1 0 0,0-1-1 0 0,1 0 1 0 0,-1 0 0 0 0,0 1-1 0 0,0-1 1 0 0,1 0-1 0 0,-1 0 1 0 0,0 0 0 0 0,0 1-1 0 0,1-1 1 0 0,10 3-1280 0 0,-11-3 1347 0 0,18-1-1493 0 0,1-3-33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17911 0 0,'0'0'2051'0'0,"2"0"-1303"0"0,10-2-74 0 0,-1 0-1 0 0,0 0 1 0 0,0-1 0 0 0,0 0 0 0 0,17-8 0 0 0,7-2-77 0 0,51-16 263 0 0,98-27-279 0 0,-114 39-581 0 0,-60 16-21 0 0,-9 1-24 0 0,-1 1 0 0 0,1-1-1 0 0,0 0 1 0 0,0 0 0 0 0,-1 1 0 0 0,1-1 0 0 0,0 1 0 0 0,-1-1 0 0 0,1 0 0 0 0,0 1-1 0 0,-1-1 1 0 0,1 1 0 0 0,-1-1 0 0 0,1 1 0 0 0,-1 0 0 0 0,1-1 0 0 0,-1 1-1 0 0,1 0 1 0 0,-1-1 0 0 0,0 1 0 0 0,1 0 0 0 0,-1-1 0 0 0,1 2 0 0 0,4 16-2235 0 0,-4-7 592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54 8751 0 0,'5'-3'189'0'0,"0"0"-1"0"0,0 0 0 0 0,0 1 0 0 0,8-3 1 0 0,14-8 1115 0 0,-20 9-253 0 0,0 0 1 0 0,0 0 0 0 0,0 1 0 0 0,1 0-1 0 0,10-3 2199 0 0,-17 6-3195 0 0,-1 0 0 0 0,1 0 0 0 0,-1 0 0 0 0,1 0 1 0 0,-1 0-1 0 0,0 1 0 0 0,1-1 0 0 0,-1 0 0 0 0,0 0 1 0 0,1 1-1 0 0,-1-1 0 0 0,0 0 0 0 0,1 0 0 0 0,-1 1 1 0 0,0-1-1 0 0,1 0 0 0 0,-1 1 0 0 0,0-1 1 0 0,0 1-1 0 0,1-1 0 0 0,-1 0 0 0 0,0 1 0 0 0,0-1 1 0 0,0 1-1 0 0,0-1 0 0 0,0 0 0 0 0,0 1 0 0 0,0-1 1 0 0,1 1-1 0 0,-1-1 0 0 0,0 1 0 0 0,0-1 0 0 0,-1 1 1 0 0,4 17 544 0 0,-3-10-421 0 0,-1 1 0 0 0,1-1 0 0 0,-1 0 1 0 0,-1 1-1 0 0,0-1 0 0 0,0 0 0 0 0,0 0 0 0 0,-1 0 1 0 0,-4 8-1 0 0,-2 0 99 0 0,1 0 0 0 0,-2-1 1 0 0,-13 18-1 0 0,7-16-113 0 0,-1 0-1 0 0,0-2 1 0 0,0 0 0 0 0,-33 21-1 0 0,12-10-46 0 0,-270 169 77 0 0,267-172-326 0 0,0-2 0 0 0,-1-1 0 0 0,-1-3 0 0 0,-1-1 0 0 0,0-2 0 0 0,-1-2 0 0 0,-55 7 0 0 0,87-18 65 0 0,0 0-1 0 0,0-1 1 0 0,0 0 0 0 0,-15-3-1 0 0,21 2 28 0 0,1 0 0 0 0,-1-1 0 0 0,1 1 0 0 0,-1-2 1 0 0,1 1-1 0 0,0-1 0 0 0,0 0 0 0 0,0 0 0 0 0,0 0 0 0 0,-5-5 0 0 0,8 5-1 0 0,0 0 0 0 0,0 0 0 0 0,0 0 1 0 0,1 0-1 0 0,0-1 0 0 0,-1 1 0 0 0,1 0 0 0 0,0-1 0 0 0,1 0 0 0 0,-1 1 0 0 0,0-1 0 0 0,1 0 0 0 0,0 0 1 0 0,0 0-1 0 0,0 0 0 0 0,1 0 0 0 0,-1 0 0 0 0,1 0 0 0 0,0 0 0 0 0,0 0 0 0 0,1 0 0 0 0,-1 0 1 0 0,1 0-1 0 0,0 0 0 0 0,0 0 0 0 0,0 0 0 0 0,0 0 0 0 0,3-6 0 0 0,-2 5-2 0 0,1 0 0 0 0,-1 1-1 0 0,1-1 1 0 0,0 1 0 0 0,0 0-1 0 0,0-1 1 0 0,0 1 0 0 0,1 0-1 0 0,0 1 1 0 0,-1-1 0 0 0,2 1-1 0 0,-1 0 1 0 0,0 0 0 0 0,0 0-1 0 0,1 0 1 0 0,0 1 0 0 0,0-1-1 0 0,-1 1 1 0 0,1 1 0 0 0,0-1-1 0 0,10-1 1 0 0,-5 2 104 0 0,0 1-1 0 0,0 1 1 0 0,0 0-1 0 0,0 0 1 0 0,0 1-1 0 0,-1 0 1 0 0,13 5-1 0 0,67 29 825 0 0,-57-21-504 0 0,-16-8-214 0 0,87 35 614 0 0,-85-37-671 0 0,-1 0 0 0 0,1 0-1 0 0,0-2 1 0 0,20 2 0 0 0,27-3 187 0 0,-31-1-74 0 0,1 1 0 0 0,55 11 1 0 0,-84-12-558 0 0,1 2 1 0 0,-1-1 0 0 0,0 1-1 0 0,0 0 1 0 0,0 0-1 0 0,0 1 1 0 0,0-1 0 0 0,-1 1-1 0 0,10 10 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14655 0 0,'-4'4'103'0'0,"0"1"-1"0"0,0 0 1 0 0,1 0-1 0 0,0 0 1 0 0,-1 1 0 0 0,2-1-1 0 0,-1 1 1 0 0,0-1-1 0 0,1 1 1 0 0,0 0-1 0 0,1 0 1 0 0,-1 0-1 0 0,1 0 1 0 0,0 0 0 0 0,1 0-1 0 0,0 1 1 0 0,0-1-1 0 0,0 0 1 0 0,0 0-1 0 0,3 12 1 0 0,0-6 62 0 0,1 0 0 0 0,-1 0 0 0 0,2 0 0 0 0,0 0-1 0 0,0-1 1 0 0,1 0 0 0 0,0 0 0 0 0,1-1 0 0 0,11 15 0 0 0,12 8 454 0 0,2-1 1 0 0,49 40-1 0 0,78 46 756 0 0,-72-56-291 0 0,-75-53-848 0 0,1 1-1 0 0,-2 0 0 0 0,1 1 1 0 0,-1 0-1 0 0,16 22 1 0 0,-24-28-176 0 0,1 1 1 0 0,-1-1 0 0 0,0 1 0 0 0,-1 0 0 0 0,1-1 0 0 0,-1 1 0 0 0,0 0 0 0 0,-1 1 0 0 0,1-1 0 0 0,-1 0 0 0 0,0 0 0 0 0,-1 1-1 0 0,0-1 1 0 0,0 0 0 0 0,0 0 0 0 0,-2 13 0 0 0,-1-9-42 0 0,-1 0 0 0 0,0 0 1 0 0,0 0-1 0 0,-1 0 0 0 0,0-1 0 0 0,0 0 0 0 0,-1 0 0 0 0,-1 0 0 0 0,1 0 1 0 0,-1-1-1 0 0,-1 0 0 0 0,1-1 0 0 0,-16 11 0 0 0,-8 5 49 0 0,-1-1 0 0 0,-50 24 0 0 0,-157 76-68 0 0,180-92-900 0 0,58-29 92 0 0,4-1-1580 0 0,-2-1 2190 0 0,0 1 1 0 0,0-1-1 0 0,0 1 1 0 0,0 0-1 0 0,0-1 1 0 0,0 0-1 0 0,0 1 1 0 0,1-2-1 0 0,4-1-316 0 0,16-9-1050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20647 0 0,'0'0'2272'0'0,"-1"2"-1880"0"0,-42 65 896 0 0,-100 117 0 0 0,49-67-1081 0 0,-61 102-54 0 0,114-158-149 0 0,-25 40-24 0 0,65-99-65 0 0,14-5-494 0 0,-8 2 54 0 0,-1 0 1 0 0,0 0-1 0 0,1-1 0 0 0,6-3 0 0 0,5-4-1035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323 138 4143 0 0,'-43'4'634'0'0,"28"-2"2945"0"0,-1 0 5672 0 0,18-3-9203 0 0,0 0 1 0 0,0 0-1 0 0,-1 0 0 0 0,1 0 0 0 0,0-1 0 0 0,-1 1 0 0 0,1 0 0 0 0,1-2 1 0 0,2-2-4 0 0,13-7 112 0 0,0 1 0 0 0,1 1 0 0 0,0 0 0 0 0,29-9-1 0 0,85-21 1158 0 0,-121 36-1165 0 0,-10 4-130 0 0,79-19 1234 0 0,-72 18-1084 0 0,-1 0 0 0 0,1 0 0 0 0,-1 1 1 0 0,1 0-1 0 0,0 0 0 0 0,-1 1 1 0 0,14 3-1 0 0,-21-3-162 0 0,1-1-1 0 0,-1 0 1 0 0,1 1-1 0 0,-1 0 1 0 0,1-1-1 0 0,-1 1 1 0 0,1 0-1 0 0,-1 0 1 0 0,0 0-1 0 0,0 0 1 0 0,1 0-1 0 0,-1 0 1 0 0,0 0 0 0 0,0 0-1 0 0,0 1 1 0 0,0-1-1 0 0,0 0 1 0 0,0 1-1 0 0,-1-1 1 0 0,1 1-1 0 0,0-1 1 0 0,-1 1-1 0 0,1-1 1 0 0,-1 1-1 0 0,1-1 1 0 0,-1 1-1 0 0,0-1 1 0 0,0 1-1 0 0,0-1 1 0 0,0 1-1 0 0,0 0 1 0 0,0-1-1 0 0,0 1 1 0 0,0-1 0 0 0,-1 1-1 0 0,1 0 1 0 0,-1 1-1 0 0,-1 4 10 0 0,-1 0 0 0 0,1-1 0 0 0,-1 1 0 0 0,0-1 0 0 0,0 0 0 0 0,-1 0 0 0 0,-5 7 0 0 0,-6 4-53 0 0,-1 0-1 0 0,-1-1 1 0 0,0 0 0 0 0,-1-2-1 0 0,-27 18 1 0 0,-103 51-319 0 0,129-73 327 0 0,-5 3-109 0 0,-195 112-766 0 0,201-114 896 0 0,-24 18-167 0 0,-47 40 1 0 0,77-55 126 0 0,11-14 54 0 0,1 1-1 0 0,0-1 1 0 0,0 0 0 0 0,0 1-1 0 0,0-1 1 0 0,0 0 0 0 0,0 1-1 0 0,0-1 1 0 0,0 1-1 0 0,0-1 1 0 0,0 0 0 0 0,0 1-1 0 0,0-1 1 0 0,1 1 0 0 0,-1-1-1 0 0,0 0 1 0 0,0 1-1 0 0,0-1 1 0 0,0 0 0 0 0,1 1-1 0 0,-1-1 1 0 0,0 0-1 0 0,0 0 1 0 0,0 1 0 0 0,1-1-1 0 0,0 1 1 0 0,6 6 90 0 0,-2-4-29 0 0,1 0-1 0 0,0 0 1 0 0,-1-1-1 0 0,1 0 0 0 0,0 0 1 0 0,0 0-1 0 0,0-1 1 0 0,1 0-1 0 0,-1 0 1 0 0,12 0-1 0 0,6-1 139 0 0,34-5-1 0 0,-57 5-200 0 0,353-48 2508 0 0,-346 46-2409 0 0,-1 1-37 0 0,-1 0 0 0 0,1 0 0 0 0,-1 1-1 0 0,1 0 1 0 0,0 0 0 0 0,-1 0 0 0 0,1 1-1 0 0,-1 0 1 0 0,1 0 0 0 0,7 3 0 0 0,-12-4-302 0 0,-1 1 1 0 0,1 0-1 0 0,-1-1 1 0 0,1 1-1 0 0,-1 0 1 0 0,0 0 0 0 0,1 0-1 0 0,-1 0 1 0 0,2 1-1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44 15663 0 0,'-4'-9'719'0'0,"2"5"-538"0"0,0-1 0 0 0,0 1 0 0 0,0 0 0 0 0,0 0-1 0 0,-5-6 1 0 0,5 9 17 0 0,0 1 1 0 0,1-1-1 0 0,-1 0 0 0 0,0 1 0 0 0,0 0 1 0 0,0-1-1 0 0,0 1 0 0 0,0 0 0 0 0,0 0 0 0 0,1 0 1 0 0,-1 0-1 0 0,0 1 0 0 0,0-1 0 0 0,0 0 1 0 0,0 1-1 0 0,-2 0 0 0 0,-3 1 12 0 0,-15 1 112 0 0,-42 13 0 0 0,57-14-290 0 0,0 1-1 0 0,0 0 1 0 0,0 1-1 0 0,0 0 1 0 0,1 0 0 0 0,-9 6-1 0 0,12-7-18 0 0,-1 0 0 0 0,1 0 0 0 0,0 0 0 0 0,0 1-1 0 0,1-1 1 0 0,-1 1 0 0 0,1 0 0 0 0,-1-1 0 0 0,1 1 0 0 0,0 0-1 0 0,1 0 1 0 0,-3 7 0 0 0,3-8-3 0 0,0 0 0 0 0,1 0-1 0 0,-1-1 1 0 0,1 1 0 0 0,-1 0-1 0 0,1 0 1 0 0,0 0 0 0 0,0 0-1 0 0,0 0 1 0 0,1 0 0 0 0,-1 0-1 0 0,1-1 1 0 0,-1 1 0 0 0,1 0 0 0 0,0 0-1 0 0,2 3 1 0 0,-1-1 30 0 0,2 3 99 0 0,0 0 0 0 0,0 0 0 0 0,1-1 0 0 0,0 1 0 0 0,0-1 0 0 0,0 0 0 0 0,1-1 0 0 0,0 0 0 0 0,1 0 0 0 0,-1 0 0 0 0,1 0 0 0 0,0-1 0 0 0,1 0 0 0 0,-1-1 0 0 0,1 0 0 0 0,0 0 0 0 0,0 0 0 0 0,0-1 0 0 0,1-1 0 0 0,-1 1 0 0 0,12 1 0 0 0,-14-3-120 0 0,0-1 0 0 0,1 0 0 0 0,-1 0 0 0 0,1 0 1 0 0,-1-1-1 0 0,0 0 0 0 0,0 0 0 0 0,1-1 0 0 0,-1 1 0 0 0,0-1 0 0 0,0-1 1 0 0,-1 1-1 0 0,1-1 0 0 0,0 0 0 0 0,-1 0 0 0 0,9-7 0 0 0,-8 5 2 0 0,-1-1 0 0 0,0 1 0 0 0,0-1 0 0 0,0 0 0 0 0,0 0-1 0 0,-1 0 1 0 0,0-1 0 0 0,-1 0 0 0 0,1 1 0 0 0,-1-1 0 0 0,0-1-1 0 0,-1 1 1 0 0,3-11 0 0 0,-4 11-105 0 0,1-1-1 0 0,-2 1 1 0 0,1-1 0 0 0,-1 1-1 0 0,0-1 1 0 0,0 1 0 0 0,-1-1-1 0 0,0 1 1 0 0,0-1 0 0 0,-5-12-1 0 0,5 17 49 0 0,0 0 0 0 0,0 0-1 0 0,-1 0 1 0 0,1 1 0 0 0,-1-1 0 0 0,0 1-1 0 0,0-1 1 0 0,0 1 0 0 0,0 0-1 0 0,0-1 1 0 0,0 1 0 0 0,0 0-1 0 0,-1 0 1 0 0,1 1 0 0 0,-1-1-1 0 0,0 1 1 0 0,1-1 0 0 0,-1 1-1 0 0,0 0 1 0 0,0 0 0 0 0,0 0-1 0 0,0 0 1 0 0,0 0 0 0 0,0 1-1 0 0,0-1 1 0 0,0 1 0 0 0,0 0-1 0 0,0 0 1 0 0,-3 0 0 0 0,-3 1-124 0 0,0 0 1 0 0,0 1-1 0 0,0 0 1 0 0,0 1-1 0 0,0 0 1 0 0,-14 6-1 0 0,7-1-36 0 0,1 1 1 0 0,-22 15-1 0 0,31-19 58 0 0,1 0 1 0 0,0 0-1 0 0,-7 7 0 0 0,11-10-279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1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 5063 0 0,'0'0'2863'0'0,"-9"-1"-323"0"0,5 1-1977 0 0,-1 0 0 0 0,1 0 0 0 0,-1 0 0 0 0,0 0 1 0 0,1 1-1 0 0,0-1 0 0 0,-1 1 0 0 0,1 0 0 0 0,-1 1 0 0 0,1-1 0 0 0,-6 4 0 0 0,6-3-195 0 0,-1 1-1 0 0,1 0 1 0 0,-1 0-1 0 0,1 1 1 0 0,0-1-1 0 0,1 1 1 0 0,-1 0-1 0 0,-5 6 1 0 0,-1 7 64 0 0,1-1 0 0 0,0 1 1 0 0,2 0-1 0 0,-9 27 0 0 0,-1-1 875 0 0,6-18-972 0 0,4-9-111 0 0,0-1 1 0 0,1 1-1 0 0,-7 31 0 0 0,13-46-202 0 0,0 0-1 0 0,0 0 1 0 0,0-1 0 0 0,0 1-1 0 0,0 0 1 0 0,0 0 0 0 0,0 0-1 0 0,0 0 1 0 0,0 0 0 0 0,1 0-1 0 0,-1-1 1 0 0,0 1-1 0 0,1 0 1 0 0,-1 0 0 0 0,1 0-1 0 0,-1-1 1 0 0,0 1 0 0 0,1 0-1 0 0,0-1 1 0 0,-1 1 0 0 0,1 0-1 0 0,-1-1 1 0 0,1 1 0 0 0,0-1-1 0 0,-1 1 1 0 0,1-1-1 0 0,0 1 1 0 0,0-1 0 0 0,0 1-1 0 0,-1-1 1 0 0,1 0 0 0 0,0 1-1 0 0,0-1 1 0 0,0 0 0 0 0,0 0-1 0 0,1 0 1 0 0,2 1 30 0 0,0 0 1 0 0,0-1-1 0 0,1 0 1 0 0,-1 0-1 0 0,0 0 1 0 0,7-2-1 0 0,-1-1 23 0 0,0 0-1 0 0,0 0 0 0 0,-1-1 1 0 0,0 0-1 0 0,1-1 0 0 0,-2 0 1 0 0,12-8-1 0 0,57-49 141 0 0,-50 37-137 0 0,26-20-203 0 0,-52 43-101 0 0,-1 2-67 0 0,0 0 264 0 0,0-1 1 0 0,0 1 0 0 0,0-1-1 0 0,0 1 1 0 0,0 0-1 0 0,0-1 1 0 0,-1 1 0 0 0,1 0-1 0 0,0-1 1 0 0,0 1 0 0 0,0-1-1 0 0,-1 1 1 0 0,1 0-1 0 0,0 0 1 0 0,-1-1 0 0 0,1 1-1 0 0,0 0 1 0 0,0-1 0 0 0,-1 1-1 0 0,1 0 1 0 0,0 0-1 0 0,-1 0 1 0 0,1-1 0 0 0,-1 1-1 0 0,-10-6-877 0 0,8 5 453 0 0,0 1-1 0 0,-1-1 1 0 0,1 0-1 0 0,-1 1 0 0 0,1 0 1 0 0,-7 0-1 0 0,-11 2-5227 0 0,-1 1-1315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10 12295 0 0,'11'-4'316'0'0,"-6"3"66"0"0,0 0-1 0 0,0-1 0 0 0,0 2 1 0 0,0-1-1 0 0,0 1 0 0 0,9 0 1 0 0,-18 10 378 0 0,1-6-611 0 0,-1 0 1 0 0,0-1 0 0 0,0 1 0 0 0,0-1-1 0 0,0 0 1 0 0,-1 0 0 0 0,1 0 0 0 0,-1 0 0 0 0,-6 2-1 0 0,-2 2 84 0 0,-108 55 515 0 0,23-13-606 0 0,-74 40-135 0 0,-154 89 218 0 0,318-173-164 0 0,-14 9 264 0 0,0 1 0 0 0,-35 32 0 0 0,52-43-226 0 0,0 1 1 0 0,1 0 0 0 0,-1 0-1 0 0,1 0 1 0 0,0 0-1 0 0,1 1 1 0 0,-1 0 0 0 0,1 0-1 0 0,1 0 1 0 0,-1 0-1 0 0,1 0 1 0 0,0 0-1 0 0,0 1 1 0 0,0-1 0 0 0,1 1-1 0 0,0 10 1 0 0,1-13-37 0 0,0-1 1 0 0,0 1 0 0 0,1 0-1 0 0,-1 0 1 0 0,1 0 0 0 0,0-1-1 0 0,0 1 1 0 0,1 0-1 0 0,-1-1 1 0 0,1 1 0 0 0,-1-1-1 0 0,1 0 1 0 0,5 7 0 0 0,-4-6 1 0 0,1 0-1 0 0,0-1 1 0 0,0 1 0 0 0,1-1 0 0 0,-1 1 0 0 0,1-1 0 0 0,-1 0 0 0 0,10 3 0 0 0,4 1 65 0 0,1-1 1 0 0,0-1-1 0 0,1-1 0 0 0,24 3 1 0 0,-43-7-125 0 0,37 5 184 0 0,0-2 0 0 0,0-1 0 0 0,0-3 0 0 0,0 0 0 0 0,61-12 0 0 0,-47 3-7 0 0,5-2 113 0 0,105-8 1 0 0,-159 20-291 0 0,13 0 23 0 0,29-5 0 0 0,-35 2-61 0 0,-8 3-132 0 0,-14 7-640 0 0,-46 20-3914 0 0,35-17-2692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17 11055 0 0,'7'-16'9146'0'0,"-7"27"-7860"0"0,-4 3-1028 0 0,0-1 0 0 0,-1 0 0 0 0,0 0 0 0 0,-1 0 0 0 0,0-1 0 0 0,-12 17 0 0 0,5-7-108 0 0,-99 140 77 0 0,75-112-126 0 0,-48 82-1 0 0,79-119-100 0 0,6-13-56 0 0,-1 1-1 0 0,1-1 1 0 0,0 1-1 0 0,-1-1 1 0 0,1 1-1 0 0,0-1 1 0 0,0 1 0 0 0,0-1-1 0 0,-1 1 1 0 0,1-1-1 0 0,0 1 1 0 0,0-1-1 0 0,0 1 1 0 0,0 0-1 0 0,0-1 1 0 0,0 1-1 0 0,0-1 1 0 0,0 1 0 0 0,0-1-1 0 0,0 1 1 0 0,0-1-1 0 0,1 1 1 0 0,-1 0-1 0 0,0-1 1 0 0,0 1-1 0 0,0-1 1 0 0,1 1 0 0 0,-1-1-1 0 0,0 1 1 0 0,1-1-1 0 0,-1 0 1 0 0,0 1-1 0 0,1-1 1 0 0,-1 1-1 0 0,1-1 1 0 0,-1 0 0 0 0,1 1-1 0 0,-1-1 1 0 0,1 0-1 0 0,0 1 1 0 0,1-1-584 0 0,0 1 1 0 0,0-1-1 0 0,0 1 1 0 0,0-1-1 0 0,0 0 1 0 0,0 0 0 0 0,3-1-1 0 0,-2 1-704 0 0,11-1-5178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10 144 8287 0 0,'-9'0'12384'0'0,"9"-1"-11145"0"0,2-1-1048 0 0,-1 0 0 0 0,0 0-1 0 0,0 0 1 0 0,1 0 0 0 0,-1 1 0 0 0,1-1 0 0 0,-1 0 0 0 0,1 1-1 0 0,0-1 1 0 0,0 1 0 0 0,0 0 0 0 0,0 0 0 0 0,0 0 0 0 0,0 0 0 0 0,0 0-1 0 0,0 0 1 0 0,2-1 0 0 0,8-1 99 0 0,25-5 1 0 0,-18 4 98 0 0,196-28 943 0 0,-96 18-927 0 0,-20-2-299 0 0,193-19 159 0 0,-259 34-341 0 0,-1-1-243 0 0,1 1 0 0 0,41 5 0 0 0,-72-4-24 0 0,2 3 44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67 141 4607 0 0,'-29'-8'312'0'0,"-8"-4"8979"0"0,80 13-4343 0 0,18 3-3038 0 0,18 0-1088 0 0,187-3 980 0 0,0-12 0 0 0,278-47 0 0 0,-458 47-1723 0 0,58-11-114 0 0,-51 1-3187 0 0,-67 14-5537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1028 5983 0 0,'0'0'274'0'0,"-1"2"-6"0"0,-9 25 126 0 0,8-13 3058 0 0,2-5 2712 0 0,20-11-3918 0 0,-15 1-1999 0 0,0-1 1 0 0,0 0 0 0 0,0-1 0 0 0,-1 1 0 0 0,1-1 0 0 0,-1 0 0 0 0,1 0 0 0 0,-1-1 0 0 0,5-4 0 0 0,34-39 346 0 0,-36 38-470 0 0,4-5-85 0 0,-1 0 1 0 0,-1-1-1 0 0,11-22 1 0 0,18-52 17 0 0,-11 25-43 0 0,98-267-547 0 0,-114 296 210 0 0,-1-1 1 0 0,-2 0-1 0 0,-1-1 0 0 0,-2 1 1 0 0,-1-1-1 0 0,-3-58 0 0 0,-1 83 234 0 0,-2 0 0 0 0,0 0 0 0 0,-5-19 0 0 0,7 28 83 0 0,-1 0 0 0 0,0 1 0 0 0,0-1 1 0 0,0 1-1 0 0,0-1 0 0 0,0 1 0 0 0,-1-1 0 0 0,1 1 0 0 0,-1 0 0 0 0,1 0 0 0 0,-1 0 0 0 0,0 0 0 0 0,0 0 0 0 0,0 0 1 0 0,0 0-1 0 0,0 0 0 0 0,-1 1 0 0 0,1-1 0 0 0,0 1 0 0 0,-1 0 0 0 0,1 0 0 0 0,-4-1 0 0 0,4 1 0 0 0,0 1 0 0 0,0 0 0 0 0,0 0-1 0 0,-1 0 1 0 0,1 1 0 0 0,0-1 0 0 0,0 0 0 0 0,0 1-1 0 0,0-1 1 0 0,0 1 0 0 0,0 0 0 0 0,0 0 0 0 0,0 0-1 0 0,1 0 1 0 0,-1 0 0 0 0,0 0 0 0 0,0 0 0 0 0,1 1-1 0 0,-1-1 1 0 0,0 1 0 0 0,-1 2 0 0 0,-3 2-19 0 0,0 2 0 0 0,1-1 0 0 0,-8 13 0 0 0,2 2-9 0 0,0 1 0 0 0,-14 43 0 0 0,-8 52-10 0 0,25-89 46 0 0,-14 58 4 0 0,-61 223 64 0 0,-20-5-18 0 0,62-205 53 0 0,-4-1-1 0 0,-59 94 1 0 0,50-106 177 0 0,-122 146 0 0 0,89-138-200 0 0,80-87-204 0 0,21-18-1342 0 0,5-6 602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17 119 12439 0 0,'0'0'958'0'0,"-2"0"-625"0"0,1 1-125 0 0,0-1-1 0 0,0 1 1 0 0,0-1-1 0 0,0 1 1 0 0,0 0 0 0 0,1-1-1 0 0,-1 1 1 0 0,0 0-1 0 0,0 0 1 0 0,0-1-1 0 0,1 1 1 0 0,-1 0 0 0 0,0 0-1 0 0,1 0 1 0 0,-1 0-1 0 0,0 1 1 0 0,1-1-135 0 0,0 0 0 0 0,0-1 1 0 0,0 1-1 0 0,0 0 0 0 0,-1-1 0 0 0,1 1 0 0 0,0 0 0 0 0,1-1 1 0 0,-1 1-1 0 0,0 0 0 0 0,0-1 0 0 0,0 1 0 0 0,0 0 1 0 0,0-1-1 0 0,1 1 0 0 0,-1 0 0 0 0,0-1 0 0 0,1 1 0 0 0,-1-1 1 0 0,0 1-1 0 0,1-1 0 0 0,-1 1 0 0 0,1 0 0 0 0,-1-1 0 0 0,1 0 1 0 0,-1 1-1 0 0,1-1 0 0 0,-1 1 0 0 0,1-1 0 0 0,-1 0 0 0 0,1 1 1 0 0,0-1-1 0 0,2 2 1 0 0,0-1-1 0 0,-1 0 1 0 0,1 0 0 0 0,0 0-1 0 0,0-1 1 0 0,0 1 0 0 0,0-1-1 0 0,-1 1 1 0 0,1-1-1 0 0,4 0 1 0 0,32-4 511 0 0,-28 2-413 0 0,80-13 972 0 0,143-45 0 0 0,39-8-3400 0 0,-237 63-166 0 0,-1-1-4566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 11687 0 0,'0'0'532'0'0,"1"-1"-4"0"0,5-2-337 0 0,2 0 2966 0 0,-18 16-2207 0 0,4-4-757 0 0,-78 73 775 0 0,54-55-803 0 0,-32 37-1 0 0,55-56-143 0 0,-51 68 271 0 0,52-68-226 0 0,1 1 0 0 0,0 1 0 0 0,0-1 1 0 0,1 1-1 0 0,0-1 0 0 0,-4 21 0 0 0,7-28-44 0 0,1 0 1 0 0,-1 0-1 0 0,1 0 0 0 0,0 0 0 0 0,0 0 1 0 0,0 0-1 0 0,0-1 0 0 0,0 1 0 0 0,0 0 1 0 0,0 0-1 0 0,1 0 0 0 0,-1 0 0 0 0,1 0 1 0 0,0 0-1 0 0,-1 0 0 0 0,1 0 0 0 0,0-1 0 0 0,0 1 1 0 0,0 0-1 0 0,0-1 0 0 0,2 4 0 0 0,0-4 16 0 0,-1 1 0 0 0,0-1 0 0 0,0 1 0 0 0,1-1 0 0 0,-1 0 0 0 0,1 0 0 0 0,0 0 0 0 0,-1 0 0 0 0,1-1 0 0 0,-1 1 0 0 0,1 0 0 0 0,0-1 1 0 0,0 0-1 0 0,-1 0 0 0 0,5 0 0 0 0,7-1 121 0 0,1 0 1 0 0,0-1-1 0 0,0-1 1 0 0,-1 0-1 0 0,1-1 1 0 0,-1-1-1 0 0,14-6 1 0 0,1-2 17 0 0,-2-1-1 0 0,35-24 1 0 0,-48 29-133 0 0,-1-1 0 0 0,1 0 0 0 0,-2-1 0 0 0,0 0 0 0 0,0-1 0 0 0,15-20 0 0 0,-24 27-29 0 0,0 1 0 0 0,-1-1 0 0 0,1 0 0 0 0,-1 0 0 0 0,0 0 0 0 0,0 0 0 0 0,-1 0 0 0 0,1-1 0 0 0,-1 1 0 0 0,1-7 0 0 0,-2 8-11 0 0,0-1 1 0 0,-1 1 0 0 0,1 0 0 0 0,-1 0-1 0 0,0 0 1 0 0,0 0 0 0 0,0-1 0 0 0,0 1 0 0 0,-1 1-1 0 0,0-1 1 0 0,1 0 0 0 0,-1 0 0 0 0,-1 1-1 0 0,-4-7 1 0 0,3 5-65 0 0,-1 1-1 0 0,1-1 1 0 0,-1 1 0 0 0,0 1-1 0 0,0-1 1 0 0,-1 1 0 0 0,1 0-1 0 0,-1 0 1 0 0,1 0-1 0 0,-1 1 1 0 0,0-1 0 0 0,0 2-1 0 0,0-1 1 0 0,-10-1 0 0 0,5 1-82 0 0,0 1 0 0 0,-1 0 0 0 0,1 1 0 0 0,-1 0 0 0 0,1 1 0 0 0,0 0 0 0 0,-12 3 0 0 0,5 3-1506 0 0,8-2-2797 0 0,3 1-1853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9 568 4143 0 0,'0'0'15639'0'0,"-4"-14"-12686"0"0,2 3-2750 0 0,1 0 0 0 0,0 1 0 0 0,1-1 0 0 0,0 0 0 0 0,1 0 0 0 0,0 1 0 0 0,0-1 0 0 0,1 0 0 0 0,1 1 0 0 0,0 0 0 0 0,0-1 0 0 0,1 1 0 0 0,0 0 0 0 0,1 1 0 0 0,0-1 0 0 0,1 1 0 0 0,0 0 0 0 0,0 0 0 0 0,1 1 0 0 0,14-15 0 0 0,17-11-66 0 0,67-47 1 0 0,50-19-76 0 0,-124 82-320 0 0,1 2 0 0 0,1 1-1 0 0,0 1 1 0 0,48-12 0 0 0,14 6-8389 0 0,-66 16 1145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31 11519 0 0,'7'-20'1191'0'0,"-7"20"-1063"0"0,0-1 1 0 0,1 0-1 0 0,-1 1 0 0 0,0-1 0 0 0,1 0 1 0 0,-1 1-1 0 0,0-1 0 0 0,1 1 1 0 0,-1-1-1 0 0,1 1 0 0 0,-1-1 1 0 0,1 1-1 0 0,-1-1 0 0 0,1 1 1 0 0,-1-1-1 0 0,1 1 0 0 0,0 0 0 0 0,-1-1 1 0 0,2 1-1 0 0,-2-1-31 0 0,1 1 1 0 0,-1 0-1 0 0,1 0 0 0 0,-1 1 0 0 0,1-1 1 0 0,-1 0-1 0 0,1 0 0 0 0,-1 0 0 0 0,1 0 1 0 0,-1 0-1 0 0,0 0 0 0 0,1 1 0 0 0,-1-1 1 0 0,1 0-1 0 0,-1 0 0 0 0,1 1 0 0 0,-1-1 1 0 0,0 0-1 0 0,1 1 0 0 0,-1-1 0 0 0,1 1 1 0 0,0 1-38 0 0,0-1 0 0 0,1 1 0 0 0,-1 0 0 0 0,0 0 0 0 0,0 0 0 0 0,0 0 0 0 0,0 0 0 0 0,-1 0 0 0 0,1 0 0 0 0,0 1 0 0 0,0 2 1 0 0,-1 4 10 0 0,0 0 1 0 0,0 0 0 0 0,-1 0 0 0 0,0-1 0 0 0,-1 1 0 0 0,0 0 0 0 0,-4 10 0 0 0,-26 60 228 0 0,19-49-241 0 0,-163 305 562 0 0,146-281-424 0 0,-151 244 1466 0 0,142-236-1361 0 0,-71 104 6 0 0,108-164-266 0 0,1-2-41 0 0,1 1-1 0 0,0-1 1 0 0,-1 0-1 0 0,1 0 1 0 0,0 0-1 0 0,-1 0 0 0 0,1 0 1 0 0,0 0-1 0 0,-1 0 1 0 0,1 0-1 0 0,0 0 1 0 0,-1 0-1 0 0,1 0 0 0 0,0 0 1 0 0,-1 0-1 0 0,1 0 1 0 0,-1 0-1 0 0,1 0 1 0 0,0 0-1 0 0,-1 0 0 0 0,1 0 1 0 0,0 0-1 0 0,-1-1 1 0 0,1 1-1 0 0,0 0 0 0 0,0 0 1 0 0,-1 0-1 0 0,1-1 1 0 0,0 1-1 0 0,-1 0 1 0 0,1 0-1 0 0,0-1 0 0 0,0 1 1 0 0,0 0-1 0 0,-1-1 1 0 0,1 1-1 0 0,0 0 1 0 0,0 0-1 0 0,0-1 0 0 0,0 1 1 0 0,-1 0-1 0 0,1-1 1 0 0,0 0-1 0 0,0 1 3 0 0,-1-2 0 0 0,1 0 0 0 0,-1 0 0 0 0,0-1 0 0 0,1 1 0 0 0,0 0 0 0 0,-1 0 0 0 0,1-1 0 0 0,0 1 0 0 0,0 0 0 0 0,0 0 0 0 0,1-1 0 0 0,-1 1 0 0 0,0 0 0 0 0,1 0 0 0 0,0 0 0 0 0,-1 0 0 0 0,1-1 0 0 0,0 1 0 0 0,2-3 0 0 0,2-5-12 0 0,1 0 1 0 0,10-13-1 0 0,-13 20 6 0 0,23-31-267 0 0,1 2 1 0 0,2 1 0 0 0,45-37-1 0 0,-55 53 201 0 0,1 1 0 0 0,0 1 0 0 0,1 0 0 0 0,1 2-1 0 0,0 1 1 0 0,24-9 0 0 0,-41 18 135 0 0,0-1-1 0 0,0 1 1 0 0,0 0-1 0 0,0 0 1 0 0,0 1-1 0 0,0-1 1 0 0,0 1-1 0 0,0 0 1 0 0,0 1-1 0 0,0-1 1 0 0,7 2-1 0 0,-8-1-12 0 0,-1 0-1 0 0,0 1 0 0 0,0-1 1 0 0,0 0-1 0 0,0 1 0 0 0,0 0 1 0 0,0 0-1 0 0,0 0 0 0 0,0 0 0 0 0,-1 0 1 0 0,1 0-1 0 0,-1 1 0 0 0,1-1 1 0 0,-1 1-1 0 0,0 0 0 0 0,0-1 1 0 0,3 7-1 0 0,0 3 80 0 0,0 1-1 0 0,0 0 1 0 0,-2 0 0 0 0,1 1-1 0 0,-2-1 1 0 0,1 1-1 0 0,-2-1 1 0 0,0 1 0 0 0,-1 21-1 0 0,-4 9 35 0 0,-14 68-1 0 0,15-93-124 0 0,-3 14-81 0 0,6-33-284 0 0,-1 6 750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3223 0 0,'1'2'10222'0'0,"0"-1"-9952"0"0,0 1-1 0 0,0-1 1 0 0,0 1 0 0 0,-1 0 0 0 0,1-1 0 0 0,-1 1 0 0 0,1 0 0 0 0,-1 0 0 0 0,0-1 0 0 0,1 1 0 0 0,-1 0 0 0 0,0 0-1 0 0,0 0 1 0 0,0-1 0 0 0,-1 1 0 0 0,1 0 0 0 0,0 0 0 0 0,-1 0 0 0 0,1-1 0 0 0,-1 1 0 0 0,-1 2 0 0 0,-2 6-128 0 0,-1 1 1 0 0,-8 12-1 0 0,5-9 463 0 0,-212 350 2438 0 0,168-281-2809 0 0,18-29-151 0 0,-51 111 0 0 0,66-126-40 0 0,12-26-275 0 0,-8 22-1 0 0,15-33-584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94 467 7367 0 0,'-42'60'2537'0'0,"29"-42"-8"0"0,0 1-1 0 0,-12 23 2070 0 0,32-53-3870 0 0,2-6-486 0 0,-1 0 1 0 0,0 0-1 0 0,-1-1 0 0 0,0 0 1 0 0,-2 0-1 0 0,4-25 0 0 0,-4 20-207 0 0,1 0-1 0 0,1 1 1 0 0,14-31 0 0 0,-11 34-24 0 0,2 0 0 0 0,1 1 1 0 0,0 0-1 0 0,1 1 0 0 0,1 0 1 0 0,0 2-1 0 0,1-1 0 0 0,21-14 0 0 0,-4 7-13 0 0,0 1 0 0 0,1 1 0 0 0,59-26 0 0 0,-72 39 10 0 0,1 0 0 0 0,0 1 0 0 0,0 2 0 0 0,0 0 0 0 0,39-3 0 0 0,-44 6 17 0 0,0 2-1 0 0,1 0 1 0 0,-1 1 0 0 0,0 1 0 0 0,0 1 0 0 0,0 0 0 0 0,0 1 0 0 0,17 7 0 0 0,-29-9-11 0 0,0 0 0 0 0,0 0 0 0 0,0 1 0 0 0,0 0-1 0 0,-1 0 1 0 0,1 0 0 0 0,-1 0 0 0 0,0 1 0 0 0,0 0 0 0 0,0 0 0 0 0,0 0 0 0 0,-1 0-1 0 0,1 0 1 0 0,-1 1 0 0 0,0 0 0 0 0,-1-1 0 0 0,1 1 0 0 0,-1 0 0 0 0,0 0-1 0 0,0 1 1 0 0,0-1 0 0 0,-1 0 0 0 0,0 1 0 0 0,0-1 0 0 0,0 1 0 0 0,-1-1 0 0 0,0 1-1 0 0,0-1 1 0 0,-1 9 0 0 0,-2 5 134 0 0,0-1 0 0 0,-2 0 0 0 0,0-1 0 0 0,-11 26-1 0 0,-38 63 417 0 0,40-83-523 0 0,0-1 0 0 0,-1 0 1 0 0,-1-1-1 0 0,-2-1 0 0 0,-36 35 0 0 0,41-45-24 0 0,-1 1 0 0 0,0-2 0 0 0,0 0 0 0 0,-1-1 0 0 0,0 0 0 0 0,0-1 0 0 0,0-1-1 0 0,-1 0 1 0 0,0-1 0 0 0,-24 4 0 0 0,7-4 1 0 0,-1-2 0 0 0,0-2 0 0 0,1-1 0 0 0,-1-1 0 0 0,0-2 0 0 0,1-1 0 0 0,-47-13 0 0 0,74 16-41 0 0,0-1 0 0 0,1 0 0 0 0,-1 0 0 0 0,1 0 0 0 0,-1-1 0 0 0,1 1 0 0 0,0-1 0 0 0,0-1 0 0 0,0 1 0 0 0,0-1 0 0 0,1 0 0 0 0,-8-7 0 0 0,12 11-4 0 0,0-1 0 0 0,0 1-1 0 0,-1-1 1 0 0,1 1-1 0 0,0 0 1 0 0,0-1-1 0 0,0 1 1 0 0,0-1 0 0 0,0 1-1 0 0,0 0 1 0 0,0-1-1 0 0,0 1 1 0 0,0-1-1 0 0,0 1 1 0 0,0-1-1 0 0,0 1 1 0 0,0 0 0 0 0,0-1-1 0 0,1 1 1 0 0,-1-1-1 0 0,0 1 1 0 0,0 0-1 0 0,0-1 1 0 0,1 1-1 0 0,-1 0 1 0 0,1-1 0 0 0,6-7-310 0 0,-4 5 170 0 0,1 0-1 0 0,1 0 0 0 0,-1 1 1 0 0,0 0-1 0 0,0 0 0 0 0,1 0 1 0 0,0 0-1 0 0,-1 1 1 0 0,1-1-1 0 0,0 1 0 0 0,0 0 1 0 0,6 0-1 0 0,8 0-1190 0 0,34 3 0 0 0,-42-2 761 0 0,22 2-863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 16351 0 0,'0'0'1484'0'0,"0"-1"-1221"0"0,0-5 1126 0 0,-1 13-1189 0 0,0-1 1 0 0,-1 1-1 0 0,0-1 0 0 0,1 0 0 0 0,-2 1 1 0 0,-3 6-1 0 0,3-6 9 0 0,-59 127 1957 0 0,40-88-1722 0 0,-5 15-53 0 0,18-38-378 0 0,-1 0 0 0 0,-1 0 0 0 0,-25 35 0 0 0,35-55-369 0 0,-3 3 258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414 107 3223 0 0,'34'-46'1716'0'0,"-30"40"-73"0"0,0 0-1 0 0,-1 1 1 0 0,0-2-1 0 0,-1 1 1 0 0,1 0-1 0 0,1-9 1 0 0,-4 15-1549 0 0,0 0 1 0 0,0-1 0 0 0,0 1 0 0 0,0 0 0 0 0,0-1 0 0 0,0 1 0 0 0,0-1 0 0 0,0 1 0 0 0,0 0-1 0 0,0-1 1 0 0,0 1 0 0 0,0 0 0 0 0,0-1 0 0 0,0 1 0 0 0,0 0 0 0 0,0 0 0 0 0,0-1-1 0 0,-1 1 1 0 0,1 0 0 0 0,0-1 0 0 0,0 1 0 0 0,0 0 0 0 0,-1 0 0 0 0,1-1 0 0 0,0 1-1 0 0,0 0 1 0 0,-1 0 0 0 0,1-1 0 0 0,0 1 0 0 0,-1 0 0 0 0,1 0 0 0 0,0 0 0 0 0,0 0 0 0 0,-1 0-1 0 0,1-1 1 0 0,0 1 0 0 0,-1 0 0 0 0,1 0 0 0 0,0 0 0 0 0,-1 0 0 0 0,1 0 0 0 0,0 0-1 0 0,-1 0 1 0 0,1 0 0 0 0,0 0 0 0 0,-1 0 0 0 0,1 0 0 0 0,0 0 0 0 0,-1 0 0 0 0,1 1-1 0 0,0-1 1 0 0,-1 0 0 0 0,1 0 0 0 0,0 0 0 0 0,-1 1 0 0 0,-23 8-35 0 0,20-7 335 0 0,-24 12-230 0 0,0 2 0 0 0,-39 30 0 0 0,-17 10-21 0 0,58-41-92 0 0,-53 29 226 0 0,78-44-206 0 0,18 4-15 0 0,-9-2-49 0 0,16 2-47 0 0,0 2-1 0 0,33 11 0 0 0,-46-13 24 0 0,0 0-1 0 0,0 2 0 0 0,-1-1 0 0 0,0 1 0 0 0,0 1 0 0 0,0 0 1 0 0,9 9-1 0 0,30 28 6 0 0,-29-28 11 0 0,-1 1 0 0 0,-1 1 0 0 0,-1 0 0 0 0,0 2 0 0 0,19 29 0 0 0,-35-47 24 0 0,1 1 1 0 0,-1-1-1 0 0,0 1 0 0 0,0 0 1 0 0,0-1-1 0 0,0 1 0 0 0,-1 0 0 0 0,1 0 1 0 0,-1-1-1 0 0,1 1 0 0 0,-1 0 1 0 0,0 0-1 0 0,0 0 0 0 0,-1 0 1 0 0,1-1-1 0 0,0 1 0 0 0,-1 0 0 0 0,0 0 1 0 0,0 0-1 0 0,0-1 0 0 0,0 1 1 0 0,0-1-1 0 0,0 1 0 0 0,-3 3 0 0 0,1-2 23 0 0,1-1-1 0 0,-1 1 0 0 0,0-1 0 0 0,0 0 1 0 0,-1 0-1 0 0,1 0 0 0 0,-1-1 0 0 0,1 1 0 0 0,-1-1 1 0 0,0 0-1 0 0,0 0 0 0 0,0 0 0 0 0,0 0 0 0 0,0-1 1 0 0,-7 2-1 0 0,-19 2 227 0 0,0-1-1 0 0,-1-2 1 0 0,1-1 0 0 0,-1-1 0 0 0,1-2-1 0 0,-37-6 1 0 0,7 1-166 0 0,39 6-125 0 0,0-2-1 0 0,0 0 1 0 0,0-1-1 0 0,-27-10 1 0 0,47 14-34 0 0,1 0 0 0 0,-1-1 0 0 0,1 1 0 0 0,-1 0 0 0 0,1 0 0 0 0,-1 0 0 0 0,1-1 0 0 0,-1 1 0 0 0,1 0 0 0 0,-1-1 1 0 0,1 1-1 0 0,0 0 0 0 0,-1-1 0 0 0,1 1 0 0 0,0-1 0 0 0,-1 1 0 0 0,1 0 0 0 0,0-1 0 0 0,-1 1 0 0 0,1-1 0 0 0,0 1 0 0 0,0-1 0 0 0,0 1 0 0 0,0-1 0 0 0,-1 1 1 0 0,1-1-1 0 0,0 0 0 0 0,0 0-90 0 0,0 0-1 0 0,1 0 1 0 0,-1 0 0 0 0,0 0 0 0 0,1 0 0 0 0,-1 0 0 0 0,1 0 0 0 0,-1 0 0 0 0,1 0-1 0 0,-1 0 1 0 0,1 0 0 0 0,-1 0 0 0 0,2 0 0 0 0,1-2-441 0 0,0-1 1 0 0,0 1-1 0 0,1 1 0 0 0,-1-1 1 0 0,6-3-1 0 0,5-1-893 0 0,2 0-11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15319 0 0,'0'0'1386'0'0,"-5"-6"1002"0"0,5 4-2154 0 0,1 0 1 0 0,0 0 0 0 0,-1 0 0 0 0,1 0 0 0 0,0 0-1 0 0,0 1 1 0 0,0-1 0 0 0,0 0 0 0 0,0 1 0 0 0,0-1-1 0 0,0 0 1 0 0,1 1 0 0 0,-1 0 0 0 0,1-1 0 0 0,-1 1-1 0 0,1 0 1 0 0,-1 0 0 0 0,1-1 0 0 0,0 1 0 0 0,2-1-1 0 0,0 0-126 0 0,0 0-1 0 0,1 0 0 0 0,-1 0 1 0 0,1 0-1 0 0,0 1 0 0 0,-1-1 0 0 0,8 0 1 0 0,11 2 94 0 0,-13 4-3500 0 0,-9-4 2915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 16583 0 0,'-4'-7'1832'0'0,"3"-1"4136"0"0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2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5063 0 0,'0'1'5539'0'0,"1"3"-5071"0"0,-1 0 0 0 0,0 0-1 0 0,0 0 1 0 0,-1-1 0 0 0,1 1 0 0 0,-1 0-1 0 0,0 0 1 0 0,-1 4 0 0 0,-15 34 1322 0 0,8-19-777 0 0,-37 129 1619 0 0,35-115-2254 0 0,-23 48-1 0 0,20-51-202 0 0,-37 72 356 0 0,-85 136 0 0 0,131-234-518 0 0,-87 129 7 0 0,15-25-21 0 0,70-99-19 0 0,6-10-77 0 0,4-4-240 0 0,4-1-151 0 0,0 0 1 0 0,0 0 0 0 0,-1-1-1 0 0,1 1 1 0 0,-1-2 0 0 0,1 1-1 0 0,9-8 1 0 0,11-10-6120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153 488 7111 0 0,'-18'24'398'0'0,"0"-1"1"0"0,-1-1-1 0 0,-23 20 0 0 0,-8 10 1472 0 0,45-49 1916 0 0,10-15-2556 0 0,10-16-109 0 0,-7 14-729 0 0,-2 1 0 0 0,0-2 0 0 0,0 1 0 0 0,-2 0 0 0 0,1-1 0 0 0,-2 0 0 0 0,3-23 0 0 0,-3 22-267 0 0,1 1 0 0 0,1-1 0 0 0,0 1 0 0 0,1 1 0 0 0,0-1 0 0 0,1 1 0 0 0,18-26 0 0 0,-4 11-96 0 0,2 1 1 0 0,36-36-1 0 0,-40 46-28 0 0,2 0 0 0 0,0 2 0 0 0,1 0 1 0 0,35-18-1 0 0,-12 11 92 0 0,71-25 0 0 0,-92 39 92 0 0,2 2 0 0 0,-1 0 0 0 0,36-3 0 0 0,-47 8-66 0 0,1 1 1 0 0,0 1 0 0 0,0 0-1 0 0,0 1 1 0 0,0 0-1 0 0,0 2 1 0 0,19 4-1 0 0,-30-5-98 0 0,0-1 1 0 0,0 0-1 0 0,0 1 0 0 0,0 0 1 0 0,0 0-1 0 0,0 1 0 0 0,-1-1 1 0 0,1 1-1 0 0,-1-1 0 0 0,1 1 1 0 0,-1 0-1 0 0,0 0 0 0 0,0 1 1 0 0,0-1-1 0 0,-1 1 0 0 0,5 7 1 0 0,-5-6-12 0 0,0 1 0 0 0,0 0 0 0 0,0 0 0 0 0,-1-1 0 0 0,1 1 0 0 0,-2 0 0 0 0,1 0 0 0 0,-1 0 0 0 0,1 0 0 0 0,-2 0 0 0 0,0 12 0 0 0,-3 3 11 0 0,-1 1 0 0 0,-1 0 0 0 0,-1-1 0 0 0,-1 0 0 0 0,-1-1 0 0 0,0 0 0 0 0,-2 0 0 0 0,-22 32 0 0 0,16-28-14 0 0,0-1 0 0 0,-2 0 0 0 0,0-2 1 0 0,-1 0-1 0 0,-2-1 0 0 0,0-1 0 0 0,-1-1 0 0 0,-26 15 0 0 0,8-9-10 0 0,0-2 0 0 0,-88 31-1 0 0,-95 9 126 0 0,215-60-153 0 0,0 0 1 0 0,1-1-1 0 0,-1 0 0 0 0,0-1 1 0 0,-16-1-1 0 0,23 1-84 0 0,2-3 72 0 0,0 1-1 0 0,1 0 0 0 0,-1 0 1 0 0,1 0-1 0 0,0 0 0 0 0,0 0 1 0 0,0 0-1 0 0,0 0 0 0 0,0 0 1 0 0,2-3-1 0 0,-2 3-1 0 0,7-8-356 0 0,0-1 0 0 0,0 1-1 0 0,1 1 1 0 0,1-1 0 0 0,0 1 0 0 0,0 1 0 0 0,0 0-1 0 0,1 1 1 0 0,0 0 0 0 0,1 0 0 0 0,19-7 0 0 0,-8 4-1209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19 435 11487 0 0,'0'0'1040'0'0,"-1"1"-853"0"0,-15 23 325 0 0,15-22 589 0 0,1 5 989 0 0,29-35-933 0 0,-4 3-654 0 0,36-43-1 0 0,-19 12-228 0 0,140-169 672 0 0,-173 216-900 0 0,0 0-1 0 0,1 1 0 0 0,0 0 1 0 0,0 1-1 0 0,20-11 0 0 0,-30 17-45 0 0,1 0 0 0 0,0 1 0 0 0,0-1 0 0 0,0 1 0 0 0,0-1 0 0 0,0 1 0 0 0,0-1 0 0 0,0 1 0 0 0,0 0 0 0 0,0 0 0 0 0,0-1 0 0 0,0 1 0 0 0,0 0 0 0 0,0 0 0 0 0,1 0 0 0 0,1 0 0 0 0,-1 0 5 0 0,0-1 0 0 0,0 1-1 0 0,0-1 1 0 0,0 1-1 0 0,0 0 1 0 0,0 0 0 0 0,0 0-1 0 0,0 0 1 0 0,0 0 0 0 0,0 1-1 0 0,0-1 1 0 0,0 1 0 0 0,0-1-1 0 0,0 1 1 0 0,3 1 0 0 0,-2 0 16 0 0,-1-1-3 0 0,0 0 0 0 0,0 0-1 0 0,0 0 1 0 0,0 1 0 0 0,0-1 0 0 0,-1 1-1 0 0,1-1 1 0 0,-1 1 0 0 0,1-1 0 0 0,-1 1-1 0 0,0 0 1 0 0,1 0 0 0 0,-1 0 0 0 0,0 0-1 0 0,0 0 1 0 0,0 0 0 0 0,-1 0 0 0 0,1 0-1 0 0,0 0 1 0 0,0 4 0 0 0,0 4 87 0 0,1 0 0 0 0,-2 0 0 0 0,0 12 0 0 0,0-16-14 0 0,0 32 388 0 0,1-1 0 0 0,9 51 0 0 0,-7-74-341 0 0,-3-7-60 0 0,1 0 0 0 0,1-1 1 0 0,-1 1-1 0 0,1-1 0 0 0,1 1 1 0 0,-1-1-1 0 0,1 0 0 0 0,0 1 0 0 0,0-1 1 0 0,6 7-1 0 0,5 2 80 0 0,2-4-92 0 0,-10-6-1006 0 0,1 1-1 0 0,-1 0 1 0 0,9 11 0 0 0,-5-8-4267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21 9071 0 0,'-2'1'414'0'0,"-18"8"649"0"0,1 2 0 0 0,0 0 0 0 0,-21 16 0 0 0,39-26-890 0 0,0 0 0 0 0,0-1 0 0 0,0 1 0 0 0,0 0 0 0 0,0-1 0 0 0,1 1 0 0 0,-1 0 0 0 0,0 0 0 0 0,0-1 0 0 0,1 1 0 0 0,-1 0 0 0 0,1 0 0 0 0,-1 0 0 0 0,1 0 0 0 0,-1 0 0 0 0,1 0 0 0 0,0 0 0 0 0,-1 0 0 0 0,1 0 0 0 0,0 0 0 0 0,0 2 0 0 0,0-1-80 0 0,0-1 1 0 0,1 0-1 0 0,-1 0 1 0 0,1 0-1 0 0,-1 0 0 0 0,1 1 1 0 0,0-1-1 0 0,-1 0 1 0 0,1 0-1 0 0,0 0 0 0 0,0 0 1 0 0,0 0-1 0 0,0-1 1 0 0,-1 1-1 0 0,1 0 1 0 0,1 0-1 0 0,-1-1 0 0 0,0 1 1 0 0,2 0-1 0 0,1 2 24 0 0,1-1 0 0 0,0 0 0 0 0,0-1-1 0 0,1 1 1 0 0,-1-1 0 0 0,0 0 0 0 0,0 0-1 0 0,1-1 1 0 0,5 1 0 0 0,51-4 450 0 0,-49 1-442 0 0,174-26 647 0 0,-2-16-97 0 0,-3 2-149 0 0,-122 26-2440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8751 0 0,'0'0'11342'0'0,"0"2"-11044"0"0,-3 5-152 0 0,0 0-1 0 0,0 0 0 0 0,-1-1 1 0 0,0 1-1 0 0,-9 10 0 0 0,-29 30 180 0 0,3-3-159 0 0,16-15-146 0 0,1-2 6 0 0,-25 40 0 0 0,41-58 12 0 0,1 1 1 0 0,0 0 0 0 0,1 0 0 0 0,0 0 0 0 0,1 0 0 0 0,0 1-1 0 0,0-1 1 0 0,-1 18 0 0 0,4-26-21 0 0,0 0-1 0 0,0 0 1 0 0,0 0-1 0 0,0 0 1 0 0,0-1 0 0 0,0 1-1 0 0,1 0 1 0 0,-1 0-1 0 0,1 0 1 0 0,-1-1-1 0 0,1 1 1 0 0,0 0-1 0 0,0 0 1 0 0,0-1 0 0 0,-1 1-1 0 0,2-1 1 0 0,1 4-1 0 0,-1-3 15 0 0,0-1-1 0 0,1 1 0 0 0,-1 0 0 0 0,0-1 1 0 0,1 1-1 0 0,-1-1 0 0 0,1 0 1 0 0,0 0-1 0 0,-1 0 0 0 0,6 1 1 0 0,0 0 70 0 0,1-1 0 0 0,-1 0 0 0 0,1 0 0 0 0,-1-1 1 0 0,1 0-1 0 0,15-3 0 0 0,-6 0 54 0 0,-6 2-36 0 0,-1-1 1 0 0,0-1-1 0 0,19-5 0 0 0,-27 6-97 0 0,0 1-1 0 0,0-1 0 0 0,0 0 0 0 0,0 0 1 0 0,0 0-1 0 0,0 0 0 0 0,0 0 1 0 0,0 0-1 0 0,-1-1 0 0 0,1 0 0 0 0,-1 1 1 0 0,0-1-1 0 0,0 0 0 0 0,0 0 1 0 0,0 0-1 0 0,1-4 0 0 0,2-4 10 0 0,-2-1-1 0 0,0 1 1 0 0,0 0-1 0 0,-1-1 1 0 0,0 0-1 0 0,-1 1 1 0 0,0-1 0 0 0,-2-13-1 0 0,0 2 30 0 0,-1 1 0 0 0,-2 0 0 0 0,-8-29 0 0 0,10 43-209 0 0,0-1-1 0 0,-1 1 1 0 0,0 0-1 0 0,-1 1 1 0 0,0-1-1 0 0,0 0 1 0 0,-1 1 0 0 0,-9-12-1 0 0,14 19 118 0 0,0 0 0 0 0,0 0-1 0 0,0-1 1 0 0,0 1 0 0 0,0 0-1 0 0,0-1 1 0 0,0 1 0 0 0,-1 0 0 0 0,1 0-1 0 0,0 0 1 0 0,0-1 0 0 0,0 1-1 0 0,-1 0 1 0 0,1 0 0 0 0,0 0 0 0 0,0-1-1 0 0,0 1 1 0 0,-1 0 0 0 0,1 0-1 0 0,0 0 1 0 0,0 0 0 0 0,-1 0 0 0 0,1-1-1 0 0,0 1 1 0 0,-1 0 0 0 0,1 0-1 0 0,0 0 1 0 0,0 0 0 0 0,-1 0-1 0 0,1 0 1 0 0,0 0 0 0 0,0 0 0 0 0,-1 0-1 0 0,1 0 1 0 0,0 0 0 0 0,-1 0-1 0 0,1 0 1 0 0,0 0 0 0 0,0 1 0 0 0,-1-1-1 0 0,1 0 1 0 0,0 0 0 0 0,0 0-1 0 0,-1 0 1 0 0,1 0 0 0 0,0 1 0 0 0,0-1-1 0 0,-1 0 1 0 0,1 0 0 0 0,0 0-1 0 0,0 1 1 0 0,0-1 0 0 0,0 0 0 0 0,-1 0-1 0 0,1 1 1 0 0,0-1 0 0 0,0 0-1 0 0,0 0 1 0 0,0 1 0 0 0,0-1 0 0 0,0 0-1 0 0,-1 1 1 0 0,0 15-2326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12751 0 0,'0'0'6304'0'0,"-1"2"-5804"0"0,-6 66 1120 0 0,5-39-1468 0 0,-1 0 0 0 0,-13 50 0 0 0,3-41-115 0 0,-1-2 0 0 0,-2 0 0 0 0,-37 62 0 0 0,-78 90 99 0 0,101-143-65 0 0,30-44-69 0 0,0-1 0 0 0,1 1 0 0 0,-1-1 0 0 0,1 0 0 0 0,-1 1 0 0 0,1-1-1 0 0,-1 1 1 0 0,1-1 0 0 0,-1 1 0 0 0,1-1 0 0 0,-1 0 0 0 0,1 0 0 0 0,-1 1 0 0 0,1-1 0 0 0,0 0 0 0 0,-1 0 0 0 0,1 0 0 0 0,0 1 0 0 0,-1-1 0 0 0,2 0 0 0 0,-2 0-2 0 0,4 0-175 0 0,-1 1 0 0 0,1-1 0 0 0,0 0 0 0 0,0 0 0 0 0,-1 0 0 0 0,1 0 0 0 0,0-1 0 0 0,5-1 1 0 0,14-5-7144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3679 0 0,'0'0'10786'0'0,"2"2"-9908"0"0,2 0-588 0 0,1 0-1 0 0,0 0 0 0 0,0 0 1 0 0,0 0-1 0 0,0-1 0 0 0,0 0 1 0 0,1 0-1 0 0,-1 0 0 0 0,0-1 1 0 0,0 1-1 0 0,1-1 0 0 0,6-1 1 0 0,10-1 672 0 0,34-8 1 0 0,-4-2 127 0 0,2 2 0 0 0,100-4 0 0 0,-124 14-1468 0 0,1-1 0 0 0,0-1-1 0 0,-1-2 1 0 0,31-8-1 0 0,-35 5-668 0 0,78-19-4769 0 0,-89 24 78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376 157 3223 0 0,'-13'-1'250'0'0,"1"1"0"0"0,-17 2 0 0 0,-52 12 8751 0 0,58-10-3988 0 0,54-4-4501 0 0,-1-1 0 0 0,1-1-1 0 0,57-13 1 0 0,100-44 207 0 0,-111 32-77 0 0,88-17 1 0 0,-119 34-353 0 0,0 3 0 0 0,64-3 0 0 0,-105 10-286 0 0,-1 0 0 0 0,1 0 0 0 0,-1 0 0 0 0,1 1-1 0 0,-1 0 1 0 0,1 0 0 0 0,-1 0 0 0 0,1 0 0 0 0,-1 1-1 0 0,0-1 1 0 0,0 1 0 0 0,4 3 0 0 0,-6-5-86 0 0,-7 13-91 0 0,3-9 143 0 0,-1 0 0 0 0,1 0 0 0 0,-1-1-1 0 0,0 1 1 0 0,0-1 0 0 0,-1 0 0 0 0,1 1 0 0 0,-8 4 0 0 0,-35 19-130 0 0,23-14 87 0 0,-34 20-139 0 0,-109 71-139 0 0,-29 58 202 0 0,114-91 76 0 0,5-5-47 0 0,-77 63-28 0 0,107-93 95 0 0,-72 41-1 0 0,80-59 54 0 0,28-14 40 0 0,0 0 0 0 0,1 1 0 0 0,-11 7 0 0 0,19-11 904 0 0,-2-5-469 0 0,2 2 340 0 0,6 1-613 0 0,-3 1-353 0 0,18 0 251 0 0,22 1 0 0 0,10 1 119 0 0,49-10 211 0 0,169-36-1 0 0,-68 9 200 0 0,-141 27-485 0 0,81-1 0 0 0,-44 9-336 0 0,-97 0 80 0 0,-2 1-512 0 0,-3 2-8 0 0,-1-1 0 0 0,1 0 0 0 0,-1 0 0 0 0,0-1 0 0 0,1 1 0 0 0,-1-1 0 0 0,-7 1 0 0 0,-4 0-1096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6911 0 0,'1'-1'11635'0'0,"2"-2"-11366"0"0,0 1 1 0 0,0 0-1 0 0,0 1 0 0 0,0-1 1 0 0,0 0-1 0 0,0 1 1 0 0,0 0-1 0 0,0 0 1 0 0,1 0-1 0 0,5-1 0 0 0,42-4 901 0 0,-27 3-629 0 0,319-64 1795 0 0,-280 52-2145 0 0,60-18-49 0 0,-66 17-320 0 0,90-15 1 0 0,-145 30-38 0 0,-9 23-16113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20 5063 0 0,'8'-15'12996'0'0,"-10"14"-12959"0"0,-1 0 0 0 0,1 1 0 0 0,-1-1-1 0 0,1 0 1 0 0,-1 1 0 0 0,1 0 0 0 0,0 0 0 0 0,-1-1-1 0 0,1 1 1 0 0,-1 1 0 0 0,1-1 0 0 0,-1 0-1 0 0,1 1 1 0 0,-1-1 0 0 0,1 1 0 0 0,-1 0 0 0 0,1 0-1 0 0,-4 1 1 0 0,-5 4 134 0 0,1 0-1 0 0,-17 12 0 0 0,11-6 51 0 0,-60 39-126 0 0,-187 115-625 0 0,208-136 343 0 0,-2-3 0 0 0,0-2 0 0 0,-2-3-1 0 0,-81 21 1 0 0,127-41 188 0 0,0 0-1 0 0,0 0 0 0 0,-17-1 1 0 0,25 0-3 0 0,0-2 1 0 0,0 1 0 0 0,1 0 0 0 0,-1-1-1 0 0,0 0 1 0 0,1 0 0 0 0,-1-1 0 0 0,0 1-1 0 0,1-1 1 0 0,0 0 0 0 0,-1 0 0 0 0,-5-4 0 0 0,9 5-9 0 0,0 0 0 0 0,0 0 0 0 0,0 0 0 0 0,-1-1 0 0 0,1 1 1 0 0,0 0-1 0 0,0 0 0 0 0,1-1 0 0 0,-1 1 0 0 0,0-1 0 0 0,0 1 1 0 0,1-1-1 0 0,-1 1 0 0 0,1-1 0 0 0,-1 1 0 0 0,1-1 0 0 0,0 0 0 0 0,-1 1 1 0 0,1-4-1 0 0,1 2-8 0 0,-1-1 1 0 0,0 1 0 0 0,1 0-1 0 0,0-1 1 0 0,0 1-1 0 0,0 0 1 0 0,0-1-1 0 0,0 1 1 0 0,3-3 0 0 0,-1 0-16 0 0,1 0 0 0 0,-1 1 0 0 0,1-1 0 0 0,1 1 0 0 0,-1 0 0 0 0,1 0 0 0 0,0 1 0 0 0,0-1 0 0 0,8-4 1 0 0,-7 6 92 0 0,0 0 1 0 0,0 0 0 0 0,0 1 0 0 0,0 0 0 0 0,1 0-1 0 0,-1 0 1 0 0,1 1 0 0 0,0 0 0 0 0,-1 0-1 0 0,12 1 1 0 0,-9 1 96 0 0,1 0-1 0 0,0 0 1 0 0,0 1-1 0 0,0 1 1 0 0,-1 0 0 0 0,13 5-1 0 0,7 6 195 0 0,-1 1 1 0 0,-1 2-1 0 0,36 27 1 0 0,-46-31-418 0 0,-5-5 88 0 0,0 0 1 0 0,0 0 0 0 0,1-2 0 0 0,15 7-1 0 0,-20-10 19 0 0,1 0 0 0 0,0-1 0 0 0,0 0 0 0 0,0 0 0 0 0,0-1 0 0 0,1 0 0 0 0,14-1 0 0 0,32-6 214 0 0,-27 3 306 0 0,34 0 0 0 0,-61 3-652 0 0,9 3-2712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36 11055 0 0,'14'-13'263'0'0,"11"-9"3794"0"0,-36 49-214 0 0,-8 1-3679 0 0,-1-2 1 0 0,-1-1 0 0 0,-39 37-1 0 0,29-31-49 0 0,-114 109 61 0 0,-104 77 1 0 0,48-47-178 0 0,149-124-3 0 0,-22 19 14 0 0,63-54-26 0 0,1 1 0 0 0,0 0 0 0 0,1 0 1 0 0,-10 17-1 0 0,18-27-121 0 0,-1 1 1 0 0,1-1-1 0 0,0 1 0 0 0,0-1 1 0 0,0 1-1 0 0,1-1 1 0 0,-1 1-1 0 0,0 0 0 0 0,1-1 1 0 0,0 6-1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3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210 176 16495 0 0,'0'0'760'0'0,"-2"-1"-21"0"0,-43-12 185 0 0,44 13-836 0 0,1 0 0 0 0,-1-1-1 0 0,1 1 1 0 0,-1 0 0 0 0,1 0 0 0 0,-1-1 0 0 0,1 1-1 0 0,-1 0 1 0 0,1-1 0 0 0,-1 1 0 0 0,1 0 0 0 0,-1-1-1 0 0,1 1 1 0 0,0-1 0 0 0,-1 1 0 0 0,1-1 0 0 0,0 1 0 0 0,-1-1-1 0 0,1 1 1 0 0,0-1 0 0 0,0 1 0 0 0,-1-1 0 0 0,1 1-1 0 0,0-1 1 0 0,0 0 0 0 0,0 1 0 0 0,0-1 0 0 0,0 1 0 0 0,0-1-1 0 0,0 1 1 0 0,0-1 0 0 0,0 0 0 0 0,0 1 0 0 0,0-1-1 0 0,0 1 1 0 0,0-1 0 0 0,0 1 0 0 0,1-1 0 0 0,-1 1 0 0 0,0-1-1 0 0,0 0 1 0 0,1 1 0 0 0,-1-1 0 0 0,1 1 0 0 0,0-3-82 0 0,1 0 1 0 0,-1 0 0 0 0,1 0 0 0 0,0 0 0 0 0,0 1 0 0 0,3-3 0 0 0,13-10-1 0 0,1 1 1 0 0,1 0-1 0 0,0 2 0 0 0,1 1 1 0 0,1 0-1 0 0,-1 1 0 0 0,1 2 1 0 0,39-10-1 0 0,-31 12-6 0 0,-20 8 0 0 0,-4 6 11 0 0,-5 4 43 0 0,-2-7-39 0 0,0 0 0 0 0,-1 0 0 0 0,0 0 0 0 0,0-1 0 0 0,0 1-1 0 0,-1 0 1 0 0,1-1 0 0 0,-1 1 0 0 0,-5 5 0 0 0,-3 3 42 0 0,-19 18 0 0 0,-144 125-110 0 0,124-112-35 0 0,19-19-25 0 0,2 2 0 0 0,-49 58 0 0 0,66-67 129 0 0,11-16 59 0 0,2-1-64 0 0,1 0-1 0 0,-1 1 1 0 0,0-1 0 0 0,1 0 0 0 0,0 0-1 0 0,-1 0 1 0 0,1 0 0 0 0,-1-1 0 0 0,1 1 0 0 0,0 0-1 0 0,1 0 1 0 0,2 0 16 0 0,0 0 1 0 0,0-1-1 0 0,-1 1 0 0 0,1-1 0 0 0,0 0 0 0 0,0 0 1 0 0,8-2-1 0 0,37-10 183 0 0,-17 4-98 0 0,208-36 613 0 0,-216 39-634 0 0,-17 4-75 0 0,1-1 0 0 0,0 1 0 0 0,0 0 0 0 0,0 1 0 0 0,0 0 0 0 0,0 0 0 0 0,0 1 0 0 0,12 3 0 0 0,-9 2-3192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4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0,'0'0'16647'0'0,"1"2"-16542"0"0,0 3 61 0 0,1-1-48 0 0,-1-1 0 0 0,-1 0 0 0 0,1 1 0 0 0,0-1-1 0 0,-1 1 1 0 0,0-1 0 0 0,0 1 0 0 0,0-1 0 0 0,0 1-1 0 0,0 0 1 0 0,-2 4 0 0 0,3-6-54 0 0,3 11-16 0 0,2-10-507 0 0,0-4 381 0 0,-5 0 10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45 927 3679 0 0,'0'0'7308'0'0,"-5"-12"-4400"0"0,0-32 3452 0 0,3 46-6176 0 0,-1 1-115 0 0,0 0 0 0 0,0 1 0 0 0,0 0 1 0 0,0 0-1 0 0,1 0 0 0 0,0 0 0 0 0,0 0 0 0 0,0 0 0 0 0,0 0 0 0 0,1 1 0 0 0,0-1 0 0 0,-1 5 0 0 0,0 2-13 0 0,1 0-1 0 0,1 0 1 0 0,0 0 0 0 0,1 13-1 0 0,3 4-51 0 0,2 0 0 0 0,0 0 0 0 0,15 38 1 0 0,7 26-6 0 0,-16-44 1 0 0,-2 1 0 0 0,-3 1 0 0 0,3 67 0 0 0,-13 305-272 0 0,3-403 271 0 0,1-1 5 0 0,-1 0 0 0 0,-5 36 0 0 0,5-52 113 0 0,1-4-63 0 0,2-4-45 0 0,-2 2-7 0 0,0 0-1 0 0,1 0 1 0 0,-1-1 0 0 0,0 1-1 0 0,-1 0 1 0 0,1-8 0 0 0,4-31 30 0 0,-2 4 18 0 0,2 0 1 0 0,2 0 0 0 0,23-74 0 0 0,6 3-41 0 0,-16 44-10 0 0,27-69 0 0 0,30-100 0 0 0,-36 10 0 0 0,-35 188 0 0 0,26-139 0 0 0,-21 128 0 0 0,30-76 0 0 0,-18 61 0 0 0,20-89 0 0 0,-41 143 0 0 0,-1 1 0 0 0,1-1 0 0 0,-2 1 0 0 0,1-1 0 0 0,-1 1 0 0 0,0-1 0 0 0,-1 0 0 0 0,0 1 0 0 0,-1-1 0 0 0,-2-8 0 0 0,3 10 0 0 0,-1 0-10 0 0,2 6 7 0 0,0 0 0 0 0,-1 0 0 0 0,1 0 1 0 0,0 0-1 0 0,0 0 0 0 0,0 0 0 0 0,0 0 1 0 0,0 0-1 0 0,0 0 0 0 0,0 0 0 0 0,0 0 1 0 0,1 0-1 0 0,-1 0 0 0 0,0 0 0 0 0,1 0 1 0 0,-1 0-1 0 0,0 0 0 0 0,1 0 0 0 0,0-1 1 0 0,7-13 3 0 0,-2-1-65 0 0,-5 15 64 0 0,0 0 0 0 0,-1 0 0 0 0,0 0 0 0 0,1 0 0 0 0,-1 0 0 0 0,0 0 0 0 0,1 0 0 0 0,-1 0 0 0 0,0 0 0 0 0,0 0 0 0 0,0 0 0 0 0,0 0 0 0 0,0 0 0 0 0,0-2 0 0 0,-1-11 0 0 0,0 5 0 0 0,0 1 0 0 0,1 1-12 0 0,0 6 195 0 0,1 2-215 0 0,5 5 21 0 0,3 1 11 0 0,-9-7 0 0 0,0 0 0 0 0,0 1 0 0 0,1-1 0 0 0,-1 0 0 0 0,0 1 0 0 0,1-1 0 0 0,-1 0 0 0 0,0 0 0 0 0,0 0 0 0 0,1 1 0 0 0,-1-1 0 0 0,1 0 0 0 0,-1 0 0 0 0,0 0 0 0 0,1 0 0 0 0,-1 0 0 0 0,0 0 0 0 0,1 0 0 0 0,-1 0 0 0 0,1 0 0 0 0,-1 0 0 0 0,1 0 0 0 0,9 1 0 0 0,-6-1 11 0 0,1 1 1 0 0,-1-1-1 0 0,0 0 0 0 0,0 0 0 0 0,6-1 0 0 0,4-1 54 0 0,25 2 19 0 0,-32 0-68 0 0,1 1 1 0 0,-1-1-1 0 0,9 3 0 0 0,2-1-6 0 0,59 1 43 0 0,8-12-53 0 0,-60 9 0 0 0,-18 0 0 0 0,-1 0 0 0 0,0 0 0 0 0,0 0 0 0 0,0 1 0 0 0,0 0 0 0 0,8 2 0 0 0,-1 0 2 0 0,-1-1 1 0 0,1-1-1 0 0,0 0 0 0 0,-1-1 0 0 0,1 0 0 0 0,0-1 0 0 0,-1 0 1 0 0,19-5-1 0 0,-14 3 5 0 0,1 0 1 0 0,0 2-1 0 0,-1 0 0 0 0,1 0 1 0 0,31 5-1 0 0,-19 0-7 0 0,0-1 0 0 0,60-1 0 0 0,-50-5 0 0 0,144-3 0 0 0,-164 6 0 0 0,0 0 0 0 0,0-2 0 0 0,0 0 0 0 0,-1-1 0 0 0,24-7 0 0 0,-24 4 7 0 0,0 1 0 0 0,0 1 0 0 0,0 1 1 0 0,0 1-1 0 0,1 0 0 0 0,-1 1 0 0 0,1 1 0 0 0,37 5 0 0 0,-29-1 22 0 0,1-3 0 0 0,0 0 0 0 0,-1-2 0 0 0,1 0 0 0 0,0-3 0 0 0,30-6 0 0 0,67-9 69 0 0,-108 18-84 0 0,-1 0 0 0 0,0 1 0 0 0,1 1 0 0 0,-1 1-1 0 0,23 5 1 0 0,-31-4-6 0 0,-1-1 0 0 0,1-1 0 0 0,0 1 0 0 0,0-1 0 0 0,0-1 0 0 0,0 0 0 0 0,0 0 0 0 0,14-2 0 0 0,181-25 323 0 0,-152 25-318 0 0,-34 2-13 0 0,1 0 0 0 0,-1-1 0 0 0,1-1 0 0 0,-1-1 0 0 0,0-1 0 0 0,23-7 0 0 0,-19 2 36 0 0,-6 2 39 0 0,0 1 0 0 0,-1 1 0 0 0,20-4 0 0 0,-24 8 8 0 0,-4 2 10 0 0,-6-1-87 0 0,0 1-1 0 0,0 0 1 0 0,0 0-1 0 0,-1 0 1 0 0,1-1-1 0 0,0 1 1 0 0,-1 0-1 0 0,1 0 1 0 0,0 0-1 0 0,-1 0 1 0 0,1 0-1 0 0,-1 0 1 0 0,0 1 0 0 0,1-1-1 0 0,-1 0 1 0 0,0 2-1 0 0,1-1-3 0 0,2 14 1 0 0,-4-12-6 0 0,-1-2-9 0 0,-5 17-69 0 0,7-17-21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56 2759 0 0,'0'0'3410'0'0,"0"-2"-2337"0"0,4-5 109 0 0,0 0 0 0 0,0-1 1 0 0,0 2-1 0 0,1-1 0 0 0,11-12 4428 0 0,-16 22-5410 0 0,0 5-107 0 0,-1-1-1 0 0,0 1 1 0 0,0 0-1 0 0,-1-1 1 0 0,-4 11-1 0 0,-18 41 229 0 0,9-24-129 0 0,-26 78-76 0 0,-9 19-80 0 0,32-86-48 0 0,10-23 34 0 0,-19 37 0 0 0,23-53-19 0 0,0-1 0 0 0,0 1 0 0 0,-1-1 1 0 0,1 0-1 0 0,-1-1 0 0 0,-1 1 0 0 0,1-1 1 0 0,-1 0-1 0 0,-11 7 0 0 0,-4 3 51 0 0,12-5 3 0 0,0 0 0 0 0,0 0 0 0 0,1 1 0 0 0,0 0 0 0 0,1 0 1 0 0,0 0-1 0 0,-8 21 0 0 0,14-30-16 0 0,1-2-28 0 0,0 1 0 0 0,0 0 0 0 0,0 0 0 0 0,0 0-1 0 0,0 0 1 0 0,0 0 0 0 0,0-1 0 0 0,0 1 0 0 0,0 0 0 0 0,0 0-1 0 0,0 0 1 0 0,1 1 0 0 0,0-1 12 0 0,-1-1-23 0 0,0 0-1 0 0,0 0 1 0 0,0 0-1 0 0,-1 0 1 0 0,1 1-1 0 0,0-1 1 0 0,0 0-1 0 0,0 0 1 0 0,0 0-1 0 0,0 0 1 0 0,1 0-1 0 0,-1 0 1 0 0,0 0-1 0 0,0 0 1 0 0,0 1-1 0 0,0-1 1 0 0,0 0-1 0 0,0 0 1 0 0,0 0-1 0 0,0 0 1 0 0,0 0-1 0 0,0 0 1 0 0,0 0-1 0 0,0 0 1 0 0,0 0-1 0 0,0 0 1 0 0,0 0-1 0 0,0 1 1 0 0,0-1-1 0 0,0 0 1 0 0,1 0-1 0 0,-1 0 1 0 0,0 0 0 0 0,0 0-1 0 0,0 0 1 0 0,0 0-1 0 0,0 0 1 0 0,0 0-1 0 0,0 0 1 0 0,0 0-1 0 0,0 0 1 0 0,1 0-1 0 0,-1 0 1 0 0,0 0-1 0 0,0 0 1 0 0,0 0-1 0 0,0 0 1 0 0,0 0-1 0 0,0 0 1 0 0,0 0-1 0 0,0 0 1 0 0,1 0-1 0 0,3-1-19 0 0,0 1-1 0 0,1-1 1 0 0,-1 0-1 0 0,1 0 1 0 0,-1 0 0 0 0,0-1-1 0 0,0 0 1 0 0,0 0-1 0 0,0 0 1 0 0,7-4-1 0 0,5-5-2504 0 0,16-16 0 0 0,-30 25 2036 0 0,36-31-6097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85 236 12551 0 0,'0'0'1135'0'0,"1"-1"-932"0"0,14-7-79 0 0,-13 8 398 0 0,0-1 170 0 0,-2 1-599 0 0,0 0 1 0 0,0 0-1 0 0,0 0 0 0 0,0 0 0 0 0,1 0 0 0 0,-1 0 1 0 0,0 0-1 0 0,0 0 0 0 0,0 0 0 0 0,0 0 0 0 0,1 0 1 0 0,-1 1-1 0 0,0-1 0 0 0,0 0 0 0 0,0 0 0 0 0,0 0 1 0 0,0 0-1 0 0,0 0 0 0 0,1 0 0 0 0,-1 0 0 0 0,0 0 1 0 0,0 1-1 0 0,0-1 0 0 0,0 0 0 0 0,0 0 0 0 0,0 0 1 0 0,0 0-1 0 0,0 0 0 0 0,0 1 0 0 0,1-1 0 0 0,-1 0 0 0 0,0 0 1 0 0,0 0-1 0 0,0 0 0 0 0,0 1 0 0 0,0-1 0 0 0,0 0 1 0 0,0 0-1 0 0,0 0 0 0 0,0 0 0 0 0,0 1 0 0 0,0-1 1 0 0,0 0-1 0 0,0 0 0 0 0,0 0 0 0 0,-1 0 0 0 0,1 0 1 0 0,0 1-1 0 0,0-1 0 0 0,0 0 0 0 0,0 0 0 0 0,0 0 1 0 0,0 0-1 0 0,0 0 0 0 0,-1 1 0 0 0,-5 19 1176 0 0,-16 23-921 0 0,9-22-151 0 0,0 1 1 0 0,2 1-1 0 0,0 0 0 0 0,-12 41 1 0 0,21-54-113 0 0,0-1-1 0 0,0 0 1 0 0,1 0 0 0 0,1 1 0 0 0,-1-1 0 0 0,3 18 0 0 0,-1-20 14 0 0,0-1 0 0 0,1 1 0 0 0,0-1 0 0 0,0 0 1 0 0,1 0-1 0 0,-1 0 0 0 0,1 0 0 0 0,0 0 1 0 0,1 0-1 0 0,7 9 0 0 0,-5-9 28 0 0,-1 0-1 0 0,1 0 0 0 0,0-1 1 0 0,0 0-1 0 0,12 8 1 0 0,-16-13-6 0 0,0 1-1 0 0,1-1-61 0 0,0 0-1 0 0,1 0 1 0 0,-1 0-1 0 0,0 0 1 0 0,1 0 0 0 0,-1-1-1 0 0,0 0 1 0 0,1 0-1 0 0,-1 1 1 0 0,0-2 0 0 0,0 1-1 0 0,0 0 1 0 0,0-1-1 0 0,0 1 1 0 0,0-1 0 0 0,0 0-1 0 0,3-3 1 0 0,6-6 154 0 0,-1 1 0 0 0,17-22 0 0 0,-4 4-51 0 0,84-74 7 0 0,-75 72-154 0 0,-20 17-111 0 0,0-1-1 0 0,0 0 1 0 0,-2 0-1 0 0,0-1 1 0 0,0-1 0 0 0,-1 0-1 0 0,-1 0 1 0 0,11-28-1 0 0,-16 32 37 0 0,0 1 0 0 0,-1-1 0 0 0,0 0 0 0 0,-1 0 0 0 0,0 0 0 0 0,-1-1 0 0 0,0 1 0 0 0,-1 0-1 0 0,-1 0 1 0 0,0 0 0 0 0,0-1 0 0 0,-1 1 0 0 0,-1 0 0 0 0,-3-12 0 0 0,1 13 7 0 0,1 0 0 0 0,-1 1 1 0 0,-13-20-1 0 0,18 29-22 0 0,-2 2-112 0 0,1 1 143 0 0,0-1 1 0 0,0 1-1 0 0,0 0 0 0 0,0-1 1 0 0,0 1-1 0 0,1 0 0 0 0,-1 2 1 0 0,-1 0-101 0 0,1 1-180 0 0,-1 0-1 0 0,1-1 0 0 0,1 1 0 0 0,-1 0 0 0 0,1 1 0 0 0,0-1 0 0 0,0 0 1 0 0,0 0-1 0 0,0 0 0 0 0,1 0 0 0 0,0 0 0 0 0,0 0 0 0 0,3 5 1 0 0,1 8-1618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48 426 1375 0 0,'-1'2'66'0'0,"-46"40"13498"0"0,47-49-11133 0 0,6-10-2914 0 0,10-18 1599 0 0,-14 27-990 0 0,2 0 0 0 0,-1 0 0 0 0,1 0 0 0 0,0 1 0 0 0,1-1 0 0 0,0 1 0 0 0,10-12 0 0 0,5-3-121 0 0,32-46 1 0 0,-38 47-6 0 0,1 1 0 0 0,1 1-1 0 0,29-28 1 0 0,52-28 45 0 0,-78 63 98 0 0,-1 1 0 0 0,2 1-1 0 0,32-12 1 0 0,-42 19-54 0 0,0 1-1 0 0,-1 0 0 0 0,1 0 1 0 0,0 1-1 0 0,0 1 1 0 0,1 0-1 0 0,-1 0 0 0 0,0 1 1 0 0,0 0-1 0 0,0 0 1 0 0,0 1-1 0 0,9 4 1 0 0,-14-4-79 0 0,-1 0 0 0 0,0 0 1 0 0,0 0-1 0 0,0 1 1 0 0,0-1-1 0 0,-1 1 1 0 0,1 0-1 0 0,-1 0 1 0 0,0 1-1 0 0,0-1 1 0 0,0 0-1 0 0,0 1 0 0 0,3 6 1 0 0,-4-8 12 0 0,-1 1 1 0 0,1 0 0 0 0,-1 0-1 0 0,0 0 1 0 0,0 1 0 0 0,0-1-1 0 0,0 0 1 0 0,-1 0-1 0 0,1 1 1 0 0,-1-1 0 0 0,0 0-1 0 0,0 0 1 0 0,0 1-1 0 0,0-1 1 0 0,-1 0 0 0 0,1 0-1 0 0,-1 1 1 0 0,0-1 0 0 0,-1 4-1 0 0,-2 3 13 0 0,1-3 27 0 0,0 0 0 0 0,-1 0 1 0 0,1 0-1 0 0,-6 6 0 0 0,-42 54 261 0 0,-89 89 0 0 0,130-146-315 0 0,-11 11-44 0 0,-24 18 0 0 0,38-33 112 0 0,0-1-1 0 0,-1 0 1 0 0,0 0 0 0 0,0-1-1 0 0,-1 0 1 0 0,1 0-1 0 0,-14 3 1 0 0,10-4-27 0 0,1-1 1 0 0,0 0-1 0 0,-1-1 0 0 0,0 0 0 0 0,1-1 0 0 0,-1 0 1 0 0,1-1-1 0 0,-1 0 0 0 0,1 0 0 0 0,-1-2 1 0 0,-14-4-1 0 0,24 7-70 0 0,0 0-1 0 0,0-1 1 0 0,1 1 0 0 0,-1-1 0 0 0,0 0-1 0 0,0 0 1 0 0,1 1 0 0 0,-1-1 0 0 0,0 0-1 0 0,1 0 1 0 0,-3-2 0 0 0,1 0-76 0 0,2 2-72 0 0,-5-2-2152 0 0,38 13 38 0 0,-18-6 1252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94 3679 0 0,'1'-1'167'0'0,"25"-21"-92"0"0,11-10 1676 0 0,-8 16 3099 0 0,-15 10-3465 0 0,-1 2 1 0 0,1 0-1 0 0,23-4 0 0 0,-36 8-219 0 0,0 11-684 0 0,-1-9-420 0 0,-1 1-1 0 0,0 0 0 0 0,1 0 1 0 0,-1-1-1 0 0,0 1 0 0 0,-1-1 1 0 0,1 1-1 0 0,0-1 0 0 0,-1 0 0 0 0,1 1 1 0 0,-1-1-1 0 0,0 0 0 0 0,0 0 1 0 0,0 0-1 0 0,0 0 0 0 0,-3 2 1 0 0,-5 4 232 0 0,-2 0 1 0 0,-13 7 0 0 0,0 0 82 0 0,-25 17 292 0 0,25-18-283 0 0,-30 25 1 0 0,-3 4-235 0 0,41-31-145 0 0,0 0 1 0 0,0 1 0 0 0,2 1 0 0 0,0 0-1 0 0,-15 19 1 0 0,26-28-5 0 0,1 0-1 0 0,0 0 0 0 0,-1 1 1 0 0,2-1-1 0 0,-1 1 1 0 0,1 0-1 0 0,0 0 0 0 0,0 0 1 0 0,0 0-1 0 0,1 0 1 0 0,0 0-1 0 0,0 1 0 0 0,1-1 1 0 0,0 0-1 0 0,0 1 1 0 0,0-1-1 0 0,1 0 0 0 0,0 0 1 0 0,0 0-1 0 0,0 1 1 0 0,1-1-1 0 0,0 0 0 0 0,0-1 1 0 0,1 1-1 0 0,-1 0 1 0 0,1-1-1 0 0,1 1 0 0 0,-1-1 1 0 0,7 8-1 0 0,-3-5 6 0 0,-2-1 12 0 0,1-1-1 0 0,0 0 0 0 0,0 0 1 0 0,1 0-1 0 0,0-1 1 0 0,12 8-1 0 0,-15-11-333 0 0,-1 1 0 0 0,1-1 0 0 0,0 0-1 0 0,0 0 1 0 0,0 0 0 0 0,8 1 0 0 0,-10-3-62 0 0,0 1 0 0 0,0-1 0 0 0,0 0 0 0 0,1-1 0 0 0,-1 1 0 0 0,0 0 0 0 0,0-1 0 0 0,4 0 0 0 0,-1-1 14 0 0,5-1-1429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54 13447 0 0,'3'-6'1216'0'0,"1"-1"-914"0"0,0 1 0 0 0,1 0 0 0 0,-1 0 0 0 0,1 0 0 0 0,8-8 0 0 0,-12 13 560 0 0,0 1-784 0 0,-1 0 1 0 0,0 0 0 0 0,0 0-1 0 0,0-1 1 0 0,0 1 0 0 0,0 0-1 0 0,1 0 1 0 0,-1 0 0 0 0,0 0 0 0 0,0 0-1 0 0,0 0 1 0 0,1 0 0 0 0,-1-1-1 0 0,0 1 1 0 0,0 0 0 0 0,0 0 0 0 0,1 0-1 0 0,-1 0 1 0 0,0 0 0 0 0,0 0-1 0 0,0 0 1 0 0,1 0 0 0 0,-1 0-1 0 0,0 0 1 0 0,0 0 0 0 0,1 0 0 0 0,-1 0-1 0 0,0 0 1 0 0,0 0 0 0 0,0 1-1 0 0,1-1 1 0 0,-1 0 0 0 0,0 0-1 0 0,0 0 1 0 0,1 0 0 0 0,-3 14 155 0 0,0 0 0 0 0,-1 0 1 0 0,0 0-1 0 0,-2-1 0 0 0,-6 18 0 0 0,4-13 38 0 0,-5 11 89 0 0,-23 40-1 0 0,-4 11-222 0 0,14-29-69 0 0,-9 20-262 0 0,34-69-728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10135 0 0,'2'0'3224'0'0,"19"-8"-1368"0"0,0 2 0 0 0,1 1 0 0 0,0 0 0 0 0,0 2 0 0 0,35-2 0 0 0,31 5-6994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4607 0 0,'0'2'3727'0'0,"-1"11"1867"0"0,-3 24 0 0 0,-8 13-1136 0 0,-22 51-4609 0 0,16-51 1284 0 0,-55 128-655 0 0,-2 7-407 0 0,69-157-91 0 0,5-23-137 0 0,0 1 0 0 0,0-1 0 0 0,0 0 0 0 0,-1 0 0 0 0,0 0 0 0 0,0 0 0 0 0,0 0 0 0 0,0 0 0 0 0,-1 0 0 0 0,-5 8 0 0 0,6-11-647 0 0,1-1 0 0 0,-1 1 0 0 0,0-1-1 0 0,1 1 1 0 0,-1-1 0 0 0,0 1-1 0 0,0-1 1 0 0,-4 2 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13 275 10911 0 0,'0'0'987'0'0,"-1"-1"-810"0"0,-2-5 2339 0 0,-5-21 1112 0 0,8 19-3414 0 0,1 0-1 0 0,1 0 0 0 0,-1 1 1 0 0,2-1-1 0 0,-1 0 1 0 0,1 1-1 0 0,0-1 0 0 0,0 1 1 0 0,1 0-1 0 0,0 0 1 0 0,5-6-1 0 0,10-14 445 0 0,30-31 1 0 0,-43 51-485 0 0,-2 2-99 0 0,0 0 0 0 0,1 1 0 0 0,0 0-1 0 0,0 0 1 0 0,0 0 0 0 0,1 0 0 0 0,-1 1 0 0 0,1 0-1 0 0,0 0 1 0 0,-1 0 0 0 0,1 1 0 0 0,1 0 0 0 0,-1 0-1 0 0,0 0 1 0 0,10 0 0 0 0,-11 2-49 0 0,1-1-1 0 0,0 2 1 0 0,0-1-1 0 0,-1 1 1 0 0,1 0-1 0 0,0 0 1 0 0,-1 0-1 0 0,1 1 1 0 0,-1 0-1 0 0,0 0 1 0 0,0 0-1 0 0,1 1 1 0 0,-1 0-1 0 0,-1 0 1 0 0,1 0-1 0 0,0 0 1 0 0,6 8-1 0 0,20 16 128 0 0,1 0 0 0 0,58 36 0 0 0,-88-62 108 0 0,-2-1-245 0 0,0 1-1 0 0,1-1 1 0 0,-1 1-1 0 0,0-1 1 0 0,0 1-1 0 0,0-1 0 0 0,1 1 1 0 0,-1-1-1 0 0,0 1 1 0 0,0-1-1 0 0,0 1 1 0 0,0-1-1 0 0,0 1 1 0 0,0-1-1 0 0,0 1 1 0 0,0 0-1 0 0,0-1 1 0 0,0 1-1 0 0,0-1 1 0 0,-1 1-1 0 0,1-1 1 0 0,0 1-1 0 0,0-1 1 0 0,0 1-1 0 0,-1-1 1 0 0,1 1-1 0 0,-1 0 0 0 0,-6 15 272 0 0,2-7-223 0 0,-2 0 1 0 0,1-1-1 0 0,-1 0 0 0 0,0 0 0 0 0,-1 0 1 0 0,1-1-1 0 0,-2 0 0 0 0,1 0 1 0 0,-19 10-1 0 0,-7 2-116 0 0,-48 19 1 0 0,74-35 52 0 0,-13 6-89 0 0,0-1-1 0 0,-1-1 0 0 0,-1-1 0 0 0,1-1 0 0 0,-42 3 0 0 0,55-8 16 0 0,0 0 1 0 0,0 0-1 0 0,0-1 0 0 0,0-1 1 0 0,-8-1-1 0 0,15 2-120 0 0,13-4-590 0 0,22-10-1813 0 0,-12 7 1068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5527 0 0,'-1'0'423'0'0,"-2"1"53"0"0,0 0 0 0 0,0 0 0 0 0,1 1 0 0 0,-1-1 1 0 0,0 1-1 0 0,1-1 0 0 0,-1 1 0 0 0,1 0 0 0 0,0 0 0 0 0,0 0 0 0 0,0 0 0 0 0,0 1 0 0 0,0-1 0 0 0,-3 5 1 0 0,4-5-229 0 0,0 0 1 0 0,0 0 0 0 0,1 0-1 0 0,-1 1 1 0 0,1-1 0 0 0,0 0 0 0 0,-1 0-1 0 0,1 0 1 0 0,0 0 0 0 0,0 1-1 0 0,0-1 1 0 0,1 0 0 0 0,-1 0 0 0 0,1 0-1 0 0,0 4 1 0 0,2 1-18 0 0,0-1-1 0 0,0 0 1 0 0,1 0-1 0 0,0 0 1 0 0,0 0-1 0 0,0-1 1 0 0,1 1 0 0 0,-1-1-1 0 0,1 0 1 0 0,6 4-1 0 0,13 9 75 0 0,0 0 0 0 0,1-2 0 0 0,0-2 1 0 0,36 16-1 0 0,115 34 375 0 0,-162-60-582 0 0,16 5 411 0 0,-1 1 0 0 0,49 25 0 0 0,-73-33-454 0 0,0 1-1 0 0,-1 0 1 0 0,1 0 0 0 0,-1 1-1 0 0,0-1 1 0 0,0 1 0 0 0,0 0 0 0 0,0 0-1 0 0,-1 0 1 0 0,0 1 0 0 0,0-1-1 0 0,5 9 1 0 0,-7-9-37 0 0,0-1-1 0 0,0 0 1 0 0,0 1 0 0 0,0-1-1 0 0,-1 1 1 0 0,1-1-1 0 0,-1 1 1 0 0,0 0 0 0 0,0-1-1 0 0,0 1 1 0 0,-1-1 0 0 0,1 1-1 0 0,-1-1 1 0 0,0 1-1 0 0,0-1 1 0 0,0 1 0 0 0,0-1-1 0 0,0 0 1 0 0,-1 0-1 0 0,-2 4 1 0 0,-1 2 16 0 0,-1-1-1 0 0,0 0 1 0 0,-1 0-1 0 0,0-1 1 0 0,0 1 0 0 0,-10 6-1 0 0,-54 36 291 0 0,35-25-259 0 0,-236 140-1287 0 0,233-143 1124 0 0,32-18-190 0 0,0 0 0 0 0,0-1-1 0 0,-1 0 1 0 0,-13 3 0 0 0,19-5-243 0 0,4-12-1637 0 0,3-2 948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1375 0 0,'0'0'18359'0'0,"2"1"-18062"0"0,0 1-189 0 0,1 0 0 0 0,0 0 0 0 0,0 0 0 0 0,0-1 0 0 0,0 1 0 0 0,1-1 0 0 0,-1 0 0 0 0,0 0 0 0 0,0 0 0 0 0,1 0 0 0 0,-1-1 0 0 0,1 1 0 0 0,-1-1 0 0 0,0 0 0 0 0,1 0 0 0 0,-1 0 0 0 0,1-1 0 0 0,5 0 0 0 0,97-21 280 0 0,-5 1 178 0 0,-87 19-518 0 0,-1 1 0 0 0,0 1 1 0 0,0 0-1 0 0,0 1 1 0 0,26 4-1 0 0,-17 0-48 0 0,1-1 0 0 0,-1-2 0 0 0,1 0 0 0 0,0-1 0 0 0,0-2 0 0 0,-1 0 0 0 0,41-8 0 0 0,153-40 106 0 0,-56 11 0 0 0,-153 37-88 0 0,56-11 307 0 0,-57 12-293 0 0,0-1 0 0 0,0 1 1 0 0,0 0-1 0 0,1 1 0 0 0,-1-1 0 0 0,0 1 1 0 0,0 0-1 0 0,6 3 0 0 0,-3 1-21 0 0,-4 4-11 0 0,-4-7 2 0 0,-1 0-1 0 0,0 0 1 0 0,1 0 0 0 0,-1 0-1 0 0,0 0 1 0 0,-1-1 0 0 0,1 1-1 0 0,0 0 1 0 0,0 0 0 0 0,-1 0-1 0 0,1 0 1 0 0,-2 2-1 0 0,1-2-101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26 182 1839 0 0,'0'0'83'0'0,"-25"6"16234"0"0,43-7-15813 0 0,0-1 0 0 0,20-4 0 0 0,-2 0-389 0 0,69-5-12 0 0,127 2-1 0 0,-177 7 92 0 0,97-18-1 0 0,29-3 124 0 0,-125 21-294 0 0,96-3 101 0 0,-111 5-26 0 0,-1-2-1 0 0,55-10 1 0 0,137-27 380 0 0,-202 36-447 0 0,0 1 1 0 0,1 2 0 0 0,-1 2 0 0 0,31 4 0 0 0,22 2 11 0 0,-68-8-43 0 0,4 2 2 0 0,1-1 0 0 0,0-1 0 0 0,-1-1 1 0 0,29-5-1 0 0,104-21 443 0 0,-14 7-128 0 0,-111 16-308 0 0,-20 3 4 0 0,1 0 1 0 0,-1 0-1 0 0,1 0 0 0 0,14 2 0 0 0,122 11-13 0 0,-62-6 75 0 0,-60-6-22 0 0,-5 4 78 0 0,-15-1-2314 0 0,-8 4 979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8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122 305 2303 0 0,'0'0'15072'0'0,"0"2"-14530"0"0,-6 15-199 0 0,0-1 1 0 0,-1 1 0 0 0,-10 17-1 0 0,6-14-218 0 0,-12 33 0 0 0,20-43-101 0 0,0-3 42 0 0,2-4-24 0 0,0-1 18 0 0,0 1-1 0 0,0-1 0 0 0,0 0 1 0 0,0 0-1 0 0,-1 0 0 0 0,1 0 1 0 0,0 0-1 0 0,-1 0 0 0 0,0 0 1 0 0,1-1-1 0 0,-1 1 0 0 0,0 0 1 0 0,0-1-1 0 0,-2 2 0 0 0,1 0-4 0 0,3-3-51 0 0,-1 0 0 0 0,1 1-1 0 0,-1-1 1 0 0,0 0-1 0 0,1 0 1 0 0,-1 1-1 0 0,1-1 1 0 0,-1 0-1 0 0,0 0 1 0 0,1 0-1 0 0,-1 0 1 0 0,0 0-1 0 0,1 0 1 0 0,-1 0-1 0 0,0 0 1 0 0,1 0-1 0 0,-1 0 1 0 0,0 0-1 0 0,0-1 1 0 0,0 1 5 0 0,0 0-4 0 0,1-1 1 0 0,-1 0-1 0 0,1 1 0 0 0,0-1 1 0 0,-1 0-1 0 0,1 0 0 0 0,0 1 1 0 0,0-1-1 0 0,0 0 0 0 0,-1 0 1 0 0,1 1-1 0 0,0-1 0 0 0,0 0 1 0 0,0 0-1 0 0,0 0 0 0 0,0 1 1 0 0,0-1-1 0 0,1 0 0 0 0,-1-1 1 0 0,3-8 28 0 0,1 0 1 0 0,0 0-1 0 0,1 1 1 0 0,-1 0 0 0 0,2 0-1 0 0,-1 0 1 0 0,1 0 0 0 0,14-14-1 0 0,7-5 43 0 0,31-24 0 0 0,-56 51-76 0 0,93-72 80 0 0,-44 35-82 0 0,1 1 203 0 0,1 3 0 0 0,2 2 0 0 0,87-37 0 0 0,-132 64-118 0 0,58-21 525 0 0,-61 24-528 0 0,-1 0 0 0 0,1 1-1 0 0,-1-1 1 0 0,1 2-1 0 0,-1-1 1 0 0,1 1 0 0 0,0 0-1 0 0,10 1 1 0 0,-15 0-78 0 0,-1-1 0 0 0,1 0 1 0 0,-1 1-1 0 0,1-1 1 0 0,-1 1-1 0 0,0-1 0 0 0,1 1 1 0 0,-1 0-1 0 0,0-1 0 0 0,1 1 1 0 0,-1 0-1 0 0,0 0 0 0 0,0 0 1 0 0,0 0-1 0 0,0 0 0 0 0,0 0 1 0 0,0 1-1 0 0,0-1 0 0 0,2 2 1 0 0,-2 0 4 0 0,-1-1 0 0 0,1 1 0 0 0,0-1 0 0 0,0 1 0 0 0,-1-1 1 0 0,0 1-1 0 0,1-1 0 0 0,-1 1 0 0 0,0-1 0 0 0,-1 6 0 0 0,0 0 9 0 0,-1 0-1 0 0,1-1 0 0 0,-2 1 0 0 0,1 0 0 0 0,-1-1 0 0 0,-6 12 0 0 0,-111 173-16 0 0,82-134 0 0 0,26-39 23 0 0,0 1 1 0 0,1 0-1 0 0,-13 37 0 0 0,23-55 8 0 0,0 1-1 0 0,1-1 1 0 0,-1 0-1 0 0,1 1 0 0 0,0-1 1 0 0,-1 0-1 0 0,1 1 1 0 0,0-1-1 0 0,0 1 0 0 0,1-1 1 0 0,-1 0-1 0 0,0 1 1 0 0,1-1-1 0 0,0 1 0 0 0,-1-1 1 0 0,1 0-1 0 0,2 4 0 0 0,-1-3 24 0 0,0 0-1 0 0,0 0 1 0 0,0-1-1 0 0,1 1 1 0 0,-1 0-1 0 0,1-1 1 0 0,0 1-1 0 0,0-1 1 0 0,0 0-1 0 0,5 3 1 0 0,0-1 50 0 0,0 0 0 0 0,0-1 1 0 0,1 0-1 0 0,-1-1 1 0 0,1 1-1 0 0,0-2 0 0 0,-1 1 1 0 0,18 0-1 0 0,56-4 316 0 0,126-20 0 0 0,-166 15-2071 0 0,49-16 1 0 0,-80 19-6889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1 598 13359 0 0,'0'0'9787'0'0,"1"-1"-9045"0"0,2-1-544 0 0,0-1 0 0 0,0 0 0 0 0,0 0 0 0 0,-1 0-1 0 0,1 0 1 0 0,-1 0 0 0 0,0 0 0 0 0,0-1-1 0 0,0 1 1 0 0,0-1 0 0 0,0 0 0 0 0,-1 1 0 0 0,2-7-1 0 0,3-10 212 0 0,3-26 0 0 0,-8 40-294 0 0,6-33 68 0 0,3 1 0 0 0,1 0 0 0 0,1 1 0 0 0,3 1 1 0 0,0 0-1 0 0,3 0 0 0 0,32-48 0 0 0,-43 74-222 0 0,1 0-1 0 0,0 1 1 0 0,0 0 0 0 0,1 0-1 0 0,0 1 1 0 0,1 0 0 0 0,-1 1-1 0 0,2 0 1 0 0,-1 0-1 0 0,20-8 1 0 0,-15 9-31 0 0,0 0-1 0 0,1 1 1 0 0,0 1 0 0 0,-1 1-1 0 0,1 0 1 0 0,0 1-1 0 0,27 0 1 0 0,79 7-2903 0 0,-41 6-2200 0 0,-59-7 3139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6911 0 0,'0'0'1651'0'0,"-1"2"-632"0"0,-7 20 1209 0 0,2-5-1517 0 0,0 1 1 0 0,-4 25-1 0 0,6-21-241 0 0,-1 0-1 0 0,-15 38 1 0 0,-23 41 176 0 0,20-51-381 0 0,5-9-98 0 0,-10 27-131 0 0,-75 126 1 0 0,101-192-341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128 373 9703 0 0,'0'0'6487'0'0,"0"-2"-6191"0"0,-1-4-228 0 0,1 1 0 0 0,0 0 0 0 0,1 0 1 0 0,-1-1-1 0 0,1 1 0 0 0,0 0 0 0 0,0 0 0 0 0,1 0 1 0 0,0 0-1 0 0,-1 0 0 0 0,2 0 0 0 0,-1 0 0 0 0,1 1 0 0 0,-1-1 1 0 0,1 1-1 0 0,0-1 0 0 0,1 1 0 0 0,3-4 0 0 0,10-9 118 0 0,0 1-1 0 0,35-25 0 0 0,-33 27-91 0 0,8-6-5 0 0,1 2 0 0 0,58-27 0 0 0,65-17 276 0 0,-129 54-280 0 0,-1-1 107 0 0,41-10-1 0 0,-55 18-164 0 0,0 0 0 0 0,0 0 0 0 0,0 0 0 0 0,0 1 0 0 0,0 0 0 0 0,0 0 0 0 0,0 1 0 0 0,0 0 0 0 0,0 0 0 0 0,9 3 1 0 0,-14-4-28 0 0,0 1 1 0 0,0-1 0 0 0,-1 1 0 0 0,1-1 0 0 0,0 1 0 0 0,0 0 0 0 0,0 0 0 0 0,0-1 0 0 0,-1 1 0 0 0,4 3 0 0 0,-2-1-1 0 0,8 8 0 0 0,-3 3 0 0 0,-1 5 0 0 0,-8-13 0 0 0,0-2 0 0 0,0 4 17 0 0,0 1 1 0 0,-1-1-1 0 0,0 0 0 0 0,-1 1 0 0 0,1-1 1 0 0,-1 0-1 0 0,-1 0 0 0 0,-5 8 0 0 0,-1 1 16 0 0,-1 0 0 0 0,-19 21 0 0 0,10-15-13 0 0,-2-1 0 0 0,-1 0 0 0 0,-38 27 0 0 0,-83 43-19 0 0,107-69 0 0 0,-87 50-11 0 0,122-72-49 0 0,3-3-128 0 0,4-6 137 0 0,0 0 0 0 0,1 0-1 0 0,0 1 1 0 0,0-1-1 0 0,1 2 1 0 0,-1-1 0 0 0,2 1-1 0 0,11-9 1 0 0,-3 4 22 0 0,1 1 1 0 0,0 0-1 0 0,25-9 0 0 0,-29 14 21 0 0,24-7 0 0 0,-32 11 9 0 0,-1 0-1 0 0,0 1 1 0 0,1-1-1 0 0,-1 1 1 0 0,1 0-1 0 0,-1 0 1 0 0,1 1-1 0 0,-1-1 1 0 0,8 3 0 0 0,9 4 65 0 0,-16-2-66 0 0,-2-1 8 0 0,2 1-5 0 0,0 1 0 0 0,0 0 0 0 0,0 0 0 0 0,-1 1 0 0 0,0 0 0 0 0,0-1 0 0 0,0 1 0 0 0,-1 0 0 0 0,0 0 0 0 0,-1 1 0 0 0,0-1 0 0 0,0 1 0 0 0,0-1 0 0 0,-1 1 0 0 0,1 8 0 0 0,0-1 39 0 0,2 0-33 0 0,11 30 54 0 0,-14-40-53 0 0,0-1-1 0 0,0 1 0 0 0,-1-1 1 0 0,0 1-1 0 0,0 0 0 0 0,0-1 1 0 0,0 1-1 0 0,-1-1 0 0 0,1 1 1 0 0,-1-1-1 0 0,-1 1 0 0 0,1-1 1 0 0,0 1-1 0 0,-1-1 0 0 0,0 0 1 0 0,0 0-1 0 0,0 0 0 0 0,-4 4 1 0 0,-3 5 58 0 0,-1 0-1 0 0,-1-1 1 0 0,-22 21 0 0 0,4-6-24 0 0,-2-1 0 0 0,0-1-1 0 0,-2-1 1 0 0,-1-3 0 0 0,-51 26-1 0 0,63-37-27 0 0,0 1 17 0 0,-47 15-1 0 0,43-18 22 0 0,17-5 21 0 0,0 0 1 0 0,0-1-1 0 0,-1 1 1 0 0,1-2-1 0 0,-15 2 1 0 0,21-3-62 0 0,0-1 1 0 0,0 1-1 0 0,1 0 1 0 0,-1-1 0 0 0,0 0-1 0 0,0 1 1 0 0,0-1-1 0 0,1 0 1 0 0,-1-1 0 0 0,0 1-1 0 0,1 0 1 0 0,-1-1-1 0 0,1 1 1 0 0,0-1-1 0 0,-1 0 1 0 0,1 0 0 0 0,0 0-1 0 0,0 0 1 0 0,0 0-1 0 0,1 0 1 0 0,-1-1 0 0 0,-3-4-1 0 0,2 1 20 0 0,0 0 0 0 0,0 0 0 0 0,1 0 0 0 0,-1 0 0 0 0,1 0-1 0 0,0-1 1 0 0,-1-10 0 0 0,1-4-51 0 0,2-29 0 0 0,0 27-103 0 0,-9 31-194 0 0,5-4 179 0 0,0 1 1 0 0,1 0-1 0 0,0 1 1 0 0,0-1-1 0 0,0 1 1 0 0,1-1-1 0 0,0 1 1 0 0,0 0-1 0 0,0 0 0 0 0,1 0 1 0 0,-1 0-1 0 0,1 9 1 0 0,1-14-36 0 0,-1 0 0 0 0,1 0 0 0 0,0 0 0 0 0,0 0 0 0 0,0 1 0 0 0,0-1 0 0 0,1 0 0 0 0,-1 0 0 0 0,0 0 0 0 0,0 0 0 0 0,1 0 0 0 0,-1 1 0 0 0,2 3-334 0 0,2 11-1060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47 122 5527 0 0,'-12'-11'13844'0'0,"11"10"-13738"0"0,-5 2 220 0 0,4 0-309 0 0,1-1 0 0 0,0 2 0 0 0,0-1 1 0 0,-1 0-1 0 0,1 0 0 0 0,0 0 0 0 0,0 0 1 0 0,0 1-1 0 0,0 1 0 0 0,-1-1-17 0 0,-2 15 0 0 0,-2 28 358 0 0,2-1-1 0 0,5 88 0 0 0,-1-127-282 0 0,1 1 0 0 0,0 0-1 0 0,0-1 1 0 0,0 1 0 0 0,3 6-1 0 0,-3-11 104 0 0,1-1-82 0 0,4 0-36 0 0,0-1 1 0 0,0 0-1 0 0,0 0 1 0 0,-1-1-1 0 0,1 1 1 0 0,0-1-1 0 0,-1-1 1 0 0,1 1-1 0 0,-1-1 1 0 0,9-5-1 0 0,6-6 271 0 0,23-20-1 0 0,-34 26-277 0 0,40-32 212 0 0,-14 13-118 0 0,35-36-1 0 0,-61 53-154 0 0,1-1-1 0 0,-2 0 1 0 0,1 0 0 0 0,-1-1-1 0 0,-1 0 1 0 0,0 0 0 0 0,9-24-1 0 0,-14 29-216 0 0,0 0 0 0 0,-1 0 0 0 0,1 0 0 0 0,-1-13 0 0 0,0 14-484 0 0,-2 1 0 0 0,1 0 0 0 0,0 0 1 0 0,-2-5-1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26 7831 0 0,'16'-26'7762'0'0,"-20"48"-4551"0"0,-9 10-2540 0 0,3-7-297 0 0,-39 119 89 0 0,-57 145 536 0 0,31-141-999 0 0,27-57 0 0 0,-74 157 11 0 0,70-146 28 0 0,49-93-255 0 0,2-7-607 0 0,10-11-2428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10591 0 0,'0'0'12517'0'0,"3"-1"-11879"0"0,18-6 194 0 0,0 0 0 0 0,33-5 0 0 0,26-8 17 0 0,42-20-478 0 0,173-32 1 0 0,-285 70-832 0 0,0 2 1 0 0,-1-1 0 0 0,1 1-1 0 0,16 3 1 0 0,-12-2-1959 0 0,-3-1-6038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 3223 0 0,'-2'-1'240'0'0,"1"-2"-201"0"0,-14-14 389 0 0,0 5 12563 0 0,20 20-11281 0 0,9 11-1319 0 0,1-1 0 0 0,1-1 0 0 0,0-1-1 0 0,31 25 1 0 0,-7-8 103 0 0,68 78 225 0 0,-107-109-710 0 0,5 3-3 0 0,-1 1 0 0 0,0 0 0 0 0,-1 1-1 0 0,1-1 1 0 0,-1 1 0 0 0,-1 0 0 0 0,1 0-1 0 0,4 15 1 0 0,-7-18-5 0 0,-1-1 1 0 0,1 1-1 0 0,0 0 0 0 0,-1-1 1 0 0,0 1-1 0 0,0 0 0 0 0,0-1 0 0 0,-1 1 1 0 0,1 0-1 0 0,-1-1 0 0 0,0 1 0 0 0,0-1 1 0 0,0 1-1 0 0,0-1 0 0 0,-1 1 1 0 0,1-1-1 0 0,-1 0 0 0 0,0 1 0 0 0,0-1 1 0 0,0 0-1 0 0,-3 3 0 0 0,-7 6 0 0 0,0 0 0 0 0,-1-1 0 0 0,0 0 0 0 0,-1 0 0 0 0,-23 13 0 0 0,3-6-15 0 0,-51 20 1 0 0,50-24-420 0 0,0-1 0 0 0,-1-2 0 0 0,-46 7 0 0 0,80-18-560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63 2303 0 0,'0'0'102'0'0,"1"-1"-1"0"0,16-18 392 0 0,-13 13 2369 0 0,0 0 0 0 0,0 0 0 0 0,5-11 4071 0 0,-8 10-2260 0 0,-126 240-4022 0 0,124-231-1539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0,'0'0'1224'0'0,"3"14"-1224"0"0,1 2 0 0 0,1 0 0 0 0,0-1 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88 171 5527 0 0,'0'0'423'0'0,"-1"1"25"0"0,-4 2 478 0 0,1 0-1 0 0,0 0 1 0 0,0 0-1 0 0,0 0 1 0 0,0 1-1 0 0,0-1 1 0 0,1 1-1 0 0,-5 6 1 0 0,-22 38 2688 0 0,20-30-2589 0 0,10-18-1016 0 0,0 0 1 0 0,0 0-1 0 0,0 0 0 0 0,0 0 1 0 0,0-1-1 0 0,0 1 0 0 0,0 0 1 0 0,-1 0-1 0 0,1 0 0 0 0,0 0 0 0 0,0 0 1 0 0,0 0-1 0 0,0 0 0 0 0,0 0 1 0 0,0 0-1 0 0,0-1 0 0 0,0 1 1 0 0,0 0-1 0 0,0 0 0 0 0,0 0 0 0 0,0 0 1 0 0,0 0-1 0 0,-1 0 0 0 0,1 0 1 0 0,0 0-1 0 0,0 0 0 0 0,0 0 1 0 0,0 0-1 0 0,0 0 0 0 0,0 0 0 0 0,0 0 1 0 0,0 0-1 0 0,-1 0 0 0 0,1 0 1 0 0,0 0-1 0 0,0 0 0 0 0,0 0 1 0 0,0 0-1 0 0,0 0 0 0 0,0 0 0 0 0,0 0 1 0 0,-1 0-1 0 0,1 0 0 0 0,0 0 1 0 0,0 0-1 0 0,0 0 0 0 0,0 0 1 0 0,0 0-1 0 0,0 0 0 0 0,0 0 0 0 0,0 0 1 0 0,0 0-1 0 0,0 0 0 0 0,-1 0 1 0 0,1 1-1 0 0,0-1 0 0 0,0 0 1 0 0,0 0-1 0 0,0 0 0 0 0,0 0 0 0 0,-1-18 896 0 0,4-26 303 0 0,-2 38-1228 0 0,1 0-1 0 0,0 0 0 0 0,0 0 1 0 0,0 0-1 0 0,1 0 1 0 0,0 0-1 0 0,0 1 1 0 0,0-1-1 0 0,1 1 0 0 0,-1 0 1 0 0,1 0-1 0 0,1 0 1 0 0,-1 1-1 0 0,1-1 0 0 0,0 1 1 0 0,0 0-1 0 0,8-5 1 0 0,9-4-95 0 0,1 1 1 0 0,0 1-1 0 0,24-8 1 0 0,-37 15 102 0 0,-5 2 4 0 0,83-30-137 0 0,-72 27 277 0 0,0 1 0 0 0,0 1 0 0 0,28-3 0 0 0,-42 6-86 0 0,0 0 1 0 0,0 0-1 0 0,0 0 0 0 0,0 0 1 0 0,1 0-1 0 0,-1 0 0 0 0,0 1 1 0 0,0-1-1 0 0,0 1 0 0 0,0 0 1 0 0,0-1-1 0 0,0 1 0 0 0,0 0 1 0 0,0 0-1 0 0,0 0 0 0 0,0 0 1 0 0,0 1-1 0 0,-1-1 1 0 0,1 0-1 0 0,-1 1 0 0 0,1 0 1 0 0,1 1-1 0 0,-1 0-9 0 0,-1 0 1 0 0,0 0-1 0 0,1-1 0 0 0,-1 1 0 0 0,0 0 1 0 0,-1 0-1 0 0,1 1 0 0 0,0-1 0 0 0,-1 0 1 0 0,0 0-1 0 0,0 0 0 0 0,0 0 1 0 0,0 0-1 0 0,-1 6 0 0 0,-3 9 22 0 0,0 0 0 0 0,-2 0 0 0 0,0-1-1 0 0,-1 0 1 0 0,-10 18 0 0 0,-10 27 69 0 0,27-61-127 0 0,-19 56 82 0 0,17-51-100 0 0,1 0 0 0 0,0 0 0 0 0,0 0 0 0 0,0 0-1 0 0,1 0 1 0 0,0 1 0 0 0,1 7 0 0 0,-1-12-98 0 0,5 1-551 0 0,-4-2 562 0 0,-1-1-1 0 0,1 1 0 0 0,-1-1 1 0 0,1 1-1 0 0,-1-1 0 0 0,1 1 1 0 0,-1-1-1 0 0,1 1 0 0 0,0-1 0 0 0,-1 0 1 0 0,1 1-1 0 0,0-1 0 0 0,-1 0 1 0 0,1 1-1 0 0,0-1 0 0 0,-1 0 1 0 0,1 0-1 0 0,0 0 0 0 0,0 0 1 0 0,8 0-1328 0 0,0-3-58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 2303 0 0,'1'-12'12881'0'0,"-3"5"-8603"0"0,-4 11-3977 0 0,0 1 0 0 0,1-1 1 0 0,-1 1-1 0 0,1 0 0 0 0,0 0 0 0 0,1 1 1 0 0,-6 7-1 0 0,-28 49 951 0 0,20-30-882 0 0,-34 68-240 0 0,35-65-1032 0 0,16-33 63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 4607 0 0,'13'-11'16462'0'0,"-21"11"-13301"0"0,-8 5-2957 0 0,0 1 1 0 0,1 1-1 0 0,-23 12 0 0 0,16-7-159 0 0,-30 12 39 0 0,-42 24-1 0 0,75-38-74 0 0,2 1 1 0 0,-33 27-1 0 0,44-32 2 0 0,6-6-10 0 0,0 0-1 0 0,0 0 1 0 0,-1 0 0 0 0,1 0 0 0 0,0 1 0 0 0,0-1-1 0 0,0 0 1 0 0,0 0 0 0 0,0 0 0 0 0,0 1 0 0 0,0-1-1 0 0,0 0 1 0 0,0 0 0 0 0,0 1 0 0 0,0-1 0 0 0,0 0-1 0 0,0 0 1 0 0,0 0 0 0 0,0 1 0 0 0,0-1 0 0 0,0 0 0 0 0,0 0-1 0 0,0 0 1 0 0,0 1 0 0 0,0-1 0 0 0,0 0 0 0 0,0 0-1 0 0,0 0 1 0 0,0 1 0 0 0,1-1 0 0 0,-1 0 0 0 0,0 0-1 0 0,0 0 1 0 0,9 8-68 0 0,8 2-215 0 0,-5-6-71 0 0,0 0 0 0 0,0-1 0 0 0,0 0 0 0 0,0 0 0 0 0,1-2 0 0 0,23 1 0 0 0,-25-2 226 0 0,0 1-1 0 0,1 0 1 0 0,-1 0 0 0 0,0 1-1 0 0,0 1 1 0 0,0 0-1 0 0,0 0 1 0 0,-1 1 0 0 0,12 5-1 0 0,-7 0 315 0 0,0 1 0 0 0,-1 1 0 0 0,0 0 0 0 0,-1 1-1 0 0,-1 0 1 0 0,1 1 0 0 0,-2 0 0 0 0,0 1 0 0 0,0 1 0 0 0,-2-1 0 0 0,1 2-1 0 0,-2-1 1 0 0,10 25 0 0 0,-17-38-131 0 0,-1 1 0 0 0,1-1 1 0 0,0 1-1 0 0,-1-1 0 0 0,1 1 0 0 0,-1 0 0 0 0,0-1 0 0 0,0 1 1 0 0,0 0-1 0 0,0 0 0 0 0,0-1 0 0 0,-1 1 0 0 0,1 0 1 0 0,-1-1-1 0 0,0 1 0 0 0,1-1 0 0 0,-1 1 0 0 0,0-1 0 0 0,-1 1 1 0 0,1-1-1 0 0,0 0 0 0 0,-1 1 0 0 0,1-1 0 0 0,-1 0 0 0 0,0 0 1 0 0,0 0-1 0 0,0 0 0 0 0,0 0 0 0 0,0-1 0 0 0,0 1 0 0 0,0-1 1 0 0,-1 1-1 0 0,1-1 0 0 0,0 0 0 0 0,-1 0 0 0 0,1 0 0 0 0,-1 0 1 0 0,-4 1-1 0 0,-28 6 156 0 0,0-2 1 0 0,-1-1 0 0 0,-42 1-1 0 0,71-6-190 0 0,-47 3 90 0 0,-77-5 1 0 0,126 2-197 0 0,1-1 0 0 0,-1 0 0 0 0,1 0 0 0 0,-1 0 0 0 0,1 0 0 0 0,0-1 0 0 0,0 0 0 0 0,-1 0-1 0 0,-3-2 1 0 0,7 3 44 0 0,0 0 0 0 0,1 1-1 0 0,-1-1 1 0 0,0 0-1 0 0,0 0 1 0 0,1 1-1 0 0,-1-1 1 0 0,0 0 0 0 0,1 0-1 0 0,-1 0 1 0 0,0 0-1 0 0,1 0 1 0 0,0 0 0 0 0,-1 0-1 0 0,1 0 1 0 0,0 0-1 0 0,-1-2 1 0 0,1 2 4 0 0,0-1 0 0 0,0 1 0 0 0,0 0 1 0 0,1-1-1 0 0,-1 1 0 0 0,0-1 0 0 0,1 1 0 0 0,-1 0 0 0 0,1-1 0 0 0,0 1 1 0 0,-1 0-1 0 0,1 0 0 0 0,0 0 0 0 0,0-1 0 0 0,0 1 0 0 0,0 0 1 0 0,1-1-1 0 0,3-3-782 0 0,0-1 1 0 0,1 1 0 0 0,0 1 0 0 0,8-6-1 0 0,1 1-1218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2759 0 0,'-2'1'8212'0'0,"-9"10"-7398"0"0,1-1 0 0 0,0 2 0 0 0,0 0 0 0 0,1 0 0 0 0,1 0 0 0 0,0 1 0 0 0,0 0 0 0 0,1 1-1 0 0,-9 26 1 0 0,-1 13-98 0 0,-14 73-1 0 0,24-91-451 0 0,-13 47-27 0 0,-4-1 0 0 0,-3-1 0 0 0,-47 97 0 0 0,64-156-164 0 0,-102 229 440 0 0,103-224-717 0 0,5-15-448 0 0,1-1-1 0 0,-7 11 1 0 0,3-8-1127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11055 0 0,'0'0'852'0'0,"2"0"-296"0"0,5 2 331 0 0,56 13 4677 0 0,-45-12-4698 0 0,30 1 0 0 0,14-4 45 0 0,68-9 0 0 0,60-18 37 0 0,-66 8-892 0 0,36-6-2074 0 0,-104 16-3530 0 0,-13 2-1311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17479 0 0,'0'0'1964'0'0,"-2"0"-1418"0"0,-2 0-344 0 0,-1 0 0 0 0,0 0 0 0 0,0 0 0 0 0,0 1 0 0 0,0 0 0 0 0,0 0 0 0 0,1 0 0 0 0,-1 0 0 0 0,0 1 0 0 0,1 0 0 0 0,-7 3 0 0 0,-7 5-84 0 0,-23 15 1 0 0,-193 132 159 0 0,228-153-365 0 0,0 1 0 0 0,0-1 0 0 0,1 1 0 0 0,0 0 0 0 0,0 0-1 0 0,0 1 1 0 0,-5 8 0 0 0,9-13-187 0 0,10 8-340 0 0,-5-7 530 0 0,0 0-1 0 0,0 0 1 0 0,0 0-1 0 0,0 0 1 0 0,0 0-1 0 0,0-1 0 0 0,0 0 1 0 0,9 2-1 0 0,38 1-305 0 0,-27-3 249 0 0,-2 0 66 0 0,4 0 8 0 0,0 1 0 0 0,0 1 0 0 0,39 11 0 0 0,-58-12 155 0 0,-1 0 0 0 0,1 1 0 0 0,-1-1-1 0 0,0 1 1 0 0,0 0 0 0 0,0 1-1 0 0,0 0 1 0 0,-1 0 0 0 0,0 0 0 0 0,1 0-1 0 0,-1 1 1 0 0,-1 0 0 0 0,1 0 0 0 0,-1 0-1 0 0,0 1 1 0 0,0-1 0 0 0,-1 1-1 0 0,5 10 1 0 0,-4-7 283 0 0,-1 0 0 0 0,0 1 0 0 0,-1-1 0 0 0,0 1 0 0 0,0 0 0 0 0,-1 17 0 0 0,-1-25-302 0 0,0 0-1 0 0,0 0 0 0 0,0 0 0 0 0,0 0 0 0 0,-1 0 0 0 0,1 0 1 0 0,-1 0-1 0 0,0 0 0 0 0,1-1 0 0 0,-1 1 0 0 0,0 0 1 0 0,0-1-1 0 0,0 1 0 0 0,0 0 0 0 0,0-1 0 0 0,-3 3 0 0 0,2-2-19 0 0,-1 1 0 0 0,0-1 0 0 0,0 0-1 0 0,0-1 1 0 0,0 1 0 0 0,0 0 0 0 0,0-1 0 0 0,-6 2-1 0 0,-3 0 8 0 0,0 0-1 0 0,0-1 0 0 0,-1-1 1 0 0,-13 0-1 0 0,-123-1 186 0 0,112-2-999 0 0,-72-13 0 0 0,105 14 425 0 0,-18-6-2853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5983 0 0,'-1'2'464'0'0,"-31"37"3041"0"0,3 1 0 0 0,-41 73 0 0 0,50-73-2326 0 0,-23 64-1 0 0,-56 151-74 0 0,91-234-1203 0 0,6-15 16 0 0,3 2-215 0 0,-1-2 188 0 0,0 0-2994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89 702 5527 0 0,'-2'1'423'0'0,"-36"21"975"0"0,35-21-275 0 0,0 0 1 0 0,-1 1-1 0 0,1-1 1 0 0,0-1-1 0 0,-1 1 0 0 0,1 0 1 0 0,-4-1-1 0 0,6-1-1026 0 0,-1-1-1 0 0,1 1 0 0 0,0-1 1 0 0,0 0-1 0 0,0 0 1 0 0,0 0-1 0 0,1 1 0 0 0,-1-1 1 0 0,-1-4-1 0 0,2 6-46 0 0,-2-8 14 0 0,0 0 0 0 0,1 0 0 0 0,0 0 0 0 0,0 0 0 0 0,1 0 0 0 0,0 0 1 0 0,1-14-1 0 0,3-1 24 0 0,8-31 1 0 0,-6 32 15 0 0,1 1 1 0 0,1 1-1 0 0,1-1 0 0 0,21-33 0 0 0,-7 20 122 0 0,45-53 1 0 0,-45 62-143 0 0,1 1 0 0 0,1 1 0 0 0,1 2 0 0 0,2 0 0 0 0,0 2 1 0 0,47-25-1 0 0,-29 22 365 0 0,1 1 0 0 0,1 3 1 0 0,83-21-1 0 0,-100 32-69 0 0,31-3-1 0 0,-53 9-275 0 0,0 0-1 0 0,0 1 1 0 0,0 0-1 0 0,0 0 1 0 0,0 1-1 0 0,0 1 1 0 0,0-1-1 0 0,13 5 1 0 0,-19-5-87 0 0,1 1 1 0 0,-1-1-1 0 0,1 1 0 0 0,-1 0 1 0 0,0 0-1 0 0,0 0 1 0 0,0 0-1 0 0,0 0 1 0 0,0 1-1 0 0,0 0 0 0 0,-1-1 1 0 0,1 1-1 0 0,-1 0 1 0 0,0 0-1 0 0,0 0 0 0 0,0 0 1 0 0,0 1-1 0 0,0-1 1 0 0,-1 0-1 0 0,2 5 0 0 0,-2-3-14 0 0,0 1 0 0 0,0-1 0 0 0,-1 1 0 0 0,0 0 0 0 0,0-1-1 0 0,0 1 1 0 0,-1 0 0 0 0,0-1 0 0 0,0 1 0 0 0,0 0 0 0 0,-1-1-1 0 0,1 0 1 0 0,-4 6 0 0 0,-8 19-7 0 0,-2-1 1 0 0,0 0-1 0 0,-35 45 0 0 0,21-37-127 0 0,-1-1 0 0 0,-37 33 0 0 0,22-30 59 0 0,-1-3 0 0 0,-2-2 0 0 0,-64 34 0 0 0,78-49-264 0 0,-52 19 0 0 0,81-36 248 0 0,0 0 0 0 0,-1-1 0 0 0,1 1-1 0 0,-1-1 1 0 0,1-1 0 0 0,-7 1 0 0 0,11-1-103 0 0,0-7-2623 0 0,1 6 2583 0 0,0-1-1 0 0,1 1 1 0 0,-1 0 0 0 0,0 0 0 0 0,1 0 0 0 0,-1 0 0 0 0,1 0 0 0 0,0 0 0 0 0,-1 0 0 0 0,1 0 0 0 0,0 0 0 0 0,-1 0 0 0 0,1 0 0 0 0,0 0 0 0 0,0 0 0 0 0,0 1 0 0 0,0-1 0 0 0,0 0 0 0 0,0 1 0 0 0,0-1 0 0 0,0 1 0 0 0,0-1 0 0 0,0 1 0 0 0,0-1-1 0 0,1 1 1 0 0,-1 0 0 0 0,2-1 0 0 0,10 1-4269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5983 0 0,'-1'1'5791'0'0,"-17"35"1260"0"0,12-19-6559 0 0,0 0-1 0 0,1 0 1 0 0,-3 23-1 0 0,-3 15-301 0 0,-3-1 0 0 0,-3 0 0 0 0,-1-2 0 0 0,-3 0 0 0 0,-2-1 0 0 0,-3-1 0 0 0,-56 84 0 0 0,-16-4-169 0 0,-1 3 202 0 0,79-103-1481 0 0,2 1-1 0 0,-24 52 0 0 0,37-67-3498 0 0,1-3-1306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88 9671 0 0,'0'0'875'0'0,"0"-2"-719"0"0,1 1 13 0 0,-1 0 0 0 0,1 0 0 0 0,-1 0 0 0 0,0 0 0 0 0,0 0 0 0 0,0 0 0 0 0,1 0 0 0 0,-1 0 0 0 0,0 0 0 0 0,0 0 0 0 0,-1 0 0 0 0,1 0 0 0 0,0 0 0 0 0,0 0 0 0 0,0 0 0 0 0,-1 0 0 0 0,1 0 0 0 0,0 0 0 0 0,-1 0 0 0 0,1 0 0 0 0,-1 0 0 0 0,1 0 0 0 0,-1 0 0 0 0,0 1 0 0 0,1-1 0 0 0,-1 0 0 0 0,0 0 1 0 0,1 0-1 0 0,-1 1 0 0 0,0-1 0 0 0,0 1 0 0 0,0-1 0 0 0,0 0 0 0 0,0 1 0 0 0,0-1 0 0 0,0 1 0 0 0,0 0 0 0 0,0-1 0 0 0,-2 1 0 0 0,-3-3 1363 0 0,-8-6-257 0 0,-1 1 0 0 0,-31-13-1 0 0,40 19-1238 0 0,0 0 0 0 0,-1 0 0 0 0,1 0 0 0 0,-1 1 0 0 0,1 0 0 0 0,-1 0 0 0 0,0 1 0 0 0,1 0 0 0 0,-1 0 0 0 0,-11 2 0 0 0,13-1-89 0 0,0 1-1 0 0,0 0 1 0 0,0 0-1 0 0,0 0 1 0 0,0 1-1 0 0,0 0 0 0 0,-6 5 1 0 0,-30 28-504 0 0,22-18 365 0 0,-20 18-41 0 0,-43 50 1 0 0,65-65 232 0 0,0 1-1 0 0,1 1 1 0 0,1 1 0 0 0,-13 29-1 0 0,25-48 15 0 0,1 0 0 0 0,0 0 0 0 0,0 0 0 0 0,0 1 0 0 0,1-1 0 0 0,0 0 0 0 0,0 1 0 0 0,0-1 0 0 0,1 1 0 0 0,-1 7 0 0 0,2-12-11 0 0,-1 0 1 0 0,0-1 0 0 0,1 1 0 0 0,-1-1 0 0 0,0 1 0 0 0,1-1 0 0 0,-1 1-1 0 0,1-1 1 0 0,-1 1 0 0 0,1-1 0 0 0,-1 1 0 0 0,1-1 0 0 0,-1 0 0 0 0,1 1 0 0 0,-1-1-1 0 0,1 0 1 0 0,-1 1 0 0 0,1-1 0 0 0,0 0 0 0 0,-1 0 0 0 0,1 1 0 0 0,0-1-1 0 0,0 0 1 0 0,14 2 44 0 0,-8-2-33 0 0,0-1 1 0 0,1 0 0 0 0,-2 0 0 0 0,1-1 0 0 0,0 0-1 0 0,0 0 1 0 0,8-4 0 0 0,45-26 32 0 0,-37 19-48 0 0,6-4-383 0 0,-1-2 0 0 0,47-41 0 0 0,-88 75 452 0 0,-20 27 0 0 0,29-36-310 0 0,1 0 0 0 0,-1 0 1 0 0,1 1-1 0 0,0-1 1 0 0,1 1-1 0 0,0 0 0 0 0,0-1 1 0 0,-2 9-1 0 0,4-13-518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55 6447 0 0,'6'-4'81'0'0,"0"1"41"0"0,0-1 1 0 0,0 0-1 0 0,-1 0 0 0 0,1 0 1 0 0,-1-1-1 0 0,0 1 0 0 0,0-1 0 0 0,8-12 12710 0 0,-25 23-10660 0 0,-5 4-1797 0 0,1 1-1 0 0,0 0 1 0 0,-15 14 0 0 0,-43 44-108 0 0,53-48-148 0 0,-16 18-83 0 0,1 1 0 0 0,-43 66 0 0 0,67-88-34 0 0,-15 28 0 0 0,24-41-4 0 0,1 0 0 0 0,-1 1 1 0 0,1-1-1 0 0,1 1 0 0 0,-1-1 0 0 0,1 1 0 0 0,0 0 1 0 0,0-1-1 0 0,1 1 0 0 0,-1 11 0 0 0,2-15-6 0 0,-1 1-1 0 0,0-1 1 0 0,1 0 0 0 0,-1 0-1 0 0,1 1 1 0 0,0-1 0 0 0,0 0 0 0 0,0 0-1 0 0,0 0 1 0 0,0 0 0 0 0,0 0-1 0 0,0 0 1 0 0,1 0 0 0 0,-1 0-1 0 0,1-1 1 0 0,-1 1 0 0 0,1 0-1 0 0,0-1 1 0 0,-1 1 0 0 0,1-1-1 0 0,0 0 1 0 0,0 0 0 0 0,0 0-1 0 0,0 0 1 0 0,3 1 0 0 0,0 0-158 0 0,0-1 0 0 0,0 0 1 0 0,0-1-1 0 0,1 1 0 0 0,-1-1 1 0 0,0 0-1 0 0,0 0 0 0 0,0-1 1 0 0,0 1-1 0 0,7-3 0 0 0,2 0-847 0 0,-1-1-1 0 0,21-10 1 0 0,-32 14 948 0 0,33-16-1535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42 4607 0 0,'0'3'3595'0'0,"4"29"5051"0"0,-3-28-7880 0 0,0 0 1 0 0,1 0 0 0 0,-1 0 0 0 0,1 0 0 0 0,3 4 0 0 0,-3-5-627 0 0,0 0 0 0 0,0 0 1 0 0,1 0-1 0 0,-1 0 0 0 0,1-1 0 0 0,0 1 1 0 0,-1-1-1 0 0,1 0 0 0 0,0 0 1 0 0,1 0-1 0 0,-1 0 0 0 0,0-1 1 0 0,0 1-1 0 0,1-1 0 0 0,-1 0 1 0 0,5 2-1 0 0,1-2-99 0 0,1 1 1 0 0,-1-1 0 0 0,1-1 0 0 0,-1 0-1 0 0,0 0 1 0 0,1-1 0 0 0,10-2-1 0 0,68-18 326 0 0,-51 11-310 0 0,0 2-48 0 0,-20 5 0 0 0,0-1 0 0 0,0-1 0 0 0,0 0 1 0 0,0-2-1 0 0,19-9 0 0 0,-27 10-9 0 0,-9 6 0 0 0,1-1 0 0 0,0 1 0 0 0,-1 0-1 0 0,1-1 1 0 0,-1 1 0 0 0,1 0 0 0 0,-1-1-1 0 0,1 1 1 0 0,-1-1 0 0 0,1 1 0 0 0,-1-1 0 0 0,0 1-1 0 0,1-1 1 0 0,-1 1 0 0 0,0-1 0 0 0,1 0 0 0 0,-1 1-1 0 0,0-1 1 0 0,0 1 0 0 0,1-1 0 0 0,-1 0 0 0 0,0 1-1 0 0,0-1 1 0 0,0 0 0 0 0,0 0 0 0 0,0-1-7 0 0,0 1-5 0 0,1 0 1 0 0,-1 0-1 0 0,0 0 0 0 0,1-1 0 0 0,-1 1 1 0 0,0 0-1 0 0,0 0 0 0 0,0 0 1 0 0,0 0-1 0 0,0-1 0 0 0,0 1 0 0 0,0 0 1 0 0,-1 0-1 0 0,1 0 0 0 0,0 0 0 0 0,-1 0 1 0 0,1 0-1 0 0,-1 0 0 0 0,1 0 0 0 0,-1 0 1 0 0,1 0-1 0 0,-2-2 0 0 0,1 2-15 0 0,-1 0 0 0 0,1 0 1 0 0,-1 0-1 0 0,1-1 0 0 0,-1 1 0 0 0,1 1 0 0 0,-1-1 0 0 0,0 0 0 0 0,0 0 1 0 0,1 1-1 0 0,-1-1 0 0 0,-3 0 0 0 0,-2 0-114 0 0,-1 0 1 0 0,0 1-1 0 0,0 0 1 0 0,1 0-1 0 0,-13 2 0 0 0,9 0 10 0 0,0 1 0 0 0,0 0 0 0 0,0 1-1 0 0,1 0 1 0 0,0 1 0 0 0,-1 0-1 0 0,2 1 1 0 0,-1 0 0 0 0,-9 7 0 0 0,-12 13 42 0 0,-33 32 0 0 0,60-53 84 0 0,-148 155 98 0 0,127-130 5 0 0,2 1 1 0 0,0 2-1 0 0,-28 55 0 0 0,48-81-87 0 0,-1 1-1 0 0,2-1 1 0 0,-1 1-1 0 0,1-1 1 0 0,0 1-1 0 0,0 0 1 0 0,1 0-1 0 0,0-1 1 0 0,1 1-1 0 0,0 16 1 0 0,1-21 5 0 0,-1 1 1 0 0,1 0-1 0 0,0 0 1 0 0,0-1-1 0 0,1 1 0 0 0,-1-1 1 0 0,1 1-1 0 0,-1-1 1 0 0,1 1-1 0 0,0-1 1 0 0,1 0-1 0 0,-1 0 0 0 0,0 0 1 0 0,1 0-1 0 0,0 0 1 0 0,0-1-1 0 0,-1 1 1 0 0,2-1-1 0 0,-1 0 1 0 0,0 0-1 0 0,0 0 0 0 0,1 0 1 0 0,-1-1-1 0 0,7 3 1 0 0,-1-1 92 0 0,0-1 0 0 0,1 0-1 0 0,-1-1 1 0 0,1 0 0 0 0,-1 0 0 0 0,1-1 0 0 0,16-1 0 0 0,-1-2 281 0 0,44-12-1 0 0,-38 5-509 0 0,0-1 0 0 0,0-2 0 0 0,-1-1 0 0 0,-1-1 0 0 0,-1-2 0 0 0,44-33 0 0 0,-51 35-1285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85 5527 0 0,'0'0'10414'0'0,"-1"2"-10020"0"0,-11 34 563 0 0,-7 37 0 0 0,17-60-822 0 0,0 1-1 0 0,1-1 1 0 0,0 1 0 0 0,1-1-1 0 0,0 1 1 0 0,4 20-1 0 0,13 64 346 0 0,-16-97-468 0 0,-1 1 0 0 0,1-1 0 0 0,-1 0-1 0 0,1 0 1 0 0,0 0 0 0 0,-1 0 0 0 0,1 0 0 0 0,0 0-1 0 0,0 0 1 0 0,0 0 0 0 0,0 0 0 0 0,0 0 0 0 0,0 0-1 0 0,0-1 1 0 0,2 2 0 0 0,-3-2-14 0 0,1 1 5 0 0,0-1 0 0 0,-1 0 0 0 0,1 1-1 0 0,0-1 1 0 0,-1 0 0 0 0,1 0 0 0 0,0 0 0 0 0,0 1 0 0 0,-1-1 0 0 0,1 0 0 0 0,0 0 0 0 0,0 0 0 0 0,-1 0 0 0 0,1 0-1 0 0,0-1 1 0 0,0 1 0 0 0,-1 0 0 0 0,2 0 0 0 0,1-1 6 0 0,1 1 8 0 0,0-1 1 0 0,0 0-1 0 0,0 0 0 0 0,-1 0 0 0 0,1 0 1 0 0,0-1-1 0 0,-1 1 0 0 0,1-1 1 0 0,-1 0-1 0 0,1 0 0 0 0,-1-1 1 0 0,0 1-1 0 0,0 0 0 0 0,0-1 1 0 0,3-4-1 0 0,5-5 39 0 0,-1-1 0 0 0,13-19 0 0 0,-9 11-13 0 0,80-134 508 0 0,-80 131-255 0 0,-13 22-90 0 0,0 0-22 0 0,3-7-96 0 0,-3 7 248 0 0,-1 6-269 0 0,-7 99-53 0 0,3-68-14 0 0,2 1 0 0 0,4 60-1 0 0,-1-85 1 0 0,1-1 0 0 0,0 0 0 0 0,1 0 0 0 0,7 18 0 0 0,-4-17 0 0 0,4-2 11 0 0,-8-8 2 0 0,0 0 0 0 0,0 0 0 0 0,0 0 1 0 0,0 0-1 0 0,0 0 0 0 0,1-1 0 0 0,-1 1 0 0 0,0-1 1 0 0,0 0-1 0 0,1 0 0 0 0,-1 0 0 0 0,0 0 0 0 0,1 0 1 0 0,-1 0-1 0 0,0 0 0 0 0,0-1 0 0 0,1 1 0 0 0,-1-1 0 0 0,0 0 1 0 0,0 0-1 0 0,0 0 0 0 0,0 0 0 0 0,3-1 0 0 0,3-2 133 0 0,-1-1 0 0 0,0 0 0 0 0,0 0-1 0 0,12-11 1 0 0,57-69 772 0 0,-22 23-493 0 0,128-153 16 0 0,-174 203-703 0 0,1-1 0 0 0,21-22 0 0 0,-27 31-427 0 0,1 1-1 0 0,0 0 1 0 0,0 0-1 0 0,0 0 1 0 0,9-4 0 0 0,-1 1-1285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0,'0'0'18949'0'0,"6"7"-18554"0"0,0-2-307 0 0,2-3-745 0 0,-6-2 441 0 0,9-2-855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165 196 1375 0 0,'2'0'3919'0'0,"6"0"-728"0"0,-1-1 0 0 0,0 0 0 0 0,11-2 0 0 0,19-10 2444 0 0,35-25-5310 0 0,-21 10 469 0 0,-7 6-767 0 0,-3 3-710 0 0,45-30 1 0 0,-84 47 561 0 0,0 1 1 0 0,0 0 0 0 0,-1-1-1 0 0,1 0 1 0 0,-1 1 0 0 0,1-1-1 0 0,0-2 1 0 0,-1 3-173 0 0,-23-5-126 0 0,5 7 385 0 0,-1 1 0 0 0,1 0 0 0 0,0 1 0 0 0,0 1-1 0 0,1 1 1 0 0,-24 9 0 0 0,0 3 3 0 0,-52 31 0 0 0,65-33 30 0 0,0 2-1 0 0,1 1 1 0 0,2 1 0 0 0,-1 0-1 0 0,2 2 1 0 0,1 1 0 0 0,-33 42-1 0 0,51-59 11 0 0,1 0 0 0 0,0 0 0 0 0,0 0 0 0 0,1 0 0 0 0,-1 1 0 0 0,1-1 1 0 0,0 1-1 0 0,1 0 0 0 0,-1-1 0 0 0,1 1 0 0 0,0 0 0 0 0,1 0 0 0 0,-1 0 0 0 0,1 0 0 0 0,1 0 0 0 0,-1 0 0 0 0,1 0 0 0 0,0 0 0 0 0,0-1 0 0 0,0 1 0 0 0,1 0 0 0 0,0-1 0 0 0,0 1 0 0 0,1-1 0 0 0,-1 1 1 0 0,1-1-1 0 0,0 0 0 0 0,1 0 0 0 0,-1 0 0 0 0,1-1 0 0 0,0 1 0 0 0,0-1 0 0 0,0 0 0 0 0,1 0 0 0 0,0 0 0 0 0,-1-1 0 0 0,10 5 0 0 0,15 7 213 0 0,0-2 0 0 0,1-2 0 0 0,1 0 0 0 0,43 8 0 0 0,-64-16-191 0 0,6 1-357 0 0,0-1-1 0 0,-1-1 0 0 0,1 0 1 0 0,0-1-1 0 0,0-1 1 0 0,0 0-1 0 0,16-3 0 0 0,-11-2-7041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243 363 2303 0 0,'-1'2'2904'0'0,"-14"15"4256"0"0,-6-1-3805 0 0,-5 5-2391 0 0,22-17-873 0 0,1-1-1 0 0,-1 1 1 0 0,0-1 0 0 0,0 0 0 0 0,-1-1-1 0 0,1 1 1 0 0,-1 0 0 0 0,1-1-1 0 0,-1 0 1 0 0,-9 2 0 0 0,12-3-72 0 0,-1-1-1 0 0,1 1 1 0 0,0-1 0 0 0,-1 0 0 0 0,1 0-1 0 0,-1 0 1 0 0,1-1 0 0 0,-1 1 0 0 0,1 0-1 0 0,0-1 1 0 0,-1 0 0 0 0,1 1 0 0 0,0-1-1 0 0,0 0 1 0 0,-1 0 0 0 0,1 0 0 0 0,0-1-1 0 0,0 1 1 0 0,0 0 0 0 0,0-1 0 0 0,0 1-1 0 0,1-1 1 0 0,-1 0 0 0 0,-2-3 0 0 0,-4-5 40 0 0,0 0 0 0 0,1-1 1 0 0,0 0-1 0 0,1 0 0 0 0,1 0 1 0 0,-1-1-1 0 0,2 0 1 0 0,0 0-1 0 0,-3-14 0 0 0,5 17-26 0 0,1 0 0 0 0,0 0 0 0 0,0 0 0 0 0,1 0 0 0 0,0 0 0 0 0,1 0 0 0 0,0-1 0 0 0,1 1 0 0 0,0 0 0 0 0,0 1 1 0 0,0-1-1 0 0,1 0 0 0 0,6-11 0 0 0,-4 10-29 0 0,0 1 1 0 0,0 1 0 0 0,0-1 0 0 0,1 1 0 0 0,0 0 0 0 0,1 0 0 0 0,0 1 0 0 0,0 0 0 0 0,1 0 0 0 0,-1 0 0 0 0,2 1 0 0 0,-1 1-1 0 0,0-1 1 0 0,1 1 0 0 0,18-7 0 0 0,3 2 134 0 0,0 2 0 0 0,0 0 0 0 0,36-2 1 0 0,92 1 961 0 0,-150 9-1024 0 0,82 3 594 0 0,-80-2-604 0 0,1 0-1 0 0,-1 1 1 0 0,0 1 0 0 0,0-1-1 0 0,0 2 1 0 0,14 5-1 0 0,-22-7-58 0 0,1-1 0 0 0,-1 0-1 0 0,1 1 1 0 0,-1-1 0 0 0,0 1-1 0 0,0 0 1 0 0,0 0 0 0 0,0-1-1 0 0,0 2 1 0 0,0-1 0 0 0,0 0-1 0 0,-1 0 1 0 0,1 0 0 0 0,-1 1-1 0 0,1-1 1 0 0,-1 1 0 0 0,0-1-1 0 0,1 4 1 0 0,-2-3-8 0 0,1 0-1 0 0,-1 0 0 0 0,0-1 1 0 0,0 1-1 0 0,0 0 1 0 0,-1 0-1 0 0,1 0 1 0 0,-1-1-1 0 0,0 1 1 0 0,1 0-1 0 0,-1-1 0 0 0,0 1 1 0 0,-1-1-1 0 0,1 1 1 0 0,0-1-1 0 0,-1 1 1 0 0,-2 3-1 0 0,-6 6 1 0 0,1-1 0 0 0,-2 0 0 0 0,0-1 0 0 0,0 0 0 0 0,0-1 0 0 0,-1 0 0 0 0,-16 8 0 0 0,-97 45 0 0 0,79-41 0 0 0,-71 31 23 0 0,-53 25-631 0 0,167-75 545 0 0,-2 1-147 0 0,1-1 1 0 0,-1 0-1 0 0,0 0 1 0 0,-6 2-1 0 0,9-4-376 0 0,4-11-4540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12 1375 0 0,'13'-12'13757'0'0,"-22"18"-11780"0"0,5-3-1369 0 0,-5 4-418 0 0,1 1 1 0 0,0 0-1 0 0,1 0 1 0 0,-12 18 0 0 0,-22 42 7 0 0,12-17-187 0 0,-42 72-11 0 0,-29 44 0 0 0,30-74 0 0 0,-109 109 0 0 0,92-110 0 0 0,-44 48 0 0 0,112-116-56 0 0,17-22-230 0 0,5-3-1596 0 0,12-2-4142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37 4143 0 0,'0'0'319'0'0,"-1"0"-210"0"0,-21 10 4075 0 0,0 1-1 0 0,-26 17 0 0 0,-9 12-2318 0 0,46-31-1666 0 0,1-1 1 0 0,0 2-1 0 0,1-1 0 0 0,0 1 0 0 0,0 0 1 0 0,1 1-1 0 0,-11 19 0 0 0,16-25-166 0 0,0 1 0 0 0,0 0 0 0 0,1 0-1 0 0,0 0 1 0 0,0 0 0 0 0,0 0 0 0 0,1 0-1 0 0,0 1 1 0 0,0-1 0 0 0,1 0 0 0 0,0 1-1 0 0,0-1 1 0 0,0 1 0 0 0,1-1 0 0 0,0 0-1 0 0,0 1 1 0 0,4 10 0 0 0,-3-11 0 0 0,0-2 0 0 0,1 1 0 0 0,0 0 1 0 0,0 0-1 0 0,0-1 0 0 0,0 0 0 0 0,1 1 0 0 0,0-1 1 0 0,0-1-1 0 0,0 1 0 0 0,0 0 0 0 0,0-1 0 0 0,1 0 0 0 0,-1 0 1 0 0,1 0-1 0 0,0-1 0 0 0,0 0 0 0 0,0 0 0 0 0,0 0 1 0 0,1 0-1 0 0,-1-1 0 0 0,0 0 0 0 0,1 0 0 0 0,-1 0 0 0 0,1-1 1 0 0,9 0-1 0 0,-11 0 5 0 0,-1-1 1 0 0,0 1-1 0 0,1-1 1 0 0,-1 0-1 0 0,0 0 1 0 0,0 0-1 0 0,0 0 1 0 0,0 0-1 0 0,0-1 1 0 0,0 1-1 0 0,0-1 1 0 0,0 0-1 0 0,4-4 1 0 0,-3 2-4 0 0,-1 0 1 0 0,1 0-1 0 0,-1 0 1 0 0,0 0-1 0 0,-1-1 1 0 0,1 1-1 0 0,-1-1 1 0 0,3-6-1 0 0,-1-3 20 0 0,0 0 1 0 0,-1-1-1 0 0,0 1 0 0 0,-1-1 0 0 0,0-20 0 0 0,-1 9 5 0 0,-2 1 0 0 0,-7-49 0 0 0,5 60-153 0 0,0 1 0 0 0,0 0 0 0 0,-1 0 0 0 0,-1 0-1 0 0,0 1 1 0 0,-1-1 0 0 0,-9-13 0 0 0,15 25 55 0 0,-1 1 1 0 0,1-1-1 0 0,-1 0 0 0 0,1 0 1 0 0,-1 1-1 0 0,0-1 0 0 0,0 0 1 0 0,1 0-1 0 0,-1 1 0 0 0,0-1 1 0 0,0 1-1 0 0,-1-1 1 0 0,2 0-25 0 0,-1 1 0 0 0,1 0 1 0 0,0 0-1 0 0,-1 0 0 0 0,1 0 1 0 0,0 0-1 0 0,-1 0 0 0 0,1 0 1 0 0,0 0-1 0 0,-1 0 1 0 0,1 0-1 0 0,0 0 0 0 0,-1 0 1 0 0,1 1-1 0 0,0-1 0 0 0,-1 0 1 0 0,1 0-1 0 0,0 0 0 0 0,-1 0 1 0 0,1 0-1 0 0,0 1 0 0 0,-1-1 1 0 0,1 0-1 0 0,0 1 1 0 0,-1 0-133 0 0,0 0 0 0 0,0 1 0 0 0,0-1 1 0 0,0 1-1 0 0,1-1 0 0 0,-1 1 1 0 0,1-1-1 0 0,-1 1 0 0 0,1 0 0 0 0,0-1 1 0 0,-1 1-1 0 0,1-1 0 0 0,0 1 1 0 0,0 2-1 0 0,1 8-1121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4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119 314 10591 0 0,'-98'54'6891'0'0,"77"-41"-2430"0"0,22-14-4411 0 0,-1 0 1 0 0,1-1-1 0 0,-1 1 0 0 0,1 0 0 0 0,0 0 0 0 0,-1 0 1 0 0,1 0-1 0 0,0 0 0 0 0,0 0 0 0 0,0 0 0 0 0,0 0 1 0 0,0 0-1 0 0,2-1 0 0 0,0-1 28 0 0,99-80 112 0 0,-17 16-105 0 0,-35 23-103 0 0,51-42-78 0 0,-80 70 81 0 0,0 1-1 0 0,1 1 1 0 0,25-12-1 0 0,-43 25 34 0 0,-1-1-1 0 0,1 0 1 0 0,-1 1 0 0 0,1 0-1 0 0,0 0 1 0 0,0 0 0 0 0,7-1-1 0 0,-10 3 3 0 0,0-1-1 0 0,0 1 0 0 0,-1 0 0 0 0,1-1 0 0 0,0 1 1 0 0,0 0-1 0 0,0 0 0 0 0,0-1 0 0 0,-1 1 0 0 0,1 0 0 0 0,0 0 1 0 0,-1 0-1 0 0,1 0 0 0 0,-1 0 0 0 0,1 0 0 0 0,-1 0 0 0 0,0 0 1 0 0,1 2-1 0 0,-1-2 0 0 0,2 3 16 0 0,-1 0-1 0 0,0 1 0 0 0,-1-1 0 0 0,1 1 1 0 0,-1 0-1 0 0,0-1 0 0 0,0 1 0 0 0,-1-1 1 0 0,1 1-1 0 0,-1-1 0 0 0,-1 6 0 0 0,-3 8 81 0 0,-9 22 0 0 0,13-38-105 0 0,-25 55 113 0 0,19-43-245 0 0,0 1 0 0 0,0 0 0 0 0,2 0 0 0 0,-6 22 0 0 0,10-32-639 0 0,0 5-7300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14511 0 0,'0'0'6399'0'0,"0"2"-5919"0"0,-1 8-257 0 0,0 1 1 0 0,0-1 0 0 0,-1 0-1 0 0,-5 18 1 0 0,-20 42 123 0 0,7-17-199 0 0,3-7-220 0 0,6-18-678 0 0,1 0 0 0 0,-10 51 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10591 0 0,'-2'3'7411'0'0,"-37"74"-4476"0"0,-14 47-2744 0 0,19-42 0 0 0,-251 474-63 0 0,265-522-154 0 0,2-4-118 0 0,1 1 1 0 0,1 1 0 0 0,-17 49-1 0 0,30-67-938 0 0,2-2-3857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11055 0 0,'0'0'852'0'0,"2"0"-284"0"0,52-4 4895 0 0,31-11-2215 0 0,-46 7-2480 0 0,314-75 3150 0 0,-154 33-2679 0 0,-101 26-751 0 0,22-6-124 0 0,-41 15-3211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15119 0 0,'0'0'3328'0'0,"-1"2"-2770"0"0,-39 62 648 0 0,-15 27-466 0 0,8 0-444 0 0,-115 163 0 0 0,-92 75-1537 0 0,247-319 688 0 0,-37 44-4587 0 0,31-41-446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0 478 2303 0 0,'2'-2'167'0'0,"13"-9"-205"0"0,-8 6 3236 0 0,1 0-1 0 0,-1 0 0 0 0,1 1 1 0 0,10-4-1 0 0,6 1-2250 0 0,20-4 390 0 0,0-3 1 0 0,-2-1-1 0 0,64-32 1 0 0,114-77 135 0 0,-194 109-1290 0 0,61-38-626 0 0,123-97 0 0 0,-209 148-5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24 5063 0 0,'0'0'232'0'0,"1"-9"32"0"0,2-6 8124 0 0,-2 22-3051 0 0,-1-2-7636 0 0,-4 20 2392 0 0,-2 0 1 0 0,-14 38 0 0 0,4-11 79 0 0,-51 164 388 0 0,12-40-282 0 0,33-108-227 0 0,-2-2 0 0 0,-3-1 0 0 0,-4-2 0 0 0,-45 73 0 0 0,-117 156 35 0 0,176-270-47 0 0,-12 18-7 0 0,-25 45 1 0 0,50-77-42 0 0,18-17-279 0 0,4-5-1098 0 0,3-8-4749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15319 0 0,'0'0'1386'0'0,"2"0"-1142"0"0,23 2 671 0 0,0 1 0 0 0,0 1 1 0 0,-1 1-1 0 0,0 1 1 0 0,0 2-1 0 0,44 19 0 0 0,-44-17-516 0 0,0 2-1 0 0,-2 0 0 0 0,1 2 1 0 0,-2 0-1 0 0,0 2 0 0 0,0 0 1 0 0,17 20-1 0 0,13 16-334 0 0,-51-52-162 0 0,1 1 1 0 0,-1-1-1 0 0,1 1 0 0 0,0-1 0 0 0,-1 1 1 0 0,1-1-1 0 0,-1 0 0 0 0,1 1 0 0 0,0-1 1 0 0,-1 0-1 0 0,1 0 0 0 0,0 0 1 0 0,-1 1-1 0 0,1-1 0 0 0,0 0 0 0 0,-1 0 1 0 0,1 0-1 0 0,0 0 0 0 0,0 0 0 0 0,-1 0 1 0 0,1 0-1 0 0,0 0 0 0 0,-1-1 0 0 0,1 1 1 0 0,0 0-1 0 0,-1 0 0 0 0,1 0 0 0 0,0-1 1 0 0,-1 1-1 0 0,1 0 0 0 0,0-1 1 0 0,0 0-1 0 0,1 0-281 0 0,0-1-1 0 0,0 0 1 0 0,0 0 0 0 0,0 0 0 0 0,0 0-1 0 0,2-4 1 0 0,5-10-1509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4 205 3223 0 0,'1'1'240'0'0,"11"38"8296"0"0,-2 5-3574 0 0,-9-38-4557 0 0,0 0 0 0 0,-1 0-1 0 0,1 0 1 0 0,-1 1-1 0 0,-1-1 1 0 0,1 0 0 0 0,-1 0-1 0 0,0 0 1 0 0,0 0-1 0 0,-1 0 1 0 0,-4 11 0 0 0,-2 2 353 0 0,7-18-409 0 0,1-1-296 0 0,0 1 0 0 0,0-1 0 0 0,0 0 0 0 0,0 1 0 0 0,0-1 0 0 0,-1 0 0 0 0,1 1 0 0 0,0-1 0 0 0,0 0 0 0 0,0 0 0 0 0,-1 1 0 0 0,1-1 0 0 0,0 0-1 0 0,-1 0 1 0 0,1 1 0 0 0,0-1 0 0 0,0 0 0 0 0,-1 0 0 0 0,1 0 0 0 0,0 0 0 0 0,-1 1 0 0 0,0-1 0 0 0,1-4-38 0 0,-1 1 0 0 0,0-1 0 0 0,1 0 0 0 0,0 1-1 0 0,0-1 1 0 0,0 0 0 0 0,0 1 0 0 0,1-1 0 0 0,-1 1 0 0 0,1-1 0 0 0,0 0 0 0 0,0 1 0 0 0,3-6 0 0 0,2-6 58 0 0,14-24 1 0 0,8-7-517 0 0,34-45 1 0 0,-46 71 236 0 0,1 1-1 0 0,0 0 1 0 0,2 1 0 0 0,28-22 0 0 0,-40 36 187 0 0,0-1 0 0 0,1 1 1 0 0,-1 0-1 0 0,1 1 0 0 0,0 0 1 0 0,0 0-1 0 0,0 1 0 0 0,0 0 1 0 0,0 0-1 0 0,1 0 0 0 0,-1 1 1 0 0,1 1-1 0 0,-1 0 0 0 0,1 0 1 0 0,9 1-1 0 0,-14 0 86 0 0,-1-1 1 0 0,1 1-1 0 0,-1 0 0 0 0,0 0 0 0 0,1 0 0 0 0,-1 0 1 0 0,0 1-1 0 0,0-1 0 0 0,0 1 0 0 0,0 0 0 0 0,0 0 1 0 0,0 0-1 0 0,0 0 0 0 0,2 4 0 0 0,-1-2 4 0 0,-1 0-1 0 0,0 0 0 0 0,0 1 1 0 0,0-1-1 0 0,0 1 1 0 0,-1 0-1 0 0,0 0 0 0 0,3 8 1 0 0,-2-1 20 0 0,0 0 0 0 0,-1 0 1 0 0,-1 0-1 0 0,0 0 0 0 0,0 0 1 0 0,-1 1-1 0 0,-3 16 0 0 0,0-11-86 0 0,-1 0 1 0 0,-1 0-1 0 0,-1 0 0 0 0,-1-1 1 0 0,0 1-1 0 0,-1-2 0 0 0,-12 20 1 0 0,19-35-105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6447 0 0,'0'0'499'0'0,"-7"5"2381"0"0,-65 51 8561 0 0,3 8-9062 0 0,58-53-2433 0 0,0 1-1 0 0,1 0 1 0 0,1 0-1 0 0,0 1 0 0 0,1 1 1 0 0,0-1-1 0 0,1 1 1 0 0,0 1-1 0 0,-7 24 0 0 0,13-35 69 0 0,1 0 0 0 0,-1 1 0 0 0,1-1 0 0 0,0 0 0 0 0,0 1 0 0 0,0-1 0 0 0,0 1 0 0 0,1-1 0 0 0,0 0 0 0 0,0 0 0 0 0,0 1-1 0 0,1-1 1 0 0,-1 0 0 0 0,1 0 0 0 0,0 0 0 0 0,0 0 0 0 0,0-1 0 0 0,3 5 0 0 0,-3-6 19 0 0,0 0 1 0 0,-1 0-1 0 0,1 0 1 0 0,0 0-1 0 0,1 0 1 0 0,-1 0-1 0 0,0 0 1 0 0,0-1-1 0 0,1 1 0 0 0,-1-1 1 0 0,1 1-1 0 0,-1-1 1 0 0,1 0-1 0 0,-1 0 1 0 0,1 0-1 0 0,0-1 1 0 0,0 1-1 0 0,-1 0 1 0 0,1-1-1 0 0,0 0 0 0 0,0 0 1 0 0,0 0-1 0 0,0 0 1 0 0,-1 0-1 0 0,1-1 1 0 0,0 1-1 0 0,0-1 1 0 0,4-1-1 0 0,-4 1 42 0 0,0-1-1 0 0,0 1 0 0 0,-1-1 1 0 0,1 0-1 0 0,0 0 1 0 0,0 0-1 0 0,-1 0 1 0 0,1-1-1 0 0,2-3 1 0 0,19-28 450 0 0,-15 21-363 0 0,1-2-80 0 0,-1-1-1 0 0,-1 0 1 0 0,11-30-1 0 0,10-54 161 0 0,-26 87-378 0 0,0-1 0 0 0,-1 0 1 0 0,0 0-1 0 0,-1 1 0 0 0,-1-1 0 0 0,-2-21 0 0 0,2 33-234 0 0,-3-3-598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9671 0 0,'0'-9'1004'0'0,"3"-12"3593"0"0,2 12 394 0 0,-3 8-5515 0 0,-1 0 607 0 0,-1 1-57 0 0,0-1 0 0 0,1 1 0 0 0,-1 0 1 0 0,0-1-1 0 0,1 1 0 0 0,-1 0 0 0 0,1 0 1 0 0,-1-1-1 0 0,0 1 0 0 0,1 0 0 0 0,-1 0 0 0 0,1 0 1 0 0,-1 0-1 0 0,0-1 0 0 0,1 1 0 0 0,-1 0 0 0 0,1 0 1 0 0,-1 0-1 0 0,1 0 0 0 0,-1 0 0 0 0,1 0 0 0 0,-1 0 1 0 0,0 0-1 0 0,1 0 0 0 0,-1 1 0 0 0,1-1 1 0 0,-1 0-1 0 0,1 0 0 0 0,-1 0 0 0 0,0 0 0 0 0,1 1 1 0 0,-1-1-1 0 0,1 0 0 0 0,0 1 15 0 0,0-1-1 0 0,1 1 0 0 0,-1-1 1 0 0,0 1-1 0 0,0-1 1 0 0,0 1-1 0 0,0 0 1 0 0,0 0-1 0 0,0 0 1 0 0,0-1-1 0 0,0 1 1 0 0,1 2-1 0 0,1 3-27 0 0,-1-1 0 0 0,0 1-1 0 0,0 0 1 0 0,-1 0 0 0 0,0 0 0 0 0,0 0-1 0 0,0 11 1 0 0,-4 48 200 0 0,2-47 262 0 0,0 36 0 0 0,1-52-420 0 0,0-1-1 0 0,1 1 0 0 0,-1-1 0 0 0,0 0 0 0 0,1 1 0 0 0,-1-1 0 0 0,1 1 0 0 0,-1-1 1 0 0,1 0-1 0 0,-1 1 0 0 0,1-1 0 0 0,0 0 0 0 0,0 0 0 0 0,0 0 0 0 0,-1 0 0 0 0,1 1 0 0 0,0-1 1 0 0,1-1-1 0 0,-1 1 0 0 0,1 1 0 0 0,1-1-24 0 0,-1 0 0 0 0,0 0 1 0 0,0 0-1 0 0,1 0 0 0 0,-1 0 0 0 0,0-1 0 0 0,1 0 1 0 0,-1 1-1 0 0,1-1 0 0 0,-1 0 0 0 0,3 0 0 0 0,5-1-8 0 0,0-1 1 0 0,0 0-1 0 0,0 0 0 0 0,16-6 0 0 0,-9 1 8 0 0,0-1 0 0 0,-1 0 0 0 0,29-19 0 0 0,42-41-41 0 0,-43 32 7 0 0,-39 50-56 0 0,-2 4 60 0 0,-2-12 0 0 0,-1-1 0 0 0,1 0 0 0 0,0 0 0 0 0,0 0 0 0 0,1 0 0 0 0,-1 0 0 0 0,1 0 0 0 0,0 0 0 0 0,1 0 0 0 0,-1-1 0 0 0,1 1 0 0 0,0-1 0 0 0,5 7 0 0 0,5 0 2 0 0,-8-10 9 0 0,-1-1 9 0 0,16 6 418 0 0,1-2-1 0 0,35 4 0 0 0,-30-5-35 0 0,-4-2-221 0 0,-20-1-117 0 0,-1 0 0 0 0,4-1-22 0 0,-1 0 1 0 0,0-1-1 0 0,0 1 0 0 0,1-1 0 0 0,-1 0 1 0 0,-1 0-1 0 0,1 0 0 0 0,0-1 0 0 0,0 1 1 0 0,-1-1-1 0 0,1 0 0 0 0,-1 0 0 0 0,0 0 1 0 0,0 0-1 0 0,0-1 0 0 0,0 1 0 0 0,-1-1 1 0 0,1 0-1 0 0,1-4 0 0 0,2-1 16 0 0,32-47 119 0 0,3 2 0 0 0,71-74 1 0 0,-95 111-295 0 0,27-28-852 0 0,-43 44 540 0 0,-8-5-4451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13359 0 0,'0'0'2936'0'0,"-2"1"-1256"0"0,-7 5-1131 0 0,1 0-1 0 0,-1 1 0 0 0,1 0 0 0 0,1 0 1 0 0,-1 1-1 0 0,2 0 0 0 0,-1 0 1 0 0,-6 10-1 0 0,-41 77-19 0 0,10-8-350 0 0,-152 276 714 0 0,180-337-893 0 0,-58 89 0 0 0,72-111 2 0 0,1-3-3 0 0,0 0 0 0 0,1 0 0 0 0,-1 0 0 0 0,0-1 1 0 0,1 1-1 0 0,-1 0 0 0 0,0 0 0 0 0,0 0 0 0 0,0-1 0 0 0,0 1 0 0 0,1 0 1 0 0,-1-1-1 0 0,0 1 0 0 0,0-1 0 0 0,-2 1 0 0 0,2 0-62 0 0,10-23-1088 0 0,6-9 386 0 0,0 6-769 0 0,3-5-405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178 317 11687 0 0,'0'0'264'0'0,"-2"1"35"0"0,-79 58 1252 0 0,80-58-1210 0 0,0 1-155 0 0,0-1 1 0 0,1 0-1 0 0,-1 0 0 0 0,0 0 1 0 0,0 0-1 0 0,0 0 0 0 0,0 0 0 0 0,0 0 1 0 0,0 0-1 0 0,-1 0 0 0 0,1-1 1 0 0,-2 2-1 0 0,-13 7 1241 0 0,-12 3-411 0 0,26-12-954 0 0,1 1-1 0 0,-1-1 0 0 0,0 1 1 0 0,0-1-1 0 0,0 0 0 0 0,0 0 1 0 0,1 0-1 0 0,-1 0 0 0 0,0 0 1 0 0,0 0-1 0 0,0-1 0 0 0,0 1 1 0 0,1 0-1 0 0,-3-2 303 0 0,3 2-312 0 0,1 0-1 0 0,-1-1 1 0 0,1 1 0 0 0,0-1 0 0 0,-1 1 0 0 0,1-1-1 0 0,0 1 1 0 0,-1-1 0 0 0,1 1 0 0 0,0-1 0 0 0,-1 1 0 0 0,1-1-1 0 0,0 0 1 0 0,0 1 0 0 0,0-1 0 0 0,0 1 0 0 0,-1-1-1 0 0,1 0 1 0 0,0 1 0 0 0,0-1 0 0 0,0 0 0 0 0,0 1-1 0 0,1-1 1 0 0,-1 1 0 0 0,0-1 0 0 0,0 0 0 0 0,0 1-1 0 0,0-1 1 0 0,1 1 0 0 0,-1-2 0 0 0,9-18 426 0 0,-8 19-409 0 0,10-16 120 0 0,0 1 0 0 0,1 0 0 0 0,1 1 0 0 0,1 1 0 0 0,22-20 1 0 0,-7 7-46 0 0,4-4-57 0 0,1 1 0 0 0,2 1 0 0 0,54-32-1 0 0,-68 48-50 0 0,1 1 0 0 0,0 1 0 0 0,0 2-1 0 0,1 0 1 0 0,0 1 0 0 0,1 1-1 0 0,42-5 1 0 0,-62 11-38 0 0,-1 1-1 0 0,1 0 1 0 0,-1 0 0 0 0,1 0-1 0 0,-1 1 1 0 0,1-1-1 0 0,-1 1 1 0 0,1 0 0 0 0,-1 1-1 0 0,0-1 1 0 0,0 1 0 0 0,1 0-1 0 0,5 4 1 0 0,-5-3-3 0 0,0 1 1 0 0,0-1-1 0 0,-1 1 1 0 0,0 0-1 0 0,0 1 1 0 0,0-1-1 0 0,0 1 1 0 0,-1 0-1 0 0,0 0 1 0 0,3 6-1 0 0,4 9-5 0 0,0 1-1 0 0,-2 1 0 0 0,-1-1 1 0 0,7 32-1 0 0,-9-31 11 0 0,0-2 0 0 0,2 24 0 0 0,-7-36 0 0 0,1-1 0 0 0,-1 0 0 0 0,-1 0 0 0 0,1 1 0 0 0,-1-1 0 0 0,-1 0 0 0 0,-1 8 0 0 0,-1-5 39 0 0,1-1 0 0 0,-1 1-1 0 0,-1-1 1 0 0,0 0 0 0 0,0 0-1 0 0,-1-1 1 0 0,0 0 0 0 0,0 0 0 0 0,-9 9-1 0 0,4-7 10 0 0,0-1-1 0 0,-1 0 1 0 0,1 0 0 0 0,-2-1-1 0 0,-24 12 1 0 0,14-10 41 0 0,0-1 0 0 0,-1-2 0 0 0,0 0 0 0 0,-1-1-1 0 0,1-2 1 0 0,-1 0 0 0 0,-33 0 0 0 0,33-4 33 0 0,-1-1-1 0 0,-34-6 1 0 0,44 5-87 0 0,1-2 0 0 0,0 0 0 0 0,0-1 1 0 0,0 0-1 0 0,-15-8 0 0 0,27 12-37 0 0,1-1 0 0 0,0 1 0 0 0,0 0 0 0 0,0 0-1 0 0,0-1 1 0 0,0 1 0 0 0,0-1 0 0 0,1 0 0 0 0,-1 0 0 0 0,0 0-1 0 0,1 1 1 0 0,0-1 0 0 0,-1-1 0 0 0,1 1 0 0 0,0 0 0 0 0,0 0 0 0 0,-2-5-1 0 0,3 5-132 0 0,0 0-1 0 0,0 0 0 0 0,0 0 0 0 0,0 0 0 0 0,0 0 1 0 0,0 0-1 0 0,1 0 0 0 0,-1 0 0 0 0,0 0 0 0 0,1 0 0 0 0,0 0 1 0 0,0 0-1 0 0,-1 0 0 0 0,1 0 0 0 0,0 0 0 0 0,0 0 1 0 0,1 1-1 0 0,-1-1 0 0 0,0 0 0 0 0,1 1 0 0 0,1-2 0 0 0,15-15-8221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1375 0 0,'-7'3'16880'0'0,"20"6"-16576"0"0,0 0-1 0 0,1-1 0 0 0,19 8 0 0 0,-17-8-195 0 0,0 0-1 0 0,16 11 0 0 0,-26-15-101 0 0,-1 0 0 0 0,0 0 0 0 0,0 1 0 0 0,-1 0 0 0 0,1-1 0 0 0,-1 2 0 0 0,0-1 0 0 0,-1 0 0 0 0,5 9 0 0 0,-3-5 3 0 0,-2-1 0 0 0,1 1 0 0 0,-1-1 1 0 0,-1 1-1 0 0,0 0 0 0 0,0 0 0 0 0,0 0 0 0 0,-1 1 1 0 0,-1-1-1 0 0,0 0 0 0 0,-1 19 0 0 0,-1-22-25 0 0,1 0 0 0 0,-1 1 0 0 0,1-1 0 0 0,-2 0 0 0 0,1 0 0 0 0,-1 0 0 0 0,0 0 0 0 0,0 0 0 0 0,0-1 0 0 0,-1 1 0 0 0,0-1 0 0 0,0 0-1 0 0,-1 0 1 0 0,1 0 0 0 0,-1-1 0 0 0,0 1 0 0 0,-8 4 0 0 0,-7 3-17 0 0,0-1-1 0 0,-1-1 0 0 0,0-1 1 0 0,0 0-1 0 0,-1-2 1 0 0,0-1-1 0 0,0 0 0 0 0,0-2 1 0 0,-31 3-1 0 0,34-7 22 0 0,18 0-200 0 0,3-7-1745 0 0,1 0 810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12751 0 0,'0'0'2058'0'0,"-2"1"-1313"0"0,-59 34 1931 0 0,18-4-1772 0 0,22-17-828 0 0,2 0 0 0 0,-1 1-1 0 0,2 1 1 0 0,0 1 0 0 0,-16 20 0 0 0,33-36-299 0 0,0 4-669 0 0,1-5 858 0 0,0 0 0 0 0,0 0 1 0 0,0 0-1 0 0,0 1 0 0 0,0-1 1 0 0,-1 0-1 0 0,1 0 0 0 0,0 1 1 0 0,0-1-1 0 0,0 0 0 0 0,0 0 1 0 0,0 1-1 0 0,0-1 0 0 0,0 0 1 0 0,0 0-1 0 0,0 1 0 0 0,0-1 1 0 0,0 0-1 0 0,0 0 0 0 0,0 1 1 0 0,0-1-1 0 0,0 0 0 0 0,0 0 1 0 0,0 1-1 0 0,0-1 0 0 0,0 0 1 0 0,0 0-1 0 0,1 0 1 0 0,-1 1-1 0 0,0-1 0 0 0,0 1 1 0 0,7 6-103 0 0,1-1 0 0 0,-1 1 0 0 0,1-1 0 0 0,0-1 0 0 0,16 9 0 0 0,15 11 240 0 0,-28-17 43 0 0,-1 1 1 0 0,-1 0 0 0 0,1 0 0 0 0,10 15 0 0 0,-17-20-76 0 0,0 1 0 0 0,0-1 0 0 0,0 0 0 0 0,0 1 0 0 0,-1 0 0 0 0,0-1 0 0 0,0 1 0 0 0,0 0 0 0 0,-1 0-1 0 0,0 0 1 0 0,0 0 0 0 0,0 0 0 0 0,0 1 0 0 0,-1 4 0 0 0,0-6-22 0 0,-1 0-1 0 0,1-1 0 0 0,-1 1 0 0 0,0 0 1 0 0,0-1-1 0 0,0 1 0 0 0,-1-1 1 0 0,1 1-1 0 0,-1-1 0 0 0,0 0 0 0 0,0 0 1 0 0,0 0-1 0 0,0 0 0 0 0,-1 0 1 0 0,-2 3-1 0 0,0-2-14 0 0,0 0 1 0 0,1-1-1 0 0,-1 0 1 0 0,0 0-1 0 0,0 0 0 0 0,-1-1 1 0 0,1 1-1 0 0,-11 2 1 0 0,-6-1-28 0 0,1 0 1 0 0,0-2-1 0 0,-1 0 1 0 0,-23-2-1 0 0,41 0-6 0 0,-258-2-2472 0 0,260 2 2252 0 0,4 0-936 0 0,20-8-3621 0 0,-4 4 16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14191 0 0,'-2'0'654'0'0,"-15"4"-484"0"0,1 1-1 0 0,0 1 1 0 0,0 0 0 0 0,0 1 0 0 0,-17 11 0 0 0,7-5 189 0 0,6-3-211 0 0,0 1-1 0 0,1 0 0 0 0,1 2 1 0 0,0 0-1 0 0,-31 30 0 0 0,42-36-81 0 0,1 0-1 0 0,1 0 1 0 0,-1 1-1 0 0,1 0 1 0 0,1 0-1 0 0,-1 0 1 0 0,-3 12-1 0 0,5-14-46 0 0,2 1 1 0 0,-1-1-1 0 0,1 1 0 0 0,0-1 1 0 0,0 1-1 0 0,1 0 0 0 0,0-1 1 0 0,0 1-1 0 0,0 0 1 0 0,1-1-1 0 0,2 10 0 0 0,-2-13-1 0 0,0 0 0 0 0,0 1 0 0 0,0-1-1 0 0,1 0 1 0 0,-1 1 0 0 0,1-1 0 0 0,0 0 0 0 0,0 0-1 0 0,0-1 1 0 0,0 1 0 0 0,1 0 0 0 0,-1-1 0 0 0,5 4-1 0 0,-3-2 46 0 0,1-1 0 0 0,-1-1-1 0 0,1 1 1 0 0,0-1-1 0 0,0 1 1 0 0,0-1-1 0 0,0-1 1 0 0,7 2-1 0 0,-1-1 58 0 0,1 0-1 0 0,0-1 1 0 0,0 0-1 0 0,0-1 1 0 0,-1-1-1 0 0,1 0 1 0 0,17-3-1 0 0,-18 1 41 0 0,1 1-1 0 0,-1-2 1 0 0,0 0-1 0 0,0 0 1 0 0,-1-1-1 0 0,1 0 1 0 0,-1-1-1 0 0,13-9 1 0 0,-17 10-79 0 0,0 0 1 0 0,0-1-1 0 0,-1 1 1 0 0,0-1-1 0 0,0 0 0 0 0,0 0 1 0 0,-1-1-1 0 0,0 1 1 0 0,0-1-1 0 0,-1 0 1 0 0,0 0-1 0 0,0 0 1 0 0,3-14-1 0 0,-3 11-77 0 0,-1 1-1 0 0,-1-1 1 0 0,0 0-1 0 0,0 1 1 0 0,-1-1-1 0 0,0 0 1 0 0,-1 1-1 0 0,0-1 0 0 0,0 0 1 0 0,-1 1-1 0 0,-1-1 1 0 0,1 1-1 0 0,-2 0 1 0 0,1 0-1 0 0,-1 0 1 0 0,0 0-1 0 0,-7-9 1 0 0,2 6-1068 0 0,8 12 841 0 0,1-1-1 0 0,0 1 1 0 0,-1 0 0 0 0,1 0-1 0 0,-1 0 1 0 0,1 0-1 0 0,-1 0 1 0 0,1 0 0 0 0,-1 0-1 0 0,1 0 1 0 0,0 0-1 0 0,-1 0 1 0 0,1 0-1 0 0,-1 0 1 0 0,1 0 0 0 0,-1 0-1 0 0,1 0 1 0 0,0 1-1 0 0,-1-1 1 0 0,1 0 0 0 0,-1 0-1 0 0,1 0 1 0 0,0 1-1 0 0,-1-1 1 0 0,1 0 0 0 0,0 0-1 0 0,-1 1 1 0 0,0 0-1 0 0,-8 6-6120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65 1375 0 0,'2'-1'107'0'0,"-1"-1"-64"0"0,0-1 0 0 0,1 1 0 0 0,-1 0 0 0 0,0 0-1 0 0,0 0 1 0 0,0-1 0 0 0,-1 1 0 0 0,1 0 0 0 0,-1-1 0 0 0,5-18 13785 0 0,-7 32-11733 0 0,-5 18-2174 0 0,-7 9 610 0 0,1 1-1 0 0,3 0 0 0 0,1 1 1 0 0,-7 72-1 0 0,16-106-511 0 0,-1 0 0 0 0,2 1 0 0 0,-1-1 0 0 0,1 0 0 0 0,0 0 0 0 0,0 0 0 0 0,0 0-1 0 0,1-1 1 0 0,0 1 0 0 0,3 7 0 0 0,-4-12-12 0 0,-1-1 0 0 0,1 1 0 0 0,-1-1 0 0 0,1 1 0 0 0,-1-1 0 0 0,1 1 0 0 0,0-1 0 0 0,-1 1 0 0 0,1-1 0 0 0,0 0 0 0 0,-1 1 0 0 0,1-1 0 0 0,0 0 0 0 0,-1 1 0 0 0,1-1 0 0 0,0 0 0 0 0,0 0 0 0 0,-1 0 0 0 0,1 0 0 0 0,0 0 0 0 0,0 0 0 0 0,0 0 0 0 0,-1 0 0 0 0,2 0 0 0 0,18-5 129 0 0,-17 5-127 0 0,7-4 25 0 0,-1 0-1 0 0,0 0 1 0 0,0-1-1 0 0,0 0 1 0 0,0 0 0 0 0,-1-1-1 0 0,0 0 1 0 0,13-13-1 0 0,4-7-66 0 0,23-33 0 0 0,-41 51 25 0 0,-1 1-5 0 0,84-118-70 0 0,-89 124 889 0 0,-6 16-201 0 0,-1 8-539 0 0,2 0 0 0 0,1 1 0 0 0,0-1-1 0 0,2 1 1 0 0,0-1 0 0 0,6 44 0 0 0,-4-61-56 0 0,0 0-1 0 0,0 0 0 0 0,1-1 1 0 0,0 1-1 0 0,0-1 0 0 0,0 1 1 0 0,1-1-1 0 0,0 0 0 0 0,-1 0 1 0 0,7 8-1 0 0,-7-11-5 0 0,0 0 0 0 0,0 0-1 0 0,0 0 1 0 0,1 0 0 0 0,-1 0-1 0 0,0 0 1 0 0,1-1 0 0 0,-1 1-1 0 0,1-1 1 0 0,0 0 0 0 0,-1 0-1 0 0,1 0 1 0 0,0 0 0 0 0,0 0 0 0 0,0 0-1 0 0,-1-1 1 0 0,1 1 0 0 0,0-1-1 0 0,0 0 1 0 0,0 0 0 0 0,0 0-1 0 0,5-1 1 0 0,-1 0 4 0 0,0-1 0 0 0,0 0 1 0 0,0 0-1 0 0,-1 0 0 0 0,1-1 0 0 0,-1 0 0 0 0,0 0 0 0 0,0-1 0 0 0,0 0 0 0 0,0 0 1 0 0,-1 0-1 0 0,1-1 0 0 0,-1 1 0 0 0,0-1 0 0 0,0-1 0 0 0,-1 1 0 0 0,7-11 1 0 0,1-4 40 0 0,-2-1 1 0 0,0 0-1 0 0,13-45 1 0 0,-19 55-43 0 0,2-7 9 0 0,1-1 0 0 0,1 1 1 0 0,1 0-1 0 0,0 0 0 0 0,2 1 0 0 0,0 0 0 0 0,0 1 0 0 0,25-25 0 0 0,-31 37-419 0 0,-1 0-1 0 0,1 1 0 0 0,1 0 1 0 0,-1-1-1 0 0,0 2 0 0 0,1-1 0 0 0,-1 1 1 0 0,1 0-1 0 0,10-3 0 0 0,1 0-6784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37 148 16703 0 0,'-1'0'763'0'0,"-2"1"-433"0"0,2-1-290 0 0,-1 0 0 0 0,1 0-1 0 0,0 1 1 0 0,-1-1 0 0 0,1 0 0 0 0,0 1-1 0 0,0-1 1 0 0,-1 1 0 0 0,1 0-1 0 0,0-1 1 0 0,0 1 0 0 0,0 0 0 0 0,0 0-1 0 0,0 0 1 0 0,0 0 0 0 0,0 0 0 0 0,-1 1-1 0 0,1-1-10 0 0,0-1 0 0 0,1 1-1 0 0,-1-1 1 0 0,0 1 0 0 0,1-1 0 0 0,-1 1 0 0 0,0-1-1 0 0,1 1 1 0 0,-1 0 0 0 0,1-1 0 0 0,-1 1-1 0 0,1 0 1 0 0,0-1 0 0 0,-1 1 0 0 0,1 0-1 0 0,0 0 1 0 0,-1 0 0 0 0,1-1 0 0 0,0 1-1 0 0,0 0 1 0 0,0 0 0 0 0,0 0 0 0 0,-1-1-1 0 0,1 1 1 0 0,0 0 0 0 0,1 0 0 0 0,-1 0-1 0 0,0 0 1 0 0,0-1 0 0 0,0 1 0 0 0,0 0 0 0 0,1 0-1 0 0,-1 0 1 0 0,0-1 0 0 0,1 1 0 0 0,-1 0-1 0 0,0 0 1 0 0,1-1 0 0 0,-1 1 0 0 0,1 0-1 0 0,-1-1 1 0 0,1 1 0 0 0,0-1 0 0 0,-1 1-1 0 0,1-1 1 0 0,0 1 0 0 0,-1-1 0 0 0,1 1-1 0 0,1 0 1 0 0,2 1 171 0 0,0 0 1 0 0,0 0-1 0 0,1 0 0 0 0,-1 0 0 0 0,1-1 1 0 0,-1 0-1 0 0,8 2 0 0 0,2-2-4 0 0,0-1 0 0 0,-1 0 0 0 0,1 0 0 0 0,16-4 0 0 0,56-13 258 0 0,-61 12-360 0 0,584-130 1426 0 0,-557 125-2526 0 0,-22 5-1607 0 0,-1-1 0 0 0,40-14 0 0 0,-49 11-4190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9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236 195 16127 0 0,'0'0'1242'0'0,"2"0"-641"0"0,10-3 427 0 0,1 0 0 0 0,-1-1 1 0 0,-1 0-1 0 0,1-1 0 0 0,21-12 0 0 0,54-41 263 0 0,-73 48-1054 0 0,90-69-568 0 0,-102 77 51 0 0,-22-7-1734 0 0,14 9 1986 0 0,-1 0 1 0 0,1 0-1 0 0,1 1 1 0 0,-1 0-1 0 0,0 0 0 0 0,0 1 1 0 0,0 0-1 0 0,0 0 1 0 0,-9 5-1 0 0,3-2 29 0 0,-28 11 21 0 0,1 3-1 0 0,0 1 1 0 0,2 2 0 0 0,0 1-1 0 0,2 2 1 0 0,0 1-1 0 0,2 2 1 0 0,1 2 0 0 0,-34 40-1 0 0,61-64-16 0 0,0 0 0 0 0,1 0 0 0 0,0 1-1 0 0,0-1 1 0 0,0 1 0 0 0,1 0 0 0 0,0 0 0 0 0,0 0 0 0 0,1 1-1 0 0,0-1 1 0 0,0 0 0 0 0,-1 11 0 0 0,3-14-2 0 0,0 1 1 0 0,0 0 0 0 0,1-1-1 0 0,0 1 1 0 0,-1-1-1 0 0,1 1 1 0 0,1 0-1 0 0,-1-1 1 0 0,1 0 0 0 0,-1 1-1 0 0,1-1 1 0 0,0 0-1 0 0,1 0 1 0 0,-1 0-1 0 0,1 0 1 0 0,0 0 0 0 0,0-1-1 0 0,0 1 1 0 0,0-1-1 0 0,1 0 1 0 0,3 3-1 0 0,1 0 33 0 0,0-1 0 0 0,1 0 0 0 0,-1-1 0 0 0,1 1 0 0 0,0-2 0 0 0,0 1 0 0 0,0-1 0 0 0,0 0 0 0 0,1-1-1 0 0,-1 0 1 0 0,1-1 0 0 0,-1 0 0 0 0,19-1 0 0 0,-7-1-370 0 0,0-1 1 0 0,-1-1-1 0 0,1-1 0 0 0,-1-1 0 0 0,28-10 0 0 0,-18 3-723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 6911 0 0,'0'0'528'0'0,"0"0"-372"0"0,0 0-1 0 0,0 0 1 0 0,0-1-1 0 0,0 1 0 0 0,0 0 1 0 0,0 0-1 0 0,0-1 1 0 0,0 1-1 0 0,0 0 0 0 0,0 0 1 0 0,0-1-1 0 0,0 1 1 0 0,-1 0-1 0 0,1 0 0 0 0,0-1 1 0 0,0 1-1 0 0,0 0 1 0 0,0 0-1 0 0,0 0 0 0 0,-1-1 1 0 0,1 1-1 0 0,0 0 0 0 0,0 0 1 0 0,0 0-1 0 0,-1-1 1 0 0,1 1-1 0 0,0 0 0 0 0,0 0 1 0 0,0 0-1 0 0,-1 0 1 0 0,-2 0 64 0 0,-1 1 0 0 0,1 0 0 0 0,0-1 1 0 0,0 1-1 0 0,0 1 0 0 0,-1-1 0 0 0,1 0 1 0 0,0 1-1 0 0,1 0 0 0 0,-1-1 0 0 0,0 1 0 0 0,0 0 1 0 0,-2 3-1 0 0,-31 31 255 0 0,14-9-299 0 0,0 0-1 0 0,2 1 0 0 0,1 1 1 0 0,1 1-1 0 0,2 1 0 0 0,1 0 1 0 0,-12 36-1 0 0,22-50-149 0 0,-7 31 0 0 0,12-43-18 0 0,-1 1 0 0 0,0 0 0 0 0,1 0 0 0 0,0 0 1 0 0,1-1-1 0 0,-1 1 0 0 0,1 0 0 0 0,0 0 0 0 0,2 6 0 0 0,-2-10 4 0 0,0 0 0 0 0,-1-1 0 0 0,1 1-1 0 0,0-1 1 0 0,0 0 0 0 0,0 1 0 0 0,0-1 0 0 0,0 1-1 0 0,0-1 1 0 0,0 0 0 0 0,0 0 0 0 0,0 0 0 0 0,1 0 0 0 0,-1 0-1 0 0,0 0 1 0 0,1 0 0 0 0,-1 0 0 0 0,4 1 0 0 0,-2-1 12 0 0,0 0 1 0 0,0-1 0 0 0,0 1-1 0 0,0-1 1 0 0,1 0-1 0 0,-1 0 1 0 0,0 0 0 0 0,0 0-1 0 0,5-1 1 0 0,4-2 89 0 0,1 0-1 0 0,-1-1 1 0 0,21-10-1 0 0,-31 13-104 0 0,19-9 36 0 0,-1-1 0 0 0,0-1 0 0 0,0-1 0 0 0,-1-1 0 0 0,-1-1 0 0 0,0 0 0 0 0,22-26 1 0 0,-10 5-48 0 0,-2-1 1 0 0,42-70 0 0 0,-26 43 422 0 0,-43 63 531 0 0,-3 2-891 0 0,0 1-1 0 0,0 0 1 0 0,0 0-1 0 0,1 0 0 0 0,-1 0 1 0 0,0 0-1 0 0,1 0 1 0 0,-2 3-1 0 0,-14 22-41 0 0,1 0-1 0 0,-16 39 0 0 0,28-55-17 0 0,0 0 0 0 0,0 0 0 0 0,1 0 0 0 0,1 0 0 0 0,0 1 0 0 0,0-1-1 0 0,1 1 1 0 0,1-1 0 0 0,0 20 0 0 0,1-26-156 0 0,0-1 0 0 0,-1 1 0 0 0,2-1 1 0 0,-1 1-1 0 0,0-1 0 0 0,1 0 0 0 0,0 1 0 0 0,0-1 0 0 0,0 0 0 0 0,0 0 0 0 0,1 0 0 0 0,-1-1 0 0 0,1 1 0 0 0,0 0 0 0 0,0-1 0 0 0,1 0 1 0 0,-1 0-1 0 0,1 0 0 0 0,-1 0 0 0 0,5 2 0 0 0,7 2-1088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15631 0 0,'0'0'1572'0'0,"0"2"-1438"0"0,-3 1-76 0 0,0 1 1 0 0,0-1 0 0 0,0 0-1 0 0,0 0 1 0 0,-1 0 0 0 0,1-1-1 0 0,-1 1 1 0 0,-6 2 0 0 0,1 1 182 0 0,-47 31 888 0 0,-94 81 1 0 0,115-87-1130 0 0,18-16-202 0 0,0 0-1 0 0,-19 22 1 0 0,35-36-5 0 0,7 10-818 0 0,6 11 957 0 0,-4-9 224 0 0,-1 0 1 0 0,0 1 0 0 0,-1 0-1 0 0,-1 0 1 0 0,0 0-1 0 0,-1 1 1 0 0,0-1-1 0 0,-1 1 1 0 0,-1 0-1 0 0,0 0 1 0 0,-1 19 0 0 0,-2-31-121 0 0,1 0 0 0 0,0 0 1 0 0,-1 0-1 0 0,0 0 1 0 0,0 0-1 0 0,0 0 1 0 0,0 0-1 0 0,0-1 0 0 0,0 1 1 0 0,-1 0-1 0 0,0-1 1 0 0,1 1-1 0 0,-1-1 0 0 0,0 1 1 0 0,0-1-1 0 0,0 0 1 0 0,-1 0-1 0 0,1 0 1 0 0,0 0-1 0 0,-1 0 0 0 0,1 0 1 0 0,-1-1-1 0 0,-3 3 1 0 0,-3-1 3 0 0,0 1 1 0 0,-1-1 0 0 0,1 0-1 0 0,-1-1 1 0 0,1 0 0 0 0,-11 0-1 0 0,15-1-176 0 0,1-1 1 0 0,0 0-1 0 0,-1 0 0 0 0,1-1 1 0 0,0 1-1 0 0,-1-1 0 0 0,1 0 0 0 0,0 0 1 0 0,0 0-1 0 0,0-1 0 0 0,0 1 0 0 0,0-1 1 0 0,0 0-1 0 0,0 0 0 0 0,0 0 0 0 0,1-1 1 0 0,-1 1-1 0 0,1-1 0 0 0,-6-6 1 0 0,1-5-1647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97 253 17103 0 0,'2'0'786'0'0,"21"-2"34"0"0,35 1 0 0 0,-38 2-161 0 0,0-1 0 0 0,1-1 0 0 0,20-5 0 0 0,-37 6-582 0 0,14-4 242 0 0,1-1 1 0 0,32-11 0 0 0,-46 13-351 0 0,0 1 0 0 0,0-1 0 0 0,0 0 0 0 0,0 0 0 0 0,0 0 0 0 0,-1-1 0 0 0,1 0 0 0 0,-1 0 0 0 0,0 0 0 0 0,0 0 0 0 0,-1-1 0 0 0,1 1 0 0 0,4-9 0 0 0,0-2-186 0 0,-1-1 1 0 0,5-15-1 0 0,-10 24 158 0 0,0 1 1 0 0,0 0 0 0 0,-1-1-1 0 0,0 1 1 0 0,0-1-1 0 0,-1 1 1 0 0,0-1 0 0 0,-1-8-1 0 0,1 14 33 0 0,0-1 0 0 0,0 1 0 0 0,0-1-1 0 0,-1 1 1 0 0,1 0 0 0 0,-1-1 0 0 0,1 1 0 0 0,-1 0 0 0 0,1-1-1 0 0,-1 1 1 0 0,0 0 0 0 0,1-1 0 0 0,-1 1 0 0 0,0 0 0 0 0,0 0-1 0 0,0 0 1 0 0,0 0 0 0 0,0 0 0 0 0,0 0 0 0 0,-1 0 0 0 0,0 0-1 0 0,0 0-1 0 0,0 0-1 0 0,1 1 0 0 0,-1 0 0 0 0,0-1 0 0 0,0 1 0 0 0,0 0 0 0 0,1 0 0 0 0,-1 0 0 0 0,0 0 0 0 0,0 0 0 0 0,0 0 1 0 0,0 1-1 0 0,1-1 0 0 0,-4 1 0 0 0,-4 3-6 0 0,-1 0 0 0 0,1 1 0 0 0,0 0 0 0 0,-14 9 0 0 0,-15 15 99 0 0,0 1-1 0 0,2 1 0 0 0,1 2 1 0 0,2 2-1 0 0,2 1 0 0 0,0 2 1 0 0,-27 45-1 0 0,45-61-45 0 0,0-1 1 0 0,-14 37-1 0 0,24-51-17 0 0,0 1 0 0 0,0-1 0 0 0,1 1-1 0 0,1 0 1 0 0,-1-1 0 0 0,1 1 0 0 0,1 0-1 0 0,-1 0 1 0 0,1-1 0 0 0,1 1 0 0 0,-1 0-1 0 0,3 11 1 0 0,-1-15 12 0 0,-1 0 0 0 0,1 0 0 0 0,0 0-1 0 0,0-1 1 0 0,0 1 0 0 0,0 0 0 0 0,1-1 0 0 0,-1 1 0 0 0,1-1-1 0 0,0 0 1 0 0,0 0 0 0 0,0 0 0 0 0,1 0 0 0 0,-1-1-1 0 0,1 1 1 0 0,-1-1 0 0 0,1 0 0 0 0,0 0 0 0 0,0 0-1 0 0,0-1 1 0 0,0 1 0 0 0,0-1 0 0 0,8 2 0 0 0,7 0 80 0 0,1-1 0 0 0,-1 0 0 0 0,39-2 0 0 0,-46-1-49 0 0,51-3 228 0 0,-2-3 0 0 0,1-3 0 0 0,60-19 0 0 0,-107 26-595 0 0,0-2-1 0 0,0 0 1 0 0,14-7 0 0 0,-11 1-480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5527 0 0,'0'0'14144'0'0,"1"2"-13672"0"0,2 5-274 0 0,0 1 0 0 0,0-1-1 0 0,-1 1 1 0 0,0 0 0 0 0,-1 0 0 0 0,0 0-1 0 0,0 0 1 0 0,0 0 0 0 0,-1 1-1 0 0,-1-1 1 0 0,-1 15 0 0 0,-3-1-91 0 0,0 1 0 0 0,-1-1-1 0 0,-9 22 1 0 0,-10 17-58 0 0,-3-2 0 0 0,-63 103 1 0 0,-98 92-145 0 0,167-229 27 0 0,11-14-11 0 0,1 2 0 0 0,0-1 0 0 0,0 1 0 0 0,-7 15-1 0 0,28-34-431 0 0,-4 4-245 0 0,18-14-4422 0 0,6-8-1734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191 366 5063 0 0,'-7'4'348'0'0,"0"0"0"0"0,1 0 0 0 0,-1 1 0 0 0,1 0 0 0 0,0 0 0 0 0,-8 10 0 0 0,-29 42 7457 0 0,18-23-6203 0 0,-2-2-1380 0 0,16-20-130 0 0,0 0 0 0 0,-10 18 3253 0 0,32-48-1987 0 0,-6 6-1013 0 0,-1 0 0 0 0,0-1 0 0 0,0 1 0 0 0,1-15 0 0 0,-1 9-116 0 0,6-20 1 0 0,-2 15-229 0 0,1 1-1 0 0,1-1 1 0 0,1 1-1 0 0,1 1 1 0 0,1 0 0 0 0,0 1-1 0 0,2 0 1 0 0,1 1-1 0 0,0 1 1 0 0,1 0 0 0 0,1 1-1 0 0,0 1 1 0 0,1 1-1 0 0,1 1 1 0 0,31-18-1 0 0,-4 8-111 0 0,64-25 0 0 0,-86 40 106 0 0,1 1 0 0 0,0 1 0 0 0,1 1 1 0 0,37-3-1 0 0,-52 8 13 0 0,-1 1-1 0 0,0 0 1 0 0,1 1 0 0 0,-1 1 0 0 0,1-1 0 0 0,-1 2-1 0 0,0 0 1 0 0,0 0 0 0 0,0 1 0 0 0,-1 0 0 0 0,15 8 0 0 0,-20-9 2 0 0,0 0 0 0 0,0 1 1 0 0,0-1-1 0 0,0 1 1 0 0,-1 0-1 0 0,1 0 0 0 0,-1 1 1 0 0,0-1-1 0 0,0 1 1 0 0,-1 0-1 0 0,1 0 1 0 0,-1 0-1 0 0,0 1 0 0 0,0-1 1 0 0,-1 1-1 0 0,0 0 1 0 0,0-1-1 0 0,0 1 0 0 0,-1 0 1 0 0,0 0-1 0 0,0 0 1 0 0,0 12-1 0 0,-1-8 26 0 0,-1 0 0 0 0,-1 0 0 0 0,0 0 1 0 0,0 0-1 0 0,-1 0 0 0 0,0-1 0 0 0,0 1 0 0 0,-1-1 0 0 0,-1 0 0 0 0,0 0 0 0 0,-9 14 0 0 0,-9 7 70 0 0,-47 49-1 0 0,41-48-66 0 0,7-9-50 0 0,-1-1-1 0 0,-1 0 1 0 0,-1-2 0 0 0,-1-1-1 0 0,0-1 1 0 0,-2-1 0 0 0,1-2 0 0 0,-2 0-1 0 0,0-2 1 0 0,0-1 0 0 0,-1-2-1 0 0,-41 8 1 0 0,58-14-39 0 0,-1-1-1 0 0,0-1 0 0 0,-17 0 1 0 0,27 0 38 0 0,1-1 0 0 0,0-1 0 0 0,-1 1 0 0 0,1 0 0 0 0,0-1 1 0 0,-1 0-1 0 0,1 0 0 0 0,0 0 0 0 0,0 0 0 0 0,0 0 0 0 0,0-1 0 0 0,0 1 0 0 0,0-1 0 0 0,0 0 1 0 0,0 0-1 0 0,1 0 0 0 0,-1 0 0 0 0,1 0 0 0 0,-3-3 0 0 0,4 3-18 0 0,0 0 1 0 0,1 1-1 0 0,-1-1 0 0 0,0 0 0 0 0,1 0 1 0 0,0 0-1 0 0,-1 0 0 0 0,1 0 1 0 0,0 0-1 0 0,0 0 0 0 0,0 0 0 0 0,0 1 1 0 0,0-1-1 0 0,0 0 0 0 0,1 0 0 0 0,-1 0 1 0 0,1 0-1 0 0,-1 0 0 0 0,1 0 0 0 0,0 1 1 0 0,0-1-1 0 0,0 0 0 0 0,1-1 0 0 0,3-7-682 0 0,1 1 0 0 0,12-15-1 0 0,-14 20 291 0 0,21-26-4214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0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89 324 9215 0 0,'-2'1'44'0'0,"-10"7"1010"0"0,1 0-1 0 0,0 1 1 0 0,1 1-1 0 0,0-1 1 0 0,0 1-1 0 0,-12 19 3438 0 0,25-30-4306 0 0,-1 1-1 0 0,1-1 0 0 0,0 0 1 0 0,-1 0-1 0 0,1-1 0 0 0,-1 1 0 0 0,1-1 1 0 0,-1 1-1 0 0,0-1 0 0 0,4-3 1 0 0,1 0 106 0 0,38-29 116 0 0,-2-1 0 0 0,-2-2 0 0 0,49-56 0 0 0,-61 61-421 0 0,1 1 0 0 0,2 1-1 0 0,2 2 1 0 0,41-28 0 0 0,-71 53 1 0 0,-3 3 9 0 0,0-1 0 0 0,0 0 0 0 0,0 1 0 0 0,0-1 0 0 0,0 0 0 0 0,0 1 0 0 0,0-1 0 0 0,0 1 0 0 0,0 0 0 0 0,1-1 0 0 0,-1 1 0 0 0,2-1 0 0 0,5 2-7 0 0,-8-1 11 0 0,1 0 0 0 0,0 0 0 0 0,0 0 0 0 0,0 0 0 0 0,0 0 0 0 0,0 1 0 0 0,-1-1 0 0 0,1 0 0 0 0,0 0 0 0 0,0 1 0 0 0,0-1 0 0 0,-1 0 0 0 0,1 1 0 0 0,0-1 0 0 0,0 1 0 0 0,-1-1 0 0 0,1 1 0 0 0,0-1 0 0 0,-1 1 0 0 0,1 0 0 0 0,0 0 0 0 0,1 1 0 0 0,5 6 0 0 0,1 5 0 0 0,-8-8 0 0 0,-1-2 0 0 0,2 11 51 0 0,-2-1 0 0 0,0 1-1 0 0,0 0 1 0 0,-5 14 0 0 0,4-18-7 0 0,0 0 0 0 0,0 0 1 0 0,1 0-1 0 0,1 0 0 0 0,-1 1 0 0 0,2-1 0 0 0,-1 0 1 0 0,1 0-1 0 0,3 12 0 0 0,0-9-8 0 0,1 1 0 0 0,0-1 0 0 0,1-1-1 0 0,1 1 1 0 0,0-1 0 0 0,9 13 0 0 0,-15-24-25 0 0,0 1 0 0 0,0 0 0 0 0,0 0 1 0 0,0-1-1 0 0,1 1 0 0 0,-1-1 0 0 0,0 1 1 0 0,1-1-1 0 0,-1 0 0 0 0,4 2 0 0 0,12 10 47 0 0,-8-7-821 0 0,-1 1-1 0 0,-1 0 0 0 0,1 1 1 0 0,-1 0-1 0 0,9 13 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2759 0 0,'0'0'11184'0'0,"1"1"-10632"0"0,0 2-433 0 0,0-1 0 0 0,0 0-1 0 0,0 1 1 0 0,-1-1 0 0 0,1 0-1 0 0,-1 1 1 0 0,1-1 0 0 0,-1 1-1 0 0,0-1 1 0 0,0 1 0 0 0,0-1-1 0 0,0 1 1 0 0,-1-1 0 0 0,0 5-1 0 0,-14 38 724 0 0,11-33-602 0 0,-120 306 1985 0 0,-16-23-1867 0 0,80-178-291 0 0,54-106-600 0 0,-2 5-2197 0 0,8-16 2700 0 0,0 0 0 0 0,0 0 0 0 0,0 0 0 0 0,0 0 0 0 0,0 0 0 0 0,0 0 0 0 0,0 0 1 0 0,0 0-1 0 0,0 0 0 0 0,0 0 0 0 0,0 0 0 0 0,0 0 0 0 0,0 0 0 0 0,0-1 0 0 0,0 1 0 0 0,0 0-508 0 0,0 0 508 0 0,0 0 0 0 0,0 0 0 0 0,0 0 0 0 0,-1 0 0 0 0,1 0 0 0 0,0 0 0 0 0,0 0 1 0 0,0 0-1 0 0,0 0 0 0 0,0 0 0 0 0,0 0 0 0 0,0 0 0 0 0,0 0 0 0 0,0 0 0 0 0,0 0 0 0 0,0 0 0 0 0,0 0 0 0 0,0 0 1 0 0,0 1-271 0 0,1-13-1712 0 0,3-8-3524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76 712 3223 0 0,'-7'1'288'0'0,"-23"0"5180"0"0,15-1 335 0 0,14-2-5687 0 0,-1 1 1 0 0,1 0-1 0 0,0-1 1 0 0,-1 1-1 0 0,1-1 0 0 0,0 1 1 0 0,0-1-1 0 0,0 0 1 0 0,0 1-1 0 0,0-1 0 0 0,0 0 1 0 0,-1-3-1 0 0,0-1-52 0 0,1 0 0 0 0,-1 0 0 0 0,1 0 0 0 0,1 0 0 0 0,-1-1 0 0 0,1 1 0 0 0,0 0 0 0 0,0-1 0 0 0,1 1 0 0 0,-1 0 0 0 0,2 0 0 0 0,-1 0-1 0 0,1-1 1 0 0,0 1 0 0 0,0 1 0 0 0,0-1 0 0 0,1 0 0 0 0,4-7 0 0 0,7-9 6 0 0,0 0 0 0 0,35-39 0 0 0,-45 56-53 0 0,23-24-12 0 0,0 2 0 0 0,44-34 0 0 0,68-42 19 0 0,-77 60 15 0 0,-19 12 315 0 0,1 3-1 0 0,1 1 1 0 0,1 2 0 0 0,95-35-1 0 0,-124 54-155 0 0,0 1 0 0 0,1 1 0 0 0,22-2 1 0 0,-36 5-161 0 0,1 0 0 0 0,-1 1 1 0 0,1 0-1 0 0,0 0 1 0 0,-1 1-1 0 0,1-1 1 0 0,-1 1-1 0 0,1 0 0 0 0,0 0 1 0 0,-1 0-1 0 0,0 1 1 0 0,1-1-1 0 0,-1 1 0 0 0,0 0 1 0 0,0 0-1 0 0,0 1 1 0 0,7 5-1 0 0,-9-5-27 0 0,1 0-1 0 0,-1 0 1 0 0,0 1-1 0 0,0-1 1 0 0,0 1-1 0 0,0-1 1 0 0,0 1-1 0 0,-1 0 1 0 0,0 0-1 0 0,0 0 1 0 0,0 0-1 0 0,0-1 1 0 0,-1 1-1 0 0,1 0 1 0 0,-1 0-1 0 0,0 0 1 0 0,0 1-1 0 0,0-1 0 0 0,-1-1 1 0 0,-1 8-1 0 0,-1 3 1 0 0,-1-1 0 0 0,0 0-1 0 0,-1 0 1 0 0,-12 21 0 0 0,-8 9 15 0 0,-2-1 1 0 0,-2-1 0 0 0,-1-1 0 0 0,-38 36 0 0 0,-59 45-18 0 0,101-100 5 0 0,-1-1 0 0 0,-1-2 0 0 0,-37 19 1 0 0,59-34-49 0 0,-74 34 244 0 0,70-33-413 0 0,-1-1 0 0 0,1 0-1 0 0,-1 0 1 0 0,1-1 0 0 0,-1-1-1 0 0,-12 1 1 0 0,28-14-5760 0 0,4-1-209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38 497 2759 0 0,'11'4'145'0'0,"-1"1"-1"0"0,0 0 0 0 0,18 11 0 0 0,-22-12 948 0 0,-1 1-1 0 0,0-1 1 0 0,0 1-1 0 0,7 8 1 0 0,-12-13-871 0 0,1 1 0 0 0,-1-1 0 0 0,1 1 0 0 0,-1-1 0 0 0,1 1 0 0 0,-1 0-1 0 0,0-1 1 0 0,1 1 0 0 0,-1 0 0 0 0,0-1 0 0 0,1 1 0 0 0,-1 0 0 0 0,0-1 0 0 0,0 1 0 0 0,0 0 0 0 0,0 0 0 0 0,0-1 0 0 0,0 1 0 0 0,0 0 0 0 0,0 0-1 0 0,0-1 1 0 0,0 2 0 0 0,0-1-114 0 0,-1-1 0 0 0,1 1-1 0 0,-1-1 1 0 0,1 1 0 0 0,-1-1-1 0 0,1 1 1 0 0,-1-1 0 0 0,1 1-1 0 0,-1-1 1 0 0,1 1-1 0 0,-1-1 1 0 0,1 0 0 0 0,-1 1-1 0 0,0-1 1 0 0,1 0 0 0 0,-1 0-1 0 0,0 1 1 0 0,-1-1 0 0 0,-1 1 68 0 0,-1-1 0 0 0,1 1 1 0 0,-1-1-1 0 0,0 0 0 0 0,1 0 0 0 0,-1 0 1 0 0,0-1-1 0 0,-4 0 0 0 0,2-1 69 0 0,1 0-1 0 0,-1 0 0 0 0,0 0 1 0 0,1 0-1 0 0,-1-1 0 0 0,1 0 1 0 0,0-1-1 0 0,0 1 0 0 0,0-1 1 0 0,-7-6-1 0 0,10 8-161 0 0,0-1-1 0 0,0 1 1 0 0,0 0-1 0 0,1-1 1 0 0,-1 0 0 0 0,1 1-1 0 0,0-1 1 0 0,0 0 0 0 0,0 1-1 0 0,0-1 1 0 0,0 0 0 0 0,0 0-1 0 0,1 0 1 0 0,-1 0-1 0 0,1 0 1 0 0,0 0 0 0 0,0 0-1 0 0,0 0 1 0 0,0 0 0 0 0,1 0-1 0 0,-1 0 1 0 0,1 0 0 0 0,1-4-1 0 0,3-4 39 0 0,0 1 0 0 0,1 0 0 0 0,0 0 0 0 0,1 0-1 0 0,0 0 1 0 0,0 1 0 0 0,9-8 0 0 0,-7 7-80 0 0,207-199 244 0 0,-205 199-283 0 0,92-74-2362 0 0,-82 69 978 0 0,2 1 1 0 0,-1 0-1 0 0,26-10 0 0 0,-29 17-5301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1253 163 919 0 0,'17'-9'-1392'0'0,"-4"2"4346"0"0,-1 1 1 0 0,13-11 0 0 0,-22 15-2234 0 0,-1 0 1 0 0,1 0 0 0 0,-1 0 0 0 0,1-1 0 0 0,-1 1 0 0 0,0-1-1 0 0,0 1 1 0 0,0-1 0 0 0,-1 0 0 0 0,1 0 0 0 0,0 0-1 0 0,-1 0 1 0 0,0 0 0 0 0,2-5 0 0 0,-3 6-644 0 0,0 0 0 0 0,0 0 0 0 0,0 0 0 0 0,0-1 0 0 0,-1 1 0 0 0,1 0 0 0 0,-1 0 0 0 0,1 0 0 0 0,-1 0 0 0 0,0 0 0 0 0,1 0 0 0 0,-1 0 0 0 0,0 0 0 0 0,-1 0 0 0 0,1 0 0 0 0,0 0 0 0 0,0 0 0 0 0,-1 1 0 0 0,1-1 0 0 0,-1 1 0 0 0,0-1 0 0 0,1 1 0 0 0,-1-1 0 0 0,0 1 0 0 0,0 0 1 0 0,-3-2-1 0 0,-3-1-84 0 0,0 0 0 0 0,0 0 0 0 0,-1 0 0 0 0,1 1 0 0 0,-11-2 0 0 0,10 3-34 0 0,-1 1 1 0 0,0 0 0 0 0,0 1 0 0 0,0 0-1 0 0,0 0 1 0 0,0 1 0 0 0,0 0 0 0 0,1 1-1 0 0,-1 0 1 0 0,-12 5 0 0 0,4-1 16 0 0,0 1-1 0 0,1 1 1 0 0,0 1 0 0 0,-23 15 0 0 0,9-3 53 0 0,-83 61 453 0 0,104-73-355 0 0,-1 1 0 0 0,1 0 1 0 0,1 0-1 0 0,0 1 0 0 0,0 0 0 0 0,1 1 0 0 0,-11 22 0 0 0,17-31-111 0 0,1 0 1 0 0,0 0-1 0 0,-1 0 0 0 0,1 1 1 0 0,1-1-1 0 0,-1 0 0 0 0,0 1 0 0 0,1-1 1 0 0,0 1-1 0 0,0-1 0 0 0,0 0 1 0 0,0 1-1 0 0,0-1 0 0 0,1 1 0 0 0,1 5 1 0 0,-1-7-7 0 0,0 1 1 0 0,0-1 0 0 0,1 0-1 0 0,-1 0 1 0 0,1 0 0 0 0,-1 0-1 0 0,1 0 1 0 0,0 0-1 0 0,-1-1 1 0 0,1 1 0 0 0,0 0-1 0 0,0-1 1 0 0,0 0 0 0 0,0 1-1 0 0,1-1 1 0 0,-1 0-1 0 0,0 0 1 0 0,0 0 0 0 0,1 0-1 0 0,-1-1 1 0 0,1 1 0 0 0,4 0-1 0 0,3 0 24 0 0,1 0-1 0 0,0-1 1 0 0,-1 0 0 0 0,1-1 0 0 0,0 0-1 0 0,-1 0 1 0 0,20-6 0 0 0,71-29 124 0 0,85-48-221 0 0,-133 52-193 0 0,-51 31 183 0 0,-15 7-505 0 0,-6 5 533 0 0,1 1 0 0 0,0 0 0 0 0,-17 16 0 0 0,-45 49 24 0 0,28-27 70 0 0,-94 80-38 0 0,-91 91-13 0 0,151-125 4 0 0,-74 111-1 0 0,-59 117-60 0 0,209-308 55 0 0,-96 156-42 0 0,88-138 39 0 0,1 1-1 0 0,2 0 0 0 0,-14 46 0 0 0,26-72 15 0 0,1 0 1 0 0,0-1-1 0 0,1 1 0 0 0,0 0 0 0 0,0 0 0 0 0,1 11 0 0 0,0-18-4 0 0,0 0 0 0 0,0 0 0 0 0,1 1 0 0 0,-1-1-1 0 0,1 0 1 0 0,0 0 0 0 0,-1 0 0 0 0,1 0-1 0 0,0 0 1 0 0,0 0 0 0 0,0 0 0 0 0,1 0 0 0 0,-1 0-1 0 0,0 0 1 0 0,1 0 0 0 0,-1-1 0 0 0,1 1-1 0 0,-1-1 1 0 0,1 1 0 0 0,0-1 0 0 0,0 1 0 0 0,0-1-1 0 0,0 0 1 0 0,0 0 0 0 0,0 0 0 0 0,0 0-1 0 0,0-1 1 0 0,0 1 0 0 0,4 0 0 0 0,2 1 28 0 0,1-1 1 0 0,-1-1-1 0 0,1 0 1 0 0,-1 0-1 0 0,1-1 1 0 0,-1 0 0 0 0,0 0-1 0 0,1-1 1 0 0,15-5-1 0 0,8-5-128 0 0,33-17 0 0 0,-64 29 89 0 0,27-16-1274 0 0,0-1-1 0 0,-1-1 1 0 0,30-26-1 0 0,-21 16-5145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11975 0 0,'0'0'2348'0'0,"0"2"-1177"0"0,2 7-753 0 0,-1-1 1 0 0,0 0-1 0 0,-1 1 1 0 0,0-1-1 0 0,0 0 1 0 0,-1 1-1 0 0,0-1 1 0 0,-4 14-1 0 0,-24 69-15 0 0,14-46-12 0 0,-119 332-55 0 0,106-312-280 0 0,-2-2 0 0 0,-3-1 1 0 0,-69 97-1 0 0,63-106-106 0 0,-3-1-1 0 0,-52 49 0 0 0,60-68 50 0 0,20-18 3 0 0,-1-1 1 0 0,0 0-1 0 0,-1-1 0 0 0,-24 14 1 0 0,39-26 24 0 0,1-6-49 0 0,1 0 1 0 0,0 0 0 0 0,0 0 0 0 0,0 0 0 0 0,1 1 0 0 0,-1-1 0 0 0,1 0-1 0 0,1 1 1 0 0,-1-1 0 0 0,0 1 0 0 0,6-7 0 0 0,5-6-124 0 0,20-21 0 0 0,-28 32 139 0 0,13-12 26 0 0,0 0-1 0 0,1 1 0 0 0,27-19 1 0 0,-37 30-5 0 0,0 0 0 0 0,1 0-1 0 0,0 1 1 0 0,0 1 0 0 0,0 0 0 0 0,0 0 0 0 0,1 1 0 0 0,-1 0 0 0 0,1 1 0 0 0,14-2 0 0 0,-23 4 36 0 0,1 0 0 0 0,0 0 0 0 0,-1 0 1 0 0,1 0-1 0 0,-1 1 0 0 0,1-1 1 0 0,-1 1-1 0 0,1-1 0 0 0,-1 1 1 0 0,0 0-1 0 0,1 0 0 0 0,-1 0 0 0 0,0 0 1 0 0,1 0-1 0 0,-1 1 0 0 0,0-1 1 0 0,0 1-1 0 0,0-1 0 0 0,2 3 1 0 0,-2-1 11 0 0,1 1 0 0 0,-1-1 0 0 0,0 0 0 0 0,-1 1 0 0 0,1-1 0 0 0,-1 1 0 0 0,1-1 1 0 0,-1 1-1 0 0,0 0 0 0 0,0-1 0 0 0,0 1 0 0 0,-1 4 0 0 0,1 7 23 0 0,-1 1 0 0 0,0-1 0 0 0,-4 21 1 0 0,1-1-197 0 0,2-6-2663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65 15695 0 0,'0'0'719'0'0,"1"-1"-20"0"0,0 0-636 0 0,0 0 48 0 0,-1 0 0 0 0,1 1 0 0 0,0-1-1 0 0,-1 0 1 0 0,1 1 0 0 0,0-1-1 0 0,-1 0 1 0 0,1 0 0 0 0,-1 0 0 0 0,1 0-1 0 0,-1 0 1 0 0,0 1 0 0 0,1-1-1 0 0,-1 0 1 0 0,0 0 0 0 0,1-2 0 0 0,-1 1-17 0 0,0 1 472 0 0,-10 1-443 0 0,1 0 1 0 0,-1 1-1 0 0,1 0 0 0 0,0 1 0 0 0,-1 0 1 0 0,1 0-1 0 0,0 1 0 0 0,-12 6 1 0 0,-10 5-121 0 0,1 2 1 0 0,-49 33 0 0 0,63-37-4 0 0,0 0 0 0 0,0 2 0 0 0,1 0-1 0 0,1 1 1 0 0,-23 30 0 0 0,31-36 13 0 0,0 1 0 0 0,1-1 0 0 0,0 1-1 0 0,1 0 1 0 0,-5 15 0 0 0,8-22-6 0 0,0 0 0 0 0,0 0 0 0 0,1 1 0 0 0,-1-1 0 0 0,1 0 0 0 0,-1 1 0 0 0,1-1 0 0 0,0 1 1 0 0,1-1-1 0 0,-1 0 0 0 0,0 1 0 0 0,1-1 0 0 0,0 0 0 0 0,0 0 0 0 0,0 1 0 0 0,0-1 0 0 0,0 0 0 0 0,1 0 0 0 0,-1 0 0 0 0,1 0 0 0 0,3 3 0 0 0,-3-4 0 0 0,0 0 0 0 0,1 0 0 0 0,0 0-1 0 0,-1-1 1 0 0,1 1 0 0 0,0-1 0 0 0,0 1-1 0 0,0-1 1 0 0,0 0 0 0 0,0 0 0 0 0,0 0-1 0 0,0-1 1 0 0,0 1 0 0 0,0-1 0 0 0,0 0 0 0 0,1 1-1 0 0,-1-2 1 0 0,0 1 0 0 0,5-1 0 0 0,0 0 21 0 0,0 0 0 0 0,0-1 0 0 0,1 0 1 0 0,-1-1-1 0 0,-1 0 0 0 0,11-5 1 0 0,-5 1-9 0 0,0 0 0 0 0,0-1 0 0 0,-1-1 0 0 0,0 0 0 0 0,19-19 1 0 0,-26 23 9 0 0,-1 0 0 0 0,0 0 0 0 0,0-1 0 0 0,0 1 0 0 0,-1-1 0 0 0,0 0 0 0 0,0 0 0 0 0,0 0 0 0 0,-1 0 1 0 0,0-1-1 0 0,0 1 0 0 0,0 0 0 0 0,-1-1 0 0 0,0 0 0 0 0,0-10 0 0 0,-7-69 185 0 0,1-1-540 0 0,3 34-2123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11975 0 0,'0'0'923'0'0,"0"-1"-602"0"0,-3-14 4007 0 0,3 18-4173 0 0,21 111 1004 0 0,3 31 54 0 0,-23-126-924 0 0,0 0 0 0 0,-1 0 0 0 0,-1 0-1 0 0,0 0 1 0 0,-2 0 0 0 0,0 0 0 0 0,-1 0 0 0 0,-13 32 0 0 0,17-49-12 0 0,9-10 23 0 0,13-11 102 0 0,22-28-1 0 0,-4 4-264 0 0,176-143 72 0 0,-189 164-207 0 0,151-123-1877 0 0,-164 131 143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8287 0 0,'0'2'7514'0'0,"-17"112"-2425"0"0,-4 19-3637 0 0,17-114-1548 0 0,0-1 0 0 0,-2 1 0 0 0,0-1 1 0 0,-1-1-1 0 0,-1 1 0 0 0,-1-1 0 0 0,-15 23 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14047 0 0,'0'0'624'0'0,"-9"2"128"0"0,0 5-600 0 0,0 2-152 0 0,0 1 0 0 0,2 1 0 0 0,-2 0 0 0 0,3 0 0 0 0,3 1 0 0 0,1 1-4136 0 0,2 1-856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218 369 13103 0 0,'-1'2'598'0'0,"-41"59"3318"0"0,42-60-3770 0 0,0-1 1 0 0,0 1-1 0 0,0 0 1 0 0,-1-1-1 0 0,1 1 1 0 0,0-1-1 0 0,0 1 1 0 0,-1 0-1 0 0,1-1 1 0 0,-1 1-1 0 0,1-1 1 0 0,0 1-1 0 0,-1-1 1 0 0,1 1 0 0 0,-1-1-1 0 0,1 1 1 0 0,-1-1-1 0 0,1 0 1 0 0,-1 1-1 0 0,-1 0 1 0 0,-10 8 790 0 0,8-7-917 0 0,1-1 0 0 0,0 0-1 0 0,-1 1 1 0 0,1-1 0 0 0,-1-1 0 0 0,1 1-1 0 0,-1 0 1 0 0,0-1 0 0 0,1 0 0 0 0,-1 0-1 0 0,1 0 1 0 0,-1 0 0 0 0,0-1 0 0 0,1 1-1 0 0,-1-1 1 0 0,1 0 0 0 0,-1 0 0 0 0,1 0-1 0 0,0-1 1 0 0,-1 1 0 0 0,1-1 0 0 0,0 1-1 0 0,-4-4 1 0 0,2 1 8 0 0,-1 0 0 0 0,1-1 0 0 0,1 1-1 0 0,-1-1 1 0 0,1 0 0 0 0,0 0 0 0 0,0-1 0 0 0,0 1 0 0 0,1-1 0 0 0,0 0-1 0 0,-5-11 1 0 0,5 8-47 0 0,1 0 1 0 0,0 0-1 0 0,0-1 0 0 0,1 1 0 0 0,0 0 0 0 0,0-1 1 0 0,1 1-1 0 0,1-1 0 0 0,0 1 0 0 0,0-1 1 0 0,1 1-1 0 0,0 0 0 0 0,0 0 0 0 0,1 0 0 0 0,0 0 1 0 0,1 0-1 0 0,0 0 0 0 0,0 1 0 0 0,1 0 1 0 0,7-11-1 0 0,-2 7-18 0 0,-1 0 0 0 0,1 0 0 0 0,1 1 0 0 0,0 0 0 0 0,0 1 0 0 0,1 1 0 0 0,1 0 0 0 0,-1 0 0 0 0,1 1 0 0 0,1 1 0 0 0,27-11 0 0 0,-7 7-7 0 0,0 2 1 0 0,0 1 0 0 0,1 2 0 0 0,0 1 0 0 0,0 1 0 0 0,0 3 0 0 0,0 1 0 0 0,38 4 0 0 0,-64-3 81 0 0,0 0 1 0 0,0 1 0 0 0,0 0 0 0 0,0 0 0 0 0,11 5 0 0 0,-18-6-30 0 0,0 0-1 0 0,0 0 0 0 0,-1 0 0 0 0,1 0 0 0 0,0 0 0 0 0,0 0 0 0 0,-1 0 0 0 0,1 0 0 0 0,-1 1 1 0 0,1-1-1 0 0,-1 0 0 0 0,0 1 0 0 0,1 0 0 0 0,-1-1 0 0 0,0 1 0 0 0,0 0 0 0 0,0-1 0 0 0,0 1 1 0 0,-1 0-1 0 0,1 0 0 0 0,0 0 0 0 0,-1 0 0 0 0,1 0 0 0 0,-1 0 0 0 0,0 0 0 0 0,1 0 0 0 0,-1 0 1 0 0,0 0-1 0 0,0 0 0 0 0,-1 2 0 0 0,-1 4 34 0 0,0-1 1 0 0,0 0-1 0 0,-1 0 1 0 0,0 0-1 0 0,0 0 1 0 0,-1 0-1 0 0,1 0 1 0 0,-2-1-1 0 0,-4 7 1 0 0,-6 5 98 0 0,-29 27-1 0 0,13-18-103 0 0,-1-1 0 0 0,-46 28 0 0 0,-75 35 47 0 0,142-83-84 0 0,-70 46-645 0 0,55-33 87 0 0,-42 22 0 0 0,67-41-64 0 0,-5 3 1127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13303 0 0,'0'0'1202'0'0,"0"2"-988"0"0,-63 164 3356 0 0,-65 154-546 0 0,-25-11-2606 0 0,131-268-536 0 0,-55 99-2485 0 0,66-125 1424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 14511 0 0,'0'0'663'0'0,"0"2"-12"0"0,-5 20-379 0 0,4-18-200 0 0,-1 1-1 0 0,1-1 1 0 0,1 1-1 0 0,-1-1 0 0 0,1 1 1 0 0,-1 0-1 0 0,1-1 0 0 0,1 1 1 0 0,0 5-1 0 0,-1-6 139 0 0,1-1 1 0 0,0 1-1 0 0,0-1 0 0 0,1 1 0 0 0,-1-1 0 0 0,1 0 1 0 0,-1 1-1 0 0,1-1 0 0 0,0 0 0 0 0,0 0 0 0 0,0-1 0 0 0,1 1 1 0 0,3 4-1 0 0,-1-4-66 0 0,-1 0 0 0 0,1 0-1 0 0,0-1 1 0 0,0 1 0 0 0,0-1 0 0 0,0 0 0 0 0,1 0 0 0 0,-1-1-1 0 0,0 0 1 0 0,1 0 0 0 0,-1 0 0 0 0,1 0 0 0 0,-1-1 0 0 0,1 0-1 0 0,0 0 1 0 0,-1-1 0 0 0,10-1 0 0 0,-6 0-96 0 0,0 0 0 0 0,0 0 0 0 0,-1-1 0 0 0,1 0 0 0 0,-1-1 0 0 0,1 0 0 0 0,-1 0 0 0 0,-1-1 0 0 0,1 0 0 0 0,8-7 0 0 0,-2 0-62 0 0,5-5-298 0 0,28-29-1 0 0,-31 22-75 0 0,-15 22 343 0 0,0 1 1 0 0,0 0-1 0 0,-1-1 1 0 0,1 0-1 0 0,0 1 0 0 0,-1-1 1 0 0,1 1-1 0 0,-1-1 0 0 0,0 0 1 0 0,0 1-1 0 0,0-1 0 0 0,1 0 1 0 0,-2-2-1 0 0,1 3 16 0 0,-1 1-1 0 0,1-1 0 0 0,-1 0 1 0 0,1 1-1 0 0,-1-1 0 0 0,0 1 1 0 0,1-1-1 0 0,-1 1 1 0 0,0 0-1 0 0,0-1 0 0 0,1 1 1 0 0,-1 0-1 0 0,0-1 0 0 0,0 1 1 0 0,1 0-1 0 0,-1 0 1 0 0,0 0-1 0 0,0 0 0 0 0,1 0 1 0 0,-1 0-1 0 0,0 0 0 0 0,0 0 1 0 0,0 0-1 0 0,1 0 1 0 0,-3 0-1 0 0,2 0-9 0 0,-11 2-8 0 0,0 0 1 0 0,0 0 0 0 0,0 1-1 0 0,1 0 1 0 0,-1 1 0 0 0,1 1-1 0 0,-21 11 1 0 0,9-3 135 0 0,0 2 1 0 0,-32 27-1 0 0,34-24 60 0 0,0 1 1 0 0,2 1-1 0 0,-19 24 0 0 0,30-34-118 0 0,1 1 0 0 0,0 0 0 0 0,0 0 0 0 0,1 1 0 0 0,1 0 0 0 0,0 0 0 0 0,0 0 0 0 0,-5 25 0 0 0,10-36-79 0 0,-1 1 0 0 0,1 0 0 0 0,0 0 0 0 0,0 0 0 0 0,0 0 0 0 0,0 0 0 0 0,0 0 0 0 0,0 0 0 0 0,0 0 0 0 0,0 0 0 0 0,1-1 0 0 0,-1 1 0 0 0,1 0 0 0 0,0 0 0 0 0,-1 0 0 0 0,1-1 0 0 0,0 1-1 0 0,0 0 1 0 0,0-1 0 0 0,0 1 0 0 0,0-1 0 0 0,1 1 0 0 0,-1-1 0 0 0,0 1 0 0 0,1-1 0 0 0,-1 0 0 0 0,1 0 0 0 0,-1 0 0 0 0,1 1 0 0 0,0-2 0 0 0,-1 1 0 0 0,4 1 0 0 0,10 2-6975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91 394 11055 0 0,'0'0'11949'0'0,"-1"0"-11594"0"0,-64-15 896 0 0,64 15-1249 0 0,-1-1 1 0 0,1 1 0 0 0,0-1-1 0 0,-1 1 1 0 0,1-1 0 0 0,0 0-1 0 0,0 0 1 0 0,-1 0 0 0 0,1 0-1 0 0,0 0 1 0 0,0 0 0 0 0,0 0-1 0 0,0 0 1 0 0,0 0 0 0 0,0 0-1 0 0,1 0 1 0 0,-1-1 0 0 0,0 1-1 0 0,0 0 1 0 0,1-1-1 0 0,-1 1 1 0 0,1 0 0 0 0,0-1-1 0 0,-1 1 1 0 0,1-1 0 0 0,0 1-1 0 0,0-1 1 0 0,-1 1 0 0 0,1-1-1 0 0,0 1 1 0 0,1-1 0 0 0,-1 1-1 0 0,0-1 1 0 0,1-2 0 0 0,1-4-5 0 0,0 1 1 0 0,1-1-1 0 0,-1 0 1 0 0,9-13-1 0 0,3-4-46 0 0,2 1 1 0 0,1 1-1 0 0,1 0 0 0 0,1 1 0 0 0,1 2 0 0 0,40-34 0 0 0,-47 43-2 0 0,1 1-1 0 0,0 0 1 0 0,1 1-1 0 0,0 1 0 0 0,0 0 1 0 0,1 1-1 0 0,0 1 0 0 0,0 0 1 0 0,25-5-1 0 0,-26 9 68 0 0,-1 0 0 0 0,1 0 0 0 0,0 2 0 0 0,-1-1 0 0 0,1 2 1 0 0,0 0-1 0 0,-1 1 0 0 0,1 0 0 0 0,-1 2 0 0 0,1-1 0 0 0,17 8 0 0 0,-25-8 34 0 0,1 0 0 0 0,-1 1 0 0 0,0-1 0 0 0,-1 2 0 0 0,1-1 0 0 0,9 8 0 0 0,-13-9-22 0 0,0 0 1 0 0,-1 0 0 0 0,1 1 0 0 0,-1-1-1 0 0,1 1 1 0 0,-1-1 0 0 0,0 1 0 0 0,0 0-1 0 0,-1-1 1 0 0,1 1 0 0 0,-1 0 0 0 0,0 0-1 0 0,0 0 1 0 0,1 5 0 0 0,-2-5-13 0 0,0-1 1 0 0,-1 0-1 0 0,1 1 1 0 0,-1-1 0 0 0,1 0-1 0 0,-1 1 1 0 0,0-1-1 0 0,0 0 1 0 0,0 0-1 0 0,-1 0 1 0 0,1 0-1 0 0,-1 0 1 0 0,0 0 0 0 0,0 0-1 0 0,-4 4 1 0 0,-2 3 14 0 0,-1 0 0 0 0,-16 13 0 0 0,-132 99 35 0 0,81-65-54 0 0,60-44-80 0 0,0-2 1 0 0,-1 0-1 0 0,-1 0 0 0 0,0-2 1 0 0,-24 10-1 0 0,41-19 40 0 0,0 1 0 0 0,0-1 1 0 0,0 0-1 0 0,0 1 0 0 0,0-1 0 0 0,0 0 0 0 0,0 0 1 0 0,0 0-1 0 0,0 1 0 0 0,0-1 0 0 0,-1 0 0 0 0,1-1 1 0 0,0 1-1 0 0,0 0 0 0 0,0 0 0 0 0,0 0 0 0 0,0-1 1 0 0,0 1-1 0 0,0 0 0 0 0,0-1 0 0 0,0 1 0 0 0,0-1 0 0 0,0 1 1 0 0,0-1-1 0 0,-1-1 0 0 0,1 1-41 0 0,0 0-1 0 0,1-1 1 0 0,-1 1-1 0 0,0 0 1 0 0,1-1-1 0 0,-1 1 1 0 0,1 0 0 0 0,0-1-1 0 0,0 1 1 0 0,-1-1-1 0 0,1 1 1 0 0,0 0-1 0 0,0-1 1 0 0,0 1 0 0 0,0-1-1 0 0,0 1 1 0 0,1-1-1 0 0,0-2 1 0 0,11-30-3204 0 0,-3 13-3955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1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9671 0 0,'0'2'2928'0'0,"-3"11"-1313"0"0,0 0 0 0 0,-1-1 1 0 0,0 1-1 0 0,-10 18 0 0 0,-30 49-1376 0 0,9-19 566 0 0,-65 160 124 0 0,68-142-697 0 0,-83 146 0 0 0,86-180-181 0 0,-2 2 39 0 0,-49 101 0 0 0,73-131 3 0 0,1 1-1 0 0,1 0 1 0 0,-3 21 0 0 0,8-37-51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33 9815 0 0,'2'-6'149'0'0,"-2"5"-97"0"0,0 0 1 0 0,0-1 0 0 0,1 1 0 0 0,-1 0 0 0 0,1 0 0 0 0,-1 0 0 0 0,1 0-1 0 0,0-1 1 0 0,-1 1 0 0 0,1 0 0 0 0,0 0 0 0 0,0 0 0 0 0,-1 0-1 0 0,1 0 1 0 0,0 0 0 0 0,1 0 0 0 0,5-6 3910 0 0,-8 7-3874 0 0,-1 0 0 0 0,0 1 0 0 0,1-1 0 0 0,-1 1 0 0 0,0-1 1 0 0,1 1-1 0 0,-1 0 0 0 0,1-1 0 0 0,-1 1 0 0 0,1 0 0 0 0,-1 0 0 0 0,1 0 1 0 0,0 0-1 0 0,0 1 0 0 0,-1-1 0 0 0,0 1 0 0 0,-18 25 229 0 0,17-23-217 0 0,-17 23 174 0 0,9-11-109 0 0,-15 25 1 0 0,-69 164 28 0 0,27-55-134 0 0,18-40-18 0 0,-44 82-22 0 0,69-148-29 0 0,8-14-184 0 0,-1-1 0 0 0,-29 36 0 0 0,44-61 116 0 0,-1 0-174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208 186 9671 0 0,'0'0'1256'0'0,"2"0"78"0"0,19 3 1518 0 0,0-1 1 0 0,29-1-1 0 0,-10-4-1909 0 0,62-11-1 0 0,-89 11-926 0 0,0 0 0 0 0,0-1 0 0 0,-1-1 0 0 0,1 0 0 0 0,-1 0 0 0 0,15-10-1 0 0,-22 13-46 0 0,-1-1-1 0 0,0 0 1 0 0,1 0-1 0 0,-1 0 1 0 0,-1-1-1 0 0,1 1 1 0 0,0-1-1 0 0,-1 0 0 0 0,0 0 1 0 0,0 0-1 0 0,0-1 1 0 0,0 1-1 0 0,-1-1 1 0 0,0 1-1 0 0,0-1 0 0 0,0 0 1 0 0,0 0-1 0 0,-1 0 1 0 0,2-7-1 0 0,-3 10 6 0 0,0 0 1 0 0,0 1-1 0 0,0-1 0 0 0,0 0 0 0 0,0 1 1 0 0,-1-1-1 0 0,1 1 0 0 0,0-1 0 0 0,-1 0 1 0 0,1 1-1 0 0,-1-1 0 0 0,1 1 0 0 0,-1-1 1 0 0,0 1-1 0 0,0-1 0 0 0,0 1 0 0 0,1 0 1 0 0,-1-1-1 0 0,-2-1 0 0 0,1 2-24 0 0,0-1 1 0 0,0 1-1 0 0,0 0 0 0 0,0-1 1 0 0,-1 1-1 0 0,1 0 0 0 0,0 0 1 0 0,-1 0-1 0 0,1 1 0 0 0,-1-1 0 0 0,-3 0 1 0 0,-3 0-76 0 0,-1 1 1 0 0,0-1-1 0 0,1 2 1 0 0,-1 0-1 0 0,-13 2 1 0 0,0 3 71 0 0,0 0 0 0 0,0 1 0 0 0,1 2 1 0 0,0 0-1 0 0,0 1 0 0 0,-24 17 1 0 0,1 2 305 0 0,-67 58 1 0 0,95-72-156 0 0,0 1 0 0 0,0 0 0 0 0,2 1 0 0 0,0 0 0 0 0,1 2 0 0 0,0 0 0 0 0,2 0 0 0 0,-13 27 0 0 0,22-41-66 0 0,2 0 0 0 0,-1-1 0 0 0,1 1 0 0 0,-1 0 0 0 0,1 0 0 0 0,0 0 0 0 0,1 0 0 0 0,0 0 0 0 0,-1 0 0 0 0,2 0 0 0 0,-1 0 0 0 0,0 0 1 0 0,2 7-1 0 0,0-8-8 0 0,-1-1 1 0 0,0 0 0 0 0,0 0-1 0 0,1 0 1 0 0,0 0-1 0 0,0 0 1 0 0,0 0 0 0 0,0 0-1 0 0,0-1 1 0 0,0 1 0 0 0,1-1-1 0 0,-1 1 1 0 0,1-1 0 0 0,0 0-1 0 0,-1 0 1 0 0,1 0 0 0 0,0 0-1 0 0,0-1 1 0 0,1 1 0 0 0,3 1-1 0 0,4 0 54 0 0,1 1-1 0 0,0-2 1 0 0,0 1-1 0 0,0-2 1 0 0,0 0-1 0 0,1 0 1 0 0,18-2 0 0 0,86-14 203 0 0,-106 13-283 0 0,3-1-66 0 0,32-4-753 0 0,0-3-1 0 0,72-24 0 0 0,-98 27-1121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26 190 3223 0 0,'-19'21'300'0'0,"15"-13"-289"0"0,3-2 330 0 0,0-5 50 0 0,1 1 0 0 0,0 0 0 0 0,0-1 0 0 0,0 1 0 0 0,0 0 0 0 0,0 0 0 0 0,0-1 0 0 0,1 1 0 0 0,-1 0 0 0 0,1 0 0 0 0,-1-1 0 0 0,1 1 0 0 0,-1-1 0 0 0,1 1 0 0 0,0 0 0 0 0,0-1 0 0 0,1 3 0 0 0,1-1-37 0 0,0 1-1 0 0,1-1 1 0 0,-1 0 0 0 0,1 0 0 0 0,0 0 0 0 0,-1 0 0 0 0,1 0 0 0 0,1-1 0 0 0,-1 0 0 0 0,0 0-1 0 0,0 0 1 0 0,1 0 0 0 0,-1-1 0 0 0,1 1 0 0 0,8 0 0 0 0,5 1 224 0 0,1-1 1 0 0,30-1-1 0 0,-21-2-170 0 0,1-1 1 0 0,-1-2-1 0 0,0-1 1 0 0,0-1-1 0 0,39-14 1 0 0,131-62 1090 0 0,-138 55-1047 0 0,286-128 403 0 0,-344 154-1116 0 0,-17 6-7250 0 0,-1 1 707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11519 0 0,'0'0'887'0'0,"-7"1"849"0"0,4 0-1329 0 0,0 0 0 0 0,0 0 0 0 0,0 0 0 0 0,0 1 0 0 0,0-1 0 0 0,1 1 0 0 0,-1-1 0 0 0,-4 5 0 0 0,-20 20 1174 0 0,23-21-1493 0 0,-16 17 180 0 0,1 1 0 0 0,2 1 0 0 0,0 1 0 0 0,-20 41 1 0 0,-41 114 257 0 0,22-18-405 0 0,-13 32-607 0 0,50-150-10 0 0,-1-1 0 0 0,-34 54-1 0 0,23-49-35 0 0,-49 59-1 0 0,69-94 549 0 0,0-1 0 0 0,-1 0 0 0 0,-1-1 0 0 0,0 0 1 0 0,0-1-1 0 0,-1-1 0 0 0,0 0 0 0 0,0 0 0 0 0,-21 7 0 0 0,35-15-8 0 0,-1-1 0 0 0,1 0 0 0 0,0 0 1 0 0,-1 0-1 0 0,1 0 0 0 0,0 1 0 0 0,-1-1 0 0 0,1 0 0 0 0,0 0 0 0 0,-1 0 0 0 0,1 0 0 0 0,-1 0 0 0 0,1 0 0 0 0,0 0 0 0 0,-1 0 0 0 0,1 0 0 0 0,0 0 1 0 0,-1 0-1 0 0,1 0 0 0 0,-1 0 0 0 0,1 0 0 0 0,0 0 0 0 0,-1 0 0 0 0,1 0 0 0 0,0-1 0 0 0,-1 1 0 0 0,1 0 0 0 0,0 0 0 0 0,-1 0 0 0 0,1-1 1 0 0,0 1-1 0 0,-1 0 0 0 0,1 0 0 0 0,0-1 0 0 0,-1 0-1 0 0,1 0 0 0 0,0 0 0 0 0,0 0-1 0 0,0 0 1 0 0,0 0 0 0 0,0 0 0 0 0,0 1 0 0 0,0-1 0 0 0,1 0 0 0 0,-1 0 0 0 0,0 0 0 0 0,0 0-1 0 0,1-1 1 0 0,15-31 14 0 0,-15 33-21 0 0,14-24 0 0 0,1 0 0 0 0,1 1 0 0 0,1 2 0 0 0,1-1 0 0 0,26-21 0 0 0,-10 13 0 0 0,2 2 0 0 0,56-34 0 0 0,-84 56 100 0 0,1 1-1 0 0,0 0 1 0 0,1 0 0 0 0,-1 1-1 0 0,1 0 1 0 0,20-3 0 0 0,-28 6-48 0 0,0 0 0 0 0,0 1 0 0 0,0 0 0 0 0,0 0 0 0 0,0 0 0 0 0,0 0 0 0 0,0 0 0 0 0,0 1 0 0 0,0-1 0 0 0,0 1 1 0 0,0 0-1 0 0,0 0 0 0 0,-1 0 0 0 0,1 0 0 0 0,0 0 0 0 0,0 1 0 0 0,-1-1 0 0 0,1 1 0 0 0,-1 0 0 0 0,0 0 0 0 0,1 0 0 0 0,-1 0 1 0 0,0 0-1 0 0,0 0 0 0 0,0 0 0 0 0,0 1 0 0 0,-1-1 0 0 0,1 1 0 0 0,-1-1 0 0 0,3 5 0 0 0,-2 1 37 0 0,1 0 0 0 0,-1-1 0 0 0,-1 1 0 0 0,1 0 0 0 0,-1 0 0 0 0,-1 0 0 0 0,0 0 0 0 0,0 0 0 0 0,0 0 0 0 0,-1-1 0 0 0,-2 10 0 0 0,-3 13 195 0 0,-16 43-1 0 0,18-63-246 0 0,-35 97-190 0 0,39-106-15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177 197 12439 0 0,'0'0'1126'0'0,"1"2"-929"0"0,14 15 632 0 0,-13-15-274 0 0,0 0-1 0 0,1 0 1 0 0,0 0 0 0 0,-1-1-1 0 0,1 1 1 0 0,0-1-1 0 0,0 1 1 0 0,0-1 0 0 0,-1 0-1 0 0,1-1 1 0 0,1 1-1 0 0,-1 0 1 0 0,0-1 0 0 0,5 1-1 0 0,13-3-929 0 0,-10-1 493 0 0,0 0 1 0 0,0 0-1 0 0,-1-1 0 0 0,1-1 0 0 0,-1 0 0 0 0,0 0 0 0 0,12-10 1 0 0,-14 10-251 0 0,-1 0 1 0 0,0-1 0 0 0,0 0-1 0 0,-1-1 1 0 0,1 1 0 0 0,-2-1-1 0 0,1 0 1 0 0,-1-1 0 0 0,8-12-1 0 0,-11 14 37 0 0,0 1 0 0 0,0-1-1 0 0,-1 1 1 0 0,1-1 0 0 0,-1 1 0 0 0,-1-1 0 0 0,1 0-1 0 0,-1 0 1 0 0,0 1 0 0 0,-1-11 0 0 0,1 14 75 0 0,0 1 0 0 0,-1-1 0 0 0,1 0 0 0 0,0 0 0 0 0,-1 0 0 0 0,0 0 0 0 0,1 1 0 0 0,-1-1 0 0 0,0 0-1 0 0,0 1 1 0 0,0-1 0 0 0,0 0 0 0 0,0 1 0 0 0,0-1 0 0 0,0 1 0 0 0,-1 0 0 0 0,1-1 0 0 0,-1 1 0 0 0,1 0 0 0 0,-1 0 0 0 0,1 0 0 0 0,-1 0 0 0 0,1 0 0 0 0,-1 0 0 0 0,0 0 0 0 0,0 1 0 0 0,1-1 0 0 0,-1 1 0 0 0,0-1 0 0 0,0 1 0 0 0,0 0 0 0 0,0-1 0 0 0,0 1 0 0 0,0 0 0 0 0,-2 1 0 0 0,-2-1-21 0 0,1 1 0 0 0,-1 1-1 0 0,1-1 1 0 0,0 1 0 0 0,-1 0-1 0 0,1 0 1 0 0,0 0 0 0 0,0 1-1 0 0,-6 4 1 0 0,-42 33-151 0 0,45-33 167 0 0,-16 15 145 0 0,0 0 0 0 0,2 2 0 0 0,-34 44 0 0 0,21-17 332 0 0,-28 56 0 0 0,56-94-342 0 0,0 0 0 0 0,1 1 0 0 0,1 0 0 0 0,0 0 0 0 0,1 0 0 0 0,0 1 0 0 0,-2 18 0 0 0,6-29-100 0 0,-1 1 0 0 0,1 0 1 0 0,0 0-1 0 0,0-1 0 0 0,1 1 1 0 0,-1 0-1 0 0,1 0 0 0 0,0-1 1 0 0,0 1-1 0 0,1 0 0 0 0,-1-1 0 0 0,1 0 1 0 0,0 1-1 0 0,0-1 0 0 0,1 0 1 0 0,-1 0-1 0 0,1 0 0 0 0,0 0 1 0 0,0 0-1 0 0,0-1 0 0 0,0 1 1 0 0,1-1-1 0 0,-1 0 0 0 0,1 0 1 0 0,0 0-1 0 0,6 2 0 0 0,-3-1-10 0 0,0-2-1 0 0,0 1 0 0 0,1-1 1 0 0,-1 0-1 0 0,1-1 0 0 0,-1 1 1 0 0,1-2-1 0 0,0 1 1 0 0,0-1-1 0 0,-1 0 0 0 0,1-1 1 0 0,0 1-1 0 0,9-4 0 0 0,6-1-92 0 0,-1-1 0 0 0,0-1 0 0 0,25-11 0 0 0,-6-2-1031 0 0,1-1-363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42 7831 0 0,'88'-29'1808'0'0,"-29"16"7272"0"0,-70 19-8481 0 0,-36 15 810 0 0,-46 22-434 0 0,29-6-862 0 0,-151 81 13 0 0,-8-16-339 0 0,215-99 191 0 0,-11 4-136 0 0,1 1-1 0 0,-29 16 1 0 0,46-23 37 0 0,3 0-278 0 0,152 19 150 0 0,-115-16 197 0 0,37 2-12 0 0,105 16 176 0 0,-151-17 19 0 0,-11-3-14 0 0,0 2 1 0 0,21 6-1 0 0,-36-8-93 0 0,0-1 0 0 0,1 1 0 0 0,-1 0 0 0 0,0 0 1 0 0,0 0-1 0 0,0 1 0 0 0,0-1 0 0 0,-1 1 0 0 0,1 0 0 0 0,-1 0 1 0 0,0 1-1 0 0,0-1 0 0 0,0 0 0 0 0,3 5 0 0 0,-6-7-10 0 0,1 0 1 0 0,-1 0-1 0 0,0 0 0 0 0,1 0 0 0 0,-1 0 0 0 0,0 0 1 0 0,0 0-1 0 0,0 0 0 0 0,0 0 0 0 0,0 1 0 0 0,0-1 1 0 0,0 0-1 0 0,0 0 0 0 0,-1 0 0 0 0,1 0 0 0 0,0 0 1 0 0,-1 0-1 0 0,1 0 0 0 0,0 0 0 0 0,-1 0 0 0 0,1-1 1 0 0,-2 2-1 0 0,-12 18 307 0 0,3-10-190 0 0,-1-1 0 0 0,0 0 0 0 0,0 0 0 0 0,-1-2 0 0 0,0 1 1 0 0,-16 6-1 0 0,5-2-116 0 0,-95 38-4 0 0,71-32-11 0 0,8-4-114 0 0,-1-1-1 0 0,0-2 1 0 0,-1-2-1 0 0,0-2 1 0 0,-69 4-1 0 0,102-11 53 0 0,-1 1 0 0 0,1-2 0 0 0,0 1 0 0 0,-1-1 0 0 0,1 0 0 0 0,0-1 0 0 0,0 0 0 0 0,0-1 0 0 0,0 0 0 0 0,0 0-1 0 0,0-1 1 0 0,1 0 0 0 0,-13-8 0 0 0,21 12 43 0 0,-1-1 0 0 0,1 1 1 0 0,0 0-1 0 0,0 0 0 0 0,0-1 0 0 0,0 1 0 0 0,-1 0 0 0 0,1 0 0 0 0,0-1 0 0 0,0 1 0 0 0,0 0 1 0 0,0 0-1 0 0,0-1 0 0 0,0 1 0 0 0,0 0 0 0 0,0-1 0 0 0,0 1 0 0 0,0 0 0 0 0,0 0 1 0 0,0-1-1 0 0,0 1 0 0 0,0 0 0 0 0,0-1 0 0 0,0 1 0 0 0,0 0 0 0 0,0 0 0 0 0,0-1 1 0 0,1 1-1 0 0,-1 0 0 0 0,0-1 0 0 0,0 1 0 0 0,0 0 0 0 0,0 0 0 0 0,1 0 0 0 0,-1-1 1 0 0,6-6-144 0 0,-3 5 136 0 0,0 0 0 0 0,0 0-1 0 0,0 0 1 0 0,1 0 0 0 0,-1 1 0 0 0,0-1 0 0 0,1 1 0 0 0,-1 0-1 0 0,1 0 1 0 0,-1 0 0 0 0,1 1 0 0 0,3-1 0 0 0,8 0-9 0 0,25 2 0 0 0,-27-1 16 0 0,44 7-1379 0 0,-26-3-106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468 199 8287 0 0,'0'0'639'0'0,"0"-16"3598"0"0,0 15-3929 0 0,1 0-1 0 0,-1 0 1 0 0,0-1-1 0 0,1 1 1 0 0,-1 0-1 0 0,1 0 1 0 0,-1 0-1 0 0,1 0 0 0 0,-1 0 1 0 0,1 0-1 0 0,0 0 1 0 0,0 0-1 0 0,0 0 1 0 0,-1 0-1 0 0,1 0 1 0 0,0 0-1 0 0,0 0 1 0 0,0 1-1 0 0,0-1 1 0 0,3-1-1 0 0,29-14-494 0 0,-11 7 493 0 0,-12 2-282 0 0,4-1 5 0 0,24-18 0 0 0,-35 23-5 0 0,1 0 1 0 0,-1 0-1 0 0,0 0 0 0 0,0-1 0 0 0,0 1 0 0 0,0-1 0 0 0,-1 0 1 0 0,0 0-1 0 0,1 0 0 0 0,-1 0 0 0 0,2-6 0 0 0,-4 9 1 0 0,0 0-1 0 0,1-1 1 0 0,-1 1-1 0 0,0 0 1 0 0,0-1-1 0 0,0 1 1 0 0,1 0-1 0 0,-1-1 1 0 0,-1 1 0 0 0,1 0-1 0 0,0-1 1 0 0,0 1-1 0 0,0 0 1 0 0,-1 0-1 0 0,1-1 1 0 0,-1 1-1 0 0,1 0 1 0 0,-1 0-1 0 0,1-1 1 0 0,-1 1-1 0 0,0 0 1 0 0,1 0-1 0 0,-1 0 1 0 0,0 0 0 0 0,0 0-1 0 0,0 0 1 0 0,0 0-1 0 0,0 0 1 0 0,0 0-1 0 0,0 1 1 0 0,0-1-1 0 0,-1 0 1 0 0,1 1-1 0 0,0-1 1 0 0,0 1-1 0 0,0-1 1 0 0,-1 1-1 0 0,1-1 1 0 0,-2 1-1 0 0,-3-2 56 0 0,1 1-1 0 0,-1 0 0 0 0,0 1 1 0 0,0-1-1 0 0,0 1 1 0 0,0 0-1 0 0,-9 2 0 0 0,-16 4 19 0 0,1 1 0 0 0,0 2 0 0 0,1 1 0 0 0,0 1 0 0 0,-45 24-1 0 0,40-15-37 0 0,0 1-1 0 0,2 1 0 0 0,-59 54 0 0 0,71-57 23 0 0,0 1 0 0 0,2 1 0 0 0,-27 39 1 0 0,40-53-66 0 0,0 1 1 0 0,1 0-1 0 0,0-1 1 0 0,0 2 0 0 0,1-1-1 0 0,0 0 1 0 0,0 1 0 0 0,1-1-1 0 0,0 1 1 0 0,1 0 0 0 0,0-1-1 0 0,0 1 1 0 0,1 0 0 0 0,0 0-1 0 0,2 14 1 0 0,-1-20-13 0 0,0 1 0 0 0,-1-1 0 0 0,1 0 1 0 0,1 0-1 0 0,-1 0 0 0 0,0-1 0 0 0,1 1 0 0 0,-1 0 0 0 0,1 0 1 0 0,0-1-1 0 0,0 1 0 0 0,0-1 0 0 0,0 1 0 0 0,0-1 1 0 0,1 0-1 0 0,-1 0 0 0 0,1 0 0 0 0,-1 0 0 0 0,1-1 0 0 0,0 1 1 0 0,0 0-1 0 0,0-1 0 0 0,-1 0 0 0 0,1 0 0 0 0,1 0 1 0 0,-1 0-1 0 0,0 0 0 0 0,0-1 0 0 0,0 0 0 0 0,0 1 0 0 0,6-1 1 0 0,2-1 18 0 0,0 0 0 0 0,-1 0-1 0 0,1-1 1 0 0,0 0 0 0 0,-1-1 0 0 0,0 0 0 0 0,1 0 0 0 0,10-7 0 0 0,7-4 3 0 0,-1-1 0 0 0,0-1 0 0 0,-1-2 1 0 0,-1 0-1 0 0,34-33 0 0 0,-53 45-48 0 0,0 0 1 0 0,0 0-1 0 0,-1-1 1 0 0,1 0-1 0 0,-1 0 0 0 0,-1 0 1 0 0,0 0-1 0 0,0-1 1 0 0,0 0-1 0 0,-1 1 1 0 0,3-10-1 0 0,-5 9-39 0 0,-3 8 49 0 0,1 0 0 0 0,0-1 0 0 0,-1 1-1 0 0,1 0 1 0 0,0 0 0 0 0,-1 0 0 0 0,1 0 0 0 0,0 0 0 0 0,-1 0-1 0 0,1 1 1 0 0,0-1 0 0 0,-3 1 0 0 0,0 1-20 0 0,0 1-1 0 0,0-1 1 0 0,0 1 0 0 0,0 0 0 0 0,1 0-1 0 0,-1 0 1 0 0,1 0 0 0 0,0 1 0 0 0,0-1 0 0 0,0 1-1 0 0,-4 8 1 0 0,6-12-11 0 0,1 1 0 0 0,0 0-1 0 0,-1 0 1 0 0,1 0 0 0 0,0 0 0 0 0,-1 0-1 0 0,1 0 1 0 0,0 0 0 0 0,0 0 0 0 0,0 0 0 0 0,0 0-1 0 0,0 0 1 0 0,0 0 0 0 0,0 0 0 0 0,0 0-1 0 0,0 0 1 0 0,0 0 0 0 0,1 0 0 0 0,-1 0-1 0 0,0 0 1 0 0,1 0 0 0 0,-1 0 0 0 0,0 0-1 0 0,1 0 1 0 0,0 0 0 0 0,-1-1 0 0 0,1 1-1 0 0,-1 0 1 0 0,1 0 0 0 0,0-1 0 0 0,-1 1 0 0 0,1 0-1 0 0,0-1 1 0 0,0 1 0 0 0,0-1 0 0 0,1 2-1 0 0,2 0-560 0 0,1 1-1 0 0,-1-1 0 0 0,0 0 0 0 0,1 0 0 0 0,-1-1 1 0 0,6 2-1 0 0,8 0-5751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29 232 4143 0 0,'-1'0'4562'0'0,"-5"5"-2128"0"0,-7 7 6412 0 0,4-4-6192 0 0,11-9-2647 0 0,-1 1 0 0 0,0-1 0 0 0,0 0 1 0 0,0 0-1 0 0,1 0 0 0 0,-1 0 0 0 0,0 0 0 0 0,0 0 0 0 0,0 0 0 0 0,0 0 0 0 0,0-2 1 0 0,4-2-6 0 0,9-6-32 0 0,0 1 1 0 0,15-10-1 0 0,-2 3-202 0 0,-19 11 202 0 0,12-7-122 0 0,25-14-1 0 0,-39 24 136 0 0,-1 1-1 0 0,1-1 1 0 0,0 1-1 0 0,0 0 1 0 0,-1 1 0 0 0,1-1-1 0 0,1 1 1 0 0,-1 0-1 0 0,0 1 1 0 0,7-1-1 0 0,-12 1 25 0 0,1 0-1 0 0,-1 1 0 0 0,0-1 1 0 0,1 0-1 0 0,-1 1 0 0 0,0-1 1 0 0,1 0-1 0 0,-1 1 0 0 0,0 0 1 0 0,0-1-1 0 0,1 1 0 0 0,-1 0 1 0 0,0 0-1 0 0,0-1 0 0 0,0 1 1 0 0,0 0-1 0 0,0 0 0 0 0,0 0 1 0 0,1 2-1 0 0,-1-1 20 0 0,0 0 0 0 0,0 0 0 0 0,0 0 0 0 0,0 1 0 0 0,0-1 1 0 0,0 0-1 0 0,-1 0 0 0 0,1 1 0 0 0,-1-1 0 0 0,0 4 0 0 0,0 2 45 0 0,0 0 0 0 0,-1-1 1 0 0,0 1-1 0 0,0-1 0 0 0,-1 1 0 0 0,-3 8 0 0 0,2-7-40 0 0,-1 0 1 0 0,0 0-1 0 0,-1 0 0 0 0,1-1 1 0 0,-2 1-1 0 0,1-1 0 0 0,-10 9 1 0 0,49-67-206 0 0,-19 29-2 0 0,77-99-536 0 0,-81 107 679 0 0,2 1-1 0 0,0 0 0 0 0,0 0 0 0 0,1 2 0 0 0,0-1 0 0 0,25-12 0 0 0,-33 20 101 0 0,-1 1 0 0 0,1 0 0 0 0,0 0 0 0 0,0 0 0 0 0,0 1-1 0 0,0 0 1 0 0,0 0 0 0 0,0 0 0 0 0,0 1 0 0 0,0 0 0 0 0,0 0 0 0 0,10 2 0 0 0,-12-1-6 0 0,-1 0 1 0 0,1 0 0 0 0,-1 0 0 0 0,0 0 0 0 0,0 0-1 0 0,1 1 1 0 0,-1-1 0 0 0,0 1 0 0 0,0 0-1 0 0,-1 0 1 0 0,1 0 0 0 0,0 0 0 0 0,-1 1-1 0 0,1-1 1 0 0,-1 1 0 0 0,0 0 0 0 0,1-1 0 0 0,-1 1-1 0 0,-1 0 1 0 0,1 0 0 0 0,0 0 0 0 0,-1 0-1 0 0,2 4 1 0 0,-2-1-13 0 0,1 0 0 0 0,-1-1 0 0 0,0 1 0 0 0,0 0 0 0 0,-1 0 0 0 0,0 0 0 0 0,0 0 0 0 0,0 0 0 0 0,-1 0 0 0 0,-2 8 0 0 0,-1 1 25 0 0,0 0 1 0 0,-13 25 0 0 0,15-35-66 0 0,1-3-11 0 0,0-1 0 0 0,0 1 1 0 0,1 0-1 0 0,-1 0 0 0 0,1 0 0 0 0,-1 0 0 0 0,1-1 0 0 0,0 1 0 0 0,0 0 0 0 0,0 3 0 0 0,0-4-179 0 0,0 1 0 0 0,0 0 1 0 0,0-1-1 0 0,1 1 0 0 0,-1 0 0 0 0,0-1 1 0 0,1 1-1 0 0,-1-1 0 0 0,1 1 0 0 0,1 2 1 0 0,9 10-8037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16039 0 0,'0'0'1452'0'0,"1"1"-1196"0"0,2 9 31 0 0,0-1 0 0 0,-1 1-1 0 0,0 0 1 0 0,0 0 0 0 0,-1 0-1 0 0,-1 0 1 0 0,1 0 0 0 0,-3 17-1 0 0,-2 7 139 0 0,-1 0 0 0 0,-2 0-1 0 0,-2 0 1 0 0,0-1 0 0 0,-22 47-1 0 0,-85 150-55 0 0,-96 99-2899 0 0,195-306 1548 0 0,-29 33-1 0 0,15-28-3609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92 13647 0 0,'1'-7'205'0'0,"0"0"1"0"0,1 0-1 0 0,0 0 0 0 0,0 0 0 0 0,0 0 0 0 0,4-6 0 0 0,-4 11-128 0 0,-1-1-1 0 0,0 1 1 0 0,1 0 0 0 0,0 0-1 0 0,-1 0 1 0 0,1 0-1 0 0,0 0 1 0 0,0 0 0 0 0,0 1-1 0 0,0-1 1 0 0,1 0-1 0 0,-1 1 1 0 0,0 0 0 0 0,1 0-1 0 0,-1-1 1 0 0,1 2-1 0 0,-1-1 1 0 0,1 0 0 0 0,3-1-1 0 0,12 0 268 0 0,0 1 1 0 0,0 0-1 0 0,0 1 0 0 0,26 4 0 0 0,72 16 692 0 0,-81-12-699 0 0,194 43 1561 0 0,-218-48-1753 0 0,39 11 454 0 0,-46-13-504 0 0,1 1 1 0 0,-1 0 0 0 0,0 0-1 0 0,0 0 1 0 0,-1 0-1 0 0,1 0 1 0 0,0 1 0 0 0,6 5-1 0 0,-10-7-68 0 0,1 0 0 0 0,-1-1 0 0 0,1 1-1 0 0,-1 0 1 0 0,1 0 0 0 0,-1-1 0 0 0,1 1 0 0 0,-1 0 0 0 0,0 0-1 0 0,1 0 1 0 0,-1 0 0 0 0,0-1 0 0 0,0 1 0 0 0,1 0 0 0 0,-1 0-1 0 0,0 0 1 0 0,0 0 0 0 0,0 0 0 0 0,0 0 0 0 0,0 0 0 0 0,-1 1-1 0 0,0 0 11 0 0,1 0 0 0 0,-1 0 0 0 0,0-1 0 0 0,0 1 0 0 0,0 0 0 0 0,0-1-1 0 0,0 1 1 0 0,0-1 0 0 0,-1 1 0 0 0,0 0 0 0 0,-6 5 80 0 0,1-2-1 0 0,-1 1 1 0 0,-12 6 0 0 0,14-8-48 0 0,-204 115 536 0 0,40-24-630 0 0,122-69-577 0 0,0-2 1 0 0,-69 23-1 0 0,91-41-1719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11055 0 0,'0'0'1002'0'0,"-1"2"-824"0"0,-6 13-428 0 0,-9 15 3506 0 0,-12 39 0 0 0,-52 143 2080 0 0,-59 99-3963 0 0,95-216-1306 0 0,-33 66 11 0 0,7-12-2354 0 0,20-39 63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3223 0 0,'0'0'143'0'0,"1"2"-3"0"0,16 23 3482 0 0,-14-19-727 0 0,0 0-1 0 0,1-1 0 0 0,0 1 0 0 0,6 6 1 0 0,-8-10-2710 0 0,1 0 0 0 0,-1-1 1 0 0,0 1-1 0 0,0-1 0 0 0,1 1 0 0 0,-1-1 1 0 0,1 0-1 0 0,4 2 0 0 0,2 0 168 0 0,1-1-1 0 0,0 1 0 0 0,-1-2 1 0 0,1 1-1 0 0,0-1 1 0 0,0-1-1 0 0,15-1 1 0 0,-19 0-340 0 0,0 0 0 0 0,-1 0 0 0 0,1 0 1 0 0,0-1-1 0 0,-1 0 0 0 0,1 0 1 0 0,-1-1-1 0 0,1 1 0 0 0,-1-1 0 0 0,0 0 1 0 0,0-1-1 0 0,-1 1 0 0 0,9-9 0 0 0,-9 8-30 0 0,-2 3-42 0 0,0-1 1 0 0,0 0 0 0 0,0 1 0 0 0,-1-1 0 0 0,1 0 0 0 0,-1 0 0 0 0,1 0 0 0 0,-1 0-1 0 0,0 0 1 0 0,1 0 0 0 0,-1-1 0 0 0,0 1 0 0 0,-1 0 0 0 0,1-1 0 0 0,1-3-1 0 0,-3 6 41 0 0,1 0-1 0 0,0-1 1 0 0,0 1-1 0 0,0-1 1 0 0,-1 1-1 0 0,1 0 1 0 0,0-1-1 0 0,-1 1 1 0 0,1 0-1 0 0,0-1 1 0 0,-1 1-1 0 0,1 0 0 0 0,0 0 1 0 0,-1-1-1 0 0,1 1 1 0 0,-1 0-1 0 0,1 0 1 0 0,0 0-1 0 0,-1-1 1 0 0,1 1-1 0 0,-1 0 1 0 0,1 0-1 0 0,-1 0 1 0 0,1 0-1 0 0,-1 0 0 0 0,-12-1-157 0 0,4 1 141 0 0,-1 1 1 0 0,0 1-1 0 0,0 0 0 0 0,1 0 1 0 0,-1 1-1 0 0,1 0 1 0 0,0 0-1 0 0,0 1 0 0 0,-12 7 1 0 0,-9 8-109 0 0,-35 27 0 0 0,57-40 140 0 0,-15 12 48 0 0,0 1 0 0 0,1 0 0 0 0,1 2-1 0 0,-25 33 1 0 0,37-43-22 0 0,1 1-1 0 0,0 1 1 0 0,1-1-1 0 0,0 1 1 0 0,1 0-1 0 0,1 1 1 0 0,0-1-1 0 0,0 1 1 0 0,2 0 0 0 0,-5 28-1 0 0,8-38-16 0 0,0 0 0 0 0,0-1 0 0 0,0 1-1 0 0,0-1 1 0 0,0 1 0 0 0,1-1 0 0 0,0 1 0 0 0,-1-1 0 0 0,1 0 0 0 0,1 1-1 0 0,-1-1 1 0 0,0 0 0 0 0,1 0 0 0 0,0 0 0 0 0,-1 0 0 0 0,1 0-1 0 0,5 5 1 0 0,-4-5-3 0 0,1 0-1 0 0,-1 0 1 0 0,1-1 0 0 0,-1 1-1 0 0,1-1 1 0 0,0 0-1 0 0,0 0 1 0 0,0 0 0 0 0,0-1-1 0 0,0 0 1 0 0,1 0-1 0 0,-1 0 1 0 0,0 0 0 0 0,6 0-1 0 0,17 1-40 0 0,1-1 1 0 0,43-5-1 0 0,55-15-2841 0 0,-97 13 1495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271 167 2759 0 0,'-1'2'126'0'0,"-8"5"-51"0"0,7-5-68 0 0,0-1 1 0 0,0 1-1 0 0,0-1 0 0 0,1 1 0 0 0,-1 0 0 0 0,1-1 0 0 0,-1 1 0 0 0,1 0 0 0 0,-2 4 0 0 0,-2 1 1148 0 0,0-1-1 0 0,0 1 1 0 0,-1-1-1 0 0,0 0 1 0 0,0-1-1 0 0,-12 10 1 0 0,-7 6 2075 0 0,-12 16-2014 0 0,2 2 0 0 0,-60 85 0 0 0,122-166-890 0 0,-6 8-232 0 0,0 1 0 0 0,52-60 0 0 0,-53 73 58 0 0,0 1-1 0 0,41-29 1 0 0,-55 44-70 0 0,0 0 1 0 0,1 0 0 0 0,0 0-1 0 0,0 1 1 0 0,0 0-1 0 0,0 0 1 0 0,0 1-1 0 0,1 0 1 0 0,-1 0 0 0 0,1 1-1 0 0,-1 0 1 0 0,1 1-1 0 0,0-1 1 0 0,-1 1 0 0 0,11 1-1 0 0,-14 0-25 0 0,1 0 0 0 0,-1 1 0 0 0,0-1-1 0 0,0 1 1 0 0,1-1 0 0 0,-1 1 0 0 0,-1 1 0 0 0,1-1 0 0 0,0 0-1 0 0,0 1 1 0 0,-1 0 0 0 0,1 0 0 0 0,-1 0 0 0 0,0 0-1 0 0,0 0 1 0 0,0 1 0 0 0,-1-1 0 0 0,1 1 0 0 0,-1 0 0 0 0,0 0-1 0 0,2 5 1 0 0,-1-2-23 0 0,0 0 0 0 0,-1 0 1 0 0,0 0-1 0 0,-1 0 0 0 0,1 0 0 0 0,-1 1 0 0 0,-1-1 0 0 0,0 0 0 0 0,0 1 0 0 0,0-1 0 0 0,-1 0 0 0 0,-1 8 0 0 0,-2 5 17 0 0,-1-1-1 0 0,-14 35 0 0 0,17-52-2 0 0,-1 3-24 0 0,2-4 36 0 0,0-3-53 0 0,1 0 0 0 0,0-1-1 0 0,0 1 1 0 0,0-1 0 0 0,0 1 0 0 0,1 0-1 0 0,-1-1 1 0 0,1 1 0 0 0,0-3 0 0 0,-1 4-3 0 0,4-12-22 0 0,0 1 1 0 0,0 0-1 0 0,2 0 0 0 0,-1 0 0 0 0,1 1 0 0 0,1-1 1 0 0,0 2-1 0 0,10-12 0 0 0,10-10-55 0 0,37-33 0 0 0,-41 43 58 0 0,1 1 1 0 0,1 2 0 0 0,1 0 0 0 0,28-15 0 0 0,-37 25 7 0 0,1 0 0 0 0,0 1 0 0 0,0 1 1 0 0,1 1-1 0 0,0 1 0 0 0,0 0 0 0 0,34-3 0 0 0,-48 8 37 0 0,0-1 0 0 0,1 1 1 0 0,-1 1-1 0 0,0-1 0 0 0,1 1 0 0 0,-1 0 0 0 0,0 0 0 0 0,0 0 1 0 0,0 1-1 0 0,1 0 0 0 0,-2 0 0 0 0,1 0 0 0 0,5 3 0 0 0,-7-3-11 0 0,-1 0 0 0 0,1 0 0 0 0,-1 0-1 0 0,0 0 1 0 0,0 1 0 0 0,0-1-1 0 0,0 1 1 0 0,0-1 0 0 0,-1 1-1 0 0,1 0 1 0 0,-1-1 0 0 0,1 1-1 0 0,-1 0 1 0 0,0 0 0 0 0,0 0-1 0 0,-1 0 1 0 0,1 0 0 0 0,0 0-1 0 0,-1 0 1 0 0,0 0 0 0 0,0 0-1 0 0,0 0 1 0 0,-1 6 0 0 0,-1 9 23 0 0,-1-1 1 0 0,-1 0-1 0 0,-11 30 0 0 0,-27 46 102 0 0,-6-14-1008 0 0,20-35 142 0 0,27-43-426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45 2759 0 0,'35'-24'1060'0'0,"-30"21"467"0"0,1 0 1 0 0,-1 0-1 0 0,1 1 0 0 0,0 0 0 0 0,-1 0 0 0 0,1 0 0 0 0,11-1 1 0 0,-15 2 53 0 0,-1 1-1515 0 0,-1 1 0 0 0,0-1 0 0 0,1 0 0 0 0,-1 0 0 0 0,0 0 0 0 0,1 0 0 0 0,-1 0 0 0 0,0 0 0 0 0,1 0 1 0 0,-1 0-1 0 0,0 0 0 0 0,1 1 0 0 0,-1-1 0 0 0,0 0 0 0 0,0 0 0 0 0,1 0 0 0 0,-1 1 0 0 0,0-1 0 0 0,0 0 0 0 0,0 0 0 0 0,1 1 0 0 0,-1-1 0 0 0,0 0 0 0 0,0 1 0 0 0,0-1 0 0 0,0 0 1 0 0,1 0-1 0 0,-1 1 0 0 0,0-1 0 0 0,0 0 0 0 0,0 1 0 0 0,0-1 0 0 0,0 0 0 0 0,0 1 0 0 0,0-1 0 0 0,0 0 0 0 0,0 1 0 0 0,0-1 0 0 0,0 0 0 0 0,0 1 0 0 0,0-1 0 0 0,0 0 0 0 0,0 1 1 0 0,-1-1-1 0 0,1 0 0 0 0,0 1 0 0 0,0-1 0 0 0,0 0 0 0 0,-1 1 0 0 0,-7 15 203 0 0,8-15-260 0 0,-7 9 272 0 0,0 1 0 0 0,-1-1-1 0 0,-1 0 1 0 0,-15 14 0 0 0,-44 31 242 0 0,28-25-378 0 0,-17 16-31 0 0,-129 107 28 0 0,109-79-66 0 0,66-63-61 0 0,1 2 1 0 0,1-1-1 0 0,0 2 0 0 0,-12 22 0 0 0,20-34-15 0 0,0 0 0 0 0,0-1 0 0 0,1 1 0 0 0,-1 0 0 0 0,0 0 0 0 0,1 0 0 0 0,-1 1 0 0 0,1-1 0 0 0,0 0 0 0 0,-1 0 0 0 0,1 0 0 0 0,0 0 0 0 0,0 0 0 0 0,1 0 0 0 0,-1 0 0 0 0,0 1 0 0 0,1-1 0 0 0,-1 0 0 0 0,2 2 0 0 0,-1-2 0 0 0,0 0 0 0 0,1-1 0 0 0,-1 1 0 0 0,1 0 0 0 0,-1-1 0 0 0,1 0 0 0 0,0 1 0 0 0,-1-1 0 0 0,1 0 0 0 0,0 0 0 0 0,0 1 0 0 0,0-2 0 0 0,0 1 0 0 0,0 0 0 0 0,0 0 0 0 0,0-1 0 0 0,0 1 0 0 0,5 0 0 0 0,9 1-245 0 0,1 0 0 0 0,-1-1 1 0 0,1-1-1 0 0,26-3 0 0 0,66-15-2649 0 0,-66 9-2080 0 0,4-3-1334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20 5527 0 0,'-2'-1'7507'0'0,"-9"-5"-3771"0"0,6 6-3387 0 0,0 0 0 0 0,0 1 0 0 0,-1-1 1 0 0,1 1-1 0 0,0 0 0 0 0,0 0 0 0 0,1 1 0 0 0,-7 1 0 0 0,-38 20 454 0 0,43-20-639 0 0,-16 8 151 0 0,0 2 0 0 0,0 1-1 0 0,1 0 1 0 0,1 2-1 0 0,-29 28 1 0 0,40-35-285 0 0,-6 6 103 0 0,-23 30 1 0 0,34-41-122 0 0,1 0 1 0 0,0 1 0 0 0,1 0 0 0 0,-1 0 0 0 0,1 0 0 0 0,0 0 0 0 0,0 0 0 0 0,0 0 0 0 0,1 0 0 0 0,0 1-1 0 0,0-1 1 0 0,0 7 0 0 0,1-10-9 0 0,0 0 0 0 0,0 0 0 0 0,0 0 0 0 0,1 0 0 0 0,-1-1 0 0 0,0 1 0 0 0,1 0 0 0 0,0 0 0 0 0,-1-1 0 0 0,1 1 0 0 0,0 0 1 0 0,0-1-1 0 0,0 1 0 0 0,0-1 0 0 0,0 1 0 0 0,0-1 0 0 0,0 1 0 0 0,2 0 0 0 0,0 0 13 0 0,0 0 0 0 0,-1 0 0 0 0,1 0 0 0 0,0-1 0 0 0,0 1 0 0 0,0-1 0 0 0,0 0 0 0 0,1 0 0 0 0,4 1 0 0 0,0-1 16 0 0,0 0-1 0 0,0 0 1 0 0,0-1 0 0 0,0 0 0 0 0,0 0 0 0 0,0-1 0 0 0,14-3-1 0 0,-5-1-5 0 0,-1 0 0 0 0,1-1 0 0 0,-1 0-1 0 0,0-2 1 0 0,22-13 0 0 0,-32 17-28 0 0,0 0 1 0 0,-1 0 0 0 0,0 0-1 0 0,0-1 1 0 0,0 0 0 0 0,-1 0-1 0 0,1 0 1 0 0,-1-1 0 0 0,0 1 0 0 0,-1-1-1 0 0,1 0 1 0 0,-1 0 0 0 0,-1 0-1 0 0,1-1 1 0 0,-1 1 0 0 0,0-1-1 0 0,2-7 1 0 0,-4 4-234 0 0,1-1 0 0 0,-1 1-1 0 0,0 0 1 0 0,-1-1 0 0 0,-1 1-1 0 0,1 0 1 0 0,-2 0 0 0 0,1 0 0 0 0,-6-13-1 0 0,-5-22-3668 0 0,10 29 2092 0 0,2 2-12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91 304 7831 0 0,'0'0'603'0'0,"-6"5"-374"0"0,4-2 291 0 0,-1-1 0 0 0,0 1 0 0 0,0-1 0 0 0,0 0 0 0 0,-1 0 0 0 0,1 0 0 0 0,0 0 0 0 0,-1-1 0 0 0,1 1 0 0 0,-1-1-1 0 0,0 0 1 0 0,1 0 0 0 0,-1-1 0 0 0,0 1 0 0 0,0-1 0 0 0,1 1 0 0 0,-8-2 0 0 0,10 1-462 0 0,0 0 1 0 0,1 0-1 0 0,-1-1 0 0 0,0 1 1 0 0,0-1-1 0 0,0 1 1 0 0,0-1-1 0 0,1 1 0 0 0,-1-1 1 0 0,0 1-1 0 0,0-1 0 0 0,1 0 1 0 0,-1 1-1 0 0,1-1 1 0 0,-1 0-1 0 0,0 0 0 0 0,1 1 1 0 0,-1-1-1 0 0,1 0 0 0 0,0 0 1 0 0,-1 0-1 0 0,1 0 1 0 0,0 0-1 0 0,-1 0 0 0 0,1 1 1 0 0,0-1-1 0 0,0 0 0 0 0,0 0 1 0 0,0 0-1 0 0,0 0 1 0 0,0 0-1 0 0,0 0 0 0 0,0 0 1 0 0,0 0-1 0 0,1 0 0 0 0,-1 0 1 0 0,0-1-1 0 0,2-3 92 0 0,-1 0 0 0 0,1 0 0 0 0,-1 0 0 0 0,6-9 0 0 0,-1 3-25 0 0,1-1 0 0 0,1 1 0 0 0,0 1 0 0 0,1 0 0 0 0,0 0 0 0 0,12-11 0 0 0,67-46-56 0 0,-33 27-33 0 0,-42 30 74 0 0,1 0 0 0 0,0 0 0 0 0,0 2 0 0 0,1-1 1 0 0,0 2-1 0 0,0 0 0 0 0,30-8 0 0 0,-43 14-64 0 0,0 1 0 0 0,0-1-1 0 0,0 1 1 0 0,0 0 0 0 0,0-1 0 0 0,0 1 0 0 0,0 0-1 0 0,0 1 1 0 0,0-1 0 0 0,0 0 0 0 0,0 0-1 0 0,0 1 1 0 0,0-1 0 0 0,0 1 0 0 0,-1 0-1 0 0,1 0 1 0 0,0-1 0 0 0,0 1 0 0 0,3 2-1 0 0,-4-1-14 0 0,1 0 0 0 0,0 0 0 0 0,-1 0 0 0 0,1 0-1 0 0,-1 0 1 0 0,0 0 0 0 0,1 1 0 0 0,-1-1-1 0 0,0 0 1 0 0,-1 1 0 0 0,1-1 0 0 0,0 1 0 0 0,0 3-1 0 0,0 7 21 0 0,0 0 0 0 0,0 0 0 0 0,-2-1-1 0 0,-3 24 1 0 0,4-36-48 0 0,-21 161 61 0 0,10-92-4133 0 0,10-60 2307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13 5983 0 0,'0'0'464'0'0,"-5"-6"-288"0"0,3 5 52 0 0,1 0 0 0 0,-1 0 0 0 0,1 0 0 0 0,-1 1 0 0 0,0-1 0 0 0,1 1 0 0 0,-1-1 0 0 0,1 1 0 0 0,-1 0 0 0 0,0-1 1 0 0,1 1-1 0 0,-1 0 0 0 0,0 0 0 0 0,0 0 0 0 0,1 0 0 0 0,-1 1 0 0 0,0-1 0 0 0,1 0 0 0 0,-1 1 0 0 0,1-1 0 0 0,-1 1 0 0 0,0 0 0 0 0,1-1 0 0 0,-3 3 0 0 0,-4 1 1292 0 0,0 1 1 0 0,1-1-1 0 0,-8 8 1 0 0,-7 7-1083 0 0,1 0 1 0 0,0 2-1 0 0,2 1 1 0 0,1 0-1 0 0,-21 33 1 0 0,-67 129 600 0 0,102-177-1005 0 0,-38 79 124 0 0,3 1 0 0 0,4 2 1 0 0,-32 124-1 0 0,32-90-136 0 0,25-98-182 0 0,0 0 1 0 0,-23 40 0 0 0,30-60-242 0 0,-1 1 0 0 0,0-1 0 0 0,0 0 0 0 0,-1 0-1 0 0,1-1 1 0 0,-11 8 0 0 0,0-2-1055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11055 0 0,'0'0'9978'0'0,"2"1"-9181"0"0,2 1-600 0 0,0-1 1 0 0,-1 1-1 0 0,1-1 1 0 0,0 0-1 0 0,0 0 0 0 0,0 0 1 0 0,0-1-1 0 0,1 1 1 0 0,3-1-1 0 0,42-3 910 0 0,-32 1-760 0 0,64-8 537 0 0,149-40 0 0 0,-174 35-814 0 0,-46 13-97 0 0,59-16-729 0 0,116-13 1 0 0,-148 32-1595 0 0,-23 1 429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 11975 0 0,'0'0'2620'0'0,"-9"-6"2880"0"0,4 5-5367 0 0,-1 1 1 0 0,0-1-1 0 0,1 1 0 0 0,-1 0 0 0 0,0 1 1 0 0,1-1-1 0 0,-1 1 0 0 0,0 0 0 0 0,1 1 1 0 0,-1-1-1 0 0,1 1 0 0 0,0 0 0 0 0,-1 1 1 0 0,-6 3-1 0 0,-6 6-169 0 0,0 0 0 0 0,-25 23-1 0 0,0-1 150 0 0,5-6 69 0 0,2 1 0 0 0,1 2 0 0 0,1 1 0 0 0,-49 62 0 0 0,65-67-4 0 0,17-26-154 0 0,0 1 0 0 0,0 0 0 0 0,0 0 0 0 0,1 0 0 0 0,-1 0 0 0 0,0 0 0 0 0,1-1 0 0 0,-1 1 0 0 0,1 0 0 0 0,0 0 0 0 0,0 0 0 0 0,0 4 0 0 0,3-3 150 0 0,5-2-140 0 0,1 0 0 0 0,0-1-1 0 0,0 1 1 0 0,-1-2 0 0 0,1 1-1 0 0,0-1 1 0 0,0 0-1 0 0,-1-1 1 0 0,1 0 0 0 0,11-5-1 0 0,12-5 175 0 0,42-24 1 0 0,-35 17-157 0 0,-29 14-55 0 0,58-31-131 0 0,-61 32 114 0 0,0-1 1 0 0,0 0-1 0 0,0-1 1 0 0,0 0 0 0 0,-1 0-1 0 0,9-10 1 0 0,-38 31-68 0 0,19-10 83 0 0,0-1 0 0 0,1 1 0 0 0,0-1 0 0 0,-1 1 0 0 0,2 0-1 0 0,-1 0 1 0 0,0 0 0 0 0,1 1 0 0 0,0-1 0 0 0,0 1 0 0 0,1-1 0 0 0,-1 1 0 0 0,1-1 0 0 0,1 1-1 0 0,-1 0 1 0 0,1 0 0 0 0,0-1 0 0 0,0 1 0 0 0,0 0 0 0 0,1 0 0 0 0,0-1 0 0 0,2 7-1 0 0,-2-9-154 0 0,-1-1-1 0 0,1 0 1 0 0,0 0-1 0 0,1 0 1 0 0,-1 0-1 0 0,0 0 1 0 0,0 0-1 0 0,1 0 0 0 0,-1 0 1 0 0,1-1-1 0 0,0 1 1 0 0,-1 0-1 0 0,1-1 1 0 0,0 1-1 0 0,0-1 1 0 0,0 0-1 0 0,4 2 1 0 0,5 1-1339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15263 0 0,'0'0'2394'0'0,"1"2"-1574"0"0,1 4-4 0 0,1 1 1 0 0,-1 0 0 0 0,1 8-1 0 0,-2-9-545 0 0,-1 0 0 0 0,0 0 0 0 0,0-1 0 0 0,0 1 0 0 0,-1 0 0 0 0,1 0 0 0 0,-4 10 0 0 0,-4 12 101 0 0,-1-1 1 0 0,-18 40-1 0 0,18-51-1928 0 0,0 0-1 0 0,-18 25 1 0 0,21-34-532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36 160 2303 0 0,'-5'11'174'0'0,"0"0"-1"0"0,0 0 0 0 0,1 1 1 0 0,-2 11-1 0 0,-5 24 8094 0 0,11-45-6757 0 0,0 7 2726 0 0,2-10-2997 0 0,9-3-636 0 0,-1 0 1 0 0,0-1-1 0 0,0-1 1 0 0,0 0 0 0 0,10-8-1 0 0,46-42-650 0 0,-46 39 186 0 0,46-46-79 0 0,-29 27-24 0 0,48-37-1 0 0,-83 72 371 0 0,-2 2-379 0 0,1 0-1 0 0,-1-1 0 0 0,1 1 0 0 0,-1 0 0 0 0,1-1 0 0 0,-1 1 0 0 0,1 0 0 0 0,-1-1 0 0 0,1 1 0 0 0,-1 0 1 0 0,0 0-1 0 0,0 0 0 0 0,1-1 0 0 0,-1 1 0 0 0,0 0 0 0 0,0 0 0 0 0,0 2 0 0 0,1 16 251 0 0,-1-16-193 0 0,-2 39 480 0 0,0-32-516 0 0,2-1 0 0 0,-1 1 1 0 0,1-1-1 0 0,1 1 0 0 0,0-1 0 0 0,0 0 0 0 0,0 1 0 0 0,5 12 0 0 0,21 47-279 0 0,-10-24-3027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15663 0 0,'0'0'7073'0'0,"-1"1"-6434"0"0,-9 2-432 0 0,0 0-1 0 0,1 1 0 0 0,0 0 1 0 0,0 1-1 0 0,0 0 1 0 0,-14 11-1 0 0,-8 5-83 0 0,-143 86-1028 0 0,161-99 532 0 0,0 1 0 0 0,-16 14 0 0 0,28-22 334 0 0,1 0-1 0 0,-1 0 0 0 0,0 0 1 0 0,0 0-1 0 0,1 1 1 0 0,-1-1-1 0 0,1 0 0 0 0,-1 0 1 0 0,1 1-1 0 0,-1-1 1 0 0,1 0-1 0 0,0 1 0 0 0,-1-1 1 0 0,1 0-1 0 0,0 1 1 0 0,0-1-1 0 0,0 0 1 0 0,0 1-1 0 0,0-1 0 0 0,0 1 1 0 0,1-1-1 0 0,-1 0 1 0 0,0 1-1 0 0,1-1 0 0 0,-1 0 1 0 0,1 0-1 0 0,-1 1 1 0 0,1-1-1 0 0,1 1 0 0 0,2 5 17 0 0,0-1-1 0 0,0 0 0 0 0,1-1 1 0 0,5 6-1 0 0,-7-8-35 0 0,19 21 60 0 0,-8-11-6 0 0,15 21 0 0 0,-25-28 46 0 0,0-1-1 0 0,0 2 0 0 0,-1-1 0 0 0,0 0 0 0 0,0 1 1 0 0,-1-1-1 0 0,3 9 0 0 0,-1-2 259 0 0,0 0 1 0 0,2-1-1 0 0,7 16 0 0 0,-6-15 301 0 0,-7-11-504 0 0,0 1 0 0 0,0-1 0 0 0,0 0 0 0 0,-1 1 0 0 0,1-1 0 0 0,-1 0 0 0 0,0 0 0 0 0,1 1 0 0 0,-1-1 0 0 0,0 0 0 0 0,0 0 0 0 0,0 0-1 0 0,-1 0 1 0 0,1 0 0 0 0,0-1 0 0 0,-3 4 0 0 0,1-3-30 0 0,0 1-1 0 0,-1-1 0 0 0,1 1 1 0 0,0-1-1 0 0,-1 0 1 0 0,1 0-1 0 0,-1-1 0 0 0,-7 3 1 0 0,-4 0-51 0 0,-1-1 0 0 0,1 0 0 0 0,-29 1 0 0 0,39-4 8 0 0,-5 0-407 0 0,-112 4 149 0 0,70-7-6844 0 0,27 0-775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440 261 6911 0 0,'0'0'2303'0'0,"9"9"2996"0"0,-8-8-5047 0 0,0 0 0 0 0,0-1 0 0 0,0 1 0 0 0,-1 0 0 0 0,1-1 0 0 0,0 1 0 0 0,1-1 1 0 0,-1 1-1 0 0,0-1 0 0 0,0 0 0 0 0,0 1 0 0 0,0-1 0 0 0,0 0 0 0 0,0 0 0 0 0,0 0 0 0 0,0 1 1 0 0,1-1-1 0 0,-1-1 0 0 0,2 1 0 0 0,0-1-60 0 0,0 1 0 0 0,1-1 1 0 0,-1 0-1 0 0,0 0 0 0 0,0-1 1 0 0,5-2-1 0 0,2-2-132 0 0,-1-1 0 0 0,0 0 1 0 0,9-9-1 0 0,-8 6-36 0 0,0 0 1 0 0,-1 0 0 0 0,0-1-1 0 0,-1-1 1 0 0,0 1 0 0 0,7-14-1 0 0,-12 16-35 0 0,1 1-1 0 0,-1-1 0 0 0,0 1 1 0 0,0-1-1 0 0,-1 0 0 0 0,-1 0 1 0 0,1 0-1 0 0,-2 0 0 0 0,1 0 1 0 0,-1-11-1 0 0,0 18 4 0 0,0 1 1 0 0,0-1 0 0 0,-1 1-1 0 0,1-1 1 0 0,0 1-1 0 0,0 0 1 0 0,-1-1 0 0 0,1 1-1 0 0,-1 0 1 0 0,1-1 0 0 0,-1 1-1 0 0,0 0 1 0 0,1-1-1 0 0,-1 1 1 0 0,0 0 0 0 0,0 0-1 0 0,0 0 1 0 0,0 0-1 0 0,0 0 1 0 0,0 0 0 0 0,0 0-1 0 0,-2-1 1 0 0,1 1-7 0 0,0 1 0 0 0,0-1 0 0 0,0 1 1 0 0,0-1-1 0 0,0 1 0 0 0,0-1 0 0 0,0 1 1 0 0,0 0-1 0 0,0 0 0 0 0,-1 0 0 0 0,1 0 0 0 0,0 1 1 0 0,-3 0-1 0 0,-6 2-34 0 0,0 0 0 0 0,0 1 0 0 0,0 1 0 0 0,-13 7 0 0 0,-34 21-24 0 0,2 2-1 0 0,-54 44 1 0 0,-90 99-223 0 0,183-160 253 0 0,-22 28-1 0 0,34-39 36 0 0,0 1 0 0 0,0-1 0 0 0,1 1 0 0 0,0 0 0 0 0,0 0 0 0 0,1 0 0 0 0,-4 14 0 0 0,6-20 8 0 0,1 0 0 0 0,-1 0 0 0 0,1 0 0 0 0,0 0 0 0 0,0 1 0 0 0,0-1 0 0 0,0 0 0 0 0,0 0 0 0 0,0 0 0 0 0,0 0 0 0 0,0 0 0 0 0,1 0 0 0 0,-1 0 0 0 0,1 0 0 0 0,0 0 1 0 0,0 0-1 0 0,0 0 0 0 0,-1 0 0 0 0,2 0 0 0 0,-1 0 0 0 0,0-1 0 0 0,0 1 0 0 0,1 0 0 0 0,-1-1 0 0 0,0 1 0 0 0,1-1 0 0 0,0 0 0 0 0,-1 1 0 0 0,1-1 0 0 0,0 0 0 0 0,0 0 0 0 0,-1 0 0 0 0,1 0 0 0 0,0 0 0 0 0,0-1 0 0 0,0 1 0 0 0,0 0 0 0 0,4 0 0 0 0,5 0 40 0 0,0 1 0 0 0,-1-2-1 0 0,1 1 1 0 0,0-2 0 0 0,-1 1 0 0 0,15-4-1 0 0,48-8 186 0 0,-2-4 0 0 0,0-2 0 0 0,117-49 0 0 0,-101 25-7 0 0,-86 41 354 0 0,-2 3-397 0 0,-127 101 581 0 0,77-56-746 0 0,46-39-11 0 0,5-7-12 0 0,0-1 0 0 0,0 1-1 0 0,0 0 1 0 0,0-1 0 0 0,0 1 0 0 0,0-1-1 0 0,0 1 1 0 0,1 0 0 0 0,-1-1-1 0 0,0 1 1 0 0,0 0 0 0 0,1-1 0 0 0,-1 1-1 0 0,0-1 1 0 0,0 1 0 0 0,1 0 0 0 0,-1-1-1 0 0,1 1 1 0 0,-1-1 0 0 0,1 1-1 0 0,-1-1 1 0 0,1 0 0 0 0,-1 1 0 0 0,1 0-1 0 0,1 0-17 0 0,0 0-1 0 0,0-1 0 0 0,-1 1 1 0 0,1 0-1 0 0,0-1 0 0 0,0 1 1 0 0,0-1-1 0 0,3 1 1 0 0,1-1-518 0 0,1 0 1 0 0,-1 0-1 0 0,1-1 1 0 0,11-1-1 0 0,-2-3-980 0 0,0-1-8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5063 0 0,'1'-1'232'0'0,"2"-1"-149"0"0,0 0 0 0 0,0 1 0 0 0,1-1-1 0 0,-1 1 1 0 0,0 0 0 0 0,1 0-1 0 0,-1 0 1 0 0,1 0 0 0 0,-1 1-1 0 0,1-1 1 0 0,6 1 0 0 0,-3 1 1487 0 0,0 0 1 0 0,0 0 0 0 0,0 1-1 0 0,14 5 1 0 0,-9-3-770 0 0,1-1 1 0 0,1 0-1 0 0,-1-1 1 0 0,0 0-1 0 0,21-1 1 0 0,68-7 895 0 0,-81 3-1525 0 0,1 0-1 0 0,30-10 1 0 0,-43 10-167 0 0,-1 0 1 0 0,1-1-1 0 0,-1 1 0 0 0,0-1 1 0 0,0-1-1 0 0,-1 0 0 0 0,1 0 1 0 0,11-10-1 0 0,-18 13-44 0 0,1 1 1 0 0,-1 0 0 0 0,0-1-1 0 0,1 1 1 0 0,-1-1 0 0 0,0 0-1 0 0,0 1 1 0 0,0-1-1 0 0,0 0 1 0 0,0 1 0 0 0,-1-1-1 0 0,1 0 1 0 0,0 0 0 0 0,-1 0-1 0 0,0 0 1 0 0,1 0-1 0 0,-1 1 1 0 0,0-1 0 0 0,0 0-1 0 0,0 0 1 0 0,0 0 0 0 0,0 0-1 0 0,0 0 1 0 0,-1 0-1 0 0,1 0 1 0 0,0 0 0 0 0,-1 0-1 0 0,0 1 1 0 0,-1-4 0 0 0,1 3-48 0 0,-1 0-1 0 0,1 0 1 0 0,-1 0 0 0 0,0 0 0 0 0,0 0 0 0 0,0 0 0 0 0,0 1 0 0 0,0-1 0 0 0,0 1 0 0 0,0 0 0 0 0,-1-1 0 0 0,1 1 0 0 0,0 0 0 0 0,-1 0 0 0 0,1 0 0 0 0,-1 1 0 0 0,1-1 0 0 0,-1 1 0 0 0,1-1 0 0 0,-1 1 0 0 0,-4 0 0 0 0,-4 1-52 0 0,-1 0 0 0 0,1 0 0 0 0,0 2 0 0 0,1-1 0 0 0,-1 1 0 0 0,0 1 0 0 0,1 0 0 0 0,-13 7 0 0 0,-1 2 148 0 0,1 1-1 0 0,-28 21 1 0 0,27-17 164 0 0,1 2 1 0 0,-34 36 0 0 0,48-45-75 0 0,0 0 0 0 0,0 1 1 0 0,2-1-1 0 0,-1 2 0 0 0,1-1 1 0 0,1 1-1 0 0,-9 25 0 0 0,13-32-17 0 0,0 1 0 0 0,1-1 0 0 0,0 1-1 0 0,1 0 1 0 0,-1-1 0 0 0,1 1 0 0 0,0 0-1 0 0,1-1 1 0 0,-1 1 0 0 0,2 0 0 0 0,2 12 0 0 0,-2-15-158 0 0,0 0 0 0 0,-1 0 0 0 0,1 0 0 0 0,1 0 1 0 0,-1 0-1 0 0,1-1 0 0 0,-1 1 0 0 0,5 3 0 0 0,-4-4-422 0 0,0 0 0 0 0,0-1 0 0 0,1 1 0 0 0,-1-1-1 0 0,1 0 1 0 0,0 0 0 0 0,-1 0 0 0 0,1 0-1 0 0,5 1 1 0 0,9 3-5355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3 10135 0 0,'0'0'778'0'0,"-2"-1"-222"0"0,0 1-230 0 0,0-1 0 0 0,0 1 0 0 0,0 0 0 0 0,0-1 0 0 0,-1 1 0 0 0,1 0 0 0 0,0 1 1 0 0,0-1-1 0 0,0 0 0 0 0,0 1 0 0 0,-1-1 0 0 0,1 1 0 0 0,0-1 0 0 0,0 1 0 0 0,0 0 1 0 0,0 0-1 0 0,-3 2 0 0 0,-5 3 847 0 0,-20 15 0 0 0,24-15-1013 0 0,-36 28 417 0 0,2 2 1 0 0,1 2 0 0 0,3 2 0 0 0,-50 66 0 0 0,-103 195 170 0 0,28 19-787 0 0,98-189-196 0 0,41-89 1 0 0,-47 69-1 0 0,52-88-466 0 0,0-1 0 0 0,-2-1 1 0 0,0-1-1 0 0,-29 23 0 0 0,42-39 9 0 0,-4 3-305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4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70 144 6447 0 0,'-6'0'144'0'0,"1"1"-1"0"0,-1-1 0 0 0,1 1 1 0 0,-1 0-1 0 0,1 0 0 0 0,0 1 1 0 0,-9 3-1 0 0,-4 9 9548 0 0,19-11-9537 0 0,1-1 1 0 0,-1 1-1 0 0,0-1 1 0 0,1 0-1 0 0,-1 1 1 0 0,1-1-1 0 0,0 0 1 0 0,0 0 0 0 0,0 0-1 0 0,0 0 1 0 0,0-1-1 0 0,1 1 1 0 0,-1-1-1 0 0,0 1 1 0 0,1-1-1 0 0,-1 0 1 0 0,1 1-1 0 0,-1-1 1 0 0,1-1 0 0 0,0 1-1 0 0,-1 0 1 0 0,1-1-1 0 0,3 1 1 0 0,9 1 203 0 0,0-1 1 0 0,0 0-1 0 0,16-2 0 0 0,-15 0 38 0 0,50-2 807 0 0,129-24-1 0 0,64-34-547 0 0,-133 29-572 0 0,8 2 176 0 0,-11 1-2369 0 0,-42 9-5519 0 0,-52 13 510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97 5063 0 0,'57'-61'1743'0'0,"-36"42"1903"0"0,0 2 5277 0 0,-18 26-7805 0 0,-2-8-1073 0 0,0 0 0 0 0,-1 0 0 0 0,1 0 0 0 0,-1 0-1 0 0,1 0 1 0 0,-1 0 0 0 0,0 0 0 0 0,1 0 0 0 0,-1 1 0 0 0,0-1-1 0 0,0 1 1 0 0,0 5 70 0 0,-1-1-1 0 0,0 1 0 0 0,0-1 1 0 0,-1 1-1 0 0,0-1 1 0 0,0 0-1 0 0,-3 6 1 0 0,-24 45 190 0 0,23-45-222 0 0,-19 28 219 0 0,-60 73 0 0 0,34-48-74 0 0,-97 125 188 0 0,-49 67-216 0 0,21 13-532 0 0,156-236-14 0 0,-17 32-2120 0 0,30-51 434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59 5527 0 0,'0'0'423'0'0,"-2"1"-278"0"0,-2 1 908 0 0,0 1-1 0 0,1-1 1 0 0,-1 1-1 0 0,0 0 0 0 0,1 1 1 0 0,0-1-1 0 0,0 1 1 0 0,0-1-1 0 0,0 1 1 0 0,-3 5-1 0 0,5-7-751 0 0,0 0 1 0 0,0 0-1 0 0,1 0 1 0 0,-1 0-1 0 0,1 0 1 0 0,-1 0-1 0 0,1 0 0 0 0,0 0 1 0 0,0 0-1 0 0,0 0 1 0 0,0 2-1 0 0,0-2-298 0 0,0 1 1 0 0,1-1-1 0 0,0 0 0 0 0,-1 0 1 0 0,1-1-1 0 0,0 1 0 0 0,0 0 1 0 0,0 0-1 0 0,0 0 0 0 0,0 0 1 0 0,0-1-1 0 0,3 4 1 0 0,1-1 94 0 0,0 0 0 0 0,-1-1 0 0 0,1 1 0 0 0,1-1 0 0 0,-1 0 0 0 0,0 0 0 0 0,1 0 0 0 0,0-1 0 0 0,0 0 0 0 0,-1 0 1 0 0,1-1-1 0 0,8 2 0 0 0,3 0 143 0 0,2-1 1 0 0,32-1-1 0 0,-22-3-121 0 0,0 0 0 0 0,-1-2 0 0 0,0-1 0 0 0,37-12 0 0 0,-48 12-124 0 0,1-2 0 0 0,0 0 0 0 0,-1-1 0 0 0,-1-1 0 0 0,1 0-1 0 0,-2-1 1 0 0,24-19 0 0 0,-34 25-43 0 0,-1 0 0 0 0,-1 0 0 0 0,1 0 0 0 0,-1-1 0 0 0,1 1 0 0 0,-1-1 0 0 0,0 0 0 0 0,2-6 0 0 0,-5 10 19 0 0,1 0 0 0 0,-1 0 0 0 0,0 0-1 0 0,1 0 1 0 0,-1 0 0 0 0,0 0-1 0 0,0 0 1 0 0,0 0 0 0 0,0-1 0 0 0,0 1-1 0 0,0 0 1 0 0,0 0 0 0 0,0 0 0 0 0,0 0-1 0 0,-1 0 1 0 0,1 0 0 0 0,0 0 0 0 0,-2-2-1 0 0,2 2-16 0 0,-1 0 0 0 0,0 0 0 0 0,-1 0-1 0 0,1 0 1 0 0,0 0 0 0 0,0 0-1 0 0,0 0 1 0 0,-1 0 0 0 0,1 1 0 0 0,0-1-1 0 0,-1 0 1 0 0,1 1 0 0 0,0-1 0 0 0,-1 1-1 0 0,1 0 1 0 0,-1-1 0 0 0,1 1-1 0 0,-2 0 1 0 0,-7-1-142 0 0,1 0 1 0 0,-1 1-1 0 0,0 1 0 0 0,1 0 1 0 0,-1 0-1 0 0,1 1 0 0 0,0 0 1 0 0,-15 5-1 0 0,-71 33-513 0 0,94-40 699 0 0,-83 43 157 0 0,2 3 1 0 0,-102 78-1 0 0,179-121-146 0 0,-78 63 102 0 0,75-58-94 0 0,1-1 1 0 0,0 1-1 0 0,0 0 0 0 0,0 0 0 0 0,1 1 0 0 0,1 0 0 0 0,-9 17 0 0 0,13-24-13 0 0,0 0 1 0 0,0 0-1 0 0,1-1 0 0 0,-1 1 1 0 0,1 0-1 0 0,-1 0 1 0 0,1 0-1 0 0,0 0 0 0 0,0 0 1 0 0,0 0-1 0 0,0 0 0 0 0,0 0 1 0 0,0 0-1 0 0,0 0 1 0 0,1 0-1 0 0,-1 0 0 0 0,2 2 1 0 0,-1-3 0 0 0,0 1 1 0 0,0 0-1 0 0,0-1 1 0 0,0 1-1 0 0,1-1 1 0 0,-1 0-1 0 0,0 1 1 0 0,1-1-1 0 0,-1 0 0 0 0,1 0 1 0 0,0 0-1 0 0,-1 0 1 0 0,1 0-1 0 0,0-1 1 0 0,0 1-1 0 0,0 0 1 0 0,2 0-1 0 0,8 2-112 0 0,0-1 0 0 0,0 0 0 0 0,1-1 0 0 0,-1 0 0 0 0,1-1 0 0 0,13-1 0 0 0,17-3-4088 0 0,-36 4 3084 0 0,30-4-5172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23 11519 0 0,'36'-23'9990'0'0,"-38"24"-9101"0"0,-16 5-743 0 0,1 0 0 0 0,0 1 0 0 0,-23 14 1 0 0,-48 35 424 0 0,48-29-478 0 0,18-13-105 0 0,1 2-1 0 0,-19 18 1 0 0,30-26 4 0 0,1 2 1 0 0,1-1-1 0 0,-1 1 0 0 0,2 1 1 0 0,-1-1-1 0 0,-5 13 0 0 0,4 2-57 0 0,8-24 63 0 0,1-1-1 0 0,0 0 1 0 0,0 1 0 0 0,0-1-1 0 0,-1 0 1 0 0,1 1-1 0 0,0-1 1 0 0,0 0 0 0 0,0 1-1 0 0,0-1 1 0 0,0 1 0 0 0,0-1-1 0 0,0 0 1 0 0,0 1-1 0 0,0-1 1 0 0,0 0 0 0 0,0 1-1 0 0,0-1 1 0 0,0 1 0 0 0,0-1-1 0 0,0 0 1 0 0,0 1-1 0 0,0-1 1 0 0,0 0 0 0 0,1 1-1 0 0,-1-1 1 0 0,0 0 0 0 0,0 1-1 0 0,0-1 1 0 0,1 0-1 0 0,-1 1 1 0 0,0-1 0 0 0,0 0-1 0 0,1 0 1 0 0,-1 1 0 0 0,0-1-1 0 0,1 0 1 0 0,-1 0-1 0 0,0 1 1 0 0,1-1 0 0 0,-1 0-1 0 0,0 0 1 0 0,1 0-1 0 0,-1 0 1 0 0,0 0 0 0 0,1 0-1 0 0,-1 1 1 0 0,1-1 0 0 0,-1 0-1 0 0,1 0-5 0 0,4 1 7 0 0,0 1 0 0 0,0-1 0 0 0,0 0 0 0 0,0 0 0 0 0,0 0 0 0 0,0-1 0 0 0,0 0 0 0 0,0 0 0 0 0,1 0 0 0 0,-1-1 0 0 0,0 1 0 0 0,0-1 0 0 0,0-1 0 0 0,0 1 0 0 0,6-3 0 0 0,6-3 2 0 0,-1 0-1 0 0,0-1 1 0 0,16-11 0 0 0,-18 9 22 0 0,0 0 1 0 0,-1-1-1 0 0,0 0 0 0 0,-1-1 1 0 0,14-17-1 0 0,-24 27 678 0 0,-17 17-614 0 0,10-7-172 0 0,0-1-1 0 0,0 1 1 0 0,1 0 0 0 0,-5 14-1 0 0,7-17 18 0 0,1 0-1 0 0,-1-1 1 0 0,1 1-1 0 0,0 0 0 0 0,1 0 1 0 0,-1-1-1 0 0,1 1 1 0 0,0 0-1 0 0,1 0 0 0 0,0 5 1 0 0,4-1-6851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40 6911 0 0,'11'-9'1413'0'0,"23"-22"12530"0"0,-43 32-12382 0 0,-4 3-1397 0 0,0 2 0 0 0,0-1 0 0 0,-13 9 1 0 0,-4 1-51 0 0,11-6-96 0 0,-33 21-1 0 0,44-24-14 0 0,0 0 0 0 0,0 1 0 0 0,0-1-1 0 0,1 2 1 0 0,-12 13 0 0 0,18-20-24 0 0,1-1 0 0 0,-1 1 1 0 0,1-1-1 0 0,-1 1 0 0 0,1-1 0 0 0,-1 1 0 0 0,1 0 0 0 0,0-1 1 0 0,-1 1-1 0 0,1 0 0 0 0,0 0 0 0 0,-1-1 0 0 0,1 1 0 0 0,0 0 1 0 0,0 0-1 0 0,0-1 0 0 0,0 1 0 0 0,0 0 0 0 0,0 0 0 0 0,0-1 1 0 0,0 1-1 0 0,0 0 0 0 0,0 0 0 0 0,0 0 0 0 0,0-1 0 0 0,0 1 1 0 0,1 0-1 0 0,-1 0 0 0 0,0-1 0 0 0,0 1 0 0 0,1 0 0 0 0,0 0 1 0 0,1 1-131 0 0,0-1 0 0 0,0 1 1 0 0,0-1-1 0 0,0 0 1 0 0,1 0-1 0 0,-1 0 1 0 0,0 0-1 0 0,5 1 0 0 0,2 1-50 0 0,-1 0-1 0 0,1 0 0 0 0,-1 1 1 0 0,0 0-1 0 0,14 10 0 0 0,-20-13 242 0 0,0 1 1 0 0,0 0-1 0 0,0-1 0 0 0,-1 1 1 0 0,1 0-1 0 0,-1 0 0 0 0,1 0 1 0 0,-1 0-1 0 0,0 0 0 0 0,0 1 1 0 0,0-1-1 0 0,0 0 0 0 0,0 0 1 0 0,0 1-1 0 0,0-1 0 0 0,-1 1 1 0 0,0-1-1 0 0,1 0 0 0 0,-1 1 1 0 0,0-1-1 0 0,0 1 0 0 0,0-1 1 0 0,0 1-1 0 0,-1-1 1 0 0,1 1-1 0 0,-2 3 0 0 0,-3 9 126 0 0,0 0 0 0 0,-1 0-1 0 0,-1-1 1 0 0,0 0 0 0 0,-1 0 0 0 0,0-1 0 0 0,-1 0-1 0 0,-19 20 1 0 0,8-12 165 0 0,-1-1 0 0 0,0-1 0 0 0,-45 31 0 0 0,63-48-372 0 0,0 0-154 0 0,1-1 1 0 0,0 1-1 0 0,-1-1 0 0 0,1 1 1 0 0,-1-1-1 0 0,1 0 0 0 0,-1 0 0 0 0,-3 1 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3 3223 0 0,'-2'-1'240'0'0,"-1"0"578"0"0,0 1 0 0 0,0-1 0 0 0,-1 1 0 0 0,1 0 0 0 0,0 0 0 0 0,-1 0 0 0 0,1 1 0 0 0,0-1-1 0 0,-1 1 1 0 0,1-1 0 0 0,0 1 0 0 0,0 0 0 0 0,0 0 0 0 0,0 1 0 0 0,0-1 0 0 0,0 1 0 0 0,0-1-1 0 0,-4 4 1 0 0,-8 6 937 0 0,-28 23-1 0 0,41-32-1891 0 0,-47 44 675 0 0,1 2-1 0 0,-57 76 1 0 0,-60 124 14 0 0,-14 80-416 0 0,44-77-133 0 0,108-199 176 0 0,13-23-3343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59 126 7367 0 0,'-9'-4'599'0'0,"-15"-2"-804"0"0,-2 5 6957 0 0,33 2-1248 0 0,0 0-3660 0 0,7 2-919 0 0,58-4 603 0 0,1-2-1 0 0,72-14 1 0 0,28-3-594 0 0,330-44-262 0 0,-487 61-1259 0 0,61-8 778 0 0,-52 11-2997 0 0,0 2-3562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72 4607 0 0,'13'-11'118'0'0,"17"-13"2409"0"0,-9 12 3199 0 0,-5 2-1808 0 0,3-2-1911 0 0,-5 9 2514 0 0,-11 14-3939 0 0,-3-8-543 0 0,0-1 1 0 0,0 0-1 0 0,0 1 0 0 0,-1-1 1 0 0,1 1-1 0 0,0-1 0 0 0,-1 0 1 0 0,0 0-1 0 0,1 1 0 0 0,-1-1 1 0 0,0 0-1 0 0,-2 3 0 0 0,-19 27 154 0 0,11-16-85 0 0,-192 267 337 0 0,201-281-445 0 0,-4 7-3 0 0,-86 120-456 0 0,77-105 319 0 0,1 1-1 0 0,1 0 1 0 0,-15 43-1 0 0,27-65-174 0 0,0 0 0 0 0,0-1 0 0 0,1 1 0 0 0,-1 0 0 0 0,1 1 0 0 0,-1-1 0 0 0,1 0 0 0 0,0 0 0 0 0,1 5 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48 11519 0 0,'25'-32'1191'0'0,"-19"17"4718"0"0,-9 15-5743 0 0,-1-1-1 0 0,1 1 1 0 0,0 1-1 0 0,0-1 1 0 0,-1 1-1 0 0,1-1 1 0 0,0 1-1 0 0,0 0 1 0 0,0 0-1 0 0,0 0 1 0 0,0 0-1 0 0,-4 3 1 0 0,-38 24 526 0 0,37-23-525 0 0,-19 13 27 0 0,0 1 0 0 0,1 2-1 0 0,1 0 1 0 0,-40 46 0 0 0,-36 69-194 0 0,88-115 0 0 0,0 1 0 0 0,2 0 0 0 0,1 1 0 0 0,-14 43 0 0 0,20-51 64 0 0,1-1 1 0 0,0 0-1 0 0,1 1 0 0 0,0-1 1 0 0,2 1-1 0 0,1 27 0 0 0,-1-37-39 0 0,1 1 0 0 0,0-1 0 0 0,0 1 0 0 0,1-1 0 0 0,0 0 0 0 0,0 0 0 0 0,0 0 0 0 0,0 0 0 0 0,1 0 0 0 0,0 0 0 0 0,0-1 0 0 0,0 1 0 0 0,0-1 0 0 0,1 0 0 0 0,0 0 0 0 0,0 0 0 0 0,0 0 0 0 0,0-1 0 0 0,0 1 0 0 0,1-1 0 0 0,7 4 0 0 0,-3-3 23 0 0,1-1-1 0 0,-1 1 0 0 0,1-2 1 0 0,0 1-1 0 0,0-1 1 0 0,0-1-1 0 0,0 0 0 0 0,0 0 1 0 0,0-1-1 0 0,1 0 1 0 0,-1-1-1 0 0,11-2 0 0 0,-1-1-10 0 0,0-1 0 0 0,-1 0 0 0 0,1-2 0 0 0,-2 0 0 0 0,23-12-1 0 0,-15 5-9 0 0,0-1 0 0 0,-2-1-1 0 0,0-1 1 0 0,0-1 0 0 0,-2-1-1 0 0,0-1 1 0 0,-1-1 0 0 0,22-29-1 0 0,-32 34-14 0 0,-1 1 0 0 0,-1-1 0 0 0,0-1 0 0 0,0 1 0 0 0,-2-2-1 0 0,6-17 1 0 0,-10 21-5 0 0,1 0-1 0 0,-2 0 1 0 0,0 0-1 0 0,0-1 1 0 0,-1 1-1 0 0,-1-1 1 0 0,-1 1-1 0 0,-2-21 1 0 0,1 25-20 0 0,0 1 0 0 0,-1 0 0 0 0,0 0 0 0 0,0 0 0 0 0,-1 1 0 0 0,0-1 0 0 0,0 1 0 0 0,-1 0 0 0 0,0 0 0 0 0,0 1 0 0 0,-1-1 0 0 0,0 1 0 0 0,-1 0-1 0 0,1 1 1 0 0,-11-9 0 0 0,7 8-107 0 0,0 0-1 0 0,0 1 0 0 0,-1 0 0 0 0,0 1 0 0 0,0 0 0 0 0,0 1 0 0 0,-1 0 1 0 0,1 1-1 0 0,-1 0 0 0 0,0 1 0 0 0,-18-2 0 0 0,15 3-290 0 0,1 1 0 0 0,-1 0 1 0 0,-17 4-1 0 0,22-3-600 0 0,0 2 1 0 0,1-1-1 0 0,-10 5 1 0 0,17-5-442 0 0,-1 5-19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11 13247 0 0,'0'0'1195'0'0,"-1"-1"-982"0"0,-3-1-61 0 0,-1 0 0 0 0,1 1-1 0 0,0 0 1 0 0,-1 0 0 0 0,1 0-1 0 0,-1 0 1 0 0,1 1 0 0 0,-1-1-1 0 0,1 1 1 0 0,-1 0 0 0 0,0 1-1 0 0,1-1 1 0 0,-1 1 0 0 0,1 0-1 0 0,-1 0 1 0 0,-7 3 0 0 0,-4 2 228 0 0,-1 0-1 0 0,1 2 1 0 0,-17 10 0 0 0,-17 14-104 0 0,2 3 0 0 0,-58 55 0 0 0,92-78-290 0 0,5-4 22 0 0,-30 29 41 0 0,35-33-48 0 0,1-1 0 0 0,0 1-1 0 0,1 0 1 0 0,-1 0 0 0 0,1 0 0 0 0,0 0 0 0 0,0 1-1 0 0,-3 8 1 0 0,5-13-1 0 0,-1 1 0 0 0,1 0 1 0 0,0 0-1 0 0,0-1 0 0 0,0 1 0 0 0,-1 0 0 0 0,1 0 0 0 0,0 0 0 0 0,0 0 1 0 0,0-1-1 0 0,0 1 0 0 0,0 0 0 0 0,0 0 0 0 0,0 0 0 0 0,1-1 0 0 0,-1 1 1 0 0,0 0-1 0 0,0 0 0 0 0,1 0 0 0 0,-1-1 0 0 0,0 1 0 0 0,1 0 0 0 0,-1-1 1 0 0,1 1-1 0 0,-1 0 0 0 0,1-1 0 0 0,-1 1 0 0 0,1 0 0 0 0,-1-1 0 0 0,1 1 1 0 0,0-1-1 0 0,-1 1 0 0 0,1-1 0 0 0,0 1 0 0 0,-1-1 0 0 0,1 0 0 0 0,0 1 1 0 0,0-1-1 0 0,-1 0 0 0 0,1 0 0 0 0,0 1 0 0 0,0-1 0 0 0,0 0 0 0 0,-1 0 1 0 0,1 0-1 0 0,1 0 0 0 0,0 0 4 0 0,5 1 18 0 0,-1-1 0 0 0,1 0 0 0 0,0 0 0 0 0,-1-1 0 0 0,1 0 1 0 0,-1 0-1 0 0,1 0 0 0 0,12-5 0 0 0,4-3 74 0 0,21-12 0 0 0,-43 20-95 0 0,3-1 7 0 0,5-2 4 0 0,1-1-1 0 0,-1 0 1 0 0,0 0 0 0 0,0-1 0 0 0,0 0-1 0 0,-1-1 1 0 0,0 0 0 0 0,-1 0-1 0 0,12-14 1 0 0,-18 20-86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376 228 2759 0 0,'37'-20'769'0'0,"61"-24"0"0"0,-51 24 407 0 0,152-75 4056 0 0,-181 85-3818 0 0,1 0 1 0 0,1 2 0 0 0,30-10-1 0 0,-50 17-1339 0 0,1 1-1 0 0,0 0 1 0 0,0-1-1 0 0,-1 1 1 0 0,1 0-1 0 0,0 0 1 0 0,-1 0 0 0 0,1 0-1 0 0,0 0 1 0 0,0 0-1 0 0,-1 0 1 0 0,1 0-1 0 0,0 0 1 0 0,0 0-1 0 0,-1 0 1 0 0,1 0-1 0 0,0 0 1 0 0,0 0-1 0 0,-1 1 1 0 0,1-1-1 0 0,0 0 1 0 0,-1 1 0 0 0,1-1-1 0 0,0 0 1 0 0,-1 1-1 0 0,1-1 1 0 0,0 1-1 0 0,-1-1 1 0 0,1 1-1 0 0,-1-1 1 0 0,1 1-1 0 0,-1 0 1 0 0,0-1-1 0 0,1 1 1 0 0,0 1-1 0 0,-1-1-17 0 0,0 1-1 0 0,0-1 1 0 0,0 1-1 0 0,0-1 0 0 0,0 1 1 0 0,0-1-1 0 0,0 1 0 0 0,0-1 1 0 0,-1 1-1 0 0,1-1 0 0 0,0 1 1 0 0,-1-1-1 0 0,0 1 0 0 0,1-1 1 0 0,-1 0-1 0 0,-1 3 1 0 0,-6 7 45 0 0,0 0 1 0 0,-1-1-1 0 0,0 0 1 0 0,0-1-1 0 0,-20 15 1 0 0,-57 36 130 0 0,-86 32-69 0 0,-8-12-74 0 0,167-74-68 0 0,-38 15-3 0 0,-83 25 0 0 0,126-44-45 0 0,6-2-108 0 0,5-1-178 0 0,14-6 236 0 0,1 0 0 0 0,1 1 1 0 0,-1 0-1 0 0,1 2 0 0 0,0 0 0 0 0,0 1 0 0 0,1 1 0 0 0,-1 1 0 0 0,33 2 1 0 0,-13 3 214 0 0,0 1 0 0 0,-1 1 1 0 0,71 23-1 0 0,-106-28-128 0 0,20 7 72 0 0,29 12 0 0 0,-47-17-63 0 0,0 0 0 0 0,1-1 0 0 0,-1 2 1 0 0,0-1-1 0 0,-1 1 0 0 0,1-1 0 0 0,0 1 0 0 0,-1 1 0 0 0,0-1 0 0 0,7 9 1 0 0,-11-11 173 0 0,-7 16 496 0 0,2-11-562 0 0,-1-1 0 0 0,0-1 1 0 0,0 1-1 0 0,-1-1 0 0 0,1 0 1 0 0,-1 0-1 0 0,0-1 0 0 0,-13 7 1 0 0,7-4-22 0 0,-12 6-43 0 0,0-1 1 0 0,-1-2-1 0 0,-1 0 0 0 0,-35 8 0 0 0,-112 14-15 0 0,115-24-42 0 0,0 3 1 0 0,-66 22-1 0 0,57-13-7 0 0,60-16-37 0 0,37-19-536 0 0,40-16 0 0 0,-48 23 372 0 0,23-10-1001 0 0,2 2-1 0 0,50-11 0 0 0,-60 19-5517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76 166 6911 0 0,'3'-5'196'0'0,"1"1"0"0"0,-1-1 0 0 0,0 0 0 0 0,0 0 0 0 0,4-10 0 0 0,-4-4 13284 0 0,-12 22-12553 0 0,7-2-862 0 0,-1 1 1 0 0,1 0-1 0 0,0 0 0 0 0,-1 0 1 0 0,1 0-1 0 0,0 1 0 0 0,0-1 1 0 0,0 0-1 0 0,1 1 0 0 0,-4 4 1 0 0,-13 31 152 0 0,15-31-202 0 0,-6 16 24 0 0,0 0 0 0 0,2 0 1 0 0,0 1-1 0 0,-4 26 0 0 0,10-40-27 0 0,0 0 0 0 0,1 0 0 0 0,-1 0 0 0 0,2 0 0 0 0,-1 0 0 0 0,2-1 0 0 0,-1 1 1 0 0,1 0-1 0 0,1 0 0 0 0,0-1 0 0 0,0 1 0 0 0,1-1 0 0 0,4 9 0 0 0,-6-15 31 0 0,0 1 0 0 0,1-1 0 0 0,-1 0 0 0 0,0 0 0 0 0,1 0 1 0 0,0-1-1 0 0,-1 1 0 0 0,1 0 0 0 0,0-1 0 0 0,1 0 0 0 0,-1 0 0 0 0,0 0 0 0 0,1 0 0 0 0,4 2 0 0 0,-3-3 10 0 0,1 1 0 0 0,-1-1 0 0 0,0 0 0 0 0,1 0 0 0 0,0-1 0 0 0,-1 1 0 0 0,1-1 0 0 0,-1 0 0 0 0,7-2 0 0 0,-2 1-6 0 0,0-1 1 0 0,0-1-1 0 0,0 0 0 0 0,-1 0 1 0 0,1-1-1 0 0,-1 0 1 0 0,0-1-1 0 0,0 1 1 0 0,0-2-1 0 0,10-8 0 0 0,-10 7-59 0 0,-1-1-1 0 0,-1 0 1 0 0,0 0-1 0 0,0-1 0 0 0,0 0 1 0 0,-1 0-1 0 0,-1-1 0 0 0,1 1 1 0 0,7-21-1 0 0,-4 0-58 0 0,-1 0 0 0 0,5-35 0 0 0,3-13 15 0 0,-11 60-215 0 0,1 0 0 0 0,1 0 0 0 0,0 1 0 0 0,1 0 0 0 0,1 0 0 0 0,14-18-1 0 0,-18 29-74 0 0,3-3-271 0 0,-5 5-2778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69 10135 0 0,'33'-10'1070'0'0,"32"-15"-1"0"0,23-7 6316 0 0,-82 31-5575 0 0,-5 3-717 0 0,-11 8-381 0 0,-17 12-451 0 0,-80 51 259 0 0,-22 17-24 0 0,98-66-488 0 0,-78 66 103 0 0,93-76-90 0 0,1 2 0 0 0,1 0 0 0 0,0 1 0 0 0,-17 27 0 0 0,29-40 3 0 0,-1 1 0 0 0,1-1 0 0 0,0 1 0 0 0,0-1 0 0 0,0 1 0 0 0,1 0 0 0 0,-1 0 0 0 0,0 6 0 0 0,2-9-13 0 0,0 0 1 0 0,0 0-1 0 0,0-1 1 0 0,0 1-1 0 0,1 0 1 0 0,-1 0-1 0 0,0 0 1 0 0,1-1-1 0 0,-1 1 1 0 0,1 0-1 0 0,-1 0 1 0 0,1-1-1 0 0,0 1 1 0 0,0 0-1 0 0,0-1 1 0 0,0 1-1 0 0,0-1 1 0 0,0 1-1 0 0,0-1 1 0 0,1 0-1 0 0,-1 1 1 0 0,0-1-1 0 0,1 0 1 0 0,-1 0-1 0 0,3 1 1 0 0,0 1-4 0 0,1-1-1 0 0,0 0 1 0 0,0 0 0 0 0,0 0 0 0 0,0 0-1 0 0,1-1 1 0 0,-1 0 0 0 0,0 0 0 0 0,1-1-1 0 0,-1 1 1 0 0,11-1 0 0 0,0-2-494 0 0,0 0 1 0 0,27-8-1 0 0,-35 7-466 0 0,1 0 0 0 0,-1 0 1 0 0,12-7-1 0 0,6-4-6496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 13447 0 0,'0'0'614'0'0,"2"0"-12"0"0,7-3 5694 0 0,-10 5-5734 0 0,-20 20 133 0 0,-40 33 1 0 0,-7 8-526 0 0,47-42-113 0 0,1 1 1 0 0,1 1-1 0 0,1 1 1 0 0,1 0-1 0 0,2 1 1 0 0,-25 53-1 0 0,34-64-22 0 0,1 0-1 0 0,1 0 0 0 0,0 0 0 0 0,-3 21 0 0 0,5-18-26 0 0,1-10 5 0 0,0 1-1 0 0,0 0 1 0 0,1-1-1 0 0,0 1 0 0 0,2 7 1 0 0,-2-13-13 0 0,0-1 1 0 0,1 0-1 0 0,-1 0 1 0 0,1 0-1 0 0,0 1 1 0 0,-1-1-1 0 0,1 0 0 0 0,0 0 1 0 0,0 0-1 0 0,0 0 1 0 0,0-1-1 0 0,0 1 1 0 0,0 0-1 0 0,0 0 1 0 0,0 0-1 0 0,0-1 0 0 0,2 2 1 0 0,19 6-127 0 0,-13-7 23 0 0,1-1-1 0 0,-1 0 0 0 0,1-1 1 0 0,-1 0-1 0 0,1 0 0 0 0,-1-1 1 0 0,0 0-1 0 0,0 0 0 0 0,0-1 1 0 0,11-5-1 0 0,8-6-1845 0 0,46-28 0 0 0,-32 11-1482 0 0,-21 15 1095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5527 0 0,'-2'2'2930'0'0,"-2"6"-1285"0"0,-1 0 1 0 0,1 1 0 0 0,1-1 0 0 0,0 1 0 0 0,0 0-1 0 0,-3 17 1 0 0,5-23-1528 0 0,1-1-1 0 0,0 0 0 0 0,0 1 1 0 0,0-1-1 0 0,0 0 0 0 0,0 1 1 0 0,0-1-1 0 0,1 0 0 0 0,-1 1 1 0 0,1-1-1 0 0,0 0 0 0 0,-1 0 1 0 0,1 1-1 0 0,0-1 0 0 0,0 0 1 0 0,0 0-1 0 0,1 0 1 0 0,-1 0-1 0 0,1 0 0 0 0,-1-1 1 0 0,1 1-1 0 0,-1 0 0 0 0,1-1 1 0 0,0 1-1 0 0,0-1 0 0 0,0 1 1 0 0,0-1-1 0 0,0 0 0 0 0,0 0 1 0 0,0 0-1 0 0,0 0 0 0 0,0 0 1 0 0,0 0-1 0 0,4 0 0 0 0,5 1 159 0 0,1 0 0 0 0,0 0 0 0 0,0-1 0 0 0,-1-1 0 0 0,24-1 0 0 0,-5-3 145 0 0,33-7 0 0 0,-20 1-306 0 0,-1-3 1 0 0,0 0 0 0 0,55-28-1 0 0,-60 20-528 0 0,-36 21 270 0 0,-2-2-210 0 0,-1 1 312 0 0,-1-1 0 0 0,1 0 0 0 0,-1 1 0 0 0,1-1 0 0 0,-1 1 0 0 0,0 0 0 0 0,1 0 0 0 0,-1 0 0 0 0,0 0 0 0 0,0 0 0 0 0,0 1 0 0 0,0-1-1 0 0,1 1 1 0 0,-1 0 0 0 0,0 0 0 0 0,0 0 0 0 0,0 0 0 0 0,0 0 0 0 0,-4 2 0 0 0,-8 1-77 0 0,1 0 1 0 0,-23 10-1 0 0,32-11 93 0 0,-38 15-44 0 0,2 3-1 0 0,0 1 1 0 0,1 2-1 0 0,2 2 1 0 0,-60 50-1 0 0,84-64 80 0 0,0 2 0 0 0,-11 13-1 0 0,20-20-4 0 0,1-1 1 0 0,-1 1-1 0 0,1 0 0 0 0,1 0 0 0 0,-1 0 0 0 0,1 1 0 0 0,0-1 0 0 0,-2 10 0 0 0,4-13-5 0 0,0-1 1 0 0,1 1 0 0 0,-1-1 0 0 0,1 1-1 0 0,0-1 1 0 0,0 1 0 0 0,0-1-1 0 0,0 1 1 0 0,0 0 0 0 0,1-1 0 0 0,-1 1-1 0 0,1-1 1 0 0,0 1 0 0 0,0-1-1 0 0,0 0 1 0 0,0 1 0 0 0,0-1-1 0 0,0 0 1 0 0,0 0 0 0 0,1 1 0 0 0,-1-1-1 0 0,1 0 1 0 0,0 0 0 0 0,-1-1-1 0 0,4 3 1 0 0,-2-1-32 0 0,0-1-1 0 0,1 0 1 0 0,-1 0 0 0 0,1-1-1 0 0,-1 1 1 0 0,1-1 0 0 0,0 1 0 0 0,-1-1-1 0 0,1-1 1 0 0,0 1 0 0 0,0 0-1 0 0,0-1 1 0 0,0 0 0 0 0,0 0-1 0 0,7 0 1 0 0,9-3-872 0 0,-1 0-1 0 0,23-8 1 0 0,-14 1-499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422 182 16095 0 0,'7'-10'345'0'0,"0"1"-1"0"0,0 0 1 0 0,1 0-1 0 0,16-13 1 0 0,41-27 483 0 0,1-1 1761 0 0,-37 27 1519 0 0,-35 32-3855 0 0,-15 18-248 0 0,-2-1-1 0 0,-33 29 0 0 0,-57 40-4 0 0,33-29-2 0 0,62-49 2 0 0,1 0 0 0 0,1 2 0 0 0,-16 21 0 0 0,31-39-4 0 0,0 1 0 0 0,0-1 0 0 0,0 0-1 0 0,0 1 1 0 0,0-1 0 0 0,1 1 0 0 0,-1 0 0 0 0,0-1 0 0 0,1 1-1 0 0,-1-1 1 0 0,1 1 0 0 0,-1 0 0 0 0,1 0 0 0 0,0-1 0 0 0,0 1-1 0 0,0 0 1 0 0,0-1 0 0 0,0 1 0 0 0,0 0 0 0 0,0 0 0 0 0,1-1-1 0 0,-1 1 1 0 0,1 2 0 0 0,0-2-6 0 0,1 0 0 0 0,-1 0 1 0 0,1 0-1 0 0,0 0 0 0 0,0 0 0 0 0,0 0 0 0 0,0 0 0 0 0,0 0 0 0 0,0-1 0 0 0,0 1 1 0 0,0-1-1 0 0,1 0 0 0 0,-1 1 0 0 0,5 1 0 0 0,8 2-69 0 0,1-1-1 0 0,0 0 1 0 0,0-1 0 0 0,31 2-1 0 0,-34-4 44 0 0,1 0 0 0 0,0 1-1 0 0,0 0 1 0 0,-1 1-1 0 0,1 1 1 0 0,-1 0 0 0 0,21 10-1 0 0,-31-12 26 0 0,0-1-1 0 0,-1 1 1 0 0,1 1-1 0 0,0-1 1 0 0,-1 0 0 0 0,4 5-1 0 0,-5-6 12 0 0,0 1-1 0 0,1-1 1 0 0,-1 1-1 0 0,0-1 1 0 0,-1 1 0 0 0,1-1-1 0 0,0 1 1 0 0,0 0-1 0 0,0 2 1 0 0,-3 6 8 0 0,1-7 7 0 0,-1 2 37 0 0,0 0 0 0 0,0 0-1 0 0,0 0 1 0 0,-1-1 0 0 0,0 1 0 0 0,0 0 0 0 0,0-1 0 0 0,-1 0 0 0 0,1 0 0 0 0,-1 0-1 0 0,0 0 1 0 0,0-1 0 0 0,0 1 0 0 0,-1-1 0 0 0,-7 4 0 0 0,-8 4 106 0 0,-1-1 0 0 0,-28 10 0 0 0,47-19-162 0 0,-40 12-62 0 0,0-1 1 0 0,-1-3-1 0 0,0-1 0 0 0,-72 3 1 0 0,107-10-10 0 0,-4 0-486 0 0,-1 0 1 0 0,1-1 0 0 0,-1 0 0 0 0,1-1 0 0 0,-18-4 0 0 0,21 1-4968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67 16847 0 0,'30'-21'1335'0'0,"42"-24"4274"0"0,-93 69-4565 0 0,14-16-898 0 0,0 0 1 0 0,-14 12-1 0 0,-132 81 213 0 0,85-59-361 0 0,60-37-52 0 0,0 0-1 0 0,0 0 1 0 0,1 1 0 0 0,0 0-1 0 0,0 1 1 0 0,1-1 0 0 0,-11 15-1 0 0,16-19-86 0 0,1-1 105 0 0,0 1 0 0 0,1 0 0 0 0,-1-1 1 0 0,1 1-1 0 0,-1-1 0 0 0,1 1 0 0 0,0-1 0 0 0,0 1 0 0 0,-1-1 0 0 0,1 0 0 0 0,0 1 0 0 0,2 1 0 0 0,16 16-221 0 0,-16-16 197 0 0,33 30-328 0 0,48 60 0 0 0,-73-80 407 0 0,-1 1 1 0 0,-1 0-1 0 0,0 1 1 0 0,-1 0 0 0 0,0 0-1 0 0,-2 0 1 0 0,0 1 0 0 0,6 21-1 0 0,-11-31 49 0 0,0 0 1 0 0,0 1-1 0 0,0-1 1 0 0,-1 1-1 0 0,0-1 0 0 0,0 1 1 0 0,-1-1-1 0 0,0 0 0 0 0,0 1 1 0 0,0-1-1 0 0,-1 0 0 0 0,-2 7 1 0 0,2-9 24 0 0,0 1 0 0 0,-1-1 0 0 0,1 1 0 0 0,-1-1 0 0 0,0 0 0 0 0,-1 0 0 0 0,1-1-1 0 0,0 1 1 0 0,-1 0 0 0 0,0-1 0 0 0,0 0 0 0 0,0 0 0 0 0,0 0 0 0 0,-1-1 0 0 0,-8 4 0 0 0,-29 10 163 0 0,0-3-1 0 0,-1-1 1 0 0,-56 7 0 0 0,94-18-255 0 0,-2 1-107 0 0,0-1 1 0 0,0 0-1 0 0,0-1 0 0 0,0 1 1 0 0,0-2-1 0 0,0 1 0 0 0,0-1 1 0 0,0 0-1 0 0,0 0 0 0 0,-8-3 0 0 0,14 4-100 0 0,0-1 0 0 0,0 1 0 0 0,0-1 0 0 0,0 1-1 0 0,0-1 1 0 0,0 0 0 0 0,1 1 0 0 0,-1-1-1 0 0,0 0 1 0 0,0 0 0 0 0,1 1 0 0 0,-2-3 0 0 0,-2-7-5852 0 0,3-2-1353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29 8287 0 0,'3'0'382'0'0,"17"2"-63"0"0,-12-1 62 0 0,-1 0 0 0 0,0 0 0 0 0,0 0 0 0 0,10 4 0 0 0,-14-4 468 0 0,0 0 1 0 0,0 1 0 0 0,0 0-1 0 0,0 0 1 0 0,0-1 0 0 0,0 2-1 0 0,4 3 1 0 0,-2 0-48 0 0,-1 0-1 0 0,0 0 1 0 0,0 0-1 0 0,0 0 1 0 0,-1 1 0 0 0,0 0-1 0 0,4 12 1 0 0,-3-9-554 0 0,0 1 1 0 0,8 12-1 0 0,-10-20-194 0 0,0 0 0 0 0,0 0 0 0 0,0 0 0 0 0,0-1 0 0 0,1 1 0 0 0,-1-1 0 0 0,1 0-1 0 0,-1 0 1 0 0,1 0 0 0 0,0 0 0 0 0,6 3 0 0 0,-4-3-10 0 0,0-1 0 0 0,0 1 1 0 0,0-1-1 0 0,0 0 0 0 0,0-1 0 0 0,0 1 0 0 0,0-1 1 0 0,0 0-1 0 0,1-1 0 0 0,-1 1 0 0 0,0-1 0 0 0,0 0 1 0 0,0 0-1 0 0,7-3 0 0 0,6-2 74 0 0,0-1-1 0 0,24-13 1 0 0,-27 11-100 0 0,0 0-1 0 0,-1 0 1 0 0,19-16 0 0 0,-28 21-41 0 0,0-1 0 0 0,0 0 0 0 0,0 0 0 0 0,0-1 0 0 0,-1 1 0 0 0,0-1 0 0 0,0 0 0 0 0,-1 0 0 0 0,1-1-1 0 0,4-11 1 0 0,-8 16 9 0 0,1 1 0 0 0,-1 0 0 0 0,0 0 0 0 0,1-1-1 0 0,-1 1 1 0 0,0 0 0 0 0,0 0 0 0 0,0-1-1 0 0,0 1 1 0 0,0 0 0 0 0,0-1 0 0 0,0 1-1 0 0,0 0 1 0 0,-1 0 0 0 0,1-1 0 0 0,0 1 0 0 0,-1 0-1 0 0,1 0 1 0 0,-1 0 0 0 0,1-1 0 0 0,-1 1-1 0 0,-1-2 1 0 0,1 2-14 0 0,0 1 0 0 0,-1-1 0 0 0,1 0-1 0 0,0 0 1 0 0,-1 0 0 0 0,1 1 0 0 0,-1-1-1 0 0,1 1 1 0 0,-1-1 0 0 0,1 1 0 0 0,-1 0-1 0 0,1-1 1 0 0,-1 1 0 0 0,1 0 0 0 0,-4 0-1 0 0,-3 1-66 0 0,-1 0-1 0 0,1 0 1 0 0,-1 1-1 0 0,1 0 1 0 0,-13 5-1 0 0,-9 6-20 0 0,0 1-1 0 0,1 2 1 0 0,-37 25-1 0 0,-75 68 191 0 0,104-79-7 0 0,2 2-1 0 0,1 1 0 0 0,2 2 0 0 0,-34 46 0 0 0,62-75-56 0 0,0 0 0 0 0,0 1 1 0 0,0-1-1 0 0,1 1 0 0 0,0 0 0 0 0,-2 9 0 0 0,5-15-9 0 0,-1 0 1 0 0,1 0-1 0 0,0 1 0 0 0,-1-1 0 0 0,1 0 1 0 0,0 1-1 0 0,0-1 0 0 0,0 0 0 0 0,0 1 1 0 0,0-1-1 0 0,0 0 0 0 0,1 1 1 0 0,-1-1-1 0 0,0 0 0 0 0,1 1 0 0 0,-1-1 1 0 0,1 0-1 0 0,-1 0 0 0 0,1 1 0 0 0,-1-1 1 0 0,1 0-1 0 0,0 0 0 0 0,0 0 0 0 0,0 0 1 0 0,-1 0-1 0 0,1 0 0 0 0,0 0 0 0 0,0 0 1 0 0,0 0-1 0 0,1 0 0 0 0,-1-1 0 0 0,0 1 1 0 0,0 0-1 0 0,0-1 0 0 0,1 1 1 0 0,-1-1-1 0 0,0 1 0 0 0,0-1 0 0 0,1 0 1 0 0,-1 1-1 0 0,2-1 0 0 0,8 1-65 0 0,-1 0 0 0 0,1 0 0 0 0,-1-1 0 0 0,1-1 0 0 0,13-2 0 0 0,55-13-973 0 0,-62 12 715 0 0,26-8-1359 0 0,2-3-79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61 18167 0 0,'1'-2'830'0'0,"11"-9"-215"0"0,1 0 0 0 0,0 1 0 0 0,18-11 0 0 0,-25 15 2861 0 0,-13 7-2833 0 0,-16 7-791 0 0,-43 18 100 0 0,1 4-1 0 0,-72 45 0 0 0,78-36-168 0 0,52-33 163 0 0,0 0 1 0 0,0 0-1 0 0,0 0 0 0 0,1 1 1 0 0,-9 12-1 0 0,13-16 17 0 0,1-1 0 0 0,0 1-1 0 0,0-1 1 0 0,0 1 0 0 0,0 0-1 0 0,0-1 1 0 0,0 1 0 0 0,1 0 0 0 0,-1 0-1 0 0,1-1 1 0 0,0 1 0 0 0,-1 0 0 0 0,2 0-1 0 0,-1 0 1 0 0,0-1 0 0 0,0 1-1 0 0,1 0 1 0 0,0 0 0 0 0,-1-1 0 0 0,1 1-1 0 0,0 0 1 0 0,0-1 0 0 0,1 1-1 0 0,-1-1 1 0 0,0 1 0 0 0,1-1 0 0 0,0 0-1 0 0,-1 1 1 0 0,5 2 0 0 0,4 6-109 0 0,2 0 0 0 0,-1-1-1 0 0,1 0 1 0 0,17 9 0 0 0,-15-9 154 0 0,36 22 28 0 0,-31-20 305 0 0,0 0 0 0 0,-1 1 0 0 0,-1 1 0 0 0,19 18 0 0 0,-33-29-217 0 0,-1 1-1 0 0,0 0 1 0 0,0-1 0 0 0,0 1-1 0 0,-1 0 1 0 0,1 0-1 0 0,-1 0 1 0 0,0 0 0 0 0,0 0-1 0 0,0 0 1 0 0,-1 0 0 0 0,1 0-1 0 0,-1 7 1 0 0,0-11-102 0 0,0 1 1 0 0,-1-1 0 0 0,1 1 0 0 0,0-1-1 0 0,0 0 1 0 0,-1 1 0 0 0,1-1-1 0 0,0 0 1 0 0,-1 1 0 0 0,1-1-1 0 0,0 0 1 0 0,-1 1 0 0 0,1-1 0 0 0,0 0-1 0 0,-1 1 1 0 0,1-1 0 0 0,-1 0-1 0 0,1 0 1 0 0,-1 0 0 0 0,0 1-1 0 0,0-1 48 0 0,-6 4 15 0 0,-1 0 0 0 0,1-1 0 0 0,-1 0 0 0 0,1 0-1 0 0,-1-1 1 0 0,0 0 0 0 0,-10 2 0 0 0,-60 2 50 0 0,58-5-107 0 0,-2 0 6 0 0,-1-1 1 0 0,1-2 0 0 0,0 0 0 0 0,-26-5-1 0 0,38 4-385 0 0,-1 1 0 0 0,1-2-1 0 0,0 1 1 0 0,0-1 0 0 0,0-1 0 0 0,1 0-1 0 0,0 0 1 0 0,0-1 0 0 0,0 0-1 0 0,-15-13 1 0 0,4-4-8393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47 10591 0 0,'0'0'4570'0'0,"1"2"-3473"0"0,1 4-922 0 0,1 1 0 0 0,-1-1 1 0 0,0 1-1 0 0,-1-1 0 0 0,0 1 0 0 0,0 0 0 0 0,0 0 1 0 0,-1-1-1 0 0,-1 14 0 0 0,0-5-2 0 0,-1-1 1 0 0,-1 0-1 0 0,-8 25 2647 0 0,21-53-2407 0 0,-5 8-321 0 0,24-33 405 0 0,-17 24-290 0 0,0-1 1 0 0,-1 0 0 0 0,-1-1-1 0 0,10-23 1 0 0,-14 22-83 0 0,-6 15-105 0 0,-2-11-2 0 0,-2 11-21 0 0,3 2 4 0 0,-1 0-1 0 0,1 0 0 0 0,-1 0 0 0 0,0 0 0 0 0,1 1 0 0 0,-1-1 0 0 0,0 0 0 0 0,1 1 0 0 0,-1-1 1 0 0,0 1-1 0 0,0 0 0 0 0,0 0 0 0 0,1 0 0 0 0,-1-1 0 0 0,0 2 0 0 0,0-1 0 0 0,-3 0 0 0 0,-31 9-47 0 0,31-8 26 0 0,-18 7 6 0 0,0 1 0 0 0,0 1 0 0 0,1 1 0 0 0,1 1 0 0 0,0 1 0 0 0,1 0 0 0 0,-32 28 0 0 0,18-9-10 0 0,0 1-1 0 0,2 2 1 0 0,-28 41 0 0 0,49-61 7 0 0,0 1 0 0 0,1 1 1 0 0,-13 29-1 0 0,20-39 11 0 0,0 0 0 0 0,1 0 0 0 0,0 0 0 0 0,0 0 0 0 0,1 0 0 0 0,0 1 0 0 0,0-1 0 0 0,1 0 0 0 0,0 1 0 0 0,0-1 0 0 0,0 0 0 0 0,3 13-1 0 0,-2-16 5 0 0,1-1 0 0 0,-1 1-1 0 0,1-1 1 0 0,-1 0-1 0 0,1 1 1 0 0,0-1 0 0 0,0 0-1 0 0,0 0 1 0 0,1 0-1 0 0,-1-1 1 0 0,1 1-1 0 0,0-1 1 0 0,0 1 0 0 0,-1-1-1 0 0,2 0 1 0 0,-1 0-1 0 0,0 0 1 0 0,0 0 0 0 0,0-1-1 0 0,1 1 1 0 0,-1-1-1 0 0,1 0 1 0 0,-1 0-1 0 0,8 1 1 0 0,-1 0 22 0 0,-1-2 0 0 0,1 1 0 0 0,-1-1 0 0 0,1 0 0 0 0,-1-1 0 0 0,0 0 0 0 0,1-1 0 0 0,14-4 0 0 0,-11 2 28 0 0,0-1 0 0 0,-1 0 1 0 0,1-1-1 0 0,-1 0 0 0 0,-1-1 1 0 0,1 0-1 0 0,-1-1 0 0 0,-1-1 1 0 0,1 1-1 0 0,-1-2 0 0 0,-1 1 0 0 0,0-1 1 0 0,0-1-1 0 0,-1 0 0 0 0,0 0 1 0 0,-1 0-1 0 0,0-1 0 0 0,-1 0 1 0 0,0 0-1 0 0,-1-1 0 0 0,0 0 0 0 0,4-19 1 0 0,-7 17-290 0 0,-14 51 175 0 0,1 0-1 0 0,1 0 0 0 0,-8 69 1 0 0,18-102 34 0 0,0 0 0 0 0,0-1 0 0 0,0 1 0 0 0,0 0 0 0 0,1 0 0 0 0,-1-1 0 0 0,1 1 0 0 0,0 0 0 0 0,1 2 0 0 0,-2-3-109 0 0,1-1 0 0 0,0 0 0 0 0,0 0 1 0 0,-1 0-1 0 0,1 0 0 0 0,0 1 0 0 0,0-1 0 0 0,0 0 0 0 0,0 0 0 0 0,0-1 0 0 0,1 1 0 0 0,-1 0 0 0 0,0 0 0 0 0,0-1 0 0 0,1 1 0 0 0,-1 0 0 0 0,0-1 0 0 0,3 1 0 0 0,10 2-2066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38 351 4143 0 0,'0'-1'13872'0'0,"-7"-4"-13046"0"0,4 2-636 0 0,0 0 1 0 0,0-1 0 0 0,1 1-1 0 0,-1-1 1 0 0,1 0 0 0 0,0 1 0 0 0,0-1-1 0 0,0 0 1 0 0,0 0 0 0 0,0 0 0 0 0,1-1-1 0 0,0 1 1 0 0,-1-6 0 0 0,2 7-69 0 0,0-1 0 0 0,0 1 1 0 0,0-1-1 0 0,0 1 0 0 0,0 0 0 0 0,1-1 1 0 0,0 1-1 0 0,0-1 0 0 0,0 1 0 0 0,0 0 0 0 0,0 0 1 0 0,1 0-1 0 0,-1-1 0 0 0,1 1 0 0 0,0 1 1 0 0,0-1-1 0 0,3-3 0 0 0,4-4-139 0 0,0 0 0 0 0,1 1-1 0 0,1 0 1 0 0,14-9 0 0 0,49-26-110 0 0,-53 32 111 0 0,17-8 1 0 0,0 1 0 0 0,1 2 0 0 0,1 1 0 0 0,78-19 0 0 0,-107 33 24 0 0,0 0 1 0 0,1 1-1 0 0,-1 0 0 0 0,1 1 1 0 0,-1 0-1 0 0,1 1 0 0 0,15 3 1 0 0,-25-4-6 0 0,0 1 0 0 0,0-1 0 0 0,0 1 0 0 0,0 0 0 0 0,0 0 0 0 0,0 0 0 0 0,0 0 0 0 0,0 0 0 0 0,-1 0 0 0 0,1 1-1 0 0,0-1 1 0 0,-1 0 0 0 0,1 1 0 0 0,-1-1 0 0 0,1 1 0 0 0,-1 0 0 0 0,0 0 0 0 0,0-1 0 0 0,0 1 0 0 0,0 0 0 0 0,0 0 0 0 0,0 0 0 0 0,0 0 0 0 0,-1 0 0 0 0,1 0 0 0 0,-1 0 0 0 0,1 0 0 0 0,-1 1 0 0 0,0-1 0 0 0,0 3 0 0 0,0 3 6 0 0,0 0 0 0 0,-1 1 0 0 0,0-1 0 0 0,-1 0 0 0 0,0 1 0 0 0,-4 9 0 0 0,-20 49 22 0 0,16-45-22 0 0,1 1-1 0 0,-8 30 0 0 0,15-46-20 0 0,0 3-221 0 0,-1 0 0 0 0,2 1 0 0 0,-2 16 0 0 0,3-24 87 0 0,0-1 0 0 0,0 1-1 0 0,1-1 1 0 0,-1 1 0 0 0,1-1 0 0 0,-1 0 0 0 0,1 1 0 0 0,0-1 0 0 0,-1 1 0 0 0,1-1 0 0 0,1 0 0 0 0,-1 0 0 0 0,0 1 0 0 0,0-1 0 0 0,1 0 0 0 0,-1 0 0 0 0,1-1 0 0 0,0 1 0 0 0,-1 0 0 0 0,5 2 0 0 0,6 4-7094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8287 0 0,'5'-16'14775'0'0,"-4"14"-14446"0"0,5-7-128 0 0,-1 0 0 0 0,1 0-1 0 0,1 1 1 0 0,-1 0 0 0 0,12-10-1 0 0,42-34 219 0 0,-22 20-233 0 0,92-69 215 0 0,-105 83-346 0 0,1 2 0 0 0,1 1 0 0 0,38-16-1 0 0,-61 29-52 0 0,0 0 0 0 0,1 1-1 0 0,-1-1 1 0 0,1 1 0 0 0,-1 0-1 0 0,1 0 1 0 0,6 1 0 0 0,-9 0-2 0 0,-1 0 0 0 0,0 0 0 0 0,0 0-1 0 0,0 0 1 0 0,0 1 0 0 0,0-1 0 0 0,0 0 0 0 0,0 1 0 0 0,1-1 0 0 0,-1 1 0 0 0,0 0 0 0 0,0-1 0 0 0,-1 1 0 0 0,1 0 0 0 0,0-1 0 0 0,0 1-1 0 0,0 0 1 0 0,0 0 0 0 0,-1 0 0 0 0,1 0 0 0 0,0 0 0 0 0,-1 0 0 0 0,1 0 0 0 0,0 0 0 0 0,-1 0 0 0 0,0 0 0 0 0,1 0 0 0 0,-1 0 0 0 0,0 0-1 0 0,1 0 1 0 0,-1 0 0 0 0,0 1 0 0 0,0-1 0 0 0,0 2 0 0 0,1 5 5 0 0,-1 1-1 0 0,-1-1 1 0 0,1 1 0 0 0,-1-1-1 0 0,-1 1 1 0 0,-2 11-1 0 0,-20 49 35 0 0,20-60-38 0 0,3-6-1 0 0,-14 38-43 0 0,-2 0 1 0 0,-23 38-1 0 0,39-77-149 0 0,20 5-3829 0 0,-7-7-1408 0 0,4-2-1537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13591 0 0,'0'0'622'0'0,"1"2"-13"0"0,0 1-421 0 0,10 15-135 0 0,-7-12 2167 0 0,1 0 0 0 0,-1 0-1 0 0,10 9 1 0 0,-12-17-2115 0 0,0-1 0 0 0,0 0 0 0 0,0 1 0 0 0,-1-1 0 0 0,1 0 1 0 0,-1 0-1 0 0,1 0 0 0 0,-1 0 0 0 0,0 0 0 0 0,0 0 0 0 0,-1 0 0 0 0,1 0 0 0 0,0-1 0 0 0,-1 1 1 0 0,0 0-1 0 0,0 0 0 0 0,0-4 0 0 0,-2-7-11 0 0,1-1-1 0 0,-7-22 1 0 0,0 0 150 0 0,7 29-273 0 0,0-1-1 0 0,1 0 1 0 0,0 0-1 0 0,0 1 1 0 0,1-1-1 0 0,0 0 1 0 0,1 1-1 0 0,-1-1 1 0 0,2 1 0 0 0,-1-1-1 0 0,1 1 1 0 0,1 0-1 0 0,-1 0 1 0 0,1 0-1 0 0,1 1 1 0 0,-1-1-1 0 0,1 1 1 0 0,1 0-1 0 0,-1 0 1 0 0,1 1 0 0 0,13-11-1 0 0,-4 5-111 0 0,1 1 0 0 0,0 1 1 0 0,1 0-1 0 0,22-9 0 0 0,-29 15 86 0 0,1 0 0 0 0,0 1 0 0 0,0 0 0 0 0,0 1 0 0 0,0 0-1 0 0,1 0 1 0 0,-1 1 0 0 0,19 2 0 0 0,-17 0 56 0 0,0 0 0 0 0,0 1-1 0 0,-1 1 1 0 0,1 0 0 0 0,-1 1 0 0 0,1 0-1 0 0,-1 1 1 0 0,0 0 0 0 0,15 10 0 0 0,-22-12 53 0 0,1 1 0 0 0,-1 0 0 0 0,1 1 1 0 0,-1 0-1 0 0,0-1 0 0 0,-1 2 1 0 0,1-1-1 0 0,-1 0 0 0 0,0 1 1 0 0,-1 0-1 0 0,1 0 0 0 0,-1 0 0 0 0,0 0 1 0 0,0 0-1 0 0,-1 1 0 0 0,0-1 1 0 0,0 1-1 0 0,-1 0 0 0 0,1 8 0 0 0,-1-7-16 0 0,-1-1-1 0 0,-1 0 1 0 0,0 0-1 0 0,0 0 1 0 0,0 0-1 0 0,-1 0 1 0 0,0 0-1 0 0,0 0 1 0 0,-1 0-1 0 0,0-1 1 0 0,0 1-1 0 0,0-1 1 0 0,-1 0-1 0 0,0 0 1 0 0,0 0-1 0 0,-1 0 1 0 0,-5 5-1 0 0,-5 4-160 0 0,0-1-1 0 0,-1 0 1 0 0,-1-1-1 0 0,-29 18 1 0 0,21-17-644 0 0,0 0 1 0 0,-1-2-1 0 0,0-1 1 0 0,-1-2 0 0 0,-30 8-1 0 0,54-16 560 0 0,1-1 0 0 0,0 1 0 0 0,0-1 0 0 0,-1 0 0 0 0,1 0 0 0 0,0 0 0 0 0,-1 0 0 0 0,1 0 0 0 0,0 0 0 0 0,0-1 0 0 0,-1 1 1 0 0,-2-2-1 0 0,4 2-11 0 0,1 0 0 0 0,0-1 0 0 0,-1 1 1 0 0,1 0-1 0 0,0 0 0 0 0,0-1 1 0 0,-1 1-1 0 0,1 0 0 0 0,0-1 0 0 0,0 1 1 0 0,-1-1-1 0 0,1 1 0 0 0,0 0 1 0 0,0-1-1 0 0,0 1 0 0 0,0-1 0 0 0,0 1 1 0 0,-1 0-1 0 0,1-1 0 0 0,0 1 1 0 0,0-1-1 0 0,0 0 0 0 0,0 0-734 0 0,0-11-4414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0:5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49 11519 0 0,'1'-1'887'0'0,"36"-22"210"0"0,-29 19 83 0 0,0 0 0 0 0,0 0 0 0 0,0 1-1 0 0,0 0 1 0 0,14-3 0 0 0,-20 6 33 0 0,-1 1-1161 0 0,0-1 0 0 0,-1 1 0 0 0,1 0 0 0 0,0 0-1 0 0,0 0 1 0 0,-1-1 0 0 0,1 1 0 0 0,-1 0 0 0 0,1 0 0 0 0,-1 0 0 0 0,1 0-1 0 0,-1 0 1 0 0,1 0 0 0 0,-1 1 0 0 0,0-1 0 0 0,0 0 0 0 0,1 0 0 0 0,-1 2-1 0 0,0 20 200 0 0,0-15-210 0 0,-1-1-1 0 0,-1 1 1 0 0,0-1 0 0 0,0 0-1 0 0,0 0 1 0 0,-7 14-1 0 0,-26 40 43 0 0,25-45-62 0 0,-196 298-5 0 0,158-245-94 0 0,-97 143-288 0 0,86-135 182 0 0,58-76-433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19 1839 0 0,'1'-1'134'0'0,"12"-16"5684"0"0,-13 17-5780 0 0,1 0 165 0 0,0 0 0 0 0,0 0 0 0 0,0 0 0 0 0,-1 0 0 0 0,1 0-1 0 0,0 0 1 0 0,0 0 0 0 0,-1 0 0 0 0,1 0 0 0 0,0 0 0 0 0,0 0-1 0 0,0 0 1 0 0,-1 1 0 0 0,1-1 0 0 0,0 0 0 0 0,0 0 0 0 0,-1 1-1 0 0,1-1 1 0 0,0 1 0 0 0,-1-1 0 0 0,1 0 0 0 0,-1 1 0 0 0,1 0 0 0 0,0-1-1 0 0,-1 1 1 0 0,1-1 0 0 0,-1 1 0 0 0,1 0 0 0 0,-1-1 0 0 0,0 1-1 0 0,1 0 1 0 0,-1-1 0 0 0,0 1 0 0 0,1 0 0 0 0,-1-1 0 0 0,0 1 0 0 0,0 0-1 0 0,1 0 1 0 0,-1 0 0 0 0,0 0 0 0 0,-1 15 371 0 0,0 0 0 0 0,-1 0-1 0 0,-1-1 1 0 0,0 1 0 0 0,-9 22 0 0 0,10-31-397 0 0,-7 19 493 0 0,-2 0 0 0 0,-1-1-1 0 0,-20 32 1 0 0,-1 1 152 0 0,-114 184-238 0 0,146-241-585 0 0,-88 120-1559 0 0,88-119 1117 0 0,14-10-3186 0 0,3-4 2162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55 4143 0 0,'0'0'15614'0'0,"-1"1"-15246"0"0,-35 26-255 0 0,1 2 0 0 0,2 1 1 0 0,1 1-1 0 0,2 2 0 0 0,-45 62 1 0 0,70-87-85 0 0,0 0 1 0 0,0 1 0 0 0,1-1-1 0 0,1 1 1 0 0,-1 0 0 0 0,2 0-1 0 0,-1 0 1 0 0,1 0 0 0 0,0 1-1 0 0,1-1 1 0 0,0 11 0 0 0,1-16 0 0 0,0 0 1 0 0,0 0-1 0 0,1 0 1 0 0,-1-1-1 0 0,1 1 1 0 0,0 0 0 0 0,0 0-1 0 0,1-1 1 0 0,-1 1-1 0 0,1 0 1 0 0,-1-1-1 0 0,1 0 1 0 0,0 1 0 0 0,1-1-1 0 0,-1 0 1 0 0,1 0-1 0 0,-1 0 1 0 0,1 0-1 0 0,0-1 1 0 0,0 1 0 0 0,0-1-1 0 0,0 0 1 0 0,0 0-1 0 0,1 0 1 0 0,-1 0 0 0 0,1 0-1 0 0,-1-1 1 0 0,1 1-1 0 0,5 0 1 0 0,4 1 52 0 0,-1-1 0 0 0,1 0 0 0 0,-1-1 0 0 0,1 0 1 0 0,0-1-1 0 0,-1-1 0 0 0,1 0 0 0 0,0 0 0 0 0,-1-1 0 0 0,21-7 1 0 0,2-2 105 0 0,0-2 0 0 0,45-24 0 0 0,-58 26-126 0 0,-1-1 0 0 0,0-1 0 0 0,-1 0 0 0 0,0-2 0 0 0,-1 0 0 0 0,21-23 0 0 0,-33 31-33 0 0,-1-1 1 0 0,0 0-1 0 0,0 0 1 0 0,-1-1-1 0 0,0 1 1 0 0,-1-1-1 0 0,7-17 0 0 0,-9 19-21 0 0,0 0-1 0 0,-1 0 0 0 0,0 0 0 0 0,0 0 0 0 0,-1-1 1 0 0,0 1-1 0 0,0 0 0 0 0,0 0 0 0 0,-1 0 1 0 0,0 0-1 0 0,0 0 0 0 0,-3-8 0 0 0,1 8-64 0 0,0-1 0 0 0,-1 0 0 0 0,0 1 0 0 0,0 0 0 0 0,0 0 0 0 0,-1 0 0 0 0,0 1 0 0 0,0-1 0 0 0,-1 1 0 0 0,0 0 0 0 0,0 1 0 0 0,0-1 0 0 0,-1 1 0 0 0,1 0 0 0 0,-1 1 0 0 0,-13-6-1 0 0,9 5-49 0 0,0 0-1 0 0,0 1 1 0 0,-1 0-1 0 0,0 1 0 0 0,0 0 1 0 0,0 1-1 0 0,0 0 1 0 0,0 1-1 0 0,0 1 0 0 0,-20 1 1 0 0,2 3-488 0 0,-16 1-817 0 0,16-7-2960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602 638 6447 0 0,'-3'6'190'0'0,"-6"17"182"0"0,-9 28 0 0 0,17-45 297 0 0,-1 1 0 0 0,1 0 0 0 0,0 0-1 0 0,0 0 1 0 0,0 0 0 0 0,1 0-1 0 0,1 0 1 0 0,-1-1 0 0 0,2 9 0 0 0,-2-14-580 0 0,0 0 0 0 0,1 1 0 0 0,-1-1 0 0 0,0 0 1 0 0,1 0-1 0 0,-1 1 0 0 0,1-1 0 0 0,-1 0 1 0 0,1 0-1 0 0,0 0 0 0 0,-1 0 0 0 0,1 0 0 0 0,0 1 1 0 0,0-1-1 0 0,0-1 0 0 0,0 1 0 0 0,0 0 0 0 0,0 0 1 0 0,0 0-1 0 0,0 0 0 0 0,0-1 0 0 0,0 1 0 0 0,0 0 1 0 0,1-1-1 0 0,-1 1 0 0 0,0-1 0 0 0,0 0 1 0 0,1 1-1 0 0,-1-1 0 0 0,0 0 0 0 0,1 0 0 0 0,-1 0 1 0 0,0 0-1 0 0,1 0 0 0 0,-1 0 0 0 0,0 0 0 0 0,2 0 1 0 0,5-2 230 0 0,0-1 0 0 0,-1 1 1 0 0,1-1-1 0 0,-1 0 1 0 0,9-6-1 0 0,-4 3 73 0 0,11-6 188 0 0,0-1 1 0 0,34-28-1 0 0,38-39 297 0 0,-86 73-838 0 0,19-19 90 0 0,-2-1-1 0 0,-1 0 0 0 0,0-2 1 0 0,-3-1-1 0 0,27-45 0 0 0,-34 50-237 0 0,-2-1-1 0 0,-1 0 0 0 0,-1-1 0 0 0,-2 0 0 0 0,0-1 0 0 0,-2 0 1 0 0,6-45-1 0 0,-11 48-197 0 0,0-26-1 0 0,-2 43 231 0 0,-1-1-1 0 0,0 1 0 0 0,0-1 1 0 0,-1 1-1 0 0,0 0 0 0 0,-6-15 1 0 0,8 22 69 0 0,-1 0 0 0 0,1 0 0 0 0,-1 0 0 0 0,1 0 0 0 0,-1 0 0 0 0,1 0 0 0 0,-1 0 0 0 0,0 0 1 0 0,1 1-1 0 0,-1-1 0 0 0,0 0 0 0 0,0 0 0 0 0,0 1 0 0 0,0-1 0 0 0,0 1 0 0 0,1-1 1 0 0,-1 1-1 0 0,0-1 0 0 0,0 1 0 0 0,0-1 0 0 0,-1 1 0 0 0,1 0 0 0 0,0 0 0 0 0,0-1 1 0 0,0 1-1 0 0,0 0 0 0 0,0 0 0 0 0,0 0 0 0 0,0 0 0 0 0,0 0 0 0 0,0 0 0 0 0,0 1 0 0 0,0-1 1 0 0,0 0-1 0 0,0 0 0 0 0,-1 1 0 0 0,1-1 0 0 0,0 1 0 0 0,1-1 0 0 0,-3 2 0 0 0,-1 0-1 0 0,-1 1 1 0 0,1 0-1 0 0,0 0 0 0 0,1 0 0 0 0,-1 1 0 0 0,0-1 0 0 0,-5 8 0 0 0,-65 108 8 0 0,40-61 0 0 0,-34 58 32 0 0,-86 200 0 0 0,127-250-4 0 0,-115 254 72 0 0,110-269-72 0 0,-1-1 1 0 0,-3-2-1 0 0,-2-1 0 0 0,-52 50 1 0 0,-80 55 216 0 0,38-37-912 0 0,108-94 171 0 0,22-20 322 0 0,12-7-732 0 0,-6 3 689 0 0,36-27-2363 0 0,-16 10-3431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126 127 6447 0 0,'-2'0'298'0'0,"-9"1"-78"0"0,-1-1 0 0 0,1 1 1 0 0,-20 5-1 0 0,0 6 2960 0 0,27-10-1969 0 0,0 0 1 0 0,0 1-1 0 0,1-1 0 0 0,-1 1 1 0 0,-5 5 2183 0 0,11 4-2062 0 0,-1-10-1250 0 0,-1 0 0 0 0,1 0 0 0 0,0 0 0 0 0,0 0 0 0 0,-1 0-1 0 0,1 0 1 0 0,1-1 0 0 0,-1 1 0 0 0,0 0 0 0 0,0-1 0 0 0,0 1 0 0 0,1-1 0 0 0,-1 1-1 0 0,1-1 1 0 0,-1 0 0 0 0,3 2 0 0 0,-1-1 29 0 0,1 0 0 0 0,-1-1 0 0 0,1 1 0 0 0,0-1 0 0 0,-1 0 0 0 0,1 0 0 0 0,8 1 0 0 0,1-1 149 0 0,0 0 0 0 0,0-1 0 0 0,25-4 0 0 0,43-11 498 0 0,126-41-1 0 0,-108 27-631 0 0,129-29-356 0 0,-15 4-5071 0 0,-189 47 3252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 1839 0 0,'7'0'271'0'0,"12"-2"15833"0"0,-27 2-13488 0 0,-7 2-2568 0 0,0 0 1 0 0,0 1-1 0 0,0 1 1 0 0,-15 5-1 0 0,-57 28 42 0 0,65-28-29 0 0,-76 39 242 0 0,83-40-46 0 0,0 2-1 0 0,1-1 1 0 0,0 2-1 0 0,-16 14 0 0 0,30-24-222 0 0,-1-1-1 0 0,0 0 1 0 0,1 1-1 0 0,-1-1 1 0 0,1 1-1 0 0,-1 0 1 0 0,1-1-1 0 0,-1 1 1 0 0,1-1-1 0 0,-1 1 0 0 0,1 0 1 0 0,-1-1-1 0 0,1 1 1 0 0,0 0-1 0 0,-1-1 1 0 0,1 1-1 0 0,0 0 1 0 0,0 0-1 0 0,0-1 1 0 0,0 1-1 0 0,-1 0 0 0 0,1 0 1 0 0,0-1-1 0 0,0 1 1 0 0,0 0-1 0 0,0 0 1 0 0,1-1-1 0 0,-1 1 1 0 0,0 0-1 0 0,0 0 0 0 0,0-1 1 0 0,1 1-1 0 0,-1 0 1 0 0,0 0-1 0 0,1-1 1 0 0,-1 1-1 0 0,1 0 1 0 0,-1-1-1 0 0,0 1 1 0 0,1-1-1 0 0,-1 1 0 0 0,1-1 1 0 0,0 1-1 0 0,-1-1 1 0 0,1 1-1 0 0,-1-1 1 0 0,1 1-1 0 0,0-1 1 0 0,-1 0-1 0 0,1 1 1 0 0,1-1-1 0 0,2 2-7 0 0,0 0-1 0 0,0-1 1 0 0,0 0 0 0 0,0 0-1 0 0,0 0 1 0 0,0 0 0 0 0,1-1-1 0 0,5 0 1 0 0,12-2-113 0 0,0-1-1 0 0,0-1 0 0 0,0 0 1 0 0,0-2-1 0 0,-1-1 1 0 0,0-1-1 0 0,0-1 0 0 0,-1 0 1 0 0,21-14-1 0 0,-36 20-12 0 0,-3 3 63 0 0,0-1 0 0 0,-1 0 1 0 0,1 0-1 0 0,0-1 0 0 0,-1 1 1 0 0,0 0-1 0 0,1 0 1 0 0,-1-1-1 0 0,0 1 0 0 0,0-1 1 0 0,2-2-1 0 0,-2 3-28 0 0,0 3-134 0 0,0 0 238 0 0,0 0 1 0 0,-1 0 0 0 0,1 0-1 0 0,-1 0 1 0 0,1 1 0 0 0,-1-1-1 0 0,0 0 1 0 0,0 0 0 0 0,0 0-1 0 0,0 1 1 0 0,0 1 0 0 0,-1 1 21 0 0,1 1 0 0 0,0-1 0 0 0,0 0 0 0 0,1 0 0 0 0,-1 1 0 0 0,3 5 0 0 0,2 5-45 0 0,-1-12-68 0 0,-1-3-22 0 0,0 2-348 0 0,0-1 0 0 0,0 1-1 0 0,0-1 1 0 0,0 0 0 0 0,0 0-1 0 0,0 0 1 0 0,0-1 0 0 0,5 2-1 0 0,5 1-6941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 3679 0 0,'14'-1'3'0'0,"25"4"8841"0"0,-39-2-8457 0 0,0 0-1 0 0,1 0 1 0 0,-1 0 0 0 0,0 0-1 0 0,0 0 1 0 0,1 1 0 0 0,-1-1-1 0 0,0 0 1 0 0,0 0 0 0 0,0 0-1 0 0,-1 3 1 0 0,-3 3 68 0 0,-1 0 0 0 0,1 0 1 0 0,-1-1-1 0 0,-1 1 0 0 0,1-1 0 0 0,-7 5 1 0 0,0 1-18 0 0,-69 60 874 0 0,57-53-1270 0 0,2 0-1 0 0,1 2 0 0 0,-22 25 0 0 0,37-37-182 0 0,4-7-59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51 18199 0 0,'3'-5'220'0'0,"1"0"-1"0"0,0 0 1 0 0,-1 0-1 0 0,2 0 1 0 0,-1 1 0 0 0,0 0-1 0 0,1 0 1 0 0,8-6-1 0 0,0 7-43 0 0,-10 5-49 0 0,-3-1-88 0 0,1-1 9 0 0,0 1 1 0 0,0 0-1 0 0,0 0 1 0 0,-1 0-1 0 0,1 0 1 0 0,-1 0-1 0 0,1 0 1 0 0,0 0-1 0 0,-1 0 1 0 0,0 0 0 0 0,1 0-1 0 0,-1 0 1 0 0,0 0-1 0 0,1 0 1 0 0,-1 1-1 0 0,0-1 1 0 0,0 0-1 0 0,0 0 1 0 0,0 0-1 0 0,0 2 1 0 0,0-2-12 0 0,-1 8 43 0 0,0 1 0 0 0,-1-1 0 0 0,0 0 0 0 0,0 0 1 0 0,0 0-1 0 0,-2 0 0 0 0,1-1 0 0 0,-7 14 0 0 0,-43 63 392 0 0,48-77-414 0 0,-218 283 985 0 0,133-179-930 0 0,-44 44-46 0 0,24-28-76 0 0,105-123-82 0 0,-4 6-379 0 0,0 0-1 0 0,0 1 0 0 0,1 0 1 0 0,-11 23-1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14 10135 0 0,'0'0'464'0'0,"1"0"-9"0"0,2-4-76 0 0,-2 3-78 0 0,0 0-1 0 0,-1 1 1 0 0,1-1 0 0 0,-1 0 0 0 0,1 1 0 0 0,0-1 0 0 0,-1 1 0 0 0,1-1 0 0 0,0 0 0 0 0,0 1 0 0 0,0 0 0 0 0,-1-1-1 0 0,1 1 1 0 0,0-1 0 0 0,0 1 0 0 0,0 0 0 0 0,0 0 0 0 0,0 0 0 0 0,-1-1 0 0 0,1 1 0 0 0,0 0 0 0 0,1 0-1 0 0,-1 1-235 0 0,-1-1 0 0 0,1 0-1 0 0,-1 1 1 0 0,1-1 0 0 0,-1 1-1 0 0,1-1 1 0 0,-1 1 0 0 0,1 0-1 0 0,-1-1 1 0 0,0 1 0 0 0,1-1-1 0 0,-1 1 1 0 0,0 0 0 0 0,1-1-1 0 0,-1 1 1 0 0,0-1-1 0 0,0 1 1 0 0,0 0 0 0 0,0-1-1 0 0,0 1 1 0 0,0 1 0 0 0,1 3-74 0 0,-1 1 0 0 0,0-1 0 0 0,-1 0 0 0 0,0 1 0 0 0,1-1 0 0 0,-3 6 0 0 0,-23 56 651 0 0,-45 83 0 0 0,34-76-392 0 0,-36 71 44 0 0,-46 100-70 0 0,82-161-97 0 0,-55 90 0 0 0,83-157-416 0 0,-30 42 677 0 0,35-53-1235 0 0,0-1-1 0 0,-1 0 0 0 0,0 0 0 0 0,-7 5 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14655 0 0,'0'0'671'0'0,"-2"1"-14"0"0,-11 6-385 0 0,0 1 0 0 0,0 0 0 0 0,1 0 0 0 0,0 2 0 0 0,-15 13 0 0 0,0 0 700 0 0,12-10-275 0 0,1 0-1 0 0,0 1 1 0 0,-22 30-1 0 0,30-36-475 0 0,0 2-1 0 0,0-1 1 0 0,1 1 0 0 0,0 0-1 0 0,0 0 1 0 0,2 0 0 0 0,-1 1-1 0 0,-2 14 1 0 0,5-22-188 0 0,1 0 0 0 0,-1 0 1 0 0,1 0-1 0 0,0 0 0 0 0,0 0 0 0 0,0-1 0 0 0,1 1 0 0 0,-1 0 0 0 0,1 0 1 0 0,-1 0-1 0 0,1 0 0 0 0,0 0 0 0 0,0-1 0 0 0,0 1 0 0 0,1 0 0 0 0,-1-1 1 0 0,0 1-1 0 0,1-1 0 0 0,0 0 0 0 0,0 1 0 0 0,0-1 0 0 0,2 2 0 0 0,-1-1 9 0 0,1-1 0 0 0,-1 1 0 0 0,1-1 0 0 0,0 0 0 0 0,0 0 0 0 0,0-1 0 0 0,0 1 0 0 0,0-1-1 0 0,0 0 1 0 0,0 0 0 0 0,1 0 0 0 0,-1 0 0 0 0,0-1 0 0 0,7 0 0 0 0,-3 1-3 0 0,0-1-1 0 0,0-1 1 0 0,-1 1 0 0 0,1-1 0 0 0,0 0 0 0 0,0-1 0 0 0,-1 0-1 0 0,1 0 1 0 0,-1-1 0 0 0,1 0 0 0 0,-1 0 0 0 0,0-1 0 0 0,0 0-1 0 0,-1 0 1 0 0,12-10 0 0 0,-6 4-5 0 0,-1 0 1 0 0,0-1-1 0 0,-1 0 1 0 0,-1-1-1 0 0,0 0 0 0 0,0 0 1 0 0,-1-1-1 0 0,9-19 0 0 0,-9 18-419 0 0,0 0-1 0 0,15-18 1 0 0,-1 2-1333 0 0,25-31-3815 0 0,-35 46-877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15 404 13559 0 0,'-1'2'622'0'0,"-4"22"304"0"0,-3 10-807 0 0,7-13 5549 0 0,2-21-5605 0 0,-1 0-1 0 0,0 1 1 0 0,1-1 0 0 0,-1 0-1 0 0,0 0 1 0 0,1 0 0 0 0,-1 0 0 0 0,0 0-1 0 0,1 0 1 0 0,-1 0 0 0 0,0 0 0 0 0,1 0-1 0 0,-1 0 1 0 0,0 0 0 0 0,1 0-1 0 0,-1 0 1 0 0,0 0 0 0 0,1 0 0 0 0,-1 0-1 0 0,0 0 1 0 0,0 0 0 0 0,1 0 0 0 0,-1 0-1 0 0,0-1 1 0 0,1 1 0 0 0,-1 0-1 0 0,0 0 1 0 0,1 0 0 0 0,-1-1 0 0 0,0 1-1 0 0,1-1 1 0 0,8-4 463 0 0,8-11-204 0 0,-1 0 0 0 0,-1 0-1 0 0,17-26 1 0 0,17-19-117 0 0,16-5-178 0 0,94-76 1 0 0,-137 124-252 0 0,52-39-2368 0 0,-65 50 1189 0 0,2 1 1 0 0,-1 0-1 0 0,1 1 1 0 0,-1 0 0 0 0,19-5-1 0 0,-24 8 320 0 0,0 1 0 0 0,0 1 0 0 0,-1-1 1 0 0,1 1-1 0 0,6 0 0 0 0,-8 0 566 0 0,1 0 0 0 0,0 1 1 0 0,0 0-1 0 0,0 0 0 0 0,6 2 1 0 0,-5-1 628 0 0,-1 1-1 0 0,0-1 1 0 0,1 1 0 0 0,-1 0 0 0 0,0 0 0 0 0,0 0 0 0 0,-1 0-1 0 0,1 1 1 0 0,6 7 0 0 0,-4-2 1026 0 0,0 1 0 0 0,0 0 1 0 0,-1 0-1 0 0,-1 0 0 0 0,1 1 0 0 0,-2 0 0 0 0,1 0 1 0 0,-1 0-1 0 0,1 12 0 0 0,4 8 1046 0 0,-7-30-1693 0 0,1 1 73 0 0,3 1-344 0 0,1-1 1 0 0,-1 1 0 0 0,1-1 0 0 0,0 0 0 0 0,0-1 0 0 0,0 1 0 0 0,0-1 0 0 0,0-1-1 0 0,0 1 1 0 0,1-1 0 0 0,-1 0 0 0 0,0 0 0 0 0,9-2 0 0 0,2 0-11 0 0,-1-1 1 0 0,1-1 0 0 0,29-11-1 0 0,-31 8-184 0 0,-1 0 0 0 0,0 0 0 0 0,0-2 0 0 0,-1 0 0 0 0,0 0 0 0 0,0-1 0 0 0,13-14 0 0 0,-23 21-26 0 0,-2 2-5 0 0,0 0-1 0 0,0 1 0 0 0,0-1 0 0 0,0 0 1 0 0,-1 0-1 0 0,1 0 0 0 0,0 0 0 0 0,-1 0 1 0 0,1 0-1 0 0,0 0 0 0 0,-1 0 0 0 0,1 0 0 0 0,-1-1 1 0 0,0 1-1 0 0,1 0 0 0 0,-1 0 0 0 0,0 0 1 0 0,0-2-1 0 0,0 2-22 0 0,0 1 1 0 0,-1-1-1 0 0,1 0 1 0 0,-1 1-1 0 0,1-1 1 0 0,-1 1-1 0 0,1-1 1 0 0,-1 0-1 0 0,1 1 1 0 0,-1 0-1 0 0,1-1 1 0 0,-1 1-1 0 0,0-1 1 0 0,1 1 0 0 0,-1 0-1 0 0,0-1 1 0 0,1 1-1 0 0,-1 0 1 0 0,0-1-1 0 0,0 1 1 0 0,1 0-1 0 0,-3 0 1 0 0,2 0-28 0 0,-3-1-12 0 0,0 0 0 0 0,-1 0 0 0 0,1 1-1 0 0,0 0 1 0 0,-1 0 0 0 0,1 0 0 0 0,0 1-1 0 0,-1-1 1 0 0,-6 3 0 0 0,-37 12-268 0 0,13 0 312 0 0,2 1 0 0 0,1 1-1 0 0,-36 26 1 0 0,-83 74 350 0 0,40-15-108 0 0,99-88-196 0 0,0 0-1 0 0,1 0 0 0 0,0 1 1 0 0,1 0-1 0 0,1 1 0 0 0,-9 20 1 0 0,17-33-5 0 0,-1 1 0 0 0,1 0 0 0 0,0-1 0 0 0,0 1 0 0 0,1 0 0 0 0,-1-1 0 0 0,1 1 0 0 0,-1 0 0 0 0,1 0 0 0 0,0 0 0 0 0,1-1 0 0 0,-1 1 0 0 0,1 0 0 0 0,-1 0 0 0 0,1-1 0 0 0,2 6 0 0 0,-2-7 1 0 0,1 1-1 0 0,-1-1 1 0 0,1 0 0 0 0,-1 0 0 0 0,1 1 0 0 0,0-1-1 0 0,0-1 1 0 0,0 1 0 0 0,0 0 0 0 0,0 0 0 0 0,0-1-1 0 0,0 1 1 0 0,1-1 0 0 0,-1 0 0 0 0,1 1 0 0 0,-1-1-1 0 0,1 0 1 0 0,-1-1 0 0 0,1 1 0 0 0,-1 0 0 0 0,1-1 0 0 0,0 1-1 0 0,4-1 1 0 0,16 1 132 0 0,1-1-1 0 0,-1-1 0 0 0,0-1 1 0 0,39-9-1 0 0,-36 4-1382 0 0,43-18 0 0 0,-40 12-248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5 5983 0 0,'0'0'464'0'0,"8"-5"5883"0"0,-56 30 1049 0 0,-1 2-5393 0 0,-67 33-1861 0 0,-102 58 863 0 0,189-100-892 0 0,0 1 0 0 0,-28 24 0 0 0,56-41-118 0 0,-1-1 0 0 0,1 1 0 0 0,-1-1 0 0 0,1 1 0 0 0,0-1 0 0 0,0 1 0 0 0,0 0 0 0 0,0 0 0 0 0,-2 3-1 0 0,2-3-256 0 0,56 3-1128 0 0,-6-6 841 0 0,-26-1 361 0 0,-1 2 0 0 0,25 2 0 0 0,-39-1 245 0 0,-1 0 0 0 0,1 1 0 0 0,-1 0 0 0 0,0 0 0 0 0,0 1 0 0 0,0 0 0 0 0,0 0 0 0 0,0 0 0 0 0,-1 1 0 0 0,9 6 0 0 0,-8-5 43 0 0,-1 0-1 0 0,0 1 1 0 0,0 0 0 0 0,-1 0-1 0 0,0 1 1 0 0,0-1 0 0 0,0 1 0 0 0,-1 0-1 0 0,0 0 1 0 0,0 1 0 0 0,5 14-1 0 0,-7-16-19 0 0,0 1 1 0 0,-1-1-1 0 0,0 1 0 0 0,0-1 0 0 0,0 1 0 0 0,-1 0 0 0 0,0-1 0 0 0,-1 1 1 0 0,1 0-1 0 0,-1-1 0 0 0,-1 1 0 0 0,1-1 0 0 0,-1 1 0 0 0,0-1 0 0 0,-4 8 0 0 0,5-11-21 0 0,-1 0 0 0 0,0 1-1 0 0,0-1 1 0 0,0 0-1 0 0,-1-1 1 0 0,1 1 0 0 0,-1 0-1 0 0,1-1 1 0 0,-1 1-1 0 0,0-1 1 0 0,0 0 0 0 0,-3 2-1 0 0,0-1 4 0 0,0 0 1 0 0,0 0-1 0 0,0-1 0 0 0,0 0 0 0 0,0 0 1 0 0,-9 0-1 0 0,-4 1 2 0 0,-1-2 1 0 0,0-1-1 0 0,-28-2 0 0 0,-27-6-811 0 0,1-4 0 0 0,-115-32 0 0 0,172 40-1140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1:0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24591 0 0,'0'0'1192'0'0,"2"9"-520"0"0,3 0 24 0 0,2 0-560 0 0,2 2-136 0 0,2-2 0 0 0,0-2 0 0 0,-1-2 216 0 0,1 2 240 0 0,0-3-224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263 235 4607 0 0,'0'0'11880'0'0,"0"-1"-11338"0"0,13-16 91 0 0,53-78 667 0 0,-60 85-1284 0 0,-1 0 1 0 0,0-1 0 0 0,0 0-1 0 0,-1 0 1 0 0,-1 0 0 0 0,0 0 0 0 0,3-21-1 0 0,-6 31-16 0 0,0 1 0 0 0,0-1 0 0 0,0 0 0 0 0,0 1 0 0 0,0-1 0 0 0,0 1 0 0 0,0-1 0 0 0,0 1 0 0 0,0-1 0 0 0,0 0 0 0 0,0 1 0 0 0,0-1 0 0 0,0 1 0 0 0,-1-1 0 0 0,1 1 0 0 0,0-1 0 0 0,0 1 0 0 0,-1-1 0 0 0,1 0 0 0 0,-5 0 0 0 0,4 1 0 0 0,-2-1 0 0 0,-1 1 0 0 0,1 0 0 0 0,-1-1 0 0 0,1 1 0 0 0,-1 0 0 0 0,1 1 0 0 0,-1-1 0 0 0,1 0 0 0 0,-1 1 0 0 0,1 0 0 0 0,-4 1 0 0 0,-5 2 0 0 0,-20 11 0 0 0,-13 10-34 0 0,2 2 0 0 0,1 2 0 0 0,-66 58 0 0 0,104-84 34 0 0,-24 26 0 0 0,27-28 0 0 0,0 1 0 0 0,0-1 0 0 0,0 0 0 0 0,0 1 0 0 0,0-1 0 0 0,0 1 0 0 0,0-1 0 0 0,1 1 0 0 0,-1 0 0 0 0,0-1 0 0 0,1 1 0 0 0,0 0 0 0 0,-1-1 0 0 0,1 1 0 0 0,0 0 0 0 0,0 0 0 0 0,0-1 0 0 0,0 1 0 0 0,0 2 0 0 0,1-3 0 0 0,-1 0 0 0 0,1 0 0 0 0,-1 0 0 0 0,1 0 0 0 0,0 0 0 0 0,-1-1 0 0 0,1 1 0 0 0,0 0 0 0 0,0 0 0 0 0,-1-1 0 0 0,1 1 0 0 0,0 0 0 0 0,0-1 0 0 0,0 1 0 0 0,0-1 0 0 0,0 1 0 0 0,0-1 0 0 0,0 1 0 0 0,0-1 0 0 0,0 0 0 0 0,0 0 0 0 0,0 1 0 0 0,0-1 0 0 0,2 0 0 0 0,26 0 0 0 0,-8-4 0 0 0,0 0-1 0 0,0-1 1 0 0,22-9 0 0 0,57-28 61 0 0,-28 11-22 0 0,-70 30 306 0 0,-4 3-315 0 0,1 0 0 0 0,0-1 0 0 0,0 1 0 0 0,-1-1 0 0 0,1 1 0 0 0,-1-1-1 0 0,1 0 1 0 0,-4 3 0 0 0,1-1 25 0 0,-8 6 39 0 0,0 1 0 0 0,1 1 0 0 0,-17 21 0 0 0,19-14-81 0 0,10-11-96 0 0,-1-5 56 0 0,1-1 7 0 0,-1-1 1 0 0,0 0-1 0 0,0 1 1 0 0,1-1-1 0 0,-1 1 1 0 0,0-1 0 0 0,1 1-1 0 0,-1-1 1 0 0,0 0-1 0 0,1 1 1 0 0,-1-1-1 0 0,0 0 1 0 0,1 0-1 0 0,-1 1 1 0 0,1-1-1 0 0,-1 0 1 0 0,1 0-1 0 0,-1 1 1 0 0,1-1-1 0 0,-1 0 1 0 0,1 0-1 0 0,-1 0 1 0 0,0 0 0 0 0,2 0-1 0 0,10 2-1042 0 0,5-4-436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46 16327 0 0,'-2'-23'1476'0'0,"0"16"-1213"0"0,2 6-242 0 0,-1 1-1 0 0,1-1 1 0 0,0 0-1 0 0,0 0 1 0 0,-1 1 0 0 0,1-1-1 0 0,-1 0 1 0 0,1 1-1 0 0,0-1 1 0 0,-1 0 0 0 0,1 1-1 0 0,-1-1 1 0 0,1 1-1 0 0,-1-1 1 0 0,0 1 0 0 0,1-1-1 0 0,-1 1 1 0 0,0-1 0 0 0,-1 0 139 0 0,1 0-104 0 0,1 1 0 0 0,-1 0 0 0 0,0-1 0 0 0,1 1 0 0 0,-1 0 0 0 0,0 0 1 0 0,0-1-1 0 0,1 1 0 0 0,-1 0 0 0 0,0 0 0 0 0,1 0 0 0 0,-1 0 0 0 0,0 0 0 0 0,0 0 0 0 0,1 0 0 0 0,-1 0 0 0 0,0 1 0 0 0,0-1 1 0 0,1 0-1 0 0,-1 0 0 0 0,0 1 0 0 0,1-1 0 0 0,-1 0 0 0 0,0 1 0 0 0,1-1 0 0 0,-1 0 0 0 0,1 1 0 0 0,-1-1 0 0 0,0 2 1 0 0,-10 7 59 0 0,1 0 0 0 0,0 2 0 0 0,1-1 0 0 0,0 1 0 0 0,0 0 0 0 0,-12 24 0 0 0,10-18-56 0 0,-26 44 149 0 0,-38 89 0 0 0,-17 71 170 0 0,10-20-267 0 0,-15-8-403 0 0,80-163 7 0 0,11-18-230 0 0,-1 0 1 0 0,0 0 0 0 0,-1-1 0 0 0,-11 14 0 0 0,17-24-213 0 0,-14-16-8623 0 0,11 6 5482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42 144 2759 0 0,'0'0'126'0'0,"-2"-1"-5"0"0,-38-10 18015 0 0,55 17-16903 0 0,-2-1-785 0 0,7-2 61 0 0,1-1-1 0 0,-1-1 0 0 0,1 0 1 0 0,36-6-1 0 0,-22 3-201 0 0,349-36 1553 0 0,-194 2-3006 0 0,-6-18-6031 0 0,-147 39-1073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262 104 5871 0 0,'2'-1'267'0'0,"6"-6"74"0"0,0-2 0 0 0,0 1 0 0 0,0-1 0 0 0,10-17 0 0 0,18-18 10618 0 0,-50 64-11385 0 0,3-3 760 0 0,-190 380 201 0 0,129-242-429 0 0,51-115-196 0 0,-9 23-157 0 0,29-62 75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28 261 13039 0 0,'-2'0'598'0'0,"-22"8"271"0"0,23-7 418 0 0,20 9-65 0 0,-8-9-870 0 0,1 0 0 0 0,-1-1 0 0 0,1 0 0 0 0,-1-1 0 0 0,18-3 0 0 0,2 0 166 0 0,21-4 200 0 0,0-3 0 0 0,88-29 1 0 0,-48 11-304 0 0,7 1-284 0 0,121-34 291 0 0,4 18-183 0 0,-189 40-434 0 0,-14 2-341 0 0,1-1-1 0 0,0 0 0 0 0,-1-2 1 0 0,0 0-1 0 0,28-12 1 0 0,-25 5-1322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10591 0 0,'0'0'3888'0'0,"0"2"-2366"0"0,0 1-1241 0 0,0 1 1 0 0,0 0 0 0 0,0 0 0 0 0,-1 0 0 0 0,1-1-1 0 0,-1 1 1 0 0,0 0 0 0 0,0 0 0 0 0,-2 3 0 0 0,-17 38-97 0 0,11-25 138 0 0,-66 154 248 0 0,-98 202-614 0 0,163-358 61 0 0,-90 151 72 0 0,85-146-71 0 0,-2-1-1 0 0,-1-1 0 0 0,-1 0 1 0 0,0-1-1 0 0,-23 17 1 0 0,16-16 48 0 0,24-20 79 0 0,3-3-79 0 0,1-6-57 0 0,1 1 0 0 0,0-1 0 0 0,1 1 0 0 0,-1 0 0 0 0,2 1 0 0 0,-1-1 0 0 0,1 0 0 0 0,5-5 0 0 0,8-13-7 0 0,10-15-9 0 0,55-61 0 0 0,-61 79-54 0 0,0 2 0 0 0,1 0 0 0 0,44-29 0 0 0,-66 49 62 0 0,-1-1 0 0 0,1 1 0 0 0,0-1 0 0 0,-1 1 0 0 0,1-1 0 0 0,0 1 0 0 0,0 0 0 0 0,-1-1 0 0 0,1 1 0 0 0,0 0 0 0 0,0-1 0 0 0,0 1 0 0 0,-1 0 0 0 0,1 0 0 0 0,0 0 0 0 0,0 0 0 0 0,0 0 0 0 0,-1 0 0 0 0,1 0 0 0 0,0 0 0 0 0,0 0 0 0 0,0 0 1 0 0,0 0-1 0 0,-1 1 0 0 0,1-1 0 0 0,0 0 0 0 0,0 1 0 0 0,-1-1 0 0 0,1 0 0 0 0,0 1 0 0 0,0-1 0 0 0,-1 1 0 0 0,1-1 0 0 0,0 1 0 0 0,-1-1 0 0 0,1 1 0 0 0,-1 0 0 0 0,1-1 0 0 0,-1 1 0 0 0,1 0 0 0 0,0 0 0 0 0,0 3 30 0 0,1-1 1 0 0,-1 1-1 0 0,0 0 0 0 0,0 0 1 0 0,0 0-1 0 0,0-1 1 0 0,0 7-1 0 0,-1 17 97 0 0,-1 1 1 0 0,-1-1-1 0 0,-10 51 0 0 0,4-31-50 0 0,-8 51 55 0 0,16-96-221 0 0,2-2-174 0 0,1 0-133 0 0,1 0 0 0 0,-1 0 0 0 0,0 0 0 0 0,1-1 0 0 0,-1 1 0 0 0,0-1 0 0 0,0 0 0 0 0,1 0 0 0 0,-1 0 0 0 0,0 0 0 0 0,5-3 0 0 0,9-6-5672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13823 0 0,'0'0'1062'0'0,"10"0"5484"0"0,-10 5-6296 0 0,0 1 1 0 0,0-1-1 0 0,0 1 0 0 0,-1-1 1 0 0,1 1-1 0 0,-1-1 0 0 0,-1 0 1 0 0,-3 11-1 0 0,-21 44 699 0 0,17-41-655 0 0,4-7-210 0 0,-6 11-70 0 0,1 1 1 0 0,0 1 0 0 0,-5 28 0 0 0,14-52-166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67 13327 0 0,'0'0'1210'0'0,"0"1"-996"0"0,1 4-304 0 0,0 4 592 0 0,1-1 0 0 0,-1 1 1 0 0,1-1-1 0 0,1 1 0 0 0,0-1 1 0 0,0 0-1 0 0,7 13 0 0 0,-8-19-404 0 0,-1 0 0 0 0,1-1 0 0 0,0 1 0 0 0,0-1 0 0 0,0 1 1 0 0,0-1-1 0 0,0 0 0 0 0,0 0 0 0 0,0 0 0 0 0,0 0 0 0 0,0 0 0 0 0,0 0 0 0 0,1 0 0 0 0,-1-1 0 0 0,0 1 0 0 0,1-1 0 0 0,-1 0 0 0 0,0 0 0 0 0,1 0 0 0 0,-1 0 0 0 0,0 0 0 0 0,1 0 0 0 0,-1 0 0 0 0,3-2 0 0 0,6 0 113 0 0,-1-1-1 0 0,1-1 0 0 0,16-7 0 0 0,-26 10-182 0 0,0 1-15 0 0,29-13 36 0 0,0-1-1 0 0,-2-2 1 0 0,1 0 0 0 0,30-25-1 0 0,-57 39-80 0 0,1 0-1 0 0,-1 0 1 0 0,0 0-1 0 0,0 0 0 0 0,0-1 1 0 0,0 1-1 0 0,-1-1 1 0 0,1 1-1 0 0,-1-1 1 0 0,1 1-1 0 0,-1-1 1 0 0,0 0-1 0 0,0 0 1 0 0,1-3-1 0 0,-2 5 22 0 0,0 1-1 0 0,-1-1 0 0 0,1 1 1 0 0,0-1-1 0 0,0 1 0 0 0,0 0 1 0 0,-1-1-1 0 0,1 1 0 0 0,0-1 1 0 0,0 1-1 0 0,-1 0 1 0 0,1-1-1 0 0,0 1 0 0 0,-1 0 1 0 0,1 0-1 0 0,0-1 0 0 0,-1 1 1 0 0,1 0-1 0 0,-1 0 1 0 0,1-1-1 0 0,0 1 0 0 0,-1 0 1 0 0,1 0-1 0 0,-1 0 0 0 0,1 0 1 0 0,-1 0-1 0 0,1-1 1 0 0,0 1-1 0 0,-1 0 0 0 0,1 0 1 0 0,-1 0-1 0 0,1 0 0 0 0,-1 0 1 0 0,0 1-1 0 0,-16 1-269 0 0,5 1 149 0 0,-1 1 1 0 0,1 0-1 0 0,0 1 0 0 0,-15 8 0 0 0,-44 30-3 0 0,61-37 101 0 0,-38 29 32 0 0,1 2-1 0 0,-57 58 1 0 0,66-59 12 0 0,19-18 58 0 0,0 1 0 0 0,1 1 1 0 0,1 1-1 0 0,1 1 0 0 0,-13 23 0 0 0,27-41-60 0 0,0 0 1 0 0,0 0-1 0 0,0 0 0 0 0,1 0 0 0 0,-1 1 1 0 0,1-1-1 0 0,0 0 0 0 0,1 1 0 0 0,-1-1 0 0 0,1 1 1 0 0,0-1-1 0 0,0 0 0 0 0,0 1 0 0 0,0-1 1 0 0,2 6-1 0 0,-1-7 6 0 0,0-1-1 0 0,0 1 1 0 0,0 0 0 0 0,0-1 0 0 0,0 1 0 0 0,1 0-1 0 0,-1-1 1 0 0,1 0 0 0 0,0 1 0 0 0,0-1 0 0 0,0 0-1 0 0,0 0 1 0 0,0 0 0 0 0,0 0 0 0 0,0 0-1 0 0,1 0 1 0 0,-1-1 0 0 0,1 1 0 0 0,-1-1 0 0 0,1 0-1 0 0,0 0 1 0 0,0 0 0 0 0,5 2 0 0 0,4-1 87 0 0,0 0 1 0 0,0-1-1 0 0,0 0 1 0 0,0 0-1 0 0,15-2 1 0 0,63-12 528 0 0,-58 8-437 0 0,38-2 0 0 0,-19 6-402 0 0,36-1 397 0 0,-74 1-2400 0 0,0-2 0 0 0,17-3 0 0 0,-16 0-4707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48 373 5063 0 0,'0'1'232'0'0,"-3"4"-68"0"0,-6 18-64 0 0,-24 57 8615 0 0,31-75-3974 0 0,6-13-3610 0 0,5-18-735 0 0,-6-47 642 0 0,-3 41-892 0 0,2-1 1 0 0,7-33-1 0 0,-7 55-148 0 0,0 0 1 0 0,2 1-1 0 0,-1 0 0 0 0,1 0 0 0 0,0 0 0 0 0,1 0 0 0 0,1 0 1 0 0,-1 1-1 0 0,1 0 0 0 0,9-10 0 0 0,-4 7-8 0 0,1 2 1 0 0,0-1-1 0 0,0 1 0 0 0,1 1 1 0 0,0 0-1 0 0,15-7 0 0 0,-5 4-13 0 0,2 1 1 0 0,44-14-1 0 0,-63 24 7 0 0,-1 0-1 0 0,1 0 1 0 0,-1 0-1 0 0,1 1 0 0 0,-1-1 1 0 0,1 1-1 0 0,-1 1 1 0 0,1-1-1 0 0,-1 1 1 0 0,1 0-1 0 0,6 2 1 0 0,-10-3-74 0 0,11 17-3322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65 3679 0 0,'-1'1'284'0'0,"-11"17"-493"0"0,-5 15 5602 0 0,15-29-4634 0 0,1 1-1 0 0,-1-1 1 0 0,1 1-1 0 0,0-1 1 0 0,0 1-1 0 0,1-1 1 0 0,-1 1 0 0 0,1-1-1 0 0,0 1 1 0 0,1 8-1 0 0,-1-13-670 0 0,0 1 0 0 0,1 0 1 0 0,-1 0-1 0 0,0 0 0 0 0,0 0 0 0 0,1-1 0 0 0,-1 1 0 0 0,1 0 0 0 0,-1 0 0 0 0,1-1 0 0 0,-1 1 1 0 0,1 0-1 0 0,0-1 0 0 0,-1 1 0 0 0,1 0 0 0 0,0-1 0 0 0,-1 1 0 0 0,1-1 0 0 0,0 1 0 0 0,0-1 1 0 0,0 1-1 0 0,2 0 12 0 0,-1-1-1 0 0,0 1 1 0 0,1-1 0 0 0,-1 1 0 0 0,0-1 0 0 0,1 0 0 0 0,3 0-1 0 0,3-1 54 0 0,0 0 0 0 0,0-1-1 0 0,8-2 1 0 0,20-8 29 0 0,-1-2-1 0 0,-1-2 0 0 0,-1 0 1 0 0,0-3-1 0 0,39-27 0 0 0,-68 42-181 0 0,2-1-2 0 0,1 0-1 0 0,-1 0 0 0 0,0-1 1 0 0,0 0-1 0 0,-1-1 0 0 0,11-14 1 0 0,-16 20-85 0 0,-11-1-130 0 0,4 2 161 0 0,0 1 0 0 0,0-1 0 0 0,0 1 1 0 0,0 0-1 0 0,0 0 0 0 0,0 1 0 0 0,-6 2 1 0 0,-41 18-133 0 0,45-18 192 0 0,-151 85-153 0 0,23-11 154 0 0,122-71-6 0 0,-7 3-7 0 0,2 0-1 0 0,-1 1 0 0 0,-17 15 1 0 0,32-22 6 0 0,0 0 0 0 0,0 0 0 0 0,1 0 1 0 0,0 1-1 0 0,0 0 0 0 0,0 0 0 0 0,0 0 0 0 0,1 0 1 0 0,0 1-1 0 0,0-1 0 0 0,0 1 0 0 0,1 0 1 0 0,0 0-1 0 0,0 0 0 0 0,-2 10 0 0 0,4-12 6 0 0,-1 0 0 0 0,1-1 0 0 0,0 1 0 0 0,0 0 0 0 0,1 0 0 0 0,-1 0 0 0 0,1 0 0 0 0,-1-1 0 0 0,1 1 0 0 0,0 0 0 0 0,1 0 0 0 0,-1-1-1 0 0,1 1 1 0 0,2 3 0 0 0,-1-3 10 0 0,0 1-1 0 0,0-1 0 0 0,1 0 0 0 0,0 0 0 0 0,-1-1 1 0 0,2 1-1 0 0,-1-1 0 0 0,0 1 0 0 0,6 2 1 0 0,3 0 16 0 0,0 0 0 0 0,0 0 0 0 0,0-1 0 0 0,1-1 0 0 0,0-1 1 0 0,23 4-1 0 0,-14-4-65 0 0,1-1 0 0 0,-1-1 0 0 0,0-1 0 0 0,26-4-1 0 0,-34 2-725 0 0,1-1-1 0 0,-1 0 0 0 0,0-1 1 0 0,16-7-1 0 0,-5 0-5569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22 10135 0 0,'0'0'464'0'0,"1"-1"-9"0"0,13-13 4021 0 0,-16 14-4328 0 0,1-1 1 0 0,0 0 0 0 0,0 0-1 0 0,0 1 1 0 0,-1-1-1 0 0,1 0 1 0 0,0 1-1 0 0,-1 0 1 0 0,1-1 0 0 0,0 1-1 0 0,-1 0 1 0 0,1-1-1 0 0,-1 1 1 0 0,1 0-1 0 0,0 0 1 0 0,-1 0-1 0 0,1 0 1 0 0,-3 1 0 0 0,-28 7-193 0 0,22-5 190 0 0,-31 9-220 0 0,0 2-1 0 0,-58 30 0 0 0,-72 50-149 0 0,149-81 295 0 0,1 2-1 0 0,-28 22 0 0 0,40-28-31 0 0,0-1 0 0 0,1 1 1 0 0,0 0-1 0 0,0 1 0 0 0,1 0 0 0 0,0 0 0 0 0,-6 12 0 0 0,12-20-8 0 0,0 0 1 0 0,0-1-1 0 0,1 1 0 0 0,-1 0 1 0 0,0-1-1 0 0,1 1 0 0 0,-1 0 0 0 0,1 0 1 0 0,0-1-1 0 0,-1 1 0 0 0,1 0 0 0 0,0 0 1 0 0,0 0-1 0 0,0-1 0 0 0,1 1 1 0 0,-1 0-1 0 0,0 0 0 0 0,1 0 0 0 0,-1-1 1 0 0,1 1-1 0 0,-1 0 0 0 0,1-1 0 0 0,0 1 1 0 0,1 2-1 0 0,0-2 5 0 0,0-1 0 0 0,-1 1 1 0 0,1-1-1 0 0,0 0 0 0 0,0 0 0 0 0,0 1 0 0 0,0-1 0 0 0,0-1 1 0 0,1 1-1 0 0,-1 0 0 0 0,0 0 0 0 0,0-1 0 0 0,1 1 0 0 0,-1-1 1 0 0,0 0-1 0 0,0 0 0 0 0,1 0 0 0 0,-1 0 0 0 0,3 0 1 0 0,6-1 73 0 0,-1-1 0 0 0,1 1 0 0 0,0-2 1 0 0,16-5-1 0 0,43-22 238 0 0,-30 13-238 0 0,109-56 61 0 0,-124 60-165 0 0,-14 7-73 0 0,0 1-95 0 0,-20 9 71 0 0,-10 6 97 0 0,1 0-1 0 0,1 1 1 0 0,0 1-1 0 0,0 1 1 0 0,1 0-1 0 0,1 1 1 0 0,0 1-1 0 0,-15 19 1 0 0,-11 20 4 0 0,-40 70-1 0 0,31-44-14 0 0,-40 62-121 0 0,-33 50-985 0 0,88-143 834 0 0,-73 79 1 0 0,78-98 235 0 0,-1 0 46 0 0,-30 40 0 0 0,57-65 55 0 0,0 0 0 0 0,1 1 1 0 0,0-1-1 0 0,0 1 0 0 0,-2 6 0 0 0,4-11 128 0 0,17-1-91 0 0,-1-2-1 0 0,0 0 1 0 0,0-1 0 0 0,0-1-1 0 0,-1 0 1 0 0,1-1-1 0 0,-1 0 1 0 0,24-13 0 0 0,7-7-442 0 0,50-39 0 0 0,-52 33-1101 0 0,0-3-456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15087 0 0,'0'0'1366'0'0,"-2"1"-1126"0"0,-9 3 5 0 0,-1 2 0 0 0,1-1 0 0 0,1 2 0 0 0,-1-1 0 0 0,1 1 0 0 0,0 1 0 0 0,0 0 0 0 0,1 0 0 0 0,-15 18 0 0 0,-2 6 467 0 0,-36 58-1 0 0,49-69-548 0 0,1 1 1 0 0,-11 29-1 0 0,18-40-150 0 0,1 1-1 0 0,1 0 1 0 0,0 0-1 0 0,0 0 0 0 0,1 0 1 0 0,0 19-1 0 0,2-29-10 0 0,0 1-1 0 0,0-1 1 0 0,0 1 0 0 0,0-1-1 0 0,1 1 1 0 0,-1 0 0 0 0,1-1-1 0 0,1 4 1 0 0,5 3 70 0 0,-5-7-59 0 0,0-1 1 0 0,0 0-1 0 0,1 0 0 0 0,-1 0 1 0 0,0-1-1 0 0,0 1 0 0 0,1 0 1 0 0,-1-1-1 0 0,0 1 0 0 0,1-1 1 0 0,-1 0-1 0 0,0 0 1 0 0,1 0-1 0 0,-1 0 0 0 0,0 0 1 0 0,1-1-1 0 0,-1 1 0 0 0,0-1 1 0 0,4 0-1 0 0,6-3 91 0 0,-1-1-1 0 0,17-7 1 0 0,-20 8-65 0 0,11-6 41 0 0,1-2 0 0 0,-1 0 1 0 0,-1 0-1 0 0,0-2 0 0 0,-1 0 0 0 0,0-2 0 0 0,15-17 0 0 0,-5 0-83 0 0,-2 0 0 0 0,39-68 0 0 0,-57 89-294 0 0,1 0-1 0 0,0 1 1 0 0,1 0 0 0 0,0 0-1 0 0,11-9 1 0 0,-9 10-1572 0 0,1 0-1 0 0,17-10 1 0 0,-11 9-3851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5527 0 0,'0'0'250'0'0,"-1"2"-2"0"0,-15 37 295 0 0,-15 21 7375 0 0,26-51-6706 0 0,4-7-1024 0 0,-13 23 2492 0 0,-20 52 0 0 0,11-15-1637 0 0,-27 90-248 0 0,44-133-802 0 0,4-16-304 0 0,0 1-1 0 0,1 0 0 0 0,0 0 0 0 0,0 0 1 0 0,0 0-1 0 0,0 6 0 0 0,10-10-2512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44 245 5983 0 0,'2'25'500'0'0,"-1"28"0"0"0,-2-38-64 0 0,1 1 1 0 0,1-1-1 0 0,0 0 1 0 0,1 0-1 0 0,0 0 1 0 0,6 19-1 0 0,-6-30-657 0 0,3 11 1188 0 0,-6-12-38 0 0,-5-8-31 0 0,0-3-314 0 0,-1 0 0 0 0,1-1 0 0 0,1 0-1 0 0,-1 0 1 0 0,2 0 0 0 0,-1 0-1 0 0,1-1 1 0 0,1 0 0 0 0,-1 0 0 0 0,2 0-1 0 0,-1 0 1 0 0,0-14 0 0 0,2 17-451 0 0,1 0 0 0 0,0 0 0 0 0,0 0 0 0 0,0 0 0 0 0,1 1 0 0 0,0-1 0 0 0,0 0 0 0 0,1 1 0 0 0,0-1 0 0 0,0 0-1 0 0,1 1 1 0 0,-1 0 0 0 0,1 0 0 0 0,1 0 0 0 0,-1 0 0 0 0,1 0 0 0 0,0 1 0 0 0,0-1 0 0 0,9-7 0 0 0,3 0-130 0 0,0 0-1 0 0,1 2 1 0 0,0 0 0 0 0,29-14-1 0 0,78-24-4 0 0,-91 37 3 0 0,157-42-190 0 0,-190 54 187 0 0,11-3-277 0 0,1 2 0 0 0,-1-1 0 0 0,18 1 0 0 0,11 5-5280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130 128 3679 0 0,'1'9'327'0'0,"0"11"-294"0"0,-1-16 804 0 0,0 0-1 0 0,1 0 0 0 0,0 0 0 0 0,0-1 0 0 0,0 1 0 0 0,0 0 1 0 0,0 0-1 0 0,1-1 0 0 0,-1 1 0 0 0,1-1 0 0 0,4 6 0 0 0,-5-7-319 0 0,1 0 0 0 0,0 0 0 0 0,0 0 0 0 0,0-1 0 0 0,0 1 0 0 0,0 0 0 0 0,1-1-1 0 0,-1 0 1 0 0,3 2 0 0 0,17 4-350 0 0,-12-6 182 0 0,-1-1 1 0 0,1 0 0 0 0,-1 0 0 0 0,0 0-1 0 0,1-1 1 0 0,-1-1 0 0 0,18-4 0 0 0,-14 2-133 0 0,-1-1 1 0 0,1 0 0 0 0,0-1-1 0 0,21-13 1 0 0,-27 14-209 0 0,-1 0-1 0 0,1-1 1 0 0,-1 0-1 0 0,0 0 1 0 0,0 0 0 0 0,-1 0-1 0 0,0-1 1 0 0,0 0-1 0 0,6-12 1 0 0,-9 16-37 0 0,-1 1 0 0 0,0-1-1 0 0,1 0 1 0 0,-1 0 0 0 0,0 0 0 0 0,-1 0 0 0 0,1 0 0 0 0,-1 0 0 0 0,1 0-1 0 0,-1 0 1 0 0,0 0 0 0 0,0 0 0 0 0,0 0 0 0 0,0 0 0 0 0,-1 0 0 0 0,1 0-1 0 0,-1 0 1 0 0,0 0 0 0 0,0 0 0 0 0,0 0 0 0 0,0 0 0 0 0,0 0 0 0 0,-1 1-1 0 0,1-1 1 0 0,-1 0 0 0 0,0 1 0 0 0,1-1 0 0 0,-1 1 0 0 0,-3-3-1 0 0,1 2-32 0 0,1 1-1 0 0,-1-1 0 0 0,1 1 1 0 0,-1 0-1 0 0,0 0 0 0 0,1 1 1 0 0,-1-1-1 0 0,0 1 0 0 0,0-1 1 0 0,0 1-1 0 0,-1 0 0 0 0,1 1 1 0 0,0-1-1 0 0,0 1 0 0 0,0 0 1 0 0,-1 0-1 0 0,1 0 0 0 0,0 1 1 0 0,0-1-1 0 0,0 1 0 0 0,0 0 1 0 0,-5 2-1 0 0,-9 3-154 0 0,0 1-1 0 0,1 0 1 0 0,-27 17 0 0 0,43-24 213 0 0,-19 12 32 0 0,0 1 0 0 0,0 1 0 0 0,1 1 0 0 0,1 0 0 0 0,0 1 0 0 0,-18 23 1 0 0,27-28 19 0 0,0 0 0 0 0,1 0 1 0 0,1 1-1 0 0,0 0 0 0 0,0 1 1 0 0,1-1-1 0 0,1 1 0 0 0,0 0 1 0 0,1 0-1 0 0,0 1 0 0 0,1-1 1 0 0,-1 16-1 0 0,4-25-18 0 0,0 1 1 0 0,0 0-1 0 0,0-1 0 0 0,0 1 1 0 0,1-1-1 0 0,0 1 0 0 0,0-1 1 0 0,0 0-1 0 0,0 1 0 0 0,1-1 0 0 0,0 0 1 0 0,0 0-1 0 0,0 0 0 0 0,0 0 1 0 0,0 0-1 0 0,1 0 0 0 0,0-1 1 0 0,0 1-1 0 0,0-1 0 0 0,0 0 0 0 0,1 0 1 0 0,4 4-1 0 0,-2-3-157 0 0,1 0 0 0 0,0 0 0 0 0,0-1 0 0 0,0 0 0 0 0,0 0 0 0 0,1 0 0 0 0,-1-1 0 0 0,1 0 0 0 0,-1-1 0 0 0,1 0 0 0 0,0 0 0 0 0,9 0 0 0 0,1-1-1524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14 265 15487 0 0,'0'0'1408'0'0,"-1"2"-1162"0"0,-2 7-518 0 0,-6 12 2185 0 0,9-16 42 0 0,6-11 603 0 0,44-52-2456 0 0,-31 34-300 0 0,1 1 0 0 0,0 1 0 0 0,2 2 0 0 0,26-22 0 0 0,-40 38 74 0 0,-8 4 124 0 0,1 0 0 0 0,-1 0 0 0 0,1 0 0 0 0,-1 0 0 0 0,0 0 0 0 0,1 0 0 0 0,-1 0 0 0 0,1 0 0 0 0,-1 0-1 0 0,0 0 1 0 0,1 0 0 0 0,-1 0 0 0 0,1 0 0 0 0,-1 1 0 0 0,0-1 0 0 0,1 0 0 0 0,-1 0 0 0 0,0 0 0 0 0,1 1 0 0 0,-1-1 0 0 0,0 0 0 0 0,1 0 0 0 0,-1 1 0 0 0,0-1-1 0 0,0 0 1 0 0,1 1 0 0 0,-1-1 0 0 0,1 1 0 0 0,5 9 103 0 0,-4-5-50 0 0,-1-1 0 0 0,1 1 0 0 0,-1 0 0 0 0,0-1-1 0 0,-1 1 1 0 0,1 0 0 0 0,-1 0 0 0 0,0 5 0 0 0,-5 41 470 0 0,2-26-319 0 0,1-7-97 0 0,-1 32 235 0 0,3-48-187 0 0,10-1-72 0 0,-9-1-75 0 0,-1 0 0 0 0,1 0 0 0 0,0 0-1 0 0,0 0 1 0 0,0 0 0 0 0,0 0 0 0 0,0 0 0 0 0,0 0-1 0 0,-1 0 1 0 0,1 0 0 0 0,0 0 0 0 0,0 0 0 0 0,0-1-1 0 0,0 1 1 0 0,-1 0 0 0 0,1-1 0 0 0,0 1 0 0 0,0-1-1 0 0,-1 1 1 0 0,1-1 0 0 0,1 0 0 0 0,16-16-19 0 0,0-1 0 0 0,-1 0-1 0 0,-1-1 1 0 0,-1 0 0 0 0,13-23 0 0 0,-8 12-181 0 0,-6 11 97 0 0,6-10-219 0 0,2 0 1 0 0,27-28-1 0 0,-47 54 316 0 0,11-5-15 0 0,-12 9 5 0 0,1-1 0 0 0,-1 1-1 0 0,0 0 1 0 0,0 0 0 0 0,1-1-1 0 0,-1 1 1 0 0,0 0-1 0 0,0 0 1 0 0,0 0 0 0 0,0 0-1 0 0,0 1 1 0 0,0-1 0 0 0,1 1-1 0 0,5 10 148 0 0,-1-1 0 0 0,8 18 0 0 0,-9-16 98 0 0,15 24 0 0 0,-13-27-129 0 0,0 1-1 0 0,-1-1 1 0 0,-1 1 0 0 0,1 1 0 0 0,3 12-1 0 0,-8-19-64 0 0,0 1 0 0 0,0 0 0 0 0,0 0 0 0 0,0 0 0 0 0,-1-1 0 0 0,0 1 0 0 0,0 0 0 0 0,-1 0 0 0 0,0 0 0 0 0,0 0 0 0 0,0-1 0 0 0,-4 12 0 0 0,-2 0-166 0 0,-15 24-1 0 0,15-30 13 0 0,1 0 1 0 0,1 0-1 0 0,0 1 1 0 0,-7 23-1 0 0,11-33-322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 9671 0 0,'0'0'748'0'0,"-2"1"-492"0"0,-10 12 1943 0 0,-20 27 0 0 0,28-34-1574 0 0,0 0 1 0 0,0 0-1 0 0,1 1 0 0 0,-1-1 0 0 0,2 1 1 0 0,-1-1-1 0 0,-2 13 0 0 0,4-18 259 0 0,3 1-761 0 0,0-1 1 0 0,0 0-1 0 0,-1 0 0 0 0,1 0 0 0 0,0-1 0 0 0,0 1 1 0 0,0 0-1 0 0,0-1 0 0 0,3 1 0 0 0,4 0-17 0 0,-1 0 1 0 0,0-1-1 0 0,0 0 0 0 0,1-1 0 0 0,-1 1 0 0 0,0-1 0 0 0,0-1 1 0 0,1 0-1 0 0,-1 0 0 0 0,-1-1 0 0 0,1 0 0 0 0,0 0 0 0 0,-1 0 1 0 0,1-1-1 0 0,6-6 0 0 0,0 2-149 0 0,-2-1-1 0 0,1-1 1 0 0,-1-1 0 0 0,-1 1-1 0 0,0-2 1 0 0,0 0-1 0 0,8-13 1 0 0,-18 25 25 0 0,0-1 1 0 0,-1 0-1 0 0,1 1 0 0 0,-1-1 0 0 0,0 0 0 0 0,1 1 1 0 0,-1-1-1 0 0,1 0 0 0 0,-1 1 0 0 0,0-1 1 0 0,0 0-1 0 0,1 0 0 0 0,-1 1 0 0 0,0-1 0 0 0,0 0 1 0 0,0 0-1 0 0,0 0 0 0 0,0-1 0 0 0,0 2-1 0 0,-1-1-1 0 0,1 1 0 0 0,0 0 0 0 0,0 0 1 0 0,-1-1-1 0 0,1 1 0 0 0,0 0 0 0 0,-1 0 1 0 0,1 0-1 0 0,-1-1 0 0 0,1 1 0 0 0,0 0 1 0 0,-1 0-1 0 0,1 0 0 0 0,0 0 1 0 0,-1 0-1 0 0,1 0 0 0 0,-1 0 0 0 0,1 0 1 0 0,0 0-1 0 0,-1 0 0 0 0,1 0 0 0 0,-1 0 1 0 0,1 0-1 0 0,-1 0 0 0 0,-4 1-49 0 0,1 0 1 0 0,0 0-1 0 0,-1 0 0 0 0,1 1 0 0 0,-6 2 0 0 0,-6 5 64 0 0,0 1 0 0 0,0 1 0 0 0,1 0 0 0 0,-16 15 0 0 0,-50 57 351 0 0,14-1-31 0 0,58-70-287 0 0,1 1 0 0 0,0 0 1 0 0,1 0-1 0 0,1 1 0 0 0,-5 15 0 0 0,10-27-29 0 0,0 1 0 0 0,0-1 0 0 0,1 1 0 0 0,-1-1 0 0 0,1 1-1 0 0,0 0 1 0 0,-1-1 0 0 0,1 1 0 0 0,1 0 0 0 0,-1-1-1 0 0,0 1 1 0 0,2 5 0 0 0,-1-6-150 0 0,-1-1-1 0 0,1 1 1 0 0,0 0 0 0 0,1-1-1 0 0,-1 1 1 0 0,0-1 0 0 0,0 1-1 0 0,1-1 1 0 0,-1 0 0 0 0,1 1-1 0 0,-1-1 1 0 0,1 0 0 0 0,-1 0-1 0 0,1 0 1 0 0,0 0 0 0 0,0 0-1 0 0,-1-1 1 0 0,4 2 0 0 0,10 2-7172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638 653 15031 0 0,'2'-1'687'0'0,"10"-5"-229"0"0,-1-1 0 0 0,1-1 0 0 0,-1 1 0 0 0,-1-2 0 0 0,1 1-1 0 0,-1-2 1 0 0,-1 1 0 0 0,12-16 0 0 0,-2-1-24 0 0,-1-1 0 0 0,-1-1-1 0 0,22-51 1 0 0,25-94-414 0 0,-18 47 9 0 0,-12 24-126 0 0,-34 101 26 0 0,-13 7-121 0 0,2 2 160 0 0,0 0 1 0 0,0 1-1 0 0,0 0 0 0 0,1 1 0 0 0,-13 16 1 0 0,-41 60-39 0 0,55-72 74 0 0,-99 136-4 0 0,-39 60 0 0 0,109-150 0 0 0,-49 105 0 0 0,-29 138 0 0 0,100-256 3 0 0,-2-1 0 0 0,-3 0-1 0 0,-38 63 1 0 0,27-57 103 0 0,-17 27 177 0 0,6-15-51 0 0,-39 82 0 0 0,78-138-264 0 0,3-7-141 0 0,9-11-8854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10 438 8751 0 0,'0'0'674'0'0,"-6"-9"5398"0"0,5 7-5465 0 0,0 0 0 0 0,1 0 0 0 0,-1 0 1 0 0,1 0-1 0 0,0 0 0 0 0,-1 0 0 0 0,1-1 0 0 0,0 1 1 0 0,0 0-1 0 0,0 0 0 0 0,1 0 0 0 0,0-4 1 0 0,0 3-274 0 0,0-1 0 0 0,0 1 0 0 0,1-1 0 0 0,0 1 1 0 0,0 0-1 0 0,3-6 0 0 0,4-1-335 0 0,0 0 0 0 0,0 0 0 0 0,14-9 0 0 0,-19 15 337 0 0,35-26-273 0 0,2 2 0 0 0,74-38 0 0 0,-33 20-259 0 0,-42 22 75 0 0,78-44-147 0 0,-93 56 160 0 0,0 0 1 0 0,49-14-1 0 0,-56 22 36 0 0,-5 4 12 0 0,-12 1 60 0 0,0 0-1 0 0,-1 0 1 0 0,1 0-1 0 0,0 0 1 0 0,-1 0 0 0 0,1 0-1 0 0,0 0 1 0 0,-1 0-1 0 0,1 0 1 0 0,-1 0-1 0 0,0 0 1 0 0,1 0 0 0 0,-1 0-1 0 0,0 0 1 0 0,0 0-1 0 0,0 1 1 0 0,1-1-1 0 0,-1 0 1 0 0,0 0 0 0 0,-1 0-1 0 0,1 0 1 0 0,0 1-1 0 0,0-1 1 0 0,-1 2-1 0 0,-7 29 108 0 0,-6 3-39 0 0,-23 38 0 0 0,22-46 10 0 0,1 2 0 0 0,-14 40-1 0 0,25-59-66 0 0,0 0-1 0 0,1 1 0 0 0,0-1 0 0 0,1 1 1 0 0,0-1-1 0 0,1 1 0 0 0,0-1 0 0 0,0 1 0 0 0,1-1 1 0 0,1 1-1 0 0,3 11 0 0 0,-4-16-28 0 0,1 0-148 0 0,-1 1 0 0 0,1-1 0 0 0,1 0 0 0 0,4 10 0 0 0,-6-14 116 0 0,0-1-1 0 0,0 0 1 0 0,0 1 0 0 0,0-1 0 0 0,0 0-1 0 0,1 1 1 0 0,-1-1 0 0 0,0 0 0 0 0,1 0-1 0 0,-1 0 1 0 0,1 0 0 0 0,-1 0 0 0 0,1 0-1 0 0,-1-1 1 0 0,1 1 0 0 0,0-1 0 0 0,-1 1-1 0 0,1-1 1 0 0,0 1 0 0 0,-1-1 0 0 0,1 0-1 0 0,3 0 1 0 0,2 0-1791 0 0,-1 0 1 0 0,0-1-1 0 0,11-3 1 0 0,4-3-5250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4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2303 0 0,'-2'0'167'0'0,"-2"1"179"0"0,1-1 0 0 0,-1 1 0 0 0,0 1 0 0 0,1-1 0 0 0,-5 2 0 0 0,5-1 1182 0 0,-1 1 1 0 0,1-1-1 0 0,-1 1 1 0 0,1-1-1 0 0,0 1 1 0 0,0 0-1 0 0,-5 6 1 0 0,-4 8 1294 0 0,-8 16-2078 0 0,1 1 0 0 0,2 1 1 0 0,1 0-1 0 0,2 1 0 0 0,2 1 0 0 0,-15 69 1 0 0,14-42-530 0 0,-41 179 374 0 0,39-191-487 0 0,-1-1 1 0 0,-39 79-1 0 0,30-83-74 0 0,-1-1 0 0 0,-3-1 0 0 0,-2-2 0 0 0,-49 54 0 0 0,68-82-161 0 0,11-13 25 0 0,5-8-2837 0 0,17-23-4859 0 0,-14 11 1273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127 133 17279 0 0,'-2'0'115'0'0,"-13"3"401"0"0,1 0-1 0 0,-28 10 0 0 0,38-12-401 0 0,1 0-1 0 0,-1 1 1 0 0,1-1 0 0 0,0 1 0 0 0,0 0-1 0 0,0 0 1 0 0,0 1 0 0 0,0-1 0 0 0,0 1-1 0 0,1-1 1 0 0,-1 1 0 0 0,1 0 0 0 0,-1 0-1 0 0,1 0 1 0 0,0 0 0 0 0,0 0-1 0 0,-2 6 1 0 0,4-8-34 0 0,-1 0 0 0 0,1 0 0 0 0,0 0 0 0 0,0 0 0 0 0,-1 0 0 0 0,1 0 0 0 0,0 0 0 0 0,0 0 0 0 0,0 0 0 0 0,0 0 0 0 0,0 0 0 0 0,1 1 0 0 0,-1-1 0 0 0,0 0-1 0 0,0 0 1 0 0,1 0 0 0 0,-1 0 0 0 0,1 0 0 0 0,-1 0 0 0 0,1 0 0 0 0,-1 0 0 0 0,1 0 0 0 0,-1 0 0 0 0,1-1 0 0 0,0 1 0 0 0,0 0 0 0 0,-1 0 0 0 0,1 0 0 0 0,0-1 0 0 0,0 1 0 0 0,0 0 0 0 0,0-1 0 0 0,0 1 0 0 0,0-1 0 0 0,2 1 0 0 0,2 1 111 0 0,1 0 1 0 0,-1 0-1 0 0,1 0 1 0 0,0-1 0 0 0,8 1-1 0 0,16 0 267 0 0,0-1 1 0 0,0-2-1 0 0,0-1 0 0 0,48-9 1 0 0,117-36 679 0 0,-178 43-1056 0 0,415-132 734 0 0,-341 100-3165 0 0,-70 26 1066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9671 0 0,'0'0'8264'0'0,"6"10"-7334"0"0,-5-4-782 0 0,1-1 0 0 0,-1 1 1 0 0,0 0-1 0 0,0 0 1 0 0,-1 0-1 0 0,0-1 1 0 0,0 1-1 0 0,-1 9 1 0 0,-10 52-37 0 0,5-41 12 0 0,-3 15-65 0 0,-2 0 0 0 0,-2-1 0 0 0,-2 0 1 0 0,-26 51-1 0 0,-94 143 107 0 0,42-100-49 0 0,14-24-83 0 0,75-102-73 0 0,-1 0 0 0 0,1 0 0 0 0,0 0 0 0 0,1 1 0 0 0,0-1 0 0 0,0 1 0 0 0,-2 11 0 0 0,5-18-293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6447 0 0,'0'0'586'0'0,"2"0"-182"0"0,56-2 7084 0 0,-44 0-6615 0 0,-1 0-1 0 0,20-5 0 0 0,67-20 1129 0 0,48-14-143 0 0,-40 10-1443 0 0,159-26 0 0 0,-246 54-2287 0 0,34-1 0 0 0,-41 4 24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37 9215 0 0,'43'-36'8391'0'0,"-44"38"-7975"0"0,-9 49 40 0 0,-2-1 1 0 0,-2 0-1 0 0,-27 59 0 0 0,-131 260-328 0 0,148-327-57 0 0,-43 60 0 0 0,-12 18 54 0 0,76-113-98 0 0,6-15-91 0 0,1 0 1 0 0,0 1 0 0 0,1 0 0 0 0,0 0 0 0 0,0 0 0 0 0,1 0 0 0 0,-1 1 0 0 0,1 0 0 0 0,1 0-1 0 0,-1 1 1 0 0,1-1 0 0 0,0 2 0 0 0,0-1 0 0 0,10-4 0 0 0,-14 7 87 0 0,0 1 0 0 0,1-1 0 0 0,-1 1 0 0 0,0 0 1 0 0,1 1-1 0 0,-1-1 0 0 0,0 0 0 0 0,1 1 0 0 0,-1 0 0 0 0,1 0 0 0 0,-1 0 1 0 0,1 0-1 0 0,-1 0 0 0 0,0 1 0 0 0,1-1 0 0 0,-1 1 0 0 0,1 0 0 0 0,-1 0 0 0 0,0 0 1 0 0,0 1-1 0 0,0-1 0 0 0,0 1 0 0 0,0 0 0 0 0,0 0 0 0 0,0 0 0 0 0,0 0 1 0 0,-1 0-1 0 0,4 3 0 0 0,6 9 75 0 0,-1 0 1 0 0,0 1-1 0 0,0 0 1 0 0,13 28-1 0 0,-20-34-99 0 0,-2 0 29 0 0,-1-5-293 0 0,0-1 0 0 0,0 1 0 0 0,0-1 0 0 0,0 1 0 0 0,0-1-1 0 0,1 0 1 0 0,1 3 0 0 0,-3-6 246 0 0,1 2-1152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219 147 9215 0 0,'2'0'707'0'0,"3"-2"-433"0"0,0-1-1 0 0,0 1 1 0 0,0-1-1 0 0,-1 0 1 0 0,1 0 0 0 0,-1-1-1 0 0,5-3 1 0 0,30-33 4724 0 0,-18 18-3949 0 0,-18 19-881 0 0,-1 1 1 0 0,1-1-1 0 0,-1 0 0 0 0,1-1 1 0 0,-1 1-1 0 0,0 0 0 0 0,0 0 1 0 0,0-1-1 0 0,-1 0 0 0 0,1 1 1 0 0,1-6-1 0 0,-3 8 57 0 0,-5-7 301 0 0,3 7-510 0 0,0 0 0 0 0,0 0 0 0 0,-1 1 0 0 0,1-1 0 0 0,0 1 1 0 0,0 0-1 0 0,-1-1 0 0 0,1 1 0 0 0,0 0 0 0 0,0 0 0 0 0,-1 0 1 0 0,1 1-1 0 0,0-1 0 0 0,0 1 0 0 0,-4 0 0 0 0,-37 16 16 0 0,35-13-41 0 0,-19 8-41 0 0,2 1 1 0 0,0 1-1 0 0,-41 32 0 0 0,54-37 71 0 0,0 1 0 0 0,1 0 0 0 0,1 1 0 0 0,0 0 0 0 0,0 1 0 0 0,1 0-1 0 0,0 1 1 0 0,-12 25 0 0 0,19-35 2 0 0,1-1-1 0 0,0 1 1 0 0,0 0-1 0 0,0 0 0 0 0,1 0 1 0 0,-1 0-1 0 0,1 0 1 0 0,0 0-1 0 0,-1 0 1 0 0,1 1-1 0 0,1-1 1 0 0,-1 4-1 0 0,1-6-1 0 0,-1 1 1 0 0,1-1-1 0 0,-1 0 0 0 0,1 0 0 0 0,-1 0 1 0 0,1 1-1 0 0,0-1 0 0 0,-1 0 0 0 0,1 0 1 0 0,0 0-1 0 0,0 0 0 0 0,0 0 0 0 0,0 0 1 0 0,0 0-1 0 0,0 0 0 0 0,0-1 0 0 0,0 1 1 0 0,0 0-1 0 0,1-1 0 0 0,-1 1 0 0 0,0-1 1 0 0,0 1-1 0 0,1-1 0 0 0,-1 1 0 0 0,0-1 1 0 0,0 0-1 0 0,1 0 0 0 0,-1 1 0 0 0,3-1 0 0 0,5-1 52 0 0,-1 1 0 0 0,1-1 0 0 0,0 0-1 0 0,0-1 1 0 0,-1 0 0 0 0,1 0-1 0 0,-1-1 1 0 0,9-4 0 0 0,-1 0 63 0 0,-1-1 0 0 0,0 0 0 0 0,17-13 0 0 0,-6-2-135 0 0,-8 4-13 0 0,-17 18-46 0 0,-2 2-28 0 0,-1 2 42 0 0,-4 4 21 0 0,0 1 0 0 0,1 0-1 0 0,0 0 1 0 0,-5 10 0 0 0,9-16 4 0 0,0 0-1 0 0,1 0 1 0 0,-1 0-1 0 0,0 0 1 0 0,1 0 0 0 0,0 1-1 0 0,-1-1 1 0 0,1 0 0 0 0,0 0-1 0 0,1 4 1 0 0,-1-5-16 0 0,0 1 1 0 0,0-1-1 0 0,1 0 0 0 0,-1 0 1 0 0,1 1-1 0 0,0-1 1 0 0,-1 0-1 0 0,1 0 1 0 0,0 0-1 0 0,-1 0 0 0 0,1 0 1 0 0,0 0-1 0 0,0 0 1 0 0,0 0-1 0 0,0 0 1 0 0,0 0-1 0 0,0-1 0 0 0,0 1 1 0 0,2 1-1 0 0,0-1-197 0 0,-1 0 0 0 0,1-1 0 0 0,-1 1 1 0 0,1 0-1 0 0,-1-1 0 0 0,1 1 0 0 0,-1-1 0 0 0,1 0 0 0 0,0 0 0 0 0,-1 0 0 0 0,6-1 0 0 0,30-8-4646 0 0,-34 8 3901 0 0,31-9-4845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76 15863 0 0,'12'-14'459'0'0,"0"1"-1"0"0,1 0 0 0 0,20-15 1 0 0,-24 21 3215 0 0,-10 9-3374 0 0,-61 87 79 0 0,5 2-1 0 0,-58 125 1 0 0,72-123-370 0 0,-66 142 62 0 0,-15-8-23 0 0,97-180-17 0 0,16-25-595 0 0,-21 28 1 0 0,31-49 5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45 141 12895 0 0,'-1'-1'998'0'0,"-1"1"-858"0"0,0-1 1 0 0,1 1-1 0 0,-1-1 1 0 0,0 1-1 0 0,0 0 1 0 0,0 0-1 0 0,0 0 1 0 0,1 0-1 0 0,-1 0 1 0 0,0 0-1 0 0,0 0 1 0 0,0 1-1 0 0,1-1 1 0 0,-1 1-1 0 0,0-1 1 0 0,1 1-1 0 0,-1 0 1 0 0,0-1-1 0 0,1 1 1 0 0,-1 0 0 0 0,1 0-1 0 0,-5 4 3641 0 0,7-4-3435 0 0,1 1-285 0 0,0 1-1 0 0,0-1 1 0 0,0-1 0 0 0,0 1-1 0 0,0 0 1 0 0,0 0 0 0 0,1-1-1 0 0,-1 1 1 0 0,1-1-1 0 0,-1 0 1 0 0,1 0 0 0 0,-1 0-1 0 0,1 0 1 0 0,0 0-1 0 0,-1 0 1 0 0,1-1 0 0 0,0 1-1 0 0,0-1 1 0 0,0 0 0 0 0,-1 0-1 0 0,5 0 1 0 0,8-1 148 0 0,1 0-1 0 0,23-6 1 0 0,-37 7-193 0 0,181-46 895 0 0,-97 23-726 0 0,-30 8-171 0 0,127-35-1027 0 0,-176 48 272 0 0,1-1 0 0 0,-1 0 0 0 0,1-1 0 0 0,7-4 0 0 0,2-4-6475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16 6447 0 0,'0'-9'586'0'0,"-4"2"5334"0"0,-8 17-3146 0 0,2 3-2248 0 0,1 1 0 0 0,-11 23-1 0 0,-2 3-130 0 0,-104 188 1095 0 0,54-92-1192 0 0,-231 353 426 0 0,284-459-770 0 0,2 1-1 0 0,-25 56 0 0 0,41-85-82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4143 0 0,'0'0'191'0'0,"1"1"553"0"0,5 1 847 0 0,-1-1 0 0 0,0 1 0 0 0,1-1 0 0 0,-1 1 0 0 0,1-2 0 0 0,-1 1 0 0 0,9 0 0 0 0,42-3 2965 0 0,-50 2-4627 0 0,256-25 2972 0 0,-49 4-4886 0 0,-182 18 176 0 0,-2 0-3675 0 0,-4-1-1391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11 205 9215 0 0,'-10'4'9685'0'0,"20"-2"-8001"0"0,22-1-1947 0 0,10-7 845 0 0,-1-1 1 0 0,56-18 0 0 0,-37 9-253 0 0,318-98-1094 0 0,-350 103-39 0 0,22-7-5002 0 0,-16 3-679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5 9671 0 0,'0'0'875'0'0,"1"0"-719"0"0,4-4 36 0 0,-4 3 712 0 0,-2 6-412 0 0,0 0 0 0 0,0 1 1 0 0,0-1-1 0 0,-1 0 0 0 0,0-1 0 0 0,0 1 1 0 0,0 0-1 0 0,-6 7 0 0 0,-1 5-22 0 0,-25 54 475 0 0,-125 254 1622 0 0,-15-9-1644 0 0,141-260-866 0 0,-31 50 23 0 0,51-88-41 0 0,0-1 0 0 0,0 0 1 0 0,-27 23-1 0 0,30-31 32 0 0,7-5-38 0 0,0-1 0 0 0,-1 0 0 0 0,1 0 1 0 0,-1 0-1 0 0,1 0 0 0 0,-1-1 0 0 0,0 0 1 0 0,0 0-1 0 0,0 0 0 0 0,-6 2 0 0 0,8-4 31 0 0,-1-20 0 0 0,4 13-83 0 0,1 0 0 0 0,0 1 0 0 0,0-1 1 0 0,1 0-1 0 0,0 1 0 0 0,0-1 0 0 0,0 1 0 0 0,1 0 0 0 0,6-8 0 0 0,6-7-105 0 0,23-20 0 0 0,-34 35 115 0 0,8-7-24 0 0,0 1 1 0 0,0 0-1 0 0,1 1 1 0 0,1 0-1 0 0,0 2 1 0 0,0-1-1 0 0,1 2 1 0 0,30-12 0 0 0,-36 16 26 0 0,1 1 1 0 0,0-1-1 0 0,0 2 1 0 0,0 0 0 0 0,1 0-1 0 0,-1 1 1 0 0,13 0-1 0 0,-21 1 22 0 0,0 0 0 0 0,0 0 0 0 0,1 1 0 0 0,-1-1 0 0 0,0 1 0 0 0,-1 0 0 0 0,1 0 0 0 0,0 0 0 0 0,0 0 0 0 0,0 1 0 0 0,0-1 0 0 0,-1 1 0 0 0,1-1 0 0 0,-1 1 0 0 0,1 0 0 0 0,-1 0 0 0 0,0 0 0 0 0,0 1 0 0 0,0-1 0 0 0,0 0 0 0 0,0 1 0 0 0,0-1 0 0 0,-1 1 0 0 0,1 0 0 0 0,-1-1 0 0 0,0 1 0 0 0,1 0 0 0 0,-1 0 0 0 0,-1 0 0 0 0,1 0 0 0 0,0 4 0 0 0,1 1 58 0 0,-2 0 0 0 0,1 0 0 0 0,-1 0 0 0 0,0 0 0 0 0,-1 0 1 0 0,-2 14-1 0 0,-16 46 341 0 0,2-11-268 0 0,14-45-152 0 0,-1 11-963 0 0,4-21 385 0 0,11 2-1500 0 0,3-5 479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37 4607 0 0,'0'0'354'0'0,"6"6"-113"0"0,-3-3 2362 0 0,2 4 1078 0 0,15 17 3703 0 0,2-3-5299 0 0,-19-19-1990 0 0,0 0 0 0 0,1 0 0 0 0,-1 0 0 0 0,0 0 0 0 0,1-1 0 0 0,-1 1 0 0 0,1-1 0 0 0,-1 0 0 0 0,1 0 0 0 0,0 0-1 0 0,-1-1 1 0 0,1 1 0 0 0,0-1 0 0 0,7 0 0 0 0,1-1 67 0 0,0-1 0 0 0,1 0 0 0 0,-1-1-1 0 0,0 0 1 0 0,12-5 0 0 0,-19 6-162 0 0,0 0-1 0 0,0 0 1 0 0,-1 0-1 0 0,1-1 1 0 0,0 0-1 0 0,-1 0 1 0 0,0 0-1 0 0,0 0 1 0 0,0-1-1 0 0,0 0 1 0 0,0 0 0 0 0,-1 0-1 0 0,1 0 1 0 0,2-6-1 0 0,-5 8-51 0 0,1-1 1 0 0,-2 0-1 0 0,1 0 0 0 0,0 0 1 0 0,-1 0-1 0 0,1 0 0 0 0,-1 0 1 0 0,0-3-1 0 0,0 5 19 0 0,-1 0 1 0 0,0 0 0 0 0,1 0-1 0 0,-1 1 1 0 0,0-1 0 0 0,0 0-1 0 0,1 0 1 0 0,-1 0 0 0 0,0 1-1 0 0,0-1 1 0 0,0 0 0 0 0,0 1-1 0 0,0-1 1 0 0,0 1 0 0 0,0-1-1 0 0,0 1 1 0 0,0 0 0 0 0,0-1-1 0 0,-3 1 1 0 0,0-1-12 0 0,-1 1 0 0 0,0-1 0 0 0,0 1 0 0 0,1 0 0 0 0,-1 1-1 0 0,0-1 1 0 0,1 1 0 0 0,-1 0 0 0 0,0 0 0 0 0,1 0 0 0 0,-1 1 0 0 0,1 0-1 0 0,0 0 1 0 0,0 0 0 0 0,-1 0 0 0 0,1 0 0 0 0,-4 4 0 0 0,-6 5 10 0 0,-1 0 0 0 0,1 1 1 0 0,-12 14-1 0 0,-87 100 721 0 0,98-105-506 0 0,0-1 0 0 0,1 2 0 0 0,2 0 0 0 0,-18 38 0 0 0,29-56-172 0 0,-1-1 1 0 0,1 1 0 0 0,0 0-1 0 0,0 0 1 0 0,0 0-1 0 0,1 0 1 0 0,-1-1-1 0 0,1 1 1 0 0,0 0 0 0 0,0 0-1 0 0,1 0 1 0 0,-1 0-1 0 0,1 0 1 0 0,0 4-1 0 0,0-6-5 0 0,1 0-1 0 0,-1 1 1 0 0,0-1 0 0 0,0 0-1 0 0,1 0 1 0 0,-1 0-1 0 0,1 0 1 0 0,0-1-1 0 0,-1 1 1 0 0,1 0-1 0 0,0-1 1 0 0,0 1-1 0 0,0-1 1 0 0,0 0-1 0 0,1 1 1 0 0,-1-1-1 0 0,0 0 1 0 0,0 0-1 0 0,1-1 1 0 0,-1 1-1 0 0,0 0 1 0 0,1-1-1 0 0,3 1 1 0 0,11 1-5 0 0,0-1 0 0 0,-1 0 0 0 0,1-2 1 0 0,0 0-1 0 0,-1 0 0 0 0,23-6 0 0 0,96-31-572 0 0,-79 18-912 0 0,-3-1-478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31 3679 0 0,'8'-5'89'0'0,"-5"4"-27"0"0,0-1-1 0 0,-1 1 1 0 0,1-1 0 0 0,0 0-1 0 0,13-15 13582 0 0,-84 45-10734 0 0,19-8-2478 0 0,-34 18-203 0 0,62-29-203 0 0,-1 0 0 0 0,-37 10 0 0 0,-23 8 28 0 0,60-18-60 0 0,13-6 11 0 0,-1 1 0 0 0,1 1 0 0 0,-10 5-1 0 0,17-9-8 0 0,0 0 0 0 0,0 1-1 0 0,0-1 1 0 0,0 1 0 0 0,1 0-1 0 0,-1-1 1 0 0,0 1 0 0 0,1 0-1 0 0,-1 0 1 0 0,1 0 0 0 0,0 0-1 0 0,0 1 1 0 0,0-1 0 0 0,0 0-1 0 0,0 0 1 0 0,0 1 0 0 0,0 3-1 0 0,0-5-7 0 0,1 0 0 0 0,0 0 1 0 0,1 1-1 0 0,-1-1 0 0 0,0 0 0 0 0,0 1 0 0 0,1-1 0 0 0,-1 0 0 0 0,0 0 0 0 0,1 1 1 0 0,-1-1-1 0 0,1 0 0 0 0,0 0 0 0 0,-1 0 0 0 0,1 0 0 0 0,0 0 0 0 0,0 0 0 0 0,1 2 1 0 0,19 15-68 0 0,-17-16 74 0 0,16 11-13 0 0,0-1 0 0 0,1-1 0 0 0,1-1 0 0 0,0-1 0 0 0,39 11 1 0 0,5 2 77 0 0,-63-20-54 0 0,-1-2-2 0 0,0 1 1 0 0,-1-1 0 0 0,1 1 0 0 0,-1 0-1 0 0,1-1 1 0 0,-1 1 0 0 0,1 0 0 0 0,-1 0-1 0 0,0 0 1 0 0,1 0 0 0 0,-1 1 0 0 0,1 0 0 0 0,-1-1-3 0 0,0 0 1 0 0,-1-1 0 0 0,1 1-1 0 0,-1 0 1 0 0,1-1 0 0 0,-1 1 0 0 0,1 0-1 0 0,-1-1 1 0 0,1 1 0 0 0,-1 0-1 0 0,0 0 1 0 0,1 0 0 0 0,-1 0 0 0 0,0-1-1 0 0,0 1 1 0 0,0 0 0 0 0,0 0-1 0 0,1 0 1 0 0,-1 0 0 0 0,0-1 0 0 0,-1 1-1 0 0,1 0 1 0 0,0 0 0 0 0,0 0-1 0 0,0 0 1 0 0,0 0 0 0 0,-1-1 0 0 0,1 1-1 0 0,0 0 1 0 0,-1 0 0 0 0,0 1 0 0 0,0 0 23 0 0,-1 2 7 0 0,-1 0 1 0 0,1-1-1 0 0,0 1 1 0 0,-1-1 0 0 0,0 0-1 0 0,1 0 1 0 0,-1 0-1 0 0,-1 0 1 0 0,1 0 0 0 0,0-1-1 0 0,-1 1 1 0 0,1-1-1 0 0,-7 3 1 0 0,-7 3 88 0 0,-31 10-1 0 0,32-13-76 0 0,-50 16 59 0 0,-129 22-1 0 0,179-40-122 0 0,0-1 0 0 0,-1-1 0 0 0,1 0 0 0 0,0-1 0 0 0,0-1 0 0 0,0-1 0 0 0,-17-3 0 0 0,32 5 6 0 0,0 0-1 0 0,0-1 1 0 0,0 1 0 0 0,0 0-1 0 0,0-1 1 0 0,0 1-1 0 0,0 0 1 0 0,0-1 0 0 0,0 0-1 0 0,0 1 1 0 0,1-1 0 0 0,-3-1-1 0 0,3 2 8 0 0,0 0-1 0 0,0 0 1 0 0,0-1 0 0 0,0 1-1 0 0,0 0 1 0 0,-1 0-1 0 0,1-1 1 0 0,0 1 0 0 0,0 0-1 0 0,0-1 1 0 0,0 1-1 0 0,0 0 1 0 0,0-1 0 0 0,0 1-1 0 0,0 0 1 0 0,0-1-1 0 0,0 1 1 0 0,0 0 0 0 0,0-1-1 0 0,0 1 1 0 0,0 0-1 0 0,0 0 1 0 0,0-1 0 0 0,1 1-1 0 0,-1-1 1 0 0,1 0-23 0 0,0-1 0 0 0,1 1 0 0 0,-1-1 0 0 0,0 1-1 0 0,1-1 1 0 0,-1 1 0 0 0,3-2 0 0 0,-2 2 26 0 0,4-4-77 0 0,1 1 0 0 0,0 0 0 0 0,0 0 0 0 0,1 1 0 0 0,14-6 0 0 0,42-6-1323 0 0,-60 14 1198 0 0,22-4-1114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78 8751 0 0,'0'0'794'0'0,"0"-2"-652"0"0,0 1-90 0 0,0 0-1 0 0,-1 0 1 0 0,1 0-1 0 0,0 0 1 0 0,-1 0-1 0 0,1 0 0 0 0,-1 0 1 0 0,0 0-1 0 0,1 0 1 0 0,-1 0-1 0 0,0 0 1 0 0,1 0-1 0 0,-1 0 1 0 0,0 1-1 0 0,0-1 0 0 0,0 0 1 0 0,0 0-1 0 0,-2-1 475 0 0,-2-3 981 0 0,0 1 1 0 0,-1 0-1 0 0,-9-6 0 0 0,-37-16 76 0 0,51 26-1575 0 0,-3-2 14 0 0,0 1 0 0 0,0 0 0 0 0,0 0 0 0 0,0 0 0 0 0,0 0-1 0 0,-1 1 1 0 0,1-1 0 0 0,0 1 0 0 0,0 0 0 0 0,0 1 0 0 0,-1-1 0 0 0,1 1 0 0 0,-7 2-1 0 0,-4 1 43 0 0,1 2 0 0 0,-21 10-1 0 0,16-7 15 0 0,-16 9 93 0 0,2 2 0 0 0,0 1 0 0 0,1 2-1 0 0,2 1 1 0 0,-54 53 0 0 0,76-69-78 0 0,0 1 0 0 0,-11 16 0 0 0,17-23-63 0 0,1 0 1 0 0,-1 0-1 0 0,1 0 1 0 0,0 1 0 0 0,0-1-1 0 0,0 0 1 0 0,0 1 0 0 0,0-1-1 0 0,1 0 1 0 0,-1 1-1 0 0,1-1 1 0 0,-1 1 0 0 0,1-1-1 0 0,0 1 1 0 0,0-1-1 0 0,0 1 1 0 0,0-1 0 0 0,0 1-1 0 0,2 3 1 0 0,-1-4-2 0 0,0-1 0 0 0,0 1 0 0 0,0-1 0 0 0,0 1 0 0 0,0-1 0 0 0,1 0 0 0 0,-1 0 0 0 0,0 0 0 0 0,1 0 0 0 0,-1 0 0 0 0,1 0 0 0 0,0 0 0 0 0,-1 0 0 0 0,1 0 0 0 0,0-1 0 0 0,-1 1 0 0 0,1-1 0 0 0,0 1 0 0 0,-1-1 0 0 0,1 0 0 0 0,3 1 0 0 0,3-1 38 0 0,-1 1 0 0 0,0-2 0 0 0,0 1 0 0 0,9-2 0 0 0,119-26 299 0 0,-111 22-348 0 0,-3 2-123 0 0,-1-1 0 0 0,0-1 0 0 0,-1-1 0 0 0,1-1-1 0 0,-1 0 1 0 0,33-21 0 0 0,-44 23 41 0 0,-7 5 0 0 0,-15 12 0 0 0,13-11 14 0 0,0 1-1 0 0,1 0 1 0 0,-1-1-1 0 0,1 1 1 0 0,-1-1 0 0 0,1 1-1 0 0,-1 0 1 0 0,1-1-1 0 0,-1 1 1 0 0,1 0 0 0 0,0 0-1 0 0,-1-1 1 0 0,1 1-1 0 0,0 0 1 0 0,0 0-1 0 0,0 0 1 0 0,-1-1 0 0 0,1 1-1 0 0,0 0 1 0 0,0 0-1 0 0,0 0 1 0 0,0 0-1 0 0,0-1 1 0 0,0 1 0 0 0,1 0-1 0 0,-1 0 1 0 0,0 0-1 0 0,0-1 1 0 0,1 1-1 0 0,-1 0 1 0 0,1 1 0 0 0,0 0-173 0 0,1-1 0 0 0,-1 1-1 0 0,0-1 1 0 0,1 0 0 0 0,-1 1 0 0 0,1-1 0 0 0,0 0 0 0 0,-1 0 0 0 0,1 0 0 0 0,0 0 0 0 0,0 0 0 0 0,2 1 0 0 0,12 2-1632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3223 0 0,'0'0'16960'0'0,"1"0"-16513"0"0,8-3-261 0 0,-1-1 1 0 0,0 1 0 0 0,1-1-1 0 0,-2-1 1 0 0,1 1 0 0 0,0-1-1 0 0,9-9 1 0 0,3 0-96 0 0,20-15 19 0 0,-12 9-136 0 0,1 1-1 0 0,35-18 1 0 0,-64 37 25 0 0,0 0 0 0 0,0 0 0 0 0,1 0 1 0 0,-1 0-1 0 0,0 0 0 0 0,0 0 0 0 0,0 0 1 0 0,0 0-1 0 0,0 0 0 0 0,0 0 0 0 0,0 0 1 0 0,0 0-1 0 0,0 0 0 0 0,0 0 0 0 0,0 0 1 0 0,0 0-1 0 0,0 0 0 0 0,0 0 0 0 0,0 0 1 0 0,0 0-1 0 0,1 0 0 0 0,-1 0 0 0 0,0 0 1 0 0,0 0-1 0 0,0 0 0 0 0,0 0 0 0 0,0 0 1 0 0,0 0-1 0 0,0 0 0 0 0,0 0 0 0 0,0 0 1 0 0,0 0-1 0 0,0 0 0 0 0,0 0 0 0 0,0 0 1 0 0,0 0-1 0 0,1 0 0 0 0,-1 0 0 0 0,0 0 1 0 0,0 0-1 0 0,0 0 0 0 0,0 0 0 0 0,0 0 1 0 0,0 0-1 0 0,0 0 0 0 0,0 0 0 0 0,0 0 1 0 0,0 0-1 0 0,0 1 0 0 0,0-1 0 0 0,0 0 1 0 0,0 0-1 0 0,0 0 0 0 0,0 0 0 0 0,0 0 1 0 0,0 0-1 0 0,1 2 2 0 0,0 0 0 0 0,0 0 1 0 0,0 1-1 0 0,0-1 0 0 0,0 0 0 0 0,-1 1 0 0 0,1-1 1 0 0,-1 0-1 0 0,1 1 0 0 0,-1-1 0 0 0,0 0 1 0 0,0 1-1 0 0,0-1 0 0 0,0 1 0 0 0,-1-1 0 0 0,0 4 1 0 0,0 3 37 0 0,-5 24 47 0 0,3-24-2 0 0,2 1 0 0 0,-2 19-1 0 0,16-30-8 0 0,-6 0-69 0 0,-1 0 1 0 0,1-1 0 0 0,-1 0-1 0 0,0-1 1 0 0,0 1-1 0 0,0-1 1 0 0,0 0-1 0 0,0-1 1 0 0,5-4-1 0 0,9-7-40 0 0,19-19 0 0 0,-20 16-69 0 0,63-49-466 0 0,-67 57 448 0 0,0 0-1 0 0,0 1 1 0 0,32-13 0 0 0,-37 20 125 0 0,-9 3 4 0 0,0 0 0 0 0,0-1 0 0 0,0 1 1 0 0,0 0-1 0 0,0 0 0 0 0,-1 0 0 0 0,1 0 0 0 0,0 0 1 0 0,-1 0-1 0 0,1 0 0 0 0,-1 0 0 0 0,1 0 0 0 0,-1 0 0 0 0,1 0 1 0 0,-1 0-1 0 0,0 0 0 0 0,1 0 0 0 0,-1 0 0 0 0,0 1 1 0 0,0-1-1 0 0,0 2 0 0 0,0 27 248 0 0,-6 10 246 0 0,-15 59 0 0 0,3-23-133 0 0,16-54-284 0 0,2-21-18 0 0,8-1-300 0 0,-1-1 1 0 0,1 0-1 0 0,0-1 0 0 0,-1 0 1 0 0,0 0-1 0 0,1 0 0 0 0,-1-1 0 0 0,0 0 1 0 0,0-1-1 0 0,11-7 0 0 0,7-4-1223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16439 0 0,'0'0'1491'0'0,"0"2"-1227"0"0,0 10 97 0 0,-1 0 1 0 0,-1 0-1 0 0,0 0 1 0 0,-1-1 0 0 0,-7 20-1 0 0,-28 59 1808 0 0,13-35-1483 0 0,-105 249 455 0 0,40-123-1012 0 0,77-157-454 0 0,-2-2 0 0 0,0 0 0 0 0,-2-1 0 0 0,0 0 0 0 0,-30 26 0 0 0,44-44 1 0 0,0 0 0 0 0,-1 0 0 0 0,0 0 0 0 0,1-1 0 0 0,-1 1 0 0 0,0-1 0 0 0,0 0 0 0 0,-7 2 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11951 0 0,'5'-13'219'0'0,"1"1"0"0"0,1-1 0 0 0,0 2-1 0 0,1-1 1 0 0,0 1 0 0 0,0 0 0 0 0,1 0-1 0 0,1 1 1 0 0,-1 1 0 0 0,2-1 0 0 0,-1 2-1 0 0,2-1 1 0 0,-1 1 0 0 0,23-11 0 0 0,4 2 571 0 0,0 2 1 0 0,79-21-1 0 0,86 1 751 0 0,-188 33-1388 0 0,3-1 93 0 0,0 1 0 0 0,0 1 0 0 0,0 0 0 0 0,0 2 0 0 0,35 4 0 0 0,-45-3-156 0 0,0-1-1 0 0,0 2 1 0 0,-1-1 0 0 0,1 1 0 0 0,13 8-1 0 0,-18-10-60 0 0,-1 1 0 0 0,1-1-1 0 0,-1 1 1 0 0,0 0 0 0 0,0 0-1 0 0,1 0 1 0 0,-1 1 0 0 0,-1-1-1 0 0,1 0 1 0 0,0 1 0 0 0,-1-1-1 0 0,1 1 1 0 0,-1 0 0 0 0,0-1-1 0 0,1 1 1 0 0,-1 0 0 0 0,-1 0 0 0 0,1 0-1 0 0,0 3 1 0 0,0 2 65 0 0,-1 0 0 0 0,-1 0 0 0 0,1 0-1 0 0,-1 0 1 0 0,-1 0 0 0 0,0 0 0 0 0,0 0 0 0 0,0-1 0 0 0,-1 1 0 0 0,0-1 0 0 0,0 0 0 0 0,-9 13 0 0 0,1-1 123 0 0,-2-2 0 0 0,0 0 0 0 0,-25 25 0 0 0,17-22-98 0 0,-2-1-1 0 0,0-2 1 0 0,0 0-1 0 0,-2-1 1 0 0,-39 19-1 0 0,6-9 12 0 0,-88 27 0 0 0,130-48-279 0 0,1-1 0 0 0,-1-1 0 0 0,0 0 0 0 0,0-1 0 0 0,0 0 0 0 0,0-1 0 0 0,0-1 0 0 0,-30-4-1 0 0,45 4 56 0 0,0 0-1 0 0,0 0 0 0 0,0-1 0 0 0,0 1 0 0 0,0 0 0 0 0,0 0 0 0 0,0-1 0 0 0,1 1 0 0 0,-1-1 0 0 0,0 1 0 0 0,0-1 0 0 0,0 1 0 0 0,0-1 0 0 0,0 1 0 0 0,1-1 0 0 0,-1 0 0 0 0,0 1 0 0 0,0-1 0 0 0,1 0 0 0 0,-1 0 1 0 0,1 1-1 0 0,-1-1 0 0 0,0 0 0 0 0,1 0 0 0 0,0 0 0 0 0,-1 0 0 0 0,1 0 0 0 0,0 0 0 0 0,-1 0 0 0 0,1 0 0 0 0,0 0 0 0 0,0 0 0 0 0,0 0 0 0 0,0 0 0 0 0,0 0 0 0 0,0 0 0 0 0,0 0 0 0 0,0 0 0 0 0,0 0 0 0 0,0 0 1 0 0,1-1-1 0 0,4-12-1523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33 13903 0 0,'6'-7'290'0'0,"-5"5"-141"0"0,1 0-1 0 0,0 0 1 0 0,-1-1-1 0 0,0 1 1 0 0,1 0-1 0 0,-1-1 1 0 0,0 1-1 0 0,1-4 1 0 0,-1 4 600 0 0,-13 7 1221 0 0,-2 4-1605 0 0,0 1 1 0 0,1 0-1 0 0,1 1 1 0 0,-15 16-1 0 0,14-15-203 0 0,-136 153 750 0 0,78-83-568 0 0,-164 197 459 0 0,182-208-682 0 0,3 2 0 0 0,-44 88 0 0 0,91-156-110 0 0,-3 8 11 0 0,-10 25-1 0 0,15-36-41 0 0,0 1 1 0 0,0 0-1 0 0,0 0 0 0 0,1-1 0 0 0,-1 1 0 0 0,1 0 0 0 0,0 0 0 0 0,0 0 0 0 0,0 0 0 0 0,0-1 0 0 0,0 1 0 0 0,1 0 0 0 0,-1 0 0 0 0,1 0 0 0 0,0-1 0 0 0,1 4 0 0 0,-1-5-128 0 0,0 0 0 0 0,0 0 0 0 0,0 0 0 0 0,0 0 0 0 0,0 0 0 0 0,0-1 0 0 0,0 1 0 0 0,1 0 0 0 0,-1 0 0 0 0,0-1 0 0 0,1 1 0 0 0,-1-1 0 0 0,0 1 0 0 0,1-1-1 0 0,-1 0 1 0 0,0 0 0 0 0,1 1 0 0 0,-1-1 0 0 0,1 0 0 0 0,-1 0 0 0 0,1 0 0 0 0,-1-1 0 0 0,0 1 0 0 0,1 0 0 0 0,-1 0 0 0 0,3-2 0 0 0,17-3-6631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52 12695 0 0,'0'0'580'0'0,"-1"2"-10"0"0,-1 2-428 0 0,-15 16 70 0 0,16-19 448 0 0,1-1-594 0 0,-1 0 0 0 0,1 1-1 0 0,0-1 1 0 0,0 0 0 0 0,0 0-1 0 0,0 1 1 0 0,-1-1 0 0 0,1 0-1 0 0,0 0 1 0 0,0 0-1 0 0,0 1 1 0 0,0-1 0 0 0,0 0-1 0 0,0 0 1 0 0,0 1 0 0 0,0-1-1 0 0,0 0 1 0 0,0 1 0 0 0,0-1-1 0 0,0 0 1 0 0,0 0 0 0 0,0 1-1 0 0,0-1 1 0 0,0 0 0 0 0,0 0-1 0 0,0 1 1 0 0,0-1 0 0 0,0 0-1 0 0,0 0 1 0 0,0 1 0 0 0,0-1-1 0 0,1 0 1 0 0,-1 0 0 0 0,0 1-1 0 0,0-1 1 0 0,0 0-1 0 0,0 0 1 0 0,1 0 0 0 0,-1 1-1 0 0,0-1 1 0 0,0 0 0 0 0,0 0-1 0 0,1 0 1 0 0,-1 0 0 0 0,0 0-1 0 0,0 0 1 0 0,1 1 0 0 0,-1-1-1 0 0,0 0 1 0 0,0 0 0 0 0,1 0-1 0 0,-1 0 1 0 0,0 0 0 0 0,0 0-1 0 0,1 0 1 0 0,-1 0 0 0 0,18 3 1475 0 0,-8-4-1300 0 0,0 0-1 0 0,0 0 1 0 0,0-1-1 0 0,17-5 1 0 0,40-18 913 0 0,-46 16-1039 0 0,84-37-354 0 0,-104 45 125 0 0,-14 4-267 0 0,-5 3 284 0 0,0 0 0 0 0,1 2 1 0 0,0 0-1 0 0,-26 18 1 0 0,27-17 97 0 0,-119 87 164 0 0,124-87-143 0 0,-19 15 53 0 0,-30 32 0 0 0,48-44-21 0 0,0 1 1 0 0,1 1-1 0 0,1 0 0 0 0,-16 29 0 0 0,24-39-26 0 0,-1 1 0 0 0,1 0 1 0 0,1 0-1 0 0,-1 0 0 0 0,1 1 0 0 0,0-1 0 0 0,0 0 0 0 0,0 0 1 0 0,1 1-1 0 0,-1-1 0 0 0,1 0 0 0 0,1 1 0 0 0,-1-1 0 0 0,1 0 1 0 0,0 1-1 0 0,0-1 0 0 0,1 0 0 0 0,-1 0 0 0 0,1 0 0 0 0,0 0 1 0 0,1 0-1 0 0,3 5 0 0 0,-3-4 29 0 0,1-1 1 0 0,1 1-1 0 0,-1-1 0 0 0,1 0 1 0 0,0-1-1 0 0,0 1 0 0 0,1-1 1 0 0,-1 0-1 0 0,1-1 0 0 0,0 1 1 0 0,0-1-1 0 0,0 0 0 0 0,0 0 1 0 0,1-1-1 0 0,-1 0 0 0 0,1 0 1 0 0,6 1-1 0 0,0-2 32 0 0,0 1 0 0 0,0-2 0 0 0,0 0 0 0 0,0-1 1 0 0,0 0-1 0 0,23-5 0 0 0,-16 1-433 0 0,0 0 0 0 0,-1-2 0 0 0,31-15 0 0 0,-27 10-1080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198 119 7831 0 0,'0'0'11166'0'0,"0"2"-10516"0"0,-10 21-210 0 0,-1-1 1 0 0,-1 0-1 0 0,-20 28 0 0 0,25-40-329 0 0,3-3-67 0 0,-70 114 729 0 0,66-105-651 0 0,0 1-1 0 0,1 0 1 0 0,1 0 0 0 0,1 1-1 0 0,-6 30 1 0 0,10-45-123 0 0,1 1 45 0 0,-1 1 0 0 0,1-1 0 0 0,-1 0 0 0 0,1 1 0 0 0,1 6 1 0 0,-1-10-27 0 0,0 0 0 0 0,1 0 0 0 0,-1 0 0 0 0,0-1 0 0 0,1 1 1 0 0,-1 0-1 0 0,0 0 0 0 0,1 0 0 0 0,-1-1 0 0 0,1 1 0 0 0,-1 0 0 0 0,1-1 1 0 0,-1 1-1 0 0,1 0 0 0 0,0-1 0 0 0,-1 1 0 0 0,1-1 0 0 0,0 1 1 0 0,-1-1-1 0 0,1 1 0 0 0,0-1 0 0 0,0 1 0 0 0,0-1 0 0 0,-1 0 0 0 0,1 0 1 0 0,0 1-1 0 0,0-1 0 0 0,0 0 0 0 0,0 0 0 0 0,-1 0 0 0 0,1 0 1 0 0,0 0-1 0 0,0 0 0 0 0,0 0 0 0 0,1 0 0 0 0,5-1 79 0 0,0 0 0 0 0,0-1 0 0 0,0 0 0 0 0,0 0 0 0 0,-1 0 0 0 0,1-1 0 0 0,-1 0 1 0 0,1-1-1 0 0,-1 1 0 0 0,0-1 0 0 0,8-7 0 0 0,3-3 13 0 0,-2 0 1 0 0,23-27-1 0 0,-11 5-103 0 0,42-73 1 0 0,-56 87-7 0 0,5-10-186 0 0,14-41-1 0 0,16-28-1331 0 0,-23 64-102 0 0,5 4-3603 0 0,-17 22-1121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3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30 159 5983 0 0,'0'0'464'0'0,"1"2"10"0"0,0 0 231 0 0,0 0 0 0 0,0 1 0 0 0,0-1 0 0 0,0 0 0 0 0,0 0 0 0 0,1 0 0 0 0,-1 0 0 0 0,1 0 0 0 0,1 2 0 0 0,-1-2-327 0 0,0-1 1 0 0,0 1 0 0 0,0-1-1 0 0,0 0 1 0 0,0 1 0 0 0,0-1-1 0 0,0 0 1 0 0,3 1 0 0 0,0-1-115 0 0,-1 0 0 0 0,0 0 1 0 0,0-1-1 0 0,0 0 0 0 0,1 1 0 0 0,-1-1 1 0 0,0-1-1 0 0,0 1 0 0 0,1 0 1 0 0,6-3-1 0 0,-3 1 70 0 0,33-8 1288 0 0,70-27 0 0 0,-93 30-1511 0 0,97-48 271 0 0,-104 48-420 0 0,1 0 0 0 0,-1-1 1 0 0,-1 0-1 0 0,1-1 0 0 0,-1 0 1 0 0,-1 0-1 0 0,11-14 0 0 0,-19 22-49 0 0,-23-3-1058 0 0,9 5 1072 0 0,0 0-1 0 0,1 1 0 0 0,-1 0 1 0 0,0 1-1 0 0,-19 7 1 0 0,-58 29-43 0 0,57-24 115 0 0,1 2 0 0 0,1 1 0 0 0,-34 27 1 0 0,50-34 38 0 0,1 1 0 0 0,1 1 0 0 0,0 0 1 0 0,1 0-1 0 0,0 2 0 0 0,1-1 1 0 0,1 1-1 0 0,-11 20 0 0 0,18-28 16 0 0,1-1 1 0 0,-1 1-1 0 0,1 0 1 0 0,0 0-1 0 0,0 0 0 0 0,1 0 1 0 0,0 0-1 0 0,0 0 0 0 0,1 0 1 0 0,0 0-1 0 0,0 0 0 0 0,1 0 1 0 0,-1 0-1 0 0,2 0 0 0 0,-1 0 1 0 0,4 9-1 0 0,-4-11 7 0 0,1 0-1 0 0,0-1 1 0 0,1 0 0 0 0,-1 1-1 0 0,1-1 1 0 0,0 0-1 0 0,0 0 1 0 0,0 0 0 0 0,0-1-1 0 0,1 1 1 0 0,0-1 0 0 0,-1 0-1 0 0,1 0 1 0 0,0 0 0 0 0,1 0-1 0 0,-1-1 1 0 0,0 0 0 0 0,1 1-1 0 0,-1-2 1 0 0,1 1 0 0 0,0 0-1 0 0,0-1 1 0 0,0 0-1 0 0,5 0 1 0 0,0 0 59 0 0,1 0-1 0 0,0-1 1 0 0,0-1-1 0 0,-1 0 1 0 0,15-3 0 0 0,54-17 90 0 0,-26 5-141 0 0,-42 14-67 0 0,172-41-22 0 0,-181 43-131 0 0,-13 7-4301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92 15119 0 0,'2'-1'340'0'0,"5"-4"-32"0"0,-5 3-224 0 0,1 1 0 0 0,-1-1 0 0 0,1 0 0 0 0,-1 0 0 0 0,0 0 0 0 0,0-1 0 0 0,0 1 0 0 0,0-1 0 0 0,0 1 0 0 0,-1-1 0 0 0,3-3 0 0 0,-4 5-69 0 0,1 1 1 0 0,-1-1-1 0 0,1 0 0 0 0,-1 0 0 0 0,0 0 0 0 0,1 0 1 0 0,-1 1-1 0 0,0-1 0 0 0,0 0 0 0 0,1 0 0 0 0,-1 0 0 0 0,0 0 1 0 0,0 0-1 0 0,0 0 0 0 0,0 0 0 0 0,0 0 0 0 0,0 0 1 0 0,-1 0-1 0 0,1 0 0 0 0,0 0 0 0 0,0 1 0 0 0,-1-1 0 0 0,1 0 1 0 0,0 0-1 0 0,-1-1 0 0 0,-1 0 64 0 0,1 1 1 0 0,-1-1-1 0 0,1 1 1 0 0,-1-1-1 0 0,1 1 0 0 0,-1 0 1 0 0,0-1-1 0 0,0 1 0 0 0,0 0 1 0 0,-3-1-1 0 0,-2-1 141 0 0,0 0-1 0 0,0 1 0 0 0,-1 0 1 0 0,1 1-1 0 0,-11-2 0 0 0,9 2-196 0 0,0 1 1 0 0,0 0-1 0 0,0 0 0 0 0,0 1 0 0 0,0 0 0 0 0,0 1 1 0 0,0-1-1 0 0,0 2 0 0 0,-15 5 0 0 0,-21 12-3 0 0,0 2 0 0 0,2 1-1 0 0,0 3 1 0 0,2 1 0 0 0,1 2-1 0 0,1 2 1 0 0,1 2 0 0 0,-63 72 0 0 0,95-99 44 0 0,1 1 1 0 0,0 0 0 0 0,0 1 0 0 0,1-1 0 0 0,0 1-1 0 0,0 0 1 0 0,1 0 0 0 0,0 0 0 0 0,-3 14 0 0 0,6-19-41 0 0,-1 0 0 0 0,1 0 0 0 0,0 0 1 0 0,0 0-1 0 0,0 0 0 0 0,0 1 0 0 0,0-1 1 0 0,1 0-1 0 0,0 0 0 0 0,-1 0 0 0 0,1 0 1 0 0,0 0-1 0 0,1 0 0 0 0,-1 0 1 0 0,0-1-1 0 0,1 1 0 0 0,0 0 0 0 0,-1-1 1 0 0,1 1-1 0 0,0-1 0 0 0,0 0 0 0 0,0 1 1 0 0,1-1-1 0 0,-1 0 0 0 0,1 0 0 0 0,-1 0 1 0 0,1-1-1 0 0,-1 1 0 0 0,6 2 1 0 0,-1-2 46 0 0,-1 1 0 0 0,1-1 1 0 0,0 0-1 0 0,0 0 0 0 0,0-1 1 0 0,0 0-1 0 0,13 0 0 0 0,53-5 245 0 0,-60 3-276 0 0,66-8 104 0 0,37-3-2936 0 0,-94 12 1376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198 109 5983 0 0,'2'0'464'0'0,"21"-12"1821"0"0,0 0-1 0 0,-1-2 0 0 0,26-18 0 0 0,-8 4-922 0 0,-40 28-1284 0 0,0-1 0 0 0,1 1 0 0 0,-1 0 1 0 0,0 0-1 0 0,0 0 0 0 0,0 0 0 0 0,1 0 0 0 0,-1 0 0 0 0,0 0 1 0 0,0-1-1 0 0,0 1 0 0 0,1 0 0 0 0,-1 0 0 0 0,0 0 0 0 0,0-1 1 0 0,0 1-1 0 0,0 0 0 0 0,0 0 0 0 0,1 0 0 0 0,-1-1 0 0 0,0 1 1 0 0,0 0-1 0 0,0 0 0 0 0,0-1 0 0 0,0 1 0 0 0,0 0 0 0 0,0 0 0 0 0,0-1 1 0 0,0 1-1 0 0,0 0 0 0 0,0-1 0 0 0,-7-2 663 0 0,-16 2-500 0 0,15 3-215 0 0,0 0 0 0 0,1 0 0 0 0,-10 4 0 0 0,-14 4 8 0 0,7-3-15 0 0,1 1-1 0 0,-35 17 0 0 0,27-10 2 0 0,23-11 4 0 0,0 0 1 0 0,1 1-1 0 0,0 0 1 0 0,0 0 0 0 0,0 0-1 0 0,1 1 1 0 0,0 0-1 0 0,0 0 1 0 0,0 1-1 0 0,1 0 1 0 0,0 0-1 0 0,0 0 1 0 0,-7 14-1 0 0,7-11 2 0 0,1 1 0 0 0,0 0 0 0 0,0 0-1 0 0,1 0 1 0 0,1 0 0 0 0,0 1 0 0 0,0-1 0 0 0,1 1-1 0 0,1 20 1 0 0,0-29 0 0 0,0-1-1 0 0,1 0 1 0 0,-1 0-1 0 0,0 0 0 0 0,1 0 1 0 0,0 1-1 0 0,-1-1 1 0 0,1 0-1 0 0,0 0 1 0 0,0 0-1 0 0,0-1 1 0 0,0 1-1 0 0,1 0 1 0 0,-1 0-1 0 0,1 0 0 0 0,-1-1 1 0 0,1 1-1 0 0,-1-1 1 0 0,1 1-1 0 0,0-1 1 0 0,-1 0-1 0 0,1 0 1 0 0,0 0-1 0 0,0 0 0 0 0,0 0 1 0 0,0 0-1 0 0,0 0 1 0 0,0 0-1 0 0,0-1 1 0 0,5 1-1 0 0,0 0 62 0 0,0 0 0 0 0,-1-1-1 0 0,1 0 1 0 0,0 0 0 0 0,0-1-1 0 0,0 1 1 0 0,0-2 0 0 0,9-2-1 0 0,-8 1-54 0 0,-1 0-1 0 0,0 0 1 0 0,0-1-1 0 0,-1 0 1 0 0,1 0-1 0 0,-1-1 1 0 0,0 0-1 0 0,0 0 0 0 0,0 0 1 0 0,-1-1-1 0 0,0 0 1 0 0,0 0-1 0 0,0 0 1 0 0,-1 0-1 0 0,1-1 0 0 0,2-8 1 0 0,2-4-25 0 0,-1 0 1 0 0,0 0-1 0 0,-2-1 0 0 0,0 0 1 0 0,3-20-1 0 0,-7 29-115 0 0,-1 0-1 0 0,0 0 0 0 0,0 0 1 0 0,-1 0-1 0 0,-1 0 1 0 0,-1-13-1 0 0,-2 17-847 0 0,0 12-793 0 0,-1 12-744 0 0,5-5 851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130 279 9215 0 0,'0'0'707'0'0,"1"0"-464"0"0,7 5 4519 0 0,-9-4-4514 0 0,0 0 1 0 0,0 0-1 0 0,0 0 0 0 0,0 0 0 0 0,-1 0 0 0 0,1 0 1 0 0,0 0-1 0 0,0 0 0 0 0,-1 0 0 0 0,1-1 0 0 0,-1 1 1 0 0,-1 0-1 0 0,-3 1-60 0 0,0 0 0 0 0,0 0 1 0 0,0-1-1 0 0,0 1 0 0 0,-1-1 0 0 0,1-1 0 0 0,0 1 1 0 0,0-1-1 0 0,-1-1 0 0 0,1 1 0 0 0,0-1 1 0 0,0 0-1 0 0,0 0 0 0 0,0-1 0 0 0,0 1 0 0 0,0-2 1 0 0,-7-2-1 0 0,12 4-172 0 0,1 0 0 0 0,-1 0 0 0 0,1 0 0 0 0,0-1 0 0 0,-1 1 0 0 0,1 0 0 0 0,0 0 0 0 0,0 0 0 0 0,0 0 1 0 0,0-1-1 0 0,0 1 0 0 0,0 0 0 0 0,0 0 0 0 0,0 0 0 0 0,0-1 0 0 0,0 1 0 0 0,1 0 0 0 0,0-2 0 0 0,1-2 5 0 0,0 0-1 0 0,0 0 0 0 0,1 0 1 0 0,0 0-1 0 0,0 0 0 0 0,0 1 1 0 0,0-1-1 0 0,4-3 0 0 0,34-31-35 0 0,-33 32 23 0 0,17-15-12 0 0,1 2-1 0 0,1 1 0 0 0,1 1 1 0 0,30-15-1 0 0,-35 22-4 0 0,1 0 0 0 0,0 2 1 0 0,1 0-1 0 0,0 2 0 0 0,41-6 0 0 0,-59 12 9 0 0,1 0 0 0 0,-1 1 0 0 0,1 0-1 0 0,-1 0 1 0 0,1 0 0 0 0,-1 1 0 0 0,1 1-1 0 0,9 2 1 0 0,-14-3 10 0 0,-1 0 0 0 0,1 0-1 0 0,-1 0 1 0 0,1 0 0 0 0,-1 1 0 0 0,1-1 0 0 0,-1 1-1 0 0,0-1 1 0 0,0 1 0 0 0,0 0 0 0 0,0 0-1 0 0,0 0 1 0 0,-1 0 0 0 0,1 0 0 0 0,0 0-1 0 0,-1 1 1 0 0,1-1 0 0 0,-1 0 0 0 0,0 1 0 0 0,0-1-1 0 0,0 1 1 0 0,0-1 0 0 0,-1 1 0 0 0,1 0-1 0 0,0 4 1 0 0,-1 3 19 0 0,0-1-1 0 0,0 0 1 0 0,-1 0-1 0 0,-1 0 1 0 0,1 0-1 0 0,-1 0 1 0 0,-1 0-1 0 0,0-1 1 0 0,-7 16 0 0 0,-5 6 83 0 0,-24 35 1 0 0,35-59-101 0 0,-12 16-58 0 0,-12 21 289 0 0,26-40-374 0 0,1 0 0 0 0,0-1 1 0 0,-1 1-1 0 0,1 0 0 0 0,0 0 0 0 0,1 0 0 0 0,-1 0 0 0 0,0 0 0 0 0,1 0 0 0 0,0 0 1 0 0,-1 0-1 0 0,2 5 0 0 0,-1-7-98 0 0,0-1 0 0 0,0 0 0 0 0,0 1 0 0 0,1-1 1 0 0,-1 1-1 0 0,0-1 0 0 0,1 0 0 0 0,-1 1 0 0 0,0-1 0 0 0,0 0 0 0 0,1 0 1 0 0,-1 1-1 0 0,0-1 0 0 0,1 0 0 0 0,-1 0 0 0 0,1 0 0 0 0,-1 1 0 0 0,0-1 1 0 0,1 0-1 0 0,-1 0 0 0 0,1 0 0 0 0,-1 0 0 0 0,1 0 0 0 0,0 0 1 0 0,11 1-6958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38 16271 0 0,'7'-24'1470'0'0,"-7"24"-1403"0"0,0-1 0 0 0,0 0 0 0 0,0 1 1 0 0,0-1-1 0 0,0 0 0 0 0,0 0 0 0 0,0 1 1 0 0,0-1-1 0 0,0 0 0 0 0,0 1 1 0 0,0-1-1 0 0,0 0 0 0 0,-1 1 0 0 0,1-1 1 0 0,-1-1-1 0 0,1 2-18 0 0,0 0-1 0 0,0 0 1 0 0,-1-1 0 0 0,1 1-1 0 0,0 0 1 0 0,0 0 0 0 0,0 0-1 0 0,-1 0 1 0 0,1 0-1 0 0,0 0 1 0 0,0 0 0 0 0,-1 0-1 0 0,1-1 1 0 0,0 1 0 0 0,-1 0-1 0 0,1 0 1 0 0,0 0 0 0 0,0 0-1 0 0,-1 0 1 0 0,1 1 0 0 0,0-1-1 0 0,0 0 1 0 0,-1 0 0 0 0,1 0-1 0 0,0 0 1 0 0,-1 0 0 0 0,-11 9 650 0 0,1 3-633 0 0,1 1 0 0 0,1 0 0 0 0,1 1 0 0 0,0 0 0 0 0,0 0 0 0 0,-7 20 0 0 0,-7 14 19 0 0,-73 142 86 0 0,-159 289 651 0 0,169-325-744 0 0,23-38-39 0 0,43-81-271 0 0,10-18-179 0 0,0 0 0 0 0,-1-1 1 0 0,-1 0-1 0 0,-20 24 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3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60 18399 0 0,'-1'0'844'0'0,"-3"-2"-267"0"0,3 1-467 0 0,-1 1 0 0 0,1-1 0 0 0,-1 1 0 0 0,1 0 0 0 0,-1-1 0 0 0,1 1 0 0 0,-1 0 0 0 0,1 0 0 0 0,-1 0 0 0 0,1 0-1 0 0,-1 0 1 0 0,1 0 0 0 0,-3 1 0 0 0,10 8 895 0 0,-3-6-913 0 0,0 0-1 0 0,0 0 0 0 0,0 0 0 0 0,1 0 0 0 0,0-1 0 0 0,-1 0 0 0 0,1 0 0 0 0,0 0 0 0 0,0 0 0 0 0,0 0 0 0 0,0-1 0 0 0,1 0 0 0 0,7 2 0 0 0,6-1 214 0 0,37 1-1 0 0,-48-2-233 0 0,93-4 491 0 0,167-26 0 0 0,-116 9-542 0 0,29-5-1256 0 0,-30 3-3068 0 0,-123 19 1826 0 0,-4 3-4048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12295 0 0,'0'0'1112'0'0,"-2"1"-790"0"0,-50 11 3559 0 0,9-1-2455 0 0,32-9-1202 0 0,0 1 1 0 0,0 0 0 0 0,-11 5 0 0 0,-197 107 1759 0 0,212-111-1900 0 0,-1 1-1 0 0,1 0 1 0 0,0 0 0 0 0,0 1-1 0 0,0 0 1 0 0,1 0 0 0 0,-11 14-1 0 0,16-19-68 0 0,1 1-1 0 0,-1-1 0 0 0,1 0 0 0 0,-1 1 0 0 0,1-1 0 0 0,-1 1 0 0 0,1-1 0 0 0,0 0 0 0 0,0 1 0 0 0,0-1 0 0 0,0 1 0 0 0,0-1 0 0 0,0 0 0 0 0,0 1 0 0 0,0-1 0 0 0,1 1 0 0 0,-1-1 0 0 0,1 0 1 0 0,-1 1-1 0 0,1-1 0 0 0,-1 0 0 0 0,1 1 0 0 0,1 1 0 0 0,-2-3-3 0 0,1 1 1 0 0,0-1-1 0 0,-1 1 0 0 0,1-1 1 0 0,-1 0-1 0 0,1 1 0 0 0,0-1 1 0 0,-1 0-1 0 0,1 0 0 0 0,0 1 1 0 0,-1-1-1 0 0,1 0 0 0 0,0 0 1 0 0,0 0-1 0 0,-1 0 1 0 0,1 0-1 0 0,1 0 0 0 0,1 0 26 0 0,13 2 35 0 0,1 0 0 0 0,0-2 0 0 0,0 0 0 0 0,-1-1 0 0 0,1-1 0 0 0,0 0 0 0 0,27-8 0 0 0,3-5-224 0 0,60-27 0 0 0,-98 39 52 0 0,1-2 0 0 0,0 1 0 0 0,-1-1 0 0 0,0-1 0 0 0,0 0-1 0 0,-1 0 1 0 0,0 0 0 0 0,0-1 0 0 0,0-1 0 0 0,13-15 0 0 0,-22 24 4 0 0,0 0 0 0 0,1 0 0 0 0,-1 0 1 0 0,1 0-1 0 0,-1 1 0 0 0,1-1 0 0 0,0 0 0 0 0,-1 0 0 0 0,1 0 1 0 0,0 1-1 0 0,0-1 0 0 0,0 0 0 0 0,0 0 0 0 0,0 1 1 0 0,0-1-1 0 0,0 0 0 0 0,0 0 0 0 0,1 0 0 0 0,-1 1 0 0 0,0-1 1 0 0,1 0-1 0 0,-1 0 0 0 0,1 0 0 0 0,-1 0 0 0 0,1 0 0 0 0,0 1 1 0 0,-1-1-1 0 0,1 0 0 0 0,1 1 0 0 0,6 4-2088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 2303 0 0,'0'0'6219'0'0,"11"-5"-2022"0"0,-9 4-4791 0 0,8-4 4407 0 0,-10 5-3746 0 0,0 0 0 0 0,0 0 0 0 0,1 0-1 0 0,-1 0 1 0 0,0 0 0 0 0,0 0 0 0 0,0 0 0 0 0,1 0 0 0 0,-1 0 0 0 0,0 0 0 0 0,0 0 0 0 0,0 0 0 0 0,1 0 0 0 0,-1 0 0 0 0,0 1 0 0 0,0-1 0 0 0,0 0 0 0 0,0 0 0 0 0,0 0 0 0 0,1 0 0 0 0,-1 0 0 0 0,0 1-1 0 0,0-1 1 0 0,0 0 0 0 0,0 0 0 0 0,0 0 0 0 0,0 0 0 0 0,0 1 0 0 0,1-1 0 0 0,-1 0 0 0 0,0 0 0 0 0,0 0 0 0 0,0 1 0 0 0,0-1 0 0 0,0 0 0 0 0,0 0 0 0 0,0 0 0 0 0,0 1 0 0 0,0-1 0 0 0,0 0 0 0 0,0 0-1 0 0,0 0 1 0 0,0 0 0 0 0,0 1 0 0 0,-1-1 0 0 0,1 0 0 0 0,0 0 0 0 0,0 0 0 0 0,0 1 0 0 0,0-1 0 0 0,0 0 0 0 0,0 0 0 0 0,-3 8 140 0 0,0 0-1 0 0,0-1 1 0 0,-1 1 0 0 0,0-1-1 0 0,0 0 1 0 0,0 0 0 0 0,-1 0 0 0 0,0-1-1 0 0,-7 8 1 0 0,-14 19 247 0 0,9-9-386 0 0,-26 42 65 0 0,38-56-179 0 0,0-1 0 0 0,1 0 1 0 0,0 1-1 0 0,0 0 0 0 0,-2 11 1 0 0,6-19-115 0 0,0-1 74 0 0,0-1 0 0 0,0 1 0 0 0,0-1 0 0 0,1 1 0 0 0,-1 0-1 0 0,0-1 1 0 0,1 1 0 0 0,-1-1 0 0 0,0 1 0 0 0,1-1 0 0 0,-1 1 0 0 0,1-1 0 0 0,-1 1 0 0 0,0-1 0 0 0,1 1 0 0 0,-1-1 0 0 0,1 0 0 0 0,0 1 0 0 0,-1-1 0 0 0,1 0 0 0 0,-1 1-1 0 0,1-1 1 0 0,0 0 0 0 0,-1 0 0 0 0,1 0 0 0 0,-1 0 0 0 0,1 1 0 0 0,0-1 0 0 0,-1 0 0 0 0,1 0 0 0 0,0 0 0 0 0,-1 0 0 0 0,1 0 0 0 0,0 0 0 0 0,-1-1 0 0 0,1 1 0 0 0,-1 0-1 0 0,1 0 1 0 0,0 0 0 0 0,-1-1 0 0 0,1 1 0 0 0,12-5-1522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8751 0 0,'0'0'936'0'0,"-9"0"-936"0"0,0 2 1064 0 0,0 5-488 0 0,4 0 8 0 0,5 2-1248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47 260 12959 0 0,'0'0'595'0'0,"-1"1"-18"0"0,-6 5 13 0 0,-1-1-1 0 0,0 0 0 0 0,-14 7 2529 0 0,22-14-2728 0 0,3-3-235 0 0,-1-1 0 0 0,1 1 0 0 0,-1 0 0 0 0,2 0 0 0 0,-1 0 0 0 0,0 1 0 0 0,8-9 0 0 0,34-28 28 0 0,-24 24-91 0 0,37-32-85 0 0,128-79-1 0 0,-186 128-8 0 0,1-1 1 0 0,-1 1-1 0 0,1 0 0 0 0,-1-1 1 0 0,1 1-1 0 0,-1 0 0 0 0,1-1 0 0 0,-1 1 1 0 0,1 0-1 0 0,-1 0 0 0 0,1-1 0 0 0,0 1 1 0 0,-1 0-1 0 0,1 0 0 0 0,0 0 0 0 0,-1 0 1 0 0,1 0-1 0 0,-1 0 0 0 0,1 0 1 0 0,0 0-1 0 0,-1 0 0 0 0,1 0 0 0 0,-1 1 1 0 0,1-1-1 0 0,0 0 0 0 0,-1 0 0 0 0,1 0 1 0 0,-1 1-1 0 0,1-1 0 0 0,-1 0 1 0 0,1 1-1 0 0,-1-1 0 0 0,1 1 0 0 0,-1-1 1 0 0,1 0-1 0 0,0 2 0 0 0,6 7 13 0 0,-6-5 6 0 0,0-1 0 0 0,-1 1-1 0 0,1 0 1 0 0,0-1 0 0 0,-1 1 0 0 0,0 0 0 0 0,0 0 0 0 0,-1 6 0 0 0,-8 34 67 0 0,5-26-45 0 0,2-7-24 0 0,0 1 0 0 0,0-1 0 0 0,2 1 0 0 0,-1-1 0 0 0,1 1 0 0 0,1-1 0 0 0,2 13 0 0 0,-2-19-15 0 0,0 0 0 0 0,1 0 0 0 0,-1 0-1 0 0,1 0 1 0 0,0 0 0 0 0,0 0-1 0 0,1 0 1 0 0,-1-1 0 0 0,1 1 0 0 0,0-1-1 0 0,1 0 1 0 0,-1 1 0 0 0,1-2 0 0 0,-1 1-1 0 0,1 0 1 0 0,0-1 0 0 0,7 5 0 0 0,2 0-525 0 0,1-1 1 0 0,0-1 0 0 0,1 0-1 0 0,-1 0 1 0 0,1-1 0 0 0,0-1-1 0 0,19 2 1 0 0,-15-4-1187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11 2759 0 0,'0'0'9114'0'0,"2"0"-8697"0"0,35-7 7056 0 0,-35 7-7403 0 0,7-1-56 0 0,-1 0-3 0 0,-5 1 32 0 0,4 0-22 0 0,-4 0 22 0 0,3-1-22 0 0,-27 5 92 0 0,1 0-118 0 0,-20 6 0 0 0,-134 50-197 0 0,155-53 181 0 0,0 1 0 0 0,-25 14-1 0 0,44-22 23 0 0,0 0-1 0 0,-1 0 1 0 0,1 0-1 0 0,0 0 1 0 0,0 1-1 0 0,0-1 1 0 0,0 0-1 0 0,0 0 1 0 0,-1 0-1 0 0,1 1 1 0 0,0-1-1 0 0,0 0 1 0 0,0 0-1 0 0,0 1 1 0 0,0-1-1 0 0,0 0 1 0 0,0 0-1 0 0,0 1 1 0 0,0-1-1 0 0,0 0 1 0 0,0 0-1 0 0,0 1 1 0 0,0-1-1 0 0,0 0 1 0 0,0 0-1 0 0,0 1 1 0 0,0-1-1 0 0,0 0 1 0 0,0 0-1 0 0,0 1 1 0 0,1-1-1 0 0,-1 0 1 0 0,0 0-1 0 0,0 0 1 0 0,0 1-1 0 0,0-1 1 0 0,1 0-1 0 0,-1 0 1 0 0,0 0-1 0 0,0 1 1 0 0,0-1-1 0 0,0 0 1 0 0,1 0-1 0 0,-1 0 1 0 0,0 0-1 0 0,0 0 1 0 0,1 0-1 0 0,-1 1 1 0 0,0-1-1 0 0,1 0 1 0 0,13 8 34 0 0,-12-7-32 0 0,1 0-3 0 0,9 11 0 0 0,-10-8-22 0 0,1-1-1 0 0,-1 1 0 0 0,0 0 1 0 0,0 0-1 0 0,0 0 1 0 0,0 0-1 0 0,-1 0 0 0 0,0 0 1 0 0,1 5-1 0 0,5 12-220 0 0,-7-20 162 0 0,2 0-65 0 0,0 2 143 0 0,1-1 0 0 0,-1 0 0 0 0,1 0 0 0 0,0-1 0 0 0,-1 1-1 0 0,1 0 1 0 0,0-1 0 0 0,0 0 0 0 0,0 0 0 0 0,0 0 0 0 0,0 0 0 0 0,1 0 0 0 0,-1-1-1 0 0,0 1 1 0 0,0-1 0 0 0,1 0 0 0 0,-1 0 0 0 0,0 0 0 0 0,0 0 0 0 0,5-1 0 0 0,3 0-4 0 0,62-5 79 0 0,-43 3-7 0 0,1 0 0 0 0,0 3-1 0 0,46 4 1 0 0,-70-3-40 0 0,-1 0-1 0 0,1 1 1 0 0,0 0-1 0 0,0 0 1 0 0,-1 1 0 0 0,1 0-1 0 0,-1 0 1 0 0,0 0 0 0 0,0 1-1 0 0,7 6 1 0 0,-10-9 9 0 0,-1 2-1 0 0,0-1 1 0 0,0 0-1 0 0,0 0 1 0 0,0 1-1 0 0,0-1 1 0 0,0 1-1 0 0,0-1 1 0 0,-1 1-1 0 0,1 0 1 0 0,-1 0-1 0 0,0 0 1 0 0,0 0-1 0 0,0 0 1 0 0,0 0-1 0 0,-1 0 1 0 0,1 0-1 0 0,-1 0 1 0 0,0 0-1 0 0,0 0 1 0 0,0 0-1 0 0,0 0 1 0 0,0 0-1 0 0,-1 1 1 0 0,0 3 0 0 0,-1-3 33 0 0,1 0 0 0 0,-1 0 0 0 0,0 0 0 0 0,0 0 0 0 0,0-1 0 0 0,-1 1 0 0 0,1-1 0 0 0,-1 1 0 0 0,0-1 1 0 0,0 0-1 0 0,0 0 0 0 0,0 0 0 0 0,0 0 0 0 0,-1-1 0 0 0,1 0 0 0 0,-1 1 0 0 0,0-1 0 0 0,1 0 1 0 0,-1-1-1 0 0,0 1 0 0 0,-6 1 0 0 0,-9 2 37 0 0,1-1 1 0 0,0-1 0 0 0,-30 2-1 0 0,39-5-91 0 0,-127 8 45 0 0,-68 7 15 0 0,195-14-74 0 0,-6 1-34 0 0,-24-1 0 0 0,65-14-278 0 0,-2 3-443 0 0,1 2-1 0 0,35-8 1 0 0,-27 9-367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6447 0 0,'0'0'8928'0'0,"-1"1"-8549"0"0,-1 4-177 0 0,-1 0 0 0 0,1 0 1 0 0,0 1-1 0 0,0-1 0 0 0,1 0 0 0 0,0 1 0 0 0,0-1 1 0 0,-1 10-1 0 0,3 49 223 0 0,0-45-392 0 0,-2 28 1 0 0,-2-27-23 0 0,-1 0 0 0 0,-1 0 0 0 0,-1-1-1 0 0,0 0 1 0 0,-15 30 0 0 0,-56 87 175 0 0,48-89-52 0 0,-224 413 2077 0 0,238-428-2020 0 0,-11 37 0 0 0,21-54-149 0 0,1 0 1 0 0,1 0-1 0 0,0 0 0 0 0,2 0 1 0 0,-1 17-1 0 0,2-26-24 0 0,-3 19 18 0 0,2-20-37 0 0,0 0-188 0 0,-1 1-1 0 0,1-1 1 0 0,-1 0 0 0 0,0 1-1 0 0,-1-1 1 0 0,0 0-1 0 0,1 0 1 0 0,-1-1-1 0 0,-1 1 1 0 0,1-1 0 0 0,-1 1-1 0 0,0-1 1 0 0,0 0-1 0 0,0 0 1 0 0,-7 4 0 0 0,10-7 43 0 0,1-5-400 0 0,1 0 244 0 0,-1 0 1 0 0,0 0 0 0 0,1 1-1 0 0,0-1 1 0 0,0 0 0 0 0,3-6-1 0 0,3-7-1370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0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14 14335 0 0,'2'-8'1098'0'0,"-1"2"1020"0"0,-2 8-965 0 0,-4 14-708 0 0,-5 15-436 0 0,-229 565 936 0 0,180-458-886 0 0,-106 179 0 0 0,132-261-121 0 0,-41 92 0 0 0,74-148 8 0 0,0 0 1 0 0,-1 1 0 0 0,1-1 0 0 0,0 1 0 0 0,0-1 0 0 0,0 0 0 0 0,0 1 0 0 0,0-1 0 0 0,0 0 0 0 0,0 1 0 0 0,0-1 0 0 0,0 1 0 0 0,0-1 0 0 0,0 0 0 0 0,0 1 0 0 0,1-1 0 0 0,-1 0 0 0 0,0 1 0 0 0,0-1 0 0 0,0 1 0 0 0,1 0-236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274 255 3679 0 0,'0'0'623'0'0,"2"0"942"0"0,9-2 800 0 0,-2 1-937 0 0,0-1 0 0 0,0 2 0 0 0,12-1 0 0 0,-18 2-1229 0 0,1-1-1 0 0,0 1 1 0 0,-1-1 0 0 0,0 1 0 0 0,1 0-1 0 0,-1 1 1 0 0,1-1 0 0 0,-1 1-1 0 0,0-1 1 0 0,0 1 0 0 0,0 0 0 0 0,4 3-1 0 0,-2 0 199 0 0,1 0 0 0 0,-1 1 0 0 0,9 12 0 0 0,-10-12-124 0 0,0-1-1 0 0,1 1 1 0 0,9 8 0 0 0,-12-13-233 0 0,-1 0-1 0 0,1 0 1 0 0,0 0 0 0 0,-1-1 0 0 0,1 1-1 0 0,0 0 1 0 0,0-1 0 0 0,-1 1 0 0 0,1-1-1 0 0,0 0 1 0 0,0 1 0 0 0,0-1 0 0 0,0 0-1 0 0,0 0 1 0 0,-1 0 0 0 0,1 0 0 0 0,0-1-1 0 0,0 1 1 0 0,0 0 0 0 0,0-1 0 0 0,-1 0-1 0 0,4 0 1 0 0,2-2 7 0 0,0-1 1 0 0,0 0-1 0 0,11-7 1 0 0,-15 8-7 0 0,19-12 10 0 0,-1-1-1 0 0,-1-1 0 0 0,0-1 1 0 0,-2 0-1 0 0,0-2 1 0 0,-1 0-1 0 0,-1-1 0 0 0,0 0 1 0 0,17-35-1 0 0,-31 52-86 0 0,0 0-1 0 0,0-1 1 0 0,0 0 0 0 0,-1 1-1 0 0,0-1 1 0 0,0 0-1 0 0,0 0 1 0 0,0 0-1 0 0,0-8 1 0 0,-1 11-4 0 0,-1 1 1 0 0,1-1-1 0 0,0 1 0 0 0,-1-1 0 0 0,1 1 1 0 0,-1-1-1 0 0,1 1 0 0 0,-1-1 1 0 0,1 1-1 0 0,-1-1 0 0 0,0 1 0 0 0,0 0 1 0 0,0 0-1 0 0,0-1 0 0 0,0 1 0 0 0,0 0 1 0 0,0 0-1 0 0,0 0 0 0 0,-1 0 1 0 0,1 0-1 0 0,0 0 0 0 0,0 0 0 0 0,-1 1 1 0 0,1-1-1 0 0,-1 0 0 0 0,1 1 1 0 0,-1-1-1 0 0,1 1 0 0 0,-1-1 0 0 0,1 1 1 0 0,-1 0-1 0 0,1 0 0 0 0,-4 0 1 0 0,-3-1-127 0 0,0 2 0 0 0,-1-1 0 0 0,1 1 0 0 0,0 0 1 0 0,0 1-1 0 0,0 0 0 0 0,-14 5 0 0 0,-53 27-385 0 0,-42 34 275 0 0,48-27 280 0 0,-111 75 328 0 0,155-97-184 0 0,0 2 0 0 0,2 0 0 0 0,0 2 0 0 0,-32 41 0 0 0,51-58-99 0 0,0 0 1 0 0,0 0-1 0 0,1 0 0 0 0,-1 0 0 0 0,2 0 0 0 0,-1 0 0 0 0,-2 11 1 0 0,4-15-29 0 0,1 0 1 0 0,0 0 0 0 0,-1 0 0 0 0,1 0 0 0 0,0 0-1 0 0,0 0 1 0 0,0-1 0 0 0,1 1 0 0 0,-1 0-1 0 0,0 0 1 0 0,1 0 0 0 0,-1 0 0 0 0,1 0 0 0 0,0 0-1 0 0,-1-1 1 0 0,1 1 0 0 0,0 0 0 0 0,0-1 0 0 0,0 1-1 0 0,0 0 1 0 0,1-1 0 0 0,-1 1 0 0 0,0-1 0 0 0,1 0-1 0 0,-1 1 1 0 0,1-1 0 0 0,-1 0 0 0 0,1 0-1 0 0,-1 0 1 0 0,1 0 0 0 0,2 1 0 0 0,6 2 87 0 0,0 0-1 0 0,0-1 1 0 0,0 0 0 0 0,1-1 0 0 0,-1 0-1 0 0,1 0 1 0 0,17-1 0 0 0,77-5 339 0 0,-96 3-417 0 0,255-30 960 0 0,-163 17-2508 0 0,1 1-3766 0 0,-86 11 3123 0 0,-13 1-15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248 190 2303 0 0,'23'-12'348'0'0,"-2"-2"-1"0"0,27-21 1 0 0,-14 5 6701 0 0,-10 2-2373 0 0,-19 21-4118 0 0,0 1 0 0 0,-1-1 1 0 0,0-1-1 0 0,4-9 0 0 0,-8 17-526 0 0,0-1 1 0 0,1 1-1 0 0,-1-1 1 0 0,0 0 0 0 0,1 1-1 0 0,-1-1 1 0 0,0 0-1 0 0,0 1 1 0 0,0-1-1 0 0,0 0 1 0 0,0 0-1 0 0,0 1 1 0 0,0-1-1 0 0,0 0 1 0 0,0 1-1 0 0,0-1 1 0 0,0 0-1 0 0,0 1 1 0 0,0-1-1 0 0,-1 0 1 0 0,1 1-1 0 0,0-1 1 0 0,0 0-1 0 0,-1 1 1 0 0,1-1-1 0 0,0 1 1 0 0,-1-1 0 0 0,1 0-1 0 0,-1 1 1 0 0,1-1-1 0 0,-1 1 1 0 0,1-1-1 0 0,-1 1 1 0 0,1 0-1 0 0,-1-1 1 0 0,1 1-1 0 0,-1-1 1 0 0,0 1-1 0 0,-1-1-21 0 0,0 1 1 0 0,1-1-1 0 0,-1 1 0 0 0,0 0 0 0 0,1-1 0 0 0,-1 1 0 0 0,0 0 0 0 0,0 0 1 0 0,1 0-1 0 0,-1 0 0 0 0,0 1 0 0 0,-3 0 0 0 0,-29 12 20 0 0,0 2 0 0 0,1 2 0 0 0,-38 24 0 0 0,42-23 2 0 0,1 1 0 0 0,-36 31 0 0 0,52-38 44 0 0,-1 1-1 0 0,1-1 0 0 0,1 2 0 0 0,0 0 0 0 0,1 0 0 0 0,-12 24 0 0 0,21-37-63 0 0,0 0 0 0 0,0 1 0 0 0,0-1 0 0 0,1 0 0 0 0,-1 1 0 0 0,1-1 0 0 0,-1 1 0 0 0,1-1 0 0 0,0 1-1 0 0,-1-1 1 0 0,1 1 0 0 0,0-1 0 0 0,0 1 0 0 0,0-1 0 0 0,0 1 0 0 0,0-1 0 0 0,1 1 0 0 0,-1 0 0 0 0,0-1 0 0 0,1 0 0 0 0,-1 1 0 0 0,1-1-1 0 0,-1 1 1 0 0,2 1 0 0 0,-1-2-6 0 0,1 0 1 0 0,-1 0-1 0 0,0 1 0 0 0,1-2 0 0 0,0 1 0 0 0,-1 0 0 0 0,1 0 0 0 0,-1 0 0 0 0,1-1 0 0 0,0 1 0 0 0,-1-1 0 0 0,1 1 0 0 0,0-1 1 0 0,0 0-1 0 0,-1 0 0 0 0,1 0 0 0 0,0 0 0 0 0,0 0 0 0 0,0 0 0 0 0,2-1 0 0 0,10-1 32 0 0,0-1 0 0 0,0 0 0 0 0,-1-1 0 0 0,1-1 0 0 0,23-11 0 0 0,62-40-230 0 0,-76 42-12 0 0,31-25-565 0 0,-52 38 591 0 0,-4 2 169 0 0,0 0 0 0 0,0-1 0 0 0,1 1 0 0 0,-1 0 0 0 0,1 0 0 0 0,-1 0 0 0 0,1 0 0 0 0,-1 0 0 0 0,0 2 0 0 0,-1-1 1 0 0,-9 8 49 0 0,2-1 0 0 0,-1 1-1 0 0,2 1 1 0 0,-1 0 0 0 0,1 0-1 0 0,-8 15 1 0 0,16-24-8 0 0,3-2-104 0 0,2 2-97 0 0,1-1-1 0 0,-1 0 1 0 0,0 0-1 0 0,1-1 1 0 0,-1 1-1 0 0,1-1 1 0 0,-1 0-1 0 0,1 0 1 0 0,-1-1-1 0 0,1 1 1 0 0,-1-1-1 0 0,0 0 1 0 0,1 0-1 0 0,7-4 1 0 0,5-2-1098 0 0,0-1 1 0 0,17-10-1 0 0,-31 16 1225 0 0,40-23-2094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72 13303 0 0,'2'-1'606'0'0,"19"-15"1380"0"0,39-38 2565 0 0,-70 60-3457 0 0,7-3-927 0 0,-62 45 32 0 0,2 2-1 0 0,-78 81 1 0 0,139-128-199 0 0,0-1 0 0 0,0 1 0 0 0,0 0 0 0 0,0 0 0 0 0,-2 5 0 0 0,3-8-2 0 0,1 1 1 0 0,0-1-1 0 0,0 1 0 0 0,-1-1 0 0 0,1 1 0 0 0,0-1 0 0 0,0 1 1 0 0,0 0-1 0 0,0-1 0 0 0,-1 1 0 0 0,1-1 0 0 0,0 1 1 0 0,0 0-1 0 0,0-1 0 0 0,0 1 0 0 0,1-1 0 0 0,-1 1 1 0 0,0 0-1 0 0,0-1 0 0 0,0 2 0 0 0,5 1-21 0 0,-4-3 18 0 0,8 5-18 0 0,0 0 1 0 0,0-1-1 0 0,1 0 1 0 0,0 0-1 0 0,19 4 1 0 0,-18-5 18 0 0,0 0 1 0 0,-1 1-1 0 0,1 0 1 0 0,18 10 0 0 0,-21-10-3 0 0,0 2 0 0 0,-1-1 0 0 0,1 1 0 0 0,-1 0 1 0 0,8 10-1 0 0,-14-15 5 0 0,0 0 1 0 0,0 0-1 0 0,0 1 1 0 0,0-1 0 0 0,0 0-1 0 0,0 0 1 0 0,-1 1-1 0 0,1-1 1 0 0,0 1-1 0 0,-1-1 1 0 0,1 0 0 0 0,-1 1-1 0 0,0-1 1 0 0,1 1-1 0 0,-1 0 1 0 0,0-1-1 0 0,0 1 1 0 0,0-1-1 0 0,0 1 1 0 0,0-1 0 0 0,0 1-1 0 0,0-1 1 0 0,-1 1-1 0 0,1-1 1 0 0,-1 1-1 0 0,1-1 1 0 0,-1 1-1 0 0,1-1 1 0 0,-1 0 0 0 0,0 1-1 0 0,0-1 1 0 0,1 0-1 0 0,-1 1 1 0 0,0-1-1 0 0,0 0 1 0 0,0 0-1 0 0,-1 0 1 0 0,1 0 0 0 0,0 0-1 0 0,0 0 1 0 0,-2 1-1 0 0,-8 5 20 0 0,-1 0 0 0 0,1-1 0 0 0,-1 0 0 0 0,0-1 0 0 0,-23 7 0 0 0,-68 11 146 0 0,76-17-145 0 0,13-4-288 0 0,-1 0 1 0 0,1 0-1 0 0,0-1 1 0 0,-15-1 0 0 0,27 0 10 0 0,1-1 0 0 0,0 1 0 0 0,0 0 0 0 0,-1-1 0 0 0,1 1 0 0 0,0 0 0 0 0,0-1 0 0 0,0 0 0 0 0,-1 1 0 0 0,-1-2 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495 124 13359 0 0,'73'-124'6399'0'0,"-75"127"-6303"0"0,0 0 0 0 0,0 1 0 0 0,0-1 0 0 0,0 0 1 0 0,0 0-1 0 0,1 1 0 0 0,0-1 0 0 0,-3 8 0 0 0,0 2 24 0 0,-123 269 502 0 0,63-150-436 0 0,-65 180 16 0 0,-29 59-305 0 0,92-255-2187 0 0,64-113 2033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14855 0 0,'0'0'1704'0'0,"2"1"-1085"0"0,4 2-311 0 0,1 0 0 0 0,-1 0 0 0 0,1-1 0 0 0,0 0 0 0 0,0 0 0 0 0,-1-1 0 0 0,1 0 0 0 0,0 0 0 0 0,0-1 0 0 0,11 0 0 0 0,8-2 580 0 0,39-7 0 0 0,-26 2-267 0 0,359-79 1813 0 0,-154 27-1957 0 0,-225 56-826 0 0,1-1 0 0 0,32 0 0 0 0,-50 4-1035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 4607 0 0,'0'-5'10319'0'0,"-1"7"-9052"0"0,-40 60 996 0 0,-42 75-305 0 0,-18 55-1408 0 0,47-92-539 0 0,30-59 72 0 0,-39 50 1 0 0,14-22-2991 0 0,44-60-1654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81 1375 0 0,'-1'0'560'0'0,"-2"-1"261"0"0,0 1-1 0 0,0 0 1 0 0,0 0-1 0 0,0 1 1 0 0,0-1-1 0 0,0 0 1 0 0,1 1-1 0 0,-1 0 1 0 0,0 0-1 0 0,0 0 1 0 0,-3 1-1 0 0,-32 18 3222 0 0,26-13-3840 0 0,-30 18 445 0 0,0 1 1 0 0,1 3 0 0 0,2 1-1 0 0,-41 41 1 0 0,67-58-638 0 0,1 1 1 0 0,0 1-1 0 0,1 0 0 0 0,0 1 0 0 0,2 0 0 0 0,0 1 1 0 0,0 0-1 0 0,-6 19 0 0 0,12-26 15 0 0,-1 0 1 0 0,2 0-1 0 0,-1 1 0 0 0,1-1 0 0 0,1 1 1 0 0,0-1-1 0 0,0 1 0 0 0,1 0 0 0 0,1-1 1 0 0,0 1-1 0 0,0 0 0 0 0,1-1 0 0 0,0 1 1 0 0,1-1-1 0 0,6 16 0 0 0,-6-20 39 0 0,-1-1 1 0 0,2 1-1 0 0,-1-1 0 0 0,0 1 0 0 0,1-1 0 0 0,0 0 0 0 0,1-1 1 0 0,-1 1-1 0 0,1-1 0 0 0,-1 1 0 0 0,1-1 0 0 0,1-1 0 0 0,6 5 1 0 0,-6-5 20 0 0,1 0 0 0 0,0 0 0 0 0,1-1 0 0 0,-1 0 0 0 0,0 0 0 0 0,1-1 0 0 0,-1 0 0 0 0,0 0 0 0 0,15-1 0 0 0,-3-2 45 0 0,1 0-1 0 0,-1-2 0 0 0,-1 0 1 0 0,1-1-1 0 0,-1-1 0 0 0,1-1 1 0 0,29-16-1 0 0,-8 2 133 0 0,62-45-1 0 0,-79 48-170 0 0,0-1 1 0 0,-1-1-1 0 0,31-36 0 0 0,-47 49-86 0 0,-1 0 1 0 0,0 0-1 0 0,-1 0 0 0 0,0 0 1 0 0,0-1-1 0 0,0 0 0 0 0,-1 1 1 0 0,0-1-1 0 0,-1-1 0 0 0,0 1 1 0 0,0 0-1 0 0,0-1 0 0 0,-1 1 1 0 0,-1 0-1 0 0,1-1 0 0 0,-2 1 1 0 0,1-1-1 0 0,-1 1 0 0 0,0-1 1 0 0,-1 1-1 0 0,1 0 0 0 0,-2-1 1 0 0,-3-8-1 0 0,2 7-4 0 0,0 0 0 0 0,-1 0 0 0 0,0 1 0 0 0,0 0 0 0 0,-1 0 0 0 0,0 1 0 0 0,-1-1-1 0 0,0 1 1 0 0,-12-10 0 0 0,1 3-32 0 0,-1 0-1 0 0,-1 2 0 0 0,-23-13 1 0 0,24 16-86 0 0,-19-12-38 0 0,35 20 99 0 0,0 0-1 0 0,1 0 1 0 0,-1 0 0 0 0,0-1-1 0 0,1 1 1 0 0,0-1 0 0 0,-1 1 0 0 0,1-1-1 0 0,-2-4 1 0 0,4 6 29 0 0,0 1-1 0 0,0-1 0 0 0,0 1 1 0 0,0-1-1 0 0,0 0 1 0 0,0 1-1 0 0,0-1 0 0 0,0 1 1 0 0,1-1-1 0 0,-1 1 0 0 0,0-1 1 0 0,0 1-1 0 0,1 0 1 0 0,-1-1-1 0 0,0 1 0 0 0,0-1 1 0 0,1 1-1 0 0,-1-1 1 0 0,1 1-1 0 0,-1 0 0 0 0,1-1 1 0 0,8-7-351 0 0,-4 5 59 0 0,0 0 1 0 0,0 0-1 0 0,0 0 1 0 0,0 1-1 0 0,0 0 1 0 0,8-2 0 0 0,3 0-1156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1 5527 0 0,'0'0'9503'0'0,"-1"0"-8831"0"0,-14 1-126 0 0,1 1 0 0 0,0 1 0 0 0,0 0 0 0 0,0 1 0 0 0,-25 11 0 0 0,14-6-278 0 0,-18 9-5 0 0,-43 24 0 0 0,6-3-68 0 0,51-26-195 0 0,0 2 0 0 0,1 1 0 0 0,0 0 0 0 0,2 3 0 0 0,0 0 0 0 0,-28 27 0 0 0,51-43 0 0 0,0 0 0 0 0,1 0 0 0 0,-1 0 0 0 0,1 1 0 0 0,-1-1 0 0 0,1 1 0 0 0,0 0 0 0 0,-2 5 0 0 0,3-7 0 0 0,1-1 0 0 0,0 1 0 0 0,-1-1 0 0 0,1 1 0 0 0,0-1 0 0 0,0 0 0 0 0,0 1 0 0 0,0-1 0 0 0,0 1 0 0 0,0-1 0 0 0,0 1 0 0 0,1-1 0 0 0,-1 1 0 0 0,0-1 0 0 0,1 0 0 0 0,-1 1 0 0 0,1-1 0 0 0,-1 0 0 0 0,1 1 0 0 0,0-1 0 0 0,0 0 0 0 0,0 0 0 0 0,-1 0 0 0 0,1 0 0 0 0,0 1 0 0 0,0-1 0 0 0,3 1 0 0 0,4 4 0 0 0,0-1 0 0 0,1 0 0 0 0,0-1 0 0 0,0 1 0 0 0,0-2 0 0 0,0 1 0 0 0,1-2 0 0 0,12 4 0 0 0,7-1 0 0 0,44 2 0 0 0,-61-6 0 0 0,89 8 0 0 0,-88-7 0 0 0,0 1 0 0 0,-1 0 0 0 0,1 0 0 0 0,0 1 0 0 0,17 9 0 0 0,-26-11 0 0 0,0 1 0 0 0,-1-1 0 0 0,1 1 0 0 0,5 5 0 0 0,-2 1 26 0 0,-7-8-9 0 0,1 1 0 0 0,-1-1 1 0 0,0 0-1 0 0,1 0 1 0 0,-1 0-1 0 0,0 1 1 0 0,0-1-1 0 0,1 0 1 0 0,-1 1-1 0 0,0-1 1 0 0,0 0-1 0 0,-1 0 1 0 0,1 1-1 0 0,0-1 1 0 0,0 0-1 0 0,-1 0 1 0 0,1 1-1 0 0,0-1 0 0 0,-2 2 1 0 0,1-1 28 0 0,-1 0 0 0 0,1 1 0 0 0,-1-1 0 0 0,0 0 0 0 0,0 0 0 0 0,0 0 1 0 0,0 0-1 0 0,-4 2 0 0 0,-2 2 142 0 0,-1-1 1 0 0,0 0 0 0 0,-18 6-1 0 0,-11 1 148 0 0,-75 13-1 0 0,71-17-291 0 0,-66 16-3 0 0,-56 10-41 0 0,131-29-107 0 0,0-1 0 0 0,-1-2-1 0 0,-33-3 1 0 0,62 1 50 0 0,3 0 5 0 0,-1 0-1 0 0,0 0 0 0 0,0 0 0 0 0,1-1 0 0 0,-1 1 0 0 0,0-1 1 0 0,0 0-1 0 0,-3-1 0 0 0,13-5-494 0 0,-4 5 452 0 0,0 0-1 0 0,1 0 1 0 0,-1 0-1 0 0,0 0 1 0 0,0 1-1 0 0,1-1 1 0 0,-1 1-1 0 0,1 0 1 0 0,5-1 0 0 0,38-4-935 0 0,-27 4 56 0 0,1 0-265 0 0,-1 2-44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87 3679 0 0,'0'-2'284'0'0,"3"-4"98"0"0,0-23 13005 0 0,-4 28-13144 0 0,-2 3-106 0 0,0 0-1 0 0,0-1 1 0 0,1 1-1 0 0,-1 0 1 0 0,0 0-1 0 0,1 0 1 0 0,-1 1-1 0 0,1-1 1 0 0,-1 1-1 0 0,1-1 1 0 0,0 1-1 0 0,0 0 1 0 0,-2 5-1 0 0,-3 4 25 0 0,2 1 0 0 0,-5 15 1 0 0,-2 3 34 0 0,-22 41-9 0 0,22-49-98 0 0,1 0 0 0 0,1 0 0 0 0,1 1 0 0 0,-9 37 0 0 0,18-58-55 0 0,-1 0 1 0 0,1 0 0 0 0,-1 0-1 0 0,1 0 1 0 0,0-1-1 0 0,0 1 1 0 0,0 0 0 0 0,1 0-1 0 0,-1 0 1 0 0,1 0-1 0 0,0-1 1 0 0,-1 1-1 0 0,1 0 1 0 0,0 0 0 0 0,2 2-1 0 0,-2-4-11 0 0,1 0 0 0 0,-1 1 0 0 0,0-1 0 0 0,0-1-1 0 0,1 1 1 0 0,-1 0 0 0 0,1 0 0 0 0,-1 0 0 0 0,1-1 0 0 0,-1 1 0 0 0,1-1-1 0 0,0 1 1 0 0,-1-1 0 0 0,1 0 0 0 0,-1 1 0 0 0,3-1 0 0 0,-1 0 20 0 0,3 1 15 0 0,0-1 0 0 0,0 0 0 0 0,0 0 0 0 0,-1-1 1 0 0,1 1-1 0 0,0-1 0 0 0,0 0 0 0 0,0-1 0 0 0,0 0 0 0 0,-1 0 0 0 0,1 0 0 0 0,-1 0 0 0 0,0-1 0 0 0,1 0 0 0 0,-1 0 0 0 0,0 0 0 0 0,5-6 0 0 0,7-6 20 0 0,-1 0-1 0 0,0-1 0 0 0,15-22 1 0 0,-13 14-119 0 0,-1-1 0 0 0,-1 0 0 0 0,-2-1 0 0 0,-1-1-1 0 0,0-1 1 0 0,-2 1 0 0 0,-2-2 0 0 0,0 0 0 0 0,8-55 0 0 0,-16 78-21 0 0,1-2-501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9 125 12895 0 0,'0'0'998'0'0,"-9"-4"6167"0"0,74 1-5713 0 0,0-4 1 0 0,79-17 0 0 0,-42 6-1118 0 0,138-22-238 0 0,-122 12-1570 0 0,-115 28 909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51 10591 0 0,'26'-20'952'0'0,"16"-10"8088"0"0,-44 32-8923 0 0,1 0 0 0 0,0-1 0 0 0,-1 1 0 0 0,0 0 0 0 0,1-1 0 0 0,-1 1 0 0 0,-3 2 0 0 0,2-2 2 0 0,-117 93 448 0 0,62-51-154 0 0,-61 59 0 0 0,116-100-413 0 0,-58 63 0 0 0,54-58 0 0 0,1 1 0 0 0,0-1 0 0 0,1 1 0 0 0,0 0 0 0 0,1 0 0 0 0,-7 18 0 0 0,10-23 8 0 0,0 0 0 0 0,0 0-1 0 0,0 0 1 0 0,1 0 0 0 0,-1 0 0 0 0,1 0-1 0 0,0 0 1 0 0,0 0 0 0 0,0 0 0 0 0,1 1-1 0 0,1 4 1 0 0,1 0 14 0 0,1 0 1 0 0,0 0-1 0 0,0 0 0 0 0,11 16 0 0 0,-13-23-51 0 0,-1 1 0 0 0,1-1 0 0 0,0 0 0 0 0,-1 1 0 0 0,1-1 0 0 0,0 0 0 0 0,0 0 0 0 0,0 0 0 0 0,1-1 0 0 0,-1 1 0 0 0,0 0 0 0 0,1-1 0 0 0,-1 1 0 0 0,1-1 0 0 0,-1 0 0 0 0,1 0 0 0 0,0 0-1 0 0,-1 0 1 0 0,1 0 0 0 0,0-1 0 0 0,0 1 0 0 0,0-1 0 0 0,0 0 0 0 0,-1 0 0 0 0,1 0 0 0 0,4 0 0 0 0,16-4-1575 0 0,2-3-500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4143 0 0,'0'0'12790'0'0,"-2"2"-12081"0"0,-28 24 152 0 0,0-1 0 0 0,-2-2 0 0 0,-51 28 1 0 0,0 0-476 0 0,72-43-351 0 0,-38 24 191 0 0,-67 57-1 0 0,106-79-130 0 0,-1 1 0 0 0,1 0 0 0 0,-12 18 0 0 0,19-26-50 0 0,1 1 0 0 0,-1 0 0 0 0,1 0 0 0 0,0 1 0 0 0,0-1 0 0 0,1 0 0 0 0,-1 1 0 0 0,1-1 0 0 0,0 1 0 0 0,0-1 0 0 0,0 1 0 0 0,1-1 0 0 0,0 1 0 0 0,0 7 0 0 0,0-10-27 0 0,1 0 0 0 0,0 0 0 0 0,-1 0 0 0 0,1 0 0 0 0,0-1 0 0 0,0 1 0 0 0,0 0 0 0 0,0 0 0 0 0,0-1-1 0 0,1 1 1 0 0,-1-1 0 0 0,0 1 0 0 0,3 1 0 0 0,20 14 132 0 0,-16-13-137 0 0,1 0-1 0 0,0 0 1 0 0,-1-1-1 0 0,1 0 1 0 0,0-1-1 0 0,1 0 0 0 0,-1-1 1 0 0,0 1-1 0 0,1-2 1 0 0,17 0-1 0 0,7-2-2123 0 0,53-12-1 0 0,-85 14 1920 0 0,21-5-4688 0 0,-1 1-1282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149 105 6447 0 0,'0'0'586'0'0,"11"-1"5687"0"0,-6 2-5688 0 0,1 1 0 0 0,-1 0 0 0 0,0 0 0 0 0,0 1 0 0 0,0 0 0 0 0,-1 0 0 0 0,1 0 0 0 0,-1 0 1 0 0,5 5-1 0 0,-1-2-148 0 0,0 0 0 0 0,13 7 1 0 0,-12-9-312 0 0,1-1 0 0 0,-1 0 0 0 0,1 0 0 0 0,-1-1 0 0 0,1-1 0 0 0,0 1 0 0 0,-1-2 0 0 0,1 1 0 0 0,0-1 1 0 0,0-1-1 0 0,0 0 0 0 0,-1 0 0 0 0,11-3 0 0 0,9-3-8 0 0,0-2 0 0 0,55-23 0 0 0,-58 21-103 0 0,-5 2 5 0 0,21-11-1 0 0,-37 18-17 0 0,0-1 1 0 0,0 0-1 0 0,-1 0 0 0 0,0-1 0 0 0,0 1 0 0 0,0-1 0 0 0,0 0 0 0 0,0 0 0 0 0,5-8 0 0 0,-8 11-7 0 0,0 0 0 0 0,-1 0 0 0 0,1 0 0 0 0,-1 0 0 0 0,1 0 0 0 0,-1 0 0 0 0,1 0 0 0 0,-1 0 0 0 0,0 0 0 0 0,0-1 0 0 0,1 1 0 0 0,-1 0 0 0 0,0 0 0 0 0,0 0 0 0 0,0 0 0 0 0,0 0 0 0 0,0 0 0 0 0,0-1 0 0 0,-1 1 0 0 0,1 0 0 0 0,-1-2 0 0 0,1 2-10 0 0,-1 1 1 0 0,0-1-1 0 0,0 0 0 0 0,0 0 0 0 0,1 0 0 0 0,-1 0 1 0 0,0 0-1 0 0,0 1 0 0 0,0-1 0 0 0,0 0 0 0 0,0 1 1 0 0,0-1-1 0 0,-1 1 0 0 0,1 0 0 0 0,0-1 0 0 0,-2 0 0 0 0,-3 0-51 0 0,-1 0 0 0 0,1 1 0 0 0,-1-1 0 0 0,1 1-1 0 0,-1 0 1 0 0,-6 2 0 0 0,-19 3-85 0 0,1 2 1 0 0,0 1-1 0 0,0 2 0 0 0,-46 20 1 0 0,28-6 127 0 0,-87 57 0 0 0,110-64 96 0 0,1 1 0 0 0,0 2 1 0 0,1 0-1 0 0,2 2 0 0 0,0 0 0 0 0,-25 34 0 0 0,43-50-45 0 0,0 0-1 0 0,1 0 1 0 0,-1 0 0 0 0,1 1-1 0 0,1 0 1 0 0,-1-1-1 0 0,1 1 1 0 0,-1 9 0 0 0,2-14-22 0 0,1 0 1 0 0,0 0 0 0 0,0 1 0 0 0,0-1-1 0 0,0 0 1 0 0,0 0 0 0 0,0 1 0 0 0,0-1-1 0 0,1 0 1 0 0,-1 0 0 0 0,1 0 0 0 0,0 0-1 0 0,0 1 1 0 0,-1-1 0 0 0,1 0 0 0 0,1 0-1 0 0,-1 0 1 0 0,0-1 0 0 0,0 1-1 0 0,1 0 1 0 0,-1 0 0 0 0,1-1 0 0 0,-1 1-1 0 0,1-1 1 0 0,0 1 0 0 0,0-1 0 0 0,0 0-1 0 0,-1 0 1 0 0,5 2 0 0 0,0 0 8 0 0,1-1 0 0 0,0 0 0 0 0,0-1 0 0 0,0 1 0 0 0,0-1 0 0 0,0 0 0 0 0,0-1 0 0 0,7 0 0 0 0,57-6-18 0 0,-69 6 4 0 0,48-7-2454 0 0,-26 3-1194 0 0,14-1-3237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390 137 6447 0 0,'43'-46'534'0'0,"0"-1"3098"0"0,-10 18 4716 0 0,-15 15-3927 0 0,-20 15-4136 0 0,-141 130 306 0 0,101-91-522 0 0,31-29-69 0 0,-1 0 0 0 0,1 1 0 0 0,1 1 0 0 0,0 0 0 0 0,-12 21 0 0 0,20-30 0 0 0,0-1 0 0 0,0 1 0 0 0,1 0 0 0 0,-1-1 0 0 0,1 1 0 0 0,0 0 0 0 0,0 0 0 0 0,0 0 0 0 0,1 0 0 0 0,0 0 0 0 0,-1 0 0 0 0,1-1 0 0 0,1 1 0 0 0,-1 0 0 0 0,0 0 0 0 0,1 0 0 0 0,0 0 0 0 0,0 0 0 0 0,0 0 0 0 0,0-1 0 0 0,1 1 0 0 0,0 0 0 0 0,-1-1 0 0 0,1 1 0 0 0,1-1 0 0 0,-1 0 0 0 0,0 0 0 0 0,4 4 0 0 0,18 16 0 0 0,-14-14 0 0 0,0 0 0 0 0,11 15 0 0 0,-19-22 0 0 0,0 1 0 0 0,0-1 0 0 0,-1 1 0 0 0,1 0 0 0 0,-1-1 0 0 0,0 1 0 0 0,0 0 0 0 0,0 0 0 0 0,0 0 0 0 0,0 0 0 0 0,0 0 0 0 0,-1 0 0 0 0,1 0 0 0 0,-1 1 0 0 0,0 2 0 0 0,-1-3 23 0 0,1 0 0 0 0,-1-1 0 0 0,0 1 0 0 0,0-1 0 0 0,0 1 0 0 0,-1-1 0 0 0,1 1 0 0 0,0-1 0 0 0,-1 0 1 0 0,0 1-1 0 0,1-1 0 0 0,-1 0 0 0 0,0 0 0 0 0,0 0 0 0 0,0-1 0 0 0,0 1 0 0 0,-1 0 0 0 0,-3 2 0 0 0,-6 3 177 0 0,0-1-1 0 0,-20 7 1 0 0,24-10-157 0 0,-24 9 47 0 0,0-2 1 0 0,-1-1-1 0 0,-43 5 0 0 0,0-5-9197 0 0,65-9 1925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44 17279 0 0,'10'-8'352'0'0,"27"-25"2314"0"0,-39 33-2547 0 0,0-1 0 0 0,1 1 0 0 0,-1-1 0 0 0,1 1 0 0 0,-1 0 0 0 0,0 0 0 0 0,1 0 0 0 0,-1 0 0 0 0,0 0 0 0 0,1 0 0 0 0,-3 1 0 0 0,3-1-97 0 0,-15 4 74 0 0,0 1 0 0 0,1 0-1 0 0,-1 1 1 0 0,1 0 0 0 0,-20 13-1 0 0,32-17-89 0 0,-96 58 139 0 0,33-19-146 0 0,55-34 1 0 0,-14 7 0 0 0,1 1 0 0 0,0 1 0 0 0,1 2 0 0 0,-23 21 0 0 0,42-35-17 0 0,1-1 0 0 0,0 1-1 0 0,0-1 1 0 0,0 1 0 0 0,1 0 0 0 0,-1 0 0 0 0,1 0-1 0 0,-3 9 1 0 0,4-12 3 0 0,1 1 0 0 0,0-1 0 0 0,0 1 0 0 0,0-1 0 0 0,0 1 0 0 0,0 0 1 0 0,0-1-1 0 0,0 1 0 0 0,1-1 0 0 0,-1 1 0 0 0,0-1 0 0 0,1 1 0 0 0,-1-1 0 0 0,1 0 0 0 0,0 1 0 0 0,-1-1 0 0 0,1 1 0 0 0,0-1 0 0 0,0 0 0 0 0,0 0 0 0 0,0 1 0 0 0,0-1 0 0 0,0 0 0 0 0,0 0 1 0 0,0 0-1 0 0,1 0 0 0 0,-1 0 0 0 0,0-1 0 0 0,3 2 0 0 0,13 8-46 0 0,1-2 0 0 0,21 8 0 0 0,-13-5 29 0 0,6 1 31 0 0,-22-9 3 0 0,0 1-1 0 0,0 0 0 0 0,0 0 1 0 0,15 11-1 0 0,-21-13 38 0 0,0 1 1 0 0,0 0-1 0 0,-1 1 0 0 0,1-1 0 0 0,-1 1 1 0 0,0-1-1 0 0,0 1 0 0 0,0 0 0 0 0,0 0 0 0 0,-1 0 1 0 0,1 1-1 0 0,-1-1 0 0 0,1 6 0 0 0,-2-7 5 0 0,0 1 0 0 0,0-1-1 0 0,-1 1 1 0 0,0-1 0 0 0,1 1-1 0 0,-1-1 1 0 0,-1 1 0 0 0,1-1-1 0 0,0 1 1 0 0,-1-1 0 0 0,0 1-1 0 0,0-1 1 0 0,0 0 0 0 0,0 1-1 0 0,0-1 1 0 0,-1 0 0 0 0,0 0-1 0 0,-3 6 1 0 0,-1-1 12 0 0,-1 0 0 0 0,1-1-1 0 0,-1 1 1 0 0,-1-1 0 0 0,1-1-1 0 0,-1 0 1 0 0,0 0 0 0 0,-1 0 0 0 0,-11 5-1 0 0,-4 0 3 0 0,0-1 0 0 0,-36 11 0 0 0,38-15-64 0 0,-1-1 0 0 0,0-1 0 0 0,0 0-1 0 0,0-2 1 0 0,0-1 0 0 0,-1-1 0 0 0,1-1 0 0 0,-27-4-1 0 0,45 4-53 0 0,0 0 0 0 0,1 0 0 0 0,-1 0-1 0 0,0-1 1 0 0,1 0 0 0 0,0 0-1 0 0,-5-3 1 0 0,7 5-91 0 0,1-1 0 0 0,0 0 0 0 0,0 0 0 0 0,0 0 0 0 0,0 0 1 0 0,0-1-1 0 0,0 1 0 0 0,0 0 0 0 0,0 0 0 0 0,0 0 0 0 0,0-1 0 0 0,1 1 0 0 0,-1-1 0 0 0,0 1 0 0 0,1 0 0 0 0,-1-1 0 0 0,1 1 0 0 0,0-1 0 0 0,-1 1 0 0 0,1-1 0 0 0,0 1 1 0 0,0-1-1 0 0,0 1 0 0 0,0-1 0 0 0,0 1 0 0 0,1-4 0 0 0,5-15-6961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304 101 10591 0 0,'0'0'819'0'0,"-1"1"-534"0"0,-1 2 257 0 0,1 1-1 0 0,-1-1 0 0 0,0 0 0 0 0,1 1 1 0 0,0 0-1 0 0,0-1 0 0 0,-1 8 0 0 0,1-9-355 0 0,1-1 0 0 0,0 0 0 0 0,0 1-1 0 0,0-1 1 0 0,1 1 0 0 0,-1-1 0 0 0,0 1 0 0 0,0-1-1 0 0,1 0 1 0 0,-1 1 0 0 0,1-1 0 0 0,-1 1-1 0 0,1-1 1 0 0,0 0 0 0 0,-1 0 0 0 0,1 1 0 0 0,0-1-1 0 0,0 0 1 0 0,0 0 0 0 0,0 0 0 0 0,0 0-1 0 0,0 0 1 0 0,0 0 0 0 0,2 1 0 0 0,8 4 135 0 0,-1-1 1 0 0,1-1 0 0 0,-1 1-1 0 0,1-2 1 0 0,1 0 0 0 0,-1 0-1 0 0,0-1 1 0 0,15 1-1 0 0,-22-3-316 0 0,0 0 0 0 0,0 0-1 0 0,0-1 1 0 0,0 1 0 0 0,0-1 0 0 0,-1 0-1 0 0,1 0 1 0 0,0-1 0 0 0,0 1-1 0 0,-1-1 1 0 0,1 0 0 0 0,-1 0-1 0 0,6-4 1 0 0,5-4 29 0 0,23-23 0 0 0,-26 22-29 0 0,0 1 7 0 0,-2 0 0 0 0,17-22 0 0 0,-23 27-11 0 0,1 0 1 0 0,-1 0-1 0 0,0-1 0 0 0,-1 1 1 0 0,1-1-1 0 0,-1 0 0 0 0,0 0 1 0 0,-1 1-1 0 0,2-9 0 0 0,-3 14-7 0 0,0-1-1 0 0,0 1 1 0 0,0-1-1 0 0,0 1 1 0 0,0-1-1 0 0,0 0 1 0 0,0 1-1 0 0,0-1 0 0 0,0 1 1 0 0,0-1-1 0 0,-1 1 1 0 0,1-1-1 0 0,0 1 1 0 0,0-1-1 0 0,0 0 1 0 0,-1 1-1 0 0,1-1 0 0 0,0 1 1 0 0,-1 0-1 0 0,1-1 1 0 0,-1 1-1 0 0,1-1 1 0 0,0 1-1 0 0,-1 0 1 0 0,1-1-1 0 0,-1 1 0 0 0,1 0 1 0 0,-1-1-1 0 0,1 1 1 0 0,-1 0-1 0 0,1 0 1 0 0,-1-1-1 0 0,1 1 1 0 0,-1 0-1 0 0,0 0 0 0 0,1 0 1 0 0,-1 0-1 0 0,1 0 1 0 0,-1 0-1 0 0,1 0 1 0 0,-1 0-1 0 0,-1 0 1 0 0,1 0-18 0 0,-3 0-16 0 0,0 0 0 0 0,-1 1 0 0 0,1-1 0 0 0,-1 1 0 0 0,1 0 0 0 0,0 0 0 0 0,-8 3 0 0 0,-31 17-149 0 0,23-11 106 0 0,0-1 73 0 0,-190 96-188 0 0,174-84 164 0 0,2 1 0 0 0,0 1 0 0 0,-51 48 0 0 0,74-61 33 0 0,2 1 0 0 0,-14 17 0 0 0,20-23 3 0 0,-1 0-1 0 0,1 1 1 0 0,0 0-1 0 0,0-1 1 0 0,1 1-1 0 0,0 0 1 0 0,0 0-1 0 0,-1 7 1 0 0,2-11 1 0 0,1 0-1 0 0,0 0 1 0 0,0 0 0 0 0,0 0 0 0 0,0 0 0 0 0,0 0-1 0 0,0 0 1 0 0,1 0 0 0 0,-1-1 0 0 0,1 1 0 0 0,-1 0 0 0 0,1 0-1 0 0,0 0 1 0 0,0-1 0 0 0,-1 1 0 0 0,1 0 0 0 0,2 1-1 0 0,-1 0 2 0 0,0-1 0 0 0,0 0-1 0 0,1 0 1 0 0,-1 0-1 0 0,1 0 1 0 0,-1 0 0 0 0,1 0-1 0 0,0-1 1 0 0,4 3 0 0 0,2-1 10 0 0,1 0 0 0 0,-1-1 0 0 0,1 1 0 0 0,-1-2 0 0 0,18 2-1 0 0,2-3-121 0 0,1 0 0 0 0,-1-2-1 0 0,37-8 1 0 0,36-14-7056 0 0,-63 12 660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503 116 2759 0 0,'15'-17'1811'0'0,"28"-29"-5164"0"0,-24 26 5094 0 0,14-12 18899 0 0,-70 65-20044 0 0,-50 35-1 0 0,-8 6-577 0 0,-21 31-18 0 0,113-102-13 0 0,0 0-1 0 0,0 0 1 0 0,0 1-1 0 0,0-1 1 0 0,1 1 0 0 0,-1 0-1 0 0,1-1 1 0 0,0 1-1 0 0,0 0 1 0 0,-1 6-1 0 0,2-8-3 0 0,1 0 0 0 0,-1 1 0 0 0,1-1-1 0 0,0 0 1 0 0,0 0 0 0 0,0 1 0 0 0,0-1 0 0 0,0 0-1 0 0,0 0 1 0 0,1 0 0 0 0,-1 0 0 0 0,1 1-1 0 0,0-1 1 0 0,-1 0 0 0 0,1 0 0 0 0,0 0 0 0 0,0 0-1 0 0,0 0 1 0 0,1 0 0 0 0,-1-1 0 0 0,0 1-1 0 0,3 2 1 0 0,7 7-39 0 0,1-1-1 0 0,0 0 0 0 0,21 12 1 0 0,16 13-38 0 0,-18-9 268 0 0,-2 1-1 0 0,-1 1 1 0 0,33 44 0 0 0,-49-51 3 0 0,-8-6-51 0 0,-6-10-114 0 0,0-4 5 0 0,1 2-6 0 0,0-1 1 0 0,-1 1-1 0 0,1-1 1 0 0,-1 0 0 0 0,0 1-1 0 0,1-1 1 0 0,-1 0-1 0 0,0 0 1 0 0,0-1-1 0 0,-1 1 1 0 0,1 0-1 0 0,0-1 1 0 0,0 1 0 0 0,-1-1-1 0 0,1 1 1 0 0,-1-1-1 0 0,0 0 1 0 0,1 0-1 0 0,-1-1 1 0 0,0 1-1 0 0,-4 0 1 0 0,-7 1 74 0 0,0 0 0 0 0,-28-1-1 0 0,32-1-31 0 0,-17 0 44 0 0,-71 0 129 0 0,-99-13 0 0 0,191 13-578 0 0,-1-1 0 0 0,1 0 0 0 0,-1-1 0 0 0,1 1 0 0 0,0-1 0 0 0,-1-1 0 0 0,1 1 0 0 0,0-1 0 0 0,1 0 0 0 0,-10-6 0 0 0,6-1-7756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175 368 2759 0 0,'1'1'207'0'0,"2"1"839"0"0,-1 0 1 0 0,1 0-1 0 0,0-1 0 0 0,0 1 0 0 0,0-1 1 0 0,0 1-1 0 0,0-1 0 0 0,0 0 0 0 0,1-1 0 0 0,-1 1 1 0 0,4 0-1 0 0,-1 0-426 0 0,-1-1-1 0 0,1 0 1 0 0,0-1-1 0 0,-1 1 1 0 0,1-1-1 0 0,5-2 1 0 0,3-1-245 0 0,-1-1 1 0 0,0 0-1 0 0,0-1 1 0 0,20-13-1 0 0,-24 14-337 0 0,0-1-1 0 0,-1 0 0 0 0,0 0 1 0 0,0-1-1 0 0,0 0 0 0 0,-1-1 1 0 0,0 0-1 0 0,0 0 0 0 0,-1 0 1 0 0,0-1-1 0 0,-1 0 0 0 0,0 0 1 0 0,0 0-1 0 0,-1-1 0 0 0,0 0 1 0 0,0 0-1 0 0,-1 0 0 0 0,-1 0 1 0 0,3-19-1 0 0,-4 16-31 0 0,0 0 0 0 0,-1-1 0 0 0,0 1 0 0 0,-1 0 1 0 0,-4-18-1 0 0,4 27-27 0 0,0 1 0 0 0,0-1 0 0 0,-1 0 0 0 0,1 0-1 0 0,-1 1 1 0 0,0-1 0 0 0,0 1 0 0 0,-1-1 0 0 0,-3-4 0 0 0,4 6-5 0 0,0 0 0 0 0,0 0-1 0 0,0 1 1 0 0,0-1 0 0 0,-1 1-1 0 0,1-1 1 0 0,0 1 0 0 0,-1 0-1 0 0,1 0 1 0 0,-1 0 0 0 0,0 0-1 0 0,1 0 1 0 0,-1 1 0 0 0,0-1-1 0 0,-4 1 1 0 0,3 0 3 0 0,-1 0 0 0 0,1 1 0 0 0,0-1 0 0 0,-1 1 0 0 0,1 0 0 0 0,0 0 0 0 0,0 1 0 0 0,0 0 0 0 0,-7 3 0 0 0,-34 23-61 0 0,11-4 62 0 0,1 1 0 0 0,1 2 1 0 0,2 2-1 0 0,0 1 0 0 0,2 0 1 0 0,2 3-1 0 0,-40 60 0 0 0,62-86 55 0 0,1 0 1 0 0,-1 0-1 0 0,2 0 0 0 0,-1 0 1 0 0,1 1-1 0 0,0-1 0 0 0,0 1 0 0 0,1-1 1 0 0,0 1-1 0 0,0 14 0 0 0,1-19-13 0 0,0-1-1 0 0,0 1 0 0 0,1-1 0 0 0,-1 1 0 0 0,1-1 0 0 0,-1 1 0 0 0,1-1 1 0 0,0 1-1 0 0,0-1 0 0 0,0 1 0 0 0,1-1 0 0 0,-1 0 0 0 0,0 0 1 0 0,1 0-1 0 0,0 0 0 0 0,-1 0 0 0 0,1 0 0 0 0,0 0 0 0 0,0 0 1 0 0,0-1-1 0 0,0 1 0 0 0,0-1 0 0 0,0 1 0 0 0,1-1 0 0 0,-1 0 1 0 0,0 0-1 0 0,1 0 0 0 0,-1 0 0 0 0,1 0 0 0 0,-1-1 0 0 0,1 1 1 0 0,-1-1-1 0 0,1 1 0 0 0,0-1 0 0 0,3 0 0 0 0,1 0 5 0 0,1-1-1 0 0,0 1 1 0 0,0-2 0 0 0,0 1 0 0 0,0-1-1 0 0,-1 0 1 0 0,1 0 0 0 0,-1-1-1 0 0,1 0 1 0 0,9-6 0 0 0,0-1 1 0 0,0-2 0 0 0,30-23 0 0 0,28-41 4 0 0,-52 51-12 0 0,42-36 1 0 0,-49 48-21 0 0,-11 8-5 0 0,1 0 0 0 0,1 0 0 0 0,-1 1 1 0 0,0 0-1 0 0,1 0 0 0 0,0 1 1 0 0,7-4-1 0 0,-13 8 4 0 0,-1-1 0 0 0,1 1 0 0 0,-1-1 0 0 0,1 0 0 0 0,-1 1 0 0 0,1-1 0 0 0,-1 1 0 0 0,0-1 1 0 0,1 1-1 0 0,-1 0 0 0 0,0-1 0 0 0,1 1 0 0 0,-1-1 0 0 0,0 1 0 0 0,0-1 0 0 0,0 1 0 0 0,1 1 0 0 0,-1-2 4 0 0,0 3 0 0 0,1-1 0 0 0,-1 1 0 0 0,0 0 0 0 0,1-1 0 0 0,-1 1 0 0 0,-1 0 0 0 0,1 0 0 0 0,0-1 0 0 0,-1 1 0 0 0,1 0 0 0 0,-1-1 0 0 0,0 1 0 0 0,0 0 0 0 0,-2 3 0 0 0,-3 5 0 0 0,0 0 0 0 0,-8 11 0 0 0,-2 3 0 0 0,15-23-2 0 0,-10 17-490 0 0,-9 24-1 0 0,18-38 369 0 0,0 0 1 0 0,0 0-1 0 0,1 0 0 0 0,0 0 1 0 0,0 0-1 0 0,0 0 0 0 0,1 1 0 0 0,-1-1 1 0 0,1 0-1 0 0,1 9 0 0 0,0-13-114 0 0,0 0-1 0 0,0 0 1 0 0,0 0-1 0 0,0 0 1 0 0,0 0-1 0 0,0 0 1 0 0,1 0-1 0 0,-1-1 1 0 0,0 1-1 0 0,0-1 1 0 0,1 1-1 0 0,-1-1 1 0 0,3 2-1 0 0,-2-2-163 0 0,2 2 7 0 0,1-1 0 0 0,0 0 0 0 0,0 0 0 0 0,0-1 0 0 0,0 1 0 0 0,0-1 0 0 0,7-1 0 0 0,38-5-2020 0 0,-23 2 279 0 0,-20 3 1571 0 0,0 1 249 0 0,0-1 0 0 0,-1 0-1 0 0,1 0 1 0 0,0-1 0 0 0,-1 1-1 0 0,0-2 1 0 0,9-3 9223 0 0,-16 5-8617 0 0,0-1 0 0 0,0 1 0 0 0,0 0 0 0 0,0-1 0 0 0,0 1 0 0 0,1-1 0 0 0,-1 1 0 0 0,0-1 0 0 0,1 1 0 0 0,-1-1 0 0 0,1 0 0 0 0,0 1 0 0 0,-1-4 0 0 0,1 2-180 0 0,0 0-1 0 0,0 0 0 0 0,1 0 1 0 0,-1 0-1 0 0,1 0 0 0 0,0 0 1 0 0,0 0-1 0 0,0 0 1 0 0,0 0-1 0 0,0 0 0 0 0,1 0 1 0 0,-1 0-1 0 0,1 1 0 0 0,0-1 1 0 0,2-2-1 0 0,5-6 63 0 0,1 1-1 0 0,12-10 0 0 0,-13 12-56 0 0,26-23-64 0 0,1 2 0 0 0,63-38 0 0 0,-88 60-28 0 0,0 1 0 0 0,1 1 1 0 0,0 0-1 0 0,0 0 0 0 0,0 1 0 0 0,0 0 0 0 0,1 1 0 0 0,12-1 0 0 0,-22 4 19 0 0,-1 0 0 0 0,0 1-1 0 0,1-1 1 0 0,-1 0 0 0 0,0 1 0 0 0,1-1-1 0 0,-1 1 1 0 0,0 0 0 0 0,1 0 0 0 0,-1 0-1 0 0,0 0 1 0 0,0 0 0 0 0,0 1 0 0 0,0-1-1 0 0,0 0 1 0 0,0 1 0 0 0,-1 0-1 0 0,1-1 1 0 0,0 1 0 0 0,-1 0 0 0 0,1 0-1 0 0,-1 0 1 0 0,0 0 0 0 0,1 0 0 0 0,-1 0-1 0 0,1 4 1 0 0,1 2 52 0 0,1 0-1 0 0,-2 0 1 0 0,1 1-1 0 0,-1-1 1 0 0,1 17-1 0 0,-2-13-22 0 0,-1 0-1 0 0,-1 1 0 0 0,0-1 1 0 0,-4 23-1 0 0,-18 46-289 0 0,12-45-847 0 0,11-35 784 0 0,-1 0 115 0 0,1 0 0 0 0,0-1-1 0 0,0 1 1 0 0,0 0 0 0 0,-1 0 0 0 0,1-1 0 0 0,0 1-1 0 0,0 0 1 0 0,0 0 0 0 0,0 0 0 0 0,0-1 0 0 0,0 1-1 0 0,0 0 1 0 0,1 0 0 0 0,-1-1 0 0 0,0 1 0 0 0,0 0-1 0 0,1 1 1 0 0,2 7-1985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7 383 5983 0 0,'2'0'464'0'0,"32"-3"187"0"0,1 2 3982 0 0,11-1 5227 0 0,-48-15-8661 0 0,-2 12-1066 0 0,1 0 1 0 0,-1 0 0 0 0,1 1-1 0 0,-1-1 1 0 0,-9-7-1 0 0,-4-5-64 0 0,6 6-59 0 0,2-1-1 0 0,-1 0 0 0 0,1-1 0 0 0,-12-24 0 0 0,19 32-7 0 0,0-1-1 0 0,0 0 1 0 0,0 1 0 0 0,0-1 0 0 0,1 0 0 0 0,0 0 0 0 0,1 0-1 0 0,-1 0 1 0 0,1 0 0 0 0,0 0 0 0 0,0 0 0 0 0,1 0 0 0 0,0 0-1 0 0,0 0 1 0 0,3-7 0 0 0,-2 6-6 0 0,1 0 0 0 0,0 0 0 0 0,0 0 0 0 0,0 1 0 0 0,1-1-1 0 0,0 1 1 0 0,1 0 0 0 0,-1 0 0 0 0,1 1 0 0 0,0-1 0 0 0,1 1 0 0 0,-1 0 0 0 0,1 1-1 0 0,0-1 1 0 0,0 1 0 0 0,1 0 0 0 0,-1 1 0 0 0,1-1 0 0 0,0 1 0 0 0,-1 0 0 0 0,1 1-1 0 0,1 0 1 0 0,-1 0 0 0 0,0 1 0 0 0,0 0 0 0 0,1 0 0 0 0,-1 0 0 0 0,1 1 0 0 0,-1 0 0 0 0,1 1-1 0 0,-1-1 1 0 0,13 4 0 0 0,2 3 28 0 0,0 1-1 0 0,-1 0 1 0 0,0 2-1 0 0,0 1 1 0 0,22 15-1 0 0,-33-20-8 0 0,-1 1 0 0 0,0 0 0 0 0,0 1-1 0 0,0 0 1 0 0,-1 0 0 0 0,-1 1 0 0 0,1 0 0 0 0,-2 1-1 0 0,1-1 1 0 0,-1 1 0 0 0,0 0 0 0 0,5 15-1 0 0,-10-22-9 0 0,0 0-1 0 0,-1 0 1 0 0,1 0-1 0 0,-1 1 1 0 0,1-1-1 0 0,-1 0 1 0 0,0 0-1 0 0,0 1 0 0 0,0-1 1 0 0,-1 0-1 0 0,1 1 1 0 0,-1-1-1 0 0,-1 6 1 0 0,-1-3 0 0 0,1-1 0 0 0,-1 0 0 0 0,1 0 0 0 0,-1 0 0 0 0,-1-1 0 0 0,1 1 0 0 0,-7 6 0 0 0,-1-1 2 0 0,-1 1 0 0 0,0-1 1 0 0,-1-1-1 0 0,-26 15 0 0 0,-13 1-282 0 0,-1-2 0 0 0,-71 22 0 0 0,117-43 51 0 0,1 0 0 0 0,0 0 0 0 0,-1 0 0 0 0,1-1 0 0 0,-1 0 1 0 0,0-1-1 0 0,1 1 0 0 0,-1-1 0 0 0,0 0 0 0 0,-8-2 0 0 0,15 2 138 0 0,-1 0-1 0 0,1 0 1 0 0,-1 0-1 0 0,1-1 1 0 0,-1 1 0 0 0,1 0-1 0 0,-1 0 1 0 0,1-1-1 0 0,-1 1 1 0 0,1 0-1 0 0,-1-1 1 0 0,1 1 0 0 0,-1 0-1 0 0,1-1 1 0 0,0 1-1 0 0,-1 0 1 0 0,1-1-1 0 0,0 1 1 0 0,-1-1-1 0 0,1 1 1 0 0,0-1 0 0 0,0 1-1 0 0,-1-1 1 0 0,1 1-1 0 0,0-1 1 0 0,0 1-1 0 0,0-1 1 0 0,0 0 0 0 0,1-11-1984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15919 0 0,'0'0'1446'0'0,"-1"1"-1192"0"0,-6 13 14 0 0,-1 0-1 0 0,-1-1 1 0 0,0 0 0 0 0,-16 18-1 0 0,2-2 209 0 0,-5 8 43 0 0,-98 134 666 0 0,-123 225-485 0 0,227-357-691 0 0,-18 32-5 0 0,35-60-5 0 0,0 0 1 0 0,1 0-1 0 0,0 1 1 0 0,-4 18-1 0 0,8-11-1463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7831 0 0,'1'2'8772'0'0,"2"-1"-8086"0"0,-1 1-1 0 0,0 0 0 0 0,0 0 0 0 0,-1 0 1 0 0,1 1-1 0 0,0-1 0 0 0,2 5 1 0 0,-3-5-483 0 0,0 0 1 0 0,0 0 0 0 0,-1 0-1 0 0,1 1 1 0 0,0-1 0 0 0,-1 0 0 0 0,0 1-1 0 0,1 2 1 0 0,-1 0-144 0 0,-1 0 0 0 0,0-1 0 0 0,1 1 0 0 0,-1 0 0 0 0,-1 0 0 0 0,1-1 0 0 0,-1 1 0 0 0,0-1 0 0 0,-2 5 0 0 0,-4 5 12 0 0,0 0-1 0 0,-1-1 1 0 0,0 0-1 0 0,-16 16 1 0 0,-48 42-815 0 0,48-49-135 0 0,5-4-1718 0 0,11-11-3165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2759 0 0,'0'2'5984'0'0,"-1"8"-4765"0"0,1-1 0 0 0,-1 0 0 0 0,-1 1 0 0 0,0-1 0 0 0,0 0 0 0 0,-5 13 0 0 0,1-9-554 0 0,0 0 1 0 0,-1 0-1 0 0,-13 18 0 0 0,-6 3-614 0 0,-56 56 0 0 0,64-71 619 0 0,-33 31-245 0 0,11-10-170 0 0,-55 69 1 0 0,91-104-338 0 0,0 0 0 0 0,1 1 0 0 0,0-1 0 0 0,0 1 0 0 0,0 0 1 0 0,1-1-1 0 0,-3 10 0 0 0,6-13-690 0 0,5 4-47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16127 0 0,'0'0'738'0'0,"-2"1"-16"0"0,-9 2-515 0 0,1 0-1 0 0,-1 1 1 0 0,0 1-1 0 0,-16 9 1 0 0,1-1 1116 0 0,18-9-960 0 0,0 0-1 0 0,0 0 0 0 0,1 1 1 0 0,-13 10-1 0 0,17-13-259 0 0,0 1 0 0 0,1 0 1 0 0,-1 0-1 0 0,1 0 0 0 0,0 0 0 0 0,0 0 0 0 0,0 0 0 0 0,0 1 0 0 0,1-1 1 0 0,-1 0-1 0 0,1 1 0 0 0,0 0 0 0 0,-2 6 0 0 0,1 3-103 0 0,0 1 0 0 0,0 0 0 0 0,-2 1 0 0 0,1-1 0 0 0,-7 13 0 0 0,2-8 0 0 0,-7 14 0 0 0,1 1 0 0 0,1 0 0 0 0,-10 50 0 0 0,22-80 9 0 0,0 0 0 0 0,1 0 0 0 0,0 0 1 0 0,-1 0-1 0 0,2 0 0 0 0,-1 0 0 0 0,0 0 0 0 0,1-1 0 0 0,-1 1 0 0 0,1 0 0 0 0,0 0 0 0 0,1 0 1 0 0,-1-1-1 0 0,1 1 0 0 0,-1-1 0 0 0,1 1 0 0 0,0-1 0 0 0,0 1 0 0 0,0-1 0 0 0,1 0 0 0 0,-1 0 1 0 0,1 0-1 0 0,0 0 0 0 0,0-1 0 0 0,0 1 0 0 0,0-1 0 0 0,0 0 0 0 0,1 0 0 0 0,-1 0 0 0 0,1 0 1 0 0,-1 0-1 0 0,1-1 0 0 0,0 0 0 0 0,-1 1 0 0 0,7 0 0 0 0,5 2 75 0 0,0-1-1 0 0,1-1 1 0 0,-1 0 0 0 0,0-1-1 0 0,1 0 1 0 0,-1-2 0 0 0,1 1-1 0 0,-1-2 1 0 0,0 0-1 0 0,21-6 1 0 0,-9 0-14 0 0,-1-1 1 0 0,27-13-1 0 0,-44 17-57 0 0,0 0 0 0 0,-1-1-1 0 0,1 0 1 0 0,-1 0 0 0 0,0-1 0 0 0,-1 0-1 0 0,1 0 1 0 0,-1-1 0 0 0,6-8 0 0 0,0-5 17 0 0,0 0 0 0 0,-2-2 0 0 0,0 1 0 0 0,-1-1 0 0 0,-2-1 0 0 0,0 1 0 0 0,-2-1 0 0 0,0-1 0 0 0,-2 1 0 0 0,2-33 0 0 0,-5 48-29 0 0,-1 0 0 0 0,0 0-1 0 0,0-1 1 0 0,-1 1-1 0 0,-1 0 1 0 0,1 0-1 0 0,-1 0 1 0 0,-1 0-1 0 0,-5-14 1 0 0,7 21-18 0 0,-1 0 1 0 0,1 0-1 0 0,0 0 1 0 0,-1 0 0 0 0,0 1-1 0 0,1-1 1 0 0,-1 0-1 0 0,0 1 1 0 0,0-1-1 0 0,0 1 1 0 0,0-1-1 0 0,0 1 1 0 0,0 0 0 0 0,0 0-1 0 0,0 0 1 0 0,-1 0-1 0 0,1 0 1 0 0,0 1-1 0 0,-1-1 1 0 0,1 1-1 0 0,-1-1 1 0 0,1 1 0 0 0,0 0-1 0 0,-1 0 1 0 0,1 0-1 0 0,-1 0 1 0 0,-2 1-1 0 0,-7 1-91 0 0,0 1-1 0 0,1 0 1 0 0,0 0-1 0 0,-15 8 1 0 0,15-7-25 0 0,-93 43-2064 0 0,98-44 1865 0 0,-24 11-1358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803 720 2303 0 0,'-1'0'167'0'0,"-32"18"1819"0"0,-42 32 9587 0 0,48-30-9331 0 0,37-27-1306 0 0,16-11-584 0 0,-1-1 0 0 0,-1-2 0 0 0,-1 0 0 0 0,-1-1-1 0 0,27-35 1 0 0,85-136-276 0 0,-122 175-23 0 0,16-25-34 0 0,109-179-820 0 0,-135 218 752 0 0,8-16-714 0 0,13-32 1 0 0,-21 46 652 0 0,0 1 1 0 0,0-1-1 0 0,-1 0 1 0 0,0 0-1 0 0,0 1 0 0 0,0-1 1 0 0,-1 0-1 0 0,0 0 0 0 0,0 0 1 0 0,0 0-1 0 0,-2-6 0 0 0,-3 3-44 0 0,4 8 147 0 0,0 0-1 0 0,-1 1 1 0 0,1-1 0 0 0,0 1 0 0 0,-1-1 0 0 0,1 1 0 0 0,-1-1 0 0 0,1 1 0 0 0,-1 0 0 0 0,1 0 0 0 0,-1 0 0 0 0,1 0 0 0 0,-1 0 0 0 0,1 0 0 0 0,-1 0 0 0 0,1 0 0 0 0,-1 1 0 0 0,-1-1 0 0 0,-29 11-33 0 0,31-11 38 0 0,-12 6-15 0 0,-1 1 0 0 0,1 1 1 0 0,0 0-1 0 0,0 0 0 0 0,1 1 0 0 0,-15 15 1 0 0,2 0 23 0 0,-36 47 0 0 0,43-48 41 0 0,2 2-1 0 0,1 0 1 0 0,0 1 0 0 0,2 0-1 0 0,-15 45 1 0 0,10-14-5 0 0,-18 104 0 0 0,25-101-14 0 0,-30 96 0 0 0,30-126-30 0 0,-1-1 0 0 0,-1 0 0 0 0,-1-1 0 0 0,-36 53 0 0 0,-120 122 22 0 0,-15-14 306 0 0,177-181-303 0 0,-164 146 52 0 0,160-144-347 0 0,0-2 0 0 0,0 0 1 0 0,-1-1-1 0 0,0 0 0 0 0,-18 7 0 0 0,29-13-538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7 207 16671 0 0,'0'0'763'0'0,"-1"-1"-14"0"0,-5-2 1267 0 0,15-2-997 0 0,2 0-773 0 0,0 1 1 0 0,1 1-1 0 0,0 0 1 0 0,13-2-1 0 0,4-1 72 0 0,83-22 640 0 0,44-10-190 0 0,129-14-89 0 0,-105 20-3437 0 0,-69 14-3478 0 0,-89 14 160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1375 0 0,'0'0'66'0'0,"-8"1"4"0"0,-42 7 3859 0 0,38-7-2227 0 0,-1 1 1 0 0,1 0 0 0 0,0 1-1 0 0,0 0 1 0 0,-18 8-1 0 0,3 3-856 0 0,1 1 0 0 0,-37 28 0 0 0,-43 43 199 0 0,86-69-788 0 0,-5 5 263 0 0,0 0 0 0 0,-27 34 0 0 0,51-55-489 0 0,0 0 0 0 0,0 1 0 0 0,0-1 1 0 0,0 0-1 0 0,0 1 0 0 0,0-1 0 0 0,1 1 0 0 0,-1-1 0 0 0,0 1 0 0 0,1-1 0 0 0,-1 1 0 0 0,1-1 0 0 0,0 1 1 0 0,0-1-1 0 0,-1 1 0 0 0,1 0 0 0 0,0 2 0 0 0,1-3-16 0 0,-1 0 0 0 0,1 0-1 0 0,-1 0 1 0 0,1 0 0 0 0,-1 0 0 0 0,1 0 0 0 0,0 0 0 0 0,-1 0-1 0 0,1 0 1 0 0,0 0 0 0 0,0-1 0 0 0,0 1 0 0 0,-1 0 0 0 0,1-1-1 0 0,0 1 1 0 0,0 0 0 0 0,0-1 0 0 0,0 1 0 0 0,0-1 0 0 0,0 0-1 0 0,1 1 1 0 0,-1-1 0 0 0,0 0 0 0 0,0 0 0 0 0,2 1-1 0 0,5 0 30 0 0,0 0-1 0 0,1-1 1 0 0,-1 0-1 0 0,0 0 1 0 0,1-1-1 0 0,-1 0 1 0 0,13-3-1 0 0,56-19 44 0 0,-73 21-91 0 0,19-6-145 0 0,0-1 0 0 0,-1-1 0 0 0,27-17 0 0 0,-40 22-65 0 0,0-2-1 0 0,0 0 0 0 0,0 0 0 0 0,-1 0 0 0 0,1-1 0 0 0,-2 0 1 0 0,1-1-1 0 0,-1 1 0 0 0,8-15 0 0 0,-12 17 187 0 0,-3 5 464 0 0,-1 2-378 0 0,-1 0 0 0 0,0 1 0 0 0,0-1 1 0 0,1 1-1 0 0,-1 0 0 0 0,1-1 0 0 0,-3 4 0 0 0,1-2 37 0 0,-1 2 18 0 0,0 1-1 0 0,0-1 1 0 0,1 1-1 0 0,-1 0 1 0 0,1 0-1 0 0,0 0 1 0 0,1 1-1 0 0,0-1 1 0 0,0 1-1 0 0,-2 6 1 0 0,4-11-162 0 0,-1 1 0 0 0,1-1 1 0 0,0 1-1 0 0,-1-1 0 0 0,1 0 0 0 0,0 1 1 0 0,0-1-1 0 0,0 1 0 0 0,1-1 0 0 0,-1 1 1 0 0,1-1-1 0 0,-1 0 0 0 0,1 1 0 0 0,0-1 1 0 0,0 0-1 0 0,0 0 0 0 0,0 1 1 0 0,0-1-1 0 0,0 0 0 0 0,1 0 0 0 0,-1 0 1 0 0,1 0-1 0 0,-1-1 0 0 0,1 1 0 0 0,0 0 1 0 0,0-1-1 0 0,0 1 0 0 0,0-1 0 0 0,0 1 1 0 0,4 1-1 0 0,7 2-7246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268 467 9215 0 0,'0'0'707'0'0,"0"-1"-464"0"0,0 0 106 0 0,0 0-1 0 0,0 1 1 0 0,0-1 0 0 0,0 1 0 0 0,0-1 0 0 0,0 1 0 0 0,0-1 0 0 0,0 0 0 0 0,0 1 0 0 0,-1-1 0 0 0,1 1-1 0 0,0-1 1 0 0,0 1 0 0 0,-1-1 0 0 0,1 1 0 0 0,0-1 0 0 0,0 1 0 0 0,-1-1 0 0 0,1 1 0 0 0,-1-1 0 0 0,0 1-201 0 0,1-1 0 0 0,-1 1 0 0 0,1 0 0 0 0,-1 0 0 0 0,1 0 0 0 0,-1 0 0 0 0,1 0 0 0 0,-1 0 0 0 0,1 0 0 0 0,-1 0 0 0 0,1 0 0 0 0,-1 0 0 0 0,1 0 0 0 0,-1 0 0 0 0,1 0 0 0 0,-1 0 1 0 0,1 0-1 0 0,-1 1 0 0 0,-23 13-12 0 0,20-11 490 0 0,-13 8-382 0 0,1 1 0 0 0,0 1-1 0 0,1 0 1 0 0,0 1 0 0 0,-15 20-1 0 0,5-3-64 0 0,-34 58 0 0 0,54-80-155 0 0,0 0 0 0 0,0 1 0 0 0,1 0 0 0 0,0 0 0 0 0,-3 14 0 0 0,6-21-127 0 0,1-1 0 0 0,-1 1 0 0 0,1 0 0 0 0,-1 1 1 0 0,1-1-1 0 0,0 0 0 0 0,0 0 0 0 0,0 0 0 0 0,1 0 0 0 0,-1 0 0 0 0,1 0 0 0 0,-1 0 1 0 0,1 0-1 0 0,0 0 0 0 0,0-1 0 0 0,1 1 0 0 0,-1 0 0 0 0,0 0 0 0 0,1-1 0 0 0,0 1 0 0 0,-1-1 1 0 0,1 1-1 0 0,3 2 0 0 0,10 4-1124 0 0</inkml:trace>
  <inkml:trace contextRef="#ctx0" brushRef="#br0" timeOffset="1">641 94 2303 0 0,'-1'-20'96'0'0,"1"11"32"0"0,-2-4-128 0 0,0 1 0 0 0,-2-1 0 0 0,-1-7 16368 0 0,7 13-16696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18599 0 0,'0'0'1684'0'0,"-2"1"-1385"0"0,-5 2-293 0 0,1 1 0 0 0,0 0 0 0 0,0 0 0 0 0,0 0 0 0 0,-8 9 0 0 0,-29 32 16 0 0,30-31 7 0 0,-40 47 176 0 0,-73 107 0 0 0,101-130-129 0 0,-225 359 136 0 0,186-291-242 0 0,-18 31-958 0 0,79-131 628 0 0,0-1 1 0 0,0 1 0 0 0,1 0 0 0 0,0 0 0 0 0,-2 9 0 0 0,4-15 334 0 0,0 0 0 0 0,0 0 0 0 0,0 0 0 0 0,0 0 0 0 0,0 0 0 0 0,0 0 0 0 0,0 1 0 0 0,0-1 0 0 0,0 0 0 0 0,0 0 0 0 0,0 0 0 0 0,0 0 0 0 0,0 0 0 0 0,0 0 0 0 0,0 0 0 0 0,0 0 0 0 0,0 0 0 0 0,0 0 0 0 0,0 0 0 0 0,0 0 0 0 0,0 0 0 0 0,0 0 0 0 0,0 1 0 0 0,0-1 0 0 0,0 0 0 0 0,0 0 0 0 0,0 0 0 0 0,0 0 0 0 0,1 0 0 0 0,-1 0 0 0 0,0 0 0 0 0,0 0 0 0 0,0 0 0 0 0,0 0 0 0 0,0 0 0 0 0,0 0 0 0 0,0 0 0 0 0,0 0 0 0 0,0 0 0 0 0,0 0 0 0 0,0 0 0 0 0,0 0 0 0 0,0 0 0 0 0,0 0 0 0 0,0 0 0 0 0,0 0 0 0 0,0 0 0 0 0,1 0 1 0 0,-1 0-1 0 0,0 0 0 0 0,0 0 0 0 0,0 0 0 0 0,0 0 0 0 0,0 0 0 0 0,0 0 0 0 0,0 0 0 0 0,0 0 0 0 0,11 2-1481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110 110 5527 0 0,'0'0'12734'0'0,"0"2"-12010"0"0,-4 8-939 0 0,1 1 1 0 0,1-1 0 0 0,0 1 0 0 0,0 17 0 0 0,1-15 309 0 0,-1 1 0 0 0,-6 22 0 0 0,-31 69 229 0 0,0-4 992 0 0,37-94-975 0 0,0 0 0 0 0,1 0 0 0 0,0 0-1 0 0,0 9 1 0 0,1-15 443 0 0,7-1-532 0 0,1-1 1 0 0,0 0-1 0 0,0 0 0 0 0,-1-1 0 0 0,1 0 0 0 0,0-1 0 0 0,-1 0 1 0 0,13-6-1 0 0,5-5 31 0 0,25-20 1 0 0,-27 18-114 0 0,39-26 70 0 0,87-77-1 0 0,-130 102-437 0 0,-1-2 0 0 0,0 0 0 0 0,-1-1 0 0 0,-2-1 0 0 0,0-1 0 0 0,-1 0 0 0 0,-1 0 0 0 0,11-28 0 0 0,-17 28-1706 0 0,-6 8-4917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4 493 6911 0 0,'0'0'14838'0'0,"-3"-8"-14235"0"0,2 3-497 0 0,1 1-1 0 0,0-1 0 0 0,0 0 0 0 0,1 1 0 0 0,-1-1 0 0 0,1 1 0 0 0,0-1 1 0 0,0 1-1 0 0,3-9 0 0 0,18-37 202 0 0,-21 49-299 0 0,15-31 11 0 0,2 2 1 0 0,1 0-1 0 0,1 1 0 0 0,2 1 0 0 0,0 1 0 0 0,2 0 1 0 0,1 2-1 0 0,1 1 0 0 0,30-20 0 0 0,-41 34-480 0 0,1 0 0 0 0,1 2 1 0 0,0 0-1 0 0,0 1 0 0 0,0 0 0 0 0,1 1 0 0 0,31-5 1 0 0,-2 4-1865 0 0,86-2 0 0 0,-115 8 1999 0 0,0 1 0 0 0,-1 1 0 0 0,1 1 0 0 0,0 0 0 0 0,30 8 0 0 0,-46-9 317 0 0,1 0 0 0 0,-1-1 0 0 0,0 1 0 0 0,-1 0 0 0 0,1 0 0 0 0,0 0 0 0 0,0 0 0 0 0,0 0 0 0 0,-1 1 0 0 0,1-1 0 0 0,0 0 0 0 0,-1 1 0 0 0,1-1 0 0 0,-1 1 0 0 0,0 0 0 0 0,1-1 0 0 0,-1 1 0 0 0,0 0 0 0 0,0 0 0 0 0,0 0 0 0 0,0 0 0 0 0,-1 0 0 0 0,1 0 0 0 0,0 0 0 0 0,-1 0 0 0 0,0 0 0 0 0,1 0 0 0 0,-1 0 0 0 0,0 1 0 0 0,0-1 0 0 0,0 0 0 0 0,0 0 0 0 0,0 0 0 0 0,-1 0 0 0 0,1 0-1 0 0,-1 0 1 0 0,-1 4 0 0 0,-2 6 392 0 0,-2-1 0 0 0,1 1 0 0 0,-1-1 0 0 0,-1-1-1 0 0,-9 12 1 0 0,11-14 53 0 0,-21 27 1043 0 0,-18 28 2440 0 0,58-61-3339 0 0,-6-3-540 0 0,-1 0 0 0 0,0 0 0 0 0,0 0 0 0 0,0-1 0 0 0,-1 0 0 0 0,1-1 0 0 0,0 1 0 0 0,-1-1 0 0 0,1 0-1 0 0,-1-1 1 0 0,0 0 0 0 0,0 0 0 0 0,7-6 0 0 0,-2 0 32 0 0,0 0-1 0 0,-1 0 1 0 0,0-1-1 0 0,-1 0 1 0 0,13-20-1 0 0,-17 22-78 0 0,0 0-1 0 0,-1 0 1 0 0,7-20 0 0 0,-10 25 2 0 0,1 1 0 0 0,-2-1-1 0 0,1 1 1 0 0,0-1 0 0 0,-1 1 0 0 0,0-1 0 0 0,1 0 0 0 0,-2 1-1 0 0,1-1 1 0 0,0 1 0 0 0,-1-1 0 0 0,1 0 0 0 0,-1 1 0 0 0,-2-7-1 0 0,2 9-4 0 0,0 0-1 0 0,0 0 0 0 0,0 0 0 0 0,0 0 0 0 0,0 0 0 0 0,0 0 0 0 0,0 0 1 0 0,-1 0-1 0 0,1 0 0 0 0,0 1 0 0 0,-1-1 0 0 0,1 0 0 0 0,0 1 0 0 0,-1-1 1 0 0,1 1-1 0 0,0-1 0 0 0,-1 1 0 0 0,1 0 0 0 0,-1 0 0 0 0,1 0 0 0 0,-1 0 0 0 0,1 0 1 0 0,-1 0-1 0 0,1 0 0 0 0,-1 0 0 0 0,-1 1 0 0 0,-6 0-38 0 0,0 1 1 0 0,-16 6-1 0 0,23-8 43 0 0,-19 9-23 0 0,1 0-1 0 0,0 1 1 0 0,0 1 0 0 0,-30 22-1 0 0,-67 62-25 0 0,103-83 57 0 0,-11 10-2 0 0,-41 48 0 0 0,54-55 13 0 0,1 0-1 0 0,1 1 1 0 0,0 0 0 0 0,-14 32 0 0 0,22-44-13 0 0,0 1 0 0 0,1 1-1 0 0,-1-1 1 0 0,1 0 0 0 0,0 0-1 0 0,1 0 1 0 0,-1 1 0 0 0,1-1-1 0 0,0 0 1 0 0,0 1 0 0 0,1-1-1 0 0,-1 0 1 0 0,1 1 0 0 0,4 9-1 0 0,-4-11 4 0 0,1-1 0 0 0,0 1 0 0 0,0 0 0 0 0,0-1 0 0 0,0 1 0 0 0,1-1 0 0 0,0 0 0 0 0,-1 0 0 0 0,1 0-1 0 0,0 0 1 0 0,1 0 0 0 0,-1 0 0 0 0,0-1 0 0 0,1 0 0 0 0,-1 0 0 0 0,1 0 0 0 0,0 0 0 0 0,0 0 0 0 0,6 1 0 0 0,2 0-32 0 0,0 0 0 0 0,0-1 0 0 0,1-1 0 0 0,-1 0 0 0 0,23-1 0 0 0,-9-2-1303 0 0,45-9 0 0 0,-33 2-164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2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38 9215 0 0,'-6'-6'831'0'0,"1"3"-414"0"0,0-1 0 0 0,0 1 0 0 0,-1-1 0 0 0,0 1-1 0 0,1 1 1 0 0,-1-1 0 0 0,0 1 0 0 0,0 0 0 0 0,0 1 0 0 0,-1-1 0 0 0,1 1-1 0 0,0 0 1 0 0,-1 1 0 0 0,1 0 0 0 0,0 0 0 0 0,-1 0 0 0 0,1 0 0 0 0,-11 3 0 0 0,-1 1 930 0 0,0 0 0 0 0,-25 10 0 0 0,-5 5-1875 0 0,47-18 469 0 0,-17 6 166 0 0,0 1 0 0 0,1 1 0 0 0,1 0 0 0 0,-1 1 0 0 0,2 1 0 0 0,-1 0 0 0 0,1 1 0 0 0,1 1 0 0 0,-17 20 0 0 0,29-31-106 0 0,0 1 0 0 0,0-1 0 0 0,1 1 0 0 0,-1-1 0 0 0,1 1 0 0 0,-1 0 0 0 0,1 0 0 0 0,0 0 0 0 0,0 0 0 0 0,0 0 0 0 0,1 0 0 0 0,-1 0 0 0 0,1 0 0 0 0,0 6 0 0 0,0-7-1 0 0,0 0 0 0 0,1 1 0 0 0,-1-1 0 0 0,1 0-1 0 0,0 1 1 0 0,0-1 0 0 0,0 0 0 0 0,0 0 0 0 0,0 0 0 0 0,0 0 0 0 0,0 0-1 0 0,1 0 1 0 0,-1 0 0 0 0,1 0 0 0 0,0 0 0 0 0,-1-1 0 0 0,1 1-1 0 0,0-1 1 0 0,3 3 0 0 0,15 7 16 0 0,0 0-1 0 0,1-1 1 0 0,22 7 0 0 0,-22-10 20 0 0,-2 1 0 0 0,1 1 0 0 0,-1 1 0 0 0,24 16 1 0 0,-38-22-26 0 0,-1 0 0 0 0,1 0 1 0 0,0 0-1 0 0,-1 1 1 0 0,0 0-1 0 0,0 0 1 0 0,0 0-1 0 0,-1 0 0 0 0,0 1 1 0 0,0-1-1 0 0,0 1 1 0 0,-1 0-1 0 0,1 0 1 0 0,-1 0-1 0 0,-1 0 0 0 0,1 0 1 0 0,-1 0-1 0 0,0 0 1 0 0,0 8-1 0 0,-1-6 66 0 0,1 1 0 0 0,-2-1 0 0 0,1 1 0 0 0,-1 0 0 0 0,0-1 1 0 0,-1 1-1 0 0,0-1 0 0 0,0 0 0 0 0,-1 0 0 0 0,0 0 0 0 0,-1 0 0 0 0,0 0 0 0 0,0 0 0 0 0,0-1 0 0 0,-1 0 0 0 0,0 0 0 0 0,0 0 0 0 0,-1-1 0 0 0,0 1 0 0 0,0-1 1 0 0,-1-1-1 0 0,0 1 0 0 0,1-1 0 0 0,-2 0 0 0 0,1-1 0 0 0,-1 0 0 0 0,1 0 0 0 0,-1 0 0 0 0,-10 2 0 0 0,-3-1-68 0 0,0-1 0 0 0,-1-1 1 0 0,0-1-1 0 0,1-1 0 0 0,-1 0 0 0 0,0-2 0 0 0,0-1 1 0 0,-21-4-1 0 0,16 1 6 0 0,-44-13 0 0 0,63 15-172 0 0,-1 0 0 0 0,1 0 1 0 0,0-1-1 0 0,1 0 1 0 0,-1-1-1 0 0,1 0 1 0 0,-1 0-1 0 0,1 0 0 0 0,-8-9 1 0 0,0-5-1231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69 144 7367 0 0,'0'0'667'0'0,"-1"2"-547"0"0,-10 24 130 0 0,-14 19 9191 0 0,24-43-9316 0 0,0 0 1 0 0,0-1-1 0 0,0 1 1 0 0,0-1-1 0 0,-1 1 1 0 0,1-1 0 0 0,0 1-1 0 0,-1-1 1 0 0,1 0-1 0 0,-1 0 1 0 0,0 0 0 0 0,1 0-1 0 0,-1 0 1 0 0,0 0-1 0 0,-3 1 1 0 0,4-2 19 0 0,0-1-74 0 0,0-3-57 0 0,0 1 1 0 0,1 0-1 0 0,-1-1 1 0 0,1 1-1 0 0,0-1 1 0 0,0 1-1 0 0,0-1 1 0 0,0 1-1 0 0,1 0 1 0 0,0-1-1 0 0,-1 1 0 0 0,1 0 1 0 0,0-1-1 0 0,0 1 1 0 0,1 0-1 0 0,-1 0 1 0 0,3-4-1 0 0,4-7 7 0 0,0 1-1 0 0,14-17 0 0 0,-9 14-28 0 0,1 0 0 0 0,20-18 0 0 0,-29 29 48 0 0,0 0 0 0 0,1 1 0 0 0,0 0 0 0 0,0 0 0 0 0,0 1 0 0 0,0-1 0 0 0,1 1 0 0 0,-1 1 0 0 0,1-1 0 0 0,10-2 0 0 0,-13 5-7 0 0,-1 0 0 0 0,1 0 0 0 0,0 0-1 0 0,-1 0 1 0 0,1 1 0 0 0,-1-1 0 0 0,0 1 0 0 0,1 0 0 0 0,-1 0-1 0 0,1 0 1 0 0,-1 1 0 0 0,0-1 0 0 0,0 1 0 0 0,0 0-1 0 0,0-1 1 0 0,0 1 0 0 0,0 1 0 0 0,0-1 0 0 0,-1 0 0 0 0,1 1-1 0 0,-1-1 1 0 0,0 1 0 0 0,1 0 0 0 0,-1 0 0 0 0,0 0-1 0 0,-1 0 1 0 0,1 0 0 0 0,-1 0 0 0 0,1 0 0 0 0,-1 1 0 0 0,0-1-1 0 0,0 0 1 0 0,0 1 0 0 0,-1-1 0 0 0,1 1 0 0 0,-1-1-1 0 0,0 1 1 0 0,0 4 0 0 0,-3 24 45 0 0,3-23-50 0 0,-1 0 0 0 0,0 0 1 0 0,-1 1-1 0 0,0-1 0 0 0,0-1 1 0 0,-1 1-1 0 0,-4 11 0 0 0,-9 10 116 0 0,16-28-53 0 0,1-3-275 0 0,0 0 129 0 0,0-1 0 0 0,0 1 0 0 0,1 1 0 0 0,-1-1 1 0 0,1 0-1 0 0,-1 0 0 0 0,1 0 0 0 0,1 0 0 0 0,0 0-55 0 0,5-4-209 0 0,1-1 1 0 0,-1 0-1 0 0,0 0 1 0 0,0 0 0 0 0,-1-1-1 0 0,7-9 1 0 0,37-51-1216 0 0,2-2 532 0 0,-43 60 1060 0 0,0 0 1 0 0,11-7 0 0 0,-14 11 246 0 0,-6 4-206 0 0,1 1 0 0 0,-1-1 1 0 0,1 0-1 0 0,-1 1 0 0 0,1-1 0 0 0,-1 1 0 0 0,1 0 1 0 0,-1 0-1 0 0,1-1 0 0 0,0 1 0 0 0,-1 0 0 0 0,1 0 1 0 0,-1 1-1 0 0,4-1 0 0 0,20 7 634 0 0,-20-6-589 0 0,4 2 109 0 0,0 0-1 0 0,-1 0 1 0 0,0 1-1 0 0,11 6 1 0 0,-17-8-190 0 0,0-1 0 0 0,0 1-1 0 0,0 0 1 0 0,0-1 0 0 0,0 1 0 0 0,0 0 0 0 0,0 0 0 0 0,-1 1 0 0 0,1-1-1 0 0,-1 0 1 0 0,0 0 0 0 0,0 1 0 0 0,1-1 0 0 0,-2 1 0 0 0,1-1 0 0 0,0 1 0 0 0,0-1-1 0 0,-1 1 1 0 0,1 4 0 0 0,0 3-16 0 0,-1 0 0 0 0,0 0 1 0 0,-1 0-1 0 0,0 0 0 0 0,0-1 0 0 0,-1 1 0 0 0,0 0 0 0 0,-1 0 0 0 0,0-1 1 0 0,-1 0-1 0 0,0 1 0 0 0,0-1 0 0 0,-8 12 0 0 0,10-18-246 0 0,0 0 1 0 0,-1 0-1 0 0,1-1 0 0 0,-1 1 0 0 0,1 0 0 0 0,-1-1 1 0 0,0 0-1 0 0,0 0 0 0 0,0 0 0 0 0,-5 3 1 0 0,-2 1-1820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31 2759 0 0,'0'0'126'0'0,"1"-1"-5"0"0,39-28 14859 0 0,-41 30-14943 0 0,-1 0 0 0 0,1 0 0 0 0,-1 1 1 0 0,1-1-1 0 0,-1 1 0 0 0,1-1 0 0 0,0 1 0 0 0,-2 1 1 0 0,-2 4 46 0 0,-3-1-1 0 0,-1-1 1 0 0,1 0 0 0 0,-1 0 0 0 0,0-1 0 0 0,0 0-1 0 0,0 0 1 0 0,-11 2 0 0 0,-10 4-26 0 0,-53 19-30 0 0,27-9-5 0 0,-55 26 0 0 0,103-40-23 0 0,5 3 0 0 0,3-7 0 0 0,1 1 0 0 0,0-1 0 0 0,0 0 0 0 0,0 0 0 0 0,0 1 0 0 0,0-1 0 0 0,1 0 0 0 0,-1 0 0 0 0,0 0 0 0 0,1 0 0 0 0,0 0 0 0 0,-1 0 0 0 0,1-1 0 0 0,0 1 0 0 0,0 0 0 0 0,0-1 0 0 0,0 0 0 0 0,3 2 0 0 0,4 2 0 0 0,0 0 0 0 0,0-1 0 0 0,11 4 0 0 0,-1-2 0 0 0,1 0 0 0 0,-1-2 0 0 0,30 3 0 0 0,59-3 0 0 0,-100-4 4 0 0,0 0 29 0 0,0 0-1 0 0,-1 0 1 0 0,1 1 0 0 0,0 0-1 0 0,-1 0 1 0 0,15 5-1 0 0,-20-6-7 0 0,-1 1 0 0 0,0 0 0 0 0,0 0 0 0 0,0-1 0 0 0,1 1 0 0 0,-1 0 0 0 0,0 0 0 0 0,0 0 0 0 0,0 0 0 0 0,-1 0 0 0 0,1 1 0 0 0,0-1 0 0 0,0 0 0 0 0,-1 0-1 0 0,1 1 1 0 0,0-1 0 0 0,-1 0 0 0 0,1 1 0 0 0,-1-1 0 0 0,0 0 0 0 0,1 1 0 0 0,-1-1 0 0 0,0 0 0 0 0,0 3 0 0 0,0 1 33 0 0,0-1 1 0 0,0 1-1 0 0,-1-1 0 0 0,1 0 1 0 0,-1 0-1 0 0,-2 6 0 0 0,-1 0-30 0 0,0-1 1 0 0,0-1-1 0 0,-1 1 0 0 0,0-1 1 0 0,-1 1-1 0 0,0-2 0 0 0,0 1 0 0 0,-1-1 1 0 0,0 1-1 0 0,0-2 0 0 0,-1 1 1 0 0,1-1-1 0 0,-18 10 0 0 0,-2-1 53 0 0,0-1 0 0 0,-1-2 0 0 0,-34 11 0 0 0,-49 9-49 0 0,94-29-25 0 0,-1 0-1 0 0,1-1 0 0 0,-1-1 1 0 0,-26-1-1 0 0,42 0-7 0 0,0-1 0 0 0,-1 1 0 0 0,1-1 0 0 0,0 0 0 0 0,-1 1 0 0 0,1-1-1 0 0,0 0 1 0 0,0 0 0 0 0,0-1 0 0 0,0 1 0 0 0,0 0 0 0 0,0-1 0 0 0,0 1 0 0 0,0-1 0 0 0,0 0-1 0 0,1 1 1 0 0,-1-1 0 0 0,1 0 0 0 0,-1 0 0 0 0,-1-3 0 0 0,0-1-167 0 0,0 0 1 0 0,0-1-1 0 0,1 1 0 0 0,0-1 1 0 0,-3-11-1 0 0,5 17-245 0 0,-9-1-1593 0 0,8 2 1748 0 0,-1 1 0 0 0,1-1 0 0 0,0 0 0 0 0,-1 1 1 0 0,1-1-1 0 0,0 0 0 0 0,-1 1 0 0 0,1-1 0 0 0,0 1 0 0 0,0 0 0 0 0,0-1 0 0 0,-2 2 0 0 0,-6 5-5157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0 13903 0 0,'-2'2'638'0'0,"1"-2"-628"0"0,-63 46 919 0 0,-58 54 1 0 0,58-38-462 0 0,3 3 0 0 0,2 3 1 0 0,4 2-1 0 0,2 2 0 0 0,-71 132 0 0 0,18 17-408 0 0,45-89-164 0 0,48-108 66 0 0,-2-1 0 0 0,0-1 0 0 0,-25 28 0 0 0,31-40-308 0 0,0-1 0 0 0,0-1 0 0 0,-16 12 0 0 0,17-15-1640 0 0,0-1 1 0 0,-17 8-1 0 0,7-6-3065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4143 0 0,'0'0'319'0'0,"2"0"-210"0"0,7-4 1517 0 0,0 0-1 0 0,0 1 0 0 0,1 0 0 0 0,-1 1 0 0 0,1 0 1 0 0,16-1-1 0 0,4-1-283 0 0,164-22 1435 0 0,71-14 390 0 0,-245 35-2996 0 0,14-2 120 0 0,37-4 0 0 0,-62 10-308 0 0,1 1-1 0 0,0-1 1 0 0,0 2 0 0 0,-1 0 0 0 0,1 0 0 0 0,-1 0 0 0 0,1 1 0 0 0,14 6-1 0 0,-17-6-669 0 0,0 1 1 0 0,1-1-1 0 0,-1-1 0 0 0,0 1 0 0 0,1-1 0 0 0,-1 0 0 0 0,1-1 0 0 0,12 0 0 0 0,14-5-4872 0 0,-12 2 323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49 5063 0 0,'-7'5'33'0'0,"0"0"-1"0"0,1 1 0 0 0,0-1 0 0 0,-8 10 0 0 0,6-5 3139 0 0,-2-1 3965 0 0,20-4-4597 0 0,-5-3-2330 0 0,1-1 0 0 0,-1-1 0 0 0,1 1 0 0 0,-1-1 0 0 0,1 0 0 0 0,-1 0-1 0 0,1 0 1 0 0,-1-1 0 0 0,10-2 0 0 0,48-16 399 0 0,-58 17-462 0 0,99-42 1151 0 0,-101 43-1255 0 0,-2 0-49 0 0,-1 1 0 0 0,1 0-1 0 0,-1-1 1 0 0,1 1 0 0 0,-1 0-1 0 0,1-1 1 0 0,-1 1-1 0 0,1 0 1 0 0,-1-1 0 0 0,0 1-1 0 0,1-1 1 0 0,-1 1 0 0 0,0-1-1 0 0,1 1 1 0 0,-1-1-1 0 0,0 1 1 0 0,1-1 0 0 0,-1 1-1 0 0,0-1 1 0 0,0 1 0 0 0,0-1-1 0 0,0 1 1 0 0,0-1-1 0 0,0 1 1 0 0,0-1 0 0 0,0 0-1 0 0,0 1 1 0 0,0-1-1 0 0,0 1 1 0 0,0-1 0 0 0,0 1-1 0 0,0-1 1 0 0,0 1 0 0 0,-1-2-1 0 0,-7-9-347 0 0,8 10 338 0 0,-2 0-47 0 0,-1-1-1 0 0,1 1 1 0 0,0-1 0 0 0,-1 1 0 0 0,1 0 0 0 0,0 0 0 0 0,-1 0-1 0 0,1 1 1 0 0,-1-1 0 0 0,0 0 0 0 0,1 1 0 0 0,-1 0-1 0 0,1 0 1 0 0,-1-1 0 0 0,0 1 0 0 0,1 1 0 0 0,-1-1-1 0 0,-3 1 1 0 0,-7 1-30 0 0,1 1 0 0 0,-17 5-1 0 0,-6 4 81 0 0,1 2-1 0 0,0 2 1 0 0,0 0 0 0 0,-54 39-1 0 0,75-46 36 0 0,1 1-1 0 0,0 0 1 0 0,1 1-1 0 0,0 0 0 0 0,-11 14 1 0 0,18-20 11 0 0,1 0 1 0 0,-1 0-1 0 0,1 1 0 0 0,0-1 1 0 0,0 1-1 0 0,1 0 0 0 0,0-1 1 0 0,0 1-1 0 0,0 0 0 0 0,1 0 1 0 0,0 1-1 0 0,0-1 0 0 0,0 0 1 0 0,1 0-1 0 0,0 11 0 0 0,1-12-12 0 0,0-1-1 0 0,0 1 0 0 0,1-1 1 0 0,-1 0-1 0 0,1 0 1 0 0,0 1-1 0 0,0-1 1 0 0,0 0-1 0 0,1 0 1 0 0,0-1-1 0 0,-1 1 0 0 0,1-1 1 0 0,0 1-1 0 0,1-1 1 0 0,-1 0-1 0 0,1 0 1 0 0,-1 0-1 0 0,1 0 0 0 0,0-1 1 0 0,0 0-1 0 0,0 0 1 0 0,0 0-1 0 0,0 0 1 0 0,7 2-1 0 0,-1-1-55 0 0,0-1 0 0 0,-1 0 1 0 0,1 0-1 0 0,0-1 0 0 0,0 0 0 0 0,0-1 0 0 0,0 0 1 0 0,1-1-1 0 0,-1 0 0 0 0,12-3 0 0 0,-7 0-528 0 0,-1 0 0 0 0,17-8 1 0 0,7-7-4472 0 0,-7 3-1019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25 184 6911 0 0,'0'0'528'0'0,"-1"2"-341"0"0,-10 34 1687 0 0,1 2 4764 0 0,10-37-5842 0 0,-2 6 3197 0 0,9-18-3895 0 0,1 0-1 0 0,0 0 0 0 0,16-14 1 0 0,33-29-196 0 0,-55 52 92 0 0,17-14-87 0 0,-1 0 1 0 0,2 2 0 0 0,0 1-1 0 0,27-14 1 0 0,-43 25 140 0 0,-1 1 1 0 0,1-1-1 0 0,-1 1 0 0 0,1 0 0 0 0,0 0 0 0 0,-1 0 0 0 0,1 1 1 0 0,0-1-1 0 0,0 1 0 0 0,0 0 0 0 0,-1 0 0 0 0,1 0 0 0 0,0 0 1 0 0,0 1-1 0 0,-1 0 0 0 0,1 0 0 0 0,0 0 0 0 0,-1 0 0 0 0,7 3 0 0 0,-7-3-8 0 0,-1 1-1 0 0,0 0 0 0 0,1-1 0 0 0,-1 1 0 0 0,0 0 0 0 0,0 0 0 0 0,0 0 0 0 0,0 1 0 0 0,0-1 0 0 0,0 0 0 0 0,-1 1 0 0 0,1-1 0 0 0,-1 1 0 0 0,1 0 0 0 0,-1-1 0 0 0,0 1 0 0 0,0 0 0 0 0,-1 0 0 0 0,1 0 1 0 0,0 0-1 0 0,-1 0 0 0 0,0-1 0 0 0,0 1 0 0 0,0 0 0 0 0,0 6 0 0 0,0-3 14 0 0,-1 1-44 0 0,-8 18 179 0 0,8-24-56 0 0,2-2-125 0 0,0-1-1 0 0,-1 1 0 0 0,1-1 0 0 0,0 1 0 0 0,0-1 0 0 0,0 1 0 0 0,0 0 0 0 0,0 0 0 0 0,0-1 0 0 0,2 0 1 0 0,0-2-4 0 0,14-13-129 0 0,0 1 1 0 0,1 1-1 0 0,0 1 0 0 0,1 1 1 0 0,1 0-1 0 0,29-14 0 0 0,-39 22 90 0 0,8-4-17 0 0,19-8-1 0 0,-33 15 50 0 0,1 1 0 0 0,0-1 0 0 0,-1 1-1 0 0,1 0 1 0 0,0 0 0 0 0,0 1 0 0 0,0-1 0 0 0,0 1 0 0 0,8 1 0 0 0,-12-1 8 0 0,0 0-1 0 0,-1 0 1 0 0,1 0 0 0 0,0 0-1 0 0,-1 0 1 0 0,1 0 0 0 0,0 0-1 0 0,-1 0 1 0 0,1 0 0 0 0,0 1-1 0 0,-1-1 1 0 0,1 0 0 0 0,0 0-1 0 0,-1 1 1 0 0,1-1-1 0 0,-1 0 1 0 0,1 1 0 0 0,-1-1-1 0 0,1 1 1 0 0,-1-1 0 0 0,1 1-1 0 0,-1-1 1 0 0,1 1 0 0 0,-1-1-1 0 0,1 1 1 0 0,-1-1 0 0 0,0 1-1 0 0,1 0 1 0 0,-1-1 0 0 0,0 2-1 0 0,1-1 25 0 0,1 4 31 0 0,1-1-1 0 0,-2 0 1 0 0,1 0-1 0 0,0 1 0 0 0,-1-1 1 0 0,0 1-1 0 0,0 0 0 0 0,0-1 1 0 0,0 1-1 0 0,-1 0 0 0 0,0-1 1 0 0,0 8-1 0 0,-2 7 274 0 0,-7 33 0 0 0,4-28-251 0 0,-9 40-497 0 0,7-33-2946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25 6911 0 0,'75'-25'11830'0'0,"-83"28"-11573"0"0,-1 1 0 0 0,1-1 0 0 0,0 1 0 0 0,-12 8 0 0 0,-1 0-21 0 0,-13 6-51 0 0,-97 56 276 0 0,110-60-407 0 0,0 1-1 0 0,0 0 1 0 0,-32 34 0 0 0,50-46-41 0 0,0 0-1 0 0,0 1 0 0 0,0 0 1 0 0,1 0-1 0 0,-1-1 0 0 0,-3 10 1 0 0,5-4 30 0 0,1-8-40 0 0,1 1 1 0 0,0-1-1 0 0,-1 0 1 0 0,1 0 0 0 0,0 0-1 0 0,0 1 1 0 0,-1-1-1 0 0,1 0 1 0 0,0 0 0 0 0,0 0-1 0 0,1 0 1 0 0,-1-1-1 0 0,0 1 1 0 0,0 0 0 0 0,0 0-1 0 0,0-1 1 0 0,1 1-1 0 0,-1 0 1 0 0,0-1 0 0 0,1 0-1 0 0,-1 1 1 0 0,0-1-1 0 0,1 0 1 0 0,-1 1 0 0 0,2-1-1 0 0,7 1 12 0 0,-1 0-1 0 0,15-1 1 0 0,-18 0-14 0 0,2 0-1 0 0,4 0 8 0 0,-1 0 0 0 0,0 0 0 0 0,1 1 0 0 0,-1 0 0 0 0,1 1 0 0 0,-1 1 0 0 0,17 5 0 0 0,-26-7-12 0 0,0-1-1 0 0,0 1 1 0 0,0 0-1 0 0,0 0 0 0 0,0 0 1 0 0,0 1-1 0 0,-1-1 1 0 0,1 0-1 0 0,0 1 1 0 0,-1-1-1 0 0,1 1 1 0 0,-1-1-1 0 0,3 4 1 0 0,0 0 3 0 0,3 5 1 0 0,0 1 0 0 0,0 0-1 0 0,-1 0 1 0 0,6 14 0 0 0,-7-12 3 0 0,2 0 1 0 0,-1-1-1 0 0,10 13 0 0 0,-11-20 100 0 0,-1 1-1 0 0,0 0 1 0 0,-1 0-1 0 0,1 0 1 0 0,-1 0-1 0 0,0 0 1 0 0,3 12-1 0 0,-6-15-32 0 0,1 0 0 0 0,-1 0 0 0 0,1 0 0 0 0,-1 0 0 0 0,0 0 0 0 0,0 0 0 0 0,-1 0 0 0 0,1 0 1 0 0,-1 0-1 0 0,1 0 0 0 0,-1 0 0 0 0,0 0 0 0 0,0-1 0 0 0,0 1 0 0 0,0 0 0 0 0,-1 0 0 0 0,1-1 0 0 0,-1 1 0 0 0,1-1 0 0 0,-4 4 0 0 0,-4 3 74 0 0,0 0 0 0 0,-1 0 0 0 0,0-1 0 0 0,0-1 1 0 0,-1 1-1 0 0,0-2 0 0 0,0 0 0 0 0,-19 8 0 0 0,-5-1 84 0 0,-59 14 0 0 0,73-22-204 0 0,-1-1 0 0 0,1-1-1 0 0,-31 1 1 0 0,41-4-60 0 0,0-1 0 0 0,0 1 1 0 0,0-2-1 0 0,0 1 0 0 0,0-2 0 0 0,0 1 0 0 0,1-2 0 0 0,-16-5 0 0 0,24 8-176 0 0,0-1 0 0 0,0 1 0 0 0,0 0 1 0 0,0 0-1 0 0,0-1 0 0 0,0 1 0 0 0,0-1 0 0 0,1 0 0 0 0,-1 1 0 0 0,-1-4 0 0 0,-5-7-1165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701 891 14367 0 0,'0'0'2596'0'0,"1"-2"-2032"0"0,43-83 2169 0 0,-18 31-2158 0 0,160-349 300 0 0,-129 271-764 0 0,2-34-609 0 0,-58 162 419 0 0,0 0 0 0 0,0 0 0 0 0,0 0 0 0 0,-1 0 0 0 0,1-8 0 0 0,-1 11 64 0 0,0 1 0 0 0,0-1-1 0 0,0 0 1 0 0,0 1 0 0 0,-1-1-1 0 0,1 0 1 0 0,0 1 0 0 0,0-1-1 0 0,0 0 1 0 0,-1 1 0 0 0,1-1-1 0 0,0 0 1 0 0,0 1 0 0 0,-1-1-1 0 0,1 1 1 0 0,-1-1 0 0 0,1 1-1 0 0,-1-1 1 0 0,1 1 0 0 0,-1-1-1 0 0,1 1 1 0 0,-1-1 0 0 0,1 1-1 0 0,-1 0 1 0 0,1-1 0 0 0,-1 1-1 0 0,0 0 1 0 0,1-1 0 0 0,-1 1-1 0 0,1 0 1 0 0,-1 0 0 0 0,0-1-1 0 0,0 1 1 0 0,1 0 0 0 0,-1 0-1 0 0,0 0 1 0 0,1 0 0 0 0,-1 0-1 0 0,0 0 1 0 0,1 0 0 0 0,-1 0-1 0 0,0 1 1 0 0,1-1 0 0 0,-2 0-1 0 0,-1 1-18 0 0,0 0-1 0 0,0 0 1 0 0,0 1 0 0 0,0-1-1 0 0,0 1 1 0 0,0 0-1 0 0,1-1 1 0 0,-1 1 0 0 0,1 0-1 0 0,-1 1 1 0 0,-3 3-1 0 0,-24 33-54 0 0,26-33 86 0 0,-75 111 83 0 0,5 3 1 0 0,6 3-1 0 0,-53 133 0 0 0,117-248-80 0 0,-53 131 32 0 0,-77 134 0 0 0,66-159-152 0 0,-5-2 0 0 0,-124 144 0 0 0,177-234 94 0 0,0-2-1 0 0,-1 0 0 0 0,-27 20 1 0 0,46-38-58 0 0,3-4-245 0 0,0 1 204 0 0,1-1 1 0 0,-1 1-1 0 0,0 0 1 0 0,0 0-1 0 0,0-1 1 0 0,1 1-1 0 0,-1 0 0 0 0,2-1 1 0 0,2-1-725 0 0,7-9-3415 0 0,2-2-1303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32 180 8287 0 0,'-1'0'639'0'0,"-1"0"-209"0"0,0 1 1 0 0,0-1-1 0 0,-1 1 0 0 0,1 0 0 0 0,0 0 1 0 0,0-1-1 0 0,0 1 0 0 0,0 1 0 0 0,0-1 1 0 0,0 0-1 0 0,0 0 0 0 0,-4 5 1726 0 0,7 5-704 0 0,-1-9-1371 0 0,1 0 0 0 0,0 0 0 0 0,0 0 0 0 0,0 0 0 0 0,0 0 0 0 0,0 0 0 0 0,1 0 0 0 0,-1 0 0 0 0,1 0 0 0 0,-1 0 1 0 0,1 0-1 0 0,-1-1 0 0 0,1 1 0 0 0,0-1 0 0 0,0 0 0 0 0,0 1 0 0 0,0-1 0 0 0,0 0 0 0 0,0 0 0 0 0,0 0 0 0 0,4 1 0 0 0,1 1 79 0 0,0-1 0 0 0,1 0-1 0 0,0 0 1 0 0,0-1-1 0 0,9 1 1 0 0,8-3 311 0 0,0 0 1 0 0,0-2-1 0 0,47-11 0 0 0,-45 8-227 0 0,193-55 687 0 0,-4-18-504 0 0,-17 4-3865 0 0,-175 67 1825 0 0,-4 0-262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206 305 3223 0 0,'-3'16'-293'0'0,"-10"26"-1"0"0,-12 15 3320 0 0,7-24 1286 0 0,-27 38 0 0 0,43-68-4212 0 0,0-1-1 0 0,0 1 1 0 0,0-1-1 0 0,-1 0 1 0 0,1 1 0 0 0,-1-1-1 0 0,0 0 1 0 0,1 0 0 0 0,-1-1-1 0 0,0 1 1 0 0,0-1-1 0 0,0 1 1 0 0,0-1 0 0 0,-1 0-1 0 0,1 0 1 0 0,-4 0 0 0 0,6 0-29 0 0,-1-1 1 0 0,0 0 0 0 0,0 0-1 0 0,1 0 1 0 0,-1 0 0 0 0,0 0-1 0 0,1-1 1 0 0,-1 1 0 0 0,0 0-1 0 0,1-1 1 0 0,-1 1 0 0 0,1-1-1 0 0,-1 0 1 0 0,0 1 0 0 0,1-1-1 0 0,-1 0 1 0 0,1 0 0 0 0,0 0-1 0 0,-1 0 1 0 0,1 0 0 0 0,0 0-1 0 0,0-1 1 0 0,0 1 0 0 0,0 0-1 0 0,-1-1 1 0 0,2 1 0 0 0,-1 0-1 0 0,0-1 1 0 0,0 1 0 0 0,0-1 0 0 0,1 0-1 0 0,-1 1 1 0 0,0-3 0 0 0,-1-5 185 0 0,1 0 1 0 0,-1 0-1 0 0,1 0 1 0 0,1 0-1 0 0,0-1 1 0 0,0 1-1 0 0,1 0 1 0 0,0 0-1 0 0,1 0 1 0 0,0 0-1 0 0,0 0 1 0 0,7-17-1 0 0,1 2 213 0 0,1 0 0 0 0,1 1-1 0 0,21-29 1 0 0,-15 26-335 0 0,1 0-1 0 0,2 1 1 0 0,0 1-1 0 0,2 1 1 0 0,44-36 0 0 0,-52 48-205 0 0,-1 1 1 0 0,2 1 0 0 0,-1 0 0 0 0,1 2 0 0 0,1 0-1 0 0,-1 0 1 0 0,1 1 0 0 0,0 2 0 0 0,1-1 0 0 0,-1 2 0 0 0,1 0-1 0 0,18 0 1 0 0,-21 3-1128 0 0,0 1 0 0 0,0 0-1 0 0,0 1 1 0 0,22 5 0 0 0,-16-2-5409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50 5983 0 0,'0'0'13347'0'0,"-7"-2"-12784"0"0,4 2-530 0 0,0 0 0 0 0,0 0 0 0 0,1 0 0 0 0,-1 1 0 0 0,0-1 1 0 0,0 1-1 0 0,1 0 0 0 0,-1 0 0 0 0,0 0 0 0 0,1 0 0 0 0,-3 1 1 0 0,-28 19-81 0 0,23-14 64 0 0,-26 20-47 0 0,2 2 1 0 0,0 2 0 0 0,-56 67-1 0 0,88-97 28 0 0,-36 48 42 0 0,33-43-4 0 0,2 0 0 0 0,-1 0 0 0 0,1 0 0 0 0,0 1 1 0 0,0 0-1 0 0,-3 11 0 0 0,6-16-13 0 0,-1 0 1 0 0,1 0 0 0 0,0 0-1 0 0,-1 0 1 0 0,1 0-1 0 0,0 0 1 0 0,0 0 0 0 0,1 0-1 0 0,-1 0 1 0 0,0 0 0 0 0,1 0-1 0 0,-1 0 1 0 0,1 0-1 0 0,-1 0 1 0 0,1-1 0 0 0,0 1-1 0 0,0 0 1 0 0,0 0-1 0 0,0 0 1 0 0,0-1 0 0 0,0 1-1 0 0,1 0 1 0 0,-1-1-1 0 0,1 0 1 0 0,-1 1 0 0 0,1-1-1 0 0,-1 0 1 0 0,4 3-1 0 0,-1-3 32 0 0,-1 1-1 0 0,1 0 0 0 0,0-1 1 0 0,-1 0-1 0 0,1 0 0 0 0,0 0 0 0 0,0-1 1 0 0,-1 1-1 0 0,1-1 0 0 0,0 0 0 0 0,0 0 1 0 0,0 0-1 0 0,0 0 0 0 0,5-2 1 0 0,7-2 119 0 0,0-1 0 0 0,0-1 0 0 0,-1 0 1 0 0,0-1-1 0 0,22-14 0 0 0,-7 1-75 0 0,42-35 0 0 0,-57 42-62 0 0,0-1-1 0 0,-1 0 0 0 0,-1-1 0 0 0,0 0 1 0 0,-1-1-1 0 0,11-20 0 0 0,-19 28-81 0 0,0 1 1 0 0,-1-1-1 0 0,0 0 1 0 0,0 0-1 0 0,-1-1 1 0 0,0 1-1 0 0,1-11 1 0 0,-2 13-41 0 0,-1 0 0 0 0,0 0 0 0 0,0 1 0 0 0,-1-1 0 0 0,0 1 0 0 0,0-1 0 0 0,0 0 0 0 0,-1 1 0 0 0,1 0 0 0 0,-1-1 0 0 0,-1 1 0 0 0,-2-5 0 0 0,3 7-30 0 0,0 0 0 0 0,0 0 0 0 0,0 1 0 0 0,0-1 0 0 0,0 1 0 0 0,-1 0 0 0 0,1 0 0 0 0,-1 0 0 0 0,1 0 0 0 0,-1 0 0 0 0,0 0 0 0 0,0 1 0 0 0,0-1 0 0 0,0 1 0 0 0,-4-2 1 0 0,4 3-59 0 0,1-1 1 0 0,-1 0 0 0 0,1 1 0 0 0,-1 0-1 0 0,1-1 1 0 0,-1 1 0 0 0,0 0 0 0 0,1 0-1 0 0,-1 1 1 0 0,1-1 0 0 0,-1 0 0 0 0,1 1-1 0 0,-1 0 1 0 0,1-1 0 0 0,-1 1 0 0 0,1 0-1 0 0,-1 0 1 0 0,1 1 0 0 0,-3 1 0 0 0,4-2-674 0 0,-2 6-1692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95 122 4607 0 0,'0'0'14352'0'0,"2"0"-13973"0"0,76-19 0 0 0,-54 14-229 0 0,0 0 0 0 0,0-2-1 0 0,0 0 1 0 0,-1-2 0 0 0,34-17-1 0 0,-52 23-151 0 0,-1 0 1 0 0,0 0-1 0 0,0 0 0 0 0,0 0 0 0 0,0 0 0 0 0,-1-1 0 0 0,5-4 1 0 0,-7 7-69 0 0,-2-2-24 0 0,1 2 88 0 0,1 1 0 0 0,-1 0 0 0 0,0 0 0 0 0,0 0 0 0 0,0-1 0 0 0,0 1 0 0 0,0 0 0 0 0,0 0 0 0 0,0 0 0 0 0,0-1 0 0 0,0 1 0 0 0,0 0 0 0 0,0 0 0 0 0,0 0 0 0 0,0-1 0 0 0,0 1 0 0 0,0 0 0 0 0,0 0 0 0 0,0 0 0 0 0,0-1 0 0 0,0 1 0 0 0,0 0 0 0 0,-1 0 0 0 0,1 0 0 0 0,0-1 0 0 0,0 1 0 0 0,0 0 0 0 0,0 0 0 0 0,0 0 0 0 0,0 0 0 0 0,-1-1 0 0 0,1 1 0 0 0,-3-1-6 0 0,-1 1 0 0 0,1-1 0 0 0,0 1 1 0 0,-1 0-1 0 0,1 0 0 0 0,0 0 0 0 0,-1 0 0 0 0,1 0 0 0 0,-1 1 0 0 0,1-1 0 0 0,0 1 0 0 0,0 0 0 0 0,-6 3 1 0 0,-6 2-50 0 0,-20 11 0 0 0,34-17 61 0 0,-25 16 86 0 0,1 1 1 0 0,0 1-1 0 0,1 0 0 0 0,1 2 1 0 0,1 1-1 0 0,1 1 0 0 0,1 1 0 0 0,0 1 1 0 0,-21 35-1 0 0,35-50-66 0 0,1-1-1 0 0,1 1 1 0 0,-1 0 0 0 0,1 0 0 0 0,1 1 0 0 0,-4 13-1 0 0,6-20-8 0 0,1-1-1 0 0,0 1 1 0 0,-1 0-1 0 0,1 0 1 0 0,0 0-1 0 0,0 0 0 0 0,0 0 1 0 0,1 0-1 0 0,-1 0 1 0 0,1 0-1 0 0,0 0 0 0 0,0 0 1 0 0,0-1-1 0 0,0 1 1 0 0,0 0-1 0 0,0 0 0 0 0,1-1 1 0 0,-1 1-1 0 0,1-1 1 0 0,0 0-1 0 0,0 1 1 0 0,0-1-1 0 0,0 0 0 0 0,0 0 1 0 0,5 3-1 0 0,-1-1 48 0 0,0 0-1 0 0,0-1 1 0 0,1 0-1 0 0,0 0 1 0 0,0-1-1 0 0,0 1 1 0 0,0-1-1 0 0,13 1 1 0 0,6 0 342 0 0,29-1 1 0 0,-36-2-184 0 0,18 1-106 0 0,1-2-1 0 0,-1-2 1 0 0,0-2-1 0 0,0-1 1 0 0,0-1-1 0 0,59-21 0 0 0,-62 11-2860 0 0,-19 8-4817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47 331 5063 0 0,'0'0'390'0'0,"0"2"-252"0"0,-1 2 746 0 0,-1 0-1 0 0,0 0 0 0 0,1 0 1 0 0,-1 0-1 0 0,0-1 0 0 0,-1 1 1 0 0,1 0-1 0 0,-1-1 0 0 0,0 0 1 0 0,0 0-1 0 0,0 0 0 0 0,0 0 1 0 0,-5 4-1 0 0,7-6 110 0 0,-6-1 2999 0 0,7-6-4049 0 0,1 2 79 0 0,0 0 0 0 0,0 0 0 0 0,0 0 0 0 0,1 0 0 0 0,0 0 0 0 0,-1 0 0 0 0,2 1 0 0 0,-1-1 0 0 0,0 1 0 0 0,1-1 0 0 0,4-5-1 0 0,5-2 72 0 0,20-18 0 0 0,-28 26-93 0 0,100-79 0 0 0,-85 69 0 0 0,1 0 0 0 0,0 2 0 0 0,35-15 0 0 0,-53 25 4 0 0,0 0-1 0 0,-1 1 1 0 0,1-1 0 0 0,0 1-1 0 0,0 0 1 0 0,0 0-1 0 0,0-1 1 0 0,0 1 0 0 0,0 0-1 0 0,0 1 1 0 0,0-1-1 0 0,0 0 1 0 0,0 1 0 0 0,-1-1-1 0 0,1 1 1 0 0,0-1-1 0 0,0 1 1 0 0,0 0 0 0 0,-1 0-1 0 0,1-1 1 0 0,0 2-1 0 0,-1-1 1 0 0,1 0 0 0 0,-1 0-1 0 0,1 0 1 0 0,-1 1-1 0 0,1-1 1 0 0,-1 0 0 0 0,1 3-1 0 0,1-1 7 0 0,-1 0-1 0 0,0 1 0 0 0,0-1 1 0 0,-1 1-1 0 0,1-1 1 0 0,-1 1-1 0 0,1 0 1 0 0,-1 0-1 0 0,0-1 0 0 0,-1 1 1 0 0,1 0-1 0 0,-1 0 1 0 0,1 6-1 0 0,-2 5-2 0 0,-1 0 1 0 0,-1 0-1 0 0,0 0 0 0 0,0 0 0 0 0,-2-1 1 0 0,0 1-1 0 0,0-1 0 0 0,-12 20 0 0 0,20-38-48 0 0,-1 0 0 0 0,1 0 0 0 0,1 1-1 0 0,3-5 1 0 0,8-8-26 0 0,103-121-532 0 0,-90 108 508 0 0,1 2 0 0 0,50-37 0 0 0,-60 51 57 0 0,0 1 0 0 0,36-16 0 0 0,-49 24 66 0 0,1 2 0 0 0,0-1 0 0 0,0 1 0 0 0,0 0-1 0 0,1 1 1 0 0,-1-1 0 0 0,0 1 0 0 0,0 1 0 0 0,1 0 0 0 0,-1 0-1 0 0,1 0 1 0 0,9 2 0 0 0,-16-1-13 0 0,1-1 1 0 0,0 1-1 0 0,0-1 0 0 0,0 1 0 0 0,0 0 0 0 0,-1 0 0 0 0,1 0 1 0 0,0 0-1 0 0,-1 0 0 0 0,1 0 0 0 0,-1 0 0 0 0,1 1 0 0 0,-1-1 1 0 0,1 1-1 0 0,-1-1 0 0 0,0 1 0 0 0,2 2 0 0 0,-1-1-1 0 0,-1 1 0 0 0,0-1-1 0 0,0 0 1 0 0,0 1-1 0 0,0-1 1 0 0,0 0-1 0 0,-1 1 1 0 0,0-1 0 0 0,1 6-1 0 0,-2 5 10 0 0,-1-1 0 0 0,0 1 0 0 0,-7 25 0 0 0,9-39-27 0 0,-19 62 180 0 0,-5 21 49 0 0,21-70-195 0 0,0 0 1 0 0,2 0 0 0 0,0 0-1 0 0,0 20 1 0 0,2-29 17 0 0,-1 0 0 0 0,1 0 0 0 0,-1 0 0 0 0,1 0-1 0 0,1 0 1 0 0,-1 0 0 0 0,0 0 0 0 0,1-1 0 0 0,0 1 0 0 0,2 3 0 0 0,-3-5-217 0 0,1 1 0 0 0,0-1 0 0 0,0 0 0 0 0,0 0 0 0 0,0-1 0 0 0,3 4 0 0 0,-3-4-542 0 0,0 1 1 0 0,1-1-1 0 0,-1 0 0 0 0,0 0 1 0 0,0 0-1 0 0,1-1 0 0 0,-1 1 1 0 0,3 0-1 0 0,6 1-6640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9671 0 0,'0'0'748'0'0,"-7"1"-254"0"0,2 0-44 0 0,1 0 1 0 0,0 0 0 0 0,0 0-1 0 0,0 1 1 0 0,0 0-1 0 0,0 0 1 0 0,0 0 0 0 0,0 0-1 0 0,0 0 1 0 0,-3 4-1 0 0,-4 3 0 0 0,1 0-1 0 0,-9 11 0 0 0,-9 12-166 0 0,2 2 0 0 0,2 1 0 0 0,1 1 0 0 0,-27 55 0 0 0,-58 164 50 0 0,75-168-137 0 0,15-44-5 0 0,-89 209 432 0 0,83-202-543 0 0,-3-1 0 0 0,-63 86 0 0 0,55-90-353 0 0,34-43-346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155 145 13647 0 0,'-15'1'278'0'0,"1"1"0"0"0,-1 1-1 0 0,-19 7 1 0 0,28-8-235 0 0,0 0 0 0 0,0 1 0 0 0,0 0 0 0 0,1 0 1 0 0,-1 1-1 0 0,1-1 0 0 0,-1 1 0 0 0,1 0 0 0 0,1 1 0 0 0,-6 5 1 0 0,9-9 29 0 0,0 0 0 0 0,0 0 0 0 0,0 0 0 0 0,0 0 0 0 0,0 1 1 0 0,0-1-1 0 0,1 0 0 0 0,-1 0 0 0 0,0 1 0 0 0,1-1 0 0 0,-1 0 1 0 0,1 1-1 0 0,0-1 0 0 0,-1 1 0 0 0,1-1 0 0 0,0 1 0 0 0,0-1 1 0 0,0 1-1 0 0,0-1 0 0 0,0 1 0 0 0,1 2 0 0 0,-1-3 11 0 0,1 1-1 0 0,0-1 1 0 0,0 1 0 0 0,0 0-1 0 0,0-1 1 0 0,0 0-1 0 0,1 1 1 0 0,-1-1-1 0 0,0 0 1 0 0,0 0 0 0 0,1 1-1 0 0,-1-1 1 0 0,1 0-1 0 0,-1 0 1 0 0,3 0 0 0 0,3 3 144 0 0,1-1 0 0 0,-1-1 0 0 0,1 1 0 0 0,-1-1 0 0 0,1-1 0 0 0,15 2 1 0 0,5-2 315 0 0,-1-2 0 0 0,39-6 1 0 0,55-14 396 0 0,-99 16-856 0 0,384-108 730 0 0,-249 64-659 0 0,-111 35-576 0 0,73-21 894 0 0,-40 14-6973 0 0,-41 12-784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16 15775 0 0,'4'-5'237'0'0,"-3"4"-138"0"0,0 0 1 0 0,-1 1 0 0 0,1-1-1 0 0,0 0 1 0 0,0 0-1 0 0,0 1 1 0 0,0-1 0 0 0,0 0-1 0 0,0 1 1 0 0,0-1 0 0 0,3 0-1 0 0,-4 1-73 0 0,1 0 1 0 0,-1 0-1 0 0,1-1 0 0 0,-1 1 0 0 0,1 0 0 0 0,-1 0 0 0 0,1 0 0 0 0,-1 0 1 0 0,1 0-1 0 0,0 0 0 0 0,-1 0 0 0 0,1 0 0 0 0,-1 0 0 0 0,1 0 0 0 0,-1 0 1 0 0,1 0-1 0 0,-1 0 0 0 0,1 1 0 0 0,0-1 0 0 0,1 5 110 0 0,-1-4-41 0 0,0 2 3 0 0,-1 0 1 0 0,1 0 0 0 0,0 0-1 0 0,-1 0 1 0 0,0 1 0 0 0,0-1 0 0 0,0 0-1 0 0,0 0 1 0 0,0 0 0 0 0,-1 0-1 0 0,1 1 1 0 0,-1-1 0 0 0,0 0 0 0 0,-1 3-1 0 0,-3 8 289 0 0,-13 22-1 0 0,14-27-266 0 0,-163 281 1902 0 0,13-22-1440 0 0,90-152-512 0 0,-97 131 1 0 0,156-239-71 0 0,0-1 0 0 0,-1 0 0 0 0,0 0 0 0 0,0-1 0 0 0,-1 1 0 0 0,0-1 0 0 0,-12 8 0 0 0,19-14 0 0 0,0 0 0 0 0,0 0 0 0 0,-1 1 0 0 0,1-1 0 0 0,0 0 0 0 0,0 0 0 0 0,-1 0 0 0 0,1 0 0 0 0,0 0 0 0 0,-1 1 0 0 0,1-1 0 0 0,0 0 0 0 0,-1 0 0 0 0,1 0 0 0 0,0 0 0 0 0,-1 0 0 0 0,1 0 0 0 0,0 0 0 0 0,-1 0 0 0 0,1 0 0 0 0,0 0 0 0 0,-1 0 0 0 0,1 0 0 0 0,0 0 0 0 0,-1 0 0 0 0,1 0 0 0 0,0-1 0 0 0,0 1 0 0 0,-1 0 0 0 0,1 0 0 0 0,0 0 0 0 0,-1 0 0 0 0,1-1 0 0 0,0 1 0 0 0,0 0 0 0 0,-1-1 0 0 0,0-4 0 0 0,1 2 3 0 0,0 0-1 0 0,0 0 1 0 0,0 0-1 0 0,1 0 0 0 0,-1 0 1 0 0,1 0-1 0 0,-1 0 1 0 0,1 0-1 0 0,0 0 1 0 0,0 0-1 0 0,1 0 1 0 0,1-2-1 0 0,20-33 30 0 0,-13 24-82 0 0,1 1 0 0 0,1 0 0 0 0,0 1 0 0 0,21-17 0 0 0,-5 8-101 0 0,37-22 0 0 0,-52 36 133 0 0,0 0 0 0 0,1 0-1 0 0,-1 2 1 0 0,1-1 0 0 0,0 2-1 0 0,16-4 1 0 0,-26 7 30 0 0,0 1 0 0 0,1-1 0 0 0,-1 1 0 0 0,0 0 0 0 0,0 0 0 0 0,0 1-1 0 0,1-1 1 0 0,-1 1 0 0 0,0 0 0 0 0,0 0 0 0 0,5 2 0 0 0,-6-2 11 0 0,0 1 0 0 0,-1 0 0 0 0,1-1 0 0 0,-1 1-1 0 0,1 0 1 0 0,-1 0 0 0 0,0 0 0 0 0,0 1 0 0 0,0-1 0 0 0,0 0 0 0 0,-1 1 0 0 0,1-1-1 0 0,0 1 1 0 0,-1 0 0 0 0,0-1 0 0 0,0 1 0 0 0,2 5 0 0 0,-1 1 45 0 0,0 0 1 0 0,-1-1-1 0 0,0 1 1 0 0,0 0-1 0 0,-1 0 1 0 0,0 0-1 0 0,0 0 1 0 0,-4 14-1 0 0,-2 7 49 0 0,-11 32-1 0 0,-6 3-9 0 0,-6 17-117 0 0,30-81-79 0 0,-1-1 0 0 0,0 1 0 0 0,0-1 0 0 0,0 1-1 0 0,0-1 1 0 0,0 0 0 0 0,0 1 0 0 0,1-1 0 0 0,-1 1-1 0 0,0-1 1 0 0,0 0 0 0 0,0 1 0 0 0,1-1 0 0 0,-1 0-1 0 0,0 1 1 0 0,1-1 0 0 0,-1 0 0 0 0,0 1-1 0 0,1-1 1 0 0,-1 0 0 0 0,1 1 0 0 0,8-4-1674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56 11975 0 0,'0'0'923'0'0,"-1"2"-602"0"0,0 8 686 0 0,-1 1 0 0 0,1 12 0 0 0,1-19-489 0 0,0-1-1 0 0,0 1 0 0 0,1 0 0 0 0,0-1 0 0 0,-1 1 1 0 0,1-1-1 0 0,1 1 0 0 0,-1-1 0 0 0,0 0 1 0 0,3 4-1 0 0,-3-6-413 0 0,0 0 0 0 0,1 0 0 0 0,-1 0 0 0 0,1 0 1 0 0,-1 0-1 0 0,1 0 0 0 0,-1-1 0 0 0,1 1 0 0 0,-1-1 0 0 0,1 1 0 0 0,-1-1 1 0 0,1 0-1 0 0,0 1 0 0 0,2-1 0 0 0,-1 0 78 0 0,7 1-69 0 0,-1 0 0 0 0,1-1 1 0 0,-1 0-1 0 0,1-1 0 0 0,-1 0 1 0 0,1 0-1 0 0,-1-1 0 0 0,1 0 1 0 0,-1-1-1 0 0,9-4 0 0 0,-1 1 90 0 0,-1-2 0 0 0,0 0 0 0 0,0-1 0 0 0,21-16 0 0 0,-30 19-274 0 0,0 0-1 0 0,-1 0 1 0 0,7-8-1 0 0,-11 12 49 0 0,0 0-1 0 0,-1 0 0 0 0,1-1 1 0 0,-1 1-1 0 0,1-1 1 0 0,-1 1-1 0 0,0-1 1 0 0,0 0-1 0 0,0 1 0 0 0,0-1 1 0 0,0 0-1 0 0,0 0 1 0 0,-1-2-1 0 0,0 4 10 0 0,0 0-1 0 0,0 1 1 0 0,0-1-1 0 0,0 1 1 0 0,-1-1-1 0 0,1 1 1 0 0,0-1-1 0 0,0 1 1 0 0,-1-1-1 0 0,1 1 1 0 0,0-1 0 0 0,-1 1-1 0 0,1 0 1 0 0,-1-1-1 0 0,1 1 1 0 0,0 0-1 0 0,-1-1 1 0 0,1 1-1 0 0,-1 0 1 0 0,1-1-1 0 0,-1 1 1 0 0,1 0-1 0 0,-1 0 1 0 0,1-1-1 0 0,-1 1 1 0 0,1 0 0 0 0,-1 0-1 0 0,1 0 1 0 0,-2 0-1 0 0,-15-1-295 0 0,10 1 255 0 0,1 2 0 0 0,-1-1 0 0 0,0 1-1 0 0,1 0 1 0 0,-1 0 0 0 0,1 1 0 0 0,-8 3 0 0 0,-42 28-56 0 0,48-28 84 0 0,-20 13 18 0 0,1 1 0 0 0,1 1-1 0 0,1 2 1 0 0,1 1-1 0 0,0 0 1 0 0,2 2-1 0 0,1 1 1 0 0,-27 44-1 0 0,42-60 23 0 0,0 0 1 0 0,1 0-1 0 0,0 1 0 0 0,1 0 0 0 0,0 0 1 0 0,0 0-1 0 0,2 0 0 0 0,-2 13 0 0 0,3-20-5 0 0,1-1-1 0 0,0 1 0 0 0,0-1 1 0 0,1 0-1 0 0,-1 1 0 0 0,1-1 1 0 0,0 0-1 0 0,0 0 0 0 0,1 1 1 0 0,-1-1-1 0 0,3 5 0 0 0,-2-6-4 0 0,0 0 1 0 0,0 0-1 0 0,1 0 0 0 0,-1-1 0 0 0,1 1 1 0 0,-1-1-1 0 0,1 0 0 0 0,0 1 0 0 0,0-1 0 0 0,0 0 1 0 0,0-1-1 0 0,0 1 0 0 0,0-1 0 0 0,0 1 1 0 0,7 1-1 0 0,0-1 15 0 0,0 0 0 0 0,-1 0 1 0 0,1-1-1 0 0,1 0 0 0 0,-1-1 0 0 0,13-1 0 0 0,63-11-306 0 0,-41 4-850 0 0,-14 3-292 0 0,-3-2-60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364 168 1839 0 0,'0'0'2802'0'0,"0"3"-1898"0"0,3 9 538 0 0,-1 1 0 0 0,-1-1 0 0 0,0 20 2030 0 0,-1-30-2832 0 0,1-2-525 0 0,-1 1-1 0 0,0-1 0 0 0,0 0 1 0 0,0 0-1 0 0,0 1 1 0 0,0-1-1 0 0,1 0 0 0 0,-1 0 1 0 0,0 1-1 0 0,0-1 0 0 0,0 0 1 0 0,1 0-1 0 0,-1 1 1 0 0,0-1-1 0 0,0 0 0 0 0,1 0 1 0 0,-1 0-1 0 0,0 0 1 0 0,0 0-1 0 0,1 1 0 0 0,-1-1 1 0 0,0 0-1 0 0,0 0 0 0 0,1 0 1 0 0,-1 0-1 0 0,0 0 1 0 0,1 0-1 0 0,-1 0 0 0 0,0 0 1 0 0,1 0-1 0 0,-1 0 0 0 0,0 0 1 0 0,1 0-1 0 0,-1 0 1 0 0,0 0-1 0 0,0 0 0 0 0,1 0 1 0 0,-1-1-1 0 0,17-9 1137 0 0,-12 6-1147 0 0,1-1 0 0 0,-1 0 0 0 0,8-11 0 0 0,-7 5-53 0 0,-1 0 0 0 0,0 0-1 0 0,0-1 1 0 0,-1 1 0 0 0,0-1-1 0 0,-1 0 1 0 0,0-1 0 0 0,-1 1-1 0 0,-1 0 1 0 0,0-1 0 0 0,-1-22-1 0 0,0 33-75 0 0,0 0 0 0 0,-1 1 0 0 0,1-1 0 0 0,0 0 0 0 0,-1 0 0 0 0,1 0 0 0 0,-1 0 0 0 0,1 1-1 0 0,-1-1 1 0 0,0 0 0 0 0,0 0 0 0 0,0 1 0 0 0,0-1 0 0 0,0 1 0 0 0,0-1 0 0 0,0 1 0 0 0,0-1 0 0 0,-1 1 0 0 0,-2-2 0 0 0,2 2-9 0 0,1 0 0 0 0,-1 0 0 0 0,0 0 0 0 0,0 1 0 0 0,0-1 0 0 0,0 1 0 0 0,0 0 1 0 0,0-1-1 0 0,0 1 0 0 0,0 0 0 0 0,0 0 0 0 0,0 0 0 0 0,0 0 0 0 0,0 1 0 0 0,0-1 1 0 0,0 1-1 0 0,1-1 0 0 0,-5 2 0 0 0,-8 4-123 0 0,0 0 1 0 0,1 1 0 0 0,-1 1-1 0 0,2 0 1 0 0,-20 16 0 0 0,-55 55 105 0 0,82-74 36 0 0,-11 10 55 0 0,-81 83 285 0 0,79-77-205 0 0,1 0 0 0 0,-29 46 0 0 0,43-61-94 0 0,-1 1-1 0 0,1 0 0 0 0,0 0 0 0 0,1 0 1 0 0,-4 14-1 0 0,6-19-15 0 0,-1 0-1 0 0,1-1 1 0 0,0 1 0 0 0,0 0-1 0 0,0-1 1 0 0,0 1 0 0 0,0 0-1 0 0,0 0 1 0 0,0-1 0 0 0,1 1-1 0 0,-1 0 1 0 0,0-1 0 0 0,1 1-1 0 0,0 0 1 0 0,-1-1 0 0 0,1 1-1 0 0,0-1 1 0 0,0 1 0 0 0,0-1-1 0 0,0 0 1 0 0,0 1 0 0 0,0-1-1 0 0,0 0 1 0 0,0 1 0 0 0,1-1-1 0 0,-1 0 1 0 0,0 0 0 0 0,1 0 0 0 0,-1 0-1 0 0,1 0 1 0 0,1 0 0 0 0,2 1 41 0 0,1-1 1 0 0,-1 1 0 0 0,0-1 0 0 0,1-1-1 0 0,-1 1 1 0 0,1-1 0 0 0,-1 0 0 0 0,1 0 0 0 0,-1-1-1 0 0,9-1 1 0 0,3-1 88 0 0,33-12 0 0 0,16-10 5 0 0,96-50-1 0 0,-45 3-440 0 0,-96 54 284 0 0,-52 36 26 0 0,12-4 56 0 0,0 0 1 0 0,1 2 0 0 0,1 0 0 0 0,1 0 0 0 0,-24 32 0 0 0,35-38-12 0 0,4-9-77 0 0,1 0 0 0 0,0-1 1 0 0,0 1-1 0 0,-1 0 1 0 0,1-1-1 0 0,0 1 1 0 0,0 0-1 0 0,0-1 1 0 0,0 1-1 0 0,0 0 1 0 0,0-1-1 0 0,0 1 0 0 0,0 0 1 0 0,0 0-1 0 0,0-1 1 0 0,0 1-1 0 0,1 0 1 0 0,3 2-257 0 0,-3-2 186 0 0,9 4-701 0 0,2-3-46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1375 0 0,'-2'1'107'0'0,"-4"3"1789"0"0,0 0 0 0 0,-1 0 0 0 0,2 0-1 0 0,-1 1 1 0 0,0 0 0 0 0,1 0 0 0 0,0 1 0 0 0,0 0 0 0 0,-5 8-1 0 0,-8 8-8 0 0,-42 46-1313 0 0,3 3 1 0 0,-67 110-1 0 0,65-79-529 0 0,-163 271-4381 0 0,194-333 484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10567 0 0,'15'-59'995'0'0,"5"-14"-335"0"0,-16 64-356 0 0,-1 0-1 0 0,1 1 0 0 0,1-1 0 0 0,0 1 0 0 0,0 0 0 0 0,7-8 1 0 0,13-10 158 0 0,0 2 1 0 0,1 1 0 0 0,1 1 0 0 0,2 1 0 0 0,0 1 0 0 0,1 2-1 0 0,51-24 1 0 0,-54 30 28 0 0,2 1 0 0 0,-1 1 0 0 0,55-12 0 0 0,-67 19-264 0 0,1 1 0 0 0,-1 1 0 0 0,1 0 0 0 0,-1 1 0 0 0,1 0 1 0 0,-1 2-1 0 0,1 0 0 0 0,25 6 0 0 0,-38-7-198 0 0,0 1 1 0 0,0-1-1 0 0,0 1 0 0 0,-1-1 0 0 0,1 1 0 0 0,-1 0 0 0 0,1 1 1 0 0,-1-1-1 0 0,0 0 0 0 0,1 1 0 0 0,-1 0 0 0 0,2 3 0 0 0,-3-4-18 0 0,-1-1 0 0 0,0 1 0 0 0,-1-1 1 0 0,1 1-1 0 0,0 0 0 0 0,0 0 0 0 0,-1 0 0 0 0,1-1 0 0 0,-1 1 0 0 0,1 0 0 0 0,-1 0 0 0 0,0 0 0 0 0,0 0 0 0 0,0 0 0 0 0,0 0 0 0 0,0 0 0 0 0,0 0 0 0 0,-1-1 0 0 0,1 1 0 0 0,-1 0 0 0 0,1 0 0 0 0,-1 0 0 0 0,1 0 0 0 0,-1-1 0 0 0,0 1 0 0 0,0 0 0 0 0,-2 1 0 0 0,-6 10 123 0 0,-2 0-1 0 0,0-1 1 0 0,0 0 0 0 0,-1-1-1 0 0,-23 17 1 0 0,5-4-8 0 0,-290 229-463 0 0,312-246 18 0 0,6-6-174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14743 0 0,'0'0'1136'0'0,"1"2"-746"0"0,-1 2-92 0 0,0 0 1 0 0,0 0 0 0 0,0 0 0 0 0,0 0 0 0 0,-1 0-1 0 0,0 0 1 0 0,1-1 0 0 0,-1 1 0 0 0,-2 4 0 0 0,-17 37 2459 0 0,13-30-2439 0 0,-17 28 345 0 0,-1 0 1 0 0,-58 72 0 0 0,14-22-406 0 0,-220 312-102 0 0,277-388-324 0 0,-79 110-117 0 0,24-50-3370 0 0,56-68 1013 0 0,3-3-4110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1 538 6911 0 0,'8'-19'273'0'0,"1"0"0"0"0,1 0-1 0 0,1 1 1 0 0,17-22-1 0 0,58-62 3790 0 0,-37 46-1052 0 0,-10 9-1967 0 0,-2 1 187 0 0,65-61 0 0 0,-94 99-982 0 0,1 1 1 0 0,0 0-1 0 0,1 0 1 0 0,0 1 0 0 0,0 1-1 0 0,0-1 1 0 0,15-4-1 0 0,-19 8-140 0 0,0 0 0 0 0,1 1-1 0 0,-1 0 1 0 0,0 0 0 0 0,0 0-1 0 0,1 1 1 0 0,-1 0 0 0 0,0 0-1 0 0,0 1 1 0 0,1-1 0 0 0,-1 1-1 0 0,0 1 1 0 0,0-1 0 0 0,11 5-1 0 0,18 12 89 0 0,-2 0-1 0 0,0 3 1 0 0,51 40-1 0 0,-19-12-241 0 0,-57-44 72 0 0,-1 0 67 0 0,0 0 1 0 0,0 0-1 0 0,-1 1 0 0 0,10 9 0 0 0,-15-13-66 0 0,0-1 0 0 0,0 1 0 0 0,0 0 0 0 0,0-1 0 0 0,0 1 0 0 0,0 0 0 0 0,0 0 0 0 0,0-1 0 0 0,-1 1 1 0 0,1 0-1 0 0,-1 0 0 0 0,1 0 0 0 0,-1 0 0 0 0,0 0 0 0 0,1 0 0 0 0,-1 0 0 0 0,0 0 0 0 0,-1 0 0 0 0,1 0 0 0 0,0 0 0 0 0,-1 0 0 0 0,1 0 0 0 0,-1-1 0 0 0,1 1 0 0 0,-2 3 0 0 0,-2 1 35 0 0,1 1 0 0 0,-2-1-1 0 0,1 0 1 0 0,-1-1 0 0 0,1 1 0 0 0,-11 8 0 0 0,-38 28 181 0 0,46-37-214 0 0,-36 26-97 0 0,-1-2-1 0 0,-2-2 0 0 0,0-2 0 0 0,-2-3 0 0 0,-1-1 0 0 0,0-2 1 0 0,-86 20-1 0 0,120-36-230 0 0,-28 5-85 0 0,39-7 104 0 0,0-1-1 0 0,1 0 0 0 0,-1 0 1 0 0,0 0-1 0 0,0 0 1 0 0,1-1-1 0 0,-1 1 0 0 0,-6-3 1 0 0,9 0-1467 0 0,6-7-69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26 2303 0 0,'85'-12'626'0'0,"-1"1"4134"0"0,-63 9 4326 0 0,-22 4-8660 0 0,-2 1-296 0 0,0 1 1 0 0,1-1-1 0 0,-1 0 1 0 0,0-1-1 0 0,-1 1 1 0 0,1 0 0 0 0,0-1-1 0 0,-1 0 1 0 0,0 0-1 0 0,1 0 1 0 0,-1 0 0 0 0,0 0-1 0 0,0-1 1 0 0,-6 2-1 0 0,-9 2 470 0 0,-37 3-1 0 0,45-7-522 0 0,11 0-76 0 0,-84 9 305 0 0,-117 30-1 0 0,181-35-308 0 0,-187 51 12 0 0,-3-19-87 0 0,122-31 14 0 0,75-5-42 0 0,0-2-1 0 0,-1 0 0 0 0,1 0 1 0 0,-19-5-1 0 0,31 5 84 0 0,1 1 1 0 0,-1 0-1 0 0,0-1 0 0 0,0 1 1 0 0,1 0-1 0 0,-1-1 1 0 0,0 1-1 0 0,1-1 0 0 0,-1 1 1 0 0,1-1-1 0 0,-1 1 1 0 0,0-1-1 0 0,1 1 0 0 0,-1-1 1 0 0,1 1-1 0 0,0-1 1 0 0,-1 0-1 0 0,1 1 0 0 0,-1-1 1 0 0,1 0-1 0 0,0 0 0 0 0,0 1 1 0 0,-1-1-1 0 0,1 0 1 0 0,0 0-1 0 0,0 1 0 0 0,0-1 1 0 0,0 0-1 0 0,0 0 1 0 0,0 1-1 0 0,0-1 0 0 0,0 0 1 0 0,0 0-1 0 0,0 0 1 0 0,0 1-1 0 0,0-1 0 0 0,1-1 1 0 0,0-2-8 0 0,1-1 0 0 0,0 1 0 0 0,-1 0 0 0 0,5-6 0 0 0,-6 9 4 0 0,7-10 7 0 0,1 1 0 0 0,0 0 0 0 0,0 0-1 0 0,1 1 1 0 0,0 0 0 0 0,0 0 0 0 0,1 1 0 0 0,1 1-1 0 0,-1-1 1 0 0,1 2 0 0 0,0-1 0 0 0,1 2 0 0 0,-1-1-1 0 0,20-5 1 0 0,-17 8 19 0 0,1 5-13 0 0,-13-1 9 0 0,1 0 0 0 0,-1 0 0 0 0,1 0-1 0 0,-1 1 1 0 0,1-1 0 0 0,-1 1 0 0 0,0-1 0 0 0,0 1 0 0 0,0 0 0 0 0,0-1 0 0 0,0 1-1 0 0,0 0 1 0 0,1 3 0 0 0,0-1 1 0 0,0 1 0 0 0,0 0 0 0 0,-1 0-1 0 0,0 0 1 0 0,0 0 0 0 0,2 6 0 0 0,-1 0 21 0 0,-1 1-1 0 0,0 0 1 0 0,-1-1-1 0 0,0 1 1 0 0,-1 17-1 0 0,-15 76 197 0 0,9-69-110 0 0,-7 25 84 0 0,-3-1 1 0 0,-41 102 0 0 0,-73 106-109 0 0,113-239-106 0 0,-2-2 0 0 0,-30 35 0 0 0,2-3-32 0 0,5-4-126 0 0,41-53 108 0 0,3-2-992 0 0,1 1 851 0 0,0-1 0 0 0,0 1-1 0 0,0-1 1 0 0,-1 0 0 0 0,1 0-1 0 0,0 0 1 0 0,5-1 0 0 0,7-4-1317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71 440 6911 0 0,'-1'1'315'0'0,"0"6"-146"0"0,-1 0 0 0 0,0-1 0 0 0,-4 10 0 0 0,3-9 1153 0 0,-1 1-1 0 0,0-1 1 0 0,0 0-1 0 0,-1 0 1 0 0,0 0 0 0 0,0-1-1 0 0,0 1 1 0 0,-1-1-1 0 0,-8 6 2578 0 0,14-14-3438 0 0,-1-2-314 0 0,0-1-1 0 0,0 1 1 0 0,1-1-1 0 0,-1 0 1 0 0,1 1-1 0 0,0-1 1 0 0,1 1-1 0 0,-1-1 1 0 0,2-6-1 0 0,14-46 494 0 0,-9 37-478 0 0,6-19-54 0 0,1 1 0 0 0,2 1 0 0 0,1 1 0 0 0,2 0 0 0 0,2 1 0 0 0,46-60 0 0 0,-58 84-240 0 0,1 0 0 0 0,0 1 0 0 0,0 0-1 0 0,1 0 1 0 0,1 1 0 0 0,17-10 0 0 0,-22 15-295 0 0,0 1-1 0 0,0-1 1 0 0,1 2 0 0 0,-1-1 0 0 0,1 1-1 0 0,0 0 1 0 0,0 1 0 0 0,0-1 0 0 0,0 2-1 0 0,-1-1 1 0 0,1 1 0 0 0,0 0 0 0 0,10 2 0 0 0,9 3-1735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335 143 15863 0 0,'0'0'1439'0'0,"1"-1"-1186"0"0,32-13 2505 0 0,-25 12-69 0 0,-20 12-2566 0 0,-1 0-1 0 0,-19 12 1 0 0,1-1-74 0 0,18-11-33 0 0,-135 107 112 0 0,131-102-101 0 0,2 1-1 0 0,-1 1 1 0 0,2 0-1 0 0,0 1 1 0 0,1 0-1 0 0,-13 27 0 0 0,24-41-14 0 0,0 0 0 0 0,0 0-1 0 0,1 0 1 0 0,-1 0 0 0 0,1 0-1 0 0,0 0 1 0 0,0 1-1 0 0,0 4 1 0 0,1-8 6 0 0,0 1-1 0 0,0-1 1 0 0,1 0 0 0 0,-1 1-1 0 0,0-1 1 0 0,0 0-1 0 0,1 0 1 0 0,-1 1 0 0 0,1-1-1 0 0,-1 0 1 0 0,1 0-1 0 0,-1 0 1 0 0,1 1 0 0 0,0-1-1 0 0,0 0 1 0 0,0 0-1 0 0,-1 0 1 0 0,1 0 0 0 0,0 0-1 0 0,0-1 1 0 0,0 1 0 0 0,1 0-1 0 0,-1 0 1 0 0,0-1-1 0 0,0 1 1 0 0,0 0 0 0 0,0-1-1 0 0,1 1 1 0 0,-1-1-1 0 0,2 1 1 0 0,3 0 63 0 0,0 0 1 0 0,-1-1-1 0 0,1 1 0 0 0,0-1 1 0 0,0 0-1 0 0,0-1 0 0 0,-1 1 0 0 0,1-1 1 0 0,0-1-1 0 0,7-1 0 0 0,7-4 213 0 0,28-12-1 0 0,-34 11-258 0 0,0 1 0 0 0,-1-2-1 0 0,0 1 1 0 0,0-2-1 0 0,-1 0 1 0 0,0 0-1 0 0,-1-1 1 0 0,0-1 0 0 0,-1 0-1 0 0,11-17 1 0 0,-13 18-36 0 0,-1 0 1 0 0,-1 0-1 0 0,0-1 1 0 0,0 0-1 0 0,-1 0 1 0 0,-1 0-1 0 0,0-1 0 0 0,-1 1 1 0 0,0-1-1 0 0,-1 0 1 0 0,0 0-1 0 0,-1-22 1 0 0,-1 30-94 0 0,-1 1 1 0 0,1 0-1 0 0,-1 0 1 0 0,0 0-1 0 0,0 0 1 0 0,0 0 0 0 0,-1 0-1 0 0,0 1 1 0 0,1-1-1 0 0,-1 0 1 0 0,-3-3-1 0 0,4 5-193 0 0,-1 0 0 0 0,1 0 0 0 0,-1 1 0 0 0,0-1 0 0 0,1 0 0 0 0,-1 1 0 0 0,0 0 0 0 0,0-1 0 0 0,0 1 1 0 0,0 0-1 0 0,0 0 0 0 0,0 0 0 0 0,0 0 0 0 0,-1 0 0 0 0,1 1 0 0 0,0-1 0 0 0,0 0 0 0 0,-1 1 0 0 0,1 0 0 0 0,-3 0 0 0 0</inkml:trace>
  <inkml:trace contextRef="#ctx0" brushRef="#br0" timeOffset="1">644 15 17103 0 0,'-5'-12'786'0'0,"4"10"355"0"0,0 4-590 0 0,-2 3-342 0 0,1 1 1 0 0,-1-1 0 0 0,1 1 0 0 0,0 0 0 0 0,0 0 0 0 0,1 0 0 0 0,0 0-1 0 0,0 0 1 0 0,0 0 0 0 0,1 0 0 0 0,0 0 0 0 0,0 1 0 0 0,1-1 0 0 0,-1 0-1 0 0,3 7 1 0 0,0 2 7 0 0,1 0 0 0 0,0 0 0 0 0,1-1 0 0 0,1 1-1 0 0,8 13 1 0 0,-5-12-58 0 0,1-1 0 0 0,1 0 0 0 0,0-1 0 0 0,1 0 0 0 0,0-1 0 0 0,1-1 0 0 0,1 0 0 0 0,25 18 0 0 0,12 3 115 0 0,67 32 1 0 0,-94-53-163 0 0,24 9-1 0 0,-41-19-91 0 0,0 1 0 0 0,0-2 0 0 0,1 1 1 0 0,-1 0-1 0 0,0-1 0 0 0,0-1 0 0 0,1 1 0 0 0,11-2 0 0 0,-16 1-289 0 0,0-1-1 0 0,0 0 0 0 0,0 0 1 0 0,0 0-1 0 0,-1 0 1 0 0,1 0-1 0 0,0 0 0 0 0,4-4 1 0 0,-4 3-751 0 0,0-1 1 0 0,1 0 0 0 0,-1 0-1 0 0,0 0 1 0 0,3-5 0 0 0,2-4-6775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20127 0 0,'0'0'2021'0'0,"-2"1"-1814"0"0,-137 130 1880 0 0,96-91-1823 0 0,-89 69-32 0 0,25-21-115 0 0,66-54-233 0 0,17-14-110 0 0,1 0 1 0 0,1 1-1 0 0,-21 26 0 0 0,41-44 50 0 0,0 0-1 0 0,0 0 0 0 0,1 0 0 0 0,-1 0 0 0 0,-2 7 0 0 0,4-9 105 0 0,1-1-1 0 0,-1 0 0 0 0,0 1 1 0 0,0-1-1 0 0,0 0 0 0 0,1 1 1 0 0,-1-1-1 0 0,0 0 0 0 0,0 1 1 0 0,1-1-1 0 0,-1 0 1 0 0,0 1-1 0 0,0-1 0 0 0,1 0 1 0 0,-1 0-1 0 0,0 1 0 0 0,1-1 1 0 0,-1 0-1 0 0,0 0 1 0 0,1 0-1 0 0,-1 0 0 0 0,1 1 1 0 0,-1-1-1 0 0,0 0 0 0 0,1 0 1 0 0,0 0-1 0 0,-1 0-122 0 0,12 2-1561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181 403 12439 0 0,'3'-3'258'0'0,"-2"2"-36"0"0,0 1-1 0 0,-1-1 1 0 0,1 0 0 0 0,0 0-1 0 0,0 1 1 0 0,0-1-1 0 0,-1 1 1 0 0,1-1 0 0 0,0 1-1 0 0,0-1 1 0 0,2 0 0 0 0,-2 14 3391 0 0,-1-9-3271 0 0,0 1 0 0 0,0-1 0 0 0,-1 1 1 0 0,0-1-1 0 0,0 1 0 0 0,0-1 0 0 0,0 1 0 0 0,-1-1 1 0 0,-3 6-1 0 0,-22 39 482 0 0,16-33-297 0 0,-108 208 2004 0 0,114-214-2579 0 0,0 1 1 0 0,1 1-1 0 0,0-1 1 0 0,1 0 0 0 0,1 1-1 0 0,-3 20 1 0 0,5-30-309 0 0,13-3-4581 0 0,1-4-2705 0 0</inkml:trace>
  <inkml:trace contextRef="#ctx0" brushRef="#br0" timeOffset="1">609 1 4143 0 0,'0'0'440'0'0,"-6"11"-440"0"0,5-3-1824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58 374 9671 0 0,'-2'0'748'0'0,"-31"9"1120"0"0,11-2 10044 0 0,23-8-11625 0 0,5-7-158 0 0,1 0 1 0 0,1 1-1 0 0,-1 0 1 0 0,1 0-1 0 0,13-8 0 0 0,3-3-32 0 0,221-183-994 0 0,-224 182 450 0 0,-19 18 351 0 0,-2 2 167 0 0,-1 7-6 0 0,0 0 0 0 0,-1-1 1 0 0,0 1-1 0 0,0-1 0 0 0,0 1 0 0 0,-5 7 1 0 0,-7 27 35 0 0,8-20-48 0 0,4-17-44 0 0,0 1-1 0 0,1-1 1 0 0,-1 1 0 0 0,1 0 0 0 0,1-1 0 0 0,-1 1 0 0 0,1 0-1 0 0,0-1 1 0 0,0 1 0 0 0,2 9 0 0 0,-2-14-5 0 0,1-1-1 0 0,-1 1 1 0 0,0 0 0 0 0,1-1 0 0 0,-1 1 0 0 0,0-1 0 0 0,1 1-1 0 0,-1 0 1 0 0,0-1 0 0 0,1 1 0 0 0,-1-1 0 0 0,1 1 0 0 0,-1-1-1 0 0,1 0 1 0 0,0 1 0 0 0,-1-1 0 0 0,1 1 0 0 0,-1-1 0 0 0,1 0-1 0 0,0 0 1 0 0,-1 1 0 0 0,1-1 0 0 0,-1 0 0 0 0,1 0 0 0 0,0 0-1 0 0,-1 0 1 0 0,1 0 0 0 0,0 1 0 0 0,0-1 0 0 0,-1-1 0 0 0,2 1-1 0 0,20-4 69 0 0,-19 3-66 0 0,0-1-1 0 0,0 0 0 0 0,0 0 0 0 0,0 0 0 0 0,0 0 0 0 0,-1 0 0 0 0,1-1 0 0 0,-1 1 0 0 0,1-1 0 0 0,-1 0 0 0 0,0 1 0 0 0,3-7 0 0 0,2-4-111 0 0,10-25 0 0 0,-6 11-52 0 0,-3 11-4 0 0,0 1-1 0 0,1-1 1 0 0,1 2-1 0 0,19-23 0 0 0,-22 28 32 0 0,2 1-1 0 0,-1 0 1 0 0,1 1-1 0 0,1 0 0 0 0,-1 0 1 0 0,1 1-1 0 0,0 0 1 0 0,12-4-1 0 0,-13 5 121 0 0,1 2-1 0 0,0-1 1 0 0,0 1 0 0 0,1 1-1 0 0,-1 0 1 0 0,1 0 0 0 0,18 0-1 0 0,-26 2 66 0 0,0 0-1 0 0,0 0 1 0 0,0 1-1 0 0,0-1 1 0 0,0 1-1 0 0,0 0 1 0 0,0 0-1 0 0,0 0 1 0 0,0 0-1 0 0,0 0 1 0 0,-1 0-1 0 0,1 1 0 0 0,0 0 1 0 0,-1-1-1 0 0,1 1 1 0 0,-1 0-1 0 0,0 0 1 0 0,1 0-1 0 0,-1 1 1 0 0,0-1-1 0 0,0 0 1 0 0,-1 1-1 0 0,1-1 1 0 0,0 1-1 0 0,-1 0 0 0 0,0 0 1 0 0,1-1-1 0 0,-1 1 1 0 0,0 0-1 0 0,1 5 1 0 0,-1 1 24 0 0,0 0 0 0 0,0-1 0 0 0,0 1 0 0 0,-1-1 0 0 0,-1 1 0 0 0,1 0 0 0 0,-1-1 0 0 0,-4 12 0 0 0,-2 8 328 0 0,-13 31-1 0 0,11-36-341 0 0,8-20-199 0 0,-1 0 0 0 0,1 0 0 0 0,0 0 0 0 0,0 0 1 0 0,1 0-1 0 0,-1 1 0 0 0,1-1 0 0 0,-1 0 0 0 0,1 0 0 0 0,0 4 0 0 0,1-1-401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304 123 1375 0 0,'14'-9'603'0'0,"0"0"0"0"0,18-17 0 0 0,3-7 9088 0 0,-30 28-8569 0 0,-1 0-1 0 0,0 1 1 0 0,-1-2-1 0 0,1 1 1 0 0,3-7 0 0 0,-7 11-554 0 0,-1 0-529 0 0,0 0 0 0 0,0 0 0 0 0,-1 1 0 0 0,1-1 1 0 0,0 0-1 0 0,-1 1 0 0 0,1-1 0 0 0,0 1 1 0 0,-1 0-1 0 0,1-1 0 0 0,-1 1 0 0 0,1 0 0 0 0,-1 0 1 0 0,1 0-1 0 0,-1 0 0 0 0,1 0 0 0 0,-1 0 1 0 0,1 0-1 0 0,-1 0 0 0 0,1 1 0 0 0,-1-1 0 0 0,-1 1 1 0 0,-5 2 226 0 0,0 0 0 0 0,-12 7 0 0 0,16-8-244 0 0,-35 19 61 0 0,1 2-1 0 0,1 1 1 0 0,1 2-1 0 0,2 2 1 0 0,0 1-1 0 0,-50 56 0 0 0,77-76-15 0 0,0 0-1 0 0,0-1 0 0 0,1 2 0 0 0,0-1 0 0 0,1 1 0 0 0,-6 13 0 0 0,11-22 86 0 0,13 6 88 0 0,-9-6-205 0 0,1 0 0 0 0,-1-1 1 0 0,1 1-1 0 0,0-1 0 0 0,-1 0 0 0 0,1 0 0 0 0,0-1 0 0 0,-1 1 1 0 0,1-1-1 0 0,0 0 0 0 0,-1 0 0 0 0,8-3 0 0 0,6-3 62 0 0,27-16 0 0 0,-45 23-97 0 0,112-69 42 0 0,-110 68-100 0 0,-3 3-30 0 0,-4 11 74 0 0,0 0 0 0 0,-9 16 1 0 0,-9 21 173 0 0,21-45-147 0 0,1-1-1 0 0,0 1 1 0 0,0 0 0 0 0,0 0-1 0 0,0-1 1 0 0,1 1 0 0 0,0 0-1 0 0,0 9 1 0 0,1-13-21 0 0,-1-1 0 0 0,0 1 0 0 0,0-1 0 0 0,0 1 0 0 0,1-1 0 0 0,-1 1 0 0 0,0-1 0 0 0,0 1-1 0 0,1-1 1 0 0,-1 1 0 0 0,0-1 0 0 0,1 1 0 0 0,-1-1 0 0 0,1 1 0 0 0,-1-1 0 0 0,1 0 0 0 0,-1 1 0 0 0,0-1 0 0 0,1 0 0 0 0,0 1-1 0 0,-1-1 1 0 0,1 0 0 0 0,-1 0 0 0 0,2 1 0 0 0,12 1-193 0 0,-14-2 185 0 0,10 0-674 0 0,1-1 0 0 0,-1 1 0 0 0,1-2 0 0 0,-1 1-1 0 0,19-7 1 0 0,11-5-6506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16 11519 0 0,'0'-8'1040'0'0,"0"0"-513"0"0,-11 16 3630 0 0,-3 6-2458 0 0,1 0-1 0 0,0 1 1 0 0,-15 25-1 0 0,-28 54-1081 0 0,14-21 55 0 0,-174 310 161 0 0,22 13-153 0 0,165-337-1453 0 0,-52 78 1 0 0,74-128-830 0 0,0-1-451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 20127 0 0,'-8'-14'3065'0'0,"11"14"-2594"0"0,198-17 2954 0 0,55-6-2837 0 0,-182 13-955 0 0,48-7-389 0 0,-43 9-6824 0 0,-40 6-586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56 408 21047 0 0,'0'0'1905'0'0,"-1"2"-1567"0"0,-5 6 22 0 0,1 1 1 0 0,0 0 0 0 0,1 0-1 0 0,0 0 1 0 0,0 0 0 0 0,1 0-1 0 0,0 1 1 0 0,0 0 0 0 0,1 0-1 0 0,1-1 1 0 0,-1 21 0 0 0,5 36 169 0 0,-2-42-762 0 0,0 1 0 0 0,-5 47 0 0 0,-2-44-307 0 0,0-1-802 0 0,4-9-3665 0 0,15-19 3683 0 0,-9 0 1160 0 0,0 0 0 0 0,1-1 0 0 0,-1 0 0 0 0,0 0 0 0 0,-1 0 0 0 0,1 0 0 0 0,0-1-1 0 0,4-3 1 0 0,28-28-1873 0 0,-26 25 998 0 0,12-14-4392 0 0</inkml:trace>
  <inkml:trace contextRef="#ctx0" brushRef="#br0" timeOffset="1">370 1 7367 0 0,'0'0'800'0'0,"5"10"-800"0"0,1 1-2168 0 0,-1 0-448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283 103 15551 0 0,'0'0'1408'0'0,"-1"1"-1162"0"0,-8 2-121 0 0,0 0 0 0 0,0 1 0 0 0,1 0 0 0 0,-1 1 0 0 0,1 0 0 0 0,-14 11 1 0 0,4-3 118 0 0,-11 7 478 0 0,1 1 0 0 0,-25 25 0 0 0,44-38-582 0 0,0 1 0 0 0,1 0 1 0 0,1 1-1 0 0,0-1 0 0 0,0 1 1 0 0,1 1-1 0 0,0-1 0 0 0,0 1 0 0 0,-5 17 1 0 0,10-26-123 0 0,0 0 1 0 0,1 0-1 0 0,-1 0 1 0 0,1 0-1 0 0,0 1 1 0 0,-1-1-1 0 0,1 0 1 0 0,0 0-1 0 0,0 0 1 0 0,1 0-1 0 0,-1 0 1 0 0,0 0-1 0 0,1 0 1 0 0,-1 0-1 0 0,1 0 1 0 0,-1 0-1 0 0,1 0 1 0 0,1 3-1 0 0,0-3 15 0 0,-1-1 0 0 0,0 0-1 0 0,1 1 1 0 0,0-1 0 0 0,-1 0-1 0 0,1 1 1 0 0,0-1 0 0 0,-1 0 0 0 0,1 0-1 0 0,0 0 1 0 0,0-1 0 0 0,0 1 0 0 0,0 0-1 0 0,0-1 1 0 0,0 1 0 0 0,0-1 0 0 0,0 0-1 0 0,3 1 1 0 0,5-1 103 0 0,-1 0 0 0 0,1-1 1 0 0,-1 1-1 0 0,0-2 0 0 0,17-3 0 0 0,44-18 381 0 0,-63 20-482 0 0,15-5 63 0 0,0-1-1 0 0,-1-1 0 0 0,-1 0 1 0 0,1-2-1 0 0,-2 0 0 0 0,0-1 1 0 0,25-23-1 0 0,-37 29-52 0 0,-1 0-1 0 0,1-1 1 0 0,-2 0 0 0 0,1 0-1 0 0,-1-1 1 0 0,0 0-1 0 0,-1 0 1 0 0,0 0 0 0 0,-1 0-1 0 0,3-11 1 0 0,-4 11 19 0 0,0 1 0 0 0,-1 0-1 0 0,0 0 1 0 0,0-1 0 0 0,-1 1 0 0 0,0 0 0 0 0,-1-1 0 0 0,0 1 0 0 0,0 0 0 0 0,0-1 0 0 0,-1 1 0 0 0,-4-10-1 0 0,4 14-63 0 0,1 1-1 0 0,-1 0 0 0 0,1 0 0 0 0,-1 0 0 0 0,0 0 1 0 0,0 0-1 0 0,0 0 0 0 0,-1 1 0 0 0,1-1 1 0 0,-1 1-1 0 0,1-1 0 0 0,-1 1 0 0 0,0 0 0 0 0,0 0 1 0 0,0 0-1 0 0,0 0 0 0 0,-5-1 0 0 0,4 1-230 0 0,0 1 0 0 0,0 0 0 0 0,1 1-1 0 0,-1-1 1 0 0,0 1 0 0 0,-6-1 0 0 0,5 2-1141 0 0,0-1 1 0 0,0 1 0 0 0,0 0 0 0 0,-10 3-1 0 0,-4 2-6308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35 167 5983 0 0,'-2'1'464'0'0,"-1"0"-370"0"0,1 0-1 0 0,0 0 1 0 0,0 0-1 0 0,0 0 0 0 0,0 0 1 0 0,0 0-1 0 0,0 0 0 0 0,0 1 1 0 0,0-1-1 0 0,-9 11 9795 0 0,13-11-9395 0 0,0 1-418 0 0,1-1 0 0 0,0 1 0 0 0,0-1-1 0 0,0 0 1 0 0,0 0 0 0 0,0 0 0 0 0,0-1 0 0 0,0 1 0 0 0,0-1 0 0 0,0 0 0 0 0,1 1 0 0 0,-1-1 0 0 0,5-1 0 0 0,7-1 198 0 0,23-6 0 0 0,-26 6-211 0 0,34-10 220 0 0,70-26-1 0 0,40-29-216 0 0,-113 49-482 0 0,1 3 0 0 0,73-17 1 0 0,-86 27-980 0 0,-2 2-62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15 303 4143 0 0,'0'0'319'0'0,"-1"2"-210"0"0,-13 26 17331 0 0,33-45-15974 0 0,1 2 0 0 0,29-19 0 0 0,-6 4-1133 0 0,156-100 166 0 0,-156 106-371 0 0,2 3-1 0 0,83-29 0 0 0,-121 47-134 0 0,0 1 1 0 0,1 0-1 0 0,-1 1 0 0 0,1-1 1 0 0,-1 2-1 0 0,1-1 0 0 0,-1 1 1 0 0,1 0-1 0 0,11 2 0 0 0,-17-2 5 0 0,-1 1 0 0 0,0-1 0 0 0,1 1-1 0 0,-1-1 1 0 0,0 1 0 0 0,0 0 0 0 0,1-1-1 0 0,-1 1 1 0 0,0 0 0 0 0,0 0 0 0 0,0 0-1 0 0,0 0 1 0 0,0 0 0 0 0,0 0 0 0 0,0 0-1 0 0,-1 0 1 0 0,1 0 0 0 0,0 1 0 0 0,0-1-1 0 0,-1 0 1 0 0,1 0 0 0 0,-1 1-1 0 0,1-1 1 0 0,-1 0 0 0 0,0 1 0 0 0,0-1-1 0 0,1 1 1 0 0,-1-1 0 0 0,0 0 0 0 0,0 1-1 0 0,0-1 1 0 0,0 1 0 0 0,-1 1 0 0 0,0 7 9 0 0,-1-1 0 0 0,0 0 0 0 0,-5 17 0 0 0,5-20 20 0 0,-9 25 90 0 0,5-17-57 0 0,2 0 0 0 0,-4 18 1 0 0,7-27-48 0 0,0 0 0 0 0,1 1-1 0 0,-1-1 1 0 0,1 0 0 0 0,1 0 0 0 0,-1 1 0 0 0,1-1 0 0 0,0 0 0 0 0,0 0 0 0 0,2 6 0 0 0,0-4 2 0 0,0-1 0 0 0,0 1 0 0 0,1-1 0 0 0,0 1 0 0 0,0-1 0 0 0,0-1 0 0 0,8 9-1 0 0,13 10-1279 0 0,2-2-3595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6447 0 0,'-2'2'2380'0'0,"-34"36"4322"0"0,21-21-6156 0 0,1 1-1 0 0,0 0 1 0 0,-17 32-1 0 0,-1 15 233 0 0,-29 84 0 0 0,-13 74-362 0 0,22-63-316 0 0,38-121-89 0 0,-2 0 0 0 0,-28 51-1 0 0,31-68-4 0 0,-1-1-1 0 0,-1 1 0 0 0,-1-2 1 0 0,0 0-1 0 0,-22 18 0 0 0,31-31-155 0 0,0-1-1 0 0,-1 0 1 0 0,0 0 0 0 0,0-1-1 0 0,0 0 1 0 0,-1 0-1 0 0,1-1 1 0 0,-1 0 0 0 0,-18 5-1 0 0,25-9-845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16 100 3223 0 0,'-15'0'10505'0'0,"25"2"-9859"0"0,-5-1-495 0 0,0-1 0 0 0,-1 0 0 0 0,1 0 0 0 0,-1 0 0 0 0,1-1 0 0 0,-1 0 0 0 0,6-1 0 0 0,13-2 278 0 0,42 0 664 0 0,22-2 110 0 0,199-46 2937 0 0,-227 41-3380 0 0,-14 2-537 0 0,1 3-1 0 0,0 2 0 0 0,0 1 1 0 0,61 6-1 0 0,-85-1-661 0 0,3 0-1389 0 0,-8-1-5575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6911 0 0,'-2'0'528'0'0,"-56"19"3028"0"0,36-13-571 0 0,-24 10 0 0 0,39-12-2632 0 0,-1-1 0 0 0,1 2 1 0 0,0-1-1 0 0,0 1 1 0 0,1 0-1 0 0,-1 0 1 0 0,1 1-1 0 0,-9 10 1 0 0,11-11-245 0 0,1-1 1 0 0,-1 1-1 0 0,1-1 0 0 0,1 1 1 0 0,-1 0-1 0 0,1 0 1 0 0,0 0-1 0 0,0 1 1 0 0,0-1-1 0 0,1 0 1 0 0,-1 1-1 0 0,1-1 0 0 0,0 10 1 0 0,2-12-63 0 0,-1 0 0 0 0,1-1 0 0 0,0 1 0 0 0,0 0 0 0 0,1-1 0 0 0,-1 1 0 0 0,0-1 0 0 0,1 1 0 0 0,-1-1 0 0 0,1 0 0 0 0,0 1 0 0 0,0-1 0 0 0,2 2-1 0 0,-3-3-22 0 0,3 2 36 0 0,-1 0 0 0 0,1 0-1 0 0,0 0 1 0 0,0-1 0 0 0,1 1 0 0 0,-1-1-1 0 0,0 0 1 0 0,1 0 0 0 0,0-1 0 0 0,-1 1-1 0 0,1-1 1 0 0,0 0 0 0 0,0 0 0 0 0,6 0-1 0 0,8 0 136 0 0,-1-1 0 0 0,27-3-1 0 0,-28 1-78 0 0,1 0 0 0 0,-1-2 0 0 0,22-6 0 0 0,-33 8-93 0 0,1 0 0 0 0,-1-1 0 0 0,0 0 0 0 0,0 0 1 0 0,0-1-1 0 0,0 1 0 0 0,-1-1 0 0 0,1 0 0 0 0,-1-1 0 0 0,0 1 0 0 0,7-9 0 0 0,-11 11-19 0 0,0 1-1 0 0,1-1 1 0 0,-1 0-1 0 0,0 0 1 0 0,0 0-1 0 0,0 0 0 0 0,0 0 1 0 0,-1 0-1 0 0,1 0 1 0 0,0-1-1 0 0,-1 1 0 0 0,0 0 1 0 0,1 0-1 0 0,-1 0 1 0 0,0-1-1 0 0,0 1 1 0 0,-1-4-1 0 0,0 3-24 0 0,1 0 0 0 0,-2 0-1 0 0,1 0 1 0 0,0 1 0 0 0,0-1 0 0 0,-1 0-1 0 0,1 1 1 0 0,-1 0 0 0 0,0-1 0 0 0,0 1 0 0 0,-4-4-1 0 0,-2-1-111 0 0,0 1-1 0 0,-1 0 1 0 0,1 1-1 0 0,-1 0 1 0 0,-1 0-1 0 0,-14-5 0 0 0,-28-6-378 0 0,8 3-1178 0 0,17 2-4326 0 0,19 6-539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35 13735 0 0,'0'-2'630'0'0,"5"-26"2510"0"0,-5 27-3072 0 0,0 1 1 0 0,-1-1 0 0 0,1 1 0 0 0,0 0 0 0 0,-1-1 0 0 0,1 1 0 0 0,-1 0-1 0 0,1 0 1 0 0,0-1 0 0 0,-1 1 0 0 0,1 0 0 0 0,-1 0 0 0 0,1 0-1 0 0,-1 0 1 0 0,1-1 0 0 0,-1 1 0 0 0,1 0 0 0 0,-1 0 0 0 0,1 0 0 0 0,-1 0-1 0 0,1 0 1 0 0,-1 0 0 0 0,1 0 0 0 0,-1 0 0 0 0,0 1 0 0 0,-14 0 437 0 0,11 0-421 0 0,0 1 1 0 0,1 0 0 0 0,-1 1 0 0 0,1-1-1 0 0,-1 1 1 0 0,1-1 0 0 0,0 1 0 0 0,0 0 0 0 0,0 0-1 0 0,1 1 1 0 0,-5 4 0 0 0,-2 8 114 0 0,-12 21 0 0 0,17-29-151 0 0,-78 193 744 0 0,29-64-394 0 0,-63 107 37 0 0,87-191-399 0 0,-3 4-39 0 0,-67 95 0 0 0,70-122-239 0 0,27-27-48 0 0,-1-1 0 0 0,0 0 0 0 0,1 0-1 0 0,-1 0 1 0 0,0 0 0 0 0,0-1 0 0 0,-1 1 0 0 0,1-1-1 0 0,0 0 1 0 0,-4 1 0 0 0,-3-1-1326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4607 0 0,'0'0'208'0'0,"1"0"387"0"0,86-11 10452 0 0,48 7-7300 0 0,28-2-2229 0 0,64-24 150 0 0,-166 19-2262 0 0,101-33 1 0 0,-136 34-1047 0 0,0-1-3522 0 0,-2-2-1488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17647 0 0,'0'0'811'0'0,"-1"1"-19"0"0,-19 22-564 0 0,0 1 0 0 0,3 1-1 0 0,-23 39 1 0 0,19-29 77 0 0,-2 5 300 0 0,-27 65 0 0 0,-9 46 27 0 0,16-35-506 0 0,-30 34-73 0 0,68-141-61 0 0,-1-1-1 0 0,0 1 1 0 0,-1-1-1 0 0,0 0 1 0 0,-10 9 0 0 0,-43 32-67 0 0,34-30 64 0 0,19-14 11 0 0,-1-3 13 0 0,7-1 51 0 0,11-8 7 0 0,-7 4-59 0 0,92-78 57 0 0,-56 46-58 0 0,-11 10-57 0 0,-11 8-36 0 0,0 2 1 0 0,2 0 0 0 0,-1 2-1 0 0,29-16 1 0 0,-37 24 60 0 0,-9 5 17 0 0,0 0 0 0 0,0-1 0 0 0,-1 1 0 0 0,1 0 0 0 0,0 0 0 0 0,0-1 0 0 0,0 1 0 0 0,0 0 0 0 0,0 0 0 0 0,0 0 0 0 0,0 0 0 0 0,0 0 0 0 0,1 1 0 0 0,3 3 10 0 0,-4-3-10 0 0,1 1 27 0 0,-1 1 1 0 0,1-1-1 0 0,0 1 0 0 0,-1-1 0 0 0,1 1 1 0 0,-1-1-1 0 0,1 1 0 0 0,-1 0 0 0 0,0-1 1 0 0,0 1-1 0 0,-1 0 0 0 0,1 0 0 0 0,0 3 1 0 0,2 42 324 0 0,-3-31-182 0 0,1 4-22 0 0,-4 22 1 0 0,0 7-2 0 0,3-45-192 0 0,0 0-382 0 0,0 1 0 0 0,0-1 0 0 0,0 0 0 0 0,1 1 0 0 0,-1-1 0 0 0,1 0-1 0 0,1 1 1 0 0,-1-1 0 0 0,4 9 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0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166 159 9671 0 0,'6'-3'220'0'0,"-1"0"-1"0"0,1 0 1 0 0,0 0-1 0 0,0 1 0 0 0,0-1 1 0 0,10-1-1 0 0,5-2 1860 0 0,-15 4-1668 0 0,0 1 0 0 0,1 0 0 0 0,-1 0 0 0 0,0 1 0 0 0,0-1 0 0 0,1 1 0 0 0,-1 1 0 0 0,0-1 0 0 0,0 1 0 0 0,0 0 0 0 0,1 0 0 0 0,-1 1 1 0 0,0 0-1 0 0,0 0 0 0 0,-1 0 0 0 0,1 1 0 0 0,0 0 0 0 0,-1 0 0 0 0,0 0 0 0 0,10 8 0 0 0,-12-8-352 0 0,1 0 0 0 0,0 0 1 0 0,0 0-1 0 0,0 0 0 0 0,0-1 1 0 0,1 0-1 0 0,-1 0 0 0 0,1 0 1 0 0,-1 0-1 0 0,1-1 0 0 0,0 0 1 0 0,0 0-1 0 0,-1 0 0 0 0,1 0 1 0 0,0-1-1 0 0,0 0 0 0 0,0 0 1 0 0,0 0-1 0 0,0-1 0 0 0,-1 1 1 0 0,1-1-1 0 0,0 0 0 0 0,0-1 1 0 0,-1 1-1 0 0,1-1 0 0 0,-1 0 1 0 0,1 0-1 0 0,-1 0 0 0 0,5-3 1 0 0,-5 1-79 0 0,1 1-1 0 0,0 0 1 0 0,-1-1 0 0 0,0 0 0 0 0,0 0 0 0 0,0 0-1 0 0,-1-1 1 0 0,1 1 0 0 0,-1-1 0 0 0,0 0 0 0 0,4-9-1 0 0,-5 11-33 0 0,-1-1 0 0 0,0 0-1 0 0,0 1 1 0 0,0-1 0 0 0,0 0-1 0 0,-1 0 1 0 0,0 0 0 0 0,0 0-1 0 0,0 0 1 0 0,0 0 0 0 0,0 1-1 0 0,-1-1 1 0 0,1 0 0 0 0,-1 0-1 0 0,0 0 1 0 0,-1 1 0 0 0,1-1-1 0 0,-3-4 1 0 0,3 6 12 0 0,0-1 0 0 0,-1 1 0 0 0,0-1-1 0 0,0 1 1 0 0,0 0 0 0 0,0 0 0 0 0,0 0 0 0 0,0 0 0 0 0,0 0 0 0 0,-1 0 0 0 0,1 0 0 0 0,-1 1 0 0 0,1-1 0 0 0,-1 1-1 0 0,1 0 1 0 0,-1 0 0 0 0,0 0 0 0 0,0 0 0 0 0,0 0 0 0 0,0 1 0 0 0,0-1 0 0 0,1 1 0 0 0,-1 0 0 0 0,0 0 0 0 0,0 0 0 0 0,0 0-1 0 0,0 0 1 0 0,-5 2 0 0 0,-4 0-7 0 0,0 1 1 0 0,0 0-1 0 0,1 1 0 0 0,-1 1 0 0 0,-18 10 0 0 0,-5 5 165 0 0,-42 34-1 0 0,39-26 29 0 0,4-4 151 0 0,0 2-1 0 0,2 2 1 0 0,-52 56 0 0 0,77-75-228 0 0,0 0-1 0 0,0 0 1 0 0,1 1-1 0 0,0 0 1 0 0,1 0-1 0 0,0 0 1 0 0,1 1-1 0 0,-6 22 1 0 0,9-29-45 0 0,0 0 0 0 0,0 1 0 0 0,1-1 0 0 0,0 1 0 0 0,0-1 0 0 0,0 1 0 0 0,0-1 0 0 0,1 0 0 0 0,0 1 0 0 0,0-1 0 0 0,0 0 0 0 0,0 1 0 0 0,1-1 0 0 0,-1 0 0 0 0,1 0 1 0 0,0 0-1 0 0,0 0 0 0 0,1 0 0 0 0,-1-1 0 0 0,1 1 0 0 0,0-1 0 0 0,0 0 0 0 0,0 1 0 0 0,0-1 0 0 0,7 4 0 0 0,0 0 45 0 0,1-1 1 0 0,0 0-1 0 0,0-1 0 0 0,1 0 1 0 0,-1-1-1 0 0,1 0 0 0 0,0-1 1 0 0,0 0-1 0 0,22 2 0 0 0,-5-3 4 0 0,0-1 0 0 0,0-1 0 0 0,31-4 0 0 0,1-3-87 0 0,1-2 0 0 0,75-22-1 0 0,-120 25-399 0 0,-1-1 0 0 0,0-1-1 0 0,23-15 1 0 0,-37 22-149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49 10135 0 0,'9'-3'8112'0'0,"-20"14"-7065"0"0,-55 55 133 0 0,-19 21-481 0 0,72-72-638 0 0,0 2 1 0 0,1-1-1 0 0,-18 34 0 0 0,27-44-57 0 0,0 0 0 0 0,1 1 0 0 0,-1-1 0 0 0,1 1 0 0 0,1-1 0 0 0,-1 1 0 0 0,1 0 0 0 0,0 0 0 0 0,1-1 0 0 0,0 8 0 0 0,0-10 3 0 0,0-1 1 0 0,1 0 0 0 0,0 1-1 0 0,-1-1 1 0 0,1 0 0 0 0,0 1 0 0 0,1-1-1 0 0,-1 0 1 0 0,1 0 0 0 0,-1 0-1 0 0,1 0 1 0 0,0-1 0 0 0,0 1 0 0 0,0 0-1 0 0,1-1 1 0 0,-1 1 0 0 0,0-1 0 0 0,1 0-1 0 0,0 0 1 0 0,-1 0 0 0 0,1 0-1 0 0,4 2 1 0 0,0-1 34 0 0,0 0 0 0 0,-1 0 0 0 0,1-1-1 0 0,0 0 1 0 0,0 0 0 0 0,0 0 0 0 0,1-1 0 0 0,-1-1-1 0 0,0 1 1 0 0,0-1 0 0 0,1 0 0 0 0,-1 0-1 0 0,0-1 1 0 0,0 0 0 0 0,0-1 0 0 0,1 1 0 0 0,-2-1-1 0 0,1-1 1 0 0,0 1 0 0 0,0-1 0 0 0,-1-1 0 0 0,1 1-1 0 0,-1-1 1 0 0,0 0 0 0 0,8-6 0 0 0,-3-2 16 0 0,-1 1-1 0 0,0-2 1 0 0,-1 1 0 0 0,0-1 0 0 0,-1-1-1 0 0,-1 1 1 0 0,0-1 0 0 0,0-1 0 0 0,6-22-1 0 0,-6 13 52 0 0,-1-2 0 0 0,-1 1 0 0 0,-1-1-1 0 0,1-50 1 0 0,-5 70-180 0 0,0 0 0 0 0,-1 0 0 0 0,1 1 0 0 0,-1-1-1 0 0,0 0 1 0 0,-1 1 0 0 0,1-1 0 0 0,-1 1 0 0 0,0 0 0 0 0,-3-7-1 0 0,3 10 26 0 0,0 0-1 0 0,1-1 0 0 0,-1 1 0 0 0,0 0 0 0 0,0 0 0 0 0,0 0 1 0 0,-1 0-1 0 0,1 0 0 0 0,0 1 0 0 0,-1-1 0 0 0,1 1 0 0 0,-1-1 0 0 0,1 1 1 0 0,-1 0-1 0 0,0 0 0 0 0,1 0 0 0 0,-1 0 0 0 0,0 1 0 0 0,0-1 1 0 0,0 1-1 0 0,-4-1 0 0 0,3 1-166 0 0,0 0 0 0 0,0 0 0 0 0,0 0 0 0 0,-1 1 1 0 0,1-1-1 0 0,0 1 0 0 0,0 0 0 0 0,0 0 0 0 0,0 1 0 0 0,0-1 0 0 0,0 1 1 0 0,0 0-1 0 0,-4 3 0 0 0,6-4 40 0 0,1 0-1 0 0,-1 1 1 0 0,0-1 0 0 0,1 1 0 0 0,-1-1 0 0 0,1 1 0 0 0,0 0-1 0 0,0 0 1 0 0,-1-1 0 0 0,1 1 0 0 0,0 0 0 0 0,1 0-1 0 0,-1 0 1 0 0,0 0 0 0 0,0 0 0 0 0,1 1 0 0 0,0-1-1 0 0,-1 0 1 0 0,1 0 0 0 0,0 0 0 0 0,0 0 0 0 0,0 0 0 0 0,0 1-1 0 0,0-1 1 0 0,1 0 0 0 0,-1 0 0 0 0,1 3 0 0 0,4 9-1145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5983 0 0,'4'18'17662'0'0,"-1"-28"-14880"0"0,1-9-5549 0 0,-2 11 4205 0 0,4-25-1386 0 0,2 1 0 0 0,1 0-1 0 0,2 0 1 0 0,1 1 0 0 0,17-32 0 0 0,-18 42-50 0 0,2 0 0 0 0,0 0-1 0 0,2 2 1 0 0,0 0 0 0 0,1 0 0 0 0,0 2-1 0 0,33-27 1 0 0,-39 36 37 0 0,0 1 1 0 0,1 0-1 0 0,0 1 0 0 0,1 0 0 0 0,21-8 1 0 0,-24 11-491 0 0,0 0 0 0 0,0 2 1 0 0,12-3-1 0 0,-12 4-1024 0 0,-1 0 1 0 0,0 0-1 0 0,1 0 1 0 0,8 3-1 0 0,3 0-5641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19983 0 0,'0'0'1811'0'0,"-2"1"-1490"0"0,-4 3-243 0 0,0 0 0 0 0,1 0-1 0 0,-1 0 1 0 0,1 0 0 0 0,0 1-1 0 0,-8 8 1 0 0,-26 39 1715 0 0,14-19-1377 0 0,7-7-164 0 0,-17 31 0 0 0,20-31-187 0 0,-27 36 1 0 0,-83 94-1727 0 0,124-154 834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87 232 12607 0 0,'-1'1'579'0'0,"-3"12"218"0"0,0 0 0 0 0,-1 0 0 0 0,0-1 0 0 0,-1 0 1 0 0,-1 0-1 0 0,-14 19 0 0 0,21-30-598 0 0,0 0 0 0 0,-1 0 0 0 0,1-1 0 0 0,-1 1 0 0 0,1 0-1 0 0,-1-1 1 0 0,1 1 0 0 0,-1 0 0 0 0,0-1 0 0 0,1 1 0 0 0,-1-1 0 0 0,0 1 0 0 0,0-1 0 0 0,1 1 0 0 0,-1-1 0 0 0,0 1 0 0 0,0-1 0 0 0,0 0 0 0 0,0 1 0 0 0,-1-1-1 0 0,1 0-142 0 0,1 0-1 0 0,-1 0 0 0 0,0-1 0 0 0,1 1 0 0 0,-1 0 1 0 0,1 0-1 0 0,-1-1 0 0 0,1 1 0 0 0,-1 0 0 0 0,1-1 0 0 0,-1 1 1 0 0,1-1-1 0 0,-1 1 0 0 0,1-1 0 0 0,-1 1 0 0 0,1-1 1 0 0,0 1-1 0 0,-1-1 0 0 0,1 1 0 0 0,0-1 0 0 0,-1 0 0 0 0,0-2-43 0 0,-1-1-1 0 0,1 1 1 0 0,0 0-1 0 0,1 0 0 0 0,-1 0 1 0 0,0-1-1 0 0,1 1 0 0 0,0 0 1 0 0,0-7-1 0 0,2-3-2 0 0,1 0-1 0 0,1 1 1 0 0,0-1 0 0 0,0 1-1 0 0,12-21 1 0 0,-7 16-2 0 0,2 0 0 0 0,0 0 0 0 0,14-16 0 0 0,-7 12-36 0 0,35-31-1 0 0,-46 46 22 0 0,0 0 0 0 0,1 1 0 0 0,-1 0-1 0 0,1 0 1 0 0,1 0 0 0 0,-1 1-1 0 0,0 1 1 0 0,17-6 0 0 0,-23 9 11 0 0,-1-1 1 0 0,1 1-1 0 0,0 0 0 0 0,0 0 1 0 0,0 0-1 0 0,0 0 0 0 0,0 0 1 0 0,-1 0-1 0 0,1 0 0 0 0,0 1 1 0 0,0-1-1 0 0,0 1 0 0 0,-1-1 1 0 0,1 1-1 0 0,0 0 1 0 0,0 0-1 0 0,-1 0 0 0 0,3 1 1 0 0,-1 0 14 0 0,-1 1 1 0 0,1-1 0 0 0,-1 1-1 0 0,0 0 1 0 0,1-1 0 0 0,-1 1-1 0 0,-1 0 1 0 0,1 0 0 0 0,2 5-1 0 0,0 3 37 0 0,0 0-1 0 0,-1 0 1 0 0,0 0-1 0 0,2 23 0 0 0,-4-23-40 0 0,0 0-1 0 0,-1 0 0 0 0,0 0 0 0 0,-1 0 0 0 0,0 0 0 0 0,-1 0 0 0 0,0 0 0 0 0,0-1 0 0 0,-8 20 0 0 0,9-29-28 0 0,1 0-1 0 0,0 0 1 0 0,-1 1-1 0 0,1-1 1 0 0,-1 0-1 0 0,0 0 1 0 0,1 0-1 0 0,-1 0 1 0 0,0 0-1 0 0,1-1 0 0 0,-1 1 1 0 0,0 0-1 0 0,0 0 1 0 0,0 0-1 0 0,0-1 1 0 0,0 1-1 0 0,0 0 1 0 0,0-1-1 0 0,-1 2 1 0 0,-1-1-262 0 0,2 0-352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42 208 2303 0 0,'0'0'2079'0'0,"-1"0"-1920"0"0,-5 3 3715 0 0,5-1-3756 0 0,-1 0-1 0 0,1 0 0 0 0,-1 0 1 0 0,1-1-1 0 0,-1 1 0 0 0,0-1 1 0 0,1 1-1 0 0,-4 1 0 0 0,1 0 2 0 0,-9 10 4021 0 0,13-13-4118 0 0,0-1-1 0 0,0 1 1 0 0,0 0-1 0 0,0 0 1 0 0,0 0-1 0 0,0-1 1 0 0,0 1-1 0 0,0 0 1 0 0,0 0-1 0 0,0 0 1 0 0,0-1 0 0 0,1 1-1 0 0,-1 0 1 0 0,0 0-1 0 0,0 0 1 0 0,0 0-1 0 0,0-1 1 0 0,0 1-1 0 0,0 0 1 0 0,1 0 0 0 0,-1 0-1 0 0,0 0 1 0 0,0 0-1 0 0,0 0 1 0 0,0 0-1 0 0,1-1 1 0 0,-1 1-1 0 0,0 0 1 0 0,0 0-1 0 0,0 0 1 0 0,0 0 0 0 0,1 0-1 0 0,-1 0 1 0 0,0 0-1 0 0,0 0 1 0 0,0 0-1 0 0,1 0 1 0 0,-1 0-1 0 0,1 0 70 0 0,0 0-1 0 0,0-1 0 0 0,0 1 0 0 0,0 0 0 0 0,0-1 1 0 0,-1 1-1 0 0,1 0 0 0 0,0-1 0 0 0,0 1 0 0 0,0-1 0 0 0,-1 0 1 0 0,1 1-1 0 0,0-1 0 0 0,-1 0 0 0 0,1 1 0 0 0,0-1 1 0 0,-1 0-1 0 0,1 0 0 0 0,-1 1 0 0 0,1-1 0 0 0,-1 0 0 0 0,0 0 1 0 0,1 0-1 0 0,-1 0 0 0 0,1-1 0 0 0,1-4-76 0 0,0 0 0 0 0,0-1 0 0 0,0 1 0 0 0,-1-1 0 0 0,1-8 0 0 0,2-10 40 0 0,-2 15-46 0 0,1 1 0 0 0,1-1 0 0 0,0 1 0 0 0,0 0 0 0 0,1 0 0 0 0,0 0 0 0 0,0 0 0 0 0,12-13 0 0 0,-12 17 36 0 0,0 0 0 0 0,0 1 0 0 0,0 0 0 0 0,0-1 0 0 0,1 2-1 0 0,-1-1 1 0 0,1 1 0 0 0,0 0 0 0 0,0 0 0 0 0,1 0 0 0 0,-1 1 0 0 0,0 0-1 0 0,1 0 1 0 0,8-1 0 0 0,-4 2 244 0 0,1 0-1 0 0,0 0 1 0 0,22 3-1 0 0,-29-2-170 0 0,0 1-1 0 0,0 0 1 0 0,0 0-1 0 0,0 1 1 0 0,0-1-1 0 0,0 1 1 0 0,0 0-1 0 0,0 1 1 0 0,-1-1 0 0 0,9 6-1 0 0,-11-6-98 0 0,0 0-1 0 0,0 0 0 0 0,0 0 1 0 0,0 0-1 0 0,-1 0 0 0 0,1 1 1 0 0,0-1-1 0 0,-1 0 0 0 0,0 1 1 0 0,1-1-1 0 0,-1 1 0 0 0,0 0 1 0 0,-1-1-1 0 0,1 1 0 0 0,0 0 1 0 0,-1-1-1 0 0,1 1 0 0 0,-1 0 1 0 0,0 0-1 0 0,0 0 0 0 0,0-1 1 0 0,-1 5-1 0 0,-1 5 101 0 0,0-1-1 0 0,-1 1 1 0 0,-1-1 0 0 0,-5 13-1 0 0,4-13-48 0 0,1 0-1 0 0,-3 14 0 0 0,6-23-68 0 0,0-1 0 0 0,1 0 0 0 0,0 0 0 0 0,-1-1 0 0 0,1 1 0 0 0,0 0 0 0 0,0 0 0 0 0,0 0 0 0 0,0 0 0 0 0,0-1 0 0 0,0 1 0 0 0,0 0 0 0 0,0 0 0 0 0,0 0 0 0 0,0 0 0 0 0,0-1 0 0 0,0 1 0 0 0,1 0 0 0 0,-1 0 0 0 0,1 1 0 0 0,2 9 43 0 0,0 0 0 0 0,1-1 1 0 0,1 1-1 0 0,0-1 0 0 0,0 1 0 0 0,1-1 0 0 0,1-1 0 0 0,-1 1 1 0 0,2-1-1 0 0,11 12 0 0 0,-15-18-19 0 0,0 0 1 0 0,0 1 0 0 0,0-1-1 0 0,0-1 1 0 0,1 1-1 0 0,-1-1 1 0 0,1 1 0 0 0,6 1-1 0 0,-9-3-10 0 0,0-1 0 0 0,1 1 0 0 0,-1-1 0 0 0,1 1 0 0 0,-1-1 0 0 0,1 0 0 0 0,-1 0 0 0 0,1 0 0 0 0,-1 0-1 0 0,0-1 1 0 0,1 1 0 0 0,-1 0 0 0 0,1-1 0 0 0,-1 0 0 0 0,0 0 0 0 0,1 0 0 0 0,-1 0 0 0 0,4-2 0 0 0,2-1-20 0 0,3-2-1137 0 0,-4-1 435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257 133 3223 0 0,'0'0'12807'0'0,"8"-16"-11518"0"0,-7 12-1014 0 0,0 0-30 0 0,0-1 1 0 0,1 0-1 0 0,-2 0 1 0 0,1 0 0 0 0,-1 0-1 0 0,1 0 1 0 0,-2-9-1 0 0,0 8-238 0 0,-1 1 0 0 0,0-1 0 0 0,0 0-1 0 0,-1 0 1 0 0,0 1 0 0 0,0-1 0 0 0,0 1-1 0 0,-1 0 1 0 0,-4-5 0 0 0,6 9-39 0 0,0 0-1 0 0,0 0 1 0 0,0 1 0 0 0,0-1 0 0 0,0 1 0 0 0,0 0 0 0 0,0 0-1 0 0,0 0 1 0 0,-1 0 0 0 0,1 0 0 0 0,0 0 0 0 0,0 0-1 0 0,-2 1 1 0 0,-1 0 24 0 0,1 1-1 0 0,0-1 0 0 0,-1 1 1 0 0,1 0-1 0 0,0 0 0 0 0,0 1 1 0 0,0-1-1 0 0,0 1 1 0 0,0 0-1 0 0,1 0 0 0 0,-1 0 1 0 0,-2 4-1 0 0,-7 7 96 0 0,-16 23-1 0 0,29-36-83 0 0,-26 33 113 0 0,-25 38 109 0 0,46-63-212 0 0,0 0-1 0 0,0 1 1 0 0,1 0-1 0 0,0 0 1 0 0,-5 20-1 0 0,8-25 4 0 0,0-1 0 0 0,1 0 0 0 0,0 1 0 0 0,0-1 0 0 0,1 7 0 0 0,-1-11-11 0 0,0 1 0 0 0,1-1 0 0 0,-1 1 0 0 0,0-1 0 0 0,0 0 0 0 0,0 1 0 0 0,1-1 0 0 0,-1 0 0 0 0,0 1 0 0 0,0-1 0 0 0,1 0 0 0 0,-1 0 0 0 0,0 1 0 0 0,1-1 0 0 0,-1 0 0 0 0,1 0 0 0 0,-1 1 0 0 0,0-1 0 0 0,1 0 0 0 0,-1 0 0 0 0,0 0 0 0 0,1 0 0 0 0,-1 0 0 0 0,1 0 0 0 0,-1 1 0 0 0,1-1 0 0 0,11 0 195 0 0,-4-1-74 0 0,1-1 1 0 0,-1 0-1 0 0,0 0 1 0 0,0-1-1 0 0,0 0 1 0 0,13-7-1 0 0,45-28 165 0 0,-11-2-268 0 0,32-20-113 0 0,-86 60 230 0 0,-2 1-73 0 0,-9 15-35 0 0,1-1 0 0 0,-10 25 0 0 0,19-37 11 0 0,0-2-87 0 0,-1 1 1 0 0,1 0 0 0 0,0-1 0 0 0,1 1-1 0 0,-1 0 1 0 0,0-1 0 0 0,0 1 0 0 0,1-1 0 0 0,-1 1-1 0 0,1-1 1 0 0,0 1 0 0 0,-1-1 0 0 0,1 1-1 0 0,0-1 1 0 0,0 1 0 0 0,0-1 0 0 0,0 0 0 0 0,0 1-1 0 0,0-1 1 0 0,0 0 0 0 0,0 0 0 0 0,0 0-1 0 0,1 0 1 0 0,-1 0 0 0 0,0 0 0 0 0,1 0 0 0 0,-1 0-1 0 0,4 0 1 0 0,-1 1-533 0 0,1-1 1 0 0,0-1-1 0 0,0 1 1 0 0,0-1-1 0 0,0 1 0 0 0,9-2 1 0 0,-12 1 210 0 0,14-2-5561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4:5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69 6447 0 0,'10'-13'726'0'0,"9"-14"-1063"0"0,-12 15 3596 0 0,1-4 3411 0 0,-17 19-4686 0 0,4 1-1738 0 0,0 0 0 0 0,1 1 1 0 0,-1-1-1 0 0,1 1 0 0 0,0 1 1 0 0,-7 10-1 0 0,1-2-18 0 0,-1 2-14 0 0,0 1 0 0 0,2 0 1 0 0,0 1-1 0 0,-8 22 1 0 0,-21 78 318 0 0,29-84-449 0 0,-7 18-55 0 0,-95 303 191 0 0,106-341-243 0 0,-1 0-201 0 0,1 1 0 0 0,0 0 1 0 0,1 0-1 0 0,1 0 0 0 0,-2 25 1 0 0,7-39-954 0 0,5 2-57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20 956 1375 0 0,'0'1'107'0'0,"1"9"1178"0"0,-1-1 0 0 0,-1 1-1 0 0,1-1 1 0 0,-2 0 0 0 0,-3 16-1 0 0,1-5-96 0 0,-5 3 8273 0 0,13-32-8738 0 0,6-17-600 0 0,1 0-1 0 0,1 1 1 0 0,19-29 0 0 0,53-70 51 0 0,-44 68-60 0 0,74-92-48 0 0,-92 124-62 0 0,1 0 0 0 0,1 2 0 0 0,46-33 0 0 0,-65 52 1 0 0,0-1 0 0 0,0 1 0 0 0,1 1-1 0 0,10-5 1 0 0,-4 2 47 0 0,-11 6-40 0 0,-1 0 0 0 0,0 0 1 0 0,1 0-1 0 0,-1 0 0 0 0,0-1 0 0 0,1 1 0 0 0,-1 0 0 0 0,0 0 0 0 0,0 0 0 0 0,0 0 0 0 0,0 2 1 0 0,-1 4-12 0 0,0 1 0 0 0,0-1 0 0 0,-1 0 0 0 0,0 1 1 0 0,-1-1-1 0 0,1 0 0 0 0,-1 0 0 0 0,-6 9 0 0 0,3-5-1 0 0,-7 22 0 0 0,7-9 0 0 0,0 0 0 0 0,2 0 0 0 0,0 1 0 0 0,2 0 0 0 0,0 0 0 0 0,2 0 0 0 0,1-1 0 0 0,1 1 0 0 0,5 25 0 0 0,-4-36-14 0 0,31 160 492 0 0,-32-164-367 0 0,-1-1 0 0 0,0 1 0 0 0,0 10 0 0 0,2 20 525 0 0,-3-39 148 0 0,17 4-465 0 0,-2 1-142 0 0,-10-6-113 0 0,-1 0 0 0 0,0 0 0 0 0,1 0 0 0 0,-1-1 0 0 0,0 0 0 0 0,0 0 0 0 0,0 0 0 0 0,1 0 0 0 0,-1 0 0 0 0,0-1 0 0 0,5-3 0 0 0,-2 1 0 0 0,-1 0 1 0 0,0 0 0 0 0,0-1-1 0 0,0 0 1 0 0,-1 0 0 0 0,6-6-1 0 0,3-7 71 0 0,-1-1 0 0 0,-1 0 0 0 0,14-27 0 0 0,125-230 517 0 0,-80 142-602 0 0,47-91 24 0 0,-32 64-169 0 0,11-23-87 0 0,-96 182 232 0 0,5-8-2836 0 0,-3 17-1633 0 0,0 4 3351 0 0,1-1-5768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5527 0 0,'0'0'12784'0'0,"1"2"-12525"0"0,-1 3-190 0 0,0 1 1 0 0,0-1-1 0 0,0 0 1 0 0,-1 0-1 0 0,0 0 1 0 0,0 0-1 0 0,0 0 0 0 0,0 0 1 0 0,-4 7-1 0 0,-23 46 340 0 0,20-44-299 0 0,-25 43 94 0 0,-56 72 0 0 0,24-47-152 0 0,-28 39-40 0 0,30-28-693 0 0,62-91 264 0 0,4-3-1589 0 0,-2 1 1895 0 0,0-1 0 0 0,0 1 1 0 0,0 0-1 0 0,0-1 0 0 0,0 0 0 0 0,-1 1 1 0 0,1-1-1 0 0,0 0 0 0 0,1 0 0 0 0,2-2-158 0 0,5-4-521 0 0,0-1 0 0 0,14-15-1 0 0,0-3-789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306 265 2759 0 0,'-7'4'248'0'0,"-11"11"4142"0"0,-19 21 0 0 0,25-25 430 0 0,14-13-4446 0 0,9-10-238 0 0,0 1 1 0 0,1 0-1 0 0,0 0 0 0 0,1 1 1 0 0,22-13-1 0 0,-4 2-112 0 0,221-137 640 0 0,-225 143-129 0 0,0 2-1 0 0,57-19 1 0 0,-75 29-442 0 0,-1 1 0 0 0,1 0 0 0 0,0 0 0 0 0,0 1 0 0 0,0 0 0 0 0,0 1 0 0 0,0 0 0 0 0,0 0 1 0 0,0 1-1 0 0,0 0 0 0 0,0 0 0 0 0,0 1 0 0 0,0 1 0 0 0,12 4 0 0 0,-19-6-93 0 0,0 0 0 0 0,1 0 1 0 0,-1 1-1 0 0,0-1 0 0 0,0 1 0 0 0,0-1 0 0 0,0 1 0 0 0,0 0 0 0 0,0 0 0 0 0,0 0 0 0 0,-1 0 1 0 0,1 0-1 0 0,-1 0 0 0 0,1 0 0 0 0,-1 0 0 0 0,0 1 0 0 0,2 3 0 0 0,-2-2 0 0 0,-1-1-1 0 0,1 1 1 0 0,-1-1 0 0 0,0 1-1 0 0,1 0 1 0 0,-2-1-1 0 0,1 1 1 0 0,0-1-1 0 0,-1 1 1 0 0,0 0 0 0 0,-1 4-1 0 0,-2 3 10 0 0,0-1-1 0 0,-1 1 0 0 0,0-1 1 0 0,-1 0-1 0 0,0-1 0 0 0,-1 1 1 0 0,-8 9-1 0 0,-19 15-19 0 0,-63 52 0 0 0,73-66-27 0 0,-15 10-159 0 0,-69 42 0 0 0,-49 14-471 0 0,58-33 86 0 0,95-50 499 0 0,2-2 15 0 0,0 0-1 0 0,1 0 0 0 0,-1 0 0 0 0,0 0 0 0 0,0 0 1 0 0,0 0-1 0 0,0-1 0 0 0,0 1 0 0 0,-2 0 1 0 0,8-10-186 0 0,3 3 223 0 0,0 0-1 0 0,0 0 1 0 0,0 0 0 0 0,0 1-1 0 0,1 0 1 0 0,0 1-1 0 0,9-4 1 0 0,5-3-24 0 0,11-6 55 0 0,1 3 0 0 0,52-16 0 0 0,-76 27 26 0 0,-1 0 1 0 0,1 1-1 0 0,-1 1 1 0 0,1-1 0 0 0,0 2-1 0 0,-1-1 1 0 0,1 1 0 0 0,0 1-1 0 0,-1 0 1 0 0,13 2 0 0 0,-16-1-14 0 0,0-1 1 0 0,-1 1-1 0 0,1 0 1 0 0,-1 0 0 0 0,1 1-1 0 0,-1 0 1 0 0,0 0 0 0 0,0 0-1 0 0,0 0 1 0 0,-1 1 0 0 0,1 0-1 0 0,-1 0 1 0 0,0 0-1 0 0,0 1 1 0 0,0-1 0 0 0,0 1-1 0 0,-1 0 1 0 0,3 5 0 0 0,-2-1 19 0 0,0 0 1 0 0,-1 0 0 0 0,0 0 0 0 0,0 0 0 0 0,-1 0 0 0 0,0 1 0 0 0,-1-1-1 0 0,0 0 1 0 0,0 1 0 0 0,-1 0 0 0 0,-1-1 0 0 0,1 1 0 0 0,-2-1 0 0 0,1 0-1 0 0,-1 1 1 0 0,-1-1 0 0 0,1 0 0 0 0,-1 0 0 0 0,-1 0 0 0 0,0 0-1 0 0,0-1 1 0 0,-11 16 0 0 0,5-12 13 0 0,-1 0-1 0 0,0-1 0 0 0,0 0 1 0 0,-1-1-1 0 0,0-1 1 0 0,-1 1-1 0 0,-17 8 1 0 0,-102 44 33 0 0,108-52-60 0 0,-25 11 19 0 0,-74 21-1 0 0,105-37-38 0 0,1-2-1 0 0,-1 0 1 0 0,0 0-1 0 0,0-2 0 0 0,0 0 1 0 0,0-1-1 0 0,0-1 1 0 0,-20-3-1 0 0,31 2 14 0 0,0 0 0 0 0,1 0-1 0 0,-1-1 1 0 0,1 0 0 0 0,0 0-1 0 0,0 0 1 0 0,0-1 0 0 0,0 0-1 0 0,1 0 1 0 0,-1-1 0 0 0,1 1-1 0 0,0-1 1 0 0,0 0 0 0 0,1-1-1 0 0,-6-7 1 0 0,8 11-14 0 0,0-1 0 0 0,1 0-1 0 0,-1 0 1 0 0,1 1 0 0 0,-1-1 0 0 0,1 0 0 0 0,0 0-1 0 0,0 0 1 0 0,1 0 0 0 0,-1 0 0 0 0,0-1-1 0 0,1 1 1 0 0,0 0 0 0 0,0 0 0 0 0,0 0-1 0 0,0 0 1 0 0,0-1 0 0 0,1 1 0 0 0,0 0 0 0 0,-1 0-1 0 0,1 0 1 0 0,0 0 0 0 0,0 0 0 0 0,1 0-1 0 0,-1 0 1 0 0,1 1 0 0 0,-1-1 0 0 0,1 0-1 0 0,0 1 1 0 0,0-1 0 0 0,0 1 0 0 0,0 0 0 0 0,0-1-1 0 0,1 1 1 0 0,2-2 0 0 0,-1 1-2 0 0,0 0 0 0 0,0 1 0 0 0,0 0 0 0 0,0-1 0 0 0,1 1 0 0 0,-1 1 0 0 0,1-1 0 0 0,7-1 0 0 0,14-1-1219 0 0,0 4-3856 0 0,-4 0-1042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 17647 0 0,'0'0'1603'0'0,"-7"-5"-631"0"0,5 4-856 0 0,1 1 1 0 0,-1-1 0 0 0,0 1-1 0 0,1-1 1 0 0,-1 1-1 0 0,0 0 1 0 0,1 0-1 0 0,-1 0 1 0 0,0 0 0 0 0,1 0-1 0 0,-1 0 1 0 0,0 0-1 0 0,1 0 1 0 0,-1 1-1 0 0,0-1 1 0 0,1 1 0 0 0,-1-1-1 0 0,1 1 1 0 0,-1-1-1 0 0,1 1 1 0 0,-1 0-1 0 0,1 0 1 0 0,-1 0 0 0 0,1 0-1 0 0,-3 2 1 0 0,-2 2 62 0 0,1 0 1 0 0,-1 0 0 0 0,1 1-1 0 0,-6 8 1 0 0,1 0 65 0 0,1 0 0 0 0,-11 23-1 0 0,6 0-1069 0 0,13-31-133 0 0,-1 0 1 0 0,1 0-1 0 0,1 0 1 0 0,-1 6 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83 287 10135 0 0,'0'0'778'0'0,"-2"0"-506"0"0,-28-2 1167 0 0,25 2-711 0 0,0 0 0 0 0,0 0 0 0 0,0 0 0 0 0,0-1-1 0 0,0 1 1 0 0,-7-3 0 0 0,10 2-286 0 0,-4-17 536 0 0,6 14-937 0 0,0 1 0 0 0,1 0 0 0 0,0-1 0 0 0,-1 1 0 0 0,1 0 0 0 0,1 0 0 0 0,-1 0 0 0 0,0 0 0 0 0,1 0 0 0 0,-1 0 0 0 0,1 0 0 0 0,0 0 0 0 0,2-2 0 0 0,6-6-23 0 0,18-17-1 0 0,-13 14-14 0 0,5-6-123 0 0,2 1 1 0 0,0 0-1 0 0,1 2 0 0 0,1 1 0 0 0,36-19 0 0 0,-48 29 158 0 0,0 0-1 0 0,0 1 1 0 0,1 1 0 0 0,0 0-1 0 0,0 0 1 0 0,0 1 0 0 0,0 1-1 0 0,0 1 1 0 0,1 0 0 0 0,-1 0-1 0 0,1 1 1 0 0,-1 1 0 0 0,24 4-1 0 0,-30-4 88 0 0,1 1 0 0 0,-1 1 0 0 0,0-1 0 0 0,0 1 0 0 0,-1 0 0 0 0,1 1 0 0 0,-1 0-1 0 0,1 0 1 0 0,6 5 0 0 0,-11-7-95 0 0,-1 0-1 0 0,1 0 1 0 0,0 0-1 0 0,0 0 0 0 0,-1 0 1 0 0,1 0-1 0 0,-1 0 1 0 0,0 0-1 0 0,1 1 1 0 0,-1-1-1 0 0,0 0 0 0 0,0 1 1 0 0,-1-1-1 0 0,1 1 1 0 0,0-1-1 0 0,-1 1 1 0 0,0 0-1 0 0,1-1 0 0 0,-1 1 1 0 0,0-1-1 0 0,0 1 1 0 0,-1 0-1 0 0,1-1 1 0 0,-1 1-1 0 0,1-1 0 0 0,-1 1 1 0 0,0-1-1 0 0,1 1 1 0 0,-3 2-1 0 0,-5 9-73 0 0,0 1-1 0 0,-1-1 0 0 0,-1-1 1 0 0,0 0-1 0 0,-1 0 0 0 0,-24 21 1 0 0,-8 10-6673 0 0,36-35 398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 7831 0 0,'2'-2'603'0'0,"0"1"-493"0"0,11-13 7319 0 0,-14 16-6609 0 0,-8 12-464 0 0,0 0 1 0 0,-1 0 0 0 0,0-1 0 0 0,-17 16 0 0 0,11-13-126 0 0,-21 31 0 0 0,0 14-127 0 0,34-54-105 0 0,-1 0 0 0 0,2 0 0 0 0,-1 1 0 0 0,1-1 0 0 0,0 1-1 0 0,-2 15 1 0 0,4-11 1 0 0,4 10-51 0 0,2-15 60 0 0,-3-5 21 0 0,-2 0-5 0 0,1-1 0 0 0,-1 1 0 0 0,1-1-1 0 0,0 0 1 0 0,-1 1 0 0 0,1-1 0 0 0,0 0 0 0 0,0 0 0 0 0,0 0-1 0 0,0 0 1 0 0,0-1 0 0 0,0 1 0 0 0,0 0 0 0 0,0-1-1 0 0,0 0 1 0 0,0 1 0 0 0,0-1 0 0 0,0 0 0 0 0,0 0 0 0 0,1 0-1 0 0,1-1 1 0 0,1 1 9 0 0,-1-1 0 0 0,1 0 0 0 0,0 0 0 0 0,-1-1 0 0 0,1 1 0 0 0,-1-1 0 0 0,1 0 0 0 0,3-3 0 0 0,3-2 7 0 0,-1 0 0 0 0,0-1-1 0 0,-1 0 1 0 0,0-1 0 0 0,0 0 0 0 0,-1-1-1 0 0,0 0 1 0 0,0 0 0 0 0,-2 0 0 0 0,1-1-1 0 0,-1 0 1 0 0,0 0 0 0 0,-1-1 0 0 0,-1 0-1 0 0,0 0 1 0 0,0 0 0 0 0,-1 0 0 0 0,-1 0-1 0 0,0-1 1 0 0,-1 1 0 0 0,0-1 0 0 0,-1 0-1 0 0,0 1 1 0 0,-4-22 0 0 0,4 33-59 0 0,0 0 1 0 0,0 0-1 0 0,0 0 1 0 0,-1 0-1 0 0,1 0 1 0 0,0 0-1 0 0,-1 1 1 0 0,1-1-1 0 0,-1 0 1 0 0,1 0-1 0 0,-1 1 1 0 0,1-1-1 0 0,-1 0 1 0 0,0 1-1 0 0,1-1 0 0 0,-1 0 1 0 0,0 1-1 0 0,0-1 1 0 0,1 1-1 0 0,-1-1 1 0 0,0 1-1 0 0,0-1 1 0 0,0 1-1 0 0,0 0 1 0 0,1-1-1 0 0,-1 1 1 0 0,0 0-1 0 0,0 0 1 0 0,0 0-1 0 0,0 0 1 0 0,0 0-1 0 0,0 0 1 0 0,0 0-1 0 0,0 0 0 0 0,0 0 1 0 0,0 0-1 0 0,1 0 1 0 0,-3 1-1 0 0,-3 0-138 0 0,1 1-1 0 0,-1 0 1 0 0,0 0 0 0 0,-7 5-1 0 0,9-6 66 0 0,-10 5-413 0 0,1 1 0 0 0,0 0 0 0 0,0 1 0 0 0,1 0 0 0 0,0 1 1 0 0,0 0-1 0 0,-15 16 0 0 0,19-14-5111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14479 0 0,'9'-16'689'0'0,"2"0"0"0"0,0 1-1 0 0,21-23 1 0 0,44-36 3219 0 0,-52 57-2931 0 0,-22 16-874 0 0,-1 30-2808 0 0,-4-12-4357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89 243 7831 0 0,'0'0'603'0'0,"-1"1"-396"0"0,-5 6 787 0 0,-1 0 0 0 0,0 0 0 0 0,0-1 0 0 0,0 0 0 0 0,-1 0 1 0 0,0-1-1 0 0,-13 7 0 0 0,13-8-318 0 0,8-4-631 0 0,-1 0 1 0 0,1 1-1 0 0,0-1 1 0 0,0 0-1 0 0,0 0 1 0 0,-1 0-1 0 0,1 0 1 0 0,0 0-1 0 0,0 0 1 0 0,0 0-1 0 0,-1 0 1 0 0,1 0 0 0 0,0 0-1 0 0,0 0 1 0 0,0 0-1 0 0,-1 0 1 0 0,1 0-1 0 0,0 0 1 0 0,0 0-1 0 0,0 0 1 0 0,-1 0-1 0 0,1 0 1 0 0,0 0-1 0 0,0 0 1 0 0,0 0-1 0 0,-1 0 1 0 0,1 0 0 0 0,0-1-1 0 0,0 1 1 0 0,0 0-1 0 0,0 0 1 0 0,-1 0-1 0 0,1 0 1 0 0,0 0-1 0 0,0-1 1 0 0,0 1-1 0 0,0 0 1 0 0,0 0-1 0 0,-1 0 1 0 0,1 0 0 0 0,0-1-1 0 0,0 1 1 0 0,0 0-1 0 0,0 0 1 0 0,0 0-1 0 0,0-1 1 0 0,0 1-1 0 0,0 0 1 0 0,0 0-1 0 0,0 0 1 0 0,0-1-1 0 0,0 1 1 0 0,0 0-1 0 0,0 0 1 0 0,0-1 0 0 0,0 1-1 0 0,0 0 1 0 0,0 0-1 0 0,0 0 1 0 0,0-1-1 0 0,2-3-79 0 0,-1-1-1 0 0,1 1 0 0 0,-1-1 0 0 0,1 1 1 0 0,1 0-1 0 0,-1 0 0 0 0,0 0 1 0 0,5-4-1 0 0,26-31-332 0 0,-27 33 350 0 0,5-5 66 0 0,0 0-1 0 0,0 1 0 0 0,1 1 1 0 0,0 0-1 0 0,19-10 1 0 0,-22 14-3 0 0,0 1 1 0 0,0 0 0 0 0,0 0 0 0 0,1 1 0 0 0,-1 0 0 0 0,1 1-1 0 0,0 0 1 0 0,0 1 0 0 0,13-1 0 0 0,-20 2 26 0 0,0 0 1 0 0,0 1-1 0 0,0-1 1 0 0,0 1-1 0 0,1-1 0 0 0,-1 1 1 0 0,0 0-1 0 0,0 0 1 0 0,0 0-1 0 0,0 0 0 0 0,0 1 1 0 0,-1-1-1 0 0,1 1 1 0 0,0 0-1 0 0,-1 0 1 0 0,1 0-1 0 0,-1 0 0 0 0,0 0 1 0 0,3 4-1 0 0,-3-4-45 0 0,-1 0 1 0 0,1 1-1 0 0,-1-1 0 0 0,0 1 0 0 0,0 0 1 0 0,0-1-1 0 0,0 1 0 0 0,0 0 0 0 0,-1-1 0 0 0,1 1 1 0 0,-1 0-1 0 0,1 0 0 0 0,-1 0 0 0 0,0-1 1 0 0,0 1-1 0 0,-1 0 0 0 0,1 0 0 0 0,-1 0 0 0 0,1-1 1 0 0,-1 1-1 0 0,-2 5 0 0 0,0 1 41 0 0,0-1-10 0 0,-1 0 0 0 0,1 0-1 0 0,-8 11 1 0 0,5-13 7 0 0,5-12-104 0 0,4-11-214 0 0,3 6 115 0 0,1 1 1 0 0,0-1-1 0 0,1 1 0 0 0,0 0 0 0 0,1 1 1 0 0,0 0-1 0 0,10-7 0 0 0,-3 0 23 0 0,71-61-409 0 0,-75 68 529 0 0,0 0 0 0 0,0 1 0 0 0,1 1 0 0 0,0 0 0 0 0,27-10 1 0 0,-36 16 56 0 0,0 1 0 0 0,0-1 1 0 0,0 1-1 0 0,0 0 0 0 0,0 0 1 0 0,0 0-1 0 0,1 0 0 0 0,-1 1 1 0 0,7 2-1 0 0,-4-2 98 0 0,0 2 0 0 0,0-1 0 0 0,0 1 0 0 0,10 5 0 0 0,-14-6-115 0 0,0 1-1 0 0,1-1 0 0 0,-1 0 1 0 0,0 1-1 0 0,0 0 1 0 0,0 0-1 0 0,-1-1 1 0 0,1 2-1 0 0,-1-1 0 0 0,1 0 1 0 0,-1 0-1 0 0,0 1 1 0 0,0 0-1 0 0,-1-1 1 0 0,1 1-1 0 0,-1 0 0 0 0,0 0 1 0 0,0-1-1 0 0,0 1 1 0 0,1 8-1 0 0,-2 4 116 0 0,-1 0 1 0 0,0 1-1 0 0,-1-1 0 0 0,-5 23 0 0 0,4-29-729 0 0,0-1 1 0 0,-1 1-1 0 0,1-1 0 0 0,-7 10 1 0 0,9-16 420 0 0,-4 6-1636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10135 0 0,'0'2'10340'0'0,"-26"105"-6570"0"0,14-55-3599 0 0,-24 69 0 0 0,32-111-531 0 0,-2 1 0 0 0,-8 13-1 0 0,6-11-434 0 0,7-12 195 0 0,5-2-2857 0 0,-2 1 2984 0 0,-1-1 0 0 0,0 0 1 0 0,1 1-1 0 0,-1-1 0 0 0,0 0 0 0 0,1 0 0 0 0,1-2 1 0 0,0 1-1179 0 0,13-10-4059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1375 0 0,'0'0'128'0'0,"-6"5"-128"0"0,-1 2 0 0 0,-2 2 2272 0 0,2 4 440 0 0,0 1 80 0 0,2 2 24 0 0,-1 0-2184 0 0,4 4-440 0 0,2 0-80 0 0,0 2-3568 0 0,2-3-720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88 9215 0 0,'2'-1'707'0'0,"35"-39"1649"0"0,3-2 4805 0 0,-40 42-7125 0 0,-1-1-1 0 0,0 1 1 0 0,0-1-1 0 0,1 1 1 0 0,-1-1-1 0 0,0 1 1 0 0,0 0-1 0 0,0-1 1 0 0,0 1-1 0 0,0 0 1 0 0,1 0-1 0 0,-1 0 1 0 0,0-1-1 0 0,0 1 1 0 0,-2 0-1 0 0,-6 2-29 0 0,1 1 0 0 0,-1 0 0 0 0,0 0 0 0 0,1 0-1 0 0,-13 8 1 0 0,-40 28-11 0 0,49-31 7 0 0,-6 4-2 0 0,0 1 1 0 0,-30 31-1 0 0,40-35 16 0 0,0 0 0 0 0,1 0 1 0 0,0 0-1 0 0,0 1 0 0 0,1 0 0 0 0,1 1 1 0 0,-6 12-1 0 0,11-22-11 0 0,-1-1 0 0 0,1 1 1 0 0,0-1-1 0 0,0 0 0 0 0,0 1 1 0 0,0-1-1 0 0,0 1 0 0 0,0-1 1 0 0,0 1-1 0 0,-1-1 0 0 0,2 1 1 0 0,-1-1-1 0 0,0 1 0 0 0,0-1 1 0 0,0 1-1 0 0,0-1 0 0 0,0 1 1 0 0,0-1-1 0 0,0 1 0 0 0,1-1 1 0 0,-1 1-1 0 0,0-1 0 0 0,0 0 1 0 0,1 1-1 0 0,-1-1 0 0 0,0 1 0 0 0,1-1 1 0 0,0 1 1 0 0,0 0-1 0 0,0-1 1 0 0,0 1 0 0 0,0 0 0 0 0,0-1 0 0 0,0 0-1 0 0,0 1 1 0 0,0-1 0 0 0,1 0 0 0 0,-1 1 0 0 0,1-1-1 0 0,3 0 20 0 0,0 1-1 0 0,0-1 0 0 0,-1 0 0 0 0,1-1 0 0 0,5 0 0 0 0,6-4 17 0 0,0 0 0 0 0,0-1 0 0 0,-1-1 0 0 0,21-12 0 0 0,27-12-20 0 0,-51 27-23 0 0,-3 1-1 0 0,-1-1-1 0 0,0 0 0 0 0,12-7 0 0 0,-23 23-57 0 0,-36 71 207 0 0,35-75-148 0 0,4-7-91 0 0,0-1 0 0 0,1 1 1 0 0,-1-1-1 0 0,1 1 0 0 0,-1-1 1 0 0,1 1-1 0 0,-1-1 0 0 0,1 0 1 0 0,0 1-1 0 0,-1-1 1 0 0,1 0-1 0 0,-1 1 0 0 0,1-1 1 0 0,0 0-1 0 0,-1 0 0 0 0,1 0 1 0 0,0 1-1 0 0,15 1-1676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1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13359 0 0,'0'0'7198'0'0,"0"2"-6518"0"0,1 2-603 0 0,0 0 1 0 0,-1 0 0 0 0,0 0 0 0 0,0-1-1 0 0,0 1 1 0 0,0 0 0 0 0,-1 0 0 0 0,1 0-1 0 0,-1-1 1 0 0,0 1 0 0 0,-2 4 0 0 0,-18 43 294 0 0,14-38-268 0 0,-126 245 1064 0 0,47-95-775 0 0,68-128-380 0 0,-56 116 95 0 0,59-117-391 0 0,2 0 1 0 0,-13 56-1 0 0,21-59-1397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17 3679 0 0,'30'-16'7746'0'0,"-31"20"-7427"0"0,0 0 1 0 0,-1 1-1 0 0,1-1 1 0 0,-1 0-1 0 0,0 0 1 0 0,-1 0-1 0 0,1 0 1 0 0,-1 0-1 0 0,1-1 1 0 0,-1 1-1 0 0,-5 3 1 0 0,-6 8-556 0 0,-22 14 1 0 0,21-16 506 0 0,-45 31-29 0 0,-1-3-1 0 0,-70 35 1 0 0,46-28 29 0 0,62-34-170 0 0,1 1 0 0 0,0 1 1 0 0,1 0-1 0 0,0 2 0 0 0,2 0 0 0 0,0 1 0 0 0,1 1 0 0 0,-20 30 0 0 0,31-38 31 0 0,0 0 0 0 0,0 0 1 0 0,1 1-1 0 0,1 0 0 0 0,0 0 0 0 0,1 1 0 0 0,-5 21 0 0 0,8-24-12 0 0,0 0 0 0 0,0 0 0 0 0,1 1-1 0 0,1-1 1 0 0,0 0 0 0 0,0 0 0 0 0,1 0 0 0 0,0 0 0 0 0,1 0 0 0 0,6 15 0 0 0,-1-9-70 0 0,0-1 1 0 0,1 0 0 0 0,1 0-1 0 0,0-1 1 0 0,1-1 0 0 0,0 0-1 0 0,2 0 1 0 0,-1-1 0 0 0,2-1-1 0 0,16 13 1 0 0,-25-21-44 0 0,0-1-1 0 0,0 0 1 0 0,0 0 0 0 0,1 0 0 0 0,-1-1-1 0 0,1 0 1 0 0,-1 0 0 0 0,1 0 0 0 0,0 0 0 0 0,8 0-1 0 0,-5-2-31 0 0,1 1-1 0 0,0-2 1 0 0,-1 1-1 0 0,1-1 1 0 0,14-4-1 0 0,-14 3-92 0 0,7-2-1796 0 0,25-2 1 0 0,-30 6-3954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9271 0 0,'0'0'991'0'0,"-1"1"-576"0"0,-30 43 2270 0 0,-47 87 0 0 0,-25 61-1126 0 0,-16-9-1310 0 0,101-159-257 0 0,6-6-9 0 0,-1-2-1 0 0,-1 1 0 0 0,0-2 1 0 0,-22 20-1 0 0,35-35-76 0 0,-1-12-2788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35 374 5983 0 0,'0'0'1976'0'0,"-1"2"-473"0"0,-3 8-544 0 0,0 0-1 0 0,0 0 1 0 0,-2-1 0 0 0,-9 15 1865 0 0,15-46-1443 0 0,2 15-1205 0 0,0 0 1 0 0,0 0-1 0 0,0 1 1 0 0,1-1-1 0 0,0 0 1 0 0,0 1 0 0 0,0 0-1 0 0,8-9 1 0 0,4-5 229 0 0,18-19 0 0 0,12-10-162 0 0,77-66-1 0 0,-100 98-171 0 0,0 1-1 0 0,1 0 0 0 0,1 2 1 0 0,0 1-1 0 0,1 1 1 0 0,37-14-1 0 0,-53 24-6 0 0,-1-1 1 0 0,0 1 0 0 0,1 1-1 0 0,-1-1 1 0 0,1 1-1 0 0,-1 1 1 0 0,1 0-1 0 0,0 0 1 0 0,16 3-1 0 0,-21-2-41 0 0,0 0-1 0 0,-1 0 1 0 0,1 0-1 0 0,-1 0 1 0 0,1 1-1 0 0,-1 0 1 0 0,0 0-1 0 0,1 0 1 0 0,-1 0-1 0 0,0 0 1 0 0,0 1-1 0 0,-1-1 1 0 0,1 1-1 0 0,0 0 1 0 0,-1 0-1 0 0,0 0 1 0 0,1 0-1 0 0,-1 0 1 0 0,0 0-1 0 0,-1 1 1 0 0,1-1-1 0 0,-1 1 1 0 0,1-1-1 0 0,0 7 1 0 0,0-1 11 0 0,0 1 0 0 0,-1-1 1 0 0,-1 0-1 0 0,0 1 1 0 0,-2 17-1 0 0,-11 48 70 0 0,9-60-91 0 0,-1-1 0 0 0,-1 0 0 0 0,0 0 0 0 0,-1 0 0 0 0,0-1 0 0 0,-1 0 0 0 0,0-1 0 0 0,-1 1 0 0 0,-1-2 0 0 0,0 1 0 0 0,0-1 0 0 0,-1-1 0 0 0,0 0 0 0 0,-1 0 0 0 0,0-1 0 0 0,-1-1 0 0 0,0 0 0 0 0,-17 7 0 0 0,-5 2-601 0 0,-57 17 0 0 0,69-28 214 0 0,0 0 0 0 0,0-1 0 0 0,-43 2 0 0 0,63-7 275 0 0,-3 1-101 0 0,0-1-1 0 0,0 1 1 0 0,0-2 0 0 0,0 1-1 0 0,0-1 1 0 0,0 0 0 0 0,0 0-1 0 0,-8-3 1 0 0,13 0-1224 0 0,7-17-857 0 0,9-5-3176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637 145 4607 0 0,'0'0'12750'0'0,"2"-1"-12136"0"0,2-1-397 0 0,0-1 1 0 0,1 0-1 0 0,-1 0 0 0 0,0-1 1 0 0,0 1-1 0 0,-1-1 0 0 0,1 0 0 0 0,2-4 1 0 0,2-3 208 0 0,-1 1 1 0 0,7-16 0 0 0,-12 23-395 0 0,-1 1 0 0 0,0-1-1 0 0,-1 1 1 0 0,1-1 0 0 0,0 0-1 0 0,-1 1 1 0 0,1-1 0 0 0,-1 0 0 0 0,0 1-1 0 0,0-1 1 0 0,0 0 0 0 0,0 1-1 0 0,-1-5 1 0 0,0 6-23 0 0,1 0 0 0 0,0-1 0 0 0,-1 1 1 0 0,1 0-1 0 0,-1 0 0 0 0,1 0 0 0 0,-1 0 0 0 0,0 0 0 0 0,1 0 0 0 0,-1 0 0 0 0,0 0 0 0 0,0 0 0 0 0,0 1 0 0 0,1-1 1 0 0,-1 0-1 0 0,0 0 0 0 0,0 1 0 0 0,0-1 0 0 0,0 1 0 0 0,0-1 0 0 0,-1 1 0 0 0,1-1 0 0 0,0 1 0 0 0,0-1 0 0 0,0 1 1 0 0,0 0-1 0 0,0 0 0 0 0,-1-1 0 0 0,1 1 0 0 0,0 0 0 0 0,0 0 0 0 0,-2 1 0 0 0,-6 0-24 0 0,0 0 0 0 0,0 1 0 0 0,0 0 0 0 0,0 1 1 0 0,-16 7-1 0 0,-42 24-124 0 0,45-21 114 0 0,4-4 1 0 0,-21 11-7 0 0,0 2 0 0 0,1 2 1 0 0,-46 38-1 0 0,80-58 31 0 0,0-1 0 0 0,0 1 0 0 0,1 0 0 0 0,-6 8 0 0 0,5-1 0 0 0,5-11 0 0 0,-1 1 0 0 0,0 0 0 0 0,1-1 0 0 0,-1 1 0 0 0,1-1 0 0 0,-1 1 0 0 0,1 0 0 0 0,-1-1 0 0 0,1 1 0 0 0,0-1 0 0 0,-1 1 0 0 0,1-1 0 0 0,-1 0 0 0 0,1 1 0 0 0,0-1 0 0 0,-1 1 0 0 0,1-1 0 0 0,0 0 0 0 0,0 0-1 0 0,-1 0 1 0 0,1 1 0 0 0,0-1 0 0 0,0 0 0 0 0,-1 0 0 0 0,2 0 0 0 0,21 0 15 0 0,-6-2 19 0 0,0-1 0 0 0,-1 0 0 0 0,1-2 0 0 0,-1 0 0 0 0,0 0 0 0 0,0-2 0 0 0,27-15 0 0 0,-1-4-2 0 0,63-52 1 0 0,-104 77-114 0 0,-3 1 65 0 0,1 0 0 0 0,-1 1 0 0 0,0-1 0 0 0,0 1 0 0 0,0 0 1 0 0,1-1-1 0 0,-1 1 0 0 0,0 0 0 0 0,1 0 0 0 0,-1 0 0 0 0,0 0 1 0 0,1 0-1 0 0,-3 2 0 0 0,-18 20-74 0 0,15-15 80 0 0,-7 8-1 0 0,1 1 0 0 0,0 0 1 0 0,2 0-1 0 0,0 1 0 0 0,-11 26 0 0 0,-34 101 20 0 0,23-55-13 0 0,-4 2 4 0 0,-39 103 0 0 0,68-171 13 0 0,-1-1 1 0 0,-1 0-1 0 0,-1-1 0 0 0,-1 0 0 0 0,-18 24 0 0 0,21-34 111 0 0,-1 1 1 0 0,-1-2-1 0 0,0 0 0 0 0,0 0 0 0 0,-1-1 1 0 0,0 0-1 0 0,-1-1 0 0 0,0-1 0 0 0,-20 10 0 0 0,-12 1 744 0 0,44-19-851 0 0,0 0-1 0 0,0 1 0 0 0,0-1 0 0 0,0 0 1 0 0,0 0-1 0 0,0 0 0 0 0,0 0 1 0 0,0 0-1 0 0,-1 0 0 0 0,1 0 0 0 0,-2 0 1 0 0,3 0-19 0 0,0 0 1 0 0,-1-1 0 0 0,1 1-1 0 0,0 0 1 0 0,-1 0 0 0 0,1 0-1 0 0,0-1 1 0 0,-1 1 0 0 0,1 0-1 0 0,0 0 1 0 0,0-1 0 0 0,-1 1 0 0 0,1 0-1 0 0,0-1 1 0 0,0 1 0 0 0,-1 0-1 0 0,1-1 1 0 0,0 1 0 0 0,0 0-1 0 0,0-1 1 0 0,0 1 0 0 0,-1-2-81 0 0,1 1 1 0 0,0 0-1 0 0,0-1 0 0 0,0 1 1 0 0,0 0-1 0 0,0-1 1 0 0,0 1-1 0 0,1 0 0 0 0,0-3 1 0 0,-1 4-24 0 0,3-9-670 0 0,0 0 1 0 0,7-12-1 0 0,4-6-440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 17647 0 0,'0'0'1603'0'0,"-1"-1"-1318"0"0,-4-3-141 0 0,3 4 105 0 0,0-1-1 0 0,0 0 1 0 0,0 0-1 0 0,0 1 1 0 0,-1-1-1 0 0,1 1 1 0 0,0-1-1 0 0,-1 1 1 0 0,1 0-1 0 0,0 0 1 0 0,-5 1-1 0 0,3-1 101 0 0,2 1-268 0 0,0-1-1 0 0,0 1 1 0 0,0 0 0 0 0,0 0 0 0 0,0 0-1 0 0,0 0 1 0 0,0 0 0 0 0,0 1 0 0 0,1-1 0 0 0,-1 0-1 0 0,-1 3 1 0 0,-1-1-4 0 0,1 0-140 0 0,0-1-1 0 0,1 1 0 0 0,0 0 0 0 0,-1 0 0 0 0,1 0 0 0 0,0 0 0 0 0,1 0 1 0 0,-1 1-1 0 0,-1 3 0 0 0,2-5-778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35 7367 0 0,'0'0'568'0'0,"2"0"-373"0"0,9 3 1052 0 0,1 0 1 0 0,-1 1-1 0 0,0 0 0 0 0,0 1 0 0 0,-1 0 0 0 0,1 1 1 0 0,-1 0-1 0 0,10 9 0 0 0,-13-11-924 0 0,0 0 0 0 0,0 0-1 0 0,1-1 1 0 0,-1 0-1 0 0,1 0 1 0 0,-1 0 0 0 0,1-1-1 0 0,0 0 1 0 0,10 0 0 0 0,-6-1-190 0 0,0-1 1 0 0,0 0-1 0 0,0-1 1 0 0,0 0 0 0 0,16-4-1 0 0,-25 4-165 0 0,0 0-1 0 0,0 0 0 0 0,0 0 1 0 0,0-1-1 0 0,-1 1 1 0 0,1-1-1 0 0,0 1 0 0 0,-1-1 1 0 0,1 0-1 0 0,-1 0 1 0 0,1 0-1 0 0,-1-1 0 0 0,0 1 1 0 0,0 0-1 0 0,0-1 1 0 0,0 0-1 0 0,0 1 0 0 0,-1-1 1 0 0,2-3-1 0 0,-2 4-19 0 0,0 0 0 0 0,-1 0-1 0 0,1 0 1 0 0,0 0 0 0 0,-1 0 0 0 0,0 0 0 0 0,1 0-1 0 0,-1 0 1 0 0,0 0 0 0 0,0 0 0 0 0,0 0 0 0 0,0 0-1 0 0,-1 0 1 0 0,1 0 0 0 0,-1 0 0 0 0,1 0 0 0 0,-1 0-1 0 0,1 0 1 0 0,-1 0 0 0 0,0 0 0 0 0,0 0-1 0 0,0 0 1 0 0,0 1 0 0 0,0-1 0 0 0,-1 0 0 0 0,1 1-1 0 0,0-1 1 0 0,-1 1 0 0 0,1 0 0 0 0,-3-3 0 0 0,2 3 21 0 0,0 0 1 0 0,0 0 0 0 0,0 1 0 0 0,0-1 0 0 0,0 0 0 0 0,0 1 0 0 0,0-1 0 0 0,0 1 0 0 0,0-1 0 0 0,0 1 0 0 0,0 0 0 0 0,0 0 0 0 0,0 0 0 0 0,0 0 0 0 0,0 0 0 0 0,0 1 0 0 0,0-1 0 0 0,0 1 0 0 0,-1-1 0 0 0,-2 2 0 0 0,-2 1 2 0 0,-1 1 0 0 0,1-1 1 0 0,0 1-1 0 0,-6 5 0 0 0,-23 15-8 0 0,-10 7 249 0 0,-69 59 0 0 0,103-79-169 0 0,0 1-1 0 0,1 0 1 0 0,0 1 0 0 0,1 1-1 0 0,0-1 1 0 0,1 2 0 0 0,1-1 0 0 0,0 1-1 0 0,-11 29 1 0 0,17-36-23 0 0,0-1 0 0 0,1 1 0 0 0,-1 0 0 0 0,1 0 0 0 0,1-1-1 0 0,0 1 1 0 0,0 0 0 0 0,0 0 0 0 0,1 0 0 0 0,0 0 0 0 0,1-1 0 0 0,-1 1 0 0 0,4 7 0 0 0,-3-9-132 0 0,1 0 0 0 0,0 0 0 0 0,0 0 0 0 0,0-1 0 0 0,1 1 0 0 0,-1-1 0 0 0,1 0 0 0 0,1 0 0 0 0,-1 0 0 0 0,1-1-1 0 0,0 1 1 0 0,0-1 0 0 0,0 0 0 0 0,0-1 0 0 0,1 1 0 0 0,6 2 0 0 0,2-1-1409 0 0,1-2-72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181 266 14279 0 0,'-13'5'677'0'0,"1"0"-1"0"0,0 1 1 0 0,0 1-1 0 0,1 0 0 0 0,-22 16 1 0 0,20-13 159 0 0,-2 0 0 0 0,1 0 0 0 0,-22 9 0 0 0,36-19-829 0 0,0 0 0 0 0,-1 0 0 0 0,1 0 1 0 0,0 1-1 0 0,0-1 0 0 0,0 0 0 0 0,-1 0 0 0 0,1 0 1 0 0,0 0-1 0 0,0 0 0 0 0,-1 0 0 0 0,1 0 0 0 0,0 0 1 0 0,0 1-1 0 0,0-1 0 0 0,-1 0 0 0 0,1 0 0 0 0,0 0 1 0 0,0 0-1 0 0,-1 0 0 0 0,1 0 0 0 0,0 0 0 0 0,0 0 1 0 0,-1-1-1 0 0,1 1 0 0 0,0 0 0 0 0,0 0 0 0 0,-1 0 1 0 0,1 0-1 0 0,0 0 0 0 0,0 0 0 0 0,-1 0 0 0 0,1 0 1 0 0,0-1-1 0 0,0 1 0 0 0,0 0 0 0 0,0 0 0 0 0,-1 0 1 0 0,1-1-1 0 0,0 1 0 0 0,0 0 0 0 0,0 0 0 0 0,3-14 519 0 0,15-18 188 0 0,3 4-735 0 0,50-49 0 0 0,-52 58 10 0 0,4-5 22 0 0,2 2-1 0 0,0 1 1 0 0,2 1 0 0 0,31-19 0 0 0,-39 28 207 0 0,1 1 1 0 0,0 0 0 0 0,0 2-1 0 0,0 0 1 0 0,1 2-1 0 0,0 0 1 0 0,28-3-1 0 0,-39 8-180 0 0,0 0 0 0 0,-1 1 0 0 0,1 0 0 0 0,0 1 0 0 0,0 0-1 0 0,0 0 1 0 0,0 1 0 0 0,0 1 0 0 0,-1 0 0 0 0,1 0-1 0 0,-1 1 1 0 0,0 0 0 0 0,9 5 0 0 0,-13-6-24 0 0,-1 0 1 0 0,1 0-1 0 0,-1 0 1 0 0,0 0 0 0 0,-1 1-1 0 0,1 0 1 0 0,0 0-1 0 0,-1 0 1 0 0,0 0-1 0 0,0 0 1 0 0,0 1 0 0 0,-1-1-1 0 0,1 1 1 0 0,-1 0-1 0 0,0 0 1 0 0,0 0-1 0 0,-1 0 1 0 0,1 0 0 0 0,-1 0-1 0 0,-1 0 1 0 0,1 1-1 0 0,-1-1 1 0 0,1 0-1 0 0,-1 0 1 0 0,-1 1 0 0 0,0 4-1 0 0,0-2-19 0 0,0 0-1 0 0,0 0 1 0 0,0-1 0 0 0,-1 1-1 0 0,-1 0 1 0 0,1-1 0 0 0,-1 0-1 0 0,0 1 1 0 0,-1-1 0 0 0,0 0-1 0 0,-7 9 1 0 0,-77 86-810 0 0,86-99 305 0 0,-7 8 226 0 0,6-4-4288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385 129 6911 0 0,'-4'-7'10618'0'0,"10"-2"-10276"0"0,1 1 1 0 0,0 1-1 0 0,1-1 1 0 0,0 1-1 0 0,0 0 1 0 0,0 1-1 0 0,1 0 1 0 0,0 0-1 0 0,0 1 1 0 0,13-5 0 0 0,-12 6-214 0 0,71-26 644 0 0,-72 28-691 0 0,0 0-1 0 0,0 0 1 0 0,1 1 0 0 0,-1 0 0 0 0,0 1 0 0 0,1-1 0 0 0,9 3 0 0 0,-17-2-78 0 0,0 0 0 0 0,-1 0 1 0 0,1 1-1 0 0,-1-1 0 0 0,1 0 0 0 0,-1 1 1 0 0,1-1-1 0 0,-1 1 0 0 0,1 0 0 0 0,-1-1 1 0 0,0 1-1 0 0,1 0 0 0 0,-1 0 0 0 0,0 0 1 0 0,0 0-1 0 0,0 0 0 0 0,0 0 0 0 0,0 0 1 0 0,0 1-1 0 0,2 1 0 0 0,-3-2 5 0 0,1 1 0 0 0,0 0 0 0 0,-1 0 0 0 0,1 0 0 0 0,-1 0 0 0 0,1 0 0 0 0,-1 0 0 0 0,0 0 0 0 0,0 0 0 0 0,0 0 0 0 0,0 1 0 0 0,0-1 0 0 0,-1 3 1 0 0,-1 2 10 0 0,-1 1 0 0 0,1-1 0 0 0,-1 0 0 0 0,0 0 1 0 0,-1 0-1 0 0,1-1 0 0 0,-6 8 0 0 0,-14 14-9 0 0,0 0-1 0 0,-54 48 1 0 0,-63 37 21 0 0,-42 6-702 0 0,84-59 316 0 0,62-39 75 0 0,25-15 189 0 0,0 0-1 0 0,0 1 1 0 0,1 0 0 0 0,0 1-1 0 0,-16 15 1 0 0,25-23 90 0 0,1 1 0 0 0,0-1 0 0 0,0 0 0 0 0,0 0 0 0 0,-1 0 0 0 0,1 1 0 0 0,0-1 0 0 0,0 0 0 0 0,0 1 1 0 0,0-1-1 0 0,0 0 0 0 0,0 0 0 0 0,-1 1 0 0 0,1-1 0 0 0,0 0 0 0 0,0 1 0 0 0,0-1 0 0 0,0 0 0 0 0,0 0 0 0 0,0 1 0 0 0,0-1 0 0 0,0 0 0 0 0,0 1 0 0 0,0-1 1 0 0,0 0-1 0 0,0 1 0 0 0,1-1 0 0 0,-1 0 0 0 0,0 0 0 0 0,0 1 0 0 0,0-1 0 0 0,0 0 0 0 0,0 0 0 0 0,1 1 0 0 0,-1-1 0 0 0,0 0 0 0 0,0 0 0 0 0,0 1 1 0 0,1-1-1 0 0,-1 0 0 0 0,0 0 0 0 0,0 0 0 0 0,1 1 0 0 0,-1-1 0 0 0,0 0 0 0 0,0 0 0 0 0,1 0 0 0 0,-1 0 0 0 0,0 0 0 0 0,0 0 0 0 0,1 0 0 0 0,-1 0 0 0 0,0 0 1 0 0,1 0-1 0 0,-1 0 0 0 0,0 0 0 0 0,1 0 0 0 0,8 3 62 0 0,0-1 1 0 0,0-1-1 0 0,0 0 1 0 0,0 0 0 0 0,0-1-1 0 0,0 0 1 0 0,10-1-1 0 0,9 0 160 0 0,89-5 577 0 0,-70 2-251 0 0,66 3 0 0 0,-11 2-119 0 0,-60-2-1027 0 0,-29 0-2641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335 196 16527 0 0,'9'-8'1763'0'0,"3"3"-1378"0"0,-1-1 1 0 0,0 1-1 0 0,16-13 1 0 0,0 0 1228 0 0,-17 12-1375 0 0,0-1-1 0 0,-1 0 1 0 0,0-1 0 0 0,0 0 0 0 0,-1 0 0 0 0,0-1 0 0 0,11-15-1 0 0,-13 15-227 0 0,-3-2-11 0 0,-3 10-6 0 0,0-1 0 0 0,-1 0 0 0 0,1 1 0 0 0,0-1 0 0 0,0 0-1 0 0,-1 1 1 0 0,1-1 0 0 0,-1 1 0 0 0,0-1 0 0 0,1 1 0 0 0,-1-1 0 0 0,0 1 0 0 0,0 0-1 0 0,0-1 1 0 0,0 1 0 0 0,0 0 0 0 0,0-1 0 0 0,0 1 0 0 0,0 0 0 0 0,0 0 0 0 0,-1 0-1 0 0,1 0 1 0 0,0 0 0 0 0,-1 0 0 0 0,1 1 0 0 0,-1-1 0 0 0,1 0 0 0 0,-1 1 0 0 0,1-1-1 0 0,-1 1 1 0 0,1-1 0 0 0,-1 1 0 0 0,0 0 0 0 0,1 0 0 0 0,-3 0 0 0 0,-4-1-74 0 0,-1 1 0 0 0,1 0 0 0 0,-1 1 0 0 0,1 0 0 0 0,-13 3 0 0 0,2 1 34 0 0,1 1 1 0 0,-1 1-1 0 0,1 0 0 0 0,0 2 0 0 0,1 0 1 0 0,-22 15-1 0 0,-92 77-12 0 0,91-69 48 0 0,23-17 10 0 0,-26 27-1 0 0,37-36 3 0 0,1 1-1 0 0,-1 0 1 0 0,1 0-1 0 0,1 1 0 0 0,0-1 1 0 0,0 1-1 0 0,-4 9 1 0 0,8-16 0 0 0,0-1 0 0 0,0 1 1 0 0,0 0-1 0 0,0-1 0 0 0,0 1 0 0 0,0-1 1 0 0,1 1-1 0 0,-1-1 0 0 0,0 1 1 0 0,0-1-1 0 0,0 1 0 0 0,1-1 0 0 0,-1 1 1 0 0,0-1-1 0 0,1 1 0 0 0,-1-1 1 0 0,0 1-1 0 0,1-1 0 0 0,-1 0 0 0 0,0 1 1 0 0,1-1-1 0 0,-1 1 0 0 0,1-1 0 0 0,0 0 1 0 0,10 7 8 0 0,-6-5 7 0 0,0 0 1 0 0,0-1-1 0 0,0 0 1 0 0,0 0-1 0 0,1 0 1 0 0,-1-1-1 0 0,0 0 1 0 0,0 0-1 0 0,1 0 1 0 0,-1 0-1 0 0,6-2 1 0 0,1-1 9 0 0,1 0 0 0 0,-1 0 0 0 0,17-8 0 0 0,4-2 5 0 0,-5 2-19 0 0,0-1 0 0 0,-1-1 1 0 0,-1-2-1 0 0,0 0 1 0 0,27-23-1 0 0,-52 39-17 0 0,-1-1-1 0 0,1 1 1 0 0,-1-1-1 0 0,1 1 1 0 0,-1-1-1 0 0,1 1 0 0 0,-1-1 1 0 0,0 1-1 0 0,1-1 1 0 0,-1 1-1 0 0,0-1 1 0 0,1 1-1 0 0,-1-1 1 0 0,0 1-1 0 0,0 0 1 0 0,1 0-1 0 0,-1 3 4 0 0,1-1 0 0 0,-1 1-1 0 0,1 0 1 0 0,-1-1 0 0 0,0 1 0 0 0,0-1-1 0 0,0 1 1 0 0,-1 0 0 0 0,0-1-1 0 0,0 5 1 0 0,-15 35 65 0 0,13-34-23 0 0,-21 45 265 0 0,-3-1-1 0 0,-34 51 1 0 0,54-93-294 0 0,1 1 0 0 0,0 0 0 0 0,1 0 1 0 0,1 1-1 0 0,-6 24 0 0 0,10-35-164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16183 0 0,'0'0'8428'0'0,"-1"2"-8160"0"0,-2 5-233 0 0,-1 0 1 0 0,-1 0-1 0 0,1-1 0 0 0,-1 0 1 0 0,0 0-1 0 0,-1 0 0 0 0,1-1 0 0 0,-1 0 1 0 0,0 0-1 0 0,0 0 0 0 0,-1-1 1 0 0,1 1-1 0 0,-11 3 0 0 0,0 0 38 0 0,-1 0-1 0 0,0-1 0 0 0,0-1 1 0 0,-28 5-1 0 0,-44 8-99 0 0,-89 14-97 0 0,147-28 41 0 0,21-3-77 0 0,-1 0-1 0 0,1 0 1 0 0,-1-2-1 0 0,0 1 1 0 0,1-1-1 0 0,-17-3 1 0 0,27 3 97 0 0,0 0 0 0 0,0-1-1 0 0,0 1 1 0 0,-1 0 0 0 0,1 0 0 0 0,0-1 0 0 0,0 1 0 0 0,0-1 0 0 0,0 1 0 0 0,0-1-1 0 0,0 0 1 0 0,0 1 0 0 0,0-1 0 0 0,1 0 0 0 0,-1 0 0 0 0,0 1 0 0 0,0-1 0 0 0,0 0-1 0 0,1 0 1 0 0,-1 0 0 0 0,1 0 0 0 0,-1 0 0 0 0,0-2 0 0 0,1 2-72 0 0,-1-1 1 0 0,1 0 0 0 0,0 1-1 0 0,0-1 1 0 0,0 1-1 0 0,1-1 1 0 0,-1 0-1 0 0,0 1 1 0 0,1-1 0 0 0,-1 1-1 0 0,0-1 1 0 0,1 1-1 0 0,0-1 1 0 0,1-1-1 0 0,1-3-284 0 0,1 0 0 0 0,0 0-1 0 0,1 0 1 0 0,-1 1 0 0 0,1 0 0 0 0,7-5-1 0 0,-11 8 46 0 0,1 24 556 0 0,-3-17-92 0 0,0 1 0 0 0,0-1 0 0 0,-1 1 0 0 0,0-1 0 0 0,0 0 0 0 0,0 1 0 0 0,-6 8 0 0 0,-24 34 385 0 0,20-32-331 0 0,9-11-72 0 0,-38 49 228 0 0,36-48 6 0 0,-1-1-1 0 0,0 1 0 0 0,0-1 0 0 0,0 0 1 0 0,0-1-1 0 0,-12 7 0 0 0,15-7-155 0 0,0 0-1 0 0,0 1 1 0 0,0-1-1 0 0,-3 9 0 0 0,6-13-152 0 0,0 0 3 0 0,-1 1 0 0 0,1-1 0 0 0,0 1 0 0 0,0-1 0 0 0,0 0 0 0 0,-1 1 0 0 0,1-1 0 0 0,0 1 0 0 0,0-1 0 0 0,0 1 0 0 0,0-1 0 0 0,0 0 0 0 0,0 1 0 0 0,0-1 0 0 0,0 1 0 0 0,0-1 0 0 0,0 1 0 0 0,0-1 0 0 0,0 1 0 0 0,1 0 0 0 0,0 1 3 0 0,1 1-1 0 0,0-1 1 0 0,0 0-1 0 0,0 0 1 0 0,0 0-1 0 0,0 0 1 0 0,0 0-1 0 0,1 0 1 0 0,-1 0-1 0 0,0 0 1 0 0,1-1 0 0 0,0 0-1 0 0,-1 1 1 0 0,1-1-1 0 0,0 0 1 0 0,-1 0-1 0 0,1 0 1 0 0,0-1-1 0 0,0 1 1 0 0,5 0-1 0 0,5 0-87 0 0,1-1-1 0 0,-1 0 0 0 0,16-2 1 0 0,29-5-559 0 0,-33 3 420 0 0,0 1 1 0 0,1 1 0 0 0,47 3-1 0 0,-66 0 289 0 0,0 0-1 0 0,0 0 1 0 0,-1 1 0 0 0,1-1-1 0 0,0 2 1 0 0,-1-1-1 0 0,1 1 1 0 0,-1 0-1 0 0,0 0 1 0 0,0 1-1 0 0,0 0 1 0 0,-1 0-1 0 0,1 0 1 0 0,-1 0-1 0 0,0 1 1 0 0,0 0 0 0 0,-1 0-1 0 0,1 1 1 0 0,3 5-1 0 0,-4-3 103 0 0,1 0 1 0 0,-1 0-1 0 0,0 0 0 0 0,-1 0 0 0 0,0 1 0 0 0,0 0 1 0 0,-1-1-1 0 0,0 1 0 0 0,1 15 0 0 0,-3-20-101 0 0,0 1 0 0 0,0-1-1 0 0,0 0 1 0 0,0 0 0 0 0,-1 1 0 0 0,0-1-1 0 0,0 0 1 0 0,0 0 0 0 0,0 0 0 0 0,0 0-1 0 0,-1 0 1 0 0,0 0 0 0 0,0 0-1 0 0,0 0 1 0 0,0-1 0 0 0,-1 1 0 0 0,0-1-1 0 0,1 0 1 0 0,-1 1 0 0 0,0-1 0 0 0,0-1-1 0 0,-5 4 1 0 0,-5 2-70 0 0,0 0 0 0 0,-1-2 0 0 0,1 0 0 0 0,-2 0 0 0 0,1-1 0 0 0,-27 5 0 0 0,-92 9-49 0 0,114-16 23 0 0,0-2-1 0 0,0 0 1 0 0,0-1 0 0 0,-1-1-1 0 0,1 0 1 0 0,-30-8 0 0 0,47 9 26 0 0,0-1 0 0 0,-1 0 0 0 0,1 1 1 0 0,0-1-1 0 0,0 0 0 0 0,0 0 0 0 0,0-1 1 0 0,0 1-1 0 0,0 0 0 0 0,0-1 0 0 0,1 1 1 0 0,-1-1-1 0 0,0 0 0 0 0,1 1 0 0 0,-1-1 1 0 0,0-2-1 0 0,1 2-59 0 0,0 1 1 0 0,1-1-1 0 0,-1 0 0 0 0,1 1 1 0 0,-1-1-1 0 0,1 0 1 0 0,0 1-1 0 0,0-1 0 0 0,0 0 1 0 0,0 0-1 0 0,0 1 0 0 0,0-1 1 0 0,0 0-1 0 0,1 0 1 0 0,-1 1-1 0 0,0-1 0 0 0,1 1 1 0 0,0-1-1 0 0,-1 0 1 0 0,1 1-1 0 0,1-3 0 0 0,10-15-1328 0 0,2-2-59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2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0,'0'0'4450'0'0,"0"2"-3349"0"0,0 6-808 0 0,1 1-1 0 0,1-1 1 0 0,-1 0 0 0 0,2 1 0 0 0,-1-1 0 0 0,1 0-1 0 0,0-1 1 0 0,6 13 0 0 0,40 59 1289 0 0,-45-73-1455 0 0,46 61 919 0 0,80 82-1 0 0,-61-72-192 0 0,-42-48-360 0 0,-2 2 0 0 0,-1 1 0 0 0,26 45-1 0 0,-44-66-395 0 0,0 1-1 0 0,-1 0 0 0 0,0-1 1 0 0,-1 2-1 0 0,0-1 0 0 0,-1 0 0 0 0,-1 1 1 0 0,0-1-1 0 0,0 1 0 0 0,-1 0 1 0 0,-1 0-1 0 0,0-1 0 0 0,-1 1 0 0 0,-3 17 1 0 0,-1-10-38 0 0,-1 0 0 0 0,-1-1 0 0 0,0 0 0 0 0,-2 0 1 0 0,0-1-1 0 0,-21 30 0 0 0,-82 94 176 0 0,79-104-160 0 0,-6 4-19 0 0,-65 53 1 0 0,82-76-53 0 0,-25 32-1660 0 0,46-50 1001 0 0,-14 21-13103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3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0,'0'0'102'0'0,"1"0"-1"0"0,9 3 5978 0 0,-1 0 389 0 0,1 3-2427 0 0,-9-5-3616 0 0,0 0-1 0 0,1 1 1 0 0,-1-1 0 0 0,0 0-1 0 0,0 1 1 0 0,0-1 0 0 0,0 1 0 0 0,0-1-1 0 0,0 1 1 0 0,1 3 0 0 0,-2-4 44 0 0,0 8-201 0 0,-1-2-185 0 0,0-5-64 0 0,1-1 0 0 0,0 1 0 0 0,0 0 0 0 0,-1 0 0 0 0,1 0-1 0 0,0 0 1 0 0,0-1 0 0 0,1 1 0 0 0,-1 2 0 0 0,2 4-47 0 0,-2-7-112 0 0,11 1-1251 0 0,2-4-4262 0 0,1-3-1903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9703 0 0,'0'0'10240'0'0,"0"1"-9824"0"0,-4 7-247 0 0,1 0 0 0 0,-1-1 0 0 0,-1 0 0 0 0,-6 9 0 0 0,-7 11 5 0 0,-60 121 45 0 0,-13 20-456 0 0,70-133-28 0 0,-1-1 0 0 0,-45 50 0 0 0,0-13-941 0 0,65-70 918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6911 0 0,'0'0'875'0'0,"0"3"-27"0"0,1 0-666 0 0,0-1 0 0 0,0 1 1 0 0,0 0-1 0 0,0 0 0 0 0,0-1 0 0 0,0 1 0 0 0,1-1 0 0 0,-1 1 0 0 0,1-1 1 0 0,0 0-1 0 0,0 1 0 0 0,0-1 0 0 0,0 0 0 0 0,0 0 0 0 0,0 0 1 0 0,0-1-1 0 0,1 1 0 0 0,-1 0 0 0 0,1-1 0 0 0,-1 0 0 0 0,1 0 1 0 0,5 2-1 0 0,5 2 221 0 0,0-1 1 0 0,1-1-1 0 0,21 3 1 0 0,4-3 268 0 0,0-2 1 0 0,1-1-1 0 0,68-11 0 0 0,-40 0 265 0 0,90-27 0 0 0,-107 25-635 0 0,313-105 1525 0 0,-88 24-847 0 0,-191 70-1137 0 0,114-18 1 0 0,-175 39-480 0 0,0 2 0 0 0,33 0 0 0 0,-13 4-5554 0 0,-29-3 298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9215 0 0,'0'0'831'0'0,"-1"1"-686"0"0,-36 46 2403 0 0,2 2-1 0 0,-32 58 1 0 0,-8 41-719 0 0,-105 178-857 0 0,171-312-968 0 0,-17 28-4 0 0,-2-2 0 0 0,-2-1 0 0 0,-1-1 0 0 0,-2-2 0 0 0,-2-1 0 0 0,-38 30 0 0 0,55-50 0 0 0,11-8 0 0 0,-1-1 0 0 0,0 1 0 0 0,0-2 0 0 0,0 1 0 0 0,-1-1 0 0 0,-13 6 0 0 0,11-9 0 0 0,10-2 0 0 0,1 1 0 0 0,-1-1 0 0 0,0 0 0 0 0,0 0 0 0 0,0 0 0 0 0,0 0 0 0 0,1 0 0 0 0,-1-1 0 0 0,0 1 0 0 0,0 0 0 0 0,0 0 0 0 0,0 0 0 0 0,1-1 0 0 0,-1 1 0 0 0,0 0 0 0 0,0-1 0 0 0,1 1 0 0 0,-1-1 0 0 0,0 1 0 0 0,1-1 0 0 0,-1 1 0 0 0,0-1 0 0 0,1 0 0 0 0,-1 1 0 0 0,1-1 0 0 0,-1 0 0 0 0,1 1 0 0 0,-1-1 0 0 0,1 0 0 0 0,0 1 0 0 0,-1-1 0 0 0,1 0 0 0 0,0 0 0 0 0,0 0 0 0 0,-1 1 0 0 0,1-1 0 0 0,0 0 0 0 0,0 0 0 0 0,0 0 0 0 0,0 0 0 0 0,0 0 0 0 0,0 0 0 0 0,0-2-13 0 0,0 0 0 0 0,0 0-1 0 0,1-1 1 0 0,0 1 0 0 0,-1 0 0 0 0,1 0-1 0 0,0 0 1 0 0,0 1 0 0 0,1-1 0 0 0,-1 0-1 0 0,0 0 1 0 0,1 1 0 0 0,2-4 0 0 0,26-30-224 0 0,-30 35 235 0 0,24-23-58 0 0,1 2-1 0 0,1 0 0 0 0,1 2 1 0 0,1 0-1 0 0,1 2 1 0 0,52-24-1 0 0,-67 36 95 0 0,1 0 0 0 0,15-4 0 0 0,-24 9-14 0 0,0 0 0 0 0,-1 0 0 0 0,1 0-1 0 0,0 0 1 0 0,0 1 0 0 0,0 0 0 0 0,0 0-1 0 0,9 2 1 0 0,-13-2-1 0 0,-1 1 1 0 0,1-1-1 0 0,0 1 0 0 0,-1-1 0 0 0,1 1 0 0 0,-1 0 1 0 0,1 0-1 0 0,-1 0 0 0 0,0 0 0 0 0,1-1 1 0 0,-1 2-1 0 0,0-1 0 0 0,0 0 0 0 0,0 0 0 0 0,1 0 1 0 0,-1 1-1 0 0,-1-1 0 0 0,1 0 0 0 0,1 2 0 0 0,-1 0 15 0 0,0 0-1 0 0,0 0 1 0 0,0 0-1 0 0,0 0 0 0 0,-1 0 1 0 0,0 0-1 0 0,1 0 0 0 0,-1 0 1 0 0,-1 5-1 0 0,0 1 73 0 0,0 1 0 0 0,-1-1 0 0 0,-1 0 0 0 0,1 0 0 0 0,-8 14 0 0 0,-2 2 244 0 0,-29 40 0 0 0,27-46-824 0 0,2 1-1 0 0,-19 39 1 0 0,30-57-771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12815 0 0,'0'0'1158'0'0,"0"2"-954"0"0,5 23 119 0 0,-4-16 503 0 0,0 0-1 0 0,1 0 1 0 0,1 0 0 0 0,2 8 0 0 0,-4-15-663 0 0,0 0 0 0 0,0 0 0 0 0,1 0 0 0 0,-1 0 1 0 0,0 0-1 0 0,1 0 0 0 0,-1 0 0 0 0,1-1 0 0 0,-1 1 0 0 0,1 0 1 0 0,0-1-1 0 0,0 1 0 0 0,0-1 0 0 0,0 0 0 0 0,0 0 0 0 0,0 1 1 0 0,0-1-1 0 0,0-1 0 0 0,0 1 0 0 0,4 1 0 0 0,3-1 69 0 0,0 1 1 0 0,0-2-1 0 0,0 1 0 0 0,0-1 0 0 0,0-1 0 0 0,0 0 0 0 0,1 0 1 0 0,9-3-1 0 0,6-3 11 0 0,38-15 0 0 0,-59 20-235 0 0,14-5-4 0 0,34-19-1 0 0,-48 24-87 0 0,0 0 1 0 0,0-1-1 0 0,0 0 0 0 0,0 0 0 0 0,-1 0 1 0 0,0 0-1 0 0,1 0 0 0 0,-1-1 0 0 0,0 1 1 0 0,-1-1-1 0 0,1 0 0 0 0,-1 0 0 0 0,1 0 1 0 0,1-6-1 0 0,-3 8 20 0 0,-1 1-1 0 0,1-1 1 0 0,-1 0 0 0 0,1 0-1 0 0,-1 0 1 0 0,0 1 0 0 0,0-1-1 0 0,0 0 1 0 0,0 0 0 0 0,0 0-1 0 0,0 0 1 0 0,-1 1 0 0 0,1-1 0 0 0,0 0-1 0 0,-1 0 1 0 0,0 0 0 0 0,1 1-1 0 0,-1-1 1 0 0,0 0 0 0 0,0 1-1 0 0,0-1 1 0 0,0 1 0 0 0,0-1-1 0 0,0 1 1 0 0,0-1 0 0 0,-1 1 0 0 0,1 0-1 0 0,0 0 1 0 0,-1 0 0 0 0,1 0-1 0 0,-1 0 1 0 0,1 0 0 0 0,-4-2-1 0 0,0 1-52 0 0,0 1 0 0 0,0-1 0 0 0,0 0 0 0 0,0 1 0 0 0,0 0 0 0 0,-1 1 0 0 0,1-1 0 0 0,0 1-1 0 0,-1 0 1 0 0,-7 1 0 0 0,-9 2 87 0 0,0 0 0 0 0,1 2 1 0 0,-1 1-1 0 0,1 0 0 0 0,1 2 0 0 0,-1 0 0 0 0,1 2 0 0 0,1 0 0 0 0,0 1 1 0 0,0 1-1 0 0,1 0 0 0 0,0 2 0 0 0,2 0 0 0 0,-23 24 0 0 0,23-21 122 0 0,0 1 1 0 0,2 1-1 0 0,0 1 0 0 0,1 0 1 0 0,-12 26-1 0 0,21-37-48 0 0,-1 1 0 0 0,2 0 0 0 0,-1-1-1 0 0,1 1 1 0 0,1 1 0 0 0,0-1 0 0 0,0 0 0 0 0,1 0 0 0 0,0 1 0 0 0,1-1 0 0 0,0 1 0 0 0,1-1-1 0 0,0 1 1 0 0,4 13 0 0 0,-4-21-29 0 0,0 1 1 0 0,0-1-1 0 0,1 0 0 0 0,-1 1 0 0 0,1-1 0 0 0,0 0 0 0 0,0 0 1 0 0,0 0-1 0 0,1 0 0 0 0,-1-1 0 0 0,0 1 0 0 0,1-1 1 0 0,4 4-1 0 0,-2-3 22 0 0,0 0 1 0 0,0 0 0 0 0,0 0-1 0 0,0-1 1 0 0,1 0-1 0 0,-1 0 1 0 0,10 2 0 0 0,3-2 23 0 0,1 0 0 0 0,-1-1 0 0 0,0-1 0 0 0,24-2 0 0 0,-23 0-484 0 0,85-7 1128 0 0,-38-3-7159 0 0,-42 5-137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241 203 6911 0 0,'0'0'315'0'0,"-1"0"-7"0"0,-5 4-72 0 0,0-1 0 0 0,0 0-1 0 0,0 1 1 0 0,1 0 0 0 0,-1 1-1 0 0,1-1 1 0 0,0 1 0 0 0,-8 10 0 0 0,-33 49 5158 0 0,35-48-4810 0 0,-81 141 1731 0 0,80-135-2231 0 0,7-16-64 0 0,1 1-1 0 0,1 0 1 0 0,-5 10-1 0 0,8-11-19 0 0,3-7 0 0 0,3-5 0 0 0,52-72 0 0 0,-25 33 0 0 0,3-4 24 0 0,51-63 138 0 0,-67 90-125 0 0,0 0 0 0 0,42-33-1 0 0,-24 27 172 0 0,1 1 1 0 0,2 2-1 0 0,0 1 0 0 0,45-17 1 0 0,-77 38-27 0 0,-1 0 1 0 0,0 0-1 0 0,0 1 1 0 0,1 0-1 0 0,0 1 1 0 0,13-1-1 0 0,-18 2-90 0 0,0 0-1 0 0,0 0 0 0 0,0 1 0 0 0,0-1 1 0 0,0 1-1 0 0,0 0 0 0 0,-1 0 0 0 0,1 0 1 0 0,0 0-1 0 0,0 1 0 0 0,-1 0 0 0 0,1 0 1 0 0,-1 0-1 0 0,1 0 0 0 0,-1 0 1 0 0,5 4-1 0 0,-6-3-36 0 0,0 0 1 0 0,0-1-1 0 0,0 1 1 0 0,-1 0-1 0 0,1 0 1 0 0,0 0-1 0 0,-1 0 1 0 0,0 0-1 0 0,0 0 1 0 0,0 1-1 0 0,0-1 1 0 0,0 0-1 0 0,-1 1 1 0 0,1-1-1 0 0,-1 0 1 0 0,0 1-1 0 0,0-1 1 0 0,0 0-1 0 0,-1 1 1 0 0,0 4-1 0 0,-3 7 60 0 0,0 0 0 0 0,0-1 1 0 0,-10 18-1 0 0,7-15-63 0 0,-17 36-155 0 0,-2 0 0 0 0,-3-2-1 0 0,-38 54 1 0 0,47-76-645 0 0,1 0-1183 0 0,6-11-3470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56 525 4607 0 0,'6'1'206'0'0,"22"-1"584"0"0,9 3 18127 0 0,-53-3-19169 0 0,11-1 265 0 0,-1 1 0 0 0,0-1 0 0 0,1 0 0 0 0,-1-1 0 0 0,1 1 0 0 0,-1-1 0 0 0,-8-5 0 0 0,11 6-8 0 0,0-1 0 0 0,0 0 0 0 0,0 0 0 0 0,1-1 0 0 0,-1 1 0 0 0,1 0 0 0 0,-1-1 0 0 0,1 0 0 0 0,0 1 0 0 0,0-1 0 0 0,0 0 0 0 0,0 0 0 0 0,1 0 0 0 0,-2-4 0 0 0,-1-3-6 0 0,0 0 0 0 0,0 0-1 0 0,2-1 1 0 0,-1 0 0 0 0,1 1 0 0 0,1-1 0 0 0,0 0-1 0 0,0 0 1 0 0,1 1 0 0 0,1-1 0 0 0,0 0-1 0 0,0 0 1 0 0,1 0 0 0 0,0 1 0 0 0,1-1 0 0 0,0 1-1 0 0,1 0 1 0 0,0 0 0 0 0,0 0 0 0 0,1 0-1 0 0,1 1 1 0 0,-1 0 0 0 0,9-9 0 0 0,4-4-168 0 0,1 2 0 0 0,1 0 0 0 0,1 1 0 0 0,1 2 0 0 0,0 0 0 0 0,1 1 0 0 0,1 1 0 0 0,1 1 0 0 0,0 2 0 0 0,34-13 0 0 0,-45 20 171 0 0,0 1 1 0 0,0 1-1 0 0,1 0 0 0 0,0 1 1 0 0,0 0-1 0 0,-1 1 0 0 0,1 1 1 0 0,0 0-1 0 0,28 5 0 0 0,-35-3 42 0 0,0 0 0 0 0,-1 0 0 0 0,1 1-1 0 0,-1 0 1 0 0,1 0 0 0 0,-1 1 0 0 0,0-1-1 0 0,11 10 1 0 0,-13-10-8 0 0,-1 1 0 0 0,0 0 1 0 0,0 1-1 0 0,0-1 0 0 0,-1 0 0 0 0,0 1 1 0 0,0 0-1 0 0,0 0 0 0 0,0 0 0 0 0,-1 0 0 0 0,1 0 1 0 0,-1 1-1 0 0,1 6 0 0 0,-2-5-17 0 0,0 0 1 0 0,0 0-1 0 0,-1-1 0 0 0,0 1 1 0 0,0 0-1 0 0,-1 0 0 0 0,0-1 1 0 0,0 1-1 0 0,-1 0 0 0 0,1-1 1 0 0,-1 0-1 0 0,-4 9 0 0 0,-3 3 51 0 0,0 1-1 0 0,-21 29 1 0 0,16-31-78 0 0,0-1-1 0 0,-1-1 1 0 0,-1 0-1 0 0,-1-1 1 0 0,-24 17-1 0 0,24-18 0 0 0,-3-1-174 0 0,1 1 0 0 0,-2-2 0 0 0,1-1 0 0 0,-2-1 0 0 0,1 0 0 0 0,-1-2 0 0 0,0 0 0 0 0,-1-2 0 0 0,0 0 0 0 0,0-1 0 0 0,0-2 0 0 0,-44 0 1 0 0,29-6-26 0 0,36 4-23 0 0,0-1 0 0 0,0 0 0 0 0,0 1 0 0 0,-1-1 0 0 0,1 0 1 0 0,0 0-1 0 0,0 0 0 0 0,0 0 0 0 0,0 0 0 0 0,0 0 0 0 0,1-1 0 0 0,-1 1 1 0 0,0-1-1 0 0,-2-2 0 0 0,2-3-4300 0 0,3-3-1221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50 9215 0 0,'0'0'422'0'0,"-8"2"132"0"0,-14 4 711 0 0,1 1-1 0 0,0 2 0 0 0,0 0 0 0 0,1 1 1 0 0,-23 15-1 0 0,34-18-1062 0 0,0-1 0 0 0,1 1 0 0 0,0 1 0 0 0,0-1 0 0 0,1 1 0 0 0,0 1 0 0 0,0-1 0 0 0,1 1 0 0 0,0 0 0 0 0,1 1 0 0 0,0-1 0 0 0,0 1 0 0 0,-3 10 0 0 0,5-12-141 0 0,1 1 0 0 0,0-1 0 0 0,0 1 0 0 0,1-1 0 0 0,-1 18 0 0 0,2-22-23 0 0,0 1 1 0 0,1-1-1 0 0,0 1 0 0 0,0-1 1 0 0,0 1-1 0 0,0-1 0 0 0,1 0 0 0 0,0 0 1 0 0,0 1-1 0 0,0-1 0 0 0,0-1 1 0 0,0 1-1 0 0,4 4 0 0 0,-1-2 54 0 0,-1-1 1 0 0,1-1-1 0 0,0 1 0 0 0,0-1 0 0 0,0 1 1 0 0,1-2-1 0 0,0 1 0 0 0,-1 0 0 0 0,1-1 1 0 0,0 0-1 0 0,1-1 0 0 0,-1 1 0 0 0,0-1 1 0 0,11 2-1 0 0,-12-3-54 0 0,-1-1 0 0 0,0 0-1 0 0,0 1 1 0 0,0-1 0 0 0,1-1 0 0 0,-1 1 0 0 0,0 0 0 0 0,0-1 0 0 0,0 0 0 0 0,0 0 0 0 0,0-1-1 0 0,0 1 1 0 0,0-1 0 0 0,0 1 0 0 0,0-1 0 0 0,-1 0 0 0 0,1-1 0 0 0,-1 1 0 0 0,1-1-1 0 0,-1 1 1 0 0,0-1 0 0 0,0 0 0 0 0,0 0 0 0 0,3-5 0 0 0,2-5 33 0 0,-1-1 1 0 0,0 1-1 0 0,-1-1 0 0 0,0-1 1 0 0,-2 1-1 0 0,6-27 1 0 0,-3 17 30 0 0,10-30 1 0 0,-10 37-353 0 0,1 1 0 0 0,0 0-1 0 0,1 0 1 0 0,1 1 0 0 0,1 0-1 0 0,0 1 1 0 0,1 0 0 0 0,0 1-1 0 0,1 0 1 0 0,20-16 0 0 0,-30 27-90 0 0,0 1-1 0 0,0-1 1 0 0,0 0 0 0 0,0 1-1 0 0,1 0 1 0 0,-1 0 0 0 0,0 0-1 0 0,1 0 1 0 0,-1 0 0 0 0,0 1-1 0 0,1-1 1 0 0,-1 1 0 0 0,1 0-1 0 0,-1 0 1 0 0,0 0 0 0 0,1 1 0 0 0,-1-1-1 0 0,1 1 1 0 0,-1 0 0 0 0,4 1-1 0 0,7 3-5223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124 185 4143 0 0,'0'2'319'0'0,"0"3"-97"0"0,-1 0 0 0 0,1 0 1 0 0,-1 0-1 0 0,0 0 0 0 0,0 0 0 0 0,-3 6 0 0 0,2-5 452 0 0,-1-1-1 0 0,1 0 1 0 0,-1-1 0 0 0,0 1-1 0 0,0 0 1 0 0,-1-1 0 0 0,0 0-1 0 0,1 0 1 0 0,-1 0-1 0 0,-1 0 1 0 0,1 0 0 0 0,0-1-1 0 0,-1 0 1 0 0,0 0 0 0 0,-8 4-1 0 0,6-4-61 0 0,5-2-322 0 0,-1 1-1 0 0,1-1 1 0 0,0 0 0 0 0,-1-1-1 0 0,1 1 1 0 0,-1 0-1 0 0,1-1 1 0 0,-1 1 0 0 0,-3-1-1 0 0,4 0 190 0 0,2 0-458 0 0,0 0 1 0 0,0 0-1 0 0,0 0 1 0 0,-1 0-1 0 0,1 0 1 0 0,0 1-1 0 0,0-1 1 0 0,-1 0-1 0 0,1 0 1 0 0,0-1-1 0 0,0 1 1 0 0,-1 0-1 0 0,1 0 1 0 0,0 0-1 0 0,0 0 1 0 0,-1 0-1 0 0,1 0 1 0 0,0 0-1 0 0,0 0 1 0 0,0 0-1 0 0,-1 0 1 0 0,1-1-1 0 0,0 1 1 0 0,0 0-1 0 0,0 0 1 0 0,0 0-1 0 0,-1 0 1 0 0,1 0 0 0 0,0-1-1 0 0,0 1 1 0 0,0 0-1 0 0,0 0 1 0 0,0 0-1 0 0,-1-1 1 0 0,1 1-1 0 0,0 0 1 0 0,-5-9 278 0 0,5 5-256 0 0,0 0 1 0 0,0 1-1 0 0,0-1 0 0 0,1 1 1 0 0,-1-1-1 0 0,1 1 1 0 0,0-1-1 0 0,0 1 1 0 0,0-1-1 0 0,0 1 0 0 0,1 0 1 0 0,-1 0-1 0 0,4-5 1 0 0,2-4-23 0 0,0 1 0 0 0,12-12 0 0 0,-4 5-67 0 0,1 1 1 0 0,1 1 0 0 0,1 0-1 0 0,0 2 1 0 0,1 0 0 0 0,39-22-1 0 0,-55 34 96 0 0,1 1 0 0 0,-1-1 0 0 0,0 1 0 0 0,1 0 0 0 0,-1 0 0 0 0,1 0-1 0 0,-1 1 1 0 0,1-1 0 0 0,-1 1 0 0 0,1 0 0 0 0,-1 0 0 0 0,1 0 0 0 0,-1 0 0 0 0,1 1 0 0 0,-1-1-1 0 0,1 1 1 0 0,-1 0 0 0 0,1 0 0 0 0,-1 0 0 0 0,1 0 0 0 0,4 4 0 0 0,-5-3 14 0 0,0 0 0 0 0,0 0 0 0 0,0 1 0 0 0,-1-1 1 0 0,1 1-1 0 0,-1 0 0 0 0,1 0 0 0 0,-1 0 0 0 0,0 0 0 0 0,0 0 1 0 0,0 1-1 0 0,-1-1 0 0 0,1 1 0 0 0,-1-1 0 0 0,0 1 0 0 0,0-1 0 0 0,0 1 1 0 0,0 0-1 0 0,-1-1 0 0 0,1 7 0 0 0,0-4-21 0 0,-1 1-1 0 0,0 0 1 0 0,-1 0 0 0 0,1 0 0 0 0,-1-1-1 0 0,-3 11 1 0 0,1-9-36 0 0,0-1 1 0 0,0 0-1 0 0,-1 0 1 0 0,0 0-1 0 0,-1 0 1 0 0,-8 10-1 0 0,12-16-61 0 0,0-2-16 0 0,1 1 61 0 0,-1 0 1 0 0,1 0-1 0 0,-1 0 1 0 0,1-1 0 0 0,-1 1-1 0 0,1 0 1 0 0,0 0-1 0 0,-1-1 1 0 0,1 1-1 0 0,0 0 1 0 0,-1-1 0 0 0,1 1-1 0 0,0-1 1 0 0,0 1-1 0 0,-1 0 1 0 0,1-1-1 0 0,0 1 1 0 0,0-1 0 0 0,0 1-1 0 0,0-1 1 0 0,-1 1-1 0 0,1 0 1 0 0,0-1-1 0 0,0 1 1 0 0,0-1 0 0 0,0 1-1 0 0,0-1 1 0 0,0 1-1 0 0,0-1 1 0 0,0 1-1 0 0,0-1 1 0 0,0 1 0 0 0,0-1-1 0 0,1 1 1 0 0,-1 0-1 0 0,0-1 1 0 0,1 0-33 0 0,0-6-48 0 0,1 1-1 0 0,0 0 1 0 0,0 0-1 0 0,0 0 1 0 0,1 1-1 0 0,0-1 1 0 0,0 1-1 0 0,0-1 1 0 0,1 1-1 0 0,5-6 1 0 0,2-2-199 0 0,1 1 0 0 0,22-18-1 0 0,54-35-464 0 0,-72 56 581 0 0,-1 0 0 0 0,2 0 0 0 0,33-11 1 0 0,-45 18 167 0 0,0 1 0 0 0,1 0 1 0 0,-1 1-1 0 0,0-1 1 0 0,7 1-1 0 0,-10 0 5 0 0,-2 0 11 0 0,1 1 0 0 0,-1-1 0 0 0,1 0 0 0 0,-1 0 0 0 0,1 0 0 0 0,-1 1 0 0 0,0-1 0 0 0,1 0 0 0 0,-1 1 0 0 0,1-1 0 0 0,-1 0 0 0 0,0 1 0 0 0,1-1 0 0 0,-1 0 0 0 0,0 1 0 0 0,1-1 0 0 0,-1 1 0 0 0,0-1 0 0 0,1 1 0 0 0,-1-1 0 0 0,0 0 0 0 0,0 1 0 0 0,0-1 0 0 0,1 2 0 0 0,1 11 235 0 0,-2-3-69 0 0,0 0 0 0 0,-1 0 0 0 0,0 1 0 0 0,-5 16 0 0 0,-15 41 442 0 0,17-55-502 0 0,-18 44 121 0 0,11-31 42 0 0,-9 36 0 0 0,17-54-247 0 0,2 1-1 0 0,-1-1 1 0 0,1 0 0 0 0,1 0-1 0 0,-1 1 1 0 0,1-1 0 0 0,1 0-1 0 0,2 17 1 0 0,-2-22-436 0 0,0 0 0 0 0,1 1 1 0 0,-1-1-1 0 0,1 0 0 0 0,0 0 0 0 0,0 0 0 0 0,0 0 0 0 0,0 0 1 0 0,0-1-1 0 0,5 4 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4607 0 0,'0'0'354'0'0,"-2"1"-233"0"0,-2 1 292 0 0,0 0 0 0 0,-1 1 1 0 0,1 0-1 0 0,1 0 0 0 0,-1 0 0 0 0,0 0 0 0 0,1 0 1 0 0,-4 5-1 0 0,-26 34 6443 0 0,25-30-5704 0 0,-22 31-177 0 0,3 1 1 0 0,1 2 0 0 0,-36 88 0 0 0,-36 154-733 0 0,97-284-231 0 0,-77 215-239 0 0,54-165 47 0 0,-58 97 1 0 0,74-137 202 0 0,-1-1 1 0 0,-1-1 0 0 0,0 1-1 0 0,-1-2 1 0 0,0 0 0 0 0,0 0 0 0 0,-1-1-1 0 0,-1 0 1 0 0,-17 10 0 0 0,29-19 5 0 0,-1 0 1 0 0,1 0-1 0 0,-1-1 1 0 0,1 1-1 0 0,-1 0 1 0 0,1-1-1 0 0,-1 1 1 0 0,1-1-1 0 0,-1 0 1 0 0,1 1-1 0 0,-1-1 1 0 0,0 0-1 0 0,1 0 1 0 0,-1 0 0 0 0,0 0-1 0 0,1 0 1 0 0,-1-1-1 0 0,1 1 1 0 0,-1 0-1 0 0,0-1 1 0 0,1 1-1 0 0,-1-1 1 0 0,1 0-1 0 0,-1 1 1 0 0,1-1-1 0 0,0 0 1 0 0,-3-2-1 0 0,3 2-15 0 0,0 0 0 0 0,0-1-1 0 0,-1 1 1 0 0,1-1 0 0 0,1 0 0 0 0,-1 1-1 0 0,0-1 1 0 0,0 0 0 0 0,1 0 0 0 0,-1 1-1 0 0,1-1 1 0 0,-1 0 0 0 0,1 0-1 0 0,0 0 1 0 0,0 0 0 0 0,0 1 0 0 0,0-1-1 0 0,0 0 1 0 0,0 0 0 0 0,0 0 0 0 0,0 0-1 0 0,1 0 1 0 0,0-2 0 0 0,2-3-7 0 0,0 0 0 0 0,0 0 0 0 0,0 0 0 0 0,1 0 0 0 0,0 1 0 0 0,6-8 0 0 0,33-34-239 0 0,-36 40 186 0 0,14-15-95 0 0,2 1 0 0 0,1 2 0 0 0,0 0 0 0 0,2 1 0 0 0,0 2 0 0 0,1 0 0 0 0,0 2 0 0 0,34-13 1 0 0,-56 26 195 0 0,1 0 0 0 0,0 1 0 0 0,0 0 1 0 0,0 0-1 0 0,0 0 0 0 0,0 1 0 0 0,0 0 1 0 0,0 0-1 0 0,0 0 0 0 0,0 1 0 0 0,0 0 1 0 0,0 0-1 0 0,0 0 0 0 0,0 1 0 0 0,0 0 1 0 0,-1 0-1 0 0,1 0 0 0 0,-1 1 0 0 0,1 0 1 0 0,-1 0-1 0 0,0 0 0 0 0,0 1 0 0 0,-1 0 1 0 0,1 0-1 0 0,-1 0 0 0 0,1 0 0 0 0,-1 1 1 0 0,-1-1-1 0 0,1 1 0 0 0,-1 0 0 0 0,1 1 1 0 0,-2-1-1 0 0,6 11 0 0 0,-5-9 22 0 0,-1 1-1 0 0,1-1 1 0 0,-1 1-1 0 0,-1 0 1 0 0,0-1-1 0 0,0 1 1 0 0,0 0-1 0 0,-1 0 1 0 0,0 0-1 0 0,0 0 1 0 0,-1 0-1 0 0,0-1 1 0 0,-1 1-1 0 0,1 0 1 0 0,-1-1 0 0 0,-1 1-1 0 0,0-1 1 0 0,0 1-1 0 0,0-1 1 0 0,-1 0-1 0 0,0-1 1 0 0,-8 12-1 0 0,5-8-44 0 0,-1 0 1 0 0,0 0-1 0 0,-1 0 0 0 0,0-1 0 0 0,0 0 0 0 0,-1-1 1 0 0,0 0-1 0 0,0-1 0 0 0,-1 0 0 0 0,0-1 0 0 0,-1 0 1 0 0,1 0-1 0 0,-1-1 0 0 0,0-1 0 0 0,0 0 0 0 0,0 0 1 0 0,-1-2-1 0 0,-20 3 0 0 0,15-3-33 0 0,0-1 1 0 0,1-1-1 0 0,-1 0 0 0 0,0-1 0 0 0,1-1 1 0 0,-1-1-1 0 0,1-1 0 0 0,-17-5 0 0 0,31 8-87 0 0,1 0-1 0 0,-1 0 0 0 0,1 0 1 0 0,0-1-1 0 0,-1 1 0 0 0,1-1 0 0 0,0 1 1 0 0,0-1-1 0 0,0 0 0 0 0,0 0 1 0 0,1 0-1 0 0,-1 0 0 0 0,0 0 0 0 0,1 0 1 0 0,-1 0-1 0 0,1-1 0 0 0,0 1 0 0 0,0-1 1 0 0,0 1-1 0 0,0-1 0 0 0,0 1 1 0 0,0-1-1 0 0,1 1 0 0 0,-1-1 0 0 0,1 0 1 0 0,0 1-1 0 0,0-1 0 0 0,0 0 1 0 0,0 1-1 0 0,0-1 0 0 0,0 0 0 0 0,1 1 1 0 0,-1-1-1 0 0,2-3 0 0 0,8-19-1431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46 153 10135 0 0,'2'0'778'0'0,"42"0"2415"0"0,0-2 1 0 0,78-14 0 0 0,-54-1-1498 0 0,104-42 1 0 0,-169 59-1679 0 0,41-19 56 0 0,-40 17-158 0 0,0 0 1 0 0,0 0-1 0 0,0-1 1 0 0,-1 1 0 0 0,1-1-1 0 0,-1 0 1 0 0,7-6-1 0 0,-10 8-277 0 0,-11-6-391 0 0,6 6 648 0 0,1 0 1 0 0,-1 0 0 0 0,0 0-1 0 0,1 0 1 0 0,-1 1 0 0 0,0 0-1 0 0,0 0 1 0 0,1 0 0 0 0,-1 1-1 0 0,-8 1 1 0 0,-6 3-193 0 0,-23 8-1 0 0,35-11 259 0 0,-41 16-58 0 0,0 1 0 0 0,-64 37 1 0 0,80-36 372 0 0,0 1 0 0 0,1 1-1 0 0,2 1 1 0 0,-28 29 0 0 0,50-45-165 0 0,0 0 0 0 0,1 1 0 0 0,0 0 0 0 0,0 0 0 0 0,-5 12-1 0 0,10-18-93 0 0,-1 0-1 0 0,1 0 1 0 0,0 1-1 0 0,0-1 1 0 0,0 0-1 0 0,1 1 1 0 0,-1-1-1 0 0,0 1 1 0 0,1-1-1 0 0,0 1 1 0 0,-1 0-1 0 0,1-1 0 0 0,0 1 1 0 0,1-1-1 0 0,-1 1 1 0 0,0-1-1 0 0,1 1 1 0 0,-1-1-1 0 0,1 1 1 0 0,0-1-1 0 0,0 1 1 0 0,0-1-1 0 0,0 0 1 0 0,0 1-1 0 0,2 1 0 0 0,-1-2-32 0 0,0 0 0 0 0,0 0 0 0 0,0 0 0 0 0,1-1 0 0 0,-1 1 0 0 0,0-1 0 0 0,1 1 0 0 0,-1-1 0 0 0,1 0 0 0 0,-1 0 0 0 0,1 0 0 0 0,0 0 0 0 0,4 0-1 0 0,2 0-231 0 0,-1 0-1 0 0,1-1 0 0 0,10 0 0 0 0,18-3-491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128 625 10591 0 0,'0'0'488'0'0,"-1"1"-12"0"0,-20 10-1149 0 0,15-8 1769 0 0,0-1-1 0 0,0 1 1 0 0,0-1-1 0 0,-8 1 1 0 0,11-3-620 0 0,1 1 0 0 0,0-1 0 0 0,-1 0 0 0 0,1 0 0 0 0,-1 0 1 0 0,1 0-1 0 0,-1 0 0 0 0,1-1 0 0 0,-1 1 0 0 0,1-1 0 0 0,-1 1 1 0 0,1-1-1 0 0,-3-1 0 0 0,4 1-365 0 0,-1 0 0 0 0,1 0-1 0 0,-1 0 1 0 0,1-1 0 0 0,-1 1 0 0 0,1 0 0 0 0,0-1 0 0 0,0 1 0 0 0,-1-1 0 0 0,1 1-1 0 0,0-1 1 0 0,-1-1 0 0 0,0-3 29 0 0,0 0 0 0 0,0 0 0 0 0,0-1 0 0 0,1 1 0 0 0,0 0 1 0 0,0 0-1 0 0,0-1 0 0 0,1 1 0 0 0,0 0 0 0 0,0-1 0 0 0,1 1 0 0 0,0 0 0 0 0,0-1 0 0 0,0 1 0 0 0,1 0 0 0 0,4-11 0 0 0,1-1-35 0 0,1 2 0 0 0,1-1 0 0 0,0 1 0 0 0,18-23-1 0 0,-13 22-115 0 0,0 1 0 0 0,1 0 0 0 0,1 1 0 0 0,1 0 0 0 0,27-17 0 0 0,99-54-311 0 0,-48 32 16 0 0,36-35-1273 0 0,-79 45-6182 0 0,-31 25 286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48 3679 0 0,'0'0'167'0'0,"-15"-7"453"0"0,-20-3 8100 0 0,-5 7-4419 0 0,28 3-3846 0 0,-1 0-1 0 0,0 1 0 0 0,1 1 1 0 0,0 0-1 0 0,-1 0 0 0 0,1 2 1 0 0,-17 6-1 0 0,14-3-366 0 0,1 1-1 0 0,1 1 1 0 0,-1 1 0 0 0,1 0 0 0 0,1 0 0 0 0,0 1-1 0 0,0 1 1 0 0,1 0 0 0 0,1 1 0 0 0,0-1 0 0 0,0 2 0 0 0,2 0-1 0 0,-13 26 1 0 0,18-33-79 0 0,0-1 0 0 0,1 1 0 0 0,0-1 0 0 0,0 1 0 0 0,0 0 0 0 0,1 0 0 0 0,0 10 0 0 0,1-15-2 0 0,0 1-1 0 0,0-1 0 0 0,1 1 0 0 0,-1 0 0 0 0,1-1 0 0 0,-1 1 0 0 0,1-1 1 0 0,0 1-1 0 0,0-1 0 0 0,0 1 0 0 0,0-1 0 0 0,1 0 0 0 0,-1 1 0 0 0,1-1 0 0 0,-1 0 1 0 0,1 0-1 0 0,0 0 0 0 0,0 0 0 0 0,0-1 0 0 0,0 1 0 0 0,0 0 0 0 0,3 1 0 0 0,1 1 38 0 0,1-1 0 0 0,0 0-1 0 0,0 0 1 0 0,0-1 0 0 0,0 1 0 0 0,0-2-1 0 0,0 1 1 0 0,1-1 0 0 0,-1 0-1 0 0,0-1 1 0 0,1 1 0 0 0,-1-1-1 0 0,11-2 1 0 0,-8 1-12 0 0,-2-1-1 0 0,1 0 1 0 0,0 0 0 0 0,0-1-1 0 0,-1 0 1 0 0,1-1 0 0 0,-1 0-1 0 0,0 0 1 0 0,0-1 0 0 0,12-9-1 0 0,-16 10-17 0 0,0 0-1 0 0,0 0 0 0 0,0-1 0 0 0,-1 0 0 0 0,1 1 0 0 0,-1-1 0 0 0,0-1 0 0 0,-1 1 1 0 0,1 0-1 0 0,-1-1 0 0 0,0 1 0 0 0,0-1 0 0 0,-1 0 0 0 0,0 1 0 0 0,0-1 0 0 0,0 0 1 0 0,-1 0-1 0 0,0 0 0 0 0,0-8 0 0 0,-1-1 21 0 0,-1-1 0 0 0,-1 1 0 0 0,0 0 0 0 0,-1-1 1 0 0,0 2-1 0 0,-8-19 0 0 0,2 7-33 0 0,7 18-111 0 0,0-1 1 0 0,0 1-1 0 0,-1-1 1 0 0,-8-12-1 0 0,11 20-130 0 0,1 0-588 0 0,-1-5 909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498 966 5063 0 0,'0'0'16292'0'0,"0"-2"-15527"0"0,3-6-393 0 0,-1 0-1 0 0,1 0 0 0 0,0 0 0 0 0,1 1 0 0 0,0 0 0 0 0,0-1 0 0 0,9-11 1 0 0,44-46 256 0 0,-42 48-395 0 0,74-85-96 0 0,-4-4 1 0 0,103-170-1 0 0,-164 236-431 0 0,20-47-1 0 0,-38 73 73 0 0,-1 0 0 0 0,0 0 0 0 0,0-1-1 0 0,-2 0 1 0 0,0 0 0 0 0,0 0 0 0 0,-1-20-1 0 0,-2 31 120 0 0,0 0 0 0 0,0 0 0 0 0,-1 0 0 0 0,1 0 0 0 0,-1 0-1 0 0,0 0 1 0 0,0 0 0 0 0,-1 1 0 0 0,-2-7 0 0 0,3 9 81 0 0,1 0-1 0 0,-1 0 1 0 0,0 0 0 0 0,0 0 0 0 0,1 0 0 0 0,-1 0 0 0 0,0 0 0 0 0,0 0 0 0 0,0 1 0 0 0,0-1 0 0 0,0 0-1 0 0,0 1 1 0 0,0-1 0 0 0,0 0 0 0 0,-1 1 0 0 0,1-1 0 0 0,0 1 0 0 0,0 0 0 0 0,0-1 0 0 0,-1 1 0 0 0,1 0-1 0 0,0 0 1 0 0,0 0 0 0 0,0 0 0 0 0,-1 0 0 0 0,1 0 0 0 0,0 0 0 0 0,0 0 0 0 0,-1 0 0 0 0,1 1 0 0 0,0-1-1 0 0,0 0 1 0 0,0 1 0 0 0,-3 0 0 0 0,-1 2-4 0 0,0 0-1 0 0,0 0 0 0 0,0 1 1 0 0,0-1-1 0 0,0 1 0 0 0,1 0 1 0 0,0 0-1 0 0,-6 7 0 0 0,-27 40 20 0 0,35-48 6 0 0,-39 66 227 0 0,-60 139 0 0 0,61-121-73 0 0,-223 457 370 0 0,205-440-454 0 0,-104 142 1 0 0,-64 40-521 0 0,188-235-1086 0 0,37-50 1034 0 0,8-11-4675 0 0,2-2-636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10591 0 0,'6'0'8683'0'0,"13"1"-4519"0"0,-5 0-3977 0 0,0-2 0 0 0,14-1 0 0 0,215-54 1587 0 0,-115 23-1604 0 0,239-72-2197 0 0,-323 88-98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67 5983 0 0,'51'-22'435'0'0,"7"-3"3262"0"0,-21 5 8171 0 0,-39 20-11364 0 0,-6 1-453 0 0,1-1-1 0 0,0 2 1 0 0,0-1-1 0 0,-1 1 0 0 0,1 0 1 0 0,-7 3-1 0 0,-45 22 245 0 0,28-13-239 0 0,-36 22-116 0 0,1 2 0 0 0,-61 46 0 0 0,54-34 8 0 0,64-44-33 0 0,1 0-1 0 0,0 0 1 0 0,0 1 0 0 0,0 0-1 0 0,-10 12 1 0 0,18-18 66 0 0,0-1 0 0 0,0 1 0 0 0,0-1 0 0 0,-1 1-1 0 0,1-1 1 0 0,0 1 0 0 0,0-1 0 0 0,0 1 0 0 0,0-1 0 0 0,0 1 0 0 0,0 0 0 0 0,0-1-1 0 0,0 1 1 0 0,0-1 0 0 0,1 1 0 0 0,-1-1 0 0 0,0 1 0 0 0,0-1 0 0 0,0 1 0 0 0,1-1-1 0 0,-1 1 1 0 0,0-1 0 0 0,0 1 0 0 0,1-1 0 0 0,-1 0 0 0 0,0 1 0 0 0,1-1-1 0 0,-1 1 1 0 0,1-1 0 0 0,0 1 0 0 0,12 9-460 0 0,-5-6 334 0 0,0-1-1 0 0,0-1 1 0 0,0 0 0 0 0,1 0-1 0 0,9 1 1 0 0,7 2-103 0 0,21 6 182 0 0,68 25 0 0 0,-95-29 266 0 0,-2 1 1 0 0,1 1 0 0 0,-1 0-1 0 0,0 2 1 0 0,-1-1 0 0 0,23 21-1 0 0,-37-29-111 0 0,1 1 1 0 0,0 0-1 0 0,-1 0 0 0 0,1 0 0 0 0,-1 0 1 0 0,0 0-1 0 0,0 0 0 0 0,0 0 0 0 0,0 1 0 0 0,-1-1 1 0 0,1 1-1 0 0,1 4 0 0 0,-3-7-62 0 0,-1 0-1 0 0,1-1 0 0 0,0 1 1 0 0,0 0-1 0 0,0-1 0 0 0,-1 1 1 0 0,1 0-1 0 0,0-1 1 0 0,-1 1-1 0 0,1 0 0 0 0,0-1 1 0 0,-1 1-1 0 0,1-1 1 0 0,-1 1-1 0 0,1 0 0 0 0,-1-1 1 0 0,1 1-1 0 0,-2 0 0 0 0,0 0 49 0 0,-3 5-4 0 0,-1-1-1 0 0,0 1 1 0 0,0-2 0 0 0,-1 1-1 0 0,1-1 1 0 0,-1 0 0 0 0,0 0-1 0 0,0-1 1 0 0,-14 5 0 0 0,-4 0-43 0 0,-42 7 0 0 0,31-10-19 0 0,-70 2 1 0 0,-38-11-320 0 0,104 2 166 0 0,28 1 81 0 0,-95-6-480 0 0,85 5 81 0 0,1-2 0 0 0,-39-11 0 0 0,59 15 405 0 0,1 0-1 0 0,0 0 1 0 0,0 0-1 0 0,-1 0 1 0 0,1 0-1 0 0,0 0 1 0 0,0 0-1 0 0,0 0 1 0 0,-1 0-1 0 0,1 0 1 0 0,0 0-1 0 0,0-1 1 0 0,0 1-1 0 0,-1 0 0 0 0,1 0 1 0 0,0 0-1 0 0,0 0 1 0 0,0 0-1 0 0,-1-1 1 0 0,1 1-1 0 0,0 0 1 0 0,0 0-1 0 0,0 0 1 0 0,0 0-1 0 0,0-1 1 0 0,-1 1-1 0 0,1 0 1 0 0,0 0-1 0 0,0 0 1 0 0,0-1-1 0 0,0 1 1 0 0,0 0-1 0 0,0 0 1 0 0,0 0-1 0 0,0-1 1 0 0,0 1-1 0 0,0 0 1 0 0,0 0-1 0 0,0-1 1 0 0,0 1-1 0 0,0 0 1 0 0,0-1-1 0 0,10-6-1168 0 0,18-4-379 0 0,-3 5 315 0 0,5-1-20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87 9215 0 0,'0'0'422'0'0,"0"-2"-13"0"0,-1-6-264 0 0,1 7-96 0 0,0 1 0 0 0,0-1-1 0 0,0 0 1 0 0,0 0 0 0 0,0 1-1 0 0,0-1 1 0 0,-1 0 0 0 0,1 1-1 0 0,0-1 1 0 0,0 1-1 0 0,-1-1 1 0 0,1 0 0 0 0,-1 1-1 0 0,1-1 1 0 0,0 1 0 0 0,-1-1-1 0 0,1 1 1 0 0,-1-1 0 0 0,1 1-1 0 0,-1-1 1 0 0,0 1 0 0 0,1 0-1 0 0,-1-1 1 0 0,1 1-1 0 0,-1 0 1 0 0,0-1 0 0 0,1 1-1 0 0,-1 0 1 0 0,0 0 0 0 0,1-1-1 0 0,-1 1 1 0 0,0 0 0 0 0,1 0-1 0 0,-1 0 1 0 0,-1 0 0 0 0,1 0 319 0 0,-2 0 151 0 0,0 0 1 0 0,0 1-1 0 0,0-1 0 0 0,0 1 0 0 0,0-1 0 0 0,0 1 0 0 0,0 0 0 0 0,0 0 0 0 0,0 1 0 0 0,0-1 1 0 0,0 1-1 0 0,0-1 0 0 0,1 1 0 0 0,-5 4 0 0 0,-4 3 15 0 0,-18 20 0 0 0,26-25-423 0 0,-16 17 204 0 0,1 1 0 0 0,1 0 0 0 0,1 2 0 0 0,-16 32 0 0 0,25-42-270 0 0,1 0 0 0 0,0 1-1 0 0,1-1 1 0 0,0 1 0 0 0,2 0-1 0 0,0 0 1 0 0,0 0 0 0 0,1 0-1 0 0,1 25 1 0 0,1-37-38 0 0,0 0 1 0 0,0 1-1 0 0,1-1 0 0 0,-1 0 0 0 0,1 0 1 0 0,0 0-1 0 0,0 0 0 0 0,0 0 1 0 0,0 0-1 0 0,1 0 0 0 0,-1 0 0 0 0,1-1 1 0 0,0 1-1 0 0,0 0 0 0 0,0-1 0 0 0,3 4 1 0 0,-3-4 15 0 0,0-1 1 0 0,1 1-1 0 0,-1-1 1 0 0,0 0-1 0 0,1 1 1 0 0,0-1-1 0 0,-1 0 1 0 0,1 0-1 0 0,0-1 1 0 0,-1 1 0 0 0,1 0-1 0 0,0-1 1 0 0,0 0-1 0 0,0 0 1 0 0,-1 0-1 0 0,1 0 1 0 0,0 0-1 0 0,5-1 1 0 0,3-2 63 0 0,0 0 1 0 0,0 0 0 0 0,-1-1-1 0 0,0 0 1 0 0,0-1 0 0 0,0-1-1 0 0,0 1 1 0 0,17-14 0 0 0,-11 5 5 0 0,0 0 0 0 0,-1 0 0 0 0,25-32 0 0 0,-10 2-18 0 0,-2-1-1 0 0,34-75 1 0 0,-20 35-444 0 0,-35 70 59 0 0,-4 9-77 0 0,-1 1 0 0 0,0 0 0 0 0,1 1 1 0 0,0-1-1 0 0,0 0 0 0 0,1 1 1 0 0,-1 0-1 0 0,6-6 0 0 0,0 3-1189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8751 0 0,'0'0'674'0'0,"0"1"-86"0"0,1 4 310 0 0,-1 0 0 0 0,0 0 0 0 0,-1 0 1 0 0,1 0-1 0 0,-1 0 0 0 0,0 0 0 0 0,0-1 0 0 0,-3 9 1 0 0,-19 41 1603 0 0,17-41-2539 0 0,-17 37 444 0 0,-67 142 829 0 0,-16-7-562 0 0,-193 224-491 0 0,278-384-369 0 0,7-9-189 0 0,1-1-1 0 0,1 1 1 0 0,1 1 0 0 0,-19 35-1 0 0,30-51-124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11975 0 0,'0'0'7710'0'0,"-2"1"-6813"0"0,-22 8-240 0 0,0 1 0 0 0,1 1 0 0 0,-32 20 1 0 0,-62 52 14 0 0,3-3-391 0 0,102-73-276 0 0,-91 64 71 0 0,93-63-70 0 0,0 1 0 0 0,0 0 1 0 0,1 0-1 0 0,0 1 0 0 0,1 1 0 0 0,0 0 1 0 0,-9 14-1 0 0,15-20 11 0 0,0 0 0 0 0,0 0 0 0 0,0 0 0 0 0,0 0-1 0 0,1 1 1 0 0,0-1 0 0 0,0 0 0 0 0,0 1 0 0 0,1-1 0 0 0,0 1-1 0 0,0-1 1 0 0,0 1 0 0 0,0-1 0 0 0,3 9 0 0 0,-2-10-6 0 0,0-1 1 0 0,0 0-1 0 0,0 0 0 0 0,1 1 1 0 0,-1-1-1 0 0,1 0 0 0 0,0 0 1 0 0,0-1-1 0 0,0 1 0 0 0,0 0 1 0 0,1 0-1 0 0,-1-1 0 0 0,1 0 1 0 0,-1 1-1 0 0,1-1 1 0 0,0 0-1 0 0,0 0 0 0 0,0-1 1 0 0,0 1-1 0 0,0-1 0 0 0,0 1 1 0 0,1-1-1 0 0,5 2 0 0 0,4-1-168 0 0,0-1-1 0 0,1 0 0 0 0,-1 0 1 0 0,0-1-1 0 0,0-1 0 0 0,0 0 1 0 0,0-1-1 0 0,0 0 0 0 0,0-1 1 0 0,20-8-1 0 0,-7 2-1401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20 6911 0 0,'0'0'528'0'0,"2"-1"-341"0"0,-1 0 416 0 0,14-17 15071 0 0,-16 18-15262 0 0,-4 1-353 0 0,-1 0 0 0 0,1 1 0 0 0,0-1 0 0 0,0 1 1 0 0,0 0-1 0 0,0 0 0 0 0,0 1 0 0 0,1 0 0 0 0,-1-1 0 0 0,-6 7 0 0 0,-10 4-6 0 0,-16 10-30 0 0,1 1 1 0 0,1 1-1 0 0,-37 36 1 0 0,53-44 17 0 0,2 2-1 0 0,0-1 1 0 0,2 2 0 0 0,0 0-1 0 0,1 1 1 0 0,-22 44-1 0 0,33-60-33 0 0,1-1-1 0 0,0 1 0 0 0,0 0 0 0 0,1 0 0 0 0,-1 1 1 0 0,1-1-1 0 0,0 0 0 0 0,0 0 0 0 0,1 1 0 0 0,-1-1 1 0 0,1 1-1 0 0,1-1 0 0 0,0 10 0 0 0,0-13 0 0 0,0-1-1 0 0,-1 0 1 0 0,1 1-1 0 0,0-1 0 0 0,-1 0 1 0 0,1 1-1 0 0,0-1 1 0 0,0 0-1 0 0,0 0 1 0 0,0 0-1 0 0,0 0 1 0 0,0 0-1 0 0,1 0 1 0 0,-1 0-1 0 0,0 0 1 0 0,0-1-1 0 0,1 1 1 0 0,-1 0-1 0 0,1-1 1 0 0,-1 1-1 0 0,3 0 1 0 0,2 0-14 0 0,-1 0 0 0 0,1-1 0 0 0,-1 1 0 0 0,8-1 0 0 0,-6-1-21 0 0,28-1-934 0 0,0-1 0 0 0,-1-2 0 0 0,1-2-1 0 0,62-20 1 0 0,-21-2-3833 0 0,-53 18 2872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4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24 3223 0 0,'-1'3'8222'0'0,"-2"8"-7029"0"0,-1 2 678 0 0,1 0 1 0 0,-3 19-1 0 0,5-28-1525 0 0,1 0 0 0 0,0 0 0 0 0,0-1 0 0 0,0 1-1 0 0,1 0 1 0 0,-1 0 0 0 0,1 0 0 0 0,0 0 0 0 0,0 0 0 0 0,0-1 0 0 0,1 1 0 0 0,3 6-1 0 0,-4-8-258 0 0,0-1 0 0 0,1 0 0 0 0,0 1 0 0 0,-1-1 0 0 0,1 0 0 0 0,0 0 0 0 0,-1 0 0 0 0,1 0 0 0 0,0 0 0 0 0,0-1 0 0 0,4 2 0 0 0,-2 0 72 0 0,6 1 15 0 0,0 0-1 0 0,1-1 1 0 0,-1 0 0 0 0,1-1-1 0 0,-1 0 1 0 0,1 0-1 0 0,-1-1 1 0 0,16-2 0 0 0,1-2-20 0 0,0 0 0 0 0,28-10 0 0 0,-31 7-178 0 0,-1 0-1 0 0,32-16 1 0 0,-49 20-22 0 0,0 0 0 0 0,0 0 0 0 0,-1-1 1 0 0,1 1-1 0 0,-1-1 0 0 0,0-1 0 0 0,0 1 0 0 0,0-1 0 0 0,-1 0 0 0 0,1 0 1 0 0,-1 0-1 0 0,0-1 0 0 0,-1 1 0 0 0,4-7 0 0 0,-7 11 21 0 0,1 0 0 0 0,-1-1-1 0 0,1 1 1 0 0,-1 0 0 0 0,0 0-1 0 0,1 0 1 0 0,-1 0 0 0 0,0 0-1 0 0,0-1 1 0 0,0 1 0 0 0,0 0-1 0 0,0 0 1 0 0,0 0 0 0 0,0-1 0 0 0,0 1-1 0 0,-1 0 1 0 0,1 0 0 0 0,0 0-1 0 0,-1 0 1 0 0,1-1 0 0 0,-1 0-1 0 0,-1 1-18 0 0,1-1 0 0 0,0 1 0 0 0,0 0 0 0 0,0 0 0 0 0,-1 0 0 0 0,1 0 0 0 0,-1 0 0 0 0,1 0 0 0 0,-1 0 0 0 0,1 0 0 0 0,-1 0-1 0 0,1 1 1 0 0,-3-1 0 0 0,-3-1-96 0 0,0 0 0 0 0,-1 1-1 0 0,1 0 1 0 0,-1 0 0 0 0,-12 1-1 0 0,4 2 30 0 0,0 0 0 0 0,0 1-1 0 0,0 0 1 0 0,0 2 0 0 0,0 0 0 0 0,1 0 0 0 0,-17 10-1 0 0,-7 5 85 0 0,-52 36 0 0 0,58-33 121 0 0,-47 43 0 0 0,64-51-47 0 0,1 0 0 0 0,1 1 1 0 0,0 1-1 0 0,-17 30 0 0 0,28-44-34 0 0,1 1 0 0 0,0 0 1 0 0,1 0-1 0 0,-1 0 0 0 0,1 0 0 0 0,0 0 0 0 0,0 0 0 0 0,0 0 1 0 0,0 0-1 0 0,1 0 0 0 0,-1 8 0 0 0,2-10-16 0 0,-1 0 0 0 0,0 0 0 0 0,1 0 0 0 0,-1-1 1 0 0,1 1-1 0 0,-1 0 0 0 0,1 0 0 0 0,0 0 0 0 0,0-1 0 0 0,0 1 0 0 0,0 0 0 0 0,0-1 1 0 0,0 1-1 0 0,0-1 0 0 0,1 0 0 0 0,-1 1 0 0 0,1-1 0 0 0,-1 0 0 0 0,1 1 0 0 0,-1-1 1 0 0,1 0-1 0 0,-1 0 0 0 0,1-1 0 0 0,0 1 0 0 0,0 0 0 0 0,0 0 0 0 0,2 0 0 0 0,18 4-1470 0 0,1-3-3417 0 0,7-1-2160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 2759 0 0,'7'-14'14682'0'0,"-8"14"-14444"0"0,-11 2 7009 0 0,7-1-9831 0 0,-21 11 2890 0 0,0 1 0 0 0,1 1 0 0 0,0 1 0 0 0,2 1 1 0 0,0 1-1 0 0,0 1 0 0 0,-20 22 0 0 0,40-37-308 0 0,0 1-1 0 0,0-1 1 0 0,1 0 0 0 0,-1 1-1 0 0,1-1 1 0 0,0 1-1 0 0,-3 6 1 0 0,4-9-28 0 0,1 1 0 0 0,-1-1 0 0 0,1 0 1 0 0,0 1-1 0 0,0-1 0 0 0,-1 0 0 0 0,1 1 0 0 0,0-1 0 0 0,0 0 0 0 0,0 1 0 0 0,0-1 0 0 0,1 1 1 0 0,-1-1-1 0 0,0 0 0 0 0,0 1 0 0 0,1-1 0 0 0,-1 0 0 0 0,1 0 0 0 0,-1 1 0 0 0,1-1 0 0 0,0 0 0 0 0,-1 0 1 0 0,1 0-1 0 0,0 0 0 0 0,0 0 0 0 0,0 0 0 0 0,1 1 0 0 0,35 28-926 0 0,-25-21 895 0 0,0 1-1 0 0,0 0 1 0 0,14 17-1 0 0,-23-23 135 0 0,0 0 0 0 0,0 0 0 0 0,0 1 0 0 0,-1-1 0 0 0,0 1 0 0 0,0 0 0 0 0,0 0 0 0 0,0 0-1 0 0,-1 0 1 0 0,1 0 0 0 0,-1 0 0 0 0,0 0 0 0 0,-1 0 0 0 0,1 7 0 0 0,-2-6 7 0 0,1 0 0 0 0,0 0 1 0 0,-1 0-1 0 0,0 0 0 0 0,-1 0 0 0 0,1 0 0 0 0,-1 0 0 0 0,-1 0 1 0 0,1-1-1 0 0,-1 1 0 0 0,0-1 0 0 0,-5 9 0 0 0,2-7-10 0 0,0 0-1 0 0,0 0 1 0 0,-1-1 0 0 0,0 1-1 0 0,0-2 1 0 0,-1 1-1 0 0,-12 7 1 0 0,-4 1 141 0 0,-50 22 1 0 0,66-33-252 0 0,1 0 1 0 0,-1-1-1 0 0,0 0 1 0 0,0 0-1 0 0,0-1 1 0 0,0 0 0 0 0,1 0-1 0 0,-1-1 1 0 0,0 0-1 0 0,0 0 1 0 0,-15-3-1 0 0,22 3-36 0 0,0 0-1 0 0,0-1 1 0 0,0 1 0 0 0,0 0-1 0 0,0 0 1 0 0,0-1-1 0 0,0 1 1 0 0,0-1-1 0 0,1 1 1 0 0,-1-1 0 0 0,0 1-1 0 0,0-1 1 0 0,0 1-1 0 0,0-1 1 0 0,1 0 0 0 0,-1 0-1 0 0,0 1 1 0 0,1-1-1 0 0,-1 0 1 0 0,1 0 0 0 0,-1 0-1 0 0,1 0 1 0 0,-1 1-1 0 0,1-1 1 0 0,-1 0 0 0 0,1 0-1 0 0,0 0 1 0 0,-1 0-1 0 0,1 0 1 0 0,0 0 0 0 0,0 0-1 0 0,0 0 1 0 0,0 0-1 0 0,0 0 1 0 0,0 0 0 0 0,0 0-1 0 0,0 0 1 0 0,1 0-1 0 0,-1 0 1 0 0,0 0 0 0 0,0 0-1 0 0,1 0 1 0 0,-1 0-1 0 0,1 0 1 0 0,0-1 0 0 0,8-14-1746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16703 0 0,'0'0'1512'0'0,"-2"1"-1245"0"0,-57 14 1484 0 0,0 3 0 0 0,-64 29 1 0 0,82-30-1506 0 0,-160 75 243 0 0,197-90-508 0 0,1 0 0 0 0,-1 1 0 0 0,0-1 0 0 0,1 1 0 0 0,-1-1 0 0 0,1 1 0 0 0,0 0 0 0 0,0 1 0 0 0,-5 6-1 0 0,8-10-4 0 0,-1 1 0 0 0,1 0 0 0 0,0 0-1 0 0,0 0 1 0 0,0-1 0 0 0,-1 1-1 0 0,1 0 1 0 0,0 0 0 0 0,0 0 0 0 0,0 0-1 0 0,0-1 1 0 0,1 1 0 0 0,-1 0-1 0 0,0 0 1 0 0,0 0 0 0 0,0 0 0 0 0,1-1-1 0 0,-1 1 1 0 0,0 0 0 0 0,1 0-1 0 0,-1-1 1 0 0,1 1 0 0 0,-1 0-1 0 0,1-1 1 0 0,-1 1 0 0 0,1 0 0 0 0,-1-1-1 0 0,1 1 1 0 0,0-1 0 0 0,0 1-1 0 0,23 13-268 0 0,62 17-252 0 0,3 2 279 0 0,-74-27 273 0 0,-1 2 0 0 0,1-1-1 0 0,21 17 1 0 0,-31-21 53 0 0,-1 1 0 0 0,0-1 0 0 0,-1 1 1 0 0,1 0-1 0 0,0 0 0 0 0,-1 0 0 0 0,0 1 0 0 0,0-1 0 0 0,0 1 1 0 0,-1-1-1 0 0,0 1 0 0 0,1 0 0 0 0,-2 0 0 0 0,4 9 0 0 0,-5-10-1 0 0,1 0 0 0 0,-1 0 0 0 0,0 0 0 0 0,0 0 0 0 0,-1-1 0 0 0,1 1-1 0 0,-1 0 1 0 0,1 0 0 0 0,-1-1 0 0 0,0 1 0 0 0,-1 0 0 0 0,1-1-1 0 0,-1 1 1 0 0,1-1 0 0 0,-1 1 0 0 0,0-1 0 0 0,0 0 0 0 0,-1 0 0 0 0,1 0-1 0 0,-1 0 1 0 0,-4 4 0 0 0,-3 2 56 0 0,-2 0-1 0 0,1-1 1 0 0,-1 0 0 0 0,0-1-1 0 0,-1 0 1 0 0,0-1 0 0 0,-15 5-1 0 0,-10 2 120 0 0,-48 9-1 0 0,68-18-185 0 0,-69 13-14 0 0,71-15-189 0 0,1 0 0 0 0,-1-1 1 0 0,-24-2-1 0 0,38 1 60 0 0,0-1-1 0 0,-1 1 1 0 0,1 0 0 0 0,0-1 0 0 0,0 0-1 0 0,-1 1 1 0 0,1-1 0 0 0,0 0 0 0 0,-3-2-1 0 0,4 2-325 0 0,1 1 1 0 0,-1-1-1 0 0,0 1 0 0 0,1-1 0 0 0,-1 0 0 0 0,0 0 0 0 0,1 1 0 0 0,-1-1 0 0 0,1 0 1 0 0,-1 0-1 0 0,1 0 0 0 0,-1 0 0 0 0,1 1 0 0 0,0-1 0 0 0,-1-1 0 0 0,0-11-7243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67 1375 0 0,'0'0'66'0'0,"1"2"-8"0"0,2 13-297 0 0,0 2 4864 0 0,6 26 11713 0 0,-4-30-13676 0 0,2-1-3497 0 0,-6-11 910 0 0,0 1 1 0 0,1-1-1 0 0,-1 0 0 0 0,1 0 1 0 0,-1 1-1 0 0,1-1 1 0 0,0 0-1 0 0,0 0 0 0 0,-1 0 1 0 0,1-1-1 0 0,0 1 1 0 0,0 0-1 0 0,0-1 0 0 0,0 1 1 0 0,0-1-1 0 0,0 0 1 0 0,0 1-1 0 0,0-1 1 0 0,4-1-1 0 0,4 1 101 0 0,-1-1 0 0 0,17-3 0 0 0,-21 3-151 0 0,20-5 24 0 0,1-1 0 0 0,-2-1-1 0 0,1-1 1 0 0,-1-1 0 0 0,-1-1 0 0 0,0-2-1 0 0,0 0 1 0 0,24-19 0 0 0,-43 28-83 0 0,0 1 0 0 0,0-1 1 0 0,0 0-1 0 0,0 0 0 0 0,-1 0 0 0 0,6-8 1 0 0,-9 11 13 0 0,1 0 1 0 0,-1 0 0 0 0,1 0 0 0 0,-1 1-1 0 0,0-1 1 0 0,0 0 0 0 0,1 0 0 0 0,-1 0-1 0 0,0 0 1 0 0,0 0 0 0 0,0 0 0 0 0,0 0-1 0 0,0 0 1 0 0,0 0 0 0 0,0 0 0 0 0,0 0-1 0 0,0 0 1 0 0,-1-1 0 0 0,1 1-11 0 0,-1 0-1 0 0,0 0 1 0 0,1 1 0 0 0,-1-1 0 0 0,0 0-1 0 0,0 0 1 0 0,0 0 0 0 0,1 1 0 0 0,-1-1-1 0 0,0 1 1 0 0,0-1 0 0 0,0 0 0 0 0,0 1 0 0 0,0 0-1 0 0,0-1 1 0 0,0 1 0 0 0,-1 0 0 0 0,1-1-1 0 0,-2 1 1 0 0,-5-1-70 0 0,0 0 0 0 0,1 0 1 0 0,-1 1-1 0 0,0 0 0 0 0,0 1 0 0 0,0 0 0 0 0,-8 2 0 0 0,-55 16-264 0 0,53-13 278 0 0,-44 15 162 0 0,0 3 0 0 0,1 3 0 0 0,2 2 1 0 0,0 3-1 0 0,-92 68 0 0 0,148-98-76 0 0,-22 16 45 0 0,-29 29 0 0 0,48-42-36 0 0,1 1 0 0 0,-1 0 0 0 0,1 1 0 0 0,0-1 0 0 0,1 1 0 0 0,-1 0 0 0 0,1 1 0 0 0,1-1 0 0 0,0 0 0 0 0,-3 9 0 0 0,5-14-6 0 0,1 0-1 0 0,-1 0 0 0 0,1 0 1 0 0,0 0-1 0 0,-1 0 0 0 0,1 0 1 0 0,0 0-1 0 0,0 0 0 0 0,1 0 1 0 0,-1 0-1 0 0,0 0 0 0 0,1 0 1 0 0,-1 0-1 0 0,1 0 0 0 0,-1 0 1 0 0,1-1-1 0 0,0 1 0 0 0,0 0 1 0 0,1 2-1 0 0,0-2-10 0 0,0 0 0 0 0,0 0 0 0 0,0 0 0 0 0,1 0 1 0 0,-1 0-1 0 0,0-1 0 0 0,1 1 0 0 0,-1-1 0 0 0,1 0 0 0 0,0 1 0 0 0,4 0 1 0 0,5 1-232 0 0,0 0 1 0 0,0-1-1 0 0,0-1 1 0 0,25 1-1 0 0,1-4-1864 0 0,6-1-5679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21 17911 0 0,'3'-5'276'0'0,"9"-10"7581"0"0,-13 15-7844 0 0,0 0-1 0 0,0 1 0 0 0,0-1 1 0 0,0 0-1 0 0,1 1 0 0 0,-1-1 0 0 0,0 1 1 0 0,0-1-1 0 0,0 1 0 0 0,1-1 1 0 0,-1 1-1 0 0,0 0 0 0 0,-3 2 15 0 0,-148 101-59 0 0,121-84-12 0 0,1 2 0 0 0,2 1-1 0 0,0 1 1 0 0,-29 32 0 0 0,53-51 30 0 0,1 1 0 0 0,-1-1 0 0 0,1 1 0 0 0,0 0 1 0 0,-4 11-1 0 0,4-9-74 0 0,3-7 74 0 0,0 0-1 0 0,0 0 1 0 0,0 0 0 0 0,0 0-1 0 0,0 1 1 0 0,0-1-1 0 0,0 0 1 0 0,0 0 0 0 0,0 0-1 0 0,0 0 1 0 0,0 0-1 0 0,1 1 1 0 0,-1-1 0 0 0,1 0-1 0 0,-1 0 1 0 0,1 0-1 0 0,-1 0 1 0 0,1 0 0 0 0,-1 0-1 0 0,1 0 1 0 0,0 0-1 0 0,0-1 1 0 0,-1 1 0 0 0,1 0-1 0 0,0 0 1 0 0,0 0-1 0 0,0-1 1 0 0,1 2 0 0 0,4 2-17 0 0,0-1 0 0 0,-1 1 0 0 0,9 2 0 0 0,-13-5 19 0 0,62 26-122 0 0,-33-15 14 0 0,39 21 0 0 0,-60-28 186 0 0,-1 1 1 0 0,1 0-1 0 0,-1 0 1 0 0,-1 0 0 0 0,1 1-1 0 0,-1 1 1 0 0,0-1 0 0 0,9 14-1 0 0,-15-20-8 0 0,0 1 1 0 0,0 0-1 0 0,-1 0 0 0 0,1 1 0 0 0,0-1 0 0 0,-1 0 0 0 0,1 0 1 0 0,-1 0-1 0 0,0 0 0 0 0,0 0 0 0 0,0 1 0 0 0,0-1 1 0 0,0 0-1 0 0,0 0 0 0 0,-1 0 0 0 0,1 0 0 0 0,-1 0 1 0 0,-1 4-1 0 0,0 1 63 0 0,-1 0 1 0 0,-1 0 0 0 0,-6 11-1 0 0,2-7-95 0 0,0 0 1 0 0,-1 0-1 0 0,0-1 0 0 0,-1 0 1 0 0,0-1-1 0 0,0 0 1 0 0,-1-1-1 0 0,0 0 0 0 0,-1 0 1 0 0,1-1-1 0 0,-1-1 0 0 0,-21 8 1 0 0,16-8-53 0 0,0-1 1 0 0,0-1 0 0 0,0 0 0 0 0,0-1 0 0 0,-1-1 0 0 0,1-1-1 0 0,-1-1 1 0 0,1 0 0 0 0,-25-4 0 0 0,35 4-134 0 0,0-2 1 0 0,0 1 0 0 0,0-1-1 0 0,1 0 1 0 0,-1 0-1 0 0,0-1 1 0 0,1 0 0 0 0,0 0-1 0 0,0 0 1 0 0,0-1 0 0 0,0 0-1 0 0,0 0 1 0 0,-4-6-1 0 0,-1-2-1642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 2303 0 0,'-8'-11'3922'0'0,"5"8"-2663"0"0,-1 0 1 0 0,0 0-1 0 0,0 0 1 0 0,-6-2-1 0 0,9 5-294 0 0,0-1-719 0 0,1 1-1 0 0,-1-1 0 0 0,0 1 1 0 0,1 0-1 0 0,-1-1 0 0 0,0 1 1 0 0,0 0-1 0 0,1 0 0 0 0,-1-1 1 0 0,0 1-1 0 0,0 0 0 0 0,0 0 1 0 0,1 0-1 0 0,-1 0 0 0 0,0 0 1 0 0,0 0-1 0 0,0 0 0 0 0,1 1 1 0 0,-1-1-1 0 0,-1 0 0 0 0,0 3-199 0 0,0 0 0 0 0,0 0 0 0 0,1 1 0 0 0,-1-1 0 0 0,1 0 0 0 0,0 0 0 0 0,0 1 0 0 0,0-1 0 0 0,0 1 0 0 0,1-1 0 0 0,0 1 0 0 0,-1-1 0 0 0,1 1 0 0 0,0-1 0 0 0,1 1 0 0 0,-1-1 0 0 0,1 1 0 0 0,-1-1 0 0 0,3 7 0 0 0,2 4 56 0 0,0 0 0 0 0,1 0 0 0 0,11 19 0 0 0,56 86 795 0 0,108 138 0 0 0,-15-68-546 0 0,-42-53-29 0 0,-84-89 51 0 0,-39-46 32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34 9215 0 0,'12'-6'622'0'0,"0"0"0"0"0,0 1 0 0 0,20-5 0 0 0,-10 3 6189 0 0,-29 20-6175 0 0,-3 1-354 0 0,0-1 1 0 0,-2 0-1 0 0,1-1 0 0 0,-2 0 1 0 0,1-1-1 0 0,-20 14 0 0 0,-15 12 275 0 0,-134 134 454 0 0,79-73-954 0 0,42-41-57 0 0,-166 145 0 0 0,-60 12-80 0 0,264-198-193 0 0,-38 35-1 0 0,59-49 68 0 0,12-8-1225 0 0,0-1 1387 0 0,-8 5 29 0 0,1 0 0 0 0,-1 0 0 0 0,1 0 0 0 0,-1 1 0 0 0,1-1 0 0 0,-1 1 0 0 0,1 0 0 0 0,0 0 0 0 0,7-1 0 0 0,-9 2-2 0 0,1 0 1 0 0,0 0 0 0 0,0 0 0 0 0,-1 0 0 0 0,1 0 0 0 0,0 0 0 0 0,0 1 0 0 0,-1-1 0 0 0,1 1 0 0 0,0 0 0 0 0,-1 0 0 0 0,4 1 0 0 0,1 2-859 0 0,0 0 1 0 0,-1 0-1 0 0,9 8 1 0 0,-8-6-881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9 5983 0 0,'0'0'464'0'0,"-2"0"-305"0"0,-38-4 4523 0 0,29 2-3461 0 0,0 1 1 0 0,1 0-1 0 0,-13 1 1 0 0,13 1-1003 0 0,0 1 1 0 0,0 0-1 0 0,0 0 1 0 0,1 1-1 0 0,-1 1 1 0 0,1-1-1 0 0,-1 2 1 0 0,1-1-1 0 0,-16 12 1 0 0,10-5-235 0 0,0 1 0 0 0,2 0 1 0 0,-1 1-1 0 0,-18 22 0 0 0,21-20 8 0 0,0 0-1 0 0,0 1 1 0 0,-10 22-1 0 0,18-33 33 0 0,1 1 0 0 0,-1-1 0 0 0,1 0 0 0 0,0 1 0 0 0,1 0 0 0 0,0 0 0 0 0,-1-1 0 0 0,2 1 0 0 0,-1 0 0 0 0,1 0-1 0 0,0 0 1 0 0,0 0 0 0 0,0 0 0 0 0,3 10 0 0 0,-1-12 37 0 0,0 0 0 0 0,0 1 0 0 0,0-1-1 0 0,0 0 1 0 0,1 0 0 0 0,0 0 0 0 0,0 0 0 0 0,0 0-1 0 0,0-1 1 0 0,1 1 0 0 0,0-1 0 0 0,-1 0 0 0 0,1 0-1 0 0,0 0 1 0 0,0-1 0 0 0,1 0 0 0 0,-1 1-1 0 0,0-1 1 0 0,1-1 0 0 0,-1 1 0 0 0,1-1 0 0 0,0 1-1 0 0,5-1 1 0 0,3 1 23 0 0,-1 0 0 0 0,1-1 1 0 0,0-1-1 0 0,0 0 0 0 0,-1 0 0 0 0,1-2 0 0 0,21-4 0 0 0,-18 2-61 0 0,-1-1 0 0 0,1 0 0 0 0,-1-1 0 0 0,27-15 0 0 0,-35 17-23 0 0,-1-1 0 0 0,1 1 0 0 0,-1-1 0 0 0,0 0 0 0 0,0-1 0 0 0,0 1 0 0 0,-1-1 0 0 0,0 0 0 0 0,0-1 0 0 0,0 1 0 0 0,6-14 0 0 0,-9 14-29 0 0,0 0 0 0 0,0 0 0 0 0,-1 0 0 0 0,0 0 0 0 0,0 0 0 0 0,-1 0 0 0 0,1-1 0 0 0,-1 1 0 0 0,-1 0 0 0 0,1 0 0 0 0,-1-1 0 0 0,0 1 0 0 0,-3-9 0 0 0,0 2-231 0 0,-1 0 0 0 0,0 0-1 0 0,-1 0 1 0 0,-14-22 0 0 0,9 22-211 0 0,10 13 278 0 0,6 11-5999 0 0,2 1 860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468 362 5063 0 0,'0'0'10594'0'0,"4"-7"-8798"0"0,9-13-162 0 0,4-7-118 0 0,22-44 0 0 0,-37 66-1496 0 0,1-3 27 0 0,1 1-1 0 0,-1-1 1 0 0,0-1 0 0 0,-1 1-1 0 0,1 0 1 0 0,-2-1 0 0 0,1 1-1 0 0,-1-12 1 0 0,0-1-51 0 0,-1 7-10 0 0,1 1 0 0 0,-2-1 0 0 0,0 0 0 0 0,-1 1 1 0 0,0-1-1 0 0,-7-24 0 0 0,8 38 7 0 0,0-1 0 0 0,0 0 0 0 0,0 1 0 0 0,0-1 0 0 0,0 1 0 0 0,0-1 0 0 0,0 1 0 0 0,0 0 0 0 0,0-1 0 0 0,0 1 0 0 0,0 0 0 0 0,0-1 0 0 0,0 1 0 0 0,0 0 0 0 0,0 0 0 0 0,0 0 0 0 0,0 0 0 0 0,-2 0-1 0 0,-3 1-4 0 0,1 0-1 0 0,0 0 0 0 0,-1 1 0 0 0,1 0 0 0 0,0-1 1 0 0,-9 6-1 0 0,-28 18-64 0 0,6 0 44 0 0,1 2 0 0 0,-53 53 0 0 0,-52 72-43 0 0,115-122 43 0 0,-38 57-1 0 0,54-72 16 0 0,1 0-1 0 0,0 1 1 0 0,2-1-1 0 0,-1 1 1 0 0,2 1 0 0 0,-6 23-1 0 0,11-36-7 0 0,-1-1-1 0 0,1 0 1 0 0,-1 0-1 0 0,1 1 1 0 0,0-1-1 0 0,1 0 0 0 0,-1 1 1 0 0,0-1-1 0 0,1 0 1 0 0,0 0-1 0 0,0 1 1 0 0,1 3-1 0 0,-1-6 12 0 0,0 0 0 0 0,0 1 0 0 0,0-1 0 0 0,0 0 0 0 0,0 0-1 0 0,0 0 1 0 0,0 0 0 0 0,0 0 0 0 0,0 0 0 0 0,0 0 0 0 0,1 0 0 0 0,-1 0-1 0 0,0 0 1 0 0,1-1 0 0 0,-1 1 0 0 0,1 0 0 0 0,-1-1 0 0 0,0 1 0 0 0,1-1-1 0 0,-1 0 1 0 0,1 0 0 0 0,0 1 0 0 0,-1-1 0 0 0,1 0 0 0 0,-1 0 0 0 0,1 0-1 0 0,-1-1 1 0 0,2 1 0 0 0,12-2 20 0 0,-1-1 0 0 0,-1-1 1 0 0,1 0-1 0 0,0-1 0 0 0,21-11 0 0 0,64-40 63 0 0,-79 44-53 0 0,176-120 87 0 0,-160 103-80 0 0,-2-1 0 0 0,-1-2-1 0 0,40-50 1 0 0,-91 90-65 0 0,6 0 96 0 0,1 2 0 0 0,0-1 0 0 0,0 2 0 0 0,-17 20 0 0 0,-30 51 231 0 0,54-76-262 0 0,0 0 0 0 0,1 1-1 0 0,0-1 1 0 0,0 0-1 0 0,0 1 1 0 0,1 0-1 0 0,0 0 1 0 0,-3 12-1 0 0,5-15-14 0 0,0-1-1 0 0,0 0 1 0 0,0 0 0 0 0,1 0-1 0 0,-1 0 1 0 0,1 0-1 0 0,-1 1 1 0 0,1-1 0 0 0,0 0-1 0 0,0-1 1 0 0,1 1-1 0 0,-1 0 1 0 0,1 0-1 0 0,-1 0 1 0 0,1-1 0 0 0,0 1-1 0 0,0-1 1 0 0,0 1-1 0 0,0-1 1 0 0,0 0 0 0 0,6 4-1 0 0,-3-2 44 0 0,2 0 0 0 0,-1-1-1 0 0,0 0 1 0 0,0 0 0 0 0,1-1 0 0 0,0 0-1 0 0,13 3 1 0 0,-11-3 94 0 0,1 1-1 0 0,-1 0 1 0 0,10 4-1 0 0,1 3 377 0 0,-1 1-1 0 0,0 1 1 0 0,25 20 0 0 0,3 6-243 0 0,-45-36-277 0 0,12 5 0 0 0,-11-6-86 0 0,1 0-1 0 0,-1 0 1 0 0,0-1-1 0 0,0 1 1 0 0,0-1-1 0 0,0 0 1 0 0,1 0-1 0 0,-1 0 1 0 0,0 0-1 0 0,0 0 1 0 0,0-1-1 0 0,1 1 1 0 0,-1-1-1 0 0,0 0 1 0 0,0 0-1 0 0,3-1 1 0 0,-3 0-1106 0 0,-1 1 1 0 0,1-1 0 0 0,0 0-1 0 0,-1 0 1 0 0,5-4 0 0 0,2-4-6079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5:5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134 168 9215 0 0,'-2'-8'950'0'0,"-1"-3"-789"0"0,-5-6 7712 0 0,5 17-7825 0 0,0 1 0 0 0,-1-1 0 0 0,1 1-1 0 0,0 0 1 0 0,0 0 0 0 0,0 0 0 0 0,0 0 0 0 0,0 1-1 0 0,0-1 1 0 0,0 1 0 0 0,0 0 0 0 0,1 0 0 0 0,-1 0 0 0 0,1 0-1 0 0,-1 0 1 0 0,1 0 0 0 0,0 1 0 0 0,0-1 0 0 0,-4 6-1 0 0,-2 5 224 0 0,0 0 0 0 0,-11 27-1 0 0,16-34-262 0 0,-1 5 80 0 0,-1 0-1 0 0,2 1 0 0 0,-1 0 1 0 0,2 0-1 0 0,0 0 0 0 0,-1 18 1 0 0,2-22-34 0 0,1-1 1 0 0,0 0 0 0 0,1 0-1 0 0,-1 0 1 0 0,2 0-1 0 0,-1 0 1 0 0,1 0 0 0 0,0-1-1 0 0,0 1 1 0 0,1 0-1 0 0,0-1 1 0 0,4 8 0 0 0,-6-12-11 0 0,0-1 1 0 0,1 0 0 0 0,-1 1 0 0 0,0-1 0 0 0,1 0 0 0 0,-1 0 0 0 0,1 1 0 0 0,-1-1 0 0 0,1 0 0 0 0,0-1 0 0 0,-1 1 0 0 0,1 0 0 0 0,0 0 0 0 0,0-1 0 0 0,0 1-1 0 0,-1-1 1 0 0,1 1 0 0 0,0-1 0 0 0,0 0 0 0 0,0 0 0 0 0,0 0 0 0 0,0 0 0 0 0,0 0 0 0 0,0 0 0 0 0,0-1 0 0 0,-1 1 0 0 0,4-2 0 0 0,2 0 69 0 0,1 0-1 0 0,-1-1 1 0 0,0 0 0 0 0,-1 0 0 0 0,9-6 0 0 0,13-9-93 0 0,0-2 1 0 0,-1-1-1 0 0,-2-1 1 0 0,0-1-1 0 0,-1-1 1 0 0,-2-1-1 0 0,0-1 1 0 0,35-57-1 0 0,-50 71-107 0 0,35-66-1001 0 0,-22 41-983 0 0,-6 13-4079 0 0,-5 8 85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15 12895 0 0,'1'-2'998'0'0,"11"-11"2150"0"0,-13 26-2029 0 0,1-11-1008 0 0,-2 11-35 0 0,0-1 1 0 0,-1 0-1 0 0,-1 0 0 0 0,0 0 0 0 0,-7 15 0 0 0,-33 56 379 0 0,39-74-391 0 0,-84 131 791 0 0,-12 23-38 0 0,-93 220-53 0 0,152-299-741 0 0,17-38-503 0 0,3 1 1 0 0,-25 73-1 0 0,47-118-401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 16759 0 0,'-14'9'763'0'0,"14"-9"-727"0"0,-1 0 0 0 0,1 1 0 0 0,0-1 0 0 0,-1 0 0 0 0,1 1 1 0 0,0-1-1 0 0,-1 1 0 0 0,1-1 0 0 0,0 1 0 0 0,0-1 0 0 0,-1 1 0 0 0,1-1 0 0 0,0 1 1 0 0,0-1-1 0 0,0 1 0 0 0,0-1 0 0 0,0 1 0 0 0,0-1 0 0 0,0 1 0 0 0,0-1 0 0 0,0 1 0 0 0,0-1 1 0 0,0 1-1 0 0,0-1 0 0 0,0 2 0 0 0,0 0 48 0 0,1 1-50 0 0,-1 1 0 0 0,1 0 1 0 0,0 0-1 0 0,0-1 0 0 0,0 1 1 0 0,0 0-1 0 0,1-1 0 0 0,-1 0 0 0 0,1 1 1 0 0,0-1-1 0 0,0 0 0 0 0,0 0 1 0 0,1 1-1 0 0,-1-2 0 0 0,1 1 1 0 0,-1 0-1 0 0,1-1 0 0 0,0 1 1 0 0,0-1-1 0 0,0 0 0 0 0,1 0 1 0 0,3 2-1 0 0,3 2 220 0 0,0-1 0 0 0,1 0 0 0 0,0-1 0 0 0,1 0 0 0 0,-1-1 0 0 0,13 2 1 0 0,6 0 181 0 0,0-3 0 0 0,46 0 0 0 0,61-11 312 0 0,-117 8-686 0 0,273-44 877 0 0,-3-23-2934 0 0,-261 60-503 0 0,-5 0-4788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12 11055 0 0,'0'0'852'0'0,"-1"-1"-560"0"0,1 0-118 0 0,0 0 0 0 0,-1 1-1 0 0,1-1 1 0 0,-1 0 0 0 0,0 1-1 0 0,1-1 1 0 0,-1 0 0 0 0,1 1 0 0 0,-1-1-1 0 0,0 1 1 0 0,0-1 0 0 0,1 1-1 0 0,-1-1 1 0 0,0 1 0 0 0,0 0-1 0 0,1-1 1 0 0,-1 1 0 0 0,0 0-1 0 0,0 0 1 0 0,0-1 0 0 0,0 1-1 0 0,0 0 1 0 0,1 0 0 0 0,-1 0 0 0 0,-2 0-1 0 0,2 0-158 0 0,-3 0 213 0 0,-1 1 0 0 0,0-1 0 0 0,1 1 0 0 0,-1 0-1 0 0,0 0 1 0 0,1 1 0 0 0,-1-1 0 0 0,1 1 0 0 0,0 0 0 0 0,0 0 0 0 0,0 1 0 0 0,-5 2 0 0 0,-3 4-60 0 0,1-1 1 0 0,-18 18-1 0 0,2 1 38 0 0,-43 56-1 0 0,63-73-181 0 0,1-1-1 0 0,-1 1 0 0 0,2 1 1 0 0,0-1-1 0 0,0 1 0 0 0,1 0 1 0 0,0 0-1 0 0,1 0 0 0 0,0 0 1 0 0,-2 18-1 0 0,5-27 3 0 0,0 0 0 0 0,0 0 1 0 0,0 0-1 0 0,0 0 0 0 0,0 0 0 0 0,0 0 1 0 0,1 0-1 0 0,-1 1 0 0 0,1-1 0 0 0,-1-1 1 0 0,1 1-1 0 0,0 0 0 0 0,0 0 0 0 0,0 0 1 0 0,0 0-1 0 0,0 0 0 0 0,0-1 0 0 0,1 1 1 0 0,2 2-1 0 0,-2-2 20 0 0,1 0 0 0 0,-1-1 1 0 0,1 1-1 0 0,0-1 0 0 0,0 1 0 0 0,0-1 1 0 0,0 0-1 0 0,0 0 0 0 0,0 0 0 0 0,0-1 0 0 0,6 2 1 0 0,1-2 51 0 0,-1 0 0 0 0,1 0 0 0 0,0-1 0 0 0,-1 0 0 0 0,1 0 0 0 0,0-1 0 0 0,14-6 0 0 0,-10 3-79 0 0,1-2 0 0 0,-1 0 0 0 0,-1-1 0 0 0,0 0 1 0 0,0-1-1 0 0,0-1 0 0 0,-1 0 0 0 0,-1 0 0 0 0,1-1 0 0 0,14-20 0 0 0,-24 28-73 0 0,0 0-1 0 0,0 0 1 0 0,0-1-1 0 0,0 1 1 0 0,-1-1-1 0 0,1 1 1 0 0,-1-1-1 0 0,0 0 1 0 0,0 1-1 0 0,0-1 1 0 0,0 0-1 0 0,-1 0 0 0 0,0 0 1 0 0,0 0-1 0 0,0 0 1 0 0,0 1-1 0 0,0-1 1 0 0,-1-4-1 0 0,-2 0-149 0 0,0 0 1 0 0,0 0-1 0 0,0 0 0 0 0,-1 0 0 0 0,0 1 0 0 0,0 0 1 0 0,-6-7-1 0 0,5 7-89 0 0,3 5-9 0 0,0-1 1 0 0,0 1 0 0 0,0-1-1 0 0,0 0 1 0 0,1 0 0 0 0,-1 0-1 0 0,1 0 1 0 0,0 0 0 0 0,0 0-1 0 0,-1-6 1 0 0,3-1-1030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586 803 7831 0 0,'0'0'706'0'0,"-1"2"-578"0"0,-23 29 11965 0 0,32-39-11144 0 0,33-32-832 0 0,-2-2 0 0 0,-2-1 0 0 0,-2-2-1 0 0,-2-1 1 0 0,28-52 0 0 0,114-262-2318 0 0,-168 343 1992 0 0,0-1 0 0 0,0 0-1 0 0,-2 0 1 0 0,0-1 0 0 0,3-31-1 0 0,-7 39 28 0 0,-2 11 188 0 0,1-1 0 0 0,-1 1 0 0 0,1 0 0 0 0,-1 0 1 0 0,1-1-1 0 0,-1 1 0 0 0,0 0 0 0 0,1 0 0 0 0,-1 0 1 0 0,1 0-1 0 0,-1 0 0 0 0,1 0 0 0 0,-1 0 0 0 0,1 0 1 0 0,-1 0-1 0 0,0 0 0 0 0,1 0 0 0 0,-1 0 0 0 0,1 0 1 0 0,-1 0-1 0 0,1 1 0 0 0,-1-1 0 0 0,-4 2 40 0 0,0 0-1 0 0,0 1 1 0 0,0-1-1 0 0,1 1 1 0 0,0 0-1 0 0,-1 1 1 0 0,1-1-1 0 0,-4 5 1 0 0,-32 36 342 0 0,34-37-338 0 0,-60 77 796 0 0,-85 143 1 0 0,-27 110-119 0 0,103-140-655 0 0,16 5-73 0 0,27-86 2 0 0,26-94-2 0 0,-1-1 0 0 0,-1 0 0 0 0,-1-1 0 0 0,0 0 0 0 0,-2 0 0 0 0,0-1 0 0 0,-2-1 0 0 0,0 0 0 0 0,0 0 0 0 0,-29 26 0 0 0,11-15-312 0 0,-2-1 0 0 0,-1-2-1 0 0,-2-1 1 0 0,-53 28 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12439 0 0,'-1'0'566'0'0,"-6"1"-36"0"0,2 0-495 0 0,0 0 0 0 0,1 0 0 0 0,-1 0 0 0 0,-9 4 0 0 0,13-5 147 0 0,-1 1 0 0 0,1 0 0 0 0,0 0 0 0 0,-1 0 0 0 0,1 0 0 0 0,0 0 0 0 0,0 0 0 0 0,0 0 0 0 0,0 0 0 0 0,0 0 0 0 0,0 1 0 0 0,0-1 0 0 0,0 0 0 0 0,0 1 0 0 0,0-1 0 0 0,1 0 0 0 0,-1 1 0 0 0,1-1 0 0 0,-1 1 0 0 0,1-1 0 0 0,-1 3 0 0 0,1-3 18 0 0,0 1 0 0 0,0 0 0 0 0,0 0 0 0 0,0 0 0 0 0,0-1 0 0 0,1 1 0 0 0,-1 0 0 0 0,1 0 0 0 0,-1-1 0 0 0,1 1 0 0 0,-1 0 1 0 0,1-1-1 0 0,0 1 0 0 0,0-1 0 0 0,0 1 0 0 0,0-1 0 0 0,0 1 0 0 0,0-1 0 0 0,0 0 0 0 0,1 1 0 0 0,-1-1 0 0 0,0 0 0 0 0,1 0 0 0 0,-1 0 0 0 0,1 0 0 0 0,-1 0 0 0 0,1 0 0 0 0,0 0 0 0 0,2 0 0 0 0,4 2-95 0 0,0 0-1 0 0,1 0 0 0 0,-1-1 0 0 0,15 3 0 0 0,3-3 87 0 0,1 0 0 0 0,0-1 0 0 0,49-6 0 0 0,80-20-307 0 0,-135 21 80 0 0,163-41-4069 0 0,-128 27-3511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11831 0 0,'0'0'540'0'0,"2"0"-5"0"0,1 1-475 0 0,0-1 0 0 0,0 1 0 0 0,0 0 1 0 0,0 0-1 0 0,0 0 0 0 0,0 1 0 0 0,-1-1 0 0 0,1 1 0 0 0,0-1 0 0 0,-1 1 0 0 0,1 0 1 0 0,-1 0-1 0 0,1 0 0 0 0,2 4 0 0 0,-2-2 199 0 0,0 0-1 0 0,-1 0 1 0 0,1 0 0 0 0,-1 0-1 0 0,0 0 1 0 0,0 1-1 0 0,-1-1 1 0 0,3 9 0 0 0,-2-1 183 0 0,-1-1 1 0 0,0 1 0 0 0,0 0-1 0 0,-1-1 1 0 0,-1 1-1 0 0,0 0 1 0 0,-2 13 0 0 0,-6 9-6 0 0,0-1 0 0 0,-2 0 1 0 0,-1 0-1 0 0,-2-1 1 0 0,-22 38-1 0 0,-103 144 536 0 0,82-132-720 0 0,-167 262 52 0 0,176-268-337 0 0,14-19-275 0 0,20-31-2624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56 18455 0 0,'-20'-3'1675'0'0,"23"12"-1283"0"0,-2-7-318 0 0,1 0 0 0 0,0 0 0 0 0,-1 0 0 0 0,1 0 0 0 0,0 0 0 0 0,0-1 1 0 0,0 1-1 0 0,0 0 0 0 0,0-1 0 0 0,0 0 0 0 0,0 1 0 0 0,1-1 0 0 0,-1 0 0 0 0,1 0 0 0 0,2 0 1 0 0,7 3 329 0 0,22 3 0 0 0,-27-5-280 0 0,26 2 457 0 0,-1-1 0 0 0,61-1 0 0 0,68-14 219 0 0,-116 7-645 0 0,64-6-1155 0 0,179-41 1 0 0,-246 39-870 0 0,-4-2-450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6447 0 0,'1'3'3222'0'0,"1"1"-2099"0"0,-1 1-1 0 0,0 0 1 0 0,0 0 0 0 0,0 0 0 0 0,0 0 0 0 0,-1 9 0 0 0,0-6-337 0 0,-1 1 0 0 0,-1-1-1 0 0,-2 13 1 0 0,-5 4-574 0 0,-18 41-1 0 0,12-31 781 0 0,-118 231 510 0 0,-23-12-1283 0 0,78-133-138 0 0,-75 111 260 0 0,123-189-288 0 0,-75 116 502 0 0,100-151-466 0 0,4-7 171 0 0,3-2-192 0 0,135-106-143 0 0,-85 64-199 0 0,77-51-778 0 0,-106 79 629 0 0,1 2-1 0 0,0 1 1 0 0,48-17 0 0 0,-69 28 385 0 0,0 0 1 0 0,0 0-1 0 0,0 0 1 0 0,0 1-1 0 0,0-1 1 0 0,1 1-1 0 0,-1 0 1 0 0,0 0-1 0 0,6 1 1 0 0,-8 0 49 0 0,0 0 0 0 0,0 0 0 0 0,0 0 0 0 0,0 0 0 0 0,0 0-1 0 0,0 0 1 0 0,0 1 0 0 0,0-1 0 0 0,0 0 0 0 0,-1 0 0 0 0,1 1 0 0 0,0-1 0 0 0,0 4 0 0 0,0-3 18 0 0,0 3 36 0 0,0 1 0 0 0,0-1-1 0 0,0 1 1 0 0,0-1 0 0 0,-1 1 0 0 0,0 0-1 0 0,0-1 1 0 0,-1 1 0 0 0,0 0 0 0 0,-1 8-1 0 0,-2 16-28 0 0,3-22-142 0 0,1-3-212 0 0,-1 0-1 0 0,1 0 1 0 0,0 0-1 0 0,0 1 1 0 0,1-1-1 0 0,0 0 1 0 0,0 0-1 0 0,1 5 1 0 0,3 1-6873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52 9671 0 0,'-1'2'7219'0'0,"1"0"-6974"0"0,0-1 1 0 0,0 1-1 0 0,0-1 1 0 0,0 1-1 0 0,0 0 1 0 0,0-1-1 0 0,0 1 1 0 0,1-1-1 0 0,-1 1 0 0 0,0-1 1 0 0,1 1-1 0 0,-1-1 1 0 0,1 1-1 0 0,0-1 1 0 0,-1 1-1 0 0,1-1 1 0 0,0 0-1 0 0,0 1 1 0 0,1 0-1 0 0,0 0-61 0 0,1 0 0 0 0,-1 0 1 0 0,0 0-1 0 0,1-1 0 0 0,-1 1 0 0 0,1-1 0 0 0,-1 0 1 0 0,1 1-1 0 0,5 0 0 0 0,3 1-12 0 0,0-1 1 0 0,1 0-1 0 0,-1-1 1 0 0,18 0-1 0 0,-9-1-94 0 0,0-1 0 0 0,1-1-1 0 0,29-7 1 0 0,-42 7-202 0 0,-1 0 0 0 0,0 0 0 0 0,1-1 1 0 0,-1 0-1 0 0,0 0 0 0 0,0-1 0 0 0,-1 0 0 0 0,1 0 1 0 0,-1 0-1 0 0,0-1 0 0 0,0 0 0 0 0,8-8 0 0 0,-13 12 92 0 0,-1 0-1 0 0,1 0 0 0 0,0 1 0 0 0,-1-1 1 0 0,1 0-1 0 0,0 0 0 0 0,-1 0 0 0 0,1 0 1 0 0,-1 0-1 0 0,1 0 0 0 0,-1 0 0 0 0,0 0 1 0 0,1 0-1 0 0,-1 0 0 0 0,0-1 0 0 0,0 1 0 0 0,0 0 1 0 0,0 0-1 0 0,0 0 0 0 0,0 0 0 0 0,0 0 1 0 0,0 0-1 0 0,0 0 0 0 0,0 0 0 0 0,-1-1 1 0 0,1 1-1 0 0,-1 0 0 0 0,0-1 0 0 0,0 1 9 0 0,0-1 0 0 0,0 1-1 0 0,0 0 1 0 0,0 0 0 0 0,0 0 0 0 0,-1 0-1 0 0,1 1 1 0 0,0-1 0 0 0,-1 0 0 0 0,1 0-1 0 0,-1 1 1 0 0,1-1 0 0 0,-1 1-1 0 0,1-1 1 0 0,-1 1 0 0 0,1 0 0 0 0,-1 0-1 0 0,1 0 1 0 0,-1-1 0 0 0,-2 2-1 0 0,-6-1-21 0 0,0 1-1 0 0,1 1 0 0 0,-1-1 1 0 0,0 2-1 0 0,-18 6 0 0 0,-47 24 66 0 0,59-25-31 0 0,-20 10 211 0 0,1 2-1 0 0,0 1 1 0 0,2 1 0 0 0,1 2-1 0 0,0 1 1 0 0,-52 57 0 0 0,78-76-174 0 0,1 0 0 0 0,0 0 1 0 0,1 1-1 0 0,-1-1 0 0 0,1 1 1 0 0,1 0-1 0 0,-4 10 0 0 0,6-15-17 0 0,0-1-1 0 0,1 1 0 0 0,0 0 0 0 0,-1 0 0 0 0,1 0 0 0 0,0 0 0 0 0,0-1 1 0 0,0 1-1 0 0,0 0 0 0 0,0 0 0 0 0,1 0 0 0 0,-1 0 0 0 0,1-1 0 0 0,-1 1 0 0 0,1 0 1 0 0,-1 0-1 0 0,1-1 0 0 0,0 1 0 0 0,0 0 0 0 0,0-1 0 0 0,0 1 0 0 0,0-1 1 0 0,0 1-1 0 0,0-1 0 0 0,1 0 0 0 0,-1 1 0 0 0,0-1 0 0 0,1 0 0 0 0,-1 0 1 0 0,1 0-1 0 0,-1 0 0 0 0,1 0 0 0 0,0 0 0 0 0,-1-1 0 0 0,1 1 0 0 0,3 0 0 0 0,3 3 44 0 0,1-2 0 0 0,0 1 0 0 0,0-1-1 0 0,1-1 1 0 0,-1 0 0 0 0,14 0-1 0 0,59-6 101 0 0,-47 2-130 0 0,-6 2-537 0 0,0-2 0 0 0,0-1-1 0 0,-1-2 1 0 0,53-16 0 0 0,-56 12-1367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6071 0 0,'0'0'275'0'0,"2"0"-2"0"0,29-19 9835 0 0,-104 90-8835 0 0,0 1-946 0 0,-27 51-257 0 0,85-101 20 0 0,1 1 0 0 0,1 0 1 0 0,1 1-1 0 0,-9 26 1 0 0,18-40-42 0 0,1-1 1 0 0,-1 0 0 0 0,2 0 0 0 0,-1 1-1 0 0,1-1 1 0 0,1 1 0 0 0,0 11 0 0 0,0-18-35 0 0,1 0 1 0 0,-1-1 0 0 0,1 1 0 0 0,-1 0-1 0 0,1 0 1 0 0,0 0 0 0 0,0 0 0 0 0,1-1-1 0 0,-1 1 1 0 0,0-1 0 0 0,4 6 0 0 0,-3-7 1 0 0,-1 0 0 0 0,1 1 1 0 0,-1-1-1 0 0,1 0 0 0 0,-1 0 1 0 0,1 0-1 0 0,0 0 1 0 0,0 0-1 0 0,0 0 0 0 0,-1-1 1 0 0,1 1-1 0 0,0 0 1 0 0,0-1-1 0 0,0 0 0 0 0,0 1 1 0 0,0-1-1 0 0,0 0 0 0 0,0 0 1 0 0,3 0-1 0 0,7-2 74 0 0,-1 0-1 0 0,0 0 1 0 0,0-1-1 0 0,0 0 1 0 0,0-1 0 0 0,0 0-1 0 0,10-7 1 0 0,70-43 272 0 0,-76 44-321 0 0,16-10 44 0 0,-1-2 1 0 0,39-35 0 0 0,-64 53-57 0 0,-3 3-23 0 0,0 0 1 0 0,-1-1 0 0 0,0 1 0 0 0,1-1 0 0 0,-1 1 0 0 0,0 0 0 0 0,0-1 0 0 0,0 0 0 0 0,0 1 0 0 0,0-1 0 0 0,0 0 0 0 0,0 1 0 0 0,-1-1 0 0 0,2-4 0 0 0,-2 5 1 0 0,1-1 0 0 0,-1 1 0 0 0,0-1 0 0 0,1 0 0 0 0,-1 1 1 0 0,0-1-1 0 0,0 1 0 0 0,0-1 0 0 0,0 0 0 0 0,-1 1 0 0 0,1-1 0 0 0,0 1 0 0 0,-1-1 0 0 0,1 0 1 0 0,-1 1-1 0 0,1-1 0 0 0,-3-2 0 0 0,-18-24 98 0 0,7 10-61 0 0,-1-3-25 0 0,6 9-12 0 0,1-1-1 0 0,-10-18 1 0 0,18 29-94 0 0,-10-10-2163 0 0,-2-3-2492 0 0,11 10 4321 0 0,-1-1 1 0 0,1 0-1 0 0,0 1 1 0 0,1-1-1 0 0,-1 0 1 0 0,1 0 0 0 0,1 1-1 0 0,0-8 1 0 0,1-2-357 0 0,8-29 1 0 0,-3 25 395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116 224 6415 0 0,'0'0'586'0'0,"-1"0"-486"0"0,-2 2 420 0 0,1-1 0 0 0,-1 0 0 0 0,1 1 0 0 0,0 0 0 0 0,0-1-1 0 0,0 1 1 0 0,0 0 0 0 0,0 0 0 0 0,0 0 0 0 0,0 1 0 0 0,1-1 0 0 0,-1 0 0 0 0,1 0 0 0 0,-1 1 0 0 0,1-1 0 0 0,-1 4 0 0 0,0 2 87 0 0,0 0 0 0 0,0-1 0 0 0,1 1-1 0 0,0 9 1 0 0,-4 18 972 0 0,-7 12-554 0 0,-9 29-64 0 0,18-66-856 0 0,-1 0 1 0 0,-1 0 0 0 0,0 0 0 0 0,0-1 0 0 0,-7 10 0 0 0,11-18 279 0 0,2-4-355 0 0,0 0-1 0 0,0 0 1 0 0,0 0 0 0 0,1 0-1 0 0,-1 0 1 0 0,1 0-1 0 0,-1 0 1 0 0,1 1 0 0 0,4-5-1 0 0,2-4 27 0 0,78-143 101 0 0,-49 85-154 0 0,-21 39-26 0 0,1 1 0 0 0,2 1 1 0 0,39-47-1 0 0,-49 66-10 0 0,1-1 0 0 0,-1 2 0 0 0,1-1 0 0 0,1 1 0 0 0,-1 1 0 0 0,1 0 0 0 0,1 1 0 0 0,-1 0 0 0 0,1 0 0 0 0,0 1 0 0 0,0 1 0 0 0,25-6 0 0 0,9 4 55 0 0,-1 2 0 0 0,1 2 0 0 0,78 7 0 0 0,-124-5-17 0 0,9 0 85 0 0,-1 1 0 0 0,1 0 0 0 0,-1 1 0 0 0,13 3 0 0 0,-20-4-73 0 0,0-1-1 0 0,1 1 0 0 0,-1-1 1 0 0,0 1-1 0 0,0-1 0 0 0,1 1 1 0 0,-1 0-1 0 0,0-1 0 0 0,0 1 1 0 0,0 0-1 0 0,0 0 1 0 0,0 0-1 0 0,0 0 0 0 0,0 0 1 0 0,0 0-1 0 0,0 0 0 0 0,0 0 1 0 0,-1 1-1 0 0,1-1 0 0 0,0 0 1 0 0,-1 0-1 0 0,1 1 0 0 0,-1-1 1 0 0,1 0-1 0 0,-1 1 1 0 0,0-1-1 0 0,0 1 0 0 0,1-1 1 0 0,-1 0-1 0 0,0 1 0 0 0,0-1 1 0 0,0 1-1 0 0,-1-1 0 0 0,1 0 1 0 0,-1 3-1 0 0,-1 2 1 0 0,0 0 0 0 0,-1 0 0 0 0,1 0-1 0 0,-2 0 1 0 0,1-1 0 0 0,0 0 0 0 0,-1 1 0 0 0,-5 4 0 0 0,-39 38 114 0 0,23-24-90 0 0,2 0 1 0 0,1 2-1 0 0,2 0 1 0 0,0 1 0 0 0,-22 44-1 0 0,37-63-38 0 0,1 1 1 0 0,0-1-1 0 0,1 1 0 0 0,0 1 1 0 0,0-1-1 0 0,1 0 0 0 0,-2 12 1 0 0,4-18-2 0 0,-1 1 0 0 0,1-1 1 0 0,0 0-1 0 0,1 0 1 0 0,-1 1-1 0 0,0-1 0 0 0,1 0 1 0 0,0 0-1 0 0,-1 0 0 0 0,1 0 1 0 0,0 0-1 0 0,1 0 0 0 0,-1 0 1 0 0,1 0-1 0 0,-1 0 0 0 0,1-1 1 0 0,0 1-1 0 0,0 0 0 0 0,0-1 1 0 0,0 0-1 0 0,0 1 0 0 0,1-1 1 0 0,-1 0-1 0 0,6 3 0 0 0,2 0 74 0 0,0 0-1 0 0,0-1 0 0 0,0 0 0 0 0,1 0 0 0 0,0-2 1 0 0,-1 1-1 0 0,20 1 0 0 0,79 0 606 0 0,-86-4-521 0 0,121-8 938 0 0,-81 3-895 0 0,-25-4-174 0 0,9-3-222 0 0,-46 12 61 0 0,1 0-169 0 0,1 0 57 0 0,0 0-1 0 0,0 1 1 0 0,-1-1 0 0 0,1 1-1 0 0,0 0 1 0 0,-1 0 0 0 0,1 0-1 0 0,0 0 1 0 0,-1 0-1 0 0,4 3 1 0 0,-5-3-312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559 145 5063 0 0,'11'-17'228'0'0,"33"-52"1540"0"0,-39 59 403 0 0,-1 0-1 0 0,7-19 0 0 0,-11 27-986 0 0,0 0-345 0 0,0 2-781 0 0,0 0 1 0 0,0 0-1 0 0,0-1 1 0 0,0 1 0 0 0,0 0-1 0 0,0 0 1 0 0,0 0-1 0 0,0-1 1 0 0,0 1 0 0 0,0 0-1 0 0,0 0 1 0 0,0-1-1 0 0,-1 1 1 0 0,1 0 0 0 0,0 0-1 0 0,0 0 1 0 0,0-1-1 0 0,0 1 1 0 0,0 0 0 0 0,-1 0-1 0 0,1 0 1 0 0,0 0-1 0 0,0 0 1 0 0,0-1 0 0 0,-1 1-1 0 0,1 0 1 0 0,0 0-1 0 0,0 0 1 0 0,0 0 0 0 0,-1 0-1 0 0,1 0 1 0 0,0 0-1 0 0,0 0 1 0 0,-1 0 0 0 0,1 0-1 0 0,0 0 1 0 0,0 0-1 0 0,-1 0 1 0 0,1 0 0 0 0,0 0-1 0 0,0 0 1 0 0,0 0-1 0 0,-1 0 1 0 0,1 0 0 0 0,0 0-1 0 0,0 0 1 0 0,-1 0-1 0 0,1 0 1 0 0,-15 12 836 0 0,-12 20-535 0 0,5 3-202 0 0,1 1 0 0 0,-25 64 0 0 0,-21 84 358 0 0,43-116-458 0 0,-91 247-100 0 0,-22-9-42 0 0,128-291-166 0 0,0 0 1 0 0,-1 0-1 0 0,-14 18 1 0 0,18-26-216 0 0,0-1 1 0 0,0 0 0 0 0,-1 0 0 0 0,1-1-1 0 0,-1 0 1 0 0,0 0 0 0 0,-1 0 0 0 0,-13 6 0 0 0,8-7-3470 0 0,1-4-1046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99 155 8287 0 0,'-33'3'633'0'0,"27"-4"-425"0"0,-1 1-1 0 0,1 1 0 0 0,0 0 0 0 0,-1 0 0 0 0,1 0 1 0 0,0 0-1 0 0,-6 3 0 0 0,2 2 2903 0 0,10-6-3022 0 0,0 0 1 0 0,0 1-1 0 0,0-1 1 0 0,0 0-1 0 0,0 0 1 0 0,0 0 0 0 0,0 0-1 0 0,0 0 1 0 0,0 1-1 0 0,0-1 1 0 0,0 0-1 0 0,0 0 1 0 0,0 0 0 0 0,0 0-1 0 0,0 0 1 0 0,0 1-1 0 0,0-1 1 0 0,0 0-1 0 0,0 0 1 0 0,0 0 0 0 0,0 0-1 0 0,0 0 1 0 0,1 0-1 0 0,-1 1 1 0 0,0-1-1 0 0,0 0 1 0 0,0 0 0 0 0,0 0 88 0 0,0 0-89 0 0,0 0 1 0 0,0 0-1 0 0,0 0 1 0 0,1 1 0 0 0,-1-1-1 0 0,0 0 1 0 0,0 0-1 0 0,22 7 1726 0 0,-21-7-1914 0 0,20 3 485 0 0,1-1 0 0 0,-1-1 0 0 0,1-1 0 0 0,-1-1 0 0 0,34-6 1 0 0,-18 3-1 0 0,400-78 2310 0 0,-271 44-2451 0 0,-26 3-387 0 0,-80 19-796 0 0,-33 10-1668 0 0,-25 6 1085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39 474 11255 0 0,'3'11'1204'0'0,"-8"17"-1267"0"0,-2 8 4897 0 0,3-37-4235 0 0,4 2-557 0 0,0-1 1 0 0,-1 0-1 0 0,1 0 0 0 0,-1 0 1 0 0,1 0-1 0 0,-1 0 1 0 0,1 0-1 0 0,-1-1 0 0 0,1 1 1 0 0,-1 0-1 0 0,1 0 1 0 0,-1 0-1 0 0,1 0 0 0 0,-1-1 1 0 0,1 1-1 0 0,-1 0 1 0 0,1 0-1 0 0,0-1 0 0 0,-1 1 1 0 0,0-1-1 0 0,-2-7 280 0 0,0 0 0 0 0,1 0 0 0 0,0-1 0 0 0,0 0 0 0 0,0 1 0 0 0,1-1 0 0 0,1 0 0 0 0,0 0 0 0 0,0 1 0 0 0,2-17 0 0 0,2-2 209 0 0,2-1 1 0 0,9-30-1 0 0,-7 35-474 0 0,0 0 1 0 0,2 0-1 0 0,1 0 0 0 0,26-40 0 0 0,-26 47-35 0 0,1 1 0 0 0,0 0 0 0 0,1 1 0 0 0,1 0 0 0 0,0 1 0 0 0,32-22 0 0 0,-36 29-410 0 0,0 0 0 0 0,1 1-1 0 0,0 0 1 0 0,0 1 0 0 0,0 0-1 0 0,0 0 1 0 0,1 1 0 0 0,13-1 0 0 0,-6 2-903 0 0,0 1 0 0 0,1 0 0 0 0,-1 2 0 0 0,23 3 0 0 0,-15 0-4912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189 340 2759 0 0,'0'0'126'0'0,"0"1"503"0"0,0 13 2339 0 0,-1-1 0 0 0,-1 1 0 0 0,-4 18 0 0 0,1-15 107 0 0,-13 34 1 0 0,-4-7-2264 0 0,-27 42 0 0 0,29-55-1109 0 0,2 1 0 0 0,1 1 1 0 0,-13 37-1 0 0,29-69-238 0 0</inkml:trace>
  <inkml:trace contextRef="#ctx0" brushRef="#br0" timeOffset="1">397 22 10535 0 0,'0'0'464'0'0,"9"-4"104"0"0,0-1-456 0 0,0-1-112 0 0,2 3 0 0 0,0 1 0 0 0,0 0 80 0 0,1 2-8 0 0,1 0 0 0 0,1 2-4832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315 103 6447 0 0,'0'0'3583'0'0,"2"-1"-1979"0"0,7-2-1093 0 0,-1-1 0 0 0,0 0 0 0 0,0-1 0 0 0,0 0 1 0 0,0 0-1 0 0,-1 0 0 0 0,0-1 0 0 0,0 0 0 0 0,0-1 0 0 0,-1 0 0 0 0,10-13 0 0 0,-15 20-475 0 0,-1 0 0 0 0,0-1 0 0 0,1 1-1 0 0,-1-1 1 0 0,0 0 0 0 0,1 1 0 0 0,-1-1-1 0 0,0 1 1 0 0,0-1 0 0 0,0 1 0 0 0,1-1-1 0 0,-1 1 1 0 0,0-1 0 0 0,0 0 0 0 0,0 1 0 0 0,0-1-1 0 0,0 1 1 0 0,0-1 0 0 0,0 0 0 0 0,0 1-1 0 0,0-1 1 0 0,-1 1 0 0 0,1-1 0 0 0,0 1-1 0 0,0-1 1 0 0,0 0 0 0 0,-1 1 0 0 0,0-2-1 0 0,0 2-8 0 0,0-1-1 0 0,1 0 0 0 0,-2 1 1 0 0,1-1-1 0 0,0 0 0 0 0,0 1 0 0 0,0-1 1 0 0,0 1-1 0 0,0 0 0 0 0,0-1 0 0 0,0 1 1 0 0,-1 0-1 0 0,0 0 0 0 0,-6-1 45 0 0,1 1 0 0 0,-1 0 0 0 0,-9 2 1 0 0,-9 2 93 0 0,0 1 1 0 0,1 1 0 0 0,0 1 0 0 0,0 1-1 0 0,-28 14 1 0 0,36-14-17 0 0,0 2-1 0 0,0 0 1 0 0,1 0-1 0 0,0 2 1 0 0,0 0-1 0 0,2 0 1 0 0,-23 25-1 0 0,34-33-86 0 0,-1 1 0 0 0,0-1 0 0 0,1 1 0 0 0,0 0 1 0 0,0 0-1 0 0,1 0 0 0 0,-1 0 0 0 0,-2 11 0 0 0,5-15-53 0 0,0 0 1 0 0,0 0-1 0 0,0 0 1 0 0,0 0-1 0 0,0-1 1 0 0,1 1-1 0 0,-1 0 1 0 0,0 0-1 0 0,0 0 1 0 0,1 0-1 0 0,-1 0 0 0 0,1 0 1 0 0,-1-1-1 0 0,1 1 1 0 0,-1 0-1 0 0,1 0 1 0 0,-1-1-1 0 0,1 1 1 0 0,0 0-1 0 0,-1-1 1 0 0,2 2-1 0 0,16 9 144 0 0,-14-10-129 0 0,0 0 0 0 0,1 0 0 0 0,-1 0 0 0 0,0-1 0 0 0,1 1 0 0 0,-1-1-1 0 0,1 0 1 0 0,-1-1 0 0 0,6 0 0 0 0,41-9 38 0 0,-36 6-38 0 0,143-45 88 0 0,-99 29-190 0 0,-58 19-5 0 0,-6 14-947 0 0,-10 9 639 0 0,-3 6-866 0 0,18-26 709 0 0,-1 0 1 0 0,0 0-1 0 0,0 0 1 0 0,1 0-1 0 0,-1 0 1 0 0,1 0-1 0 0,-1 4 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76 12871 0 0,'22'-41'808'0'0,"-3"6"4060"0"0,-20 37-4667 0 0,1 1 0 0 0,-1-1-1 0 0,1 0 1 0 0,0 0 0 0 0,0 1 0 0 0,0-1-1 0 0,0 4 1 0 0,0 7 157 0 0,-4 10 140 0 0,0 0-1 0 0,-2 0 0 0 0,-13 33 0 0 0,-33 64 406 0 0,31-75-748 0 0,-85 201 342 0 0,-44 97-2674 0 0,118-276-1436 0 0,26-51 1899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0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93 15263 0 0,'18'-22'686'0'0,"-8"11"-205"0"0,17-24 0 0 0,-27 34-406 0 0,0 1 1 0 0,1-1-1 0 0,-1 1 0 0 0,1-1 0 0 0,-1 1 0 0 0,0-1 1 0 0,1 1-1 0 0,-1-1 0 0 0,0 1 0 0 0,0-1 0 0 0,0 1 1 0 0,1-1-1 0 0,-1 1 0 0 0,0-1 0 0 0,0 0 0 0 0,0 1 1 0 0,0-1-1 0 0,0 1 0 0 0,0-1 0 0 0,0 0 0 0 0,0 1 1 0 0,0-1-1 0 0,0 1 0 0 0,-1-1 0 0 0,1 0 0 0 0,0 1 1 0 0,0-1-1 0 0,0 1 0 0 0,-1-1 0 0 0,1 1 0 0 0,0-1 0 0 0,-1 1 1 0 0,1-1-1 0 0,0 1 0 0 0,-1-1 0 0 0,1 1 0 0 0,-1 0 1 0 0,1-1-1 0 0,-1 1 0 0 0,0-1 0 0 0,0 0 30 0 0,-1 1 0 0 0,1 0 0 0 0,0-1 1 0 0,-1 1-1 0 0,1 0 0 0 0,-1 0 0 0 0,1 0 0 0 0,-1 0 0 0 0,1 0 0 0 0,0 0 0 0 0,-1 0 0 0 0,1 0 0 0 0,-1 1 0 0 0,1-1 0 0 0,0 0 0 0 0,-3 2 0 0 0,-17 9-28 0 0,0 1-1 0 0,0 1 1 0 0,-34 30-1 0 0,25-19-75 0 0,14-13-2 0 0,-12 11 2 0 0,-33 31 1 0 0,54-46-4 0 0,0 1 0 0 0,1-1 0 0 0,0 1 0 0 0,0 1 0 0 0,0-1 0 0 0,1 1 1 0 0,0 0-1 0 0,1 0 0 0 0,-4 12 0 0 0,7-19-15 0 0,0 0 1 0 0,1 0-1 0 0,0-1 1 0 0,-1 1-1 0 0,1 0 1 0 0,0 0-1 0 0,0 0 1 0 0,0-1-1 0 0,0 1 0 0 0,0 0 1 0 0,0 0-1 0 0,1 0 1 0 0,-1-1-1 0 0,1 1 1 0 0,-1 0-1 0 0,1 0 1 0 0,-1-1-1 0 0,1 1 1 0 0,0-1-1 0 0,0 1 1 0 0,0 0-1 0 0,0-1 1 0 0,0 1-1 0 0,0-1 0 0 0,0 0 1 0 0,1 1-1 0 0,-1-1 1 0 0,3 2-1 0 0,2 1-117 0 0,1 0 0 0 0,0-1-1 0 0,0 0 1 0 0,1 0-1 0 0,10 3 1 0 0,5 2-137 0 0,13 6 180 0 0,-1 2 0 0 0,-1 1 1 0 0,60 40-1 0 0,-74-42 258 0 0,-13-11-15 0 0,0 0-1 0 0,-1 1 1 0 0,0 0-1 0 0,0 0 1 0 0,0 0-1 0 0,-1 1 1 0 0,1 0-1 0 0,-2 0 1 0 0,7 9 0 0 0,-11-13-38 0 0,1 1 0 0 0,-1-1 1 0 0,1 1-1 0 0,-1-1 1 0 0,0 0-1 0 0,0 1 0 0 0,0-1 1 0 0,0 1-1 0 0,0-1 1 0 0,-1 1-1 0 0,1-1 0 0 0,-1 0 1 0 0,0 1-1 0 0,0-1 1 0 0,1 0-1 0 0,-1 1 0 0 0,-1-1 1 0 0,1 0-1 0 0,0 0 1 0 0,0 0-1 0 0,-1 0 1 0 0,1 0-1 0 0,-1 0 0 0 0,0-1 1 0 0,-3 4-1 0 0,-15 8 493 0 0,-2 0-1 0 0,-40 17 0 0 0,32-16-505 0 0,21-10-127 0 0,-1 0 0 0 0,1-1 0 0 0,-1 0 0 0 0,0 0 1 0 0,0-1-1 0 0,0 0 0 0 0,-16 0 0 0 0,21-2-216 0 0,0 0-1 0 0,-1 0 1 0 0,1 0 0 0 0,0-1-1 0 0,0 0 1 0 0,0 0 0 0 0,0-1-1 0 0,0 1 1 0 0,0-1 0 0 0,0 0-1 0 0,1 0 1 0 0,-1-1 0 0 0,1 1-1 0 0,-1-1 1 0 0,1 0 0 0 0,-6-6-1 0 0,2 0-1174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8 6911 0 0,'0'0'528'0'0,"0"-2"-341"0"0,2-4 21 0 0,-22 11 3399 0 0,-9 10-2421 0 0,0 2 1 0 0,-35 28 0 0 0,-1-1 354 0 0,7-7-451 0 0,-65 43 368 0 0,113-73-1401 0 0,-12 9 79 0 0,0 0 1 0 0,-23 25 0 0 0,-7 14-59 0 0,3 3 0 0 0,-45 67 1 0 0,68-85 13 0 0,1 2 1 0 0,3 0-1 0 0,1 2 0 0 0,-22 64 1 0 0,42-105-89 0 0,-6 20 82 0 0,0 0 0 0 0,1 1-1 0 0,1 0 1 0 0,-2 24 0 0 0,7-41-38 0 0,0-1 0 0 0,0 1 0 0 0,0-1 0 0 0,1 0 0 0 0,0 1 0 0 0,0-1 0 0 0,0 1 0 0 0,1-1 0 0 0,0 0 0 0 0,1 0 0 0 0,-1 0 0 0 0,1 0 0 0 0,0-1 0 0 0,0 1 0 0 0,1-1 0 0 0,0 0 0 0 0,0 1 0 0 0,0-2 0 0 0,0 1 0 0 0,7 5 0 0 0,-2-3 134 0 0,0-1 0 0 0,0 0 0 0 0,1 0 0 0 0,0-1-1 0 0,0 0 1 0 0,16 5 0 0 0,-7-4 175 0 0,1-1 0 0 0,34 4 0 0 0,-13-3-74 0 0,-16-3-179 0 0,35 2 0 0 0,-58-5-82 0 0,0 0-1 0 0,1 0 1 0 0,-1-1 0 0 0,1 1 0 0 0,-1-1-1 0 0,0 1 1 0 0,1-1 0 0 0,-1 0 0 0 0,0 0 0 0 0,0 0-1 0 0,4-3 1 0 0,-1-1 45 0 0,-2-3-99 0 0,-4-3-708 0 0,-7 4-4987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7367 0 0,'-1'-2'568'0'0,"-1"-1"-242"0"0,-1 0-1 0 0,0 0 1 0 0,0 0-1 0 0,0 0 1 0 0,0 0-1 0 0,0 1 0 0 0,-1 0 1 0 0,1 0-1 0 0,-1 0 1 0 0,0 0-1 0 0,-4-2 1 0 0,6 3 1708 0 0,-1 1-1411 0 0,3 0-561 0 0,0 0 0 0 0,0-1 0 0 0,-1 1 0 0 0,1 0 0 0 0,0 0-1 0 0,-1 0 1 0 0,1 0 0 0 0,-1 0 0 0 0,1 0 0 0 0,0 0 0 0 0,-1 0 0 0 0,1 0 0 0 0,0 0 0 0 0,-1 0 0 0 0,1 0 0 0 0,0 0 0 0 0,-1 0-1 0 0,1 0 1 0 0,0 0 0 0 0,-1 1 0 0 0,1-1 0 0 0,0 0 0 0 0,-1 0 0 0 0,1 0 0 0 0,0 0 0 0 0,0 1 0 0 0,-1-1 0 0 0,1 0 0 0 0,0 0-1 0 0,0 1 1 0 0,-1-1 0 0 0,1 0 0 0 0,0 0 0 0 0,0 1 0 0 0,0-1 0 0 0,0 0 0 0 0,-1 1 0 0 0,1-1 0 0 0,0 1 0 0 0,0 1 35 0 0,-1 0 0 0 0,1-1 0 0 0,0 1 0 0 0,0 0 0 0 0,0 0 1 0 0,0 0-1 0 0,1 0 0 0 0,0 2 0 0 0,12 39 373 0 0,30 52 607 0 0,58 96-1 0 0,-68-132-718 0 0,148 219 1064 0 0,-174-270-1416 0 0,71 98 135 0 0,-60-84-106 0 0,2 0-1 0 0,31 27 1 0 0,-46-44-14 0 0,17 8 14 0 0,-21-13-53 0 0,-1 0 0 0 0,1 0 0 0 0,-1 0 1 0 0,1 1-1 0 0,-1-1 0 0 0,1 0 0 0 0,-1 0 0 0 0,1 0 0 0 0,-1 0 0 0 0,1 0 0 0 0,0 0 0 0 0,-1-1 1 0 0,1 1-1 0 0,-1 0 0 0 0,1 0 0 0 0,-1 0 0 0 0,1 0 0 0 0,-1-1 0 0 0,1 1 0 0 0,-1 0 0 0 0,1 0 0 0 0,-1-1 1 0 0,1 1-1 0 0,-1 0 0 0 0,0-1 0 0 0,1 1 0 0 0,-1-1 0 0 0,1 1 0 0 0,-1 0 0 0 0,0-1 0 0 0,0 1 0 0 0,1-1 1 0 0,-1 1-1 0 0,0-1 0 0 0,0 1 0 0 0,1-1 0 0 0,-1 1 0 0 0,0-1 0 0 0,0 1 0 0 0,0-1 0 0 0,0 0 1 0 0,5-21-770 0 0,-5 19 515 0 0,-1 0 0 0 0,1 1 1 0 0,0-1-1 0 0,-1 0 1 0 0,0 0-1 0 0,1 1 1 0 0,-1-1-1 0 0,-3-4 1 0 0,-4-7-1139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204 941 11975 0 0,'0'0'6556'0'0,"2"0"-6241"0"0,3 2-190 0 0,0-1 0 0 0,0 0 0 0 0,0 0 1 0 0,0 0-1 0 0,0-1 0 0 0,0 0 0 0 0,0 0 0 0 0,0 0 0 0 0,1-1 0 0 0,-1 0 1 0 0,0 0-1 0 0,0 0 0 0 0,0 0 0 0 0,0-1 0 0 0,-1 0 0 0 0,9-4 1 0 0,8-5 89 0 0,0 0 0 0 0,23-18 1 0 0,-44 29-214 0 0,33-24 79 0 0,-1-2 0 0 0,-1-1 0 0 0,-2-1 0 0 0,-1-2 0 0 0,43-57-1 0 0,-39 41 23 0 0,-2-2 0 0 0,-3-1 0 0 0,36-87 0 0 0,-47 98-334 0 0,-3-2 0 0 0,12-57-1 0 0,-21 79 148 0 0,-2 1-1 0 0,0-1 0 0 0,-1 0 1 0 0,0 0-1 0 0,-2 0 0 0 0,0 0 1 0 0,-1 0-1 0 0,-5-20 0 0 0,-3 15-144 0 0,10 23 222 0 0,-1 0-1 0 0,0 0 1 0 0,1 0 0 0 0,-1 0 0 0 0,0 0 0 0 0,1 0 0 0 0,-1 0-1 0 0,0 0 1 0 0,1 0 0 0 0,-1 0 0 0 0,0 0 0 0 0,1 1-1 0 0,-1-1 1 0 0,1 0 0 0 0,-1 0 0 0 0,0 1 0 0 0,1-1-1 0 0,-1 0 1 0 0,1 1 0 0 0,-1 0 0 0 0,0-1-5 0 0,-5 4-3 0 0,0 0 0 0 0,0 1 0 0 0,0 0 0 0 0,0 0 0 0 0,1 0 0 0 0,0 1 0 0 0,0 0 0 0 0,-7 10 0 0 0,-2 7-18 0 0,-12 27 0 0 0,16-29 8 0 0,-125 273 18 0 0,14 7-97 0 0,22-53-431 0 0,81-206 352 0 0,-72 167-378 0 0,84-198 564 0 0,-70 138-13 0 0,59-121 31 0 0,-1 0-1 0 0,-1-2 0 0 0,-25 28 1 0 0,6-20 70 0 0,37-33-191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55 12695 0 0,'0'-1'580'0'0,"0"-2"-516"0"0,-1 1 0 0 0,1-1 0 0 0,-1 1 0 0 0,1-1-1 0 0,-1 1 1 0 0,1-1 0 0 0,-1 1 0 0 0,0 0 0 0 0,0-1 0 0 0,-1 1-1 0 0,1 0 1 0 0,0 0 0 0 0,-1 0 0 0 0,1 0 0 0 0,-1 0 0 0 0,-2-3-1 0 0,2 4 31 0 0,1 0 0 0 0,-1 0-1 0 0,1 0 1 0 0,-1 0-1 0 0,1 0 1 0 0,-1 0 0 0 0,0 0-1 0 0,1 0 1 0 0,-1 1-1 0 0,0-1 1 0 0,0 1 0 0 0,0-1-1 0 0,1 1 1 0 0,-1 0-1 0 0,0 0 1 0 0,0 0 0 0 0,0 0-1 0 0,0 0 1 0 0,0 0 0 0 0,1 0-1 0 0,-1 0 1 0 0,0 1-1 0 0,0-1 1 0 0,-2 2 0 0 0,-4 2 70 0 0,0 0 0 0 0,0 0 0 0 0,1 1 1 0 0,0 0-1 0 0,0 1 0 0 0,0 0 0 0 0,1 0 1 0 0,-7 7-1 0 0,-44 60 505 0 0,43-54-494 0 0,-191 299 1048 0 0,55-79-1022 0 0,135-217-186 0 0,-1-2-1 0 0,-1-1 0 0 0,-1 0 1 0 0,-26 22-1 0 0,35-35-13 0 0,0 0 0 0 0,0 0-1 0 0,0 0 1 0 0,-1-1 0 0 0,0-1 0 0 0,-16 6 0 0 0,24-10-101 0 0,-5 1-300 0 0,8-8-4919 0 0,1 5 5068 0 0,-1 0 0 0 0,1 0 0 0 0,0 0 1 0 0,0 0-1 0 0,-1 0 0 0 0,2 0 0 0 0,-1 1 1 0 0,0-1-1 0 0,3-1 0 0 0,9-6-836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 11831 0 0,'-7'5'1075'0'0,"-34"19"1324"0"0,40-21-1437 0 0,1-2-923 0 0,0-1-1 0 0,0 0 1 0 0,0 0-1 0 0,0 1 1 0 0,0-1-1 0 0,-1 0 1 0 0,1 0 0 0 0,0 1-1 0 0,0-1 1 0 0,0 0-1 0 0,0 0 1 0 0,0 1 0 0 0,0-1-1 0 0,0 0 1 0 0,0 0-1 0 0,0 1 1 0 0,0-1 0 0 0,0 0-1 0 0,0 1 1 0 0,0-1-1 0 0,0 0 1 0 0,0 0-1 0 0,0 1 1 0 0,0-1 0 0 0,1 0-1 0 0,-1 0 1 0 0,0 1-1 0 0,0-1 1 0 0,0 0 0 0 0,1 1-1 0 0,1 1 63 0 0,1-1 1 0 0,0 1-1 0 0,0 0 0 0 0,0-1 1 0 0,0 1-1 0 0,1-1 0 0 0,-1 0 0 0 0,0 0 1 0 0,0 0-1 0 0,1-1 0 0 0,-1 1 0 0 0,1-1 1 0 0,-1 0-1 0 0,0 0 0 0 0,7 0 0 0 0,3-2 227 0 0,1-1-1 0 0,22-6 1 0 0,-9 1 68 0 0,10-1-111 0 0,1-1-417 0 0,1 1 1 0 0,-1 2 0 0 0,60-3 0 0 0,-88 12-2126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77 6911 0 0,'-7'-1'14498'0'0,"10"0"-14297"0"0,0 1 1 0 0,-1-1-1 0 0,1 0 1 0 0,0 1-1 0 0,0-1 1 0 0,0-1-1 0 0,4-1 1 0 0,11-4 152 0 0,111-17 646 0 0,31 2-460 0 0,-91 14-3748 0 0,-26 4-2302 0 0,-28 2-1480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31 12031 0 0,'43'-19'2876'0'0,"-44"18"-2014"0"0,-2-1-741 0 0,0 1 0 0 0,1 0 0 0 0,-1-1 0 0 0,0 1 1 0 0,0 1-1 0 0,1-1 0 0 0,-1 0 0 0 0,0 1 0 0 0,0-1 1 0 0,0 1-1 0 0,0 0 0 0 0,0 0 0 0 0,0 0 0 0 0,-5 1 1 0 0,-6 1 118 0 0,-23 7 0 0 0,36-9-204 0 0,-46 15 151 0 0,2 1 0 0 0,0 2 0 0 0,-73 42 0 0 0,49-18 115 0 0,-91 73 0 0 0,142-103-300 0 0,11-8-5 0 0,0 1 0 0 0,1 1 0 0 0,-11 9 0 0 0,17-15 0 0 0,0 1 0 0 0,0 0 0 0 0,1-1 0 0 0,-1 1 1 0 0,0-1-1 0 0,0 1 0 0 0,0-1 0 0 0,1 1 0 0 0,-1-1 1 0 0,0 1-1 0 0,1-1 0 0 0,-1 1 0 0 0,0-1 0 0 0,1 1 1 0 0,-1-1-1 0 0,1 0 0 0 0,-1 1 0 0 0,1 0 1 0 0,-1-1 1 0 0,5 4-1 0 0,-1-1 0 0 0,1 1-1 0 0,0-1 1 0 0,0 0 0 0 0,0 0 0 0 0,0-1-1 0 0,0 1 1 0 0,1-1 0 0 0,-1 0 0 0 0,9 1-1 0 0,8 1-12 0 0,32 3 0 0 0,-14-3 21 0 0,-19-1 37 0 0,9 1 51 0 0,35 9 1 0 0,-58-11-70 0 0,1 0 1 0 0,-1 1 0 0 0,1 0 0 0 0,-1 0-1 0 0,0 1 1 0 0,0 0 0 0 0,0 0 0 0 0,-1 1-1 0 0,11 8 1 0 0,-15-10 42 0 0,1 0-1 0 0,-1 1 0 0 0,1-1 1 0 0,-1 1-1 0 0,0-1 0 0 0,0 1 1 0 0,-1 0-1 0 0,1 0 0 0 0,-1 0 1 0 0,0 0-1 0 0,1 4 0 0 0,-2-5-19 0 0,0-1 0 0 0,-1 1 0 0 0,1-1 0 0 0,-1 0 0 0 0,0 1 0 0 0,0-1 0 0 0,0 0 0 0 0,0 1 0 0 0,0-1 0 0 0,0 0 0 0 0,0 0 0 0 0,-1 0 0 0 0,-1 2 0 0 0,-3 3 39 0 0,-1 0-1 0 0,0 0 1 0 0,0 0-1 0 0,0-1 1 0 0,-1-1-1 0 0,0 1 0 0 0,0-1 1 0 0,0 0-1 0 0,-17 6 1 0 0,-8 2-9 0 0,-46 10 0 0 0,45-13-43 0 0,-19 5-11 0 0,-1-1 0 0 0,-109 12 0 0 0,141-24-39 0 0,7-1-48 0 0,-27 0-1 0 0,38-1 52 0 0,0 0 1 0 0,1-1-1 0 0,-1 0 1 0 0,1 1-1 0 0,-1-1 1 0 0,1 0-1 0 0,-1-1 1 0 0,1 1-1 0 0,0-1 1 0 0,-1 1-1 0 0,1-1 1 0 0,-5-4-1 0 0,7 5-12 0 0,0 1 0 0 0,1-1 0 0 0,-1 1 0 0 0,1-1-1 0 0,-1 1 1 0 0,1-1 0 0 0,-1 1 0 0 0,1-1 0 0 0,-1 0 0 0 0,1 1 0 0 0,0-1 0 0 0,-1 0-1 0 0,1 1 1 0 0,0-1 0 0 0,-1 0 0 0 0,1 1 0 0 0,0-1 0 0 0,0 0 0 0 0,0 0-1 0 0,0 1 1 0 0,0-1 0 0 0,0 0 0 0 0,0 0 0 0 0,0-1 0 0 0,0 1-5 0 0,1 0-1 0 0,0 0 1 0 0,-1 0 0 0 0,1 0 0 0 0,0 0 0 0 0,-1 0-1 0 0,1 0 1 0 0,0 0 0 0 0,0 0 0 0 0,0 0 0 0 0,0 0-1 0 0,0 0 1 0 0,2 0 0 0 0,5-4-202 0 0,-1 2-1 0 0,1-1 1 0 0,13-3-1 0 0,-15 5-28 0 0,14-4-1488 0 0,2 0-4862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95 4143 0 0,'0'0'319'0'0,"-9"-2"-198"0"0,7 2-529 0 0,-9-3 1887 0 0,-14-5 11986 0 0,30-8-12962 0 0,11-7-288 0 0,-16 23-204 0 0,1-1 0 0 0,-1 1 0 0 0,1-1 0 0 0,-1 0 0 0 0,1 1 0 0 0,-1-1 0 0 0,0 0 1 0 0,1 0-1 0 0,-1 1 0 0 0,0-1 0 0 0,1 0 0 0 0,-1 0 0 0 0,0 1 0 0 0,0-1 0 0 0,0 0 1 0 0,0 0-1 0 0,0 0 0 0 0,0 0 0 0 0,0 1 0 0 0,0-1 0 0 0,0 0 0 0 0,0 0 0 0 0,0 0 1 0 0,0 1-1 0 0,0-1 0 0 0,-1 0 0 0 0,1 0 0 0 0,0 1 0 0 0,-1-1 0 0 0,1 0 0 0 0,-1 0 1 0 0,1 1-1 0 0,-1-1 0 0 0,1 0 0 0 0,-1 1 0 0 0,1-1 0 0 0,-2 0 0 0 0,0-1 69 0 0,-1 0-1 0 0,1 1 0 0 0,-1 0 1 0 0,1-1-1 0 0,-1 1 1 0 0,-5-1-1 0 0,3 0-18 0 0,-1 2-1 0 0,1-1 1 0 0,-1 0-1 0 0,1 1 0 0 0,-1 0 1 0 0,1 1-1 0 0,-1-1 1 0 0,1 1-1 0 0,0 0 1 0 0,-1 0-1 0 0,1 1 1 0 0,-7 2-1 0 0,-8 4-48 0 0,-32 18 0 0 0,50-25-6 0 0,-24 14-10 0 0,0 1 0 0 0,1 1 0 0 0,-37 33 0 0 0,47-36-11 0 0,1 1 1 0 0,0 0-1 0 0,1 1 1 0 0,1 0 0 0 0,0 1-1 0 0,-12 24 1 0 0,23-37 13 0 0,-1-1 0 0 0,1 0 0 0 0,0 0 0 0 0,-1 1 0 0 0,2-1 0 0 0,-1 1 1 0 0,0-1-1 0 0,1 1 0 0 0,-1-1 0 0 0,1 1 0 0 0,0-1 0 0 0,1 8 0 0 0,0-9 1 0 0,-1-1 0 0 0,1 1 0 0 0,-1 0 0 0 0,1-1 0 0 0,0 1 0 0 0,0-1 0 0 0,-1 1 1 0 0,1-1-1 0 0,0 0 0 0 0,0 1 0 0 0,1-1 0 0 0,-1 0 0 0 0,0 0 0 0 0,0 1 0 0 0,1-1 0 0 0,-1 0 0 0 0,0 0 0 0 0,1 0 0 0 0,-1-1 0 0 0,1 1 0 0 0,-1 0 0 0 0,1 0 0 0 0,0-1 0 0 0,-1 1 0 0 0,1-1 0 0 0,0 0 0 0 0,-1 1 0 0 0,4-1 0 0 0,3 0 29 0 0,1 0 1 0 0,-1 0-1 0 0,0-1 0 0 0,1 0 1 0 0,-1 0-1 0 0,0-1 0 0 0,0-1 1 0 0,0 1-1 0 0,0-1 0 0 0,0 0 1 0 0,12-8-1 0 0,8-5 112 0 0,42-33 0 0 0,-66 45-135 0 0,20-14 41 0 0,19-14-42 0 0,44-43 1 0 0,-86 74-76 0 0,-8 12 2 0 0,2-4 39 0 0,-39 61 183 0 0,40-60-114 0 0,0 0 1 0 0,0 0-1 0 0,1 1 1 0 0,0-1-1 0 0,0 1 1 0 0,-2 17-1 0 0,4-24-46 0 0,3 13-161 0 0,-2-14 81 0 0,1-1 1 0 0,-1 1 0 0 0,0-1-1 0 0,1 0 1 0 0,-1 1 0 0 0,0-1-1 0 0,1 0 1 0 0,-1 1 0 0 0,1-1-1 0 0,-1 0 1 0 0,1 0-1 0 0,-1 1 1 0 0,1-1 0 0 0,-1 0-1 0 0,1 0 1 0 0,-1 0 0 0 0,1 0-1 0 0,-1 0 1 0 0,1 0-1 0 0,-1 0 1 0 0,1 0 0 0 0,0 1-176 0 0,12 1-1043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91 190 7831 0 0,'-8'10'1036'0'0,"0"1"0"0"0,0-1 0 0 0,-14 12 0 0 0,1-6 2343 0 0,-2 1 3002 0 0,75-80-5709 0 0,-31 44-739 0 0,1 0 1 0 0,1 1-1 0 0,0 1 0 0 0,1 2 1 0 0,1 0-1 0 0,1 2 0 0 0,0 0 1 0 0,42-13-1 0 0,-63 24 72 0 0,0 1 0 0 0,0 1 0 0 0,0-1 0 0 0,0 1 0 0 0,7-1 0 0 0,-11 1 110 0 0,6 24 269 0 0,-7-17-319 0 0,0-1-1 0 0,-1 1 0 0 0,0 0 0 0 0,0 0 0 0 0,-1-1 0 0 0,0 1 0 0 0,0 0 0 0 0,-3 6 0 0 0,-26 49 263 0 0,31-62-327 0 0,0 3 93 0 0,3-5-32 0 0,11-10-29 0 0,18-19-316 0 0,-10 8-96 0 0,3-5-365 0 0,1 2 1 0 0,55-43 0 0 0,-75 65 695 0 0,-3 2 23 0 0,0 0 0 0 0,0 0-1 0 0,0 1 1 0 0,0-1 0 0 0,1 1-1 0 0,-1-1 1 0 0,5 0 0 0 0,-7 3 55 0 0,1-1-1 0 0,-1 1 1 0 0,0-1 0 0 0,0 1-1 0 0,0-1 1 0 0,0 1 0 0 0,0 0-1 0 0,0 0 1 0 0,0-1 0 0 0,0 1-1 0 0,0 0 1 0 0,0 0 0 0 0,-1 0-1 0 0,1 0 1 0 0,0 0 0 0 0,-1 0-1 0 0,2 2 1 0 0,-2-3-16 0 0,5 9 191 0 0,-1 0 0 0 0,0 0-1 0 0,-1 1 1 0 0,5 16 0 0 0,3 10 537 0 0,-10-35-645 0 0,1 19 84 0 0,-4-2-1582 0 0,0-7-24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 13359 0 0,'2'0'1027'0'0,"16"-2"-399"0"0,-17 3-406 0 0,0 0 0 0 0,0-1 0 0 0,0 1 0 0 0,0 0-1 0 0,0-1 1 0 0,0 1 0 0 0,0 0 0 0 0,0 0 0 0 0,0 0 0 0 0,-1 0 0 0 0,1 0 0 0 0,0 0 0 0 0,-1 0 0 0 0,1 0-1 0 0,0 1 1 0 0,-1-1 0 0 0,0 0 0 0 0,1 2 0 0 0,0-3-5 0 0,0 5 71 0 0,0-1-1 0 0,0 0 1 0 0,0 1-1 0 0,-1-1 1 0 0,1 1-1 0 0,-1-1 1 0 0,0 1-1 0 0,0-1 1 0 0,-2 9-1 0 0,-11 40 408 0 0,12-49-578 0 0,-68 207 1379 0 0,2-8-1319 0 0,53-156-371 0 0,-3 0 0 0 0,-1-1 0 0 0,-44 79 0 0 0,52-109-240 0 0,-15 19 0 0 0,22-31 182 0 0,0-1 0 0 0,-1 1 1 0 0,1-1-1 0 0,0 0 0 0 0,-1 0 0 0 0,0 0 0 0 0,0-1 0 0 0,0 1 0 0 0,0-1 0 0 0,-8 4 1 0 0,1-5-1333 0 0,0-2-58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1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8287 0 0,'5'-14'181'0'0,"1"0"0"0"0,0 1 0 0 0,1 0 0 0 0,16-23-1 0 0,-6 16 648 0 0,0 2 0 0 0,1 0 0 0 0,1 1 0 0 0,40-27 0 0 0,93-45 3536 0 0,-127 77-3999 0 0,0 0 1 0 0,1 1-1 0 0,1 2 0 0 0,42-10 0 0 0,-54 17-191 0 0,0-1-1 0 0,0 2 1 0 0,0 0 0 0 0,0 0-1 0 0,0 2 1 0 0,0 0 0 0 0,0 0-1 0 0,0 2 1 0 0,-1 0 0 0 0,16 5-1 0 0,-24-6-95 0 0,1 1 0 0 0,-1-1 0 0 0,0 1 0 0 0,-1 1 0 0 0,1-1 0 0 0,0 1 0 0 0,-1 0 0 0 0,0 0 0 0 0,0 1 0 0 0,0-1 0 0 0,0 1 0 0 0,-1 0 0 0 0,0 1 0 0 0,0-1 0 0 0,0 1 0 0 0,-1-1 0 0 0,0 1 0 0 0,0 0 0 0 0,0 0 0 0 0,-1 1 0 0 0,3 10 0 0 0,-3-9-8 0 0,-1 0 1 0 0,0 1-1 0 0,-1-1 1 0 0,1 0-1 0 0,-2 1 1 0 0,1-1-1 0 0,-1 0 1 0 0,0 1-1 0 0,-1-1 1 0 0,0 0-1 0 0,0 0 0 0 0,-1 0 1 0 0,0 0-1 0 0,0-1 1 0 0,-1 1-1 0 0,0-1 1 0 0,-5 7-1 0 0,0-2 48 0 0,-1 0 1 0 0,0-2-1 0 0,0 1 0 0 0,-1-1 1 0 0,0-1-1 0 0,-1 0 0 0 0,-18 11 1 0 0,-10 2 211 0 0,-46 19 1 0 0,52-26-248 0 0,-35 10 0 0 0,58-22-185 0 0,0 0-1 0 0,0-1 1 0 0,0 0 0 0 0,0-1-1 0 0,0 0 1 0 0,0 0-1 0 0,-21-3 1 0 0,31 2-16 0 0,1 0 0 0 0,-1 0 0 0 0,0 0 0 0 0,0-1 0 0 0,0 1 0 0 0,1 0 0 0 0,-1 0 0 0 0,0-1 0 0 0,0 1 0 0 0,1 0 0 0 0,-1-1 0 0 0,0 1 0 0 0,1-1 0 0 0,-1 1 0 0 0,0-1 0 0 0,1 1 0 0 0,-1-1 0 0 0,1 0 0 0 0,-1 1 0 0 0,1-1 0 0 0,-1 0 0 0 0,1 1 0 0 0,-1-1 0 0 0,1 0 0 0 0,0 1 0 0 0,-1-1 0 0 0,1 0 0 0 0,0 0 0 0 0,0 1 0 0 0,-1-1 0 0 0,1 0 0 0 0,0 0 0 0 0,0 0 0 0 0,0 1 0 0 0,0-1 0 0 0,0 0 1 0 0,0 0-1 0 0,0-1 0 0 0,2-15-7548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 13359 0 0,'7'-3'498'0'0,"-2"0"-280"0"0,1 1 1 0 0,0 0-1 0 0,0 0 1 0 0,11-2-1 0 0,-15 4-89 0 0,-1 0 0 0 0,0-1 0 0 0,0 1 0 0 0,0 0 1 0 0,0 0-1 0 0,0 0 0 0 0,1 1 0 0 0,-1-1 0 0 0,0 0 0 0 0,0 0 0 0 0,0 1 0 0 0,0-1 0 0 0,0 0 0 0 0,0 1 0 0 0,0-1 0 0 0,0 1 0 0 0,0 0 0 0 0,0-1 0 0 0,0 1 0 0 0,0 0 0 0 0,0-1 0 0 0,0 1 0 0 0,0 0 0 0 0,-1 0 0 0 0,1 0 0 0 0,0 0 0 0 0,-1 0 0 0 0,1 0 0 0 0,-1 0 0 0 0,1 0 0 0 0,-1 0 0 0 0,1 0 0 0 0,0 2 1 0 0,0 2 178 0 0,0 0 0 0 0,-1 0 1 0 0,1 0-1 0 0,-1 0 0 0 0,0 0 1 0 0,0 0-1 0 0,-1 0 0 0 0,-1 9 1 0 0,-15 41 161 0 0,14-45-250 0 0,-23 54 549 0 0,-51 94 0 0 0,41-88-495 0 0,-161 307 627 0 0,140-261-791 0 0,-9 20-465 0 0,62-128-263 0 0,-1 0 1 0 0,2 0 0 0 0,-1 1-1 0 0,1-1 1 0 0,-3 16 0 0 0,6-22-1114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33 103 13415 0 0,'0'0'1216'0'0,"1"1"-1000"0"0,6 4 236 0 0,0 0 0 0 0,1-1 0 0 0,-1 0 0 0 0,1 0 0 0 0,0-1 0 0 0,0 0 0 0 0,0-1 0 0 0,0 1 0 0 0,0-2 0 0 0,1 1 0 0 0,11 0 0 0 0,-5-2 74 0 0,-1 0-1 0 0,1-1 1 0 0,-1 0 0 0 0,0-2 0 0 0,0 1-1 0 0,16-6 1 0 0,-19 4-397 0 0,10-2 43 0 0,38-16 0 0 0,-54 19-194 0 0,0 1-1 0 0,0-1 1 0 0,0 0-1 0 0,-1 0 1 0 0,1 0-1 0 0,-1-1 1 0 0,0 0 0 0 0,0 1-1 0 0,0-1 1 0 0,0-1-1 0 0,-1 1 1 0 0,6-9-1 0 0,-9 12 7 0 0,1 0 0 0 0,0 0 0 0 0,-1 0 0 0 0,1 0 0 0 0,-1 0 0 0 0,0 0 0 0 0,1 0 0 0 0,-1 0 0 0 0,0 0 0 0 0,0 0 0 0 0,1 0 0 0 0,-1 0 0 0 0,0 0 0 0 0,0 0 0 0 0,0 0 0 0 0,0 0 0 0 0,0 0 0 0 0,-1 0 0 0 0,1 0 0 0 0,0 0 0 0 0,0 0 0 0 0,-1 0 0 0 0,1 0 0 0 0,0 0 0 0 0,-1 1 0 0 0,1-1 0 0 0,-1 0 0 0 0,1 0 0 0 0,-1 0 0 0 0,0 0 0 0 0,1 0 0 0 0,-1 1 0 0 0,0-1 0 0 0,1 0 0 0 0,-1 1 0 0 0,-1-2 0 0 0,0 1-17 0 0,-1 0 0 0 0,1 0-1 0 0,0 1 1 0 0,-1-1 0 0 0,1 0-1 0 0,-1 1 1 0 0,1 0 0 0 0,-1-1-1 0 0,0 1 1 0 0,1 0 0 0 0,-1 0-1 0 0,1 0 1 0 0,-6 2 0 0 0,-4 1 0 0 0,-1 1 0 0 0,1 0 1 0 0,0 1-1 0 0,0 0 0 0 0,0 1 1 0 0,0 0-1 0 0,-12 10 0 0 0,-3 4-65 0 0,-40 38-1 0 0,43-35 133 0 0,0 1 0 0 0,1 1 0 0 0,-19 28 0 0 0,35-43-15 0 0,1 1 0 0 0,0 0-1 0 0,1 0 1 0 0,-8 22 0 0 0,11-26-15 0 0,0 1 1 0 0,1-1 0 0 0,-1 1 0 0 0,1 0-1 0 0,1 0 1 0 0,0-1 0 0 0,0 1-1 0 0,2 13 1 0 0,-1-17-3 0 0,0 0 0 0 0,0 0 0 0 0,0-1-1 0 0,0 1 1 0 0,1 0 0 0 0,0 0 0 0 0,-1-1-1 0 0,2 1 1 0 0,-1-1 0 0 0,0 1 0 0 0,1-1 0 0 0,-1 0-1 0 0,5 4 1 0 0,-2-3 5 0 0,0 0 0 0 0,1 0 0 0 0,-1 0 0 0 0,1-1 0 0 0,0 0-1 0 0,0 0 1 0 0,9 3 0 0 0,7 0 13 0 0,0-1 0 0 0,0-1 0 0 0,39 2 0 0 0,-32-5-1158 0 0,46-2 0 0 0,-41-2-98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2 169 15575 0 0,'0'0'712'0'0,"-1"-1"-14"0"0,0-4-360 0 0,1 4-220 0 0,1-1 0 0 0,-1 1 0 0 0,0 0 0 0 0,1-1 0 0 0,-1 1 0 0 0,1 0-1 0 0,-1 0 1 0 0,1-1 0 0 0,0 1 0 0 0,0 0 0 0 0,-1 0 0 0 0,3-2 0 0 0,-3 2 27 0 0,3-1 22 0 0,-1-1 1 0 0,1 0 0 0 0,-1 1-1 0 0,1 0 1 0 0,0-1 0 0 0,0 1-1 0 0,0 0 1 0 0,0 1 0 0 0,0-1-1 0 0,6-2 1 0 0,37-9 844 0 0,-32 9-727 0 0,432-89 2380 0 0,-428 90-3266 0 0,0 1-1 0 0,18-1 1 0 0,-25 3-387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25 11519 0 0,'31'-22'1040'0'0,"-31"22"-1015"0"0,0 0 0 0 0,0 0 0 0 0,0-1 0 0 0,0 1 0 0 0,1 0 0 0 0,-1 0 0 0 0,0 0 0 0 0,0 0 0 0 0,0-1 0 0 0,1 1 0 0 0,-1 0 0 0 0,0 0 0 0 0,0 0 0 0 0,0 0 0 0 0,1 0 0 0 0,-1 0 0 0 0,0 0 0 0 0,0 0 0 0 0,1 0 0 0 0,-1 0 0 0 0,0 0 0 0 0,0 0 0 0 0,1 0 0 0 0,-1 0 0 0 0,0 0 0 0 0,0 0 0 0 0,1 0 0 0 0,-1 0 0 0 0,0 0 0 0 0,0 0 0 0 0,1 0 0 0 0,-1 0 0 0 0,0 0 0 0 0,0 0 0 0 0,1 0 0 0 0,-1 1 0 0 0,0-1 0 0 0,0 0 0 0 0,0 0 0 0 0,1 0 0 0 0,-1 0 0 0 0,0 1 0 0 0,0-1 0 0 0,0 0 0 0 0,0 0 0 0 0,0 0 0 0 0,1 1 0 0 0,-1-1 0 0 0,0 0 0 0 0,0 0 0 0 0,0 0 0 0 0,0 1 0 0 0,0-1 0 0 0,0 0 0 0 0,0 0 0 0 0,0 1 0 0 0,0-1 0 0 0,0 1 0 0 0,0 10 1220 0 0,-3-2-626 0 0,-1 0 0 0 0,1 0 0 0 0,-1-1-1 0 0,-1 1 1 0 0,-5 8 0 0 0,-9 16-45 0 0,-15 36 410 0 0,-173 328 988 0 0,12-92-1780 0 0,111-185-115 0 0,-86 133 27 0 0,169-253-110 0 0,-2 4-140 0 0,0 1-1 0 0,1-1 1 0 0,0 0 0 0 0,-1 1-1 0 0,1-1 1 0 0,1 1 0 0 0,-1 0-1 0 0,1-1 1 0 0,-2 9 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34 118 7367 0 0,'-34'7'13519'0'0,"58"5"-11995"0"0,-11-9-1244 0 0,0-1 1 0 0,1 0 0 0 0,-1-1-1 0 0,0 0 1 0 0,21-2 0 0 0,67-12 430 0 0,-74 9-549 0 0,471-78 22 0 0,-371 55-933 0 0,-99 20 585 0 0,16-2-1476 0 0,-16 7-3211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5063 0 0,'0'0'232'0'0,"-2"2"-13"0"0,-12 10 2327 0 0,0 0 0 0 0,-28 17 1 0 0,-2 1 2191 0 0,17-7-4447 0 0,-11 14 408 0 0,1 1 1 0 0,3 2-1 0 0,1 1 1 0 0,-47 79-1 0 0,77-115-644 0 0,0 0-1 0 0,0 1 0 0 0,1-1 1 0 0,0 1-1 0 0,0-1 0 0 0,0 1 1 0 0,-1 8-1 0 0,3-12-40 0 0,0-1 0 0 0,0 1 0 0 0,0-1 0 0 0,0 1 0 0 0,0 0 0 0 0,1-1 0 0 0,-1 1 0 0 0,0-1 0 0 0,1 1 0 0 0,-1-1 0 0 0,1 0 0 0 0,0 1 0 0 0,-1-1 0 0 0,1 0 0 0 0,0 1 0 0 0,0-1 0 0 0,0 0 0 0 0,0 0 0 0 0,0 1 0 0 0,0-1 0 0 0,0 0 0 0 0,0 0 0 0 0,1 0 0 0 0,-1-1 0 0 0,0 1 0 0 0,0 0 0 0 0,1 0 0 0 0,-1-1 0 0 0,1 1 0 0 0,-1-1 0 0 0,1 1 0 0 0,2 0 0 0 0,1 0 35 0 0,-1 0 0 0 0,1-1 0 0 0,0 0-1 0 0,-1 1 1 0 0,1-2 0 0 0,0 1-1 0 0,0 0 1 0 0,-1-1 0 0 0,10-2-1 0 0,39-16 495 0 0,-53 19-533 0 0,22-9 149 0 0,-1-2-1 0 0,0 0 0 0 0,0-1 0 0 0,-1-1 0 0 0,-1-1 0 0 0,-1 0 0 0 0,0-2 0 0 0,19-20 0 0 0,-31 29-108 0 0,0 0 1 0 0,-1 0-1 0 0,0-1 0 0 0,-1 0 0 0 0,1 0 1 0 0,-2 0-1 0 0,6-14 0 0 0,-8 20-39 0 0,-1-1-1 0 0,1 1 1 0 0,0-1-1 0 0,-1 1 1 0 0,1-1-1 0 0,-1 0 1 0 0,0 1-1 0 0,0-1 1 0 0,0 1-1 0 0,0-1 1 0 0,-1 0-1 0 0,1 1 1 0 0,-1-1-1 0 0,1 1 1 0 0,-1-1-1 0 0,0 1 1 0 0,0-1-1 0 0,0 1 1 0 0,0-1-1 0 0,0 1 1 0 0,-1 0-1 0 0,1 0 1 0 0,-1 0-1 0 0,1-1 1 0 0,-1 2 0 0 0,0-1-1 0 0,0 0 1 0 0,0 0-1 0 0,0 0 1 0 0,-3-1-1 0 0,1 1-162 0 0,-1 0 0 0 0,0 0-1 0 0,0 0 1 0 0,1 0 0 0 0,-2 1 0 0 0,1-1-1 0 0,0 1 1 0 0,-5 0 0 0 0,-44-1-2122 0 0,37 3 1809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9 15719 0 0,'0'0'720'0'0,"0"-1"-16"0"0,2-7 1772 0 0,-4 10-1962 0 0,-2 1-300 0 0,0 1 0 0 0,0 1 0 0 0,1-1 1 0 0,-1 0-1 0 0,1 1 0 0 0,0 0 1 0 0,-4 8-1 0 0,-16 44 514 0 0,9-22-355 0 0,-124 277 201 0 0,75-190-394 0 0,20-43-51 0 0,-81 143 62 0 0,75-137-187 0 0,34-61-274 0 0,-50 85-139 0 0,50-87-2110 0 0,-22 23 0 0 0,30-37-2179 0 0,0-4-1186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 12895 0 0,'0'0'1172'0'0,"-2"1"-966"0"0,0 0-77 0 0,0-1 1 0 0,0 1 0 0 0,0 0 0 0 0,0 1 0 0 0,0-1 0 0 0,0 0 0 0 0,0 0 0 0 0,0 1 0 0 0,1-1-1 0 0,-1 1 1 0 0,0 0 0 0 0,1 0 0 0 0,-1-1 0 0 0,-1 4 0 0 0,2-3 52 0 0,1-1 0 0 0,0 0 0 0 0,-1 0 0 0 0,1 0 1 0 0,-1 1-1 0 0,1-1 0 0 0,0 0 0 0 0,0 0 0 0 0,0 1 0 0 0,0-1 0 0 0,0 0 1 0 0,0 0-1 0 0,0 1 0 0 0,0-1 0 0 0,0 0 0 0 0,1 0 0 0 0,-1 1 0 0 0,1-1 0 0 0,-1 0 1 0 0,1 0-1 0 0,-1 0 0 0 0,1 1 0 0 0,-1-1 0 0 0,1 0 0 0 0,0 0 0 0 0,0 0 1 0 0,-1 0-1 0 0,1 0 0 0 0,0-1 0 0 0,2 3 0 0 0,2 0-29 0 0,-1 1-1 0 0,1-1 1 0 0,1 0-1 0 0,-1 0 1 0 0,0 0-1 0 0,1-1 1 0 0,-1 0-1 0 0,1 0 1 0 0,0 0 0 0 0,9 1-1 0 0,6 0 263 0 0,34 0 0 0 0,2-2 336 0 0,105-14 0 0 0,58-25-53 0 0,-94 15-506 0 0,-44 9-145 0 0,125-18-1242 0 0,-201 31 712 0 0,0 0 0 0 0,1 1-1 0 0,-1 0 1 0 0,0 0 0 0 0,1 1 0 0 0,8 1-1 0 0,-15-2 333 0 0,0 0-1 0 0,1 0 0 0 0,-1 1 0 0 0,0-1 1 0 0,1 0-1 0 0,-1 0 0 0 0,0 0 0 0 0,1 1 1 0 0,-1-1-1 0 0,0 0 0 0 0,1 1 0 0 0,-1-1 1 0 0,0 0-1 0 0,0 1 0 0 0,1-1 0 0 0,-1 0 0 0 0,0 1 1 0 0,0-1-1 0 0,0 0 0 0 0,1 1 0 0 0,-1-1 1 0 0,0 1-1 0 0,0 0 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459 595 6447 0 0,'13'0'13399'0'0,"-15"0"-12720"0"0,-13 1-416 0 0,-1 0 0 0 0,1 2 0 0 0,0-1 0 0 0,0 2 1 0 0,1 0-1 0 0,-24 10 0 0 0,6 0-283 0 0,-54 33 0 0 0,50-25 316 0 0,-44 38-1 0 0,65-48-82 0 0,2 1 1 0 0,-1 1-1 0 0,2 0 0 0 0,0 0 1 0 0,-16 25-1 0 0,26-36-175 0 0,1 0 1 0 0,-1 0 0 0 0,1 0-1 0 0,-1 0 1 0 0,1 0-1 0 0,0 1 1 0 0,0-1-1 0 0,0 0 1 0 0,1 1 0 0 0,-1-1-1 0 0,1 0 1 0 0,0 6-1 0 0,0-7-20 0 0,0-1-1 0 0,1 1 1 0 0,-1 0 0 0 0,1-1-1 0 0,0 1 1 0 0,-1-1-1 0 0,1 1 1 0 0,0-1-1 0 0,0 1 1 0 0,0-1-1 0 0,0 0 1 0 0,0 1 0 0 0,0-1-1 0 0,1 0 1 0 0,-1 0-1 0 0,0 0 1 0 0,1 0-1 0 0,-1 0 1 0 0,0 0 0 0 0,1 0-1 0 0,-1 0 1 0 0,1-1-1 0 0,0 1 1 0 0,-1-1-1 0 0,1 1 1 0 0,0-1 0 0 0,1 1-1 0 0,8 1 16 0 0,0 0 0 0 0,0-1 0 0 0,0 0 0 0 0,-1-1 0 0 0,1-1 0 0 0,0 1 0 0 0,0-2 0 0 0,0 1 0 0 0,12-4 0 0 0,5-4 57 0 0,0 0 0 0 0,31-15 0 0 0,-37 13-107 0 0,-20 10-65 0 0,-3 2-73 0 0,0 0 142 0 0,0 0-1 0 0,0-1 1 0 0,0 1-1 0 0,0 1 0 0 0,0-1 1 0 0,0 0-1 0 0,0 0 1 0 0,1 0-1 0 0,-1 0 0 0 0,0 1 1 0 0,0 1-1 0 0,0-1 15 0 0,-3 5-77 0 0,4-6 70 0 0,0-1-1 0 0,0 1 0 0 0,0-1 1 0 0,0 0-1 0 0,0 1 1 0 0,0-1-1 0 0,0 1 0 0 0,0-1 1 0 0,0 0-1 0 0,0 1 1 0 0,0-1-1 0 0,0 1 0 0 0,0-1 1 0 0,0 0-1 0 0,1 1 1 0 0,-1-1-1 0 0,0 0 0 0 0,0 1 1 0 0,1-1-1 0 0,-1 0 1 0 0,0 1-1 0 0,0-1 1 0 0,1 0-1 0 0,-1 1 0 0 0,0-1 1 0 0,1 0-1 0 0,0 1 1 0 0,8 5-410 0 0,-6-5 273 0 0,1 1 0 0 0,-1-2 0 0 0,0 1 0 0 0,0 0 1 0 0,1-1-1 0 0,-1 0 0 0 0,1 1 0 0 0,-1-1 0 0 0,7-1 0 0 0,31-7-1990 0 0,-10-1 187 0 0</inkml:trace>
  <inkml:trace contextRef="#ctx0" brushRef="#br0" timeOffset="1">1267 200 7831 0 0,'13'-23'913'0'0,"41"-67"-1432"0"0,-20 49 3261 0 0,-28 34-545 0 0,1 1 1 0 0,0 0-1 0 0,12-7 1 0 0,8 0 2241 0 0,-21 44-3425 0 0,-6-19-921 0 0,-1 0 0 0 0,-1 0 0 0 0,0-1 0 0 0,-1 1 0 0 0,-7 20 0 0 0,-28 54 193 0 0,33-74-253 0 0,-108 189 311 0 0,65-122-292 0 0,-6 11-38 0 0,-37 65 60 0 0,75-125-113 0 0,2 1 1 0 0,2 0 0 0 0,-12 41 0 0 0,22-63-172 0 0,0 0 0 0 0,0 0 1 0 0,1 0-1 0 0,0 15 1 0 0,6 0-6612 0 0,1-10-1153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2303 0 0,'0'0'13840'0'0,"-7"6"-11930"0"0,5-4-1706 0 0,1 1 1 0 0,0-1 0 0 0,-1 1-1 0 0,1-1 1 0 0,0 1-1 0 0,1-1 1 0 0,-1 1 0 0 0,0 0-1 0 0,1 0 1 0 0,-1-1 0 0 0,1 1-1 0 0,0 0 1 0 0,0 0 0 0 0,0-1-1 0 0,0 1 1 0 0,1 0 0 0 0,-1 0-1 0 0,2 4 1 0 0,-2-7-186 0 0,1 3 74 0 0,0-1-1 0 0,0 1 1 0 0,1 0-1 0 0,-1-1 1 0 0,0 0-1 0 0,1 1 1 0 0,0-1-1 0 0,0 0 1 0 0,-1 0-1 0 0,4 3 1 0 0,0 0 100 0 0,16 18 348 0 0,46 38 0 0 0,-45-43-461 0 0,-1 1 0 0 0,35 40 0 0 0,-50-52-79 0 0,-1 0 0 0 0,0 1-1 0 0,-1 0 1 0 0,0-1 0 0 0,0 1-1 0 0,-1 1 1 0 0,0-1 0 0 0,0 0 0 0 0,-1 1-1 0 0,0-1 1 0 0,0 1 0 0 0,-1 0-1 0 0,1 13 1 0 0,-3-17-21 0 0,0 1-1 0 0,0-1 0 0 0,0 1 1 0 0,0-1-1 0 0,-1 0 1 0 0,0 0-1 0 0,0 0 1 0 0,0 0-1 0 0,-1 0 0 0 0,1 0 1 0 0,-1 0-1 0 0,0-1 1 0 0,-1 0-1 0 0,1 1 1 0 0,-1-1-1 0 0,0 0 1 0 0,-6 5-1 0 0,-9 5-135 0 0,1 0 1 0 0,-37 20-1 0 0,45-29 105 0 0,-7 4-212 0 0,0-1 1 0 0,0-1-1 0 0,-1 0 0 0 0,1-2 1 0 0,-1 0-1 0 0,-1-1 0 0 0,1-1 1 0 0,-25 2-1 0 0,41-5 125 0 0,0 0 0 0 0,0 0 0 0 0,1 0 0 0 0,-1 0 0 0 0,0 0 0 0 0,1 0 1 0 0,-1 0-1 0 0,0-1 0 0 0,0 1 0 0 0,1-1 0 0 0,-1 1 0 0 0,0-1 0 0 0,1 0 0 0 0,-3-1 0 0 0,-5-8-925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241 236 14711 0 0,'0'0'672'0'0,"-1"2"-9"0"0,-19 41 268 0 0,-1-1-1 0 0,-3-1 1 0 0,-1-1 0 0 0,-37 43-1 0 0,-25 37 297 0 0,86-119-1065 0 0,2-3-134 0 0,0 0-1 0 0,0-1 0 0 0,0 1 0 0 0,0 0 0 0 0,0 0 0 0 0,1 0 0 0 0,2-3 0 0 0,1-3 19 0 0,41-60 47 0 0,105-118 0 0 0,-133 165-74 0 0,13-16-75 0 0,3 3 0 0 0,0 0 0 0 0,2 3 0 0 0,1 0 0 0 0,2 3-1 0 0,1 1 1 0 0,48-24 0 0 0,-73 44 103 0 0,32-11 0 0 0,-42 17-13 0 0,0-1 0 0 0,0 1 0 0 0,0 0 0 0 0,0 1 0 0 0,0-1 0 0 0,0 1 0 0 0,0 0 0 0 0,0 0 0 0 0,0 0 0 0 0,10 3 0 0 0,-13-3-16 0 0,-1 1 0 0 0,1-1 0 0 0,-1 1 0 0 0,1-1 0 0 0,-1 1 0 0 0,1 0-1 0 0,-1 0 1 0 0,1 0 0 0 0,-1 0 0 0 0,0 0 0 0 0,0 0 0 0 0,1 0 0 0 0,-1 0 0 0 0,0 0 0 0 0,0 1-1 0 0,0-1 1 0 0,0 0 0 0 0,0 1 0 0 0,-1-1 0 0 0,1 1 0 0 0,0-1 0 0 0,-1 1 0 0 0,1-1 0 0 0,-1 1-1 0 0,1-1 1 0 0,-1 1 0 0 0,0 0 0 0 0,1-1 0 0 0,-1 1 0 0 0,0 0 0 0 0,0-1 0 0 0,0 1 0 0 0,-1 0-1 0 0,1-1 1 0 0,0 1 0 0 0,-1-1 0 0 0,1 1 0 0 0,-1 2 0 0 0,-3 5 75 0 0,1 0 0 0 0,-1 0 0 0 0,-1-1 0 0 0,1 0 0 0 0,-8 10 0 0 0,-73 113 389 0 0,64-93-295 0 0,-29 65 0 0 0,46-91-180 0 0,-1 0 0 0 0,2 1 0 0 0,-1-1 1 0 0,2 1-1 0 0,0 0 0 0 0,0 0 0 0 0,1-1 0 0 0,1 20 0 0 0,0-26-4 0 0,1-1 0 0 0,0 1-1 0 0,0-1 1 0 0,1 0 0 0 0,-1 1 0 0 0,1-1 0 0 0,0 0-1 0 0,0 0 1 0 0,1 0 0 0 0,0-1 0 0 0,-1 1 0 0 0,2 0-1 0 0,-1-1 1 0 0,0 0 0 0 0,1 0 0 0 0,0 0-1 0 0,0 0 1 0 0,0-1 0 0 0,0 1 0 0 0,1-1 0 0 0,0 0-1 0 0,7 3 1 0 0,-7-3-65 0 0,0 0 0 0 0,1-1 0 0 0,-1 0 0 0 0,1-1 0 0 0,0 1 0 0 0,0-1 0 0 0,9 1 0 0 0,10-3-6747 0 0,-11-1-718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92 12463 0 0,'-10'-2'202'0'0,"0"0"141"0"0,1 2 3410 0 0,39-11 21 0 0,104-19-1186 0 0,12-2-1834 0 0,-111 26-1101 0 0,1 1 0 0 0,39 1-1 0 0,-62 6 91 0 0,-3 0-4600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5527 0 0,'-1'2'423'0'0,"-15"19"1610"0"0,17-10 6031 0 0,3-9-7654 0 0,1 0-1 0 0,-1 0 0 0 0,1 0 0 0 0,-1 0 1 0 0,1-1-1 0 0,0 0 0 0 0,0 0 1 0 0,0 0-1 0 0,-1-1 0 0 0,1 1 1 0 0,0-1-1 0 0,9-1 0 0 0,10-2 699 0 0,29-6 0 0 0,-51 9-1060 0 0,90-22 1324 0 0,-48 11-1218 0 0,-1 1 1 0 0,1 3-1 0 0,66-4 1 0 0,-92 13-693 0 0,-10-1-1177 0 0,1 0-5251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51 1839 0 0,'25'-34'482'0'0,"-12"18"12915"0"0,-21 29-12701 0 0,-6 10-329 0 0,-37 62 654 0 0,-47 106 0 0 0,-184 414-893 0 0,184-415-408 0 0,69-139-1752 0 0,23-66-98 0 0,3-1 244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2759 0 0,'-9'2'248'0'0,"-4"-2"-248"0"0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19 5983 0 0,'0'0'274'0'0,"16"-11"12922"0"0,-17 10-12260 0 0,-5 0-831 0 0,1-1 1 0 0,-1 1-1 0 0,1 0 1 0 0,-1 1-1 0 0,0-1 1 0 0,1 1-1 0 0,-1 0 1 0 0,0 0-1 0 0,0 1 1 0 0,1 0-1 0 0,-1 0 1 0 0,1 0 0 0 0,-1 0-1 0 0,-6 4 1 0 0,-10 3 327 0 0,1 2 0 0 0,-23 13 0 0 0,36-18-417 0 0,-312 153-16 0 0,308-153 0 0 0,1 1 0 0 0,0 0 0 0 0,0 1 0 0 0,1 0 0 0 0,-1 0 0 0 0,-10 12 0 0 0,14-9-12 0 0,7-9 8 0 0,-1 1 0 0 0,1 0 0 0 0,0-1 0 0 0,0 1 0 0 0,0-1 0 0 0,1 1-1 0 0,-1-1 1 0 0,0 1 0 0 0,0 0 0 0 0,1-1 0 0 0,-1 1 0 0 0,1-1 0 0 0,-1 1 0 0 0,1-1 0 0 0,0 0-1 0 0,0 1 1 0 0,-1-1 0 0 0,1 0 0 0 0,0 1 0 0 0,0-1 0 0 0,0 0 0 0 0,1 0 0 0 0,-1 0 0 0 0,0 0 0 0 0,0 0-1 0 0,1 0 1 0 0,-1 0 0 0 0,2 1 0 0 0,5 3-21 0 0,0-1 0 0 0,1 0-1 0 0,11 5 1 0 0,7-1 22 0 0,1 0 0 0 0,-1-2-1 0 0,32 3 1 0 0,-31-5 4 0 0,0 1-1 0 0,-1 1 1 0 0,32 11-1 0 0,-57-16 20 0 0,1 0 0 0 0,0 0-1 0 0,-1 1 1 0 0,1-1 0 0 0,-1 1-1 0 0,1 0 1 0 0,-1 0-1 0 0,0-1 1 0 0,0 2 0 0 0,0-1-1 0 0,0 0 1 0 0,0 0 0 0 0,0 0-1 0 0,-1 1 1 0 0,1-1 0 0 0,-1 1-1 0 0,1 0 1 0 0,0 2-1 0 0,-1-3 6 0 0,-1 0-1 0 0,0 0 0 0 0,1 0 0 0 0,-1 0 0 0 0,0 0 1 0 0,0-1-1 0 0,0 1 0 0 0,0 0 0 0 0,0 0 0 0 0,-1 0 1 0 0,1 0-1 0 0,-1 0 0 0 0,1 0 0 0 0,-1 0 0 0 0,1-1 1 0 0,-1 1-1 0 0,0 0 0 0 0,0 0 0 0 0,0-1 0 0 0,0 1 1 0 0,0-1-1 0 0,-1 1 0 0 0,1-1 0 0 0,0 1 0 0 0,-1-1 1 0 0,1 0-1 0 0,0 0 0 0 0,-3 2 0 0 0,-5 2 1 0 0,1 1 0 0 0,-1-1-1 0 0,-1-1 1 0 0,1 0 0 0 0,0 0 0 0 0,-13 2-1 0 0,-62 11 47 0 0,77-16-56 0 0,-377 36-285 0 0,344-35 132 0 0,19-1-201 0 0,20-1 135 0 0,3-1-992 0 0,14-8 667 0 0,1 0 0 0 0,0 2 0 0 0,0 0 0 0 0,1 2-1 0 0,22-6 1 0 0,-25 7-121 0 0,22-6-965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59 12895 0 0,'1'0'189'0'0,"0"-1"0"0"0,-1 0-1 0 0,1 0 1 0 0,-1 1-1 0 0,1-1 1 0 0,-1 0 0 0 0,1 0-1 0 0,-1 1 1 0 0,0-1-1 0 0,1 0 1 0 0,-1 0 0 0 0,0 0-1 0 0,0 0 1 0 0,1 0-1 0 0,-1 0 1 0 0,0 0 0 0 0,0 1-1 0 0,0-1 1 0 0,0 0-1 0 0,0 0 1 0 0,0 0 0 0 0,0 0-1 0 0,-1 0 1 0 0,1 0 0 0 0,0 0-1 0 0,0 1 1 0 0,-1-1-1 0 0,1 0 1 0 0,-1 0 0 0 0,1 0-1 0 0,-1 1 1 0 0,1-1-1 0 0,-1 0 1 0 0,1 0 0 0 0,-1 1-1 0 0,-1-3 1070 0 0,0 2-956 0 0,-4-3-290 0 0,-1 1 0 0 0,0-1 0 0 0,0 1 0 0 0,0 1 0 0 0,0 0 0 0 0,0 0 0 0 0,-1 0 0 0 0,1 0 0 0 0,-1 1 0 0 0,-11 0 0 0 0,2 2 1 0 0,0 1 0 0 0,0 0-1 0 0,-17 5 1 0 0,4-1-10 0 0,5-1 10 0 0,0 1-1 0 0,0 2 1 0 0,1 0 0 0 0,0 1-1 0 0,0 2 1 0 0,1 0-1 0 0,1 2 1 0 0,0 0 0 0 0,0 2-1 0 0,-19 17 1 0 0,35-27 66 0 0,0 1 0 0 0,0 0 1 0 0,1 0-1 0 0,-1 0 0 0 0,2 1 0 0 0,-1-1 1 0 0,1 1-1 0 0,0 0 0 0 0,0 1 0 0 0,1-1 0 0 0,0 1 1 0 0,0-1-1 0 0,-1 9 0 0 0,3-14-56 0 0,1-1 1 0 0,0 1-1 0 0,0-1 0 0 0,0 0 0 0 0,0 1 1 0 0,0-1-1 0 0,0 1 0 0 0,1-1 0 0 0,-1 1 1 0 0,0-1-1 0 0,1 0 0 0 0,-1 1 0 0 0,1-1 0 0 0,-1 0 1 0 0,1 1-1 0 0,0-1 0 0 0,0 0 0 0 0,-1 0 1 0 0,1 0-1 0 0,0 1 0 0 0,0-1 0 0 0,0 0 1 0 0,0 0-1 0 0,0-1 0 0 0,1 1 0 0 0,-1 0 1 0 0,0 0-1 0 0,0 0 0 0 0,1-1 0 0 0,-1 1 0 0 0,0-1 1 0 0,1 1-1 0 0,-1-1 0 0 0,0 1 0 0 0,1-1 1 0 0,1 1-1 0 0,3 0 24 0 0,1-1 1 0 0,-1 1-1 0 0,0-1 1 0 0,1 0 0 0 0,-1 0-1 0 0,0-1 1 0 0,7-1-1 0 0,21-6 45 0 0,0-1 0 0 0,37-16 0 0 0,62-33-195 0 0,-121 53 75 0 0,6-3-116 0 0,0-2-1 0 0,-1 1 0 0 0,0-2 0 0 0,23-18 0 0 0,-35 23 140 0 0,-4 5 149 0 0,-5 2-132 0 0,1 1 1 0 0,0-1-1 0 0,-1 0 0 0 0,1 1 1 0 0,0 0-1 0 0,0 0 0 0 0,0 0 1 0 0,0 0-1 0 0,1 0 0 0 0,-5 4 1 0 0,7-5-10 0 0,-4 2 0 0 0,1 0 0 0 0,0 0 1 0 0,-1 0-1 0 0,1 1 0 0 0,1-1 1 0 0,-1 1-1 0 0,0 0 0 0 0,1 0 1 0 0,0 0-1 0 0,0 0 0 0 0,0 0 1 0 0,0 1-1 0 0,1-1 0 0 0,0 0 1 0 0,-1 6-1 0 0,2 6-157 0 0,4-12-334 0 0,-3-3 63 0 0,0 1 181 0 0,1-1-1 0 0,-1 0 0 0 0,0 1 0 0 0,1-1 0 0 0,-1 0 0 0 0,1 0 0 0 0,-1 0 0 0 0,1 0 0 0 0,-1 0 0 0 0,3 1 0 0 0,10 2-5162 0 0,-1-2-865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8 182 6447 0 0,'-7'9'16277'0'0,"9"-8"-16002"0"0,2-1-236 0 0,0 1-1 0 0,0-1 0 0 0,0 0 1 0 0,0 0-1 0 0,1 0 0 0 0,-1-1 1 0 0,0 1-1 0 0,0-1 1 0 0,0 0-1 0 0,0 0 0 0 0,0 0 1 0 0,3-3-1 0 0,12-4 180 0 0,19-11 0 0 0,-31 15-209 0 0,17-9-118 0 0,1 1 0 0 0,37-13 0 0 0,-45 19-11 0 0,-12 4 78 0 0,0 0 0 0 0,1 0 1 0 0,-1 0-1 0 0,1 1 0 0 0,-1 0 0 0 0,1 0 0 0 0,0 0 0 0 0,9 1 0 0 0,-15 0 39 0 0,0 1 0 0 0,1 0 0 0 0,-1-1-1 0 0,0 1 1 0 0,0-1 0 0 0,0 1 0 0 0,1-1 0 0 0,-1 1 0 0 0,0 0-1 0 0,0-1 1 0 0,0 1 0 0 0,0 0 0 0 0,0-1 0 0 0,0 1-1 0 0,0-1 1 0 0,0 1 0 0 0,-1 0 0 0 0,1-1 0 0 0,0 2 0 0 0,0-2 2 0 0,-2 9 33 0 0,0-1-1 0 0,0 1 0 0 0,-1-1 1 0 0,0 0-1 0 0,-1 0 1 0 0,-4 8-1 0 0,2-4 20 0 0,1-1 0 0 0,0 1-1 0 0,1 0 1 0 0,0 0 0 0 0,-3 19-1 0 0,7-31-43 0 0,1 0-1 0 0,-1 0 1 0 0,1 0-1 0 0,-1 1 0 0 0,1-1 1 0 0,-1 0-1 0 0,1 0 1 0 0,-1 0-1 0 0,1 0 1 0 0,-1 0-1 0 0,1 0 1 0 0,-1-1-1 0 0,0 1 1 0 0,1 0-1 0 0,-1 0 1 0 0,1 0-1 0 0,-1 0 1 0 0,1 0-1 0 0,0-1 0 0 0,11-5 10 0 0,1-1 0 0 0,-1 0 0 0 0,21-16 0 0 0,-7 4-5 0 0,7-6-218 0 0,40-38 0 0 0,-44 36-6 0 0,49-35 0 0 0,-58 50 290 0 0,-18 11 211 0 0,8 25 468 0 0,-10-15-619 0 0,0 0-1 0 0,-1 0 1 0 0,-1 0-1 0 0,1 0 1 0 0,-1 0-1 0 0,-1 0 1 0 0,1 0-1 0 0,-9 15 1 0 0,6-10-3 0 0,0 1 1 0 0,-4 15-1 0 0,8-21-133 0 0,-1 1-1 0 0,1-1 0 0 0,1 1 1 0 0,0 16-1 0 0,1-25-71 0 0,-1 0 0 0 0,0-1 0 0 0,0 1 0 0 0,0 0-1 0 0,1-1 1 0 0,-1 1 0 0 0,0 0 0 0 0,1-1 0 0 0,-1 1 0 0 0,0-1 0 0 0,1 1 0 0 0,-1-1 0 0 0,1 1 0 0 0,-1-1 0 0 0,1 1 0 0 0,-1-1 0 0 0,1 1 0 0 0,0-1 0 0 0,-1 1-1 0 0,1-1 1 0 0,-1 0 0 0 0,1 1 0 0 0,0-1 0 0 0,-1 0 0 0 0,1 0 0 0 0,0 0 0 0 0,-1 1 0 0 0,1-1 0 0 0,1 0 0 0 0,19-1-1963 0 0,-3-4 133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22 5063 0 0,'8'-5'244'0'0,"1"1"0"0"0,-1-1 0 0 0,15-2 8467 0 0,-22 8-8351 0 0,0 1 1 0 0,0 0-1 0 0,0 0 0 0 0,0 1 1 0 0,-1-1-1 0 0,1 0 0 0 0,-1 0 0 0 0,1 0 1 0 0,-1 0-1 0 0,0 0 0 0 0,0 1 1 0 0,0-1-1 0 0,0 0 0 0 0,0 0 1 0 0,0 0-1 0 0,-1 1 0 0 0,1-1 1 0 0,-2 4-1 0 0,-2 7-17 0 0,-11 23 1 0 0,9-23 272 0 0,-61 136 1427 0 0,-35 84-1043 0 0,54-93-918 0 0,-15 39-1023 0 0,54-158 107 0 0,-1-2 0 0 0,-23 37 0 0 0,28-49 130 0 0,-1 1 0 0 0,1-1-1 0 0,-1 0 1 0 0,-1-1 0 0 0,0 0 0 0 0,0 0 0 0 0,0 0 0 0 0,0-1-1 0 0,-15 8 1 0 0,21-12 433 0 0,0-1 0 0 0,-1 1 0 0 0,1-1 0 0 0,-1 1-1 0 0,1-1 1 0 0,-1 0 0 0 0,1 1 0 0 0,-1-1 0 0 0,1 0 0 0 0,-1 0 0 0 0,1 0-1 0 0,-1 0 1 0 0,1-1 0 0 0,-1 1 0 0 0,1 0 0 0 0,-1-1 0 0 0,1 1-1 0 0,-1-1 1 0 0,1 1 0 0 0,0-1 0 0 0,-1 0 0 0 0,1 1 0 0 0,0-1-1 0 0,-1 0 1 0 0,1 0 0 0 0,0 0 0 0 0,0 0 0 0 0,0 0 0 0 0,0 0 0 0 0,0 0-1 0 0,0 0 1 0 0,0-1 0 0 0,0 1 0 0 0,0-2 0 0 0,-5-9-2287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84 4143 0 0,'2'-5'116'0'0,"0"0"-1"0"0,0 0 1 0 0,0 0-1 0 0,1 0 1 0 0,0 1-1 0 0,0-1 1 0 0,0 1-1 0 0,0-1 1 0 0,1 1-1 0 0,-1 0 1 0 0,1 0-1 0 0,0 0 0 0 0,6-3 1 0 0,-6 5 678 0 0,0-1 0 0 0,0 1 0 0 0,1 0-1 0 0,-1 0 1 0 0,1 1 0 0 0,-1-1 0 0 0,1 1 0 0 0,0 0 0 0 0,-1 1 0 0 0,1-1 0 0 0,0 1-1 0 0,0 0 1 0 0,-1 0 0 0 0,1 0 0 0 0,7 2 0 0 0,2 0-431 0 0,-1 2 0 0 0,0 0 1 0 0,0 0-1 0 0,0 1 0 0 0,0 1 0 0 0,-1 0 0 0 0,0 1 1 0 0,0 0-1 0 0,0 1 0 0 0,12 11 0 0 0,10 12 598 0 0,52 61-1 0 0,-69-73-576 0 0,-5-5-245 0 0,-1-3-4 0 0,-1 1 1 0 0,0 0 0 0 0,0 0-1 0 0,13 26 1 0 0,-22-35-116 0 0,0 0 0 0 0,0 0-1 0 0,0 0 1 0 0,0 0 0 0 0,0 0 0 0 0,-1 0 0 0 0,1 1-1 0 0,-1-1 1 0 0,0 0 0 0 0,0 0 0 0 0,0 0-1 0 0,0 1 1 0 0,-1-1 0 0 0,1 0 0 0 0,-1 0 0 0 0,-1 6-1 0 0,0-5 15 0 0,-1 0-1 0 0,1 1 1 0 0,-1-1-1 0 0,1 0 1 0 0,-1-1-1 0 0,0 1 1 0 0,-1 0 0 0 0,1-1-1 0 0,-1 0 1 0 0,-4 4-1 0 0,-8 4 47 0 0,-1-1-1 0 0,-1-1 1 0 0,1 0 0 0 0,-26 8-1 0 0,39-15-82 0 0,-171 58-212 0 0,138-50-226 0 0,0-2 1 0 0,-70 6-1 0 0,103-13 348 0 0,-35-1-469 0 0,38 0 404 0 0,-1 0 0 0 0,0 0 0 0 0,0-1 0 0 0,0 1 0 0 0,0 0 0 0 0,1-1 0 0 0,-1 1 0 0 0,0-1 0 0 0,0 0 0 0 0,1 0 0 0 0,-1 1 0 0 0,1-1 1 0 0,-1 0-1 0 0,0 0 0 0 0,1-1 0 0 0,-3-1 0 0 0,1-8-2387 0 0,5-4-4609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18655 0 0,'0'0'1692'0'0,"0"2"-1393"0"0,-1 3-189 0 0,1 1 0 0 0,-1-1 1 0 0,-1 0-1 0 0,1 0 0 0 0,0 0 0 0 0,-1 0 1 0 0,-4 8-1 0 0,-21 36 529 0 0,22-40-536 0 0,-168 267 2080 0 0,-12 19-1053 0 0,172-273-1282 0 0,-141 248 536 0 0,94-154-3935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82 9671 0 0,'2'1'2935'0'0,"26"19"4283"0"0,1-5-3694 0 0,-22-11-3308 0 0,1-1-1 0 0,0-1 1 0 0,0 0-1 0 0,0 0 1 0 0,1 0-1 0 0,-1-1 1 0 0,0 0 0 0 0,1-1-1 0 0,-1 0 1 0 0,10-1-1 0 0,-7 0-143 0 0,0-1 0 0 0,-1 0 0 0 0,1-1-1 0 0,-1 0 1 0 0,0 0 0 0 0,0-1 0 0 0,0-1 0 0 0,17-9 0 0 0,-20 9-98 0 0,-1 0 1 0 0,1 0 0 0 0,-1 0 0 0 0,0-1 0 0 0,-1 1 0 0 0,1-2 0 0 0,-1 1 0 0 0,-1 0 0 0 0,1-1 0 0 0,-1 0 0 0 0,0 0 0 0 0,4-9 0 0 0,-8 14-181 0 0,-1-1-166 0 0,1 3 361 0 0,0 0 1 0 0,0 0 0 0 0,0 0-1 0 0,0-1 1 0 0,0 1-1 0 0,0 0 1 0 0,0 0 0 0 0,0 0-1 0 0,0 0 1 0 0,0-1-1 0 0,0 1 1 0 0,0 0 0 0 0,0 0-1 0 0,-1 0 1 0 0,1 0-1 0 0,0 0 1 0 0,0-1 0 0 0,0 1-1 0 0,0 0 1 0 0,0 0-1 0 0,0 0 1 0 0,0 0 0 0 0,0 0-1 0 0,-1 0 1 0 0,1 0-1 0 0,0-1 1 0 0,0 1 0 0 0,0 0-1 0 0,0 0 1 0 0,0 0-1 0 0,-1 0 1 0 0,1 0 0 0 0,0 0-1 0 0,0 0 1 0 0,0 0-1 0 0,0 0 1 0 0,0 0 0 0 0,-1 0-1 0 0,1 0 1 0 0,-10 1-160 0 0,0 0-1 0 0,1 0 1 0 0,-1 1 0 0 0,1 0 0 0 0,-1 1 0 0 0,1 0-1 0 0,-14 6 1 0 0,1 2 80 0 0,-38 25-1 0 0,25-9 186 0 0,1 0 0 0 0,2 2 0 0 0,-53 61 0 0 0,69-71 59 0 0,1 0-1 0 0,0 1 0 0 0,-18 35 1 0 0,28-47-118 0 0,1 1 0 0 0,0 0 1 0 0,1 0-1 0 0,0 1 0 0 0,0-1 1 0 0,1 1-1 0 0,0-1 0 0 0,1 1 0 0 0,0 0 1 0 0,0 0-1 0 0,2 18 0 0 0,0-25-10 0 0,-1 0-1 0 0,1-1 1 0 0,-1 1-1 0 0,1 0 1 0 0,0 0-1 0 0,0 0 1 0 0,0-1-1 0 0,0 1 1 0 0,1-1-1 0 0,-1 1 0 0 0,1-1 1 0 0,0 1-1 0 0,-1-1 1 0 0,1 0-1 0 0,0 0 1 0 0,0 0-1 0 0,0 0 1 0 0,5 3-1 0 0,-2-3 24 0 0,-1 1-1 0 0,1-1 1 0 0,0-1 0 0 0,-1 1-1 0 0,1-1 1 0 0,0 0 0 0 0,0 0-1 0 0,0 0 1 0 0,0 0-1 0 0,6-1 1 0 0,14 0 17 0 0,1-2-1 0 0,-1 0 1 0 0,1-1-1 0 0,24-8 1 0 0,98-34-990 0 0,-119 35-629 0 0,-4-1-474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 13159 0 0,'17'-4'4615'0'0,"-36"18"-3715"0"0,-1-2 0 0 0,-23 12 0 0 0,-7 4-288 0 0,-93 64-133 0 0,-19 11-349 0 0,158-100-121 0 0,0-1 0 0 0,0 1 0 0 0,0 0 0 0 0,0 0 0 0 0,-6 7 0 0 0,10-10-9 0 0,0 0 0 0 0,0 1 0 0 0,-1-1 0 0 0,1 0 1 0 0,0 1-1 0 0,0-1 0 0 0,0 0 0 0 0,0 0 0 0 0,0 1 1 0 0,0-1-1 0 0,0 1 0 0 0,0-1 0 0 0,0 0 1 0 0,0 1-1 0 0,0-1 0 0 0,0 0 0 0 0,0 1 0 0 0,0-1 1 0 0,0 0-1 0 0,0 1 0 0 0,0-1 0 0 0,0 0 0 0 0,0 1 1 0 0,0-1-1 0 0,0 0 0 0 0,1 1 0 0 0,-1-1 1 0 0,0 0-1 0 0,0 0 0 0 0,0 1 0 0 0,1-1 0 0 0,-1 0 1 0 0,0 0-1 0 0,0 1 0 0 0,1-1 0 0 0,-1 0 1 0 0,0 0-1 0 0,0 0 0 0 0,1 1 0 0 0,-1-1 0 0 0,0 0 1 0 0,1 0-1 0 0,-1 0 0 0 0,0 0 0 0 0,1 0 0 0 0,0 1 1 0 0,-1-1-1 0 0,8 5-11 0 0,1-1-1 0 0,1 0 0 0 0,-1 0 1 0 0,18 4-1 0 0,19 8-4 0 0,-12 0-10 0 0,0 2 0 0 0,-1 1 1 0 0,47 36-1 0 0,-79-54 54 0 0,0-1 0 0 0,-1 1 1 0 0,1 0-1 0 0,-1-1 0 0 0,1 1 0 0 0,0 0 1 0 0,-1-1-1 0 0,1 1 0 0 0,-1 0 0 0 0,0 0 1 0 0,1-1-1 0 0,-1 1 0 0 0,0 0 0 0 0,1 0 1 0 0,-1 0-1 0 0,0 0 0 0 0,0 0 0 0 0,0 0 1 0 0,1-1-1 0 0,-1 1 0 0 0,0 0 1 0 0,0 0-1 0 0,-1 0 0 0 0,1 0 0 0 0,0 0 1 0 0,0 0-1 0 0,0-1 0 0 0,-1 1 0 0 0,1 0 1 0 0,-1 1-1 0 0,0 0 15 0 0,0 0-1 0 0,0 0 1 0 0,0-1 0 0 0,0 1-1 0 0,0 0 1 0 0,-1-1 0 0 0,1 1-1 0 0,0-1 1 0 0,-1 0-1 0 0,1 0 1 0 0,-3 2 0 0 0,-6 2 95 0 0,1-1 1 0 0,-1 0-1 0 0,1 0 1 0 0,-17 2-1 0 0,-45 7 159 0 0,35-8-228 0 0,-169 22-266 0 0,204-26 172 0 0,-31 0-41 0 0,31-2-29 0 0,-1 1-1 0 0,0 0 1 0 0,0 0 0 0 0,0-1-1 0 0,1 1 1 0 0,-1-1 0 0 0,0 0-1 0 0,0 1 1 0 0,1-1-1 0 0,-1 0 1 0 0,1 0 0 0 0,-1 0-1 0 0,1 0 1 0 0,-2-1 0 0 0,3 1-29 0 0,-1 1 0 0 0,1 0 0 0 0,0-1 1 0 0,0 1-1 0 0,0 0 0 0 0,0-1 0 0 0,0 1 0 0 0,0 0 0 0 0,0 0 1 0 0,0-1-1 0 0,0 1 0 0 0,0 0 0 0 0,0-1 0 0 0,0 1 0 0 0,0 0 1 0 0,1-1-1 0 0,-1 1 0 0 0,0 0 0 0 0,0 0 0 0 0,0-1 0 0 0,0 1 1 0 0,0 0-1 0 0,1-1 0 0 0,-1 1 0 0 0,7-9-7411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 10591 0 0,'44'-11'11602'0'0,"-43"12"-11319"0"0,-1 1-17 0 0,1-1-1 0 0,-1 0 0 0 0,0 1 0 0 0,0-1 1 0 0,0 1-1 0 0,1-1 0 0 0,-1 1 0 0 0,-1-1 1 0 0,1 4-1 0 0,-1 2-243 0 0,-1 1 1 0 0,-5 14-1 0 0,-10 15 461 0 0,-44 69 0 0 0,47-84-486 0 0,14-21-298 0 0,-8 12 524 0 0,4-7-4258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 13703 0 0,'-6'3'132'0'0,"-1"0"0"0"0,1 0 0 0 0,-1 0 0 0 0,1 1 0 0 0,1 0 0 0 0,-1 0 0 0 0,0 1 0 0 0,1-1 0 0 0,0 1 0 0 0,0 0 0 0 0,-7 10 0 0 0,12-15-68 0 0,-1 1 0 0 0,1 0 0 0 0,-1-1 0 0 0,1 1 0 0 0,-1 0 0 0 0,1-1 0 0 0,0 1 0 0 0,-1 0 0 0 0,1 0 0 0 0,0-1 0 0 0,0 1 0 0 0,0 0 0 0 0,-1 0-1 0 0,1-1 1 0 0,0 1 0 0 0,0 0 0 0 0,0 0 0 0 0,0 0 0 0 0,0-1 0 0 0,0 1 0 0 0,1 0 0 0 0,-1 0 0 0 0,0 0 0 0 0,0-1 0 0 0,1 1 0 0 0,-1 0 0 0 0,0-1 0 0 0,1 1 0 0 0,-1 0 0 0 0,0 0 0 0 0,1-1-1 0 0,-1 1 1 0 0,1-1 0 0 0,-1 1 0 0 0,1-1 0 0 0,0 1 0 0 0,-1 0 0 0 0,1-1 0 0 0,0 0 0 0 0,-1 1 0 0 0,1-1 0 0 0,0 1 0 0 0,0-1 0 0 0,3 2 105 0 0,1 0 1 0 0,0 0 0 0 0,-1-1 0 0 0,1 0-1 0 0,5 1 1 0 0,-9-2-146 0 0,15 3 332 0 0,1-2 1 0 0,0 0-1 0 0,0-1 0 0 0,22-3 0 0 0,67-13 641 0 0,-96 14-933 0 0,201-44 1001 0 0,-24 4-158 0 0,1 16 24 0 0,-101 23-866 0 0,-74 3-306 0 0,-1 1 0 0 0,1 0 0 0 0,-1 2-1 0 0,21 4 1 0 0,-32-6-519 0 0,5 1-389 0 0,-4-1-604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266 158 14743 0 0,'-1'-2'1136'0'0,"-6"-8"-1109"0"0,4 6 648 0 0,0 0 0 0 0,1-1 0 0 0,-1 1 1 0 0,1 0-1 0 0,-2-7 0 0 0,3 10-541 0 0,1 0 1 0 0,0 0-1 0 0,0-1 1 0 0,-1 1-1 0 0,1 0 1 0 0,0-1-1 0 0,0 1 1 0 0,0 0-1 0 0,1 0 1 0 0,-1-1-1 0 0,0 1 1 0 0,0 0-1 0 0,1 0 1 0 0,-1-1-1 0 0,0 1 1 0 0,1 0-1 0 0,-1 0 1 0 0,1 0-1 0 0,0 0 1 0 0,-1-1-1 0 0,1 1 1 0 0,0 0-1 0 0,0 0 1 0 0,0 0-1 0 0,1-1 1 0 0,3-2 62 0 0,1 0 0 0 0,-1 1 0 0 0,0-1 0 0 0,1 1 0 0 0,0 0 0 0 0,0 1 0 0 0,0-1 0 0 0,8-1 0 0 0,55-10 225 0 0,-23 6-416 0 0,-12 0-23 0 0,-12 2-22 0 0,0 1-1 0 0,0 1 0 0 0,1 1 1 0 0,36-1-1 0 0,-57 4 32 0 0,-1 0-1 0 0,0 0 1 0 0,1 1-1 0 0,-1-1 1 0 0,0 0-1 0 0,0 0 1 0 0,1 1 0 0 0,-1-1-1 0 0,0 1 1 0 0,2 0-1 0 0,-3 0 3 0 0,1-1 0 0 0,-1 0-1 0 0,0 0 1 0 0,1 1 0 0 0,-1-1 0 0 0,0 1 0 0 0,0-1 0 0 0,1 0-1 0 0,-1 1 1 0 0,0-1 0 0 0,0 0 0 0 0,1 1 0 0 0,-1-1 0 0 0,0 1-1 0 0,0-1 1 0 0,0 1 0 0 0,0-1 0 0 0,0 1 0 0 0,0-1 0 0 0,0 1-1 0 0,0 1-2 0 0,0 0 0 0 0,-1 0-1 0 0,0 0 1 0 0,1 0 0 0 0,-1 0 0 0 0,0 0-1 0 0,0 0 1 0 0,0 0 0 0 0,0 0-1 0 0,0 0 1 0 0,-3 2 0 0 0,-9 11-15 0 0,0 0-1 0 0,-1-2 1 0 0,-1 0 0 0 0,0 0 0 0 0,-18 11 0 0 0,-90 48 37 0 0,55-34-20 0 0,-168 123-265 0 0,226-152 272 0 0,0 0 0 0 0,1 0 0 0 0,-15 20 0 0 0,-2 3 0 0 0,26-32 0 0 0,0 0 0 0 0,0 0 0 0 0,-1 0 0 0 0,1 1 0 0 0,0-1 0 0 0,-1 0 0 0 0,1 0 0 0 0,0 0 0 0 0,0 1 0 0 0,0-1 0 0 0,-1 0 0 0 0,1 0 0 0 0,0 1 0 0 0,0-1 0 0 0,0 0 0 0 0,-1 1 0 0 0,1-1 0 0 0,0 0 0 0 0,0 1 0 0 0,0-1 0 0 0,0 0 0 0 0,0 1 0 0 0,0-1 0 0 0,0 0 0 0 0,0 1 0 0 0,0-1 0 0 0,0 0 0 0 0,0 1 0 0 0,0-1 0 0 0,0 0 0 0 0,0 1 0 0 0,0-1 0 0 0,0 0 0 0 0,0 1 0 0 0,0-1 0 0 0,0 0 0 0 0,1 0 0 0 0,-1 1 0 0 0,0-1 0 0 0,0 0 0 0 0,0 1 0 0 0,1-1 0 0 0,-1 0 0 0 0,0 0 0 0 0,0 1-1 0 0,0-1 1 0 0,1 0 0 0 0,-1 0 0 0 0,0 0 0 0 0,1 1 0 0 0,-1-1 0 0 0,1 0 0 0 0,13 3 14 0 0,-14-3-10 0 0,12-1 35 0 0,-1 0 0 0 0,0 0 0 0 0,1-1 0 0 0,-1 0 0 0 0,16-6 0 0 0,6 0 3 0 0,329-59 1001 0 0,-348 65-1881 0 0,27-5 2259 0 0,-28 3-4549 0 0,0-1-4209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5063 0 0,'2'0'3368'0'0,"11"-5"-716"0"0,0 1 0 0 0,0 0 0 0 0,14-1 0 0 0,-7 2-225 0 0,30 0 0 0 0,91 14-1015 0 0,-60-3 22 0 0,-44-5-1263 0 0,3 0-183 0 0,1 0-1 0 0,0-3 1 0 0,47-6-1 0 0,-80 5-400 0 0,0-1-1 0 0,-1 0 0 0 0,1 0 0 0 0,-1-1 0 0 0,1 0 0 0 0,-1 0 1 0 0,12-8-1 0 0,-1-1-1961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3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227 206 3679 0 0,'0'0'16351'0'0,"8"-5"-14922"0"0,13-5-874 0 0,0 2 0 0 0,1 0 0 0 0,0 1 0 0 0,44-7 0 0 0,-14 3-563 0 0,-49 11 7 0 0,100-28-840 0 0,-84 22 447 0 0,-1-1 0 0 0,1-1-1 0 0,21-13 1 0 0,-38 21 379 0 0,-1-1-1 0 0,0 1 0 0 0,0-1 1 0 0,0 0-1 0 0,0 1 1 0 0,0-1-1 0 0,0 0 0 0 0,0 0 1 0 0,0 0-1 0 0,-1 0 0 0 0,1 1 1 0 0,0-1-1 0 0,0-1 1 0 0,-1 1-1 0 0,1 0 0 0 0,-1 0 1 0 0,1 0-1 0 0,-1 0 1 0 0,1 0-1 0 0,-1 0 0 0 0,1-3 1 0 0,-1 3-10 0 0,0 0 0 0 0,-1 0 0 0 0,1 0 0 0 0,0 0 0 0 0,-1 0 0 0 0,1-1 0 0 0,-1 1 0 0 0,1 0 0 0 0,-1 0 1 0 0,0 0-1 0 0,1 0 0 0 0,-1 1 0 0 0,0-1 0 0 0,0 0 0 0 0,1 0 0 0 0,-1 0 0 0 0,0 0 0 0 0,-1 0 0 0 0,-4-3-47 0 0,0 1 1 0 0,0-1-1 0 0,0 1 0 0 0,0 1 0 0 0,-1-1 0 0 0,-8-1 0 0 0,0 1 62 0 0,0 0-1 0 0,-1 2 0 0 0,0 0 1 0 0,1 1-1 0 0,-1 0 0 0 0,1 1 1 0 0,-1 1-1 0 0,1 0 1 0 0,-1 1-1 0 0,-14 6 0 0 0,-2 1 52 0 0,2 2-1 0 0,0 1 1 0 0,-50 29 0 0 0,50-23 153 0 0,0 1 0 0 0,-36 32 1 0 0,52-39-72 0 0,0 0 1 0 0,1 1 0 0 0,1 0 0 0 0,0 1 0 0 0,1 1 0 0 0,-11 19 0 0 0,20-31-82 0 0,0 0 1 0 0,0 0-1 0 0,1 0 0 0 0,-1 1 0 0 0,1-1 1 0 0,0 0-1 0 0,0 0 0 0 0,0 1 0 0 0,1-1 1 0 0,-1 1-1 0 0,1-1 0 0 0,0 1 1 0 0,0-1-1 0 0,1 0 0 0 0,-1 1 0 0 0,1-1 1 0 0,0 1-1 0 0,0-1 0 0 0,1 0 0 0 0,-1 0 1 0 0,1 0-1 0 0,0 0 0 0 0,0 0 0 0 0,0 0 1 0 0,1 0-1 0 0,-1-1 0 0 0,1 1 0 0 0,0-1 1 0 0,0 0-1 0 0,0 1 0 0 0,1-2 0 0 0,-1 1 1 0 0,1 0-1 0 0,-1-1 0 0 0,1 1 0 0 0,0-1 1 0 0,0 0-1 0 0,4 2 0 0 0,10 2 55 0 0,-1-1 0 0 0,1 0 0 0 0,0-1 0 0 0,0-1 0 0 0,1 0 0 0 0,-1-2 0 0 0,19 0 0 0 0,13-2-192 0 0,66-12-1 0 0,-89 9-666 0 0,27-9 0 0 0,-17 2-835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3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17391 0 0,'0'0'1574'0'0,"-7"4"-1260"0"0,6-2-271 0 0,-1 0 0 0 0,1 0-1 0 0,0 0 1 0 0,0 0 0 0 0,0 0-1 0 0,0 0 1 0 0,0 0 0 0 0,1 0-1 0 0,-1 1 1 0 0,1-1 0 0 0,-1 0-1 0 0,1 1 1 0 0,0-1 0 0 0,0 0 0 0 0,0 5-1 0 0,6 35 863 0 0,4-2-266 0 0,1 1 0 0 0,2-1 0 0 0,25 50 0 0 0,67 109 725 0 0,-38-86-760 0 0,20 33-96 0 0,-66-104-367 0 0,28 69 1 0 0,-45-96-63 0 0,0 1 1 0 0,0-1 0 0 0,-1 1-1 0 0,-1-1 1 0 0,-1 1 0 0 0,0 0-1 0 0,-1-1 1 0 0,-1 1-1 0 0,0 0 1 0 0,-1-1 0 0 0,-1 1-1 0 0,0-1 1 0 0,-1 0 0 0 0,-1 0-1 0 0,0 0 1 0 0,-1 0-1 0 0,-15 25 1 0 0,4-10-41 0 0,-2-1-1 0 0,-1-2 1 0 0,-1 0 0 0 0,-1-1-1 0 0,-1 0 1 0 0,-1-2 0 0 0,-29 21-1 0 0,-40 25-2219 0 0,74-53 656 0 0,-6 2-3343 0 0,15-14-2371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26 5527 0 0,'18'-21'459'0'0,"-9"17"6757"0"0,-6 17-5409 0 0,-3-6-1607 0 0,0-1 1 0 0,0 1-1 0 0,-1 0 1 0 0,1 0 0 0 0,-2-1-1 0 0,1 1 1 0 0,-1 0 0 0 0,0-1-1 0 0,-3 7 1 0 0,-28 57 605 0 0,25-56-581 0 0,-104 193 1050 0 0,-66 131-783 0 0,27-5-480 0 0,83-173-14 0 0,47-118 27 0 0,8-14 33 0 0,-15 42 1 0 0,36-92 15 0 0,2-1 0 0 0,19-31 1 0 0,33-44-46 0 0,-54 84-31 0 0,102-136-128 0 0,-82 118 82 0 0,1 1 0 0 0,45-38 0 0 0,-58 56 43 0 0,1 1 0 0 0,0 0 1 0 0,25-11-1 0 0,-31 17 62 0 0,1 1 1 0 0,-1 1-1 0 0,1 0 0 0 0,0 1 1 0 0,0 0-1 0 0,23-2 0 0 0,-33 5-47 0 0,0-1-1 0 0,0 1 1 0 0,0 0-1 0 0,0 1 1 0 0,-1-1 0 0 0,1 0-1 0 0,0 1 1 0 0,0-1-1 0 0,0 1 1 0 0,0-1-1 0 0,0 1 1 0 0,0 0 0 0 0,-1 0-1 0 0,1 0 1 0 0,0 0-1 0 0,0 0 1 0 0,-1 0-1 0 0,1 0 1 0 0,2 3 0 0 0,-2-1 5 0 0,0 0 0 0 0,-1-1 0 0 0,1 1 0 0 0,0 0 0 0 0,-1 0 0 0 0,0 0 0 0 0,0 0 0 0 0,0 1 0 0 0,0-1 0 0 0,1 6 0 0 0,-1 4 18 0 0,-1 0-1 0 0,0-1 0 0 0,0 1 0 0 0,-2 0 1 0 0,-2 13-1 0 0,-2 3 1 0 0,-2-1-1 0 0,-1 1 1 0 0,-1-2 0 0 0,-1 1 0 0 0,-2-1-1 0 0,-20 31 1 0 0,22-42-21 0 0,-1 0-1 0 0,-1-1 1 0 0,-19 18-1 0 0,14-15-568 0 0,-18 23 0 0 0,35-40 55 0 0,10 5-5144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514 111 9871 0 0,'2'-2'455'0'0,"33"-18"1750"0"0,57-44-1 0 0,-89 62-1813 0 0,-1 1-177 0 0,-1 0 1 0 0,0 0-1 0 0,1 0 1 0 0,-1 1 0 0 0,0-1-1 0 0,0 0 1 0 0,0-1-1 0 0,1 1 1 0 0,-1 0-1 0 0,1-2 1 0 0,-13-2 138 0 0,6 4-320 0 0,0 0-1 0 0,0 0 0 0 0,0 1 0 0 0,1-1 1 0 0,-1 1-1 0 0,0 0 0 0 0,0 0 1 0 0,0 1-1 0 0,0 0 0 0 0,1-1 1 0 0,-1 2-1 0 0,-5 1 0 0 0,-10 3-37 0 0,-27 15 0 0 0,38-17 19 0 0,-51 28-16 0 0,2 2-1 0 0,1 2 1 0 0,2 3 0 0 0,-50 46-1 0 0,84-67 31 0 0,0 2 0 0 0,1 0 0 0 0,2 1 0 0 0,0 1-1 0 0,1 1 1 0 0,1 1 0 0 0,-14 27 0 0 0,29-48 0 0 0,-1 0 0 0 0,1-1 0 0 0,0 1 0 0 0,0 0-1 0 0,0 0 1 0 0,0 0 0 0 0,0 0 0 0 0,1 0 0 0 0,0 1 0 0 0,-1-1 0 0 0,1 0 0 0 0,0 0 0 0 0,1 0 0 0 0,-1 4 0 0 0,4-4 60 0 0,1-2-80 0 0,1 1 1 0 0,-1-1 0 0 0,0 0-1 0 0,1-1 1 0 0,-1 0 0 0 0,1 1 0 0 0,-1-2-1 0 0,0 1 1 0 0,1 0 0 0 0,-1-1-1 0 0,1 0 1 0 0,-1-1 0 0 0,0 1 0 0 0,10-5-1 0 0,8-4 56 0 0,43-26 1 0 0,-47 25-58 0 0,36-20-7 0 0,356-220-33 0 0,-403 245-12 0 0,-5 3 4 0 0,0 1-1 0 0,0 0 1 0 0,0 0 0 0 0,0 0 0 0 0,1 1 0 0 0,-1-1-1 0 0,4-1 1 0 0,-19 16 35 0 0,7-7 34 0 0,-126 128 722 0 0,76-80-564 0 0,50-50-186 0 0,1 0-4 0 0,0 0 0 0 0,1 0-1 0 0,-1 1 1 0 0,1-1 0 0 0,0 1-1 0 0,0-1 1 0 0,0 1 0 0 0,0 0-1 0 0,-3 10 1 0 0,7-14-30 0 0,-1-1 0 0 0,0 1 0 0 0,1-1 0 0 0,-1 1 0 0 0,1-1 1 0 0,-1 0-1 0 0,1 1 0 0 0,-1-1 0 0 0,1 1 0 0 0,-1-1 0 0 0,1 0 0 0 0,-1 0 0 0 0,1 1 0 0 0,0-1 0 0 0,-1 0 1 0 0,1 0-1 0 0,-1 0 0 0 0,2 0 0 0 0,3 1-276 0 0,1-1 0 0 0,-1 0-1 0 0,0 0 1 0 0,1 0 0 0 0,-1-1 0 0 0,0 0 0 0 0,10-3 0 0 0,8-2-1568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24 6911 0 0,'25'-24'4563'0'0,"-32"25"-3910"0"0,-1 0 1 0 0,1 0-1 0 0,0 0 0 0 0,0 1 1 0 0,0 0-1 0 0,0 1 0 0 0,0-1 1 0 0,-7 5-1 0 0,-54 33-53 0 0,58-33-25 0 0,-94 68 549 0 0,82-54-1047 0 0,19-14-32 0 0,5-4-34 0 0,5-3-16 0 0,-7 0 7 0 0,13 1-2 0 0,-1 0-1 0 0,1 1 0 0 0,-1 1 1 0 0,1 0-1 0 0,-1 1 0 0 0,0 0 1 0 0,18 10-1 0 0,-21-10 23 0 0,-1 1-1 0 0,0 1 1 0 0,0-1-1 0 0,0 2 1 0 0,-1-1-1 0 0,0 1 1 0 0,0 0 0 0 0,-1 0-1 0 0,0 1 1 0 0,9 13-1 0 0,-9-10 36 0 0,1 1-1 0 0,-2 0 1 0 0,1 0-1 0 0,-2 1 1 0 0,0-1-1 0 0,0 1 1 0 0,3 26 0 0 0,-6-34-10 0 0,-1 0 1 0 0,0 0 0 0 0,0-1 0 0 0,0 1 0 0 0,0 0 0 0 0,-1 0-1 0 0,0-1 1 0 0,0 1 0 0 0,0 0 0 0 0,0-1 0 0 0,-1 1 0 0 0,0-1-1 0 0,1 1 1 0 0,-2-1 0 0 0,1 0 0 0 0,-1 0 0 0 0,1 0 0 0 0,-1 0-1 0 0,0-1 1 0 0,0 1 0 0 0,-1-1 0 0 0,1 1 0 0 0,-1-1 0 0 0,0 0-1 0 0,-5 3 1 0 0,-5 1 24 0 0,0-1 1 0 0,-1 0-1 0 0,0-1 0 0 0,1-1 0 0 0,-2 0 0 0 0,1-1 1 0 0,0 0-1 0 0,0-2 0 0 0,-1 0 0 0 0,1 0 0 0 0,-1-2 1 0 0,1 0-1 0 0,-1 0 0 0 0,1-2 0 0 0,0 0 0 0 0,-1 0 1 0 0,2-2-1 0 0,-1 0 0 0 0,-14-7 0 0 0,20 8-1065 0 0,0-2 1 0 0,0 1-1 0 0,-13-12 1 0 0,9 5-6066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514 180 8607 0 0,'0'0'8560'0'0,"1"-8"-7856"0"0,0-1-443 0 0,1 0 1 0 0,1 0-1 0 0,0 0 0 0 0,0 0 0 0 0,7-14 1 0 0,-5 15-146 0 0,-2-1 1 0 0,1 0 0 0 0,-1 0-1 0 0,0 0 1 0 0,-1 0 0 0 0,2-11-1 0 0,-4 10-116 0 0,0 9 0 0 0,0 0 0 0 0,0 1 0 0 0,1-1 0 0 0,-1 0 0 0 0,0 1 0 0 0,-1-1 0 0 0,1 0 0 0 0,0 0 0 0 0,0 1 0 0 0,0-1 0 0 0,0 0 0 0 0,0 1 0 0 0,-1-1 0 0 0,1 0 0 0 0,0 1 0 0 0,-1-1 0 0 0,1 1 0 0 0,0-1 0 0 0,-1 1 0 0 0,1-1 0 0 0,-1 0 0 0 0,1 1 0 0 0,-1-1 0 0 0,1 1 0 0 0,-1 0 0 0 0,1-1 0 0 0,-1 1 0 0 0,1-1 0 0 0,-1 1 0 0 0,0 0 0 0 0,1 0 0 0 0,-1-1 0 0 0,0 1 0 0 0,1 0 0 0 0,-1 0 0 0 0,0 0 0 0 0,1-1 0 0 0,-1 1 0 0 0,0 0 0 0 0,0 0 0 0 0,-1 0 0 0 0,-2 0-13 0 0,0 0-1 0 0,-1 0 1 0 0,1 0 0 0 0,0 0-1 0 0,0 1 1 0 0,0 0 0 0 0,0 0-1 0 0,0 0 1 0 0,0 0-1 0 0,-5 3 1 0 0,-40 22-73 0 0,22-11 45 0 0,-27 13-4 0 0,-66 45 1 0 0,88-50 27 0 0,1 2 0 0 0,1 1-1 0 0,-29 32 1 0 0,57-56 17 0 0,-13 15-6 0 0,0 1-1 0 0,-20 29 1 0 0,32-42 4 0 0,0 0-1 0 0,0 0 1 0 0,1 1 0 0 0,-1-1 0 0 0,1 1-1 0 0,0 0 1 0 0,1-1 0 0 0,-1 1 0 0 0,1 0-1 0 0,0 0 1 0 0,1 0 0 0 0,-1 0-1 0 0,1 0 1 0 0,2 12 0 0 0,-2-15 1 0 0,1-1 1 0 0,-1 1-1 0 0,1-1 1 0 0,0 1-1 0 0,0-1 1 0 0,0 1-1 0 0,0-1 1 0 0,0 0-1 0 0,1 1 1 0 0,-1-1-1 0 0,1 0 1 0 0,-1 0-1 0 0,1 0 1 0 0,0 0-1 0 0,0-1 1 0 0,0 1-1 0 0,4 2 1 0 0,-3-2-1 0 0,1 0 1 0 0,0 0 0 0 0,0-1-1 0 0,0 0 1 0 0,-1 0 0 0 0,1 0-1 0 0,0 0 1 0 0,1-1 0 0 0,-1 1 0 0 0,5-1-1 0 0,7-1 4 0 0,-1-1 0 0 0,0 0 0 0 0,1-1-1 0 0,26-9 1 0 0,11-7 22 0 0,-2-2 0 0 0,0-2 0 0 0,-2-2-1 0 0,49-34 1 0 0,-81 49-25 0 0,-8 7 0 0 0,-6 6 0 0 0,-4 4 0 0 0,-2 3 14 0 0,0-1 0 0 0,0 1 0 0 0,-8 13 0 0 0,7-16-4 0 0,1 1 0 0 0,0-1 1 0 0,0 1-1 0 0,0 0 0 0 0,1 0 1 0 0,-1 9-1 0 0,4-9-10 0 0,0-6-56 0 0,0-2 1 0 0,-1 1-1 0 0,1 0 0 0 0,0 0 1 0 0,0 0-1 0 0,0 0 0 0 0,0 0 0 0 0,0-1 1 0 0,0 1-1 0 0,0 0 0 0 0,0-1 0 0 0,1 1 1 0 0,-1-1-1 0 0,0 1 0 0 0,2-1 1 0 0,12 3-4636 0 0,3-5-1511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10 6911 0 0,'0'0'528'0'0,"1"-9"7019"0"0,-2 10-6690 0 0,-4 4-657 0 0,-1 1 1 0 0,1-1-1 0 0,0 1 0 0 0,1 1 0 0 0,-1-1 0 0 0,-5 12 1 0 0,-1 2-56 0 0,-79 138 890 0 0,28-45-566 0 0,11-22-267 0 0,-18 32-131 0 0,54-99-184 0 0,-1 0-1 0 0,0-2 0 0 0,-2 0 1 0 0,-27 26-1 0 0,44-46-62 0 0,-5 2-2278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360 186 2759 0 0,'-1'1'207'0'0,"-20"11"-518"0"0,11-7 1489 0 0,0 1 0 0 0,0 0 1 0 0,0 0-1 0 0,1 1 1 0 0,0 1-1 0 0,1 0 1 0 0,-15 16-1 0 0,21-21-1043 0 0,-5 5 216 0 0,1 0-1 0 0,0 1 0 0 0,1-1 0 0 0,0 1 1 0 0,0 0-1 0 0,1 1 0 0 0,-4 12 0 0 0,7-21 813 0 0,25-8-10 0 0,-10-1-798 0 0,0 0 0 0 0,24-20 0 0 0,-5 4-34 0 0,200-121 1133 0 0,-223 139-1382 0 0,135-72 457 0 0,-124 68-462 0 0,1 1 0 0 0,0 1 0 0 0,0 1 0 0 0,46-8 0 0 0,-58 14-28 0 0,0 0 0 0 0,0 0 0 0 0,0 1 0 0 0,16 2 0 0 0,-23-2-31 0 0,0 1 0 0 0,0 0-1 0 0,1 0 1 0 0,-1 0 0 0 0,0 0 0 0 0,0 0 0 0 0,0 0 0 0 0,-1 1 0 0 0,1 0-1 0 0,0-1 1 0 0,-1 1 0 0 0,1 0 0 0 0,-1 0 0 0 0,1 1 0 0 0,-1-1-1 0 0,0 0 1 0 0,4 6 0 0 0,-4-5-8 0 0,-1 0 0 0 0,1 0 1 0 0,-1 1-1 0 0,1-1 0 0 0,-1 0 0 0 0,0 1 0 0 0,0-1 0 0 0,0 1 0 0 0,-1-1 1 0 0,1 1-1 0 0,-1-1 0 0 0,0 8 0 0 0,-1-5 12 0 0,0 0-1 0 0,0 0 1 0 0,-1 0-1 0 0,1 0 1 0 0,-1-1 0 0 0,-1 1-1 0 0,-2 5 1 0 0,-4 4 9 0 0,0 0 0 0 0,-1-1 0 0 0,0-1 0 0 0,-19 19 0 0 0,-1-3-67 0 0,0-1 0 0 0,-2-1 1 0 0,-67 41-1 0 0,50-39-131 0 0,-1-3 0 0 0,-71 26 1 0 0,-35 16-175 0 0,144-60-31 0 0,20-7-301 0 0,25-7 276 0 0,-33 6 415 0 0,238-50 160 0 0,-225 48-90 0 0,1-1 0 0 0,0 2 0 0 0,-1-1 0 0 0,1 2 0 0 0,0 0 0 0 0,13 2-1 0 0,-22-1-57 0 0,-1-1-1 0 0,0 1 0 0 0,1 0 0 0 0,-1 1 0 0 0,0-1 1 0 0,0 1-1 0 0,0 0 0 0 0,0 0 0 0 0,0 0 0 0 0,0 1 1 0 0,-1-1-1 0 0,1 1 0 0 0,-1 0 0 0 0,0 0 0 0 0,0 0 1 0 0,0 0-1 0 0,0 0 0 0 0,0 1 0 0 0,-1-1 0 0 0,1 1 0 0 0,-1 0 1 0 0,3 6-1 0 0,-2-1 5 0 0,0 0 1 0 0,0 1-1 0 0,-1-1 1 0 0,0 0-1 0 0,-1 1 1 0 0,0-1-1 0 0,-1 1 1 0 0,0 0-1 0 0,0-1 0 0 0,-1 1 1 0 0,0-1-1 0 0,-3 14 1 0 0,1-12-1 0 0,-1 1 1 0 0,0-1-1 0 0,0 1 1 0 0,-1-1-1 0 0,-1 0 1 0 0,0-1-1 0 0,0 0 1 0 0,-1 0-1 0 0,-11 13 1 0 0,6-11-15 0 0,-1 0 0 0 0,0-1 1 0 0,-1 0-1 0 0,0-1 1 0 0,-1 0-1 0 0,-31 14 1 0 0,-103 34-23 0 0,120-48 17 0 0,-23 8-4 0 0,-119 38-3 0 0,145-50 4 0 0,1-1 1 0 0,0-1-1 0 0,-1-1 0 0 0,-49-1 1 0 0,73-2 0 0 0,0 0 0 0 0,0 0 0 0 0,0 0 0 0 0,0 0 1 0 0,0-1-1 0 0,0 1 0 0 0,0-1 0 0 0,0 0 0 0 0,0 1 0 0 0,0-1 0 0 0,0 0 0 0 0,1 0 1 0 0,-1 0-1 0 0,0 0 0 0 0,0-1 0 0 0,1 1 0 0 0,-1 0 0 0 0,1-1 0 0 0,-1 1 1 0 0,1-1-1 0 0,0 0 0 0 0,0 1 0 0 0,-2-3 0 0 0,2 2-1 0 0,0-1 1 0 0,1 1-1 0 0,-1-1 0 0 0,1 1 0 0 0,-1-1 0 0 0,1 1 1 0 0,0-1-1 0 0,0 0 0 0 0,0 1 0 0 0,0-1 0 0 0,0 1 1 0 0,0-1-1 0 0,1 0 0 0 0,-1 1 0 0 0,1-1 1 0 0,0 1-1 0 0,0 0 0 0 0,1-4 0 0 0,4-5-71 0 0,1-1-1 0 0,0 1 0 0 0,0 0 1 0 0,1 0-1 0 0,0 1 1 0 0,1 0-1 0 0,14-12 1 0 0,-11 12-262 0 0,1 0 1 0 0,0 0 0 0 0,0 1 0 0 0,1 1 0 0 0,25-12 0 0 0,-29 17-384 0 0,0 0 1 0 0,-1 1-1 0 0,18-3 0 0 0,-9 2-1246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0 7831 0 0,'-1'1'603'0'0,"-9"3"-13"0"0,0 1 1 0 0,1 1-1 0 0,-1 0 0 0 0,2 0 1 0 0,-1 1-1 0 0,1 0 0 0 0,0 0 1 0 0,-8 10-1 0 0,-54 72 4095 0 0,55-68-4735 0 0,-18 24 886 0 0,-35 63 0 0 0,48-71-613 0 0,-105 211 331 0 0,120-237-554 0 0,-175 351 0 0 0,140-297 0 0 0,-55 68-1 0 0,64-96 5 0 0,-1-1 0 0 0,-71 61 0 0 0,73-69 61 0 0,29-27 63 0 0,1-3-113 0 0,1 0 0 0 0,0 1 0 0 0,-1-1 0 0 0,1 0 0 0 0,0 0 1 0 0,0 0-1 0 0,0 0 0 0 0,0 1 0 0 0,2-3 0 0 0,-2 2-2 0 0,20-24-1 0 0,1 0 0 0 0,47-42 1 0 0,-13 14-186 0 0,-41 39 141 0 0,109-108-711 0 0,-95 98 392 0 0,0 1 1 0 0,53-32 0 0 0,-73 51 340 0 0,0 0 1 0 0,16-6 0 0 0,-22 10 47 0 0,0 0 0 0 0,0 0 0 0 0,0 0 0 0 0,0 1 0 0 0,0-1 0 0 0,0 1 0 0 0,1 0 0 0 0,-1 0 0 0 0,0 0 0 0 0,0 0 0 0 0,0 0 0 0 0,5 2 0 0 0,-7-1-2 0 0,0-1 0 0 0,1 2 0 0 0,-1-1 0 0 0,0 0 0 0 0,0 0 0 0 0,0 0 0 0 0,1 0 0 0 0,-1 1 0 0 0,-1-1 0 0 0,1 1 0 0 0,0-1 0 0 0,0 1 0 0 0,0-1 0 0 0,0 3 0 0 0,0-1 23 0 0,3 6 27 0 0,-1 1 1 0 0,0 0-1 0 0,0 0 1 0 0,-1 0-1 0 0,-1 0 1 0 0,1 0-1 0 0,-2 20 1 0 0,-1 2 6 0 0,-7 37 1 0 0,-16 63-1096 0 0,23-129-784 0 0,-2 6-4896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 5983 0 0,'0'-6'9652'0'0,"-5"12"-9131"0"0,-1-1-1 0 0,1 1 1 0 0,0 0 0 0 0,1 1-1 0 0,-1-1 1 0 0,1 1-1 0 0,0 0 1 0 0,1 0 0 0 0,-4 11-1 0 0,-21 74-462 0 0,25-83 217 0 0,-3 16-182 0 0,3-8-79 0 0,-1 0 0 0 0,-1-1 0 0 0,-1 0 0 0 0,0 0 0 0 0,-1 0 0 0 0,-15 25 0 0 0,22-41-6 0 0,-10 11-578 0 0,10-11 471 0 0,0 0-1 0 0,0 0 1 0 0,-1 1 0 0 0,1-1-1 0 0,0 0 1 0 0,-1 0 0 0 0,1 0-1 0 0,0 0 1 0 0,0 1 0 0 0,-1-1-1 0 0,1 0 1 0 0,0 0 0 0 0,-1 0-1 0 0,1 0 1 0 0,0 0 0 0 0,-1 0 0 0 0,1 0-1 0 0,0 0 1 0 0,-1 0 0 0 0,1 0-1 0 0,0 0 1 0 0,-1 0 0 0 0,1 0-1 0 0,0 0 1 0 0,-1 0 0 0 0,1 0-1 0 0,0-1 1 0 0,0 1 0 0 0,-1 0-1 0 0,1 0 1 0 0,0 0 0 0 0,-1 0-1 0 0,1-1 1 0 0,0 1 0 0 0,0 0-1 0 0,0 0 1 0 0,-1-1 0 0 0,-3-7-6203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154 321 11231 0 0,'-16'20'711'0'0,"3"-4"-453"0"0,0-1 1 0 0,-17 15-1 0 0,26-26 85 0 0,-1 0 0 0 0,0 0 0 0 0,-1-1 1 0 0,1 1-1 0 0,-1-1 0 0 0,1-1 1 0 0,-1 1-1 0 0,0-1 0 0 0,0 0 0 0 0,-12 2 1 0 0,18-4-303 0 0,0 0 1 0 0,-1 0-1 0 0,1 0 1 0 0,-1 0-1 0 0,1 0 0 0 0,0 0 1 0 0,-1 0-1 0 0,1 0 1 0 0,-1 0-1 0 0,1-1 1 0 0,0 1-1 0 0,-1 0 1 0 0,1 0-1 0 0,0-1 1 0 0,-1 1-1 0 0,1 0 1 0 0,0 0-1 0 0,-1-1 1 0 0,1 1-1 0 0,0 0 1 0 0,-1-1-1 0 0,1 1 1 0 0,0 0-1 0 0,0-1 1 0 0,0 1-1 0 0,-1 0 1 0 0,1-1-1 0 0,0 1 1 0 0,0-1-1 0 0,0 1 1 0 0,0 0-1 0 0,0-1 1 0 0,0 1-1 0 0,0-1 1 0 0,0 1-1 0 0,0-1 1 0 0,0 1-1 0 0,0 0 1 0 0,0-1-1 0 0,0 1 0 0 0,0-1 1 0 0,0 1-1 0 0,0 0 1 0 0,0-1-1 0 0,1 1 1 0 0,-1-1-1 0 0,0 0-42 0 0,2-6 108 0 0,0-1 0 0 0,0 1 0 0 0,0 0 0 0 0,1 0 1 0 0,1 0-1 0 0,-1 0 0 0 0,1 0 0 0 0,8-11 0 0 0,6-5-14 0 0,20-19 0 0 0,5-2-61 0 0,84-63 0 0 0,-94 82-48 0 0,1 0-1 0 0,1 2 0 0 0,64-29 1 0 0,-98 51 53 0 0,1 0 1 0 0,0 0 0 0 0,-1 1-1 0 0,1-1 1 0 0,0 1 0 0 0,0-1 0 0 0,-1 1-1 0 0,1 0 1 0 0,0 0 0 0 0,0 0 0 0 0,0 0-1 0 0,0 0 1 0 0,-1 0 0 0 0,1 0 0 0 0,0 1-1 0 0,3 0 1 0 0,-4 0 4 0 0,1 0 0 0 0,-1-1-1 0 0,0 1 1 0 0,0 1 0 0 0,1-1-1 0 0,-1 0 1 0 0,0 0 0 0 0,0 0 0 0 0,0 0-1 0 0,0 1 1 0 0,-1-1 0 0 0,1 0-1 0 0,0 1 1 0 0,0-1 0 0 0,-1 1 0 0 0,1-1-1 0 0,-1 1 1 0 0,1-1 0 0 0,-1 4 0 0 0,1 1 66 0 0,0 1 1 0 0,0-1 0 0 0,-1 1 0 0 0,0-1 0 0 0,-1 1 0 0 0,1 0 0 0 0,-3 6-1 0 0,-13 47 371 0 0,12-47-398 0 0,-28 81 215 0 0,7-27-372 0 0,20-45-922 0 0,5-20-37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64 8751 0 0,'-4'7'10655'0'0,"-9"16"-8311"0"0,-23 39-3043 0 0,-26 34 807 0 0,19-32-92 0 0,34-50-16 0 0,-14 29 0 0 0,20-36 0 0 0,1 0 0 0 0,-1-1 0 0 0,2 1 0 0 0,-1 0 0 0 0,1 0 0 0 0,0 0 0 0 0,0 10 0 0 0,1-15 0 0 0,0 0 0 0 0,0 0 0 0 0,0 0 0 0 0,1 0-1 0 0,-1 0 1 0 0,1-1 0 0 0,-1 1 0 0 0,1 0 0 0 0,0 0-1 0 0,-1 0 1 0 0,1 0 0 0 0,0-1 0 0 0,0 1 0 0 0,1 0 0 0 0,-1-1-1 0 0,0 1 1 0 0,1-1 0 0 0,-1 1 0 0 0,0-1 0 0 0,1 0 0 0 0,0 1-1 0 0,-1-1 1 0 0,1 0 0 0 0,0 0 0 0 0,-1 0 0 0 0,1 0 0 0 0,0-1-1 0 0,0 1 1 0 0,0 0 0 0 0,0-1 0 0 0,0 1 0 0 0,0-1 0 0 0,0 0-1 0 0,3 1 1 0 0,1-1 7 0 0,0 0 0 0 0,1 0-1 0 0,-1 0 1 0 0,0-1-1 0 0,1 1 1 0 0,-1-1-1 0 0,0-1 1 0 0,0 0 0 0 0,0 1-1 0 0,6-4 1 0 0,-1-1 73 0 0,0-1 0 0 0,0 0 0 0 0,0 0 0 0 0,-1-1 0 0 0,0 0 0 0 0,0-1 0 0 0,-1 0 0 0 0,0-1 0 0 0,-1 0 0 0 0,0 0 0 0 0,-1-1 0 0 0,0 0 0 0 0,0 0 0 0 0,7-18 0 0 0,-6 10-8 0 0,-2-1-1 0 0,0 0 1 0 0,0 0 0 0 0,-2 0-1 0 0,-1-1 1 0 0,0 1 0 0 0,-2-1-1 0 0,-1-28 1 0 0,0 40-158 0 0,0 1-1 0 0,-1 0 1 0 0,0-1 0 0 0,-1 1-1 0 0,0 0 1 0 0,-6-15-1 0 0,7 21 19 0 0,0 0 0 0 0,0-1 0 0 0,0 1-1 0 0,-1 0 1 0 0,1 0 0 0 0,-1 0 0 0 0,0 0-1 0 0,1 0 1 0 0,-1 0 0 0 0,0 0 0 0 0,0 1-1 0 0,0-1 1 0 0,-1 1 0 0 0,1-1-1 0 0,0 1 1 0 0,0 0 0 0 0,-1 0 0 0 0,1 0-1 0 0,-1 0 1 0 0,1 0 0 0 0,-1 1 0 0 0,1-1-1 0 0,-1 1 1 0 0,1 0 0 0 0,-1-1-1 0 0,-2 1 1 0 0,-1 1-219 0 0,-1-1-1 0 0,1 1 1 0 0,0 1 0 0 0,0-1-1 0 0,0 1 1 0 0,1 0 0 0 0,-1 0-1 0 0,0 0 1 0 0,1 1 0 0 0,-11 6-1 0 0,6-1-789 0 0,-1 0 0 0 0,1 0-1 0 0,0 1 1 0 0,-8 10-1 0 0,10-10-3382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148 210 12751 0 0,'-2'2'587'0'0,"-3"7"-384"0"0,-1-1-1 0 0,-1 0 1 0 0,-13 13-1 0 0,11-12-34 0 0,0 0 0 0 0,-9 13-1 0 0,-54 71 6133 0 0,72-94-6014 0 0,1-5-247 0 0,-1 1 1 0 0,1-1 0 0 0,0 1-1 0 0,1-1 1 0 0,-1 1 0 0 0,1 0 0 0 0,0 0-1 0 0,1 0 1 0 0,-1 0 0 0 0,1 0 0 0 0,0 1-1 0 0,4-6 1 0 0,7-7-92 0 0,26-26 0 0 0,-36 38 45 0 0,19-15-186 0 0,50-35 1 0 0,-9 7-26 0 0,-59 44 202 0 0,0 1 0 0 0,0 0 0 0 0,10-5 0 0 0,-14 7 26 0 0,0 0-1 0 0,0 1 1 0 0,0-1-1 0 0,0 1 1 0 0,0-1-1 0 0,0 1 1 0 0,0-1 0 0 0,0 1-1 0 0,1 0 1 0 0,-1 0-1 0 0,0-1 1 0 0,0 1-1 0 0,0 0 1 0 0,0 0-1 0 0,1 0 1 0 0,-1 0-1 0 0,0 0 1 0 0,0 1 0 0 0,0-1-1 0 0,0 0 1 0 0,0 1-1 0 0,1-1 1 0 0,-1 0-1 0 0,0 1 1 0 0,0-1-1 0 0,0 1 1 0 0,0 0-1 0 0,0-1 1 0 0,0 1 0 0 0,0 0-1 0 0,1 1 1 0 0,0 0 20 0 0,1 0 18 0 0,-1 1 1 0 0,0-1-1 0 0,0 1 0 0 0,0 0 0 0 0,0 0 0 0 0,0 0 1 0 0,-1 0-1 0 0,1 0 0 0 0,-1 0 0 0 0,0 0 0 0 0,0 0 1 0 0,0 0-1 0 0,0 1 0 0 0,0-1 0 0 0,-1 4 0 0 0,2 4 72 0 0,-2 0-1 0 0,1 1 0 0 0,-3 12 0 0 0,2-18-75 0 0,-1-3-46 0 0,-7 30 191 0 0,9-29-168 0 0,-15 20 8 0 0,13-22-109 0 0,3-4-699 0 0,0 1 737 0 0,0-1 0 0 0,0 0 0 0 0,-1 0 0 0 0,1 0 0 0 0,-1 0 0 0 0,1 0 0 0 0,1-3 0 0 0,6-8-124 0 0,36-31-402 0 0,94-72 0 0 0,-129 108 544 0 0,19-14-102 0 0,35-19 0 0 0,-55 36 149 0 0,0 0 1 0 0,1 0 0 0 0,0 1-1 0 0,0 1 1 0 0,0 0-1 0 0,0 0 1 0 0,1 1 0 0 0,14-2-1 0 0,-24 4 10 0 0,1 0-1 0 0,0 0 1 0 0,0 0-1 0 0,-1 1 1 0 0,1-1 0 0 0,0 0-1 0 0,-1 1 1 0 0,1-1-1 0 0,0 1 1 0 0,-1-1 0 0 0,1 1-1 0 0,0 0 1 0 0,-1 0-1 0 0,1 0 1 0 0,-1 0-1 0 0,0 0 1 0 0,1 0 0 0 0,-1 0-1 0 0,0 0 1 0 0,0 1-1 0 0,1-1 1 0 0,-1 0-1 0 0,0 1 1 0 0,0-1 0 0 0,0 1-1 0 0,-1-1 1 0 0,1 1-1 0 0,0 0 1 0 0,-1-1-1 0 0,1 1 1 0 0,-1 0 0 0 0,1-1-1 0 0,-1 1 1 0 0,1 2-1 0 0,0 6 94 0 0,0-1-1 0 0,-1 1 0 0 0,0-1 1 0 0,0 1-1 0 0,-2 10 0 0 0,-5 15 78 0 0,-2 0 0 0 0,-1 0 0 0 0,-22 53-1 0 0,15-44-116 0 0,12-33-238 0 0,1 0-1 0 0,-8 12 0 0 0,11-21-469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8751 0 0,'0'0'11735'0'0,"1"2"-11114"0"0,4 16-183 0 0,-1-1 0 0 0,-1 1 0 0 0,-1-1-1 0 0,1 35 1 0 0,-4-41-225 0 0,0 1 1 0 0,0 0-1 0 0,-1 0 0 0 0,0-1 0 0 0,-1 1 0 0 0,-1-1 1 0 0,0 1-1 0 0,-8 16 0 0 0,6-16-230 0 0,-1 0 0 0 0,-1 0 0 0 0,1-1 0 0 0,-2 0 0 0 0,-13 15-1 0 0,10-14-46 0 0,1-1-371 0 0,0 0 0 0 0,-18 13 0 0 0,27-23-25 0 0,12-11-2601 0 0,6-2 1345 0 0,3-5-335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 11975 0 0,'-22'-4'1064'0'0,"13"4"-848"0"0,0 0-216 0 0,-2 4 0 0 0,1 3 864 0 0,-3 6 136 0 0,-1 3 24 0 0,-1 2 8 0 0,1-2-816 0 0,0 2-216 0 0,1 0 0 0 0,4 1-4608 0 0,4-1-968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67 8751 0 0,'0'0'674'0'0,"2"-1"-438"0"0,11-22 804 0 0,-9 15 1018 0 0,-1 1 0 0 0,-1-1 0 0 0,3-10 0 0 0,-5 17-1722 0 0,-1 1-219 0 0,-6 0-116 0 0,0 1 1 0 0,0 0-1 0 0,0 1 1 0 0,0 0-1 0 0,0 0 1 0 0,1 0-1 0 0,-1 1 1 0 0,1-1-1 0 0,-10 7 1 0 0,-54 39-5 0 0,53-35 4 0 0,-6 4 20 0 0,1 2-1 0 0,1 0 1 0 0,1 2-1 0 0,1 0 1 0 0,1 1 0 0 0,-16 25-1 0 0,29-41 10 0 0,1 0 0 0 0,0 1 0 0 0,1 0 0 0 0,-1-1 0 0 0,1 1-1 0 0,1 0 1 0 0,-1 1 0 0 0,1-1 0 0 0,-1 11 0 0 0,3-16 59 0 0,1-1-50 0 0,0 0-1 0 0,1 0 0 0 0,-1 0 1 0 0,1-1-1 0 0,0 1 1 0 0,-1 0-1 0 0,1-1 0 0 0,-1 1 1 0 0,1-1-1 0 0,0 0 1 0 0,0 1-1 0 0,-1-1 0 0 0,1 0 1 0 0,0 0-1 0 0,-1 0 1 0 0,4-1-1 0 0,28-5 339 0 0,-15 1-173 0 0,1-2 1 0 0,-1 0 0 0 0,24-13-1 0 0,48-35-141 0 0,-71 44-61 0 0,28-24-213 0 0,-32 24 34 0 0,-1 0 0 0 0,24-12 0 0 0,-37 22 74 0 0,-2 4-20 0 0,0 1 104 0 0,0-1 1 0 0,0 0-1 0 0,-1 0 0 0 0,1 0 0 0 0,-1 0 0 0 0,0 0 0 0 0,-3 4 1 0 0,-1 3 1 0 0,-10 14-40 0 0,-10 20 67 0 0,24-40-28 0 0,0 1-1 0 0,0-1 0 0 0,1 0 1 0 0,-1 1-1 0 0,1-1 1 0 0,0 1-1 0 0,0-1 1 0 0,0 7-1 0 0,1-10-2 0 0,0 0 0 0 0,0 0 1 0 0,0-1-1 0 0,0 1 0 0 0,0 0 0 0 0,1 0 0 0 0,-1 0 0 0 0,0-1 0 0 0,0 1 1 0 0,0 0-1 0 0,1 0 0 0 0,-1 0 0 0 0,1-1 0 0 0,-1 1 0 0 0,0 0 0 0 0,1-1 1 0 0,-1 1-1 0 0,1 0 0 0 0,0-1 0 0 0,-1 1 0 0 0,1-1 0 0 0,-1 1 0 0 0,2 0 1 0 0,-1 0-102 0 0,1-1 0 0 0,-1 1 1 0 0,0-1-1 0 0,1 1 0 0 0,-1-1 1 0 0,1 0-1 0 0,-1 0 0 0 0,1 0 1 0 0,-1 0-1 0 0,1 0 1 0 0,2 0-1 0 0,3-1-408 0 0,0-1 1 0 0,0 1-1 0 0,-1-1 1 0 0,10-4-1 0 0,14-8-1070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6447 0 0,'0'0'586'0'0,"-1"2"-32"0"0,-49 67 10396 0 0,-13 18-5777 0 0,16-18-4341 0 0,-40 74 0 0 0,48-66-674 0 0,2 1 1 0 0,4 2 0 0 0,4 1-1 0 0,-21 94 1 0 0,42-142-167 0 0,-11 64-137 0 0,14-75-174 0 0,5-21-78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469 269 2759 0 0,'-1'1'5803'0'0,"-6"2"-4010"0"0,-40 18 3359 0 0,35-14-4735 0 0,0 0 0 0 0,0 0 0 0 0,-16 15 0 0 0,11-7 149 0 0,0-1-1 0 0,-33 21 1 0 0,44-32-438 0 0,0 0 0 0 0,0 0 1 0 0,-1 0-1 0 0,0 0 0 0 0,1-1 0 0 0,-1 0 1 0 0,0-1-1 0 0,0 0 0 0 0,0 0 0 0 0,0 0 1 0 0,0-1-1 0 0,-12 0 0 0 0,10-1-111 0 0,1-1 1 0 0,0 0-1 0 0,-1 0 0 0 0,1 0 0 0 0,0-1 1 0 0,0-1-1 0 0,1 1 0 0 0,-1-1 0 0 0,1 0 1 0 0,0-1-1 0 0,0 0 0 0 0,0 0 0 0 0,0 0 0 0 0,1-1 1 0 0,-7-7-1 0 0,9 7-14 0 0,-1 0 0 0 0,1 0 0 0 0,0 0 0 0 0,1-1 1 0 0,-1 1-1 0 0,1-1 0 0 0,1 0 0 0 0,-1 0 0 0 0,1 0 0 0 0,0 0 0 0 0,1 0 0 0 0,0-1 1 0 0,0 1-1 0 0,0 0 0 0 0,1-1 0 0 0,0 1 0 0 0,2-14 0 0 0,1 12-31 0 0,-1-1-1 0 0,1 1 1 0 0,0 0 0 0 0,1 1-1 0 0,0-1 1 0 0,1 1 0 0 0,-1-1-1 0 0,2 2 1 0 0,-1-1 0 0 0,1 0-1 0 0,0 1 1 0 0,1 0 0 0 0,-1 0-1 0 0,13-8 1 0 0,-6 5-10 0 0,0 0 0 0 0,1 1 0 0 0,0 1 0 0 0,1 0 1 0 0,0 1-1 0 0,0 0 0 0 0,26-7 0 0 0,-15 9 65 0 0,0 0-1 0 0,52-2 1 0 0,55 7 367 0 0,-99 1-270 0 0,-1-1 56 0 0,62 4 380 0 0,-80-3-389 0 0,0 1 0 0 0,-1 1 0 0 0,0 0-1 0 0,19 7 1 0 0,-28-7-104 0 0,-1-1 0 0 0,1 1 0 0 0,-1-1 0 0 0,0 1 0 0 0,4 4 0 0 0,-5-5-30 0 0,-1-1 52 0 0,-3 3-79 0 0,1 0 0 0 0,-1 0 0 0 0,0 0 0 0 0,0 0 0 0 0,0-1 0 0 0,0 1 0 0 0,-1 0 1 0 0,1-1-1 0 0,-1 1 0 0 0,0-1 0 0 0,0 0 0 0 0,0 1 0 0 0,-1-1 0 0 0,1 0 0 0 0,-1 0 0 0 0,1-1 0 0 0,-6 5 0 0 0,-6 4 51 0 0,0-1 1 0 0,-26 15-1 0 0,24-16-50 0 0,-86 50-314 0 0,-142 88-967 0 0,134-73-341 0 0,108-72 1105 0 0,12-7-3947 0 0,-6 2 3995 0 0,16-9-945 0 0,4-6-33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26 14511 0 0,'36'-25'1611'0'0,"-34"24"-444"0"0,-2 3-789 0 0,1 1-347 0 0,-1 1 0 0 0,1-1 0 0 0,-1 0 0 0 0,0 0 0 0 0,0 0-1 0 0,0 1 1 0 0,0-1 0 0 0,-1 0 0 0 0,1 0 0 0 0,-1 0 0 0 0,0 0 0 0 0,0 0 0 0 0,0 0-1 0 0,-2 4 1 0 0,-4 7 75 0 0,-14 22-1 0 0,15-25-37 0 0,-452 655 394 0 0,298-466-462 0 0,136-171 0 0 0,-114 125-288 0 0,129-145 154 0 0,5-5-365 0 0,-7 8 548 0 0,7-6-5393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31 1839 0 0,'2'-18'10649'0'0,"-9"14"-7832"0"0,-4-2-853 0 0,4 5-1730 0 0,0 0 1 0 0,-1 1 0 0 0,1-1-1 0 0,0 2 1 0 0,0-1-1 0 0,0 1 1 0 0,0 0 0 0 0,0 0-1 0 0,0 1 1 0 0,0 0 0 0 0,0 0-1 0 0,0 1 1 0 0,-7 4 0 0 0,-5 3 6 0 0,0 0 0 0 0,1 2 0 0 0,-19 14 0 0 0,18-11-97 0 0,1 0 0 0 0,-29 33 0 0 0,41-41-157 0 0,1 0-1 0 0,-1 0 1 0 0,1 1-1 0 0,0 0 0 0 0,1 0 1 0 0,0 0-1 0 0,0 1 0 0 0,1-1 1 0 0,0 1-1 0 0,-2 10 1 0 0,5-18-12 0 0,0 0 1 0 0,0 0-1 0 0,0 0 1 0 0,0 0 0 0 0,0 0-1 0 0,1 0 1 0 0,-1 0 0 0 0,0-1-1 0 0,1 1 1 0 0,-1 0 0 0 0,1 0-1 0 0,-1 0 1 0 0,1 0 0 0 0,-1-1-1 0 0,1 1 1 0 0,-1 0 0 0 0,2 1-1 0 0,13 10-332 0 0,31 14-565 0 0,-38-22 887 0 0,1 0 1 0 0,-1 0 0 0 0,0 1 0 0 0,0 0-1 0 0,-1 1 1 0 0,1-1 0 0 0,-1 2 0 0 0,-1-1-1 0 0,1 1 1 0 0,8 11 0 0 0,-11-12 126 0 0,-1 1-1 0 0,0-1 1 0 0,0 1 0 0 0,0 0 0 0 0,-1 0 0 0 0,0 0 0 0 0,0 0-1 0 0,-1 0 1 0 0,1 1 0 0 0,-2-1 0 0 0,1 0 0 0 0,-1 1-1 0 0,0-1 1 0 0,-1 0 0 0 0,0 1 0 0 0,0-1 0 0 0,-2 9 0 0 0,0-7 44 0 0,0 0 0 0 0,-1 1 0 0 0,0-1 0 0 0,0-1 0 0 0,-1 1 0 0 0,0-1 0 0 0,0 1 0 0 0,-1-1 0 0 0,0-1 0 0 0,-1 1 0 0 0,1-1 0 0 0,-11 8 0 0 0,0-2-74 0 0,0-1-1 0 0,0 0 0 0 0,-1-2 1 0 0,0 0-1 0 0,-1-1 1 0 0,-20 7-1 0 0,25-11-29 0 0,0-1 1 0 0,0-1-1 0 0,0 0 0 0 0,0-1 0 0 0,0-1 0 0 0,-1 0 1 0 0,1-1-1 0 0,-1 0 0 0 0,-21-4 0 0 0,32 3-57 0 0,-1 0-1 0 0,1 0 1 0 0,-1 0 0 0 0,1 0-1 0 0,0-1 1 0 0,0 0 0 0 0,0 0-1 0 0,0 0 1 0 0,0 0 0 0 0,0-1-1 0 0,0 0 1 0 0,1 0 0 0 0,0 1-1 0 0,-1-2 1 0 0,-4-5-1 0 0,5 4-16 0 0,0 0-1 0 0,0 0 0 0 0,1 0 1 0 0,-1 0-1 0 0,1 0 0 0 0,0-1 0 0 0,1 1 1 0 0,0-1-1 0 0,-1 1 0 0 0,2-1 0 0 0,-1 0 1 0 0,0-6-1 0 0,2-3-654 0 0,0 0 1 0 0,1 0-1 0 0,0 0 0 0 0,1 0 1 0 0,0 1-1 0 0,2-1 0 0 0,9-22 1 0 0,-2 8-5778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7831 0 0,'0'0'603'0'0,"-1"2"-396"0"0,-24 54 8224 0 0,18-40-6151 0 0,-5 25-1 0 0,9-29-2020 0 0,1-1 0 0 0,1 0 0 0 0,-1 1 0 0 0,2-1 0 0 0,0 0 0 0 0,0 1 0 0 0,1-1 0 0 0,4 22 0 0 0,-2-22-346 0 0,-1-1 0 0 0,-1 1 0 0 0,1 0 0 0 0,-2 0-1 0 0,0 0 1 0 0,0 0 0 0 0,-1-1 0 0 0,0 1 0 0 0,-5 17 0 0 0,-2 0-2628 0 0,0-11-4075 0 0,5-8 899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11975 0 0,'0'0'1451'0'0,"-1"2"-348"0"0,-8 10 315 0 0,0 0 1 0 0,-1 0 0 0 0,-17 14 0 0 0,3-2-784 0 0,0 1-72 0 0,-30 35 491 0 0,-29 58-723 0 0,73-96-1780 0 0,9-21 558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88 13991 0 0,'22'-17'876'0'0,"23"-25"0"0"0,-21 13 5784 0 0,-35 34-6419 0 0,-7 6-248 0 0,-1 0 0 0 0,1 2-1 0 0,1 0 1 0 0,0 1-1 0 0,-19 22 1 0 0,11-13-95 0 0,21-19-10 0 0,-1 1 1 0 0,1-1 0 0 0,0 1-1 0 0,0 0 1 0 0,0 0 0 0 0,1 0-1 0 0,0 1 1 0 0,-4 9-1 0 0,6-13 35 0 0,0 1 0 0 0,0-1 0 0 0,1 1 0 0 0,-1 0 0 0 0,1-1 0 0 0,0 1 0 0 0,0 0 0 0 0,0 0 0 0 0,0-1 0 0 0,0 1 0 0 0,0 0 0 0 0,1-1 0 0 0,0 1 0 0 0,-1 0 0 0 0,1-1 0 0 0,0 1 0 0 0,0-1 0 0 0,0 1 0 0 0,1-1 0 0 0,-1 1 0 0 0,3 3 0 0 0,22 29 67 0 0,-2 0 0 0 0,-1 2 0 0 0,-2 1 0 0 0,18 45 0 0 0,-38-80 51 0 0,0 0-1 0 0,0 1 0 0 0,0-1 0 0 0,0 0 1 0 0,0 0-1 0 0,-1 1 0 0 0,0-1 1 0 0,1 1-1 0 0,-1-1 0 0 0,0 0 1 0 0,-1 1-1 0 0,1-1 0 0 0,-1 1 0 0 0,0 2 1 0 0,0-3 25 0 0,0-1 0 0 0,-1 1-1 0 0,1-1 1 0 0,0 0 0 0 0,-1 0 0 0 0,1 0 0 0 0,-1 0 0 0 0,0 0 0 0 0,0 0-1 0 0,0 0 1 0 0,0 0 0 0 0,0-1 0 0 0,0 1 0 0 0,0-1 0 0 0,-1 1 0 0 0,1-1-1 0 0,0 0 1 0 0,-5 1 0 0 0,-11 4 181 0 0,-1-2 0 0 0,0 0 0 0 0,-1-1 0 0 0,1-1 0 0 0,-26-1 0 0 0,41-1-225 0 0,-19 1-85 0 0,-44-6 0 0 0,49 2-1452 0 0,-21-6 0 0 0,17 2-5753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40 2759 0 0,'6'-15'207'0'0,"-7"-10"13268"0"0,-5 34-11589 0 0,2-6-1679 0 0,-5 9 80 0 0,0 0 1 0 0,1 0 0 0 0,1 0-1 0 0,0 1 1 0 0,-7 18-1 0 0,-22 74 559 0 0,32-94-773 0 0,-13 44 214 0 0,-66 196 364 0 0,55-177-618 0 0,-50 94 1 0 0,50-117-189 0 0,-22 42-882 0 0,-62 88 0 0 0,100-166-62 0 0</inkml:trace>
  <inkml:trace contextRef="#ctx0" brushRef="#br0" timeOffset="1">1 706 10135 0 0,'0'0'778'0'0,"1"1"-506"0"0,4 1 227 0 0,1 1 0 0 0,0-1-1 0 0,-1 0 1 0 0,1-1 0 0 0,0 1 0 0 0,0-1 0 0 0,0 0 0 0 0,6-1 0 0 0,52 0 2440 0 0,-21-3-1399 0 0,77-18-1 0 0,41-21 586 0 0,-158 42-2095 0 0,39-12 325 0 0,208-54 1152 0 0,-4 1-1301 0 0,-142 35-3420 0 0,-90 26 1591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6447 0 0,'19'5'586'0'0,"-5"-17"10624"0"0,-11 8-10590 0 0,-1 1 0 0 0,0-1-1 0 0,0 0 1 0 0,0 1 0 0 0,0-1-1 0 0,-1 0 1 0 0,1 0 0 0 0,-1 0-1 0 0,0 0 1 0 0,0-5 0 0 0,0-5-6 0 0,-1-24 0 0 0,0 31-641 0 0,-1-1 0 0 0,1 1-1 0 0,0 0 1 0 0,1-1 0 0 0,-1 1 0 0 0,1 0 0 0 0,1 0-1 0 0,0 0 1 0 0,0 0 0 0 0,0 0 0 0 0,4-8 0 0 0,9-10 91 0 0,2 1 0 0 0,0 1 0 0 0,1 0 0 0 0,1 2 0 0 0,2 0 0 0 0,37-31 0 0 0,-42 40-471 0 0,1 0 0 0 0,0 1-1 0 0,1 1 1 0 0,0 1 0 0 0,1 0-1 0 0,0 2 1 0 0,0 0 0 0 0,1 1-1 0 0,0 0 1 0 0,27-2 0 0 0,-26 6-7612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18111 0 0,'0'0'1639'0'0,"-1"2"-1350"0"0,-40 104 3224 0 0,-1 3-1658 0 0,41-106-1838 0 0,-3 13 60 0 0,1 1-75 0 0,0 3-878 0 0,3-18 359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12407 0 0,'0'0'566'0'0,"1"1"-6"0"0,2 6-497 0 0,1 0 0 0 0,-2 1-1 0 0,1-1 1 0 0,-1 1 0 0 0,0-1 0 0 0,-1 1 0 0 0,0-1 0 0 0,0 1 0 0 0,0 0 0 0 0,-1 0 0 0 0,-1 12 0 0 0,-2 7 689 0 0,-13 53-1 0 0,-7-4 110 0 0,-62 138-1 0 0,45-121-637 0 0,-195 407 17 0 0,200-429-266 0 0,34-69-113 0 0,-2 1-139 0 0,3-3 265 0 0,0 1-1 0 0,0-1 0 0 0,0 0 1 0 0,0 1-1 0 0,0-1 1 0 0,0 0-1 0 0,0 1 0 0 0,-1-1 1 0 0,1 0-1 0 0,0 1 1 0 0,0-1-1 0 0,0 0 0 0 0,0 0 1 0 0,-1 1-1 0 0,1-1 1 0 0,0 0-1 0 0,0 0 0 0 0,-1 1 1 0 0,1-1-1 0 0,0 0 0 0 0,0 0 1 0 0,-1 0-1 0 0,0 1-26 0 0,0-1 1 0 0,1 0-1 0 0,-1 1 0 0 0,0-1 0 0 0,0 0 1 0 0,1 0-1 0 0,-1 0 0 0 0,0 0 0 0 0,0 0 1 0 0,0 0-1 0 0,1 0 0 0 0,-1 0 0 0 0,0 0 0 0 0,0 0 1 0 0,0 0-1 0 0,1 0 0 0 0,-1-1 0 0 0,0 1 1 0 0,0 0-1 0 0,1-1 0 0 0,-1 1 0 0 0,0 0 0 0 0,1-1 1 0 0,-1 1-1 0 0,-1-2 0 0 0,1 1-11 0 0,-1-1 0 0 0,1 0 1 0 0,0 1-1 0 0,0-1 0 0 0,0 0 0 0 0,0 0 0 0 0,0 0 0 0 0,0 0 0 0 0,-1-3 1 0 0,0-3 47 0 0,0 0 1 0 0,1-1-1 0 0,0 1 1 0 0,0-10 0 0 0,1 6 118 0 0,1 1 0 0 0,1 0 0 0 0,0 0 0 0 0,0 0 0 0 0,1 0 0 0 0,0 0 0 0 0,1 0 0 0 0,0 1 0 0 0,7-13 0 0 0,1 2 127 0 0,1 1 1 0 0,1 0 0 0 0,20-21-1 0 0,-21 27-154 0 0,0 1 0 0 0,1 0 0 0 0,1 1-1 0 0,0 1 1 0 0,0 0 0 0 0,1 1 0 0 0,1 1-1 0 0,0 0 1 0 0,28-9 0 0 0,-26 11-14 0 0,1 1 0 0 0,0 1 0 0 0,0 1 0 0 0,1 1 1 0 0,-1 0-1 0 0,1 2 0 0 0,0 0 0 0 0,31 3 0 0 0,-46-1-6 0 0,-1 0 1 0 0,1 0-1 0 0,0 1 0 0 0,0-1 0 0 0,-1 1 1 0 0,1 1-1 0 0,-1-1 0 0 0,1 1 0 0 0,-1 0 1 0 0,5 3-1 0 0,-7-4-29 0 0,-1 1 1 0 0,1-1-1 0 0,-1 0 1 0 0,1 1 0 0 0,-1-1-1 0 0,0 1 1 0 0,0 0-1 0 0,0 0 1 0 0,-1 0-1 0 0,1 0 1 0 0,-1 0-1 0 0,1 0 1 0 0,-1 0-1 0 0,0 1 1 0 0,0-1 0 0 0,0 0-1 0 0,-1 1 1 0 0,1 6-1 0 0,-1 0 72 0 0,-1-1 0 0 0,0 1 0 0 0,0 0 0 0 0,-1 0 0 0 0,-1-1 0 0 0,1 1 0 0 0,-1-1 0 0 0,-1 1 0 0 0,0-1 0 0 0,-8 13-1 0 0,-1-1 162 0 0,-1 0 0 0 0,-1-1 0 0 0,-19 19 0 0 0,24-28-215 0 0,-1-1 1 0 0,0 0 0 0 0,-1-1-1 0 0,0 0 1 0 0,0 0-1 0 0,-1-2 1 0 0,-21 10-1 0 0,14-9 16 0 0,0 0 0 0 0,0-2 0 0 0,-1-1-1 0 0,-34 5 1 0 0,35-7-95 0 0,0 1-118 0 0,0-2 1 0 0,1 0 0 0 0,-1-1 0 0 0,0-1 0 0 0,-36-5-1 0 0,54 5 30 0 0,1 0-1 0 0,-1-1 0 0 0,1 1 1 0 0,0-1-1 0 0,-1 1 0 0 0,1-1 1 0 0,0 0-1 0 0,-1 0 0 0 0,1 1 1 0 0,0-1-1 0 0,-1-1 0 0 0,1 1-107 0 0,1 1-1 0 0,0 0 0 0 0,-1-1 0 0 0,1 1 1 0 0,0-1-1 0 0,0 1 0 0 0,-1-1 1 0 0,1 1-1 0 0,0-1 0 0 0,0 1 1 0 0,0-1-1 0 0,-1 1 0 0 0,1-1 0 0 0,0 1 1 0 0,0-1-1 0 0,0 0 0 0 0,0 1 1 0 0,0-1-1 0 0,0 1 0 0 0,0-1 1 0 0,0 1-1 0 0,1-1 0 0 0,-1 1 1 0 0,0-1-1 0 0,0 1 0 0 0,0-1 0 0 0,0 1 1 0 0,1-1-1 0 0,-1 1 0 0 0,0-1 1 0 0,1 0-1 0 0,7-9-6217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8751 0 0,'0'0'674'0'0,"-6"6"-412"0"0,-62 57 7478 0 0,-26 26-4402 0 0,83-77-3092 0 0,1 1-1 0 0,0 0 1 0 0,1 0-1 0 0,0 1 0 0 0,-12 26 1 0 0,19-34-169 0 0,0-1 0 0 0,0 1 0 0 0,0 0 0 0 0,1-1 0 0 0,0 1 0 0 0,0 11 0 0 0,1-14-36 0 0,0 0 0 0 0,0 0 1 0 0,0-1-1 0 0,1 1 0 0 0,-1 0 1 0 0,1-1-1 0 0,0 1 0 0 0,-1-1 1 0 0,1 1-1 0 0,0-1 0 0 0,1 1 1 0 0,-1-1-1 0 0,0 1 0 0 0,1-1 1 0 0,-1 0-1 0 0,3 3 0 0 0,-2-4-15 0 0,-1-1 0 0 0,1 1-1 0 0,0 0 1 0 0,-1 0 0 0 0,1 0 0 0 0,0-1 0 0 0,-1 1-1 0 0,1-1 1 0 0,0 0 0 0 0,0 1 0 0 0,3-1-1 0 0,-1 1 25 0 0,3 0-3 0 0,-1 0 0 0 0,0-1 0 0 0,1 0 1 0 0,-1 0-1 0 0,0 0 0 0 0,1 0 0 0 0,-1-1 1 0 0,0 0-1 0 0,13-4 0 0 0,-11 2-10 0 0,0-1 0 0 0,0 0-1 0 0,0 0 1 0 0,0-1 0 0 0,-1 0-1 0 0,10-8 1 0 0,8-10 15 0 0,-1 0 0 0 0,-2-1 0 0 0,37-52 0 0 0,-9 11-52 0 0,-50 64 0 0 0,0 1 0 0 0,0 0 0 0 0,0 0 0 0 0,0 0 0 0 0,0 0 0 0 0,0 0 0 0 0,0-1 0 0 0,0 1 0 0 0,0 0 0 0 0,0 0 0 0 0,0 0 0 0 0,0 0 0 0 0,0 0 0 0 0,1 0 0 0 0,-1-1 0 0 0,0 1 0 0 0,0 0 0 0 0,0 0 0 0 0,0 0 0 0 0,0 0 0 0 0,0 0 0 0 0,0 0 0 0 0,1 0 0 0 0,-1 0 0 0 0,0 0 0 0 0,0 0 0 0 0,0 0 0 0 0,0 0 0 0 0,0 0 0 0 0,1-1 0 0 0,-1 1 0 0 0,0 0-1 0 0,0 0 1 0 0,0 0 0 0 0,0 0 0 0 0,0 0 0 0 0,1 0 0 0 0,-1 0 0 0 0,0 1 0 0 0,0-1 0 0 0,0 0 0 0 0,0 0 0 0 0,0 0 0 0 0,1 0 0 0 0,-1 0 0 0 0,0 0 0 0 0,0 0 0 0 0,0 0 0 0 0,0 0 0 0 0,0 0 0 0 0,0 0 0 0 0,0 0 0 0 0,1 1 0 0 0,-1-1 0 0 0,0 0 0 0 0,0 0 0 0 0,0 0 0 0 0,0 0 0 0 0,0 0 0 0 0,1 7-8 0 0,-1-7 6 0 0,0 6-1 0 0,0 0 0 0 0,-1 0 0 0 0,1-1-1 0 0,-1 1 1 0 0,0 0 0 0 0,-4 9-1 0 0,-15 36-17 0 0,0-2 12 0 0,8-3-253 0 0,12-42 202 0 0,-1 0 1 0 0,1 0-1 0 0,0 0 0 0 0,0 0 0 0 0,0 0 0 0 0,0 0 1 0 0,1 1-1 0 0,1 6 0 0 0,-2-10-18 0 0,1-1 1 0 0,-1 1-1 0 0,1-1 0 0 0,-1 1 0 0 0,1-1 1 0 0,-1 1-1 0 0,1-1 0 0 0,-1 1 0 0 0,1-1 1 0 0,-1 0-1 0 0,1 1 0 0 0,-1-1 0 0 0,1 0 1 0 0,0 1-1 0 0,-1-1 0 0 0,1 0 0 0 0,-1 0 1 0 0,1 0-1 0 0,0 1 0 0 0,0-1 0 0 0,1 0-190 0 0,16 4-2073 0 0,3-5-4913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 15031 0 0,'0'0'687'0'0,"1"-2"-16"0"0,1-4-331 0 0,-14 11 870 0 0,-1 3-834 0 0,1 1-1 0 0,0 0 1 0 0,1 1-1 0 0,0 0 1 0 0,0 0-1 0 0,1 2 1 0 0,-11 14 0 0 0,-55 92 914 0 0,72-111-1230 0 0,-124 248 930 0 0,21 10-916 0 0,61-145 27 0 0,-16 57-17 0 0,39-105-133 0 0,21-67-214 0 0,0 1-534 0 0,0 0 0 0 0,0 0 1 0 0,0 0-1 0 0,-7 9 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 8751 0 0,'0'0'674'0'0,"-7"3"-124"0"0,5-1-132 0 0,1-1 0 0 0,-1 0 0 0 0,1 0 0 0 0,-1 1 0 0 0,1-1 0 0 0,-1 1 0 0 0,1-1 0 0 0,0 1 0 0 0,0-1 0 0 0,0 1 0 0 0,0 0 0 0 0,0 0 0 0 0,0-1 0 0 0,0 1 0 0 0,1 0 0 0 0,-1 0 0 0 0,0 4-1 0 0,1-5-282 0 0,0 0 0 0 0,0 1 0 0 0,0-1 0 0 0,0 0 0 0 0,0 0 0 0 0,0 1 0 0 0,0-1-1 0 0,1 0 1 0 0,-1 1 0 0 0,0-1 0 0 0,1 0 0 0 0,-1 0 0 0 0,1 0 0 0 0,0 1 0 0 0,-1-1-1 0 0,1 0 1 0 0,0 0 0 0 0,-1 0 0 0 0,1 0 0 0 0,0 0 0 0 0,0 0 0 0 0,0-1 0 0 0,0 1-1 0 0,0 0 1 0 0,0 0 0 0 0,0-1 0 0 0,0 1 0 0 0,2 0 0 0 0,4 2 124 0 0,0-1 1 0 0,-1 0-1 0 0,1 0 1 0 0,0-1-1 0 0,0 0 1 0 0,0 0-1 0 0,0 0 0 0 0,8-1 1 0 0,59-7 845 0 0,-59 5-868 0 0,388-76 810 0 0,-262 45-9888 0 0,-114 28 1379 0 0</inkml:trace>
  <inkml:trace contextRef="#ctx0" brushRef="#br0" timeOffset="1">747 283 7367 0 0,'0'2'568'0'0,"-9"38"465"0"0,-12 22 8125 0 0,1-5-4688 0 0,16-43-3847 0 0,-1-1-163 0 0,1 1 0 0 0,1 0 0 0 0,0 0 0 0 0,-1 23 0 0 0,3-29 17 0 0,0-3-4186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14743 0 0,'0'0'1568'0'0,"-2"-9"3272"0"0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1375 0 0,'12'-23'128'0'0,"-6"14"-128"0"0,-3-2 0 0 0,3-5 8136 0 0,-8 27-8296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 3223 0 0,'1'2'240'0'0,"-1"0"35"0"0,1 0 0 0 0,-1 0-1 0 0,0 0 1 0 0,1 0-1 0 0,-1 1 1 0 0,0-1-1 0 0,0 0 1 0 0,-1 0-1 0 0,1 0 1 0 0,0 0-1 0 0,-1 0 1 0 0,1 0 0 0 0,-1 0-1 0 0,1 0 1 0 0,-1 0-1 0 0,0 0 1 0 0,0 0-1 0 0,0 0 1 0 0,0-1-1 0 0,0 1 1 0 0,-1 0-1 0 0,1-1 1 0 0,0 1 0 0 0,-1-1-1 0 0,1 1 1 0 0,-3 1-1 0 0,-5 4 1063 0 0,0-1-1 0 0,0 1 1 0 0,-19 8-1 0 0,14-8-457 0 0,-5 4 597 0 0,1-2 495 0 0,-30 22 0 0 0,43-27-1811 0 0,0 0-1 0 0,0 0 0 0 0,1 1 0 0 0,-1 0 0 0 0,1 0 0 0 0,0 0 1 0 0,1 0-1 0 0,-1 1 0 0 0,-4 10 0 0 0,7-15-141 0 0,0 0 1 0 0,1 1-1 0 0,0-1 0 0 0,-1 0 0 0 0,1 0 1 0 0,0 1-1 0 0,-1-1 0 0 0,1 0 1 0 0,0 1-1 0 0,0-1 0 0 0,0 1 0 0 0,0-1 1 0 0,1 0-1 0 0,-1 1 0 0 0,0-1 0 0 0,0 0 1 0 0,1 1-1 0 0,-1-1 0 0 0,1 0 0 0 0,-1 0 1 0 0,1 1-1 0 0,0-1 0 0 0,-1 0 0 0 0,1 0 1 0 0,1 1-1 0 0,1 1 41 0 0,-1 0-1 0 0,1-1 1 0 0,1 1 0 0 0,-1-1-1 0 0,0 0 1 0 0,1 0-1 0 0,5 3 1 0 0,14 4 122 0 0,1 0 0 0 0,0-1 0 0 0,0-2 0 0 0,1 0 0 0 0,0-2 0 0 0,27 2 0 0 0,-46-5-158 0 0,-4-1-16 0 0,0 0-1 0 0,0 0 1 0 0,0 1-1 0 0,-1-1 0 0 0,1 0 1 0 0,0-1-1 0 0,0 1 1 0 0,0 0-1 0 0,0 0 0 0 0,0-1 1 0 0,-1 1-1 0 0,4-2 0 0 0,-3 1 9 0 0,1 0 0 0 0,-1 0-1 0 0,1-1 1 0 0,-1 1-1 0 0,1-1 1 0 0,-1 1 0 0 0,0-1-1 0 0,0 0 1 0 0,0 0-1 0 0,0 0 1 0 0,0 0 0 0 0,0 0-1 0 0,0 0 1 0 0,-1-1-1 0 0,1 1 1 0 0,-1-1 0 0 0,0 1-1 0 0,2-5 1 0 0,1-5 102 0 0,0 0 1 0 0,4-24-1 0 0,-4 16-76 0 0,4-17-87 0 0,-5 15-179 0 0,2 1 1 0 0,1-1 0 0 0,0 1 0 0 0,2 1-1 0 0,15-32 1 0 0,-18 46-101 0 0,1 17-7250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6:5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7367 0 0,'0'0'568'0'0,"1"2"19"0"0,23 37 10729 0 0,-6-16-9655 0 0,-16-22-1417 0 0,4 4 35 0 0,-6-5-207 0 0,1 1 1 0 0,-1-1-1 0 0,0 1 0 0 0,1-1 1 0 0,-1 1-1 0 0,1-1 0 0 0,-1 1 1 0 0,1-1-1 0 0,-1 0 0 0 0,1 1 1 0 0,0-1-1 0 0,-1 0 1 0 0,1 1-1 0 0,-1-1 0 0 0,1 0 1 0 0,0 0-1 0 0,-1 1 0 0 0,1-1 1 0 0,0 0-1 0 0,-1 0 0 0 0,2 0 1 0 0,3-1 64 0 0,-1 0 0 0 0,1-1 0 0 0,-1 1 0 0 0,0-1 0 0 0,0 0 0 0 0,0 0 0 0 0,0-1 0 0 0,0 1 0 0 0,4-4 0 0 0,33-32 773 0 0,-20 17-621 0 0,8-4-70 0 0,1 1 1 0 0,1 2-1 0 0,1 0 0 0 0,0 3 1 0 0,58-26-1 0 0,-64 33-212 0 0,69-27-1 0 0,-84 35-6 0 0,1 1 0 0 0,-1 0-1 0 0,1 1 1 0 0,-1 0 0 0 0,1 1 0 0 0,17 0 0 0 0,-26 2 0 0 0,0-1-1 0 0,1 0 1 0 0,-1 1-1 0 0,0 0 1 0 0,0-1 0 0 0,0 1-1 0 0,0 1 1 0 0,0-1-1 0 0,0 0 1 0 0,5 4-1 0 0,-6-4 4 0 0,-1 0-1 0 0,0 0 0 0 0,0 0 0 0 0,0 0 0 0 0,0 0 0 0 0,0 0 0 0 0,0 0 1 0 0,-1 0-1 0 0,1 0 0 0 0,0 1 0 0 0,-1-1 0 0 0,1 0 0 0 0,-1 0 0 0 0,1 1 1 0 0,-1-1-1 0 0,1 1 0 0 0,-1-1 0 0 0,0 0 0 0 0,0 1 0 0 0,0-1 1 0 0,0 1-1 0 0,0-1 0 0 0,0 0 0 0 0,0 1 0 0 0,0-1 0 0 0,-1 3 0 0 0,-4 12 44 0 0,0-1-1 0 0,-2 0 1 0 0,0 0-1 0 0,-12 20 1 0 0,8-16 51 0 0,1 0 1 0 0,-8 21-1 0 0,16-33-85 0 0,0-1 1 0 0,0 0-1 0 0,1 0 0 0 0,0 1 0 0 0,0-1 1 0 0,0 1-1 0 0,1-1 0 0 0,0 1 0 0 0,1 0 1 0 0,-1-1-1 0 0,2 7 0 0 0,-1-9-11 0 0,1 1 1 0 0,-1-1-1 0 0,1 0 0 0 0,-1 0 1 0 0,1 0-1 0 0,0 0 0 0 0,1 0 1 0 0,-1 0-1 0 0,1-1 0 0 0,0 1 1 0 0,6 5-1 0 0,-4-4 4 0 0,1-1 1 0 0,0 1-1 0 0,0-1 0 0 0,0-1 0 0 0,1 1 1 0 0,11 4-1 0 0,1-2 9 0 0,1 0 0 0 0,0-2 1 0 0,0 0-1 0 0,26 1 0 0 0,-8-4-63 0 0,0-2 0 0 0,0-1 0 0 0,69-14 0 0 0,-46 6-271 0 0,-33 6 51 0 0,181-31-6410 0 0,-181 29 4715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0,'0'0'576'0'0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60 130 1375 0 0,'3'-8'13436'0'0,"-15"27"-12256"0"0,4-4-969 0 0,0 2 0 0 0,1-1 0 0 0,1 1-1 0 0,1 0 1 0 0,0 0 0 0 0,1 0 0 0 0,1 1 0 0 0,1-1-1 0 0,0 1 1 0 0,2 21 0 0 0,0-33-127 0 0,1 0 0 0 0,1 0 0 0 0,-1 0 0 0 0,1 0 1 0 0,0 0-1 0 0,0 0 0 0 0,1 0 0 0 0,-1 0 0 0 0,5 5 0 0 0,-6-10 476 0 0,0-2-481 0 0,2 0-38 0 0,1-1 0 0 0,-1 0 1 0 0,-1 0-1 0 0,1 0 0 0 0,0 0 1 0 0,0 0-1 0 0,-1-1 0 0 0,1 0 0 0 0,-1 1 1 0 0,0-1-1 0 0,3-5 0 0 0,21-40 181 0 0,-11 18-106 0 0,1 5 33 0 0,26-32 1 0 0,-18 27 55 0 0,-23 29 163 0 0,2 14-192 0 0,-1 6-65 0 0,0 0 0 0 0,-2 21 0 0 0,2 19 1 0 0,-1-45-62 0 0,1 0 0 0 0,8 27 0 0 0,-9-40-43 0 0,-1 0 0 0 0,1 0 1 0 0,0 0-1 0 0,0 0 0 0 0,-1 0 0 0 0,1 0 1 0 0,0 0-1 0 0,0 0 0 0 0,0-1 0 0 0,0 1 0 0 0,0 0 1 0 0,0 0-1 0 0,0-1 0 0 0,0 1 0 0 0,1-1 1 0 0,-1 1-1 0 0,0-1 0 0 0,2 1 0 0 0,23 3 72 0 0,-16-4-63 0 0,0-1 1 0 0,-1 0-1 0 0,1-1 0 0 0,-1 0 1 0 0,0-1-1 0 0,0 1 0 0 0,0-2 1 0 0,0 1-1 0 0,0-2 0 0 0,0 1 1 0 0,-1-1-1 0 0,0 0 0 0 0,0-1 1 0 0,-1 1-1 0 0,13-14 0 0 0,-4 3 20 0 0,-2-1-1 0 0,0 0 0 0 0,-1-1 1 0 0,0 0-1 0 0,17-37 0 0 0,-10 14-59 0 0,-6 10-566 0 0,2 0 0 0 0,1 1 0 0 0,31-41 0 0 0,-39 62-1511 0 0,0 1-4682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13 15863 0 0,'0'0'1439'0'0,"-6"-5"-1158"0"0,5 4-200 0 0,0 0 1 0 0,0 0-1 0 0,-1 0 0 0 0,1 1 0 0 0,0-1 0 0 0,0 1 1 0 0,-1-1-1 0 0,1 1 0 0 0,0-1 0 0 0,-1 1 0 0 0,1 0 1 0 0,0-1-1 0 0,-1 1 0 0 0,1 0 0 0 0,0 0 0 0 0,-1 0 1 0 0,1 0-1 0 0,-1 0 0 0 0,1 1 0 0 0,-3-1 0 0 0,3 1-26 0 0,0-1 13 0 0,0 1 0 0 0,0 0-1 0 0,0 0 1 0 0,0 0-1 0 0,-1 0 1 0 0,2 0 0 0 0,-1 0-1 0 0,0 0 1 0 0,0 0 0 0 0,-1 2-1 0 0,-1 1 117 0 0,-1 1-143 0 0,0 0 0 0 0,1 0-1 0 0,0 1 1 0 0,0-1 0 0 0,0 1-1 0 0,1-1 1 0 0,0 1 0 0 0,-2 8 0 0 0,-9 52 325 0 0,9-37-307 0 0,0-11-277 0 0,0 1-1 0 0,-1-1 1 0 0,0 0-1 0 0,-2 0 1 0 0,0-1-1 0 0,-14 25 1 0 0,20-40-1051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 4607 0 0,'21'-31'12878'0'0,"-30"38"-12430"0"0,-11 7-73 0 0,1 1 0 0 0,0 1 0 0 0,1 1 0 0 0,-17 20 1 0 0,4 5 282 0 0,-45 80 1 0 0,-13 55-3 0 0,72-143-583 0 0,-78 179 207 0 0,74-158-660 0 0,-26 114 0 0 0,46-164-253 0 0,-2 8 394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10135 0 0,'0'0'1364'0'0,"2"2"296"0"0,4 0-624 0 0,-1 1 0 0 0,1-1 0 0 0,-1 0 0 0 0,1 0-1 0 0,8 2 1 0 0,-4-3-177 0 0,-1 0 1 0 0,18 0-1 0 0,2-2-575 0 0,38-8 0 0 0,-26 3 676 0 0,44-4-646 0 0,78-11-1236 0 0,-56 3-3155 0 0,-81 12 1898 0 0,-1-1 0 0 0,0-1 0 0 0,33-16 0 0 0,-23 7-2205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103 232 2303 0 0,'37'-46'122'0'0,"82"-99"3288"0"0,-114 139-2829 0 0,0 2 0 0 0,0-1-1 0 0,0 0 1 0 0,0 1 0 0 0,12-7-1 0 0,-16 10-482 0 0,0 1 1 0 0,0-1-1 0 0,0 1 0 0 0,0-1 0 0 0,0 1 0 0 0,0-1 1 0 0,1 1-1 0 0,-1-1 0 0 0,0 1 0 0 0,0 0 0 0 0,0 0 1 0 0,0 0-1 0 0,1 0 0 0 0,-1 0 0 0 0,0 0 0 0 0,0 0 1 0 0,0 0-1 0 0,0 0 0 0 0,1 0 0 0 0,-1 1 0 0 0,0-1 0 0 0,0 0 1 0 0,0 1-1 0 0,0-1 0 0 0,0 1 0 0 0,0-1 0 0 0,0 1 1 0 0,0 0-1 0 0,0-1 0 0 0,0 1 0 0 0,0 0 0 0 0,0 0 1 0 0,0 0-1 0 0,0 0 0 0 0,-1-1 0 0 0,1 1 0 0 0,0 0 1 0 0,-1 0-1 0 0,1 0 0 0 0,-1 1 0 0 0,2 1 0 0 0,1 7 193 0 0,1 0 0 0 0,-1 0 0 0 0,-1 1 0 0 0,0 0 0 0 0,-1-1 0 0 0,1 1 0 0 0,-2 0 0 0 0,0 0 0 0 0,-2 20 0 0 0,-4 8 480 0 0,-15 53 0 0 0,7-40-451 0 0,2-4-2 0 0,-3 0-1 0 0,-2-2 0 0 0,-30 60 0 0 0,10-35 53 0 0,-60 85-1 0 0,6-36-41 0 0,90-119-264 0 0,2-3-55 0 0,0 0 0 0 0,0 0-1 0 0,0 0 1 0 0,0 1 0 0 0,0-1 0 0 0,0 0 0 0 0,1 1-1 0 0,-1-1 1 0 0,1 1 0 0 0,1-2 0 0 0,2-3 12 0 0,15-15-39 0 0,0 0 0 0 0,2 1 1 0 0,0 0-1 0 0,1 2 0 0 0,1 1 1 0 0,1 1-1 0 0,34-16 0 0 0,-53 29 29 0 0,-1 1 1 0 0,1 0-1 0 0,0 0 0 0 0,0 0 0 0 0,0 1 1 0 0,0 0-1 0 0,1 0 0 0 0,6 1 1 0 0,-10 0-5 0 0,-1 0 0 0 0,1 0 0 0 0,-1 1 0 0 0,1-1 0 0 0,0 1 1 0 0,-1-1-1 0 0,0 1 0 0 0,1 0 0 0 0,-1 0 0 0 0,1 0 1 0 0,-1 1-1 0 0,0-1 0 0 0,0 0 0 0 0,0 1 0 0 0,0-1 1 0 0,0 1-1 0 0,0 0 0 0 0,0 0 0 0 0,0 0 0 0 0,-1 0 0 0 0,1 0 1 0 0,1 2-1 0 0,1 5 102 0 0,0 1 0 0 0,-1-1 0 0 0,1 1 0 0 0,-2-1 0 0 0,1 1 0 0 0,0 10 0 0 0,-1-7-28 0 0,1 0-1 0 0,7 22 1 0 0,-7-28-239 0 0,0 0 0 0 0,0-1-1 0 0,0 0 1 0 0,1 0 0 0 0,0 0 0 0 0,0 0-1 0 0,1 0 1 0 0,-1-1 0 0 0,1 0 0 0 0,1 0-1 0 0,-1 0 1 0 0,1-1 0 0 0,-1 1 0 0 0,1-1 0 0 0,0-1-1 0 0,1 1 1 0 0,-1-1 0 0 0,8 3 0 0 0,5-2-1236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5983 0 0,'0'0'542'0'0,"0"2"-446"0"0,-11 34 3067 0 0,-1 0 1 0 0,-25 48-1 0 0,7-26-1402 0 0,-68 97-1 0 0,53-87-966 0 0,-127 173 502 0 0,74-109-5016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35 430 12959 0 0,'0'0'1632'0'0,"-1"2"-1520"0"0,-2 3 92 0 0,0 0 0 0 0,0 0-1 0 0,-1-1 1 0 0,1 1-1 0 0,-1-1 1 0 0,-6 5 0 0 0,9-8 528 0 0,-1-10-26 0 0,2 4-577 0 0,-1 0-1 0 0,1 0 0 0 0,0 1 1 0 0,1-1-1 0 0,-1 0 0 0 0,1 0 1 0 0,0 0-1 0 0,2-7 0 0 0,16-39 342 0 0,-14 39-319 0 0,5-12-6 0 0,0 0 0 0 0,2 1 0 0 0,0 0 0 0 0,2 1 0 0 0,0 0 0 0 0,2 1 0 0 0,31-33 0 0 0,-25 33-110 0 0,2 1 0 0 0,29-19 0 0 0,-42 32-24 0 0,1 0 0 0 0,0 1-1 0 0,0 1 1 0 0,0-1-1 0 0,0 2 1 0 0,1 0-1 0 0,21-4 1 0 0,-9 5 74 0 0,1 1 1 0 0,-1 1 0 0 0,1 1 0 0 0,0 1 0 0 0,-1 2 0 0 0,1 0 0 0 0,-1 2-1 0 0,0 0 1 0 0,36 14 0 0 0,-52-15-34 0 0,0 0 0 0 0,0 0-1 0 0,0 0 1 0 0,-1 1 0 0 0,1 0 0 0 0,-1 1-1 0 0,-1 0 1 0 0,13 12 0 0 0,-17-15-28 0 0,0 0 0 0 0,0 0 1 0 0,-1 1-1 0 0,0-1 0 0 0,0 1 1 0 0,0 0-1 0 0,0 0 0 0 0,0-1 0 0 0,-1 1 1 0 0,1 0-1 0 0,-1 0 0 0 0,0 0 0 0 0,0 1 1 0 0,-1-1-1 0 0,1 0 0 0 0,-1 0 1 0 0,0 0-1 0 0,0 1 0 0 0,0-1 0 0 0,-1 0 1 0 0,0 0-1 0 0,-2 8 0 0 0,0-4 27 0 0,0 0 0 0 0,0 0 0 0 0,-1-1 1 0 0,-1 1-1 0 0,1-1 0 0 0,-1 0 0 0 0,-1 0 0 0 0,1 0 0 0 0,-1-1 0 0 0,-10 9 0 0 0,-7 4 140 0 0,-42 27 1 0 0,45-33-148 0 0,-17 9 50 0 0,-78 33 0 0 0,57-29-63 0 0,-157 77-135 0 0,161-81-1385 0 0,52-21 397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10 17359 0 0,'0'0'795'0'0,"0"-1"-16"0"0,0-5-397 0 0,-1 5-317 0 0,1 1 1 0 0,-1 0-1 0 0,1 0 0 0 0,-1-1 0 0 0,1 1 1 0 0,-1 0-1 0 0,0 0 0 0 0,1 0 1 0 0,-1 0-1 0 0,1 0 0 0 0,-1 0 0 0 0,1 0 1 0 0,-1 0-1 0 0,0 0 0 0 0,1 0 0 0 0,-1 0 1 0 0,0 1-1 0 0,1-1-24 0 0,-6 2 146 0 0,0 0-1 0 0,0 0 1 0 0,1 1 0 0 0,-1 0-1 0 0,1 1 1 0 0,0-1 0 0 0,0 1-1 0 0,-9 8 1 0 0,-8 5-96 0 0,-3 1-55 0 0,0 2 1 0 0,1 0 0 0 0,1 2-1 0 0,1 0 1 0 0,1 2-1 0 0,1 0 1 0 0,1 1 0 0 0,-30 53-1 0 0,40-55-245 0 0,8-22-6 0 0,4 3-663 0 0,-3-4 860 0 0,1 0 0 0 0,-1 1-1 0 0,0-1 1 0 0,0 0 0 0 0,0 1 0 0 0,0-1 0 0 0,0 0 0 0 0,0 0 0 0 0,1 1-1 0 0,-1-1 1 0 0,0 0 0 0 0,0 1 0 0 0,0-1 0 0 0,1 0 0 0 0,-1 0 0 0 0,0 0 0 0 0,0 1-1 0 0,1-1 1 0 0,-1 0 0 0 0,0 0 0 0 0,1 0 0 0 0,-1 0 0 0 0,0 1 0 0 0,1-1-1 0 0,-1 0 1 0 0,1 0 0 0 0,11 2-244 0 0,0 0-1 0 0,1-1 1 0 0,14 0 0 0 0,-18-2 209 0 0,0 1 0 0 0,0 1 0 0 0,-1-1 0 0 0,1 1 0 0 0,0 1 0 0 0,-1 0 0 0 0,1 0 0 0 0,-1 1 0 0 0,14 6 1 0 0,-11-3 209 0 0,-1 1 0 0 0,0 1 1 0 0,-1-1-1 0 0,1 2 1 0 0,-2-1-1 0 0,1 2 1 0 0,13 19-1 0 0,-16-21-36 0 0,0 1 0 0 0,-1 0-1 0 0,-1 0 1 0 0,1 0 0 0 0,-1 1-1 0 0,-1-1 1 0 0,0 1 0 0 0,0 0-1 0 0,2 20 1 0 0,-5-27-97 0 0,0 0 0 0 0,1 0 0 0 0,-2-1 0 0 0,1 1 0 0 0,0 0-1 0 0,0 0 1 0 0,-1 0 0 0 0,0 0 0 0 0,1-1 0 0 0,-1 1 0 0 0,0 0 0 0 0,-1-1-1 0 0,1 1 1 0 0,0-1 0 0 0,-1 1 0 0 0,1-1 0 0 0,-1 1 0 0 0,0-1 0 0 0,0 0 0 0 0,0 0-1 0 0,0 0 1 0 0,-2 2 0 0 0,-1-1 4 0 0,1-1-1 0 0,0 0 1 0 0,-1 1-1 0 0,0-1 1 0 0,1-1-1 0 0,-1 1 0 0 0,0-1 1 0 0,0 0-1 0 0,0 0 1 0 0,0 0-1 0 0,-8 0 1 0 0,-19-1 136 0 0,0-2 1 0 0,0-1-1 0 0,-36-7 1 0 0,-92-31 202 0 0,143 36-257 0 0,-27-12 0 0 0,39 15-289 0 0,0-1 0 0 0,1 0-1 0 0,-1 0 1 0 0,0 0 0 0 0,1 0-1 0 0,-1-1 1 0 0,1 0 0 0 0,0 0-1 0 0,-3-5 1 0 0,3 0-5110 0 0,4 7 3719 0 0,-1-8-4990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472 102 9671 0 0,'0'0'1134'0'0,"-1"-1"-440"0"0,-21-22 2620 0 0,22 22-2778 0 0,-1 0-457 0 0,1 0 0 0 0,0 0 0 0 0,0 0 0 0 0,-1 1 0 0 0,1-1-1 0 0,0 0 1 0 0,-1 1 0 0 0,1-1 0 0 0,0 0 0 0 0,-1 0 0 0 0,1 1 0 0 0,-1-1 0 0 0,1 1 0 0 0,-2-2 0 0 0,1 1 121 0 0,0 0-1 0 0,0 0 1 0 0,1 0-1 0 0,-1 0 1 0 0,0 0-1 0 0,1 0 0 0 0,-1 0 1 0 0,0 0-1 0 0,1 0 1 0 0,-1-2-1 0 0,-2-21 1295 0 0,3 22-1316 0 0,-9-14 110 0 0,7 15-287 0 0,1 0 0 0 0,0 0 0 0 0,-1 0 0 0 0,1 1 0 0 0,-1-1-1 0 0,1 0 1 0 0,-1 0 0 0 0,1 1 0 0 0,-1-1 0 0 0,1 1 0 0 0,-1-1 0 0 0,0 1-1 0 0,1 0 1 0 0,-1 0 0 0 0,0 0 0 0 0,1-1 0 0 0,-1 2 0 0 0,0-1 0 0 0,1 0-1 0 0,-1 0 1 0 0,0 0 0 0 0,-2 2 0 0 0,-5 0-2 0 0,-1 1 0 0 0,-13 6-1 0 0,17-6 2 0 0,-18 8 22 0 0,0 1 0 0 0,1 1 0 0 0,-38 30 0 0 0,-56 58 114 0 0,105-88-39 0 0,-1 0 0 0 0,2 1-1 0 0,0 0 1 0 0,0 1 0 0 0,-9 19-1 0 0,19-32-51 0 0,0 0 0 0 0,0 1 0 0 0,0-1-1 0 0,0 0 1 0 0,0 1 0 0 0,1-1 0 0 0,-1 1 0 0 0,1-1 0 0 0,0 1-1 0 0,0 0 1 0 0,0-1 0 0 0,0 5 0 0 0,1-6-26 0 0,-1 0 1 0 0,0 0-1 0 0,0 0 0 0 0,1 0 1 0 0,-1 0-1 0 0,1 0 0 0 0,-1 0 0 0 0,1 0 1 0 0,-1 0-1 0 0,1 0 0 0 0,-1 0 1 0 0,1-1-1 0 0,0 1 0 0 0,-1 0 1 0 0,1 0-1 0 0,0-1 0 0 0,0 1 1 0 0,0 0-1 0 0,0-1 0 0 0,0 1 0 0 0,-1-1 1 0 0,1 1-1 0 0,0-1 0 0 0,0 0 1 0 0,0 1-1 0 0,0-1 0 0 0,0 0 1 0 0,0 1-1 0 0,1-1 0 0 0,-1 0 1 0 0,0 0-1 0 0,2 0 0 0 0,11-1 66 0 0,1 0 0 0 0,0-1-1 0 0,-1-1 1 0 0,1 0 0 0 0,20-8 0 0 0,68-31 23 0 0,-102 41-106 0 0,23-11 30 0 0,44-27 0 0 0,-56 30-186 0 0,1 0-1 0 0,-2-1 1 0 0,1 0-1 0 0,16-20 1 0 0,-28 29 50 0 0,0 0 0 0 0,0 1-1 0 0,0-1 1 0 0,0 0 0 0 0,1 0 0 0 0,-2 1 0 0 0,1-1 0 0 0,0 0 0 0 0,0 1 0 0 0,0-1 0 0 0,0 0-1 0 0,0 0 1 0 0,0 1 0 0 0,-1-1 0 0 0,1 0 0 0 0,0 1 0 0 0,-1-1 0 0 0,1 0 0 0 0,0 1 0 0 0,-1-1 0 0 0,1 1-1 0 0,-1-1 1 0 0,1 0 0 0 0,-1 1 0 0 0,1-1 0 0 0,-1 1 0 0 0,1-1 0 0 0,-1 1 0 0 0,0 0 0 0 0,1-1-1 0 0,-1 1 1 0 0,0 0 0 0 0,1-1 0 0 0,-1 1 0 0 0,-1 0 0 0 0,-5 0-2179 0 0,-2 1-3909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27 491 14135 0 0,'0'0'2672'0'0,"0"-2"-1401"0"0,-1-10-211 0 0,0 0 0 0 0,-1 1 0 0 0,0-1 0 0 0,-5-14-1 0 0,3 17-813 0 0,2-1 0 0 0,-1 0 0 0 0,1 0 0 0 0,1 0 0 0 0,0 0 0 0 0,0 0 0 0 0,2-13-1 0 0,0 11-193 0 0,1 1-1 0 0,1 0 1 0 0,0 0-1 0 0,1 1 1 0 0,0-1-1 0 0,0 1 1 0 0,1 0-1 0 0,10-15 1 0 0,-6 12-34 0 0,1 0 0 0 0,1 0 0 0 0,0 1 0 0 0,0 1 0 0 0,18-14 0 0 0,-6 8-607 0 0,0 1 1 0 0,33-17-1 0 0,51-16-4571 0 0,-83 38 3241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5 1375 0 0,'17'-4'16907'0'0,"-27"5"-16728"0"0,1 1 0 0 0,0 1-1 0 0,0-1 1 0 0,0 1 0 0 0,1 1 0 0 0,-11 5 0 0 0,-47 32 264 0 0,22-12-251 0 0,-5 1 528 0 0,3 2 1 0 0,-81 71 0 0 0,126-101-700 0 0,-8 6 139 0 0,1 0 1 0 0,-10 14-1 0 0,16-20-136 0 0,1-1-1 0 0,0 1 1 0 0,0 0-1 0 0,0-1 1 0 0,0 1-1 0 0,0 0 1 0 0,0 0 0 0 0,0 0-1 0 0,0 0 1 0 0,1 0-1 0 0,-1 0 1 0 0,1 0-1 0 0,-1 0 1 0 0,1 0 0 0 0,0 0-1 0 0,0 0 1 0 0,0 0-1 0 0,0 0 1 0 0,0 0-1 0 0,0 0 1 0 0,1 0 0 0 0,0 3-1 0 0,0-4-15 0 0,0 0 0 0 0,0 0-1 0 0,-1 0 1 0 0,1 0 0 0 0,0 0-1 0 0,1 0 1 0 0,-1 0 0 0 0,0 0 0 0 0,0 0-1 0 0,0 0 1 0 0,0-1 0 0 0,1 1-1 0 0,-1-1 1 0 0,0 1 0 0 0,1-1 0 0 0,-1 1-1 0 0,0-1 1 0 0,3 1 0 0 0,28 1 18 0 0,-29-2-23 0 0,15-2-16 0 0,0-1-1 0 0,0 0 1 0 0,0-1 0 0 0,0-1-1 0 0,0-1 1 0 0,17-8 0 0 0,-26 11-34 0 0,6-3-115 0 0,-1-1 0 0 0,1-1-1 0 0,-1 0 1 0 0,-1-1 0 0 0,1 0-1 0 0,22-21 1 0 0,-20 6 145 0 0,-10 43 17 0 0,-5 0-34 0 0,1-10-341 0 0,0-7 185 0 0,-1 0-450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24 267 9215 0 0,'0'0'707'0'0,"-2"1"-136"0"0,-4 2 1387 0 0,-9 2 6089 0 0,17-11-4767 0 0,6-5-3161 0 0,1 0 0 0 0,1 1 0 0 0,0 0 0 0 0,0 0 0 0 0,23-16 0 0 0,-17 13-161 0 0,1 0-54 0 0,27-17 0 0 0,-37 26 52 0 0,-1 1-1 0 0,1 0 1 0 0,0 0 0 0 0,0 0-1 0 0,0 1 1 0 0,0 0 0 0 0,15-3-1 0 0,-6 6-5 0 0,-12 2 24 0 0,-3-1 22 0 0,2-1 4 0 0,-1 1 0 0 0,0-1 0 0 0,0 1 0 0 0,0-1-1 0 0,0 1 1 0 0,0 0 0 0 0,-1 0 0 0 0,1 0 0 0 0,-1 0 0 0 0,1 0 0 0 0,-1 0-1 0 0,1 1 1 0 0,-1-1 0 0 0,0 0 0 0 0,0 1 0 0 0,0 2 0 0 0,1 3 1 0 0,-1 0 0 0 0,0 0 0 0 0,-1 1 0 0 0,-1 9 0 0 0,1 4 7 0 0,0-22-7 0 0,1 1 0 0 0,-1-1 1 0 0,0 0-1 0 0,1 1 0 0 0,-1-1 1 0 0,0 0-1 0 0,1 0 0 0 0,-1 1 0 0 0,0-1 1 0 0,1 0-1 0 0,-1 0 0 0 0,0 0 0 0 0,1 0 1 0 0,-1 0-1 0 0,0 1 0 0 0,1-1 1 0 0,-1 0-1 0 0,1 0 0 0 0,-1 0 0 0 0,0 0 1 0 0,1 0-1 0 0,-1 0 0 0 0,1 0 1 0 0,-1 0-1 0 0,0 0 0 0 0,1-1 0 0 0,11 0 18 0 0,-7-2-13 0 0,0 0-1 0 0,0 0 1 0 0,0-1-1 0 0,-1 0 1 0 0,1 0-1 0 0,-1 0 1 0 0,0 0-1 0 0,0-1 0 0 0,4-5 1 0 0,4-4-10 0 0,4-4-21 0 0,63-64-649 0 0,-68 72 514 0 0,0 1 0 0 0,1 0 0 0 0,0 1 0 0 0,1 0 0 0 0,23-11 0 0 0,-33 17 160 0 0,-2 2 0 0 0,0-1 0 0 0,0 1 0 0 0,0-1 0 0 0,0 1 0 0 0,0 0 0 0 0,1-1 0 0 0,-1 1 0 0 0,0 0 0 0 0,0 0 0 0 0,0 0 0 0 0,0 0 0 0 0,0 0 0 0 0,2 0 0 0 0,0-1 0 0 0,-2 1 0 0 0,0 0 0 0 0,0 0 0 0 0,0 0 0 0 0,0 0 0 0 0,0 0 0 0 0,0 0 0 0 0,0 0 0 0 0,0 0 0 0 0,0 0 0 0 0,0 0 0 0 0,0 1 0 0 0,0-1 0 0 0,0 0 0 0 0,2 2 0 0 0,2 0 69 0 0,0 0 1 0 0,-1 0-1 0 0,1 0 0 0 0,0 1 0 0 0,-1 0 1 0 0,0 0-1 0 0,6 5 0 0 0,-7-6-4 0 0,-2-1-20 0 0,0 1 0 0 0,0-1 0 0 0,0 1-1 0 0,-1 0 1 0 0,1-1 0 0 0,0 1 0 0 0,-1 0 0 0 0,1-1 0 0 0,-1 1 0 0 0,1 0 0 0 0,-1 0 0 0 0,0 0 0 0 0,0-1-1 0 0,0 4 1 0 0,0-1 56 0 0,0 4-28 0 0,0 0 0 0 0,0 0 0 0 0,-1 0 0 0 0,0 0-1 0 0,-4 14 1 0 0,-17 39 548 0 0,5-14-392 0 0,16-43-240 0 0,-2 4-183 0 0,1 1 1 0 0,-1-1-1 0 0,2 0 1 0 0,-2 13-1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88 18199 0 0,'0'0'3320'0'0,"2"0"-2851"0"0,17 0-239 0 0,0-1-1 0 0,0 0 0 0 0,-1-2 1 0 0,1 0-1 0 0,0-1 0 0 0,-1-1 1 0 0,0 0-1 0 0,0-2 0 0 0,-1 0 1 0 0,0-1-1 0 0,30-18 0 0 0,-21 10-441 0 0,-25 16 131 0 0,-3-1-175 0 0,-3 1 236 0 0,0-1-1 0 0,0 1 1 0 0,-1 0 0 0 0,1 1-1 0 0,0-1 1 0 0,-1 1 0 0 0,1 0-1 0 0,0 1 1 0 0,0-1 0 0 0,0 1-1 0 0,-7 3 1 0 0,-8 5-103 0 0,-26 15 1 0 0,37-19 115 0 0,-36 22 29 0 0,-65 53 1 0 0,84-58-7 0 0,0 1 0 0 0,1 1 0 0 0,-29 39 0 0 0,48-56-5 0 0,0 1 0 0 0,1 0 0 0 0,-1-1 0 0 0,2 2-1 0 0,-1-1 1 0 0,-3 12 0 0 0,8-19-9 0 0,-1 1 1 0 0,1-1-1 0 0,-1 0 0 0 0,1 0 1 0 0,0 0-1 0 0,0 0 1 0 0,0 0-1 0 0,0 0 1 0 0,0 0-1 0 0,1 0 0 0 0,-1 0 1 0 0,1 0-1 0 0,-1 1 1 0 0,1-1-1 0 0,1 2 0 0 0,-1-2-1 0 0,0-1 0 0 0,1 1 0 0 0,-1 0 0 0 0,0-1 0 0 0,1 1 0 0 0,0-1 0 0 0,-1 0-1 0 0,1 0 1 0 0,0 1 0 0 0,0-1 0 0 0,0 0 0 0 0,0-1 0 0 0,-1 1 0 0 0,1 0 0 0 0,1 0-1 0 0,-1-1 1 0 0,0 1 0 0 0,3-1 0 0 0,8 2-342 0 0,1 0-1 0 0,0-2 1 0 0,0 0-1 0 0,0 0 1 0 0,0-1 0 0 0,25-6-1 0 0,-5-1-2479 0 0,51-19 0 0 0,-37 7-4035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19231 0 0,'0'0'1744'0'0,"-2"2"-1434"0"0,-9 10-111 0 0,0 1 1 0 0,1 1 0 0 0,0 0 0 0 0,1 0-1 0 0,-12 27 1 0 0,-30 85 1270 0 0,37-88-1268 0 0,-124 288 1218 0 0,-10-45-1159 0 0,137-265-257 0 0,-23 39-2 0 0,-3-1 1 0 0,-64 71-1 0 0,21-49-2755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 18775 0 0,'-9'0'1699'0'0,"4"1"-1604"0"0,0 0 0 0 0,1 0 1 0 0,-1 0-1 0 0,1 1 0 0 0,0 0 0 0 0,-1 0 0 0 0,1 0 1 0 0,0 0-1 0 0,0 1 0 0 0,0 0 0 0 0,-4 4 1871 0 0,10-6-1872 0 0,-1 0-1 0 0,1 0 1 0 0,0 0 0 0 0,0 0-1 0 0,0-1 1 0 0,-1 1 0 0 0,1 0-1 0 0,0-1 1 0 0,0 1-1 0 0,3-1 1 0 0,-4 0-27 0 0,17 3 80 0 0,0-2-1 0 0,1 0 1 0 0,-1-1-1 0 0,1-1 0 0 0,-1-1 1 0 0,21-4-1 0 0,8 0-47 0 0,-5 1-80 0 0,181-16 145 0 0,-165 18-110 0 0,106 9 0 0 0,-149-4-942 0 0,-1 1-1 0 0,1 1 1 0 0,-1 1 0 0 0,19 8-1 0 0,-26-11 686 0 0,-6-1-937 0 0,-5 9-3653 0 0,-1-2 4606 0 0,0-1 0 0 0,-1 0 0 0 0,0 0 0 0 0,0-1 0 0 0,-13 11 0 0 0,-9 9 509 0 0,-20 30 1401 0 0,22-17 2860 0 0,25-37-3775 0 0,1-1-674 0 0,0 0 1 0 0,0-1-1 0 0,0 1 0 0 0,0 0 0 0 0,0 0 1 0 0,1 0-1 0 0,-1-1 0 0 0,0 1 0 0 0,1 0 0 0 0,-1 0 1 0 0,0-1-1 0 0,1 1 0 0 0,-1 0 0 0 0,1 0 1 0 0,-1-1-1 0 0,1 1 0 0 0,-1-1 0 0 0,1 1 0 0 0,0 0 1 0 0,-1-1-1 0 0,2 1 0 0 0,1 1-18 0 0,-1-1-1 0 0,0 0 0 0 0,1 0 1 0 0,-1 0-1 0 0,1 0 1 0 0,5 0-1 0 0,0 1-33 0 0,1-2 0 0 0,-1 1 0 0 0,14-2 0 0 0,-2-1-78 0 0,0 0-1 0 0,0-2 0 0 0,0 0 0 0 0,-1-2 0 0 0,0 0 0 0 0,0-1 0 0 0,0 0 0 0 0,34-21 0 0 0,-49 25-43 0 0,-1 1-1 0 0,0-1 0 0 0,0 0 0 0 0,0 0 1 0 0,0 0-1 0 0,0 0 0 0 0,0 0 1 0 0,3-7-1 0 0,-6 10 31 0 0,0 0-1 0 0,0-1 1 0 0,0 1 0 0 0,0-1 0 0 0,0 1-1 0 0,0-1 1 0 0,0 1 0 0 0,0 0 0 0 0,0-1-1 0 0,-1 1 1 0 0,1-1 0 0 0,0 1 0 0 0,0-1 0 0 0,0 1-1 0 0,0 0 1 0 0,-1-1 0 0 0,1 1 0 0 0,0 0-1 0 0,0-1 1 0 0,-1 1 0 0 0,1 0 0 0 0,0-1-1 0 0,-1 1 1 0 0,1 0 0 0 0,0-1 0 0 0,-1 1 0 0 0,1 0-1 0 0,0 0 1 0 0,-1 0 0 0 0,1-1 0 0 0,0 1-1 0 0,-1 0 1 0 0,0 0 0 0 0,-13-6-104 0 0,8 6 98 0 0,-1-1 0 0 0,1 1 0 0 0,0 0-1 0 0,-1 0 1 0 0,1 0 0 0 0,0 1-1 0 0,-1 0 1 0 0,1 1 0 0 0,-12 3 0 0 0,-6 4-66 0 0,-25 14 1 0 0,31-14 69 0 0,-5 2 20 0 0,0 1 0 0 0,1 1 0 0 0,-34 27 0 0 0,48-33-5 0 0,-1 0-1 0 0,1 1 1 0 0,1 0 0 0 0,-1 0-1 0 0,1 1 1 0 0,1 0 0 0 0,0 0-1 0 0,0 1 1 0 0,1-1 0 0 0,0 1-1 0 0,-4 11 1 0 0,8-17-31 0 0,0 0 0 0 0,0 0-1 0 0,1 0 1 0 0,-1 0 0 0 0,1 0 0 0 0,0 0-1 0 0,0 0 1 0 0,0 5 0 0 0,1-7-178 0 0,-1 0 0 0 0,1 1 0 0 0,-1-1 0 0 0,1 0 0 0 0,-1 0 0 0 0,1-1 0 0 0,0 1 0 0 0,0 0 0 0 0,0 0 0 0 0,0 0 0 0 0,0 0 0 0 0,1-1 1 0 0,-1 1-1 0 0,0-1 0 0 0,1 1 0 0 0,-1-1 0 0 0,3 2 0 0 0,12 5-7417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28 376 16127 0 0,'0'0'1460'0'0,"-9"-1"-1012"0"0,9 1-307 0 0,-1 0-1 0 0,0 0 1 0 0,0-1-1 0 0,0 1 1 0 0,0 0-1 0 0,0-1 1 0 0,0 1-1 0 0,0-1 1 0 0,1 1-1 0 0,-1-1 1 0 0,0 1-1 0 0,0-1 1 0 0,1 0-1 0 0,-1 1 1 0 0,0-1-1 0 0,1 0 1 0 0,-1 0-1 0 0,0 1 1 0 0,1-1-1 0 0,-1 0 1 0 0,1 0-1 0 0,0 0 1 0 0,-1 0-1 0 0,1 0 1 0 0,0 1-1 0 0,-1-1 1 0 0,1 0-1 0 0,0 0 0 0 0,0 0 1 0 0,0 0-1 0 0,0 0 1 0 0,0 0-1 0 0,0 0 1 0 0,0 0-1 0 0,0 0 1 0 0,0 0-1 0 0,0 0 1 0 0,1 0-1 0 0,-1 0 1 0 0,0 0-1 0 0,0 0 1 0 0,1 1-1 0 0,-1-1 1 0 0,1 0-1 0 0,-1 0 1 0 0,1 0-1 0 0,-1 0 1 0 0,2 0-1 0 0,2-5 80 0 0,0 0 0 0 0,1 1 0 0 0,0-1 0 0 0,0 1 0 0 0,6-4 0 0 0,42-34 130 0 0,3 2-1 0 0,0 3 1 0 0,67-32 0 0 0,53-8-1914 0 0,-98 51-3700 0 0,-67 24-2387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0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 19727 0 0,'0'0'3356'0'0,"-2"-1"-2696"0"0,-2 1-547 0 0,-1 0 0 0 0,1 0-1 0 0,-1 0 1 0 0,1 0 0 0 0,-1 1 0 0 0,1 0-1 0 0,0 0 1 0 0,-8 2 0 0 0,-37 18-151 0 0,28-12 109 0 0,-27 12-76 0 0,-106 50-70 0 0,140-60-23 0 0,14-10 70 0 0,0-1-1 0 0,-1 0 1 0 0,1 1-1 0 0,0-1 1 0 0,0 1-1 0 0,-1-1 1 0 0,1 1-1 0 0,0-1 1 0 0,0 1-1 0 0,0-1 1 0 0,0 0-1 0 0,0 1 1 0 0,0-1-1 0 0,0 1 1 0 0,0-1-1 0 0,0 1 0 0 0,0-1 1 0 0,0 1-1 0 0,0 0 1 0 0,1 1-26 0 0,-1-1 0 0 0,1 0-1 0 0,0 0 1 0 0,0 0 0 0 0,0 0 0 0 0,0 0 0 0 0,0 0 0 0 0,0 0-1 0 0,1 0 1 0 0,-1 0 0 0 0,0 0 0 0 0,0-1 0 0 0,1 1 0 0 0,-1 0-1 0 0,0-1 1 0 0,1 1 0 0 0,-1-1 0 0 0,2 1 0 0 0,56 15-840 0 0,11 4 533 0 0,-61-17 340 0 0,-1 0-1 0 0,0 1 1 0 0,0 0 0 0 0,0 1-1 0 0,13 10 1 0 0,-11-6 71 0 0,0 0 0 0 0,-1 1 0 0 0,0 0-1 0 0,13 20 1 0 0,23 48 957 0 0,0 0 313 0 0,-45-78-1211 0 0,1 1-1 0 0,-1-1 1 0 0,0 1-1 0 0,1 0 1 0 0,-1-1-1 0 0,0 1 1 0 0,0 0-1 0 0,0-1 1 0 0,1 1-1 0 0,-1 0 1 0 0,0-1-1 0 0,0 1 1 0 0,0 0-1 0 0,0-1 1 0 0,0 1-1 0 0,0 0 1 0 0,0-1-1 0 0,0 1 1 0 0,-1 0-1 0 0,1-1 1 0 0,0 1-1 0 0,0 0 1 0 0,0-1-1 0 0,-1 1 1 0 0,0 1-1 0 0,0-1-35 0 0,0 1 0 0 0,-1 0 0 0 0,1 0 0 0 0,-1-1 0 0 0,1 1 0 0 0,-1-1-1 0 0,0 0 1 0 0,-3 2 0 0 0,-4 2-106 0 0,-1 0 0 0 0,-16 6 1 0 0,25-11 114 0 0,-125 34-15 0 0,110-31-108 0 0,-9 2-1711 0 0,-37 3 0 0 0,50-8 17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5151 0 0,'0'0'664'0'0,"-10"8"8408"0"0,10-6-8645 0 0,8 24 794 0 0,-7-24 131 0 0,-1 12 1568 0 0,-2-13-2850 0 0,-5 3-49 0 0,3-2 22 0 0,-5 1-17 0 0,7-2 294 0 0,-11 4-106 0 0,3-1-204 0 0,-1-1-962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629 770 13103 0 0,'-3'2'75'0'0,"-1"0"-1"0"0,1 0 1 0 0,0-1-1 0 0,0 2 1 0 0,0-1-1 0 0,0 0 1 0 0,1 1 0 0 0,-1-1-1 0 0,0 1 1 0 0,1 0-1 0 0,0 0 1 0 0,0 0-1 0 0,-1 0 1 0 0,2 0-1 0 0,-1 0 1 0 0,0 1-1 0 0,1-1 1 0 0,-2 6-1 0 0,-4 11 56 0 0,0 1 550 0 0,5-8 777 0 0,2-13-1417 0 0,0 1 0 0 0,0-1 0 0 0,0 1 0 0 0,1-1 0 0 0,-1 0 0 0 0,0 1 0 0 0,0-1 0 0 0,1 0 1 0 0,-1 1-1 0 0,0-1 0 0 0,1 0 0 0 0,-1 0 0 0 0,0 1 0 0 0,1-1 0 0 0,-1 0 0 0 0,0 0 0 0 0,1 0 0 0 0,-1 1 0 0 0,1-1 0 0 0,-1 0 0 0 0,0 0 0 0 0,1 0 1 0 0,-1 0-1 0 0,1 0 0 0 0,-1 0 0 0 0,1 0 0 0 0,-1 0 0 0 0,1 0 0 0 0,12 0 417 0 0,-4-2-166 0 0,-1 0 1 0 0,1-1 0 0 0,-1 0 0 0 0,0 0 0 0 0,9-6 0 0 0,39-25 588 0 0,-38 22-737 0 0,18-11-53 0 0,0-2 0 0 0,-2-2-1 0 0,-1-1 1 0 0,-1-1 0 0 0,-2-2-1 0 0,45-58 1 0 0,-13 4-96 0 0,-9 15-287 0 0,56-102 0 0 0,-95 148 181 0 0,30-63-437 0 0,-40 76 330 0 0,1 0-1 0 0,-2-1 1 0 0,1 0 0 0 0,-2 0-1 0 0,3-22 1 0 0,-5 33 172 0 0,0-1 1 0 0,1 0-1 0 0,-1 1 0 0 0,-1-1 0 0 0,1 0 1 0 0,0 1-1 0 0,0-1 0 0 0,-1 0 1 0 0,1 1-1 0 0,-1-1 0 0 0,1 0 1 0 0,-1 1-1 0 0,0-1 0 0 0,1 1 1 0 0,-1-1-1 0 0,-1 0 0 0 0,1 1 26 0 0,0 0 0 0 0,0 0 0 0 0,0 1 0 0 0,0-1 0 0 0,0 1 0 0 0,0-1 0 0 0,0 1 0 0 0,0-1 0 0 0,0 1 0 0 0,0 0 0 0 0,0-1 0 0 0,-1 1 0 0 0,1 0 0 0 0,0 0 0 0 0,0 0 0 0 0,0 0 0 0 0,0 0 0 0 0,0 0 0 0 0,-1 0 0 0 0,1 0 0 0 0,0 0 0 0 0,0 1 0 0 0,0-1 0 0 0,-2 1 0 0 0,-9 3-39 0 0,-1 1 0 0 0,1 0-1 0 0,0 1 1 0 0,0 1 0 0 0,-11 8-1 0 0,1 0 26 0 0,-30 30 0 0 0,6 2 110 0 0,-59 77 0 0 0,-30 62 65 0 0,124-170-130 0 0,-156 239 120 0 0,54-42-93 0 0,37-64-11 0 0,50-104-21 0 0,-38 52 1 0 0,11-30 838 0 0,-2-1 0 0 0,-122 108 0 0 0,121-123 159 0 0,33-28-7194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434 178 11255 0 0,'0'0'1023'0'0,"-1"1"-842"0"0,-11 5 409 0 0,-1 0-1 0 0,0 0 0 0 0,-19 5 1 0 0,30-11 208 0 0,0 1-167 0 0,1-1-539 0 0,1 0 1 0 0,-1 0-1 0 0,1 0 0 0 0,-1 0 0 0 0,1 0 1 0 0,-1 0-1 0 0,1 0 0 0 0,-1 0 1 0 0,1 0-1 0 0,-1-1 0 0 0,1 1 1 0 0,-1 0-1 0 0,1 0 0 0 0,-1 0 1 0 0,1 0-1 0 0,-1-1 0 0 0,1 1 0 0 0,-1 0 1 0 0,1-1-1 0 0,-1 1 0 0 0,1 0 1 0 0,0-1-1 0 0,-1 1 0 0 0,0-1 1 0 0,1 0 90 0 0,-1-1 1 0 0,0 1 0 0 0,1 0 0 0 0,-1-1-1 0 0,1 1 1 0 0,-1-1 0 0 0,1 1 0 0 0,0 0 0 0 0,0-1-1 0 0,-1-2 1 0 0,1-6-177 0 0,0 0-1 0 0,1 0 1 0 0,0 0 0 0 0,3-10-1 0 0,-2 11 1 0 0,-1-1-1 0 0,1 1 1 0 0,-2 0-1 0 0,1-1 1 0 0,-2-12-1 0 0,-8-19-6 0 0,9 41 0 0 0,0-1 0 0 0,-1 0 0 0 0,1 0 0 0 0,0 1-1 0 0,0-1 1 0 0,-1 0 0 0 0,1 0 0 0 0,0 1 0 0 0,-1-1 0 0 0,1 0-1 0 0,-1 1 1 0 0,1-1 0 0 0,-1 0 0 0 0,1 1 0 0 0,-1-1 0 0 0,1 1 0 0 0,-1-1-1 0 0,0 1 1 0 0,1-1 0 0 0,-1 1 0 0 0,0-1 0 0 0,1 1 0 0 0,-1 0-1 0 0,0-1 1 0 0,0 1 0 0 0,1 0 0 0 0,-1 0 0 0 0,0 0 0 0 0,0-1-1 0 0,1 1 1 0 0,-1 0 0 0 0,0 0 0 0 0,0 0 0 0 0,0 0 0 0 0,-1 0 0 0 0,0 1-11 0 0,-1-1-17 0 0,-1 0 0 0 0,0 1 0 0 0,1 0 1 0 0,-1 0-1 0 0,1 0 0 0 0,-1 0 0 0 0,1 0 0 0 0,0 1 0 0 0,-6 2 0 0 0,-28 22-177 0 0,26-18 153 0 0,-9 7 39 0 0,1 0 0 0 0,1 2 0 0 0,0 0 0 0 0,2 1 0 0 0,0 1 0 0 0,0 0 0 0 0,2 1-1 0 0,1 1 1 0 0,0 0 0 0 0,-16 37 0 0 0,20-34 13 0 0,1 0 0 0 0,1 0 0 0 0,-6 44 0 0 0,11-48 8 0 0,3-17 17 0 0,1-1 10 0 0,-1 0 51 0 0,-1-2-82 0 0,0 0 1 0 0,0 0 0 0 0,0 0 0 0 0,1 0-1 0 0,-1 0 1 0 0,0 0 0 0 0,0 0 0 0 0,0 0-1 0 0,1 0 1 0 0,-1 1 0 0 0,0-1 0 0 0,0 0-1 0 0,0 0 1 0 0,1 0 0 0 0,-1 0 0 0 0,0 0-1 0 0,0 0 1 0 0,0 0 0 0 0,0 1 0 0 0,0-1-1 0 0,1 0 1 0 0,-1 0 0 0 0,0 0 0 0 0,0 0-1 0 0,0 1 1 0 0,0-1 0 0 0,0 0 0 0 0,0 0 0 0 0,1 1-1 0 0,-1-1 1 0 0,0 0 0 0 0,0 1 1 0 0,0-1-1 0 0,1 1 0 0 0,-1-1 0 0 0,0 0 0 0 0,1 1 0 0 0,-1-1 0 0 0,0 0 0 0 0,1 1 0 0 0,-1-1 0 0 0,0 0 0 0 0,1 0 1 0 0,-1 1-1 0 0,1-1 0 0 0,-1 0 0 0 0,0 0 0 0 0,1 0 0 0 0,-1 0 0 0 0,1 1 0 0 0,0-1 0 0 0,3 0 14 0 0,0 1 0 0 0,1-1 0 0 0,-1 0 0 0 0,0-1 0 0 0,1 1-1 0 0,-1-1 1 0 0,0 0 0 0 0,0 0 0 0 0,0 0 0 0 0,1 0 0 0 0,-1-1 0 0 0,0 1-1 0 0,-1-1 1 0 0,1 0 0 0 0,0-1 0 0 0,4-2 0 0 0,11-9 64 0 0,30-27 0 0 0,-36 29-68 0 0,163-140 59 0 0,-172 148-75 0 0,0 0 0 0 0,1 1 0 0 0,0-1 1 0 0,-1 1-1 0 0,1 0 0 0 0,0 0 0 0 0,8-2 0 0 0,-7 2-2 0 0,-7 16-51 0 0,-3 0 53 0 0,0-1-1 0 0,-8 15 0 0 0,-5 15 61 0 0,12-23-49 0 0,5-15-15 0 0,1-1-4 0 0,-1-1-39 0 0,1 0 0 0 0,-1-1 0 0 0,0 1 0 0 0,1-1 0 0 0,-1 1 0 0 0,1 0 0 0 0,-1-1 0 0 0,1 1 0 0 0,0-1 0 0 0,0 1 0 0 0,0-1 1 0 0,0 1-1 0 0,0-1 0 0 0,0 0 0 0 0,0 0 0 0 0,0 1 0 0 0,0-1 0 0 0,2 1 0 0 0,22 13-1078 0 0,-25-15 1101 0 0,1 1-205 0 0,0 0 0 0 0,0-1 1 0 0,1 1-1 0 0,-1-1 0 0 0,0 1 0 0 0,0-1 0 0 0,0 0 0 0 0,1 0 0 0 0,-1 0 1 0 0,0 1-1 0 0,3-1 0 0 0,1 0-358 0 0,17 0-1334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57 227 7919 0 0,'0'0'714'0'0,"-2"2"-586"0"0,-4 5 1277 0 0,-1-1 0 0 0,0 0 0 0 0,-10 6 0 0 0,14-11-332 0 0,1 0-154 0 0,2-1-809 0 0,0 0 1 0 0,-1 1 0 0 0,1-1 0 0 0,0 0 0 0 0,-1 0 0 0 0,1 0 0 0 0,0 0-1 0 0,-1 0 1 0 0,1 0 0 0 0,-1 0 0 0 0,1 0 0 0 0,0 0 0 0 0,-1 0-1 0 0,1 0 1 0 0,-1 0 0 0 0,1 0 0 0 0,0 0 0 0 0,-1 0 0 0 0,1 0 0 0 0,0 0-1 0 0,-1 0 1 0 0,1 0 0 0 0,-1-1 0 0 0,1 1 0 0 0,0 0 0 0 0,-1 0-1 0 0,1 0 1 0 0,0-1 0 0 0,0 1 0 0 0,-1 0 0 0 0,1-1 0 0 0,-1 0-37 0 0,1 0 1 0 0,0 1-1 0 0,0-1 0 0 0,0 0 1 0 0,0 0-1 0 0,0 0 1 0 0,0 0-1 0 0,0 1 1 0 0,0-1-1 0 0,0 0 1 0 0,1 0-1 0 0,-1 0 0 0 0,0 1 1 0 0,1-2-1 0 0,1-4 19 0 0,1 1 0 0 0,0-1-1 0 0,6-8 1 0 0,2 0-30 0 0,1 1 0 0 0,0 0-1 0 0,1 0 1 0 0,19-13 0 0 0,65-41 110 0 0,-88 62-172 0 0,55-34 18 0 0,-54 34-13 0 0,-1 1-1 0 0,1 0 1 0 0,0 0 0 0 0,0 1 0 0 0,14-3 0 0 0,-7 7-9 0 0,-15 0-2 0 0,-1 0 0 0 0,1 0 1 0 0,0 0-1 0 0,0 0 0 0 0,-1 0 1 0 0,1 1-1 0 0,0-1 0 0 0,-1 0 0 0 0,0 1 1 0 0,1 0-1 0 0,-1-1 0 0 0,0 1 1 0 0,0 0-1 0 0,0-1 0 0 0,0 1 0 0 0,0 0 1 0 0,0 0-1 0 0,0 0 0 0 0,0 0 1 0 0,-1 0-1 0 0,1 0 0 0 0,-1 0 1 0 0,0 0-1 0 0,0 0 0 0 0,1 0 0 0 0,-2 3 1 0 0,2 6-15 0 0,-2 0 0 0 0,1 0 0 0 0,-4 17 0 0 0,-10 26 89 0 0,8-36 38 0 0,-5 36 0 0 0,10-31-204 0 0,6-14-893 0 0,-3-6 639 0 0,0-1 83 0 0,-1-1 0 0 0,1 1 0 0 0,0-1 0 0 0,-1 0 1 0 0,1 0-1 0 0,0 0 0 0 0,0 0 0 0 0,0 0 0 0 0,0 0 0 0 0,0 0 0 0 0,0-1 1 0 0,0 1-1 0 0,0-1 0 0 0,0 0 0 0 0,1 1 0 0 0,-1-1 0 0 0,0 0 0 0 0,0 0 0 0 0,4-1 1 0 0,8-2-1688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178 348 5983 0 0,'0'0'464'0'0,"0"3"-73"0"0,1 1 427 0 0,0 1 0 0 0,-1 0 0 0 0,1-1 0 0 0,-1 1 0 0 0,0 0 0 0 0,0 0 0 0 0,-2 8 0 0 0,1-11-543 0 0,1 1 0 0 0,-1-1 0 0 0,0 0 0 0 0,0 1 0 0 0,0-1 0 0 0,0 0 0 0 0,0 0 0 0 0,0 0 0 0 0,-1 0 0 0 0,1 0 0 0 0,-1 0 0 0 0,1 0 0 0 0,-1 0 0 0 0,0-1 0 0 0,0 1 0 0 0,0-1 0 0 0,1 1 0 0 0,-4 1 0 0 0,2-2-197 0 0,-1 1-1 0 0,1-1 0 0 0,-1 0 1 0 0,1 0-1 0 0,-1 0 1 0 0,1 0-1 0 0,-1 0 1 0 0,0-1-1 0 0,1 0 0 0 0,-1 0 1 0 0,0 0-1 0 0,1 0 1 0 0,-1 0-1 0 0,0-1 1 0 0,1 1-1 0 0,-1-1 0 0 0,0 0 1 0 0,1 0-1 0 0,-1-1 1 0 0,1 1-1 0 0,0-1 1 0 0,0 0-1 0 0,-1 1 0 0 0,1-2 1 0 0,0 1-1 0 0,-4-4 1 0 0,2 2-70 0 0,0-1 0 0 0,1 1 0 0 0,0-1 0 0 0,0-1 0 0 0,0 1 0 0 0,0 0 0 0 0,1-1 0 0 0,0 0 0 0 0,0 1 0 0 0,0-1 0 0 0,1-1 0 0 0,0 1 0 0 0,0 0 0 0 0,-1-9 0 0 0,2 5 1 0 0,1 0 0 0 0,0-1 0 0 0,0 1 0 0 0,1-1 0 0 0,0 1 0 0 0,1 0 0 0 0,1-1 0 0 0,-1 1 0 0 0,2 0 0 0 0,-1 1 0 0 0,1-1 0 0 0,1 1 0 0 0,-1-1 0 0 0,2 1 0 0 0,10-14-1 0 0,-3 6-37 0 0,2 1-1 0 0,0 0 0 0 0,0 1 0 0 0,2 1 0 0 0,0 0 0 0 0,29-18 1 0 0,-35 26-18 0 0,0 1 0 0 0,0 1 1 0 0,1-1-1 0 0,-1 2 0 0 0,1 0 1 0 0,0 0-1 0 0,0 1 0 0 0,0 0 1 0 0,0 1-1 0 0,21 1 0 0 0,-27 0 45 0 0,-1 0 1 0 0,0 1-1 0 0,1 0 0 0 0,-1 0 0 0 0,0 0 0 0 0,1 0 1 0 0,-1 1-1 0 0,0 0 0 0 0,0 0 0 0 0,0 0 0 0 0,0 1 1 0 0,-1 0-1 0 0,1 0 0 0 0,-1 0 0 0 0,1 0 0 0 0,-1 1 1 0 0,0-1-1 0 0,0 1 0 0 0,-1 0 0 0 0,1 1 0 0 0,-1-1 1 0 0,3 5-1 0 0,-2-1 36 0 0,0-1 1 0 0,0 1-1 0 0,-1 0 0 0 0,0 0 1 0 0,-1 0-1 0 0,0 0 0 0 0,0 0 1 0 0,-1 0-1 0 0,0 1 1 0 0,0-1-1 0 0,-1 0 0 0 0,0 1 1 0 0,-2 13-1 0 0,-1-6 32 0 0,-1-1 1 0 0,0 1-1 0 0,-1-1 0 0 0,-1 0 0 0 0,0-1 1 0 0,-1 1-1 0 0,-1-1 0 0 0,0-1 0 0 0,0 1 1 0 0,-2-1-1 0 0,-19 21 0 0 0,4-9-54 0 0,-2 0-1 0 0,-1-2 1 0 0,0-1 0 0 0,-36 21 0 0 0,55-37-314 0 0,0-1 1 0 0,-1 1 0 0 0,0-2-1 0 0,0 1 1 0 0,0-1 0 0 0,0-1-1 0 0,0 0 1 0 0,-1-1 0 0 0,1 1-1 0 0,-13-1 1 0 0,11-4-4323 0 0,9 0 3248 0 0,-9-4-3915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9671 0 0,'-1'1'3190'0'0,"-101"82"743"0"0,66-50-3678 0 0,1 1 1 0 0,2 2-1 0 0,2 1 1 0 0,-35 53-1 0 0,33-37 29 0 0,-48 100 0 0 0,44-59-157 0 0,-5 13-175 0 0,33-88-922 0 0,0-1 0 0 0,-1 0 0 0 0,-14 18 0 0 0,16-26-4533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188 236 5527 0 0,'0'0'423'0'0,"-1"2"-278"0"0,-111 168 10031 0 0,70-119-8080 0 0,41-50-1368 0 0,-3 1-289 0 0,4-2-400 0 0,0 0 0 0 0,-1 1 0 0 0,1-1 0 0 0,0 0 0 0 0,0 0 0 0 0,-1 1 0 0 0,1-1 0 0 0,0 0 0 0 0,0 0 0 0 0,-1 0 0 0 0,1 0 0 0 0,0 1 0 0 0,0-1 0 0 0,-1 0 0 0 0,1 0 0 0 0,0 0 0 0 0,-1 0 0 0 0,1 0 0 0 0,0 0 0 0 0,-1 0 0 0 0,1 0 0 0 0,0 0 0 0 0,-1 0 0 0 0,1 0 0 0 0,0 0 0 0 0,-1 0 0 0 0,1 0 0 0 0,0 0 0 0 0,0 0 0 0 0,-1 0 0 0 0,0-1-3 0 0,-1 0 0 0 0,1 0 0 0 0,0 0 0 0 0,0 0 0 0 0,-1 0 0 0 0,1 0 0 0 0,0 0 0 0 0,0 0 0 0 0,0 0 0 0 0,0 0 0 0 0,1-1 0 0 0,-1 1 1 0 0,0 0-1 0 0,0-1 0 0 0,1 1 0 0 0,-1 0 0 0 0,1-1 0 0 0,-1 1 0 0 0,1-2 0 0 0,-1 0 9 0 0,1 0 1 0 0,0 0 0 0 0,0 0 0 0 0,0 1-1 0 0,1-1 1 0 0,-1 0 0 0 0,1 0 0 0 0,0 1-1 0 0,1-6 1 0 0,4-4 51 0 0,0 0 1 0 0,0 0-1 0 0,14-17 0 0 0,-14 21-72 0 0,24-33 17 0 0,59-60 0 0 0,-68 80-67 0 0,0 2-1 0 0,2 1 1 0 0,0 1-1 0 0,1 1 0 0 0,1 0 1 0 0,0 2-1 0 0,1 1 1 0 0,0 2-1 0 0,1 0 1 0 0,0 2-1 0 0,1 0 1 0 0,42-6-1 0 0,-63 14 70 0 0,1 0-1 0 0,-1 1 1 0 0,0 0 0 0 0,0 0-1 0 0,0 0 1 0 0,1 1 0 0 0,-1 0-1 0 0,13 4 1 0 0,-18-4-34 0 0,0 0 1 0 0,0-1-1 0 0,0 1 1 0 0,-1 0-1 0 0,1 0 1 0 0,0 0-1 0 0,0 1 1 0 0,-1-1-1 0 0,1 0 1 0 0,-1 1-1 0 0,1-1 1 0 0,-1 1-1 0 0,1-1 1 0 0,-1 1-1 0 0,0 0 1 0 0,0-1-1 0 0,0 1 1 0 0,0 0-1 0 0,0 0 1 0 0,0 0-1 0 0,0 0 1 0 0,-1 0-1 0 0,1 0 1 0 0,-1 0-1 0 0,0 0 1 0 0,1 0-1 0 0,-1 0 1 0 0,0 0-1 0 0,0 0 1 0 0,0 0-1 0 0,0 0 1 0 0,-1 0-1 0 0,1 1 1 0 0,-2 3-1 0 0,-2 6 59 0 0,-1 1 1 0 0,0-1-1 0 0,-1 0 0 0 0,0 0 0 0 0,-12 15 0 0 0,7-10 28 0 0,6-9-59 0 0,-142 218 359 0 0,144-222-432 0 0,-24 38 248 0 0,24-38-286 0 0,1 0 1 0 0,0 0-1 0 0,1 0 0 0 0,-1 0 1 0 0,1 0-1 0 0,0 1 1 0 0,0-1-1 0 0,0 1 0 0 0,0 4 1 0 0,2-9-162 0 0,0 1 0 0 0,0 0 0 0 0,0 0 0 0 0,1-1 0 0 0,-1 1 0 0 0,0-1 0 0 0,1 1 0 0 0,-1-1 0 0 0,0 0 0 0 0,1 1 0 0 0,-1-1 0 0 0,0 0 0 0 0,3 0 0 0 0,10-1-1393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11055 0 0,'0'0'852'0'0,"0"2"-560"0"0,-7 32 1832 0 0,-1-1 0 0 0,-14 34-1 0 0,3-10-1063 0 0,2 2-236 0 0,-36 107 889 0 0,37-122-1293 0 0,-38 72-1 0 0,29-72-373 0 0,-3 0 1 0 0,-1-2-1 0 0,-2-1 1 0 0,-2-1-1 0 0,-61 56 0 0 0,53-63-259 0 0,39-31-4 0 0,-3-13-8327 0 0,2-4 2361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7367 0 0,'3'-13'1004'0'0,"0"0"-1"0"0,1 0 1 0 0,1 1-1 0 0,0 0 1 0 0,0 0-1 0 0,1 0 0 0 0,1 1 1 0 0,0 0-1 0 0,14-18 1 0 0,-9 16-725 0 0,24-22 1 0 0,2 3 377 0 0,-5 2-192 0 0,0 3 0 0 0,2 0 0 0 0,48-26 0 0 0,33-2 24 0 0,-100 49-385 0 0,0 1 0 0 0,0 0 0 0 0,0 1 0 0 0,0 1 0 0 0,28-2 0 0 0,-40 5-63 0 0,1 0 0 0 0,0 0 0 0 0,0 1-1 0 0,-1-1 1 0 0,1 1 0 0 0,0 0 0 0 0,-1 0 0 0 0,1 0-1 0 0,-1 1 1 0 0,1 0 0 0 0,-1 0 0 0 0,0 0 0 0 0,0 0-1 0 0,7 5 1 0 0,-7-3-1 0 0,0 0 1 0 0,-1 0-1 0 0,1 0 0 0 0,-1 0 1 0 0,0 1-1 0 0,0 0 0 0 0,0-1 1 0 0,0 1-1 0 0,-1 0 0 0 0,0 0 1 0 0,0 1-1 0 0,1 5 0 0 0,0 1 15 0 0,0 0 0 0 0,-2 0-1 0 0,1 1 1 0 0,-2-1 0 0 0,1 0 0 0 0,-2 1-1 0 0,0-1 1 0 0,0 0 0 0 0,-1 1 0 0 0,-1-1 0 0 0,0 0-1 0 0,0 0 1 0 0,-9 19 0 0 0,2-10 64 0 0,-1 0 0 0 0,0-1 0 0 0,-2-1 0 0 0,0 1 0 0 0,-1-2 0 0 0,-23 24 0 0 0,13-20 13 0 0,0-2-1 0 0,-2 0 1 0 0,0-1-1 0 0,-1-2 1 0 0,0-1-1 0 0,-2-1 1 0 0,0-1 0 0 0,-43 14-1 0 0,54-22-133 0 0,-1 0 1 0 0,-37 5-1 0 0,50-10-136 0 0,0 0 0 0 0,0-1 0 0 0,0 0 0 0 0,0 0 0 0 0,0 0 0 0 0,0-1 0 0 0,0 0-1 0 0,0 0 1 0 0,0-1 0 0 0,0 1 0 0 0,1-1 0 0 0,-1 0 0 0 0,1-1 0 0 0,-6-3 0 0 0,-1-4-1297 0 0,2-2-62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49 11055 0 0,'7'-6'348'0'0,"1"1"-1"0"0,0 0 0 0 0,-1 0 1 0 0,2 1-1 0 0,-1 0 0 0 0,0 0 1 0 0,18-4-1 0 0,-16 6 1236 0 0,0 0 1 0 0,0 0-1 0 0,19 0 0 0 0,-27 2-473 0 0,1 4-910 0 0,-3-4-195 0 0,1 0 0 0 0,-1 0 0 0 0,0 1 0 0 0,0-1 0 0 0,0 0 0 0 0,1 0 0 0 0,-1 0 0 0 0,0 0 0 0 0,0 0 0 0 0,0 0 0 0 0,1 1 0 0 0,-1-1 0 0 0,0 0 0 0 0,0 0 0 0 0,0 0 0 0 0,0 1 0 0 0,0-1 0 0 0,0 0 0 0 0,1 0 0 0 0,-1 0 0 0 0,0 1 0 0 0,0-1 1 0 0,0 0-1 0 0,0 0 0 0 0,0 1 0 0 0,0-1 0 0 0,0 0 0 0 0,0 0 0 0 0,0 0 0 0 0,0 1 0 0 0,0-1 0 0 0,0 0 0 0 0,0 0 0 0 0,0 1 0 0 0,0-1 0 0 0,0 0 0 0 0,-3 8 49 0 0,0 0-1 0 0,-1 0 1 0 0,1-1-1 0 0,-2 1 1 0 0,1-1-1 0 0,-1 0 1 0 0,0-1-1 0 0,-8 10 1 0 0,-54 46 74 0 0,51-48-114 0 0,-57 49 68 0 0,6-8-10 0 0,-106 117 1 0 0,165-163-58 0 0,-59 78 29 0 0,60-78-27 0 0,1 1 0 0 0,0 1 1 0 0,1-1-1 0 0,0 1 0 0 0,1 0 1 0 0,0 0-1 0 0,-2 14 0 0 0,5-22 1 0 0,0 0 1 0 0,1 1-1 0 0,0-1 0 0 0,0 0 0 0 0,0 0 0 0 0,0 1 1 0 0,0-1-1 0 0,1 0 0 0 0,-1 0 0 0 0,1 0 0 0 0,0 1 1 0 0,0-1-1 0 0,0 0 0 0 0,1 0 0 0 0,-1 0 0 0 0,3 3 1 0 0,-1-2 7 0 0,0-1 0 0 0,0 1 0 0 0,0-1 1 0 0,0 0-1 0 0,1 0 0 0 0,-1-1 1 0 0,1 1-1 0 0,0-1 0 0 0,0 1 0 0 0,7 2 1 0 0,0-1-40 0 0,1 0 0 0 0,0-1 1 0 0,0 0-1 0 0,1-1 0 0 0,-1 0 1 0 0,0-1-1 0 0,22 0 0 0 0,-16-2-1237 0 0,0 0 0 0 0,-1-2 0 0 0,25-5-1 0 0,-20 1-5525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1375 0 0,'1'2'3382'0'0,"0"3"-1111"0"0,1 0 0 0 0,-1 0 0 0 0,1 0 1 0 0,-1 8-1 0 0,-1-9-1780 0 0,0-1-1 0 0,0 0 1 0 0,0 1-1 0 0,-1-1 1 0 0,-1 5 0 0 0,-25 80 3748 0 0,-10 41-1616 0 0,30-99-2512 0 0,0 0 0 0 0,-2-1 0 0 0,-1 0 0 0 0,-2 0-1 0 0,-1-1 1 0 0,-23 37 0 0 0,28-54-326 0 0,-1-1-1 0 0,0 1 1 0 0,-1-2 0 0 0,0 0-1 0 0,-14 11 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13823 0 0,'0'0'5960'0'0,"2"1"-4508"0"0,1 1-1303 0 0,0-1 0 0 0,-1 0 0 0 0,1 1-1 0 0,1-1 1 0 0,-1-1 0 0 0,0 1 0 0 0,0 0 0 0 0,0-1-1 0 0,0 0 1 0 0,0 1 0 0 0,1-1 0 0 0,-1 0 0 0 0,0-1-1 0 0,5 0 1 0 0,8-2 314 0 0,26-9-1 0 0,-23 6-127 0 0,192-51 830 0 0,-137 39-2066 0 0,-72 17-222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15575 0 0,'0'0'5106'0'0,"2"-1"-4437"0"0,35-12 424 0 0,0 2 1 0 0,1 2-1 0 0,52-7 1 0 0,-33 6-738 0 0,303-77-1872 0 0,-341 82-222 0 0,-1 0-3855 0 0,-18 5 5346 0 0,15-3-7084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18455 0 0,'0'0'2088'0'0,"1"2"-1438"0"0,3 15 354 0 0,0-1 0 0 0,2 31 0 0 0,-5-30-922 0 0,-1-1 0 0 0,-1 0-1 0 0,0 1 1 0 0,-1-1 0 0 0,-1 0 0 0 0,0 0 0 0 0,-2 0-1 0 0,0-1 1 0 0,-11 26 0 0 0,-5 2-52 0 0,-2-2 1 0 0,-37 50-1 0 0,-65 70 76 0 0,45-60-79 0 0,72-92-47 0 0,-1 3-127 0 0,1 0 0 0 0,0 1 0 0 0,-12 24 0 0 0,40-43-2821 0 0,-9-2 334 0 0,1-3-4468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17 262 5983 0 0,'-3'-39'1332'0'0,"-4"14"6364"0"0,6 25-7603 0 0,1 0 0 0 0,0 0 0 0 0,-1-1 0 0 0,1 1 0 0 0,0 0 0 0 0,-1 0 0 0 0,1 0 0 0 0,0-1 0 0 0,-1 1 0 0 0,1 0 0 0 0,0 0 0 0 0,-1 0 0 0 0,1-1 0 0 0,0 1-1 0 0,0 0 1 0 0,0-1 0 0 0,-1 1 0 0 0,1 0 0 0 0,0-1 0 0 0,0 1 0 0 0,0 0 0 0 0,0-1 0 0 0,-1 1 0 0 0,1 0 0 0 0,0-1 0 0 0,0 1 0 0 0,0 0 0 0 0,0-1 0 0 0,0 1 0 0 0,0-1 0 0 0,0 1 0 0 0,0 0-1 0 0,0-1 1 0 0,0 1 0 0 0,1-1 0 0 0,1-13 959 0 0,0 7-882 0 0,0 0 0 0 0,1 1 1 0 0,-1-1-1 0 0,2 1 0 0 0,-1-1 1 0 0,1 1-1 0 0,0 0 0 0 0,0 0 1 0 0,0 1-1 0 0,1-1 0 0 0,0 1 1 0 0,0 0-1 0 0,1 0 0 0 0,-1 1 1 0 0,11-7-1 0 0,-2 2-108 0 0,-1 0 0 0 0,1 0 0 0 0,1 2 0 0 0,0 0 0 0 0,0 1 0 0 0,0 0 0 0 0,1 1 0 0 0,-1 1 0 0 0,1 0 1 0 0,0 1-1 0 0,0 1 0 0 0,1 0 0 0 0,-1 1 0 0 0,0 1 0 0 0,1 1 0 0 0,-1 0 0 0 0,20 5 0 0 0,-14-1 56 0 0,0 0 0 0 0,-1 2 1 0 0,25 10-1 0 0,-40-14-45 0 0,0 0 0 0 0,0 0 0 0 0,0 1 1 0 0,-1-1-1 0 0,1 1 0 0 0,-1 0 0 0 0,0 1 0 0 0,0-1 1 0 0,0 1-1 0 0,-1 0 0 0 0,1 1 0 0 0,-1-1 1 0 0,-1 1-1 0 0,1-1 0 0 0,3 9 0 0 0,-6-10-10 0 0,0-1 0 0 0,-1 1 0 0 0,1 0 0 0 0,-1 0 0 0 0,0 0 1 0 0,0-1-1 0 0,0 1 0 0 0,0 0 0 0 0,-1 0 0 0 0,1-1 0 0 0,-1 1 0 0 0,0 0 0 0 0,0 0 0 0 0,-1-1 0 0 0,1 1 0 0 0,-1-1 0 0 0,-3 7 0 0 0,-2 1 75 0 0,0-1 0 0 0,0 0 0 0 0,-1 0-1 0 0,-11 11 1 0 0,-185 175 278 0 0,193-186-449 0 0,0 0 0 0 0,0-1 0 0 0,-1 0 0 0 0,-22 11 0 0 0,30-18 23 0 0,1 0 0 0 0,-1 0-1 0 0,0 0 1 0 0,0-1 0 0 0,0 0 0 0 0,0 0-1 0 0,-1 0 1 0 0,1 0 0 0 0,0-1 0 0 0,0 1-1 0 0,0-1 1 0 0,-1 0 0 0 0,1-1 0 0 0,0 1 0 0 0,0-1-1 0 0,0 0 1 0 0,-1 0 0 0 0,1 0 0 0 0,0 0-1 0 0,-6-3 1 0 0,9 3-20 0 0,-1 0 0 0 0,0-1 0 0 0,1 1 0 0 0,-1 0 0 0 0,1-1 0 0 0,-1 1 0 0 0,1-1 0 0 0,0 1 0 0 0,-1-1-1 0 0,1 0 1 0 0,0 0 0 0 0,0 1 0 0 0,0-1 0 0 0,1 0 0 0 0,-1 0 0 0 0,0 0 0 0 0,1 0 0 0 0,-1 0 0 0 0,1 0 0 0 0,-1-3 0 0 0,1-1-428 0 0,0-1 0 0 0,0 1-1 0 0,0 0 1 0 0,1 0 0 0 0,2-10 0 0 0,2-5-1094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27 14335 0 0,'-62'-20'1560'0'0,"37"13"2678"0"0,37 11-3994 0 0,0 0 1 0 0,0 0-1 0 0,-1 1 1 0 0,1 1 0 0 0,-1 0-1 0 0,20 14 1 0 0,-8-2-79 0 0,-2 0-1 0 0,22 23 1 0 0,-4 0 304 0 0,50 72 1 0 0,-67-81-62 0 0,-1 1 0 0 0,-2 1 0 0 0,17 41 0 0 0,-29-55-194 0 0,-1 0 0 0 0,-1 0 0 0 0,0 1 0 0 0,-2-1 0 0 0,0 1 0 0 0,-2 0 0 0 0,0 27 0 0 0,-4 8 240 0 0,-16 83-1 0 0,11-100-431 0 0,-13 45 0 0 0,15-66-17 0 0,-1 0-1 0 0,-1 0 1 0 0,0-1 0 0 0,-17 25 0 0 0,19-34-6 0 0,0 0 0 0 0,-1-1 0 0 0,-1 0 0 0 0,1 0 0 0 0,-13 8 0 0 0,10-7 0 0 0,0 0 0 0 0,-14 15 0 0 0,19-17-95 0 0,4-5-390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363 185 8207 0 0,'0'0'4314'0'0,"1"-2"-3636"0"0,31-50 2628 0 0,6-9-1904 0 0,-10 14-886 0 0,-27 45-388 0 0,3-14 194 0 0,-5 15-317 0 0,0 1 0 0 0,0-1 0 0 0,1 1 0 0 0,-1-1 0 0 0,0 1 0 0 0,0 0 0 0 0,0-1 0 0 0,0 1 0 0 0,0 0 0 0 0,0 0 0 0 0,0 0 0 0 0,1 0 0 0 0,-3 0 0 0 0,-2 0-5 0 0,-1 1 0 0 0,1 0 0 0 0,-1 0 0 0 0,1 0 0 0 0,0 1 0 0 0,-1 0 0 0 0,1 0 0 0 0,0 0 0 0 0,-8 6 0 0 0,1-2 0 0 0,-43 23-269 0 0,1 3-1 0 0,1 2 0 0 0,-88 75 1 0 0,133-102 260 0 0,0-1 7 0 0,0 0 1 0 0,1 1 0 0 0,0 0 0 0 0,0 0 0 0 0,1 0 0 0 0,0 1 0 0 0,-8 13 0 0 0,9-8 1 0 0,4 1 0 0 0,2-12 0 0 0,0-1 0 0 0,-1 0 0 0 0,1 0 0 0 0,0 1 0 0 0,0-1 0 0 0,0 0 0 0 0,0 0 0 0 0,0 0 0 0 0,0 0 0 0 0,0 0 0 0 0,1 0 0 0 0,-1 0 0 0 0,0 0 0 0 0,1-1 0 0 0,-1 1 0 0 0,0 0 0 0 0,1-1 0 0 0,-1 1 0 0 0,3 0 0 0 0,30 5 0 0 0,-33-6 0 0 0,16 1 98 0 0,0 0-1 0 0,-1-2 1 0 0,1 0 0 0 0,0-1-1 0 0,0 0 1 0 0,-1-2-1 0 0,1 0 1 0 0,24-9-1 0 0,0-4 262 0 0,-1-1 0 0 0,39-25 0 0 0,-68 38-366 0 0,-1-1-1 0 0,0-1 1 0 0,-1 0 0 0 0,0 0-1 0 0,0-1 1 0 0,0 0 0 0 0,8-10-1 0 0,-36 21-96 0 0,10 2 97 0 0,1 0-1 0 0,0 1 1 0 0,0-1-1 0 0,0 2 1 0 0,1-1-1 0 0,0 1 1 0 0,0 0-1 0 0,1 0 1 0 0,0 1-1 0 0,-9 15 1 0 0,14-22-27 0 0,1 0 0 0 0,-1-1 0 0 0,1 1 0 0 0,-1 0 0 0 0,1 0 0 0 0,-1 0 0 0 0,1 0 0 0 0,0-1 0 0 0,-1 1 0 0 0,1 0 0 0 0,0 0 0 0 0,0 0 0 0 0,0 0 0 0 0,0 0 0 0 0,-1 0 0 0 0,1 0 0 0 0,1 0 0 0 0,-1 0 0 0 0,0 0 0 0 0,0 0 0 0 0,0 0 0 0 0,0 0 0 0 0,1 0 0 0 0,-1 0 1 0 0,0-1-1 0 0,1 1 0 0 0,-1 0 0 0 0,1 0 0 0 0,-1 0 0 0 0,1 0 0 0 0,-1-1 0 0 0,1 1 0 0 0,0 0 0 0 0,-1-1 0 0 0,1 1 0 0 0,0 0 0 0 0,-1-1 0 0 0,1 1 0 0 0,0-1 0 0 0,0 1 0 0 0,0-1 0 0 0,0 1 0 0 0,-1-1 0 0 0,1 0 0 0 0,2 1 0 0 0,1 1-397 0 0,1-1-1 0 0,0 0 0 0 0,-1 0 1 0 0,1 0-1 0 0,0-1 0 0 0,-1 0 0 0 0,6 0 1 0 0,16-3-1247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2759 0 0,'0'2'3014'0'0,"-2"3"-1048"0"0,1 1 1 0 0,-1 0 0 0 0,0-1-1 0 0,-3 6 1 0 0,-25 38-12 0 0,7-14-822 0 0,-193 287 1181 0 0,74-119-2107 0 0,-3 12-1188 0 0,129-192-1083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14943 0 0,'1'-8'214'0'0,"1"0"0"0"0,0 1-1 0 0,0-1 1 0 0,1 1 0 0 0,0-1-1 0 0,1 1 1 0 0,-1 0 0 0 0,1 0-1 0 0,6-7 1 0 0,1-2 274 0 0,2 1-1 0 0,21-21 1 0 0,-18 21-194 0 0,1 0 0 0 0,0 1 0 0 0,1 1-1 0 0,1 1 1 0 0,0 1 0 0 0,0 0 0 0 0,1 2 0 0 0,1 0 0 0 0,-1 1-1 0 0,27-6 1 0 0,-39 13-248 0 0,-1 0 0 0 0,0 0 0 0 0,1 1 0 0 0,-1 1 0 0 0,1-1 0 0 0,-1 1 0 0 0,0 0 0 0 0,0 1 0 0 0,1-1 0 0 0,-1 2 0 0 0,0-1 0 0 0,0 1 0 0 0,-1 0 0 0 0,1 0 0 0 0,0 1 0 0 0,-1 0 0 0 0,0 0 0 0 0,6 5 0 0 0,-8-6-41 0 0,0 1 1 0 0,0-1-1 0 0,-1 1 1 0 0,1 0-1 0 0,-1 0 0 0 0,0 0 1 0 0,0 0-1 0 0,0 1 1 0 0,-1-1-1 0 0,1 1 1 0 0,-1 0-1 0 0,0-1 0 0 0,0 1 1 0 0,-1 0-1 0 0,0 0 1 0 0,0 0-1 0 0,0 1 0 0 0,0-1 1 0 0,-1 0-1 0 0,0 0 1 0 0,0 0-1 0 0,0 0 0 0 0,-1 1 1 0 0,1-1-1 0 0,-1 0 1 0 0,-2 7-1 0 0,-1-2 22 0 0,-1 0 0 0 0,0-1 0 0 0,0 1 0 0 0,-1-1 0 0 0,-1 0 0 0 0,1 0 0 0 0,-1-1 0 0 0,0 0 0 0 0,-1 0 0 0 0,-10 8 0 0 0,-13 8 158 0 0,-48 30-1 0 0,75-52-166 0 0,-20 13-237 0 0,-1 0 0 0 0,-1-2 1 0 0,0-1-1 0 0,-1-1 0 0 0,0-1 0 0 0,-1-2 0 0 0,-33 7 1 0 0,59-15-788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50 12671 0 0,'0'0'579'0'0,"1"-2"-15"0"0,4-11-361 0 0,5-8 272 0 0,-5 17 23 0 0,-2 2-142 0 0,-2 2-292 0 0,-1-1 1 0 0,1 0-1 0 0,0 1 0 0 0,0-1 1 0 0,0 0-1 0 0,-1 1 1 0 0,1-1-1 0 0,0 1 0 0 0,0 0 1 0 0,0-1-1 0 0,0 1 0 0 0,0 0 1 0 0,0-1-1 0 0,0 1 0 0 0,0 0 1 0 0,0 0-1 0 0,0 0 1 0 0,0 0-1 0 0,0 0 0 0 0,0 0 1 0 0,0 0-1 0 0,0 0 0 0 0,0 0 1 0 0,0 1-1 0 0,0-1 1 0 0,0 0-1 0 0,0 1 0 0 0,0-1 1 0 0,0 1-1 0 0,0-1 0 0 0,-1 1 1 0 0,1-1-1 0 0,0 1 1 0 0,0-1-1 0 0,0 1 0 0 0,-1 0 1 0 0,1-1-1 0 0,0 1 0 0 0,-1 0 1 0 0,1 0-1 0 0,-1 0 1 0 0,1 0-1 0 0,-1-1 0 0 0,1 1 1 0 0,-1 0-1 0 0,1 0 0 0 0,-1 2 1 0 0,2 2-7 0 0,0 0 0 0 0,0 1 1 0 0,-1-1-1 0 0,0 0 0 0 0,0 1 0 0 0,-1-1 1 0 0,1 7-1 0 0,-3 6 40 0 0,0 1 0 0 0,-1 0 0 0 0,0-1-1 0 0,-9 24 1 0 0,-34 75 14 0 0,4-32-81 0 0,-3-2 0 0 0,-4-1-1 0 0,-3-3 1 0 0,-4-3 0 0 0,-89 96-1 0 0,105-127-172 0 0,-40 40-336 0 0,57-62-129 0 0,-1-1-4467 0 0,9-10-689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5 260 13039 0 0,'0'-7'161'0'0,"1"0"0"0"0,0 0 0 0 0,0 0-1 0 0,0 1 1 0 0,1-1 0 0 0,1 0 0 0 0,-1 1 0 0 0,1-1-1 0 0,0 1 1 0 0,0 0 0 0 0,1 0 0 0 0,-1 0 0 0 0,1 1-1 0 0,1-1 1 0 0,-1 1 0 0 0,7-6 0 0 0,4-3 47 0 0,0 2 0 0 0,1 0 1 0 0,1 0-1 0 0,25-13 0 0 0,-19 13 159 0 0,0 1 0 0 0,1 1 0 0 0,0 0-1 0 0,1 2 1 0 0,41-8 0 0 0,-52 14-205 0 0,1 0 0 0 0,0 1 1 0 0,-1 0-1 0 0,1 1 0 0 0,0 1 0 0 0,0 0 0 0 0,-1 1 0 0 0,1 1 0 0 0,-1 0 0 0 0,1 1 0 0 0,17 7 1 0 0,-25-8-118 0 0,0 1-1 0 0,-1 0 1 0 0,1-1 0 0 0,-1 2 0 0 0,0-1 0 0 0,0 1 0 0 0,0 0 0 0 0,-1 0 0 0 0,1 1 0 0 0,5 8 0 0 0,-9-11-40 0 0,1 1 0 0 0,-2-1 0 0 0,1 1 0 0 0,0-1 0 0 0,0 1 0 0 0,-1-1 0 0 0,0 1 0 0 0,0 0-1 0 0,0 0 1 0 0,0 0 0 0 0,-1-1 0 0 0,1 1 0 0 0,-1 0 0 0 0,0 0 0 0 0,0 0 0 0 0,-1 0 0 0 0,1 0 0 0 0,-1 0-1 0 0,0 0 1 0 0,0-1 0 0 0,-2 8 0 0 0,-1-2 52 0 0,-1-1 0 0 0,0 0 0 0 0,0 0-1 0 0,-1 0 1 0 0,0 0 0 0 0,0-1 0 0 0,0 0 0 0 0,-1 0-1 0 0,-8 6 1 0 0,-12 7 217 0 0,-36 21 0 0 0,32-21-66 0 0,-165 95 334 0 0,148-90-650 0 0,-1-3 1 0 0,-61 19-1 0 0,84-35-599 0 0,24-6 146 0 0,-2-13-2615 0 0,3-2 1329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8 398 11887 0 0,'0'2'547'0'0,"-3"19"-266"0"0,0 1 0 0 0,2-1 0 0 0,1 0 0 0 0,4 42 0 0 0,-4-62-185 0 0,0 1 0 0 0,1 0 0 0 0,-1-1 0 0 0,1 1 0 0 0,-1-1 0 0 0,1 1 0 0 0,0-1 0 0 0,0 1 0 0 0,-1-1 0 0 0,1 0 0 0 0,0 1 0 0 0,0-1 0 0 0,0 0 0 0 0,1 1 0 0 0,1 0 0 0 0,-2-1 20 0 0,0-1-1 0 0,0 1 0 0 0,0-1 1 0 0,0 1-1 0 0,0-1 0 0 0,0 1 1 0 0,0-1-1 0 0,1 0 0 0 0,-1 0 1 0 0,0 0-1 0 0,0 1 0 0 0,0-1 1 0 0,1 0-1 0 0,-1-1 0 0 0,0 1 1 0 0,2 0-1 0 0,1-1 91 0 0,-1 0 1 0 0,0-1 0 0 0,1 1-1 0 0,-1-1 1 0 0,0 0 0 0 0,0 0-1 0 0,1 0 1 0 0,-1 0-1 0 0,-1 0 1 0 0,1 0 0 0 0,0-1-1 0 0,3-4 1 0 0,27-38 1081 0 0,-2-1 0 0 0,38-78 0 0 0,-28 50-824 0 0,-17 30-245 0 0,32-54-75 0 0,-47 85-147 0 0,0 1 1 0 0,1-1-1 0 0,0 2 1 0 0,1 0-1 0 0,12-11 1 0 0,-18 18-34 0 0,0 0 0 0 0,0 1-1 0 0,1 0 1 0 0,-1 0 0 0 0,1 0 0 0 0,-1 0 0 0 0,1 1 0 0 0,0 0 0 0 0,0 1 0 0 0,0-1-1 0 0,0 1 1 0 0,0 0 0 0 0,9 0 0 0 0,-3 1-245 0 0,0 1 1 0 0,-1 1-1 0 0,1 0 0 0 0,0 0 1 0 0,-1 1-1 0 0,13 5 0 0 0,26 12-2931 0 0,-25-10 1364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361 134 5527 0 0,'0'0'250'0'0,"2"-1"-2"0"0,3-2 15 0 0,0-1-1 0 0,0 1 1 0 0,0-1 0 0 0,0 1 0 0 0,7-8 0 0 0,19-27 12968 0 0,-40 36-12263 0 0,8 1-939 0 0,0 1 0 0 0,1 0-1 0 0,-1-1 1 0 0,0 1 0 0 0,0 0-1 0 0,0 0 1 0 0,1 0 0 0 0,-1-1 0 0 0,0 1-1 0 0,0 0 1 0 0,0 0 0 0 0,0 0-1 0 0,-1 1 1 0 0,-5 0 41 0 0,1 2-1 0 0,0-1 1 0 0,-1 0-1 0 0,1 1 1 0 0,0 1-1 0 0,0-1 1 0 0,-7 6-1 0 0,-3 3-6 0 0,-17 17-1 0 0,-90 104 66 0 0,108-116-125 0 0,-7 9-3 0 0,-63 78 0 0 0,77-92 0 0 0,0 0 0 0 0,0 1 0 0 0,1 0 0 0 0,1 0 0 0 0,0 1 0 0 0,-7 26 0 0 0,13-38 0 0 0,-1 0 0 0 0,1-1 0 0 0,0 1 0 0 0,-1 0 0 0 0,1 0 0 0 0,0 0 0 0 0,0 0 0 0 0,0 0 0 0 0,1-1 0 0 0,-1 1 0 0 0,0 0 0 0 0,1 0 0 0 0,-1 0 0 0 0,1 0 0 0 0,-1-1 0 0 0,1 1 0 0 0,0 0 0 0 0,0-1 0 0 0,0 1 0 0 0,1 1 0 0 0,0-1 0 0 0,0-1 0 0 0,0 1 0 0 0,-1-1 0 0 0,1 0 0 0 0,0 1 0 0 0,0-1 0 0 0,0 0 0 0 0,1 0 0 0 0,-1-1 0 0 0,0 1 0 0 0,0 0 0 0 0,0-1 0 0 0,1 1 0 0 0,-1-1 0 0 0,0 0 0 0 0,3 0 0 0 0,4 0 23 0 0,-1-1 0 0 0,1 0 0 0 0,-1 0 0 0 0,1-1 0 0 0,-1 0 0 0 0,0 0 0 0 0,1-1 0 0 0,-1 0 0 0 0,0-1 0 0 0,-1 0 0 0 0,1 0 0 0 0,-1 0 0 0 0,13-11 0 0 0,4-4 104 0 0,-1-2 1 0 0,30-34-1 0 0,-35 34 2 0 0,-1 0 1 0 0,-1-1-1 0 0,14-25 0 0 0,-24 37-112 0 0,-1 0 0 0 0,0-1-1 0 0,0 0 1 0 0,-1 0 0 0 0,-1 0-1 0 0,0-1 1 0 0,0 1 0 0 0,-1-1-1 0 0,1-19 1 0 0,-3 27-185 0 0,0 0 0 0 0,-1 0 0 0 0,1 0-1 0 0,-1-1 1 0 0,0 1 0 0 0,1 0 0 0 0,-2 0 0 0 0,1 1-1 0 0,0-1 1 0 0,-1 0 0 0 0,0 0 0 0 0,0 1 0 0 0,-3-6-1 0 0,-4-1-1912 0 0</inkml:trace>
  <inkml:trace contextRef="#ctx0" brushRef="#br0" timeOffset="1">659 1 11055 0 0,'0'0'852'0'0,"-1"1"-560"0"0,-4 9 786 0 0,0 1-1 0 0,0-1 1 0 0,2 1 0 0 0,-1-1-1 0 0,1 1 1 0 0,1 1-1 0 0,-3 19 1 0 0,4-22-768 0 0,1 0 1 0 0,0 0-1 0 0,2 11 1 0 0,1-7-96 0 0,0-1 0 0 0,1 0 1 0 0,0 0-1 0 0,1 0 0 0 0,0 0 0 0 0,1-1 1 0 0,0 1-1 0 0,1-2 0 0 0,0 1 1 0 0,1-1-1 0 0,0 0 0 0 0,14 12 0 0 0,-1-1 78 0 0,2-2 0 0 0,0-1 0 0 0,1-1 0 0 0,33 18-1 0 0,-43-27-221 0 0,0-1 0 0 0,0 0 0 0 0,21 6 0 0 0,-31-11-85 0 0,1-1 0 0 0,0 0 1 0 0,-1 0-1 0 0,1-1 0 0 0,0 1 0 0 0,0-1 0 0 0,0 0 0 0 0,0-1 1 0 0,-1 1-1 0 0,1-1 0 0 0,0 0 0 0 0,0 0 0 0 0,-1 0 0 0 0,9-4 0 0 0,-7 2-409 0 0,-1 0 0 0 0,1 0 0 0 0,-1 0-1 0 0,0-1 1 0 0,0 0 0 0 0,-1 0 0 0 0,1 0-1 0 0,-1-1 1 0 0,0 1 0 0 0,0-1 0 0 0,0 0 0 0 0,-1 0-1 0 0,1 0 1 0 0,-1-1 0 0 0,3-7 0 0 0,1-4-1975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 16495 0 0,'0'0'4304'0'0,"-2"0"-3500"0"0,-19 9-607 0 0,1 1 0 0 0,-1 1 0 0 0,2 0-1 0 0,-1 2 1 0 0,-26 22 0 0 0,35-25-110 0 0,0 0 0 0 0,0 1 0 0 0,2 0 1 0 0,-1 1-1 0 0,1-1 0 0 0,1 2 0 0 0,0 0 0 0 0,1 0 0 0 0,-9 23 0 0 0,13-30-89 0 0,3-4 4 0 0,-1 0 0 0 0,0 0 0 0 0,1 0 0 0 0,-1 1-1 0 0,1-1 1 0 0,0 0 0 0 0,-1 1 0 0 0,1-1-1 0 0,1 5 1 0 0,-1-7 7 0 0,0 1-1 0 0,0 0 1 0 0,1-1-1 0 0,-1 1 1 0 0,0 0-1 0 0,1-1 0 0 0,-1 1 1 0 0,0 0-1 0 0,1-1 1 0 0,-1 1-1 0 0,1-1 1 0 0,-1 1-1 0 0,1-1 1 0 0,-1 1-1 0 0,1-1 1 0 0,-1 0-1 0 0,1 1 1 0 0,0-1-1 0 0,0 1 1 0 0,12 5 53 0 0,-5-4-19 0 0,0 1 1 0 0,0-2-1 0 0,0 1 0 0 0,0-1 1 0 0,0-1-1 0 0,0 1 1 0 0,11-2-1 0 0,5-1 11 0 0,27-6 1 0 0,-35 5-43 0 0,-1-1 0 0 0,1 0 0 0 0,-1 0 0 0 0,27-14 0 0 0,-37 16-7 0 0,-1 0 1 0 0,0-1 0 0 0,0 1 0 0 0,0-1 0 0 0,-1 0-1 0 0,1-1 1 0 0,-1 1 0 0 0,1 0 0 0 0,-1-1 0 0 0,0 0-1 0 0,-1 0 1 0 0,1 0 0 0 0,-1 0 0 0 0,1 0 0 0 0,-1 0-1 0 0,0-1 1 0 0,-1 1 0 0 0,1-1 0 0 0,-1 1 0 0 0,1-9-1 0 0,-1 0-143 0 0,0 1-1 0 0,-1-1 1 0 0,-1 1-1 0 0,0 0 1 0 0,-1-1-1 0 0,0 1 1 0 0,-1 0-1 0 0,-7-20 1 0 0,5 19-986 0 0,4 12 647 0 0,1 0-1 0 0,-1 0 1 0 0,1 0 0 0 0,-1 1 0 0 0,1-1-1 0 0,0 0 1 0 0,-1 0 0 0 0,1 0 0 0 0,0 0-1 0 0,0 0 1 0 0,0 0 0 0 0,0 0 0 0 0,0 0-1 0 0,0 0 1 0 0,0 0 0 0 0,0 0-1 0 0,0 0 1 0 0,1-2 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10591 0 0,'0'0'819'0'0,"-2"0"-534"0"0,-2 1 201 0 0,0 0 1 0 0,1 0-1 0 0,-1 0 0 0 0,0 1 0 0 0,0-1 0 0 0,1 1 0 0 0,-1 0 0 0 0,1 0 1 0 0,0 0-1 0 0,0 1 0 0 0,-1-1 0 0 0,1 1 0 0 0,1 0 0 0 0,-5 4 0 0 0,-2 5 630 0 0,0 1-1 0 0,-11 22 1 0 0,13-23-803 0 0,0 1 0 0 0,-16 20 1 0 0,-39 29 260 0 0,1-2-259 0 0,2 2-273 0 0,26-29-4 0 0,2 2 0 0 0,-42 59 0 0 0,56-71-222 0 0,13-19-39 0 0,0 1 0 0 0,1 0 0 0 0,-1 1 0 0 0,1-1 1 0 0,-4 10-1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213 264 17047 0 0,'0'0'7671'0'0,"-1"2"-7085"0"0,-52 55 168 0 0,-2 1-370 0 0,37-35-266 0 0,-29 47 1 0 0,40-58-147 0 0,2 0 1 0 0,-1 0-1 0 0,1 1 0 0 0,1 0 1 0 0,0 0-1 0 0,-2 18 1 0 0,5-31 7 0 0,1 1 0 0 0,0-1 0 0 0,0 1-1 0 0,0-1 1 0 0,0 1 0 0 0,0-1 0 0 0,0 1 0 0 0,0-1 0 0 0,0 0 0 0 0,0 1 0 0 0,0-1 0 0 0,0 1 0 0 0,0-1 0 0 0,0 1 0 0 0,0-1 0 0 0,1 1-1 0 0,-1-1 1 0 0,0 0 0 0 0,0 1 0 0 0,0-1 0 0 0,1 1 0 0 0,-1-1 0 0 0,0 0 0 0 0,1 1 0 0 0,-1-1 0 0 0,0 0 0 0 0,1 1 0 0 0,-1-1-1 0 0,0 0 1 0 0,1 1 0 0 0,-1-1 0 0 0,0 0 0 0 0,1 0 0 0 0,0 1 0 0 0,0-1-51 0 0,1 0 0 0 0,0 0 0 0 0,-1 0 0 0 0,1 0 1 0 0,-1 0-1 0 0,1 0 0 0 0,-1 0 0 0 0,1-1 0 0 0,-1 1 0 0 0,3-1 0 0 0,3-2-471 0 0,0 0-1 0 0,0 0 0 0 0,12-7 0 0 0,-1-4-683 0 0,-1 0 0 0 0,-1-1 0 0 0,0 0 0 0 0,-1-2-1 0 0,0 0 1 0 0,-2 0 0 0 0,19-31 0 0 0,-6 1 70 0 0,39-98 0 0 0,11-38 3902 0 0,-66 153-2218 0 0,-7 19-874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104 177 4143 0 0,'0'0'191'0'0,"-1"1"-11"0"0,-4 6 1038 0 0,0-1 0 0 0,1 1 0 0 0,0 0 0 0 0,0 0-1 0 0,0 1 1 0 0,1-1 0 0 0,0 1 0 0 0,-3 12 0 0 0,2-7-711 0 0,0 0-1 0 0,-10 18 1 0 0,-14 12-18 0 0,16-26-147 0 0,10-14 23 0 0,3-6 195 0 0,91-118-280 0 0,-79 107-249 0 0,0 1 0 0 0,0 0 0 0 0,1 1 0 0 0,1 1-1 0 0,0 0 1 0 0,20-11 0 0 0,-28 18 20 0 0,1 0-1 0 0,0 1 0 0 0,0-1 1 0 0,0 1-1 0 0,0 1 1 0 0,0-1-1 0 0,1 1 0 0 0,-1 1 1 0 0,15-1-1 0 0,-21 2 5 0 0,0 1 0 0 0,0 0-1 0 0,0 0 1 0 0,0-1 0 0 0,0 1-1 0 0,0 1 1 0 0,0-1 0 0 0,0 0 0 0 0,0 0-1 0 0,-1 1 1 0 0,1-1 0 0 0,0 1-1 0 0,-1-1 1 0 0,1 1 0 0 0,2 3-1 0 0,-4-4-9 0 0,2 2 7 0 0,0-1-1 0 0,0 0 1 0 0,0 1-1 0 0,-1 0 1 0 0,1-1-1 0 0,-1 1 1 0 0,0 0-1 0 0,0 0 1 0 0,0-1-1 0 0,0 1 1 0 0,0 0-1 0 0,-1 0 1 0 0,1 0-1 0 0,-1 5 1 0 0,0-2-35 0 0,-1-1 1 0 0,0 0 0 0 0,0 0 0 0 0,-1 0 0 0 0,1 0-1 0 0,-1 0 1 0 0,0 0 0 0 0,-1 0 0 0 0,1 0-1 0 0,-4 4 1 0 0,1 0-7 0 0,0-2 44 0 0,4-5-14 0 0,2-4-65 0 0,0-1 0 0 0,0 1 1 0 0,-1 0-1 0 0,2 0 0 0 0,-1-1 1 0 0,0 1-1 0 0,0 0 0 0 0,1 0 1 0 0,-1 0-1 0 0,1 1 0 0 0,-1-1 1 0 0,1 0-1 0 0,0 1 0 0 0,3-3 1 0 0,5-6-73 0 0,14-15 43 0 0,2 0 1 0 0,1 2-1 0 0,0 1 0 0 0,42-24 0 0 0,-46 31 83 0 0,1 1 1 0 0,0 2-1 0 0,2 0 0 0 0,-1 1 0 0 0,42-10 1 0 0,-60 19 51 0 0,1 0 1 0 0,-1 1-1 0 0,1 1 1 0 0,0-1-1 0 0,-1 1 1 0 0,1 0-1 0 0,0 1 1 0 0,0 0 0 0 0,7 2-1 0 0,-12-3-65 0 0,-1 1 0 0 0,1 0 0 0 0,-1 0 1 0 0,1 0-1 0 0,-1 0 0 0 0,0 0 0 0 0,0 1 0 0 0,0-1 0 0 0,1 0 0 0 0,-1 1 0 0 0,0 0 0 0 0,-1 0 1 0 0,1-1-1 0 0,0 1 0 0 0,-1 0 0 0 0,1 0 0 0 0,-1 1 0 0 0,1-1 0 0 0,-1 0 0 0 0,0 0 0 0 0,0 1 1 0 0,0-1-1 0 0,0 0 0 0 0,0 1 0 0 0,-1-1 0 0 0,1 1 0 0 0,-1-1 0 0 0,1 1 0 0 0,-1 0 0 0 0,0 3 0 0 0,-1 2 1 0 0,1-1-1 0 0,-1 1 1 0 0,-1 0-1 0 0,1-1 1 0 0,-1 1-1 0 0,0-1 1 0 0,-1 1-1 0 0,-4 7 0 0 0,-4 6 65 0 0,-18 26 0 0 0,18-30-305 0 0,1 0 0 0 0,-13 28 0 0 0,22-44-1007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73 1839 0 0,'23'-33'14707'0'0,"-23"24"-12482"0"0,-1 8-2169 0 0,1-1 1 0 0,-1 1-1 0 0,1-1 0 0 0,-1 1 0 0 0,0-1 0 0 0,1 1 1 0 0,-1 0-1 0 0,0-1 0 0 0,0 1 0 0 0,0 0 0 0 0,0-1 0 0 0,0 1 1 0 0,0 0-1 0 0,0 0 0 0 0,-1 0 0 0 0,1 0 0 0 0,0 0 1 0 0,-1 0-1 0 0,1 1 0 0 0,-1-1 0 0 0,1 0 0 0 0,0 1 1 0 0,-1-1-1 0 0,0 1 0 0 0,1-1 0 0 0,-4 1 0 0 0,-3-2-10 0 0,0 2 0 0 0,0-1 0 0 0,0 1 1 0 0,-9 2-1 0 0,6-2 50 0 0,1 1-84 0 0,0 1 0 0 0,0 0 0 0 0,0 0 0 0 0,1 1 1 0 0,-1 0-1 0 0,1 0 0 0 0,0 1 0 0 0,0 0 0 0 0,0 1 0 0 0,1 0 0 0 0,-14 11 0 0 0,10-7-22 0 0,1 1 0 0 0,0 0 0 0 0,1 1 0 0 0,0 0-1 0 0,1 0 1 0 0,0 1 0 0 0,-9 17 0 0 0,16-25 11 0 0,0 0 0 0 0,1 0 0 0 0,-1 0 0 0 0,1 0 0 0 0,0 1 0 0 0,0-1-1 0 0,0 0 1 0 0,1 0 0 0 0,0 1 0 0 0,-1-1 0 0 0,2 0 0 0 0,-1 1 0 0 0,0-1 0 0 0,1 0 0 0 0,0 1-1 0 0,0-1 1 0 0,2 7 0 0 0,2-3 120 0 0,0-4-34 0 0,-4-2-75 0 0,0-1 0 0 0,1 0-1 0 0,-1 1 1 0 0,1-1 0 0 0,0 0 0 0 0,-1 0-1 0 0,1 0 1 0 0,0 0 0 0 0,0 0 0 0 0,-1 0-1 0 0,1 0 1 0 0,0-1 0 0 0,0 1-1 0 0,0-1 1 0 0,0 0 0 0 0,0 1 0 0 0,0-1-1 0 0,0 0 1 0 0,0 0 0 0 0,0 0 0 0 0,0 0-1 0 0,3-1 1 0 0,-1 0 13 0 0,-1 0 1 0 0,1-1-1 0 0,0 0 0 0 0,0 1 0 0 0,0-1 1 0 0,-1-1-1 0 0,4-2 0 0 0,9-5 132 0 0,-2 0-1 0 0,1-2 1 0 0,-2 0-1 0 0,25-27 1 0 0,-37 38 163 0 0,-7 16-434 0 0,1-1-164 0 0,-1 1 1 0 0,2 0-1 0 0,-3 18 0 0 0,7-32 172 0 0,0 0 0 0 0,0 0 0 0 0,0 0 0 0 0,1 0 0 0 0,-1 0 0 0 0,0-1 0 0 0,1 1 0 0 0,-1 0 1 0 0,1 0-1 0 0,-1 0 0 0 0,1 0 0 0 0,-1 0 0 0 0,1 0 0 0 0,0-1 0 0 0,-1 1 0 0 0,1 0 1 0 0,0-1-1 0 0,0 1 0 0 0,0 0 0 0 0,0 0 0 0 0,0-1-225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519 175 12439 0 0,'20'-29'853'0'0,"40"-56"-489"0"0,-18 34 3694 0 0,-34 42 870 0 0,-9 10-4614 0 0,-2 11-195 0 0,-1-1-1 0 0,-1 0 0 0 0,0 0 0 0 0,-1-1 0 0 0,-11 17 0 0 0,5-7-32 0 0,-45 64 285 0 0,2-1 42 0 0,-27 62-106 0 0,-72 181-1 0 0,121-245-296 0 0,-59 120-40 0 0,80-180-295 0 0,-19 27-1 0 0,25-41-683 0 0,0 0 0 0 0,0-1 1 0 0,0 1-1 0 0,-1-1 1 0 0,0 0-1 0 0,-13 7 1 0 0,15-12-1344 0 0,-8-4-59 0 0,10 3-12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 10591 0 0,'-8'-2'1104'0'0,"7"2"-937"0"0,0 0 0 0 0,1 0 0 0 0,-1 0 0 0 0,1 0 0 0 0,-1 0 0 0 0,0 0 0 0 0,1 0 0 0 0,-1 1-1 0 0,1-1 1 0 0,-1 0 0 0 0,0 0 0 0 0,1 0 0 0 0,-1 1 0 0 0,1-1 0 0 0,-1 0 0 0 0,1 1 0 0 0,-1-1 0 0 0,1 0-1 0 0,-1 1 1 0 0,1-1 0 0 0,0 1 0 0 0,-1-1 0 0 0,1 0 0 0 0,-1 1 0 0 0,1-1 0 0 0,0 1 0 0 0,-1-1 0 0 0,1 1-1 0 0,0 0 1 0 0,0-1 0 0 0,0 1 0 0 0,-1-1 0 0 0,1 1 0 0 0,0-1 0 0 0,0 2 0 0 0,0-1 53 0 0,0 0 1 0 0,0 0-1 0 0,0 1 0 0 0,0-1 1 0 0,0 0-1 0 0,0 0 1 0 0,0 0-1 0 0,1 0 1 0 0,-1 0-1 0 0,1 0 1 0 0,-1 0-1 0 0,0 0 0 0 0,2 2 1 0 0,0-1-133 0 0,0 0 0 0 0,0-1 1 0 0,0 1-1 0 0,0 0 0 0 0,1-1 1 0 0,-1 0-1 0 0,1 1 0 0 0,-1-1 0 0 0,1 0 1 0 0,-1 0-1 0 0,1-1 0 0 0,-1 1 1 0 0,1 0-1 0 0,0-1 0 0 0,0 0 0 0 0,-1 1 1 0 0,1-1-1 0 0,2 0 0 0 0,11-1 334 0 0,-1 0 1 0 0,17-4-1 0 0,-12 2-196 0 0,333-47 1149 0 0,-319 45-1446 0 0,54-5-583 0 0,-73 9-501 0 0,-1 1 0 0 0,0 1 0 0 0,1 0 0 0 0,15 4 0 0 0,-22-4 750 0 0,-6-1-654 0 0,-1 0-1 0 0,0 0 1 0 0,1 1-1 0 0,-1-1 0 0 0,1 0 1 0 0,-1 1-1 0 0,0-1 1 0 0,0 1-1 0 0,3 1 0 0 0,0 3 308 0 0,5 19-292 0 0,-6 16 3996 0 0,-3-32-1939 0 0,0 0-1 0 0,1 0 1 0 0,0 0-1 0 0,2 9 1 0 0,-2-16-895 0 0,-1 3 372 0 0,1 0 0 0 0,1 0-1 0 0,-1 0 1 0 0,1-1-1 0 0,-1 1 1 0 0,1 0-1 0 0,0-1 1 0 0,0 1-1 0 0,1-1 1 0 0,-1 1-1 0 0,5 3 1 0 0,-6-6-295 0 0,1 0 0 0 0,0 0 0 0 0,0 0 0 0 0,0 0 0 0 0,0 0-1 0 0,0-1 1 0 0,0 1 0 0 0,0 0 0 0 0,0-1 0 0 0,0 0 0 0 0,0 1 0 0 0,0-1 0 0 0,0 0 0 0 0,0 0 0 0 0,3-1 0 0 0,29-6 1059 0 0,-24 3-1135 0 0,-1 0 0 0 0,1 0 1 0 0,-1-1-1 0 0,1 0 0 0 0,13-11 0 0 0,-18 12-76 0 0,0 1 0 0 0,0-1-1 0 0,-1-1 1 0 0,0 1 0 0 0,0-1 0 0 0,0 1-1 0 0,0-1 1 0 0,-1 0 0 0 0,0 0 0 0 0,0-1-1 0 0,3-6 1 0 0,-6 11-51 0 0,1 0 1 0 0,-1 0-1 0 0,1 0 1 0 0,-1 0-1 0 0,0 0 0 0 0,0 0 1 0 0,0 0-1 0 0,0 0 0 0 0,1 0 1 0 0,-1 0-1 0 0,-1 0 1 0 0,1 0-1 0 0,0 0 0 0 0,0 0 1 0 0,0 0-1 0 0,0 0 0 0 0,-1 0 1 0 0,1 0-1 0 0,0 0 1 0 0,-1 0-1 0 0,1 1 0 0 0,-1-1 1 0 0,1 0-1 0 0,-1 0 0 0 0,0-1 1 0 0,-1 1-25 0 0,1 0 0 0 0,0 0 1 0 0,-1 1-1 0 0,1-1 0 0 0,-1 0 0 0 0,1 0 1 0 0,-1 1-1 0 0,0-1 0 0 0,1 1 0 0 0,-1 0 1 0 0,0-1-1 0 0,1 1 0 0 0,-4 0 0 0 0,-2 0-88 0 0,-1 1 0 0 0,1-1-1 0 0,-1 1 1 0 0,1 1-1 0 0,-14 3 1 0 0,9 1 91 0 0,0 0 0 0 0,0 0 0 0 0,1 1 0 0 0,-1 0 0 0 0,2 1 0 0 0,-1 0 0 0 0,1 1 0 0 0,-12 13-1 0 0,-5 8-60 0 0,-32 47-1 0 0,53-68 91 0 0,0 1 0 0 0,0-1 0 0 0,1 1 0 0 0,0 0 0 0 0,1 1 0 0 0,0-1 0 0 0,-3 15 0 0 0,6-21 0 0 0,1-1 0 0 0,-1 1 0 0 0,1-1 0 0 0,0 1 0 0 0,0-1 0 0 0,0 1 0 0 0,0-1 0 0 0,1 0 0 0 0,0 1 0 0 0,-1-1 0 0 0,4 7 0 0 0,-3-8 0 0 0,0 1 0 0 0,1-1 0 0 0,-1 0 0 0 0,1 0 0 0 0,0 0 0 0 0,-1 0 0 0 0,1 0 0 0 0,0 0 0 0 0,0-1 0 0 0,0 1 0 0 0,1 0 0 0 0,-1-1 0 0 0,0 0 0 0 0,0 0 0 0 0,1 1 0 0 0,-1-1 0 0 0,5 1 0 0 0,2 0-7 0 0,0 0-1 0 0,0-1 0 0 0,0 0 1 0 0,0 0-1 0 0,0-1 1 0 0,0 0-1 0 0,1-1 0 0 0,-1 0 1 0 0,17-4-1 0 0,-1-2-33 0 0,0-1-1 0 0,30-13 1 0 0,-6-2-2421 0 0,67-42 0 0 0,-75 39-4486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51 5983 0 0,'13'-13'603'0'0,"17"-14"-113"0"0,-4 16 12224 0 0,-26 11-12667 0 0,1 0 0 0 0,-1 0-1 0 0,0 0 1 0 0,1 0 0 0 0,-1 1 0 0 0,0-1-1 0 0,1 0 1 0 0,-1 0 0 0 0,0 0-1 0 0,1 0 1 0 0,-1 0 0 0 0,0 0-1 0 0,0 1 1 0 0,1-1 0 0 0,-1 0 0 0 0,0 0-1 0 0,1 0 1 0 0,-1 1 0 0 0,0-1-1 0 0,0 0 1 0 0,0 0 0 0 0,1 1 0 0 0,0 2 71 0 0,0 0 0 0 0,-1-1 0 0 0,1 1 0 0 0,-1 0 0 0 0,0 0 0 0 0,1 0 0 0 0,-1-1 0 0 0,0 1 0 0 0,-1 0 0 0 0,1 0 0 0 0,0 0 0 0 0,-1-1 0 0 0,0 1 0 0 0,1 0 1 0 0,-2 2-1 0 0,-4 10 388 0 0,-11 21 1 0 0,11-22-247 0 0,-79 144 1071 0 0,7-13-914 0 0,69-125-401 0 0,-116 225 80 0 0,47-92-81 0 0,-6 10-89 0 0,82-159-38 0 0,-3 2-242 0 0,1 1 1 0 0,1 0 0 0 0,-1 0 0 0 0,1 0-1 0 0,0 0 1 0 0,1 0 0 0 0,0 0 0 0 0,-3 15-1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142 201 18399 0 0,'0'0'1668'0'0,"2"1"-1296"0"0,5 3-7 0 0,0 1 1 0 0,0-1-1 0 0,-1 1 0 0 0,0 0 0 0 0,0 1 1 0 0,6 6-1 0 0,31 41 1271 0 0,-28-35-1328 0 0,0-1-1 0 0,28 24 1 0 0,-19-20-192 0 0,-21-18-205 0 0,1 0-1 0 0,0 0 0 0 0,0 0 1 0 0,0-1-1 0 0,0 1 1 0 0,0-1-1 0 0,0 0 1 0 0,1 0-1 0 0,-1-1 0 0 0,1 1 1 0 0,0-1-1 0 0,-1 0 1 0 0,1 0-1 0 0,6 0 0 0 0,-4-1-95 0 0,-1 0-1 0 0,1-1 0 0 0,0 0 0 0 0,-1 0 1 0 0,1 0-1 0 0,-1-1 0 0 0,0 0 0 0 0,1 0 1 0 0,10-6-1 0 0,9-4-1124 0 0,-17 9 805 0 0,0-1 0 0 0,0 0 0 0 0,-1-1 0 0 0,0 0 1 0 0,0 0-1 0 0,0-1 0 0 0,-1 1 0 0 0,0-2 0 0 0,13-13 0 0 0,39-63-1277 0 0,-47 61 1637 0 0,0 1 0 0 0,-1-2 1 0 0,12-37-1 0 0,-14 37 158 0 0,-5 11 256 0 0,1 2 451 0 0,-1-1 0 0 0,-1 1 0 0 0,1-1 0 0 0,-2 0-1 0 0,3-21 5497 0 0,-6 33-5839 0 0,-2 1-287 0 0,0 1 0 0 0,1-1 0 0 0,-1 1 0 0 0,1 0 0 0 0,0 0 0 0 0,0 0 0 0 0,0 0 0 0 0,0 0 0 0 0,1 1 0 0 0,-3 5 0 0 0,-10 41 280 0 0,4-13-183 0 0,-1-3-133 0 0,-1-1 0 0 0,-2 0 1 0 0,-1-1-1 0 0,-23 36 0 0 0,-195 233 399 0 0,33-45-33 0 0,171-212-391 0 0,1 1-1 0 0,2 0 1 0 0,3 3-1 0 0,-22 57 1 0 0,39-85-24 0 0,0 0-1 0 0,1 0 1 0 0,1 1 0 0 0,1-1 0 0 0,1 1 0 0 0,0 0 0 0 0,2 0 0 0 0,1 0-1 0 0,0 0 1 0 0,5 22 0 0 0,-5-39-171 0 0,0 1 0 0 0,0 0 0 0 0,1-1 0 0 0,0 1 0 0 0,0-1 0 0 0,0 1 0 0 0,0-1 0 0 0,1 0 0 0 0,-1 0 0 0 0,1 0 0 0 0,0 0 0 0 0,0 0 1 0 0,1-1-1 0 0,-1 1 0 0 0,1-1 0 0 0,0 0 0 0 0,0 0 0 0 0,0-1 0 0 0,0 1 0 0 0,9 3 0 0 0,4 0-8405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90 6303 0 0,'98'-68'1786'0'0,"-72"47"10894"0"0,-39 21-11811 0 0,6 2-730 0 0,1 0 1 0 0,0 0-1 0 0,0 1 1 0 0,-1-1-1 0 0,2 1 1 0 0,-9 5-1 0 0,-33 27 183 0 0,35-26-228 0 0,-208 190 91 0 0,194-173-201 0 0,-77 80-240 0 0,78-78 148 0 0,-40 60 0 0 0,58-74 95 0 0,-1 0 0 0 0,2 0 0 0 0,0 0 0 0 0,1 1 0 0 0,0 0 0 0 0,1 0 0 0 0,-2 19 0 0 0,2-11-7 0 0,2 1 0 0 0,1 0 0 0 0,5 48 0 0 0,-3-60 84 0 0,1 0 0 0 0,0 0 0 0 0,1 0 0 0 0,0-1 0 0 0,1 1 0 0 0,1-1 0 0 0,0 0 0 0 0,10 17 0 0 0,-10-20-4 0 0,1 0 0 0 0,-1-1 0 0 0,2 0 0 0 0,-1 0 0 0 0,1-1 0 0 0,0 1 0 0 0,1-1 0 0 0,-1-1 0 0 0,1 0 0 0 0,0 0 0 0 0,14 6 0 0 0,12 2 628 0 0,39 10 1 0 0,4 1 261 0 0,-73-22-877 0 0,13 7 10 0 0,-16-8-59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324 125 2303 0 0,'3'0'102'0'0,"4"1"-50"0"0,-1 0-38 0 0,0 0 0 0 0,0-1 0 0 0,-1 0 0 0 0,12-2 0 0 0,47 3 15665 0 0,-55-25-14175 0 0,-10 16-1284 0 0,0-1 1 0 0,-1 0-1 0 0,0 1 1 0 0,-1 0-1 0 0,1-1 1 0 0,-1 1-1 0 0,-1 0 0 0 0,-7-13 1 0 0,10 20-211 0 0,0 0 0 0 0,0 0 0 0 0,0 0 0 0 0,0 0 1 0 0,0 0-1 0 0,0 0 0 0 0,0 0 0 0 0,0 0 0 0 0,-1 0 0 0 0,1 1 0 0 0,0-1 1 0 0,-1 1-1 0 0,1-1 0 0 0,0 1 0 0 0,-1-1 0 0 0,1 1 0 0 0,0 0 0 0 0,-1-1 1 0 0,1 1-1 0 0,-3 0 0 0 0,0 0-19 0 0,0 0 1 0 0,0 0 0 0 0,-1 1-1 0 0,1-1 1 0 0,-6 3 0 0 0,-5 2-121 0 0,1 0 1 0 0,0 1 0 0 0,1 1-1 0 0,-19 12 1 0 0,-50 41-216 0 0,60-42 303 0 0,2 1 0 0 0,0 0-1 0 0,-25 33 1 0 0,32-35 27 0 0,1 0-1 0 0,1 0 1 0 0,1 1-1 0 0,0 0 1 0 0,-9 28-1 0 0,18-42 32 0 0,-1-1 0 0 0,1 1 0 0 0,0 0-1 0 0,1 0 1 0 0,-1 0 0 0 0,1-1 0 0 0,0 1 0 0 0,-1 0 0 0 0,2 0-1 0 0,-1 0 1 0 0,0 0 0 0 0,1 0 0 0 0,0 0 0 0 0,0-1-1 0 0,0 1 1 0 0,0 0 0 0 0,1-1 0 0 0,-1 1 0 0 0,1-1 0 0 0,0 1-1 0 0,0-1 1 0 0,0 0 0 0 0,0 1 0 0 0,1-1 0 0 0,0-1-1 0 0,-1 1 1 0 0,1 0 0 0 0,0 0 0 0 0,0-1 0 0 0,0 0 0 0 0,1 0-1 0 0,-1 0 1 0 0,0 0 0 0 0,1 0 0 0 0,-1-1 0 0 0,1 1-1 0 0,0-1 1 0 0,0 0 0 0 0,-1 0 0 0 0,1 0 0 0 0,0-1 0 0 0,0 1-1 0 0,7-1 1 0 0,3-1-17 0 0,1 0 0 0 0,-1 0 0 0 0,0-1 0 0 0,1-1 0 0 0,-1-1 0 0 0,0 0-1 0 0,-1-1 1 0 0,1 0 0 0 0,-1-1 0 0 0,0 0 0 0 0,13-10 0 0 0,-19 10-34 0 0,0 0 1 0 0,0 0-1 0 0,-1-1 0 0 0,0 0 1 0 0,0-1-1 0 0,0 1 1 0 0,-1-1-1 0 0,0 0 0 0 0,-1 0 1 0 0,0-1-1 0 0,0 1 1 0 0,-1-1-1 0 0,0 0 0 0 0,3-17 1 0 0,-4 14 120 0 0,-2 9 762 0 0,-2 5-712 0 0,-4 3-99 0 0,1 0 0 0 0,-1 1 0 0 0,1 0 0 0 0,0 0 0 0 0,0 0 0 0 0,-5 9 0 0 0,-3 5-32 0 0,4-8-12 0 0,1 0-1 0 0,1 1 0 0 0,0-1 0 0 0,0 2 1 0 0,1-1-1 0 0,1 1 0 0 0,-6 25 1 0 0,10-36-26 0 0,1 0 0 0 0,-1 0 0 0 0,1 0 0 0 0,0 0 0 0 0,0 0 0 0 0,1 0 0 0 0,-1 0 1 0 0,1-1-1 0 0,0 5 0 0 0,0-6-116 0 0,-1 0 1 0 0,0 0 0 0 0,1 0 0 0 0,-1 0-1 0 0,1 0 1 0 0,0 0 0 0 0,-1 0-1 0 0,1 0 1 0 0,0-1 0 0 0,0 1 0 0 0,-1 0-1 0 0,1 0 1 0 0,0-1 0 0 0,0 1-1 0 0,0 0 1 0 0,0-1 0 0 0,0 1-1 0 0,0-1 1 0 0,0 1 0 0 0,0-1 0 0 0,0 1-1 0 0,0-1 1 0 0,0 0 0 0 0,0 0-1 0 0,0 1 1 0 0,2-1 0 0 0,15-1-6440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8751 0 0,'0'0'16176'0'0,"1"-2"-15667"0"0,0-13 371 0 0,1-27 0 0 0,-3 31-700 0 0,1 0 0 0 0,1 1 0 0 0,0-1 0 0 0,0 0-1 0 0,1 1 1 0 0,5-16 0 0 0,0 9-164 0 0,1 1 0 0 0,0 0 0 0 0,1 0 0 0 0,1 1 0 0 0,0 0 0 0 0,1 1 0 0 0,1 0 0 0 0,0 1 0 0 0,1 0 0 0 0,0 1 0 0 0,1 0 0 0 0,15-9 0 0 0,1 2-36 0 0,0 2 1 0 0,1 1-1 0 0,0 1 0 0 0,37-11 0 0 0,137-30-49 0 0,-64 35 587 0 0,-90 15-2768 0 0,-1-2-4879 0 0,-35 5-1322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16127 0 0,'0'0'7280'0'0,"-2"1"-7167"0"0,-2 1-102 0 0,-116 74-456 0 0,118-75 425 0 0,-95 72-520 0 0,84-63 523 0 0,1 1-1 0 0,1 0 1 0 0,0 1 0 0 0,1 1 0 0 0,-12 17 0 0 0,19-26 17 0 0,1 1 0 0 0,0-1 0 0 0,0 0 0 0 0,-3 9 0 0 0,5-12 0 0 0,-1 0 0 0 0,1 1 0 0 0,0-1 0 0 0,0 1 0 0 0,0-1 0 0 0,0 1 0 0 0,0-1 0 0 0,0 1 0 0 0,0-1 0 0 0,0 1 0 0 0,0-1 0 0 0,1 0 0 0 0,-1 1 0 0 0,1-1 0 0 0,-1 1 0 0 0,1-1 0 0 0,-1 0 0 0 0,1 0 0 0 0,1 3 0 0 0,2 0 3 0 0,-1-1 0 0 0,1 1 0 0 0,0-1 0 0 0,0 0 0 0 0,0 0 0 0 0,0 0 0 0 0,0-1 0 0 0,1 1 0 0 0,-1-1 0 0 0,1 0 0 0 0,-1 0 0 0 0,1-1 0 0 0,6 2 0 0 0,8 0 44 0 0,-1 0-1 0 0,24 0 0 0 0,-19-1-11 0 0,-18-2-33 0 0,138 14 49 0 0,-118-10-44 0 0,0 1 0 0 0,-1 1-1 0 0,40 16 1 0 0,-63-22-7 0 0,0 1 0 0 0,1-1 0 0 0,-1 1 0 0 0,0-1 0 0 0,0 1 0 0 0,0 0 0 0 0,0-1 0 0 0,0 1 0 0 0,0 0 0 0 0,0 0 0 0 0,0 0 0 0 0,1 1 0 0 0,-1-1 1 0 0,-1-1 0 0 0,0 1-1 0 0,0 0 1 0 0,0-1 0 0 0,0 1 0 0 0,0 0 0 0 0,0-1-1 0 0,0 1 1 0 0,-1 0 0 0 0,1-1 0 0 0,0 1-1 0 0,0 0 1 0 0,0-1 0 0 0,-1 1 0 0 0,1-1 0 0 0,0 1-1 0 0,-1-1 1 0 0,1 1 0 0 0,0-1 0 0 0,-1 1-1 0 0,1-1 1 0 0,-1 1 0 0 0,0 0 0 0 0,-14 11 33 0 0,1-4 15 0 0,-1-1-1 0 0,0-1 0 0 0,0 0 0 0 0,-18 4 0 0 0,-66 11 268 0 0,67-15-286 0 0,-19 5-99 0 0,-41 7-261 0 0,79-16 267 0 0,0-1 1 0 0,0-1-1 0 0,-1 0 0 0 0,-24-4 0 0 0,26 2-192 0 0,10 1-225 0 0,22-20-5530 0 0,0 2-52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94 10135 0 0,'9'-7'551'0'0,"9"-9"-192"0"0,24-24 0 0 0,-21 12 8747 0 0,-33 27-8008 0 0,10 0-1035 0 0,0 1 1 0 0,0 0 0 0 0,0-1-1 0 0,0 1 1 0 0,1 0 0 0 0,-1 0-1 0 0,0 1 1 0 0,-4 0-1 0 0,-15 5 257 0 0,1 1 0 0 0,-1 1 0 0 0,2 1 0 0 0,-24 15 0 0 0,-69 52-310 0 0,101-67-72 0 0,0 0 1 0 0,0 1-1 0 0,-11 13 0 0 0,18-18-20 0 0,0 0 0 0 0,0 0 0 0 0,1 1 0 0 0,0-1 0 0 0,0 1-1 0 0,0 0 1 0 0,0 0 0 0 0,1 0 0 0 0,-2 10 0 0 0,3-15 63 0 0,1 0 0 0 0,0 1 0 0 0,0-1-1 0 0,0 1 1 0 0,0-1 0 0 0,0 1 0 0 0,1-1 0 0 0,-1 1 0 0 0,0-1 0 0 0,1 1 0 0 0,-1-1 0 0 0,1 1 0 0 0,-1-1 0 0 0,1 0-1 0 0,0 0 1 0 0,0 1 0 0 0,-1-1 0 0 0,1 0 0 0 0,0 0 0 0 0,0 0 0 0 0,0 1 0 0 0,0-1 0 0 0,1-1 0 0 0,-1 1-1 0 0,1 1 1 0 0,5 3-158 0 0,0-1-1 0 0,0-1 0 0 0,13 6 1 0 0,8 4-67 0 0,-21-8 248 0 0,0 0 0 0 0,-1 1-1 0 0,1 0 1 0 0,-1 0 0 0 0,9 11 0 0 0,-12-12 3 0 0,0-1 0 0 0,0 1 0 0 0,0-1 0 0 0,-1 1 1 0 0,1 0-1 0 0,-1 0 0 0 0,0 0 0 0 0,-1 1 1 0 0,3 9-1 0 0,-3-4 41 0 0,0-8 26 0 0,0 0 0 0 0,-1 0 0 0 0,0 0 0 0 0,0 0 0 0 0,0 0 0 0 0,0 0 0 0 0,0 0 0 0 0,0 0 1 0 0,-1 0-1 0 0,1 0 0 0 0,-1 0 0 0 0,0 0 0 0 0,-1 3 0 0 0,-1-2 11 0 0,1 1-1 0 0,-1-1 0 0 0,0 1 1 0 0,0-1-1 0 0,0 0 0 0 0,-1 0 1 0 0,1 0-1 0 0,-1-1 1 0 0,0 1-1 0 0,0-1 0 0 0,0 0 1 0 0,-1 0-1 0 0,1-1 0 0 0,-1 1 1 0 0,0-1-1 0 0,1 0 1 0 0,-9 3-1 0 0,-8 0-51 0 0,-1 0 1 0 0,-42 5-1 0 0,28-6-28 0 0,16-2-159 0 0,1-1-1 0 0,-1-1 1 0 0,-19-2-1 0 0,16 0-483 0 0,1-1-918 0 0,21 2 1126 0 0,0 1-1 0 0,0 0 1 0 0,0-1-1 0 0,1 1 1 0 0,-1-1-1 0 0,0 1 1 0 0,0-1-1 0 0,1 0 1 0 0,-1 1-1 0 0,1-1 1 0 0,-1 1 0 0 0,0-1-1 0 0,0-1 1 0 0,-1-7-6144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3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 14279 0 0,'0'0'655'0'0,"-2"1"-12"0"0,-59 56 531 0 0,41-41-524 0 0,1 0-1 0 0,0 2 0 0 0,1 0 1 0 0,1 1-1 0 0,-19 28 0 0 0,33-43-585 0 0,0 1-1 0 0,0-1 1 0 0,1 1-1 0 0,0 0 1 0 0,0-1 0 0 0,0 1-1 0 0,0 0 1 0 0,1 1-1 0 0,0-1 1 0 0,-1 8-1 0 0,2-10-25 0 0,0 0-1 0 0,1 0 1 0 0,-1 0 0 0 0,1 0-1 0 0,0 0 1 0 0,-1 0-1 0 0,1-1 1 0 0,0 1-1 0 0,1 0 1 0 0,-1 0 0 0 0,1-1-1 0 0,-1 1 1 0 0,1-1-1 0 0,0 1 1 0 0,0-1-1 0 0,0 0 1 0 0,0 0-1 0 0,0 0 1 0 0,0 0 0 0 0,3 2-1 0 0,3 2-10 0 0,-1-1 0 0 0,1 0 1 0 0,0-1-1 0 0,0 0 0 0 0,0 0 0 0 0,0-1 0 0 0,1 0 0 0 0,0 0 0 0 0,-1-1 0 0 0,19 3 1 0 0,-16-4 42 0 0,0-1 1 0 0,1 0 0 0 0,-1-1 0 0 0,1 0 0 0 0,-1-1 0 0 0,0 0-1 0 0,0 0 1 0 0,16-7 0 0 0,-20 7-21 0 0,0 0 53 0 0,1-1 0 0 0,-1 0 0 0 0,1 0 0 0 0,-1-1 0 0 0,0 0 0 0 0,0 0 0 0 0,-1 0 0 0 0,1-1 0 0 0,8-8 0 0 0,-9 6 10 0 0,10-9 121 0 0,0-1 0 0 0,-2-1 0 0 0,21-31 0 0 0,-10-1-158 0 0,-17 32-480 0 0,15-25 0 0 0,-7 15-1073 0 0,9-12-3144 0 0,-19 32 2762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63 206 11375 0 0,'1'2'522'0'0,"1"5"-346"0"0,0-1 0 0 0,0 1 1 0 0,0-1-1 0 0,0 15 1 0 0,-2-18 94 0 0,0 0 0 0 0,0 0 0 0 0,0 0 1 0 0,0 1-1 0 0,-1-1 0 0 0,1 0 1 0 0,-1 0-1 0 0,0 0 0 0 0,0 0 0 0 0,0 0 1 0 0,0 0-1 0 0,-1 0 0 0 0,-2 3 1 0 0,3-4-8 0 0,0 0 0 0 0,-1-1 1 0 0,1 1-1 0 0,-1-1 0 0 0,0 0 1 0 0,1 1-1 0 0,-1-1 0 0 0,0 0 1 0 0,0 0-1 0 0,0 0 0 0 0,0 0 1 0 0,0-1-1 0 0,0 1 0 0 0,0 0 1 0 0,0-1-1 0 0,0 0 0 0 0,0 1 1 0 0,0-1-1 0 0,0 0 0 0 0,-1 0 1 0 0,1 0-1 0 0,0 0 0 0 0,0 0 1 0 0,0-1-1 0 0,0 1 0 0 0,-4-2 1 0 0,6 2-234 0 0,0 0 0 0 0,-1 0 1 0 0,1-1-1 0 0,-1 1 0 0 0,1 0 0 0 0,0 0 1 0 0,-1-1-1 0 0,1 1 0 0 0,0 0 0 0 0,-1-1 1 0 0,1 1-1 0 0,0-1 0 0 0,-1 1 0 0 0,1 0 0 0 0,0-1 1 0 0,0 1-1 0 0,0-1 0 0 0,-1 1 0 0 0,1-1 1 0 0,0 1-1 0 0,0 0 0 0 0,0-1 0 0 0,0 1 1 0 0,0-1-1 0 0,0 1 0 0 0,0-1 0 0 0,0 1 1 0 0,0-1-1 0 0,0 1 0 0 0,0-1 0 0 0,0 1 1 0 0,0-1-1 0 0,0 1 0 0 0,0 0 0 0 0,0-1 1 0 0,1 1-1 0 0,-1-1 0 0 0,1 0 0 0 0,-1 0-61 0 0,2-5 52 0 0,1-1 1 0 0,0 1-1 0 0,0-1 1 0 0,0 1 0 0 0,1 0-1 0 0,0 1 1 0 0,8-10-1 0 0,38-35-96 0 0,-32 33-2 0 0,-2 2-7 0 0,2 1-1 0 0,0 0 1 0 0,1 2-1 0 0,0 0 1 0 0,33-15-1 0 0,-41 22 71 0 0,0 1 0 0 0,0 0 0 0 0,13-2 0 0 0,-19 5 41 0 0,0 0-1 0 0,0 1 1 0 0,1-1 0 0 0,-1 1 0 0 0,0 0 0 0 0,0 0 0 0 0,1 1 0 0 0,-1-1 0 0 0,7 3 0 0 0,-12-3-16 0 0,1 0 0 0 0,0 0 0 0 0,0 1-1 0 0,0-1 1 0 0,-1 0 0 0 0,1 1 0 0 0,0-1 0 0 0,0 1 0 0 0,-1-1 0 0 0,1 1 0 0 0,0-1 0 0 0,-1 1 0 0 0,1 0 0 0 0,0-1-1 0 0,-1 1 1 0 0,1 0 0 0 0,-1-1 0 0 0,1 1 0 0 0,-1 0 0 0 0,0 0 0 0 0,1-1 0 0 0,-1 1 0 0 0,0 0 0 0 0,1 0 0 0 0,-1 0 0 0 0,0 0-1 0 0,0-1 1 0 0,0 1 0 0 0,0 0 0 0 0,0 0 0 0 0,0 0 0 0 0,0 0 0 0 0,0 0 0 0 0,0-1 0 0 0,0 1 0 0 0,-1 2 0 0 0,0 2 27 0 0,-1 0 1 0 0,-1 0 0 0 0,1 0 0 0 0,-6 9 0 0 0,1-2 5 0 0,-17 43 38 0 0,13-28-56 0 0,-20 35-1 0 0,28-56-53 0 0,2-5-105 0 0,4-1-173 0 0,5-4 200 0 0,0 1 0 0 0,0-1 0 0 0,0-1 0 0 0,0 0 0 0 0,9-7 0 0 0,37-35-391 0 0,-33 29 358 0 0,34-38-176 0 0,-39 38 168 0 0,2 1 0 0 0,34-28 0 0 0,-38 35 300 0 0,-1 1-1 0 0,1 1 1 0 0,1 0 0 0 0,19-7-1 0 0,-32 14 82 0 0,0 1-166 0 0,0 1 1 0 0,1-1 0 0 0,-1 1 0 0 0,0-1-1 0 0,0 1 1 0 0,0 0 0 0 0,-1 0-1 0 0,1 0 1 0 0,0 0 0 0 0,0 0-1 0 0,0 0 1 0 0,-1 0 0 0 0,1 1-1 0 0,0-1 1 0 0,-1 1 0 0 0,1-1-1 0 0,-1 1 1 0 0,0 0 0 0 0,1-1-1 0 0,-1 1 1 0 0,0 0 0 0 0,1 3 0 0 0,2 3 36 0 0,-1 0 0 0 0,0 0 0 0 0,0 0 0 0 0,2 11 0 0 0,-2-8-237 0 0,-1 1-1 0 0,0-1 0 0 0,0 1 1 0 0,-1-1-1 0 0,-1 1 1 0 0,0 0-1 0 0,0 0 0 0 0,-1-1 1 0 0,-5 21-1 0 0,1-7-3589 0 0,3-17 1518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6911 0 0,'7'-6'14738'0'0,"-8"11"-14453"0"0,0 0 0 0 0,0 0 0 0 0,-1 0 0 0 0,1 0 0 0 0,-1 0 0 0 0,-1 0 0 0 0,1-1 0 0 0,0 1 0 0 0,-1-1 0 0 0,0 0 0 0 0,-4 6 1 0 0,-12 18 250 0 0,9-7-439 0 0,0 0-1 0 0,2 1 1 0 0,0 0 0 0 0,-9 45 0 0 0,15-58-457 0 0,-1 0 0 0 0,1-1 0 0 0,-1 1 0 0 0,-1 0 0 0 0,1-1-1 0 0,-10 15 1 0 0,10-18-556 0 0,-1 0-1 0 0,0 1 0 0 0,0-2 0 0 0,0 1 0 0 0,-1-1 0 0 0,-5 6 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5983 0 0,'0'0'16609'0'0,"1"-1"-16499"0"0,16-21-42 0 0,1 2 1 0 0,1 0-1 0 0,0 1 1 0 0,31-23-1 0 0,-16 14-33 0 0,60-47 8 0 0,-23 19 39 0 0,-56 47 157 0 0,-14 9 221 0 0,-1 2-204 0 0,-4 13-52 0 0,0 0 0 0 0,-9 23 0 0 0,6-21-192 0 0,2-1 0 0 0,-5 19 0 0 0,5-11-123 0 0,3-17-84 0 0,0 0 0 0 0,1 0 1 0 0,-1 0-1 0 0,2 0 0 0 0,-1 0 0 0 0,1 1 1 0 0,0-1-1 0 0,0 0 0 0 0,1 0 1 0 0,3 13-1 0 0,1-6-992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449 211 15487 0 0,'8'-10'252'0'0,"1"0"-1"0"0,0 0 0 0 0,0 1 1 0 0,1 1-1 0 0,0 0 0 0 0,13-8 1 0 0,2 1-172 0 0,45-21 0 0 0,77-23 79 0 0,-72 30 2293 0 0,-93 44-729 0 0,-18 9-1224 0 0,1 1 1 0 0,1 3 0 0 0,-51 52 0 0 0,79-73-498 0 0,-5 5 25 0 0,-15 23-1 0 0,23-31-23 0 0,0 1 0 0 0,1-1 0 0 0,0 1 1 0 0,0 0-1 0 0,0 0 0 0 0,1 0 0 0 0,-1 0 0 0 0,1 0 0 0 0,-1 7 0 0 0,3 3 50 0 0,2-11-63 0 0,-2-3 4 0 0,4 5-71 0 0,-4-4-5 0 0,10-1-583 0 0,-9-2 624 0 0,1 0-1 0 0,-1-1 0 0 0,1 1 1 0 0,-1 0-1 0 0,1-1 1 0 0,-1 0-1 0 0,0 1 1 0 0,0-1-1 0 0,0 0 1 0 0,0 0-1 0 0,0 0 0 0 0,0 0 1 0 0,-1-1-1 0 0,1 1 1 0 0,-1 0-1 0 0,1-1 1 0 0,1-4-1 0 0,1-4 5 0 0,0-1 1 0 0,-1 1-1 0 0,2-13 0 0 0,2-9 36 0 0,-4 21 9 0 0,0 1-125 0 0,0 0-1 0 0,7-15 1 0 0,-10 25 1 0 0,0 4-424 0 0,-25 60 661 0 0,-37 108-59 0 0,49-127-98 0 0,1 0 0 0 0,-5 48 0 0 0,-22 303 1626 0 0,34-226-300 0 0,7-149-1137 0 0,1 0 1 0 0,0 0-1 0 0,2-1 1 0 0,0 1-1 0 0,2-1 1 0 0,0 0-1 0 0,11 21 1 0 0,3 1-350 0 0,43 62 0 0 0,-4-6-1134 0 0,-57-91 892 0 0,0 0-1 0 0,0 0 0 0 0,-1 0 1 0 0,3 8-1 0 0,-6-13 385 0 0,1-1-1 0 0,0 0 0 0 0,0 0 1 0 0,0 0-1 0 0,0 1 1 0 0,0-1-1 0 0,0 0 0 0 0,0 0 1 0 0,0 0-1 0 0,0 1 1 0 0,-1-1-1 0 0,1 0 1 0 0,0 0-1 0 0,0 0 0 0 0,0 1 1 0 0,0-1-1 0 0,-1 0 1 0 0,1 0-1 0 0,0 0 0 0 0,0 0 1 0 0,0 0-1 0 0,-1 0 1 0 0,1 1-1 0 0,0-1 1 0 0,0 0-1 0 0,0 0 0 0 0,-1 0 1 0 0,1 0-1 0 0,0 0 1 0 0,0 0-1 0 0,-1 0 0 0 0,1 0 1 0 0,0 0-1 0 0,-1 0 1 0 0,-7 0-262 0 0,8 0 233 0 0,-8 0-7 0 0,1-2 1 0 0,-1 1 0 0 0,1-1-1 0 0,-1 0 1 0 0,1-1-1 0 0,0 0 1 0 0,0 0-1 0 0,-8-5 1 0 0,3 2 9 0 0,-42-22 615 0 0,-78-53 0 0 0,-43-48 1007 0 0,83 60-1042 0 0,-15-10-2615 0 0,55 41 740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451 171 1375 0 0,'0'0'66'0'0,"1"-2"-8"0"0,1-4 169 0 0,-1 1-1 0 0,1-1 0 0 0,1 0 1 0 0,-1 1-1 0 0,6-9 0 0 0,-4 8 212 0 0,-2 2-146 0 0,1 1 0 0 0,1-1-1 0 0,-1 1 1 0 0,1-1-1 0 0,-1 1 1 0 0,1 0-1 0 0,0 0 1 0 0,0 0 0 0 0,0 1-1 0 0,5-3 1 0 0,11-6 492 0 0,-5 0 431 0 0,20-7 0 0 0,6-6 1685 0 0,-12 5 4244 0 0,-130 107-5988 0 0,35-33-1026 0 0,18-12-160 0 0,-56 38 0 0 0,86-71-118 0 0,1 0 0 0 0,-20 7 0 0 0,35-16 71 0 0,15-8-907 0 0,-4 4 888 0 0,0-1 0 0 0,0 2 0 0 0,1-1 0 0 0,0 1 0 0 0,-1 1 0 0 0,1 0 0 0 0,0 0 0 0 0,-1 1 0 0 0,1 0 1 0 0,0 1-1 0 0,0 0 0 0 0,-1 0 0 0 0,14 4 0 0 0,8 5 304 0 0,-1 1 1 0 0,49 24-1 0 0,-76-34-181 0 0,5 3 153 0 0,0 0-1 0 0,-1 0 0 0 0,1 1 1 0 0,-1 0-1 0 0,13 11 0 0 0,-19-15-139 0 0,0 1 1 0 0,0-1-1 0 0,0 1 0 0 0,0-1 1 0 0,0 1-1 0 0,-1 0 0 0 0,1-1 0 0 0,0 1 1 0 0,-1 0-1 0 0,1-1 0 0 0,-1 1 0 0 0,0 0 1 0 0,1 0-1 0 0,-1-1 0 0 0,0 1 0 0 0,0 0 1 0 0,0 0-1 0 0,0 0 0 0 0,0-1 0 0 0,-1 1 1 0 0,1 0-1 0 0,0 0 0 0 0,-1-1 0 0 0,-1 4 1 0 0,0 0 14 0 0,0-1-1 0 0,0 1 1 0 0,-1-1 0 0 0,1 0 0 0 0,-1 0 0 0 0,0 0 0 0 0,-5 5 0 0 0,-1-1-26 0 0,1-1 0 0 0,-1 0 0 0 0,-1 0 0 0 0,0-1 1 0 0,-18 9-1 0 0,-57 19-23 0 0,63-27-5 0 0,-204 61-222 0 0,165-51 150 0 0,41-10-50 0 0,0-2 1 0 0,0 0-1 0 0,-1-1 0 0 0,-36 2 0 0 0,65-18-160 0 0,-2 7 170 0 0,-1 0 1 0 0,1 0-1 0 0,0 0 0 0 0,0 1 1 0 0,13-6-1 0 0,37-15-590 0 0,-23 12-230 0 0,26-14-2361 0 0,-32 13-2223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73 6447 0 0,'0'0'911'0'0,"1"2"360"0"0,1 0-939 0 0,-1 0 1 0 0,0-1 0 0 0,0 1 0 0 0,0 0 0 0 0,0 0-1 0 0,0 0 1 0 0,0 0 0 0 0,0 0 0 0 0,-1 0-1 0 0,1 1 1 0 0,-1-1 0 0 0,0 0 0 0 0,1 0-1 0 0,-1 0 1 0 0,0 0 0 0 0,0 3 0 0 0,-1 0-47 0 0,0 0 0 0 0,0-1 1 0 0,0 1-1 0 0,-1 0 0 0 0,1-1 1 0 0,-5 10-1 0 0,-2-1 65 0 0,0 0 1 0 0,-1-1-1 0 0,-18 22 0 0 0,-10 2 865 0 0,-43 36-1 0 0,78-71-974 0 0,1 1-23 0 0,-5 2-96 0 0,4-2 194 0 0,4-5-228 0 0,3-7-61 0 0,0 0 0 0 0,1 1 0 0 0,1-1 0 0 0,0 2-1 0 0,0-1 1 0 0,14-13 0 0 0,59-45-319 0 0,-54 48 134 0 0,-13 8 57 0 0,1 1 1 0 0,0 0-1 0 0,0 1 1 0 0,1 1 0 0 0,24-10-1 0 0,-33 16 154 0 0,0 0-1 0 0,0 0 1 0 0,1 0-1 0 0,-1 1 1 0 0,1 0-1 0 0,-1 1 1 0 0,1-1-1 0 0,0 1 1 0 0,-1 0-1 0 0,1 1 1 0 0,-1 0-1 0 0,1 0 1 0 0,-1 0-1 0 0,1 1 1 0 0,-1 0-1 0 0,0 0 1 0 0,7 4-1 0 0,-10-5 6 0 0,0 0-1 0 0,0 1 1 0 0,-1-1-1 0 0,1 1 0 0 0,0 0 1 0 0,-1 0-1 0 0,1 0 1 0 0,-1 0-1 0 0,0 0 1 0 0,0 0-1 0 0,0 1 1 0 0,0-1-1 0 0,0 1 0 0 0,-1 0 1 0 0,1-1-1 0 0,-1 1 1 0 0,1 0-1 0 0,-1 0 1 0 0,0 0-1 0 0,0 0 1 0 0,0 0-1 0 0,-1 0 1 0 0,1 0-1 0 0,-1 0 0 0 0,1 0 1 0 0,-1 0-1 0 0,0 1 1 0 0,0-1-1 0 0,-1 0 1 0 0,1 0-1 0 0,-1 0 1 0 0,1 0-1 0 0,-3 6 0 0 0,1-4-3 0 0,-1 0 0 0 0,1 0-1 0 0,-1-1 1 0 0,0 1 0 0 0,0 0-1 0 0,0-1 1 0 0,-1 0 0 0 0,-5 6-1 0 0,-8 4-29 0 0,13-12-28 0 0,-13 7 4 0 0,13-8 0 0 0,0-1 0 0 0,-13 1-21 0 0,13-3-39 0 0,3 1 1 0 0,0 0 33 0 0,0 1 0 0 0,-1-1 1 0 0,1 1-1 0 0,0-1 0 0 0,0 1 0 0 0,0-1 0 0 0,0 0 0 0 0,0 1 0 0 0,0-1 1 0 0,0 0-1 0 0,0 0 0 0 0,0 0 0 0 0,0 0 0 0 0,1 0 0 0 0,-1 0 0 0 0,0 0 1 0 0,0 0-1 0 0,1 0 0 0 0,-1 0 0 0 0,1 0 0 0 0,-1 0 0 0 0,1 0 0 0 0,0-1 1 0 0,-1 1-1 0 0,1 0 0 0 0,0 0 0 0 0,0 0 0 0 0,0-1 0 0 0,0 1 0 0 0,0 0 1 0 0,0 0-1 0 0,0-1 0 0 0,0 1 0 0 0,1-2 0 0 0,0-2-58 0 0,0 1-1 0 0,1-1 1 0 0,-1 1 0 0 0,1 0-1 0 0,0 0 1 0 0,0 0 0 0 0,5-7-1 0 0,1 1-74 0 0,1 1-1 0 0,-1 0 1 0 0,1 1-1 0 0,14-11 1 0 0,43-26-261 0 0,-38 28 372 0 0,1 0 0 0 0,1 3 0 0 0,34-13 0 0 0,-47 21 195 0 0,0 0-1 0 0,0 2 0 0 0,1 0 0 0 0,-1 1 0 0 0,1 1 0 0 0,0 0 0 0 0,26 2 0 0 0,-38 1-74 0 0,-1-1 0 0 0,1 1 0 0 0,0 0 0 0 0,0 1 0 0 0,-1 0-1 0 0,1 0 1 0 0,-1 0 0 0 0,1 0 0 0 0,-1 1 0 0 0,0 0 0 0 0,0 0 0 0 0,0 0 0 0 0,0 1 0 0 0,-1-1-1 0 0,1 1 1 0 0,-1 0 0 0 0,0 1 0 0 0,0-1 0 0 0,-1 1 0 0 0,1-1 0 0 0,-1 1 0 0 0,3 7-1 0 0,-4-9-58 0 0,0 0-1 0 0,0 1 1 0 0,0-1-1 0 0,-1 1 1 0 0,0-1-1 0 0,1 1 0 0 0,-2 0 1 0 0,1 0-1 0 0,0-1 1 0 0,-1 1-1 0 0,1 0 0 0 0,-1 4 1 0 0,-1-2 3 0 0,0-1 0 0 0,0 0 0 0 0,0 0 0 0 0,-1 0 1 0 0,0 0-1 0 0,0 0 0 0 0,0 0 0 0 0,-5 7 0 0 0,-5 8-111 0 0,-1-2-1 0 0,-1 1 1 0 0,-1-2 0 0 0,0 0-1 0 0,-27 22 1 0 0,41-38-63 0 0,-1 0-1 0 0,1 1 0 0 0,0-1 1 0 0,0 0-1 0 0,0 1 1 0 0,0-1-1 0 0,0 1 1 0 0,0 0-1 0 0,0-1 1 0 0,0 1-1 0 0,-1 3 1 0 0,2-3-1053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24 14599 0 0,'0'0'1320'0'0,"2"-2"-1082"0"0,5-4-94 0 0,4-6 4017 0 0,-13 11-4010 0 0,-4 0-120 0 0,-1 0 0 0 0,1 1 1 0 0,0-1-1 0 0,0 1 1 0 0,0 0-1 0 0,-1 1 0 0 0,1 0 1 0 0,0 0-1 0 0,0 0 1 0 0,0 1-1 0 0,-11 4 0 0 0,-9 4-59 0 0,-32 19-1 0 0,49-24 44 0 0,-18 10-66 0 0,-30 22-1 0 0,45-28 46 0 0,1 0 1 0 0,0 1-1 0 0,0 0 0 0 0,-15 20 0 0 0,21-24 11 0 0,3-4 0 0 0,1 0 0 0 0,-1 1 1 0 0,1-1-1 0 0,-1 1 0 0 0,1-1 0 0 0,0 1 0 0 0,0 0 0 0 0,0-1 0 0 0,0 1 1 0 0,0 0-1 0 0,0 5 0 0 0,2 4 59 0 0,0-10-64 0 0,0-1 1 0 0,0 1 0 0 0,1 0-1 0 0,-1 0 1 0 0,0-1 0 0 0,1 1-1 0 0,-1-1 1 0 0,1 1 0 0 0,0-1-1 0 0,0 0 1 0 0,-1 1-1 0 0,1-1 1 0 0,0 0 0 0 0,0 0-1 0 0,0 0 1 0 0,0-1 0 0 0,0 1-1 0 0,0 0 1 0 0,0-1-1 0 0,1 1 1 0 0,-1-1 0 0 0,3 0-1 0 0,2 1 0 0 0,1 0 0 0 0,-1-1 0 0 0,0 0 0 0 0,1-1-1 0 0,9-1 1 0 0,-8 0-11 0 0,-1-1 0 0 0,1 0-1 0 0,-1 0 1 0 0,0 0 0 0 0,0-1 0 0 0,12-8-1 0 0,41-34-186 0 0,-54 40 182 0 0,3-4 5 0 0,-4 6 11 0 0,-7 10 0 0 0,-4 8 0 0 0,2-10-15 0 0,1 0-1 0 0,0 0 1 0 0,0 0 0 0 0,1 0-1 0 0,-1 1 1 0 0,1-1-1 0 0,0 0 1 0 0,-1 7-1 0 0,1-4-21 0 0,1-5-51 0 0,8 10-2309 0 0,0-3 1122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434 264 1839 0 0,'0'0'83'0'0,"2"0"-6"0"0,113 31 11235 0 0,-114-30-10592 0 0,10 3 1987 0 0,-10-4-2588 0 0,-1 0 0 0 0,1 0 0 0 0,-1 1 1 0 0,1-1-1 0 0,-1 0 0 0 0,1 0 0 0 0,-1 1 1 0 0,1-1-1 0 0,-1 0 0 0 0,1 0 0 0 0,-1 0 1 0 0,1 0-1 0 0,-1 0 0 0 0,1 0 0 0 0,-1 0 1 0 0,1 0-1 0 0,-1 0 0 0 0,1 0 0 0 0,0 0 1 0 0,-1 0-1 0 0,1 0 0 0 0,-1 0 0 0 0,1 0 1 0 0,-1-1-1 0 0,1 1 0 0 0,-1 0 0 0 0,1 0 1 0 0,-1-1-1 0 0,1 0 0 0 0,4-2-74 0 0,-2-1 1 0 0,1 0-1 0 0,0 0 0 0 0,-1 0 0 0 0,1-1 0 0 0,-1 1 0 0 0,0-1 1 0 0,-1 0-1 0 0,1 1 0 0 0,-1-1 0 0 0,3-10 0 0 0,2-7 85 0 0,4-31-1 0 0,-10 52-128 0 0,1-11 17 0 0,0 1 0 0 0,-1-1 1 0 0,0 0-1 0 0,-1 0 1 0 0,0 1-1 0 0,-3-21 1 0 0,2 29-39 0 0,1 0 0 0 0,-1 0 0 0 0,0 0 1 0 0,1 1-1 0 0,-1-1 0 0 0,-1 0 0 0 0,1 1 0 0 0,0-1 0 0 0,-1 1 0 0 0,1-1 1 0 0,-1 1-1 0 0,0-1 0 0 0,0 1 0 0 0,0 0 0 0 0,0 0 0 0 0,0 0 1 0 0,0 0-1 0 0,0 1 0 0 0,-1-1 0 0 0,1 0 0 0 0,-1 1 0 0 0,1 0 1 0 0,-1 0-1 0 0,0 0 0 0 0,1 0 0 0 0,-1 0 0 0 0,0 0 0 0 0,0 0 1 0 0,0 1-1 0 0,1 0 0 0 0,-1-1 0 0 0,-5 1 0 0 0,-4 1-43 0 0,0 0 1 0 0,0 1-1 0 0,0 0 0 0 0,0 1 0 0 0,0 0 0 0 0,-15 7 1 0 0,-67 35 21 0 0,50-20 82 0 0,1 1 0 0 0,1 3-1 0 0,1 1 1 0 0,2 2 0 0 0,-68 71-1 0 0,100-94-36 0 0,-1 0 1 0 0,2 0-1 0 0,-1 1 0 0 0,1 0 0 0 0,1 0 0 0 0,0 0 1 0 0,0 1-1 0 0,-5 17 0 0 0,9-23-2 0 0,0-1 0 0 0,1 1 0 0 0,-1-1 0 0 0,1 1 0 0 0,0-1-1 0 0,0 1 1 0 0,0-1 0 0 0,0 1 0 0 0,1-1 0 0 0,2 9 0 0 0,-2-10-5 0 0,1 0 0 0 0,-1 0 0 0 0,1 0 0 0 0,-1 0 0 0 0,1 0 0 0 0,0 0 1 0 0,0-1-1 0 0,1 1 0 0 0,-1-1 0 0 0,1 1 0 0 0,-1-1 0 0 0,1 0 0 0 0,-1 0 0 0 0,1 0 0 0 0,6 3 0 0 0,2 0 3 0 0,1 0 0 0 0,-1-1 0 0 0,1 0 0 0 0,0-1 0 0 0,0-1-1 0 0,0 0 1 0 0,0 0 0 0 0,14-1 0 0 0,5-1 4 0 0,0-1 1 0 0,32-6-1 0 0,-46 4 13 0 0,1-1 0 0 0,-1-1 0 0 0,-1 0 0 0 0,1-1-1 0 0,-1-1 1 0 0,0 0 0 0 0,27-17 0 0 0,-37 19-5 0 0,0 0-1 0 0,-1 0 1 0 0,0 0 0 0 0,0-1-1 0 0,0 0 1 0 0,0 0 0 0 0,-1 0-1 0 0,7-12 1 0 0,-5 7 4 0 0,1 0 0 0 0,1 0 0 0 0,17-18 0 0 0,-35 56-76 0 0,-148 249 212 0 0,116-212-18 0 0,-37 59-103 0 0,59-90-33 0 0,-25 63-1 0 0,41-86 3 0 0,0-2 0 0 0,1-1 0 0 0,1 1 0 0 0,-1 0 0 0 0,1 0 0 0 0,0 0 0 0 0,1 0 0 0 0,0 0 0 0 0,0 0 0 0 0,1 0 0 0 0,1 13 0 0 0,0-13-32 0 0,0-7-125 0 0,10-4-190 0 0,-6 1 69 0 0,0-1-1 0 0,0 0 0 0 0,0 0 1 0 0,0 0-1 0 0,5-6 1 0 0,-2 2-264 0 0,11-8-581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116 114 7367 0 0,'72'-42'642'0'0,"0"0"-148"0"0,-23 19 3182 0 0,-45 22-2963 0 0,0-1 0 0 0,0 1-1 0 0,0 1 1 0 0,0-1 0 0 0,7 0-1 0 0,-9 1 1072 0 0,-2 6-1286 0 0,0-2-363 0 0,0 0-1 0 0,0-1 1 0 0,0 1 0 0 0,0-1-1 0 0,-1 1 1 0 0,1 0-1 0 0,-1-1 1 0 0,0 1 0 0 0,0-1-1 0 0,0 0 1 0 0,-1 1 0 0 0,-3 5-1 0 0,-39 57 1019 0 0,5-10-594 0 0,-24 40-195 0 0,22-34 34 0 0,-47 94 0 0 0,73-118-1913 0 0,-17 64 0 0 0,25-79 1040 0 0,7-21-1129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82 10911 0 0,'8'-10'190'0'0,"1"0"-1"0"0,1 1 1 0 0,-1 1-1 0 0,1-1 1 0 0,1 2-1 0 0,16-10 1 0 0,-25 15 127 0 0,1 0 0 0 0,0 1 0 0 0,1 0 0 0 0,-1 0 0 0 0,0 0 0 0 0,0 0 0 0 0,0 0 0 0 0,0 0 0 0 0,1 1 0 0 0,-1 0 0 0 0,0 0 0 0 0,1 0 0 0 0,-1 0 0 0 0,0 0 0 0 0,5 1 0 0 0,-8-1-317 0 0,3 1 600 0 0,11 2 977 0 0,-14-3-1553 0 0,0 1 0 0 0,0-1 1 0 0,0 0-1 0 0,0 0 0 0 0,0 1 0 0 0,0-1 0 0 0,0 0 0 0 0,0 0 0 0 0,0 0 0 0 0,1 1 0 0 0,-1-1 0 0 0,0 0 0 0 0,0 0 1 0 0,0 0-1 0 0,0 1 0 0 0,0-1 0 0 0,1 0 0 0 0,-1 0 0 0 0,0 0 0 0 0,0 0 0 0 0,0 0 0 0 0,0 1 0 0 0,1-1 1 0 0,-1 0-1 0 0,0 0 0 0 0,0 0 0 0 0,0 0 0 0 0,1 0 0 0 0,-1 0 0 0 0,1 0 5 0 0,-1 1 0 0 0,1-1 0 0 0,-1 0 0 0 0,1 1 0 0 0,-1-1 0 0 0,0 0 0 0 0,1 1 0 0 0,-1-1 1 0 0,1 0-1 0 0,-1 1 0 0 0,0-1 0 0 0,1 1 0 0 0,-1-1 0 0 0,0 1 0 0 0,1-1 0 0 0,-1 1 0 0 0,0-1 0 0 0,1 1 0 0 0,0 4 61 0 0,0 0 0 0 0,0-1 0 0 0,0 1 0 0 0,-1 0 0 0 0,0 0 0 0 0,0-1 0 0 0,0 1 0 0 0,0 0 0 0 0,-1 0 0 0 0,0-1 0 0 0,0 1 0 0 0,-2 8 0 0 0,-4 7 163 0 0,-16 30 0 0 0,14-30-123 0 0,-38 65 399 0 0,10-21-146 0 0,-111 205 649 0 0,72-133-950 0 0,49-77-27 0 0,20-43-46 0 0,6-13 1 0 0,3-4-1410 0 0,1 1 1111 0 0,-1 0 0 0 0,0-1 0 0 0,0 1 0 0 0,0-1 0 0 0,0 0 0 0 0,0 0 0 0 0,0 0 0 0 0,-1 0 0 0 0,1 0 0 0 0,0 0 0 0 0,0 0 0 0 0,-1 0 0 0 0,1-1 0 0 0,0 1 0 0 0,1-3 1 0 0,12-14-1550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13 2759 0 0,'2'-1'207'0'0,"40"-11"11200"0"0,-44 14-10769 0 0,-21 19 116 0 0,-42 28-1 0 0,6-4-417 0 0,-48 35-199 0 0,-135 75 0 0 0,222-143-122 0 0,16-10 0 0 0,0 0 0 0 0,1 1 0 0 0,-1-1 0 0 0,1 1-1 0 0,0 0 1 0 0,0 0 0 0 0,0 0 0 0 0,0 0 0 0 0,0 0 0 0 0,1 1 0 0 0,0-1-1 0 0,-1 1 1 0 0,1 0 0 0 0,-2 6 0 0 0,3-8 3 0 0,1 0 0 0 0,0 0 1 0 0,0 0-1 0 0,0-1 0 0 0,0 1 1 0 0,0 0-1 0 0,0 0 0 0 0,1 0 0 0 0,-1 0 1 0 0,1 0-1 0 0,-1 0 0 0 0,1-1 1 0 0,0 1-1 0 0,-1 0 0 0 0,1 0 0 0 0,2 2 1 0 0,-2-1 19 0 0,6 8 106 0 0,0 0 0 0 0,1 0 0 0 0,0-1 0 0 0,0 0 0 0 0,1 0 0 0 0,0-1 0 0 0,16 12 0 0 0,-9-9 111 0 0,1-1 0 0 0,0 0-1 0 0,1-1 1 0 0,21 9 0 0 0,-30-16-256 0 0,0 0 1 0 0,1-1-1 0 0,-1 0 1 0 0,1-1 0 0 0,-1 1-1 0 0,1-2 1 0 0,-1 1 0 0 0,1-2-1 0 0,0 1 1 0 0,-1-1 0 0 0,1 0-1 0 0,-1-1 1 0 0,1 0-1 0 0,12-6 1 0 0,12-5-2034 0 0,-1-1-1 0 0,47-28 1 0 0,-66 34 656 0 0,12-6-3485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352 131 3223 0 0,'3'-1'240'0'0,"166"-86"6399"0"0,-95 44 805 0 0,-93 48-5596 0 0,8-1-1829 0 0,-1-2 165 0 0,6 0-14 0 0,0-1 0 0 0,0 1-1 0 0,1-1 1 0 0,-1 1 0 0 0,-9 6-1 0 0,-6 3-215 0 0,2 0-1 0 0,-35 28 0 0 0,-9 6-83 0 0,-192 111-176 0 0,199-117 307 0 0,50-34 76 0 0,1 0-1 0 0,-1 0 1 0 0,1 1 0 0 0,-1-1-1 0 0,2 1 1 0 0,-7 9 0 0 0,10-13 133 0 0,11 10 338 0 0,-6-9-487 0 0,0 0-1 0 0,0 0 1 0 0,0-1-1 0 0,0 0 1 0 0,1 0-1 0 0,-1 0 0 0 0,0 0 1 0 0,1-1-1 0 0,0 1 1 0 0,-1-1-1 0 0,1 0 1 0 0,0-1-1 0 0,7 1 1 0 0,3-1 75 0 0,0 0 1 0 0,30-5-1 0 0,-8-2 6 0 0,0-2-1 0 0,0-1 1 0 0,52-22 0 0 0,-32 6-63 0 0,72-44 0 0 0,-104 56-98 0 0,-8 5 12 0 0,-1-1 0 0 0,23-17 0 0 0,-35 24-38 0 0,-1 0-1 0 0,0 1 1 0 0,0-1-1 0 0,0-1 0 0 0,0 1 1 0 0,-1 0-1 0 0,1-1 1 0 0,-1 1-1 0 0,0-1 1 0 0,0 0-1 0 0,0 1 1 0 0,-1-1-1 0 0,1 0 0 0 0,-1 0 1 0 0,0 0-1 0 0,1-8 1 0 0,-2 9-18 0 0,0 0 0 0 0,0 0 0 0 0,-1 0 1 0 0,1 0-1 0 0,-1 1 0 0 0,0-1 0 0 0,1 0 0 0 0,-1 0 1 0 0,-1 1-1 0 0,1-1 0 0 0,0 1 0 0 0,-1-1 0 0 0,1 1 1 0 0,-1 0-1 0 0,0-1 0 0 0,1 1 0 0 0,-1 0 1 0 0,0 0-1 0 0,-1 0 0 0 0,1 0 0 0 0,0 0 0 0 0,0 1 1 0 0,-6-3-1 0 0,-5-3-232 0 0,1 1 0 0 0,-2 0 0 0 0,-21-5 0 0 0,18 6 63 0 0,7 1-230 0 0,-1 1-1 0 0,0 0 0 0 0,0 0 1 0 0,0 2-1 0 0,-14-2 0 0 0,23 3-701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123 189 8319 0 0,'1'3'382'0'0,"0"2"-298"0"0,0 0 0 0 0,0 0-1 0 0,-1 1 1 0 0,1-1 0 0 0,-1 0 0 0 0,0 0 0 0 0,-1 0 0 0 0,1 0 0 0 0,-1 0 0 0 0,0 0 0 0 0,0 0 0 0 0,0 0 0 0 0,-4 6-1 0 0,3-5 371 0 0,-2 0-1 0 0,1 0 1 0 0,-1 0-1 0 0,1 0 1 0 0,-2-1-1 0 0,1 0 1 0 0,0 0-1 0 0,-1 0 0 0 0,0 0 1 0 0,-7 4-1 0 0,10-7-310 0 0,0 0-1 0 0,0-1 1 0 0,-1 1-1 0 0,1-1 1 0 0,-1 0 0 0 0,1 0-1 0 0,-1 0 1 0 0,1 0-1 0 0,-1 0 1 0 0,0 0-1 0 0,1 0 1 0 0,-1-1-1 0 0,0 0 1 0 0,0 1-1 0 0,1-1 1 0 0,-1 0 0 0 0,0 0-1 0 0,0-1 1 0 0,1 1-1 0 0,-1 0 1 0 0,-4-2-1 0 0,5 1 130 0 0,1-1-136 0 0,1-1-109 0 0,-1 1-1 0 0,1-1 0 0 0,-1 1 0 0 0,1-1 1 0 0,0 1-1 0 0,0-1 0 0 0,0 1 1 0 0,0-1-1 0 0,0 1 0 0 0,1 0 1 0 0,-1-1-1 0 0,1 1 0 0 0,-1-1 0 0 0,3-2 1 0 0,-1-1 2 0 0,0 1 1 0 0,1 1-1 0 0,0-1 1 0 0,0 0 0 0 0,1 1-1 0 0,4-5 1 0 0,7-6-8 0 0,0 2-1 0 0,28-20 1 0 0,-40 31-25 0 0,35-24 89 0 0,0 2 0 0 0,1 1 0 0 0,52-21 0 0 0,-87 42 25 0 0,1 0-1 0 0,-1 1 1 0 0,1-1-1 0 0,-1 1 1 0 0,1 0-1 0 0,-1 0 0 0 0,1 1 1 0 0,0-1-1 0 0,0 1 1 0 0,-1 0-1 0 0,1 0 1 0 0,6 1-1 0 0,-9 0 189 0 0,8 35 504 0 0,-10-29-763 0 0,0-1 0 0 0,-1 1 0 0 0,0-1 0 0 0,0 1 0 0 0,-1-1 0 0 0,1 1 0 0 0,-1-1 0 0 0,-1 0 0 0 0,1 0 0 0 0,-1 0 0 0 0,-6 10 0 0 0,-4 3 21 0 0,-31 34 0 0 0,40-49-82 0 0,1 0 0 0 0,-1 0 1 0 0,0-1 0 0 0,0 1 0 0 0,0-1 0 0 0,0 0 0 0 0,-6 3 0 0 0,8-5-78 0 0,2-5-102 0 0,1 0 167 0 0,-1 0 0 0 0,1 0 0 0 0,0 0 0 0 0,1 0 0 0 0,-1 0 0 0 0,0 0 0 0 0,1 0 0 0 0,0 0 0 0 0,0 0 0 0 0,5-5 0 0 0,3-4-186 0 0,19-20 0 0 0,-16 19 86 0 0,2-3-59 0 0,1 1 0 0 0,0 0 0 0 0,1 1 0 0 0,1 1 1 0 0,26-16-1 0 0,-13 12-4 0 0,41-21-92 0 0,-61 34 290 0 0,-1 1-1 0 0,1 0 1 0 0,0 1-1 0 0,0 0 1 0 0,12-1-1 0 0,-21 4 20 0 0,0 0 0 0 0,0 1 0 0 0,0-1-1 0 0,-1 1 1 0 0,1 0 0 0 0,0-1 0 0 0,0 1 0 0 0,-1 0-1 0 0,1 0 1 0 0,-1 0 0 0 0,1 0 0 0 0,-1 0 0 0 0,1 0 0 0 0,-1 0-1 0 0,0 1 1 0 0,3 1 0 0 0,-3-1 11 0 0,3 2 56 0 0,0 1 0 0 0,0 0 1 0 0,-1 0-1 0 0,0 0 1 0 0,0 1-1 0 0,0-1 0 0 0,0 1 1 0 0,-1 0-1 0 0,0 0 1 0 0,0 0-1 0 0,1 6 0 0 0,0 10 269 0 0,3 38-1 0 0,-5-43-227 0 0,0-12-97 0 0,0-1-6 0 0,-4 16 107 0 0,2-13-104 0 0,0-4-18 0 0,1 0 1 0 0,-1 0 0 0 0,0 0-1 0 0,0 0 1 0 0,0 0-1 0 0,-2 3 1 0 0,-12 27-32 0 0,14-31-133 0 0,1 0-1 0 0,0 0 1 0 0,-1 0-1 0 0,1 0 1 0 0,0 0-1 0 0,0 0 0 0 0,0 0 1 0 0,0 0-1 0 0,1 4 1 0 0,-1-1-1215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13823 0 0,'0'0'1062'0'0,"0"2"-693"0"0,-4 10 244 0 0,0 0 0 0 0,0-1 0 0 0,-1 1 0 0 0,-8 12 1 0 0,-31 44 1804 0 0,15-24-2235 0 0,-42 80 618 0 0,-58 147 1 0 0,16-31-1079 0 0,26-82-2062 0 0,47-93-4062 0 0,27-45 573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10135 0 0,'1'-15'198'0'0,"0"0"-1"0"0,1 0 1 0 0,1 0-1 0 0,1 1 1 0 0,7-21-1 0 0,-7 26 143 0 0,0 0 0 0 0,1 0 0 0 0,0 1 0 0 0,0 0 0 0 0,1 0 0 0 0,0 0 0 0 0,0 0-1 0 0,1 1 1 0 0,9-8 0 0 0,4-2 150 0 0,0 1 0 0 0,0 1-1 0 0,37-19 1 0 0,-32 21-189 0 0,0 1 0 0 0,1 2 1 0 0,0 1-1 0 0,1 0 0 0 0,39-6 0 0 0,-55 14-106 0 0,0 0 0 0 0,0 1 0 0 0,0 0 0 0 0,0 0-1 0 0,-1 1 1 0 0,1 1 0 0 0,12 3 0 0 0,-15-3-55 0 0,0 1 0 0 0,0 0 0 0 0,0 0 0 0 0,-1 1 0 0 0,0 0-1 0 0,1 1 1 0 0,-2-1 0 0 0,1 1 0 0 0,0 1 0 0 0,8 8 0 0 0,-12-10-87 0 0,0 0 0 0 0,0 0-1 0 0,0 0 1 0 0,-1 0 0 0 0,1 1-1 0 0,-1-1 1 0 0,0 1 0 0 0,0 0-1 0 0,0 0 1 0 0,-1-1 0 0 0,0 1 0 0 0,0 0-1 0 0,0 0 1 0 0,-1 0 0 0 0,1 0-1 0 0,-1 0 1 0 0,0 1 0 0 0,-1-1-1 0 0,1 0 1 0 0,-1 0 0 0 0,0 0 0 0 0,-3 9-1 0 0,-2 2 46 0 0,0-1-1 0 0,-1 0 0 0 0,0 0 1 0 0,-1 0-1 0 0,-16 22 0 0 0,2-9-32 0 0,-1-1 1 0 0,-1-1-1 0 0,-1-1 0 0 0,-1-1 1 0 0,-1-1-1 0 0,-1-1 0 0 0,-1-2 1 0 0,0-1-1 0 0,-2-1 0 0 0,-64 26 1 0 0,82-39-153 0 0,-1 0 1 0 0,0-2 0 0 0,-16 3-1 0 0,23-5-656 0 0,0 0 0 0 0,0 0 0 0 0,-1-1 0 0 0,-9-1 0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485 116 1839 0 0,'2'-2'83'0'0,"43"-52"703"0"0,-22 26 3638 0 0,0 0 7490 0 0,-26 28-11667 0 0,-8-2-193 0 0,0 1 0 0 0,0 1 0 0 0,0 0 1 0 0,-1 1-1 0 0,1 0 0 0 0,0 0 1 0 0,0 1-1 0 0,-13 4 0 0 0,-3 3-66 0 0,1 0-1 0 0,-33 16 0 0 0,22-4 13 0 0,0 2 0 0 0,-35 28 0 0 0,50-35 0 0 0,-1 1 42 0 0,0 1 1 0 0,1 1-1 0 0,1 1 0 0 0,1 1 1 0 0,1 1-1 0 0,-21 29 0 0 0,38-48-27 0 0,1 0-1 0 0,-1 0 1 0 0,1 0-1 0 0,-1 0 1 0 0,1 0-1 0 0,0 0 0 0 0,0 0 1 0 0,0 0-1 0 0,1 1 1 0 0,-1-1-1 0 0,1 0 1 0 0,0 0-1 0 0,0 7 1 0 0,0-8-6 0 0,1 0 1 0 0,-1 0-1 0 0,1-1 0 0 0,-1 1 1 0 0,1 0-1 0 0,0 0 1 0 0,0 0-1 0 0,0-1 0 0 0,0 1 1 0 0,0 0-1 0 0,0-1 0 0 0,0 1 1 0 0,1-1-1 0 0,-1 0 1 0 0,0 1-1 0 0,1-1 0 0 0,-1 0 1 0 0,1 0-1 0 0,0 0 1 0 0,-1 0-1 0 0,1 0 0 0 0,0 0 1 0 0,0 0-1 0 0,2 1 1 0 0,6 0 21 0 0,-1 0 0 0 0,1 0 1 0 0,-1 0-1 0 0,1-2 1 0 0,-1 1-1 0 0,1-1 0 0 0,0 0 1 0 0,16-3-1 0 0,7-3 89 0 0,37-12 0 0 0,6-11-287 0 0,-62 23-122 0 0,-12 5 129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40 596 19231 0 0,'0'0'1744'0'0,"-2"0"-1434"0"0,0-1-221 0 0,0 1 0 0 0,1 0 1 0 0,-1-1-1 0 0,0 1 1 0 0,0-1-1 0 0,1 1 0 0 0,-1-1 1 0 0,0 0-1 0 0,1 0 1 0 0,-1 0-1 0 0,1 0 1 0 0,-1 0-1 0 0,1 0 0 0 0,0 0 1 0 0,-1 0-1 0 0,1-1 1 0 0,0 1-1 0 0,0 0 1 0 0,0-1-1 0 0,0 1 0 0 0,0-1 1 0 0,0 1-1 0 0,0-1 1 0 0,0 0-1 0 0,1 1 1 0 0,-1-1-1 0 0,1 0 0 0 0,-1 0 1 0 0,1 1-1 0 0,-1-1 1 0 0,1 0-1 0 0,0 0 0 0 0,0-2 1 0 0,0-3 120 0 0,1 1 1 0 0,0-1-1 0 0,0 0 1 0 0,1 0-1 0 0,-1 1 0 0 0,5-9 1 0 0,-1 1 31 0 0,1 1 1 0 0,1-1-1 0 0,16-22 0 0 0,32-34 91 0 0,-37 48-279 0 0,69-66-13 0 0,-53 56-104 0 0,0 1-288 0 0,1 1-1 0 0,2 2 0 0 0,0 2 1 0 0,50-27-1 0 0,-73 46-69 0 0,0 1 1 0 0,0 0-1 0 0,1 1 1 0 0,-1 0-1 0 0,1 1 0 0 0,24-3 1 0 0,-37 7 249 0 0,-1 0 0 0 0,0 0 1 0 0,0 1-1 0 0,1-1 0 0 0,-1 0 1 0 0,0 0-1 0 0,0 1 0 0 0,1-1 0 0 0,-1 1 1 0 0,0-1-1 0 0,0 1 0 0 0,0 0 0 0 0,0-1 1 0 0,0 1-1 0 0,0 0 0 0 0,0 0 1 0 0,0 0-1 0 0,0 0 0 0 0,0 0 0 0 0,0 0 1 0 0,1 2-1 0 0,-1-2 46 0 0,0 1-151 0 0,0 0 1 0 0,0 0 0 0 0,0 0 0 0 0,0 0 0 0 0,0 0 0 0 0,-1 0 0 0 0,1 0 0 0 0,-1 0 0 0 0,1 0 0 0 0,-1 1 0 0 0,0-1 0 0 0,0 0-1 0 0,0 3 1 0 0,1 2-607 0 0,2 41-3876 0 0,-2-44 4537 0 0,0-1 1 0 0,0 1-1 0 0,0-1 1 0 0,0 1-1 0 0,0-1 1 0 0,1 1-1 0 0,0-1 1 0 0,0 0-1 0 0,0 0 1 0 0,0 0-1 0 0,4 5 1 0 0,-1-2 172 0 0,5 8 1838 0 0,48 61 5000 0 0,-50-66-6061 0 0,1 0 1 0 0,-1 0-1 0 0,1-1 0 0 0,1-1 1 0 0,14 10-1 0 0,-20-15-462 0 0,0-1 0 0 0,0 1 0 0 0,0-1 0 0 0,0 0-1 0 0,0 0 1 0 0,8 0 0 0 0,0 1 280 0 0,-8-1-415 0 0,0-1 1 0 0,-1 0 0 0 0,1 0-1 0 0,-1 0 1 0 0,1-1 0 0 0,0 1-1 0 0,-1-1 1 0 0,1 0-1 0 0,-1 0 1 0 0,5-2 0 0 0,-1 1 65 0 0,3-2-135 0 0,-1 0-1 0 0,0-1 1 0 0,0 0-1 0 0,0 0 1 0 0,-1-1 0 0 0,0 0-1 0 0,0-1 1 0 0,-1 0-1 0 0,1 0 1 0 0,-1 0-1 0 0,-1-1 1 0 0,0 0 0 0 0,6-10-1 0 0,-10 16-53 0 0,-1-1 0 0 0,0 1 0 0 0,0-1 0 0 0,0 1 0 0 0,0-1 0 0 0,0 0 0 0 0,0 1 0 0 0,-1-1 0 0 0,1 0 0 0 0,-1 0 0 0 0,0 1 0 0 0,0-1 0 0 0,0 0 0 0 0,0 0 0 0 0,-1 1 0 0 0,1-1-1 0 0,-1 0 1 0 0,1 0 0 0 0,-3-4 0 0 0,2 6-26 0 0,0-1 1 0 0,0 0-1 0 0,0 1 0 0 0,0-1 0 0 0,0 1 0 0 0,-1-1 0 0 0,1 1 0 0 0,-1-1 0 0 0,1 1 0 0 0,-1 0 0 0 0,1 0 0 0 0,-1 0 0 0 0,0 0 0 0 0,1 0 1 0 0,-1 0-1 0 0,0 0 0 0 0,0 1 0 0 0,0-1 0 0 0,0 0 0 0 0,0 1 0 0 0,0 0 0 0 0,0-1 0 0 0,0 1 0 0 0,0 0 0 0 0,0 0 0 0 0,0 0 0 0 0,-3 1 0 0 0,-9 2-131 0 0,0 0-1 0 0,1 1 0 0 0,-1 1 1 0 0,1 0-1 0 0,-25 13 1 0 0,10-4 18 0 0,-10 4 66 0 0,0 1 0 0 0,2 2 0 0 0,0 1 0 0 0,-61 52 0 0 0,92-70 45 0 0,1 0 0 0 0,0 1 0 0 0,0-1-1 0 0,0 1 1 0 0,1 0 0 0 0,0 0 0 0 0,-1 0 0 0 0,2 0 0 0 0,-4 8-1 0 0,5-11 5 0 0,1 0-1 0 0,-1 0 0 0 0,1 0 0 0 0,-1 0 1 0 0,1 0-1 0 0,0 0 0 0 0,0 0 0 0 0,0 0 0 0 0,0 0 1 0 0,0 0-1 0 0,1 0 0 0 0,-1 1 0 0 0,1-1 0 0 0,-1 0 1 0 0,1 0-1 0 0,0-1 0 0 0,-1 1 0 0 0,1 0 1 0 0,0 0-1 0 0,0 0 0 0 0,1 0 0 0 0,-1-1 0 0 0,0 1 1 0 0,0 0-1 0 0,1-1 0 0 0,-1 0 0 0 0,1 1 0 0 0,0-1 1 0 0,2 2-1 0 0,3 1-447 0 0,-1 0 0 0 0,1 0 0 0 0,0-1 0 0 0,0-1 1 0 0,0 1-1 0 0,13 2 0 0 0,1-2-752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53 360 10135 0 0,'0'0'10360'0'0,"-2"-2"-9686"0"0,-3-2-427 0 0,0-1 1 0 0,0 1 0 0 0,1-1 0 0 0,0 0-1 0 0,0-1 1 0 0,0 1 0 0 0,1-1 0 0 0,-1 0 0 0 0,-2-7-1 0 0,5 10-199 0 0,0-1 0 0 0,0 1-1 0 0,0 0 1 0 0,0-1 0 0 0,0 1-1 0 0,1-1 1 0 0,0 1-1 0 0,-1-1 1 0 0,1 1 0 0 0,1-1-1 0 0,-1 1 1 0 0,0 0 0 0 0,1-1-1 0 0,0 1 1 0 0,0-1 0 0 0,0 1-1 0 0,0 0 1 0 0,0-1-1 0 0,4-5 1 0 0,5-5-92 0 0,0 1 0 0 0,1 0 0 0 0,0 0 0 0 0,24-20 0 0 0,-10 13-394 0 0,44-28 0 0 0,-49 37 300 0 0,-1 1-1 0 0,1 0 0 0 0,1 2 1 0 0,39-12-1 0 0,-44 16 169 0 0,0 1-1 0 0,-1 1 1 0 0,1 0 0 0 0,0 1-1 0 0,0 1 1 0 0,0 1 0 0 0,24 3-1 0 0,-31-2 61 0 0,0 1 0 0 0,-1 0 0 0 0,1 0 0 0 0,-1 0 0 0 0,0 1 0 0 0,0 1 0 0 0,12 8 0 0 0,-18-12-58 0 0,-1 0 0 0 0,0 1 0 0 0,0-1 0 0 0,0 1 1 0 0,1-1-1 0 0,-2 1 0 0 0,1-1 0 0 0,0 1 0 0 0,0 0 0 0 0,0-1 0 0 0,-1 1 0 0 0,1 0 0 0 0,-1 0 0 0 0,1-1 0 0 0,-1 1 0 0 0,0 0 0 0 0,0 2 0 0 0,1 2 11 0 0,-1 0-1 0 0,0 0 0 0 0,-2 11 1 0 0,0-11-35 0 0,1 0 1 0 0,-1-1 0 0 0,0 1-1 0 0,-1 0 1 0 0,1-1 0 0 0,-1 1-1 0 0,0-1 1 0 0,-1 0 0 0 0,-5 7-1 0 0,-7 6 43 0 0,-18 17-1 0 0,18-19-40 0 0,-16 13-319 0 0,-1 0-1 0 0,-1-2 1 0 0,-1-2 0 0 0,-39 21-1 0 0,51-34-209 0 0,-1-1 0 0 0,0-1 0 0 0,-47 12-1 0 0,67-21 350 0 0,-1 0 0 0 0,1-1 0 0 0,-1 1 0 0 0,1-1-1 0 0,-1 0 1 0 0,0 0 0 0 0,-6-2 0 0 0,9 2-349 0 0,2-3-149 0 0,-1 0 352 0 0,1 0 1 0 0,-1 0-1 0 0,1-1 0 0 0,0 1 0 0 0,0 0 0 0 0,1 0 0 0 0,-1 0 0 0 0,2-6 1 0 0,6-15-1295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85 10999 0 0,'83'-60'2563'0'0,"-82"59"-2391"0"0,-1 1 0 0 0,1 0 0 0 0,-1 0 0 0 0,0 0-1 0 0,1-1 1 0 0,-1 1 0 0 0,0 0 0 0 0,0-1 0 0 0,1 1 0 0 0,-1 0 0 0 0,0 0 0 0 0,0-1 0 0 0,1 1 0 0 0,-1-1 0 0 0,0 1-1 0 0,0 0 1 0 0,0-1 0 0 0,1 1 0 0 0,-1 0 0 0 0,0-1 0 0 0,0 1 0 0 0,0-1 0 0 0,0 1 0 0 0,0-1 0 0 0,0 1 0 0 0,0 0-1 0 0,0-1 1 0 0,0 0-91 0 0,-1 0-1 0 0,1 1 1 0 0,-1-1-1 0 0,1 1 1 0 0,0-1-1 0 0,-1 1 1 0 0,1-1-1 0 0,-1 1 0 0 0,1-1 1 0 0,-1 1-1 0 0,1-1 1 0 0,-1 1-1 0 0,0 0 1 0 0,1-1-1 0 0,-2 1 1 0 0,0-1 8 0 0,-1 0-1 0 0,0 0 1 0 0,0 0 0 0 0,0 0 0 0 0,0 0 0 0 0,-4 0 0 0 0,-12 3 132 0 0,1 0 0 0 0,0 1 0 0 0,-30 8 0 0 0,3 0 13 0 0,-222 55 258 0 0,210-50-492 0 0,19-7 0 0 0,-64 26 0 0 0,98-33 0 0 0,0 0 1 0 0,0 0-1 0 0,0 0 0 0 0,0 1 1 0 0,0 0-1 0 0,0 0 0 0 0,1 0 0 0 0,-1 0 1 0 0,1 0-1 0 0,-4 6 0 0 0,6-7 0 0 0,0 0-1 0 0,-1 0 0 0 0,1 0 1 0 0,1 0-1 0 0,-1 0 0 0 0,0 0 1 0 0,0 0-1 0 0,1 1 0 0 0,0-1 1 0 0,-1 0-1 0 0,1 0 0 0 0,0 1 1 0 0,0-1-1 0 0,0 0 0 0 0,0 0 1 0 0,0 1-1 0 0,1-1 0 0 0,-1 0 1 0 0,1 0-1 0 0,0 1 0 0 0,-1-1 1 0 0,3 3-1 0 0,1 4-3 0 0,1 0 0 0 0,1 0 0 0 0,0-1 1 0 0,0 1-1 0 0,1-2 0 0 0,0 1 0 0 0,0-1 0 0 0,1 1 0 0 0,11 7 0 0 0,9 5-6 0 0,44 23-1 0 0,-55-34 11 0 0,229 137 0 0 0,-238-141 4 0 0,0 0 0 0 0,-1 0 0 0 0,0 1 1 0 0,0 0-1 0 0,-1 1 0 0 0,0 0 0 0 0,9 12 0 0 0,-13-16-2 0 0,0 1 1 0 0,0-1-1 0 0,-1 1 1 0 0,1 0-1 0 0,-1-1 1 0 0,0 1-1 0 0,0 0 1 0 0,0 0-1 0 0,-1 0 1 0 0,1-1-1 0 0,-1 1 1 0 0,0 0-1 0 0,0 0 1 0 0,0 0-1 0 0,-1 0 1 0 0,1 0-1 0 0,-1 0 1 0 0,0-1-1 0 0,0 1 1 0 0,-2 4-1 0 0,0-1 6 0 0,-1-1-1 0 0,1 0 1 0 0,-1 1-1 0 0,0-2 1 0 0,-1 1-1 0 0,1 0 0 0 0,-1-1 1 0 0,0 0-1 0 0,-1 0 1 0 0,-9 6-1 0 0,-7 4 25 0 0,-35 18 1 0 0,54-31-33 0 0,-24 11-47 0 0,0 0 0 0 0,0-2 0 0 0,-2-1 0 0 0,1-1 0 0 0,-1-2-1 0 0,0-1 1 0 0,-1-1 0 0 0,-31 1 0 0 0,53-5 36 0 0,0-1 1 0 0,0 0-1 0 0,0-1 0 0 0,0 0 0 0 0,0 0 0 0 0,1-1 0 0 0,-9-2 1 0 0,14 3 10 0 0,-1 0 0 0 0,1 0 0 0 0,0 0 1 0 0,-1-1-1 0 0,1 1 0 0 0,0 0 0 0 0,0-1 1 0 0,0 0-1 0 0,0 1 0 0 0,0-1 0 0 0,1 0 1 0 0,-1 0-1 0 0,0 0 0 0 0,1 0 0 0 0,0 0 1 0 0,-1-1-1 0 0,1 1 0 0 0,0 0 0 0 0,0 0 1 0 0,0-1-1 0 0,0 1 0 0 0,1-1 0 0 0,-1 1 1 0 0,1-1-1 0 0,-1-3 0 0 0,1-1 0 0 0,0-1 0 0 0,1 0 0 0 0,0 1 0 0 0,0-1 0 0 0,0 1 0 0 0,1-1 0 0 0,0 1 0 0 0,1 0 0 0 0,0-1 0 0 0,0 1 0 0 0,5-7 0 0 0,7-12 0 0 0,27-35 0 0 0,-37 54 0 0 0,29-41 12 0 0,-12 16 10 0 0,39-43-1 0 0,-53 67 77 0 0,1-1 0 0 0,0 1-1 0 0,0 0 1 0 0,1 1 0 0 0,0 0-1 0 0,1 1 1 0 0,-1 0 0 0 0,1 0-1 0 0,12-3 1 0 0,21-6 309 0 0,58-22-32 0 0,-83 29-346 0 0,-1-1 0 0 0,0 0 1 0 0,21-16-1 0 0,-28 16-21 0 0,0-1 0 0 0,-1 1 0 0 0,-1-2 0 0 0,0 1 0 0 0,0-2 0 0 0,-1 1 0 0 0,0-1 0 0 0,-1 0 0 0 0,-1 0 0 0 0,0-1 0 0 0,0 0 0 0 0,-1 0 0 0 0,-1-1 0 0 0,0 1 0 0 0,3-28 0 0 0,-7 40-34 0 0,1 0 0 0 0,-1-1 0 0 0,0 1 0 0 0,0 0 0 0 0,0-1 0 0 0,-1 1 0 0 0,1 0 0 0 0,0 0 0 0 0,0-1 0 0 0,-1 1 0 0 0,1 0 0 0 0,-1 0 0 0 0,1-1 0 0 0,-2-1 0 0 0,2 3-7 0 0,-1-1 0 0 0,1 1 1 0 0,-1-1-1 0 0,0 1 0 0 0,1-1 0 0 0,-1 1 1 0 0,1-1-1 0 0,-1 1 0 0 0,0 0 0 0 0,1-1 1 0 0,-1 1-1 0 0,0 0 0 0 0,1-1 1 0 0,-1 1-1 0 0,0 0 0 0 0,0 0 0 0 0,1 0 1 0 0,-1 0-1 0 0,-1 0 0 0 0,0 0-207 0 0,-1 0 1 0 0,1 1-1 0 0,0-1 0 0 0,-1 1 0 0 0,1 0 0 0 0,0-1 1 0 0,-1 1-1 0 0,1 0 0 0 0,0 1 0 0 0,0-1 0 0 0,0 0 1 0 0,0 0-1 0 0,0 1 0 0 0,0 0 0 0 0,-2 1 1 0 0,1 1-672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11519 0 0,'0'0'887'0'0,"-2"1"-583"0"0,-6 3 65 0 0,0 0 0 0 0,0 1 0 0 0,1 0 0 0 0,0 0 0 0 0,0 1-1 0 0,1 0 1 0 0,-8 8 0 0 0,-42 55 3471 0 0,38-46-3463 0 0,-32 49 1125 0 0,-73 141 0 0 0,11-18-790 0 0,67-128-1063 0 0,20-31-283 0 0,-33 63 0 0 0,56-95 569 0 0,0 0 0 0 0,0 0 0 0 0,1 0 0 0 0,-1 0 0 0 0,1 0 0 0 0,0 1 0 0 0,1-1-1 0 0,-1 1 1 0 0,1-1 0 0 0,0 0 0 0 0,0 1 0 0 0,1 4 0 0 0,-1-6 4 0 0,1-1-1 0 0,0 1 0 0 0,-1-1 1 0 0,1 1-1 0 0,0-1 1 0 0,1 0-1 0 0,-1 0 1 0 0,0 0-1 0 0,1 1 1 0 0,-1-1-1 0 0,1 0 1 0 0,-1-1-1 0 0,1 1 1 0 0,0 0-1 0 0,0 0 1 0 0,0-1-1 0 0,0 1 0 0 0,0-1 1 0 0,0 0-1 0 0,0 1 1 0 0,1-1-1 0 0,3 1 1 0 0,14 4-1258 0 0,1-2-325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5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58 4143 0 0,'18'-11'289'0'0,"-1"-2"-1"0"0,22-20 13363 0 0,-40 36-12971 0 0,-10 15-106 0 0,-1 0 1 0 0,-23 28-1 0 0,-9 12-14 0 0,-27 48 285 0 0,-107 174 375 0 0,105-140-1062 0 0,-66 119 42 0 0,-15-10-1317 0 0,149-241 1050 0 0,-21 26-531 0 0,25-32 205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15199 0 0,'0'0'3918'0'0,"2"1"-2666"0"0,5 3-992 0 0,0-1 0 0 0,-1-1 0 0 0,2 1 1 0 0,-1-1-1 0 0,0-1 0 0 0,0 1 1 0 0,11 0-1 0 0,57 0-23 0 0,-56-2 73 0 0,203-16 1279 0 0,-2-17-603 0 0,-138 19-693 0 0,238-9-1088 0 0,-309 23 185 0 0,0 0 1 0 0,14 2-1 0 0,-22-1-862 0 0,-4 14-5788 0 0,-8 1 973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69 5063 0 0,'3'0'390'0'0,"25"0"26"0"0,-10 3 2674 0 0,-8-1 2945 0 0,-10 1-5087 0 0,0 2-743 0 0,-1-1 1 0 0,1 0-1 0 0,-1 1 0 0 0,-1-1 1 0 0,1 0-1 0 0,-1 0 0 0 0,1 0 0 0 0,-1 0 1 0 0,0 0-1 0 0,0 0 0 0 0,-1 0 1 0 0,1-1-1 0 0,-4 5 0 0 0,-8 7 534 0 0,-23 21-1 0 0,27-27-564 0 0,-47 39 506 0 0,39-35-531 0 0,1 1-1 0 0,1 1 1 0 0,0 1-1 0 0,-15 19 1 0 0,27-31-78 0 0,1 1-1 0 0,0 0 1 0 0,0 0 0 0 0,0 0 0 0 0,1 0 0 0 0,0 0 0 0 0,0 1-1 0 0,-2 7 1 0 0,4-12-61 0 0,0-1 1 0 0,1 1-1 0 0,-1-1 0 0 0,0 1 1 0 0,0 0-1 0 0,1-1 0 0 0,-1 1 1 0 0,1 0-1 0 0,-1-1 0 0 0,0 1 1 0 0,1-1-1 0 0,-1 1 0 0 0,1-1 1 0 0,-1 1-1 0 0,1-1 0 0 0,-1 0 1 0 0,1 1-1 0 0,0-1 0 0 0,-1 1 1 0 0,1-1-1 0 0,0 0 0 0 0,0 1 19 0 0,2 1-4 0 0,0-1 0 0 0,0 0 0 0 0,0 0 0 0 0,0 0 1 0 0,1 0-1 0 0,-1 0 0 0 0,0-1 0 0 0,0 1 0 0 0,0-1 0 0 0,1 0 0 0 0,-1 0 0 0 0,6-1 0 0 0,7-1 93 0 0,21-5 0 0 0,-21 3-45 0 0,183-50 345 0 0,-188 51-403 0 0,0-1 0 0 0,-1 0 0 0 0,0-1 0 0 0,14-9 0 0 0,-6 2-17 0 0,-15 8 3 0 0,-2 0 12 0 0,0 3-9 0 0,-1-1-1 0 0,1 1 1 0 0,-1-1 0 0 0,1 1-1 0 0,-1-1 1 0 0,1 1 0 0 0,-1-1-1 0 0,0 1 1 0 0,0-1-1 0 0,0 0 1 0 0,0 1 0 0 0,0-1-1 0 0,0 1 1 0 0,0-1 0 0 0,0 0-1 0 0,-1 1 1 0 0,1-1 0 0 0,-1 1-1 0 0,1-1 1 0 0,-1 1-1 0 0,0-1 1 0 0,1 1 0 0 0,-1 0-1 0 0,0-1 1 0 0,0 1 0 0 0,-2-2-1 0 0,-3-5 23 0 0,0 1-1 0 0,-1-1 1 0 0,-9-6-1 0 0,11 9-21 0 0,1 1-4 0 0,-38-37 0 0 0,39 36 0 0 0,-1 1 0 0 0,1-1 0 0 0,0 0 0 0 0,0 0 0 0 0,0 0 0 0 0,1 0 0 0 0,-1-1 0 0 0,0-5 0 0 0,-3-10-107 0 0,-14-63-1034 0 0,17 74-905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13991 0 0,'0'0'1612'0'0,"-1"3"-982"0"0,-11 22 883 0 0,-23 40 0 0 0,14-27-903 0 0,-247 496 2343 0 0,233-461-2904 0 0,-23 53-185 0 0,-51 99-1661 0 0,108-221 1563 0 0,-1 0 0 0 0,-1-1-1 0 0,1 1 1 0 0,0-1 0 0 0,-1 1 0 0 0,0-1 0 0 0,0 0 0 0 0,0 0 0 0 0,-6 4 0 0 0,6-6-1542 0 0,-8-1-4366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1375 0 0,'-5'-9'17182'0'0,"7"11"-16657"0"0,6 1-324 0 0,-1 1 1 0 0,1-2 0 0 0,0 1-1 0 0,0-1 1 0 0,0 0-1 0 0,13 1 1 0 0,53 3 796 0 0,-70-6-951 0 0,95 4 687 0 0,161 5 812 0 0,-195-11-1926 0 0,0-2 0 0 0,64-12 0 0 0,-114 12-555 0 0,-1 0 1 0 0,20-8-1 0 0,-5 0-692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21 5527 0 0,'2'-2'250'0'0,"16"-16"2390"0"0,-18 21-44 0 0,0 2-1866 0 0,0 1 0 0 0,0-1 0 0 0,-1 0 0 0 0,1 1 0 0 0,-1-1 0 0 0,-1 0 1 0 0,-1 6-1 0 0,-16 39 411 0 0,7-21-690 0 0,1 0-90 0 0,-100 280 2596 0 0,78-203-2785 0 0,-54 159 613 0 0,62-198-542 0 0,-64 117 0 0 0,72-156-311 0 0,-31 36 0 0 0,25-35 21 0 0,16-23-59 0 0,6-10-119 0 0,6-16 34 0 0,4 7 91 0 0,-1-1 0 0 0,2 1 0 0 0,-1 1 0 0 0,2-1-1 0 0,23-20 1 0 0,-2 1-34 0 0,3-3-265 0 0,1 2 0 0 0,70-48 0 0 0,-80 67 124 0 0,-24 13 151 0 0,0 2 43 0 0,9 5-7 0 0,-9-3 80 0 0,0-1 0 0 0,-1 1-1 0 0,1-1 1 0 0,-1 1 0 0 0,1-1 0 0 0,-1 1 0 0 0,0 0 0 0 0,0 0-1 0 0,0 0 1 0 0,0 0 0 0 0,-1-1 0 0 0,1 1 0 0 0,-1 0 0 0 0,0 0-1 0 0,0 6 1 0 0,0 5 5 0 0,-1 0 0 0 0,-4 16 0 0 0,1-7 50 0 0,3 4-151 0 0,1-25 12 0 0,1 1-383 0 0,3 9-1561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89 13359 0 0,'0'0'1027'0'0,"2"0"-670"0"0,12 3 1339 0 0,0 0-1 0 0,17 7 1 0 0,-20-8-1227 0 0,1 1 0 0 0,-1-2-1 0 0,0 1 1 0 0,16-2 0 0 0,8 3 776 0 0,-28-3-1088 0 0,-1-1 0 0 0,0 1 0 0 0,1-1 0 0 0,-1 0 1 0 0,0-1-1 0 0,11-3 0 0 0,-6 2-136 0 0,0 0-10 0 0,9-5-7 0 0,-17 6-39 0 0,-2 1-122 0 0,1-1-48 0 0,-1 2 233 0 0,0-2-111 0 0,1 1-1 0 0,0-1 1 0 0,-1 0 0 0 0,1 1-1 0 0,-1-1 1 0 0,0 0-1 0 0,0 0 1 0 0,1 0 0 0 0,-1 0-1 0 0,0 0 1 0 0,-1 0-1 0 0,1 0 1 0 0,0 0 0 0 0,-1 0-1 0 0,1 0 1 0 0,0-4-1 0 0,-2 2 55 0 0,1 1-1 0 0,-1-1 1 0 0,0 1-1 0 0,0 0 0 0 0,0-1 1 0 0,-1 1-1 0 0,1 0 0 0 0,-1 0 1 0 0,0 0-1 0 0,0 0 0 0 0,0 0 1 0 0,-4-5-1 0 0,5 8 22 0 0,1-1-1 0 0,-1 1 0 0 0,1 0 1 0 0,-1-1-1 0 0,0 1 0 0 0,0 0 1 0 0,1 0-1 0 0,-1-1 1 0 0,0 1-1 0 0,1 0 0 0 0,-1 0 1 0 0,0 0-1 0 0,0 0 1 0 0,1 0-1 0 0,-1 0 0 0 0,0 0 1 0 0,0 0-1 0 0,-1 0 0 0 0,-1 0-19 0 0,-2 0 13 0 0,0 1-1 0 0,0-1 0 0 0,0 1 1 0 0,0 0-1 0 0,1 0 0 0 0,-1 0 1 0 0,0 1-1 0 0,0-1 0 0 0,1 1 1 0 0,-1 0-1 0 0,-5 4 0 0 0,-6 4 15 0 0,-25 21-1 0 0,14-9 98 0 0,8-7-39 0 0,1 0-1 0 0,0 1 0 0 0,2 0 1 0 0,0 2-1 0 0,1 0 0 0 0,0 1 1 0 0,2 0-1 0 0,0 1 0 0 0,1 0 1 0 0,1 1-1 0 0,-14 40 0 0 0,23-55-24 0 0,0 0-1 0 0,0 1 1 0 0,1-1-1 0 0,-1 0 0 0 0,2 1 1 0 0,-1-1-1 0 0,1 0 1 0 0,0 1-1 0 0,0-1 0 0 0,0 0 1 0 0,1 1-1 0 0,0-1 1 0 0,1 0-1 0 0,-1 0 0 0 0,1 1 1 0 0,4 6-1 0 0,-3-6 33 0 0,1 0 0 0 0,0-1-1 0 0,1 0 1 0 0,0 0 0 0 0,-1 0 0 0 0,2 0 0 0 0,-1-1-1 0 0,1 0 1 0 0,0 0 0 0 0,0 0 0 0 0,0-1 0 0 0,0 0-1 0 0,10 4 1 0 0,-1-1 8 0 0,-1-2 0 0 0,1 0 0 0 0,0-1 1 0 0,0 0-1 0 0,0-1 0 0 0,0-1 0 0 0,1 0 0 0 0,-1-1 0 0 0,1-1 0 0 0,-1 0 0 0 0,19-3 0 0 0,19-6 46 0 0,97-27 0 0 0,-116 26-131 0 0,23-5-2 0 0,14-4-74 0 0,84-34 1 0 0,-153 52-41 0 0,-15-2-3742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43 9215 0 0,'2'-2'25'0'0,"9"-7"450"0"0,26-14 1 0 0,-18 15-449 0 0,-9 8 6042 0 0,-11 3-5950 0 0,0 0-34 0 0,0 0 0 0 0,0 0-1 0 0,0 0 1 0 0,0 0 0 0 0,-1-1 0 0 0,1 1 0 0 0,-1 0 0 0 0,0-1 0 0 0,0 1-1 0 0,0-1 1 0 0,0 0 0 0 0,0 1 0 0 0,0-1 0 0 0,-1 0 0 0 0,-3 2 0 0 0,-5 3 494 0 0,-1-1 0 0 0,-18 8 0 0 0,-3 1-25 0 0,-58 30-250 0 0,-41 23-584 0 0,84-41 21 0 0,27-16-7 0 0,-38 27-1 0 0,57-36 155 0 0,3-1-237 0 0,0 0 316 0 0,0-1-1 0 0,0 1 1 0 0,-1 0 0 0 0,1 0 0 0 0,0 0-1 0 0,0-1 1 0 0,0 1 0 0 0,0-1 0 0 0,0 1-1 0 0,2 0 1 0 0,-2 0-12 0 0,4 1-5 0 0,1 0-1 0 0,0 0 1 0 0,0 0-1 0 0,1 0 1 0 0,8 0-1 0 0,13 4-8 0 0,40 8 118 0 0,-48-10 39 0 0,1 0 1 0 0,24 9-1 0 0,-27-7-6 0 0,-1 2 0 0 0,0 0 0 0 0,26 16 0 0 0,-9-2 436 0 0,-32-20 218 0 0,0-1-428 0 0,5 5-22 0 0,-5-4-100 0 0,-2 0-41 0 0,1 1-135 0 0,-1-1 1 0 0,0 1 0 0 0,0 0-1 0 0,0 0 1 0 0,0 0-1 0 0,-1-1 1 0 0,1 1-1 0 0,-1 0 1 0 0,0 0 0 0 0,0-1-1 0 0,0 1 1 0 0,0 0-1 0 0,0-1 1 0 0,0 0-1 0 0,-1 1 1 0 0,1-1 0 0 0,-1 1-1 0 0,0-1 1 0 0,0 0-1 0 0,0 0 1 0 0,-4 3-1 0 0,-3 4-4 0 0,-1-2-1 0 0,0 1 0 0 0,-20 11 0 0 0,3-4 24 0 0,0-1-1 0 0,-2-1 1 0 0,1-1-1 0 0,-1-2 0 0 0,-61 14 1 0 0,45-16 4 0 0,16-2-23 0 0,0-1-1 0 0,0-1 1 0 0,-42-1-1 0 0,56-4-19 0 0,3-2-14 0 0,11 3 10 0 0,1 0 1 0 0,0 0-1 0 0,0 0 1 0 0,-1-1-1 0 0,1 1 1 0 0,0 0 0 0 0,-1 0-1 0 0,1 0 1 0 0,0-1-1 0 0,0 1 1 0 0,-1 0-1 0 0,1 0 1 0 0,0-1 0 0 0,0 1-1 0 0,0 0 1 0 0,-1 0-1 0 0,1-1 1 0 0,0 1-1 0 0,0 0 1 0 0,0-1 0 0 0,0 1-1 0 0,0 0 1 0 0,0-1-1 0 0,0 1 1 0 0,-1 0-1 0 0,1 0 1 0 0,0-1 0 0 0,1-1-23 0 0,0 0 1 0 0,-1 0 0 0 0,1 0-1 0 0,0 0 1 0 0,0 0 0 0 0,0 1-1 0 0,0-1 1 0 0,1 0 0 0 0,-1 1-1 0 0,0-1 1 0 0,1 1 0 0 0,-1 0-1 0 0,1-1 1 0 0,-1 1 0 0 0,1 0-1 0 0,1-1 1 0 0,34-20-343 0 0,-32 19 292 0 0,5-2-171 0 0,1 1 0 0 0,-1 0 0 0 0,1 1 0 0 0,20-4 0 0 0,-3 1-1503 0 0,-10 1-80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318 183 6911 0 0,'0'0'10430'0'0,"2"-1"-9985"0"0,5-4-70 0 0,0-1-1 0 0,0 0 1 0 0,-1 0 0 0 0,1-1-1 0 0,-1 0 1 0 0,8-13-1 0 0,-7 12-225 0 0,-3 3-53 0 0,0-1 0 0 0,0 0 0 0 0,-1 1 1 0 0,0-1-1 0 0,0-1 0 0 0,0 1 1 0 0,-1 0-1 0 0,4-12 0 0 0,-6 16-79 0 0,0 1 0 0 0,0-1 0 0 0,0 0 0 0 0,0 1 0 0 0,0-1 0 0 0,-1 1 0 0 0,1-1 0 0 0,0 0 0 0 0,-1 1 0 0 0,1-1 0 0 0,-2-1 0 0 0,1-1-1 0 0,0 3-11 0 0,1-1 0 0 0,-1 1 0 0 0,1 0 0 0 0,-1-1 0 0 0,0 1 1 0 0,1 0-1 0 0,-1-1 0 0 0,0 1 0 0 0,0 0 0 0 0,0 0 0 0 0,0 0 0 0 0,0-1 0 0 0,0 1 0 0 0,0 0 0 0 0,0 1 0 0 0,-1-1 0 0 0,1 0 0 0 0,0 0 0 0 0,0 0 0 0 0,-1 1 0 0 0,1-1 1 0 0,-1 1-1 0 0,1-1 0 0 0,0 1 0 0 0,-1-1 0 0 0,1 1 0 0 0,-3 0 0 0 0,0 0-19 0 0,0 0 1 0 0,0 1-1 0 0,0 0 0 0 0,0-1 0 0 0,1 2 1 0 0,-1-1-1 0 0,-5 2 0 0 0,4-1-28 0 0,-13 6-66 0 0,-1 1 0 0 0,1 0 1 0 0,0 2-1 0 0,1 0 1 0 0,0 1-1 0 0,-20 18 1 0 0,-84 93-107 0 0,111-111 211 0 0,0 0-1 0 0,1 1 1 0 0,-8 14 0 0 0,13-21 3 0 0,0 1 0 0 0,1 0 0 0 0,1 0 1 0 0,-1 0-1 0 0,1 0 0 0 0,0 1 1 0 0,1-1-1 0 0,-2 11 0 0 0,3-16 5 0 0,0 1 0 0 0,0-1 0 0 0,0 0 0 0 0,1 0 0 0 0,-1 1 0 0 0,1-1 0 0 0,-1 0 0 0 0,1 0 0 0 0,0 0 0 0 0,0 1 0 0 0,0-1-1 0 0,0 0 1 0 0,0 0 0 0 0,0 0 0 0 0,3 3 0 0 0,-1-2 13 0 0,-1-1-1 0 0,1 1 1 0 0,0-1 0 0 0,0 0-1 0 0,0 1 1 0 0,1-1-1 0 0,-1-1 1 0 0,0 1-1 0 0,5 1 1 0 0,-3-1 3 0 0,1 0 0 0 0,0 0-1 0 0,-1-1 1 0 0,1 0 0 0 0,0 0 0 0 0,0-1 0 0 0,0 1-1 0 0,0-1 1 0 0,0 0 0 0 0,0-1 0 0 0,0 0 0 0 0,7-1 0 0 0,-5-1-46 0 0,0 0 1 0 0,-1 0 0 0 0,1-1 0 0 0,-1 0-1 0 0,0-1 1 0 0,0 1 0 0 0,0-1 0 0 0,7-7-1 0 0,3-6-76 0 0,23-28-1 0 0,-36 40 90 0 0,1 0 4 0 0,-2 3 7 0 0,0-1 1 0 0,-1 0-1 0 0,1-1 1 0 0,-1 1-1 0 0,0 0 1 0 0,2-6-1 0 0,1 0 13 0 0,-5 8 176 0 0,3 14-513 0 0,-2-9-9 0 0,0-1 1 0 0,1 1-1 0 0,-1 0 0 0 0,0-1 1 0 0,1 1-1 0 0,0-1 0 0 0,-1 0 1 0 0,1 1-1 0 0,0-1 0 0 0,3 2 1 0 0,3 4-3957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65 7367 0 0,'21'-29'730'0'0,"-6"9"1274"0"0,-6 5 7368 0 0,-11 16-9284 0 0,-1-1 0 0 0,1 1-1 0 0,0 0 1 0 0,0 1 0 0 0,0-1 0 0 0,0 0 0 0 0,0 1 0 0 0,0-1 0 0 0,0 1 0 0 0,0-1 0 0 0,1 1 0 0 0,-1 0 0 0 0,-2 3 0 0 0,0 0 58 0 0,-127 147 1091 0 0,-13 15-525 0 0,-98 88-1011 0 0,230-243-314 0 0,8-8-2345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10999 0 0,'0'0'3666'0'0,"1"3"-2818"0"0,3 4 1420 0 0,-1-13 1815 0 0,4-7-4036 0 0,-3 8-2 0 0,0-1 0 0 0,1 1-1 0 0,0 0 1 0 0,0 0 0 0 0,0 0-1 0 0,6-4 1 0 0,38-23 7 0 0,-26 18-49 0 0,-12 7 8 0 0,1 0 1 0 0,0 0-1 0 0,0 1 0 0 0,1 1 1 0 0,0 0-1 0 0,0 1 0 0 0,17-4 1 0 0,-14 8 46 0 0,-13 2-54 0 0,0-1 0 0 0,0 0 0 0 0,-1 1-1 0 0,1-1 1 0 0,-1 1 0 0 0,1 0 0 0 0,-1 0-1 0 0,0 0 1 0 0,0 0 0 0 0,0 0 0 0 0,0 0-1 0 0,0 1 1 0 0,0-1 0 0 0,-1 1 0 0 0,1-1-1 0 0,-1 1 1 0 0,0 0 0 0 0,1 0-1 0 0,0 3 1 0 0,3 14-4 0 0,-5-14 0 0 0,-2-2 0 0 0,3 1 0 0 0,-1-3 0 0 0,0 0 0 0 0,0-1 0 0 0,0 1 0 0 0,-1 0 0 0 0,1 0 0 0 0,0-1 0 0 0,-1 1 0 0 0,1 0 0 0 0,-1-1 0 0 0,1 1 0 0 0,-1-1 0 0 0,-1 3 0 0 0,-2 6 12 0 0,3-10-8 0 0,0-1 1 0 0,0 0-1 0 0,0 0 0 0 0,0 0 0 0 0,1 1 1 0 0,-1-1-1 0 0,0 0 0 0 0,1 0 0 0 0,-1 0 1 0 0,0-1-1 0 0,0-2-22 0 0,0 0 0 0 0,1 1 0 0 0,-1-1 0 0 0,1 0-1 0 0,0 0 1 0 0,0 1 0 0 0,0-1 0 0 0,1 0 0 0 0,-1 1 0 0 0,1-1 0 0 0,1-6 0 0 0,3-3-123 0 0,8-22 0 0 0,-9 26 82 0 0,0 0-1 0 0,0 0 0 0 0,1 0 1 0 0,1 0-1 0 0,-1 1 1 0 0,2 0-1 0 0,-1 0 0 0 0,1 0 1 0 0,14-12-1 0 0,1 5-26 0 0,-20 14 56 0 0,2 3 87 0 0,0 0 0 0 0,0 0 0 0 0,-1 1-1 0 0,1 0 1 0 0,-1-1 0 0 0,0 1 0 0 0,1 0 0 0 0,-1 1 0 0 0,0-1-1 0 0,-1 0 1 0 0,1 1 0 0 0,-1 0 0 0 0,1-1 0 0 0,-1 1-1 0 0,0 0 1 0 0,-1 0 0 0 0,3 6 0 0 0,17 63 891 0 0,-19-69-890 0 0,0 1-69 0 0,0-1-1 0 0,1 0 0 0 0,-1 0 1 0 0,7 7-1 0 0,-5-7-68 0 0,-2-2-124 0 0,2 4-126 0 0,4 1-226 0 0,12 25-2943 0 0,-18-30 1763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14135 0 0,'0'0'1283'0'0,"0"2"-1055"0"0,1 4-74 0 0,0 0 0 0 0,0 0-1 0 0,-1-1 1 0 0,1 1 0 0 0,-2 0 0 0 0,1 0 0 0 0,-2 8 0 0 0,-10 45 2000 0 0,8-44-1903 0 0,-7 25 579 0 0,5-20-215 0 0,-5 28 0 0 0,1 6-113 0 0,-3-2 1 0 0,-1 1 0 0 0,-3-2-1 0 0,-45 94 1 0 0,35-95-464 0 0,-41 56 1 0 0,18-30-31 0 0,-48 68-545 0 0,38-56 160 0 0,41-60 107 0 0,-91 142-1002 0 0,85-128 143 0 0,2 2 1 0 0,-18 50 0 0 0,40-92 424 0 0,4-3-8 0 0,4-2 547 0 0,0-1 0 0 0,0 0 0 0 0,0 0 0 0 0,0 0 0 0 0,-1-1-1 0 0,0 0 1 0 0,0 0 0 0 0,7-9 0 0 0,20-20-175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6911 0 0,'0'0'2832'0'0,"0"-3"-466"0"0,1-2-1908 0 0,-1 1 1 0 0,1 0-1 0 0,0-1 1 0 0,0 1 0 0 0,1-1-1 0 0,-1 1 1 0 0,1 0-1 0 0,0 0 1 0 0,0 0-1 0 0,0 0 1 0 0,1 0 0 0 0,-1 1-1 0 0,1-1 1 0 0,0 1-1 0 0,0 0 1 0 0,0-1-1 0 0,6-3 1 0 0,8-7 162 0 0,1 1 0 0 0,26-15 0 0 0,-18 13-52 0 0,28-20 117 0 0,81-49-9 0 0,-102 66-730 0 0,1 1-1 0 0,41-14 1 0 0,-65 27 27 0 0,0 1 1 0 0,0 0-1 0 0,0 1 1 0 0,0 1-1 0 0,1-1 1 0 0,11 1-1 0 0,-18 1 21 0 0,-1 0 0 0 0,1 1 0 0 0,0-1 0 0 0,-1 1 0 0 0,1-1 0 0 0,-1 1-1 0 0,1 0 1 0 0,-1 1 0 0 0,1-1 0 0 0,-1 0 0 0 0,0 1 0 0 0,0 0-1 0 0,1 0 1 0 0,-1 0 0 0 0,0 0 0 0 0,-1 0 0 0 0,1 1 0 0 0,0-1-1 0 0,-1 1 1 0 0,4 5 0 0 0,-1 0 20 0 0,-1-1 0 0 0,-1 1-1 0 0,0 1 1 0 0,0-1 0 0 0,0 0-1 0 0,-1 1 1 0 0,0-1 0 0 0,-1 1 0 0 0,0 0-1 0 0,0 0 1 0 0,-1-1 0 0 0,0 1-1 0 0,-2 13 1 0 0,-2 9 66 0 0,-2 0-1 0 0,-13 42 1 0 0,9-42 23 0 0,-1-2 1 0 0,-1 0-1 0 0,-1 0 0 0 0,-1-1 0 0 0,-2-1 0 0 0,-34 45 1 0 0,37-55-25 0 0,-2-1 0 0 0,1 0 0 0 0,-2-2 0 0 0,0 1 0 0 0,-1-2 0 0 0,0 0 0 0 0,-1-1-1 0 0,0-1 1 0 0,-1-1 0 0 0,-38 15 0 0 0,51-23-91 0 0,0 0 1 0 0,-1 0-1 0 0,1-1 0 0 0,-1 0 0 0 0,0-1 0 0 0,1 1 0 0 0,-1-1 0 0 0,-7-1 0 0 0,13 1-34 0 0,0 0 0 0 0,0 0 1 0 0,0-1-1 0 0,1 1 0 0 0,-1 0 1 0 0,0-1-1 0 0,0 1 0 0 0,0-1 1 0 0,0 1-1 0 0,0-1 0 0 0,1 1 1 0 0,-1-1-1 0 0,0 1 0 0 0,1-1 1 0 0,-1 0-1 0 0,0 1 0 0 0,1-1 1 0 0,-1 0-1 0 0,1 0 0 0 0,-1 1 1 0 0,1-1-1 0 0,-1 0 0 0 0,0-2 1 0 0,-3-18-3513 0 0,4 1-4173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 13359 0 0,'4'-1'253'0'0,"1"0"-1"0"0,-1 1 1 0 0,1-1-1 0 0,5 1 1 0 0,-8 0-186 0 0,-1 0-1 0 0,0 0 1 0 0,1 0 0 0 0,-1 0-1 0 0,0 0 1 0 0,1 1 0 0 0,-1-1-1 0 0,0 0 1 0 0,0 1 0 0 0,1-1-1 0 0,-1 1 1 0 0,0 0 0 0 0,0-1-1 0 0,0 1 1 0 0,0 0 0 0 0,1 0-1 0 0,-1 0 1 0 0,0 0 0 0 0,-1 0-1 0 0,1 0 1 0 0,2 2 0 0 0,0 2 348 0 0,0 1 1 0 0,-1 0-1 0 0,1 0 1 0 0,-1 0-1 0 0,0 0 1 0 0,-1 0-1 0 0,0 0 1 0 0,0 0-1 0 0,0 1 1 0 0,0 9 0 0 0,-1-6-268 0 0,-1 0 1 0 0,-1-1 0 0 0,1 1-1 0 0,-1 0 1 0 0,-1-1 0 0 0,-5 16 0 0 0,-134 260 1781 0 0,17-40-1453 0 0,90-165-1265 0 0,-32 118 0 0 0,61-175-743 0 0,4-4-71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51 13847 0 0,'0'0'1254'0'0,"1"3"-1029"0"0,0 0 45 0 0,0 0 0 0 0,1-1 0 0 0,-1 1 0 0 0,0 0 0 0 0,1 0 0 0 0,0-1 0 0 0,0 1 0 0 0,0-1 0 0 0,0 1 0 0 0,0-1 0 0 0,0 0 0 0 0,0 0 0 0 0,1 0 0 0 0,3 3 0 0 0,-2-3 78 0 0,0 0 1 0 0,0-1-1 0 0,0 1 1 0 0,0-1-1 0 0,0 0 1 0 0,1 0 0 0 0,-1 0-1 0 0,0 0 1 0 0,1-1-1 0 0,6 1 1 0 0,9-3-105 0 0,-1 0 0 0 0,0-1 1 0 0,0 0-1 0 0,-1-2 0 0 0,1 0 1 0 0,-1-1-1 0 0,0-1 0 0 0,0-1 1 0 0,-1-1-1 0 0,0 0 0 0 0,21-15 1 0 0,-31 16-350 0 0,-3 3-1045 0 0,-14-1 542 0 0,7 5 557 0 0,1 0-1 0 0,-1 0 0 0 0,0 1 1 0 0,0-1-1 0 0,0 1 1 0 0,0-1-1 0 0,0 1 1 0 0,0 0-1 0 0,0 0 1 0 0,0 1-1 0 0,0-1 0 0 0,0 1 1 0 0,0-1-1 0 0,0 1 1 0 0,0 0-1 0 0,-3 1 1 0 0,-6 4-76 0 0,0 0 0 0 0,-15 9 0 0 0,14-7 48 0 0,-32 18-76 0 0,2 2-1 0 0,-72 61 1 0 0,100-76 201 0 0,0 1 1 0 0,2 1-1 0 0,-1 0 1 0 0,2 1-1 0 0,0 0 0 0 0,1 1 1 0 0,1 1-1 0 0,0 0 0 0 0,2 0 1 0 0,-10 26-1 0 0,16-37-27 0 0,0-1 0 0 0,1 1 0 0 0,-1 0 0 0 0,1 0 0 0 0,1-1 0 0 0,-1 1 0 0 0,1 0 0 0 0,0 0-1 0 0,2 7 1 0 0,-1-11-4 0 0,-1 0 0 0 0,1 0 0 0 0,0 0 0 0 0,1 0 0 0 0,-1 0 0 0 0,0 0-1 0 0,1 0 1 0 0,-1-1 0 0 0,1 1 0 0 0,0-1 0 0 0,0 1 0 0 0,0-1-1 0 0,0 0 1 0 0,1 0 0 0 0,-1 0 0 0 0,1 0 0 0 0,-1 0 0 0 0,1 0 0 0 0,0-1-1 0 0,-1 1 1 0 0,7 1 0 0 0,2 1 98 0 0,0 0 1 0 0,1-1-1 0 0,-1-1 0 0 0,1 0 0 0 0,0-1 1 0 0,0 0-1 0 0,0 0 0 0 0,21-3 0 0 0,32-8-1020 0 0,-4-6-5382 0 0,-32 7-1150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67 2759 0 0,'63'-47'1250'0'0,"-36"28"9482"0"0,-28 20-9963 0 0,-10 11-5 0 0,0 0 1 0 0,-1-1 0 0 0,0 0-1 0 0,-22 14 1 0 0,-62 34 261 0 0,32-22-600 0 0,-40 23-246 0 0,19-12-122 0 0,78-44-61 0 0,3-1-1 0 0,0-1 0 0 0,0 1-1 0 0,0 0 1 0 0,0 0 0 0 0,1 1-1 0 0,-4 3 1 0 0,5-5-165 0 0,6-1-659 0 0,19 6 576 0 0,27 5 1 0 0,-30-8 254 0 0,1 1 1 0 0,-2 1-1 0 0,24 9 0 0 0,-23-4 193 0 0,0 0 1 0 0,0 1-1 0 0,20 17 0 0 0,50 49 545 0 0,-38-31-340 0 0,-32-27-246 0 0,-18-18 406 0 0,-3 8-81 0 0,1-9-463 0 0,0-1 1 0 0,0 1-1 0 0,0 0 0 0 0,0-1 1 0 0,0 1-1 0 0,0-1 0 0 0,0 1 1 0 0,0 0-1 0 0,-1-1 0 0 0,1 1 1 0 0,0-1-1 0 0,0 1 0 0 0,-1 0 1 0 0,1-1-1 0 0,0 1 0 0 0,-1-1 1 0 0,1 1-1 0 0,0-1 0 0 0,-1 1 1 0 0,1-1-1 0 0,-1 1 0 0 0,-4 3 43 0 0,0 0 0 0 0,1-1 0 0 0,-1 0 0 0 0,0 0 0 0 0,-1 0 1 0 0,1-1-1 0 0,-1 1 0 0 0,1-1 0 0 0,-11 2 0 0 0,-6 1 10 0 0,-26 2 0 0 0,-13-2-170 0 0,0-3-1 0 0,-1-2 0 0 0,-109-16 1 0 0,115 4-64 0 0,56 12 142 0 0,-1 0 0 0 0,1 0 0 0 0,0 0 0 0 0,-1 0 0 0 0,1 0 0 0 0,0 0 0 0 0,-1 0 0 0 0,1 0 0 0 0,0-1 0 0 0,-1 1 0 0 0,1 0 0 0 0,0 0 0 0 0,-1 0 0 0 0,1-1 0 0 0,0 1 0 0 0,-1 0 0 0 0,1-1 0 0 0,0 1 0 0 0,0 0 0 0 0,0 0 0 0 0,-1-1 0 0 0,1 1 0 0 0,0 0 0 0 0,0-1 0 0 0,0 1 0 0 0,0-1 0 0 0,-1 1 0 0 0,1 0 0 0 0,0-1 0 0 0,4-10-703 0 0,-2 8 548 0 0,0 1-1 0 0,0-1 0 0 0,0 1 1 0 0,0 0-1 0 0,5-4 0 0 0,10-2-1801 0 0,21-9-1 0 0,-17 8 97 0 0,12-4-3799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17503 0 0,'0'0'1588'0'0,"-1"2"-1160"0"0,-2 5-15 0 0,-1 0-1 0 0,0 0 0 0 0,-1 0 1 0 0,0-1-1 0 0,0 0 0 0 0,0 0 1 0 0,-1 0-1 0 0,-7 6 1 0 0,-57 39 200 0 0,39-29-486 0 0,-23 16 154 0 0,-49 47-1 0 0,91-73-516 0 0,1 0-1 0 0,0 1 0 0 0,-13 18 1 0 0,23-29-846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214 120 14711 0 0,'0'0'3075'0'0,"1"-2"-2268"0"0,1-1-642 0 0,0-1 1 0 0,1 1-1 0 0,-1 0 1 0 0,1 0-1 0 0,0 0 1 0 0,0 0-1 0 0,0 0 1 0 0,0 1-1 0 0,1-1 1 0 0,-1 1 0 0 0,7-4-1 0 0,7-2 150 0 0,23-8 1 0 0,-26 12-199 0 0,21-9 125 0 0,1 3-1 0 0,1 0 1 0 0,-1 3 0 0 0,51-5-1 0 0,-46 13 179 0 0,-40-1-407 0 0,0 1 0 0 0,0-1 0 0 0,0 1 0 0 0,0 0 0 0 0,1-1 0 0 0,-1 1 0 0 0,0-1 0 0 0,-1 1 0 0 0,1 0 1 0 0,0 0-1 0 0,0 0 0 0 0,0 0 0 0 0,0 0 0 0 0,-1 0 0 0 0,1 0 0 0 0,0 0 0 0 0,-1 0 0 0 0,1 0 0 0 0,-1 0 0 0 0,1 0 0 0 0,-1 0 0 0 0,0 0 0 0 0,1 0 0 0 0,-1 1 0 0 0,0-1 0 0 0,0 2 0 0 0,0 1-14 0 0,0 0 1 0 0,-1-1-1 0 0,1 1 0 0 0,-1 0 0 0 0,0 0 0 0 0,0-1 1 0 0,-1 1-1 0 0,1 0 0 0 0,-1-1 0 0 0,0 1 1 0 0,0-1-1 0 0,0 0 0 0 0,-4 6 0 0 0,-4 3-13 0 0,0-1 1 0 0,-12 10-1 0 0,-19 14-3 0 0,-68 44 0 0 0,13-11-36 0 0,23-15-193 0 0,25-18-587 0 0,-71 65-1 0 0,110-90 725 0 0,0 1 1 0 0,0 0-1 0 0,1 0 0 0 0,0 1 0 0 0,1 0 1 0 0,-9 19-1 0 0,15-28 144 0 0,1-1 1 0 0,-1 0 0 0 0,1 0-1 0 0,0 1 1 0 0,-1-1-1 0 0,1 0 1 0 0,0 1 0 0 0,0-1-1 0 0,0 0 1 0 0,1 0-1 0 0,-1 1 1 0 0,1-1-1 0 0,-1 0 1 0 0,1 0 0 0 0,1 4-1 0 0,-1-5 4 0 0,0 0-1 0 0,0 1 1 0 0,1-1-1 0 0,-1 0 1 0 0,0 0 0 0 0,1 0-1 0 0,-1 0 1 0 0,1-1-1 0 0,-1 1 1 0 0,1 0-1 0 0,-1 0 1 0 0,1-1-1 0 0,0 1 1 0 0,-1-1-1 0 0,1 0 1 0 0,-1 1 0 0 0,1-1-1 0 0,2 0 1 0 0,-2 0 20 0 0,8 1 103 0 0,0 0-1 0 0,0-1 1 0 0,0 0-1 0 0,0-1 1 0 0,16-3 0 0 0,50-15 478 0 0,-60 15-506 0 0,188-48 1194 0 0,-197 51-1367 0 0,16-5-273 0 0,-1 2-1 0 0,40-2 1 0 0,-63 9-741 0 0,-1 2 461 0 0,0-1 1 0 0,0 1-1 0 0,0-1 0 0 0,-1 0 1 0 0,0 0-1 0 0,-4 5 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302 138 919 0 0,'-2'1'67'0'0,"-22"5"42"0"0,16-5 656 0 0,1 1 0 0 0,-1 0 0 0 0,1 1 0 0 0,-12 5-1 0 0,-1 2 1398 0 0,15-8-1224 0 0,1 0 0 0 0,-1 1-1 0 0,0-1 1 0 0,1 1 0 0 0,-9 7 3987 0 0,15 2-3779 0 0,-2-9-572 0 0,11 4 578 0 0,-7-4-923 0 0,0-1 0 0 0,1 1 0 0 0,-1-1 0 0 0,1-1-1 0 0,0 1 1 0 0,0 0 0 0 0,-1-1 0 0 0,9 1 0 0 0,42 2 881 0 0,-35-3-805 0 0,-6-1-297 0 0,0 0-1 0 0,0-1 1 0 0,0-1 0 0 0,0-1-1 0 0,0 1 1 0 0,-1-2 0 0 0,1 0-1 0 0,-1-1 1 0 0,24-12 0 0 0,-18 7-151 0 0,0-1 0 0 0,-1-1 0 0 0,-1 0 0 0 0,0-2 1 0 0,27-27-1 0 0,-40 37 89 0 0,0 0 0 0 0,0-1 0 0 0,-1 0 0 0 0,5-8 1 0 0,-7 10 2 0 0,0 1 0 0 0,0 0 0 0 0,0-1 0 0 0,0 1 1 0 0,-1-1-1 0 0,1 1 0 0 0,0-1 0 0 0,-1 0 1 0 0,0 1-1 0 0,0-1 0 0 0,0-4 0 0 0,0 5 12 0 0,-1 1-1 0 0,1 0 1 0 0,-1 0-1 0 0,1 0 1 0 0,-1-1-1 0 0,0 1 1 0 0,1 0-1 0 0,-1 0 1 0 0,0 0-1 0 0,0 0 1 0 0,0 0-1 0 0,1 0 1 0 0,-1 1-1 0 0,0-1 1 0 0,0 0-1 0 0,-1 0 1 0 0,1 1-1 0 0,-2-2 1 0 0,-20-7-571 0 0,13 7 502 0 0,0 1-1 0 0,1 0 1 0 0,-1 1 0 0 0,0 0-1 0 0,0 0 1 0 0,1 1 0 0 0,-1 0-1 0 0,0 1 1 0 0,1 0 0 0 0,-12 4-1 0 0,2 0-133 0 0,1 1 0 0 0,-1 1 0 0 0,-33 21 0 0 0,22-9 435 0 0,0 2-1 0 0,2 1 0 0 0,1 1 1 0 0,-48 54-1 0 0,47-43 80 0 0,2 1-1 0 0,1 2 1 0 0,-34 66-1 0 0,58-103-257 0 0,-7 15 101 0 0,1 1-1 0 0,0 0 0 0 0,-4 19 0 0 0,9-30-71 0 0,1-1 0 0 0,1 0 0 0 0,-1 1 0 0 0,1-1 0 0 0,0 1 0 0 0,1 7 0 0 0,-1-10 0 0 0,1 0 1 0 0,-1 0 0 0 0,1-1 0 0 0,0 1 0 0 0,0 0 0 0 0,0-1 0 0 0,1 1-1 0 0,-1-1 1 0 0,0 1 0 0 0,1-1 0 0 0,0 0 0 0 0,-1 0 0 0 0,4 4 0 0 0,-2-4 13 0 0,0 0 0 0 0,0 0 1 0 0,0 0-1 0 0,0-1 0 0 0,0 1 1 0 0,1-1-1 0 0,-1 1 1 0 0,0-1-1 0 0,1 0 0 0 0,-1 0 1 0 0,1-1-1 0 0,-1 1 1 0 0,7-1-1 0 0,5 1 115 0 0,0-2 0 0 0,15-2 1 0 0,-11 1-23 0 0,25-4 96 0 0,0-1-1 0 0,69-21 0 0 0,81-41-2457 0 0,-172 60 648 0 0,-2-3-3388 0 0,-5-1-1416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6447 0 0,'2'-11'12614'0'0,"0"14"-11846"0"0,0 4-586 0 0,0 1 0 0 0,0-1 0 0 0,0 1 0 0 0,-1-1 1 0 0,0 1-1 0 0,-1 0 0 0 0,0 0 0 0 0,0-1 1 0 0,0 1-1 0 0,-1 0 0 0 0,0-1 0 0 0,-1 1 1 0 0,0-1-1 0 0,-4 12 0 0 0,-5 12 53 0 0,-2-1 1 0 0,-18 32-1 0 0,-13 7-88 0 0,33-53-567 0 0,0 0-1 0 0,0 2 1 0 0,2-1 0 0 0,-9 22 0 0 0,17-36-1855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9 7367 0 0,'3'-8'13212'0'0,"-106"219"-11838"0"0,-119 225 128 0 0,138-277-1283 0 0,-101 270-1 0 0,155-352-195 0 0,-13 35-318 0 0,42-110 122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 3223 0 0,'-2'-3'291'0'0,"-1"0"-1"0"0,1 1 0 0 0,0-1 1 0 0,-1 1-1 0 0,1-1 0 0 0,-5-2 0 0 0,3 3 620 0 0,1-1 0 0 0,-1 1 1 0 0,0 0-1 0 0,-1 1 0 0 0,1-1 0 0 0,0 0 0 0 0,0 1 0 0 0,-1 0 0 0 0,1 0 0 0 0,-1 1 0 0 0,1-1 0 0 0,-1 1 0 0 0,-6 0 0 0 0,8 0-961 0 0,-1 1 0 0 0,0-1 1 0 0,1 1-1 0 0,-1 0 0 0 0,1 0 0 0 0,-1 0 0 0 0,1 1 0 0 0,0-1 0 0 0,-5 4 0 0 0,-1 0 66 0 0,1 1 0 0 0,0 1 0 0 0,1 0 0 0 0,0 0 0 0 0,0 1 0 0 0,0-1 0 0 0,1 1 0 0 0,0 1 0 0 0,0-1 0 0 0,1 1 0 0 0,0 0 0 0 0,1 0 0 0 0,-6 19 0 0 0,4-12 134 0 0,1 0 0 0 0,1 1 0 0 0,1 0 0 0 0,0 0 0 0 0,1 0 0 0 0,1 0 0 0 0,0 0 0 0 0,2 0 0 0 0,0 0 0 0 0,0 0 0 0 0,2 0 0 0 0,0 0 0 0 0,7 19 0 0 0,-10-35-15 0 0,7 2 23 0 0,-7-2-144 0 0,1-1 1 0 0,0 1-1 0 0,-1-1 1 0 0,1 0-1 0 0,0 1 1 0 0,-1-1-1 0 0,1 0 1 0 0,0 0-1 0 0,-1 1 1 0 0,1-1-1 0 0,0 0 1 0 0,0 0-1 0 0,-1 0 1 0 0,1 0-1 0 0,0 0 1 0 0,1 0-1 0 0,2-1 31 0 0,0 0 0 0 0,-1 0 0 0 0,1 0-1 0 0,0-1 1 0 0,-1 0 0 0 0,1 1 0 0 0,-1-1-1 0 0,0 0 1 0 0,1-1 0 0 0,-1 1 0 0 0,0-1-1 0 0,4-3 1 0 0,3-5 89 0 0,-1-1-1 0 0,8-12 1 0 0,6-7 20 0 0,-16 22-116 0 0,1 1-15 0 0,-1-1 1 0 0,0 1-1 0 0,0-1 1 0 0,-1-1-1 0 0,-1 1 0 0 0,1-1 1 0 0,3-12-1 0 0,-7 15-38 0 0,-2 5-60 0 0,-1 1-72 0 0,-1 0 130 0 0,1 0 0 0 0,-1 0-1 0 0,0 0 1 0 0,0 0 0 0 0,0 0 0 0 0,0 0-1 0 0,0 0 1 0 0,-1 1 0 0 0,1-1 0 0 0,0 1 0 0 0,0 0-1 0 0,0-1 1 0 0,0 1 0 0 0,-1 0 0 0 0,1 0-1 0 0,-4 1 1 0 0,-1 0-33 0 0,0 1-1 0 0,0 0 1 0 0,-12 6-1 0 0,13-6 16 0 0,4-1-28 0 0,-2 1-30 0 0,1-1-166 0 0,30-23-2530 0 0,-7 10-2230 0 0,-6 5-416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0,'0'0'200'0'0,"5"16"-200"0"0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7:4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3 16415 0 0,'0'0'1484'0'0,"-2"-1"-1126"0"0,-1 0-235 0 0,0 1 1 0 0,0 0 0 0 0,1 0-1 0 0,-1 0 1 0 0,0 0 0 0 0,0 0-1 0 0,0 1 1 0 0,1-1 0 0 0,-1 1-1 0 0,-4 1 1 0 0,-29 13 940 0 0,14-5-791 0 0,-256 114 708 0 0,253-110-882 0 0,23-13-71 0 0,2 1-39 0 0,0-1 1 0 0,1 1-1 0 0,-1-1 1 0 0,1 0-1 0 0,-1 1 0 0 0,1-1 1 0 0,-1 0-1 0 0,1 0 1 0 0,0 1-1 0 0,0-1 1 0 0,-1 0-1 0 0,1 0 1 0 0,0 0-1 0 0,0 0 0 0 0,2 1 1 0 0,18 13-158 0 0,18 5-165 0 0,-28-15 222 0 0,0 0 0 0 0,0 1 0 0 0,0 0 1 0 0,-1 1-1 0 0,16 13 0 0 0,-16-11 22 0 0,-1 1 0 0 0,-1 0 0 0 0,0 1 0 0 0,0 0 0 0 0,-1 0 0 0 0,0 1-1 0 0,-1 0 1 0 0,5 14 0 0 0,-2-3-42 0 0,-2 2-1 0 0,-1-1 1 0 0,4 34-1 0 0,-10-56 102 0 0,-1 10 447 0 0,0-9-303 0 0,0-1 0 0 0,1 1 0 0 0,-1 0 0 0 0,0 0 0 0 0,-1-1 1 0 0,1 1-1 0 0,0 0 0 0 0,-1-1 0 0 0,0 0 0 0 0,1 1 0 0 0,-1-1 0 0 0,0 0 0 0 0,0 0 1 0 0,0 0-1 0 0,-1 0 0 0 0,1 0 0 0 0,0 0 0 0 0,-4 1 0 0 0,-4 3-1 0 0,-1 0 0 0 0,0-1 0 0 0,-11 3-1 0 0,19-7-94 0 0,-22 8 30 0 0,-1-2-1 0 0,0-1 1 0 0,-50 6-1 0 0,33-9-55 0 0,-70-4-1 0 0,96 0-64 0 0,0-1 0 0 0,-20-5 0 0 0,29 5 1 0 0,0 0 0 0 0,0-1-1 0 0,1 0 1 0 0,-1-1 0 0 0,1 1-1 0 0,-11-8 1 0 0,16 9-166 0 0,-1 0-1 0 0,1 0 1 0 0,0 0 0 0 0,0-1-1 0 0,0 1 1 0 0,0-1-1 0 0,1 1 1 0 0,-1-1 0 0 0,1 0-1 0 0,-1 1 1 0 0,1-1 0 0 0,0 0-1 0 0,0 0 1 0 0,0 0-1 0 0,1 0 1 0 0,-1 0 0 0 0,1 0-1 0 0,-1-5 1 0 0,2-12-1329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12 5527 0 0,'0'-11'11868'0'0,"-1"15"-11245"0"0,-32 78 255 0 0,-3 0 0 0 0,-93 150 1 0 0,-71 47-2509 0 0,196-273 1540 0 0,0 0 0 0 0,0 1 1 0 0,-4 8-1 0 0,4-6-416 0 0,7-11-526 0 0,14-10-3167 0 0,4-5-1361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123 398 6447 0 0,'-54'65'740'0'0,"-15"19"7096"0"0,70-86-7256 0 0,4-13-190 0 0,0 1 0 0 0,1 0 0 0 0,1 0 0 0 0,9-13 0 0 0,38-52 253 0 0,-36 53-453 0 0,18-19 41 0 0,1 1 1 0 0,3 2-1 0 0,79-66 0 0 0,-96 89-70 0 0,1 0 0 0 0,33-17-1 0 0,-45 29-33 0 0,0 1-1 0 0,0 1 1 0 0,0 0 0 0 0,1 0-1 0 0,0 1 1 0 0,0 1-1 0 0,19-3 1 0 0,-29 6-77 0 0,1-1 1 0 0,-1 1-1 0 0,1 0 1 0 0,-1 0-1 0 0,0 0 1 0 0,1 0-1 0 0,-1 1 1 0 0,0 0-1 0 0,0-1 1 0 0,1 1 0 0 0,-1 0-1 0 0,0 1 1 0 0,0-1-1 0 0,0 0 1 0 0,0 1-1 0 0,0 0 1 0 0,0 0-1 0 0,0 0 1 0 0,-1 0-1 0 0,1 0 1 0 0,-1 0-1 0 0,0 1 1 0 0,1-1-1 0 0,-1 1 1 0 0,0-1-1 0 0,0 1 1 0 0,-1 0-1 0 0,1 0 1 0 0,0 0-1 0 0,-1 0 1 0 0,0 0-1 0 0,0 0 1 0 0,0 1-1 0 0,1 3 1 0 0,0 8-3 0 0,-1-1 1 0 0,0 1-1 0 0,-1 0 1 0 0,0 0-1 0 0,-2-1 1 0 0,1 1-1 0 0,-2 0 1 0 0,0-1-1 0 0,-7 20 1 0 0,2-12-9 0 0,-1 0 1 0 0,0-1 0 0 0,-2 0 0 0 0,0-1-1 0 0,-19 25 1 0 0,7-16 17 0 0,-1 0-1 0 0,-1-2 0 0 0,-53 44 1 0 0,55-53-31 0 0,0-2 1 0 0,-1 0-1 0 0,-1-1 1 0 0,0-2-1 0 0,-42 16 1 0 0,-3-9-556 0 0,69-20 431 0 0,-1 0 1 0 0,1-1-1 0 0,-1 1 1 0 0,1 0-1 0 0,0-1 1 0 0,-1 1-1 0 0,1-1 1 0 0,0 1-1 0 0,-2-2 0 0 0,4 0-1020 0 0,1-11-296 0 0,4-2-54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 10591 0 0,'2'-1'819'0'0,"8"-1"-332"0"0,7 1 6058 0 0,-17 3-6061 0 0,0 1-409 0 0,-1 0 0 0 0,1 0 1 0 0,-1 0-1 0 0,1-1 0 0 0,-1 1 0 0 0,0 0 0 0 0,0-1 1 0 0,0 1-1 0 0,-1-1 0 0 0,1 1 0 0 0,0-1 1 0 0,-1 1-1 0 0,0-1 0 0 0,1 0 0 0 0,-1 0 1 0 0,-3 2-1 0 0,-4 5 139 0 0,-1 0 0 0 0,-16 9 0 0 0,-4 4 162 0 0,-162 161 456 0 0,189-179-846 0 0,0 0 0 0 0,0-1 0 0 0,0 1 0 0 0,1 0 1 0 0,-1 1-1 0 0,1-1 0 0 0,-2 6 0 0 0,3-9 10 0 0,1 1-1 0 0,-1-1 1 0 0,1 0 0 0 0,0 1 0 0 0,0-1-1 0 0,0 0 1 0 0,0 1 0 0 0,0-1 0 0 0,0 0-1 0 0,0 1 1 0 0,0-1 0 0 0,0 0 0 0 0,0 1 0 0 0,1-1-1 0 0,-1 0 1 0 0,0 0 0 0 0,1 1 0 0 0,0-1-1 0 0,-1 0 1 0 0,1 0 0 0 0,0 0 0 0 0,-1 0-1 0 0,1 0 1 0 0,0 0 0 0 0,0 0 0 0 0,0 0-1 0 0,0 0 1 0 0,0 0 0 0 0,0 0 0 0 0,2 1 0 0 0,2 1-7 0 0,0-1 1 0 0,0 1 0 0 0,1-1 0 0 0,-1-1 0 0 0,1 1 0 0 0,-1-1 0 0 0,1 0 0 0 0,-1 0 0 0 0,12 0 0 0 0,5-1-17 0 0,27-3 1 0 0,-39 2 14 0 0,6-2 18 0 0,-1 1 0 0 0,1-2 0 0 0,-1 0 0 0 0,0-1 0 0 0,0-1 0 0 0,0 0 0 0 0,-1-1 0 0 0,16-10 0 0 0,-27 15 0 0 0,0 0 1 0 0,1 0 0 0 0,-1-1 0 0 0,0 1-1 0 0,0-1 1 0 0,-1 0 0 0 0,1 0 0 0 0,-1 0-1 0 0,1 0 1 0 0,-1 0 0 0 0,0-1 0 0 0,0 1-1 0 0,0-1 1 0 0,-1 1 0 0 0,1-1 0 0 0,-1 0-1 0 0,0 1 1 0 0,0-1 0 0 0,0 0 0 0 0,0 0-1 0 0,-1 0 1 0 0,1 0 0 0 0,-1 0 0 0 0,0 0-1 0 0,-1 0 1 0 0,1 0 0 0 0,-1 0 0 0 0,1 0-1 0 0,-3-6 1 0 0,-10-35-581 0 0,7 25-487 0 0,1-1 0 0 0,0 1 0 0 0,2-1 0 0 0,-2-29 1 0 0,5 35-4918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1839 0 0,'3'0'134'0'0,"4"2"778"0"0,0 1 1 0 0,-1-1-1 0 0,1 1 1 0 0,0 0 0 0 0,-1 0-1 0 0,0 1 1 0 0,0 0-1 0 0,0 0 1 0 0,0 0-1 0 0,-1 1 1 0 0,10 9 0 0 0,-13-10-369 0 0,1-1 1 0 0,-1 1 0 0 0,-1-1-1 0 0,1 1 1 0 0,0 0 0 0 0,-1 0-1 0 0,0-1 1 0 0,0 1 0 0 0,1 7-1 0 0,0 25-533 0 0,-4-19 189 0 0,0 0 0 0 0,-1-1 0 0 0,-1 1 0 0 0,0-1 1 0 0,-1 0-1 0 0,-1 0 0 0 0,-1-1 0 0 0,-14 26 0 0 0,-7 3 167 0 0,-49 60-1 0 0,13-19 168 0 0,-45 63 20 0 0,-88 136-254 0 0,185-264-458 0 0,-13 33 0 0 0,23-46-299 0 0,-1-1 0 0 0,1 1 0 0 0,1-1 0 0 0,-1 1 0 0 0,1 0 0 0 0,0 0 0 0 0,0 0 0 0 0,1 0 0 0 0,1 10 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22 621 8287 0 0,'-6'-23'206'0'0,"1"0"1"0"0,1 0-1 0 0,-2-47 0 0 0,6 58 79 0 0,0 1 0 0 0,1 0 0 0 0,0 0 0 0 0,1 0 0 0 0,0 0 0 0 0,1 0 0 0 0,0 0 0 0 0,1 0 0 0 0,0 1 0 0 0,9-15 0 0 0,2 2 511 0 0,0 1 0 0 0,2 1 0 0 0,1 0 0 0 0,32-29 0 0 0,-9 15-494 0 0,60-39 0 0 0,-79 60 50 0 0,0 1 0 0 0,1 1 0 0 0,1 1 0 0 0,0 1 0 0 0,0 1 0 0 0,1 1 0 0 0,0 2 0 0 0,0 0 0 0 0,1 2 0 0 0,0 0 0 0 0,-1 2 0 0 0,1 1 0 0 0,37 3 0 0 0,-53-1-239 0 0,1 0-1 0 0,-1 1 1 0 0,1 1-1 0 0,-1 0 1 0 0,0 0-1 0 0,19 9 1 0 0,-26-10-91 0 0,1 0-1 0 0,-1 0 1 0 0,0 1-1 0 0,1-1 1 0 0,-1 1-1 0 0,0-1 1 0 0,-1 1 0 0 0,1 0-1 0 0,0 0 1 0 0,-1 0-1 0 0,1 1 1 0 0,-1-1 0 0 0,0 0-1 0 0,0 1 1 0 0,-1 0-1 0 0,1-1 1 0 0,-1 1-1 0 0,1 0 1 0 0,-1 0 0 0 0,-1 0-1 0 0,2 4 1 0 0,-2-2 12 0 0,0 1 0 0 0,0-1 1 0 0,-1 1-1 0 0,1-1 0 0 0,-1 1 1 0 0,-1-1-1 0 0,1 0 0 0 0,-1 0 0 0 0,0 1 1 0 0,-1-1-1 0 0,1-1 0 0 0,-1 1 1 0 0,0 0-1 0 0,-1-1 0 0 0,-5 8 0 0 0,-7 6 247 0 0,0-1 0 0 0,-35 29 0 0 0,27-26-64 0 0,0 0-60 0 0,-271 262 354 0 0,277-263-1551 0 0,-1-1 0 0 0,-26 20 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31 18799 0 0,'0'0'3122'0'0,"-2"2"-2547"0"0,-15 11-413 0 0,2 1 0 0 0,0 1-1 0 0,0 1 1 0 0,-15 22-1 0 0,5-7-82 0 0,5-6-24 0 0,1 1 0 0 0,2 1 0 0 0,0 0 1 0 0,1 2-1 0 0,-16 44 0 0 0,27-62-43 0 0,2 0 0 0 0,0 1 0 0 0,0 0 0 0 0,1 0-1 0 0,0 0 1 0 0,1 0 0 0 0,0 15 0 0 0,2-23-9 0 0,-1-1 1 0 0,0 1-1 0 0,1-1 0 0 0,-1 0 1 0 0,1 1-1 0 0,0-1 0 0 0,0 1 0 0 0,0-1 1 0 0,1 0-1 0 0,-1 0 0 0 0,1 0 0 0 0,0 0 1 0 0,0 0-1 0 0,0 0 0 0 0,0 0 0 0 0,0-1 1 0 0,1 1-1 0 0,-1-1 0 0 0,1 1 0 0 0,0-1 1 0 0,-1 0-1 0 0,1 0 0 0 0,0 0 1 0 0,0-1-1 0 0,1 1 0 0 0,-1-1 0 0 0,0 1 1 0 0,0-1-1 0 0,6 1 0 0 0,3 0 17 0 0,-1 0 0 0 0,1-1 0 0 0,0-1 0 0 0,0 0 0 0 0,0 0 0 0 0,0-1 0 0 0,0 0 0 0 0,14-5 0 0 0,-8 2 19 0 0,0-2 1 0 0,0 0-1 0 0,-1-1 1 0 0,27-14-1 0 0,-23 8-9 0 0,0-1 0 0 0,-1-1 0 0 0,0 0 0 0 0,-1-2 0 0 0,-1 0 0 0 0,22-28 0 0 0,-17 16-17 0 0,-2-1 1 0 0,-1-1 0 0 0,28-58-1 0 0,-39 68-485 0 0,-1 0-1 0 0,-1-1 0 0 0,-1 0 0 0 0,0 0 0 0 0,3-37 0 0 0,-7 34-1495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422 184 2759 0 0,'13'-30'179'0'0,"25"-39"0"0"0,-6 23 2281 0 0,-24 38-72 0 0,-1-1-1 0 0,17-12 5123 0 0,-22 23-6814 0 0,-1 1-609 0 0,0-1-1 0 0,1 1 1 0 0,-1 0 0 0 0,0 0 0 0 0,-1 0-1 0 0,1 0 1 0 0,0-1 0 0 0,-1 1 0 0 0,0 0 0 0 0,0 0-1 0 0,1 0 1 0 0,-2 0 0 0 0,1 0 0 0 0,0 0-1 0 0,-1 0 1 0 0,1 0 0 0 0,-1 0 0 0 0,-1 4-1 0 0,-4 9 108 0 0,0 0-1 0 0,-9 17 0 0 0,6-16 18 0 0,-82 170 937 0 0,-26 57-318 0 0,-166 309-903 0 0,270-523-284 0 0,3-6-3511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86 16615 0 0,'2'-1'762'0'0,"0"1"-511"0"0,1-1-12 0 0,8-12 388 0 0,-9 12-224 0 0,-3-2 118 0 0,0 0-392 0 0,0 0 0 0 0,-1 1-1 0 0,1-1 1 0 0,-1 0 0 0 0,1 1 0 0 0,-1-1 0 0 0,0 1 0 0 0,0-1 0 0 0,0 1 0 0 0,0 0-1 0 0,-3-2 1 0 0,0 1 22 0 0,1 0-1 0 0,-1 0 1 0 0,0 0-1 0 0,0 1 1 0 0,-10-3-1 0 0,4 1-103 0 0,0 1 1 0 0,0 0-1 0 0,0 1 0 0 0,-1 0 0 0 0,1 1 1 0 0,0 0-1 0 0,-1 1 0 0 0,-13 1 0 0 0,16 1-20 0 0,0 0 1 0 0,0 0-1 0 0,0 0 0 0 0,1 1 0 0 0,-1 0 0 0 0,1 1 0 0 0,-1 0 1 0 0,1 1-1 0 0,0-1 0 0 0,-12 11 0 0 0,6-3-42 0 0,1 2 0 0 0,-1-1 1 0 0,2 2-1 0 0,0 0 0 0 0,1 0 0 0 0,1 1 0 0 0,0 0 0 0 0,1 1 0 0 0,1 0 1 0 0,0 1-1 0 0,1-1 0 0 0,1 1 0 0 0,-3 20 0 0 0,8-34 15 0 0,0 1 0 0 0,0-1 0 0 0,1 0 0 0 0,-1 1 0 0 0,1 7 0 0 0,4 2 12 0 0,-3-12-1 0 0,0 0 0 0 0,0-1 0 0 0,0 0 0 0 0,1 1 0 0 0,-1-1 0 0 0,0 0 0 0 0,1 1 0 0 0,-1-1-1 0 0,1 0 1 0 0,-1 0 0 0 0,1 0 0 0 0,-1 0 0 0 0,1-1 0 0 0,0 1 0 0 0,-1 0 0 0 0,1-1 0 0 0,0 1 0 0 0,-1-1 0 0 0,1 1 0 0 0,0-1-1 0 0,0 0 1 0 0,0 0 0 0 0,0 0 0 0 0,-1 0 0 0 0,1 0 0 0 0,0 0 0 0 0,2-1 0 0 0,3 0 33 0 0,-1 0-1 0 0,0-1 1 0 0,0 0 0 0 0,1 0 0 0 0,-1 0-1 0 0,8-5 1 0 0,6-5 59 0 0,0-1-1 0 0,-1 0 1 0 0,26-25 0 0 0,-27 20-136 0 0,-17 15 10 0 0,0 1-69 0 0,-8 13-315 0 0,1 1 328 0 0,1 0-1 0 0,0 0 0 0 0,0 0 1 0 0,1 1-1 0 0,1-1 0 0 0,-3 20 1 0 0,6-29-41 0 0,-1-1 0 0 0,1 0 0 0 0,0 0 0 0 0,0 0 0 0 0,0 0 0 0 0,1 1 0 0 0,-1-1 0 0 0,0 0 0 0 0,1 0 1 0 0,-1 0-1 0 0,1 0 0 0 0,0 0 0 0 0,0 0 0 0 0,0 0 0 0 0,0 0 0 0 0,0 0 0 0 0,0 0 0 0 0,0-1 0 0 0,1 1 0 0 0,-1 0 0 0 0,1-1 0 0 0,-1 1 1 0 0,1-1-1 0 0,-1 1 0 0 0,1-1 0 0 0,0 0 0 0 0,0 0 0 0 0,0 0 0 0 0,0 0 0 0 0,0 0 0 0 0,0 0 0 0 0,0 0 0 0 0,0-1 0 0 0,0 1 0 0 0,0-1 0 0 0,3 1 1 0 0,14-2-1887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 5527 0 0,'0'0'423'0'0,"2"-1"-278"0"0,22-8 418 0 0,16-5 5193 0 0,-18 7 955 0 0,-23 8-6638 0 0,-1 0 0 0 0,1 0 0 0 0,-1 0 1 0 0,1 1-1 0 0,0-1 0 0 0,-1 0 1 0 0,1 1-1 0 0,0-1 0 0 0,-1 2 1 0 0,-2 3 47 0 0,-40 34 424 0 0,22-20-224 0 0,-23 26 0 0 0,40-40-268 0 0,-8 9 164 0 0,1 0 0 0 0,-15 24 0 0 0,25-35-160 0 0,-1 1 1 0 0,1 0-1 0 0,0 0 0 0 0,0 0 0 0 0,0 0 0 0 0,1 0 1 0 0,0 1-1 0 0,0-1 0 0 0,0 0 0 0 0,0 1 1 0 0,1-1-1 0 0,0 0 0 0 0,1 8 0 0 0,-1-12-34 0 0,1 1-1 0 0,-1 0 0 0 0,1-1 1 0 0,0 1-1 0 0,-1-1 1 0 0,1 1-1 0 0,0-1 0 0 0,0 1 1 0 0,0-1-1 0 0,0 1 1 0 0,0-1-1 0 0,1 0 0 0 0,-1 0 1 0 0,0 0-1 0 0,0 0 1 0 0,1 0-1 0 0,-1 0 0 0 0,3 2 1 0 0,0-2 18 0 0,-1 1 0 0 0,1 0 1 0 0,-1-1-1 0 0,1 0 0 0 0,-1 0 1 0 0,8 1-1 0 0,-3-1-14 0 0,1-1 1 0 0,0 0-1 0 0,0-1 0 0 0,-1 0 1 0 0,1 0-1 0 0,0-1 1 0 0,-1 0-1 0 0,0-1 0 0 0,1 0 1 0 0,-1 0-1 0 0,0-1 1 0 0,0 1-1 0 0,-1-2 1 0 0,1 1-1 0 0,-1-1 0 0 0,0 0 1 0 0,9-9-1 0 0,-13 10-29 0 0,0 1 1 0 0,0-1-1 0 0,0 0 0 0 0,0 0 0 0 0,-1 0 0 0 0,1-1 1 0 0,-1 1-1 0 0,0 0 0 0 0,0-1 0 0 0,-1 0 1 0 0,0 1-1 0 0,0-1 0 0 0,0 0 0 0 0,0 0 0 0 0,0 1 1 0 0,-1-1-1 0 0,0-8 0 0 0,-1 3-7 0 0,0 0 0 0 0,0 1 0 0 0,-1-1 0 0 0,-1 0 0 0 0,1 1 0 0 0,-1-1 0 0 0,-8-14 0 0 0,9 20-202 0 0,1 0 0 0 0,-1 0 0 0 0,1 0-1 0 0,0 0 1 0 0,0 0 0 0 0,1-1 0 0 0,-1-4 0 0 0,6 0-2721 0 0,0 0 1241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33 7831 0 0,'3'-6'355'0'0,"-2"4"-276"0"0,0 0 0 0 0,0 0 1 0 0,0 0-1 0 0,0-1 0 0 0,2-13 12217 0 0,-5 18-11319 0 0,-7 11-634 0 0,1 0 0 0 0,1 0 0 0 0,0 1 0 0 0,0 0 0 0 0,-6 24 0 0 0,1-6-86 0 0,-98 268 924 0 0,80-207-1281 0 0,-4 0-1 0 0,-79 151 1 0 0,87-200-535 0 0,-35 48 1 0 0,44-69-1756 0 0,-37 35 1 0 0,34-40-4654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 7367 0 0,'-3'-1'334'0'0,"1"-1"-208"0"0,-29-9 14455 0 0,32 11-14517 0 0,-1 1 0 0 0,1-1 0 0 0,0 1 0 0 0,0-1 0 0 0,0 1-1 0 0,0 0 1 0 0,-1-1 0 0 0,1 1 0 0 0,0 0 0 0 0,-1 0-1 0 0,2 1 1 0 0,2 3 106 0 0,2-1-16 0 0,1 0-1 0 0,-1 0 1 0 0,1-1-1 0 0,0 1 1 0 0,-1-1-1 0 0,1-1 1 0 0,1 0-1 0 0,-1 0 0 0 0,8 2 1 0 0,12 0 204 0 0,29 1 1 0 0,-50-5-301 0 0,48 2 354 0 0,97-9 0 0 0,51-22-874 0 0,-157 20-1110 0 0,-20 4-5079 0 0,-8 1-1015 0 0</inkml:trace>
  <inkml:trace contextRef="#ctx0" brushRef="#br0" timeOffset="1">846 175 14279 0 0,'0'0'12317'0'0,"-2"2"-12067"0"0,-16 14-306 0 0,1 0 0 0 0,1 1 0 0 0,1 0 0 0 0,0 2 0 0 0,2-1 1 0 0,0 2-1 0 0,1 0 0 0 0,0 0 0 0 0,-13 37 0 0 0,17-17-4493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9 150 10591 0 0,'4'-29'944'0'0,"-2"9"-752"0"0,-2-3-192 0 0,-2 0 0 0 0,-4 1 1664 0 0,3 4 288 0 0,-1 4 4072 0 0,6 26-15160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7831 0 0,'0'0'603'0'0,"-2"0"-396"0"0,-4 0 479 0 0,-1 0 0 0 0,1 0 0 0 0,-1 1 0 0 0,1-1 0 0 0,0 2 0 0 0,-1-1 0 0 0,1 1 0 0 0,0-1 0 0 0,0 2 0 0 0,0-1 0 0 0,-7 5 0 0 0,-35 20 3349 0 0,20-8-4813 0 0,12-7 842 0 0,1 0 1 0 0,0 1-1 0 0,-23 26 0 0 0,31-31 13 0 0,0 1-1 0 0,1 0 0 0 0,-1 1 0 0 0,2-1 0 0 0,0 1 0 0 0,0 0 0 0 0,0 0 0 0 0,-3 13 1 0 0,7-17-16 0 0,0-1 1 0 0,0 0-1 0 0,1 0 1 0 0,0 1 0 0 0,0-1-1 0 0,0 0 1 0 0,0 0 0 0 0,1 1-1 0 0,0-1 1 0 0,0 0 0 0 0,0 0-1 0 0,1 0 1 0 0,-1 0 0 0 0,1 0-1 0 0,1 0 1 0 0,-1-1 0 0 0,3 6-1 0 0,-3-7-25 0 0,0-1-1 0 0,1 1 1 0 0,-1 0 0 0 0,0-1-1 0 0,1 1 1 0 0,0-1 0 0 0,-1 0-1 0 0,1 0 1 0 0,0 0 0 0 0,0 0-1 0 0,0-1 1 0 0,0 1-1 0 0,0-1 1 0 0,1 1 0 0 0,-1-1-1 0 0,0 0 1 0 0,1-1 0 0 0,-1 1-1 0 0,1 0 1 0 0,-1-1 0 0 0,0 0-1 0 0,1 0 1 0 0,-1 0 0 0 0,1 0-1 0 0,-1-1 1 0 0,7 0-1 0 0,-3-1 48 0 0,0 0 0 0 0,0-1 0 0 0,0 1 0 0 0,0-1-1 0 0,-1 0 1 0 0,1-1 0 0 0,-1 0 0 0 0,0 0 0 0 0,0 0-1 0 0,0-1 1 0 0,0 0 0 0 0,-1 0 0 0 0,0 0 0 0 0,0-1-1 0 0,0 0 1 0 0,-1 0 0 0 0,1 0 0 0 0,2-7 0 0 0,-1 2-14 0 0,-1-1 0 0 0,-1 1 0 0 0,0-1 0 0 0,-1 0 0 0 0,0 1-1 0 0,0-2 1 0 0,-2 1 0 0 0,1 0 0 0 0,-2 0 0 0 0,0-15 0 0 0,-5-80-1710 0 0,5 99 245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15663 0 0,'0'0'6921'0'0,"1"-3"-6490"0"0,13-30-312 0 0,2 1 0 0 0,1 1 0 0 0,1 0 1 0 0,1 1-1 0 0,24-28 0 0 0,-22 35-5 0 0,0 1 1 0 0,26-20-1 0 0,-35 32-113 0 0,2 1 0 0 0,-1 0 0 0 0,1 1 0 0 0,0 0 0 0 0,27-9 0 0 0,-39 16 27 0 0,0 1 0 0 0,0 0 0 0 0,0-1 0 0 0,0 1 0 0 0,0 0 0 0 0,0 0-1 0 0,0 0 1 0 0,0 1 0 0 0,0-1 0 0 0,0 0 0 0 0,0 1 0 0 0,0-1 0 0 0,0 1 0 0 0,0 0 0 0 0,0 0 0 0 0,-1-1-1 0 0,1 1 1 0 0,0 0 0 0 0,-1 1 0 0 0,1-1 0 0 0,0 0 0 0 0,-1 0 0 0 0,1 1 0 0 0,-1-1 0 0 0,0 1 0 0 0,1-1-1 0 0,-1 1 1 0 0,1 2 0 0 0,4 5 39 0 0,0 0-1 0 0,-1 0 0 0 0,9 20 1 0 0,-8-8 43 0 0,0-1-1 0 0,-1 1 1 0 0,-1 0 0 0 0,-1 0 0 0 0,0 25-1 0 0,-2-25-73 0 0,1 0 0 0 0,0-1 0 0 0,2 1 0 0 0,1-1 0 0 0,8 25 0 0 0,0-21-242 0 0,-12-22 63 0 0,1-1-136 0 0,-1 0-52 0 0,11 9-243 0 0,-4-6-2911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14 14191 0 0,'0'0'1291'0'0,"-2"-1"-920"0"0,-6-1 2 0 0,-1-1 0 0 0,1 1 0 0 0,-1 0 0 0 0,1 0 0 0 0,-1 1 0 0 0,0 1 0 0 0,0-1 0 0 0,0 1 0 0 0,1 1 1 0 0,-17 2-1 0 0,-7 4 1580 0 0,-49 16 0 0 0,80-23-1953 0 0,-27 11-101 0 0,0 0 0 0 0,1 2 0 0 0,-51 31 0 0 0,-66 66-383 0 0,131-99 337 0 0,1 0 1 0 0,1 2-1 0 0,1-1 0 0 0,-12 18 1 0 0,21-28 63 0 0,1-1-6 0 0,1 0 80 0 0,-1 0 0 0 0,1 0 0 0 0,0 0-1 0 0,-1 0 1 0 0,1 0 0 0 0,0 0 0 0 0,0 0 0 0 0,0 0 0 0 0,0 0-1 0 0,0-1 1 0 0,0 1 0 0 0,1 0 0 0 0,-1 1-7 0 0,3 0 1 0 0,0 1-1 0 0,1-1 0 0 0,-1 0 1 0 0,0 0-1 0 0,1 0 1 0 0,0 0-1 0 0,-1-1 1 0 0,1 0-1 0 0,6 1 0 0 0,47 4-26 0 0,-47-6 48 0 0,17 2 23 0 0,-1 2-1 0 0,1 0 1 0 0,-1 2-1 0 0,0 1 0 0 0,0 1 1 0 0,-1 2-1 0 0,0 0 1 0 0,46 26-1 0 0,-68-33-1 0 0,0 0-1 0 0,0 0 1 0 0,0 0 0 0 0,0 0-1 0 0,0 0 1 0 0,0 1 0 0 0,-1 0-1 0 0,0 0 1 0 0,0 0 0 0 0,0 0-1 0 0,0 0 1 0 0,-1 0 0 0 0,1 1-1 0 0,-1 0 1 0 0,0-1 0 0 0,-1 1-1 0 0,1 0 1 0 0,1 7 0 0 0,-3-10-4 0 0,-1-1 1 0 0,1 1-1 0 0,0-1 1 0 0,-1 0-1 0 0,1 0 0 0 0,-1 1 1 0 0,0-1-1 0 0,1 0 1 0 0,-1 0-1 0 0,0 1 1 0 0,0-1-1 0 0,1 0 1 0 0,-1 0-1 0 0,0 0 0 0 0,0 0 1 0 0,0 0-1 0 0,-2 1 1 0 0,2-1 11 0 0,-3 2 84 0 0,-1 1-1 0 0,0-1 1 0 0,0 0 0 0 0,0 0-1 0 0,0-1 1 0 0,0 1 0 0 0,0-1-1 0 0,-7 1 1 0 0,-48 10 528 0 0,30-7-462 0 0,-30 4-244 0 0,-1-2 1 0 0,-118-1-1 0 0,30-7-924 0 0,161-13-74 0 0,-3 6 577 0 0,1 0-1 0 0,0 0 0 0 0,1 1 1 0 0,17-8-1 0 0,-7 3-1165 0 0,7-3-5153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 4607 0 0,'11'-6'16047'0'0,"-11"10"-15207"0"0,-2 3-504 0 0,-1 1 0 0 0,1 0-1 0 0,-1-1 1 0 0,0 0 0 0 0,-1 1 0 0 0,1-1 0 0 0,-9 11 0 0 0,-42 47 1093 0 0,11-14-823 0 0,43-50-603 0 0,-15 18 34 0 0,1 0-1 0 0,1 1 0 0 0,1 0 0 0 0,0 1 0 0 0,-9 27 0 0 0,20-48-125 0 0,1 1 0 0 0,0 0-1 0 0,0-1 1 0 0,0 1-1 0 0,0-1 1 0 0,0 1-1 0 0,0-1 1 0 0,0 1 0 0 0,0-1-1 0 0,0 1 1 0 0,0-1-1 0 0,0 1 1 0 0,0 0 0 0 0,0-1-1 0 0,0 1 1 0 0,0-1-1 0 0,0 1 1 0 0,1-1-1 0 0,-1 1 1 0 0,0-1 0 0 0,0 1-1 0 0,1-1 1 0 0,-1 0-1 0 0,0 1 1 0 0,1-1-1 0 0,-1 1 1 0 0,1-1 0 0 0,-1 1-1 0 0,14 2-1994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267 137 6911 0 0,'0'0'528'0'0,"-1"-2"-341"0"0,-7-30 8541 0 0,8 31-8449 0 0,0 0 0 0 0,0 1-1 0 0,0-1 1 0 0,0 0 0 0 0,1 0 0 0 0,-1 0 0 0 0,0 0-1 0 0,0 1 1 0 0,1-1 0 0 0,-1 0 0 0 0,0 0-1 0 0,1 1 1 0 0,-1-1 0 0 0,1-1 0 0 0,13-13 208 0 0,-13 14-244 0 0,9-7 12 0 0,1 0 0 0 0,0 0 1 0 0,0 1-1 0 0,1 1 0 0 0,0-1 0 0 0,0 2 0 0 0,1 0 1 0 0,-1 1-1 0 0,1 0 0 0 0,0 0 0 0 0,0 2 1 0 0,1 0-1 0 0,18-1 0 0 0,2 6 163 0 0,-23-1-311 0 0,-10-2-92 0 0,1 1 0 0 0,0 0-1 0 0,-1-1 1 0 0,1 1-1 0 0,-1 0 1 0 0,1 0-1 0 0,-1 0 1 0 0,1 0-1 0 0,-1 1 1 0 0,0-1 0 0 0,1 0-1 0 0,-1 0 1 0 0,0 1-1 0 0,0-1 1 0 0,0 1-1 0 0,0-1 1 0 0,0 1-1 0 0,0 0 1 0 0,-1-1 0 0 0,1 1-1 0 0,0 0 1 0 0,-1-1-1 0 0,1 4 1 0 0,-1 9 27 0 0,-3-2-38 0 0,0 0-1 0 0,-1 0 0 0 0,0-1 0 0 0,-1 0 1 0 0,0 0-1 0 0,-1 0 0 0 0,0-1 1 0 0,0 1-1 0 0,-14 15 0 0 0,0-3-86 0 0,-1-1 0 0 0,-40 33 0 0 0,-178 168-754 0 0,104-93-128 0 0,136-130 966 0 0,-1 1 1 0 0,1 0-1 0 0,0-1 1 0 0,-1 1-1 0 0,1-1 1 0 0,0 1-1 0 0,-1-1 1 0 0,1 0 0 0 0,0 1-1 0 0,0-1 1 0 0,0 0-1 0 0,0 1 1 0 0,1-1-1 0 0,4 1 44 0 0,0 0-1 0 0,1 0 1 0 0,-1-1 0 0 0,0 0-1 0 0,1 0 1 0 0,-1-1 0 0 0,0 0-1 0 0,11-2 1 0 0,5-4 70 0 0,23-9 1 0 0,5-1-21 0 0,-14 8 130 0 0,0 1-1 0 0,1 2 1 0 0,0 1-1 0 0,40 1 1 0 0,-69 4-120 0 0,-1 0 0 0 0,1 1 0 0 0,-1 0 1 0 0,0 0-1 0 0,1 1 0 0 0,7 3 0 0 0,42 10-553 0 0,-49-13-304 0 0,0-1-1 0 0,0 0 1 0 0,0-1 0 0 0,8 0-1 0 0,0-3-1232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84 9671 0 0,'0'0'11712'0'0,"2"1"-11192"0"0,47 21 1511 0 0,-30-13-1508 0 0,21 8 0 0 0,-32-15-415 0 0,-1 0 0 0 0,1 0 0 0 0,-1-1 0 0 0,1 0 0 0 0,0 0 0 0 0,12 0 0 0 0,2-3 168 0 0,1-1 0 0 0,-1-1 0 0 0,0 0-1 0 0,41-16 1 0 0,-59 19-282 0 0,-1-1 0 0 0,1 0 0 0 0,-1 0 0 0 0,1 0 0 0 0,-1 0-1 0 0,0-1 1 0 0,0 1 0 0 0,0-1 0 0 0,0 0 0 0 0,-1 0 0 0 0,1 0 0 0 0,-1 0 0 0 0,1 0 0 0 0,-1-1 0 0 0,0 1-1 0 0,0-1 1 0 0,-1 1 0 0 0,2-5 0 0 0,-3 7-13 0 0,1 0 0 0 0,-1 0-1 0 0,0 0 1 0 0,0 1 0 0 0,0-1 0 0 0,0 0 0 0 0,0 0-1 0 0,0 0 1 0 0,0 0 0 0 0,-1 0 0 0 0,1 1-1 0 0,0-1 1 0 0,0 0 0 0 0,-1 0 0 0 0,1 0 0 0 0,0 1-1 0 0,-1-1 1 0 0,1 0 0 0 0,-1 0 0 0 0,1 1 0 0 0,-1-1-1 0 0,1 0 1 0 0,-1 1 0 0 0,0-1 0 0 0,-15-12-333 0 0,9 10 176 0 0,-1 0 0 0 0,1 0 0 0 0,0 0 0 0 0,-1 1 0 0 0,1 0 0 0 0,-1 0 0 0 0,0 1 0 0 0,0 0 1 0 0,1 1-1 0 0,-16 0 0 0 0,5 1-199 0 0,1 1 1 0 0,-1 1 0 0 0,-29 8 0 0 0,26-3 236 0 0,0 0 1 0 0,0 1-1 0 0,1 1 0 0 0,0 1 0 0 0,-19 14 0 0 0,-89 74 408 0 0,102-77-145 0 0,-72 66 271 0 0,87-76-330 0 0,0 0 0 0 0,1 1 0 0 0,0 0 0 0 0,1 1 0 0 0,-15 29 0 0 0,23-40-52 0 0,0 0 0 0 0,0 0 0 0 0,0 0 1 0 0,0 0-1 0 0,0 0 0 0 0,0 0 0 0 0,1 1 0 0 0,0-1 0 0 0,0 0 0 0 0,0 1 0 0 0,0-1 1 0 0,0 0-1 0 0,0 1 0 0 0,1-1 0 0 0,0 0 0 0 0,0 0 0 0 0,0 0 0 0 0,0 0 0 0 0,3 6 0 0 0,-2-6 2 0 0,0 1 0 0 0,1-1 0 0 0,0 0 0 0 0,0 0 0 0 0,0 0 0 0 0,0 0-1 0 0,0 0 1 0 0,0-1 0 0 0,1 1 0 0 0,-1-1 0 0 0,1 0 0 0 0,0 0 0 0 0,0 0-1 0 0,-1-1 1 0 0,6 2 0 0 0,5 1 1 0 0,0-1 1 0 0,0 0-1 0 0,1-1 0 0 0,-1-1 1 0 0,29 0-1 0 0,76-14-64 0 0,-43 3-221 0 0,100-15-3698 0 0,-137 16 2015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11055 0 0,'0'0'852'0'0,"-2"-1"-560"0"0,-23 0 8166 0 0,25 6-8293 0 0,1 0 0 0 0,-1 0 1 0 0,1-1-1 0 0,0 1 0 0 0,1 0 1 0 0,-1-1-1 0 0,1 1 1 0 0,0-1-1 0 0,0 1 0 0 0,5 6 1 0 0,4 5 211 0 0,18 20 0 0 0,-11-14-76 0 0,117 139 1111 0 0,38 52-149 0 0,-159-193-1185 0 0,0 0 1 0 0,-2 1-1 0 0,0 0 1 0 0,-2 1-1 0 0,16 45 0 0 0,-22-53-57 0 0,-1 0-1 0 0,0 0 0 0 0,-1 1 0 0 0,0-1 1 0 0,-1 1-1 0 0,-1-1 0 0 0,-1 1 0 0 0,0-1 0 0 0,0 1 1 0 0,-1-1-1 0 0,-6 18 0 0 0,0-4 25 0 0,-2 0-1 0 0,-1-1 1 0 0,-2-1-1 0 0,0 0 1 0 0,-2 0-1 0 0,0-1 1 0 0,-28 33-1 0 0,23-38-581 0 0,-2 0 1 0 0,0-2-1 0 0,-1 0 0 0 0,-41 23 0 0 0,46-31-1862 0 0,-24 10 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486 232 8895 0 0,'0'0'808'0'0,"2"-1"-664"0"0,25-16 2435 0 0,0-1 0 0 0,28-25 1 0 0,-49 38-2350 0 0,0-1 0 0 0,-1-1 0 0 0,0 1 0 0 0,0 0 0 0 0,0-1 0 0 0,-1 0 0 0 0,4-9 0 0 0,-6 13-177 0 0,-1-1-1 0 0,1 0 0 0 0,-1 1 0 0 0,0-1 0 0 0,0 0 0 0 0,0 0 0 0 0,-1 1 0 0 0,1-1 0 0 0,-1 0 0 0 0,0 0 1 0 0,0 0-1 0 0,0 0 0 0 0,-1 0 0 0 0,1 0 0 0 0,-1 1 0 0 0,-2-6 0 0 0,3 7-45 0 0,-1 1 1 0 0,0-1-1 0 0,0 1 0 0 0,0 0 1 0 0,0 0-1 0 0,0-1 0 0 0,0 1 1 0 0,0 0-1 0 0,0 0 0 0 0,0 0 0 0 0,-1 0 1 0 0,1 0-1 0 0,0 1 0 0 0,-1-1 1 0 0,1 0-1 0 0,-1 1 0 0 0,1-1 1 0 0,-1 0-1 0 0,-2 0 0 0 0,0 1 9 0 0,0-1 0 0 0,0 0-1 0 0,0 1 1 0 0,0 0 0 0 0,-8 0-1 0 0,1 2-24 0 0,0 0-1 0 0,1 0 1 0 0,-1 1-1 0 0,-16 7 1 0 0,-41 23-71 0 0,41-19 59 0 0,-20 12 2 0 0,2 1 0 0 0,0 2 0 0 0,2 2 0 0 0,-51 48 1 0 0,76-62 6 0 0,0 1 0 0 0,1 1 1 0 0,1 1-1 0 0,-26 40 1 0 0,37-51 11 0 0,0 1 0 0 0,0 0 1 0 0,1 0-1 0 0,0 0 0 0 0,0 0 1 0 0,1 1-1 0 0,1-1 0 0 0,0 1 1 0 0,0 0-1 0 0,1-1 0 0 0,0 1 1 0 0,1 0-1 0 0,2 21 0 0 0,-1-26 3 0 0,1 0 0 0 0,-1 1-1 0 0,1-1 1 0 0,0 0 0 0 0,1 0-1 0 0,0 0 1 0 0,0 0 0 0 0,0-1-1 0 0,0 1 1 0 0,1-1 0 0 0,0 0-1 0 0,0 0 1 0 0,9 9 0 0 0,-6-9 35 0 0,0 1 0 0 0,1-1 0 0 0,-1-1 0 0 0,1 0 0 0 0,0 0 0 0 0,0 0-1 0 0,0-1 1 0 0,1 0 0 0 0,10 2 0 0 0,2-2 190 0 0,0 0 0 0 0,-1-1 0 0 0,1-1 0 0 0,0-1 0 0 0,0-1-1 0 0,0-1 1 0 0,38-9 0 0 0,-26 4 213 0 0,-9 3-60 0 0,0-2 0 0 0,36-14 0 0 0,-59 20 200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7831 0 0,'0'0'13482'0'0,"3"1"-13361"0"0,0 0-122 0 0,1-1 1 0 0,-1 1-1 0 0,1-1 0 0 0,-1 0 1 0 0,1 0-1 0 0,-1 0 0 0 0,1 0 0 0 0,-1-1 1 0 0,1 0-1 0 0,-1 1 0 0 0,6-3 1 0 0,5-2-101 0 0,2 1-1402 0 0,3-1-5600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8:2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2303 0 0,'0'0'15880'0'0,"0"2"-15737"0"0,-1 17 355 0 0,-1-1 1 0 0,-1 1-1 0 0,-10 35 0 0 0,4-28 336 0 0,6-13-805 0 0,0 0 0 0 0,-1 21 0 0 0,1-1-30 0 0,-5 20-97 0 0,-24 112-556 0 0,25-137 565 0 0,3-10 55 0 0,-1 1-1 0 0,-1-1 0 0 0,0-1 0 0 0,-1 1 1 0 0,-14 23-1 0 0,20-39 123 0 0,-13 13 655 0 0,13-14-671 0 0,-14 10-728 0 0,14-8 599 0 0,0 0 0 0 0,0-1 0 0 0,0 1 0 0 0,0 0 0 0 0,0 0 0 0 0,0 0 0 0 0,1 0 0 0 0,0 0 0 0 0,-1 0 0 0 0,1 6 0 0 0,0-2-102 0 0,0 1-123 0 0,1 1 0 0 0,2 15 0 0 0,0 6-284 0 0,-3-28 398 0 0,2-4 0 0 0,1-1 151 0 0,-1 0-1 0 0,1 0 1 0 0,-1 0-1 0 0,0 0 0 0 0,0-1 1 0 0,-1 1-1 0 0,1-1 1 0 0,2-6-1 0 0,6-33-1430 0 0,-10 42 1392 0 0,7-28-5778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8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84 162 5295 0 0,'0'0'2810'0'0,"0"2"-2029"0"0,-3 24 1140 0 0,3-23-1337 0 0,-1-1-134 0 0,-1 4-265 0 0,-1 0 1 0 0,0 0-1 0 0,0 0 0 0 0,0-1 1 0 0,-1 1-1 0 0,0-1 1 0 0,0 0-1 0 0,0 0 1 0 0,-1-1-1 0 0,-6 6 1 0 0,-23 22 4404 0 0,36-33-4446 0 0,12-13 248 0 0,2-1-18 0 0,16-23-1 0 0,-17 18-280 0 0,-7 9-82 0 0,-4 0 46 0 0,-3 8 27 0 0,-1 1 4 0 0,0-8 480 0 0,0 7-440 0 0,1-6-34 0 0,-1 6-20 0 0,1 1-2 0 0,4-7-1 0 0,1-2-16 0 0,1 2-33 0 0,-6 8 40 0 0,8-11 327 0 0,3-5 700 0 0,-11 15-1012 0 0,1 1-21 0 0,19-13 31 0 0,-12 8-26 0 0,-5 3 15 0 0,5-2-20 0 0,0 0-34 0 0,-5 2 20 0 0,7-2-31 0 0,2-1-11 0 0,-2-1 0 0 0,0-3 0 0 0,5-3 44 0 0,-14 12 4 0 0,0 0 92 0 0,0-2-37 0 0,-2 3-91 0 0,1-1-1 0 0,-1 1 0 0 0,1 0 1 0 0,0-1-1 0 0,-1 1 1 0 0,1 0-1 0 0,0-1 1 0 0,0 1-1 0 0,-1 0 0 0 0,1 0 1 0 0,0 0-1 0 0,0-1 1 0 0,-1 1-1 0 0,1 0 0 0 0,0 0 1 0 0,0 0-1 0 0,-1 0 1 0 0,2 1-1 0 0,6-2 264 0 0,-3 1-233 0 0,7 3-31 0 0,3 1-11 0 0,0 0 0 0 0,12 2 12 0 0,-25-6 52 0 0,1 0 23 0 0,6 0-18 0 0,-4 2-16 0 0,7 4-42 0 0,-2 3 0 0 0,-6-6 31 0 0,6 4-31 0 0,3 1-11 0 0,7 3 48 0 0,6 0 21 0 0,-22-10-38 0 0,18 15 21 0 0,-8-6-52 0 0,1 0 0 0 0,-3-3 15 0 0,-10-5 57 0 0,0 0 6 0 0,2 8-2 0 0,-2-8 523 0 0,-2 1-546 0 0,0 6-30 0 0,-1-4 25 0 0,0 3-25 0 0,0-4 19 0 0,-1 8-31 0 0,-1 2-11 0 0,-1 0 0 0 0,1-1 0 0 0,-7 25 92 0 0,10-36-33 0 0,-1 1-5 0 0,0 8-43 0 0,-1 2-11 0 0,0-1 0 0 0,-2-2 11 0 0,2-7 31 0 0,-5 6-31 0 0,0 0 0 0 0,4-5 31 0 0,-1 1-20 0 0,2-3 32 0 0,-7 10 300 0 0,-10 6-114 0 0,10-10-227 0 0,1 2-13 0 0,0 1 0 0 0,-6 3 1 0 0,9-12 3 0 0,3-3 2 0 0,-3 3 36 0 0,-7 1-31 0 0,-3 2-11 0 0,2 0 0 0 0,1 1 0 0 0,0 2 0 0 0,1 1 0 0 0,0 0 0 0 0,1-3 12 0 0,5-5 49 0 0,-4 0 15 0 0,4-1-20 0 0,-5 0-45 0 0,-2 0-11 0 0,-1 1 0 0 0,2 3-11 0 0,7-3-31 0 0,-8 1 31 0 0,-3-2 11 0 0,1-1 0 0 0,0 2 0 0 0,0 1 0 0 0,-26 10-64 0 0,26-8 64 0 0,0 0 0 0 0,1-1 0 0 0,3-4 0 0 0,8-1 0 0 0,0 0 0 0 0,-23-7 0 0 0,15 6 0 0 0,1 2 0 0 0,1 2-15 0 0,7-1-55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43 3223 0 0,'-7'-6'288'0'0,"-12"-6"808"0"0,-9-3 10742 0 0,23 10-10214 0 0,3 0 1886 0 0,12 8-3332 0 0,-1 1 0 0 0,1 0 0 0 0,-1 0 0 0 0,0 1 0 0 0,-1 0 0 0 0,1 1 0 0 0,-1 0 0 0 0,15 13 0 0 0,2 6 222 0 0,27 34 1 0 0,84 124 689 0 0,-10-13-643 0 0,-110-150-440 0 0,51 56 94 0 0,-59-68-90 0 0,0 0 0 0 0,0-1 0 0 0,1 0 0 0 0,1-1-1 0 0,-1 0 1 0 0,19 9 0 0 0,-24-14-72 0 0,-1 0 0 0 0,1 0-1 0 0,-1 0 1 0 0,1 0 0 0 0,0 0 0 0 0,-1-1-1 0 0,1 0 1 0 0,0 1 0 0 0,0-1 0 0 0,-1-1-1 0 0,1 1 1 0 0,0 0 0 0 0,3-2 0 0 0,-4 1-33 0 0,-1 0 0 0 0,1 0 0 0 0,-1 0 0 0 0,0 0 0 0 0,1 0 0 0 0,-1 0 0 0 0,0-1 0 0 0,0 1 0 0 0,0-1 0 0 0,0 0 0 0 0,0 0 0 0 0,0 0 0 0 0,0 0 0 0 0,-1 0 0 0 0,1 0 0 0 0,-1 0 0 0 0,1 0 0 0 0,1-5 0 0 0,3-9-1863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90 12439 0 0,'2'-9'613'0'0,"-1"0"1"0"0,0-1-1 0 0,-1 1 0 0 0,1 0 0 0 0,-4-18 0 0 0,3 27-507 0 0,0-1-1 0 0,0 0 1 0 0,0 0-1 0 0,0 1 1 0 0,-1-1 0 0 0,1 0-1 0 0,0 0 1 0 0,0 1-1 0 0,-1-1 1 0 0,1 0 0 0 0,-1 1-1 0 0,1-1 1 0 0,-1 0-1 0 0,1 1 1 0 0,-1-1-1 0 0,1 1 1 0 0,-1-1 0 0 0,1 1-1 0 0,-1-1 1 0 0,0 1-1 0 0,1-1 1 0 0,-1 1 0 0 0,0 0-1 0 0,1-1 1 0 0,-1 1-1 0 0,0 0 1 0 0,0 0 0 0 0,1-1-1 0 0,-1 1 1 0 0,0 0-1 0 0,0 0 1 0 0,1 0 0 0 0,-1 0-1 0 0,0 0 1 0 0,0 0-1 0 0,1 0 1 0 0,-1 0 0 0 0,0 0-1 0 0,0 0 1 0 0,0 1-1 0 0,1-1 1 0 0,-1 0 0 0 0,0 0-1 0 0,1 1 1 0 0,-2 0-1 0 0,-2 1 31 0 0,0 0-1 0 0,0 0 0 0 0,0 0 0 0 0,1 1 0 0 0,-1-1 1 0 0,-4 5-1 0 0,-10 13 139 0 0,0 1-1 0 0,-24 37 1 0 0,-24 52-35 0 0,60-99-210 0 0,-181 301 231 0 0,169-285-234 0 0,-1-2 0 0 0,-2 1-1 0 0,0-2 1 0 0,-2-1 0 0 0,-1-1 0 0 0,0-1 0 0 0,-1-1-1 0 0,-2-1 1 0 0,0-1 0 0 0,0-1 0 0 0,-40 16-1 0 0,55-27-15 0 0,-13 5 53 0 0,-30 20 0 0 0,49-28-55 0 0,1 1-1 0 0,-1 0 1 0 0,1 0-1 0 0,1 0 1 0 0,-1 1 0 0 0,0 0-1 0 0,1 0 1 0 0,0 0-1 0 0,0 0 1 0 0,1 0 0 0 0,-5 9-1 0 0,8-13-15 0 0,-1 0-1 0 0,1 0 0 0 0,-1 0 1 0 0,1 0-1 0 0,0 0 1 0 0,0 0-1 0 0,-1 0 1 0 0,1 0-1 0 0,0 0 0 0 0,0 0 1 0 0,0 1-1 0 0,0-1 1 0 0,0 0-1 0 0,0 0 1 0 0,0 0-1 0 0,0 0 1 0 0,1 0-1 0 0,-1 0 0 0 0,0 0 1 0 0,1 0-1 0 0,-1 0 1 0 0,2 2-1 0 0,-1-2-25 0 0,0 0 0 0 0,0 0 0 0 0,0 0 0 0 0,0 0 0 0 0,1 0 0 0 0,-1 0 0 0 0,0 0 0 0 0,1-1 0 0 0,-1 1-1 0 0,0-1 1 0 0,1 1 0 0 0,-1-1 0 0 0,1 1 0 0 0,2-1 0 0 0,4 1-263 0 0,0 0 1 0 0,0-1-1 0 0,0 0 0 0 0,15-3 0 0 0,7-2-1335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9 158 14279 0 0,'0'0'1103'0'0,"-9"2"6045"0"0,23-3-6063 0 0,26-2-94 0 0,64-15 1 0 0,38-19-151 0 0,-59 15-345 0 0,-67 18-425 0 0,201-47 874 0 0,-167 42-818 0 0,1 2-1 0 0,68-1 1 0 0,-89 10-405 0 0,0 1-1 0 0,0 2 1 0 0,47 13-1 0 0,14 2-3810 0 0,-69-17 2259 0 0,1-2-53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1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70 375 18455 0 0,'0'0'3136'0'0,"-1"2"-3082"0"0,-17 30 76 0 0,11-17 309 0 0,-17 23-1 0 0,24-37-331 0 0,-2 1-3 0 0,1-1-14 0 0,1 0-44 0 0,0-1 0 0 0,-1 1 0 0 0,1-1 0 0 0,0 1 0 0 0,0-1 0 0 0,-1 0 0 0 0,1 1 0 0 0,0-1 0 0 0,-1 1 0 0 0,1-1 0 0 0,0 0 0 0 0,-1 1 0 0 0,1-1 0 0 0,-1 0 0 0 0,1 1 0 0 0,0-1 0 0 0,-1 0 0 0 0,1 0 0 0 0,-1 0 0 0 0,1 1 0 0 0,-1-1 0 0 0,1 0 0 0 0,-1 0 0 0 0,1 0 0 0 0,-1 0 0 0 0,1 0 0 0 0,-1 0 0 0 0,1 0 0 0 0,-1 0 0 0 0,1 0 0 0 0,-1 0 0 0 0,1 0 0 0 0,-1 0 0 0 0,1 0 0 0 0,-1-1 0 0 0,0 1 0 0 0,1-2 33 0 0,0 0-1 0 0,0 1 1 0 0,0-1 0 0 0,0 0-1 0 0,0 1 1 0 0,1-1 0 0 0,-1 0-1 0 0,0 1 1 0 0,1-1-1 0 0,1-2 1 0 0,-2 2 12 0 0,5-9-8 0 0,-1-1 1 0 0,1 1-1 0 0,1 1 0 0 0,0-1 0 0 0,8-10 0 0 0,41-48-53 0 0,-27 37-27 0 0,-4 4-99 0 0,2 1 0 0 0,1 1 0 0 0,1 2-1 0 0,1 0 1 0 0,1 3 0 0 0,49-28 0 0 0,-57 36 83 0 0,57-30-168 0 0,-71 40 193 0 0,0 0 0 0 0,-1 0 0 0 0,1 1 0 0 0,0 0 0 0 0,0 0-1 0 0,0 1 1 0 0,0 0 0 0 0,14 0 0 0 0,-10 4 41 0 0,-12-3-52 0 0,1 1 0 0 0,0-1 0 0 0,-1 1-1 0 0,1-1 1 0 0,-1 1 0 0 0,1-1 0 0 0,0 1 0 0 0,-1 0-1 0 0,1-1 1 0 0,-1 1 0 0 0,0 0 0 0 0,1-1-1 0 0,0 2 1 0 0,0 1 7 0 0,-1 0 0 0 0,1 0 0 0 0,-1-1 1 0 0,1 1-1 0 0,-1 0 0 0 0,0 0 0 0 0,0 0 0 0 0,0 0 0 0 0,0 0 0 0 0,-1 0 1 0 0,1 0-1 0 0,-1 0 0 0 0,0 0 0 0 0,-1 5 0 0 0,-4 5 80 0 0,-13 23 0 0 0,11-20-66 0 0,1-3-21 0 0,-12 22 20 0 0,2 1 0 0 0,-26 75 0 0 0,42-107-21 0 0,-1 1 0 0 0,1-1 0 0 0,1 1 0 0 0,-1-1 0 0 0,1 1 0 0 0,-1 0 0 0 0,1-1 0 0 0,1 1 0 0 0,-1-1 0 0 0,1 1 0 0 0,-1-1 0 0 0,1 1 0 0 0,1-1 0 0 0,-1 1 0 0 0,0-1 0 0 0,1 0 0 0 0,0 0 0 0 0,0 1 0 0 0,0-2 0 0 0,1 1 0 0 0,0 0 0 0 0,-1 0 0 0 0,1-1 0 0 0,0 1 0 0 0,1-1 0 0 0,-1 0 0 0 0,0 0 0 0 0,1 0 0 0 0,0-1 0 0 0,0 1 0 0 0,0-1 0 0 0,7 3 0 0 0,7 2 70 0 0,0-1 0 0 0,1-1-1 0 0,-1-1 1 0 0,1-1 0 0 0,0-1-1 0 0,28 1 1 0 0,40 5 146 0 0,48 14-88 0 0,-128-21-587 0 0,-1 0 0 0 0,1 0 0 0 0,14 0 0 0 0,-10-2-1631 0 0,-1 1-6208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11111 0 0,'0'0'6984'0'0,"2"-7"-6497"0"0,2 0-446 0 0,1 0 0 0 0,-1 1 0 0 0,1-1 0 0 0,0 1 1 0 0,1 0-1 0 0,8-7 0 0 0,42-32 19 0 0,-33 28-31 0 0,194-131 285 0 0,-209 143-229 0 0,0 1 1 0 0,0 0 0 0 0,0 1 0 0 0,1-1 0 0 0,0 1 0 0 0,9-1 0 0 0,-16 3 535 0 0,5 29-458 0 0,-5-4-123 0 0,-3 39 1 0 0,0-20-45 0 0,0-28 2 0 0,0-11 17 0 0,1-1-1 0 0,0 1 0 0 0,0-1 0 0 0,0 1 0 0 0,0-1 0 0 0,0 1 0 0 0,1-1 0 0 0,1 5 1 0 0,-1-4-17 0 0,1 0 0 0 0,-1 0 1 0 0,1 0-1 0 0,0 0 1 0 0,1 0-1 0 0,-1 0 1 0 0,1-1-1 0 0,-1 1 1 0 0,1-1-1 0 0,0 0 1 0 0,0 0-1 0 0,1 0 1 0 0,4 4-1 0 0,-1-2-39 0 0,-2-1 81 0 0,1 0 1 0 0,0 0-1 0 0,0-1 0 0 0,0 0 1 0 0,0 0-1 0 0,0-1 1 0 0,9 3-1 0 0,48 9 886 0 0,-21-6-182 0 0,-33-6-561 0 0,0-1 0 0 0,0 0 0 0 0,0-1 0 0 0,1 0 0 0 0,-1 0 0 0 0,0-1 0 0 0,0 0-1 0 0,0-1 1 0 0,0 0 0 0 0,0 0 0 0 0,-1-1 0 0 0,1 0 0 0 0,12-6 0 0 0,-5 1-4 0 0,-1-1 0 0 0,-1 0 0 0 0,0-1 0 0 0,0 0 0 0 0,-1-1 0 0 0,16-17-1 0 0,-21 18-157 0 0,0 1-1 0 0,-1-1 0 0 0,0-1 0 0 0,0 1 0 0 0,-1-1 0 0 0,7-19 0 0 0,19-73 52 0 0,-2 4-83 0 0,-29 98-69 0 0,-2 2-962 0 0,-4 9-170 0 0,0-1-1 0 0,1 1 0 0 0,-4 14 1 0 0,4-12-463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1092 2303 0 0,'0'0'15655'0'0,"1"-1"-14946"0"0,13-13 96 0 0,0 0 0 0 0,-2 0 0 0 0,0-1 0 0 0,13-20 0 0 0,-19 25-605 0 0,28-44 884 0 0,40-85-1 0 0,-7 9-679 0 0,-57 112-387 0 0,19-32 79 0 0,55-75-1 0 0,-73 114-143 0 0,-8 9 28 0 0,-1 0 1 0 0,0 0-1 0 0,0-1 0 0 0,0 1 1 0 0,0 0-1 0 0,1-3 1 0 0,5 16-175 0 0,-5-4 149 0 0,0 0 0 0 0,0 0 0 0 0,0 1 0 0 0,-1-1 0 0 0,0 1-1 0 0,-1 0 1 0 0,2 14 0 0 0,-3 59-156 0 0,-1-42 145 0 0,1-27 52 0 0,0 41-80 0 0,7 52 0 0 0,-5-89 67 0 0,1 0 0 0 0,0 0 0 0 0,2 0 1 0 0,-1 0-1 0 0,2-1 0 0 0,0 0 0 0 0,14 23 0 0 0,-13-25 112 0 0,1-1 1 0 0,1 1-1 0 0,0-2 0 0 0,1 1 1 0 0,18 16-1 0 0,-24-25-68 0 0,0 0 1 0 0,0-1-1 0 0,0 1 1 0 0,0-1-1 0 0,0 1 1 0 0,0-1 0 0 0,0 0-1 0 0,1-1 1 0 0,-1 1-1 0 0,1-1 1 0 0,-1 0-1 0 0,1 0 1 0 0,0 0-1 0 0,-1-1 1 0 0,1 1-1 0 0,0-1 1 0 0,0-1-1 0 0,-1 1 1 0 0,1 0-1 0 0,0-1 1 0 0,7-2-1 0 0,-2-1 54 0 0,0 0 0 0 0,0-1 0 0 0,0 0-1 0 0,0-1 1 0 0,-1 0 0 0 0,0-1-1 0 0,15-14 1 0 0,-6 4 138 0 0,-1-1 0 0 0,21-29 0 0 0,-17 15-133 0 0,-1 0 0 0 0,-1-2 0 0 0,14-36 0 0 0,36-111 38 0 0,-1 3-104 0 0,19-5-14 0 0,-67 147-30 0 0,2 0 0 0 0,48-59 1 0 0,-64 88-110 0 0,1 0 1 0 0,0 1 0 0 0,0 0-1 0 0,0 0 1 0 0,0 0-1 0 0,1 1 1 0 0,0 0 0 0 0,0 1-1 0 0,12-5 1 0 0,-19 8-342 0 0,2 4 47 0 0,0 1 0 0 0,0-1-1 0 0,0 0 1 0 0,-1 1-1 0 0,1 0 1 0 0,-1-1-1 0 0,0 1 1 0 0,0 0-1 0 0,-1 0 1 0 0,1 0-1 0 0,-1 1 1 0 0,0-1-1 0 0,0 0 1 0 0,1 6 0 0 0,0 8-6635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11 15119 0 0,'0'0'1512'0'0,"2"-1"-1382"0"0,5-9 104 0 0,-12 11 680 0 0,-21 13 799 0 0,16-9-1980 0 0,-7 5 577 0 0,-1 2-1 0 0,2 0 1 0 0,0 0 0 0 0,-15 16-1 0 0,21-19-189 0 0,-10 11 110 0 0,-34 46-1 0 0,24-28-148 0 0,-170 207-69 0 0,180-220 27 0 0,2 0-1 0 0,0 2 1 0 0,2 0 0 0 0,-26 57-1 0 0,36-69 56 0 0,1 0 0 0 0,0 0 0 0 0,1 0 0 0 0,1 1 0 0 0,0-1 0 0 0,1 1 0 0 0,1 0 0 0 0,1 0-1 0 0,0-1 1 0 0,1 1 0 0 0,5 28 0 0 0,-4-36-19 0 0,0 0-1 0 0,1-1 1 0 0,0 1-1 0 0,0-1 0 0 0,1 1 1 0 0,0-1-1 0 0,0 0 1 0 0,1-1-1 0 0,0 1 1 0 0,0-1-1 0 0,0 0 1 0 0,1 0-1 0 0,0-1 0 0 0,0 1 1 0 0,10 5-1 0 0,-7-5 47 0 0,1 0-1 0 0,0-1 0 0 0,0 0 0 0 0,1-1 0 0 0,-1 0 1 0 0,1-1-1 0 0,0 0 0 0 0,0 0 0 0 0,0-1 0 0 0,18 0 0 0 0,-3-1 262 0 0,-1-1 0 0 0,1-1-1 0 0,32-5 1 0 0,-56 5 30 0 0,-18 10-5367 0 0,9-5 3242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12439 0 0,'0'0'8579'0'0,"0"2"-8099"0"0,-1 7-242 0 0,-1-1-1 0 0,0 1 1 0 0,-1-1 0 0 0,0 0-1 0 0,0 0 1 0 0,-6 9-1 0 0,-31 48 403 0 0,24-39-405 0 0,-145 261-417 0 0,128-211-2940 0 0,28-65 1223 0 0,1-1-5071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115 195 1839 0 0,'0'0'5931'0'0,"1"3"-4010"0"0,0 4-912 0 0,-1 0 1 0 0,0 1-1 0 0,0-1 0 0 0,0 0 0 0 0,-1 0 0 0 0,0 0 0 0 0,-4 13 0 0 0,1-8-253 0 0,-1 0-1 0 0,0 0 0 0 0,-11 18 1 0 0,8-17-565 0 0,1 0-86 0 0,-1 0 0 0 0,0 0 0 0 0,-1 0 0 0 0,-1-1 0 0 0,-18 19 0 0 0,27-30 62 0 0,0-3-160 0 0,1 1 0 0 0,1-1 0 0 0,-1 1 0 0 0,0-1 0 0 0,0 0 0 0 0,1 1 0 0 0,-1-1 0 0 0,0 1 0 0 0,1-1 0 0 0,0-1 0 0 0,1-2-3 0 0,4-10 4 0 0,1 0 0 0 0,1 0 0 0 0,0 1-1 0 0,1 0 1 0 0,0 0 0 0 0,16-17 0 0 0,1-3 1 0 0,-4 6-104 0 0,1 2 0 0 0,1 0 0 0 0,1 1 0 0 0,1 1 0 0 0,1 2 0 0 0,1 1 0 0 0,58-33 0 0 0,-70 45 116 0 0,-4 1-37 0 0,23-9 0 0 0,-33 16 46 0 0,1 0 1 0 0,0 0-1 0 0,0 0 1 0 0,0 0 0 0 0,0 0-1 0 0,0 1 1 0 0,0 0 0 0 0,0-1-1 0 0,0 1 1 0 0,0 0 0 0 0,0 1-1 0 0,0-1 1 0 0,5 2-1 0 0,-6-2 132 0 0,14 18 235 0 0,-15-16-384 0 0,0 0 0 0 0,0 0-1 0 0,0 0 1 0 0,0 0 0 0 0,0 1 0 0 0,0-1-1 0 0,-1 0 1 0 0,0 0 0 0 0,1 0 0 0 0,-1 1-1 0 0,0-1 1 0 0,0 0 0 0 0,0 0 0 0 0,0 1-1 0 0,0-1 1 0 0,-1 0 0 0 0,1 0 0 0 0,-1 1-1 0 0,1-1 1 0 0,-1 0 0 0 0,-1 4 0 0 0,-3 4 65 0 0,0-1 0 0 0,-1 0 0 0 0,-8 12 0 0 0,4-7-47 0 0,-8 13-31 0 0,-15 32 0 0 0,28-48 0 0 0,0-1 0 0 0,1 1 0 0 0,1-1 0 0 0,0 1 0 0 0,0 1 0 0 0,-2 18 0 0 0,5-27 33 0 0,0 0 0 0 0,0 0 0 0 0,0 0 0 0 0,0 0 0 0 0,0-1 0 0 0,1 1 0 0 0,-1 0 0 0 0,1 0-1 0 0,0-1 1 0 0,0 1 0 0 0,0 0 0 0 0,0-1 0 0 0,0 1 0 0 0,1-1 0 0 0,-1 1 0 0 0,1-1 0 0 0,-1 0 0 0 0,1 1 0 0 0,0-1 0 0 0,0 0 0 0 0,0 0-1 0 0,0 0 1 0 0,0-1 0 0 0,1 1 0 0 0,3 2 0 0 0,-1-2 33 0 0,-1 0 0 0 0,1 0-1 0 0,0-1 1 0 0,0 0 0 0 0,-1 0-1 0 0,1 0 1 0 0,0 0 0 0 0,0-1 0 0 0,0 0-1 0 0,0 0 1 0 0,0 0 0 0 0,0 0-1 0 0,9-3 1 0 0,40-6-283 0 0,-52 9-127 0 0,0 1-536 0 0,5 4 354 0 0,11 11-6195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13247 0 0,'0'0'1195'0'0,"0"2"-982"0"0,-9 40 1171 0 0,-2 0 0 0 0,-22 59-1 0 0,12-42-966 0 0,-114 270 761 0 0,121-299-1169 0 0,-4 5 33 0 0,-6 15-19 0 0,22-45-46 0 0,0 1 0 0 0,0 0 0 0 0,0-1 0 0 0,1 1 0 0 0,0 0 0 0 0,-1 9 0 0 0,2-13-352 0 0,2-1-605 0 0,0-1 827 0 0,-1 1 0 0 0,1-1 0 0 0,-1 0 0 0 0,1 0 0 0 0,-1 0 0 0 0,1 0 0 0 0,0 0 0 0 0,-1 0 0 0 0,1 0 0 0 0,-1 0 0 0 0,1-1 0 0 0,-1 1 0 0 0,1-1 0 0 0,-1 1-1 0 0,1-1 1 0 0,-1 1 0 0 0,1-1 0 0 0,1-1 0 0 0,9-6-1131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116 380 4607 0 0,'-9'10'351'0'0,"-1"0"0"0"0,-1-1-1 0 0,-16 12 1 0 0,-15 4 4609 0 0,41-25-4900 0 0,1 0 1 0 0,0 1-1 0 0,-1-1 0 0 0,1 0 1 0 0,0 0-1 0 0,-1 0 0 0 0,1 1 1 0 0,0-1-1 0 0,-1 0 0 0 0,1 0 1 0 0,-1 0-1 0 0,1 0 0 0 0,0 0 1 0 0,-1 0-1 0 0,1 0 0 0 0,-1 0 1 0 0,1 0-1 0 0,0 0 0 0 0,-1 0 1 0 0,1 0-1 0 0,-1 0 0 0 0,1 0 1 0 0,0-1-1 0 0,-1 1 0 0 0,1 0 0 0 0,0 0 1 0 0,-1 0-1 0 0,1 0 0 0 0,0-1 1 0 0,-1 1-1 0 0,1 0 0 0 0,0 0 1 0 0,-1-1-1 0 0,1 1 0 0 0,-1-2 19 0 0,1 1 0 0 0,-1 0 0 0 0,1 0 0 0 0,-1 0 0 0 0,1-1 0 0 0,0 1 0 0 0,-1 0 0 0 0,1-1 0 0 0,0 1 0 0 0,0-3 0 0 0,0-2 162 0 0,1 0 0 0 0,0 0 0 0 0,2-9 0 0 0,2 1 136 0 0,1 0 0 0 0,0 1-1 0 0,0 0 1 0 0,11-14 0 0 0,37-45 438 0 0,-24 36-313 0 0,48-43 1 0 0,-57 60-120 0 0,1 1 1 0 0,1 1-1 0 0,39-22 0 0 0,-47 31-115 0 0,0 1 1 0 0,0 1-1 0 0,1 0 0 0 0,18-5 0 0 0,-26 10-167 0 0,0-1-1 0 0,1 1 1 0 0,-1 1-1 0 0,0-1 1 0 0,0 1-1 0 0,1 1 1 0 0,-1-1-1 0 0,0 2 1 0 0,0-1-1 0 0,11 4 1 0 0,-11-3-61 0 0,0 1 1 0 0,1 1 0 0 0,-1-1-1 0 0,-1 2 1 0 0,13 6-1 0 0,-16-7-24 0 0,0-1 0 0 0,0 1 0 0 0,0 0 0 0 0,-1 0-1 0 0,1 0 1 0 0,-1 0 0 0 0,0 0 0 0 0,0 1 0 0 0,0 0-1 0 0,2 6 1 0 0,-2-5-12 0 0,-1 0-1 0 0,1 1 0 0 0,-1-1 1 0 0,-1 0-1 0 0,0 1 0 0 0,1-1 1 0 0,-2 1-1 0 0,1-1 0 0 0,-1 1 1 0 0,0-1-1 0 0,0 1 1 0 0,-1-1-1 0 0,0 1 0 0 0,0-1 1 0 0,-1 1-1 0 0,1-1 0 0 0,-1 0 1 0 0,-5 9-1 0 0,1-1 4 0 0,-2 0 0 0 0,0 0 1 0 0,-1-1-1 0 0,0 0 0 0 0,0-1 0 0 0,-16 15 0 0 0,7-10 21 0 0,0-1-1 0 0,-2-1 1 0 0,-29 19-1 0 0,-7-3 26 0 0,-1-3 1 0 0,-73 25-1 0 0,120-49-648 0 0,0 0 0 0 0,-1 0 0 0 0,0-1 0 0 0,0-1-1 0 0,0 0 1 0 0,0-1 0 0 0,0 0 0 0 0,0 0 0 0 0,-1-1 0 0 0,-12-2 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7367 0 0,'2'0'2971'0'0,"11"-1"-335"0"0,0 0 1 0 0,13-3-1 0 0,55-15 250 0 0,-14 2-1641 0 0,395-101 2400 0 0,-326 74-3542 0 0,150-28 1 0 0,-277 70-383 0 0,0 0 0 0 0,0 1-1 0 0,0 0 1 0 0,0 1 0 0 0,15 1 0 0 0,-23-1-518 0 0,-8 11-3094 0 0,-3 0 2263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104 175 3223 0 0,'20'-2'19245'0'0,"-19"8"-20267"0"0,-3 2 1142 0 0,1-1-1 0 0,-1 1 1 0 0,0-1 0 0 0,-1 0-1 0 0,1 0 1 0 0,-2 0 0 0 0,1 0-1 0 0,-1 0 1 0 0,-4 6 0 0 0,-4 8 73 0 0,-10 20 179 0 0,-27 40 0 0 0,41-72-290 0 0,6-9 155 0 0,6-19-44 0 0,1 5-191 0 0,0 0 0 0 0,1 1 0 0 0,1 0 0 0 0,0 0 0 0 0,0 0 0 0 0,16-19 0 0 0,63-64-5 0 0,-65 74-6 0 0,1 1 0 0 0,2 1 0 0 0,0 1 0 0 0,1 1 0 0 0,1 1 0 0 0,0 1 0 0 0,44-19 0 0 0,-62 32 9 0 0,-4 1 0 0 0,0 0 1 0 0,0 1 0 0 0,0 0 0 0 0,0-1 0 0 0,0 1-1 0 0,0 1 1 0 0,0-1 0 0 0,0 1 0 0 0,0 0 0 0 0,0 0-1 0 0,0 0 1 0 0,0 0 0 0 0,6 2 0 0 0,-9-1 3 0 0,0-1-1 0 0,1 1 1 0 0,-1 0 0 0 0,0 1-1 0 0,0-1 1 0 0,0 0 0 0 0,-1 0 0 0 0,1 0-1 0 0,0 1 1 0 0,0-1 0 0 0,-1 0 0 0 0,1 1-1 0 0,-1-1 1 0 0,2 3 0 0 0,-2-2 5 0 0,1 1-2 0 0,0 1 1 0 0,0 0-1 0 0,0-1 0 0 0,-1 1 0 0 0,1 0 1 0 0,-1-1-1 0 0,0 1 0 0 0,0 0 1 0 0,-1-1-1 0 0,1 1 0 0 0,-1 0 0 0 0,0-1 1 0 0,-1 6-1 0 0,-3 5 10 0 0,-1 0 1 0 0,-8 14-1 0 0,0 0 37 0 0,1 0-41 0 0,3-7 3 0 0,-11 33 0 0 0,19-48-15 0 0,0 1 1 0 0,0-1-1 0 0,1 1 1 0 0,0 0 0 0 0,1 0-1 0 0,-1-1 1 0 0,1 1-1 0 0,1 0 1 0 0,1 11-1 0 0,-1-15 8 0 0,-1-1 0 0 0,1 1 0 0 0,0 0-1 0 0,1 0 1 0 0,-1-1 0 0 0,0 1 0 0 0,1-1 0 0 0,-1 1 0 0 0,1-1-1 0 0,0 0 1 0 0,0 0 0 0 0,0 1 0 0 0,0-1 0 0 0,2 1 0 0 0,1 1 33 0 0,0-1 0 0 0,-1 0 0 0 0,1-1 1 0 0,0 1-1 0 0,0-1 0 0 0,10 3 0 0 0,3-1 77 0 0,-1-1 0 0 0,1 0-1 0 0,26 0 1 0 0,3-3 12 0 0,-31 0-66 0 0,1 0 1 0 0,-1 1 0 0 0,26 4-1 0 0,-31-2-65 0 0,4 4-32 0 0,-14-5-111 0 0,1-2-397 0 0,3 6-880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6447 0 0,'0'0'8683'0'0,"-1"2"-7534"0"0,0 6-578 0 0,0 0 0 0 0,0 0 0 0 0,1 0 0 0 0,0 1 0 0 0,0-1 0 0 0,1 0 0 0 0,3 14 0 0 0,-2-18-443 0 0,0 1 0 0 0,0-1 0 0 0,0 1 0 0 0,1-1 0 0 0,0 0 0 0 0,0 0 0 0 0,0 0 0 0 0,0 0 0 0 0,1-1 0 0 0,6 6 0 0 0,1-2-54 0 0,0 0 0 0 0,0 0 0 0 0,1-1 0 0 0,25 8 0 0 0,-28-11-35 0 0,0 1 0 0 0,0 0 0 0 0,0 0 0 0 0,0 0 0 0 0,0 1 0 0 0,-1 1 0 0 0,0-1 0 0 0,0 1 0 0 0,12 13 0 0 0,-15-14-34 0 0,0 1 0 0 0,-1 0 0 0 0,0 1 0 0 0,0-1 0 0 0,0 1 1 0 0,-1 0-1 0 0,0 0 0 0 0,-1 0 0 0 0,4 13 0 0 0,-5-13 0 0 0,0-1 1 0 0,-1 1-1 0 0,0 0 1 0 0,0-1 0 0 0,-1 1-1 0 0,1-1 1 0 0,-1 1-1 0 0,-1-1 1 0 0,1 1-1 0 0,-1-1 1 0 0,-4 9-1 0 0,1-4-1 0 0,-1 0 0 0 0,0 0-1 0 0,-1 0 1 0 0,0-1-1 0 0,-1 0 1 0 0,-16 17-1 0 0,-61 47-95 0 0,54-49-86 0 0,25-20 31 0 0,-23 18-335 0 0,27-22 333 0 0,0 1-1 0 0,-1-1 1 0 0,1 0 0 0 0,-1 1-1 0 0,1-1 1 0 0,-1 0 0 0 0,1-1-1 0 0,-1 1 1 0 0,1 0 0 0 0,-6 0-1 0 0,-7-8-1844 0 0,15 7 1913 0 0,0 0 0 0 0,-1 0 0 0 0,1-1 0 0 0,0 1 0 0 0,0 0 0 0 0,0 0 0 0 0,0-1 0 0 0,-1 1 0 0 0,1 0 1 0 0,0-1-1 0 0,0 1 0 0 0,0 0 0 0 0,0-1 0 0 0,0 1 0 0 0,0 0 0 0 0,0-1 0 0 0,0 1 0 0 0,0 0 0 0 0,0-1 0 0 0,0 1 1 0 0,0 0-1 0 0,0-1 0 0 0,0 1 0 0 0,0 0 0 0 0,0 0 0 0 0,0-1 0 0 0,0 1 0 0 0,1 0 0 0 0,-1-1 0 0 0,0 1 1 0 0,0 0-1 0 0,1-1 0 0 0,9-9-1383 0 0,1 3 768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135 281 5063 0 0,'0'0'232'0'0,"-1"2"-13"0"0,-15 34-319 0 0,-17 18 5980 0 0,-2 4-2073 0 0,25-38-3293 0 0,-2 0 1 0 0,-14 18 0 0 0,24-36 279 0 0,3-10-735 0 0,0 0 0 0 0,0 0-1 0 0,1 0 1 0 0,0 0 0 0 0,0 0-1 0 0,6-12 1 0 0,23-45 20 0 0,-28 59-70 0 0,13-21 1 0 0,2 0 0 0 0,0 0 1 0 0,2 2-1 0 0,30-31 0 0 0,-16 22 17 0 0,2 2 1 0 0,48-33-1 0 0,-68 54 189 0 0,0 1 0 0 0,0 1 0 0 0,1 1 0 0 0,0 1 0 0 0,1 0 0 0 0,0 1 0 0 0,0 0 0 0 0,0 2 0 0 0,1 0 0 0 0,-1 1 0 0 0,1 1 0 0 0,0 1 0 0 0,-1 1 0 0 0,22 2 0 0 0,-31-2-60 0 0,0 1-9 0 0,-1-1 0 0 0,0 1 0 0 0,1 1 0 0 0,-1 0 0 0 0,9 2 0 0 0,-16-3-136 0 0,1-1 0 0 0,-1 1 0 0 0,0-1 0 0 0,1 1 0 0 0,-1 0 1 0 0,0 0-1 0 0,1 0 0 0 0,-1 0 0 0 0,0-1 0 0 0,0 2 1 0 0,0-1-1 0 0,0 0 0 0 0,0 0 0 0 0,0 0 0 0 0,0 0 0 0 0,0 1 1 0 0,0-1-1 0 0,-1 0 0 0 0,1 1 0 0 0,0-1 0 0 0,-1 0 1 0 0,1 1-1 0 0,-1-1 0 0 0,0 1 0 0 0,1-1 0 0 0,-1 1 0 0 0,0-1 1 0 0,0 1-1 0 0,0-1 0 0 0,0 1 0 0 0,0-1 0 0 0,0 1 1 0 0,-1 0-1 0 0,1-1 0 0 0,-1 2 0 0 0,-3 8 2 0 0,0-1 0 0 0,-1-1-1 0 0,0 1 1 0 0,-1 0 0 0 0,0-1-1 0 0,0 0 1 0 0,-1-1 0 0 0,-8 9-1 0 0,-17 23 10 0 0,11-9-22 0 0,1 0 0 0 0,2 1 0 0 0,-22 55 0 0 0,34-76 0 0 0,5-8 0 0 0,-1 0 0 0 0,1 0 0 0 0,0 0 0 0 0,0 0 0 0 0,0 0 0 0 0,0 0 0 0 0,0 0 0 0 0,1 0 0 0 0,-1 0 0 0 0,1 5 0 0 0,0 4 0 0 0,3-3-91 0 0,-2-8-40 0 0,0-1-1 0 0,0 1 1 0 0,0-1-1 0 0,0 0 1 0 0,0 0-1 0 0,0 1 1 0 0,0-1-1 0 0,0 0 1 0 0,0 0-1 0 0,0 0 1 0 0,0 0-1 0 0,2-1 1 0 0,2 1-2311 0 0,4-3-1324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10999 0 0,'0'0'4954'0'0,"-1"2"-4372"0"0,-7 19 631 0 0,-14 24-1 0 0,1 1-143 0 0,15-34-900 0 0,-90 199 1150 0 0,68-155-1333 0 0,-61 88 0 0 0,19-58-712 0 0,18-25-414 0 0,37-39 438 0 0,12-15-215 0 0,12-13 132 0 0,5-6-29 0 0,2-3-32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68 472 7831 0 0,'-15'6'765'0'0,"10"-4"-610"0"0,1 0-1 0 0,-1 0 1 0 0,0 0-1 0 0,0 0 1 0 0,0-1 0 0 0,0 0-1 0 0,-7 0 2679 0 0,11-1-2734 0 0,1 0 0 0 0,-1-1 1 0 0,1 1-1 0 0,-1-1 0 0 0,1 0 0 0 0,-1 1 0 0 0,1-1 0 0 0,0 1 0 0 0,-1-1 0 0 0,1 0 0 0 0,0 1 0 0 0,-1-1 0 0 0,1 1 0 0 0,0-1 1 0 0,0 0-1 0 0,0 1 0 0 0,0-1 0 0 0,-1 0 0 0 0,1 0 0 0 0,0 1 0 0 0,0-1 0 0 0,0 0 0 0 0,1 1 0 0 0,-1-1 0 0 0,0 0 0 0 0,0 1 0 0 0,0-1 1 0 0,0 0-1 0 0,1 0 0 0 0,8-23 452 0 0,-8 22-367 0 0,11-20 219 0 0,1 0-1 0 0,0 1 1 0 0,20-23 0 0 0,52-55 681 0 0,-84 99-1083 0 0,25-29 63 0 0,2 1 0 0 0,1 1 0 0 0,1 1 1 0 0,1 2-1 0 0,48-29 0 0 0,-63 45 11 0 0,0 0 0 0 0,0 1-1 0 0,1 1 1 0 0,0 0 0 0 0,0 1 0 0 0,18-2 0 0 0,-21 5 105 0 0,0 1 0 0 0,0 0-1 0 0,0 1 1 0 0,-1 1 0 0 0,1 0 0 0 0,0 1-1 0 0,0 1 1 0 0,21 6 0 0 0,-28-7-121 0 0,-1 1 0 0 0,0-1 1 0 0,0 1-1 0 0,0 0 0 0 0,0 1 1 0 0,-1 0-1 0 0,1 0 0 0 0,-1 0 1 0 0,7 7-1 0 0,-10-8-33 0 0,1-1 0 0 0,-1 1 0 0 0,0 0 1 0 0,0 0-1 0 0,0 0 0 0 0,0 0 0 0 0,-1 0 0 0 0,1 1 0 0 0,-1-1 0 0 0,0 0 1 0 0,0 1-1 0 0,0-1 0 0 0,0 1 0 0 0,-1-1 0 0 0,1 1 0 0 0,-1-1 0 0 0,0 1 1 0 0,0 0-1 0 0,-1 3 0 0 0,-1 5 33 0 0,-1 0 0 0 0,0-1 0 0 0,-1 1 1 0 0,0-1-1 0 0,-1 0 0 0 0,0 0 0 0 0,-1-1 0 0 0,0 0 0 0 0,-1 0 1 0 0,0 0-1 0 0,-1-1 0 0 0,-16 17 0 0 0,-1-1-154 0 0,-1-1 0 0 0,0-2 0 0 0,-2 0 1 0 0,-1-2-1 0 0,-48 26 0 0 0,65-40 5 0 0,-8 5-57 0 0,-1-1-1 0 0,0-1 1 0 0,0-1-1 0 0,-1 0 1 0 0,-35 6-1 0 0,57-14 91 0 0,0 0 1 0 0,0 1-1 0 0,-1-1 0 0 0,1 0 0 0 0,0 0 0 0 0,-1 0 0 0 0,1 0 1 0 0,0 0-1 0 0,0 0 0 0 0,-1 0 0 0 0,1 0 0 0 0,0 0 1 0 0,0 0-1 0 0,-1 0 0 0 0,1 0 0 0 0,0 0 0 0 0,-1 0 1 0 0,1 0-1 0 0,0 0 0 0 0,0 0 0 0 0,-1 0 0 0 0,1 0 1 0 0,0 0-1 0 0,0 0 0 0 0,-1-1 0 0 0,1 1 0 0 0,0 0 0 0 0,0 0 1 0 0,-1 0-1 0 0,1 0 0 0 0,0-1 0 0 0,0 1 0 0 0,-1 0 1 0 0,7-8-4595 0 0,-5 7 4293 0 0,11-12-6030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8751 0 0,'0'0'674'0'0,"-2"0"-240"0"0,-2 0 53 0 0,0 1-1 0 0,-1-1 1 0 0,1 1-1 0 0,0 1 0 0 0,0-1 1 0 0,0 0-1 0 0,0 1 0 0 0,1 0 1 0 0,-6 3-1 0 0,-36 25 1204 0 0,31-19-1481 0 0,-168 131 1312 0 0,174-134-1505 0 0,-102 98 42 0 0,95-89-18 0 0,1 0-1 0 0,2 0 1 0 0,-1 1 0 0 0,2 1 0 0 0,-10 21-1 0 0,15-26 132 0 0,0 0-1 0 0,1 1 0 0 0,0 0 1 0 0,2 0-1 0 0,-4 24 0 0 0,6-28 28 0 0,1 0-1 0 0,0-1 1 0 0,0 1-1 0 0,1 0 1 0 0,1-1 0 0 0,0 1-1 0 0,0-1 1 0 0,8 20-1 0 0,-6-19-19 0 0,0-1 0 0 0,1 0 0 0 0,1-1-1 0 0,-1 1 1 0 0,2-1 0 0 0,-1 0 0 0 0,9 8 0 0 0,-12-13-283 0 0,1-1 1 0 0,-1 0 0 0 0,1 0-1 0 0,0 0 1 0 0,0-1-1 0 0,0 1 1 0 0,10 3 0 0 0,-11-5-395 0 0,1 0 0 0 0,-1 0 0 0 0,1 0 0 0 0,0-1 0 0 0,0 1 0 0 0,-1-1 0 0 0,1 0 0 0 0,0 0 0 0 0,0 0 0 0 0,0 0 0 0 0,4-2 0 0 0,9-3-6317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40 142 10135 0 0,'-2'0'778'0'0,"-36"-7"10449"0"0,39 6-11130 0 0,0 0-1 0 0,0 0 1 0 0,0 1-1 0 0,0-1 1 0 0,0 0-1 0 0,0 1 1 0 0,0-1-1 0 0,0 0 1 0 0,0 1-1 0 0,2-1 0 0 0,-2 0 21 0 0,17-5 124 0 0,1 0 0 0 0,-1 1 0 0 0,1 0 0 0 0,0 2 0 0 0,25-2 0 0 0,7-1-103 0 0,535-50 1118 0 0,-563 54-1207 0 0,156-13 310 0 0,28-2-63 0 0,0 18-634 0 0,-199 0-361 0 0,-15 1-1887 0 0,-6 0 1010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 8287 0 0,'0'0'382'0'0,"1"-1"-8"0"0,0-1-262 0 0,0 1-110 0 0,0 0 0 0 0,-1 0 0 0 0,1 1 1 0 0,0-1-1 0 0,-1 0 0 0 0,1 1 1 0 0,0-1-1 0 0,0 1 0 0 0,-1-1 1 0 0,1 1-1 0 0,0-1 0 0 0,0 1 0 0 0,0 0 1 0 0,0-1-1 0 0,1 1 0 0 0,2-2 1306 0 0,0 1-1 0 0,0 0 0 0 0,-1 0 0 0 0,1 0 0 0 0,0 0 0 0 0,0 1 0 0 0,6-1 1 0 0,-9 1-1242 0 0,0 1 1 0 0,0-1 0 0 0,-1 0 0 0 0,1 1 0 0 0,0-1 0 0 0,-1 0 0 0 0,1 1 0 0 0,0-1 0 0 0,-1 1 0 0 0,1-1 0 0 0,-1 1 0 0 0,1-1 0 0 0,-1 1 0 0 0,1 0-1 0 0,-1-1 1 0 0,1 1 0 0 0,-1 0 0 0 0,0-1 0 0 0,1 1 0 0 0,-1 0 0 0 0,0-1 0 0 0,1 3 0 0 0,4 16 376 0 0,-4-10-386 0 0,-1-1-1 0 0,1 1 0 0 0,-2 0 1 0 0,1-1-1 0 0,-1 1 1 0 0,-1-1-1 0 0,0 1 1 0 0,0-1-1 0 0,0 0 1 0 0,-5 9-1 0 0,-6 13 304 0 0,-23 38 1 0 0,15-32-271 0 0,-31 55-67 0 0,22-41-24 0 0,-38 85 0 0 0,60-113-279 0 0,5-13-4505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16783 0 0,'0'0'1872'0'0,"2"1"-1438"0"0,-1 1-322 0 0,1 0 1 0 0,0-1 0 0 0,-1 1 0 0 0,1-1 0 0 0,0 0 0 0 0,0 1-1 0 0,0-1 1 0 0,0 0 0 0 0,0 0 0 0 0,0 0 0 0 0,1-1 0 0 0,-1 1-1 0 0,0 0 1 0 0,0-1 0 0 0,1 0 0 0 0,-1 1 0 0 0,0-1 0 0 0,0 0-1 0 0,1 0 1 0 0,2-1 0 0 0,7 0 309 0 0,-1-1 1 0 0,22-6-1 0 0,-17 4-203 0 0,91-30 684 0 0,-74 21-1992 0 0,0 3-1 0 0,62-13 1 0 0,-82 23-637 0 0,-2 0-312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5063 0 0,'0'0'390'0'0,"1"2"132"0"0,0 4 432 0 0,0-1-1 0 0,-1 1 0 0 0,1 0 0 0 0,-1-1 0 0 0,0 1 0 0 0,0 0 0 0 0,-1-1 0 0 0,0 1 1 0 0,-1 6-1 0 0,-18 52 2453 0 0,11-40-2810 0 0,-66 159 2223 0 0,5-14-1815 0 0,56-129-908 0 0,-1 0 0 0 0,-37 65-1 0 0,34-74-174 0 0,-30 45-647 0 0,33-57-334 0 0,-1 3-1100 0 0,5-7-3327 0 0,4-4-613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67 197 10591 0 0,'-10'-1'340'0'0,"1"-1"0"0"0,0 0-1 0 0,-11-5 1 0 0,1-4 6513 0 0,25 2-5777 0 0,4 0-1021 0 0,-1 0 0 0 0,1 1 0 0 0,1 1 0 0 0,-1 0 0 0 0,1 0 0 0 0,0 1 0 0 0,15-6 0 0 0,-6 2-23 0 0,20-10-50 0 0,65-23 0 0 0,-86 37 93 0 0,1 0 0 0 0,-1 2 0 0 0,1 0 0 0 0,0 1 0 0 0,37 0 0 0 0,-47 4 89 0 0,-1 0 0 0 0,1 0 1 0 0,-1 1-1 0 0,1 1 1 0 0,-1-1-1 0 0,0 2 1 0 0,0-1-1 0 0,0 1 1 0 0,-1 0-1 0 0,1 1 1 0 0,-1 0-1 0 0,0 1 1 0 0,9 7-1 0 0,-10-7-47 0 0,-1-1 0 0 0,-1 1 0 0 0,1 0 0 0 0,-1 0-1 0 0,0 1 1 0 0,0-1 0 0 0,-1 1 0 0 0,0 0 0 0 0,0 1 0 0 0,-1-1 0 0 0,0 0-1 0 0,0 1 1 0 0,-1 0 0 0 0,1 0 0 0 0,-2 0 0 0 0,2 8 0 0 0,-2-5-56 0 0,-1 0-1 0 0,0 0 1 0 0,-1 0 0 0 0,0 0 0 0 0,0 0 0 0 0,-1 0 0 0 0,-1 0 0 0 0,-3 11-1 0 0,3-17-45 0 0,1 1 0 0 0,-1 0-1 0 0,0-1 1 0 0,0 0 0 0 0,-1 0 0 0 0,1 0-1 0 0,-1 0 1 0 0,-1 0 0 0 0,1-1-1 0 0,0 0 1 0 0,-1 0 0 0 0,0 0-1 0 0,0 0 1 0 0,0-1 0 0 0,-11 5-1 0 0,2-1-39 0 0,0-1 0 0 0,-1-1-1 0 0,0 0 1 0 0,0-1-1 0 0,-28 4 1 0 0,35-7-193 0 0,0-1 0 0 0,1 0 0 0 0,-1 0-1 0 0,0 0 1 0 0,1-1 0 0 0,-1 0 0 0 0,0-1 0 0 0,1 0 0 0 0,-1 0-1 0 0,1 0 1 0 0,0-1 0 0 0,0 0 0 0 0,-12-7 0 0 0,5 1-1098 0 0,-1 0-47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8751 0 0,'0'0'674'0'0,"-1"2"-438"0"0,-1 5 557 0 0,0 0 0 0 0,1 0 1 0 0,-1 0-1 0 0,1 1 0 0 0,1-1 1 0 0,0 0-1 0 0,0 1 0 0 0,0-1 1 0 0,2 12-1 0 0,1-9-367 0 0,0 1 0 0 0,0-1 0 0 0,1 1 0 0 0,0-1 0 0 0,9 16 0 0 0,6 3-177 0 0,1-1 0 0 0,1 0 0 0 0,27 25 0 0 0,-37-41 262 0 0,109 103 1384 0 0,-76-76-968 0 0,46 53 0 0 0,-85-86-869 0 0,0 0 0 0 0,-1 0-1 0 0,0 0 1 0 0,0 1 0 0 0,-1-1 0 0 0,1 1 0 0 0,-1 0 0 0 0,-1 0 0 0 0,3 10 0 0 0,-4-12-45 0 0,0-1-1 0 0,-1 0 1 0 0,1 1 0 0 0,-1-1 0 0 0,0 1 0 0 0,-1-1-1 0 0,1 1 1 0 0,-1-1 0 0 0,0 0 0 0 0,0 1 0 0 0,0-1-1 0 0,0 0 1 0 0,-1 0 0 0 0,0 0 0 0 0,0 0 0 0 0,0 0-1 0 0,-3 4 1 0 0,-3 3-8 0 0,-1 0 1 0 0,-1 0-1 0 0,0-1 1 0 0,0 0-1 0 0,-1-1 0 0 0,-17 11 1 0 0,-76 40-297 0 0,69-41-195 0 0,-41 23-1046 0 0,-67 35-4413 0 0,116-64-751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76 251 5983 0 0,'-54'12'875'0'0,"33"-10"12937"0"0,269-59-10622 0 0,-214 52-3123 0 0,500-67 1797 0 0,-395 59-1870 0 0,208-45 0 0 0,-198 19-766 0 0,-86 22-3292 0 0,-52 13 2120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184 240 15631 0 0,'0'0'1418'0'0,"2"-1"-1168"0"0,-1 0-220 0 0,0 0 1 0 0,0 0-1 0 0,0 0 0 0 0,0 1 0 0 0,0-1 0 0 0,0 0 1 0 0,1 1-1 0 0,-1-1 0 0 0,0 1 0 0 0,0-1 0 0 0,1 1 1 0 0,-1 0-1 0 0,0 0 0 0 0,1-1 0 0 0,-1 1 0 0 0,2 0 1 0 0,2 1 1333 0 0,-5 0-1247 0 0,1 0 0 0 0,0 0 0 0 0,-1 1 0 0 0,1-1 0 0 0,-1 1 0 0 0,1-1 0 0 0,-1 0 0 0 0,0 1 0 0 0,0-1 0 0 0,0 1 0 0 0,1 1 0 0 0,-2 2-6 0 0,1 0 1 0 0,-1-1-1 0 0,0 1 1 0 0,0 0 0 0 0,-1-1-1 0 0,1 1 1 0 0,-4 6-1 0 0,-17 31 394 0 0,16-33-372 0 0,-14 22 70 0 0,-1-1-1 0 0,-38 40 0 0 0,27-33-182 0 0,-12 7 109 0 0,43-43 107 0 0,10-16-141 0 0,1-1 0 0 0,0 1 0 0 0,1 1 0 0 0,1 0-1 0 0,0 0 1 0 0,21-17 0 0 0,45-47-249 0 0,-27 27-117 0 0,1 1 0 0 0,74-52-1 0 0,-87 76 172 0 0,1 2 0 0 0,48-21 1 0 0,-58 32 127 0 0,0 1 0 0 0,1 2 0 0 0,60-12 1 0 0,-85 20 3 0 0,-1 1 1 0 0,1 1 0 0 0,0-1 0 0 0,-1 1 0 0 0,1 0 0 0 0,-1 0 0 0 0,1 0 0 0 0,0 1-1 0 0,-1 0 1 0 0,1 0 0 0 0,5 2 0 0 0,-11-2-24 0 0,1-1 0 0 0,-1 1 0 0 0,1-1 0 0 0,0 1 0 0 0,-1-1 0 0 0,0 1 0 0 0,1-1 0 0 0,-1 1 0 0 0,1 0 0 0 0,-1-1 0 0 0,0 1 0 0 0,1 0 0 0 0,-1-1 0 0 0,0 1 0 0 0,0 0 0 0 0,0-1 0 0 0,1 1 0 0 0,-1 0 0 0 0,0 0 0 0 0,0-1 0 0 0,0 2 0 0 0,-1 13 65 0 0,0-10-34 0 0,-1 0-1 0 0,1 0 1 0 0,-1 1 0 0 0,0-2-1 0 0,0 1 1 0 0,-6 9 0 0 0,-23 28 236 0 0,16-22-153 0 0,-19 27 134 0 0,-78 117 385 0 0,80-92-455 0 0,31-71-211 0 0,1-1 0 0 0,0 0 0 0 0,0 1 0 0 0,-1-1 0 0 0,1 1 0 0 0,0-1 0 0 0,0 0 0 0 0,0 1 0 0 0,0-1 0 0 0,0 1 0 0 0,-1-1 0 0 0,1 0 0 0 0,0 1 0 0 0,0-1 0 0 0,0 1 0 0 0,0-1 0 0 0,0 1 0 0 0,0-1 0 0 0,1 0 0 0 0,-1 1 0 0 0,0-1 0 0 0,0 1 0 0 0,0-1 0 0 0,0 1 0 0 0,0-1 0 0 0,0 0 0 0 0,1 1 0 0 0,-1-1 0 0 0,0 0 0 0 0,0 1 0 0 0,1-1 0 0 0,-1 0 0 0 0,0 1 0 0 0,1-1 0 0 0,-1 0 0 0 0,0 1 0 0 0,1-1 0 0 0,-1 0 0 0 0,1 1 0 0 0,0-1-169 0 0,1 1 0 0 0,-1-1 0 0 0,0 0 0 0 0,1 1 0 0 0,-1-1 0 0 0,1 0 0 0 0,-1 0 0 0 0,0 0 0 0 0,1 0 0 0 0,1 0 0 0 0,10-3-1327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11519 0 0,'0'0'1040'0'0,"0"-1"-853"0"0,-7-22 12526 0 0,12 17-13525 0 0,1 1 859 0 0,1 1-1 0 0,-1 0 1 0 0,1 0 0 0 0,0 0-1 0 0,0 1 1 0 0,0 0-1 0 0,0 0 1 0 0,14-2 0 0 0,-8 2 53 0 0,0 1 0 0 0,1 0 0 0 0,-1 1 0 0 0,17 1 0 0 0,-23 0-45 0 0,0 1 0 0 0,0 0 0 0 0,0 0 0 0 0,-1 1 0 0 0,1 0 0 0 0,0 0 0 0 0,-1 1 0 0 0,1-1 0 0 0,8 7 0 0 0,-12-8-32 0 0,-1 1-1 0 0,0-1 1 0 0,0 1 0 0 0,0 0-1 0 0,0-1 1 0 0,0 1 0 0 0,0 0-1 0 0,0 0 1 0 0,-1 0 0 0 0,1 0-1 0 0,-1 1 1 0 0,1-1 0 0 0,-1 0-1 0 0,0 1 1 0 0,0-1-1 0 0,0 1 1 0 0,0-1 0 0 0,0 1-1 0 0,-1 0 1 0 0,1-1 0 0 0,-1 1-1 0 0,0-1 1 0 0,0 1 0 0 0,1 0-1 0 0,-2 0 1 0 0,1-1-1 0 0,-1 4 1 0 0,-1 4 19 0 0,-1-1 0 0 0,0 0 0 0 0,-1 0-1 0 0,0-1 1 0 0,0 1 0 0 0,-1-1 0 0 0,0 0 0 0 0,-1 0-1 0 0,0 0 1 0 0,0-1 0 0 0,-14 13 0 0 0,-5 2 63 0 0,-1-1 0 0 0,-31 18 0 0 0,42-29-122 0 0,-13 6 17 0 0,-10 7 0 0 0,38-23 0 0 0,-1 1 0 0 0,1-1 0 0 0,0 0 0 0 0,-1 0 0 0 0,1 0 0 0 0,0 0 0 0 0,-1 1 0 0 0,1-1 0 0 0,0 0 0 0 0,0 0 0 0 0,-1 1 0 0 0,1-1 0 0 0,0 0 0 0 0,0 0 0 0 0,0 1 0 0 0,-1-1 0 0 0,1 0 0 0 0,0 1 0 0 0,0-1 0 0 0,0 0 0 0 0,0 1 0 0 0,0-1 0 0 0,-1 0 0 0 0,1 1 0 0 0,0-1 0 0 0,0 0 0 0 0,0 1 0 0 0,0-1 0 0 0,0 0 0 0 0,0 1 0 0 0,0-1 0 0 0,0 0 0 0 0,1 1 0 0 0,-1-1 0 0 0,0 0 0 0 0,0 1 0 0 0,0-1 0 0 0,5 3 0 0 0,-1 0 7 0 0,0-1 0 0 0,0 0 0 0 0,0-1-1 0 0,0 1 1 0 0,0-1 0 0 0,1 1 0 0 0,-1-1 0 0 0,0 0-1 0 0,1-1 1 0 0,-1 1 0 0 0,1-1 0 0 0,-1 0 0 0 0,5-1 0 0 0,10 0 39 0 0,33-9 0 0 0,-26 5-23 0 0,306-48-377 0 0,-178 30-1887 0 0,-87 10-415 0 0,-24 1-4836 0 0,-22 3 1000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9215 0 0,'-19'2'455'0'0,"0"1"-1"0"0,1 1 0 0 0,-1 0 0 0 0,-22 10 0 0 0,33-11 95 0 0,0 0-1 0 0,0 1 0 0 0,1 0 0 0 0,-1 1 0 0 0,1-1 0 0 0,0 2 1 0 0,0-1-1 0 0,0 1 0 0 0,1 0 0 0 0,0 0 0 0 0,-8 10 1 0 0,12-13-479 0 0,0 0 1 0 0,1 1-1 0 0,-1-1 1 0 0,1 0 0 0 0,0 0-1 0 0,0 1 1 0 0,0-1-1 0 0,0 0 1 0 0,0 1 0 0 0,1-1-1 0 0,0 1 1 0 0,0-1-1 0 0,0 1 1 0 0,0-1 0 0 0,0 1-1 0 0,1-1 1 0 0,-1 1-1 0 0,1-1 1 0 0,0 0 0 0 0,0 1-1 0 0,0-1 1 0 0,1 0-1 0 0,-1 0 1 0 0,1 1 0 0 0,0-1-1 0 0,3 4 1 0 0,3 4 27 0 0,1 0 0 0 0,0 0 1 0 0,1 0-1 0 0,0-2 0 0 0,13 11 1 0 0,144 108 375 0 0,52 45 103 0 0,-182-140-8 0 0,-2 1 1 0 0,-2 2-1 0 0,49 66 1 0 0,-71-86-319 0 0,-1 1 0 0 0,-1 0 0 0 0,0 0 0 0 0,-1 1 0 0 0,-1-1 0 0 0,-1 2 0 0 0,0-1 0 0 0,4 30 1 0 0,-8-35-186 0 0,-1 1 1 0 0,0 0-1 0 0,-1 0 1 0 0,-1 0-1 0 0,0 0 1 0 0,-1 0 0 0 0,-1 0-1 0 0,0-1 1 0 0,0 1-1 0 0,-2-1 1 0 0,1 0 0 0 0,-11 19-1 0 0,2-10-52 0 0,0 0 0 0 0,-2-1 0 0 0,0-1 1 0 0,-2 0-1 0 0,-26 24 0 0 0,-103 79 88 0 0,64-58-81 0 0,21-16-385 0 0,20-17-642 0 0,-59 59 0 0 0,86-72-2714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87 808 2303 0 0,'0'2'167'0'0,"1"3"489"0"0,-1 0-1 0 0,0 0 1 0 0,0 0-1 0 0,0 0 1 0 0,-1 0-1 0 0,1 0 1 0 0,-1 0 0 0 0,0 0-1 0 0,-1-1 1 0 0,-2 9-1 0 0,-5 8 2090 0 0,-13 21-1 0 0,7-15-921 0 0,-17 34 3983 0 0,39-71-5225 0 0,-4 7-477 0 0,322-480 1080 0 0,-296 435-1159 0 0,-2-1 0 0 0,30-78 0 0 0,-48 106-98 0 0,-8 19-3 0 0,0 14-119 0 0,1 6 145 0 0,-2-1-1 0 0,-3 33 0 0 0,0-6-8 0 0,3 1 53 0 0,1 0-1 0 0,2 0 0 0 0,16 74 1 0 0,-13-92-9 0 0,2-1 1 0 0,0 0 0 0 0,2-1-1 0 0,1 0 1 0 0,1-1 0 0 0,1 0-1 0 0,22 32 1 0 0,-28-47 29 0 0,0 2 38 0 0,1 0 0 0 0,0-1 1 0 0,1 0-1 0 0,0 0 0 0 0,1-1 1 0 0,-1 0-1 0 0,15 9 0 0 0,-23-17 471 0 0,1-2-320 0 0,1 0-148 0 0,-1-1-1 0 0,1 1 0 0 0,-1-1 0 0 0,1 1 0 0 0,-1-1 1 0 0,0 0-1 0 0,0 0 0 0 0,1 0 0 0 0,-1 0 1 0 0,0 0-1 0 0,-1 0 0 0 0,1-1 0 0 0,0 1 0 0 0,-1-1 1 0 0,2-2-1 0 0,3-8 194 0 0,9-27 0 0 0,-8 21-104 0 0,43-111 167 0 0,94-174 0 0 0,12-22-411 0 0,-145 296-153 0 0,-1-1 0 0 0,8-45-1 0 0,-18 74 5 0 0,7 12-5497 0 0,-1 2 4530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8:2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90 13703 0 0,'-15'4'424'0'0,"1"1"-1"0"0,0 0 1 0 0,-25 13-1 0 0,34-15 344 0 0,0 0 0 0 0,0 1 0 0 0,-9 8 1888 0 0,14-11-2560 0 0,0 1 1 0 0,0-1-1 0 0,1 0 1 0 0,-1 1 0 0 0,1-1-1 0 0,-1 0 1 0 0,1 0 0 0 0,-1 0-1 0 0,1 0 1 0 0,0 0 0 0 0,-1 0-1 0 0,1 0 1 0 0,0 0 0 0 0,0 0-1 0 0,0 0 1 0 0,0 0 0 0 0,0 0-1 0 0,0 0 1 0 0,0-1 0 0 0,0 1-1 0 0,0 0 1 0 0,1-1 0 0 0,-1 1-1 0 0,0-1 1 0 0,2 1-1 0 0,4 2 128 0 0,0-1-1 0 0,0 0 0 0 0,7 0 0 0 0,-13-2-215 0 0,16 2 278 0 0,0 0 0 0 0,1-1 0 0 0,-1-2 0 0 0,25-2 0 0 0,72-17 406 0 0,-55 9-391 0 0,94-17 265 0 0,334-50 538 0 0,-384 70-1123 0 0,29-4-614 0 0,-46-4-5006 0 0,-66 11-2342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17 9671 0 0,'18'-17'8531'0'0,"-19"19"-7803"0"0,-122 127 2376 0 0,16-17-2839 0 0,-47 72-256 0 0,124-143 10 0 0,1 2 0 0 0,-38 74 0 0 0,61-103-2 0 0,0-1 0 0 0,1 1 1 0 0,0 1-1 0 0,1-1 1 0 0,1 1-1 0 0,0-1 0 0 0,-1 28 1 0 0,4-35 28 0 0,0 1-1 0 0,1-1 1 0 0,0 1 0 0 0,0-1 0 0 0,0 0 0 0 0,1 1 0 0 0,0-1-1 0 0,0 0 1 0 0,1 0 0 0 0,0 0 0 0 0,0-1 0 0 0,1 1-1 0 0,0-1 1 0 0,0 1 0 0 0,0-1 0 0 0,1 0 0 0 0,7 7-1 0 0,3 0 80 0 0,0-1 0 0 0,1 0 0 0 0,0 0 0 0 0,1-2-1 0 0,0 0 1 0 0,0-1 0 0 0,1-1 0 0 0,0 0 0 0 0,37 9-1 0 0,-10-5 47 0 0,-43-11-294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52 1375 0 0,'5'-7'128'0'0,"0"-6"666"0"0,-4-7 5362 0 0,-5 8 3541 0 0,-1 40-8933 0 0,-1-1-1 0 0,-2-1 1 0 0,-10 29 0 0 0,-40 76 309 0 0,20-46-628 0 0,26-56-414 0 0,-110 243 350 0 0,78-190-516 0 0,35-68 54 0 0,0 0 0 0 0,-1-1 0 0 0,-16 18 0 0 0,25-30-300 0 0,2-12-5523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3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114 388 4143 0 0,'0'0'319'0'0,"-1"1"56"0"0,-3 4 730 0 0,1-1 0 0 0,-1 0 0 0 0,0 0 1 0 0,-1-1-1 0 0,1 1 0 0 0,-8 4 0 0 0,7-5-839 0 0,-1 0-1 0 0,1-1 1 0 0,-1 1 0 0 0,1-1-1 0 0,-1 0 1 0 0,0-1 0 0 0,0 1-1 0 0,0-1 1 0 0,0 0 0 0 0,-6 0-1 0 0,11-2-254 0 0,0 0-1 0 0,1 1 0 0 0,-1-1 0 0 0,0 0 1 0 0,1 0-1 0 0,0 1 0 0 0,-1-1 0 0 0,1 0 1 0 0,-1 0-1 0 0,1 0 0 0 0,0 0 0 0 0,-1 0 1 0 0,1 0-1 0 0,0 0 0 0 0,0 0 1 0 0,0 1-1 0 0,0-1 0 0 0,0-2 0 0 0,0 3-2 0 0,0-5-3 0 0,0 1 1 0 0,0 0-1 0 0,1 0 0 0 0,-1 0 1 0 0,1-1-1 0 0,0 1 0 0 0,0 0 1 0 0,1 0-1 0 0,1-5 0 0 0,22-34 149 0 0,-11 19 124 0 0,-1 2-99 0 0,1 0-1 0 0,1 1 1 0 0,1 0 0 0 0,0 1-1 0 0,2 1 1 0 0,0 1-1 0 0,1 0 1 0 0,1 2 0 0 0,0 0-1 0 0,2 1 1 0 0,-1 1-1 0 0,2 1 1 0 0,0 1 0 0 0,0 2-1 0 0,1 0 1 0 0,0 1-1 0 0,1 1 1 0 0,0 1 0 0 0,27-3-1 0 0,-27 6 100 0 0,1 1 0 0 0,0 2 0 0 0,29 1 0 0 0,-44 0-220 0 0,-1 2 1 0 0,1-1-1 0 0,-1 2 1 0 0,1-1-1 0 0,-1 1 1 0 0,0 1-1 0 0,0 0 0 0 0,0 0 1 0 0,-1 1-1 0 0,13 8 1 0 0,-19-12-43 0 0,-1 1 0 0 0,0 0 0 0 0,0 0 0 0 0,-1 0-1 0 0,1 0 1 0 0,0 1 0 0 0,-1-1 0 0 0,1 0 0 0 0,-1 1 0 0 0,0-1 0 0 0,1 0 0 0 0,-1 1 0 0 0,-1 0 0 0 0,1-1 0 0 0,0 1 0 0 0,-1 0 0 0 0,1-1-1 0 0,-1 1 1 0 0,0 0 0 0 0,1 0 0 0 0,-2-1 0 0 0,1 1 0 0 0,-1 4 0 0 0,-1 7 76 0 0,-1-1 0 0 0,0 0-1 0 0,-9 21 1 0 0,7-19-40 0 0,-1-1-24 0 0,1-1 0 0 0,-2 0 0 0 0,0 0 0 0 0,0 0 0 0 0,-1-1 1 0 0,-1 0-1 0 0,0-1 0 0 0,0 0 0 0 0,-1 0 0 0 0,-12 9 0 0 0,6-6 4 0 0,-1-2 0 0 0,0 0 0 0 0,-1-1 0 0 0,0-1 0 0 0,-1-1 0 0 0,-28 11 0 0 0,40-18-36 0 0,-53 20-29 0 0,-82 18 0 0 0,141-39-694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12095 0 0,'0'0'1427'0'0,"-13"14"2945"0"0,13-12-4272 0 0,0 0 1 0 0,0 0 0 0 0,0 0-1 0 0,0 0 1 0 0,0 0-1 0 0,1 0 1 0 0,-1 0-1 0 0,1 0 1 0 0,-1 0 0 0 0,1 0-1 0 0,0 0 1 0 0,0-1-1 0 0,0 1 1 0 0,0 0 0 0 0,0 0-1 0 0,0-1 1 0 0,0 1-1 0 0,0-1 1 0 0,1 1-1 0 0,-1-1 1 0 0,1 1 0 0 0,-1-1-1 0 0,4 2 1 0 0,5 4 212 0 0,0 0 0 0 0,21 9 0 0 0,-14-7-33 0 0,-1-1-102 0 0,-1 1 0 0 0,0 1 0 0 0,-1 0 0 0 0,22 20 0 0 0,-32-26-144 0 0,-1-1 0 0 0,0 1 0 0 0,0 0 0 0 0,0 0 0 0 0,0 0 0 0 0,-1 0 0 0 0,1 0 0 0 0,-1 0 0 0 0,0 1 0 0 0,-1-1 0 0 0,1 1 0 0 0,-1 0 0 0 0,0-1 0 0 0,0 1 0 0 0,0 0 0 0 0,-1 0 0 0 0,1 0 0 0 0,-1-1 0 0 0,0 1 0 0 0,-1 0 0 0 0,1 0 0 0 0,-2 5 0 0 0,-2 4-27 0 0,0 0 1 0 0,-1-1-1 0 0,0 0 0 0 0,-1 0 0 0 0,-1 0 0 0 0,0-1 1 0 0,0 0-1 0 0,-1 0 0 0 0,-1-1 0 0 0,0 0 0 0 0,0-1 1 0 0,-1 0-1 0 0,-1 0 0 0 0,1-1 0 0 0,-2 0 0 0 0,1-1 1 0 0,-1 0-1 0 0,0-1 0 0 0,-16 7 0 0 0,16-9-165 0 0,0-1 0 0 0,0 0 0 0 0,0 0 0 0 0,0-1 0 0 0,-1-1 0 0 0,1 0 0 0 0,-20 1 0 0 0,49-16-947 0 0,0 6-540 0 0,1 0-1 0 0,31-8 1 0 0,-28 10-4290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2759 0 0,'0'2'207'0'0,"-4"5"1582"0"0,1-1 1 0 0,-9 12-1 0 0,7-11-520 0 0,0 1-1 0 0,1-1 1 0 0,-4 9 0 0 0,-3 18 447 0 0,0 1 0 0 0,-6 48 0 0 0,-3 11-442 0 0,-84 234 1301 0 0,73-251-2428 0 0,-3-1 0 0 0,-50 81 0 0 0,81-153-150 0 0,-2 5-20 0 0,-1 1-1 0 0,0-1 1 0 0,0-1-1 0 0,-1 1 1 0 0,-9 8-1 0 0,14-16-92 0 0,-4-9-1725 0 0,5 6 1519 0 0,0 0 0 0 0,0 0 1 0 0,1 0-1 0 0,-1 0 0 0 0,0 0 0 0 0,1 0 1 0 0,0 0-1 0 0,0-1 0 0 0,-1-3 1 0 0,3-10-1529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115 538 10303 0 0,'-11'7'388'0'0,"-16"15"-1"0"0,19-15 339 0 0,0-1 0 0 0,0 0 0 0 0,-15 9 0 0 0,21-16-652 0 0,0 0-1 0 0,0 0 1 0 0,0 0 0 0 0,1-1 0 0 0,-1 1-1 0 0,0-1 1 0 0,1 1 0 0 0,-1-1-1 0 0,1 1 1 0 0,-1-1 0 0 0,1 0 0 0 0,0 0-1 0 0,-1 0 1 0 0,1 1 0 0 0,0-1-1 0 0,0 0 1 0 0,0-3 0 0 0,0 1 16 0 0,0 0 1 0 0,1 1 0 0 0,-1-1-1 0 0,1 1 1 0 0,0-1 0 0 0,0 0-1 0 0,0 1 1 0 0,1-1 0 0 0,1-6-1 0 0,2-3 150 0 0,0 0 1 0 0,1 0-1 0 0,1 1 0 0 0,10-18 1 0 0,5-5-128 0 0,1 2 0 0 0,2 0 0 0 0,39-40 0 0 0,-18 28 19 0 0,70-57 0 0 0,-90 83 72 0 0,1 0 0 0 0,1 2 1 0 0,36-18-1 0 0,-50 29-54 0 0,0 0-1 0 0,1 1 1 0 0,-1 1-1 0 0,1 0 1 0 0,0 1 0 0 0,0 0-1 0 0,0 1 1 0 0,1 1-1 0 0,23 0 1 0 0,-32 1-135 0 0,-1 1-1 0 0,1 0 1 0 0,-1 0 0 0 0,1 0-1 0 0,-1 1 1 0 0,1-1 0 0 0,-1 1 0 0 0,0 0-1 0 0,0 1 1 0 0,0 0 0 0 0,0-1-1 0 0,0 2 1 0 0,-1-1 0 0 0,0 0 0 0 0,1 1-1 0 0,-1 0 1 0 0,0 0 0 0 0,0 0-1 0 0,-1 0 1 0 0,7 10 0 0 0,-7-7 13 0 0,0-1 0 0 0,0 1 0 0 0,-1-1 0 0 0,0 1 0 0 0,0 0-1 0 0,0 0 1 0 0,-1 0 0 0 0,0 0 0 0 0,-1 1 0 0 0,1-1 0 0 0,-1 0 0 0 0,-1 0 0 0 0,1 0 0 0 0,-1 0 0 0 0,-4 14 0 0 0,0-4 42 0 0,-1 0 0 0 0,-1-1 0 0 0,-1 0 0 0 0,0 0 0 0 0,-1-1 0 0 0,0 0 0 0 0,-1 0 0 0 0,-13 14 0 0 0,-5 2 60 0 0,-2-1 1 0 0,-42 33-1 0 0,47-44-104 0 0,-2 0-1 0 0,0-2 1 0 0,-1-1-1 0 0,-1-1 0 0 0,0-1 1 0 0,-1-2-1 0 0,0-1 1 0 0,-1-1-1 0 0,0-2 1 0 0,-35 5-1 0 0,52-11-73 0 0,-1 0 0 0 0,-21-2 0 0 0,31 0 34 0 0,1 0-1 0 0,0 0 0 0 0,0-1 0 0 0,0 0 0 0 0,0 0 0 0 0,0 0 0 0 0,0 0 0 0 0,0-1 0 0 0,0 1 0 0 0,0-1 0 0 0,1 0 0 0 0,-1 0 0 0 0,-4-4 0 0 0,7 5-44 0 0,0 0 0 0 0,0 0 1 0 0,0 0-1 0 0,0-1 0 0 0,0 1 0 0 0,0 0 1 0 0,0-1-1 0 0,0 1 0 0 0,1-1 0 0 0,-1 1 1 0 0,1-1-1 0 0,-1 1 0 0 0,1-1 0 0 0,-1 1 1 0 0,1-1-1 0 0,0 0 0 0 0,0 1 0 0 0,0-1 1 0 0,0 1-1 0 0,0-1 0 0 0,0 0 0 0 0,0 1 1 0 0,1-1-1 0 0,-1 1 0 0 0,1-1 0 0 0,-1 1 1 0 0,1-1-1 0 0,-1 1 0 0 0,1-1 0 0 0,0 1 1 0 0,0-1-1 0 0,-1 1 0 0 0,2-2 0 0 0,4-4-625 0 0,-1 0-1 0 0,1 0 1 0 0,0 0-1 0 0,10-7 1 0 0,3-2-975 0 0,1 3-5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18 3679 0 0,'8'-18'15468'0'0,"-10"19"-14630"0"0,-6 2-618 0 0,1 0 0 0 0,0 1 1 0 0,0 0-1 0 0,0 1 1 0 0,0 0-1 0 0,1 0 0 0 0,-1 0 1 0 0,-9 11-1 0 0,-43 57 178 0 0,45-55-289 0 0,-134 163 63 0 0,136-167-67 0 0,0 0-1 0 0,1 1 1 0 0,0 1-1 0 0,1 0 1 0 0,-9 19-1 0 0,16-29-67 0 0,1 0 0 0 0,0 1 0 0 0,0-1 0 0 0,0 1 0 0 0,1-1 0 0 0,0 1 0 0 0,0-1 0 0 0,0 1 0 0 0,1 0 0 0 0,0-1 0 0 0,1 1-1 0 0,-1 0 1 0 0,1-1 0 0 0,1 1 0 0 0,-1 0 0 0 0,1-1 0 0 0,4 10 0 0 0,1 0 71 0 0,0 0 0 0 0,1-1-1 0 0,1 0 1 0 0,13 18 0 0 0,-18-29-207 0 0,-1-1 1 0 0,0 1-1 0 0,1-1 0 0 0,0 0 1 0 0,0 1-1 0 0,0-2 1 0 0,0 1-1 0 0,7 3 1 0 0,-8-5-221 0 0,1 0 1 0 0,-1 0 0 0 0,1 0 0 0 0,-1 0-1 0 0,1 0 1 0 0,0-1 0 0 0,-1 0 0 0 0,1 0-1 0 0,0 0 1 0 0,-1 0 0 0 0,1 0 0 0 0,-1-1-1 0 0,5 0 1 0 0,7-4-6762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36 8287 0 0,'2'-1'382'0'0,"19"-11"126"0"0,-15 8-233 0 0,0 0 0 0 0,0 1-1 0 0,12-5 1 0 0,-15 7 363 0 0,-1 0 0 0 0,0 1 0 0 0,1-1-1 0 0,-1 1 1 0 0,1 0 0 0 0,-1 0 0 0 0,1 0 0 0 0,6 1 2213 0 0,-1 9-972 0 0,-6-7-1761 0 0,-1 1 0 0 0,1-1 0 0 0,-1 1 1 0 0,0 0-1 0 0,0 0 0 0 0,-1-1 1 0 0,1 1-1 0 0,-1 0 0 0 0,0 0 0 0 0,0 0 1 0 0,0 0-1 0 0,0 0 0 0 0,-1-1 1 0 0,1 1-1 0 0,-3 6 0 0 0,-2 6 169 0 0,0-1-1 0 0,-9 20 0 0 0,-20 30 164 0 0,-3-1-1 0 0,-53 70 0 0 0,-4 6-486 0 0,88-131-142 0 0,-6 11 350 0 0,7-5-3024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8287 0 0,'2'-1'13010'0'0,"3"-3"-12650"0"0,1 0 1 0 0,-1 1-1 0 0,1 0 1 0 0,0 0 0 0 0,0 0-1 0 0,1 1 1 0 0,-1 0-1 0 0,10-3 1 0 0,4-1-65 0 0,105-28 319 0 0,-77 22-907 0 0,87-33 1 0 0,-66 15-1790 0 0,-23 11-4305 0 0,-37 16 222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18743 0 0,'0'0'860'0'0,"-1"1"-21"0"0,-74 180 1080 0 0,-16-5-419 0 0,-5 10-781 0 0,56-106-646 0 0,15-34-64 0 0,-19 52 0 0 0,33-60-224 0 0,11-36-565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857 129 7367 0 0,'27'-65'335'0'0,"-11"27"1239"0"0,-5 12 6357 0 0,-17 34-6703 0 0,-41 73-382 0 0,15-22-470 0 0,-265 446 1322 0 0,107-143-1590 0 0,65-119-76 0 0,38-98-249 0 0,68-117-330 0 0,-1-2 0 0 0,-2 0 1 0 0,-25 23-1 0 0,32-40-79 0 0,12-8-2076 0 0,4-13 874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4607 0 0,'1'-1'208'0'0,"6"-29"-4"0"0,-5 21 279 0 0,0 0 1 0 0,0 1 0 0 0,1-1-1 0 0,4-8 1 0 0,2-1 3875 0 0,23-32-1 0 0,-21 36-3669 0 0,1 0-1 0 0,0 1 0 0 0,1 0 0 0 0,22-17 0 0 0,-10 12-573 0 0,1 1 0 0 0,0 1 0 0 0,1 2-1 0 0,1 0 1 0 0,1 2 0 0 0,-1 1 0 0 0,2 2 0 0 0,-1 0-1 0 0,55-7 1 0 0,-71 15 53 0 0,0 0 0 0 0,1 0 0 0 0,0 1 0 0 0,-1 1 0 0 0,1 0 0 0 0,-1 1 0 0 0,0 1 0 0 0,21 6 0 0 0,-28-7-85 0 0,-1 0-1 0 0,1 0 1 0 0,-1 1-1 0 0,1 0 1 0 0,-1 0-1 0 0,0 0 1 0 0,0 1 0 0 0,-1 0-1 0 0,1 0 1 0 0,-1 0-1 0 0,0 0 1 0 0,0 1-1 0 0,0 0 1 0 0,0-1-1 0 0,-1 1 1 0 0,0 1-1 0 0,0-1 1 0 0,0 0 0 0 0,-1 1-1 0 0,0 0 1 0 0,3 9-1 0 0,-3-2 111 0 0,0 0 0 0 0,-1-1 0 0 0,-1 1 0 0 0,0 0 0 0 0,0-1 0 0 0,-1 1 0 0 0,-1 0 1 0 0,-4 18-1 0 0,0-9-14 0 0,-1 0 0 0 0,-1 0 0 0 0,-20 37 1 0 0,22-49-164 0 0,0 0-1 0 0,-1-1 1 0 0,0 0 0 0 0,0 0 0 0 0,-1-1 0 0 0,0 0 0 0 0,0 0 0 0 0,-12 8-1 0 0,6-7-10 0 0,-1 1-1 0 0,0-2 0 0 0,0 0 1 0 0,-29 10-1 0 0,-5-4-420 0 0,0-3-1 0 0,-85 10 1 0 0,126-20 317 0 0,1 0-237 0 0,-15 2-273 0 0,-27 1 0 0 0,41-5-978 0 0,0 1-1 0 0,0-1 0 0 0,0 0 1 0 0,-7-2-1 0 0,0-2-5255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9215 0 0,'0'0'707'0'0,"-1"2"-175"0"0,-1 3 225 0 0,1 0 0 0 0,-1 1 0 0 0,1-1 0 0 0,0 0-1 0 0,0 1 1 0 0,0-1 0 0 0,1 12 0 0 0,0-8-261 0 0,1 1-1 0 0,1-1 1 0 0,0 1-1 0 0,3 8 1 0 0,3 7-50 0 0,2-2 1 0 0,20 37-1 0 0,64 85 1682 0 0,-21-37-729 0 0,-58-83-956 0 0,-2 0 1 0 0,17 41-1 0 0,-26-54-336 0 0,0 0 1 0 0,-1 1-1 0 0,-1 0 0 0 0,1-1 0 0 0,-2 1 0 0 0,0 0 0 0 0,-1 0 1 0 0,-1 19-1 0 0,0-22-80 0 0,-1 0 0 0 0,0 0 0 0 0,0 0 0 0 0,-1 0 0 0 0,-1 0-1 0 0,0-1 1 0 0,0 1 0 0 0,0-1 0 0 0,-2 0 0 0 0,1 0 0 0 0,-8 8 0 0 0,-7 7-38 0 0,-1-2 0 0 0,0-1 0 0 0,-46 34 1 0 0,19-22-829 0 0,-54 29 0 0 0,22-21-1579 0 0,43-24 517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26 286 16783 0 0,'-11'-1'210'0'0,"-3"-1"2198"0"0,22 1-1974 0 0,358-37 2820 0 0,-285 28-2760 0 0,454-53 1458 0 0,44-1-643 0 0,-350 35-1249 0 0,-172 19-53 0 0,107-34 1 0 0,-142 37-53 0 0,21-9-558 0 0,-41 15 218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114 166 15287 0 0,'0'0'1386'0'0,"5"-6"3026"0"0,-5 8-3846 0 0,-41 108 941 0 0,27-78-1314 0 0,8-17-189 0 0,2-3 6 0 0,-1-1 0 0 0,0 0 0 0 0,0-1 0 0 0,-1 1 0 0 0,-13 17 0 0 0,11-21 1 0 0,2-2 65 0 0,7-17 292 0 0,2 0-318 0 0,1 0 0 0 0,0 0 0 0 0,1 0 0 0 0,0 0 0 0 0,1 1 0 0 0,14-22 0 0 0,-5 12-71 0 0,2 0 1 0 0,25-24 0 0 0,-23 26 5 0 0,2 2 0 0 0,44-30 0 0 0,52-19-72 0 0,-114 64 89 0 0,71-34 24 0 0,-62 31 22 0 0,0 1 0 0 0,1-1 0 0 0,0 2 0 0 0,15-3 0 0 0,-25 6-30 0 0,-1 0 0 0 0,1-1 0 0 0,-1 1 1 0 0,1 0-1 0 0,-1 0 0 0 0,1 0 0 0 0,-1 1 0 0 0,0-1 0 0 0,1 1 0 0 0,-1-1 0 0 0,1 1 0 0 0,-1 0 1 0 0,0 0-1 0 0,0 0 0 0 0,1 0 0 0 0,-1 0 0 0 0,0 0 0 0 0,3 3 0 0 0,-3-2-11 0 0,0 1-1 0 0,0-1 1 0 0,0 0-1 0 0,-1 1 1 0 0,1 0 0 0 0,-1-1-1 0 0,0 1 1 0 0,0 0-1 0 0,1-1 1 0 0,-2 1-1 0 0,1 0 1 0 0,0 0-1 0 0,0 4 1 0 0,0 5 5 0 0,-1 0 1 0 0,0 0 0 0 0,-1-1-1 0 0,0 1 1 0 0,-1 0-1 0 0,-4 16 1 0 0,-9 20 47 0 0,8-30-4 0 0,1 0 0 0 0,-4 26-1 0 0,9-40-48 0 0,1 1-1 0 0,-1 0 1 0 0,1 0-1 0 0,0 0 1 0 0,0-1-1 0 0,0 1 1 0 0,1 0-1 0 0,0 0 0 0 0,0-1 1 0 0,0 1-1 0 0,1 0 1 0 0,-1-1-1 0 0,1 1 1 0 0,3 4-1 0 0,-5-8-8 0 0,1 0 0 0 0,-1 1 1 0 0,1-1-1 0 0,0 0 0 0 0,0 0 0 0 0,-1 0 0 0 0,1 0 1 0 0,0 1-1 0 0,0-1 0 0 0,0-1 0 0 0,0 1 0 0 0,1 0 1 0 0,-1 0-1 0 0,0 0 0 0 0,0 0 0 0 0,0-1 0 0 0,1 1 0 0 0,-1-1 1 0 0,0 1-1 0 0,3 0 0 0 0,2 0-13 0 0,5 3 26 0 0,0-1 1 0 0,0 0-1 0 0,1-1 1 0 0,-1 0-1 0 0,1-1 1 0 0,-1 0-1 0 0,1-1 1 0 0,11-1-1 0 0,95-16-1166 0 0,-111 16 927 0 0,22-5-1969 0 0,0-1-5681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8:4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 13215 0 0,'-76'-10'1171'0'0,"64"10"-730"0"0,-1-1-1 0 0,1 1 1 0 0,-1 1-1 0 0,-13 2 1 0 0,24-2-318 0 0,1-1 1 0 0,-1 0 0 0 0,1 0-1 0 0,-1 1 1 0 0,1-1 0 0 0,-1 1-1 0 0,1-1 1 0 0,-1 1 0 0 0,1 0-1 0 0,0-1 1 0 0,0 1 0 0 0,-1 0 0 0 0,1 0-1 0 0,0 0 1 0 0,0 0 0 0 0,0 0-1 0 0,0 0 1 0 0,0 0 0 0 0,0 1-1 0 0,0-1 1 0 0,-1 2 0 0 0,2-2-46 0 0,-1 1 1 0 0,1 0-1 0 0,0-1 1 0 0,0 1 0 0 0,0 0-1 0 0,0 0 1 0 0,0-1-1 0 0,0 1 1 0 0,0 0-1 0 0,0 0 1 0 0,1-1 0 0 0,-1 1-1 0 0,0 0 1 0 0,1-1-1 0 0,1 3 1 0 0,2 6 73 0 0,1-1-1 0 0,1 0 1 0 0,0-1 0 0 0,12 15 0 0 0,237 241 1011 0 0,23-21 3 0 0,-252-222-940 0 0,80 73 828 0 0,-95-83-874 0 0,-1 1 0 0 0,0 0 0 0 0,-1 0-1 0 0,0 1 1 0 0,0 1 0 0 0,10 25 0 0 0,-16-32-126 0 0,0 0 1 0 0,-1 0 0 0 0,0 1-1 0 0,-1-1 1 0 0,1 1-1 0 0,-1 0 1 0 0,-1-1 0 0 0,0 1-1 0 0,0 0 1 0 0,0 0 0 0 0,-1-1-1 0 0,0 1 1 0 0,-1 0-1 0 0,-4 13 1 0 0,2-10-18 0 0,-1 0 0 0 0,0-1 0 0 0,-1 1 0 0 0,0-1 0 0 0,-1-1 0 0 0,0 1 0 0 0,-1-1 0 0 0,0 0 0 0 0,-9 8 0 0 0,-11 6-7 0 0,-1 0 0 0 0,-1-1 0 0 0,-1-2 0 0 0,-1-1 0 0 0,0-2 0 0 0,-2-1 0 0 0,-47 15 0 0 0,18-9-71 0 0,19-7-87 0 0,0 2 1 0 0,-56 29-1 0 0,53-15-1977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0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69 2759 0 0,'0'0'14774'0'0,"5"-6"-12909"0"0,21-17-65 0 0,-17 16-1013 0 0,-1-1 0 0 0,16-16 1679 0 0,-26 24-2430 0 0,0 1 1 0 0,0 0 0 0 0,0 0-1 0 0,0 0 1 0 0,0 0 0 0 0,1 0-1 0 0,-1 0 1 0 0,-1 2 0 0 0,-1 0-1 0 0,-10 7 27 0 0,1 2-1 0 0,-13 13 0 0 0,25-24-69 0 0,10 1-133 0 0,-1-3-64 0 0,0-1 0 0 0,-1 0 0 0 0,0 0 0 0 0,1-1-1 0 0,-1 0 1 0 0,7-4 0 0 0,-6 3-201 0 0,13-7-558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1839 0 0,'0'-2'9763'0'0,"2"-3"-8687"0"0,0 0-1 0 0,1 0 1 0 0,-1 1-1 0 0,4-6 1 0 0,28-32 1428 0 0,-10 12 2698 0 0,-24 31-5179 0 0,1 0-1 0 0,-1 0 1 0 0,0-1 0 0 0,0 1-1 0 0,0 0 1 0 0,0 0 0 0 0,0 0 0 0 0,0-1-1 0 0,0 1 1 0 0,0 0 0 0 0,0 0-1 0 0,0-1 1 0 0,-1 1 0 0 0,1 0 0 0 0,0 0-1 0 0,0-1 1 0 0,-1 1 0 0 0,0 1-1 0 0,-6 13 28 0 0,-5 2 28 0 0,8-11-99 0 0,0 0 1 0 0,0 0 0 0 0,-6 11-1 0 0,4-5 148 0 0,5-9 37 0 0,4-8-39 0 0,1-2-105 0 0,10-13-2274 0 0,1 2-3572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3223 0 0,'0'0'14302'0'0,"3"-1"-13426"0"0,25 1 1354 0 0,-27 0-2151 0 0,0 0 0 0 0,0 0 0 0 0,0 0 0 0 0,0 0 0 0 0,0-1 0 0 0,0 1 0 0 0,0 0 1 0 0,-1-1-1 0 0,1 1 0 0 0,0-1 0 0 0,0 1 0 0 0,0-1 0 0 0,-1 1 0 0 0,1-1 0 0 0,1-1 0 0 0,6-4 744 0 0,2 2-362 0 0,-1-1 1 0 0,0-1-1 0 0,0 1 0 0 0,-1-2 1 0 0,14-12-1 0 0,-20 18-330 0 0,-2 0-45 0 0,5-2-46 0 0,-5 3-26 0 0,1 0-1 0 0,-1 0 1 0 0,0 0 0 0 0,0 0-1 0 0,1 0 1 0 0,-1 0 0 0 0,0 1-1 0 0,0-1 1 0 0,1 0 0 0 0,-1 0-1 0 0,0 0 1 0 0,0 1-1 0 0,1-1 1 0 0,-1 0 0 0 0,0 0-1 0 0,0 0 1 0 0,0 1 0 0 0,1-1-1 0 0,-1 0 1 0 0,0 1 0 0 0,0-1-1 0 0,0 0 1 0 0,0 0 0 0 0,0 1-1 0 0,0-1 1 0 0,0 0 0 0 0,0 1-1 0 0,0-1 1 0 0,0 0 0 0 0,0 1-1 0 0,0-1 1 0 0,0 0 0 0 0,0 0-1 0 0,0 1 1 0 0,0-1 0 0 0,0 0-1 0 0,0 1 1 0 0,2 21 66 0 0,-2-22-95 0 0,0 1 0 0 0,0-1 0 0 0,0 1-1 0 0,0-1 1 0 0,0 1 0 0 0,0-1 0 0 0,0 1 0 0 0,0-1-1 0 0,0 0 1 0 0,1 1 0 0 0,-1-1 0 0 0,0 1 0 0 0,0-1-1 0 0,1 1 1 0 0,-1-1 0 0 0,0 0 0 0 0,0 1 0 0 0,1-1-1 0 0,-1 1 1 0 0,0-1 0 0 0,1 0 0 0 0,-1 1 0 0 0,1-1 0 0 0,-1 0-1 0 0,0 0 1 0 0,1 1 0 0 0,0-1 0 0 0,15-1-3051 0 0,-5-2-5243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51 3223 0 0,'1'-2'240'0'0,"12"-22"2780"0"0,0-1 7987 0 0,-21 52-9607 0 0,-13 36-623 0 0,-38 84 1 0 0,-42 56-376 0 0,44-100-326 0 0,-61 128-342 0 0,117-229 200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41 627 8663 0 0,'-1'2'398'0'0,"-20"20"-107"0"0,2-2 7084 0 0,20-21-7242 0 0,0-1 0 0 0,0 1 0 0 0,0-1-1 0 0,0 0 1 0 0,0 1 0 0 0,0-1 0 0 0,0 0 0 0 0,-1 0-1 0 0,1 0 1 0 0,-1 1 0 0 0,0-1 0 0 0,1 0 0 0 0,-1 0-1 0 0,0 0 1 0 0,0-4 0 0 0,1-2 205 0 0,12-69 1019 0 0,28-90-1 0 0,-33 139-1277 0 0,1 1-1 0 0,1 1 1 0 0,2-1-1 0 0,0 2 1 0 0,2 0-1 0 0,18-25 0 0 0,-19 33-40 0 0,0 1 0 0 0,1 1-1 0 0,1 0 1 0 0,1 1 0 0 0,0 1-1 0 0,1 0 1 0 0,0 1 0 0 0,28-14-1 0 0,-31 19 58 0 0,-1 1-1 0 0,1 1 1 0 0,0 0 0 0 0,1 1-1 0 0,-1 1 1 0 0,1 0 0 0 0,0 1-1 0 0,-1 0 1 0 0,1 1 0 0 0,0 1-1 0 0,0 1 1 0 0,26 3 0 0 0,-22 0-26 0 0,0 0 1 0 0,-1 1-1 0 0,1 1 1 0 0,-1 1-1 0 0,0 0 1 0 0,0 1-1 0 0,-1 1 1 0 0,24 17-1 0 0,-34-21-29 0 0,-1 1-1 0 0,1 0 1 0 0,-1 0-1 0 0,0 1 1 0 0,0-1-1 0 0,-1 2 1 0 0,0-1-1 0 0,9 15 1 0 0,-12-15-28 0 0,1 0 0 0 0,-1 0 0 0 0,1 0 0 0 0,-2 0 0 0 0,1 1 0 0 0,-1-1 0 0 0,0 0 0 0 0,-1 1 0 0 0,0-1 0 0 0,0 0 0 0 0,-1 1 0 0 0,0 7 0 0 0,-1-7-8 0 0,-1 1 0 0 0,1-1 0 0 0,-1 0 1 0 0,0 0-1 0 0,-1 0 0 0 0,0 0 0 0 0,0 0 0 0 0,-1-1 0 0 0,0 0 0 0 0,0 0 0 0 0,-1 0 0 0 0,0 0 1 0 0,0-1-1 0 0,-1 0 0 0 0,1-1 0 0 0,-11 7 0 0 0,-10 6 21 0 0,-2-1-1 0 0,-59 25 1 0 0,83-40-25 0 0,-41 18-36 0 0,-1-2 0 0 0,0-2-1 0 0,-1-2 1 0 0,-60 9 0 0 0,101-22-16 0 0,0 0 1 0 0,0-1-1 0 0,0 1 0 0 0,0-1 1 0 0,0-1-1 0 0,-10-1 0 0 0,16 2 18 0 0,-1-1 0 0 0,1 1 0 0 0,-1-1-1 0 0,1 1 1 0 0,-1-1 0 0 0,1 1-1 0 0,-1-1 1 0 0,1 0 0 0 0,0 0 0 0 0,-1 1-1 0 0,1-1 1 0 0,0 0 0 0 0,0 0 0 0 0,-1-1-1 0 0,1 1 1 0 0,0 0 0 0 0,0 0-1 0 0,0 0 1 0 0,1-1 0 0 0,-1 1 0 0 0,0 0-1 0 0,0-1 1 0 0,1 1 0 0 0,-1-1 0 0 0,1 1-1 0 0,-1-1 1 0 0,1 1 0 0 0,0-1-1 0 0,-1 1 1 0 0,1-1 0 0 0,0 0 0 0 0,0 1-1 0 0,0-4 1 0 0,1-4-293 0 0,0-1 0 0 0,1 1 0 0 0,0-1-1 0 0,6-17 1 0 0,-8 26 39 0 0,-1 4-1545 0 0,-1-1 1503 0 0,0 1 1 0 0,1 0 0 0 0,0 0-1 0 0,-1 0 1 0 0,1 0 0 0 0,1 0-1 0 0,-1 1 1 0 0,0-1 0 0 0,0 4-1 0 0,0-1-268 0 0,-2 14-965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88 15919 0 0,'-8'1'361'0'0,"-12"3"129"0"0,0-1 0 0 0,-29 11 0 0 0,43-12-295 0 0,1 0-1 0 0,0 1 0 0 0,0-1 0 0 0,0 1 1 0 0,0 0-1 0 0,0 0 0 0 0,1 1 0 0 0,0-1 1 0 0,-1 1-1 0 0,1 0 0 0 0,0 0 0 0 0,1 0 1 0 0,-6 9-1 0 0,9-13-170 0 0,0 1 1 0 0,0-1-1 0 0,0 1 1 0 0,0-1-1 0 0,0 1 1 0 0,0-1-1 0 0,0 1 1 0 0,0-1-1 0 0,0 1 1 0 0,0-1-1 0 0,0 0 0 0 0,1 1 1 0 0,-1-1-1 0 0,0 1 1 0 0,0-1-1 0 0,1 1 1 0 0,-1-1-1 0 0,0 0 1 0 0,0 1-1 0 0,1-1 1 0 0,-1 0-1 0 0,0 1 1 0 0,1-1-1 0 0,-1 0 1 0 0,1 1-1 0 0,0-1 0 0 0,9 8 221 0 0,-5-6-131 0 0,1 0-1 0 0,-1 0 0 0 0,1 0 1 0 0,0-1-1 0 0,0 0 0 0 0,-1 0 1 0 0,1 0-1 0 0,0-1 0 0 0,8 0 1 0 0,9-1 241 0 0,24-5 1 0 0,-38 5-258 0 0,346-72 1502 0 0,-218 41-1458 0 0,8-3-32 0 0,33-8-781 0 0,-174 42 50 0 0,1 0-1 0 0,0 0 1 0 0,-1 1 0 0 0,1 0 0 0 0,0 0-1 0 0,0 0 1 0 0,4 1 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10 529 1839 0 0,'0'0'9748'0'0,"-5"-8"-7433"0"0,4 6-2086 0 0,0-1 1 0 0,0 1-1 0 0,1-1 1 0 0,-1 1-1 0 0,1-1 1 0 0,0 0-1 0 0,-1 1 1 0 0,1-1-1 0 0,0 0 0 0 0,0 1 1 0 0,1-1-1 0 0,-1 0 1 0 0,1 1-1 0 0,-1-1 1 0 0,3-4-1 0 0,1-5 320 0 0,1 1 0 0 0,8-13 0 0 0,-3 4-82 0 0,5-8-192 0 0,1 1 0 0 0,1 1 0 0 0,1 1 0 0 0,1 0-1 0 0,2 1 1 0 0,43-40 0 0 0,-9 12-189 0 0,59-52 117 0 0,-72 73 177 0 0,-41 30 52 0 0,0 3-365 0 0,0 5-61 0 0,1 0 1 0 0,-2 0-1 0 0,1 1 0 0 0,-1-1 1 0 0,0 0-1 0 0,0 1 0 0 0,-1-1 1 0 0,-1 8-1 0 0,0-3 4 0 0,0 25-1 0 0,4-9 110 0 0,7 42 0 0 0,-6-57-71 0 0,0 0 1 0 0,1-1-1 0 0,0 0 0 0 0,1 1 1 0 0,10 17-1 0 0,-9-20-1 0 0,-3-4-7 0 0,0 0 0 0 0,1 0 0 0 0,0 0 0 0 0,0-1 0 0 0,1 1 0 0 0,-1-1 0 0 0,1 0 1 0 0,0-1-1 0 0,1 1 0 0 0,-1-1 0 0 0,12 7 0 0 0,-16-10-505 0 0,6 2-879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5527 0 0,'0'0'13058'0'0,"1"-1"-12032"0"0,6-4-607 0 0,-1 1 0 0 0,1 0 1 0 0,-1 0-1 0 0,1 1 0 0 0,0 0 0 0 0,0 0 0 0 0,1 1 0 0 0,7-2 0 0 0,14-6 61 0 0,-12 3-305 0 0,98-32 381 0 0,-103 35-577 0 0,0 2-1 0 0,1 0 1 0 0,-1 0 0 0 0,1 1 0 0 0,-1 0 0 0 0,1 1 0 0 0,18 3-1 0 0,-28-3-165 0 0,1 1 0 0 0,-1 0 0 0 0,1-1 0 0 0,-1 2-1 0 0,1-1 1 0 0,4 2 0 0 0,-7-2-55 0 0,0 0 0 0 0,0-1-1 0 0,0 1 1 0 0,-1 0 0 0 0,1 0 0 0 0,0 0 0 0 0,0-1 0 0 0,0 1 0 0 0,0 0 0 0 0,-1 0-1 0 0,1 0 1 0 0,-1 1 0 0 0,1-1 0 0 0,0 1 0 0 0,1 8-6977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1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5983 0 0,'3'0'6970'0'0,"45"4"-1960"0"0,-36-5-4421 0 0,-1 1 1 0 0,1-2-1 0 0,-1 1 0 0 0,18-6 1 0 0,91-32 2355 0 0,65-17-141 0 0,-173 54-2735 0 0,24-2-1 0 0,8-1-2425 0 0,-32 1 1085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3223 0 0,'-8'0'288'0'0,"-4"0"-50"0"0,-24 2 3234 0 0,24 0 1959 0 0,19-2-2274 0 0,1 2-4209 0 0,1 0 1069 0 0,-1 1 1 0 0,0 1-1 0 0,0 0 1 0 0,-1 0-1 0 0,1 0 1 0 0,-1 1 0 0 0,0 0-1 0 0,0 0 1 0 0,-1 1-1 0 0,0 0 1 0 0,1 0 0 0 0,-2 1-1 0 0,1-1 1 0 0,-1 1-1 0 0,0 1 1 0 0,-1-1-1 0 0,4 8 1 0 0,7 16 81 0 0,-2 0 0 0 0,-2 1 0 0 0,9 34 0 0 0,-9-27-73 0 0,28 81-26 0 0,14 51 0 0 0,-43-129 0 0 0,-1 1 0 0 0,-3 0 0 0 0,2 46 0 0 0,-11 130 0 0 0,0-123 0 0 0,2-43 0 0 0,-15 96 0 0 0,15-139 5 0 0,-1-1-1 0 0,-1 1 0 0 0,0-1 0 0 0,0 0 1 0 0,-1 0-1 0 0,0 0 0 0 0,-1-1 0 0 0,1 1 1 0 0,-2-1-1 0 0,1 0 0 0 0,-1 0 0 0 0,-1-1 1 0 0,1 0-1 0 0,-12 10 0 0 0,4-6 91 0 0,-1-1 0 0 0,0 0-1 0 0,-1 0 1 0 0,0-2 0 0 0,0 0-1 0 0,-1-1 1 0 0,0-1 0 0 0,0 0-1 0 0,-23 4 1 0 0,7-3 926 0 0,32-7-903 0 0,0 1-54 0 0,-4 3-38 0 0,2-3 176 0 0,-9 9-78 0 0,12-9-42 0 0,-1-1-1 0 0,1 1 1 0 0,0 0 0 0 0,0-1 0 0 0,0 1-1 0 0,-1-1 1 0 0,1 1 0 0 0,0 0 0 0 0,0-1-1 0 0,0 1 1 0 0,0-1 0 0 0,0 1 0 0 0,0 0 0 0 0,0-1-1 0 0,0 1 1 0 0,1-1 0 0 0,-1 1 0 0 0,0-1-1 0 0,0 1 1 0 0,0 0 0 0 0,1-1 0 0 0,-1 1-1 0 0,0-1 1 0 0,1 1 0 0 0,-1-1 0 0 0,0 1 0 0 0,1-1-1 0 0,-1 1 1 0 0,0-1 0 0 0,1 0 0 0 0,-1 1-1 0 0,1 0 1 0 0,6 5-82 0 0,-2 0 0 0 0,11 13 0 0 0,-7-7 0 0 0,12 17 17 0 0,-17-21 4 0 0,2 0 1 0 0,-1-1-1 0 0,1 0 0 0 0,0 0 0 0 0,11 9 0 0 0,19 13 31 0 0,13 11 199 0 0,81 51 1 0 0,-120-85-235 0 0,12 7 33 0 0,46 20 0 0 0,20-1 68 0 0,-79-28-108 0 0,-3 3 1 0 0,-9 0 32 0 0,-8 2-42 0 0,1-1 1 0 0,-2 0 0 0 0,1-1 0 0 0,-15 7 0 0 0,18-10-1 0 0,-283 147-1 0 0,179-90 74 0 0,111-61 668 0 0,2 0-675 0 0,9-4-51 0 0,-7 3-21 0 0,13-1 71 0 0,-7 1-66 0 0,1 5 0 0 0,-6-1-2 0 0,-1 0-1 0 0,1 0 1 0 0,0 1-1 0 0,-1-1 1 0 0,0 1-1 0 0,0 0 1 0 0,0 0-1 0 0,4 7 1 0 0,18 41-33 0 0,-15-29 28 0 0,39 77 7 0 0,42 89 0 0 0,-14 29-141 0 0,-57-156 87 0 0,-5-16 0 0 0,-3 0 0 0 0,-1 1-1 0 0,-3 1 1 0 0,-2-1-1 0 0,1 76 1 0 0,-8-95 29 0 0,0 1 1 0 0,-2-1-1 0 0,-2 0 0 0 0,0 0 1 0 0,-2-1-1 0 0,0 1 1 0 0,-2-2-1 0 0,-2 1 0 0 0,0-1 1 0 0,-27 44-1 0 0,-2-11 36 0 0,-62 69-1 0 0,-58 46 24 0 0,58-65-25 0 0,-210 209 511 0 0,297-302-321 0 0,13-14-22 0 0,11-3-333 0 0,0 0 0 0 0,0-1 0 0 0,0 0 0 0 0,0 0 0 0 0,0-1 0 0 0,-1 0 0 0 0,0-1 0 0 0,13-6 0 0 0,-1 0-2525 0 0,-10 5 1438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3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379 310 6559 0 0,'0'0'1446'0'0,"1"2"-624"0"0,4 5 40 0 0,-4-5 690 0 0,5 7 5085 0 0,-4-11-6597 0 0,1 1 0 0 0,0-1 0 0 0,0 0 0 0 0,-1 0-1 0 0,1 0 1 0 0,-1 0 0 0 0,0 0 0 0 0,0-1 0 0 0,0 1 0 0 0,0-1 0 0 0,0 1 0 0 0,0-1 0 0 0,0 0 0 0 0,-1 1-1 0 0,2-5 1 0 0,3-7 199 0 0,-1-1 0 0 0,3-15-1 0 0,-2 9-143 0 0,-3 9-96 0 0,7-19-36 0 0,-1 1-1 0 0,-2-2 1 0 0,3-35 0 0 0,-10 65 31 0 0,0 1 0 0 0,0-1 0 0 0,0 0 0 0 0,0 0 1 0 0,0 1-1 0 0,0-1 0 0 0,0 0 0 0 0,-1 0 0 0 0,1 1 1 0 0,-1-1-1 0 0,0 0 0 0 0,1 1 0 0 0,-1-1 0 0 0,0 1 1 0 0,0-1-1 0 0,0 0 0 0 0,-1 0 0 0 0,1 1-4 0 0,0 0-1 0 0,0 1 1 0 0,1-1-1 0 0,-1 1 1 0 0,0-1-1 0 0,0 1 1 0 0,0-1-1 0 0,0 1 1 0 0,0 0-1 0 0,0-1 1 0 0,0 1-1 0 0,-1 0 1 0 0,1 0 0 0 0,0 0-1 0 0,0 0 1 0 0,0 0-1 0 0,0 0 1 0 0,0 0-1 0 0,0 0 1 0 0,0 0-1 0 0,0 1 1 0 0,0-1-1 0 0,0 0 1 0 0,0 1-1 0 0,0-1 1 0 0,0 1-1 0 0,0-1 1 0 0,-1 2 0 0 0,-30 17-213 0 0,-51 40 0 0 0,-4 4 187 0 0,45-36 36 0 0,-48 40 0 0 0,73-53 0 0 0,1 1 0 0 0,1 0 0 0 0,1 1 0 0 0,0 1 0 0 0,-17 27 0 0 0,29-41 4 0 0,1 0 1 0 0,-1 0-1 0 0,1 0 0 0 0,0 0 0 0 0,-1 0 0 0 0,2 0 1 0 0,-1 1-1 0 0,0-1 0 0 0,1 0 0 0 0,-1 0 0 0 0,1 1 0 0 0,0-1 1 0 0,0 0-1 0 0,0 1 0 0 0,2 5 0 0 0,-2-7 22 0 0,1 0 0 0 0,0 1 0 0 0,0-1 0 0 0,0 0 0 0 0,0 0 0 0 0,0 0 0 0 0,0 0 0 0 0,1 0 0 0 0,-1 0 0 0 0,1 0 0 0 0,-1 0 0 0 0,1-1 0 0 0,0 1 0 0 0,0-1 0 0 0,-1 1 0 0 0,1-1 0 0 0,0 0 0 0 0,1 1 0 0 0,-1-1 0 0 0,0 0 1 0 0,0 0-1 0 0,4 1 0 0 0,5 0 94 0 0,0 0 1 0 0,0 0 0 0 0,0-1 0 0 0,0 0-1 0 0,0-1 1 0 0,0-1 0 0 0,0 0-1 0 0,0 0 1 0 0,13-3 0 0 0,10-5 186 0 0,52-19 0 0 0,-68 22-267 0 0,-1-2-1 0 0,0 0 1 0 0,0-1 0 0 0,-1-1 0 0 0,0 0 0 0 0,21-19 0 0 0,-42 34-39 0 0,0 0 0 0 0,0 1 0 0 0,1-1 0 0 0,0 1 0 0 0,0 0 0 0 0,0 0 0 0 0,1 0 0 0 0,0 1 0 0 0,-4 11 0 0 0,2-2-523 0 0,6-16 488 0 0,-1 1 1 0 0,0-1 0 0 0,0 1 0 0 0,0-1 0 0 0,0 1-1 0 0,0-1 1 0 0,1 1 0 0 0,-1-1 0 0 0,0 1 0 0 0,0-1-1 0 0,1 0 1 0 0,-1 1 0 0 0,0-1 0 0 0,0 1 0 0 0,1-1-1 0 0,-1 0 1 0 0,1 1 0 0 0,-1-1 0 0 0,0 0 0 0 0,1 0-1 0 0,-1 1 1 0 0,1-1 0 0 0,-1 0 0 0 0,0 0 0 0 0,1 1-1 0 0,-1-1 1 0 0,1 0 0 0 0,0 0 0 0 0,11 3-858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3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15175 0 0,'0'0'1372'0'0,"-1"1"-1130"0"0,-41 79 3086 0 0,-33 106-1986 0 0,-13 26-1096 0 0,-126 195-1374 0 0,153-309-191 0 0,35-59-2669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3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0 400 11719 0 0,'0'0'1060'0'0,"0"-1"-869"0"0,0-6-51 0 0,1 1-1 0 0,0 0 1 0 0,0 0-1 0 0,1 0 1 0 0,0 0 0 0 0,-1 0-1 0 0,2 1 1 0 0,-1-1 0 0 0,1 1-1 0 0,0-1 1 0 0,0 1-1 0 0,8-9 1 0 0,4-5 667 0 0,36-32-1 0 0,-40 41-757 0 0,41-35 806 0 0,78-50-1 0 0,-120 88-772 0 0,15-10 269 0 0,48-25 1 0 0,-63 37-269 0 0,0 1-1 0 0,1 0 1 0 0,0 0 0 0 0,0 1 0 0 0,0 0-1 0 0,0 1 1 0 0,0 0 0 0 0,12 0 0 0 0,-21 2-60 0 0,1 0 1 0 0,-1 0 0 0 0,0 0-1 0 0,1 0 1 0 0,-1 1-1 0 0,1-1 1 0 0,-1 1 0 0 0,0-1-1 0 0,0 1 1 0 0,1 0-1 0 0,-1 0 1 0 0,0 0 0 0 0,0 0-1 0 0,0 0 1 0 0,0 0-1 0 0,0 1 1 0 0,0-1-1 0 0,0 1 1 0 0,-1-1 0 0 0,1 1-1 0 0,0 0 1 0 0,-1 0-1 0 0,1 0 1 0 0,-1 0 0 0 0,0 0-1 0 0,0 0 1 0 0,0 0-1 0 0,0 0 1 0 0,0 0 0 0 0,0 0-1 0 0,0 1 1 0 0,-1-1-1 0 0,1 0 1 0 0,-1 1-1 0 0,1 2 1 0 0,-1 5 81 0 0,0-1 0 0 0,0 0 1 0 0,-1 0-1 0 0,0 0 0 0 0,0 1 0 0 0,-1-1 0 0 0,-6 16 1 0 0,-1-2 120 0 0,-1 0 0 0 0,-1 0 1 0 0,-22 33-1 0 0,-52 57-13 0 0,75-103-208 0 0,1 1-1 0 0,-1-2 1 0 0,-1 1 0 0 0,0-1-1 0 0,0-1 1 0 0,-1 0-1 0 0,0-1 1 0 0,-14 7-1 0 0,17-10-216 0 0,-1 0 0 0 0,1-1 0 0 0,-1 0 0 0 0,0-1 0 0 0,1 0 0 0 0,-1 0 0 0 0,0-1 0 0 0,0 0 0 0 0,-1-1-1 0 0,1 0 1 0 0,0-1 0 0 0,-10-2 0 0 0,-15-4-6088 0 0,22 2 476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3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17191 0 0,'0'0'1558'0'0,"0"2"-1282"0"0,-4 10-103 0 0,0 0 1 0 0,-1-1-1 0 0,0 0 1 0 0,0 0 0 0 0,-1 0-1 0 0,-15 19 1 0 0,-54 57 1002 0 0,22-28-737 0 0,-25 41 11 0 0,-101 170 0 0 0,-25 131-826 0 0,198-386 198 0 0,-1 2-397 0 0,0-1 0 0 0,-2 1 1 0 0,-14 22-1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3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23 280 8431 0 0,'27'-23'383'0'0,"109"-90"405"0"0,-99 85 356 0 0,72-41 0 0 0,-95 61-788 0 0,1 1 1 0 0,0 1-1 0 0,0 0 1 0 0,1 1-1 0 0,0 1 1 0 0,0 1-1 0 0,21-3 0 0 0,-30 5-183 0 0,0 1-1 0 0,0 0 0 0 0,-1 0 0 0 0,1 0 1 0 0,0 1-1 0 0,0 0 0 0 0,-1 0 0 0 0,1 1 0 0 0,-1 0 1 0 0,1 0-1 0 0,-1 0 0 0 0,0 1 0 0 0,0 0 0 0 0,0 0 1 0 0,0 1-1 0 0,0 0 0 0 0,-1 0 0 0 0,1 0 0 0 0,-1 0 1 0 0,6 7-1 0 0,-8-6-75 0 0,1-1 0 0 0,-1 0 0 0 0,0 1 0 0 0,-1 0 0 0 0,1 0 0 0 0,-1 0-1 0 0,0 0 1 0 0,0 0 0 0 0,0 0 0 0 0,-1 0 0 0 0,0 1 0 0 0,1 8 0 0 0,-2-6 27 0 0,0 0 1 0 0,0 0-1 0 0,-1 0 0 0 0,0 0 1 0 0,-1 0-1 0 0,0-1 0 0 0,0 1 1 0 0,-3 7-1 0 0,-3 3 98 0 0,-1-1 1 0 0,-1 0-1 0 0,0 0 1 0 0,-1-1-1 0 0,0-1 0 0 0,-19 19 1 0 0,14-16-147 0 0,-1-1-1 0 0,0-1 1 0 0,-2 0 0 0 0,0-2-1 0 0,0 0 1 0 0,-2-1 0 0 0,1-1-1 0 0,-2-1 1 0 0,1 0 0 0 0,-1-2-1 0 0,-1-1 1 0 0,-31 8 0 0 0,47-15-69 0 0,-100 17 83 0 0,96-17-193 0 0,-1-1 0 0 0,1 0 0 0 0,0 0 0 0 0,0-1-1 0 0,0-1 1 0 0,0 1 0 0 0,-18-7 0 0 0,27 7-3 0 0,-1 0 1 0 0,1 0-1 0 0,-1 0 1 0 0,0 0-1 0 0,1-1 1 0 0,0 1-1 0 0,-3-3 1 0 0,4 4-276 0 0,0-1 0 0 0,1 0 0 0 0,-1 0 0 0 0,0 1 0 0 0,1-1 0 0 0,-1 0 1 0 0,1 0-1 0 0,-1 0 0 0 0,1 0 0 0 0,0 1 0 0 0,-1-1 0 0 0,1 0 0 0 0,0 0 0 0 0,0 0 0 0 0,-1-2 0 0 0,2-9-6343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76 555 14479 0 0,'0'0'706'0'0,"1"1"-312"0"0,-1-1-364 0 0,1 1 1 0 0,-1-1-1 0 0,0 0 0 0 0,0 1 0 0 0,1-1 0 0 0,-1 0 0 0 0,0 1 0 0 0,0-1 0 0 0,1 0 0 0 0,-1 1 1 0 0,0-1-1 0 0,0 1 0 0 0,0-1 0 0 0,0 0 0 0 0,0 1 0 0 0,0-1 0 0 0,0 1 0 0 0,1-1 1 0 0,-1 1-1 0 0,0-1 0 0 0,0 0 0 0 0,-1 1 0 0 0,1-1 0 0 0,0 1 0 0 0,0-1 0 0 0,0 0 0 0 0,0 1 1 0 0,0-1-1 0 0,0 1 0 0 0,-1-1 0 0 0,1 0 0 0 0,0 1 0 0 0,0-1 0 0 0,0 0 0 0 0,-1 1 1 0 0,1-1-1 0 0,0 0 0 0 0,-1 1 0 0 0,0 1 731 0 0,-2-2-433 0 0,1-1 0 0 0,0 1 0 0 0,-1 0 0 0 0,1-1 0 0 0,0 0 0 0 0,-4-1 0 0 0,2 0-175 0 0,0 0 0 0 0,1-1 0 0 0,-1 1 1 0 0,1-1-1 0 0,-1 0 0 0 0,1 0 0 0 0,0-1 0 0 0,0 1 0 0 0,0-1 0 0 0,0 1 0 0 0,1-1 0 0 0,0 0 0 0 0,0 0 0 0 0,0 0 0 0 0,0 0 0 0 0,0 0 1 0 0,1 0-1 0 0,0-1 0 0 0,0 1 0 0 0,0-1 0 0 0,0-5 0 0 0,0 1-61 0 0,1 0 1 0 0,0 1-1 0 0,0-1 1 0 0,1 0-1 0 0,0 1 1 0 0,1-1-1 0 0,0 1 1 0 0,0-1-1 0 0,1 1 1 0 0,4-10-1 0 0,3-1-85 0 0,1 1 0 0 0,0 0 0 0 0,1 0 0 0 0,1 1 0 0 0,18-17-1 0 0,81-71-149 0 0,-81 80-280 0 0,62-40-1 0 0,-76 55 102 0 0,1 1 0 0 0,-1 0 0 0 0,1 2-1 0 0,1 0 1 0 0,34-8 0 0 0,-14 11-1625 0 0,-13 6-3469 0 0,-6 1-608 0 0</inkml:trace>
  <inkml:trace contextRef="#ctx0" brushRef="#br0" timeOffset="1">724 126 3679 0 0,'-2'1'9859'0'0,"-29"22"-4097"0"0,-12 9-4777 0 0,1 3-515 0 0,-49 54 1 0 0,80-76-460 0 0,0 0 1 0 0,1 1-1 0 0,1 0 1 0 0,0 0 0 0 0,0 1-1 0 0,2 0 1 0 0,0 1-1 0 0,-9 27 1 0 0,15-41-2 0 0,1 1 0 0 0,-1 0 0 0 0,1-1 0 0 0,-1 1 0 0 0,1 0 0 0 0,0-1 0 0 0,0 1 1 0 0,0 0-1 0 0,0-1 0 0 0,1 1 0 0 0,-1 0 0 0 0,1-1 0 0 0,0 1 0 0 0,-1-1 0 0 0,1 1 0 0 0,0-1 0 0 0,3 5 0 0 0,-3-5 6 0 0,1 0 1 0 0,0 0-1 0 0,0 0 0 0 0,-1-1 0 0 0,1 1 0 0 0,0-1 0 0 0,0 1 0 0 0,1-1 0 0 0,-1 0 0 0 0,0 0 0 0 0,0 0 0 0 0,1 0 0 0 0,-1 0 0 0 0,0 0 0 0 0,1-1 0 0 0,-1 1 0 0 0,1-1 0 0 0,-1 0 0 0 0,5 0 1 0 0,7 0 51 0 0,0-1 0 0 0,0 0 1 0 0,0-2-1 0 0,0 1 0 0 0,-1-2 1 0 0,1 0-1 0 0,-1 0 0 0 0,1-1 1 0 0,-1-1-1 0 0,-1 0 0 0 0,1-1 1 0 0,-1 0-1 0 0,0-1 0 0 0,18-16 1 0 0,-24 16-79 0 0,1 0 0 0 0,-1 0 1 0 0,0 0-1 0 0,-1-1 0 0 0,0 0 1 0 0,0 0-1 0 0,-1 0 0 0 0,0-1 1 0 0,-1 0-1 0 0,0 1 0 0 0,0-1 1 0 0,-1 0-1 0 0,-1 0 0 0 0,1-1 1 0 0,-2 1-1 0 0,1 0 0 0 0,-2 0 1 0 0,1-1-1 0 0,-4-18 0 0 0,-19-86-3281 0 0,21 101 1413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386 211 16439 0 0,'0'0'1491'0'0,"0"3"-1227"0"0,-2 12 20 0 0,1 1 1 0 0,0 0-1 0 0,2-1 1 0 0,-1 1-1 0 0,2 0 0 0 0,6 26 1 0 0,-7-36-280 0 0,1-1 0 0 0,-1 0 1 0 0,2 0-1 0 0,-1 0 0 0 0,0 0 1 0 0,1 0-1 0 0,0 0 0 0 0,0-1 1 0 0,1 1-1 0 0,-1-1 0 0 0,1 0 1 0 0,0 0-1 0 0,0 0 0 0 0,0-1 1 0 0,0 1-1 0 0,1-1 0 0 0,-1 0 1 0 0,1 0-1 0 0,0-1 0 0 0,0 1 1 0 0,0-1-1 0 0,0 0 0 0 0,6 1 1 0 0,-4-2-600 0 0,-1 0 0 0 0,0 0 0 0 0,0-1 1 0 0,0 1-1 0 0,1-1 0 0 0,11-2 1 0 0,2-2-5421 0 0</inkml:trace>
  <inkml:trace contextRef="#ctx0" brushRef="#br0" timeOffset="1">832 87 10999 0 0,'0'-2'499'0'0,"5"-14"-15"0"0,-2 7-272 0 0,0 0 0 0 0,5-12 1 0 0,-7 19 57 0 0,1-1 1 0 0,-1 1-1 0 0,1 0 1 0 0,-1 0-1 0 0,1 0 1 0 0,0-1-1 0 0,0 2 1 0 0,0-1-1 0 0,0 0 1 0 0,0 0-1 0 0,0 1 1 0 0,6-4 2153 0 0,-3 18-832 0 0,-4-9-1485 0 0,0-1 1 0 0,-1 1-1 0 0,0-1 1 0 0,0 1-1 0 0,0-1 1 0 0,0 1-1 0 0,0-1 1 0 0,-1 0-1 0 0,1 1 1 0 0,-1-1 0 0 0,-2 6-1 0 0,-18 38 606 0 0,14-33-523 0 0,-195 370 1353 0 0,157-302-1466 0 0,-345 561-404 0 0,192-332-2725 0 0,186-291 975 0 0,5-7-4618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0,'0'0'542'0'0,"0"2"-446"0"0,13 46 7042 0 0,5-2-3553 0 0,-11-31-3150 0 0,2 0 1 0 0,0 0-1 0 0,0-1 0 0 0,1 0 1 0 0,1 0-1 0 0,20 18 0 0 0,-5-8 64 0 0,1-1-1 0 0,1-1 0 0 0,58 33 1 0 0,-60-42-408 0 0,-1 0 0 0 0,1-2 0 0 0,1-1 0 0 0,0-1 0 0 0,37 7 0 0 0,-62-16-111 0 0,0 1-1 0 0,0-1 1 0 0,0 0 0 0 0,0 1-1 0 0,0-1 1 0 0,0 0-1 0 0,0-1 1 0 0,0 1 0 0 0,0 0-1 0 0,0 0 1 0 0,1-1 0 0 0,-1 0-1 0 0,-1 1 1 0 0,1-1-1 0 0,0 0 1 0 0,0 0 0 0 0,0 0-1 0 0,0 0 1 0 0,0 0-1 0 0,-1 0 1 0 0,1 0 0 0 0,-1-1-1 0 0,1 1 1 0 0,2-4-1 0 0,-2 2-272 0 0,0 0-1 0 0,0-1 1 0 0,-1 1-1 0 0,1-1 1 0 0,-1 0-1 0 0,1 1 1 0 0,-1-1-1 0 0,-1 0 1 0 0,1 0-1 0 0,0 0 1 0 0,-1 1-1 0 0,0-7 1 0 0,1-37-3276 0 0,-2 19 1291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9671 0 0,'-2'0'748'0'0,"-4"4"-442"0"0,1 0 0 0 0,-1 0 0 0 0,0 0 0 0 0,1 1 0 0 0,0 0 0 0 0,-7 8 0 0 0,1-2 1438 0 0,-111 133 5000 0 0,7-10-6034 0 0,108-126-719 0 0,-205 193-478 0 0,211-200 35 0 0</inkml:trace>
  <inkml:trace contextRef="#ctx0" brushRef="#br0" timeOffset="1">656 238 6447 0 0,'20'-11'13119'0'0,"-19"13"-11840"0"0,1 1-1124 0 0,0 1 0 0 0,-1 0 0 0 0,1 0 0 0 0,-1 0 0 0 0,0 0 0 0 0,0 0 0 0 0,0 0 0 0 0,0 0 0 0 0,-1 0 0 0 0,1 7 0 0 0,-2 2 148 0 0,0 0 0 0 0,-3 13 0 0 0,-1 7-12 0 0,4-19-257 0 0,-2-1 0 0 0,1 1 0 0 0,-2-1 0 0 0,0 0 1 0 0,0 0-1 0 0,-1-1 0 0 0,-12 21 0 0 0,14-28-216 0 0,0 0 0 0 0,0-1 1 0 0,-1 0-1 0 0,0 1 0 0 0,0-1 0 0 0,-6 4 0 0 0,-7 4-6961 0 0,8-9 415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4375 0 0,'0'0'424'0'0,"11"7"-424"0"0,-2 2 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131 263 5063 0 0,'-5'11'305'0'0,"-1"-1"0"0"0,-1 0-1 0 0,0 0 1 0 0,0 0-1 0 0,-1-1 1 0 0,-1 0 0 0 0,-10 9-1 0 0,-10 4 4244 0 0,-5-5 6604 0 0,35-20-10938 0 0,0-4-175 0 0,1-1 1 0 0,1 1-1 0 0,0-1 1 0 0,0 1-1 0 0,0 0 1 0 0,1 0-1 0 0,7-11 0 0 0,38-45 175 0 0,-19 30-401 0 0,2 1 0 0 0,1 1 0 0 0,1 2-1 0 0,50-32 1 0 0,-81 59 143 0 0,-3 1 35 0 0,1 0 0 0 0,0 1 0 0 0,0-1 0 0 0,0 1 0 0 0,0-1 0 0 0,0 1 0 0 0,0-1 0 0 0,0 1 0 0 0,0 0 0 0 0,0 0 0 0 0,0 0 0 0 0,0-1 0 0 0,2 1-1 0 0,0 3-32 0 0,0 6 40 0 0,0 0 0 0 0,-1 0 0 0 0,0 1 0 0 0,-1-1 1 0 0,0 0-1 0 0,0 16 0 0 0,-7 63 3 0 0,1-38 0 0 0,4-40 10 0 0,12-26 106 0 0,10-19-642 0 0,2 1-1 0 0,1 1 1 0 0,1 1 0 0 0,2 1 0 0 0,39-33-1 0 0,-60 58 462 0 0,1 0 0 0 0,0 1 0 0 0,0 0 0 0 0,0 1 0 0 0,1 0 0 0 0,0 0 0 0 0,9-3 1 0 0,-15 6 87 0 0,0 0 0 0 0,0 0 0 0 0,0 1-1 0 0,1-1 1 0 0,-1 1 0 0 0,0 0 0 0 0,0-1 0 0 0,0 1 0 0 0,1 0 0 0 0,-1 1 0 0 0,0-1 0 0 0,0 0 0 0 0,1 0 0 0 0,-1 1 0 0 0,0 0 0 0 0,0-1 0 0 0,0 1 0 0 0,0 0 0 0 0,0 0 0 0 0,0 0 0 0 0,0 0 0 0 0,0 0 0 0 0,0 1 0 0 0,0-1 0 0 0,-1 0 0 0 0,1 1 0 0 0,0 0 0 0 0,-1-1 0 0 0,0 1 0 0 0,1 0 0 0 0,-1 0 0 0 0,2 2 0 0 0,4 10 301 0 0,-1-1-1 0 0,0 1 1 0 0,0 1-1 0 0,-2-1 0 0 0,0 1 1 0 0,4 22-1 0 0,-4-1 163 0 0,-1 57 0 0 0,-7 1-718 0 0,-2-53-2624 0 0,4-29-2202 0 0,0-1-1469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8751 0 0,'0'0'794'0'0,"-2"1"-652"0"0,-7 2 667 0 0,-1 1 0 0 0,1 1 0 0 0,1 0 0 0 0,-1 0 0 0 0,1 1 0 0 0,-9 7 0 0 0,-46 46 5118 0 0,61-57-5917 0 0,-30 30 3 0 0,-71 67 104 0 0,88-86-74 0 0,-22 18 217 0 0,-65 71-1 0 0,96-94-216 0 0,16-5 337 0 0,1-4-216 0 0,1 0 1 0 0,-1 0-1 0 0,0-1 1 0 0,21-7-1 0 0,43-19 3 0 0,-52 18-167 0 0,-18 9-1 0 0,11-8-26 0 0,-15 9-114 0 0,-2 10-877 0 0,-2-2-1203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5527 0 0,'0'0'14510'0'0,"-1"2"-13738"0"0,-104 239 1888 0 0,77-171-2269 0 0,-20 50-134 0 0,17-37-157 0 0,-83 153-1 0 0,-36-14 64 0 0,24-40-2951 0 0,121-174 1290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95 9215 0 0,'-27'0'681'0'0,"5"0"3778"0"0,32-2-723 0 0,5-3-2475 0 0,-3 1-766 0 0,35-8 621 0 0,66-8 0 0 0,51 4-239 0 0,-29 3-483 0 0,-114 10-379 0 0,152-14 343 0 0,-131 15-585 0 0,1 1 0 0 0,44 7 0 0 0,-79-6-93 0 0,0 2 1 0 0,-1-1-1 0 0,10 4 1 0 0,-13-4-738 0 0,-1 1 1 0 0,1-1-1 0 0,-1 1 1 0 0,0 0-1 0 0,4 2 1 0 0,2 5-5602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52 894 12495 0 0,'0'0'572'0'0,"2"1"-10"0"0,39 12 25 0 0,60 14 6572 0 0,-95-26-6865 0 0,0 0 1 0 0,-1-1-1 0 0,1 1 0 0 0,0-1 0 0 0,0-1 1 0 0,-1 1-1 0 0,9-2 0 0 0,38-12 1008 0 0,-47 12-1238 0 0,-3 2-41 0 0,0-1-1 0 0,0 0 1 0 0,0 0-1 0 0,0 0 1 0 0,0 0-1 0 0,0 0 1 0 0,0 0-1 0 0,2-2 1 0 0,-3 2-23 0 0,-1 0 0 0 0,1 1 0 0 0,0-1 0 0 0,0 1 0 0 0,-1-1 0 0 0,1 0 0 0 0,-1 0 0 0 0,1 1 0 0 0,-1-1 1 0 0,1 0-1 0 0,-1 0 0 0 0,1 0 0 0 0,-1 0 0 0 0,1 1 0 0 0,-1-1 0 0 0,0 0 0 0 0,0 0 0 0 0,0 0 0 0 0,1 0 0 0 0,-1 0 0 0 0,0 0 0 0 0,0 0 0 0 0,0 0 1 0 0,0 0-1 0 0,0 0 0 0 0,-1 0 0 0 0,1 0 0 0 0,0 0 0 0 0,0 1 0 0 0,-1-1 0 0 0,1 0 0 0 0,0 0 0 0 0,-1 0 0 0 0,1 0 0 0 0,-1 0 0 0 0,1 1 1 0 0,-1-1-1 0 0,1 0 0 0 0,-1 0 0 0 0,0 0 0 0 0,0 0-10 0 0,-1-1-13 0 0,0 1 0 0 0,1 0 0 0 0,-1-1-1 0 0,0 1 1 0 0,0 0 0 0 0,0 0 0 0 0,0 0 0 0 0,0 0-1 0 0,0 0 1 0 0,0 1 0 0 0,0-1 0 0 0,0 1 0 0 0,0-1-1 0 0,0 1 1 0 0,0 0 0 0 0,-1 0 0 0 0,1 0 0 0 0,0 0-1 0 0,0 0 1 0 0,-3 0 0 0 0,-5 2-104 0 0,-1 0 1 0 0,-17 5-1 0 0,14-2 62 0 0,0 0-1 0 0,0 1 0 0 0,0 1 0 0 0,1 0 0 0 0,0 1 0 0 0,-18 14 0 0 0,11-5 71 0 0,0 1 1 0 0,-32 37-1 0 0,48-50 10 0 0,1-1-1 0 0,-1 1 1 0 0,1 0-1 0 0,0 0 1 0 0,1 0-1 0 0,-1 0 1 0 0,1 0-1 0 0,0 1 1 0 0,-1 6-1 0 0,3-11-10 0 0,0-1-1 0 0,0 1 0 0 0,0 0 1 0 0,1-1-1 0 0,-1 1 0 0 0,0-1 0 0 0,0 1 1 0 0,1-1-1 0 0,-1 1 0 0 0,0-1 0 0 0,1 0 1 0 0,-1 1-1 0 0,0-1 0 0 0,1 1 1 0 0,-1-1-1 0 0,1 0 0 0 0,-1 1 0 0 0,1-1 1 0 0,-1 0-1 0 0,1 1 0 0 0,0-1 0 0 0,0 1 8 0 0,2 0 1 0 0,0 1 0 0 0,0-1 0 0 0,0 1 0 0 0,0-1 0 0 0,0 0-1 0 0,0 0 1 0 0,0-1 0 0 0,0 1 0 0 0,1-1 0 0 0,-1 1 0 0 0,4-1 0 0 0,39-4 15 0 0,-33 2-32 0 0,88-14-1033 0 0,-35 0-5554 0 0,-23 4-615 0 0</inkml:trace>
  <inkml:trace contextRef="#ctx0" brushRef="#br0" timeOffset="1">1435 14 2303 0 0,'0'-1'167'0'0,"0"1"-46"0"0,1 0-1 0 0,-1-1 1 0 0,0 1 0 0 0,0 0-1 0 0,0-1 1 0 0,0 1 0 0 0,0 0-1 0 0,1-1 1 0 0,-1 1-1 0 0,0 0 1 0 0,0-1 0 0 0,0 1-1 0 0,0 0 1 0 0,0-1 0 0 0,0 1-1 0 0,0 0 1 0 0,0-1-1 0 0,0 1 1 0 0,0 0 0 0 0,0-1-1 0 0,-1 1 1 0 0,1 0 0 0 0,0-1-1 0 0,0 1 1 0 0,0 0-1 0 0,0-1 1 0 0,0 1 0 0 0,-1 0-1 0 0,1-1 1 0 0,0 1 0 0 0,0 0-1 0 0,-1 0 1 0 0,1-1-1 0 0,0 1 1 0 0,0 0 0 0 0,-1 0-1 0 0,1-1 1 0 0,0 1 0 0 0,-1 0-1 0 0,1 0 1 0 0,-1 0-1 0 0,-9 2 3751 0 0,9-2-3939 0 0,-5 3 780 0 0,1-1 1 0 0,0 1-1 0 0,0 0 0 0 0,0 1 0 0 0,0-1 0 0 0,-7 8 0 0 0,-26 30 425 0 0,29-32-688 0 0,-60 73 527 0 0,3 2 1 0 0,4 4-1 0 0,4 2 1 0 0,4 2-1 0 0,-63 147 0 0 0,70-113-804 0 0,42-110-314 0 0,1 1-1 0 0,1 0 0 0 0,0 0 1 0 0,1 0-1 0 0,1 30 0 0 0,3-32-794 0 0,-1-3-43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122 152 16351 0 0,'0'0'1484'0'0,"1"2"-1221"0"0,4 7 58 0 0,1-1 1 0 0,0 0-1 0 0,0 0 0 0 0,1 0 1 0 0,0-1-1 0 0,0 0 0 0 0,12 9 1 0 0,62 40 2104 0 0,71 32-2327 0 0,-142-83-269 0 0,-3-1-289 0 0,0 0 0 0 0,0-1-1 0 0,1 0 1 0 0,-1-1-1 0 0,1 0 1 0 0,-1 0-1 0 0,14 1 1 0 0,-3-4-1627 0 0</inkml:trace>
  <inkml:trace contextRef="#ctx0" brushRef="#br0" timeOffset="1">799 1 10135 0 0,'-2'0'778'0'0,"-1"0"-557"0"0,-1-1 1 0 0,0 1-1 0 0,0 0 0 0 0,0 0 1 0 0,0 1-1 0 0,1-1 1 0 0,-1 1-1 0 0,0 0 1 0 0,0 0-1 0 0,1 0 1 0 0,-1 0-1 0 0,0 1 0 0 0,1 0 1 0 0,-1-1-1 0 0,-4 5 1 0 0,-6 4 1454 0 0,1 0 1 0 0,-16 17-1 0 0,18-17-1428 0 0,-12 13 630 0 0,0 2 1 0 0,2 1-1 0 0,1 0 1 0 0,-33 57-1 0 0,-50 128 423 0 0,75-150-1124 0 0,-5 12-155 0 0,-44 90 62 0 0,54-119-59 0 0,-47 65 0 0 0,-104 105-3694 0 0,156-194 2074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2303 0 0,'1'2'8092'0'0,"0"2"-7641"0"0,0 1 0 0 0,-1-1 0 0 0,1 0-1 0 0,-1 1 1 0 0,0-1 0 0 0,0 0 0 0 0,0 1-1 0 0,-1-1 1 0 0,0 0 0 0 0,1 1 0 0 0,-4 6-1 0 0,-2 7 15 0 0,-12 25-1 0 0,8-20 412 0 0,-212 448 3208 0 0,121-312-3922 0 0,83-138-247 0 0,16-20 10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16 13359 0 0,'0'0'612'0'0,"0"-1"-14"0"0,0 0-484 0 0,0 0 0 0 0,0 0 0 0 0,0 1 0 0 0,0-1 0 0 0,0 0 0 0 0,0 0 0 0 0,0 1 0 0 0,0-1 0 0 0,0 0 0 0 0,-1 1 1 0 0,1-1-1 0 0,0 0 0 0 0,-1 0 0 0 0,1 1 0 0 0,-1-2 0 0 0,1 2-21 0 0,0 0 0 0 0,-1 0 0 0 0,1 0 0 0 0,0 0 0 0 0,0-1 0 0 0,-1 1 0 0 0,1 0 0 0 0,0 0 0 0 0,0 0 0 0 0,-1 0 0 0 0,1 0 0 0 0,0 0 0 0 0,0 0 0 0 0,-1 0 0 0 0,1 0 0 0 0,0 0 0 0 0,-1 0 0 0 0,1 0 0 0 0,0 0 0 0 0,0 0 0 0 0,-1 0 0 0 0,1 0 0 0 0,0 0 0 0 0,0 0 0 0 0,-1 1 0 0 0,-12 9 2729 0 0,13-10-2827 0 0,-13 14 360 0 0,2 1 0 0 0,0 1 0 0 0,1 0 0 0 0,1 0 0 0 0,-11 24 0 0 0,-2 4-43 0 0,-80 168 304 0 0,17-33-248 0 0,31-73-368 0 0,-3 8-113 0 0,-77 114 1 0 0,132-224-220 0 0,-1 0 0 0 0,0 0 0 0 0,0 0 0 0 0,0-1 0 0 0,0 1 0 0 0,-1-1 0 0 0,1 0 0 0 0,-1 1 0 0 0,0-2 0 0 0,0 1 0 0 0,0 0 0 0 0,0-1 0 0 0,-9 4 0 0 0,4-4-1603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26 700 1839 0 0,'0'0'83'0'0,"-2"0"-6"0"0,-4 0 294 0 0,6 0-75 0 0,-1 0 0 0 0,0-1 0 0 0,0 1 0 0 0,1 0 0 0 0,-1-1 0 0 0,0 1-1 0 0,1 0 1 0 0,-1-1 0 0 0,1 1 0 0 0,-1-1 0 0 0,0 1 0 0 0,1-1 0 0 0,-1 1 0 0 0,1-1 0 0 0,-1 1-1 0 0,1-1 1 0 0,0 1 0 0 0,-1-1 0 0 0,1 0 0 0 0,0 1 0 0 0,-1-1 0 0 0,1 0 0 0 0,0 1 0 0 0,-1-1 0 0 0,1-1-1 0 0,-4-17 2548 0 0,4 12-2523 0 0,0-1 1 0 0,1 1-1 0 0,0 0 0 0 0,0-1 0 0 0,1 1 1 0 0,-1 0-1 0 0,2-1 0 0 0,-1 1 0 0 0,7-13 1 0 0,5-4 271 0 0,20-30 0 0 0,-33 53-572 0 0,32-43 183 0 0,2 2 1 0 0,2 1 0 0 0,65-56-1 0 0,-52 55-144 0 0,1 1-1 0 0,3 3 1 0 0,1 3-1 0 0,2 1 0 0 0,65-26 1 0 0,-111 55-4 0 0,1 0 0 0 0,-1 1 1 0 0,2 1-1 0 0,-1 0 0 0 0,0 0 1 0 0,0 1-1 0 0,13 0 0 0 0,-20 2-17 0 0,0 0-1 0 0,-1 0 0 0 0,1 1 1 0 0,-1-1-1 0 0,1 1 1 0 0,0 0-1 0 0,-1 0 0 0 0,0 1 1 0 0,1-1-1 0 0,-1 1 1 0 0,0 0-1 0 0,0 0 1 0 0,0 0-1 0 0,0 1 0 0 0,0 0 1 0 0,0-1-1 0 0,-1 1 1 0 0,1 1-1 0 0,-1-1 0 0 0,0 0 1 0 0,5 7-1 0 0,-3-3 27 0 0,-1 1 0 0 0,0-1 0 0 0,-1 1 0 0 0,0 0 0 0 0,0 0 0 0 0,0 0 1 0 0,-1 0-1 0 0,0 0 0 0 0,0 13 0 0 0,-1-8-4 0 0,-1 0 1 0 0,0 0 0 0 0,-1 0 0 0 0,-1 0 0 0 0,-4 18 0 0 0,-5 5 57 0 0,-1-2 0 0 0,-1 0 0 0 0,-25 45 0 0 0,29-63-81 0 0,0 1 1 0 0,0-1 0 0 0,-2-1-1 0 0,0 0 1 0 0,-1 0 0 0 0,0-1-1 0 0,-16 14 1 0 0,14-17-24 0 0,0 0 0 0 0,0-2 0 0 0,-1 1 0 0 0,0-2 0 0 0,-1 0 0 0 0,-23 8 1 0 0,12-7 5 0 0,-1-2 1 0 0,1 0 0 0 0,-35 2-1 0 0,29-5-238 0 0,0-1 0 0 0,-1-2 0 0 0,-52-5 0 0 0,83 4-7 0 0,-1-1 0 0 0,1 0 0 0 0,-1 1 0 0 0,1-1 0 0 0,0 0 0 0 0,-1-1 0 0 0,-3-1 0 0 0,-2-4-1479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190 544 11519 0 0,'0'0'1040'0'0,"-1"-1"-853"0"0,-13-1 529 0 0,0-1-1 0 0,1 0 1 0 0,0-1-1 0 0,0-1 1 0 0,0 0 0 0 0,1 0-1 0 0,-20-13 1 0 0,27 15-530 0 0,0 0 0 0 0,1-1 0 0 0,-1 0 0 0 0,1 0 0 0 0,0 0 1 0 0,0-1-1 0 0,0 1 0 0 0,0-1 0 0 0,1 0 0 0 0,0 0 0 0 0,0 0 0 0 0,0-1 0 0 0,1 1 0 0 0,0-1 1 0 0,0 1-1 0 0,0-1 0 0 0,0 0 0 0 0,1 1 0 0 0,0-1 0 0 0,0-9 0 0 0,1 5-74 0 0,1 1-1 0 0,0-1 1 0 0,0 0-1 0 0,1 1 1 0 0,1 0-1 0 0,0-1 0 0 0,0 1 1 0 0,0 0-1 0 0,1 0 1 0 0,0 1-1 0 0,1-1 1 0 0,0 1-1 0 0,10-13 1 0 0,0 3-92 0 0,1 0 0 0 0,1 1-1 0 0,1 0 1 0 0,25-18 0 0 0,-17 15-20 0 0,0 2 0 0 0,2 1 0 0 0,-1 2 0 0 0,2 0 0 0 0,0 2 0 0 0,1 1 0 0 0,49-12 0 0 0,-67 21-36 0 0,0 1-1 0 0,0 1 1 0 0,1 0-1 0 0,-1 1 1 0 0,0 0 0 0 0,14 2-1 0 0,-16 0-641 0 0,-1 0 0 0 0,0 0-1 0 0,0 0 1 0 0,17 8 0 0 0,-12-3-924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82 12607 0 0,'0'0'1143'0'0,"-2"0"-940"0"0,-29 12 613 0 0,-26 10 3269 0 0,43-14-3770 0 0,0 1-1 0 0,0 0 1 0 0,1 0 0 0 0,0 2 0 0 0,1 0 0 0 0,0 0-1 0 0,-13 18 1 0 0,7-6-89 0 0,1 0-1 0 0,1 2 0 0 0,-16 33 1 0 0,28-50-186 0 0,0 0 0 0 0,1 1 1 0 0,-4 16-1 0 0,6-23-26 0 0,1 1 0 0 0,-1-1 0 0 0,1 1 0 0 0,0 0 0 0 0,-1-1 0 0 0,1 1 0 0 0,0 0 0 0 0,1-1 0 0 0,-1 1 0 0 0,0 0 0 0 0,1-1 0 0 0,0 1 0 0 0,0-1 0 0 0,-1 1 0 0 0,1-1 0 0 0,1 1 0 0 0,1 3 0 0 0,-2-5 7 0 0,1 0 0 0 0,-1 1 0 0 0,1-1-1 0 0,-1 0 1 0 0,1 0 0 0 0,0 0 0 0 0,-1-1 0 0 0,1 1-1 0 0,0 0 1 0 0,0-1 0 0 0,0 1 0 0 0,-1-1 0 0 0,1 1-1 0 0,0-1 1 0 0,0 0 0 0 0,0 0 0 0 0,0 0 0 0 0,0 0-1 0 0,0 0 1 0 0,0 0 0 0 0,-1 0 0 0 0,4-1 0 0 0,5-2 108 0 0,0 1 0 0 0,17-8-1 0 0,-1-2-8 0 0,0-1-1 0 0,0-2 0 0 0,-1 0 0 0 0,-1-1 0 0 0,34-31 0 0 0,-49 38-101 0 0,0 0 0 0 0,0 0-1 0 0,-1-1 1 0 0,0 0 0 0 0,-1 0-1 0 0,-1-1 1 0 0,1 0 0 0 0,-2 0 0 0 0,1-1-1 0 0,-1 1 1 0 0,4-18 0 0 0,-7 22-51 0 0,-1 1 0 0 0,0-1 0 0 0,0 0 0 0 0,-1 0 1 0 0,1 1-1 0 0,-1-1 0 0 0,-1 0 0 0 0,1 0 0 0 0,-1 0 0 0 0,0 1 1 0 0,-1-1-1 0 0,0 0 0 0 0,0 1 0 0 0,0 0 0 0 0,-1-1 0 0 0,0 1 0 0 0,0 0 1 0 0,0 0-1 0 0,-1 0 0 0 0,0 1 0 0 0,0 0 0 0 0,-7-8 0 0 0,9 11-111 0 0,-1-1-1 0 0,1 1 1 0 0,-1 0-1 0 0,1 0 0 0 0,-1 0 1 0 0,0 0-1 0 0,0 0 1 0 0,0 1-1 0 0,0-1 0 0 0,-5-1 1 0 0,7 3-737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87 11831 0 0,'0'0'540'0'0,"1"-1"-5"0"0,11-8 2646 0 0,-12 9-3053 0 0,0 0-1 0 0,0 0 1 0 0,1 0 0 0 0,-1 0 0 0 0,0 0 0 0 0,0 1 0 0 0,0-1-1 0 0,1 0 1 0 0,-1 0 0 0 0,0 0 0 0 0,0 0 0 0 0,0 1-1 0 0,0-1 1 0 0,1 0 0 0 0,-1 0 0 0 0,0 0 0 0 0,0 0 0 0 0,0 1-1 0 0,0-1 1 0 0,0 0 0 0 0,0 0 0 0 0,0 0 0 0 0,0 1 0 0 0,0-1-1 0 0,0 0 1 0 0,0 0 0 0 0,0 1 0 0 0,0-1 0 0 0,0 0-1 0 0,2 4-874 0 0,-1 4 1144 0 0,1 0-1 0 0,-1 0 1 0 0,-1 0 0 0 0,0 0-1 0 0,0 0 1 0 0,0 0 0 0 0,-3 12 0 0 0,1 1 102 0 0,-15 145 1129 0 0,12-38-808 0 0,5-130-802 0 0,1 0 1 0 0,-1 0-1 0 0,1 0 0 0 0,0 1 1 0 0,0-1-1 0 0,0 0 0 0 0,0 1 1 0 0,2-4-1 0 0,1 0-2 0 0,19-29 56 0 0,2 2-1 0 0,38-38 0 0 0,-11 13-15 0 0,-12 13-122 0 0,2 1 1 0 0,2 3 0 0 0,72-50-1 0 0,-78 66-1867 0 0,-12 11-5480 0 0,-13 8 442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13359 0 0,'0'0'1635'0'0,"-1"2"-300"0"0,-12 39 4393 0 0,7-17-4579 0 0,-2-2 0 0 0,-15 33-1 0 0,17-42-990 0 0,-11 19 35 0 0,0-1-1 0 0,-25 33 1 0 0,12-26-291 0 0,-22 30-178 0 0,22-23-2701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274 469 12895 0 0,'-1'2'998'0'0,"-8"7"65"0"0,0 1 0 0 0,-1-1 0 0 0,1-1 0 0 0,-2 1 0 0 0,0-2 0 0 0,-17 10 0 0 0,25-15-921 0 0,-1-1 1 0 0,1 1-1 0 0,-1-1 0 0 0,1 0 1 0 0,-1-1-1 0 0,1 1 1 0 0,-1-1-1 0 0,0 1 1 0 0,0-1-1 0 0,1 0 0 0 0,-1 0 1 0 0,-6-2-1 0 0,5 2-26 0 0,0-1-1 0 0,0-1 1 0 0,-1 1 0 0 0,1-1-1 0 0,1 0 1 0 0,-1 0 0 0 0,0 0-1 0 0,-6-5 1 0 0,4 1-87 0 0,0 0 1 0 0,1 0-1 0 0,-1-1 1 0 0,1 0 0 0 0,1-1-1 0 0,-1 1 1 0 0,1-1-1 0 0,1 0 1 0 0,-1 0-1 0 0,1-1 1 0 0,1 1-1 0 0,-1-1 1 0 0,2 0-1 0 0,-1 0 1 0 0,1 0 0 0 0,1 0-1 0 0,-2-13 1 0 0,2 8-48 0 0,0-1 0 0 0,1 0 0 0 0,1 1 0 0 0,0-1 0 0 0,1 0 0 0 0,1 1 0 0 0,0-1 0 0 0,1 1 0 0 0,0 0 0 0 0,9-18 0 0 0,-5 17-151 0 0,1 0-1 0 0,0 1 0 0 0,1 0 0 0 0,1 1 0 0 0,0-1 1 0 0,1 2-1 0 0,0 0 0 0 0,1 0 0 0 0,0 1 0 0 0,1 1 1 0 0,0 0-1 0 0,0 1 0 0 0,31-14 0 0 0,-36 20 153 0 0,1 1 0 0 0,-1 0 0 0 0,1 0 1 0 0,0 1-1 0 0,-1 0 0 0 0,1 0 0 0 0,0 1 0 0 0,0 1 0 0 0,-1 0 0 0 0,1 0 0 0 0,0 1 0 0 0,15 4 0 0 0,-8-1 144 0 0,-1 1 0 0 0,0 1-1 0 0,-1 1 1 0 0,1 0 0 0 0,-1 1-1 0 0,18 13 1 0 0,-27-17-72 0 0,0 0 0 0 0,0 0 0 0 0,0 1 0 0 0,-1 0 0 0 0,0 0 0 0 0,0 0 1 0 0,0 1-1 0 0,-1-1 0 0 0,0 1 0 0 0,0 0 0 0 0,-1 1 0 0 0,0-1 0 0 0,0 0 0 0 0,-1 1 0 0 0,1 0 0 0 0,-2-1 0 0 0,1 1 1 0 0,-1 0-1 0 0,-1 0 0 0 0,1 0 0 0 0,-1 0 0 0 0,0 0 0 0 0,-1 0 0 0 0,0 0 0 0 0,0-1 0 0 0,-1 1 0 0 0,0 0 1 0 0,-1 0-1 0 0,1-1 0 0 0,-1 0 0 0 0,-1 1 0 0 0,1-1 0 0 0,-10 12 0 0 0,4-6-22 0 0,-2 0 0 0 0,0-1-1 0 0,0-1 1 0 0,-1 0 0 0 0,-1 0 0 0 0,0-1 0 0 0,0-1-1 0 0,-27 15 1 0 0,4-6 46 0 0,-1-2 0 0 0,-54 16 0 0 0,-6-4-987 0 0,81-25 589 0 0,0 0 0 0 0,0-1 0 0 0,0-1-1 0 0,-19 0 1 0 0,20-3-1129 0 0,2-3-64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16127 0 0,'0'0'1242'0'0,"-1"1"-726"0"0,-93 99 2060 0 0,65-68-2356 0 0,2 0 0 0 0,-33 52 0 0 0,-36 79 312 0 0,91-155-506 0 0,-125 256 531 0 0,21-38-506 0 0,98-206-66 0 0,-2 0 0 0 0,0-1-1 0 0,0 0 1 0 0,-2-1 0 0 0,-26 26 0 0 0,31-35-437 0 0,0 0 0 0 0,-1-1 0 0 0,0 0 0 0 0,-1-1 1 0 0,1 0-1 0 0,-1 0 0 0 0,-1-2 0 0 0,1 1 0 0 0,-1-2 1 0 0,-24 7-1 0 0,19-9-1127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70 14279 0 0,'0'0'1103'0'0,"-7"5"-504"0"0,6-4-349 0 0,0 0 1 0 0,0-1-1 0 0,0 1 1 0 0,1 0 0 0 0,-1 0-1 0 0,0 0 1 0 0,0-1-1 0 0,1 1 1 0 0,-1 0 0 0 0,1 0-1 0 0,-1 0 1 0 0,1 0-1 0 0,-1 0 1 0 0,1 0 0 0 0,-1 0-1 0 0,1 0 1 0 0,0 0-1 0 0,0 0 1 0 0,-1 2-1 0 0,2-2-149 0 0,-1 0-1 0 0,0 0 1 0 0,1 0-1 0 0,-1-1 1 0 0,1 1-1 0 0,-1 0 1 0 0,1 0-1 0 0,0 0 1 0 0,-1 0-1 0 0,1-1 1 0 0,0 1-1 0 0,0 0 1 0 0,-1-1-1 0 0,1 1 0 0 0,0 0 1 0 0,0-1-1 0 0,0 1 1 0 0,0-1-1 0 0,0 0 1 0 0,0 1-1 0 0,0-1 1 0 0,1 1-1 0 0,4 1 1 0 0,0-1-1 0 0,0 1 1 0 0,1-1-1 0 0,-1 0 1 0 0,0-1-1 0 0,1 0 1 0 0,-1 0-1 0 0,1 0 1 0 0,10-2-1 0 0,4-2-12 0 0,32-10 0 0 0,-33 8-74 0 0,28-14 0 0 0,-42 17-40 0 0,1 0 0 0 0,-1-1 0 0 0,0 0-1 0 0,0 0 1 0 0,0 0 0 0 0,-1-1 0 0 0,10-10 0 0 0,-13 14-15 0 0,-1-1 0 0 0,0 1 0 0 0,0-1 0 0 0,0 0 0 0 0,0 0 0 0 0,0 1 0 0 0,0-1 0 0 0,0 0 0 0 0,-1 0 0 0 0,1 0 0 0 0,0-2 0 0 0,-1 3 21 0 0,-1 1 0 0 0,1 0 0 0 0,0-1 0 0 0,0 1 0 0 0,-1-1 0 0 0,1 1 0 0 0,0 0 0 0 0,-1-1 0 0 0,1 1-1 0 0,0 0 1 0 0,-1-1 0 0 0,1 1 0 0 0,-1 0 0 0 0,1 0 0 0 0,-1-1 0 0 0,1 1 0 0 0,0 0 0 0 0,-1 0 0 0 0,1 0 0 0 0,-1 0 0 0 0,1 0 0 0 0,-1-1 0 0 0,1 1-1 0 0,-1 0 1 0 0,1 0 0 0 0,-1 0 0 0 0,1 0 0 0 0,-1 0 0 0 0,1 0 0 0 0,-1 1 0 0 0,-16 0-183 0 0,-1 5 129 0 0,-1 1 0 0 0,1 1 0 0 0,0 1 0 0 0,-19 12 0 0 0,-7 3 153 0 0,1-1 76 0 0,-57 40-1 0 0,83-51-118 0 0,1 1-1 0 0,1 0 1 0 0,0 1-1 0 0,0 1 1 0 0,2 0-1 0 0,-14 20 0 0 0,24-31-18 0 0,0 0 0 0 0,1 0-1 0 0,0 1 1 0 0,-1-1 0 0 0,1 1-1 0 0,1 0 1 0 0,-3 7 0 0 0,5-3-4 0 0,2-6-145 0 0,-1-1-1 0 0,1 1 0 0 0,0-1 1 0 0,0 0-1 0 0,0 1 1 0 0,0-1-1 0 0,0-1 1 0 0,0 1-1 0 0,0 0 0 0 0,1-1 1 0 0,-1 1-1 0 0,1-1 1 0 0,5 1-1 0 0,7 0-931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11519 0 0,'2'0'887'0'0,"21"-5"-694"0"0,-12 2 1085 0 0,-1 0 1 0 0,1-1-1 0 0,-1 0 0 0 0,0-1 1 0 0,0 0-1 0 0,-1 0 0 0 0,16-12 1 0 0,-23 15-1203 0 0,0 0 0 0 0,0 0 0 0 0,-1-1 0 0 0,1 1 0 0 0,-1-1 0 0 0,1 1 0 0 0,-1-1 0 0 0,0 1 0 0 0,0-1 0 0 0,0 0 0 0 0,0 0 0 0 0,0 1 0 0 0,-1-1 0 0 0,1 0 0 0 0,-1 0 0 0 0,0 0 0 0 0,0 0 0 0 0,0-3 0 0 0,-1-8-56 0 0,0 0 0 0 0,-6-21 0 0 0,2 12 9 0 0,3 9-113 0 0,1 1 0 0 0,0 0 1 0 0,0-1-1 0 0,2 1 0 0 0,-1 0 0 0 0,2-1 0 0 0,0 1 1 0 0,0 0-1 0 0,7-18 0 0 0,-7 24 18 0 0,1 1-1 0 0,-1 0 1 0 0,1 0-1 0 0,1 0 1 0 0,-1 0 0 0 0,1 0-1 0 0,0 1 1 0 0,0 0 0 0 0,1 0-1 0 0,0 0 1 0 0,-1 0-1 0 0,2 0 1 0 0,-1 1 0 0 0,0 0-1 0 0,1 0 1 0 0,0 1 0 0 0,0 0-1 0 0,0 0 1 0 0,0 0 0 0 0,9-2-1 0 0,-4 2 59 0 0,1 1 0 0 0,0 0 1 0 0,-1 1-1 0 0,1 0 0 0 0,0 1 0 0 0,0 0 0 0 0,-1 1 0 0 0,16 2 0 0 0,10 5 407 0 0,44 15 0 0 0,-37-10-22 0 0,-16-5-154 0 0,46 14 435 0 0,-63-18-510 0 0,-1 0 1 0 0,0 1 0 0 0,-1 1 0 0 0,1-1 0 0 0,8 8-1 0 0,-17-12-121 0 0,1 0-1 0 0,-1 0 0 0 0,0 0 0 0 0,0 0 1 0 0,1 0-1 0 0,-1 1 0 0 0,0-1 0 0 0,0 0 1 0 0,0 1-1 0 0,0-1 0 0 0,-1 1 0 0 0,1-1 1 0 0,0 1-1 0 0,-1 0 0 0 0,1-1 1 0 0,-1 1-1 0 0,1-1 0 0 0,-1 1 0 0 0,0 3 1 0 0,0-3-5 0 0,0 1 0 0 0,-1-1 0 0 0,1 0 1 0 0,-1 1-1 0 0,1-1 0 0 0,-1 0 1 0 0,0 0-1 0 0,0 1 0 0 0,0-1 1 0 0,-1 0-1 0 0,1 0 0 0 0,-2 3 1 0 0,-5 3 32 0 0,0 1 0 0 0,-1-1 0 0 0,0-1 0 0 0,-14 10 0 0 0,23-17-54 0 0,-140 88 335 0 0,38-27-352 0 0,-28 21-876 0 0,126-79 660 0 0,2-2 46 0 0,0 0-1 0 0,0 0 0 0 0,0 0 1 0 0,0 0-1 0 0,1 0 0 0 0,-1 0 1 0 0,0-1-1 0 0,-1 1 0 0 0,-1 0 1 0 0,4-12-1193 0 0,3 1 1056 0 0,0 1-1 0 0,0 0 1 0 0,1 0-1 0 0,0 0 0 0 0,0 0 1 0 0,1 1-1 0 0,8-11 1 0 0,7-14-718 0 0,7-21-1480 0 0,-13 22-3313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30 9671 0 0,'5'-4'232'0'0,"-1"1"-1"0"0,1 1 0 0 0,0-1 0 0 0,10-3 0 0 0,-7 3 710 0 0,0 1 0 0 0,0 0-1 0 0,0 0 1 0 0,1 1 0 0 0,-1 0 0 0 0,0 1-1 0 0,1 0 1 0 0,15 1 0 0 0,-24 0-912 0 0,1-1 1 0 0,0 0-1 0 0,-1 0 0 0 0,1 1 1 0 0,0-1-1 0 0,-1 0 0 0 0,1 1 1 0 0,-1-1-1 0 0,1 1 0 0 0,0-1 1 0 0,-1 0-1 0 0,1 1 0 0 0,-1-1 1 0 0,1 1-1 0 0,-1 0 0 0 0,0-1 1 0 0,1 1-1 0 0,-1-1 0 0 0,0 1 1 0 0,1 0-1 0 0,-1-1 1 0 0,0 1-1 0 0,0 0 0 0 0,1-1 1 0 0,-1 1-1 0 0,0 0 0 0 0,0-1 1 0 0,0 1-1 0 0,0 0 0 0 0,0 0 1 0 0,-2 21 421 0 0,-7 8-160 0 0,-2-2 0 0 0,-1 0 0 0 0,-21 37 0 0 0,10-21-43 0 0,-124 232 1343 0 0,100-201-1073 0 0,-85 105 1 0 0,72-111-403 0 0,25-30-63 0 0,-34 49-1 0 0,64-82-68 0 0,2 0-1 0 0,-1 0 0 0 0,1 0 1 0 0,0 1-1 0 0,0-1 0 0 0,0 1 0 0 0,1-1 1 0 0,0 1-1 0 0,1 0 0 0 0,-2 10 0 0 0,4-16-73 0 0,-1 0 0 0 0,1 0 0 0 0,-1 0 0 0 0,1 0 0 0 0,-1 0 0 0 0,1 0 0 0 0,0 0 0 0 0,0 0 0 0 0,0 0 0 0 0,-1 0 0 0 0,1 0 0 0 0,0-1 0 0 0,0 1 0 0 0,0 0 0 0 0,0-1 0 0 0,0 1 0 0 0,0 0 0 0 0,0-1 0 0 0,2 1 0 0 0,10 2-1595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12895 0 0,'0'0'998'0'0,"2"0"-657"0"0,23 3 1646 0 0,0-1 0 0 0,36-3 0 0 0,54-10 1409 0 0,-95 9-3029 0 0,60-9 1293 0 0,99-26 1 0 0,-50 12-259 0 0,-35 8-2083 0 0,-33 1-3317 0 0,-43 11-4789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4 344 10135 0 0,'-1'-2'464'0'0,"0"-2"-389"0"0,1 0 0 0 0,-1 0 0 0 0,1 0-1 0 0,0 0 1 0 0,0 0 0 0 0,0 0 0 0 0,1 0-1 0 0,-1 0 1 0 0,1 0 0 0 0,2-5 0 0 0,-1 2 420 0 0,1 1 0 0 0,1-1-1 0 0,-1 1 1 0 0,1-1 0 0 0,5-5 0 0 0,7-8 173 0 0,0 1-1 0 0,1 1 0 0 0,1 0 0 0 0,1 1 1 0 0,1 1-1 0 0,0 1 0 0 0,43-24 0 0 0,-33 24-660 0 0,-1 1-1 0 0,1 1 0 0 0,1 2 1 0 0,0 1-1 0 0,55-9 0 0 0,-78 17 50 0 0,0 1 0 0 0,0 0 0 0 0,0 1 0 0 0,0 0 0 0 0,1 0 0 0 0,-1 1 0 0 0,0 0 0 0 0,0 1 0 0 0,0-1 0 0 0,15 6 0 0 0,-19-4 20 0 0,1-1 0 0 0,-1 0 1 0 0,1 1-1 0 0,-1 0 0 0 0,0 0 1 0 0,0 1-1 0 0,0-1 0 0 0,0 1 0 0 0,-1-1 1 0 0,1 1-1 0 0,-1 0 0 0 0,0 1 1 0 0,0-1-1 0 0,-1 0 0 0 0,1 1 1 0 0,-1 0-1 0 0,0-1 0 0 0,1 6 1 0 0,2 5 85 0 0,-2 0 1 0 0,0 0 0 0 0,-1 0 0 0 0,0 0 0 0 0,-1 0-1 0 0,-1 1 1 0 0,-1-1 0 0 0,0 0 0 0 0,0 0 0 0 0,-5 17-1 0 0,1-11-57 0 0,-1-1 0 0 0,-1 0 0 0 0,-1 0-1 0 0,0-1 1 0 0,-1 1 0 0 0,-20 29-1 0 0,18-35-79 0 0,0 0-1 0 0,-1-1 0 0 0,0-1 1 0 0,-1 1-1 0 0,-1-2 0 0 0,0 0 1 0 0,0-1-1 0 0,-1 0 0 0 0,-28 13 1 0 0,-11 1-234 0 0,-89 27 1 0 0,113-42 43 0 0,10-2-120 0 0,-24 4 1 0 0,37-10 44 0 0,0 0 1 0 0,0 0-1 0 0,0-1 1 0 0,0 0-1 0 0,0 0 1 0 0,0-1-1 0 0,-10-1 1 0 0,16 1-131 0 0,0 1 1 0 0,-1 0-1 0 0,1-1 1 0 0,0 1-1 0 0,0-1 1 0 0,-1 1-1 0 0,1-1 1 0 0,0 0-1 0 0,0 0 1 0 0,0 1-1 0 0,0-1 1 0 0,0 0-1 0 0,0 0 1 0 0,0 0-1 0 0,1 0 1 0 0,-1 0-1 0 0,-1-2 1 0 0,-2-10-6050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194 356 6447 0 0,'0'0'586'0'0,"-3"8"-218"0"0,-20 60 8028 0 0,11-38-7534 0 0,0 0 1 0 0,-2 0 0 0 0,-19 30-1 0 0,30-57-808 0 0,0 0-1 0 0,0 0 0 0 0,0 0 1 0 0,0 0-1 0 0,0 0 0 0 0,-1-1 1 0 0,1 0-1 0 0,-1 0 0 0 0,0 0 1 0 0,0 0-1 0 0,1 0 0 0 0,-1-1 1 0 0,0 0-1 0 0,0 0 0 0 0,-1 0 1 0 0,1 0-1 0 0,0 0 0 0 0,-8-1 1 0 0,11 0-51 0 0,0 0 1 0 0,0-1 0 0 0,0 1-1 0 0,0-1 1 0 0,0 1 0 0 0,0 0 0 0 0,0-1-1 0 0,1 0 1 0 0,-1 1 0 0 0,0-1 0 0 0,0 1-1 0 0,0-1 1 0 0,1 0 0 0 0,-1 0 0 0 0,0 0-1 0 0,1 1 1 0 0,-1-1 0 0 0,0 0 0 0 0,1 0-1 0 0,-1 0 1 0 0,1 0 0 0 0,0 0-1 0 0,-1 0 1 0 0,1 0 0 0 0,0 0 0 0 0,-1 0-1 0 0,1 0 1 0 0,0 0 0 0 0,0 0 0 0 0,0-1-1 0 0,0-4 4 0 0,-1 1 0 0 0,1 0-1 0 0,1 0 1 0 0,1-9 0 0 0,1 1 0 0 0,0 1 1 0 0,1 0-1 0 0,1 1 1 0 0,0-1-1 0 0,0 1 1 0 0,1 0-1 0 0,14-19 1 0 0,61-66-35 0 0,72-56-503 0 0,-112 117 289 0 0,89-59 0 0 0,-115 84 288 0 0,1 1 0 0 0,-1 1 0 0 0,1 0-1 0 0,1 1 1 0 0,-1 1 0 0 0,1 0 0 0 0,0 2 0 0 0,1 0-1 0 0,26-3 1 0 0,-42 7-13 0 0,0 0 0 0 0,1 0 0 0 0,-1 0 0 0 0,0 0 0 0 0,0 0-1 0 0,1 0 1 0 0,-1 1 0 0 0,0-1 0 0 0,0 1 0 0 0,0 0 0 0 0,0-1 0 0 0,1 1 0 0 0,-1 0 0 0 0,0 0-1 0 0,-1 1 1 0 0,1-1 0 0 0,0 0 0 0 0,0 1 0 0 0,0-1 0 0 0,-1 1 0 0 0,1-1 0 0 0,-1 1-1 0 0,1 0 1 0 0,-1 0 0 0 0,0-1 0 0 0,1 1 0 0 0,-1 0 0 0 0,0 0 0 0 0,0 0 0 0 0,-1 1 0 0 0,1-1-1 0 0,0 0 1 0 0,-1 0 0 0 0,1 0 0 0 0,-1 0 0 0 0,1 3 0 0 0,-1 3 14 0 0,1 0 1 0 0,-1 0 0 0 0,-1 0-1 0 0,0 0 1 0 0,0-1 0 0 0,0 1-1 0 0,-1 0 1 0 0,0 0 0 0 0,-4 9-1 0 0,-13 25 19 0 0,-44 70 0 0 0,-4 8 2 0 0,64-114-42 0 0,0 0 1 0 0,0 1-1 0 0,1-1 0 0 0,0 1 1 0 0,1 0-1 0 0,-1-1 0 0 0,1 1 1 0 0,0 11-1 0 0,1-13 17 0 0,1-1 0 0 0,-1 1 0 0 0,1 0 0 0 0,0-1 0 0 0,0 1 0 0 0,1-1 0 0 0,-1 1 0 0 0,1-1 0 0 0,0 0-1 0 0,0 1 1 0 0,1-1 0 0 0,-1 0 0 0 0,4 4 0 0 0,0-1-22 0 0,-1-1 0 0 0,1 0 0 0 0,1-1-1 0 0,-1 1 1 0 0,1-1 0 0 0,-1 0 0 0 0,2-1 0 0 0,-1 0 0 0 0,0 0 0 0 0,13 5-1 0 0,-13-7-1317 0 0,0 0 0 0 0,0 0 0 0 0,0-1 0 0 0,9 1 0 0 0,-1-2-5784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8751 0 0,'0'1'674'0'0,"-27"85"3239"0"0,2-4 272 0 0,-115 213 529 0 0,133-282-4601 0 0,-107 182 578 0 0,36-67-397 0 0,72-119-405 0 0,1 1 1 0 0,0 1-1 0 0,0-1 0 0 0,1 0 1 0 0,-5 21-1 0 0,9-29-318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6911 0 0,'0'0'528'0'0,"0"-2"-341"0"0,0-4 558 0 0,1 0 1 0 0,0-1-1 0 0,0 1 1 0 0,0 0-1 0 0,1 0 1 0 0,0 0-1 0 0,0 0 1 0 0,1 0-1 0 0,-1 1 0 0 0,1-1 1 0 0,5-7-1 0 0,0 0-179 0 0,10-20 312 0 0,1 2 1 0 0,1 0 0 0 0,1 1-1 0 0,29-29 1 0 0,-20 28-730 0 0,1 1 0 0 0,1 1 0 0 0,50-32 0 0 0,-69 52-112 0 0,1 1-1 0 0,1 0 1 0 0,-1 1-1 0 0,1 1 0 0 0,1 0 1 0 0,-1 1-1 0 0,1 0 0 0 0,0 1 1 0 0,0 1-1 0 0,0 1 0 0 0,1 0 1 0 0,16 1-1 0 0,-24 2 1 0 0,0 0 1 0 0,1 1-1 0 0,-1 0 0 0 0,0 1 0 0 0,0 0 0 0 0,0 0 1 0 0,-1 0-1 0 0,1 2 0 0 0,-1-1 0 0 0,0 1 0 0 0,0 0 1 0 0,0 0-1 0 0,-1 1 0 0 0,1 0 0 0 0,-2 1 1 0 0,1-1-1 0 0,-1 1 0 0 0,0 1 0 0 0,0-1 0 0 0,-1 1 1 0 0,7 11-1 0 0,-10-14 29 0 0,0 1 0 0 0,-1-1 1 0 0,1 1-1 0 0,-1 0 0 0 0,0 0 1 0 0,0-1-1 0 0,-1 1 0 0 0,0 0 0 0 0,0 0 1 0 0,0 0-1 0 0,-1-1 0 0 0,0 1 1 0 0,0 0-1 0 0,0 0 0 0 0,-2 5 1 0 0,-4 7 15 0 0,0 1 0 0 0,-1-1 0 0 0,-11 19 0 0 0,7-16-33 0 0,-1-1 0 0 0,-2 0 1 0 0,1-1-1 0 0,-2 0 0 0 0,-1-1 0 0 0,0-1 0 0 0,-1-1 0 0 0,-1 0 0 0 0,0-2 0 0 0,-1 0 1 0 0,0-1-1 0 0,-24 11 0 0 0,31-19-25 0 0,-1 0 0 0 0,1-1 0 0 0,-1 0 0 0 0,0-1 0 0 0,0 0 0 0 0,0-1 0 0 0,0-1 0 0 0,-1-1 0 0 0,1 0 0 0 0,0 0 0 0 0,0-1 0 0 0,0-1 0 0 0,0-1 0 0 0,0 0 0 0 0,0 0 0 0 0,-18-8 0 0 0,19 6-817 0 0,-26-6 0 0 0,30 12-87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6911 0 0,'-6'-2'13280'0'0,"9"6"-13204"0"0,0-1 0 0 0,0 1 0 0 0,0-1 0 0 0,0 0 0 0 0,1 0 0 0 0,-1 0 0 0 0,1-1 0 0 0,0 1 0 0 0,-1-1 0 0 0,1 0 0 0 0,0 0 0 0 0,1 0 0 0 0,3 1 0 0 0,10 2 39 0 0,-1-1 1 0 0,19 2 0 0 0,-2 0 9 0 0,60 12-33 0 0,140 34 136 0 0,-203-45-226 0 0,-20-5-4 0 0,0 0 0 0 0,-1 1 0 0 0,1 0 0 0 0,-1 1 0 0 0,1 0 0 0 0,-1 1 0 0 0,17 10-1 0 0,-26-14-69 0 0,0 1 5 0 0,1 3 45 0 0,-2-5 21 0 0,0 0-1 0 0,1 1 1 0 0,-1-1 0 0 0,0 1-1 0 0,0-1 1 0 0,0 1 0 0 0,0-1-1 0 0,1 1 1 0 0,-1-1 0 0 0,0 1-1 0 0,0-1 1 0 0,0 1 0 0 0,0-1-1 0 0,0 1 1 0 0,0-1 0 0 0,0 0-1 0 0,0 1 1 0 0,0-1 0 0 0,0 1-1 0 0,-1-1 1 0 0,1 1 0 0 0,0-1-1 0 0,0 1 1 0 0,0-1 0 0 0,-1 1-1 0 0,1-1 1 0 0,0 0 0 0 0,0 1-1 0 0,-1-1 1 0 0,0 1 0 0 0,-2 5-14 0 0,0-2 16 0 0,1 0-1 0 0,-1 0 1 0 0,0-1-1 0 0,-1 1 1 0 0,1-1-1 0 0,-1 0 1 0 0,0 0 0 0 0,-4 3-1 0 0,-36 20-71 0 0,29-18-29 0 0,-100 49-177 0 0,47-24 168 0 0,-70 22 92 0 0,68-29 24 0 0,30-11 83 0 0,38-14 278 0 0,4-1-304 0 0,27 0-1500 0 0,-27 0 592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5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14 9215 0 0,'0'0'422'0'0,"1"-1"-13"0"0,-1 0-289 0 0,0 0 1 0 0,0 0-1 0 0,1 1 0 0 0,-1-1 1 0 0,0 0-1 0 0,1 1 0 0 0,-1-1 1 0 0,0 0-1 0 0,1 1 0 0 0,-1-1 1 0 0,1 0-1 0 0,-1 1 0 0 0,1-1 1 0 0,0 1-1 0 0,-1-1 0 0 0,1 1 1 0 0,-1-1-1 0 0,2 1 0 0 0,-2 0 9 0 0,0 0-1 0 0,1 0 0 0 0,-1 0 1 0 0,0 0-1 0 0,1 0 0 0 0,-1 0 0 0 0,0 0 1 0 0,1 0-1 0 0,-1 0 0 0 0,0 1 1 0 0,0-1-1 0 0,1 0 0 0 0,-1 0 0 0 0,0 0 1 0 0,0 0-1 0 0,1 1 0 0 0,-1-1 1 0 0,0 0-1 0 0,0 0 0 0 0,1 1 1 0 0,-1-1-1 0 0,0 0 0 0 0,0 0 0 0 0,0 1 1 0 0,0-1-1 0 0,1 1 0 0 0,5 18 1893 0 0,-5-13-1883 0 0,-1 0 1 0 0,0-1 0 0 0,0 1 0 0 0,-1 0-1 0 0,0-1 1 0 0,0 1 0 0 0,0 0 0 0 0,0-1-1 0 0,-1 1 1 0 0,-3 5 0 0 0,-4 10 223 0 0,-15 24 1 0 0,13-26-134 0 0,-115 180 796 0 0,62-101-628 0 0,-2-4-423 0 0,65-92-1021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19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15031 0 0,'0'0'1358'0'0,"-2"1"-1118"0"0,-10 2 52 0 0,0 0 1 0 0,0 2-1 0 0,0-1 0 0 0,0 2 1 0 0,1-1-1 0 0,0 2 1 0 0,0-1-1 0 0,1 2 1 0 0,0-1-1 0 0,0 1 1 0 0,0 1-1 0 0,1 0 1 0 0,1 0-1 0 0,-9 11 1 0 0,8-8-268 0 0,0 1 0 0 0,0 0 1 0 0,2 1-1 0 0,-1 0 0 0 0,2 0 0 0 0,0 1 1 0 0,0 0-1 0 0,2 0 0 0 0,0 0 1 0 0,0 0-1 0 0,-1 18 0 0 0,5-24-25 0 0,-1 0 0 0 0,2 0 0 0 0,-1 0 0 0 0,1 0 0 0 0,0 0 0 0 0,1 0 0 0 0,0 0 0 0 0,0-1 0 0 0,1 1 0 0 0,0-1 0 0 0,1 0 0 0 0,0 0 0 0 0,0 0 0 0 0,1 0 0 0 0,-1 0 0 0 0,2-1 0 0 0,-1 0 0 0 0,1 0 0 0 0,0-1 0 0 0,1 1 0 0 0,12 9 0 0 0,-17-15 22 0 0,0 0-1 0 0,-1 0 0 0 0,1 0 1 0 0,0 0-1 0 0,0 0 1 0 0,0 0-1 0 0,0 0 0 0 0,0-1 1 0 0,0 1-1 0 0,0-1 0 0 0,0 1 1 0 0,0-1-1 0 0,0 0 1 0 0,0 0-1 0 0,0 0 0 0 0,0 0 1 0 0,0 0-1 0 0,0 0 1 0 0,3-1-1 0 0,-2 0 45 0 0,0 0-1 0 0,0-1 1 0 0,0 1-1 0 0,0-1 1 0 0,0 0-1 0 0,0 0 1 0 0,4-4-1 0 0,2-2 26 0 0,-1-1 0 0 0,1 0 0 0 0,-2 0 0 0 0,1-1 0 0 0,-2 1 1 0 0,11-21-1 0 0,27-68 59 0 0,-39 83-125 0 0,7-14-19 0 0,12-51 0 0 0,-21 68-65 0 0,-1 0 0 0 0,0-1 0 0 0,-1 1 0 0 0,0-1 0 0 0,-1 1-1 0 0,-1-1 1 0 0,-1-13 0 0 0,1 25 29 0 0,1 0 0 0 0,0 0 0 0 0,0-1 0 0 0,-1 1-1 0 0,1 0 1 0 0,0 0 0 0 0,-1 0 0 0 0,1 0 0 0 0,-1 0 0 0 0,1 0 0 0 0,-1 0 0 0 0,0 0-1 0 0,1 0 1 0 0,-1 0 0 0 0,0 1 0 0 0,0-1 0 0 0,0 0 0 0 0,0 0 0 0 0,1 1-1 0 0,-1-1 1 0 0,-2 0 0 0 0,1 0-31 0 0,0 0 1 0 0,0 1-1 0 0,1 0 1 0 0,-1-1-1 0 0,0 1 0 0 0,0 0 1 0 0,0 0-1 0 0,0 0 1 0 0,1 0-1 0 0,-1 1 0 0 0,0-1 1 0 0,-2 1-1 0 0,-6 2-235 0 0,1 1 1 0 0,-1-1-1 0 0,1 2 0 0 0,-8 5 1 0 0,12-8 160 0 0,-4 3-131 0 0,0 0-69 0 0,1 0 0 0 0,-1 0 0 0 0,-8 7 0 0 0,10-4-11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0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441 229 2759 0 0,'0'0'17298'0'0,"-2"-9"-17204"0"0,1 1-127 0 0,1 0-1 0 0,-1 0 1 0 0,2-1-1 0 0,-1 1 1 0 0,1 0 0 0 0,1 0-1 0 0,0 0 1 0 0,0 0-1 0 0,0 0 1 0 0,6-11-1 0 0,-4 6-67 0 0,0 0-1 0 0,4-20 0 0 0,-7 30 41 0 0,-1 0 0 0 0,0 0 0 0 0,1 0-1 0 0,-1 0 1 0 0,0-1 0 0 0,-1 1 0 0 0,1 0 0 0 0,-1 0 0 0 0,1 0 0 0 0,-1 0 0 0 0,-2-6-1 0 0,2 8 36 0 0,0 0-1 0 0,0-1 1 0 0,0 1-1 0 0,0 0 0 0 0,0 0 1 0 0,0 0-1 0 0,0 0 1 0 0,0 0-1 0 0,-1 0 0 0 0,1 0 1 0 0,0 0-1 0 0,-1 1 0 0 0,1-1 1 0 0,-1 0-1 0 0,1 1 1 0 0,-1-1-1 0 0,1 1 0 0 0,-1 0 1 0 0,1-1-1 0 0,-1 1 1 0 0,1 0-1 0 0,-1 0 0 0 0,1 0 1 0 0,-1 0-1 0 0,0 0 1 0 0,-1 1-1 0 0,-32 3-67 0 0,-1 2-1 0 0,-61 20 1 0 0,85-23 103 0 0,1 2-1 0 0,-1-1 1 0 0,1 2-1 0 0,0-1 1 0 0,0 2-1 0 0,1-1 1 0 0,0 1-1 0 0,-18 16 1 0 0,21-16 40 0 0,0 1 0 0 0,0 0 0 0 0,1 0 0 0 0,0 0 0 0 0,0 0 0 0 0,1 1 0 0 0,0 0-1 0 0,1 0 1 0 0,0 1 0 0 0,0-1 0 0 0,-2 13 0 0 0,0 2 129 0 0,-19 70 644 0 0,21-82-750 0 0,-1-1 1 0 0,0 0-1 0 0,0 0 1 0 0,-2 0-1 0 0,-12 18 1 0 0,18-28-20 0 0,3-1-46 0 0,0-1-1 0 0,0 0 1 0 0,1 0-1 0 0,-1 0 1 0 0,0 0-1 0 0,0 0 1 0 0,0 0-1 0 0,4-3 1 0 0,2-1-2 0 0,346-167 715 0 0,-310 158-529 0 0,-42 13-147 0 0,-15 11-154 0 0,9-7 105 0 0,-4 4 0 0 0,0 0 0 0 0,0 0-1 0 0,0 1 1 0 0,1 0 0 0 0,0 0-1 0 0,1 1 1 0 0,-1 0 0 0 0,2 0-1 0 0,-1 1 1 0 0,1-1 0 0 0,-4 13-1 0 0,4-6 71 0 0,6-12-567 0 0,-1-2-243 0 0,15-1-10369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0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79 246 3679 0 0,'0'0'167'0'0,"-1"2"-7"0"0,-26 26 634 0 0,20-21 1722 0 0,0-1 0 0 0,-1 0 0 0 0,0 0-1 0 0,-13 7 2284 0 0,22-19-4776 0 0,-1 1 1 0 0,1 0-1 0 0,0-1 0 0 0,1 1 1 0 0,-1-1-1 0 0,1 1 0 0 0,0 0 1 0 0,0 0-1 0 0,6-9 0 0 0,3-4-39 0 0,18-21 0 0 0,-11 16 32 0 0,0-1-16 0 0,2 1 0 0 0,0 0 0 0 0,2 2 0 0 0,34-27 0 0 0,-50 44 67 0 0,0 0 0 0 0,0 0 0 0 0,1 1 1 0 0,-1 0-1 0 0,1 0 0 0 0,0 1 0 0 0,-1 0 0 0 0,1 0 0 0 0,0 0 0 0 0,1 1 0 0 0,-1 0 0 0 0,9 0 0 0 0,-11 1 28 0 0,0 0 0 0 0,0 0-1 0 0,0 1 1 0 0,1-1 0 0 0,-1 1-1 0 0,0 0 1 0 0,0 1 0 0 0,0-1-1 0 0,0 1 1 0 0,0 0 0 0 0,-1 0-1 0 0,1 1 1 0 0,0-1 0 0 0,-1 1-1 0 0,0 0 1 0 0,0 0 0 0 0,6 6-1 0 0,-8-7-81 0 0,0 0 1 0 0,-1 0-1 0 0,1 1 0 0 0,0-1 0 0 0,-1 0 0 0 0,0 1 1 0 0,0-1-1 0 0,0 1 0 0 0,0-1 0 0 0,0 1 0 0 0,0-1 1 0 0,0 1-1 0 0,-1-1 0 0 0,0 1 0 0 0,1 0 0 0 0,-1 0 1 0 0,0-1-1 0 0,0 1 0 0 0,0 0 0 0 0,-1-1 0 0 0,1 1 1 0 0,-1 0-1 0 0,1-1 0 0 0,-1 1 0 0 0,0-1 0 0 0,0 1 1 0 0,0-1-1 0 0,0 1 0 0 0,-1-1 0 0 0,1 0 0 0 0,-3 4 0 0 0,-5 5-17 0 0,-1 1-1 0 0,0-2 1 0 0,0 0-1 0 0,-20 15 1 0 0,13-11 20 0 0,-38 35-581 0 0,52-43-144 0 0,1-2-1100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0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192 383 8751 0 0,'-2'1'4826'0'0,"-2"0"-4380"0"0,-1 1 1 0 0,1 0-1 0 0,-1-1 0 0 0,0 0 1 0 0,0 0-1 0 0,0 0 1 0 0,0-1-1 0 0,0 1 1 0 0,0-1-1 0 0,0-1 0 0 0,-9 0 1 0 0,7 0-298 0 0,-1 0 0 0 0,1-1 0 0 0,0 0 0 0 0,-1 0 0 0 0,1-1-1 0 0,0 0 1 0 0,0 0 0 0 0,0-1 0 0 0,-11-7 0 0 0,15 9-153 0 0,0 0 0 0 0,0 0 0 0 0,1 0 0 0 0,-1 0 0 0 0,1 0-1 0 0,-1 0 1 0 0,1-1 0 0 0,0 1 0 0 0,0-1 0 0 0,0 1 0 0 0,0-1 0 0 0,1 0 0 0 0,-1 0-1 0 0,1 0 1 0 0,-1 0 0 0 0,1 0 0 0 0,0 0 0 0 0,0 0 0 0 0,1-1 0 0 0,-1 1 0 0 0,0-6 0 0 0,1 3-8 0 0,1 0 1 0 0,-1 0 0 0 0,1-1 0 0 0,1 1 0 0 0,-1 0 0 0 0,1 0-1 0 0,0 0 1 0 0,0 1 0 0 0,1-1 0 0 0,-1 0 0 0 0,7-8 0 0 0,1-1-49 0 0,1 0 0 0 0,22-24 0 0 0,-11 18-40 0 0,0 0 0 0 0,34-24 1 0 0,-44 37 56 0 0,0 0 1 0 0,1 0 0 0 0,1 1-1 0 0,-1 1 1 0 0,1 0 0 0 0,27-7-1 0 0,-35 12 100 0 0,0 0-1 0 0,0 0 0 0 0,0 1 1 0 0,0-1-1 0 0,0 1 1 0 0,0 0-1 0 0,0 1 0 0 0,0 0 1 0 0,0 0-1 0 0,0 0 1 0 0,0 1-1 0 0,0-1 1 0 0,9 5-1 0 0,-11-3 19 0 0,0-1 0 0 0,-1 0-1 0 0,1 1 1 0 0,-1-1 0 0 0,1 1 0 0 0,-1 0 0 0 0,0 0 0 0 0,0 0 0 0 0,0 1-1 0 0,-1-1 1 0 0,1 1 0 0 0,-1-1 0 0 0,0 1 0 0 0,0 0 0 0 0,0 0-1 0 0,0 0 1 0 0,-1 0 0 0 0,0 0 0 0 0,2 8 0 0 0,0 3 128 0 0,-1 0 0 0 0,0 0-1 0 0,-1 0 1 0 0,-1 0 0 0 0,-2 24 0 0 0,1-37-197 0 0,1-1-1 0 0,0 1 1 0 0,0-1 0 0 0,0 0-1 0 0,-1 1 1 0 0,1-1-1 0 0,-1 1 1 0 0,1-1 0 0 0,-1 0-1 0 0,0 1 1 0 0,1-1 0 0 0,-1 0-1 0 0,0 0 1 0 0,0 0-1 0 0,0 1 1 0 0,0-1 0 0 0,0 0-1 0 0,0 0 1 0 0,0 0-1 0 0,0-1 1 0 0,0 1 0 0 0,-2 1-1 0 0,-3 2 10 0 0,-16 13-98 0 0,0-2 0 0 0,-44 23 0 0 0,-53 15-279 0 0,107-48 192 0 0,5-2-43 0 0,0-1-1 0 0,1 1 0 0 0,-1 1 1 0 0,-9 6-1 0 0,15-9-355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0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15 6911 0 0,'5'-4'200'0'0,"-3"2"-126"0"0,0 1-1 0 0,-1 0 1 0 0,1 0 0 0 0,0 0-1 0 0,0 0 1 0 0,0 0-1 0 0,0 1 1 0 0,0-1 0 0 0,5-1 3881 0 0,-10 17-1903 0 0,1-8-1866 0 0,-1 1 1 0 0,0-1 0 0 0,-1-1 0 0 0,1 1 0 0 0,-1 0 0 0 0,-8 10-1 0 0,-35 35 756 0 0,21-25-469 0 0,-32 40 784 0 0,-69 102 0 0 0,106-136-1003 0 0,1 1-1 0 0,2 0 1 0 0,2 2-1 0 0,0 0 0 0 0,-16 62 1 0 0,26-74-582 0 0,-16 54 477 0 0,18-66-2316 0 0,-1 0 1 0 0,-8 13-1 0 0,4-10-3805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6911 0 0,'2'0'528'0'0,"37"15"993"0"0,-19-7 2748 0 0,25 7 0 0 0,-14-10-3305 0 0,-11-4-532 0 0,1 0 1 0 0,-1-2 0 0 0,0 0-1 0 0,1-1 1 0 0,-1-2-1 0 0,0 0 1 0 0,0 0 0 0 0,22-10-1 0 0,-21 6-422 0 0,0-1-1 0 0,-1-1 1 0 0,0 0-1 0 0,0-2 1 0 0,-2 0-1 0 0,1-1 1 0 0,20-20-1 0 0,-36 30-28 0 0,1-1-1 0 0,0 0 0 0 0,-1 0 1 0 0,4-5-1 0 0,-6 7-15 0 0,0 1 1 0 0,-1-1-1 0 0,1 0 0 0 0,0 1 0 0 0,-1-1 1 0 0,1 0-1 0 0,-1 1 0 0 0,1-1 1 0 0,-1 0-1 0 0,0 0 0 0 0,1 1 1 0 0,-1-1-1 0 0,0 0 0 0 0,0 0 1 0 0,-1-2-1 0 0,1 4 5 0 0,0-1-1 0 0,-1 1 1 0 0,1-1 0 0 0,0 1-1 0 0,-1-1 1 0 0,1 1 0 0 0,0-1-1 0 0,-1 1 1 0 0,1-1 0 0 0,0 1-1 0 0,-1-1 1 0 0,1 1 0 0 0,-1 0-1 0 0,1-1 1 0 0,-1 1 0 0 0,1 0-1 0 0,-1 0 1 0 0,1-1 0 0 0,-1 1 0 0 0,1 0-1 0 0,-1 0 1 0 0,0 0 0 0 0,1 0-1 0 0,-1-1 1 0 0,1 1 0 0 0,-1 0-1 0 0,1 0 1 0 0,-1 0 0 0 0,0 0-1 0 0,0 1 1 0 0,-17 1-230 0 0,2 3 171 0 0,0 0 1 0 0,1 1-1 0 0,0 1 0 0 0,0 0 1 0 0,1 1-1 0 0,-19 14 1 0 0,1 1 246 0 0,-43 43 0 0 0,32-24 257 0 0,-59 73 1 0 0,86-94-306 0 0,2-1 0 0 0,0 2 0 0 0,2-1-1 0 0,0 2 1 0 0,2 0 0 0 0,-12 35 0 0 0,19-48-100 0 0,1 0 1 0 0,0 0 0 0 0,0 0-1 0 0,1 0 1 0 0,1 1 0 0 0,0-1-1 0 0,0 0 1 0 0,3 19 0 0 0,-2-25-11 0 0,0 0 0 0 0,0 0 0 0 0,0 1 1 0 0,1-1-1 0 0,0 0 0 0 0,-1 0 0 0 0,1-1 0 0 0,1 1 1 0 0,-1 0-1 0 0,0-1 0 0 0,1 1 0 0 0,0-1 1 0 0,0 0-1 0 0,0 0 0 0 0,0 0 0 0 0,0 0 1 0 0,1-1-1 0 0,-1 1 0 0 0,1-1 0 0 0,0 0 0 0 0,0 0 1 0 0,0 0-1 0 0,5 2 0 0 0,3-1-25 0 0,1 0-1 0 0,-1-1 1 0 0,1 0-1 0 0,0-1 0 0 0,-1-1 1 0 0,1 0-1 0 0,23-3 1 0 0,89-22-794 0 0,-107 20 513 0 0,40-11-714 0 0,0-1-47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103 341 8287 0 0,'0'0'3903'0'0,"0"2"-2235"0"0,0 3-1284 0 0,0 0 0 0 0,0 0 0 0 0,-1-1 0 0 0,1 1 0 0 0,-1 0 0 0 0,0-1 0 0 0,-1 1 0 0 0,-2 8 0 0 0,-2 0 230 0 0,-13 23 1 0 0,0-13 286 0 0,6-9-426 0 0,12-13-273 0 0,-10 2 74 0 0,11-3-260 0 0,0 1-1 0 0,-1-1 0 0 0,1 0 0 0 0,-1 0 0 0 0,1 1 0 0 0,-1-1 0 0 0,1 0 0 0 0,-1 0 0 0 0,1 0 0 0 0,-1 0 0 0 0,1 0 0 0 0,-1 0 1 0 0,1 0-1 0 0,-1 1 0 0 0,1-2 0 0 0,-1 1 0 0 0,1 0 0 0 0,-1 0 0 0 0,1 0 0 0 0,-1 0 0 0 0,1 0 0 0 0,-1 0 0 0 0,1 0 0 0 0,-1-1 1 0 0,1 1-1 0 0,0 0 0 0 0,-1 0 0 0 0,1-1 0 0 0,-1 1 0 0 0,1 0 0 0 0,0-1 0 0 0,-1 1 0 0 0,0-2 5 0 0,0 0 0 0 0,0 1 1 0 0,0-1-1 0 0,0 0 0 0 0,0 0 0 0 0,0 0 0 0 0,1 0 0 0 0,-1 0 1 0 0,1 0-1 0 0,-1 0 0 0 0,1 0 0 0 0,0 0 0 0 0,0 0 0 0 0,0 0 1 0 0,0 0-1 0 0,0 0 0 0 0,0 0 0 0 0,1 0 0 0 0,-1 0 0 0 0,1 0 0 0 0,-1 0 1 0 0,2-2-1 0 0,2-8 10 0 0,0 1 0 0 0,9-15 1 0 0,-11 23-18 0 0,17-32-1 0 0,1 1 1 0 0,1 1-1 0 0,3 1 0 0 0,0 1 1 0 0,46-45-1 0 0,-54 61-53 0 0,1 0-1 0 0,1 1 1 0 0,0 1-1 0 0,1 0 1 0 0,0 2-1 0 0,1 0 1 0 0,0 1-1 0 0,1 1 1 0 0,0 1-1 0 0,0 1 1 0 0,30-6-1 0 0,-47 11 42 0 0,-3 2 0 0 0,0-1 0 0 0,1 1 0 0 0,-1 0 0 0 0,0 0 0 0 0,0-1 0 0 0,0 1 0 0 0,1 0 0 0 0,-1 0 0 0 0,0 0 0 0 0,0 0 0 0 0,0 0 0 0 0,1 1 0 0 0,-1-1 0 0 0,0 0 0 0 0,0 0 0 0 0,1 1 0 0 0,9 3 0 0 0,-2 3 0 0 0,-7-5 5 0 0,-1 1 0 0 0,0-1 0 0 0,1 0-1 0 0,-1 1 1 0 0,0-1 0 0 0,0 1 0 0 0,0-1-1 0 0,-1 1 1 0 0,1-1 0 0 0,0 1 0 0 0,-1 0 0 0 0,0-1-1 0 0,0 1 1 0 0,0 0 0 0 0,0-1 0 0 0,0 1-1 0 0,0 0 1 0 0,-1-1 0 0 0,1 1 0 0 0,-1 0 0 0 0,0-1-1 0 0,0 1 1 0 0,0-1 0 0 0,-1 4 0 0 0,-5 7 31 0 0,1 0 0 0 0,-1-1 0 0 0,-11 14 0 0 0,15-22-28 0 0,-20 32 332 0 0,-26 56 0 0 0,23-41-233 0 0,19-37-72 0 0,0 0 0 0 0,1 0 0 0 0,-4 17 1 0 0,9-25-26 0 0,-1 0 0 0 0,1-1 1 0 0,0 1-1 0 0,0 0 0 0 0,1 0 1 0 0,0 0-1 0 0,0 0 1 0 0,0-1-1 0 0,1 1 0 0 0,0 0 1 0 0,1 6-1 0 0,0-10-6 0 0,-1 0 0 0 0,0 0-1 0 0,1 0 1 0 0,0-1 0 0 0,-1 1 0 0 0,1 0-1 0 0,0-1 1 0 0,0 1 0 0 0,0-1 0 0 0,0 0-1 0 0,0 1 1 0 0,0-1 0 0 0,0 0 0 0 0,0 0-1 0 0,3 0 1 0 0,-3 0-106 0 0,0-1 0 0 0,0 1 0 0 0,0-1-1 0 0,0 0 1 0 0,0 0 0 0 0,0 0 0 0 0,1 0 0 0 0,-1 0-1 0 0,0 0 1 0 0,0 0 0 0 0,0-1 0 0 0,0 1 0 0 0,3-2 0 0 0,6-1-1484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23 6911 0 0,'11'-5'347'0'0,"3"-2"-232"0"0,4-3 8191 0 0,-70 40-7258 0 0,2 2-1 0 0,1 2 0 0 0,-49 46 1 0 0,71-55-1004 0 0,-7 5-2 0 0,-31 38 0 0 0,36-34-42 0 0,-59 74 450 0 0,75-90-207 0 0,1 1 0 0 0,1 0 1 0 0,1 1-1 0 0,-10 27 0 0 0,16-36-102 0 0,0 0 1 0 0,1 0-1 0 0,1 0 0 0 0,0 1 1 0 0,0-1-1 0 0,1 1 0 0 0,1-1 0 0 0,0 13 1 0 0,1-19-113 0 0,-1 0 0 0 0,1 0 0 0 0,0-1 1 0 0,1 1-1 0 0,-1 0 0 0 0,1-1 0 0 0,0 1 1 0 0,0-1-1 0 0,0 0 0 0 0,0 0 0 0 0,1 0 1 0 0,0 0-1 0 0,0 0 0 0 0,0 0 0 0 0,0-1 0 0 0,1 1 1 0 0,-1-1-1 0 0,1 0 0 0 0,0 0 0 0 0,0 0 1 0 0,0-1-1 0 0,5 3 0 0 0,-2-2-9 0 0,0-1 1 0 0,-1 0-1 0 0,1 0 0 0 0,0-1 1 0 0,0 0-1 0 0,0 0 0 0 0,0 0 1 0 0,0-1-1 0 0,0 0 0 0 0,0-1 1 0 0,13-1-1 0 0,-9 0-494 0 0,1-1-1 0 0,-1 0 1 0 0,0-1-1 0 0,0 0 1 0 0,0 0-1 0 0,14-9 1 0 0,-12 4-1358 0 0,-1-1-339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21 4607 0 0,'0'0'354'0'0,"7"-20"16298"0"0,-8 22-16268 0 0,-82 196 1075 0 0,18-43-596 0 0,50-119-847 0 0,-25 45 0 0 0,29-63-9 0 0,-1 0-1 0 0,-1-1 0 0 0,0 0 1 0 0,-16 15-1 0 0,-3 1-1425 0 0,32-31 645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2303 0 0,'0'0'18368'0'0,"2"0"-17745"0"0,18-1 214 0 0,0-1 1 0 0,0-1-1 0 0,38-10 1 0 0,59-25-345 0 0,-99 32-428 0 0,-3 1-133 0 0,-1-1 1 0 0,0 0 0 0 0,18-12-1 0 0,-3-3-7579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5527 0 0,'0'0'498'0'0,"0"2"131"0"0,-12 46 11364 0 0,-6-2-7013 0 0,-30 44-5547 0 0,12-22 1339 0 0,-140 236-1045 0 0,164-285 107 0 0,2 0 1 0 0,-13 28-1 0 0,23-45 6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41 265 2303 0 0,'-4'-1'23'0'0,"1"0"-1"0"0,0 0 1 0 0,0 0-1 0 0,0 0 0 0 0,0-1 1 0 0,0 1-1 0 0,0-1 1 0 0,0 0-1 0 0,-3-2 0 0 0,5 3 31 0 0,1 1-1 0 0,0 0 0 0 0,-1 0 1 0 0,1 0-1 0 0,0-1 0 0 0,-1 1 1 0 0,1 0-1 0 0,0-1 0 0 0,-1 1 1 0 0,1 0-1 0 0,0-1 0 0 0,0 1 1 0 0,-1 0-1 0 0,1-1 0 0 0,0 1 0 0 0,0 0 1 0 0,0-1-1 0 0,-1 1 0 0 0,1-1 1 0 0,0 1-1 0 0,0 0 0 0 0,0-1 1 0 0,0 1-1 0 0,0-1 0 0 0,0 1 1 0 0,0 0-1 0 0,0-1 0 0 0,0 1 1 0 0,0-1-1 0 0,0 1 0 0 0,0-1 0 0 0,0 1 1 0 0,0 0-1 0 0,0-1 0 0 0,1 1 1 0 0,-1-1-1 0 0,0 1 0 0 0,0 0 1 0 0,0-1-1 0 0,1 1 0 0 0,-1 0 1 0 0,1-2 739 0 0,1-1 11 0 0,-1 0 0 0 0,1 1 0 0 0,0-1 0 0 0,1 0 0 0 0,-1 0 0 0 0,0 1 0 0 0,1 0 0 0 0,0-1 0 0 0,-1 1 0 0 0,4-2 1 0 0,34-18 2073 0 0,-28 15-2924 0 0,74-38 309 0 0,139-53 0 0 0,-201 90 195 0 0,43-8 1 0 0,-56 14-221 0 0,0 0 0 0 0,1 1 0 0 0,0 1 1 0 0,-1 0-1 0 0,1 0 0 0 0,12 3 1 0 0,-19-2-120 0 0,0 0 0 0 0,1 1 0 0 0,-1-1 0 0 0,0 1 0 0 0,0 1 0 0 0,0-1 0 0 0,-1 1 0 0 0,1-1 0 0 0,0 1 0 0 0,-1 1 0 0 0,0-1 1 0 0,0 1-1 0 0,0-1 0 0 0,0 1 0 0 0,0 0 0 0 0,-1 1 0 0 0,5 7 0 0 0,-4-5 11 0 0,-1-1-1 0 0,0 1 1 0 0,0 0-1 0 0,-1 0 1 0 0,0 0 0 0 0,-1 0-1 0 0,1 0 1 0 0,-1 0-1 0 0,0 0 1 0 0,-1 0 0 0 0,0 1-1 0 0,-1 13 1 0 0,0-15-94 0 0,-1 0 1 0 0,0 1 0 0 0,1-1-1 0 0,-2 0 1 0 0,1 0-1 0 0,-1 0 1 0 0,0-1-1 0 0,0 1 1 0 0,0-1 0 0 0,-1 1-1 0 0,0-1 1 0 0,0 0-1 0 0,-5 5 1 0 0,-8 5 138 0 0,-1 0-1 0 0,-25 17 1 0 0,28-21-152 0 0,-9 4-22 0 0,-46 23 1 0 0,35-21-19 0 0,11-5-249 0 0,-2 0 0 0 0,1-2 0 0 0,-1-1 0 0 0,-32 7 0 0 0,55-15 114 0 0,-1-1 0 0 0,1 1 0 0 0,-1-1-1 0 0,1 0 1 0 0,-1 0 0 0 0,0 0 0 0 0,-6-1 0 0 0,9 0-326 0 0,4-13-3393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0,'1'1'5711'0'0,"35"21"194"0"0,20 10-3666 0 0,22 13-1678 0 0,-37-19 15 0 0,-1 2 0 0 0,57 52-1 0 0,-83-68-390 0 0,-1 1-1 0 0,-1 1 0 0 0,0 0 1 0 0,-1 1-1 0 0,-1 0 0 0 0,0 1 1 0 0,-1 0-1 0 0,-1 0 0 0 0,0 1 0 0 0,5 19 1 0 0,-10-25-104 0 0,-1-1-1 0 0,0 1 1 0 0,-1 0 0 0 0,0-1 0 0 0,0 1 0 0 0,-1 0 0 0 0,-1 0-1 0 0,-1 11 1 0 0,-1-6-2 0 0,-1-1-1 0 0,0 1 0 0 0,-1-1 1 0 0,-13 27-1 0 0,-5-2 101 0 0,-2 0 0 0 0,-52 64 0 0 0,58-80-57 0 0,-12 16-89 0 0,-44 58 71 0 0,58-74-84 0 0,1 2-1 0 0,-14 28 0 0 0,22-32-35 0 0,7-20-64 0 0,-17 4-7285 0 0,7-7 5450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5063 0 0,'0'0'390'0'0,"-9"1"-236"0"0,-27 7 15574 0 0,28-4-14273 0 0,7-3-1417 0 0,1 0-1 0 0,-1 0 1 0 0,1 0 0 0 0,-1 0 0 0 0,1 0-1 0 0,-1 0 1 0 0,1 0 0 0 0,0 0 0 0 0,-1 0-1 0 0,1 0 1 0 0,0 0 0 0 0,0 0 0 0 0,0 0-1 0 0,0 0 1 0 0,0 0 0 0 0,0 0 0 0 0,0 0-1 0 0,0 0 1 0 0,0 0 0 0 0,1 1 0 0 0,-1 1-16 0 0,1-1 0 0 0,0 0 1 0 0,0 0-1 0 0,0 0 0 0 0,0-1 1 0 0,1 1-1 0 0,-1 0 0 0 0,1 0 1 0 0,1 1-1 0 0,4 4 4 0 0,0-2 1 0 0,0 1-1 0 0,15 8 0 0 0,11 2 39 0 0,1-1 1 0 0,0-2-1 0 0,66 17 0 0 0,-2 0-70 0 0,39 22 99 0 0,-103-38-49 0 0,-33-14 200 0 0,1 1-176 0 0,4 3 22 0 0,-6-4-83 0 0,-1 1-1 0 0,1 0 0 0 0,-1-1 1 0 0,1 1-1 0 0,-1-1 0 0 0,1 1 1 0 0,-1 0-1 0 0,1-1 1 0 0,-1 1-1 0 0,1-1 0 0 0,-1 0 1 0 0,-1 1-1 0 0,-12 7-7 0 0,0-1 0 0 0,-1-1 0 0 0,-26 8 0 0 0,-13 6 0 0 0,0 4 25 0 0,1 2 1 0 0,-95 65-1 0 0,126-76 26 0 0,-28 16 0 0 0,41-26-82 0 0,0-1 0 0 0,0 0 0 0 0,0 0 0 0 0,0-1 0 0 0,-1 0 0 0 0,-15 2 0 0 0,8-5-123 0 0,16 0 35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7367 0 0,'0'0'12759'0'0,"-1"2"-12400"0"0,-5 33 212 0 0,-2 0 1 0 0,-1-1-1 0 0,-2 0 1 0 0,-2 0-1 0 0,-21 40 1 0 0,14-37-419 0 0,-26 37 0 0 0,25-43-25 0 0,-33 65 0 0 0,52-90-126 0 0,0-1-1 0 0,0 0 0 0 0,0 1 0 0 0,0-1 0 0 0,-1 12 0 0 0,3-16-290 0 0,8 6-2058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0:1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 16671 0 0,'0'0'1512'0'0,"1"-1"-1245"0"0,4-3 1405 0 0,-6 7-789 0 0,-7 11-501 0 0,-12 19-610 0 0,3-6 244 0 0,-59 102-51 0 0,69-113 66 0 0,0-1-1 0 0,1 1 1 0 0,0 0-1 0 0,2 0 1 0 0,0 1-1 0 0,-3 29 1 0 0,6-43 19 0 0,1-1-1 0 0,0 1 1 0 0,0 0 0 0 0,0 0-1 0 0,1-1 1 0 0,-1 1 0 0 0,1 0-1 0 0,-1-1 1 0 0,1 1 0 0 0,0 0-1 0 0,0-1 1 0 0,0 1 0 0 0,1-1-1 0 0,-1 1 1 0 0,0-1 0 0 0,1 0-1 0 0,0 1 1 0 0,-1-1 0 0 0,1 0-1 0 0,0 0 1 0 0,0 0 0 0 0,0-1-1 0 0,0 1 1 0 0,1 0 0 0 0,-1-1-1 0 0,0 1 1 0 0,1-1 0 0 0,-1 0 0 0 0,1 0-1 0 0,-1 0 1 0 0,1 0 0 0 0,0 0-1 0 0,-1-1 1 0 0,6 2 0 0 0,0-1 60 0 0,-1 0 1 0 0,1-1 0 0 0,-1 0-1 0 0,1 0 1 0 0,-1-1 0 0 0,1 0-1 0 0,-1 0 1 0 0,1 0 0 0 0,-1-1-1 0 0,0 0 1 0 0,13-6-1 0 0,-5 0 2 0 0,0 0 0 0 0,-1-1 0 0 0,0 0 0 0 0,-1-1-1 0 0,0-1 1 0 0,0 0 0 0 0,12-15 0 0 0,-18 18-99 0 0,0-1 1 0 0,-1 0 0 0 0,0-1 0 0 0,0 1-1 0 0,-1-1 1 0 0,0 0 0 0 0,-1-1-1 0 0,0 1 1 0 0,-1-1 0 0 0,0 1-1 0 0,2-20 1 0 0,-4 23-13 0 0,-1 0 1 0 0,1 1-1 0 0,-1-1 0 0 0,-1 1 0 0 0,1-1 1 0 0,-1 0-1 0 0,0 1 0 0 0,-1-1 0 0 0,0 1 1 0 0,0 0-1 0 0,0-1 0 0 0,-3-5 0 0 0,3 8-11 0 0,-1 1 0 0 0,1-1 0 0 0,-1 1 0 0 0,1 0 0 0 0,-1 0 0 0 0,0 0 0 0 0,0 0 0 0 0,0 0 0 0 0,-1 1 0 0 0,1-1-1 0 0,-1 1 1 0 0,1 0 0 0 0,-1 0 0 0 0,0 0 0 0 0,0 0 0 0 0,0 1 0 0 0,0 0 0 0 0,0 0 0 0 0,-7-2 0 0 0,7 3-131 0 0,1-1 0 0 0,-1 1 1 0 0,1 0-1 0 0,0 0 0 0 0,-1 0 1 0 0,1 1-1 0 0,-1-1 0 0 0,-4 2 0 0 0,5-1-600 0 0,0 0-1 0 0,0 1 1 0 0,0-1-1 0 0,0 1 0 0 0,-4 2 1 0 0,-2 3-6510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29 9071 0 0,'1'-1'414'0'0,"29"-16"143"0"0,-14 6 4783 0 0,-35 17-3817 0 0,-31 11-588 0 0,0 1 1 0 0,-52 29-1 0 0,75-32-778 0 0,1 1 0 0 0,0 0-1 0 0,-30 28 1 0 0,43-33 40 0 0,-1 2-1 0 0,2 0 1 0 0,-20 26-1 0 0,24-29-67 0 0,2 0-1 0 0,-1 1 0 0 0,1 0 0 0 0,1 0 0 0 0,0 0 1 0 0,-5 19-1 0 0,9-27-97 0 0,0 1 1 0 0,0 0 0 0 0,1-1-1 0 0,-1 1 1 0 0,1 0 0 0 0,0 0-1 0 0,0 0 1 0 0,0-1 0 0 0,0 1-1 0 0,1 0 1 0 0,0 0 0 0 0,0-1-1 0 0,0 1 1 0 0,0 0 0 0 0,0-1-1 0 0,1 1 1 0 0,-1-1 0 0 0,1 0-1 0 0,0 1 1 0 0,0-1-1 0 0,1 0 1 0 0,-1 0 0 0 0,0 0-1 0 0,1-1 1 0 0,0 1 0 0 0,0 0-1 0 0,0-1 1 0 0,0 0 0 0 0,0 0-1 0 0,0 0 1 0 0,0 0 0 0 0,1 0-1 0 0,-1-1 1 0 0,1 1 0 0 0,-1-1-1 0 0,1 0 1 0 0,0 0 0 0 0,0 0-1 0 0,-1-1 1 0 0,1 1-1 0 0,5-1 1 0 0,5-1 40 0 0,-1-1 0 0 0,1-1-1 0 0,-1 0 1 0 0,0-1 0 0 0,0 0-1 0 0,18-10 1 0 0,-13 7-22 0 0,-3 1-45 0 0,-1-1 0 0 0,0 0-1 0 0,-1-1 1 0 0,1 0 0 0 0,-2-1 0 0 0,20-17-1 0 0,-25 19-81 0 0,-1 0-1 0 0,0 0 0 0 0,0 0 0 0 0,0-1 1 0 0,-1 0-1 0 0,0 0 0 0 0,0 0 0 0 0,-1 0 1 0 0,0-1-1 0 0,0 0 0 0 0,-1 0 1 0 0,2-10-1 0 0,-4 11-58 0 0,1-1 0 0 0,-2 1 0 0 0,1-1 0 0 0,-1 1 0 0 0,-1-1 0 0 0,1 1 0 0 0,-1-1 0 0 0,-1 1 0 0 0,0-1 1 0 0,0 1-1 0 0,0 0 0 0 0,-1 0 0 0 0,0 0 0 0 0,-1 0 0 0 0,0 1 0 0 0,0-1 0 0 0,-1 1 0 0 0,1 0 0 0 0,-9-9 0 0 0,12 15-218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0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1022 2759 0 0,'0'0'126'0'0,"-1"2"-5"0"0,0 1-98 0 0,-15 16 187 0 0,4-6 1576 0 0,0 1 0 0 0,2 0-1 0 0,-1 1 1 0 0,-10 23-1 0 0,18-34-1673 0 0,-2 12 5672 0 0,14-26-5230 0 0,24-36-240 0 0,-2 0 0 0 0,48-98 0 0 0,-38 65-154 0 0,-23 45-115 0 0,30-57 158 0 0,85-119 0 0 0,5 44 81 0 0,-45 56-173 0 0,-76 88-31 0 0,-17 22-80 0 0,0 0 1 0 0,0 0 0 0 0,0 0 0 0 0,0 0 0 0 0,0 0 0 0 0,0 0 0 0 0,0 0 0 0 0,0 0 0 0 0,0 0 0 0 0,0 0 0 0 0,0 0 0 0 0,0 0 0 0 0,0 0 0 0 0,0 0 0 0 0,0 0-1 0 0,1 1 1 0 0,-1-1 0 0 0,0 0 0 0 0,0 0 0 0 0,0 0 0 0 0,0 0 0 0 0,0 0 0 0 0,0 0 0 0 0,0 0 0 0 0,0 0 0 0 0,0 0 0 0 0,0 0 0 0 0,0 0 0 0 0,0 0 0 0 0,0 0 0 0 0,0 0-1 0 0,0 0 1 0 0,0 0 0 0 0,0 0 0 0 0,0 0 0 0 0,1 0 0 0 0,-1 0 0 0 0,0 0 0 0 0,0 0 0 0 0,0 0 0 0 0,0 0 0 0 0,0 0 0 0 0,0 0 0 0 0,0 0 0 0 0,0 0 0 0 0,0 0-1 0 0,0 0 1 0 0,0 0 0 0 0,0 0 0 0 0,0 0 0 0 0,0 0 0 0 0,0 0 0 0 0,0 0 0 0 0,0 0 0 0 0,1 0 0 0 0,-1 0 0 0 0,2 5-10 0 0,-1 0 0 0 0,1 0 1 0 0,-1 0-1 0 0,0 0 0 0 0,0 1 1 0 0,-1-1-1 0 0,1 9 0 0 0,-6 41-135 0 0,1-17 99 0 0,-18 131 12 0 0,-2 20-6 0 0,21-139 51 0 0,1-22-23 0 0,0 1 0 0 0,2 0 0 0 0,2 0 0 0 0,0 0 1 0 0,2-1-1 0 0,9 37 0 0 0,-9-52 11 0 0,1-1 11 0 0,4-1 32 0 0,-2-2-22 0 0,-4-5 22 0 0,2 5-22 0 0,-4-7 338 0 0,0-3-335 0 0,0 1 0 0 0,0-1 0 0 0,-1 1 0 0 0,1-1 1 0 0,0 0-1 0 0,-1 1 0 0 0,1-1 0 0 0,0 0 0 0 0,-1 0 1 0 0,1 1-1 0 0,0-3 0 0 0,0 1 24 0 0,12-16 150 0 0,-2 0 0 0 0,0-1 0 0 0,-2-1 0 0 0,10-25 1 0 0,7-16 102 0 0,91-150 235 0 0,-85 156-499 0 0,-2 6 61 0 0,53-65-1 0 0,46-36 146 0 0,-49 57-194 0 0,-20 16-198 0 0,12-15-906 0 0,-56 77 473 0 0,-14 14 184 0 0,0 17-2522 0 0,-1-13 2574 0 0,-1 0-1 0 0,0-1 0 0 0,1 1 1 0 0,-1 0-1 0 0,0 0 0 0 0,-1 4 1 0 0,-2 12-3776 0 0,-2 4-1006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0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338 120 3679 0 0,'0'0'167'0'0,"-2"1"-7"0"0,-18 8 1271 0 0,0 2-1 0 0,0 0 1 0 0,1 1-1 0 0,0 0 1 0 0,-18 18-1 0 0,-82 83 1368 0 0,104-98-2611 0 0,12-13-141 0 0,-10 12 149 0 0,-16 19 0 0 0,26-30-171 0 0,1 0 1 0 0,0 1 0 0 0,0-1 0 0 0,0 1-1 0 0,0 0 1 0 0,0-1 0 0 0,1 1 0 0 0,-1 0-1 0 0,1 0 1 0 0,0 0 0 0 0,0 0 0 0 0,0 5-1 0 0,1-8-3 0 0,1 0-1 0 0,-1 0 0 0 0,1 1 1 0 0,-1-1-1 0 0,1 0 0 0 0,-1 0 1 0 0,1 0-1 0 0,0 0 0 0 0,-1-1 1 0 0,1 1-1 0 0,0 0 0 0 0,0 0 1 0 0,0 0-1 0 0,-1 0 0 0 0,1-1 1 0 0,0 1-1 0 0,0 0 0 0 0,0-1 1 0 0,0 1-1 0 0,0-1 0 0 0,2 1 1 0 0,-1 0 29 0 0,4 2 34 0 0,0-1 0 0 0,0 0 1 0 0,0 0-1 0 0,0-1 1 0 0,0 0-1 0 0,0 0 1 0 0,0 0-1 0 0,0-1 0 0 0,1 0 1 0 0,-1 0-1 0 0,0 0 1 0 0,0-1-1 0 0,0 0 1 0 0,10-3-1 0 0,1-1 84 0 0,0 0 0 0 0,0-2 0 0 0,27-14 0 0 0,-27 12-114 0 0,-1-2 0 0 0,0 1 0 0 0,-1-2-1 0 0,0 0 1 0 0,-1-1 0 0 0,0 0 0 0 0,-1-1 0 0 0,-1-1 0 0 0,0 0-1 0 0,18-32 1 0 0,-28 44-66 0 0,0-1 0 0 0,-1 0-1 0 0,0 0 1 0 0,1 1 0 0 0,-2-1 0 0 0,1 0-1 0 0,0 0 1 0 0,-1 0 0 0 0,1 0-1 0 0,-1 0 1 0 0,-1-1 0 0 0,1 1 0 0 0,0 0-1 0 0,-1 0 1 0 0,0 0 0 0 0,0 0 0 0 0,0 1-1 0 0,-3-7 1 0 0,1 3-75 0 0,0 0 0 0 0,0 1 0 0 0,-1-1 1 0 0,0 1-1 0 0,-1 0 0 0 0,0 0 0 0 0,0 0 0 0 0,-11-9 1 0 0,7 7-110 0 0,-1 1 0 0 0,-18-8 0 0 0,20 11-48 0 0,0-1 1 0 0,0 0-1 0 0,0 0 1 0 0,1 0-1 0 0,-1-1 1 0 0,-7-8 0 0 0,15 13 142 0 0,-1 1 0 0 0,0-1 0 0 0,1 0 0 0 0,-1 0 0 0 0,1 0 0 0 0,-1 1 0 0 0,1-1-1 0 0,0 0 1 0 0,-1 0 0 0 0,1 0 0 0 0,0 0 0 0 0,-1 0 0 0 0,1 0 0 0 0,0 1 0 0 0,0-1 0 0 0,0 0 0 0 0,0 0 0 0 0,0 0 0 0 0,0 0 0 0 0,0 0 0 0 0,0 0 0 0 0,0 0 0 0 0,1 0 0 0 0,-1-1 0 0 0,5-9-4851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31 16327 0 0,'0'-2'123'0'0,"0"0"0"0"0,-1 0 0 0 0,1 0 0 0 0,-1 0 0 0 0,0 0 0 0 0,0 0 0 0 0,0 0 0 0 0,0 0 0 0 0,0 0 0 0 0,0 1 0 0 0,-1-3 0 0 0,1 4-113 0 0,0-1 1 0 0,0 0 0 0 0,1 1 0 0 0,-1-1 0 0 0,0 1 0 0 0,0 0 0 0 0,0-1 0 0 0,0 1 0 0 0,1 0 0 0 0,-1-1-1 0 0,0 1 1 0 0,0 0 0 0 0,0 0 0 0 0,0 0 0 0 0,0 0 0 0 0,0 0 0 0 0,0 0 0 0 0,0 0 0 0 0,0 0 0 0 0,1 0 0 0 0,-1 0-1 0 0,0 1 1 0 0,0-1 0 0 0,0 0 0 0 0,0 1 0 0 0,0-1 0 0 0,0 0 0 0 0,1 1 0 0 0,-1-1 0 0 0,-1 1 0 0 0,-6 4 129 0 0,1 1 0 0 0,-1-1 0 0 0,1 1 0 0 0,0 0 0 0 0,0 1 0 0 0,-6 7 1 0 0,-33 48 377 0 0,44-60-503 0 0,-22 34 170 0 0,2 2 0 0 0,-28 63 0 0 0,-23 87-113 0 0,70-178-67 0 0,-69 214 55 0 0,-1 4-34 0 0,52-174-179 0 0,-2 0 0 0 0,-33 55 0 0 0,39-78-672 0 0,-2-1 0 0 0,-1 0 0 0 0,-39 43 0 0 0,57-71-451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90 9671 0 0,'-2'1'748'0'0,"-8"0"-2277"0"0,-2 6 10493 0 0,12-7-8894 0 0,14 2 1968 0 0,2-2-1612 0 0,0 0 0 0 0,0-1 1 0 0,26-6-1 0 0,48-14 341 0 0,-44 9-474 0 0,-35 9-243 0 0,147-33 385 0 0,-112 28-679 0 0,68-4 0 0 0,-105 11-341 0 0,1 1 0 0 0,-1 1 0 0 0,0 0 0 0 0,16 3 0 0 0,-21-3-51 0 0,0 0 0 0 0,0 1 0 0 0,-1-1 0 0 0,1 1 0 0 0,0-1 0 0 0,-1 1 0 0 0,0 0 0 0 0,1 1-1 0 0,-1-1 1 0 0,0 0 0 0 0,0 1 0 0 0,0 0 0 0 0,3 4 0 0 0,2 4-4091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92 142 4143 0 0,'0'0'319'0'0,"1"2"-210"0"0,1 5 1197 0 0,0 0 0 0 0,1 0 0 0 0,1 0 0 0 0,-1-1 0 0 0,1 1 0 0 0,4 6 0 0 0,-5-11-1015 0 0,-1 1 1 0 0,1 0-1 0 0,-1-1 1 0 0,1 0-1 0 0,0 1 0 0 0,0-1 1 0 0,0 0-1 0 0,0 0 1 0 0,0-1-1 0 0,0 1 0 0 0,1-1 1 0 0,-1 1-1 0 0,1-1 0 0 0,-1 0 1 0 0,4 0-1 0 0,3 0 18 0 0,0 0 0 0 0,0-1 0 0 0,0 0 1 0 0,-1-1-1 0 0,1 0 0 0 0,0 0 0 0 0,-1-1 0 0 0,1 0 0 0 0,-1-1 0 0 0,1 0 0 0 0,13-7 0 0 0,8-6 194 0 0,54-36 0 0 0,-71 43-489 0 0,-1-1 1 0 0,18-17-1 0 0,-28 24-90 0 0,0 0 0 0 0,0 0 0 0 0,0 0 0 0 0,-1 0 0 0 0,1-1 0 0 0,-1 1 0 0 0,0-1 0 0 0,0 1 0 0 0,0-1 0 0 0,0 0 0 0 0,-1 0 0 0 0,0 0 0 0 0,0 0 0 0 0,0 0 0 0 0,1-6 0 0 0,-2 9 17 0 0,0-1 1 0 0,0 1 0 0 0,0 0 0 0 0,0 0 0 0 0,0 0 0 0 0,0 0 0 0 0,-1 0-1 0 0,1 0 1 0 0,0-1 0 0 0,-1 1 0 0 0,1 0 0 0 0,-1 0 0 0 0,1 0 0 0 0,-1 0 0 0 0,1 0-1 0 0,-1 0 1 0 0,0 1 0 0 0,1-1 0 0 0,-1 0 0 0 0,0 0 0 0 0,0 0 0 0 0,0 0-1 0 0,-1 0 1 0 0,0 0-12 0 0,0 0-1 0 0,0 0 1 0 0,0 1-1 0 0,0-1 0 0 0,0 1 1 0 0,0 0-1 0 0,0 0 1 0 0,0 0-1 0 0,0-1 0 0 0,0 2 1 0 0,0-1-1 0 0,-3 0 0 0 0,-5 3-212 0 0,0-1 0 0 0,0 1 0 0 0,-19 9 0 0 0,-4 4 213 0 0,2 1-1 0 0,0 2 0 0 0,1 0 1 0 0,1 3-1 0 0,1 0 0 0 0,1 2 1 0 0,0 0-1 0 0,2 2 0 0 0,2 1 1 0 0,0 1-1 0 0,-19 33 0 0 0,30-44 327 0 0,2 1 0 0 0,-15 36-1 0 0,23-49-191 0 0,0 1-1 0 0,0-1 1 0 0,1 1-1 0 0,0-1 1 0 0,0 1 0 0 0,0 0-1 0 0,0-1 1 0 0,1 1-1 0 0,0 0 1 0 0,0-1-1 0 0,1 1 1 0 0,-1 0 0 0 0,1-1-1 0 0,0 1 1 0 0,3 7-1 0 0,-3-11-27 0 0,1 0 0 0 0,-1 1 0 0 0,1-1 0 0 0,-1 0 0 0 0,1 0 0 0 0,0 0 0 0 0,-1 0 0 0 0,1 0 0 0 0,0 0 0 0 0,0-1 0 0 0,1 1 0 0 0,-1-1 0 0 0,0 1 0 0 0,0-1 0 0 0,1 0 0 0 0,-1 0 0 0 0,1 0-1 0 0,-1 0 1 0 0,1 0 0 0 0,-1 0 0 0 0,1-1 0 0 0,3 1 0 0 0,5 0 122 0 0,1-1 0 0 0,0 0-1 0 0,20-3 1 0 0,-20 2-64 0 0,38-7 225 0 0,1-2 0 0 0,89-32 0 0 0,-45 13-452 0 0,3-1-1904 0 0,-75 22 946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23 5527 0 0,'0'-1'423'0'0,"0"0"-149"0"0,0 0 0 0 0,0 0 0 0 0,0 0 1 0 0,-1 0-1 0 0,1 0 0 0 0,0 0 0 0 0,-1 0 0 0 0,1 0 0 0 0,-1 0 0 0 0,1 0 1 0 0,-1 0-1 0 0,1 0 0 0 0,-1 0 0 0 0,0 0 0 0 0,0 0 0 0 0,1 1 0 0 0,-1-1 0 0 0,0 0 1 0 0,0 1-1 0 0,0-1 0 0 0,0 0 0 0 0,-1 0 0 0 0,1 1-83 0 0,0 0 1 0 0,0 0-1 0 0,0 0 0 0 0,0 0 0 0 0,0 0 0 0 0,0 1 1 0 0,1-1-1 0 0,-1 0 0 0 0,0 0 0 0 0,0 1 0 0 0,0-1 0 0 0,0 0 1 0 0,0 1-1 0 0,0-1 0 0 0,1 1 0 0 0,-1 0 0 0 0,0-1 1 0 0,0 1-1 0 0,0 0 0 0 0,-4 5 182 0 0,0-1 1 0 0,0 1-1 0 0,0 0 1 0 0,-4 9-1 0 0,-37 71 865 0 0,-62 162 0 0 0,40-80-554 0 0,-86 140-151 0 0,99-213-467 0 0,-74 115 100 0 0,67-132-166 0 0,61-76-64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8287 0 0,'-1'1'639'0'0,"-31"10"1888"0"0,32-10-2208 0 0,-1-1 0 0 0,0 1-1 0 0,1-1 1 0 0,-1 1 0 0 0,1 0 0 0 0,-1-1 0 0 0,1 1 0 0 0,-1 0 0 0 0,1-1 0 0 0,-1 1 0 0 0,1 0 0 0 0,0 0 0 0 0,-1 0 0 0 0,1-1 0 0 0,0 1 0 0 0,0 0 0 0 0,0 0-1 0 0,0 0 1 0 0,0-1 0 0 0,0 3 0 0 0,1 15 1872 0 0,1-15-2083 0 0,-1 0 0 0 0,1-1 0 0 0,-1 1 1 0 0,1 0-1 0 0,0-1 0 0 0,0 0 1 0 0,0 1-1 0 0,0-1 0 0 0,1 0 1 0 0,-1 0-1 0 0,1 0 0 0 0,-1 0 1 0 0,1 0-1 0 0,0-1 0 0 0,-1 1 1 0 0,1-1-1 0 0,0 0 0 0 0,0 0 0 0 0,0 0 1 0 0,0 0-1 0 0,4 0 0 0 0,9 3 197 0 0,1-2-1 0 0,29 1 0 0 0,-35-3-160 0 0,24 1 2 0 0,1-3 0 0 0,35-5 0 0 0,71-17-6 0 0,-127 21-132 0 0,206-49-60 0 0,-77 7-3353 0 0,-100 29-4225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7367 0 0,'2'0'568'0'0,"1"0"-404"0"0,0 0 0 0 0,1 0-1 0 0,-1 0 1 0 0,0 1-1 0 0,0-1 1 0 0,6 3 0 0 0,-8-3 62 0 0,0 1 0 0 0,0-1 0 0 0,0 1 0 0 0,0 0 0 0 0,0-1 0 0 0,0 1 0 0 0,0 0 0 0 0,0 0 0 0 0,0 0 0 0 0,0 0 0 0 0,-1 0 0 0 0,1 0 0 0 0,0 0 0 0 0,0 0 0 0 0,-1 0 0 0 0,1 0 1 0 0,-1 0-1 0 0,1 0 0 0 0,-1 0 0 0 0,0 1 0 0 0,1-1 0 0 0,-1 0 0 0 0,0 2 0 0 0,1 5 201 0 0,-1-1 1 0 0,0 1-1 0 0,0 0 0 0 0,-1 0 0 0 0,0-1 1 0 0,-1 1-1 0 0,1 0 0 0 0,-5 10 1 0 0,-25 58 304 0 0,29-73-643 0 0,-166 329 2583 0 0,-6-63-1743 0 0,-23-16-613 0 0,171-220-268 0 0,-50 55 258 0 0,75-87-239 0 0,2-3-57 0 0,0 0-1 0 0,1 0 1 0 0,-1 0-1 0 0,0 0 1 0 0,1 0 0 0 0,-1 0-1 0 0,3-2 1 0 0,0-1-7 0 0,7-10-149 0 0,1 1 0 0 0,0 1-1 0 0,22-19 1 0 0,46-31-318 0 0,-59 48 409 0 0,-5 2-4 0 0,34-18 0 0 0,-46 29 75 0 0,1-1 0 0 0,0 1 0 0 0,0 0 0 0 0,0 0 0 0 0,0 1 0 0 0,1 0 0 0 0,-1 0 0 0 0,0 0 0 0 0,1 0 0 0 0,-1 1 0 0 0,0 0 0 0 0,8 0-1 0 0,-12 0 6 0 0,1 1 0 0 0,-1-1-1 0 0,1 0 1 0 0,-1 1-1 0 0,1-1 1 0 0,-1 1-1 0 0,0 0 1 0 0,1-1 0 0 0,-1 1-1 0 0,0 0 1 0 0,0 0-1 0 0,1 0 1 0 0,-1 0-1 0 0,0 0 1 0 0,0 0-1 0 0,0 0 1 0 0,0 0 0 0 0,0 1-1 0 0,-1-1 1 0 0,1 0-1 0 0,0 0 1 0 0,0 1-1 0 0,-1-1 1 0 0,1 1-1 0 0,-1-1 1 0 0,1 0 0 0 0,-1 1-1 0 0,0-1 1 0 0,1 1-1 0 0,-1-1 1 0 0,0 1-1 0 0,0-1 1 0 0,0 1 0 0 0,0-1-1 0 0,-1 3 1 0 0,0 6 89 0 0,-1 1 1 0 0,0-1 0 0 0,0 0 0 0 0,-5 11 0 0 0,3-9 1 0 0,-2 9 79 0 0,0-3-105 0 0,1 0 0 0 0,1-1 0 0 0,0 1-1 0 0,-1 28 1 0 0,5-45-138 0 0,0 0-1 0 0,0 0 1 0 0,0 1-1 0 0,0-1 1 0 0,0 0-1 0 0,0 0 1 0 0,0 1-1 0 0,0-1 1 0 0,1 0-1 0 0,-1 0 1 0 0,0 0-1 0 0,1 1 1 0 0,-1-1-1 0 0,1 0 1 0 0,-1 0-1 0 0,1 0 1 0 0,0 0-1 0 0,-1 0 1 0 0,1 0-1 0 0,0 0 1 0 0,0 0-1 0 0,0 0 1 0 0,0-1-1 0 0,0 1 1 0 0,0 0-1 0 0,0 0 1 0 0,0-1-1 0 0,0 1 1 0 0,0-1-1 0 0,0 1 1 0 0,0-1-1 0 0,1 1 1 0 0,-1-1-1 0 0,0 0 1 0 0,0 1-1 0 0,0-1 1 0 0,1 0-1 0 0,-1 0 1 0 0,0 0-1 0 0,0 0 1 0 0,1 0-1 0 0,-1 0 1 0 0,0 0-1 0 0,2-1 0 0 0,14-2-1164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6911 0 0,'2'1'3452'0'0,"5"4"-639"0"0,25 15 4757 0 0,-26-17-7083 0 0,-1 0 0 0 0,1-1 0 0 0,0 0 0 0 0,9 2-1 0 0,-4-2-308 0 0,1-1 0 0 0,-1-1-1 0 0,0 1 1 0 0,0-2 0 0 0,0 1-1 0 0,0-2 1 0 0,0 0 0 0 0,0 0-1 0 0,12-4 1 0 0,7-5-444 0 0,55-27 1 0 0,-77 35 56 0 0,-2-1-1 0 0,1 0 1 0 0,0 0 0 0 0,-1-1 0 0 0,1 0 0 0 0,-1 0 0 0 0,-1 0-1 0 0,8-9 1 0 0,-12 13-147 0 0,-1-1 20 0 0,0 1 299 0 0,0 0 0 0 0,1 1 0 0 0,-1-1 0 0 0,0 0-1 0 0,0 0 1 0 0,0 0 0 0 0,0 0 0 0 0,0 0 0 0 0,0 0 0 0 0,0 0-1 0 0,-1 0 1 0 0,1 0 0 0 0,0 0 0 0 0,0 0 0 0 0,-2-2 0 0 0,0 2 14 0 0,0 0 0 0 0,0 0 0 0 0,0 0 0 0 0,-1 1 0 0 0,1-1 0 0 0,0 0 0 0 0,-1 1 0 0 0,1 0 1 0 0,0-1-1 0 0,-1 1 0 0 0,1 0 0 0 0,0 0 0 0 0,-1 1 0 0 0,1-1 0 0 0,0 0 0 0 0,-4 2 1 0 0,-3 0 40 0 0,0 0 0 0 0,0 1 0 0 0,-9 5 1 0 0,-23 12 205 0 0,-49 31 0 0 0,71-38-96 0 0,0 0 1 0 0,1 2-1 0 0,1 0 1 0 0,-23 26-1 0 0,35-36-86 0 0,2 0-1 0 0,-1 0 1 0 0,0 0-1 0 0,1 1 1 0 0,0 0-1 0 0,-4 10 1 0 0,6-14-31 0 0,1 1 0 0 0,-1-1 0 0 0,0 0 0 0 0,1 1 1 0 0,0-1-1 0 0,0 1 0 0 0,-1-1 0 0 0,1 1 0 0 0,1-1 0 0 0,-1 0 1 0 0,0 1-1 0 0,0-1 0 0 0,1 1 0 0 0,0-1 0 0 0,-1 0 1 0 0,1 0-1 0 0,0 1 0 0 0,0-1 0 0 0,0 0 0 0 0,3 3 0 0 0,0 1 6 0 0,1 0-1 0 0,0-1 0 0 0,1 0 0 0 0,-1 0 0 0 0,1 0 0 0 0,0-1 1 0 0,10 6-1 0 0,3 0 105 0 0,25 9-1 0 0,-30-14-256 0 0,-2 0 0 0 0,1 1-1 0 0,-1 0 1 0 0,0 1-1 0 0,0 0 1 0 0,11 10 0 0 0,-11-4-2930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45 2303 0 0,'12'-3'109'0'0,"0"0"-1"0"0,0-1 1 0 0,0 0 0 0 0,15-8-1 0 0,-22 9 37 0 0,43-13 17013 0 0,-63 33-16588 0 0,2-8-345 0 0,0 1-1 0 0,0-2 0 0 0,-1 0 1 0 0,-25 11-1 0 0,-63 18 549 0 0,40-16-629 0 0,46-15-108 0 0,-46 17 11 0 0,-105 54-1 0 0,133-53-213 0 0,34-23 142 0 0,0-1-1 0 0,-1 1 0 0 0,1-1 0 0 0,0 0 0 0 0,-1 1 1 0 0,1-1-1 0 0,0 1 0 0 0,0-1 0 0 0,0 1 0 0 0,-1-1 1 0 0,1 1-1 0 0,0-1 0 0 0,0 1 0 0 0,0-1 0 0 0,0 1 0 0 0,0-1 1 0 0,0 1-1 0 0,0-1 0 0 0,0 1 0 0 0,0 0 0 0 0,0-1 1 0 0,0 1-1 0 0,0-1 0 0 0,1 1 0 0 0,-1-1 0 0 0,0 1 0 0 0,0-1 1 0 0,0 1-1 0 0,1-1 0 0 0,-1 0 0 0 0,0 1 0 0 0,1-1 1 0 0,-1 1-1 0 0,0-1 0 0 0,1 0 0 0 0,-1 1 0 0 0,0-1 0 0 0,1 0 1 0 0,-1 1-1 0 0,1-1 0 0 0,-1 0 0 0 0,1 1 0 0 0,-1-1 1 0 0,2 0-1 0 0,-2 1 49 0 0,11 6-159 0 0,0 0-1 0 0,1-1 1 0 0,0-1 0 0 0,24 9 0 0 0,-15-6 113 0 0,40 14-62 0 0,44 18 129 0 0,-91-33 31 0 0,1 0 0 0 0,-1 1 0 0 0,0 1 0 0 0,22 18 1 0 0,-33-24-50 0 0,0 0 1 0 0,0 0 0 0 0,0 0 0 0 0,0 0 0 0 0,-1 1 0 0 0,1-1 0 0 0,-1 1 0 0 0,0 0 0 0 0,3 7-1 0 0,-4-9-14 0 0,-1 0-1 0 0,1-1 0 0 0,-1 1 0 0 0,0 0 0 0 0,1 0 0 0 0,-1 0 0 0 0,0 0 0 0 0,0-1 0 0 0,0 1 1 0 0,-1 0-1 0 0,1 0 0 0 0,0 0 0 0 0,-1-1 0 0 0,1 1 0 0 0,-1 0 0 0 0,0 0 0 0 0,1-1 0 0 0,-1 1 1 0 0,0 0-1 0 0,0-1 0 0 0,0 1 0 0 0,0-1 0 0 0,0 1 0 0 0,-3 1 0 0 0,-3 4 38 0 0,0-2 0 0 0,-1 1 0 0 0,0-1 0 0 0,1 0 0 0 0,-2-1 0 0 0,1 0 0 0 0,0 0 0 0 0,-1-1 0 0 0,0 0 0 0 0,-14 3 0 0 0,-11 1 28 0 0,-50 2 1 0 0,79-9-76 0 0,-12 2 1 0 0,-47 3-105 0 0,1-2 0 0 0,-92-7-1 0 0,152 4 38 0 0,0 0 0 0 0,0 0 0 0 0,0-1-1 0 0,0 1 1 0 0,0-1 0 0 0,0 0 0 0 0,1 0 0 0 0,-1 0 0 0 0,0 0-1 0 0,1 0 1 0 0,-1 0 0 0 0,0-1 0 0 0,1 1 0 0 0,-1-1 0 0 0,1 0-1 0 0,-4-4 1 0 0,5 5-377 0 0,7-9-1385 0 0,3 1-2826 0 0,3 0-1429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994 675 15575 0 0,'0'0'1410'0'0,"-1"2"-1160"0"0,-3 3 71 0 0,-1 1 1 0 0,0-1-1 0 0,0 0 0 0 0,0 0 0 0 0,0 0 0 0 0,-9 5 0 0 0,12-9-210 0 0,2 0-47 0 0,-1-1 1 0 0,1 0 0 0 0,-1 1-1 0 0,1-1 1 0 0,-1 0-1 0 0,1 1 1 0 0,-1-1 0 0 0,1 0-1 0 0,-1 1 1 0 0,1-1-1 0 0,-1 0 1 0 0,0 0 0 0 0,1 0-1 0 0,-1 0 1 0 0,1 1-1 0 0,-1-1 1 0 0,0 0 0 0 0,1 0-1 0 0,-1 0 1 0 0,1 0-1 0 0,-1-1 1 0 0,0 1 0 0 0,1 0-1 0 0,-1 0 1 0 0,1 0-1 0 0,-1 0 1 0 0,0-1 0 0 0,1 1-1 0 0,-1 0 1 0 0,1 0-1 0 0,-1-1 1 0 0,1 1 0 0 0,-1 0-1 0 0,1-1 1 0 0,-1 1-1 0 0,1-1 1 0 0,-1 1 0 0 0,1-1-1 0 0,0 1 1 0 0,-1-1-1 0 0,1 1 1 0 0,0-1-1 0 0,-1 1 1 0 0,1-1 0 0 0,0 1-1 0 0,0-1 1 0 0,-1 1-1 0 0,1-1 1 0 0,0 0 0 0 0,0 1-1 0 0,0-1 1 0 0,-1-2 18 0 0,0 0 1 0 0,0 0-1 0 0,1 0 0 0 0,-1 0 1 0 0,1-1-1 0 0,0 1 0 0 0,0 0 1 0 0,1-5-1 0 0,6-17 66 0 0,2 1 0 0 0,18-39 0 0 0,3-6-167 0 0,30-81-188 0 0,27-76-858 0 0,-83 211 719 0 0,0 0 0 0 0,-1 0 1 0 0,-1-1-1 0 0,0 1 1 0 0,-1-30-1 0 0,-3 45 291 0 0,0 0-1 0 0,0 1 1 0 0,0-1 0 0 0,0 0-1 0 0,-1 1 1 0 0,1 0 0 0 0,-3 1-1 0 0,-3 4 21 0 0,0 1 1 0 0,0 0-1 0 0,1 0 0 0 0,0 1 0 0 0,0 0 1 0 0,1 0-1 0 0,-7 11 0 0 0,5-7 6 0 0,-132 218 150 0 0,70-106 20 0 0,-65 139 91 0 0,21 11-52 0 0,74-175-166 0 0,15-40 40 0 0,-2-1 1 0 0,-4-1-1 0 0,-65 94 0 0 0,77-127 27 0 0,-1-2 0 0 0,-1 0 0 0 0,-31 25 0 0 0,-76 50 318 0 0,124-94-384 0 0,-5 4 2 0 0,-52 35 188 0 0,53-38-240 0 0,0 1-1 0 0,-1-1 0 0 0,1 0 1 0 0,-1-1-1 0 0,-14 4 0 0 0,21-7-303 0 0,-3-7-2660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86 12439 0 0,'1'-1'958'0'0,"10"-14"-474"0"0,-11 14-312 0 0,1-1 0 0 0,-1 1 1 0 0,0 0-1 0 0,1-1 1 0 0,-1 1-1 0 0,0 0 0 0 0,0-1 1 0 0,0 1-1 0 0,0 0 1 0 0,0-1-1 0 0,0 1 0 0 0,0 0 1 0 0,-1-1-1 0 0,1 1 0 0 0,0 0 1 0 0,-1-1-1 0 0,1 1 1 0 0,-1 0-1 0 0,1 0 0 0 0,-2-3 1 0 0,0 1-9 0 0,0 0-1 0 0,0 0 1 0 0,0 0 0 0 0,0 0 0 0 0,-1 0-1 0 0,-2-3 1 0 0,2 4-104 0 0,0 1-1 0 0,-1-1 0 0 0,1 0 1 0 0,0 1-1 0 0,0-1 0 0 0,-1 1 1 0 0,1 0-1 0 0,-1 0 0 0 0,1 0 1 0 0,-1 1-1 0 0,1-1 0 0 0,-1 1 1 0 0,0 0-1 0 0,-6 0 0 0 0,-3 2-51 0 0,0-1-1 0 0,-22 6 0 0 0,22-3-8 0 0,-1 1 1 0 0,0 0-1 0 0,1 1 0 0 0,-15 9 0 0 0,-49 35 90 0 0,59-38-22 0 0,-53 42 280 0 0,60-45-204 0 0,2 0 1 0 0,-1 1-1 0 0,1 0 1 0 0,-12 18-1 0 0,20-25-79 0 0,-1-1-1 0 0,1 1 0 0 0,-1 0 1 0 0,1 0-1 0 0,0-1 1 0 0,0 1-1 0 0,0 0 1 0 0,1 0-1 0 0,-1 0 0 0 0,1 0 1 0 0,-1 0-1 0 0,1 0 1 0 0,1 6-1 0 0,0-8-1 0 0,0 1-1 0 0,0-1 0 0 0,0 1 1 0 0,1-1-1 0 0,-1 0 0 0 0,1 1 0 0 0,-1-1 1 0 0,1 0-1 0 0,0 0 0 0 0,-1 0 1 0 0,4 1-1 0 0,-1 0 2 0 0,-1-1 0 0 0,1 0 0 0 0,-1-1 0 0 0,1 1-1 0 0,-1 0 1 0 0,1-1 0 0 0,0 0 0 0 0,-1 0 0 0 0,1 0 0 0 0,7-1 0 0 0,36-10 283 0 0,-44 11-336 0 0,44-15-167 0 0,1-2-1 0 0,71-37 1 0 0,-118 54 69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50 296 3679 0 0,'0'0'167'0'0,"-11"4"7134"0"0,-4-8-439 0 0,2-3-3343 0 0,12 6-3442 0 0,0 1 0 0 0,0-1 0 0 0,0 0 0 0 0,1 0 0 0 0,-1 0 0 0 0,0 0 0 0 0,1 0 0 0 0,-1 0 0 0 0,0 0 0 0 0,1-1 0 0 0,-1 1 0 0 0,1 0 0 0 0,0 0 0 0 0,-1 0 0 0 0,1 0 0 0 0,0-1 0 0 0,0 1 0 0 0,0 0 0 0 0,0 0 0 0 0,0-1 0 0 0,0 1 0 0 0,0 0 0 0 0,0 0 0 0 0,1-2-1 0 0,0-3 7 0 0,1 1 0 0 0,0-1 0 0 0,0 1 0 0 0,1-1 0 0 0,-1 1 0 0 0,1 0 0 0 0,0 0-1 0 0,0 0 1 0 0,1 0 0 0 0,6-6 0 0 0,5-5-166 0 0,24-20 0 0 0,-29 28-7 0 0,1 1 1 0 0,-1 0 0 0 0,1 0-1 0 0,1 1 1 0 0,-1 0 0 0 0,1 1-1 0 0,0 0 1 0 0,0 1 0 0 0,0 1-1 0 0,17-4 1 0 0,-29 8 87 0 0,1-1 0 0 0,-1 0 0 0 0,1 0 0 0 0,0 0 0 0 0,-1 0 0 0 0,1 1 0 0 0,-1-1-1 0 0,1 0 1 0 0,-1 0 0 0 0,0 1 0 0 0,1-1 0 0 0,-1 0 0 0 0,1 1 0 0 0,-1-1 0 0 0,1 1 0 0 0,-1-1 0 0 0,0 0 0 0 0,1 1-1 0 0,-1-1 1 0 0,0 1 0 0 0,0-1 0 0 0,1 2 0 0 0,4 9-14 0 0,-4-8 30 0 0,0 0 0 0 0,0 0 1 0 0,-1 0-1 0 0,1 0 0 0 0,-1 0 0 0 0,0 0 0 0 0,0 0 0 0 0,0 0 0 0 0,0 0 0 0 0,-1 0 0 0 0,-1 5 1 0 0,-1 2 80 0 0,0 0 1 0 0,-7 12-1 0 0,-4 8-3 0 0,13-28 32 0 0,13-10-124 0 0,13-11-489 0 0,27-27 1 0 0,-2 2-215 0 0,-30 27 460 0 0,43-32-457 0 0,-56 45 723 0 0,0-1 0 0 0,1 1 1 0 0,0 0-1 0 0,0 1 0 0 0,0-1 1 0 0,16-2-1 0 0,-23 5 295 0 0,1 3-263 0 0,0 1 1 0 0,-1-1 0 0 0,1 0-1 0 0,-1 1 1 0 0,1-1 0 0 0,-1 1 0 0 0,0 0-1 0 0,0-1 1 0 0,0 1 0 0 0,0 0 0 0 0,-1-1-1 0 0,1 1 1 0 0,-1 0 0 0 0,1 0 0 0 0,-1 0-1 0 0,0 0 1 0 0,-1 5 0 0 0,0 3 187 0 0,-1 1 1 0 0,-6 21-1 0 0,7-30-202 0 0,-5 16 108 0 0,1-5 9 0 0,1 1 0 0 0,0-1-1 0 0,-2 23 1 0 0,6-34-228 0 0,0 0 0 0 0,0 0 0 0 0,0 0 0 0 0,0 0 0 0 0,0 0 0 0 0,0 0 0 0 0,1 0 0 0 0,-1 0-1 0 0,1 0 1 0 0,0 0 0 0 0,0 0 0 0 0,0-1 0 0 0,0 1 0 0 0,1 0 0 0 0,-1-1 0 0 0,1 1 0 0 0,0-1 0 0 0,-1 1 0 0 0,1-1 0 0 0,0 0 0 0 0,0 0 0 0 0,1 0 0 0 0,3 3 0 0 0,5 1-2119 0 0,2-3-5265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16495 0 0,'0'0'1499'0'0,"-1"2"-1235"0"0,-39 82 1886 0 0,15-29-475 0 0,-40 65 1 0 0,-45 59-924 0 0,78-124-1586 0 0,-28 62 0 0 0,30-54 269 0 0,25-54-375 0 0,0-1-1 0 0,0 1 1 0 0,-1-1 0 0 0,-7 8 0 0 0,6-8-894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3223 0 0,'20'-25'296'0'0,"25"-26"0"0"0,-34 40 665 0 0,0 1 1 0 0,1 0 0 0 0,1 0 0 0 0,19-11-1 0 0,-6 7 1346 0 0,0 1-1 0 0,42-14 0 0 0,-52 22-1520 0 0,0 1-1 0 0,0 1 0 0 0,0 0 0 0 0,1 1 1 0 0,32 1-1 0 0,-33 2-497 0 0,0 0 0 0 0,-1 2 0 0 0,1 0 0 0 0,0 0 0 0 0,-1 2 0 0 0,0 0 0 0 0,0 0 0 0 0,0 2 0 0 0,-1 0 0 0 0,24 15 0 0 0,-34-20-255 0 0,-1 1 1 0 0,1 0-1 0 0,0 0 0 0 0,-1 0 1 0 0,0 0-1 0 0,0 1 1 0 0,0-1-1 0 0,0 1 1 0 0,0 0-1 0 0,-1 0 0 0 0,0 0 1 0 0,0 0-1 0 0,0 0 1 0 0,0 0-1 0 0,-1 1 0 0 0,1-1 1 0 0,-1 1-1 0 0,0-1 1 0 0,0 10-1 0 0,-1-8-14 0 0,0 1 1 0 0,0-1-1 0 0,-1 0 0 0 0,0 1 1 0 0,-1-1-1 0 0,1 0 0 0 0,-1 0 1 0 0,0 0-1 0 0,-1 0 0 0 0,1 0 1 0 0,-1 0-1 0 0,-1-1 0 0 0,-6 11 0 0 0,-3-1 98 0 0,0 0-1 0 0,0-1 0 0 0,-2-1 0 0 0,-18 14 0 0 0,-68 41 182 0 0,67-48-382 0 0,0-2 1 0 0,-1-1-1 0 0,-1-1 1 0 0,0-3-1 0 0,-1-1 0 0 0,-50 10 1 0 0,80-21-125 0 0,0 0 0 0 0,0 0 0 0 0,0-1 0 0 0,0 0 0 0 0,-8-2 0 0 0,12 2 21 0 0,1-1 0 0 0,-1 1 0 0 0,1-1 0 0 0,-1 0-1 0 0,0 1 1 0 0,1-1 0 0 0,0-1 0 0 0,-1 1 0 0 0,1 0 0 0 0,0 0-1 0 0,-1-1 1 0 0,1 0 0 0 0,0 1 0 0 0,0-1 0 0 0,0 0 0 0 0,-1-2 0 0 0,-1-7-4868 0 0,3-5-1492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12439 0 0,'0'0'1126'0'0,"-1"2"-929"0"0,-32 44 3100 0 0,-40 78 0 0 0,-17 59-1574 0 0,-12 24-716 0 0,-109 145-1022 0 0,209-348-23 0 0,-4 5-875 0 0,1-1 1 0 0,-7 16-1 0 0,10-17-535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46 9671 0 0,'0'0'875'0'0,"1"2"-719"0"0,2 1 365 0 0,0 1-1 0 0,0-1 1 0 0,0 0-1 0 0,1 0 1 0 0,-1 0-1 0 0,1 0 1 0 0,0-1 0 0 0,0 1-1 0 0,0-1 1 0 0,0 0-1 0 0,0 0 1 0 0,1-1 0 0 0,-1 1-1 0 0,1-1 1 0 0,-1 0-1 0 0,1 0 1 0 0,7 0-1 0 0,9 1 478 0 0,1-1-1 0 0,32-4 0 0 0,-40 2-786 0 0,10 0 86 0 0,1-1 1 0 0,-1-1-1 0 0,45-13 0 0 0,-64 14-308 0 0,1-1 0 0 0,0 1-1 0 0,-1-1 1 0 0,0-1-1 0 0,0 1 1 0 0,0-1-1 0 0,0 0 1 0 0,0 0-1 0 0,-1-1 1 0 0,1 1 0 0 0,4-8-1 0 0,-8 11-175 0 0,-7-6-501 0 0,4 6 638 0 0,0 0-1 0 0,0 0 0 0 0,0 0 1 0 0,0 1-1 0 0,0-1 0 0 0,-1 0 1 0 0,1 1-1 0 0,0 0 0 0 0,0-1 1 0 0,-1 1-1 0 0,1 0 0 0 0,0 0 1 0 0,-1 1-1 0 0,1-1 0 0 0,0 0 1 0 0,-3 1-1 0 0,-36 12-228 0 0,0 2 317 0 0,1 3 0 0 0,1 1 0 0 0,1 2 0 0 0,0 2 0 0 0,2 1-1 0 0,1 2 1 0 0,-48 44 0 0 0,72-59-3 0 0,1 0-1 0 0,0 0 1 0 0,1 2 0 0 0,0-1-1 0 0,0 1 1 0 0,-10 24 0 0 0,17-33-14 0 0,0-1 1 0 0,1 1 0 0 0,-1 0 0 0 0,1 1 0 0 0,0-1 0 0 0,0 0 0 0 0,1 0-1 0 0,-1 0 1 0 0,1 1 0 0 0,0-1 0 0 0,0 0 0 0 0,0 0 0 0 0,1 0-1 0 0,0 1 1 0 0,0-1 0 0 0,0 0 0 0 0,0 0 0 0 0,0 0 0 0 0,1 0 0 0 0,0 0-1 0 0,-1 0 1 0 0,2-1 0 0 0,-1 1 0 0 0,0-1 0 0 0,1 1 0 0 0,-1-1-1 0 0,1 0 1 0 0,5 5 0 0 0,-1-3 61 0 0,1 1 0 0 0,0-1 1 0 0,0 0-1 0 0,1 0 0 0 0,-1-1 0 0 0,1 0 0 0 0,14 4 0 0 0,68 13 341 0 0,-77-18-382 0 0,13 2-20 0 0,1-1 0 0 0,0-1 0 0 0,0-2-1 0 0,0 0 1 0 0,0-2 0 0 0,39-6 0 0 0,-33-4-4163 0 0,-26 8 1346 0 0,11-3-4877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102 361 5983 0 0,'0'0'542'0'0,"0"1"-446"0"0,-8 25 132 0 0,2-13 1741 0 0,0-2-1 0 0,-1 1 1 0 0,-11 15-1 0 0,-32 32-212 0 0,48-58-1538 0 0,-3 3 1648 0 0,7-10-1799 0 0,-2 4-146 0 0,6-13 180 0 0,1 0 0 0 0,0 0 0 0 0,1 1-1 0 0,19-26 1 0 0,-14 21-91 0 0,82-115-473 0 0,-73 107 268 0 0,2 0 0 0 0,43-38 0 0 0,-41 43 221 0 0,1 1 1 0 0,1 1 0 0 0,0 2 0 0 0,52-26 0 0 0,-76 42 55 0 0,1 0-1 0 0,1 1 0 0 0,-1-1 1 0 0,0 1-1 0 0,0 0 0 0 0,0 0 1 0 0,1 1-1 0 0,-1-1 0 0 0,0 1 1 0 0,10 1-1 0 0,-14 0-65 0 0,-1-1 0 0 0,1 0 0 0 0,-1 1 0 0 0,1-1 1 0 0,0 1-1 0 0,-1-1 0 0 0,0 1 0 0 0,1-1 0 0 0,-1 1 0 0 0,1-1 0 0 0,-1 1 0 0 0,0-1 1 0 0,1 1-1 0 0,-1 0 0 0 0,0-1 0 0 0,0 1 0 0 0,1-1 0 0 0,-1 1 0 0 0,0 0 0 0 0,0 0 1 0 0,1 1 29 0 0,0 2-13 0 0,0 0 0 0 0,-1 0 0 0 0,1 1 0 0 0,-1-1 0 0 0,0 0-1 0 0,0 1 1 0 0,0-1 0 0 0,0 0 0 0 0,-1 1 0 0 0,0-1 0 0 0,0 0 0 0 0,0 0-1 0 0,0 0 1 0 0,-1 0 0 0 0,-1 5 0 0 0,-5 7 22 0 0,0-1 1 0 0,-14 19-1 0 0,-82 128 93 0 0,92-143-142 0 0,-1 1 20 0 0,-20 40 0 0 0,30-55-26 0 0,1 0 1 0 0,0 1-1 0 0,0 0 1 0 0,0 0-1 0 0,1-1 1 0 0,0 1-1 0 0,0 0 1 0 0,0 0-1 0 0,1 0 1 0 0,0 0-1 0 0,0 0 1 0 0,2 10-1 0 0,-1-12 2 0 0,0-1 1 0 0,0 1-1 0 0,0-1 0 0 0,1 0 0 0 0,0 0 1 0 0,0 0-1 0 0,-1 0 0 0 0,2 0 0 0 0,-1 0 1 0 0,0-1-1 0 0,1 1 0 0 0,-1 0 0 0 0,1-1 1 0 0,-1 0-1 0 0,1 0 0 0 0,0 0 0 0 0,0 0 1 0 0,0 0-1 0 0,1-1 0 0 0,-1 1 0 0 0,0-1 1 0 0,6 2-1 0 0,2 0-177 0 0,1-1 0 0 0,-1 0 0 0 0,0 0 0 0 0,1-1 1 0 0,19-1-1 0 0,-3-2-428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7367 0 0,'0'0'568'0'0,"-1"1"-373"0"0,-76 138 8240 0 0,-3 3-5221 0 0,-69 174-1426 0 0,1-38-3618 0 0,116-222-385 0 0,31-55 1724 0 0,3-3-1525 0 0,20-36-917 0 0,-5 10-1606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9615 0 0,'1'-1'439'0'0,"29"-37"73"0"0,56-66 1809 0 0,-58 75-1780 0 0,1 2 0 0 0,1 1 0 0 0,1 2 0 0 0,1 1 0 0 0,1 1 0 0 0,2 2 0 0 0,41-18 0 0 0,-54 28-151 0 0,32-8-1 0 0,-45 15-262 0 0,-1 1-1 0 0,1 1 1 0 0,0-1 0 0 0,0 1-1 0 0,-1 1 1 0 0,1 0 0 0 0,10 1-1 0 0,-17-1-79 0 0,0 0 1 0 0,1 1-1 0 0,-1 0 0 0 0,1-1 0 0 0,-1 1 1 0 0,0 0-1 0 0,1 0 0 0 0,-1 1 0 0 0,0-1 1 0 0,0 0-1 0 0,0 1 0 0 0,0-1 0 0 0,0 1 1 0 0,0 0-1 0 0,1 2 0 0 0,0-1 6 0 0,-1 0 1 0 0,1 1-1 0 0,-1 0 0 0 0,0-1 0 0 0,-1 1 0 0 0,1 0 0 0 0,-1 0 0 0 0,2 5 0 0 0,0 5 46 0 0,-1 0 0 0 0,-1 1 1 0 0,0-1-1 0 0,-2 17 0 0 0,0-2 187 0 0,-1 0 0 0 0,-10 41 0 0 0,10-58-163 0 0,-2 1-1 0 0,0-1 1 0 0,0 1 0 0 0,-2-1-1 0 0,1-1 1 0 0,-1 1 0 0 0,-14 19-1 0 0,10-19 30 0 0,0 0 0 0 0,0 0-1 0 0,-1-1 1 0 0,0-1-1 0 0,-1 0 1 0 0,0 0 0 0 0,-1-1-1 0 0,0-1 1 0 0,-15 8-1 0 0,-49 20-45 0 0,-157 51-1 0 0,227-85-419 0 0,-1 0-1 0 0,1 0 1 0 0,-1 0 0 0 0,1-1-1 0 0,-1 0 1 0 0,1-1 0 0 0,-16 0 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92 6447 0 0,'-1'0'298'0'0,"-37"11"11060"0"0,40-12-10723 0 0,289-95 2777 0 0,-283 95-3442 0 0,-1-1-1 0 0,0 1 1 0 0,14 0 0 0 0,-3 1-3818 0 0,-10 0 212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17191 0 0,'0'0'1558'0'0,"1"0"-1282"0"0,48-1 833 0 0,-1-3 0 0 0,96-20 1 0 0,91-40-127 0 0,-172 44-3562 0 0,-32 10-1359 0 0,21-7-3290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 11519 0 0,'-12'13'8931'0'0,"14"-11"-8767"0"0,0-1 0 0 0,0 1 0 0 0,0-1-1 0 0,0 0 1 0 0,0 1 0 0 0,0-1 0 0 0,1 0 0 0 0,-1 0 0 0 0,0-1 0 0 0,1 1 0 0 0,-1 0 0 0 0,1-1-1 0 0,-1 0 1 0 0,1 1 0 0 0,-1-1 0 0 0,1 0 0 0 0,-1 0 0 0 0,4-1 0 0 0,5-1-1 0 0,0 0 0 0 0,21-6 0 0 0,-20 4 67 0 0,27-7 143 0 0,-1 2 0 0 0,42-4-1 0 0,-55 11-1203 0 0,31 1 0 0 0,-38 2-1753 0 0,0 1 1 0 0,25 6 0 0 0,-21-3-4319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277 272 10735 0 0,'-66'-4'5176'0'0,"78"11"-4506"0"0,-3-3-514 0 0,0 0 0 0 0,-1-1 0 0 0,1-1 0 0 0,0 0 1 0 0,0 0-1 0 0,0 0 0 0 0,1-1 0 0 0,-1-1 0 0 0,0 0 0 0 0,0 0 1 0 0,1 0-1 0 0,-1-1 0 0 0,12-3 0 0 0,7-3 211 0 0,0 0 0 0 0,52-23-1 0 0,-60 21-326 0 0,0-1-1 0 0,-1-1 1 0 0,0-1-1 0 0,-1 0 1 0 0,0-2 0 0 0,-1 0-1 0 0,0 0 1 0 0,25-31-1 0 0,-39 41-95 0 0,-1 1-1 0 0,1-1 0 0 0,-1 1 1 0 0,1-1-1 0 0,-1 0 1 0 0,0 0-1 0 0,-1 0 0 0 0,1-1 1 0 0,1-6-1 0 0,-3 10 18 0 0,0-1 1 0 0,1 0-1 0 0,-1 0 0 0 0,0 1 0 0 0,-1-1 0 0 0,1 0 1 0 0,0 1-1 0 0,0-1 0 0 0,-1 0 0 0 0,1 1 1 0 0,-1-1-1 0 0,1 1 0 0 0,-1-1 0 0 0,0 0 0 0 0,0 1 1 0 0,1 0-1 0 0,-1-1 0 0 0,0 1 0 0 0,0-1 0 0 0,-1 1 1 0 0,1 0-1 0 0,0 0 0 0 0,0 0 0 0 0,-1 0 1 0 0,1 0-1 0 0,0 0 0 0 0,-4-2 0 0 0,-1 0-70 0 0,0 1 0 0 0,0-1 0 0 0,0 1 0 0 0,0 0 0 0 0,-1 1 0 0 0,1 0 0 0 0,-1 0 0 0 0,1 0 0 0 0,-1 1 0 0 0,0 0 0 0 0,1 0-1 0 0,-1 0 1 0 0,1 1 0 0 0,-11 2 0 0 0,4 0 23 0 0,-1 1-1 0 0,1 0 0 0 0,0 1 1 0 0,1 1-1 0 0,-25 13 0 0 0,-81 47-17 0 0,107-59 120 0 0,-140 95 344 0 0,131-86-198 0 0,0 0 0 0 0,1 2 0 0 0,1 1 0 0 0,-32 40 0 0 0,38-41 69 0 0,0 0 1 0 0,1 1 0 0 0,-16 37 0 0 0,25-51-164 0 0,0 0 0 0 0,0 0-1 0 0,0 1 1 0 0,1-1 0 0 0,0 0 0 0 0,0 1 0 0 0,1-1-1 0 0,0 1 1 0 0,0-1 0 0 0,0 1 0 0 0,0-1-1 0 0,1 1 1 0 0,0-1 0 0 0,0 0 0 0 0,0 1-1 0 0,1-1 1 0 0,0 0 0 0 0,0 0 0 0 0,0 0-1 0 0,6 9 1 0 0,-5-10 0 0 0,1 0-1 0 0,-1 0 1 0 0,1-1 0 0 0,0 0-1 0 0,0 0 1 0 0,0 0-1 0 0,0 0 1 0 0,1-1-1 0 0,-1 1 1 0 0,1-1 0 0 0,0 0-1 0 0,-1-1 1 0 0,1 1-1 0 0,0-1 1 0 0,0 0-1 0 0,0 0 1 0 0,8 0 0 0 0,6 0 139 0 0,1 0 1 0 0,-1-2 0 0 0,23-3 0 0 0,22-5-815 0 0,67-20 0 0 0,-103 22-459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10591 0 0,'0'0'819'0'0,"-1"2"-534"0"0,-1 0-21 0 0,0 1 0 0 0,1-1 0 0 0,-1 1 0 0 0,1 0 0 0 0,0 0-1 0 0,-1 0 1 0 0,1-1 0 0 0,0 1 0 0 0,1 0 0 0 0,-1 0 0 0 0,1 1-1 0 0,-1-1 1 0 0,1 0 0 0 0,0 0 0 0 0,0 0 0 0 0,0 0 0 0 0,0 0-1 0 0,2 6 1 0 0,0 2 736 0 0,1 1-1 0 0,0-1 0 0 0,9 20 1 0 0,-7-20-864 0 0,1 0 0 0 0,1 0 0 0 0,0-1 1 0 0,0 0-1 0 0,1 0 0 0 0,0-1 0 0 0,1 0 0 0 0,0 0 1 0 0,0-1-1 0 0,1 0 0 0 0,0-1 0 0 0,16 10 0 0 0,-5-6 102 0 0,1 0 0 0 0,1-2 0 0 0,-1 0 0 0 0,2-2-1 0 0,33 7 1 0 0,-18-7-526 0 0,-1-2-1 0 0,61 0 1 0 0,-91-5-340 0 0,1-1-1 0 0,-1 0 1 0 0,1 0 0 0 0,12-3 0 0 0,-7-1-902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13247 0 0,'-1'0'604'0'0,"-12"0"-215"0"0,0-1-198 0 0,0 1 0 0 0,0 1-1 0 0,0 0 1 0 0,0 1 0 0 0,0 0 0 0 0,-24 8-1 0 0,15 0 166 0 0,0 0 1 0 0,-34 23-1 0 0,-36 32-330 0 0,-23 29 368 0 0,96-76-245 0 0,1 1 1 0 0,0 0 0 0 0,-23 37 0 0 0,30-41-129 0 0,3-3 64 0 0,1-1 1 0 0,-8 17 0 0 0,14-25-163 0 0,-1 0-1 0 0,1 1 1 0 0,0-1 0 0 0,0 0-1 0 0,0 1 1 0 0,1-1-1 0 0,-1 0 1 0 0,1 1 0 0 0,0-1-1 0 0,0 1 1 0 0,0-1 0 0 0,0 1-1 0 0,2 6 1 0 0,3 1-1054 0 0</inkml:trace>
  <inkml:trace contextRef="#ctx0" brushRef="#br0" timeOffset="1">907 220 3223 0 0,'-1'2'240'0'0,"-37"67"7372"0"0,9-15-148 0 0,7-19-5736 0 0,-33 53-668 0 0,-81 174-1 0 0,35-20-1582 0 0,71-165-4515 0 0,24-64-1244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71 296 1839 0 0,'0'-4'96'0'0,"0"0"-1"0"0,1-1 0 0 0,-1 1 0 0 0,1 0 0 0 0,0 0 0 0 0,2-5 0 0 0,-1 3 909 0 0,1 0 0 0 0,0 0 0 0 0,1 0 0 0 0,-1 0 0 0 0,9-9 0 0 0,-1 3 2180 0 0,18-16 0 0 0,-2 5-1907 0 0,-16 14-2004 0 0,17-13 1205 0 0,0 1 0 0 0,51-28 0 0 0,-62 40-251 0 0,0 1 0 0 0,0 1 0 0 0,1 0 1 0 0,0 2-1 0 0,0 0 0 0 0,31-5 0 0 0,-44 10-138 0 0,0-1-1 0 0,0 1 1 0 0,-1 0-1 0 0,1 0 0 0 0,0 0 1 0 0,0 1-1 0 0,0-1 1 0 0,0 1-1 0 0,0 1 1 0 0,0-1-1 0 0,-1 1 1 0 0,1-1-1 0 0,-1 1 1 0 0,1 0-1 0 0,-1 1 1 0 0,0-1-1 0 0,1 1 0 0 0,-1 0 1 0 0,-1 0-1 0 0,1 0 1 0 0,0 1-1 0 0,-1-1 1 0 0,0 1-1 0 0,0 0 1 0 0,0 0-1 0 0,0 0 1 0 0,0 0-1 0 0,-1 1 0 0 0,0-1 1 0 0,0 1-1 0 0,0-1 1 0 0,0 1-1 0 0,-1 0 1 0 0,2 9-1 0 0,-1-4 12 0 0,-1 0 0 0 0,-1 1 0 0 0,0-1-1 0 0,0 0 1 0 0,0 0 0 0 0,-2 0 0 0 0,1 0 0 0 0,-6 19-1 0 0,2-16 22 0 0,0 0 0 0 0,-1 0 0 0 0,0-1 0 0 0,-1 1 0 0 0,-15 19 0 0 0,1-7 50 0 0,-1 0 1 0 0,-1-2-1 0 0,-1-1 0 0 0,-48 34 0 0 0,52-41-143 0 0,-2-2 0 0 0,0 0 0 0 0,0-1 0 0 0,-34 12 0 0 0,39-18-243 0 0,0-1 0 0 0,-1 0 0 0 0,0-2 1 0 0,0 0-1 0 0,-1-1 0 0 0,-31 0 0 0 0,43-2-205 0 0,0-1-1 0 0,1 0 1 0 0,-1 0-1 0 0,-7-3 0 0 0,-12-6-5545 0 0,10 1-353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6911 0 0,'38'12'427'0'0,"-21"-9"1800"0"0,-1 0 1 0 0,1-1-1 0 0,0-1 0 0 0,28-1 1 0 0,3-5-722 0 0,-20-1-488 0 0,52-18 0 0 0,-72 21-936 0 0,-1 0-92 0 0,0 0-1 0 0,0 0 1 0 0,0-1-1 0 0,-1 0 1 0 0,1-1-1 0 0,-1 1 1 0 0,0-1-1 0 0,0-1 1 0 0,8-9-1 0 0,0-2-374 0 0,-1 0 0 0 0,13-22 0 0 0,-23 33 190 0 0,1-1 0 0 0,-1 1 0 0 0,3-13 0 0 0,-5 17 126 0 0,0-1 1 0 0,0 1-1 0 0,-1 0 1 0 0,0-1-1 0 0,1 1 0 0 0,-1 0 1 0 0,0-1-1 0 0,0 1 1 0 0,0-1-1 0 0,0 1 0 0 0,-1 0 1 0 0,1-1-1 0 0,-1 1 0 0 0,0-3 1 0 0,0 4 58 0 0,1 1 0 0 0,0 0 0 0 0,-1 0 0 0 0,1 0 1 0 0,0-1-1 0 0,-1 1 0 0 0,1 0 0 0 0,-1 0 0 0 0,1 0 0 0 0,0 0 0 0 0,-1 0 1 0 0,1 0-1 0 0,-1 0 0 0 0,1 0 0 0 0,0 0 0 0 0,-1 0 0 0 0,1 0 1 0 0,-1 0-1 0 0,1 0 0 0 0,0 0 0 0 0,-1 0 0 0 0,1 0 0 0 0,-1 0 0 0 0,1 1 1 0 0,0-1-1 0 0,-1 0 0 0 0,-11 6-51 0 0,12-6 56 0 0,-30 18 66 0 0,1 2 0 0 0,-52 46 0 0 0,56-45 81 0 0,19-16-118 0 0,-100 89 537 0 0,89-77-384 0 0,1 1 0 0 0,1 1 0 0 0,-25 37 1 0 0,36-49-133 0 0,1 0 1 0 0,-1 0 0 0 0,1 0 0 0 0,0 0 0 0 0,1 1-1 0 0,0-1 1 0 0,0 1 0 0 0,-1 11 0 0 0,3-17-43 0 0,0 1 0 0 0,0 0 0 0 0,0-1 0 0 0,0 1 0 0 0,0 0-1 0 0,1-1 1 0 0,-1 1 0 0 0,1 0 0 0 0,0-1 0 0 0,0 1 0 0 0,0-1 0 0 0,0 1 0 0 0,0-1 0 0 0,0 0 0 0 0,1 1 0 0 0,-1-1 0 0 0,1 0 0 0 0,0 0 0 0 0,0 0 0 0 0,-1 0 0 0 0,1 0 0 0 0,0 0-1 0 0,1-1 1 0 0,-1 1 0 0 0,0-1 0 0 0,0 1 0 0 0,4 0 0 0 0,-1 1-273 0 0,1-1-1 0 0,0 0 1 0 0,-1-1-1 0 0,1 1 1 0 0,9 0 0 0 0,11-1-6616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15719 0 0,'0'0'720'0'0,"-2"1"-16"0"0,-23 5-69 0 0,0 2-1 0 0,0 0 0 0 0,1 2 1 0 0,-35 19-1 0 0,46-22-307 0 0,-4 2-127 0 0,-1 1-1 0 0,1 1 1 0 0,1 0 0 0 0,0 1 0 0 0,1 1 0 0 0,-18 18 0 0 0,26-22-112 0 0,0-1 1 0 0,0 1-1 0 0,0 0 1 0 0,1 1-1 0 0,0-1 1 0 0,1 1-1 0 0,0 0 1 0 0,1 1-1 0 0,0-1 1 0 0,1 1-1 0 0,0 0 1 0 0,-3 19-1 0 0,6-27-101 0 0,-1 0-1 0 0,1 0 1 0 0,0 1 0 0 0,0-1-1 0 0,1 0 1 0 0,-1 0 0 0 0,1 1-1 0 0,-1-1 1 0 0,1 0 0 0 0,0 0-1 0 0,2 5 1 0 0,-2-6 3 0 0,1 0 0 0 0,-1 0-1 0 0,0-1 1 0 0,1 1 0 0 0,-1 0 0 0 0,1-1 0 0 0,0 1-1 0 0,0-1 1 0 0,-1 0 0 0 0,1 1 0 0 0,0-1-1 0 0,0 0 1 0 0,0 0 0 0 0,0 0 0 0 0,0-1 0 0 0,0 1-1 0 0,4 1 1 0 0,4-1 3 0 0,0 1-1 0 0,0-1 1 0 0,0-1-1 0 0,0 0 1 0 0,0 0-1 0 0,0-1 1 0 0,17-3-1 0 0,68-23-284 0 0,-70 18-844 0 0,0-1-1 0 0,-1-1 0 0 0,44-29 1 0 0,-29 14-5518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 14743 0 0,'0'0'2824'0'0,"-2"0"-1433"0"0,-3 1-1108 0 0,-1 1 1 0 0,1 0-1 0 0,0 0 0 0 0,0 0 0 0 0,0 1 1 0 0,0 0-1 0 0,1 0 0 0 0,-1 0 1 0 0,1 0-1 0 0,-1 1 0 0 0,1 0 1 0 0,0 0-1 0 0,-4 6 0 0 0,-7 8-207 0 0,-22 36 0 0 0,35-49 47 0 0,-150 277 972 0 0,23 13-594 0 0,33-71-446 0 0,-116 176-1053 0 0,181-352-2621 0 0</inkml:trace>
  <inkml:trace contextRef="#ctx0" brushRef="#br0" timeOffset="1">1 798 8751 0 0,'0'0'2810'0'0,"3"0"-712"0"0,9 1-1073 0 0,0-1-1 0 0,0 0 1 0 0,1-1-1 0 0,-1-1 1 0 0,17-4 0 0 0,65-20-132 0 0,-52 12-150 0 0,1 1-345 0 0,142-38 835 0 0,-82 26-886 0 0,160-33 199 0 0,-261 57-541 0 0,15-2 23 0 0,22 0 0 0 0,-35 3-49 0 0,0 0 0 0 0,0 0 1 0 0,1 0-1 0 0,-1 1 0 0 0,0-1 1 0 0,0 1-1 0 0,0 0 0 0 0,0 0 1 0 0,0 1-1 0 0,7 3 0 0 0,-10-5-84 0 0,0 1 0 0 0,0 0-1 0 0,0 0 1 0 0,0 0-1 0 0,0 1 1 0 0,0-1-1 0 0,0 0 1 0 0,0 0-1 0 0,0 0 1 0 0,0 1-1 0 0,-1-1 1 0 0,1 1-1 0 0,-1-1 1 0 0,1 0-1 0 0,-1 1 1 0 0,1-1-1 0 0,-1 1 1 0 0,0-1 0 0 0,0 1-1 0 0,1-1 1 0 0,-1 1-1 0 0,0-1 1 0 0,0 1-1 0 0,-1-1 1 0 0,1 1-1 0 0,0-1 1 0 0,0 1-1 0 0,-2 2 1 0 0,-4 16-1542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11055 0 0,'0'0'852'0'0,"1"1"-560"0"0,4 2 211 0 0,0-1 1 0 0,0 1-1 0 0,1-1 0 0 0,-1 0 0 0 0,0 0 0 0 0,1 0 0 0 0,-1-1 1 0 0,1 0-1 0 0,-1 0 0 0 0,1 0 0 0 0,0-1 0 0 0,-1 0 0 0 0,7-1 1 0 0,12 0 1156 0 0,40-10 0 0 0,-26 2-1135 0 0,0-2 0 0 0,-1-1 0 0 0,0-3 0 0 0,-1-1 0 0 0,36-21 0 0 0,-64 33-530 0 0,0-1 0 0 0,-1-1 0 0 0,1 1 1 0 0,8-9-1 0 0,-15 12-12 0 0,1 1 0 0 0,-1-1 0 0 0,1 0 0 0 0,-1 0 0 0 0,0 0 0 0 0,0 1 0 0 0,0-1 0 0 0,0 0 0 0 0,0 0 0 0 0,1-4 0 0 0,-2 5-3 0 0,0 0 1 0 0,0 0-1 0 0,0 0 1 0 0,0-1-1 0 0,0 1 1 0 0,0 0-1 0 0,0 0 1 0 0,-1 0-1 0 0,1 0 1 0 0,0 0-1 0 0,-1 0 1 0 0,1 0-1 0 0,0 0 1 0 0,-1 0-1 0 0,1 0 1 0 0,-1 0-1 0 0,0 0 1 0 0,1 0-1 0 0,-1 0 1 0 0,0 0-1 0 0,-1-1 1 0 0,0 1-46 0 0,0-1 0 0 0,0 1 0 0 0,1 0 0 0 0,-2 0 0 0 0,1 0 0 0 0,0 0 0 0 0,0 0 0 0 0,0 1 0 0 0,0-1 0 0 0,0 1 0 0 0,-1-1 0 0 0,1 1 0 0 0,0 0 0 0 0,0 0 0 0 0,-1 0 0 0 0,1 0 0 0 0,0 0 0 0 0,-4 1 0 0 0,-2 1-55 0 0,1 0 0 0 0,-1 0 0 0 0,0 0 0 0 0,-7 4 0 0 0,-11 6 120 0 0,1 2 0 0 0,0 1 0 0 0,0 0 0 0 0,2 2 0 0 0,0 1 0 0 0,1 1 0 0 0,0 1 0 0 0,2 0 0 0 0,1 2 0 0 0,-18 24 0 0 0,33-39 47 0 0,-1 0 0 0 0,1 0 0 0 0,0 0-1 0 0,1 1 1 0 0,-1 0 0 0 0,-2 11 0 0 0,5-16-110 0 0,1-1-1 0 0,-1 0 1 0 0,1 1 0 0 0,-1-1-1 0 0,1 1 1 0 0,0-1 0 0 0,0 0-1 0 0,0 1 1 0 0,0-1 0 0 0,0 1 0 0 0,1-1-1 0 0,-1 0 1 0 0,1 1 0 0 0,0-1-1 0 0,-1 0 1 0 0,1 0 0 0 0,0 1-1 0 0,0-1 1 0 0,1 0 0 0 0,-1 0 0 0 0,0 0-1 0 0,1 0 1 0 0,-1 0 0 0 0,1-1-1 0 0,0 1 1 0 0,2 2 0 0 0,10 4-860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103 397 6911 0 0,'0'0'3502'0'0,"6"11"5811"0"0,-3-2-6080 0 0,-3-8-2785 0 0,-1 1-428 0 0,0-1 1 0 0,0 0-1 0 0,1 1 1 0 0,-1-1-1 0 0,0 0 0 0 0,0 0 1 0 0,-1 0-1 0 0,1 0 0 0 0,0 0 1 0 0,0 0-1 0 0,0 0 0 0 0,-1 0 1 0 0,1 0-1 0 0,0-1 0 0 0,-1 1 1 0 0,1 0-1 0 0,-1-1 0 0 0,1 1 1 0 0,-1-1-1 0 0,1 0 1 0 0,-1 1-1 0 0,1-1 0 0 0,-1 0 1 0 0,1 0-1 0 0,-1 0 0 0 0,1 0 1 0 0,-1 0-1 0 0,1 0 0 0 0,-1-1 1 0 0,0 1-1 0 0,1 0 0 0 0,-1-1 1 0 0,-1 0-1 0 0,0 0 14 0 0,-1 0-1 0 0,0 0 0 0 0,1-1 1 0 0,0 0-1 0 0,-1 1 1 0 0,1-1-1 0 0,0 0 1 0 0,0 0-1 0 0,0-1 0 0 0,0 1 1 0 0,0-1-1 0 0,0 0 1 0 0,-3-3-1 0 0,4 0-28 0 0,-1 1 0 0 0,1 0-1 0 0,0-1 1 0 0,0 1 0 0 0,1-1 0 0 0,-1 0 0 0 0,1 0-1 0 0,1 0 1 0 0,-1 1 0 0 0,1-1 0 0 0,0 0 0 0 0,0 0-1 0 0,1 0 1 0 0,-1 0 0 0 0,3-6 0 0 0,0-2 5 0 0,1 0-1 0 0,0 0 1 0 0,1 0 0 0 0,14-25-1 0 0,-10 23-91 0 0,2 0-1 0 0,0 1 1 0 0,0 0-1 0 0,1 1 0 0 0,1 0 1 0 0,1 1-1 0 0,0 1 1 0 0,0 0-1 0 0,1 1 0 0 0,1 0 1 0 0,31-15-1 0 0,-34 20 14 0 0,2 0 0 0 0,-1 0 0 0 0,1 2 0 0 0,0 0 0 0 0,0 0 0 0 0,22-1 0 0 0,-26 4 87 0 0,1 1-1 0 0,-1 0 1 0 0,1 1 0 0 0,-1 0 0 0 0,0 1-1 0 0,1 0 1 0 0,-1 1 0 0 0,0 0-1 0 0,12 6 1 0 0,-14-5 89 0 0,0 0-1 0 0,0 1 0 0 0,-1 0 1 0 0,1 1-1 0 0,-1 0 0 0 0,-1 0 1 0 0,1 1-1 0 0,-1 0 0 0 0,0 0 1 0 0,-1 1-1 0 0,7 9 1 0 0,-9-11-18 0 0,0 1 0 0 0,0 0 0 0 0,-1 0 0 0 0,0 0 0 0 0,0 0 0 0 0,0 1 0 0 0,-1-1 0 0 0,-1 1 0 0 0,1-1 0 0 0,-1 1 0 0 0,0 0 0 0 0,-1-1 0 0 0,0 1 0 0 0,-1 14 0 0 0,-1-12-50 0 0,-1 1 0 0 0,0 0 0 0 0,0-1 0 0 0,-1 1 0 0 0,-1-1 0 0 0,1 0 0 0 0,-2 0 0 0 0,1-1 0 0 0,-1 0 0 0 0,-1 0 0 0 0,0 0 0 0 0,0-1 0 0 0,-1 0 0 0 0,1 0 0 0 0,-2 0 0 0 0,-9 5-1 0 0,-2 2-358 0 0,-1-2-1 0 0,0 0 0 0 0,-1-2 0 0 0,0 0 0 0 0,-1-1 0 0 0,-28 7 0 0 0,42-14-359 0 0,0 0 0 0 0,-1-1-1 0 0,1 0 1 0 0,-1-1 0 0 0,0 0-1 0 0,1 0 1 0 0,-1-1 0 0 0,-16-2 0 0 0,12-1-1158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16 9671 0 0,'18'-16'3938'0'0,"-19"26"-3489"0"0,0 0 1 0 0,0 0 0 0 0,-1 0 0 0 0,0-1 0 0 0,-1 1 0 0 0,-6 15 0 0 0,-30 56 547 0 0,24-53-393 0 0,-101 157 829 0 0,64-107-1103 0 0,-185 263-157 0 0,11-39-173 0 0,106-134-64 0 0,104-145 65 0 0,11-14 1 0 0,0-1 0 0 0,-1-1 0 0 0,0 1 0 0 0,-1-1 0 0 0,0 0 0 0 0,-14 12 0 0 0,21-19 2 0 0,0 0 0 0 0,-1 0 0 0 0,1 0 0 0 0,0 0 1 0 0,0 0-1 0 0,-1 0 0 0 0,1 0 0 0 0,0 0 0 0 0,-1 0 0 0 0,1 0 1 0 0,0 0-1 0 0,0 0 0 0 0,-1 0 0 0 0,1 0 0 0 0,0 0 0 0 0,-1 0 0 0 0,1-1 1 0 0,0 1-1 0 0,0 0 0 0 0,-1 0 0 0 0,1 0 0 0 0,0 0 0 0 0,0 0 0 0 0,-1-1 1 0 0,1 1-1 0 0,0 0 0 0 0,0 0 0 0 0,0 0 0 0 0,0-1 0 0 0,-1 1 1 0 0,1-1-1 0 0,-5-6 16 0 0,4 5 1 0 0,1-1-1 0 0,-1 0 0 0 0,1 1 0 0 0,0-1 1 0 0,0 0-1 0 0,0 1 0 0 0,0-1 1 0 0,0 1-1 0 0,1-1 0 0 0,-1 0 1 0 0,1 1-1 0 0,0-4 0 0 0,14-32 150 0 0,-13 34-156 0 0,22-49-139 0 0,2 0 0 0 0,3 1 0 0 0,51-69 1 0 0,-63 99-235 0 0,1 0 0 0 0,1 2 0 0 0,0 0 0 0 0,2 1 0 0 0,0 1 1 0 0,1 1-1 0 0,1 1 0 0 0,0 1 0 0 0,40-19 0 0 0,-50 28 225 0 0,1 1 0 0 0,-1 0 0 0 0,1 1 0 0 0,0 1 0 0 0,0 0-1 0 0,29-2 1 0 0,-37 5 213 0 0,0 0 0 0 0,0 0 0 0 0,1 1 0 0 0,-1 0 0 0 0,0 0 0 0 0,0 1 1 0 0,0-1-1 0 0,0 2 0 0 0,0-1 0 0 0,0 0 0 0 0,0 1 0 0 0,-1 0 0 0 0,1 1 0 0 0,-1-1 0 0 0,0 1 0 0 0,0 0 0 0 0,0 0 0 0 0,5 6 0 0 0,-2 0 123 0 0,0 0-1 0 0,-1 0 1 0 0,0 1 0 0 0,-1 0-1 0 0,0 0 1 0 0,-1 0 0 0 0,0 1 0 0 0,0 0-1 0 0,-2 0 1 0 0,1 0 0 0 0,2 21-1 0 0,-5-23-151 0 0,0 0-1 0 0,0 0 0 0 0,-1 0 1 0 0,-1 0-1 0 0,1 0 1 0 0,-2 0-1 0 0,1 0 0 0 0,-1 0 1 0 0,-1 0-1 0 0,0-1 1 0 0,0 1-1 0 0,-1-1 0 0 0,0 0 1 0 0,-1 0-1 0 0,-7 11 1 0 0,-1-4-8 0 0,0 1 0 0 0,-2-2 0 0 0,0 0 0 0 0,-1-1 0 0 0,-17 13 0 0 0,-8 1 109 0 0,-45 24 0 0 0,54-35-116 0 0,0-1 0 0 0,-2-2 0 0 0,1-1 0 0 0,-1-2 0 0 0,-1-1 0 0 0,0-2 0 0 0,0-1 0 0 0,-54 3 0 0 0,81-10-17 0 0,0 0-1 0 0,0 0 1 0 0,0-1 0 0 0,0 0 0 0 0,0-1-1 0 0,-13-4 1 0 0,20 6-25 0 0,0 0 0 0 0,-1-1 1 0 0,1 1-1 0 0,0-1 0 0 0,-1 1 0 0 0,1-1 0 0 0,0 0 1 0 0,0 1-1 0 0,0-1 0 0 0,-1 0 0 0 0,1 0 0 0 0,0 0 0 0 0,0 0 1 0 0,0 0-1 0 0,0 0 0 0 0,1 0 0 0 0,-1-1 0 0 0,0 1 1 0 0,0 0-1 0 0,1 0 0 0 0,-1-1 0 0 0,0 1 0 0 0,1 0 0 0 0,0-1 1 0 0,-1 1-1 0 0,1 0 0 0 0,0-1 0 0 0,-1 1 0 0 0,1-1 0 0 0,0 1 1 0 0,0 0-1 0 0,0-1 0 0 0,1 1 0 0 0,-1-1 0 0 0,0 1 1 0 0,0 0-1 0 0,1-1 0 0 0,-1 1 0 0 0,1-1 0 0 0,-1 1 0 0 0,1 0 1 0 0,-1 0-1 0 0,1-1 0 0 0,1 0 0 0 0,1-3-151 0 0,0 0 0 0 0,1 0 0 0 0,0 0 0 0 0,0 1 0 0 0,0-1 0 0 0,0 1 0 0 0,6-3 0 0 0,37-26-2546 0 0,-30 22 1458 0 0,8-5-272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12439 0 0,'-2'1'4946'0'0,"-4"4"-4517"0"0,1 0 0 0 0,-1 1 0 0 0,1 0 0 0 0,0 0 0 0 0,-7 10 0 0 0,-20 38-77 0 0,15-23-129 0 0,-234 446 2510 0 0,195-344-1746 0 0,7-15-1806 0 0,10-41-6422 0 0,32-64 262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78 5527 0 0,'2'-2'423'0'0,"4"-5"34"0"0,0-1-1 0 0,-1 0 0 0 0,8-13 1 0 0,7-11 11250 0 0,-22 33-11608 0 0,0 0-1 0 0,0 0 1 0 0,0 1 0 0 0,0-1-1 0 0,1 0 1 0 0,-1 1 0 0 0,0-1-1 0 0,1 1 1 0 0,-1-1 0 0 0,0 1-1 0 0,1 0 1 0 0,-3 3 0 0 0,0 1 37 0 0,-21 24-29 0 0,2 2 0 0 0,1 1 0 0 0,1 1 1 0 0,2 1-1 0 0,2 0 0 0 0,1 1 0 0 0,-13 42 0 0 0,18-46-148 0 0,5-18-272 0 0,2 0 0 0 0,-5 18 0 0 0,9-30-237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9215 0 0,'0'0'9842'0'0,"-2"2"-9349"0"0,-7 8-254 0 0,-1 1 1 0 0,2 0-1 0 0,0 0 0 0 0,0 1 1 0 0,-8 18-1 0 0,-1 0 10 0 0,-12 21-181 0 0,4 0-1 0 0,1 2 0 0 0,3 1 1 0 0,2 0-1 0 0,2 1 1 0 0,-9 59-1 0 0,18-58-1776 0 0,7-54 294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46 186 5983 0 0,'-21'-2'10'0'0,"-4"1"12666"0"0,95-11-10928 0 0,127-41 1 0 0,-39 8-1189 0 0,170-20-223 0 0,-240 58-1110 0 0,-79 6 609 0 0,0 2 0 0 0,0-1 1 0 0,0 1-1 0 0,0 0 0 0 0,0 1 0 0 0,-1 0 0 0 0,16 6 0 0 0,-15-2-2032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52 225 12551 0 0,'-25'-1'673'0'0,"2"1"-134"0"0,19 0 777 0 0,9-2 1235 0 0,316-73 976 0 0,-32 5-1080 0 0,-6 36-671 0 0,-49 10-2972 0 0,-227 24 462 0 0,1-2-1 0 0,-1 1 0 0 0,0-1 0 0 0,10-3 0 0 0,6-4-6832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6 15343 0 0,'0'0'1394'0'0,"2"-1"-1150"0"0,5-3-147 0 0,-5 3 266 0 0,-12 4 589 0 0,-22 8-217 0 0,-48 26 0 0 0,17-7-303 0 0,-111 56 221 0 0,23-11-548 0 0,95-51-143 0 0,-62 17 0 0 0,107-35-110 0 0,10-6 136 0 0,1 0 0 0 0,0 0-1 0 0,0 0 1 0 0,0 0 0 0 0,0 1 0 0 0,0-1 0 0 0,0 0 0 0 0,-1 0-1 0 0,1 0 1 0 0,0 0 0 0 0,0 1 0 0 0,0-1 0 0 0,0 0-1 0 0,0 0 1 0 0,0 0 0 0 0,0 1 0 0 0,0-1 0 0 0,0 0 0 0 0,0 0-1 0 0,0 0 1 0 0,0 1 0 0 0,0-1 0 0 0,0 0 0 0 0,0 0 0 0 0,0 0-1 0 0,0 1 1 0 0,0-1 0 0 0,0 0 0 0 0,0 0 0 0 0,0 1 0 0 0,2 0-51 0 0,-1 1 0 0 0,1-1 1 0 0,-1 1-1 0 0,1-1 1 0 0,0 0-1 0 0,-1 1 1 0 0,5 1-1 0 0,-3-1 107 0 0,15 8-86 0 0,0-1 0 0 0,1 0 0 0 0,22 6 0 0 0,7 3-14 0 0,24 11 44 0 0,-35-16 12 0 0,-2 2 0 0 0,55 31 0 0 0,-85-44-6 0 0,27 20 47 0 0,-30-20-23 0 0,0 0 1 0 0,0 0 0 0 0,0 0-1 0 0,0 0 1 0 0,0 0 0 0 0,0 0-1 0 0,0 0 1 0 0,-1 1 0 0 0,1-1 0 0 0,1 5-1 0 0,-3-6 0 0 0,0 0 0 0 0,0 0 0 0 0,1 0 0 0 0,-1 0 0 0 0,-1 0 0 0 0,1 0 0 0 0,0 0 0 0 0,0 0 0 0 0,0 0 0 0 0,0 0 0 0 0,-1 0 0 0 0,1 0 0 0 0,0 0 0 0 0,-1 0 0 0 0,1 0 0 0 0,-1-1 0 0 0,1 1 0 0 0,-1 0-1 0 0,0 0 1 0 0,1 0 0 0 0,-1 0 0 0 0,0-1 0 0 0,1 1 0 0 0,-1 0 0 0 0,-1 0 0 0 0,-24 16 405 0 0,21-15-355 0 0,-22 11 136 0 0,-1-2 1 0 0,-1-1-1 0 0,1-1 1 0 0,-38 6-1 0 0,16-3-152 0 0,-135 27-46 0 0,144-33-301 0 0,0-2-1 0 0,-66-1 1 0 0,102-4 201 0 0,0 1-1 0 0,0-1 1 0 0,0 0 0 0 0,0 0-1 0 0,0 0 1 0 0,0-1-1 0 0,0 0 1 0 0,0 1 0 0 0,-5-4-1 0 0,9 4-198 0 0,2-1-760 0 0,0 0 898 0 0,1 0 0 0 0,-1 0 1 0 0,1 0-1 0 0,0 1 1 0 0,0-1-1 0 0,0 0 0 0 0,0 1 1 0 0,0-1-1 0 0,0 1 1 0 0,0 0-1 0 0,3-1 0 0 0,28-10-2023 0 0,-8 4 654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46 6447 0 0,'0'0'586'0'0,"-1"-1"-486"0"0,-2 1 170 0 0,1-1 0 0 0,-1 1 0 0 0,1 0 1 0 0,-1 0-1 0 0,1 0 0 0 0,0 0 0 0 0,-1 1 0 0 0,1-1 1 0 0,-1 1-1 0 0,1-1 0 0 0,0 1 0 0 0,-1 0 0 0 0,1 0 1 0 0,0 0-1 0 0,0 0 0 0 0,-1 0 0 0 0,1 0 0 0 0,0 1 1 0 0,-3 2-1 0 0,-8 6 2723 0 0,-19 21 0 0 0,28-27-2998 0 0,-10 10 356 0 0,1 1 1 0 0,1 1-1 0 0,0-1 1 0 0,1 2-1 0 0,1 0 1 0 0,1 0-1 0 0,-8 22 1 0 0,12-27-284 0 0,0 0 0 0 0,2 0 0 0 0,-1 1-1 0 0,2-1 1 0 0,-1 1 0 0 0,2 0 0 0 0,0 0 0 0 0,0 0 0 0 0,1 0 0 0 0,1 0 0 0 0,4 24 0 0 0,-3-32-2 0 0,-1 1 1 0 0,1-1 0 0 0,0 0 0 0 0,0 0-1 0 0,1 1 1 0 0,0-1 0 0 0,0-1 0 0 0,0 1 0 0 0,0 0-1 0 0,1-1 1 0 0,6 6 0 0 0,-8-8-24 0 0,0 0 1 0 0,0 0-1 0 0,0-1 0 0 0,1 1 1 0 0,-1-1-1 0 0,1 1 1 0 0,-1-1-1 0 0,1 0 0 0 0,-1 0 1 0 0,1 0-1 0 0,0-1 0 0 0,-1 1 1 0 0,1 0-1 0 0,0-1 1 0 0,0 0-1 0 0,-1 0 0 0 0,1 0 1 0 0,0 0-1 0 0,0 0 1 0 0,0 0-1 0 0,-1-1 0 0 0,1 1 1 0 0,0-1-1 0 0,-1 0 0 0 0,4-1 1 0 0,3-2 78 0 0,-1-1 0 0 0,1 0 1 0 0,-1 0-1 0 0,0-1 0 0 0,0 0 0 0 0,-1-1 1 0 0,13-13-1 0 0,41-58 420 0 0,-53 66-474 0 0,14-18-150 0 0,-2-1 1 0 0,-2-1 0 0 0,-1-1-1 0 0,-1 0 1 0 0,12-39 0 0 0,-1 0-1632 0 0,-5 27-3490 0 0,-15 34-1640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1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38 3679 0 0,'2'-1'284'0'0,"12"-9"-225"0"0,12-7 3028 0 0,-8 7 12228 0 0,-20 13-15056 0 0,-9 9-110 0 0,0 1 1 0 0,-1-2-1 0 0,-17 14 0 0 0,5-4-118 0 0,-78 62 122 0 0,58-49-105 0 0,-55 54-1 0 0,93-82-46 0 0,-48 54 68 0 0,49-54-62 0 0,1 1 0 0 0,-1 0 1 0 0,1 0-1 0 0,0 1 0 0 0,1-1 0 0 0,-1 1 1 0 0,-2 12-1 0 0,5-19-1 0 0,1 1 0 0 0,0 0 0 0 0,0-1 0 0 0,0 1 0 0 0,0-1 0 0 0,0 1 0 0 0,0 0 0 0 0,0-1 0 0 0,0 1 0 0 0,0 0 0 0 0,1-1 0 0 0,-1 1-1 0 0,1-1 1 0 0,-1 1 0 0 0,1 0 0 0 0,0-1 0 0 0,0 0 0 0 0,1 3 0 0 0,0-2 20 0 0,0 1-1 0 0,0-1 1 0 0,1 0-1 0 0,-1 0 0 0 0,0 0 1 0 0,1 0-1 0 0,0-1 1 0 0,-1 1-1 0 0,5 1 1 0 0,5 1 81 0 0,0 0-1 0 0,0 0 1 0 0,22 2 0 0 0,-31-5-102 0 0,18 2-46 0 0,-1-1-1 0 0,27 0 1 0 0,-36-2-978 0 0,0-1-1 0 0,0 0 1 0 0,14-5 0 0 0,-7 1-6428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16 3679 0 0,'0'0'284'0'0,"9"0"222"0"0,16-7 6287 0 0,-19 5-4682 0 0,0 0 0 0 0,1 1 1 0 0,-1-1-1 0 0,13 0 0 0 0,-24 15-1964 0 0,0-6-130 0 0,0 0 1 0 0,-1 0 0 0 0,0 0 0 0 0,0-1-1 0 0,-12 10 1 0 0,-4 4 19 0 0,-116 107 192 0 0,-37 38-75 0 0,162-151-145 0 0,5-6 57 0 0,0-1 0 0 0,1 1 0 0 0,0 1 0 0 0,0 0-1 0 0,1 0 1 0 0,1 0 0 0 0,-1 0 0 0 0,-4 13-1 0 0,9-20-20 0 0,1-1-1 0 0,-1 1 0 0 0,1 0 1 0 0,0-1-1 0 0,0 1 0 0 0,-1 0 0 0 0,1-1 1 0 0,0 1-1 0 0,0 0 0 0 0,1-1 0 0 0,-1 1 1 0 0,0-1-1 0 0,0 1 0 0 0,1 0 0 0 0,-1-1 1 0 0,1 1-1 0 0,0-1 0 0 0,-1 1 0 0 0,1-1 1 0 0,1 3-1 0 0,0-2 6 0 0,0 0 0 0 0,0 0 0 0 0,1 0-1 0 0,-1 0 1 0 0,0 0 0 0 0,0-1 0 0 0,1 1 0 0 0,-1-1 0 0 0,1 0 0 0 0,-1 0 0 0 0,5 1-1 0 0,3 1 16 0 0,1 0 0 0 0,0-1 0 0 0,0-1 0 0 0,0 0 0 0 0,11 0 0 0 0,13-2-420 0 0,34-6 1 0 0,0-3-3490 0 0,-42 5-3662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49 116 14743 0 0,'0'0'1335'0'0,"-1"2"-1096"0"0,0 1-119 0 0,0 0 1 0 0,0 0-1 0 0,0 0 1 0 0,0 0-1 0 0,0 1 1 0 0,1-1-1 0 0,-1 0 1 0 0,1 1-1 0 0,0 5 1 0 0,1-7-4 0 0,-1-1 1 0 0,1 1 0 0 0,-1 0 0 0 0,1 0 0 0 0,0-1 0 0 0,-1 1 0 0 0,1 0 0 0 0,0-1-1 0 0,0 1 1 0 0,1 0 0 0 0,-1-1 0 0 0,0 0 0 0 0,0 1 0 0 0,1-1 0 0 0,-1 0 0 0 0,1 1 0 0 0,-1-1-1 0 0,1 0 1 0 0,3 1 0 0 0,2 2 78 0 0,0-1-1 0 0,1 0 0 0 0,-1-1 1 0 0,1 0-1 0 0,-1 0 1 0 0,1-1-1 0 0,0 0 0 0 0,0 0 1 0 0,0 0-1 0 0,12-2 1 0 0,-3 0-80 0 0,0-1 1 0 0,0-1 0 0 0,31-9-1 0 0,-27 5-208 0 0,0-2 1 0 0,0 0-1 0 0,29-17 0 0 0,-42 22-111 0 0,-1-1 1 0 0,0 0-1 0 0,0-1 0 0 0,0 0 1 0 0,0 0-1 0 0,-1 0 1 0 0,0-1-1 0 0,0 0 0 0 0,-1 0 1 0 0,0 0-1 0 0,7-14 1 0 0,-11 19 146 0 0,0 1 0 0 0,0 0 0 0 0,-1-1 0 0 0,1 1 0 0 0,-1-1 0 0 0,1 1 0 0 0,-1-1 0 0 0,0 1 0 0 0,0-1 0 0 0,1 1 0 0 0,-1-1 1 0 0,0 1-1 0 0,0-1 0 0 0,-1 0 0 0 0,1 1 0 0 0,0-1 0 0 0,0 1 0 0 0,-1-1 0 0 0,1 1 0 0 0,-1-1 0 0 0,1 1 0 0 0,-1 0 1 0 0,0-1-1 0 0,-1-1 0 0 0,1 2 31 0 0,-1 0 0 0 0,1-1 0 0 0,0 2 0 0 0,-1-1 0 0 0,0 0 0 0 0,1 0 0 0 0,-1 0 0 0 0,1 1 0 0 0,-1-1 0 0 0,0 1 0 0 0,1-1 0 0 0,-1 1 0 0 0,0 0 0 0 0,0-1 1 0 0,1 1-1 0 0,-1 0 0 0 0,0 0 0 0 0,0 1 0 0 0,0-1 0 0 0,1 0 0 0 0,-3 1 0 0 0,-10 2 2 0 0,0 1 0 0 0,0 0-1 0 0,1 1 1 0 0,-19 9 0 0 0,-49 33 503 0 0,44-24 20 0 0,1 3 1 0 0,-36 32-1 0 0,61-48-354 0 0,1 0 0 0 0,0 1-1 0 0,0 0 1 0 0,1 0 0 0 0,1 1-1 0 0,0 1 1 0 0,1-1 0 0 0,0 1-1 0 0,0 1 1 0 0,-5 16 0 0 0,11-25-117 0 0,0 0 0 0 0,0-1 0 0 0,0 1 1 0 0,0 0-1 0 0,1 0 0 0 0,0 0 0 0 0,0 0 0 0 0,0 0 1 0 0,0 0-1 0 0,1 0 0 0 0,0 0 0 0 0,0 0 0 0 0,0-1 0 0 0,3 8 1 0 0,-2-8-35 0 0,1 0 1 0 0,-1 0-1 0 0,1 0 0 0 0,-1-1 1 0 0,1 1-1 0 0,0-1 1 0 0,0 0-1 0 0,1 0 0 0 0,-1 0 1 0 0,1 0-1 0 0,-1 0 1 0 0,1-1-1 0 0,0 0 1 0 0,0 1-1 0 0,0-1 0 0 0,5 1 1 0 0,20 6-926 0 0,-10-5-4420 0 0,-3-2-1229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9215 0 0,'0'0'5955'0'0,"-2"1"-5304"0"0,-7 2-310 0 0,1 2 1 0 0,-1-1-1 0 0,1 1 0 0 0,0 0 1 0 0,0 1-1 0 0,1 0 1 0 0,-1 0-1 0 0,-10 13 1 0 0,-10 13 501 0 0,-42 61 0 0 0,61-79-748 0 0,0 0 1 0 0,2 1-1 0 0,0 0 0 0 0,0 0 1 0 0,2 0-1 0 0,0 1 1 0 0,-5 27-1 0 0,9-39-42 0 0,1 0-1 0 0,-1 0 1 0 0,1 0 0 0 0,0 0-1 0 0,1 0 1 0 0,-1 0-1 0 0,1 0 1 0 0,1 5 0 0 0,-1-8-26 0 0,-1 0 1 0 0,1 0-1 0 0,-1 0 1 0 0,1 0-1 0 0,0-1 1 0 0,-1 1-1 0 0,1 0 1 0 0,0-1-1 0 0,0 1 1 0 0,0-1 0 0 0,-1 1-1 0 0,1-1 1 0 0,0 1-1 0 0,0-1 1 0 0,0 1-1 0 0,0-1 1 0 0,0 0-1 0 0,0 1 1 0 0,0-1-1 0 0,1 0 1 0 0,19 2 320 0 0,-13-2-252 0 0,0-1 1 0 0,0-1-1 0 0,0 0 0 0 0,0 0 1 0 0,-1 0-1 0 0,1-1 0 0 0,0 0 0 0 0,-1 0 1 0 0,0-1-1 0 0,9-6 0 0 0,11-8 98 0 0,28-25-1 0 0,-53 41-194 0 0,95-83-41 0 0,-54 45 23 0 0,-24 16-621 0 0,-18 23 436 0 0,-2 2-749 0 0,-8 9 952 0 0,1 0 1 0 0,1 0-1 0 0,0 0 1 0 0,0 1-1 0 0,1 1 1 0 0,0-1-1 0 0,1 1 1 0 0,0 0-1 0 0,1 0 0 0 0,0 0 1 0 0,1 0-1 0 0,1 1 1 0 0,0-1-1 0 0,-1 21 1 0 0,3-32 3 0 0,0-1 0 0 0,0 1 0 0 0,0-1 0 0 0,1 1 0 0 0,-1-1 0 0 0,0 1 0 0 0,0-1 0 0 0,0 1 0 0 0,1-1 0 0 0,-1 1 0 0 0,0-1 0 0 0,0 1 0 0 0,1-1 0 0 0,-1 0 0 0 0,0 1 0 0 0,1-1 0 0 0,-1 0 0 0 0,1 1-1 0 0,-1-1 1 0 0,0 0 0 0 0,1 0 0 0 0,-1 1 0 0 0,1-1 0 0 0,-1 0 0 0 0,1 0 0 0 0,-1 0 0 0 0,1 1 0 0 0,-1-1 0 0 0,1 0 0 0 0,-1 0 0 0 0,1 0 0 0 0,-1 0 0 0 0,1 0 0 0 0,-1 0 0 0 0,1 0 0 0 0,17-2-123 0 0,-6-1-486 0 0,0-2 0 0 0,0 1 1 0 0,0-2-1 0 0,17-10 1 0 0,-8 4-957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3679 0 0,'-1'1'14363'0'0,"-11"6"-13608"0"0,-9 6-252 0 0,-1 0 1 0 0,2 2-1 0 0,-20 17 0 0 0,-37 33-447 0 0,15-15-59 0 0,61-49 3 0 0,-36 35 1 0 0,34-32-2 0 0,1-1 0 0 0,-1 1 0 0 0,1-1-1 0 0,0 1 1 0 0,0 0 0 0 0,0 0 0 0 0,0 0 0 0 0,1 0 0 0 0,-2 6 0 0 0,3-8-21 0 0,0 0 1 0 0,1 0-1 0 0,0 0 1 0 0,-1 0-1 0 0,1 0 1 0 0,0 0-1 0 0,0 0 1 0 0,0 0 0 0 0,0 0-1 0 0,1-1 1 0 0,-1 1-1 0 0,0-1 1 0 0,1 1-1 0 0,-1-1 1 0 0,3 3-1 0 0,-1-1 8 0 0,28 29-172 0 0,-18-21 416 0 0,-1 1 0 0 0,-1 1 1 0 0,10 14-1 0 0,-18-22-111 0 0,0 0 0 0 0,0 0 0 0 0,-1 0 0 0 0,1 1 0 0 0,-1-1 0 0 0,-1 0 0 0 0,1 1 0 0 0,-1 0 0 0 0,0-1-1 0 0,0 1 1 0 0,0 0 0 0 0,-1-1 0 0 0,0 8 0 0 0,-1-8-71 0 0,1 0-1 0 0,-1 0 0 0 0,0 0 1 0 0,0 0-1 0 0,-1 0 0 0 0,1 0 1 0 0,-1-1-1 0 0,-1 1 0 0 0,1 0 1 0 0,0-1-1 0 0,-1 0 0 0 0,0 1 1 0 0,-4 3-1 0 0,2-3-19 0 0,0 0 0 0 0,0 0 0 0 0,0 0-1 0 0,-1-1 1 0 0,0 0 0 0 0,0 0 0 0 0,0-1 0 0 0,-12 6-1 0 0,8-6-45 0 0,0 0-1 0 0,0 0 0 0 0,0 0 0 0 0,0-2 0 0 0,-1 1 0 0 0,1-1 0 0 0,0 0 1 0 0,-1-1-1 0 0,1-1 0 0 0,0 1 0 0 0,-1-2 0 0 0,1 1 0 0 0,-11-4 0 0 0,16 3-49 0 0,1 1 1 0 0,0-1-1 0 0,0 0 0 0 0,0 0 0 0 0,0 0 0 0 0,0 0 0 0 0,0-1 0 0 0,1 0 0 0 0,-7-5 0 0 0,9 6-58 0 0,0 0 1 0 0,-1 1-1 0 0,1-1 1 0 0,0 0-1 0 0,0 0 1 0 0,0 0-1 0 0,0 0 1 0 0,0 0-1 0 0,0 0 1 0 0,1 0 0 0 0,-1 0-1 0 0,1 0 1 0 0,-1 0-1 0 0,1-1 1 0 0,0 1-1 0 0,0 0 1 0 0,0 0-1 0 0,0 0 1 0 0,0 0-1 0 0,0-1 1 0 0,2-3 0 0 0,6-15-1877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13591 0 0,'0'0'1523'0'0,"-2"1"-1115"0"0,-31 10 1165 0 0,22-8-1290 0 0,0 0 0 0 0,-20 10 1 0 0,3 0-47 0 0,-32 11 0 0 0,39-17-222 0 0,1 2 0 0 0,-1 0 0 0 0,-35 22 0 0 0,44-22 69 0 0,0 0 0 0 0,2 0 0 0 0,-1 1-1 0 0,-11 14 1 0 0,17-18-28 0 0,1 0 0 0 0,-1 0 0 0 0,1 0 0 0 0,1 1 0 0 0,-1-1 0 0 0,1 1 0 0 0,1 0 0 0 0,-1 0 0 0 0,1 0 0 0 0,-2 9 0 0 0,4-12-12 0 0,0-1 0 0 0,0 1 0 0 0,0-1 0 0 0,0 1 0 0 0,1 0 0 0 0,-1-1 1 0 0,1 1-1 0 0,0-1 0 0 0,0 0 0 0 0,0 1 0 0 0,0-1 0 0 0,1 0 0 0 0,0 1 0 0 0,-1-1 0 0 0,1 0 0 0 0,0 0 1 0 0,1-1-1 0 0,-1 1 0 0 0,0 0 0 0 0,1-1 0 0 0,-1 1 0 0 0,5 2 0 0 0,6 5 102 0 0,1-1-1 0 0,0 0 1 0 0,25 10 0 0 0,-15-7-95 0 0,18 6 124 0 0,8 5 416 0 0,-45-20-411 0 0,-1-1-1 0 0,1 1 1 0 0,-1 1 0 0 0,0-1 0 0 0,0 1-1 0 0,0-1 1 0 0,6 8 0 0 0,-9-9-137 0 0,1 1-1 0 0,0-1 1 0 0,-1 1 0 0 0,0-1-1 0 0,0 1 1 0 0,1 0 0 0 0,-2-1 0 0 0,1 1-1 0 0,0 0 1 0 0,0 0 0 0 0,-1-1-1 0 0,0 1 1 0 0,1 0 0 0 0,-1 0 0 0 0,0 0-1 0 0,-1 0 1 0 0,1 0 0 0 0,0-1 0 0 0,-1 1-1 0 0,0 0 1 0 0,1 0 0 0 0,-1 0-1 0 0,0-1 1 0 0,0 1 0 0 0,-1 0 0 0 0,1-1-1 0 0,-1 1 1 0 0,1-1 0 0 0,-1 0-1 0 0,-3 4 1 0 0,-2 2 4 0 0,-1 0-1 0 0,0-1 0 0 0,0 0 1 0 0,0 0-1 0 0,-1-1 1 0 0,-16 9-1 0 0,11-8-36 0 0,0-1 1 0 0,0 0-1 0 0,0-1 0 0 0,-1-1 1 0 0,1 0-1 0 0,-1-1 0 0 0,0-1 0 0 0,0 0 1 0 0,0-1-1 0 0,-1-1 0 0 0,1 0 1 0 0,0-1-1 0 0,-29-5 0 0 0,40 5-181 0 0,-1 0 0 0 0,1-1-1 0 0,-1 1 1 0 0,1-1 0 0 0,0 0 0 0 0,-1 0-1 0 0,1 0 1 0 0,0-1 0 0 0,1 0 0 0 0,-1 1 0 0 0,0-1-1 0 0,1-1 1 0 0,-5-4 0 0 0,2-3-1096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189 245 9991 0 0,'0'0'6976'0'0,"2"1"-6420"0"0,5 1-295 0 0,0 0 1 0 0,0 0-1 0 0,0-1 0 0 0,1 1 0 0 0,-1-2 0 0 0,12 1 1 0 0,48-4 846 0 0,-56 2-942 0 0,17-2 81 0 0,-2 0 1 0 0,1-2-1 0 0,0-2 0 0 0,49-17 1 0 0,-58 16-155 0 0,-1 0 0 0 0,0 0 1 0 0,0-2-1 0 0,-1 0 1 0 0,-1-1-1 0 0,1 0 0 0 0,25-26 1 0 0,-39 34-134 0 0,1 0 0 0 0,0 0 0 0 0,-1 0 0 0 0,0 0 0 0 0,0 0 0 0 0,0-1 0 0 0,0 1 0 0 0,0-1 0 0 0,-1 1 0 0 0,0-1-1 0 0,2-7 1 0 0,-3 9-11 0 0,0 0-1 0 0,0 1 0 0 0,0-1 0 0 0,0 0 1 0 0,0 0-1 0 0,0 0 0 0 0,-1 0 0 0 0,1 0 0 0 0,-1 1 1 0 0,1-1-1 0 0,-1 0 0 0 0,0 0 0 0 0,0 1 1 0 0,0-1-1 0 0,0 0 0 0 0,0 1 0 0 0,0-1 0 0 0,0 1 1 0 0,0-1-1 0 0,-1 1 0 0 0,1 0 0 0 0,-1 0 1 0 0,1-1-1 0 0,-1 1 0 0 0,-2-1 0 0 0,-1-1-38 0 0,0 1 0 0 0,0-1 1 0 0,-1 1-1 0 0,1 1 0 0 0,0-1 0 0 0,-1 1 0 0 0,1 0 0 0 0,-1 0 0 0 0,0 1 0 0 0,-8 0 1 0 0,-9 1-23 0 0,-26 4 0 0 0,42-4 103 0 0,-33 5 47 0 0,0 2 1 0 0,1 1 0 0 0,0 3-1 0 0,0 1 1 0 0,2 1-1 0 0,-1 3 1 0 0,2 0-1 0 0,1 3 1 0 0,0 1-1 0 0,-34 27 1 0 0,62-42-20 0 0,0 0 0 0 0,0 0 0 0 0,0 1 0 0 0,1 0 0 0 0,0 0 0 0 0,0 1 0 0 0,0 0 0 0 0,1 0 0 0 0,1 0 0 0 0,-5 9 0 0 0,7-11 30 0 0,0 0-1 0 0,0 0 0 0 0,1 0 1 0 0,0 0-1 0 0,0 0 1 0 0,0 1-1 0 0,1-1 0 0 0,0 0 1 0 0,0 0-1 0 0,1 1 1 0 0,-1-1-1 0 0,2 0 0 0 0,-1 0 1 0 0,0 0-1 0 0,1 0 0 0 0,3 7 1 0 0,0-4-9 0 0,0 1 1 0 0,0-1-1 0 0,1-1 1 0 0,1 1-1 0 0,-1-1 1 0 0,1 0-1 0 0,0-1 1 0 0,1 0-1 0 0,0 0 1 0 0,0 0-1 0 0,1-1 1 0 0,-1 0-1 0 0,1-1 1 0 0,1 0-1 0 0,-1-1 0 0 0,1 1 1 0 0,-1-2-1 0 0,1 1 1 0 0,0-1-1 0 0,1-1 1 0 0,-1 0-1 0 0,0-1 1 0 0,1 1-1 0 0,-1-2 1 0 0,0 0-1 0 0,1 0 1 0 0,12-2-1 0 0,-14 0-349 0 0,0 0-1 0 0,0 0 1 0 0,0 0-1 0 0,-1-1 1 0 0,0-1-1 0 0,10-5 1 0 0,-3 0-845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49 13359 0 0,'0'0'1027'0'0,"0"-2"-670"0"0,0-4-115 0 0,0 5 56 0 0,0-1 0 0 0,0 1 0 0 0,-1-1 1 0 0,1 1-1 0 0,0-1 0 0 0,0 1 1 0 0,-1 0-1 0 0,1-1 0 0 0,-1 1 0 0 0,1-1 1 0 0,-1 1-1 0 0,0 0 0 0 0,1 0 1 0 0,-1-1-1 0 0,0 1 0 0 0,0 0 0 0 0,0 0 1 0 0,0 0-1 0 0,-2-1 0 0 0,1 0-101 0 0,0 1 0 0 0,0-1 0 0 0,-1 1 0 0 0,1 0 0 0 0,0 0 0 0 0,-1 0 0 0 0,1 0 0 0 0,-1 1 0 0 0,-5-2 0 0 0,0 1-103 0 0,0 1 0 0 0,0 0 1 0 0,0 0-1 0 0,0 1 0 0 0,-14 2 1 0 0,7 1-178 0 0,1 1 0 0 0,0 0 0 0 0,0 1 0 0 0,0 0 0 0 0,1 1 0 0 0,-25 16 0 0 0,19-8-17 0 0,1 0 0 0 0,0 0 1 0 0,-26 32-1 0 0,40-43 96 0 0,1-1 1 0 0,0 2-1 0 0,0-1 1 0 0,1 0 0 0 0,-1 1-1 0 0,1-1 1 0 0,0 1-1 0 0,0 0 1 0 0,0-1-1 0 0,-1 10 1 0 0,3-11-2 0 0,-1-1 1 0 0,1 1-1 0 0,0 0 1 0 0,0 0-1 0 0,1-1 0 0 0,-1 1 1 0 0,1 0-1 0 0,-1-1 1 0 0,1 1-1 0 0,0 0 1 0 0,0-1-1 0 0,0 1 0 0 0,0-1 1 0 0,0 1-1 0 0,1-1 1 0 0,-1 0-1 0 0,1 1 0 0 0,-1-1 1 0 0,1 0-1 0 0,0 0 1 0 0,3 3-1 0 0,19 15-60 0 0,47 29 0 0 0,13 10-61 0 0,-72-49 149 0 0,-5-4 10 0 0,1 0 1 0 0,-1 0-1 0 0,-1 1 1 0 0,0 0-1 0 0,1 0 1 0 0,4 8-1 0 0,-10-14 230 0 0,-2 3-189 0 0,1-1-1 0 0,-1 0 1 0 0,1 1-1 0 0,-1-1 1 0 0,0 0-1 0 0,0 0 1 0 0,-1 0-1 0 0,1 1 1 0 0,-1-1-1 0 0,1-1 1 0 0,-1 1-1 0 0,0 0 0 0 0,0 0 1 0 0,-1-1-1 0 0,1 1 1 0 0,0-1-1 0 0,-1 0 1 0 0,1 0-1 0 0,-1 1 1 0 0,0-2-1 0 0,0 1 1 0 0,-3 2-1 0 0,-4 1-42 0 0,0 0-1 0 0,-1 0 1 0 0,0-1-1 0 0,0-1 1 0 0,-14 4-1 0 0,-33 4-572 0 0,-114 6-1 0 0,168-17 425 0 0,-4 1-223 0 0,0-1-1 0 0,0 0 1 0 0,0 0 0 0 0,0-1-1 0 0,0 0 1 0 0,-13-3-1 0 0,8-3-1378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17 5983 0 0,'0'0'3970'0'0,"-11"-12"-2121"0"0,10 11-1671 0 0,-1 0 1 0 0,0 1-1 0 0,1-1 0 0 0,-1 1 0 0 0,0-1 1 0 0,0 1-1 0 0,1 0 0 0 0,-1 0 0 0 0,0 0 1 0 0,-3 0-1 0 0,4 0-158 0 0,-1 0 1134 0 0,-4 9 695 0 0,3-2-1312 0 0,1 1 0 0 0,-1 0-1 0 0,1 0 1 0 0,1 0 0 0 0,-1 14 0 0 0,-6 23 718 0 0,5-33-1104 0 0,-1 0 1 0 0,-1-1 0 0 0,0 0-1 0 0,-1 1 1 0 0,0-2 0 0 0,-1 1-1 0 0,-9 12 1 0 0,1-6-89 0 0,0 0 0 0 0,-2-1 0 0 0,-18 15 0 0 0,31-26-126 0 0,-4 3-82 0 0,4-5-2933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72 314 6911 0 0,'-1'0'528'0'0,"-34"0"838"0"0,10 0 5439 0 0,25 0-6675 0 0,-1 0-1 0 0,1 0 1 0 0,-1 0 0 0 0,1 0-1 0 0,-1 0 1 0 0,1 0 0 0 0,-1 0-1 0 0,1 0 1 0 0,-1 0 0 0 0,1-1-1 0 0,-1 1 1 0 0,1 0 0 0 0,-1 0-1 0 0,1-1 1 0 0,-1 1 0 0 0,1 0 0 0 0,0-1-1 0 0,-1 1 1 0 0,0-3-113 0 0,1 0 0 0 0,-1 1 1 0 0,1-1-1 0 0,0 0 0 0 0,0 1 1 0 0,0-1-1 0 0,1 0 0 0 0,-1 1 0 0 0,0-1 1 0 0,1 0-1 0 0,0 1 0 0 0,0-1 0 0 0,-1 1 1 0 0,2-1-1 0 0,-1 1 0 0 0,0-1 1 0 0,0 1-1 0 0,1 0 0 0 0,-1 0 0 0 0,1-1 1 0 0,2-1-1 0 0,5-6 60 0 0,1 0 1 0 0,20-16 0 0 0,-28 24-78 0 0,40-28-9 0 0,2 1-1 0 0,51-25 1 0 0,4-2 151 0 0,-86 48 246 0 0,24-10 0 0 0,-33 16-290 0 0,-1 1 1 0 0,1-1 0 0 0,-1 1 0 0 0,1 0 0 0 0,0 0 0 0 0,0 1 0 0 0,-1-1 0 0 0,1 1 0 0 0,0 0 0 0 0,0 0 0 0 0,0 0 0 0 0,6 2 0 0 0,-8-2-56 0 0,-1 1 0 0 0,0-1 0 0 0,1 1 0 0 0,-1 0 0 0 0,0-1 0 0 0,0 1 0 0 0,0 0 0 0 0,1 0 0 0 0,-1 0 0 0 0,0 0 0 0 0,0 0 0 0 0,0 0 0 0 0,-1 1 0 0 0,1-1 0 0 0,0 0 0 0 0,0 0 0 0 0,-1 1 0 0 0,1-1 0 0 0,0 0 0 0 0,-1 1 0 0 0,1-1 0 0 0,-1 0 0 0 0,0 1 0 0 0,0-1 0 0 0,1 1 0 0 0,-1-1 0 0 0,0 1 0 0 0,0 1 0 0 0,-1 6 96 0 0,1 0-1 0 0,-1 0 1 0 0,-3 13-1 0 0,2-12-7 0 0,-18 69 437 0 0,13-57-504 0 0,2 1 0 0 0,0-1 1 0 0,1 1-1 0 0,-1 28 0 0 0,5-48-111 0 0,0 0-1 0 0,0-1 0 0 0,0 1 0 0 0,1 0 0 0 0,-1 0 1 0 0,1 0-1 0 0,0-1 0 0 0,0 1 0 0 0,0 0 0 0 0,0-1 1 0 0,0 1-1 0 0,0-1 0 0 0,1 1 0 0 0,-1-1 0 0 0,3 3 1 0 0,-3-4-225 0 0,1 1 1 0 0,0 0 0 0 0,0-1 0 0 0,0 0 0 0 0,0 1 0 0 0,0-1 0 0 0,0 0 0 0 0,0 0 0 0 0,0 0 0 0 0,0 0-1 0 0,0-1 1 0 0,3 2 0 0 0,11 0-6853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173 228 9559 0 0,'0'0'860'0'0,"-1"2"-705"0"0,-20 34 2456 0 0,2 2-1 0 0,-27 73 1 0 0,36-84-2498 0 0,0 2 501 0 0,9-28-462 0 0,-2 9 682 0 0,1-8-819 0 0,1-1 0 0 0,-1 0 0 0 0,0 0 1 0 0,0 0-1 0 0,0 0 0 0 0,0 0 0 0 0,0 0 0 0 0,0-1 0 0 0,-1 1 0 0 0,1-1 0 0 0,0 1 0 0 0,0-1 1 0 0,0 0-1 0 0,0 0 0 0 0,-1 0 0 0 0,-3 0 0 0 0,5-1-17 0 0,0 1 0 0 0,-1-1 0 0 0,1 1 0 0 0,0-1 0 0 0,0 1 0 0 0,0-1 0 0 0,0 0 0 0 0,0 0 0 0 0,0 1 0 0 0,0-1 0 0 0,0 0 0 0 0,0 0 0 0 0,0 0 0 0 0,0 0 0 0 0,0 0 0 0 0,1 0 0 0 0,-1 0 0 0 0,0 0 0 0 0,1 0-1 0 0,-1-1 1 0 0,1 1 0 0 0,-1 0 0 0 0,1 0 0 0 0,-1-1 0 0 0,1 1 0 0 0,0 0 0 0 0,0 0 0 0 0,0-1 0 0 0,0 1 0 0 0,0 0 0 0 0,0-3 0 0 0,0-3-26 0 0,1 0 0 0 0,0 1-1 0 0,1-1 1 0 0,-1 0 0 0 0,1 0-1 0 0,0 1 1 0 0,1-1 0 0 0,6-11 0 0 0,3-4-142 0 0,18-22 1 0 0,-18 27 98 0 0,15-22-137 0 0,2 1-1 0 0,55-55 1 0 0,-68 77 247 0 0,2 1 1 0 0,-1 1-1 0 0,2 1 0 0 0,-1 0 1 0 0,2 1-1 0 0,0 1 0 0 0,35-14 1 0 0,-47 22 36 0 0,1 0 0 0 0,-1 1 0 0 0,1 0 0 0 0,0 0 0 0 0,-1 1 0 0 0,13-1 0 0 0,-18 2-56 0 0,-1 1-1 0 0,0-1 1 0 0,1 0-1 0 0,-1 0 1 0 0,1 1 0 0 0,-1 0-1 0 0,1-1 1 0 0,-1 1 0 0 0,0 0-1 0 0,0 0 1 0 0,1 0 0 0 0,-1 1-1 0 0,0-1 1 0 0,0 0 0 0 0,0 1-1 0 0,0-1 1 0 0,0 1-1 0 0,-1 0 1 0 0,1 0 0 0 0,0-1-1 0 0,-1 1 1 0 0,1 0 0 0 0,-1 0-1 0 0,0 1 1 0 0,0-1 0 0 0,2 5-1 0 0,-1-1 28 0 0,0 0-1 0 0,-1 0 1 0 0,0 0 0 0 0,0 0-1 0 0,0 0 1 0 0,-1 0-1 0 0,0 0 1 0 0,0 1 0 0 0,-1-1-1 0 0,-1 9 1 0 0,-4 8 272 0 0,-10 33 1 0 0,3-16-58 0 0,-96 263 1127 0 0,109-303-1387 0 0,-1 2 38 0 0,14-10-4038 0 0,0-2 2703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7831 0 0,'0'0'5331'0'0,"-1"1"-5010"0"0,-86 86 1814 0 0,37-39-1452 0 0,11-9-509 0 0,2 2 0 0 0,-58 82 0 0 0,81-102 46 0 0,2 1 0 0 0,0 0 0 0 0,-16 43 0 0 0,24-53-51 0 0,1 1-1 0 0,0-1 1 0 0,0 1-1 0 0,1 0 1 0 0,1 0-1 0 0,0 0 1 0 0,1 0-1 0 0,0 0 1 0 0,3 17 0 0 0,-1-24-73 0 0,-1 0 1 0 0,1 0-1 0 0,0-1 1 0 0,1 1-1 0 0,-1 0 1 0 0,1-1-1 0 0,0 1 1 0 0,0-1-1 0 0,1 0 0 0 0,0 0 1 0 0,0 0-1 0 0,0-1 1 0 0,0 0-1 0 0,1 1 1 0 0,0-1-1 0 0,0-1 1 0 0,0 1-1 0 0,0-1 1 0 0,0 0-1 0 0,10 4 1 0 0,-5-3-210 0 0,-1 0-1 0 0,1-1 1 0 0,0 0 0 0 0,0 0-1 0 0,11 0 1 0 0,-11-2-1013 0 0,0 0 1 0 0,0-1-1 0 0,0 0 1 0 0,-1-1-1 0 0,12-2 1 0 0,-7 0-4898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11055 0 0,'0'0'852'0'0,"-2"1"-365"0"0,-6 6 331 0 0,0-1 0 0 0,1 2-1 0 0,-1-1 1 0 0,1 1 0 0 0,1 0 0 0 0,-1 1-1 0 0,-6 11 1 0 0,-2 2-260 0 0,-5 10 132 0 0,0 2-1 0 0,-19 49 1 0 0,14-30-400 0 0,13-28-263 0 0,2 1 0 0 0,1 0 1 0 0,1 1-1 0 0,1 0 0 0 0,-4 34 1 0 0,12-50-526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5983 0 0,'0'0'542'0'0,"2"0"-446"0"0,15-4 3619 0 0,0-1 0 0 0,25-10 1 0 0,11-4-1502 0 0,62-9-384 0 0,-94 24-2572 0 0,-1 1-1 0 0,1 1 0 0 0,35 2 1 0 0,-43 2-1542 0 0,-4 1-3890 0 0</inkml:trace>
  <inkml:trace contextRef="#ctx0" brushRef="#br0" timeOffset="1">494 83 10135 0 0,'0'0'778'0'0,"0"2"-506"0"0,-2 43 1748 0 0,-2 1 0 0 0,-2-1 0 0 0,-17 65 0 0 0,12-62-1235 0 0,-3 0 1 0 0,-31 71 0 0 0,-81 127-193 0 0,112-220-971 0 0,-10 19-18 0 0,21-41-86 0 0,1-1 0 0 0,-1 1 0 0 0,0-1 0 0 0,0 0 0 0 0,0 0 0 0 0,0 0 0 0 0,0-1 0 0 0,-1 1 0 0 0,-5 3 0 0 0,-6 1-1652 0 0,12-6-10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5063 0 0,'-1'2'3396'0'0,"-26"49"6848"0"0,-12 31-7820 0 0,3-4-1600 0 0,-48 83 48 0 0,-151 219 0 0 0,29-115-1310 0 0,122-162 284 0 0,84-103 117 0 0,-11 15-206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4 161 10135 0 0,'0'0'778'0'0,"-1"-2"-506"0"0,0 1-115 0 0,1 0 1 0 0,0 0-1 0 0,-1-1 1 0 0,1 1-1 0 0,0 0 0 0 0,-1-1 1 0 0,1 1-1 0 0,0 0 1 0 0,0-1-1 0 0,0 1 1 0 0,0 0-1 0 0,1-1 1 0 0,-1 1-1 0 0,0 0 1 0 0,0 0-1 0 0,1-1 1 0 0,-1 1-1 0 0,1 0 0 0 0,-1 0 1 0 0,1-1-1 0 0,0 1 1 0 0,0-1-1 0 0,0-1 391 0 0,2-2-264 0 0,0 1 0 0 0,1-1 0 0 0,-1 0 0 0 0,1 1 0 0 0,0 0 1 0 0,0 0-1 0 0,0 0 0 0 0,1 0 0 0 0,-1 1 0 0 0,1-1 0 0 0,6-2 0 0 0,8-4-174 0 0,34-13 1 0 0,-37 17 32 0 0,4-1-102 0 0,-1 0 0 0 0,1 2 0 0 0,0 0 1 0 0,0 1-1 0 0,32-2 0 0 0,-37 6 138 0 0,0 0 1 0 0,1 0 0 0 0,-1 2 0 0 0,0 0-1 0 0,-1 1 1 0 0,1 0 0 0 0,0 1-1 0 0,17 7 1 0 0,-28-9-82 0 0,0 0-1 0 0,0 0 1 0 0,-1 0 0 0 0,1 0-1 0 0,0 0 1 0 0,-1 1 0 0 0,1 0-1 0 0,-1 0 1 0 0,0 0-1 0 0,0 0 1 0 0,0 0 0 0 0,0 1-1 0 0,-1-1 1 0 0,0 1 0 0 0,1 0-1 0 0,2 7 1 0 0,-3-6-20 0 0,-1-1 1 0 0,0 1 0 0 0,0 0-1 0 0,0 0 1 0 0,-1 0-1 0 0,0 0 1 0 0,0-1 0 0 0,0 1-1 0 0,0 0 1 0 0,-1 0-1 0 0,0 0 1 0 0,0 0 0 0 0,0-1-1 0 0,-4 9 1 0 0,-3 4 83 0 0,0-1 1 0 0,-2 0-1 0 0,0-1 0 0 0,-22 27 1 0 0,23-31-145 0 0,-9 10-236 0 0,0-1-1 0 0,-1-1 0 0 0,-1-1 1 0 0,-1-1-1 0 0,-1 0 0 0 0,0-2 1 0 0,-1 0-1 0 0,-1-2 0 0 0,0 0 1 0 0,0-2-1 0 0,-28 9 1 0 0,41-17-161 0 0,-1 1 0 0 0,-14 1 0 0 0,22-4 250 0 0,0-1 0 0 0,1 0-1 0 0,-1 1 1 0 0,0-2 0 0 0,0 1 0 0 0,1 0 0 0 0,-1-1 0 0 0,0 1 0 0 0,0-1 0 0 0,1 0 0 0 0,-5-2 0 0 0,-1-5-1549 0 0,4-3-4732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3679 0 0,'0'0'723'0'0,"0"3"1058"0"0,1 2-766 0 0,-1 1 0 0 0,1 0-1 0 0,0-1 1 0 0,0 1 0 0 0,2 6 0 0 0,0-4-200 0 0,0 1 0 0 0,8 12 0 0 0,4 2-781 0 0,21 26 1 0 0,-10-14 685 0 0,34 43 1048 0 0,108 107 0 0 0,-152-168-1263 0 0,-1 0-1 0 0,25 35 1 0 0,-36-45-393 0 0,1 1-1 0 0,-1-1 1 0 0,-1 1-1 0 0,0 0 1 0 0,0 0-1 0 0,0 0 1 0 0,-1 0 0 0 0,0 1-1 0 0,-1-1 1 0 0,2 17-1 0 0,-4-13-26 0 0,0 1-1 0 0,-1-1 0 0 0,0 0 1 0 0,-1-1-1 0 0,0 1 0 0 0,-1 0 1 0 0,0-1-1 0 0,-1 0 1 0 0,0 0-1 0 0,-1 0 0 0 0,-8 13 1 0 0,-7 5 282 0 0,-2 0 1 0 0,-38 37 0 0 0,31-37 10 0 0,-1-1 0 0 0,-61 41 1 0 0,8-16-2021 0 0,-2-5-6675 0 0,72-41 1801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3679 0 0,'0'0'13470'0'0,"2"0"-12561"0"0,30-2 108 0 0,0-2 0 0 0,0-1 0 0 0,0-1 0 0 0,41-14 0 0 0,59-12-337 0 0,-118 30-1284 0 0,-1 0-1 0 0,1 2 1 0 0,-1-1-1 0 0,18 3 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 3679 0 0,'0'0'167'0'0,"-1"1"-7"0"0,-2 0-151 0 0,1 1 1 0 0,-1 0-1 0 0,1 0 0 0 0,0 0 1 0 0,0 0-1 0 0,0 0 0 0 0,0 0 1 0 0,-2 4-1 0 0,-3 6 6528 0 0,7-11-6033 0 0,0 0-1 0 0,0-1 1 0 0,-1 1-1 0 0,1 0 1 0 0,0-1-1 0 0,0 1 1 0 0,0 0-1 0 0,0 0 1 0 0,0-1-1 0 0,0 1 1 0 0,0 0-1 0 0,0 0 0 0 0,1 1 1 0 0,5 9 1527 0 0,-4-9-1918 0 0,0 0 1 0 0,-1-1-1 0 0,1 1 0 0 0,0 0 1 0 0,0-1-1 0 0,5 3 1 0 0,-2-1 102 0 0,1-1 0 0 0,0 0 0 0 0,0-1 0 0 0,0 1 1 0 0,1-1-1 0 0,-1 0 0 0 0,0-1 0 0 0,0 1 0 0 0,12-2 1 0 0,5-1 297 0 0,29-7 1 0 0,-29 5-384 0 0,124-29 420 0 0,-81 17-1017 0 0,95-12 1 0 0,-109 26-1881 0 0,-31 2 968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177 276 13327 0 0,'0'0'4130'0'0,"2"1"-3241"0"0,4 3-707 0 0,0 0 0 0 0,0-1 0 0 0,0 1 0 0 0,1-1 0 0 0,-1-1 0 0 0,1 1 0 0 0,-1-1 0 0 0,1 0 0 0 0,0-1 0 0 0,0 0 0 0 0,0 0 0 0 0,7 0 0 0 0,12 0 255 0 0,-1-1-1 0 0,26-5 1 0 0,-20 1-352 0 0,0-2 0 0 0,0-2 0 0 0,0 0 0 0 0,-1-2 0 0 0,-1-2 0 0 0,55-28-1 0 0,-73 33-200 0 0,0 0 0 0 0,0 0 0 0 0,-1-1-1 0 0,14-14 1 0 0,-18 16-53 0 0,0 0 1 0 0,-1-1 0 0 0,0 1-1 0 0,0-1 1 0 0,0 0-1 0 0,-1-1 1 0 0,6-14-1 0 0,-9 20 104 0 0,0 0 0 0 0,-1 0 0 0 0,1-1 0 0 0,-1 1 0 0 0,1 0-1 0 0,-1-1 1 0 0,0 1 0 0 0,0 0 0 0 0,0-1 0 0 0,0 1 0 0 0,0 0 0 0 0,0-1 0 0 0,-1 1-1 0 0,1 0 1 0 0,-1-1 0 0 0,0 1 0 0 0,0 0 0 0 0,0 0 0 0 0,-1-3 0 0 0,0 2-14 0 0,-1 0 1 0 0,1 0-1 0 0,0 1 1 0 0,-1-1 0 0 0,0 1-1 0 0,0-1 1 0 0,0 1-1 0 0,0 0 1 0 0,0 0 0 0 0,0 0-1 0 0,-5-1 1 0 0,0-1 7 0 0,-1 1 0 0 0,0 0 0 0 0,0 1 0 0 0,0 0 0 0 0,0 1 0 0 0,0 0 0 0 0,-1 0 0 0 0,1 1 0 0 0,-10 0 0 0 0,-4 4 71 0 0,1 0 1 0 0,0 2 0 0 0,0 0-1 0 0,-31 14 1 0 0,-80 46 543 0 0,93-42-140 0 0,1 1 1 0 0,-47 40 0 0 0,65-47-164 0 0,1 1 0 0 0,1 1 0 0 0,1 0 0 0 0,1 1 0 0 0,-20 33 0 0 0,31-45-204 0 0,0 1 1 0 0,2 1 0 0 0,-1-1 0 0 0,1 1 0 0 0,0-1 0 0 0,1 1 0 0 0,1 0 0 0 0,-1 1 0 0 0,0 13-1 0 0,3-19-3 0 0,0-1 0 0 0,0 1-1 0 0,1-1 1 0 0,-1 1-1 0 0,1-1 1 0 0,1 1-1 0 0,-1-1 1 0 0,1 1 0 0 0,-1-1-1 0 0,2 0 1 0 0,-1 0-1 0 0,0 0 1 0 0,1 0-1 0 0,0 0 1 0 0,0-1 0 0 0,1 1-1 0 0,-1-1 1 0 0,1 0-1 0 0,0 0 1 0 0,8 6 0 0 0,-4-4 65 0 0,1-1 1 0 0,0 0-1 0 0,1 0 1 0 0,-1-1-1 0 0,1 0 1 0 0,0 0-1 0 0,0-1 1 0 0,0-1 0 0 0,0 0-1 0 0,13 1 1 0 0,14 0 131 0 0,54-2 0 0 0,-87-1-233 0 0,22-2-123 0 0,-1 0-1 0 0,30-7 1 0 0,-36 5-3722 0 0,30-11 1 0 0,-27 6-2842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0,'0'0'852'0'0,"1"2"-322"0"0,10 15 1981 0 0,29 41 2238 0 0,-29-43-4345 0 0,1-1 0 0 0,0-1 1 0 0,0 0-1 0 0,15 12 0 0 0,5-1 419 0 0,62 35 0 0 0,40 9-6 0 0,-81-41-658 0 0,-39-21-175 0 0,21 11-346 0 0,0 2 1 0 0,53 38-1 0 0,-87-56 1 0 0,8-7-6158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13903 0 0,'0'0'1262'0'0,"-1"0"-1037"0"0,-4 0-85 0 0,-1 0-1 0 0,1 0 1 0 0,0 0 0 0 0,0 1 0 0 0,0-1-1 0 0,0 1 1 0 0,0 1 0 0 0,1-1-1 0 0,-1 1 1 0 0,0 0 0 0 0,0 0 0 0 0,1 0-1 0 0,-1 0 1 0 0,1 1 0 0 0,0 0 0 0 0,0 0-1 0 0,0 0 1 0 0,-5 5 0 0 0,-8 9 443 0 0,0 1 0 0 0,-22 30-1 0 0,30-36-480 0 0,-38 43 840 0 0,-91 81-1 0 0,52-60-626 0 0,40-38-476 0 0,3 2 0 0 0,-49 57 0 0 0,91-96-110 0 0,13-3-858 0 0,4-4-135 0 0,3-2-331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16439 0 0,'0'0'1491'0'0,"-1"2"-1227"0"0,-3 21 415 0 0,-2 0 0 0 0,-15 37 1 0 0,14-42-365 0 0,-128 272 2284 0 0,84-191-2201 0 0,-9 13-758 0 0,-100 141-1 0 0,153-245 137 0 0,6-6 63 0 0,-1 0 0 0 0,1 0 1 0 0,-1 0-1 0 0,1 0 1 0 0,0 0-1 0 0,-1 0 0 0 0,1 0 1 0 0,0 0-1 0 0,0 0 0 0 0,1 1 1 0 0,-2 3-1 0 0,9-13-3135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8751 0 0,'18'-20'721'0'0,"0"1"0"0"0,1 1 0 0 0,1 0 0 0 0,44-28 0 0 0,-33 23 810 0 0,17-11-227 0 0,1 2 0 0 0,2 2 0 0 0,1 3 0 0 0,70-27 0 0 0,-121 53-1279 0 0,25-8 516 0 0,-1 1-1 0 0,31-6 1 0 0,-50 12-444 0 0,1 1-1 0 0,-1 1 1 0 0,0-1-1 0 0,1 1 1 0 0,-1 0-1 0 0,1 0 1 0 0,-1 1-1 0 0,1-1 1 0 0,-1 2-1 0 0,0-1 1 0 0,0 1-1 0 0,1 0 1 0 0,-1 0-1 0 0,11 6 1 0 0,-13-5-73 0 0,0 0 0 0 0,-1 1 0 0 0,1-1 0 0 0,0 1 0 0 0,-1 0 0 0 0,0 0 1 0 0,0 0-1 0 0,0 1 0 0 0,-1-1 0 0 0,1 1 0 0 0,-1-1 0 0 0,0 1 0 0 0,0 0 0 0 0,-1 0 1 0 0,1 0-1 0 0,-1 0 0 0 0,0 0 0 0 0,0 0 0 0 0,-1 0 0 0 0,0 9 0 0 0,0-1 24 0 0,-1-1 0 0 0,0 0 0 0 0,-1 1 0 0 0,0-1 0 0 0,-1 0-1 0 0,0 0 1 0 0,-9 18 0 0 0,5-15 16 0 0,-1-1 0 0 0,-1 0-1 0 0,0-1 1 0 0,-1 0 0 0 0,0 0-1 0 0,-13 11 1 0 0,0-1 18 0 0,-1-2 0 0 0,-30 20 0 0 0,26-21-2 0 0,-1-2 0 0 0,-1 0 0 0 0,-63 24-1 0 0,80-36-105 0 0,-1-2-1 0 0,1 0 0 0 0,-1-1 1 0 0,0 0-1 0 0,0-1 0 0 0,0 0 0 0 0,0-1 1 0 0,0-1-1 0 0,0 0 0 0 0,-1-1 1 0 0,1-1-1 0 0,-19-4 0 0 0,32 6-14 0 0,-1-1 0 0 0,1 1-1 0 0,0-1 1 0 0,-1 1 0 0 0,1-1-1 0 0,-1 0 1 0 0,1 1 0 0 0,0-1-1 0 0,0 0 1 0 0,0 0 0 0 0,-1 0-1 0 0,0-1 1 0 0,1 1-14 0 0,1 0-1 0 0,0 1 0 0 0,-1-1 1 0 0,1 1-1 0 0,0-1 1 0 0,0 0-1 0 0,-1 1 0 0 0,1-1 1 0 0,0 0-1 0 0,0 1 0 0 0,0-1 1 0 0,0 0-1 0 0,0 1 1 0 0,0-1-1 0 0,0 0 0 0 0,0 0 1 0 0,0 1-1 0 0,0-1 1 0 0,0-1-1 0 0,1 0-233 0 0,1-1 0 0 0,-1 1 0 0 0,0-1 0 0 0,1 1-1 0 0,0-1 1 0 0,-1 1 0 0 0,1 0 0 0 0,0 0 0 0 0,0 0 0 0 0,0 0 0 0 0,3-2 0 0 0,12-10-1401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95 6447 0 0,'0'0'499'0'0,"1"2"-38"0"0,3 15 2426 0 0,-1-7-1003 0 0,-1-1 1 0 0,1 1 0 0 0,8 17 0 0 0,-10-25-1697 0 0,0 0 0 0 0,1 0 1 0 0,-1 0-1 0 0,0 0 1 0 0,1 0-1 0 0,-1-1 1 0 0,1 1-1 0 0,0 0 1 0 0,-1-1-1 0 0,1 1 1 0 0,0-1-1 0 0,0 0 1 0 0,0 1-1 0 0,0-1 0 0 0,0 0 1 0 0,0 0-1 0 0,0 0 1 0 0,1-1-1 0 0,-1 1 1 0 0,0 0-1 0 0,0-1 1 0 0,4 1-1 0 0,5-1 79 0 0,-1-1-1 0 0,1 0 1 0 0,-1 0-1 0 0,1-1 0 0 0,-1 0 1 0 0,1-1-1 0 0,-1 0 1 0 0,0-1-1 0 0,14-7 1 0 0,-8 3-160 0 0,-1-1 1 0 0,1-1 0 0 0,-2 0-1 0 0,26-22 1 0 0,-8-3-53 0 0,-29 33-78 0 0,-1-1 1 0 0,0 0-1 0 0,0 0 1 0 0,0-1-1 0 0,-1 1 1 0 0,1 0 0 0 0,-1-1-1 0 0,0 1 1 0 0,0-1-1 0 0,1-6 1 0 0,-2 9-3 0 0,0 0 1 0 0,0 0 0 0 0,0 0-1 0 0,0 0 1 0 0,0 0 0 0 0,0 0-1 0 0,-1 0 1 0 0,1 0 0 0 0,0 0-1 0 0,-1 0 1 0 0,1 0 0 0 0,-1 0-1 0 0,1 0 1 0 0,-1 0 0 0 0,1 0-1 0 0,-1 0 1 0 0,0 0 0 0 0,1 0-1 0 0,-1 1 1 0 0,0-1 0 0 0,0 0-1 0 0,0 0 1 0 0,0 1 0 0 0,0-1-1 0 0,0 1 1 0 0,1-1 0 0 0,-1 1-1 0 0,0-1 1 0 0,0 1 0 0 0,-1 0-1 0 0,1-1 1 0 0,0 1 0 0 0,0 0-1 0 0,0 0 1 0 0,0 0 0 0 0,0 0-1 0 0,-2 0 1 0 0,-3-1-143 0 0,0 1 1 0 0,0 1-1 0 0,0-1 0 0 0,0 1 0 0 0,-9 1 0 0 0,-6 4-143 0 0,1 1 0 0 0,0 1 0 0 0,0 0 0 0 0,1 2 0 0 0,-23 14 0 0 0,-86 67-110 0 0,85-59 407 0 0,-85 72 109 0 0,113-90-52 0 0,0 2 0 0 0,1-1 0 0 0,0 2 0 0 0,1 0 0 0 0,-17 32 0 0 0,26-43-36 0 0,1 1 1 0 0,0-1-1 0 0,1 1 0 0 0,0 0 1 0 0,0 0-1 0 0,-2 9 0 0 0,4-14-7 0 0,0 1-1 0 0,0-1 1 0 0,0 0-1 0 0,0 0 1 0 0,0 0-1 0 0,0 0 1 0 0,0 0-1 0 0,1 1 1 0 0,-1-1-1 0 0,1 0 1 0 0,0 0 0 0 0,-1 0-1 0 0,1 0 1 0 0,0 0-1 0 0,0 0 1 0 0,0-1-1 0 0,1 1 1 0 0,-1 0-1 0 0,0 0 1 0 0,1-1-1 0 0,-1 1 1 0 0,1-1 0 0 0,-1 1-1 0 0,1-1 1 0 0,3 2-1 0 0,0 0-110 0 0,0-1-1 0 0,1 1 1 0 0,-1-1-1 0 0,1-1 1 0 0,-1 1 0 0 0,1-1-1 0 0,0 0 1 0 0,0 0-1 0 0,0-1 1 0 0,-1 0-1 0 0,7 0 1 0 0,23-3-653 0 0</inkml:trace>
  <inkml:trace contextRef="#ctx0" brushRef="#br0" timeOffset="1">945 133 16495 0 0,'0'0'760'0'0,"1"-1"-21"0"0,7-4 1932 0 0,-11 20-1266 0 0,2-10-1249 0 0,-1 0 0 0 0,0 0 0 0 0,0 0 0 0 0,-1-1 0 0 0,1 1 0 0 0,-1-1 0 0 0,-4 7 0 0 0,-28 28 446 0 0,19-22-443 0 0,-43 45 35 0 0,-15 18 113 0 0,60-63-255 0 0,0 1-1 0 0,-20 35 1 0 0,30-45-60 0 0,0 0-1 0 0,1 0 0 0 0,0 0 1 0 0,0 0-1 0 0,0 1 1 0 0,1-1-1 0 0,1 1 0 0 0,-2 13 1 0 0,3-21 0 0 0,1 0 1 0 0,-1 0-1 0 0,0 0 1 0 0,0 0-1 0 0,1 0 1 0 0,-1 0-1 0 0,0-1 0 0 0,1 1 1 0 0,-1 0-1 0 0,1 0 1 0 0,-1 0-1 0 0,1 0 1 0 0,0-1-1 0 0,-1 1 1 0 0,1 0-1 0 0,0 0 1 0 0,-1-1-1 0 0,1 1 1 0 0,0-1-1 0 0,0 1 0 0 0,0 0 1 0 0,0-1-1 0 0,-1 0 1 0 0,1 1-1 0 0,0-1 1 0 0,0 0-1 0 0,1 1 1 0 0,26 4-113 0 0,-13-5 51 0 0,1-1 0 0 0,-1 0 0 0 0,0-1 0 0 0,0-1 0 0 0,18-5 0 0 0,73-29-1345 0 0,-72 22-930 0 0,41-22 0 0 0,-50 21 412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11519 0 0,'0'0'1390'0'0,"-1"2"-330"0"0,-23 28 1324 0 0,2 1-1 0 0,-32 61 1 0 0,-26 76-1412 0 0,34-67-697 0 0,-83 121-271 0 0,79-143 87 0 0,14-20-44 0 0,-19 33 78 0 0,-69 85 0 0 0,85-133-61 0 0,-66 58 0 0 0,77-79-54 0 0,18-16-263 0 0,1 1-1 0 0,1 0 1 0 0,-15 15-1 0 0,22-22-351 0 0,12-8-3635 0 0,-3 0 3626 0 0,-1 0-1 0 0,0 0 1 0 0,-1-1 0 0 0,1 0 0 0 0,8-15 0 0 0,5-7 62 0 0,41-55 1458 0 0,54-104 0 0 0,-97 158-548 0 0,31-40 0 0 0,-42 62-214 0 0,0 0-1 0 0,1 1 1 0 0,0 0 0 0 0,1 0 0 0 0,0 1 0 0 0,0 0 0 0 0,1 0-1 0 0,14-7 1 0 0,-21 12-87 0 0,0 1 1 0 0,0 0-1 0 0,0-1 0 0 0,0 1 0 0 0,0 0 0 0 0,0 1 1 0 0,0-1-1 0 0,0 1 0 0 0,0-1 0 0 0,1 1 0 0 0,-1 0 1 0 0,0 0-1 0 0,0 0 0 0 0,1 1 0 0 0,-1-1 0 0 0,0 1 0 0 0,0 0 1 0 0,0 0-1 0 0,0 0 0 0 0,0 0 0 0 0,0 0 0 0 0,0 1 1 0 0,0-1-1 0 0,0 1 0 0 0,-1 0 0 0 0,1 0 0 0 0,-1 0 1 0 0,1 0-1 0 0,-1 0 0 0 0,0 1 0 0 0,0-1 0 0 0,4 5 1 0 0,1 4 150 0 0,0 1 1 0 0,-1-1 0 0 0,-1 1-1 0 0,1 0 1 0 0,-2 1 0 0 0,6 21-1 0 0,-2-5 173 0 0,-2 1 0 0 0,0 0 0 0 0,-2 0 0 0 0,-2 1 0 0 0,0-1 0 0 0,-4 40 0 0 0,0-58-162 0 0,0 1 1 0 0,0 0-1 0 0,-2-1 0 0 0,1 0 0 0 0,-2 1 0 0 0,0-1 0 0 0,-9 16 1 0 0,9-19-148 0 0,-1 0 0 0 0,0-1-1 0 0,-1 0 1 0 0,0 0 0 0 0,0-1 0 0 0,-1 0 0 0 0,0 0 0 0 0,0 0 0 0 0,0-1 0 0 0,-14 7 0 0 0,14-9-72 0 0,-1-1 0 0 0,0 0 0 0 0,0 0 0 0 0,0 0 0 0 0,0-1 0 0 0,-1-1 0 0 0,1 0 0 0 0,-1 0 0 0 0,1-1 0 0 0,-1 0 0 0 0,-11-1 0 0 0,-11-3 0 0 0,2-1 0 0 0,-33-10 0 0 0,47 10-12 0 0,0 0 0 0 0,-26-13 0 0 0,34 14 4 0 0,1-1-1 0 0,-1 1 0 0 0,0-1 1 0 0,1-1-1 0 0,0 0 1 0 0,-10-10-1 0 0,16 15-82 0 0,0 0-1 0 0,0 0 1 0 0,0-1 0 0 0,0 1-1 0 0,0-1 1 0 0,0 1 0 0 0,0-1-1 0 0,1 0 1 0 0,-1 1 0 0 0,0-1-1 0 0,1 0 1 0 0,-1 1 0 0 0,1-1-1 0 0,0 0 1 0 0,0 0 0 0 0,-1 1-1 0 0,1-1 1 0 0,0 0 0 0 0,0 0-1 0 0,1 1 1 0 0,-1-1 0 0 0,0 0 0 0 0,1 1-1 0 0,-1-1 1 0 0,1 0 0 0 0,-1 1-1 0 0,3-4 1 0 0,9-13-1280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83 4143 0 0,'17'-27'212'0'0,"-11"19"-66"0"0,0 0 0 0 0,-1 0 1 0 0,-1-1-1 0 0,4-14 14434 0 0,-16 30-11740 0 0,-9 10-3293 0 0,-113 163 3241 0 0,15 10-2138 0 0,77-128-439 0 0,-219 428 365 0 0,168-307-586 0 0,19-45-2237 0 0,56-116 262 0 0,13-20 774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42 9671 0 0,'0'0'748'0'0,"-10"-4"1175"0"0,10 4-1738 0 0,-1 0 0 0 0,-4 3 4620 0 0,5-3-4620 0 0,0 0-1 0 0,0 1 1 0 0,-1-1 0 0 0,1 0 0 0 0,0 0 0 0 0,0 1-1 0 0,0-1 1 0 0,0 0 0 0 0,0 0 0 0 0,0 1 0 0 0,4 12 1606 0 0,-2-10-1662 0 0,0 0-1 0 0,0 1 1 0 0,1-1-1 0 0,-1 0 1 0 0,1-1-1 0 0,3 4 0 0 0,-1-2 120 0 0,1-1-1 0 0,0 0 0 0 0,0 0 0 0 0,0-1 1 0 0,0 0-1 0 0,0 0 0 0 0,12 2 0 0 0,47 4 686 0 0,-15-6-619 0 0,0-2 0 0 0,0-2 0 0 0,58-11-1 0 0,147-38-305 0 0,-122 22-459 0 0,-120 26 249 0 0,16-3-955 0 0,31-2 1 0 0,-52 7 661 0 0,0 1 0 0 0,0 0 0 0 0,-1 0 0 0 0,1 1 1 0 0,-1 0-1 0 0,1 0 0 0 0,0 0 0 0 0,-1 1 0 0 0,10 4 0 0 0,-16-5 348 0 0,0-1 0 0 0,0 0-1 0 0,0 1 1 0 0,-1-1 0 0 0,1 1 0 0 0,0-1-1 0 0,0 1 1 0 0,-1-1 0 0 0,1 1 0 0 0,0-1-1 0 0,-1 1 1 0 0,1 0 0 0 0,-1-1-1 0 0,1 1 1 0 0,-1 0 0 0 0,1 0 0 0 0,-1-1-1 0 0,1 1 1 0 0,-1 0 0 0 0,0 0 0 0 0,1 0-1 0 0,-1-1 1 0 0,0 3 0 0 0,0-1-8 0 0,0-1 1 0 0,0 1-1 0 0,0-1 1 0 0,-1 1-1 0 0,1-1 1 0 0,0 1 0 0 0,-1-1-1 0 0,0 0 1 0 0,1 1-1 0 0,-1-1 1 0 0,0 0-1 0 0,-1 3 1 0 0,-4 3-260 0 0,0 0 1 0 0,-1 0-1 0 0,-12 10 1 0 0,15-14 223 0 0,-33 28-362 0 0,10-9 1493 0 0,-45 47 0 0 0,60-56-250 0 0,5-5-195 0 0,0 0 1 0 0,0 0-1 0 0,0 1 0 0 0,1-1 1 0 0,1 1-1 0 0,-1 1 0 0 0,-7 17 1 0 0,13-26-404 0 0,0 0 0 0 0,-1 0 1 0 0,1 0-1 0 0,0 0 1 0 0,0 0-1 0 0,0 0 1 0 0,-1 0-1 0 0,1 0 1 0 0,0 0-1 0 0,0-1 1 0 0,0 1-1 0 0,1 0 0 0 0,-1 0 1 0 0,0 0-1 0 0,0 0 1 0 0,0 0-1 0 0,1 0 1 0 0,-1 0-1 0 0,0 0 1 0 0,1 0-1 0 0,-1-1 0 0 0,1 1 1 0 0,-1 0-1 0 0,1 0 1 0 0,-1 0-1 0 0,1-1 1 0 0,0 1-1 0 0,-1 0 1 0 0,1-1-1 0 0,0 1 1 0 0,0-1-1 0 0,-1 1 0 0 0,1 0 1 0 0,0-1-1 0 0,0 0 1 0 0,0 1-1 0 0,0-1 1 0 0,0 0-1 0 0,-1 1 1 0 0,1-1-1 0 0,0 0 0 0 0,0 0 1 0 0,0 0-1 0 0,0 0 1 0 0,0 1-1 0 0,2-2 1 0 0,6 1 337 0 0,0 0 0 0 0,0 0 1 0 0,0-2-1 0 0,9-1 1 0 0,-8 1-48 0 0,45-7 999 0 0,99-29 0 0 0,-144 35-1375 0 0,-4 1 9 0 0,0 0 0 0 0,-1-1 1 0 0,1 1-1 0 0,10-8 0 0 0,-16 10-25 0 0,0 0 1 0 0,1 0 0 0 0,-1-1-1 0 0,0 1 1 0 0,0 0-1 0 0,0 0 1 0 0,0 0-1 0 0,1 0 1 0 0,-1-1 0 0 0,0 1-1 0 0,0 0 1 0 0,0 0-1 0 0,0-1 1 0 0,0 1 0 0 0,0 0-1 0 0,0 0 1 0 0,0 0-1 0 0,1-1 1 0 0,-1 1-1 0 0,0 0 1 0 0,0 0 0 0 0,0-1-1 0 0,0 1 1 0 0,0 0-1 0 0,0-1 1 0 0,0 1-1 0 0,0 0 1 0 0,-1 0 0 0 0,1 0-1 0 0,0-1 1 0 0,0 1-1 0 0,0 0 1 0 0,0 0 0 0 0,0-1-1 0 0,0 1 1 0 0,0 0-1 0 0,-1 0 1 0 0,1 0-1 0 0,0-1 1 0 0,0 1 0 0 0,0 0-1 0 0,0 0 1 0 0,-1 0-1 0 0,1-1 1 0 0,0 1 0 0 0,0 0-1 0 0,-10-6-262 0 0,5 5 207 0 0,-1 1 0 0 0,1 0 0 0 0,0 0 0 0 0,0 0 0 0 0,-1 1 0 0 0,1 0 0 0 0,0 0 0 0 0,-7 2 0 0 0,-41 17-232 0 0,45-17 246 0 0,-32 15 28 0 0,1 2 0 0 0,0 2-1 0 0,2 1 1 0 0,0 1 0 0 0,-60 55-1 0 0,86-69 43 0 0,-17 21-1 0 0,25-27-18 0 0,1-1 0 0 0,-1 1 1 0 0,1-1-1 0 0,0 1 0 0 0,0 0 0 0 0,0 0 0 0 0,1 0 0 0 0,0 0 1 0 0,-1 0-1 0 0,1 0 0 0 0,0 5 0 0 0,1-8-21 0 0,0 0 0 0 0,0 0-1 0 0,0 1 1 0 0,0-1 0 0 0,0 0 0 0 0,0 0 0 0 0,1 1-1 0 0,-1-1 1 0 0,0 0 0 0 0,1 0 0 0 0,-1 0-1 0 0,1 0 1 0 0,-1 0 0 0 0,1 0 0 0 0,0 0-1 0 0,-1 0 1 0 0,1 0 0 0 0,0 0 0 0 0,0 0 0 0 0,0 0-1 0 0,0 0 1 0 0,0 0 0 0 0,0-1 0 0 0,0 1-1 0 0,0 0 1 0 0,0-1 0 0 0,0 1 0 0 0,0-1 0 0 0,0 1-1 0 0,2 0 1 0 0,0 0-243 0 0,1 0 0 0 0,0-1-1 0 0,0 1 1 0 0,0 0 0 0 0,0-1 0 0 0,0 0 0 0 0,0 0-1 0 0,4-1 1 0 0,17-3-1218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198 418 11975 0 0,'0'0'1539'0'0,"-1"1"22"0"0,-40 9 5013 0 0,-4-7-3649 0 0,38-2-2726 0 0,1-2 0 0 0,0 1 1 0 0,-1-1-1 0 0,1 0 0 0 0,0 0 0 0 0,0-1 0 0 0,0 1 1 0 0,0-2-1 0 0,0 1 0 0 0,0 0 0 0 0,-11-8 0 0 0,15 9-182 0 0,0-1 0 0 0,0 1 0 0 0,0-1 0 0 0,1 0 1 0 0,-1 0-1 0 0,0 0 0 0 0,1 0 0 0 0,-1 0 0 0 0,1 0 0 0 0,0 0 0 0 0,-1 0 0 0 0,1-1 0 0 0,0 1 0 0 0,1-1 0 0 0,-1 1 0 0 0,0-3 0 0 0,0 1-30 0 0,1 0 1 0 0,0 1-1 0 0,0-1 0 0 0,0 0 1 0 0,0 0-1 0 0,1 0 1 0 0,0 1-1 0 0,-1-1 1 0 0,4-6-1 0 0,2-4-117 0 0,1 0 0 0 0,0 0 1 0 0,1 1-1 0 0,13-15 0 0 0,-16 21 83 0 0,21-29-399 0 0,2 1 0 0 0,33-33 0 0 0,-49 57 352 0 0,-1 0-1 0 0,2 1 1 0 0,-1 1 0 0 0,1 0 0 0 0,1 0-1 0 0,0 2 1 0 0,0-1 0 0 0,0 2-1 0 0,22-7 1 0 0,-31 11 129 0 0,0 1 0 0 0,0 0 0 0 0,1 0 0 0 0,-1 1 0 0 0,0 0 0 0 0,0-1 0 0 0,0 2 0 0 0,1-1 0 0 0,-1 1-1 0 0,0-1 1 0 0,0 2 0 0 0,0-1 0 0 0,0 0 0 0 0,0 1 0 0 0,0 0 0 0 0,0 0 0 0 0,-1 0 0 0 0,1 1 0 0 0,-1 0 0 0 0,1 0 0 0 0,-1 0 0 0 0,0 0 0 0 0,0 1 0 0 0,-1-1-1 0 0,1 1 1 0 0,-1 0 0 0 0,1 0 0 0 0,2 6 0 0 0,-1-2 60 0 0,1 1 0 0 0,-2 0 0 0 0,0 0 0 0 0,0 0 0 0 0,0 1-1 0 0,-1-1 1 0 0,-1 1 0 0 0,0 0 0 0 0,0 0 0 0 0,-1 0 0 0 0,0 0 0 0 0,0 0 0 0 0,-3 19-1 0 0,1-17-68 0 0,-2 0-1 0 0,0 0 1 0 0,0 0-1 0 0,-1-1 1 0 0,0 1-1 0 0,-1-1 0 0 0,-1 0 1 0 0,1 0-1 0 0,-2-1 1 0 0,-13 18-1 0 0,5-11-211 0 0,0-1 0 0 0,-1 0 0 0 0,-1-2-1 0 0,0 0 1 0 0,-21 13 0 0 0,33-23-24 0 0,-1 0 1 0 0,0-1-1 0 0,-1 0 0 0 0,1 0 0 0 0,0 0 0 0 0,-13 3 0 0 0,15-5-246 0 0,0-1-1 0 0,0 0 1 0 0,0 1-1 0 0,0-1 1 0 0,0-1-1 0 0,0 1 1 0 0,0 0-1 0 0,0-1 1 0 0,0 0-1 0 0,0 0 1 0 0,0 0-1 0 0,0-1 1 0 0,-3-1-1 0 0,-5-2-1275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 14367 0 0,'0'0'662'0'0,"2"0"-18"0"0,4-4-324 0 0,-6 18 778 0 0,-2-7-814 0 0,-1 1 0 0 0,0-1-1 0 0,0 0 1 0 0,0 0 0 0 0,-9 13-1 0 0,-27 32 669 0 0,22-31-570 0 0,-4 7-32 0 0,-207 288 1596 0 0,175-234-1646 0 0,-112 189 168 0 0,155-253-386 0 0,2 1-1 0 0,0-1 1 0 0,-8 28-1 0 0,14-41-138 0 0,1-1 0 0 0,0 1 0 0 0,0 0 0 0 0,1 0 1 0 0,-1-1-1 0 0,1 1 0 0 0,0 0 0 0 0,0 0 0 0 0,1 0 0 0 0,-1 0 0 0 0,1-1 0 0 0,0 1 0 0 0,1 0 1 0 0,-1-1-1 0 0,1 1 0 0 0,0-1 0 0 0,0 1 0 0 0,0-1 0 0 0,5 7 0 0 0,-6-10-627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35 244 2759 0 0,'0'0'3576'0'0,"1"0"-3506"0"0,2 1-114 0 0,0-1 1 0 0,0 0 0 0 0,0 0-1 0 0,0 0 1 0 0,0 0-1 0 0,0 0 1 0 0,-1 0 0 0 0,1-1-1 0 0,0 0 1 0 0,0 1 0 0 0,0-1-1 0 0,0 0 1 0 0,-1 0-1 0 0,4-2 1 0 0,-2 0-126 0 0,1 0 1 0 0,-1 0-1 0 0,1 0 0 0 0,-1-1 1 0 0,0 0-1 0 0,-1 1 1 0 0,5-7-1 0 0,-1 1 100 0 0,-1-1-1 0 0,0 0 1 0 0,0 0-1 0 0,-1 0 1 0 0,-1-1 0 0 0,7-18-1 0 0,-7 11 812 0 0,-1 6 746 0 0,1 0 0 0 0,-1 0 0 0 0,2 0 0 0 0,0 1 0 0 0,8-15 0 0 0,-12 25-2180 0 0,7-9 7503 0 0,-10 16-5912 0 0,-7 25-205 0 0,-25 53 1 0 0,8-21-164 0 0,-4 13-113 0 0,-71 208-47 0 0,99-279-464 0 0,0 1 0 0 0,1-1 0 0 0,0 1 0 0 0,0 9 0 0 0,1-14-336 0 0,3-1 209 0 0,0-1 0 0 0,0 0 1 0 0,0 0-1 0 0,0 0 0 0 0,-1-1 0 0 0,1 1 0 0 0,0 0 1 0 0,0-1-1 0 0,-1 0 0 0 0,4-2 0 0 0,-2 1-219 0 0,20-16-1743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35 4143 0 0,'5'-4'62'0'0,"-4"3"-40"0"0,1 0 0 0 0,-1 0-1 0 0,0 0 1 0 0,0 0 0 0 0,0 0-1 0 0,-1 0 1 0 0,1-1-1 0 0,0 1 1 0 0,0 0 0 0 0,-1 0-1 0 0,1-1 1 0 0,0 1 0 0 0,-1 0-1 0 0,4-13 11139 0 0,-12 14-9074 0 0,4 1-1770 0 0,1 0 0 0 0,-1 0-1 0 0,1 0 1 0 0,-1 0 0 0 0,1 1 0 0 0,0-1 0 0 0,-1 1-1 0 0,1 0 1 0 0,0 0 0 0 0,0 0 0 0 0,-4 5 0 0 0,-30 32 509 0 0,30-31-604 0 0,-11 14-15 0 0,0 2 0 0 0,2 0 0 0 0,1 1 0 0 0,1 0 0 0 0,-18 44 0 0 0,-37 141-291 0 0,37-103-209 0 0,27-91-79 0 0,-1-1 1 0 0,0 0-1 0 0,-14 23 1 0 0,16-31-72 0 0,-1-1 1 0 0,1 0 0 0 0,-1 0 0 0 0,0 0 0 0 0,0 0 0 0 0,-1-1 0 0 0,0 0-1 0 0,0 0 1 0 0,0-1 0 0 0,-7 5 0 0 0,-3-2-1584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28 493 3223 0 0,'-9'2'288'0'0,"-9"1"12659"0"0,20-2-11752 0 0,4 2-854 0 0,0 0 0 0 0,0-1-1 0 0,0 0 1 0 0,0-1 0 0 0,1 1 0 0 0,-1-1 0 0 0,1 0 0 0 0,9 0 0 0 0,58-4 664 0 0,-65 2-813 0 0,52-6 437 0 0,-2-3 1 0 0,63-20 0 0 0,-32 8-177 0 0,-54 14-351 0 0,325-77 1096 0 0,-6-15-1420 0 0,-307 83-2606 0 0,-46 16 1653 0 0,-7-3-2321 0 0</inkml:trace>
  <inkml:trace contextRef="#ctx0" brushRef="#br0" timeOffset="1">130 207 11975 0 0,'-9'-2'1083'0'0,"2"-1"696"0"0,18 10 1823 0 0,3 1-3140 0 0,0 0-1 0 0,1-2 1 0 0,0 0-1 0 0,0 0 0 0 0,0-2 1 0 0,1 0-1 0 0,-1 0 1 0 0,1-2-1 0 0,0 0 1 0 0,0-1-1 0 0,21 0 0 0 0,19-4 165 0 0,102-19 0 0 0,-157 21-616 0 0,292-65 689 0 0,-2-18-1166 0 0,-121 34-1677 0 0,-108 32-3629 0 0,-7 2-1789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582 771 14223 0 0,'0'0'654'0'0,"-1"0"-17"0"0,-5 5 932 0 0,15-6-1257 0 0,-1 0 0 0 0,1 0 0 0 0,-1 0 0 0 0,0-1 0 0 0,0-1 0 0 0,0 1 0 0 0,0-2 0 0 0,0 1 0 0 0,0-1 0 0 0,8-5 0 0 0,10-8 154 0 0,33-29 0 0 0,-30 21-250 0 0,-1-2 1 0 0,-1 0-1 0 0,-1-2 0 0 0,-2-1 1 0 0,-1 0-1 0 0,23-42 0 0 0,-30 43-343 0 0,-1-1 0 0 0,-2 0 0 0 0,-1-1-1 0 0,-1 0 1 0 0,-1-1 0 0 0,-2 0-1 0 0,6-51 1 0 0,-13 73-143 0 0,-1 1 0 0 0,1-1 0 0 0,-1 0 0 0 0,-1 0 0 0 0,-3-19-1 0 0,3 26 69 0 0,0-1-1 0 0,0 1 0 0 0,-1-1 0 0 0,1 1 0 0 0,-1-1 0 0 0,0 1 0 0 0,1 0 0 0 0,-2 0 0 0 0,1-1 0 0 0,0 2 0 0 0,0-1 1 0 0,-1 0-1 0 0,0 0 0 0 0,0 1 0 0 0,1-1 0 0 0,-1 1 0 0 0,-1 0 0 0 0,-3-2 0 0 0,3 2 119 0 0,1 1 0 0 0,0 0 0 0 0,-1 0 0 0 0,1 0 0 0 0,0 0-1 0 0,-1 1 1 0 0,1-1 0 0 0,-1 1 0 0 0,1 0 0 0 0,-1 0 0 0 0,1 1 0 0 0,-1-1 0 0 0,1 0-1 0 0,-1 1 1 0 0,1 0 0 0 0,0 0 0 0 0,-1 0 0 0 0,1 0 0 0 0,0 1 0 0 0,0-1 0 0 0,0 1-1 0 0,0 0 1 0 0,-5 3 0 0 0,0 1 113 0 0,1 1 0 0 0,-1 0-1 0 0,1 0 1 0 0,0 1 0 0 0,1-1 0 0 0,-1 2-1 0 0,-4 8 1 0 0,-9 18 560 0 0,-27 64 1 0 0,-6 41 463 0 0,-3 10-249 0 0,-25 25-230 0 0,-7-4 0 0 0,-208 302 1 0 0,288-462-536 0 0,-77 101 131 0 0,73-99-158 0 0,0 0 0 0 0,-1-1 0 0 0,0-1 1 0 0,-1 0-1 0 0,-30 18 0 0 0,24-19-469 0 0,16-10-114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6 192 13559 0 0,'-6'-1'5840'0'0,"8"3"-5710"0"0,0 1 1 0 0,-1-1-1 0 0,1 1 0 0 0,1-1 0 0 0,-1 0 0 0 0,0 1 0 0 0,1-1 0 0 0,-1 0 1 0 0,1-1-1 0 0,-1 1 0 0 0,1 0 0 0 0,0-1 0 0 0,0 1 0 0 0,0-1 1 0 0,0 0-1 0 0,0 0 0 0 0,0 0 0 0 0,0-1 0 0 0,0 1 0 0 0,0-1 0 0 0,0 1 1 0 0,0-1-1 0 0,5 0 0 0 0,8-1 91 0 0,-1 0-1 0 0,0-1 1 0 0,24-5 0 0 0,393-123 1377 0 0,-263 73-2670 0 0,-120 42-1587 0 0,-24 8-3309 0 0,-8 1-650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68 2303 0 0,'0'0'102'0'0,"-1"-1"-1"0"0,-2-4-412 0 0,-9-12 2116 0 0,2 2 3854 0 0,5 3 2368 0 0,5 12-7953 0 0,0 0 1 0 0,0-1-1 0 0,-1 1 1 0 0,1 0-1 0 0,0-1 0 0 0,0 1 1 0 0,0 0-1 0 0,0-1 1 0 0,0 1-1 0 0,0-1 1 0 0,-1 1-1 0 0,1 0 1 0 0,0-1-1 0 0,0 1 0 0 0,0 0 1 0 0,0-1-1 0 0,0 1 1 0 0,1-1-1 0 0,-1 1 1 0 0,0 0-1 0 0,0-1 1 0 0,0 1-1 0 0,0 0 1 0 0,0-1-1 0 0,0 1 0 0 0,1 0 1 0 0,-1-1-1 0 0,0 1 1 0 0,1-1-1 0 0,-2 0 0 0 0,1 1-74 0 0,0-1 0 0 0,0 1 1 0 0,-1 0-1 0 0,1-1 0 0 0,0 1 1 0 0,0 0-1 0 0,0-1 1 0 0,-1 1-1 0 0,1 0 0 0 0,0-1 1 0 0,-1 1-1 0 0,1 0 0 0 0,0 0 1 0 0,0 0-1 0 0,-1-1 0 0 0,1 1 1 0 0,0 0-1 0 0,-1 0 1 0 0,1 0-1 0 0,-1 0 0 0 0,1-1 1 0 0,0 1-1 0 0,-1 0 0 0 0,1 0 1 0 0,0 0-1 0 0,-1 0 1 0 0,1 0-1 0 0,-1 0 0 0 0,1 0 1 0 0,0 0-1 0 0,-1 0 0 0 0,1 0 1 0 0,0 0-1 0 0,-1 0 1 0 0,1 1-1 0 0,-1-1 0 0 0,1 0 1 0 0,0 0-1 0 0,-1 0 0 0 0,1 1 1 0 0,-1-1-2 0 0,-10 3 1 0 0,0 1-1 0 0,0 0 0 0 0,0 1 1 0 0,0 0-1 0 0,-13 9 0 0 0,-48 37 21 0 0,40-27 519 0 0,1 1 0 0 0,1 2 0 0 0,-49 56 0 0 0,76-78-427 0 0,1-1-1 0 0,-1 1 0 0 0,0-1 1 0 0,1 1-1 0 0,0 0 1 0 0,-2 7-1 0 0,4-11-96 0 0,0-1-1 0 0,0 1 0 0 0,0-1 1 0 0,0 1-1 0 0,0 0 1 0 0,0-1-1 0 0,0 1 0 0 0,0 0 1 0 0,1-1-1 0 0,-1 1 1 0 0,0 0-1 0 0,0-1 0 0 0,1 1 1 0 0,-1-1-1 0 0,0 1 1 0 0,1-1-1 0 0,-1 1 1 0 0,0-1-1 0 0,1 1 0 0 0,-1-1 1 0 0,1 1-1 0 0,-1-1 1 0 0,1 1-1 0 0,-1-1 0 0 0,1 0 1 0 0,-1 1-1 0 0,2-1 1 0 0,14 8 77 0 0,-9-6-72 0 0,1-1 0 0 0,-1 1 0 0 0,0-2 0 0 0,0 1 0 0 0,1-1 0 0 0,-1 0 0 0 0,0 0 0 0 0,1-1 0 0 0,-1 0 1 0 0,14-4-1 0 0,6-3-81 0 0,37-17 1 0 0,-58 22 25 0 0,21-9-481 0 0,43-24 0 0 0,-62 31 316 0 0,0-1 0 0 0,0 0 0 0 0,-1 0 0 0 0,1 0 0 0 0,-1-1 0 0 0,-1 0 0 0 0,1 0 0 0 0,-1-1 0 0 0,5-8 1 0 0,-6 5 141 0 0,-2 2 93 0 0,-2 7 626 0 0,-17 11-5 0 0,11-3-615 0 0,0 0-1 0 0,0 0 1 0 0,1 1-1 0 0,0-1 1 0 0,0 1-1 0 0,1 0 0 0 0,0 0 1 0 0,0 0-1 0 0,0 1 1 0 0,1-1-1 0 0,0 0 1 0 0,1 1-1 0 0,0 0 1 0 0,0-1-1 0 0,0 1 1 0 0,2 15-1 0 0,2-8-46 0 0,0-11-38 0 0,-1-2-45 0 0,0 2-277 0 0,-1-2-11 0 0,0 0 1 0 0,1 0-1 0 0,-1 0 1 0 0,0-1 0 0 0,1 1-1 0 0,-1 0 1 0 0,1-1-1 0 0,1 2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1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15663 0 0,'0'0'1418'0'0,"-1"2"-1168"0"0,-11 24-40 0 0,-5 10 6428 0 0,16-16-3739 0 0,1-18-2814 0 0,1 1-14 0 0,9 8 258 0 0,-8-9-466 0 0,1 0 0 0 0,0 0 0 0 0,0-1-1 0 0,0 1 1 0 0,0-1 0 0 0,0 0 0 0 0,0 0 0 0 0,0 0 0 0 0,0 0-1 0 0,0 0 1 0 0,1 0 0 0 0,-1-1 0 0 0,0 0 0 0 0,1 0 0 0 0,3 0-1 0 0,3-1-1063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75 8287 0 0,'9'-11'183'0'0,"1"2"-1"0"0,-1-1 1 0 0,1 1-1 0 0,13-8 1 0 0,-17 13 1012 0 0,0 1 1 0 0,1 0-1 0 0,6-3 1 0 0,-2 4 5305 0 0,-10 4-6317 0 0,0 0 0 0 0,0 1 0 0 0,0-1 0 0 0,-1 0 0 0 0,1 1 0 0 0,-1-1 0 0 0,0 1 0 0 0,1-1 0 0 0,-1 1 0 0 0,0-1 0 0 0,0 1-1 0 0,-1-1 1 0 0,1 1 0 0 0,0-1 0 0 0,-1 1 0 0 0,0-1 0 0 0,-1 4 0 0 0,-2 8 172 0 0,-11 21 0 0 0,-29 52 572 0 0,27-57-1230 0 0,2 0-1 0 0,-23 64 1 0 0,35-87-1211 0 0,2-4-118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12439 0 0,'0'0'958'0'0,"-1"1"-406"0"0,-11 13 1187 0 0,0 0 1 0 0,1 0 0 0 0,0 1-1 0 0,-11 22 1 0 0,-29 71-669 0 0,27-57-222 0 0,-199 397 111 0 0,174-366-994 0 0,-21 40-660 0 0,62-107 148 0 0,-14 19 0 0 0,15-25 270 0 0,7-8 160 0 0,-1 0 0 0 0,1 0 0 0 0,-1 0 0 0 0,0 0 1 0 0,1 0-1 0 0,0 0 0 0 0,-1 0 0 0 0,1 0 0 0 0,0 0 0 0 0,-1 0 0 0 0,1 0 0 0 0,0 0 0 0 0,0 1 0 0 0,0-1 0 0 0,0 2 0 0 0,0 2-1805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5063 0 0,'1'-1'390'0'0,"5"-8"-1110"0"0,-3 5 2906 0 0,0 0-1 0 0,-1 0 1 0 0,1 1 0 0 0,8-8 2343 0 0,-8 12-3309 0 0,-3-1-1164 0 0,1 0-1 0 0,-1-1 1 0 0,0 1-1 0 0,0 0 1 0 0,1 0-1 0 0,-1 0 1 0 0,0 0-1 0 0,1 0 1 0 0,-1 0-1 0 0,0 0 1 0 0,1 0-1 0 0,-1 0 1 0 0,0 0-1 0 0,1 0 1 0 0,-1 0-1 0 0,0 1 1 0 0,0-1-1 0 0,1 0 1 0 0,-1 0-1 0 0,0 0 1 0 0,1 0-1 0 0,-1 1 1 0 0,2 0 15 0 0,0 1 0 0 0,0 0 1 0 0,-1 0-1 0 0,1 0 0 0 0,-1 0 0 0 0,0 0 1 0 0,1 1-1 0 0,-1-1 0 0 0,0 0 1 0 0,0 1-1 0 0,0-1 0 0 0,-1 1 0 0 0,1-1 1 0 0,-1 1-1 0 0,1-1 0 0 0,-1 1 0 0 0,0-1 1 0 0,0 1-1 0 0,0 4 0 0 0,-1 6 227 0 0,-1 0-1 0 0,-6 23 1 0 0,2-13 160 0 0,6-23-457 0 0,-3 16 242 0 0,-1 0 0 0 0,2 0 0 0 0,0 0 0 0 0,1 0 0 0 0,2 28-1 0 0,0-42-107 0 0,-1-2-118 0 0,0 1 0 0 0,0 0 0 0 0,1-1 0 0 0,-1 1 0 0 0,0-1 0 0 0,1 1 0 0 0,-1 0 0 0 0,0-1 0 0 0,1 1 0 0 0,-1-1 0 0 0,1 1-1 0 0,-1-1 1 0 0,1 1 0 0 0,-1-1 0 0 0,1 1 0 0 0,-1-1 0 0 0,1 0 0 0 0,0 1 0 0 0,-1-1 0 0 0,1 0 0 0 0,1 1 0 0 0,13 5 242 0 0,-10-6-200 0 0,-1 0 0 0 0,0 0 0 0 0,0 0 0 0 0,0 0 0 0 0,0-1 0 0 0,0 0 0 0 0,1 0 0 0 0,-1 0 0 0 0,-1 0 0 0 0,1-1 0 0 0,0 1 0 0 0,6-4 0 0 0,5-4 148 0 0,22-17 1 0 0,-29 20-170 0 0,7-5-16 0 0,0-1-1 0 0,-1 0 1 0 0,0-2 0 0 0,-1 1-1 0 0,-1-2 1 0 0,0 1 0 0 0,0-2-1 0 0,-2 0 1 0 0,0 0 0 0 0,-1-1-1 0 0,8-18 1 0 0,27-110-1957 0 0,-22 66 738 0 0,-20 74 709 0 0,0 0-1 0 0,-1-1 1 0 0,2 1-1 0 0,-1 0 1 0 0,1 1-1 0 0,-1-1 0 0 0,1 0 1 0 0,1 1-1 0 0,5-7 1 0 0,0 2-1207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0 472 11055 0 0,'0'0'12645'0'0,"1"-1"-12158"0"0,18-28 620 0 0,32-36-1 0 0,-5 7-848 0 0,116-140-469 0 0,-84 122-2812 0 0,-70 69 2287 0 0,-2 2-279 0 0,-1 0-1 0 0,1 0 1 0 0,0 0-1 0 0,0 1 1 0 0,11-6-1 0 0,-6 6-1028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 3679 0 0,'2'1'167'0'0,"6"10"-631"0"0,24 27 3086 0 0,-26-32-930 0 0,-1-1 1 0 0,1 0-1 0 0,0 0 1 0 0,12 6-1 0 0,-8-6-611 0 0,1 0 0 0 0,0 0 0 0 0,-1-1 0 0 0,2-1 0 0 0,19 5 0 0 0,-17-6-537 0 0,0-1 0 0 0,-1 0 0 0 0,1-1 0 0 0,0 0 0 0 0,-1-1 0 0 0,1-1 0 0 0,25-6 0 0 0,-30 6-475 0 0,0-2-1 0 0,-1 1 0 0 0,0-1 0 0 0,1-1 0 0 0,-1 1 0 0 0,-1-1 0 0 0,1-1 0 0 0,-1 1 0 0 0,0-1 0 0 0,0-1 0 0 0,-1 1 1 0 0,0-1-1 0 0,7-9 0 0 0,-12 15-102 0 0,0 0 1 0 0,-1-1 0 0 0,1 1 0 0 0,0 0-1 0 0,-1-1 1 0 0,1 1 0 0 0,0-1-1 0 0,-1 1 1 0 0,0-1 0 0 0,1 1 0 0 0,-1-1-1 0 0,0 1 1 0 0,0-1 0 0 0,0 0-1 0 0,0 1 1 0 0,0-1 0 0 0,0 1 0 0 0,0-1-1 0 0,-1 1 1 0 0,1-2 0 0 0,-1 2-10 0 0,0 0 1 0 0,1 0-1 0 0,-1 0 1 0 0,0 0-1 0 0,0 0 1 0 0,1 0-1 0 0,-1 1 1 0 0,0-1-1 0 0,0 0 1 0 0,0 1 0 0 0,0-1-1 0 0,0 1 1 0 0,0-1-1 0 0,0 1 1 0 0,0-1-1 0 0,0 1 1 0 0,0-1-1 0 0,0 1 1 0 0,-1 0-1 0 0,1 0 1 0 0,0 0-1 0 0,0 0 1 0 0,0 0-1 0 0,0 0 1 0 0,0 0 0 0 0,0 0-1 0 0,-1 0 1 0 0,0 1-1 0 0,-10 1-137 0 0,1 0 0 0 0,0 1 0 0 0,0 1 0 0 0,0 0 0 0 0,-18 9 0 0 0,-49 32-116 0 0,28-10 453 0 0,-71 64 1 0 0,99-79 53 0 0,-36 41-1 0 0,51-53-178 0 0,1 0 0 0 0,0 1 0 0 0,0 0 0 0 0,1 0 0 0 0,1 0 0 0 0,-1 1 0 0 0,1-1 0 0 0,-4 18 0 0 0,7-24-19 0 0,1 0 0 0 0,-1-1 1 0 0,1 1-1 0 0,0 0 0 0 0,0 0 0 0 0,0 0 0 0 0,0-1 1 0 0,1 1-1 0 0,-1 0 0 0 0,1 0 0 0 0,0-1 0 0 0,-1 1 0 0 0,1 0 1 0 0,0-1-1 0 0,1 1 0 0 0,2 4 0 0 0,-2-4 11 0 0,1 1-1 0 0,0-1 1 0 0,0 0-1 0 0,1 0 1 0 0,-1 0 0 0 0,1 0-1 0 0,-1 0 1 0 0,1-1-1 0 0,7 4 1 0 0,2-1 9 0 0,1 1-1 0 0,0-2 1 0 0,0 0 0 0 0,1-1-1 0 0,19 3 1 0 0,-19-5-597 0 0,29 0-1 0 0,-6-5-3403 0 0,-20 1-3279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22 10591 0 0,'0'0'819'0'0,"7"-6"1229"0"0,3-7 5421 0 0,-8 10-5030 0 0,-3 4-2183 0 0,-83 75 57 0 0,-104 90-262 0 0,180-158-140 0 0,1 0-1 0 0,-10 15 1 0 0,15-20 10 0 0,0 1 1 0 0,0-1-1 0 0,0 1 0 0 0,1-1 1 0 0,-1 1-1 0 0,1 0 0 0 0,0-1 1 0 0,0 1-1 0 0,0 0 0 0 0,0 5 0 0 0,1-8 43 0 0,1 0 0 0 0,-1 0 0 0 0,1-1 0 0 0,0 1 0 0 0,-1 0 0 0 0,1 0 0 0 0,0-1 0 0 0,-1 1-1 0 0,1 0 1 0 0,0-1 0 0 0,0 1 0 0 0,-1-1 0 0 0,1 1 0 0 0,0-1 0 0 0,0 0 0 0 0,0 1 0 0 0,0-1-1 0 0,0 0 1 0 0,-1 1 0 0 0,1-1 0 0 0,0 0 0 0 0,2 0 0 0 0,11 2-209 0 0,1 0 0 0 0,-1-1 0 0 0,26-2 0 0 0,-20 1 106 0 0,21 1-1 0 0,-34 0 129 0 0,0 0 0 0 0,0 0 1 0 0,-1 1-1 0 0,1 0 0 0 0,0 0 0 0 0,11 6 0 0 0,-14-6 54 0 0,0 0-1 0 0,0 0 1 0 0,-1 1-1 0 0,1-1 1 0 0,-1 1 0 0 0,0 0-1 0 0,0 0 1 0 0,0 0-1 0 0,0 1 1 0 0,0-1-1 0 0,-1 1 1 0 0,1-1-1 0 0,-1 1 1 0 0,0 0 0 0 0,0 0-1 0 0,2 7 1 0 0,-2-4 178 0 0,-1 0 0 0 0,0-1 1 0 0,0 1-1 0 0,-1 0 1 0 0,0-1-1 0 0,0 1 0 0 0,-1 0 1 0 0,0-1-1 0 0,0 1 0 0 0,-2 7 1 0 0,1-5 80 0 0,-1 0 0 0 0,1 0 0 0 0,-2-1 0 0 0,1 1 0 0 0,-10 14 0 0 0,11-20-279 0 0,0 0 1 0 0,0 0-1 0 0,-1 0 1 0 0,1-1-1 0 0,-1 1 0 0 0,0-1 1 0 0,0 1-1 0 0,0-1 1 0 0,0 0-1 0 0,0 0 0 0 0,0-1 1 0 0,0 1-1 0 0,-1-1 1 0 0,1 1-1 0 0,-1-1 0 0 0,1 0 1 0 0,-6 1-1 0 0,-4-1-8 0 0,0 0 0 0 0,0-1 0 0 0,0 0 0 0 0,0-1 0 0 0,-16-3 0 0 0,-63-18-192 0 0,72 15-331 0 0,1 0-1 0 0,0-1 1 0 0,0-1-1 0 0,-21-14 1 0 0,20 10-639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 6911 0 0,'16'-5'16291'0'0,"-16"5"-16157"0"0,1 13 1027 0 0,-6 17-1740 0 0,-5-1 633 0 0,-1 0 0 0 0,-1 0 1 0 0,-32 53-1 0 0,35-71-284 0 0,-18 20 0 0 0,1-8-2876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264 242 10911 0 0,'0'0'498'0'0,"-1"1"-9"0"0,-1 2-453 0 0,0 0 1 0 0,-1-1-1 0 0,1 1 1 0 0,-1-1-1 0 0,0 1 0 0 0,1-1 1 0 0,-1 0-1 0 0,0 0 1 0 0,0 0-1 0 0,-1-1 0 0 0,-3 3 1 0 0,-44 13 1906 0 0,33-11-836 0 0,-21 7 1344 0 0,-77 14 0 0 0,114-27-1972 0 0,3-2-366 0 0,11-9-28 0 0,0-1 0 0 0,0 2 0 0 0,1 0 0 0 0,22-13 0 0 0,-13 8-70 0 0,79-58-15 0 0,95-60-10 0 0,-182 125 7 0 0,1 1 1 0 0,1 0 0 0 0,29-8 0 0 0,-37 13 83 0 0,-1 0 0 0 0,1 0 1 0 0,0 1-1 0 0,-1 1 0 0 0,1-1 0 0 0,0 1 0 0 0,-1 0 0 0 0,1 1 0 0 0,0 0 0 0 0,11 3 0 0 0,-17-4-41 0 0,0 1 0 0 0,0 0-1 0 0,0 0 1 0 0,0 0 0 0 0,-1 0-1 0 0,1 0 1 0 0,0 0 0 0 0,0 0-1 0 0,-1 1 1 0 0,1-1 0 0 0,-1 1-1 0 0,1-1 1 0 0,-1 1-1 0 0,0-1 1 0 0,0 1 0 0 0,2 3-1 0 0,-1-1-8 0 0,-1 0 0 0 0,1 0 0 0 0,-1 0 0 0 0,0 0 0 0 0,0 0 0 0 0,-1 0 0 0 0,1 0 0 0 0,-1 5 0 0 0,0 5 44 0 0,-1-1 0 0 0,-1 1 0 0 0,0-1-1 0 0,-5 16 1 0 0,-4 7-55 0 0,-12 60 441 0 0,20-84-929 0 0,2 1 1 0 0,-1 0-1 0 0,2 0 0 0 0,0-1 1 0 0,2 21-1 0 0,4-13-6319 0 0,-1-13 563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13847 0 0,'0'0'1254'0'0,"-1"3"-969"0"0,-82 248 4756 0 0,23-84-3570 0 0,-69 158-735 0 0,105-269-688 0 0,-59 114 143 0 0,1-2-2590 0 0,81-166 1119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7 186 6911 0 0,'-7'-4'9643'0'0,"27"10"-5144"0"0,11-5-3889 0 0,-12-1-61 0 0,62 2 889 0 0,136-15 0 0 0,82-30-863 0 0,-172 23-610 0 0,50-14-1574 0 0,-137 24 38 0 0,-1-3-1 0 0,52-23 1 0 0,-49 15-407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541 101 5063 0 0,'11'-9'-213'0'0,"9"-6"2580"0"0,-1 0 0 0 0,-1-2 0 0 0,23-27 3504 0 0,-45 57-5111 0 0,-41 87 391 0 0,8-20-741 0 0,-95 203-23 0 0,36-81-214 0 0,58-118-174 0 0,-83 190 13 0 0,26-33 95 0 0,82-210-144 0 0,-3 8-209 0 0,-28 52 1 0 0,43-89-57 0 0,-6-8-4482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 5063 0 0,'0'0'4571'0'0,"-7"-8"1073"0"0,5 8-5505 0 0,1 0-1 0 0,-1 0 1 0 0,1 0-1 0 0,0 0 1 0 0,-1 1 0 0 0,1-1-1 0 0,-1 0 1 0 0,1 1-1 0 0,-1-1 1 0 0,1 1 0 0 0,0 0-1 0 0,0-1 1 0 0,-1 1-1 0 0,1 0 1 0 0,0 0 0 0 0,0 0-1 0 0,0-1 1 0 0,-1 1-1 0 0,1 1 1 0 0,0-1 0 0 0,1 0-1 0 0,-1 0 1 0 0,0 0-1 0 0,-1 2 1 0 0,-3 6-156 0 0,0 0 1 0 0,-6 14-1 0 0,8-16 250 0 0,-47 98 188 0 0,-33 74-153 0 0,1 9-513 0 0,75-164 21 0 0,6-22-448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10735 0 0,'0'0'496'0'0,"-1"-2"-13"0"0,0 1-358 0 0,0 0-1 0 0,1 0 1 0 0,-1-1 0 0 0,1 1-1 0 0,-1-1 1 0 0,1 1-1 0 0,-1 0 1 0 0,1-1 0 0 0,0 1-1 0 0,0-1 1 0 0,0 1 0 0 0,0-1-1 0 0,0 1 1 0 0,0-1 0 0 0,0 1-1 0 0,0-1 1 0 0,0 1 0 0 0,1 0-1 0 0,-1-1 1 0 0,1 1 0 0 0,0-2-1 0 0,2-6 3403 0 0,5 16-2991 0 0,-2 0-394 0 0,0 1 0 0 0,-1 0 0 0 0,0 0 0 0 0,-1 0 0 0 0,0 1 0 0 0,0-1 0 0 0,-1 1 0 0 0,4 16 0 0 0,9 20 254 0 0,6 3-69 0 0,2 0 1 0 0,1-2 0 0 0,3 0 0 0 0,2-2-1 0 0,63 72 1 0 0,-26-47 13 0 0,63 71 97 0 0,-117-123-380 0 0,20 34 1 0 0,-25-37-57 0 0,0 0 0 0 0,1-1 0 0 0,18 21 0 0 0,-25-33-125 0 0,0-1-681 0 0,8-1-754 0 0,-3-10-733 0 0,-5 0-2778 0 0,-4 2-654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10135 0 0,'0'0'919'0'0,"2"1"-759"0"0,0 1 33 0 0,0 0 0 0 0,0 0 0 0 0,0 1 0 0 0,0-1 1 0 0,-1 0-1 0 0,1 0 0 0 0,-1 1 0 0 0,0-1 0 0 0,1 1 0 0 0,-1 0 0 0 0,0-1 0 0 0,0 1 1 0 0,-1 0-1 0 0,1-1 0 0 0,-1 1 0 0 0,1 0 0 0 0,-1 0 0 0 0,0-1 0 0 0,0 1 0 0 0,0 0 0 0 0,0 0 1 0 0,0 0-1 0 0,-1 0 0 0 0,1-1 0 0 0,-3 6 0 0 0,-1 5 681 0 0,-1 1 0 0 0,-1-1 0 0 0,-12 23 0 0 0,14-28-959 0 0,-232 420 4897 0 0,7-55-4116 0 0,181-297-616 0 0,37-59-33 0 0,-10 24 0 0 0,20-39-137 0 0,3-2 29 0 0,0 0 1 0 0,0 1-1 0 0,0-1 0 0 0,0 0 1 0 0,0 0-1 0 0,0-1 1 0 0,0 1-1 0 0,4-1 0 0 0,1-1-79 0 0,0-1 0 0 0,0 0 0 0 0,-1 0-1 0 0,1-1 1 0 0,-1 0 0 0 0,1 0-1 0 0,-1 0 1 0 0,10-11 0 0 0,41-47-656 0 0,-45 48 641 0 0,90-97-788 0 0,-83 93 845 0 0,1 2 1 0 0,0 0-1 0 0,41-25 1 0 0,-55 38 134 0 0,1-1 0 0 0,-1 1 0 0 0,1 1 0 0 0,0-1 0 0 0,0 1 1 0 0,0 0-1 0 0,11-1 0 0 0,-16 3-2 0 0,0 0 1 0 0,0-1-1 0 0,0 1 1 0 0,0 1-1 0 0,0-1 1 0 0,-1 0 0 0 0,1 0-1 0 0,0 1 1 0 0,0-1-1 0 0,0 1 1 0 0,0-1-1 0 0,-1 1 1 0 0,1 0-1 0 0,0 0 1 0 0,-1 0-1 0 0,1 0 1 0 0,0 0-1 0 0,-1 0 1 0 0,1 0-1 0 0,-1 0 1 0 0,0 1-1 0 0,1-1 1 0 0,-1 1-1 0 0,0-1 1 0 0,0 1-1 0 0,0-1 1 0 0,0 1 0 0 0,0 0-1 0 0,0-1 1 0 0,0 1-1 0 0,-1 0 1 0 0,2 3-1 0 0,0 4 119 0 0,-1 0 0 0 0,1 0-1 0 0,-1 0 1 0 0,-1 0 0 0 0,0 0 0 0 0,0 0-1 0 0,-2 11 1 0 0,-16 64 571 0 0,11-61-753 0 0,2 1 1 0 0,-3 28-1 0 0,9-39-331 0 0,-1-9-2117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4 207 15719 0 0,'0'0'1424'0'0,"2"0"-1172"0"0,17-1 560 0 0,1-1 0 0 0,-1 0 0 0 0,0-2 0 0 0,36-10 0 0 0,-27 4-228 0 0,0-1 0 0 0,40-23 0 0 0,-51 25-516 0 0,-1-2-1 0 0,0 0 1 0 0,-1-1-1 0 0,0 0 1 0 0,-1-2-1 0 0,0 1 1 0 0,16-23-1 0 0,-24 27-68 0 0,-5 7-65 0 0,-12 5-100 0 0,-10 4-4 0 0,1 2 0 0 0,0 0-1 0 0,1 1 1 0 0,-35 24 0 0 0,54-33 171 0 0,-30 20 135 0 0,2 2 0 0 0,1 0 0 0 0,1 2 0 0 0,0 1-1 0 0,-39 54 1 0 0,56-67-73 0 0,1 0 0 0 0,0 0 0 0 0,1 1 0 0 0,-8 20 0 0 0,13-29-45 0 0,0 0 1 0 0,0 1-1 0 0,1-1 0 0 0,-1 0 1 0 0,1 1-1 0 0,1 0 0 0 0,-1-1 1 0 0,1 1-1 0 0,0-1 0 0 0,0 1 1 0 0,1 0-1 0 0,-1-1 0 0 0,1 1 1 0 0,1-1-1 0 0,1 7 0 0 0,-1-9 0 0 0,-1-1-1 0 0,1 0 1 0 0,0 1 0 0 0,0-1-1 0 0,0 0 1 0 0,0 0 0 0 0,0 0-1 0 0,0 0 1 0 0,1 0-1 0 0,-1-1 1 0 0,1 1 0 0 0,-1-1-1 0 0,1 1 1 0 0,0-1 0 0 0,-1 0-1 0 0,1 0 1 0 0,0 0-1 0 0,0 0 1 0 0,0-1 0 0 0,0 1-1 0 0,-1-1 1 0 0,7 0 0 0 0,4 1-123 0 0,-1-1-1 0 0,0-1 1 0 0,1 0 0 0 0,13-3 0 0 0,33-12-2808 0 0,-29 5-4766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16 12407 0 0,'0'0'1126'0'0,"1"-1"-929"0"0,4-4 787 0 0,-5 5-904 0 0,0 0-1 0 0,0 0 1 0 0,0 0 0 0 0,0 0 0 0 0,0 1-1 0 0,0-1 1 0 0,1 0 0 0 0,-1 0 0 0 0,0 0 0 0 0,0 0-1 0 0,0 0 1 0 0,0 0 0 0 0,0 0 0 0 0,0 0-1 0 0,0-1 1 0 0,1 1 0 0 0,-1 0 0 0 0,1-1 1036 0 0,-1 1-1036 0 0,0 0 0 0 0,0 0 0 0 0,0 0-1 0 0,0 0 1 0 0,0 0 0 0 0,0 0 0 0 0,0 0-1 0 0,0 0 1 0 0,0-1 0 0 0,0 1 0 0 0,0 0-1 0 0,0 0 1 0 0,0 0 0 0 0,0 0 0 0 0,0 0-1 0 0,0 0 1 0 0,0 0 0 0 0,0-1 0 0 0,0 1-1 0 0,0 0 1 0 0,0 0 0 0 0,0 0 0 0 0,0 0-1 0 0,0 0 1 0 0,0 0 0 0 0,0-1 0 0 0,-6-3 1345 0 0,3 3-1362 0 0,-1 1 1 0 0,0-1 0 0 0,1 1 0 0 0,-1 0 0 0 0,0 1 0 0 0,1-1 0 0 0,-1 1 0 0 0,0-1 0 0 0,1 1 0 0 0,-1 0 0 0 0,1 0 0 0 0,-1 1-1 0 0,-5 2 1 0 0,-4 3 158 0 0,-25 16 0 0 0,6-1 44 0 0,-73 53 59 0 0,82-56-293 0 0,1 0-1 0 0,-27 31 0 0 0,33-35-18 0 0,10-10-19 0 0,1 0 1 0 0,0 0 0 0 0,-7 10-1 0 0,11-14-87 0 0,17-8-794 0 0,-9 4 783 0 0,1-1 44 0 0,0 1 1 0 0,0 0-1 0 0,0 1 0 0 0,1 0 0 0 0,-1 0 1 0 0,0 1-1 0 0,1 0 0 0 0,0 1 1 0 0,8 0-1 0 0,-11 0 46 0 0,0 1-1 0 0,-1 0 1 0 0,1 1 0 0 0,-1-1 0 0 0,1 1 0 0 0,-1 0-1 0 0,0 0 1 0 0,0 1 0 0 0,0-1 0 0 0,0 1-1 0 0,0 0 1 0 0,0 1 0 0 0,-1-1 0 0 0,7 7 0 0 0,4 5 156 0 0,-1 1 1 0 0,-1 0 0 0 0,0 1 0 0 0,14 25 0 0 0,-25-39-103 0 0,-1-1 0 0 0,0 0 0 0 0,0 0-1 0 0,0 0 1 0 0,0 1 0 0 0,0-1 0 0 0,0 1 0 0 0,-1-1 0 0 0,1 1-1 0 0,-1-1 1 0 0,1 1 0 0 0,-1-1 0 0 0,0 1 0 0 0,0-1 0 0 0,0 1-1 0 0,-1-1 1 0 0,1 1 0 0 0,-1-1 0 0 0,1 1 0 0 0,-1-1-1 0 0,0 1 1 0 0,0-1 0 0 0,0 0 0 0 0,0 1 0 0 0,0-1 0 0 0,0 0-1 0 0,-1 0 1 0 0,1 0 0 0 0,-1 0 0 0 0,1 0 0 0 0,-1 0 0 0 0,0 0-1 0 0,0-1 1 0 0,0 1 0 0 0,0 0 0 0 0,0-1 0 0 0,-4 2-1 0 0,-6 4-16 0 0,-1-1 0 0 0,0-1 0 0 0,0 0-1 0 0,0-1 1 0 0,-16 3 0 0 0,-72 7 71 0 0,-246 12-857 0 0,340-26 642 0 0,-1 0-1 0 0,1 0 0 0 0,-11-2 1 0 0,16 2-206 0 0,13-9-527 0 0,-1 0 393 0 0,1 1-1 0 0,0 0 1 0 0,1 0 0 0 0,0 2 0 0 0,0-1 0 0 0,23-7 0 0 0,-7 4-1105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42 7367 0 0,'0'0'568'0'0,"-1"-2"-373"0"0,-1-2-493 0 0,1 2 823 0 0,0 0 0 0 0,0 0 0 0 0,-1-1 0 0 0,1 1 0 0 0,0 0 0 0 0,-1 0 0 0 0,0 1-1 0 0,1-1 1 0 0,-1 0 0 0 0,0 1 0 0 0,0-1 0 0 0,0 1 0 0 0,0-1 0 0 0,0 1 0 0 0,0 0 0 0 0,0 0 0 0 0,-5-2 0 0 0,0 2 149 0 0,3 0-461 0 0,0 0 1 0 0,0 0-1 0 0,-1 1 0 0 0,1 0 0 0 0,-5 0 1 0 0,-18 0 94 0 0,15 1-271 0 0,0 1-1 0 0,1 0 1 0 0,-1 0-1 0 0,1 2 0 0 0,-11 3 1 0 0,-9 2 79 0 0,-7 2 241 0 0,1 2 0 0 0,-54 25 0 0 0,76-31-171 0 0,2 0 0 0 0,-1 1 0 0 0,1 1 1 0 0,0 1-1 0 0,1-1 0 0 0,0 2 0 0 0,1 0 1 0 0,0 0-1 0 0,-12 16 0 0 0,21-24-136 0 0,0 1-1 0 0,0-1 1 0 0,0 0-1 0 0,0 1 0 0 0,1 0 1 0 0,-1-1-1 0 0,1 1 1 0 0,0 0-1 0 0,0 0 1 0 0,0-1-1 0 0,0 6 1 0 0,1-7-34 0 0,1 0 0 0 0,-1-1 0 0 0,0 1 1 0 0,0 0-1 0 0,0-1 0 0 0,1 1 0 0 0,-1 0 1 0 0,1-1-1 0 0,0 1 0 0 0,-1 0 0 0 0,1-1 1 0 0,0 1-1 0 0,0-1 0 0 0,0 0 0 0 0,0 1 1 0 0,0-1-1 0 0,0 0 0 0 0,0 1 0 0 0,1-1 0 0 0,-1 0 1 0 0,0 0-1 0 0,1 0 0 0 0,-1 0 0 0 0,1 0 1 0 0,-1 0-1 0 0,4 1 0 0 0,3 1 48 0 0,0-1 0 0 0,1 1 0 0 0,-1-2 0 0 0,1 1 0 0 0,0-1 1 0 0,13 0-1 0 0,53-4 112 0 0,-48 1-171 0 0,0-2-1 0 0,-1-1 0 0 0,1-1 0 0 0,28-11 0 0 0,-36 10-130 0 0,0-1 0 0 0,-1-1-1 0 0,0-1 1 0 0,0 0-1 0 0,-1-1 1 0 0,19-16-1 0 0,-32 23 67 0 0,0 1 0 0 0,0-1 0 0 0,-1 0-1 0 0,6-8 1 0 0,-8 10-24 0 0,-3 2 88 0 0,0 1-1 0 0,0-1 1 0 0,0 0 0 0 0,0 1 0 0 0,0-1-1 0 0,0 1 1 0 0,0 0 0 0 0,1 0-1 0 0,-1-1 1 0 0,0 1 0 0 0,0 1-1 0 0,1-1 1 0 0,-1 0 0 0 0,0 0-1 0 0,1 0 1 0 0,-1 1 0 0 0,1-1-1 0 0,0 1 1 0 0,-1-1 0 0 0,1 1-1 0 0,-2 2 1 0 0,-6 18-1685 0 0,5-1-4684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9 247 4607 0 0,'-9'-2'18856'0'0,"15"-7"-18822"0"0,-1 0 1 0 0,1 1-1 0 0,0 0 0 0 0,1 0 1 0 0,0 1-1 0 0,10-9 0 0 0,52-39 154 0 0,-60 48-184 0 0,1-1-22 0 0,1 1 0 0 0,-1 1 0 0 0,19-9 0 0 0,-26 13 15 0 0,0 1-1 0 0,0 0 1 0 0,0 0-1 0 0,-1 0 1 0 0,1 0 0 0 0,0 1-1 0 0,0-1 1 0 0,0 1-1 0 0,0 0 1 0 0,0 0-1 0 0,0 0 1 0 0,1 0 0 0 0,-1 0-1 0 0,0 0 1 0 0,0 1-1 0 0,-1 0 1 0 0,1-1-1 0 0,0 1 1 0 0,0 0 0 0 0,4 2-1 0 0,-6-2 4 0 0,-1-1 0 0 0,1 0 0 0 0,0 1 0 0 0,-1-1 0 0 0,1 0 0 0 0,0 1 0 0 0,-1-1 0 0 0,1 1 0 0 0,-1-1 0 0 0,1 1 0 0 0,0-1 0 0 0,-1 1 0 0 0,1-1 0 0 0,-1 1 0 0 0,0 0 0 0 0,1-1 0 0 0,-1 1 0 0 0,1 0 0 0 0,-1-1 0 0 0,0 1 0 0 0,0 0 0 0 0,1 1 0 0 0,0 1 0 0 0,1 2 13 0 0,0 0-1 0 0,0 0 0 0 0,-1 0 1 0 0,1 1-1 0 0,-1-1 1 0 0,1 10-1 0 0,3 20 56 0 0,-4-34 1 0 0,0 0-58 0 0,0 0-1 0 0,0 0 1 0 0,1-1 0 0 0,-1 1-1 0 0,0 0 1 0 0,1-1 0 0 0,-1 1-1 0 0,1-1 1 0 0,-1 0 0 0 0,0 1-1 0 0,1-1 1 0 0,1 0 0 0 0,1 0-12 0 0,0 0 1 0 0,0 0-1 0 0,0 0 0 0 0,0-1 1 0 0,0 0-1 0 0,0 0 1 0 0,-1 0-1 0 0,1 0 0 0 0,0 0 1 0 0,-1-1-1 0 0,1 0 1 0 0,-1 1-1 0 0,7-5 0 0 0,1-3-114 0 0,1 0 0 0 0,13-16 0 0 0,-8 8-5 0 0,12-13-39 0 0,-17 17 95 0 0,0 1-1 0 0,25-20 0 0 0,-33 30 63 0 0,0-1 0 0 0,0 0 0 0 0,0 1 0 0 0,1 0 0 0 0,-1 0 0 0 0,1 0 1 0 0,-1 1-1 0 0,1-1 0 0 0,0 1 0 0 0,-1 0 0 0 0,1 1 0 0 0,0-1 0 0 0,0 1 0 0 0,7 0 0 0 0,-10 0 14 0 0,0 0 0 0 0,-1 0 0 0 0,1 1-1 0 0,0-1 1 0 0,-1 1 0 0 0,1-1 0 0 0,0 1 0 0 0,-1-1 0 0 0,1 1 0 0 0,-1 0 0 0 0,1 0 0 0 0,-1 0 0 0 0,1 0 0 0 0,-1 0 0 0 0,0 0 0 0 0,1 0-1 0 0,-1 0 1 0 0,0 1 0 0 0,1 0 0 0 0,0 1 11 0 0,-1-1 0 0 0,0 0-1 0 0,0 1 1 0 0,0-1 0 0 0,-1 1-1 0 0,1-1 1 0 0,0 1 0 0 0,-1-1-1 0 0,0 1 1 0 0,1-1 0 0 0,-1 5 0 0 0,-1 1 27 0 0,0 0 1 0 0,0 0 0 0 0,0 0 0 0 0,-1 0 0 0 0,-1 0-1 0 0,1 0 1 0 0,-5 8 0 0 0,-1 2 24 0 0,6-12-49 0 0,-1 1-1 0 0,-1-1 1 0 0,1 1 0 0 0,-1-1 0 0 0,-6 8-1 0 0,-2 2 176 0 0,1 0-1 0 0,-13 25 1 0 0,5-9-2163 0 0,-2-2-5543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7831 0 0,'0'0'706'0'0,"2"0"-578"0"0,-1 0-64 0 0,0 0 0 0 0,0 1 0 0 0,0-1 0 0 0,0 0 0 0 0,0 0 0 0 0,1 0 0 0 0,-1 1-1 0 0,0-1 1 0 0,0 0 0 0 0,0 1 0 0 0,0-1 0 0 0,0 1 0 0 0,0 0 0 0 0,0-1 0 0 0,0 1 0 0 0,0 0 0 0 0,-1-1 0 0 0,1 1 0 0 0,0 0 0 0 0,0 0 0 0 0,-1 0 0 0 0,2 1 0 0 0,0 0 725 0 0,0 1-125 0 0,0 0 0 0 0,0-1 0 0 0,0 1 0 0 0,-1 0 0 0 0,1 0 0 0 0,-1 0 0 0 0,1 0 0 0 0,-1 0 0 0 0,0 0 0 0 0,0 1 0 0 0,0 3 0 0 0,0-1-175 0 0,-1 0 0 0 0,1 0 1 0 0,-1 0-1 0 0,-1 0 0 0 0,-1 10 1 0 0,-2 3-47 0 0,-2 0-1 0 0,-13 33 1 0 0,17-46-113 0 0,-81 162 904 0 0,-14-7-1045 0 0,26-45-356 0 0,35-58-220 0 0,-18 34-1519 0 0,34-63-1609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4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10591 0 0,'23'-38'949'0'0,"29"-37"-1"0"0,-42 63-14 0 0,0 0 0 0 0,1 1 0 0 0,0 0 0 0 0,1 1 0 0 0,0 0 0 0 0,22-12 0 0 0,-8 7-246 0 0,1 2 1 0 0,0 1 0 0 0,52-15-1 0 0,-57 21-576 0 0,1 1 0 0 0,0 1 0 0 0,0 1-1 0 0,0 1 1 0 0,33 1 0 0 0,-45 2-71 0 0,-1 1 1 0 0,1 0-1 0 0,-1 0 0 0 0,0 1 0 0 0,0 0 1 0 0,0 1-1 0 0,0 0 0 0 0,-1 1 0 0 0,1 0 1 0 0,-1 0-1 0 0,0 1 0 0 0,-1 0 0 0 0,0 1 1 0 0,0-1-1 0 0,0 2 0 0 0,-1-1 0 0 0,10 13 1 0 0,-12-14 10 0 0,-1 0 0 0 0,0 0 0 0 0,0 0 1 0 0,-1 1-1 0 0,0-1 0 0 0,0 1 0 0 0,-1 0 0 0 0,1 0 1 0 0,-1 0-1 0 0,-1 0 0 0 0,0 0 0 0 0,0 0 0 0 0,0 1 1 0 0,-1-1-1 0 0,1 0 0 0 0,-2 0 0 0 0,1 1 0 0 0,-1-1 1 0 0,0 0-1 0 0,-1 0 0 0 0,0 0 0 0 0,0 0 1 0 0,0 0-1 0 0,-1 0 0 0 0,-7 12 0 0 0,2-7 75 0 0,-1-1 1 0 0,0 0-1 0 0,0 0 0 0 0,-1-1 0 0 0,0 0 1 0 0,-1-1-1 0 0,0 0 0 0 0,-1-1 0 0 0,-15 9 1 0 0,-13 5 124 0 0,-66 25 0 0 0,58-30-423 0 0,-1-2-1 0 0,-72 12 1 0 0,116-25-107 0 0,-1-1 1 0 0,1 0-1 0 0,0-1 1 0 0,-1 0-1 0 0,1 1 1 0 0,0-2-1 0 0,-1 1 1 0 0,1 0-1 0 0,0-1 1 0 0,-1 0-1 0 0,1-1 1 0 0,0 1-1 0 0,-5-3 0 0 0,9 4 111 0 0,0-1-1 0 0,0 0 0 0 0,0 1 0 0 0,0-1 0 0 0,1 0 0 0 0,-1 1 0 0 0,0-1 0 0 0,1 0 0 0 0,-1 0 0 0 0,0 0 0 0 0,1 0 0 0 0,-1 1 0 0 0,1-1 0 0 0,-1 0 0 0 0,1 0 0 0 0,0 0 0 0 0,-1 0 0 0 0,1 0 0 0 0,0 0 1 0 0,0 0-1 0 0,-1 0 0 0 0,1 0 0 0 0,0 0 0 0 0,0 0 0 0 0,0-1 0 0 0,1 0 0 0 0,3-12-6283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5527 0 0,'0'0'498'0'0,"1"2"36"0"0,1-1 357 0 0,0 1-1 0 0,0 0 1 0 0,0 0-1 0 0,-1 0 0 0 0,1 0 1 0 0,-1 0-1 0 0,0 0 1 0 0,1 0-1 0 0,-1 0 0 0 0,0 1 1 0 0,0-1-1 0 0,1 5 1 0 0,-1-2-431 0 0,0-1 0 0 0,-1 1 0 0 0,1 0 0 0 0,-1 0 0 0 0,0 0 0 0 0,-1 6 0 0 0,-1 3-289 0 0,-1-1 0 0 0,0 0 0 0 0,-1 0 0 0 0,-7 15 0 0 0,-8 14 382 0 0,-1-1 0 0 0,-49 69 0 0 0,-65 67 228 0 0,-126 127-535 0 0,246-289-1542 0 0,-22 31-1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282 185 11055 0 0,'0'0'2550'0'0,"1"2"-1021"0"0,0-1-1252 0 0,-1 0 1 0 0,1 1-1 0 0,0-1 0 0 0,0 0 1 0 0,0 0-1 0 0,0 0 0 0 0,0 0 1 0 0,0 0-1 0 0,0 0 0 0 0,1 0 1 0 0,-1 0-1 0 0,0 0 0 0 0,0 0 0 0 0,1 0 1 0 0,-1-1-1 0 0,3 2 0 0 0,0-1 1 0 0,-1-1 0 0 0,0 1 0 0 0,1-1 0 0 0,-1 0 0 0 0,1 1 0 0 0,-1-1 0 0 0,5-1 0 0 0,6-2 224 0 0,0 0 0 0 0,25-9 0 0 0,-30 9-129 0 0,37-14-206 0 0,0-3 0 0 0,57-34 0 0 0,-91 46-273 0 0,24-16-1 0 0,-33 22 17 0 0,0-1 0 0 0,0 0 0 0 0,0 1 1 0 0,-1-1-1 0 0,1 0 0 0 0,-1 0 0 0 0,1-1 0 0 0,-1 1 0 0 0,0 0 1 0 0,0-1-1 0 0,-1 1 0 0 0,2-5 0 0 0,-3 8 61 0 0,0-1 0 0 0,0 0 0 0 0,0 1 0 0 0,0-1 0 0 0,0 0 0 0 0,0 1 1 0 0,0-1-1 0 0,0 1 0 0 0,-1-1 0 0 0,1 1 0 0 0,0-1 0 0 0,0 1 0 0 0,-1-1 0 0 0,1 0 0 0 0,0 1 0 0 0,-1 0 0 0 0,1-1 0 0 0,-1 1 0 0 0,1-1 0 0 0,-1 1 0 0 0,1-1 0 0 0,-1 1 0 0 0,1 0 0 0 0,-1-1 0 0 0,1 1 1 0 0,-1 0-1 0 0,1 0 0 0 0,-1-1 0 0 0,1 1 0 0 0,-1 0 0 0 0,0 0 0 0 0,0 0 0 0 0,-19-5-358 0 0,10 5 293 0 0,1 1 1 0 0,0-1-1 0 0,0 2 1 0 0,-1-1-1 0 0,1 1 1 0 0,-14 5-1 0 0,4 0 115 0 0,-35 19-1 0 0,-15 15 700 0 0,-95 76-1 0 0,98-68-253 0 0,-98 84 809 0 0,161-130-1221 0 0,-1 0 0 0 0,0 0 0 0 0,1 1 0 0 0,0 0 0 0 0,0-1 0 0 0,0 1 0 0 0,0 0 1 0 0,1 1-1 0 0,-1-1 0 0 0,1 0 0 0 0,0 1 0 0 0,-3 8 0 0 0,7-9 99 0 0,3 0-122 0 0,0 0-1 0 0,0-1 1 0 0,0 0 0 0 0,0 0-1 0 0,1 0 1 0 0,-1-1-1 0 0,1 1 1 0 0,0-1 0 0 0,0-1-1 0 0,0 1 1 0 0,11 1-1 0 0,11 0 147 0 0,35 0-1 0 0,-51-3-168 0 0,106-2-2177 0 0,59-18-5440 0 0,-142 14 651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1:5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16927 0 0,'0'0'4351'0'0,"1"2"-2965"0"0,1 6 50 0 0,1-1 0 0 0,7 15 0 0 0,-10-20-1265 0 0,2-1-31 0 0,7 8-98 0 0,-7-6-1005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88 11023 0 0,'0'0'506'0'0,"4"-7"168"0"0,37-74 6762 0 0,-51 85-7054 0 0,5-1-344 0 0,-1 0 1 0 0,1 0 0 0 0,-1 1 0 0 0,1 0 0 0 0,0 0 0 0 0,0 0 0 0 0,-4 6 0 0 0,-31 37-80 0 0,22-24 61 0 0,-35 48 112 0 0,-50 86 0 0 0,0 3 216 0 0,77-125-291 0 0,-1-1 1 0 0,-44 43-1 0 0,-50 31 38 0 0,96-88 30 0 0,-1-1 1 0 0,-57 31 0 0 0,71-44 19 0 0,18-10-6 0 0,21-10-228 0 0,-16 10-203 0 0,1 0 1 0 0,0 0-1 0 0,12-1 0 0 0,16-1-6984 0 0,-28 4 1524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9:4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0 474 2759 0 0,'0'0'5599'0'0,"1"-2"-5495"0"0,6-19-400 0 0,-6 19 216 0 0,1-1 0 0 0,-1 1 0 0 0,0-1 0 0 0,0 1 0 0 0,-1-1 0 0 0,1 1 0 0 0,0-1 0 0 0,-1-4 0 0 0,1 6 157 0 0,-1 1-1 0 0,0-1 1 0 0,0 0-1 0 0,1 1 1 0 0,-1-1-1 0 0,1 0 1 0 0,-1 0-1 0 0,0 1 1 0 0,1-1-1 0 0,-1 1 1 0 0,1-1 0 0 0,-1 1-1 0 0,1-1 1 0 0,0 0-1 0 0,-1 1 1 0 0,1 0-1 0 0,0-1 1 0 0,-1 1-1 0 0,1-1 1 0 0,0 1-1 0 0,-1 0 1 0 0,1 0 0 0 0,0-1-1 0 0,0 1 1 0 0,-1 0-1 0 0,1 0 1 0 0,0 0-1 0 0,0 0 1 0 0,0 0-1 0 0,-1 0 1 0 0,3 0-1 0 0,0 0 283 0 0,0-1 0 0 0,0 1 0 0 0,0 1 0 0 0,0-1 0 0 0,0 0-1 0 0,3 2 1 0 0,-4-2 25 0 0,0 1-21 0 0,2 1-230 0 0,0 0 0 0 0,0-1 0 0 0,0 1 0 0 0,1-1 0 0 0,-1 0-1 0 0,0-1 1 0 0,0 1 0 0 0,1-1 0 0 0,-1 1 0 0 0,0-1 0 0 0,1-1 0 0 0,-1 1 0 0 0,0-1 0 0 0,1 1 0 0 0,-1-1 0 0 0,0 0-1 0 0,0-1 1 0 0,6-2 0 0 0,30-13 441 0 0,76-23 0 0 0,-89 33-367 0 0,1 1 1 0 0,-1 2-1 0 0,1 0 0 0 0,27 1 0 0 0,17-2-178 0 0,-25 0 2 0 0,115-12 333 0 0,-135 16-267 0 0,1 1 0 0 0,53 7 0 0 0,-66-5-77 0 0,35 5 34 0 0,59 0 0 0 0,157-23 599 0 0,-72-1-356 0 0,-11 2-306 0 0,-10 2 203 0 0,-109 7 126 0 0,47-7 540 0 0,13-3-61 0 0,-47 8-549 0 0,99-15-52 0 0,-113 18-186 0 0,53-7-13 0 0,335-39-63 0 0,-310 46 99 0 0,-66 4 61 0 0,-41 1-62 0 0,-8 0 59 0 0,42-6 1 0 0,124-21 376 0 0,23-3 241 0 0,-29 8-485 0 0,-43 6-110 0 0,1 2-194 0 0,250 5 1 0 0,-260 15 30 0 0,85 0-50 0 0,-38-8 81 0 0,183-6-32 0 0,-111 3 48 0 0,96 24 0 0 0,-231-8 0 0 0,53 1-77 0 0,137 14-174 0 0,-308-26 250 0 0,362 34-1021 0 0,-255-32 961 0 0,40 3 38 0 0,329 0 802 0 0,-233-23-779 0 0,-5 0 0 0 0,-91 5 0 0 0,-10-1 0 0 0,150 4 36 0 0,0 19 0 0 0,-208 1 21 0 0,85 22 1 0 0,-163-31-57 0 0,266 67 208 0 0,-212-53-138 0 0,49 15-27 0 0,151 24 0 0 0,-252-53-38 0 0,38 5 98 0 0,0-2-1 0 0,0-2 1 0 0,48-3-1 0 0,196-36 113 0 0,-249 31-243 0 0,1 2 1 0 0,65 2-1 0 0,-101 2 26 0 0,6 0-273 0 0,0 1 1 0 0,0 0-1 0 0,0 0 1 0 0,0 0-1 0 0,-1 1 1 0 0,1 0-1 0 0,9 4 1 0 0,-6-1-794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9:5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10 140 5063 0 0,'0'0'390'0'0,"-1"-2"-252"0"0,-1-3 68 0 0,1-1-1 0 0,-1 1 0 0 0,1-1 0 0 0,0 1 1 0 0,0-1-1 0 0,1 1 0 0 0,-1-1 0 0 0,1 0 0 0 0,1-6 1 0 0,-1 12-211 0 0,0-2 1 0 0,0-1-1 0 0,0 1 1 0 0,1 0-1 0 0,-1 0 1 0 0,0-1-1 0 0,1 1 1 0 0,-1 0-1 0 0,1 0 1 0 0,1-3-1 0 0,0 0 89 0 0,-2 4 261 0 0,6-10 89 0 0,-3 8-72 0 0,0-1 1 0 0,0 0-1 0 0,0 1 0 0 0,1-1 1 0 0,5-4-1 0 0,-8 7 656 0 0,12-4 602 0 0,-11 4-1207 0 0,-1 1-310 0 0,1 0 0 0 0,-1 0 0 0 0,0 0 0 0 0,0 0 0 0 0,1 0 0 0 0,-1 0 0 0 0,0 0 0 0 0,0 0 0 0 0,0 0 1 0 0,1 1-1 0 0,-1-1 0 0 0,0 0 0 0 0,0 1 0 0 0,0-1 0 0 0,0 1 0 0 0,3 1 0 0 0,-2-1 28 0 0,0 1-17 0 0,3 2-34 0 0,-1-1 0 0 0,0 1 0 0 0,-1 0 0 0 0,1 1 0 0 0,-1-1 0 0 0,0 0 0 0 0,0 1 0 0 0,0 0 0 0 0,3 8-1 0 0,2 5 179 0 0,6 27 0 0 0,-2-3 99 0 0,-10-38-316 0 0,0 0 0 0 0,-1 0 1 0 0,1 0-1 0 0,0-1 0 0 0,1 1 0 0 0,-1 0 0 0 0,6 5 0 0 0,-2-2-5 0 0,-1 1 0 0 0,1-1 0 0 0,-1 1-1 0 0,6 13 1 0 0,-5-9-13 0 0,2 1 20 0 0,0 1-33 0 0,2 13-10 0 0,-2-4 0 0 0,6 8 0 0 0,-7-15 0 0 0,0 0 0 0 0,-1 0 11 0 0,-1 2 32 0 0,22 84 655 0 0,-16-65-587 0 0,-5-19-9 0 0,0 1 1 0 0,-2 1-1 0 0,3 21 0 0 0,-1 5-48 0 0,-3-28-1 0 0,0 0 0 0 0,1 0 1 0 0,1-1-1 0 0,13 31 0 0 0,-6-16 118 0 0,2 13-64 0 0,-7-18-53 0 0,-8-16-36 0 0,-1-2-16 0 0,3 1-1 0 0,-1-8 3 0 0,0 0 0 0 0,0 1 1 0 0,0-1-1 0 0,0 0 1 0 0,0 1-1 0 0,0-1 1 0 0,0 1-1 0 0,-1-1 0 0 0,1 0 1 0 0,-1 0-1 0 0,-1 3 1 0 0,-19 86 437 0 0,14-61-215 0 0,2-10-191 0 0,4-15-19 0 0,1 18 15 0 0,0-19-36 0 0,-1 8 34 0 0,0-1 1 0 0,-1 0-1 0 0,-4 16 1 0 0,-3 21-9 0 0,6-33-12 0 0,0 0 0 0 0,-1 0 0 0 0,0 0 0 0 0,-1 0 0 0 0,-8 17 0 0 0,1-10-10 0 0,0-1 0 0 0,-29 36 0 0 0,39-52 0 0 0,-1-1 0 0 0,-12 9 11 0 0,-19 9 53 0 0,23-14-5 0 0,0 1 31 0 0,2-2 6 0 0,2-3 2 0 0,-9 12-13 0 0,5-5-6 0 0,1-2-23 0 0,-2 3-7 0 0,11-9-51 0 0,0 0 43 0 0,-10 10 137 0 0,8-11-142 0 0,1-1-2 0 0,1 1-1 0 0,-1-1 1 0 0,1 1 0 0 0,-1-1-1 0 0,1 1 1 0 0,0 0 0 0 0,0-1-1 0 0,0 1 1 0 0,0 0 0 0 0,0 0-1 0 0,-1 3 1 0 0,1-3 43 0 0,-5 11 582 0 0,7-11-592 0 0,0 7-43 0 0,1-4 18 0 0,9 9-8 0 0,-10-13-13 0 0,16 13-1 0 0,-14-10-12 0 0,1 0 14 0 0,13 5 1 0 0,-3-3-12 0 0,7 3-11 0 0,-18-8 0 0 0,15 10 0 0 0,6 4 0 0 0,-16-11 0 0 0,-6-2 0 0 0,1 0 0 0 0,0 0 0 0 0,-1 0 0 0 0,1 0 0 0 0,-1 0 0 0 0,1 1 0 0 0,-1-1 0 0 0,0 1 0 0 0,0-1 0 0 0,2 4 0 0 0,41 48 0 0 0,-22-25 0 0 0,-3 0 0 0 0,-11-18 11 0 0,-5-6 31 0 0,8 8-19 0 0,0-2 38 0 0,-8-6 5 0 0,15 14-52 0 0,0-1-15 0 0,-9-5 1 0 0,1 1 0 0 0,-4 0 0 0 0,-2 2 0 0 0,-5-10 1 0 0,0-6-1 0 0,-1 3-2 0 0,-6 31 18 0 0,7-32 216 0 0,-2 0-144 0 0,-11 7-4 0 0,-12 13-23 0 0,21-20-61 0 0,-11 14 0 0 0,-3 7-64 0 0,9-13 64 0 0,1 0 0 0 0,0 0 0 0 0,-5 6 46 0 0,11-15 0 0 0,0 0 94 0 0,1 0-87 0 0,-8 6-30 0 0,-4 2 25 0 0,10-8-30 0 0,-13 12-88 0 0,6-4 70 0 0,1 0 0 0 0,1 0 0 0 0,-2 8 4 0 0,9-15 3 0 0,1 0 199 0 0,4 3-103 0 0,2 2-184 0 0,3 0 66 0 0,0 0 26 0 0,-5-5 31 0 0,8 5-31 0 0,3 1-22 0 0,-3 0 7 0 0,5 3 21 0 0,5 5-3 0 0,22 12-81 0 0,28 13 54 0 0,-58-34 13 0 0,2-4 0 0 0,7 3 0 0 0,-18-3 0 0 0,-1 0 0 0 0,11 5 0 0 0,-3 0 0 0 0,5 8 31 0 0,-17-15-27 0 0,1 1 0 0 0,-1-1-1 0 0,1 1 1 0 0,0-1 0 0 0,0 1-1 0 0,0-1 1 0 0,0 0-1 0 0,0 1 1 0 0,0-1 0 0 0,0 0-1 0 0,2 2 1 0 0,2 3 47 0 0,-3-4-56 0 0,9 18 156 0 0,-8-16-127 0 0,0 2 18 0 0,1 0 1 0 0,-1 1-1 0 0,0-1 0 0 0,0 1 0 0 0,-1-1 1 0 0,3 13-1 0 0,-1-4-42 0 0,-2 0 0 0 0,0 1 0 0 0,0 9 0 0 0,-2-23 0 0 0,-2 19 0 0 0,0-6 0 0 0,1-9 9 0 0,1-1 0 0 0,-2 1-1 0 0,1-1 1 0 0,-1 0 0 0 0,-4 10 0 0 0,1 0 21 0 0,0 2-12 0 0,2-14 0 0 0,1 0-6 0 0,-4 11-7 0 0,-2 14-5 0 0,4-16 0 0 0,-5 7 0 0 0,-1 21 0 0 0,-2-7 0 0 0,7-23 0 0 0,0 3 0 0 0,-2 0 0 0 0,0 2 22 0 0,6-14-2 0 0,-13 12 2 0 0,8-6 3 0 0,2-2-5 0 0,0-1 0 0 0,0 0 0 0 0,0 0 0 0 0,-1 0-1 0 0,-5 4 1 0 0,-16 9 142 0 0,17-11-89 0 0,0 1 0 0 0,0 0 0 0 0,-15 15-1 0 0,15-13-61 0 0,0 0-11 0 0,0 0 0 0 0,0 0 0 0 0,0 0 0 0 0,0 0 0 0 0,0 1 11 0 0,0-1 42 0 0,0 0 0 0 0,0-1-42 0 0,-2-1-11 0 0,2 2 0 0 0,0 1 0 0 0,1-1 0 0 0,0 0 0 0 0,-1 0 0 0 0,0 0 0 0 0,0-1 0 0 0,0 1 0 0 0,-9 11 163 0 0,4-1-73 0 0,-1-4-105 0 0,9-10 70 0 0,-41 35 183 0 0,38-31-196 0 0,1 1-31 0 0,1 1-11 0 0,0 0 0 0 0,1 0 0 0 0,1-1-16 0 0,3-8-64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0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47 6911 0 0,'1'-1'315'0'0,"3"-3"-72"0"0,-2 1-197 0 0,1 1 0 0 0,-1-1 0 0 0,0 0 0 0 0,1 0 0 0 0,-1 0 0 0 0,-1 0 0 0 0,1 0 0 0 0,0 0 0 0 0,5-12 9440 0 0,-7 20-5591 0 0,-2-1-5453 0 0,-30 60 2183 0 0,5-13-398 0 0,-70 137 116 0 0,45-95-273 0 0,-62 103-14 0 0,38-72-733 0 0,75-123 334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0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40 166 11111 0 0,'-9'1'1008'0'0,"0"1"-828"0"0,8-2-132 0 0,0 0 0 0 0,0 1 0 0 0,0-1 0 0 0,0 0 0 0 0,0 0 0 0 0,0 1-1 0 0,0-1 1 0 0,0 0 0 0 0,0 1 0 0 0,1-1 0 0 0,-1 1 0 0 0,0-1 0 0 0,0 1 0 0 0,0 0 0 0 0,1-1-1 0 0,-1 1 1 0 0,0 0 0 0 0,1-1 0 0 0,-1 1 0 0 0,1 0 0 0 0,-1 0 0 0 0,1-1 0 0 0,-1 1-1 0 0,1 0 1 0 0,-1 0 0 0 0,1 2 0 0 0,-1-2 259 0 0,1 1-190 0 0,0-1-1 0 0,0 1 1 0 0,0-1-1 0 0,0 1 1 0 0,0-1-1 0 0,0 1 1 0 0,0-1-1 0 0,1 1 1 0 0,-1-1-1 0 0,0 1 1 0 0,1-1-1 0 0,-1 0 1 0 0,1 1-1 0 0,0-1 1 0 0,0 0-1 0 0,-1 0 1 0 0,1 1-1 0 0,1 0 1 0 0,-1-1-51 0 0,2 3 81 0 0,1 0-1 0 0,0 0 0 0 0,0 0 1 0 0,0 0-1 0 0,0-1 1 0 0,1 1-1 0 0,0-1 0 0 0,0 0 1 0 0,-1-1-1 0 0,2 1 1 0 0,9 3-1 0 0,0-1 106 0 0,0-1 0 0 0,0 0-1 0 0,17 1 1 0 0,-5-2 12 0 0,0-2 0 0 0,0-1 0 0 0,0-1 0 0 0,38-6 0 0 0,105-29 512 0 0,-156 33-713 0 0,246-71 850 0 0,-54 14-489 0 0,-153 46-512 0 0,182-44 381 0 0,-76 32-2866 0 0,-90 23-347 0 0,-56 3 2175 0 0,9 0-670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0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 12095 0 0,'0'0'1091'0'0,"-1"2"-804"0"0,-94 138 3321 0 0,-23 36-1667 0 0,-178 301-704 0 0,257-418-1222 0 0,-3-1 1 0 0,-3-2-1 0 0,-2-2 0 0 0,-69 62 0 0 0,113-113-24 0 0,0-1 0 0 0,0 1 0 0 0,-1-1 0 0 0,1 0 0 0 0,-1 0 0 0 0,0 0 0 0 0,0 0 0 0 0,0 0 0 0 0,-7 1 0 0 0,9-3-61 0 0,2-9-145 0 0,0 6 186 0 0,0 1-1 0 0,0 0 1 0 0,0 0-1 0 0,0 0 1 0 0,0 0 0 0 0,0 0-1 0 0,1 0 1 0 0,-1-1-1 0 0,1 1 1 0 0,0 0 0 0 0,1-3-1 0 0,6-8-112 0 0,1-1-1 0 0,0 2 1 0 0,1-1 0 0 0,0 1-1 0 0,22-19 1 0 0,-9 8-40 0 0,14-14-400 0 0,69-56 0 0 0,-88 80 435 0 0,1 0-1 0 0,0 2 1 0 0,1 0 0 0 0,0 1-1 0 0,1 1 1 0 0,33-10-1 0 0,-47 17 174 0 0,1 0 0 0 0,-1 1-1 0 0,0 0 1 0 0,1 0 0 0 0,-1 1-1 0 0,1 0 1 0 0,9 1 0 0 0,-14-1 32 0 0,0 1 1 0 0,-1-1 0 0 0,1 1 0 0 0,0 0-1 0 0,-1 0 1 0 0,1 0 0 0 0,0 0-1 0 0,-1 0 1 0 0,0 0 0 0 0,1 1 0 0 0,-1-1-1 0 0,0 1 1 0 0,1-1 0 0 0,-1 1-1 0 0,0 0 1 0 0,0 0 0 0 0,0 0 0 0 0,-1 0-1 0 0,1 1 1 0 0,0-1 0 0 0,-1 0-1 0 0,2 5 1 0 0,-1-2 114 0 0,0 1-1 0 0,0 0 1 0 0,-1-1-1 0 0,0 1 1 0 0,0 0-1 0 0,0 0 1 0 0,-1 0-1 0 0,0 0 1 0 0,-1 11-1 0 0,-1-8-14 0 0,0 1 0 0 0,0-1 0 0 0,-1 1 0 0 0,0-1-1 0 0,-6 13 1 0 0,-2-2-33 0 0,0-1-1 0 0,-2 0 1 0 0,0-1-1 0 0,-21 24 1 0 0,19-26-203 0 0,0-1-1 0 0,-23 18 1 0 0,37-32-210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0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126 164 15807 0 0,'0'0'1432'0'0,"1"0"-1180"0"0,9 6 281 0 0,0 0-1 0 0,0-1 1 0 0,0 0-1 0 0,13 4 1 0 0,-18-8-336 0 0,0 0 0 0 0,1 0 0 0 0,-1-1-1 0 0,0 0 1 0 0,1 0 0 0 0,-1 0 0 0 0,1 0 0 0 0,10-3 0 0 0,2-1-139 0 0,0-2 0 0 0,0 0 0 0 0,-1-1 1 0 0,1 0-1 0 0,-2-2 0 0 0,1 0 0 0 0,-1 0 0 0 0,0-2 0 0 0,-1 0 1 0 0,15-15-1 0 0,-26 22-89 0 0,0 1 0 0 0,-1-1 0 0 0,0 0 0 0 0,0 0 0 0 0,0-1 0 0 0,-1 1-1 0 0,1 0 1 0 0,3-10 0 0 0,-6 13-1 0 0,1 0 0 0 0,-1 0 0 0 0,0 0 0 0 0,1 0 0 0 0,-1-1 0 0 0,0 1 0 0 0,0 0 0 0 0,0-1 0 0 0,0 1 0 0 0,0 0 0 0 0,0 0 0 0 0,0-1 0 0 0,0 1 0 0 0,0 0 0 0 0,-1 0 0 0 0,1-1 0 0 0,-1 1 0 0 0,1 0 0 0 0,-1 0 0 0 0,1 0 0 0 0,-1 0 0 0 0,1 0 0 0 0,-1 0 0 0 0,0 0 0 0 0,0 0 0 0 0,1 0 0 0 0,-1 0 0 0 0,0 0 0 0 0,0 0 0 0 0,0 0 0 0 0,0 0 0 0 0,0 1 0 0 0,0-1 0 0 0,0 1 0 0 0,-1-1 0 0 0,1 0 0 0 0,0 1 0 0 0,0 0 0 0 0,-3-1 0 0 0,-1 0-42 0 0,-1 0 0 0 0,0 0 0 0 0,1 1 0 0 0,-1-1 0 0 0,0 2 0 0 0,0-1 0 0 0,1 0 0 0 0,-1 1 0 0 0,0 0 0 0 0,1 1 0 0 0,-9 2 0 0 0,-2 2-155 0 0,0 1 0 0 0,-24 13 0 0 0,6 1 265 0 0,2 2 0 0 0,0 2 0 0 0,1 0 0 0 0,2 2 0 0 0,-34 41 0 0 0,50-53 86 0 0,0 1 0 0 0,1 0 0 0 0,-14 25-1 0 0,22-35-54 0 0,1 0 0 0 0,0 0 0 0 0,1 1 0 0 0,-1-1 0 0 0,1 1 0 0 0,0 0 0 0 0,1-1 0 0 0,0 1 0 0 0,0 0 0 0 0,0 0-1 0 0,1 0 1 0 0,0 0 0 0 0,1 12 0 0 0,0-16-31 0 0,0 1 1 0 0,0-1-1 0 0,0 1 0 0 0,0-1 1 0 0,1 0-1 0 0,-1 0 0 0 0,1 1 0 0 0,0-1 1 0 0,0 0-1 0 0,0-1 0 0 0,0 1 0 0 0,1 0 1 0 0,-1-1-1 0 0,5 4 0 0 0,-3-3 6 0 0,0 0-1 0 0,0 0 0 0 0,1-1 1 0 0,0 0-1 0 0,-1 0 0 0 0,1 0 1 0 0,0 0-1 0 0,0-1 0 0 0,6 1 1 0 0,1 0 1 0 0,1-1 0 0 0,0-1 1 0 0,-1 0-1 0 0,1 0 0 0 0,-1-1 0 0 0,1-1 1 0 0,16-4-1 0 0,74-22-88 0 0,-36 7-2747 0 0,-45 14-4307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6 10567 0 0,'0'0'482'0'0,"-1"0"-8"0"0,-6-2-181 0 0,-1 1 0 0 0,1 0-1 0 0,0 0 1 0 0,-1 1 0 0 0,1 0 0 0 0,-1 0-1 0 0,1 1 1 0 0,0 0 0 0 0,-1 0-1 0 0,1 0 1 0 0,0 1 0 0 0,-12 5 0 0 0,-18 10 78 0 0,1 1 1 0 0,1 2 0 0 0,1 1 0 0 0,1 2 0 0 0,1 1 0 0 0,1 2-1 0 0,-34 35 1 0 0,-27 21-258 0 0,0-1-68 0 0,87-76-4 0 0,0 0 0 0 0,1 0-1 0 0,0 0 1 0 0,0 1 0 0 0,0 0-1 0 0,0-1 1 0 0,1 1 0 0 0,0 1-1 0 0,-3 9 1 0 0,5-13 22 0 0,0 0 0 0 0,1 0 0 0 0,-1-1 0 0 0,1 1 0 0 0,0 0 0 0 0,0 0 0 0 0,0 0 0 0 0,0 0 0 0 0,1 0 0 0 0,-1-1 0 0 0,1 1 0 0 0,0 0 0 0 0,-1 0 0 0 0,1-1 0 0 0,0 1 0 0 0,1 0 0 0 0,-1-1 0 0 0,0 1 0 0 0,1-1 0 0 0,-1 0 0 0 0,1 1 0 0 0,0-1 0 0 0,0 0 0 0 0,0 0 0 0 0,3 2 1 0 0,3 3 33 0 0,1-1 0 0 0,-1-1 0 0 0,1 0 0 0 0,0 0 0 0 0,0-1 1 0 0,1 0-1 0 0,-1 0 0 0 0,1-1 0 0 0,0 0 0 0 0,0-1 1 0 0,0 0-1 0 0,0-1 0 0 0,0 0 0 0 0,12-1 0 0 0,14-1-12 0 0,0-1-1 0 0,58-13 1 0 0,6-11-2055 0 0,-75 19-2613 0 0,3-1-2182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54 3223 0 0,'14'-18'712'0'0,"-13"18"-313"0"0,-1-1 0 0 0,1 1 0 0 0,-1-1 0 0 0,1 0 0 0 0,-1 1 0 0 0,0-1 0 0 0,1 1 0 0 0,-1-1 0 0 0,1 0 0 0 0,-1 1 0 0 0,0-1 0 0 0,0 0 0 0 0,0 0 0 0 0,1 1 0 0 0,-1-1 0 0 0,0 0 0 0 0,0 1 0 0 0,0-1 0 0 0,0 0 0 0 0,0 0 0 0 0,0 1 0 0 0,0-1 0 0 0,0 0 0 0 0,-1 0 0 0 0,1 1 0 0 0,0-1 0 0 0,-1 0 0 0 0,1 0-156 0 0,-1 0 0 0 0,0 0 0 0 0,0 0 0 0 0,0 0 0 0 0,0 0 0 0 0,0 0 0 0 0,0 1 0 0 0,0-1 0 0 0,-1 0-1 0 0,1 1 1 0 0,0-1 0 0 0,0 1 0 0 0,0 0 0 0 0,-2-1 0 0 0,-5-1 133 0 0,1 1 0 0 0,-1 0 0 0 0,-15 0 0 0 0,15 1-200 0 0,1 1 0 0 0,-1 0 1 0 0,0 0-1 0 0,1 1 0 0 0,-1 0 0 0 0,1 1 0 0 0,-9 3 0 0 0,-48 27 80 0 0,64-32-254 0 0,-140 86 21 0 0,107-64-24 0 0,1 2 1 0 0,-31 31-1 0 0,57-51 1 0 0,1 0 0 0 0,0 0 0 0 0,1 1 0 0 0,-1 0 0 0 0,1-1 0 0 0,0 1 0 0 0,1 1 0 0 0,-1-1 0 0 0,-3 11 0 0 0,6-4 0 0 0,1-11 12 0 0,1 0 0 0 0,0-1-1 0 0,-1 1 1 0 0,1 0 0 0 0,0-1 0 0 0,0 1-1 0 0,0-1 1 0 0,0 1 0 0 0,0-1 0 0 0,0 0 0 0 0,1 1-1 0 0,-1-1 1 0 0,0 0 0 0 0,1 0 0 0 0,-1 0-1 0 0,1 0 1 0 0,-1 0 0 0 0,1 0 0 0 0,-1 0-1 0 0,1 0 1 0 0,0-1 0 0 0,-1 1 0 0 0,1-1-1 0 0,2 1 1 0 0,4 1 63 0 0,0 0 1 0 0,0 0-1 0 0,16 0 0 0 0,-1-2-40 0 0,1-1 0 0 0,-1-1 0 0 0,0-1 0 0 0,0-1 0 0 0,-1-1 0 0 0,43-14 0 0 0,-55 14-56 0 0,1 0 1 0 0,-1-1-1 0 0,0 0 0 0 0,-1-1 1 0 0,1 0-1 0 0,-1 0 0 0 0,12-14 1 0 0,-19 20 49 0 0,-6 13 67 0 0,1-3-96 0 0,2-6 0 0 0,0 0 0 0 0,0 1 0 0 0,0-1 0 0 0,0 0 0 0 0,1 1 0 0 0,0-1 0 0 0,-1 1 0 0 0,1-1 0 0 0,1 4 0 0 0,-1-5-50 0 0,0 0 0 0 0,0 0 0 0 0,1 0-1 0 0,-1 0 1 0 0,0 0 0 0 0,1 0 0 0 0,0 0 0 0 0,-1-1-1 0 0,1 1 1 0 0,0 0 0 0 0,0 0 0 0 0,0-1 0 0 0,0 1 0 0 0,1 0-1 0 0,-1-1 1 0 0,0 1 0 0 0,1-1 0 0 0,-1 1 0 0 0,1-1-1 0 0,-1 0 1 0 0,3 2 0 0 0,-2-2-264 0 0,0 0-1 0 0,0 0 1 0 0,0 0-1 0 0,1 0 1 0 0,-1 0-1 0 0,0-1 1 0 0,1 1 0 0 0,-1 0-1 0 0,1-1 1 0 0,-1 0-1 0 0,3 0 1 0 0,16-1-6329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12439 0 0,'0'0'8475'0'0,"0"2"-7558"0"0,1 1-813 0 0,0 0 0 0 0,0 0-1 0 0,-1 0 1 0 0,0 0 0 0 0,1 0 0 0 0,-1 0 0 0 0,0 0-1 0 0,-1 0 1 0 0,1 0 0 0 0,0 0 0 0 0,-1 0-1 0 0,0 0 1 0 0,0 0 0 0 0,0 0 0 0 0,-2 4 0 0 0,-3 8 146 0 0,-16 23 0 0 0,12-20-43 0 0,-35 64-316 0 0,4 2 1 0 0,3 2-1 0 0,4 2 0 0 0,-28 115 0 0 0,56-163-1904 0 0,6-22-4320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5 10135 0 0,'0'0'464'0'0,"1"0"-9"0"0,3-4-32 0 0,-24 13 4710 0 0,8 1-4284 0 0,0 0 1 0 0,0 1-1 0 0,-18 23 1 0 0,-27 41-204 0 0,55-73-581 0 0,-37 60 380 0 0,3 1 1 0 0,-32 77-1 0 0,39-77-90 0 0,-3-1-1 0 0,-57 86 1 0 0,-69 44 304 0 0,-13-10-405 0 0,164-175-247 0 0,-31 39-8 0 0,24-28-150 0 0,13-16-33 0 0,4-3 72 0 0,0 0 0 0 0,0 1 0 0 0,-1-1-1 0 0,1 0 1 0 0,0-1 0 0 0,0 1 0 0 0,-1 0 0 0 0,1-1 0 0 0,2-1-1 0 0,2-2-306 0 0,67-38-3992 0 0,-46 26 691 0 0,16-10-2352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16 164 10591 0 0,'0'0'819'0'0,"-1"0"-534"0"0,1 1-246 0 0,-1-1 0 0 0,1 0 0 0 0,-1 1 0 0 0,1-1 0 0 0,-1 0 0 0 0,1 1 0 0 0,-1-1 0 0 0,1 0 0 0 0,-1 0 0 0 0,1 0-1 0 0,-1 1 1 0 0,1-1 0 0 0,-1 0 0 0 0,1 0 0 0 0,-1 0 0 0 0,1 0 0 0 0,-1 0 0 0 0,-5-1 5119 0 0,8 2-4850 0 0,11-1 132 0 0,1 1 0 0 0,-1-2-1 0 0,1 0 1 0 0,24-5 0 0 0,-6 1 50 0 0,359-59 2254 0 0,-21-2-1871 0 0,-247 52-979 0 0,127 2 0 0 0,-136 15-1244 0 0,-40 5-6558 0 0,-50-4 1561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3679 0 0,'0'0'167'0'0,"-1"1"-7"0"0,-1 3-579 0 0,-15 24 959 0 0,10-15 3606 0 0,-9 23 1 0 0,13-29-2909 0 0,1-1 1 0 0,1 0 0 0 0,-1 1-1 0 0,1-1 1 0 0,0 1 0 0 0,1 6 0 0 0,0-9-1066 0 0,0 0 0 0 0,0 0 0 0 0,1 0 0 0 0,0 0 1 0 0,0-1-1 0 0,2 8 0 0 0,-2-9-78 0 0,0 0-1 0 0,0-1 0 0 0,1 1 1 0 0,-1 0-1 0 0,0-1 1 0 0,1 1-1 0 0,-1-1 1 0 0,1 1-1 0 0,-1-1 0 0 0,1 0 1 0 0,0 1-1 0 0,0-1 1 0 0,0 0-1 0 0,-1 0 1 0 0,1-1-1 0 0,0 1 1 0 0,0 0-1 0 0,0 0 0 0 0,3 0 1 0 0,5 1 170 0 0,0-1 1 0 0,17 2 0 0 0,-15-2-83 0 0,-1-1-170 0 0,1 1 0 0 0,0-2 0 0 0,0 0 0 0 0,0 0 0 0 0,-1-1 0 0 0,1-1 0 0 0,0 0 0 0 0,-1 0-1 0 0,0-1 1 0 0,0 0 0 0 0,0-1 0 0 0,-1-1 0 0 0,1 0 0 0 0,-1 0 0 0 0,0-1 0 0 0,-1 0 0 0 0,12-11-1 0 0,-19 16-57 0 0,1-1-1 0 0,-1 0 0 0 0,1-1 0 0 0,-1 1 0 0 0,0 0 0 0 0,0-1 0 0 0,0 1 0 0 0,1-6 0 0 0,-3 9 36 0 0,1 0 1 0 0,-1-1-1 0 0,0 1 0 0 0,0 0 1 0 0,0-1-1 0 0,0 1 1 0 0,0 0-1 0 0,0 0 0 0 0,0-1 1 0 0,0 1-1 0 0,0 0 0 0 0,0-1 1 0 0,0 1-1 0 0,0 0 0 0 0,0-1 1 0 0,0 1-1 0 0,0 0 0 0 0,0-1 1 0 0,0 1-1 0 0,0 0 0 0 0,0-1 1 0 0,-1 1-1 0 0,1 0 0 0 0,0 0 1 0 0,0-1-1 0 0,0 1 0 0 0,-1 0 1 0 0,1 0-1 0 0,0-1 0 0 0,0 1 1 0 0,0 0-1 0 0,-1 0 0 0 0,1 0 1 0 0,0-1-1 0 0,0 1 0 0 0,-1 0 1 0 0,0 0-1 0 0,-10-2-123 0 0,10 2 130 0 0,-7 1-38 0 0,1 0 0 0 0,-1 0-1 0 0,1 0 1 0 0,-1 1 0 0 0,1 0-1 0 0,-10 4 1 0 0,-43 22-47 0 0,41-18 55 0 0,-14 7 37 0 0,2 1 1 0 0,0 2 0 0 0,1 1-1 0 0,1 1 1 0 0,1 1-1 0 0,1 2 1 0 0,2 1 0 0 0,-31 38-1 0 0,53-60 4 0 0,0 0 0 0 0,0 0-1 0 0,1 0 1 0 0,-1 0 0 0 0,1 1 0 0 0,0-1-1 0 0,0 1 1 0 0,1-1 0 0 0,-1 1 0 0 0,1 0-1 0 0,0-1 1 0 0,0 10 0 0 0,1-12-62 0 0,0 0 0 0 0,0 0 0 0 0,0 0 0 0 0,1 0 0 0 0,-1 0 0 0 0,1 0 0 0 0,0 0 0 0 0,-1 0 0 0 0,1 0 1 0 0,0 0-1 0 0,0 0 0 0 0,0 0 0 0 0,0-1 0 0 0,0 1 0 0 0,1 0 0 0 0,-1-1 0 0 0,1 1 0 0 0,-1-1 0 0 0,1 1 0 0 0,-1-1 0 0 0,1 0 0 0 0,0 0 0 0 0,0 0 0 0 0,-1 0 0 0 0,1 0 0 0 0,0 0 1 0 0,0 0-1 0 0,0 0 0 0 0,0-1 0 0 0,0 1 0 0 0,3 0 0 0 0,14 2-5442 0 0,4-3-1815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30 330 15775 0 0,'0'0'1432'0'0,"0"2"-1180"0"0,0 29 3491 0 0,1-24-1095 0 0,-5-12-2630 0 0,0 0 0 0 0,1 0 0 0 0,0-1 1 0 0,0 1-1 0 0,1 0 0 0 0,0-1 0 0 0,0 0 0 0 0,0 0 1 0 0,0 0-1 0 0,1 0 0 0 0,0 0 0 0 0,0 0 0 0 0,1 0 1 0 0,-1 0-1 0 0,1 0 0 0 0,2-8 0 0 0,1-1-13 0 0,0-1-1 0 0,1 1 1 0 0,1 0-1 0 0,1 0 1 0 0,0 1 0 0 0,1-1-1 0 0,1 1 1 0 0,0 1-1 0 0,1-1 1 0 0,0 2-1 0 0,1-1 1 0 0,0 1 0 0 0,18-16-1 0 0,-18 21-25 0 0,-1 0-1 0 0,1 1 0 0 0,0 0 1 0 0,20-8-1 0 0,-24 11 12 0 0,0 1 0 0 0,1 0 0 0 0,0 0 0 0 0,0 1 0 0 0,-1 0 0 0 0,1 0 0 0 0,0 0 0 0 0,0 1 0 0 0,9 0 0 0 0,29 6-6 0 0,-1 1 0 0 0,-1 2 0 0 0,84 29 0 0 0,-122-36 18 0 0,4 1 24 0 0,-1 1-1 0 0,0-1 1 0 0,-1 1-1 0 0,1 1 1 0 0,8 5-1 0 0,-15-8-18 0 0,1-1-1 0 0,0 1 0 0 0,-1-1 1 0 0,1 1-1 0 0,-1 0 0 0 0,0-1 1 0 0,1 1-1 0 0,-1 0 0 0 0,0 0 1 0 0,0 0-1 0 0,0 0 0 0 0,0 0 1 0 0,-1 0-1 0 0,1 0 0 0 0,-1 0 1 0 0,1 1-1 0 0,-1-1 0 0 0,0 0 1 0 0,0 0-1 0 0,1 0 0 0 0,-2 1 1 0 0,1-1-1 0 0,0 0 0 0 0,0 0 1 0 0,-2 4-1 0 0,0 0 13 0 0,0-1 1 0 0,0 1-1 0 0,-1-1 0 0 0,1 0 1 0 0,-1 0-1 0 0,-1 0 0 0 0,1 0 1 0 0,-1-1-1 0 0,1 1 1 0 0,-1-1-1 0 0,-1 0 0 0 0,-7 6 1 0 0,-7 4 45 0 0,-37 20 0 0 0,38-23-23 0 0,-120 57-38 0 0,96-49-61 0 0,17-7-273 0 0,-1-2 0 0 0,0-1-1 0 0,-1-1 1 0 0,-32 5 0 0 0,58-12 216 0 0,0-1 0 0 0,0 0 0 0 0,0 1 0 0 0,-1-1 0 0 0,1 0 0 0 0,0 0 0 0 0,0 0 1 0 0,0 0-1 0 0,-1 0 0 0 0,1 0 0 0 0,0 0 0 0 0,0-1 0 0 0,0 1 0 0 0,0 0 0 0 0,-1-1 0 0 0,1 1 0 0 0,0-1 0 0 0,0 1 0 0 0,0-1 0 0 0,0 1 0 0 0,0-1 0 0 0,0 0 0 0 0,-1-1 0 0 0,2 1-194 0 0,-1 0-1 0 0,1 0 0 0 0,0 0 1 0 0,0 0-1 0 0,-1-1 0 0 0,1 1 1 0 0,0 0-1 0 0,0 0 0 0 0,0-1 0 0 0,0 1 1 0 0,1 0-1 0 0,-1 0 0 0 0,0 0 1 0 0,0 0-1 0 0,1-1 0 0 0,-1 1 1 0 0,1 0-1 0 0,-1 0 0 0 0,1 0 1 0 0,-1 0-1 0 0,1 0 0 0 0,1-2 1 0 0,11-16-5394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7831 0 0,'-41'12'419'0'0,"30"-8"990"0"0,0 1 0 0 0,1 0-1 0 0,-1 0 1 0 0,1 1 0 0 0,1 1 0 0 0,-1 0 0 0 0,-13 13 0 0 0,-12 18-95 0 0,-20 32 291 0 0,-74 130-1 0 0,-26 89-521 0 0,80-105-737 0 0,39-88-260 0 0,32-87-334 0 0,0 0-1 0 0,-1 0 1 0 0,1-1-1 0 0,-12 15 1 0 0,13-19 63 0 0,-1 0 0 0 0,1 0-1 0 0,-1 0 1 0 0,-1-1 0 0 0,1 1 0 0 0,0-1 0 0 0,-1 0 0 0 0,1 0 0 0 0,-1-1 0 0 0,-6 3-1 0 0,-5 1-1415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10623 0 0,'0'0'3602'0'0,"-1"1"-2756"0"0,-3 2-603 0 0,0 0 0 0 0,0 0 0 0 0,1 1-1 0 0,0-1 1 0 0,-1 1 0 0 0,1 0 0 0 0,-3 5 0 0 0,-18 35 701 0 0,16-26-644 0 0,-96 211 1978 0 0,17 8-1077 0 0,-18 43-472 0 0,90-244-723 0 0,-94 216 84 0 0,79-191-70 0 0,-3-2 1 0 0,-40 56-1 0 0,57-95-358 0 0,0-1 0 0 0,-2 0 0 0 0,0-1 0 0 0,-22 17 0 0 0,36-32-279 0 0,-1 0 0 0 0,1 0 1 0 0,-1-1-1 0 0,-8 4 1 0 0,10-7-1161 0 0,-3-3-57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10591 0 0,'2'1'4186'0'0,"0"2"-3882"0"0,1-1 0 0 0,0 0 0 0 0,0 1 0 0 0,0-1-1 0 0,0 0 1 0 0,0-1 0 0 0,0 1 0 0 0,0-1 0 0 0,1 1 0 0 0,-1-1 0 0 0,1 0 0 0 0,-1 0 0 0 0,1 0 0 0 0,-1-1 0 0 0,1 1 0 0 0,3-1 0 0 0,11 1 178 0 0,33-3-1 0 0,-47 1-361 0 0,242-35 1987 0 0,-50 5-1178 0 0,182 9-1170 0 0,-363 22-276 0 0,0 0 1 0 0,0-2-1 0 0,0 1 1 0 0,15-5-1 0 0,-6-1-1531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5983 0 0,'-1'2'464'0'0,"-31"76"2090"0"0,0-3 2408 0 0,-37 106 245 0 0,-28 95-3002 0 0,78-219-1949 0 0,-98 280 299 0 0,29-150-409 0 0,65-148-102 0 0,-2 0 0 0 0,-44 54-1 0 0,23-45-14 0 0,42-44-23 0 0,-1 1-1 0 0,0-1 0 0 0,0-1 0 0 0,0 1 0 0 0,0-1 0 0 0,0 0 0 0 0,-1 0 0 0 0,-9 3 0 0 0,15-6-3 0 0,0 0 0 0 0,-1 0 0 0 0,1 0 1 0 0,-1 0-1 0 0,1 1 0 0 0,-1-1 0 0 0,1 0 0 0 0,-1 0 0 0 0,1 0 1 0 0,-1 0-1 0 0,1 0 0 0 0,0 0 0 0 0,-1 0 0 0 0,1 0 1 0 0,-1 0-1 0 0,1 0 0 0 0,-1-1 0 0 0,1 1 0 0 0,-1 0 0 0 0,1 0 1 0 0,0 0-1 0 0,-1 0 0 0 0,1-1 0 0 0,-1 1 0 0 0,0-5-16 0 0,1 5 14 0 0,0-3-21 0 0,0-1-1 0 0,0 1 1 0 0,0 0 0 0 0,1 0 0 0 0,-1 0 0 0 0,1 0 0 0 0,0 0-1 0 0,0 0 1 0 0,0 0 0 0 0,0 1 0 0 0,0-1 0 0 0,1 0 0 0 0,2-3-1 0 0,26-37-211 0 0,-24 36 192 0 0,24-31-254 0 0,60-57 1 0 0,-74 81 216 0 0,0 0-1 0 0,1 1 1 0 0,1 0 0 0 0,0 2 0 0 0,1 0 0 0 0,25-11 0 0 0,-40 21 83 0 0,-1 0 0 0 0,1-1 0 0 0,0 1 1 0 0,-1 1-1 0 0,1-1 0 0 0,0 0 0 0 0,0 1 0 0 0,0 0 0 0 0,-1 0 0 0 0,6 1 0 0 0,-8-1 13 0 0,1 0-1 0 0,0 1 0 0 0,-1-1 1 0 0,1 1-1 0 0,0-1 0 0 0,-1 1 1 0 0,1 0-1 0 0,-1 0 0 0 0,1 0 1 0 0,-1 0-1 0 0,1 0 0 0 0,-1 0 1 0 0,0 0-1 0 0,1 0 0 0 0,-1 1 1 0 0,0-1-1 0 0,0 0 0 0 0,0 1 1 0 0,0-1-1 0 0,0 1 0 0 0,0-1 1 0 0,-1 1-1 0 0,1-1 0 0 0,0 3 1 0 0,1 3 99 0 0,0 0 1 0 0,-1 0 0 0 0,1 1 0 0 0,-2-1 0 0 0,1 0 0 0 0,-1 1 0 0 0,-1 9 0 0 0,-10 53 504 0 0,7-51-534 0 0,1-2 10 0 0,-1 1-71 0 0,1 1-1 0 0,0 0 1 0 0,2 0-1 0 0,1 36 0 0 0,0-54-75 0 0,0-1-1 0 0,0 1 0 0 0,0-1 0 0 0,0 0 0 0 0,0 1 0 0 0,0-1 0 0 0,0 1 0 0 0,0-1 0 0 0,0 0 0 0 0,0 1 0 0 0,1-1 0 0 0,-1 1 0 0 0,0-1 0 0 0,0 0 0 0 0,1 1 0 0 0,-1-1 0 0 0,0 0 0 0 0,0 1 0 0 0,1-1 0 0 0,-1 0 0 0 0,0 1 0 0 0,1-1 0 0 0,-1 0 0 0 0,0 0 0 0 0,1 1 0 0 0,-1-1 1 0 0,1 0-1 0 0,-1 0 0 0 0,0 0 0 0 0,1 0 0 0 0,-1 1 0 0 0,1-1 0 0 0,-1 0 0 0 0,0 0 0 0 0,1 0 0 0 0,-1 0 0 0 0,1 0 0 0 0,-1 0 0 0 0,1 0 0 0 0,-1 0 0 0 0,1 0 0 0 0,-1 0 0 0 0,0 0 0 0 0,1-1 0 0 0,-1 1 0 0 0,1 0 0 0 0,-1 0 0 0 0,20-12-1139 0 0,-18 10 890 0 0,23-17-3047 0 0,42-42 0 0 0,-41 34-1505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 6911 0 0,'0'0'315'0'0,"0"2"-7"0"0,-1 22-1119 0 0,1-3 3527 0 0,0-1 0 0 0,4 28 0 0 0,-3-42-1811 0 0,1 1-1 0 0,0 0 1 0 0,0-1-1 0 0,0 0 1 0 0,6 11-1 0 0,-6-13-810 0 0,1 0-1 0 0,-1 0 1 0 0,1 0-1 0 0,0 0 1 0 0,5 4-1 0 0,-5-6 5 0 0,0 0 0 0 0,0 0 0 0 0,0 0 0 0 0,1 0 0 0 0,-1-1 0 0 0,0 1 0 0 0,1-1 0 0 0,-1 0 0 0 0,1 0 0 0 0,-1 0 0 0 0,1 0 0 0 0,0-1 0 0 0,-1 1 0 0 0,1-1 0 0 0,0 0 0 0 0,6-1 0 0 0,2 0 171 0 0,0-1-1 0 0,-1 0 1 0 0,22-8-1 0 0,-9 3-35 0 0,0-2-1 0 0,0-1 0 0 0,-1 0 1 0 0,-1-2-1 0 0,28-18 1 0 0,-40 22-228 0 0,1 1 3 0 0,-1-1 1 0 0,12-12-1 0 0,-19 18-15 0 0,-1-1 1 0 0,1 0 0 0 0,-1 0-1 0 0,0 0 1 0 0,0 0 0 0 0,0-1 0 0 0,0 1-1 0 0,-1-1 1 0 0,1 1 0 0 0,-1-1-1 0 0,0 1 1 0 0,1-6 0 0 0,-2 8-5 0 0,0 0 0 0 0,0 0 0 0 0,0 0 0 0 0,0 0 1 0 0,0 0-1 0 0,0 0 0 0 0,0 0 0 0 0,0 0 0 0 0,0 0 0 0 0,-1 0 1 0 0,1 0-1 0 0,0 0 0 0 0,-1 0 0 0 0,1 0 0 0 0,-1 0 0 0 0,1 0 1 0 0,-1 0-1 0 0,1 0 0 0 0,-1 0 0 0 0,0 1 0 0 0,0-2 0 0 0,-1 0-21 0 0,0 1 0 0 0,0 0 0 0 0,0-1 0 0 0,0 1-1 0 0,0 0 1 0 0,0 0 0 0 0,-1 0 0 0 0,1 1-1 0 0,-3-2 1 0 0,-2 1-56 0 0,1 0-1 0 0,-1 0 0 0 0,1 0 1 0 0,-1 1-1 0 0,0 0 0 0 0,-6 1 0 0 0,-2 2-45 0 0,0 0 0 0 0,0 1 0 0 0,1 1 0 0 0,-1 1 0 0 0,2 0 0 0 0,-1 0 0 0 0,0 1 0 0 0,1 1 0 0 0,1 1-1 0 0,-13 9 1 0 0,-16 17 109 0 0,-54 58 0 0 0,65-61 88 0 0,2-3 120 0 0,1 1 1 0 0,1 1-1 0 0,2 1 1 0 0,-25 44-1 0 0,45-69-136 0 0,0 1 0 0 0,1 0 0 0 0,0 0 0 0 0,0 0 0 0 0,1 0 0 0 0,0 1 0 0 0,-1 8 0 0 0,3-14-33 0 0,-1 0 1 0 0,1 0-1 0 0,0-1 0 0 0,0 1 0 0 0,0 0 1 0 0,1 0-1 0 0,-1-1 0 0 0,1 1 0 0 0,-1 0 1 0 0,1 0-1 0 0,0-1 0 0 0,0 1 0 0 0,0-1 1 0 0,1 1-1 0 0,-1-1 0 0 0,0 1 0 0 0,1-1 1 0 0,0 0-1 0 0,-1 0 0 0 0,1 0 1 0 0,0 0-1 0 0,0 0 0 0 0,0 0 0 0 0,1 0 1 0 0,1 1-1 0 0,2 0-1 0 0,0-1 0 0 0,0 1 0 0 0,0-1 0 0 0,0-1 0 0 0,0 1 0 0 0,1-1 0 0 0,-1 0 0 0 0,0-1 0 0 0,1 1 0 0 0,-1-1 0 0 0,1-1 0 0 0,-1 1 0 0 0,0-1 0 0 0,8-2 0 0 0,10-2-232 0 0,-1-1 1 0 0,31-14 0 0 0,-9 1-1674 0 0,-2 0-5911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12095 0 0,'0'0'5536'0'0,"-2"2"-5120"0"0,-15 27 447 0 0,3-6-610 0 0,-16 36-1 0 0,-43 126-98 0 0,-54 123 120 0 0,-25-41-204 0 0,82-154-56 0 0,61-98-11 0 0,1 1-1 0 0,-9 25 1 0 0,14-34-7 0 0,1-1 0 0 0,1 1 0 0 0,-1-1 1 0 0,1 1-1 0 0,0 0 0 0 0,1 0 0 0 0,-1 0 0 0 0,1-1 0 0 0,2 10 1 0 0,-2-15-317 0 0,0 1 1 0 0,1-1 0 0 0,-1 0 0 0 0,1 0 0 0 0,0 0 0 0 0,-1 0 0 0 0,1 1 0 0 0,0-1-1 0 0,0 0 1 0 0,-1 0 0 0 0,1-1 0 0 0,2 3 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12495 0 0,'0'0'1432'0'0,"2"-1"-889"0"0,104-43 3352 0 0,192-51-1 0 0,-119 52-2459 0 0,259-27 1 0 0,-322 57-1893 0 0,-38 3-3533 0 0,-62 7-1252 0 0,0-2-1432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48 3679 0 0,'2'-1'167'0'0,"25"-18"-195"0"0,-6 3 1107 0 0,-4 7 3269 0 0,-17 9-4074 0 0,1-1 0 0 0,-1 1 1 0 0,1 0-1 0 0,-1 0 0 0 0,1 0 1 0 0,0-1-1 0 0,-1 1 0 0 0,1 0 1 0 0,0 0-1 0 0,-1 0 0 0 0,1 0 1 0 0,0 0-1 0 0,-1 0 0 0 0,1 0 1 0 0,0 0-1 0 0,-1 0 0 0 0,1 0 0 0 0,-1 1 1 0 0,1-1-1 0 0,0 0 0 0 0,-1 0 1 0 0,1 1-1 0 0,-1-1 0 0 0,1 0 1 0 0,0 1-1 0 0,0 0 0 0 0,0 0-158 0 0,0 0 0 0 0,-1 0 0 0 0,1 0 0 0 0,0 0 1 0 0,-1 1-1 0 0,1-1 0 0 0,-1 0 0 0 0,1 1 0 0 0,-1-1 0 0 0,0 0 0 0 0,0 0 0 0 0,1 3 0 0 0,-1 3-163 0 0,0 1 1 0 0,0 0-1 0 0,-2 11 1 0 0,-7 29 343 0 0,-3-1 0 0 0,-2 0 0 0 0,-24 58 0 0 0,-115 243 203 0 0,112-267-482 0 0,-3-1 1 0 0,-4-3-1 0 0,-95 117 0 0 0,127-174-55 0 0,-1-1 0 0 0,-1-1-1 0 0,-1-1 1 0 0,0-1 0 0 0,-28 18-1 0 0,46-33 25 0 0,1-1 0 0 0,-1 1 0 0 0,0-1 0 0 0,1 1 0 0 0,-1-1-1 0 0,0 1 1 0 0,1-1 0 0 0,-1 0 0 0 0,0 1 0 0 0,0-1 0 0 0,1 0 0 0 0,-1 0 0 0 0,0 0-1 0 0,0 1 1 0 0,0-1 0 0 0,0 0 0 0 0,1 0 0 0 0,-3 0 0 0 0,3-1-6 0 0,0 1 1 0 0,0-1 0 0 0,0 1-1 0 0,0-1 1 0 0,0 1 0 0 0,0-1-1 0 0,0 1 1 0 0,0-1 0 0 0,0 1-1 0 0,0-1 1 0 0,0 1 0 0 0,0-1-1 0 0,0 1 1 0 0,0-1 0 0 0,1 1-1 0 0,-1 0 1 0 0,0-1 0 0 0,0 1-1 0 0,0-1 1 0 0,1 1 0 0 0,0-1-1 0 0,20-30-328 0 0,19-11-9 0 0,1 2 0 0 0,58-42 0 0 0,-36 30-104 0 0,-40 33 147 0 0,45-27 0 0 0,-56 39 301 0 0,0 0 0 0 0,0 1 0 0 0,1 1 0 0 0,-1 0 1 0 0,1 1-1 0 0,15-3 0 0 0,-27 7 34 0 0,0-1 1 0 0,0 1-1 0 0,0 0 0 0 0,0 0 1 0 0,0 0-1 0 0,0 0 1 0 0,0 0-1 0 0,0 0 0 0 0,0 0 1 0 0,0 0-1 0 0,0 0 0 0 0,-1 0 1 0 0,1 0-1 0 0,0 1 1 0 0,0-1-1 0 0,0 0 0 0 0,0 1 1 0 0,0-1-1 0 0,0 1 0 0 0,0-1 1 0 0,-1 1-1 0 0,1-1 0 0 0,0 1 1 0 0,0-1-1 0 0,-1 1 1 0 0,1 0-1 0 0,0 0 0 0 0,-1-1 1 0 0,1 1-1 0 0,-1 0 0 0 0,2 1 1 0 0,-1 1 47 0 0,0 1 0 0 0,-1-1 1 0 0,1 0-1 0 0,-1 0 0 0 0,1 1 0 0 0,-1-1 0 0 0,0 0 1 0 0,-1 5-1 0 0,-2 15 116 0 0,-1 1 0 0 0,-1-1 1 0 0,-1 0-1 0 0,-1 0 0 0 0,-17 35 0 0 0,5-10-114 0 0,7-17-189 0 0,-4 8-3482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13847 0 0,'0'0'4127'0'0,"2"1"-3562"0"0,4 2-374 0 0,-1 1 0 0 0,1-2 0 0 0,0 1 0 0 0,0-1 0 0 0,0 0 0 0 0,0 0 0 0 0,0 0 0 0 0,1-1 0 0 0,-1 0 1 0 0,0 0-1 0 0,8-1 0 0 0,13 0 414 0 0,37-5 1 0 0,-33 2-286 0 0,193-32 1118 0 0,-79 9-947 0 0,152-19-241 0 0,-164 16-2815 0 0,-114 24 683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81 162 13039 0 0,'0'0'1186'0'0,"1"1"-978"0"0,0 2 3 0 0,1 0 1 0 0,-1 0-1 0 0,1 0 1 0 0,0 0-1 0 0,0-1 0 0 0,1 1 1 0 0,-1-1-1 0 0,0 0 1 0 0,1 1-1 0 0,0-1 1 0 0,-1 0-1 0 0,1 0 1 0 0,0-1-1 0 0,0 1 1 0 0,4 1-1 0 0,-1-1 47 0 0,-1-1 0 0 0,0 1 1 0 0,0-1-1 0 0,1-1 0 0 0,-1 1 0 0 0,1-1 0 0 0,-1 0 0 0 0,10-1 0 0 0,2-2 109 0 0,0 0-1 0 0,-1-1 1 0 0,0-1-1 0 0,0-1 0 0 0,19-9 1 0 0,140-77 622 0 0,-172 91-1025 0 0,-1 0 0 0 0,0-1 0 0 0,1 0 0 0 0,-1 0 0 0 0,0 0 1 0 0,0 0-1 0 0,0 0 0 0 0,0 0 0 0 0,-1 0 0 0 0,1 0 0 0 0,0-1 0 0 0,-1 1 0 0 0,0-1 0 0 0,2-3 0 0 0,-2 5 15 0 0,-1 0-1 0 0,0-1 0 0 0,0 1 1 0 0,1 0-1 0 0,-1 0 1 0 0,0-1-1 0 0,0 1 0 0 0,0 0 1 0 0,0-1-1 0 0,-1 1 0 0 0,1 0 1 0 0,0 0-1 0 0,0-1 1 0 0,-1 1-1 0 0,1 0 0 0 0,-1 0 1 0 0,1 0-1 0 0,-1-1 1 0 0,0 1-1 0 0,1 0 0 0 0,-1 0 1 0 0,0 0-1 0 0,0 0 1 0 0,1 0-1 0 0,-1 0 0 0 0,0 0 1 0 0,0 1-1 0 0,0-1 1 0 0,0 0-1 0 0,0 0 0 0 0,-1 1 1 0 0,-1-2-1 0 0,-1 1-74 0 0,0-1 0 0 0,0 1-1 0 0,-1 0 1 0 0,1 0 0 0 0,-1 0 0 0 0,1 0-1 0 0,0 1 1 0 0,-1 0 0 0 0,1 0 0 0 0,-1 0 0 0 0,1 0-1 0 0,-1 1 1 0 0,-5 1 0 0 0,-4 2-187 0 0,-1 0 0 0 0,-22 10 0 0 0,-24 15 26 0 0,0 3 0 0 0,-75 53 1 0 0,125-78 279 0 0,0 1 0 0 0,1 0 0 0 0,0 0 0 0 0,0 1 0 0 0,-14 18 0 0 0,22-25 19 0 0,0 1 1 0 0,0 0-1 0 0,0 0 1 0 0,0 0-1 0 0,1 0 0 0 0,0 0 1 0 0,-1 0-1 0 0,1 0 0 0 0,0 1 1 0 0,1-1-1 0 0,-1 0 1 0 0,1 1-1 0 0,-1-1 0 0 0,1 0 1 0 0,0 1-1 0 0,0-1 1 0 0,0 0-1 0 0,1 1 0 0 0,-1-1 1 0 0,1 0-1 0 0,0 1 1 0 0,0-1-1 0 0,0 0 0 0 0,0 0 1 0 0,0 0-1 0 0,1 0 0 0 0,3 5 1 0 0,0 0 61 0 0,1-1 0 0 0,0 0 1 0 0,0 0-1 0 0,1 0 0 0 0,0-1 1 0 0,0 0-1 0 0,0 0 0 0 0,1-1 0 0 0,0 0 1 0 0,0-1-1 0 0,0 1 0 0 0,1-2 1 0 0,-1 1-1 0 0,1-1 0 0 0,0 0 1 0 0,18 3-1 0 0,-9-3-298 0 0,-1-1 1 0 0,1-1 0 0 0,19 0-1 0 0,-12-2-2627 0 0,37-7-1 0 0,-28 1-3961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473 270 3223 0 0,'-2'1'240'0'0,"-17"16"-711"0"0,-5 4 11794 0 0,44-26-10231 0 0,-13 1-902 0 0,1 0-1 0 0,-1 0 0 0 0,0-1 1 0 0,-1 0-1 0 0,1 0 0 0 0,-1 0 1 0 0,0-1-1 0 0,0 0 0 0 0,0 0 1 0 0,-1 0-1 0 0,0-1 0 0 0,0 0 1 0 0,-1 0-1 0 0,0 0 0 0 0,5-11 1 0 0,-1-4 118 0 0,0 0 1 0 0,-1 0 0 0 0,-1-1 0 0 0,3-28 0 0 0,-8 46-296 0 0,-1 0 0 0 0,1-1 0 0 0,-1 1 0 0 0,0 0 1 0 0,-1-10-1 0 0,1 14-14 0 0,-1 0-1 0 0,1 0 1 0 0,0 0 0 0 0,0 0-1 0 0,-1 0 1 0 0,1 0 0 0 0,0 0-1 0 0,-1 1 1 0 0,1-1 0 0 0,-1 0-1 0 0,1 0 1 0 0,-1 0 0 0 0,1 1-1 0 0,-1-1 1 0 0,0 0 0 0 0,1 0-1 0 0,-1 1 1 0 0,0-1 0 0 0,0 1 0 0 0,1-1-1 0 0,-1 0 1 0 0,0 1 0 0 0,0 0-1 0 0,0-1 1 0 0,0 1 0 0 0,0-1-1 0 0,0 1 1 0 0,0 0 0 0 0,1 0-1 0 0,-1 0 1 0 0,0-1 0 0 0,0 1-1 0 0,0 0 1 0 0,0 0 0 0 0,0 0 0 0 0,0 1-1 0 0,-2-1 1 0 0,-5 2-52 0 0,1 0 1 0 0,0 0 0 0 0,-1 0-1 0 0,1 1 1 0 0,0 0-1 0 0,0 1 1 0 0,1 0-1 0 0,-1 0 1 0 0,-6 5-1 0 0,-8 9-51 0 0,-24 23 0 0 0,30-25 89 0 0,9-10 10 0 0,-244 220-141 0 0,240-218 146 0 0,-12 8 20 0 0,1 1-1 0 0,1 1 0 0 0,1 1 0 0 0,-23 28 0 0 0,41-46-12 0 0,0 0 0 0 0,0 1-1 0 0,1-1 1 0 0,-1 0 0 0 0,0 0 0 0 0,1 0-1 0 0,-1 1 1 0 0,1-1 0 0 0,-1 0 0 0 0,1 0-1 0 0,-1 1 1 0 0,1-1 0 0 0,0 0 0 0 0,0 1-1 0 0,-1-1 1 0 0,1 1 0 0 0,0-1-1 0 0,0 0 1 0 0,1 1 0 0 0,-1-1 0 0 0,0 0-1 0 0,0 1 1 0 0,1-1 0 0 0,-1 0 0 0 0,1 1-1 0 0,-1-1 1 0 0,2 2 0 0 0,-1-1 6 0 0,1-1-1 0 0,-1 1 1 0 0,1-1 0 0 0,-1 0 0 0 0,1 0 0 0 0,0 0 0 0 0,-1 0-1 0 0,1 0 1 0 0,0 0 0 0 0,0 0 0 0 0,0 0 0 0 0,0-1-1 0 0,0 1 1 0 0,0-1 0 0 0,-1 0 0 0 0,1 1 0 0 0,0-1-1 0 0,3 0 1 0 0,12 0 56 0 0,0-1 0 0 0,-1 0 1 0 0,1-2-1 0 0,-1 0 0 0 0,0 0 0 0 0,23-9 0 0 0,90-44 247 0 0,-102 43-284 0 0,191-100 112 0 0,-98 47-324 0 0,-149 85 385 0 0,2 1 0 0 0,1 1-1 0 0,0 2 1 0 0,2 0 0 0 0,1 2 0 0 0,-30 40 0 0 0,48-59-154 0 0,1 0 0 0 0,0 0 0 0 0,1 0 1 0 0,-1 1-1 0 0,2-1 0 0 0,-1 1 1 0 0,0 0-1 0 0,-2 13 0 0 0,5-18-92 0 0,-1 1 0 0 0,1-1 0 0 0,0 0 0 0 0,0 0 0 0 0,0 1 0 0 0,0-1 0 0 0,0 0 0 0 0,0 1 0 0 0,1-1-1 0 0,-1 0 1 0 0,1 1 0 0 0,0-1 0 0 0,-1 0 0 0 0,1 0 0 0 0,0 0 0 0 0,0 0 0 0 0,1 0 0 0 0,-1 0 0 0 0,0 0 0 0 0,1 0-1 0 0,-1 0 1 0 0,1-1 0 0 0,-1 1 0 0 0,1 0 0 0 0,0-1 0 0 0,0 1 0 0 0,0-1 0 0 0,0 0 0 0 0,0 0 0 0 0,4 2 0 0 0,9 2-1127 0 0,3-1-58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7367 0 0,'0'0'667'0'0,"-1"2"-91"0"0,-3 15 2874 0 0,-2-1-1 0 0,-9 21 1 0 0,-40 64-70 0 0,40-75-3371 0 0,-223 348 758 0 0,124-201-1204 0 0,69-104 34 0 0,-106 153-2618 0 0,101-169 461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3679 0 0,'0'-2'284'0'0,"2"-5"97"0"0,0 0 0 0 0,1 0 0 0 0,0 0 0 0 0,0 0 0 0 0,1 1 0 0 0,-1-1 0 0 0,1 1 0 0 0,1 0 0 0 0,-1 0 0 0 0,1 1 0 0 0,6-7 0 0 0,10-7 1583 0 0,35-26 0 0 0,-52 43-2001 0 0,24-19 854 0 0,1 2 1 0 0,1 1-1 0 0,1 1 0 0 0,53-20 1 0 0,-64 30-345 0 0,-1 1 0 0 0,1 0 1 0 0,1 2-1 0 0,-1 0 1 0 0,0 1-1 0 0,1 2 1 0 0,0 0-1 0 0,-1 1 1 0 0,25 3-1 0 0,-37-2-338 0 0,-1 0-1 0 0,0 1 0 0 0,0 0 1 0 0,0 0-1 0 0,0 1 0 0 0,0-1 1 0 0,-1 2-1 0 0,1-1 0 0 0,-1 1 1 0 0,8 5-1 0 0,-12-6-104 0 0,1-1 1 0 0,-1 0-1 0 0,0 0 0 0 0,0 1 1 0 0,0-1-1 0 0,0 1 0 0 0,0-1 0 0 0,0 1 1 0 0,-1 0-1 0 0,1 0 0 0 0,-1 0 1 0 0,0 0-1 0 0,0 0 0 0 0,0 0 1 0 0,0 0-1 0 0,-1 0 0 0 0,1 0 0 0 0,-1 1 1 0 0,0-1-1 0 0,0 0 0 0 0,0 0 1 0 0,0 0-1 0 0,0 1 0 0 0,-1-1 1 0 0,0 0-1 0 0,0 3 0 0 0,-2 1-4 0 0,1 0 0 0 0,-1 0 0 0 0,-1-1 0 0 0,1 0 0 0 0,-1 1 0 0 0,0-1 0 0 0,-1 0-1 0 0,1-1 1 0 0,-1 1 0 0 0,-11 8 0 0 0,-6 4 65 0 0,-36 23-1 0 0,32-24-19 0 0,-219 161 333 0 0,29-20-1156 0 0,174-131-826 0 0,40-26 239 0 0,3-3-301 0 0,2-9-64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12439 0 0,'0'0'1484'0'0,"1"2"-448"0"0,0 7-506 0 0,1 0 0 0 0,-2 0 1 0 0,1 0-1 0 0,-1 0 0 0 0,0 0 0 0 0,-1 0 0 0 0,0 0 0 0 0,-1 0 0 0 0,0 0 0 0 0,-5 13 0 0 0,-5 11-89 0 0,-23 44 0 0 0,23-53 29 0 0,-36 69 408 0 0,-77 111 0 0 0,-76 76-476 0 0,100-144-442 0 0,58-77-2036 0 0,-81 83-1 0 0,115-133-188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1 507 5527 0 0,'0'0'423'0'0,"0"-2"-278"0"0,4-7 685 0 0,0 1-1 0 0,0-1 0 0 0,1 1 1 0 0,0 0-1 0 0,1 0 0 0 0,10-12 0 0 0,46-42 2747 0 0,-61 61-3603 0 0,51-47 1152 0 0,2 2 0 0 0,2 2 0 0 0,108-63 0 0 0,-157 103-1092 0 0,123-65 584 0 0,-103 57-525 0 0,-1 1 0 0 0,2 2-1 0 0,29-7 1 0 0,-50 14-66 0 0,0 0 1 0 0,0 1 0 0 0,1 1-1 0 0,-1-1 1 0 0,1 1-1 0 0,-1 0 1 0 0,11 2-1 0 0,-15-1 12 0 0,0 0-1 0 0,0 0 0 0 0,0 0 1 0 0,-1 0-1 0 0,1 0 0 0 0,0 0 1 0 0,-1 1-1 0 0,1-1 0 0 0,-1 1 1 0 0,1-1-1 0 0,-1 1 0 0 0,0 0 0 0 0,0 0 1 0 0,0 0-1 0 0,0 1 0 0 0,0-1 1 0 0,0 0-1 0 0,-1 1 0 0 0,1-1 1 0 0,-1 1-1 0 0,2 4 0 0 0,-1 0 47 0 0,0 0-1 0 0,0 0 0 0 0,-1 0 1 0 0,0 0-1 0 0,0 0 0 0 0,-1 1 1 0 0,0-1-1 0 0,0 0 0 0 0,0 0 1 0 0,-3 11-1 0 0,-1 2 138 0 0,-1 0-1 0 0,-12 28 1 0 0,7-23-123 0 0,-1 0 1 0 0,-2-1-1 0 0,0-1 0 0 0,-2 0 1 0 0,-1 0-1 0 0,-24 26 1 0 0,12-19-45 0 0,-1-2 1 0 0,-2-1-1 0 0,-52 36 0 0 0,72-55-43 0 0,-122 76 121 0 0,118-76-105 0 0,0-1 1 0 0,0-1-1 0 0,-1 0 1 0 0,1-1 0 0 0,-1 0-1 0 0,-1-2 1 0 0,-20 3-1 0 0,31-5-10 0 0,1-1 0 0 0,-1 0 0 0 0,1 0 0 0 0,0 0 0 0 0,-1-1 0 0 0,1 0 0 0 0,0 0 0 0 0,-7-2 0 0 0,11 2-121 0 0,-1 1-1 0 0,1-1 1 0 0,-1 0 0 0 0,1 0-1 0 0,-1 0 1 0 0,1 0-1 0 0,0 0 1 0 0,-1 0-1 0 0,1-1 1 0 0,0 1 0 0 0,0 0-1 0 0,0-1 1 0 0,0 1-1 0 0,0 0 1 0 0,0-1-1 0 0,0 1 1 0 0,0-1-1 0 0,1 0 1 0 0,-1 1 0 0 0,1-1-1 0 0,-1 0 1 0 0,1 1-1 0 0,0-1 1 0 0,-1 0-1 0 0,1 1 1 0 0,0-1-1 0 0,0 0 1 0 0,0 0 0 0 0,1-1-1 0 0,2-15-5359 0 0,2-3-1612 0 0</inkml:trace>
  <inkml:trace contextRef="#ctx0" brushRef="#br0" timeOffset="1">832 688 9671 0 0,'0'0'748'0'0,"1"2"-492"0"0,27 39 8940 0 0,-39-57-7274 0 0,5 8-1668 0 0,1-1 0 0 0,1 0 0 0 0,0 0 0 0 0,0 0 1 0 0,1-1-1 0 0,0 1 0 0 0,1-1 0 0 0,0 0 1 0 0,0 0-1 0 0,1 1 0 0 0,0-17 0 0 0,1 13-159 0 0,2 0-1 0 0,0-1 0 0 0,0 1 1 0 0,1 0-1 0 0,1 0 1 0 0,0 1-1 0 0,11-23 0 0 0,-2 11-111 0 0,0 1 1 0 0,2 0-1 0 0,1 1 0 0 0,1 1 0 0 0,1 0 0 0 0,1 2 0 0 0,40-35 0 0 0,-39 40-17 0 0,0 0 0 0 0,1 1 0 0 0,1 1 0 0 0,45-18 0 0 0,-32 18-375 0 0,0 1 0 0 0,61-10 0 0 0,-70 17-736 0 0,0 1 1 0 0,1 1-1 0 0,44 4 0 0 0,-41 1-695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63 14279 0 0,'0'0'2548'0'0,"-1"-1"-1434"0"0,-3 1-877 0 0,0 0 0 0 0,0 0 0 0 0,1 0 0 0 0,-1 0 0 0 0,0 1 0 0 0,1-1 0 0 0,-1 1 0 0 0,1 0 0 0 0,-1 0 0 0 0,1 1 0 0 0,-1-1 0 0 0,1 0 0 0 0,0 1 0 0 0,-1 0 0 0 0,-3 3 0 0 0,-8 6 12 0 0,-25 23 0 0 0,31-25 7 0 0,-40 36 68 0 0,2 2 0 0 0,1 2 0 0 0,-44 64 0 0 0,83-102-324 0 0,1-1 0 0 0,-9 21 0 0 0,13-27-3 0 0,0 1 0 0 0,0 0 0 0 0,1 0-1 0 0,0-1 1 0 0,0 1 0 0 0,0 0 0 0 0,1 0 0 0 0,0 0-1 0 0,0 8 1 0 0,0-12 7 0 0,0 0-1 0 0,0 0 1 0 0,0 0-1 0 0,1 1 1 0 0,-1-1-1 0 0,0 0 1 0 0,1 0-1 0 0,-1 0 1 0 0,1 0-1 0 0,-1 0 1 0 0,1 0-1 0 0,0 0 1 0 0,-1 0-1 0 0,1 0 1 0 0,0 0-1 0 0,0-1 1 0 0,0 1 0 0 0,-1 0-1 0 0,1 0 1 0 0,0-1-1 0 0,2 2 1 0 0,-1-1 12 0 0,0-1 0 0 0,0 1 0 0 0,0 0 1 0 0,0-1-1 0 0,0 0 0 0 0,1 1 0 0 0,-1-1 0 0 0,0 0 1 0 0,0 0-1 0 0,4-1 0 0 0,3 0 51 0 0,-1-1 1 0 0,1 0-1 0 0,-1-1 0 0 0,14-5 0 0 0,12-9 50 0 0,0 0 1 0 0,-1-2-1 0 0,40-31 0 0 0,-59 40-93 0 0,-1-1 1 0 0,0-1-1 0 0,-1 0 1 0 0,-1-1-1 0 0,0 0 1 0 0,0-1-1 0 0,-1 0 1 0 0,-1 0-1 0 0,13-28 0 0 0,-18 31-6 0 0,-1 1-1 0 0,0-1 1 0 0,0 0-1 0 0,-1 0 1 0 0,-1 0-1 0 0,0 0 1 0 0,-1 0-1 0 0,1 0 0 0 0,-2 0 1 0 0,-1-11-1 0 0,1 16-34 0 0,0 0-1 0 0,0 1 0 0 0,0-1 1 0 0,-1 1-1 0 0,0-1 0 0 0,0 1 1 0 0,-1-1-1 0 0,1 1 1 0 0,-1 0-1 0 0,0 0 0 0 0,0 0 1 0 0,-1 0-1 0 0,1 1 0 0 0,-1 0 1 0 0,0-1-1 0 0,0 1 0 0 0,-1 1 1 0 0,1-1-1 0 0,-1 0 0 0 0,-8-4 1 0 0,8 7-109 0 0,1-1 0 0 0,-1 1 0 0 0,1 0 0 0 0,-1 0 0 0 0,1 0 0 0 0,-1 0 0 0 0,0 1 0 0 0,0 0 0 0 0,1 0 0 0 0,-1 0 0 0 0,0 1 0 0 0,1-1 0 0 0,-1 1 0 0 0,0 0 0 0 0,1 1 0 0 0,-1-1 0 0 0,-4 3 0 0 0,5-2-883 0 0,0 0 0 0 0,0 0-1 0 0,0 1 1 0 0,0-1-1 0 0,0 1 1 0 0,-4 4 0 0 0,1 2-5689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95 5527 0 0,'40'-36'646'0'0,"2"5"6918"0"0,-19 14-1384 0 0,-22 16-6084 0 0,5-5 1274 0 0,-11 5-1340 0 0,1 0 0 0 0,0 0-1 0 0,-1 1 1 0 0,1-1 0 0 0,-1 1 0 0 0,1 0-1 0 0,0 1 1 0 0,-1-1 0 0 0,1 1-1 0 0,-5 0 1 0 0,-8 3-9 0 0,-20 7-1 0 0,-17 11 247 0 0,-99 56 0 0 0,124-62-161 0 0,18-10-73 0 0,-107 63 283 0 0,101-57-286 0 0,0 0-1 0 0,0 1 0 0 0,2 1 1 0 0,-21 23-1 0 0,30-31-28 0 0,4-4 5 0 0,0 0 0 0 0,0 1-1 0 0,1-1 1 0 0,-1 0 0 0 0,1 1 0 0 0,-1-1 0 0 0,1 1-1 0 0,0-1 1 0 0,0 1 0 0 0,0-1 0 0 0,1 1-1 0 0,-2 3 1 0 0,2-6-5 0 0,0 1 0 0 0,0-1 0 0 0,0 0 0 0 0,0 0 0 0 0,0 0-1 0 0,0 0 1 0 0,0 0 0 0 0,0 0 0 0 0,0 0 0 0 0,0 0 0 0 0,0 0 0 0 0,0 0 0 0 0,0 0 0 0 0,0 1-1 0 0,0-1 1 0 0,0 0 0 0 0,0 0 0 0 0,0 0 0 0 0,0 0 0 0 0,0 0 0 0 0,0 0 0 0 0,0 0 0 0 0,0 0-1 0 0,0 0 1 0 0,0 0 0 0 0,0 0 0 0 0,0 1 0 0 0,0-1 0 0 0,0 0 0 0 0,0 0 0 0 0,0 0 0 0 0,0 0-1 0 0,0 0 1 0 0,0 0 0 0 0,1 0 0 0 0,-1 0 0 0 0,0 0 0 0 0,0 0 0 0 0,0 0 0 0 0,0 0 0 0 0,0 0-1 0 0,0 0 1 0 0,0 0 0 0 0,0 0 0 0 0,0 0 0 0 0,0 0 0 0 0,0 0 0 0 0,0 0 0 0 0,1 0 0 0 0,-1 0-1 0 0,0 0 1 0 0,0 0 0 0 0,0 0 0 0 0,7 2 24 0 0,-1 0 1 0 0,1-1-1 0 0,-1 0 0 0 0,1 0 0 0 0,0-1 0 0 0,0 1 0 0 0,-1-2 1 0 0,13-1-1 0 0,58-13 143 0 0,-58 10-135 0 0,19-5-4 0 0,0-2 0 0 0,-2-2 1 0 0,1-1-1 0 0,-2-2 0 0 0,0-1 0 0 0,60-42 0 0 0,-87 54-96 0 0,-13 18-117 0 0,-5 6 98 0 0,-24 29-1 0 0,24-35 54 0 0,1-1 0 0 0,1 1 1 0 0,0 1-1 0 0,1 0 1 0 0,-9 21-1 0 0,15-33-74 0 0,1-1 1 0 0,-1 1-1 0 0,1 0 0 0 0,0 1 0 0 0,-1-1 0 0 0,1 0 0 0 0,0 0 1 0 0,0 0-1 0 0,0 0 0 0 0,-1 0 0 0 0,1 0 0 0 0,0 0 0 0 0,1 0 1 0 0,-1 0-1 0 0,0 0 0 0 0,0 0 0 0 0,0 0 0 0 0,1 0 1 0 0,-1 0-1 0 0,0 0 0 0 0,1 0 0 0 0,-1 0 0 0 0,1 0 0 0 0,-1 0 1 0 0,1 0-1 0 0,0 0 0 0 0,-1 0 0 0 0,1 0 0 0 0,0-1 1 0 0,-1 1-1 0 0,1 0 0 0 0,0 0 0 0 0,1 0 0 0 0,12 4-1173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248 113 8287 0 0,'9'-10'521'0'0,"-3"2"-197"0"0,0 1-1 0 0,0-1 0 0 0,1 1 0 0 0,0 1 1 0 0,1-1-1 0 0,15-10 0 0 0,38-26 11684 0 0,-61 45-11302 0 0,-5 8-502 0 0,0-1 0 0 0,0 0 0 0 0,-1 0 0 0 0,0 0 0 0 0,-1-1 0 0 0,0 0 0 0 0,-9 9-1 0 0,-1 1-12 0 0,-91 91-29 0 0,70-74-110 0 0,2 2 1 0 0,-48 62-1 0 0,78-91-93 0 0,1 0-1 0 0,0 1 0 0 0,0-1 1 0 0,1 1-1 0 0,0 0 1 0 0,-5 17-1 0 0,8-24 32 0 0,1 1-1 0 0,-1 0 1 0 0,1 0-1 0 0,0-1 1 0 0,-1 1-1 0 0,1 0 0 0 0,1-1 1 0 0,-1 1-1 0 0,0 0 1 0 0,1 0-1 0 0,-1-1 1 0 0,1 1-1 0 0,0 0 1 0 0,0-1-1 0 0,0 1 1 0 0,0-1-1 0 0,0 1 1 0 0,0-1-1 0 0,1 0 1 0 0,-1 0-1 0 0,1 1 1 0 0,0-1-1 0 0,-1 0 1 0 0,1 0-1 0 0,0 0 1 0 0,0-1-1 0 0,1 1 1 0 0,3 2-1 0 0,0 0-72 0 0,0-1 0 0 0,1 0 0 0 0,-1 0 0 0 0,1-1 0 0 0,0 0 1 0 0,-1 0-1 0 0,1 0 0 0 0,0-1 0 0 0,0 0 0 0 0,1 0 0 0 0,-1-1 0 0 0,8 0 0 0 0,0-2-906 0 0,0 0-1 0 0,-1 0 1 0 0,1-2 0 0 0,25-9 0 0 0,-10 1-760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1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0 18975 0 0,'0'0'432'0'0,"-2"1"66"0"0,-6 6-307 0 0,-1 0 1 0 0,1 0 0 0 0,0 1 0 0 0,0 0-1 0 0,-12 16 1 0 0,-43 51 483 0 0,12-17 90 0 0,-184 273 1294 0 0,126-171-1846 0 0,64-94-160 0 0,-82 110 78 0 0,50-76-69 0 0,-95 119 84 0 0,150-194-57 0 0,22-26-67 0 0,5-4-8 0 0,18-18-91 0 0,1 1 0 0 0,47-34 0 0 0,60-27-484 0 0,-36 23-5 0 0,-77 48 409 0 0,50-30-343 0 0,-59 36 412 0 0,1 2 0 0 0,0-1 1 0 0,0 2-1 0 0,0-1 1 0 0,13-2-1 0 0,-19 5 89 0 0,1 1 0 0 0,-1 0 0 0 0,0-1-1 0 0,8 2 1 0 0,-11-1 18 0 0,-1 1-1 0 0,1-1 1 0 0,-1 1 0 0 0,0-1-1 0 0,1 0 1 0 0,-1 1-1 0 0,1-1 1 0 0,-1 1 0 0 0,0-1-1 0 0,1 1 1 0 0,-1-1-1 0 0,0 1 1 0 0,1 0 0 0 0,-1-1-1 0 0,0 1 1 0 0,0-1-1 0 0,0 1 1 0 0,1-1 0 0 0,-1 1-1 0 0,0 0 1 0 0,0-1 0 0 0,0 2-1 0 0,0-1 38 0 0,1 5 47 0 0,0-1 1 0 0,-1 1-1 0 0,1 0 0 0 0,-1-1 1 0 0,-1 1-1 0 0,1 0 0 0 0,-2 6 1 0 0,-12 42 667 0 0,4-16-348 0 0,2-7-113 0 0,3-12-116 0 0,1 0 0 0 0,-4 37 0 0 0,8-51-183 0 0,0-1 0 0 0,0 1-1 0 0,0 0 1 0 0,1-1 0 0 0,-1 1 0 0 0,1 0 0 0 0,0-1 0 0 0,1 1-1 0 0,-1-1 1 0 0,1 1 0 0 0,0-1 0 0 0,0 0 0 0 0,0 0 0 0 0,0 0 0 0 0,1 0-1 0 0,0 0 1 0 0,3 4 0 0 0,-2-5-4 0 0,0 0-1 0 0,-1 0 1 0 0,1 0 0 0 0,0-1-1 0 0,1 0 1 0 0,-1 0-1 0 0,0 0 1 0 0,1 0 0 0 0,-1-1-1 0 0,9 2 1 0 0,-2-1-327 0 0,0 0 0 0 0,0-1-1 0 0,17-1 1 0 0,-3-2-980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21 11167 0 0,'0'0'514'0'0,"0"-9"168"0"0,-4-2 507 0 0,0 11 1136 0 0,-4 8-361 0 0,4-2-2108 0 0,1 1 340 0 0,-1 0 1 0 0,1-1-1 0 0,0 1 0 0 0,1 1 1 0 0,-3 9-1 0 0,-5 47 546 0 0,6-40-481 0 0,-31 180 534 0 0,21-137-675 0 0,-25 66 1 0 0,28-99-106 0 0,4-11 4 0 0,0-1 1 0 0,-2 0-1 0 0,0-1 0 0 0,-25 40 1 0 0,19-37-1156 0 0,-1 0-5343 0 0,9-14 683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30 4143 0 0,'0'0'319'0'0,"1"-2"-210"0"0,1-2 683 0 0,0 1 0 0 0,13-17 14946 0 0,-18 26-16972 0 0,-3 13 1422 0 0,0 1 0 0 0,-4 36-1 0 0,-3 15-52 0 0,-17 19 117 0 0,-44 92 1 0 0,-338 613 396 0 0,399-773-585 0 0,-35 56 252 0 0,38-65-30 0 0,1 0-1 0 0,-2 0 1 0 0,-17 16 0 0 0,28-29-257 0 0,0 0 1 0 0,0 1-1 0 0,-1-1 1 0 0,1 0 0 0 0,0 0-1 0 0,0 0 1 0 0,-1 0-1 0 0,1 1 1 0 0,0-1-1 0 0,0 0 1 0 0,-1 0-1 0 0,1 0 1 0 0,0 0 0 0 0,0 0-1 0 0,-1 0 1 0 0,1 0-1 0 0,0 0 1 0 0,0 0-1 0 0,-1 0 1 0 0,1 0-1 0 0,0 0 1 0 0,-1 0 0 0 0,1 0-1 0 0,0 0 1 0 0,0 0-1 0 0,-1 0 1 0 0,1 0-1 0 0,0 0 1 0 0,0 0-1 0 0,-1 0 1 0 0,1 0 0 0 0,0 0-1 0 0,0-1 1 0 0,-1 1-1 0 0,1 0 1 0 0,0 0-1 0 0,0 0 1 0 0,-1 0-1 0 0,1-1 1 0 0,-7-13 333 0 0,3-21-127 0 0,6 8-304 0 0,1-1 0 0 0,2 1-1 0 0,15-51 1 0 0,-13 50-120 0 0,20-73-2319 0 0,-11 46 1019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15 173 12895 0 0,'0'-20'1152'0'0,"0"0"-928"0"0,0-3-224 0 0,0 1 0 0 0,-2 2 1632 0 0,0 2 272 0 0,2 2 56 0 0,-2 4 16 0 0,-3-1-1440 0 0,1 4 80 0 0,17 16-1232 0 0,-2 6-1032 0 0,1 5-296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6911 0 0,'22'-20'5142'0'0,"-21"21"-4694"0"0,-1-1 1 0 0,1 1-1 0 0,0-1 1 0 0,-1 1-1 0 0,1 0 1 0 0,-1-1-1 0 0,1 1 1 0 0,-1 0-1 0 0,1-1 1 0 0,-1 1-1 0 0,1 0 1 0 0,0 1-1 0 0,-1 6-115 0 0,0 0-1 0 0,0 0 1 0 0,0 0 0 0 0,-1 0-1 0 0,0 0 1 0 0,-4 12 0 0 0,-18 50 635 0 0,9-32-627 0 0,4-7-244 0 0,0 1 1 0 0,3 1 0 0 0,0-1 0 0 0,-2 36 0 0 0,9-65-94 0 0,0 0-1 0 0,0 0 1 0 0,0 1 0 0 0,0-1 0 0 0,1 0-1 0 0,-1 0 1 0 0,1 0 0 0 0,0 1 0 0 0,2 4-1 0 0,-2-7 7 0 0,-1 0 0 0 0,1 0-1 0 0,0 0 1 0 0,0 0-1 0 0,-1 0 1 0 0,1 0 0 0 0,0 0-1 0 0,0 0 1 0 0,0-1-1 0 0,0 1 1 0 0,0 0 0 0 0,0-1-1 0 0,0 1 1 0 0,0-1-1 0 0,1 1 1 0 0,-1-1 0 0 0,0 0-1 0 0,0 1 1 0 0,0-1-1 0 0,0 0 1 0 0,1 0-1 0 0,-1 0 1 0 0,0 0 0 0 0,0 0-1 0 0,0 0 1 0 0,1 0-1 0 0,-1 0 1 0 0,0 0 0 0 0,1-1-1 0 0,5 0 41 0 0,-1-1 1 0 0,0 0-1 0 0,0-1 0 0 0,0 1 0 0 0,0-1 0 0 0,0 0 0 0 0,0-1 1 0 0,-1 1-1 0 0,8-7 0 0 0,6-6 170 0 0,19-22 0 0 0,-27 27-146 0 0,19-22 0 0 0,-1 0-1 0 0,-1-2 1 0 0,-2-1 0 0 0,33-61-1 0 0,-11 13-1053 0 0,5-11-600 0 0,-52 93 674 0 0,-4 4-1716 0 0,2-1 2334 0 0,0 0 0 0 0,0-1 0 0 0,0 1-1 0 0,0 0 1 0 0,0 0 0 0 0,1 0 0 0 0,-1 0 0 0 0,0 0 0 0 0,0 1 0 0 0,-1 0-297 0 0,-11 17-1637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320 178 7367 0 0,'9'-15'523'0'0,"-1"0"0"0"0,11-30 0 0 0,-15 30 3210 0 0,6-24 0 0 0,-10 37-3449 0 0,1 0 1 0 0,-1 0 0 0 0,0 0-1 0 0,0 0 1 0 0,0 0-1 0 0,0 0 1 0 0,0 0-1 0 0,0 0 1 0 0,-1 0-1 0 0,1 0 1 0 0,-1 0 0 0 0,1 0-1 0 0,-1 0 1 0 0,0 0-1 0 0,0 0 1 0 0,0 1-1 0 0,0-1 1 0 0,-2-3-1 0 0,2 4-234 0 0,0 0-1 0 0,0 0 0 0 0,-1 1 0 0 0,1-1 1 0 0,0 0-1 0 0,0 0 0 0 0,-1 1 0 0 0,1-1 1 0 0,0 1-1 0 0,-1-1 0 0 0,1 1 0 0 0,0 0 1 0 0,-1-1-1 0 0,1 1 0 0 0,-1 0 0 0 0,1 0 0 0 0,-1 0 1 0 0,1 0-1 0 0,-1 0 0 0 0,1 0 0 0 0,0 1 1 0 0,-1-1-1 0 0,1 0 0 0 0,-1 1 0 0 0,1-1 1 0 0,0 1-1 0 0,-2 0 0 0 0,-2 2-47 0 0,0 0 0 0 0,0 0 0 0 0,0 0-1 0 0,1 1 1 0 0,-1 0 0 0 0,1 0 0 0 0,0 0 0 0 0,0 0-1 0 0,0 0 1 0 0,1 1 0 0 0,-4 6 0 0 0,-5 9-115 0 0,-13 28 1 0 0,23-44 87 0 0,-6 12-110 0 0,1 1-1 0 0,1-1 1 0 0,0 1 0 0 0,1 1-1 0 0,-3 18 1 0 0,8-30 129 0 0,-1 0-1 0 0,1 0 1 0 0,-1-1 0 0 0,2 1-1 0 0,-1 0 1 0 0,1 0 0 0 0,0 0-1 0 0,0-1 1 0 0,0 1 0 0 0,1-1-1 0 0,0 1 1 0 0,0-1 0 0 0,0 1-1 0 0,1-1 1 0 0,0 0 0 0 0,0 0-1 0 0,0 0 1 0 0,0-1 0 0 0,8 9-1 0 0,-6-9-1 0 0,0 1-1 0 0,1-1 0 0 0,0 0 0 0 0,-1 0 1 0 0,1-1-1 0 0,11 5 0 0 0,40 12 93 0 0,-12-5 96 0 0,-39-13-96 0 0,1 1-1 0 0,-1 0 1 0 0,0 0 0 0 0,0 0-1 0 0,-1 1 1 0 0,11 8-1 0 0,-15-11-59 0 0,0 0 0 0 0,0 1 0 0 0,1-1 0 0 0,-1 0 0 0 0,0 1 0 0 0,0-1 0 0 0,-1 0 0 0 0,1 1 0 0 0,0-1 0 0 0,0 1 0 0 0,-1-1 0 0 0,1 1 0 0 0,-1 0 0 0 0,1-1 0 0 0,-1 1 0 0 0,0 0 0 0 0,0-1 0 0 0,1 1 0 0 0,-1 0 0 0 0,0-1 0 0 0,-1 1 0 0 0,1 0 0 0 0,0-1-1 0 0,0 1 1 0 0,-1-1 0 0 0,1 1 0 0 0,-1 0 0 0 0,1-1 0 0 0,-1 1 0 0 0,0-1 0 0 0,1 1 0 0 0,-1-1 0 0 0,-2 3 0 0 0,-2 2 37 0 0,1-1 0 0 0,-1 0 0 0 0,0 0 0 0 0,-1-1 1 0 0,1 1-1 0 0,-1-1 0 0 0,0 0 0 0 0,0-1 0 0 0,0 1 0 0 0,-10 3 0 0 0,-5 1 163 0 0,-44 10 0 0 0,33-10-53 0 0,-45 3 1 0 0,62-10-180 0 0,0 0 0 0 0,0-1 0 0 0,0-1 1 0 0,0 0-1 0 0,-21-5 0 0 0,32 4-132 0 0,-1 1-1 0 0,0-1 1 0 0,1 0 0 0 0,-9-4 0 0 0,-4-8-6356 0 0,7 2-1179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16351 0 0,'0'0'1484'0'0,"0"3"-1114"0"0,1 7-12 0 0,-1-1 0 0 0,-1 1 1 0 0,1 0-1 0 0,-2-1 1 0 0,1 1-1 0 0,-1-1 0 0 0,-7 18 1 0 0,-31 67 897 0 0,27-67-913 0 0,-108 222 411 0 0,-160 243 0 0 0,230-410-1447 0 0,0-1-2164 0 0,17-28-4282 0 0,21-36 1296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20215 0 0,'0'0'2028'0'0,"1"2"-1859"0"0,0 1-75 0 0,1-1-1 0 0,-1 1 0 0 0,1-1 0 0 0,0 1 0 0 0,-1-1 0 0 0,1 0 0 0 0,0 1 0 0 0,0-1 0 0 0,1 0 0 0 0,-1 0 0 0 0,0-1 0 0 0,1 1 0 0 0,-1 0 0 0 0,1-1 1 0 0,-1 0-1 0 0,1 1 0 0 0,0-1 0 0 0,0 0 0 0 0,0 0 0 0 0,-1-1 0 0 0,1 1 0 0 0,3 0 0 0 0,7 1 247 0 0,0 0-1 0 0,0-1 1 0 0,24-2-1 0 0,72-10 738 0 0,139-31 1 0 0,-168 26-905 0 0,-30 6-108 0 0,220-33-346 0 0,-248 42-613 0 0,-15 1-2947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446 323 5983 0 0,'0'0'847'0'0,"1"1"333"0"0,1 1-465 0 0,0 0 1 0 0,-1 1-1 0 0,1-1 0 0 0,-1 1 0 0 0,0-1 0 0 0,0 1 1 0 0,2 4-1 0 0,-3-6-483 0 0,1 1 0 0 0,-1 0 0 0 0,0 0 0 0 0,0 0 0 0 0,0 0 1 0 0,0 0-1 0 0,0 0 0 0 0,0 0 0 0 0,-1 3 0 0 0,0-2-71 0 0,0 0 1 0 0,-1 0-1 0 0,1-1 0 0 0,-1 1 1 0 0,1 0-1 0 0,-1-1 0 0 0,0 1 0 0 0,0-1 1 0 0,0 0-1 0 0,0 1 0 0 0,0-1 1 0 0,-1 0-1 0 0,1 0 0 0 0,-5 2 1 0 0,-5 4 477 0 0,-1 0 1 0 0,-1 0 0 0 0,1-2 0 0 0,-1 1-1 0 0,-24 6 1 0 0,24-9-561 0 0,0-1-1 0 0,0-1 1 0 0,0 0 0 0 0,0 0-1 0 0,-1-2 1 0 0,1 0-1 0 0,0 0 1 0 0,0-1 0 0 0,0-1-1 0 0,-1 0 1 0 0,2-1-1 0 0,-1-1 1 0 0,0 0-1 0 0,1-1 1 0 0,-1-1 0 0 0,1 1-1 0 0,1-2 1 0 0,-22-14-1 0 0,31 19-86 0 0,0 0 0 0 0,0-1-1 0 0,0 1 1 0 0,0-1 0 0 0,1 0-1 0 0,-1 1 1 0 0,1-1 0 0 0,-1 0-1 0 0,1-1 1 0 0,0 1 0 0 0,1 0-1 0 0,-1 0 1 0 0,0-1 0 0 0,1 1-1 0 0,0-1 1 0 0,0 0 0 0 0,0 1-1 0 0,0-1 1 0 0,0 0 0 0 0,1 0-1 0 0,0 1 1 0 0,-1-1 0 0 0,2 0-1 0 0,-1 0 1 0 0,0 0 0 0 0,1 1-1 0 0,-1-1 1 0 0,1 0 0 0 0,0 1-1 0 0,1-1 1 0 0,-1 0 0 0 0,0 1-1 0 0,1 0 1 0 0,0-1 0 0 0,2-3-1 0 0,10-13-283 0 0,1 1-1 0 0,1 0 1 0 0,1 1-1 0 0,0 1 0 0 0,36-28 1 0 0,-25 25-86 0 0,1 1 1 0 0,1 2 0 0 0,50-23-1 0 0,-52 29 379 0 0,1 1 0 0 0,0 1 0 0 0,0 2 0 0 0,0 1 0 0 0,1 1 0 0 0,0 2 0 0 0,0 1 0 0 0,59 3 1 0 0,-79 0 151 0 0,1 0 1 0 0,-1 1 0 0 0,0 0-1 0 0,1 1 1 0 0,-1 0 0 0 0,0 1-1 0 0,13 6 1 0 0,-19-8-99 0 0,0 0-1 0 0,-1 1 1 0 0,1-1 0 0 0,-1 1-1 0 0,0 0 1 0 0,0 0 0 0 0,0 0-1 0 0,0 0 1 0 0,0 0 0 0 0,0 1-1 0 0,-1-1 1 0 0,0 1 0 0 0,0 0-1 0 0,0 0 1 0 0,0 0 0 0 0,0 0-1 0 0,-1 0 1 0 0,0 0 0 0 0,1 0-1 0 0,-1 8 1 0 0,0-1-17 0 0,-1 0-1 0 0,-1 1 1 0 0,0-1 0 0 0,-1 0-1 0 0,0 0 1 0 0,0 0 0 0 0,-1 0-1 0 0,-1 0 1 0 0,0-1 0 0 0,0 1-1 0 0,-1-1 1 0 0,0 0 0 0 0,-1 0-1 0 0,-7 9 1 0 0,2-6 5 0 0,-1-1-1 0 0,1 0 1 0 0,-27 19-1 0 0,-44 26 12 0 0,69-49-38 0 0,-50 33-74 0 0,-2-3 0 0 0,-79 33-1 0 0,136-67 82 0 0,-1-1-1 0 0,1-1 0 0 0,-1 1 0 0 0,-12 1 0 0 0,19-4-165 0 0,-1 0-1 0 0,0 0 0 0 0,1 0 1 0 0,-1 0-1 0 0,0 0 1 0 0,1-1-1 0 0,-1 1 1 0 0,-3-2-1 0 0,4 1-202 0 0,1 1 0 0 0,0-1-1 0 0,0 0 1 0 0,0 1 0 0 0,-1-1 0 0 0,1 0 0 0 0,0 0-1 0 0,0 0 1 0 0,0 0 0 0 0,0 0 0 0 0,0 0 0 0 0,0 0-1 0 0,1 0 1 0 0,-1 0 0 0 0,0 0 0 0 0,0-1-1 0 0,0 0 1 0 0,-3-10-6474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73 1839 0 0,'50'-49'158'0'0,"-30"26"14251"0"0,-22 24-13150 0 0,-117 142 430 0 0,-84 110 210 0 0,45-21-1183 0 0,-46 66-257 0 0,170-254-348 0 0,-74 72 0 0 0,87-96-104 0 0,7-7-375 0 0,-13 16-1 0 0,26-27-353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11975 0 0,'-2'1'4378'0'0,"-1"-1"-3954"0"0,1 1 0 0 0,-1 0 0 0 0,0 0 0 0 0,1 0 0 0 0,-1 1 1 0 0,1-1-1 0 0,-1 1 0 0 0,1-1 0 0 0,0 1 0 0 0,0 0 0 0 0,-4 4 0 0 0,-23 29 1156 0 0,12-13-683 0 0,0-1-633 0 0,1 0 0 0 0,1 2 0 0 0,1 0 0 0 0,-13 29 0 0 0,24-46-329 0 0,1 1 0 0 0,0 0 0 0 0,1 0 1 0 0,-2 12-1 0 0,1-8-28 0 0,2-10 13 0 0,0-1 0 0 0,0 1 0 0 0,0 0 0 0 0,0 0 0 0 0,0-1 0 0 0,0 1 0 0 0,1 0 0 0 0,-1-1 0 0 0,0 1 0 0 0,0 0 0 0 0,1-1 0 0 0,-1 1 0 0 0,0 0 0 0 0,1-1 0 0 0,-1 1 0 0 0,0 0 0 0 0,1-1 0 0 0,-1 1 0 0 0,1-1 0 0 0,-1 1 0 0 0,1-1 0 0 0,0 1 0 0 0,-1-1 0 0 0,1 0 0 0 0,1 1 0 0 0,-1 0-289 0 0,1 0 0 0 0,0 0 0 0 0,-1 0 0 0 0,1-1 0 0 0,0 1 0 0 0,0-1 0 0 0,-1 1 0 0 0,3-1 0 0 0,12 0-6861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51 8751 0 0,'1'-1'674'0'0,"36"-23"1695"0"0,2-1 9804 0 0,-43 36-11721 0 0,-3 0-398 0 0,0-1 0 0 0,0 1 1 0 0,-1-1-1 0 0,-1 0 0 0 0,1-1 0 0 0,-16 13 0 0 0,-15 16-13 0 0,-82 109-609 0 0,120-147 555 0 0,1 1-1 0 0,-1 0 1 0 0,1 0 0 0 0,-1 0-1 0 0,1 0 1 0 0,0 0 0 0 0,-1 0-1 0 0,1 0 1 0 0,0 0 0 0 0,0 1-1 0 0,0-1 1 0 0,0 0-1 0 0,0 0 1 0 0,0 0 0 0 0,0 0-1 0 0,0 0 1 0 0,0 0 0 0 0,1 0-1 0 0,-1 0 1 0 0,0 0 0 0 0,1 0-1 0 0,-1 0 1 0 0,1 0-1 0 0,-1 0 1 0 0,2 1 0 0 0,-1 0-9 0 0,1 1 1 0 0,0-1-1 0 0,0 1 0 0 0,0-1 1 0 0,0 0-1 0 0,0 0 1 0 0,3 2-1 0 0,6 4-56 0 0,21 9 0 0 0,-26-14 49 0 0,1 0 0 0 0,-1 0 1 0 0,0 1-1 0 0,0-1 0 0 0,0 1 1 0 0,-1 1-1 0 0,1-1 0 0 0,-1 1 1 0 0,0 0-1 0 0,8 10 0 0 0,-10-10 101 0 0,0 0 0 0 0,-1-1-1 0 0,0 1 1 0 0,0 0 0 0 0,0 0 0 0 0,0 0-1 0 0,-1 1 1 0 0,0-1 0 0 0,0 0 0 0 0,1 11-1 0 0,-2-13-23 0 0,-1 0 0 0 0,1 1 0 0 0,0-1 0 0 0,-1 1 0 0 0,0-1 0 0 0,0 1-1 0 0,0-1 1 0 0,0 0 0 0 0,0 0 0 0 0,-1 1 0 0 0,1-1 0 0 0,-1 0 0 0 0,0 0-1 0 0,0 0 1 0 0,0-1 0 0 0,0 1 0 0 0,-4 3 0 0 0,-1 0 9 0 0,-1-1 0 0 0,1 0 0 0 0,-1-1 0 0 0,1 1 0 0 0,-1-1 1 0 0,-1-1-1 0 0,1 0 0 0 0,0 0 0 0 0,-1 0 0 0 0,0-1 0 0 0,-12 1 0 0 0,-14 1 185 0 0,-54-2-1 0 0,72-2-248 0 0,5 0-440 0 0,-61-2 1254 0 0,37-5-2653 0 0,30 6 173 0 0,0-1 0 0 0,0-1 1 0 0,-8-4-1 0 0,0-1-6042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6447 0 0,'-1'0'499'0'0,"-9"4"-355"0"0,-11 5 742 0 0,6-1 11060 0 0,27-3-10877 0 0,-6-3-906 0 0,0-1 1 0 0,0 0-1 0 0,0 0 0 0 0,0-1 1 0 0,0 1-1 0 0,0-1 0 0 0,0-1 0 0 0,10-1 1 0 0,50-13 632 0 0,-40 8-581 0 0,20-5-2 0 0,23-6-15 0 0,2 3 1 0 0,87-8-1 0 0,-80 15-3077 0 0,-52 7 1341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 13735 0 0,'2'0'630'0'0,"16"-5"5871"0"0,-19 6-6353 0 0,0 1-1 0 0,-1-1 1 0 0,1 0 0 0 0,0 1 0 0 0,-1-1 0 0 0,1 0 0 0 0,0 0-1 0 0,-1 0 1 0 0,1 0 0 0 0,-4 1 0 0 0,4-2-32 0 0,-63 40 344 0 0,-71 59-1 0 0,4-6-459 0 0,-13 10 0 0 0,135-96-4 0 0,0 1 1 0 0,0 0-1 0 0,1 1 0 0 0,-12 15 0 0 0,18-21 2 0 0,0 0 0 0 0,0 1-1 0 0,0-1 1 0 0,0 0 0 0 0,0 1-1 0 0,1-1 1 0 0,0 0-1 0 0,-1 1 1 0 0,1 0 0 0 0,1-1-1 0 0,-1 1 1 0 0,1 0-1 0 0,-1-1 1 0 0,1 1 0 0 0,0 0-1 0 0,0 0 1 0 0,0-1 0 0 0,2 8-1 0 0,-1-8 4 0 0,1 0-1 0 0,-1 0 1 0 0,1 0-1 0 0,0-1 1 0 0,-1 1-1 0 0,1 0 1 0 0,1-1-1 0 0,-1 1 1 0 0,0-1-1 0 0,0 0 0 0 0,1 0 1 0 0,0 0-1 0 0,-1 0 1 0 0,1 0-1 0 0,0 0 1 0 0,0-1-1 0 0,0 1 1 0 0,0-1-1 0 0,6 2 1 0 0,1 0 49 0 0,1 0 1 0 0,0-1 0 0 0,-1-1-1 0 0,20 1 1 0 0,-2-2-2 0 0,0-2 1 0 0,0-1 0 0 0,0-1-1 0 0,-1-2 1 0 0,0-1 0 0 0,0-1-1 0 0,0-1 1 0 0,32-16-1 0 0,15-3-3330 0 0,-51 20-1789 0 0,-1-1-1752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232 142 14335 0 0,'3'-16'662'0'0,"-3"12"1976"0"0,-1 6-1680 0 0,-54 36 1461 0 0,-7 5-1473 0 0,49-32-764 0 0,0 1-1 0 0,1 1 1 0 0,0 0 0 0 0,-15 22 0 0 0,22-28-150 0 0,0 1 1 0 0,0 0 0 0 0,1 1-1 0 0,0-1 1 0 0,0 1 0 0 0,1 0-1 0 0,1 0 1 0 0,-1 0 0 0 0,1 0-1 0 0,-1 10 1 0 0,3-17-17 0 0,0 1 0 0 0,0 0-1 0 0,0 0 1 0 0,1 0 0 0 0,-1 0 0 0 0,0 0 0 0 0,1-1 0 0 0,0 1 0 0 0,0 0-1 0 0,0 0 1 0 0,0-1 0 0 0,0 1 0 0 0,0-1 0 0 0,1 1 0 0 0,-1-1 0 0 0,1 1-1 0 0,0-1 1 0 0,-1 0 0 0 0,1 0 0 0 0,0 0 0 0 0,4 3 0 0 0,-1-2 42 0 0,0 0 0 0 0,0 0 0 0 0,0-1 1 0 0,0 0-1 0 0,0 0 0 0 0,0 0 0 0 0,1 0 0 0 0,-1-1 1 0 0,1 0-1 0 0,6 0 0 0 0,1 0 33 0 0,-1 0-1 0 0,0-1 1 0 0,1-1-1 0 0,-1 0 1 0 0,0 0 0 0 0,0-1-1 0 0,0-1 1 0 0,0 0-1 0 0,0-1 1 0 0,12-5 0 0 0,-16 5-50 0 0,-1 1 1 0 0,1-2 0 0 0,-1 1-1 0 0,0-1 1 0 0,-1 0 0 0 0,1 0 0 0 0,-1-1-1 0 0,0 0 1 0 0,0 0 0 0 0,-1 0 0 0 0,0-1-1 0 0,0 0 1 0 0,0 0 0 0 0,-1 0-1 0 0,6-14 1 0 0,20-66 69 0 0,-16 44-69 0 0,22-46 1 0 0,-31 77-464 0 0,2 0-1 0 0,0 0 1 0 0,0 1-1 0 0,1 0 1 0 0,0 0-1 0 0,1 1 1 0 0,0 0-1 0 0,12-10 1 0 0,-5 10-2104 0 0,-5 4-2249 0 0,-2 2-1706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378 143 10103 0 0,'111'-74'1946'0'0,"-40"21"3499"0"0,-59 43-3343 0 0,-11 6 53 0 0,-8 2-1123 0 0,-2 4-848 0 0,0-1 1 0 0,0 1-1 0 0,1 1 0 0 0,-1-1 0 0 0,1 2 1 0 0,-1-1-1 0 0,-8 6 0 0 0,0-1-9 0 0,-26 12-97 0 0,1 2 0 0 0,0 2-1 0 0,-39 30 1 0 0,79-52-78 0 0,-1 0 0 0 0,0 1 0 0 0,1-1 0 0 0,-1 0 0 0 0,1 1 0 0 0,0 0 0 0 0,0-1 0 0 0,0 1 0 0 0,0 0 0 0 0,-2 5 0 0 0,4-6 0 0 0,-1-1 0 0 0,1 0 0 0 0,-1 1 0 0 0,1-1 0 0 0,0 1 0 0 0,0-1 0 0 0,0 1 0 0 0,0-1 0 0 0,0 1 0 0 0,0-1 0 0 0,0 1 0 0 0,0-1 0 0 0,1 1 0 0 0,-1-1 0 0 0,0 1 0 0 0,1-1 0 0 0,0 1 0 0 0,-1-1 0 0 0,1 0 0 0 0,0 1 0 0 0,-1-1 0 0 0,1 0 0 0 0,0 0 0 0 0,0 0 0 0 0,0 1 0 0 0,2 0 0 0 0,51 44-85 0 0,-42-37 53 0 0,-1 0 0 0 0,0 0 0 0 0,0 1 1 0 0,-1 1-1 0 0,0 0 0 0 0,14 20 0 0 0,-19-22 39 0 0,-1-4-13 0 0,-1 0 1 0 0,-1 1-1 0 0,1-1 1 0 0,-1 0-1 0 0,3 9 0 0 0,-4-12 15 0 0,-1 0 0 0 0,0 0-1 0 0,0-1 1 0 0,0 1-1 0 0,0 0 1 0 0,0 0 0 0 0,0 0-1 0 0,0-1 1 0 0,-1 1-1 0 0,1 0 1 0 0,0 0-1 0 0,-1-1 1 0 0,0 1 0 0 0,1 0-1 0 0,-1-1 1 0 0,0 1-1 0 0,0 0 1 0 0,0-1-1 0 0,0 1 1 0 0,0-1 0 0 0,0 0-1 0 0,-3 3 1 0 0,1-1 13 0 0,-1 0 1 0 0,0-1-1 0 0,0 1 0 0 0,0-1 1 0 0,0 0-1 0 0,-1 0 0 0 0,1 0 1 0 0,-8 2-1 0 0,-39 7 95 0 0,-120 9-113 0 0,56-19-3917 0 0,97-2 2257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43 2759 0 0,'2'-1'47'0'0,"1"0"0"0"0,-1 1-1 0 0,0-1 1 0 0,0-1-1 0 0,1 1 1 0 0,-1 0 0 0 0,0 0-1 0 0,0-1 1 0 0,0 1-1 0 0,0-1 1 0 0,9-18 16405 0 0,-14 17-15115 0 0,-5-2-851 0 0,1 4-238 0 0,0 1-1 0 0,0-1 0 0 0,0 1 1 0 0,-1 0-1 0 0,1 1 1 0 0,0 0-1 0 0,-12 3 1 0 0,-51 19-43 0 0,45-14-101 0 0,2-1-226 0 0,0 2-1 0 0,1 0 0 0 0,0 2 1 0 0,-28 19-1 0 0,47-29 58 0 0,0 1 0 0 0,0-1 0 0 0,1 0 0 0 0,-1 1 0 0 0,1-1 0 0 0,-1 1 0 0 0,1 0 0 0 0,0 0 0 0 0,0 0 0 0 0,0 0 0 0 0,0 0 0 0 0,0 0 0 0 0,1 1 0 0 0,-2 3 0 0 0,2-3 34 0 0,1 0 0 0 0,-1 0 1 0 0,1 0-1 0 0,0 0 1 0 0,0 0-1 0 0,0 0 0 0 0,1 0 1 0 0,0 0-1 0 0,-1 0 1 0 0,1-1-1 0 0,0 1 0 0 0,3 6 1 0 0,7 14 136 0 0,1-2 0 0 0,1 0 1 0 0,28 38-1 0 0,-23-36 335 0 0,-1 1 0 0 0,18 36 0 0 0,-34-59-401 0 0,0 0 1 0 0,0 0 0 0 0,0-1-1 0 0,-1 1 1 0 0,1 0 0 0 0,-1 0-1 0 0,1 0 1 0 0,-1 0 0 0 0,1 0-1 0 0,-1 0 1 0 0,0 0 0 0 0,0 0-1 0 0,0 0 1 0 0,0 0 0 0 0,-1 0-1 0 0,1 0 1 0 0,0 0 0 0 0,-1 0-1 0 0,1 0 1 0 0,-1 0 0 0 0,-1 2-1 0 0,0-2 18 0 0,0 1 0 0 0,0-1 0 0 0,0 0-1 0 0,0 0 1 0 0,0 0 0 0 0,0 0-1 0 0,-1-1 1 0 0,1 1 0 0 0,-1-1 0 0 0,0 1-1 0 0,1-1 1 0 0,-1 0 0 0 0,-5 2-1 0 0,-14 3 156 0 0,0-1 0 0 0,-41 5-1 0 0,-48-3-1568 0 0,75-5-23 0 0,32-2 853 0 0,-1 0-1 0 0,1 0 1 0 0,0 0 0 0 0,-8-2-1 0 0,3-1-917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54 16183 0 0,'0'0'738'0'0,"0"2"-14"0"0,-4 9-387 0 0,2-8-180 0 0,1 1 0 0 0,0-1 1 0 0,0 0-1 0 0,0 1 0 0 0,0-1 0 0 0,0 1 0 0 0,1-1 0 0 0,-1 1 0 0 0,1-1 0 0 0,0 1 0 0 0,0-1 0 0 0,1 7 1 0 0,0-9-77 0 0,0 1 0 0 0,0-1 0 0 0,0-1 0 0 0,-1 1 0 0 0,1 0 1 0 0,0 0-1 0 0,0 0 0 0 0,1 0 0 0 0,-1-1 0 0 0,0 1 1 0 0,0 0-1 0 0,0-1 0 0 0,0 1 0 0 0,1-1 0 0 0,-1 1 0 0 0,0-1 1 0 0,0 0-1 0 0,1 1 0 0 0,-1-1 0 0 0,0 0 0 0 0,0 0 1 0 0,1 0-1 0 0,1 0 0 0 0,31-3 853 0 0,1-4-624 0 0,-1-2 0 0 0,0-2 0 0 0,-1 0 0 0 0,-1-3 0 0 0,45-23 0 0 0,-37 11-338 0 0,-40 26 20 0 0,0 0-1 0 0,-1 0 0 0 0,1 0 1 0 0,0 0-1 0 0,0 0 1 0 0,-1 0-1 0 0,1 0 0 0 0,0 0 1 0 0,0 0-1 0 0,-1 0 1 0 0,1 0-1 0 0,0 0 0 0 0,0-1 1 0 0,0 1-1 0 0,-1 0 1 0 0,1 0-1 0 0,0 0 0 0 0,0 0 1 0 0,0 0-1 0 0,-1-1 1 0 0,1 1-1 0 0,0 0 1 0 0,0 0-1 0 0,0 0 0 0 0,0 0 1 0 0,0-1-1 0 0,-1 1 1 0 0,1 0-1 0 0,0 0 0 0 0,0-1 1 0 0,0 1-1 0 0,0 0 1 0 0,0 0-1 0 0,0 0 0 0 0,0-1 1 0 0,0 1-1 0 0,0 0 1 0 0,0 0-1 0 0,0-1 0 0 0,0 1 1 0 0,0 0-1 0 0,0 0 1 0 0,0-1-1 0 0,0 1 1 0 0,0 0-1 0 0,0 0 0 0 0,0-1 1 0 0,0 1-1 0 0,0 0 1 0 0,0 0-1 0 0,1 0 0 0 0,-1-1 1 0 0,0 1-1 0 0,0 0 1 0 0,0 0-1 0 0,0 0 0 0 0,0-1 1 0 0,1 1-1 0 0,-1 0 1 0 0,0 0-1 0 0,0 0 0 0 0,0 0 1 0 0,1 0-1 0 0,-1 0 1 0 0,0-1-1 0 0,0 1 0 0 0,0 0 1 0 0,1 0-1 0 0,-1 0 1 0 0,-17-3-380 0 0,2 5 287 0 0,0 1 1 0 0,0 0-1 0 0,0 0 1 0 0,0 2-1 0 0,0 0 1 0 0,1 0-1 0 0,0 1 1 0 0,-14 9-1 0 0,-105 72 400 0 0,111-72-236 0 0,-136 107 377 0 0,142-111-377 0 0,1 1 0 0 0,0 0 0 0 0,1 1 0 0 0,0 1 0 0 0,1 0 0 0 0,-12 18 0 0 0,24-31-58 0 0,0 1 0 0 0,0 0 0 0 0,0-1 0 0 0,0 1 0 0 0,0 0 0 0 0,0 0 0 0 0,1 0 0 0 0,-1 0 0 0 0,1 0 0 0 0,-1 0 0 0 0,1 0 0 0 0,0 0 0 0 0,0 0 0 0 0,0 0 0 0 0,0 0 0 0 0,0 0 0 0 0,0 0 0 0 0,0 0 0 0 0,1 0 0 0 0,-1 0 0 0 0,1 0 0 0 0,-1-1 0 0 0,1 1 0 0 0,0 0 0 0 0,0 0 0 0 0,0 0 0 0 0,1 2 0 0 0,1-2-126 0 0,-1 1 0 0 0,1 0 1 0 0,0-1-1 0 0,-1 0 0 0 0,1 1 1 0 0,0-1-1 0 0,1 0 0 0 0,-1-1 1 0 0,0 1-1 0 0,0 0 0 0 0,1-1 1 0 0,-1 0-1 0 0,1 0 0 0 0,4 1 1 0 0,15 2-5371 0 0,2-2-1797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18 424 10591 0 0,'11'0'14984'0'0,"-11"-9"-14541"0"0,-1 4-409 0 0,0 0 1 0 0,-1 0 0 0 0,1 0 0 0 0,-1 0-1 0 0,0 0 1 0 0,-3-5 0 0 0,3 6-55 0 0,0 0 1 0 0,0 0 0 0 0,0-1-1 0 0,1 1 1 0 0,-1 0-1 0 0,1-1 1 0 0,0 1-1 0 0,0 0 1 0 0,1-1 0 0 0,-1-4-1 0 0,3-4-75 0 0,-1 0 1 0 0,2 1-1 0 0,0-1 0 0 0,0 1 0 0 0,1 0 0 0 0,0 0 1 0 0,1 0-1 0 0,1 0 0 0 0,0 1 0 0 0,0 0 1 0 0,1 0-1 0 0,1 1 0 0 0,-1-1 0 0 0,12-9 1 0 0,-2 2-197 0 0,2 2 0 0 0,0 0 1 0 0,0 1-1 0 0,2 1 0 0 0,-1 1 1 0 0,34-16-1 0 0,-48 26 269 0 0,0 1 0 0 0,0-1 0 0 0,0 1 0 0 0,0 0-1 0 0,1 1 1 0 0,-1 0 0 0 0,0 0 0 0 0,1 0 0 0 0,-1 1 0 0 0,1-1-1 0 0,-1 2 1 0 0,1-1 0 0 0,-1 1 0 0 0,11 2 0 0 0,-9 0 114 0 0,1 0 1 0 0,0 1 0 0 0,-1-1-1 0 0,0 2 1 0 0,0-1-1 0 0,0 1 1 0 0,-1 1-1 0 0,1-1 1 0 0,10 11-1 0 0,-3-1 313 0 0,0 0 0 0 0,-1 1 0 0 0,22 33 0 0 0,-32-44-316 0 0,-1 0 1 0 0,0 0-1 0 0,-1 0 0 0 0,1 1 1 0 0,-1-1-1 0 0,0 1 1 0 0,0-1-1 0 0,-1 1 1 0 0,0 0-1 0 0,0 0 1 0 0,0-1-1 0 0,0 1 0 0 0,-1 0 1 0 0,0 0-1 0 0,-1 0 1 0 0,1 0-1 0 0,-1 0 1 0 0,-3 10-1 0 0,2-12-55 0 0,0 1 0 0 0,0-1 0 0 0,-1 0 0 0 0,0 0 1 0 0,1 0-1 0 0,-2 0 0 0 0,1-1 0 0 0,0 1 0 0 0,-1-1 0 0 0,1 1 0 0 0,-1-1 0 0 0,-6 3 0 0 0,-6 4-18 0 0,-32 14-1 0 0,35-18-24 0 0,-144 62-1620 0 0,114-53 771 0 0,39-14 590 0 0,1 0 0 0 0,-1-1 0 0 0,0 1 0 0 0,1-1-1 0 0,-1 0 1 0 0,1 0 0 0 0,-1 0 0 0 0,0 0 0 0 0,1-1-1 0 0,-6 0 1 0 0,8 0 151 0 0,1 1-1 0 0,-1 0 1 0 0,0 0-1 0 0,1-1 1 0 0,-1 1-1 0 0,0-1 1 0 0,1 1-1 0 0,-1-1 1 0 0,0 1-1 0 0,1-1 1 0 0,-1 1-1 0 0,1-1 1 0 0,-1 1-1 0 0,1-1 1 0 0,-1 1-1 0 0,1-1 1 0 0,0 0-1 0 0,-1 1 1 0 0,1-1-1 0 0,0 0 1 0 0,-1 0-1 0 0,1 1 1 0 0,0-1-1 0 0,0 0 1 0 0,0 0-1 0 0,0 1 1 0 0,0-1-1 0 0,0 0 1 0 0,0 0-1 0 0,0 1 1 0 0,0-1-1 0 0,0 0 1 0 0,0 0-1 0 0,0 1 1 0 0,0-1-1 0 0,0 0 1 0 0,1 0-1 0 0,0-1 1 0 0,5-11-1897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9215 0 0,'0'0'707'0'0,"-2"2"-464"0"0,-13 15 3548 0 0,2 2 1 0 0,-18 29-1 0 0,-9 29-1759 0 0,20-36-1636 0 0,-2-2-1 0 0,-33 48 1 0 0,-150 142-236 0 0,4-4-39 0 0,190-210-146 0 0,0 1-1 0 0,2 1 1 0 0,0 0 0 0 0,0 0-1 0 0,-6 23 1 0 0,12-32-252 0 0,2-7-862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 6447 0 0,'0'0'499'0'0,"13"-12"10526"0"0,-17 18-8614 0 0,-13 15-2067 0 0,-61 74 2244 0 0,72-87-2515 0 0,0 0 1 0 0,1 1-1 0 0,0-1 1 0 0,1 1-1 0 0,0 0 0 0 0,1 0 1 0 0,-4 13-1 0 0,5-15-120 0 0,1-1 0 0 0,0 1 0 0 0,0-1 0 0 0,1 1 0 0 0,0 0 0 0 0,0-1 0 0 0,0 1 0 0 0,1 0 0 0 0,0-1 0 0 0,0 1 0 0 0,4 10-1 0 0,5 7-1602 0 0,-3-8-4126 0 0,-2-2-1087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2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12263 0 0,'0'0'1440'0'0,"-2"1"-730"0"0,-1 2-407 0 0,-89 65 4607 0 0,-52 29-4313 0 0,131-91-636 0 0,0 0-1 0 0,0 0 1 0 0,0-1 0 0 0,-17 3-1 0 0,-26 10-224 0 0,48-14 237 0 0,7-3-50 0 0,3 0-128 0 0,17 10 141 0 0,0-1 1 0 0,1-1 0 0 0,33 9-1 0 0,-12-3 24 0 0,41 16 97 0 0,231 93 568 0 0,-312-124-585 0 0,-1 1 1 0 0,1-1-1 0 0,0 0 1 0 0,0 1-1 0 0,0-1 1 0 0,-1 0 0 0 0,1 1-1 0 0,0-1 1 0 0,0 1-1 0 0,-1 0 1 0 0,1-1 0 0 0,0 1-1 0 0,-1-1 1 0 0,1 1-1 0 0,-1 0 1 0 0,1 0 0 0 0,-1-1-1 0 0,1 1 1 0 0,-1 0-1 0 0,0 0 1 0 0,1 0-1 0 0,-1 0 1 0 0,0 0 8 0 0,0 0-1 0 0,0 0 1 0 0,0 0-1 0 0,0-1 1 0 0,0 1-1 0 0,-1 0 1 0 0,1 0 0 0 0,0 0-1 0 0,0-1 1 0 0,-1 1-1 0 0,1 0 1 0 0,-1 0-1 0 0,1-1 1 0 0,-1 1 0 0 0,1 0-1 0 0,-1-1 1 0 0,1 1-1 0 0,-2 0 1 0 0,-1 2 39 0 0,-1 0-1 0 0,1-1 1 0 0,-1 1 0 0 0,0-1 0 0 0,1 0 0 0 0,-1 0 0 0 0,0-1-1 0 0,-5 2 1 0 0,-83 19 21 0 0,0-5 1 0 0,-94 5-1 0 0,176-21-276 0 0,-19 1-510 0 0,28-2 448 0 0,-1 0 0 0 0,0 0 1 0 0,1 0-1 0 0,-1-1 0 0 0,1 1 0 0 0,-1 0 0 0 0,1-1 1 0 0,-1 1-1 0 0,1-1 0 0 0,-1 0 0 0 0,1 1 1 0 0,0-1-1 0 0,-1 0 0 0 0,-1-1 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82 1375 0 0,'0'-2'107'0'0,"15"-34"1168"0"0,-13 34-560 0 0,-1-1-1 0 0,1 1 1 0 0,0 0-1 0 0,-1-1 1 0 0,1 1-1 0 0,0 0 1 0 0,0 0-1 0 0,0 0 1 0 0,1 1-1 0 0,-1-1 1 0 0,4-2-1 0 0,18-12 6909 0 0,-24 24-7413 0 0,-1-1-1 0 0,-1 1 1 0 0,0-1 0 0 0,0 0-1 0 0,0 1 1 0 0,-1-1 0 0 0,1 0-1 0 0,-7 10 1 0 0,-1 3 124 0 0,-66 140 1071 0 0,-57 72-578 0 0,30-88-536 0 0,9-13-155 0 0,82-111-115 0 0,11-18-192 0 0,12-6-354 0 0,-5 1 220 0 0,-1 1-1 0 0,0-1 1 0 0,0 0 0 0 0,0-1-1 0 0,0 1 1 0 0,0-1-1 0 0,4-5 1 0 0,-2 3-154 0 0,14-13-975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187 191 15087 0 0,'-15'-1'694'0'0,"12"1"1454"0"0,6 0-1744 0 0,23 0-120 0 0,0-1 0 0 0,-1-1 0 0 0,1-1 0 0 0,29-7 0 0 0,-8 2-79 0 0,449-94 1124 0 0,-402 80-924 0 0,0 5-1 0 0,101-6 0 0 0,-184 22-388 0 0,1 1-1 0 0,-1 0 0 0 0,1 1 0 0 0,-1 0 0 0 0,22 6 0 0 0,-32-7-15 0 0,-1 0 0 0 0,0 0 0 0 0,1 0 0 0 0,-1 0 0 0 0,0 1 0 0 0,1-1 0 0 0,-1 0 0 0 0,1 0 0 0 0,-1 0 0 0 0,0 0 0 0 0,1 1 0 0 0,-1-1 0 0 0,0 0 0 0 0,1 0 0 0 0,-1 1 0 0 0,0-1 0 0 0,0 0 0 0 0,1 1 0 0 0,-1-1 0 0 0,0 0 0 0 0,1 1 0 0 0,-1 0-1 0 0,-1 1 0 0 0,1-1 0 0 0,0 1 0 0 0,0-1 0 0 0,-1 0 0 0 0,1 1 0 0 0,-1-1 0 0 0,1 0 0 0 0,-1 1 0 0 0,1-1 0 0 0,-1 0 0 0 0,0 0 0 0 0,0 1 0 0 0,1-1 0 0 0,-1 0 0 0 0,-2 1-1 0 0,-18 20-31 0 0,20-21 31 0 0,-30 25-40 0 0,-55 37 0 0 0,-41 15-138 0 0,-3 2-71 0 0,99-60 195 0 0,-148 109-157 0 0,130-90 173 0 0,-67 39 1 0 0,-59 24 45 0 0,14-9-8 0 0,125-73-1 0 0,-39 16 0 0 0,-48 26 84 0 0,121-61 175 0 0,5-1-155 0 0,17 1 144 0 0,1 0 0 0 0,-1-2 0 0 0,32-5 1 0 0,-11 2 46 0 0,18-1 78 0 0,396-29 1722 0 0,-395 31-1967 0 0,164-11 415 0 0,-170 11-7677 0 0,-63 3 5698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26 196 8751 0 0,'0'0'674'0'0,"-1"1"-438"0"0,-10 4 566 0 0,10-4-283 0 0,0 0 1 0 0,0 0 0 0 0,0 0 0 0 0,0 0 0 0 0,0 0 0 0 0,0 0-1 0 0,0 0 1 0 0,1 0 0 0 0,-1 0 0 0 0,0 1 0 0 0,1-1 0 0 0,-1 0 0 0 0,1 0-1 0 0,-1 1 1 0 0,1-1 0 0 0,-1 0 0 0 0,1 2 0 0 0,0-1-543 0 0,0-1 1 0 0,0 1 0 0 0,0 0 0 0 0,0-1-1 0 0,0 1 1 0 0,1-1 0 0 0,-1 1-1 0 0,0-1 1 0 0,2 3 0 0 0,-1-2 122 0 0,0-1 1 0 0,0 1 0 0 0,0 0 0 0 0,0-1-1 0 0,1 1 1 0 0,-1-1 0 0 0,0 0-1 0 0,1 1 1 0 0,-1-1 0 0 0,1 0 0 0 0,0 0-1 0 0,-1 0 1 0 0,1 0 0 0 0,0 0 0 0 0,0 0-1 0 0,2 0 1 0 0,32 8 918 0 0,262 31 2641 0 0,-230-36-3420 0 0,-1-3 0 0 0,99-12 0 0 0,-56-5-179 0 0,-1-5-1 0 0,117-37 1 0 0,184-95-11 0 0,-384 143-47 0 0,17-8-246 0 0,-20 7-1463 0 0,29-8 0 0 0,-50 18 361 0 0,-8 12-5561 0 0,4-8 5423 0 0,-11 12-4392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20 606 3679 0 0,'0'0'284'0'0,"0"2"-186"0"0,-10 33 4897 0 0,4 3 6827 0 0,5-88-9031 0 0,-1 32-2432 0 0,2 0 0 0 0,0 0 0 0 0,1 0 0 0 0,1 0 0 0 0,4-20 0 0 0,0 20-239 0 0,0 0 0 0 0,2 0 0 0 0,0 1 0 0 0,1 0 1 0 0,0 0-1 0 0,2 1 0 0 0,17-23 0 0 0,0 7-110 0 0,1 1 1 0 0,43-36-1 0 0,-32 33-212 0 0,1 3 0 0 0,56-34 0 0 0,-73 52-124 0 0,0 1-1 0 0,0 0 1 0 0,1 2 0 0 0,0 1-1 0 0,1 1 1 0 0,31-6-1 0 0,-38 12-514 0 0,-1 1 0 0 0,0 0 1 0 0,31 3-1 0 0,-20 1-1433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65 7831 0 0,'0'0'603'0'0,"0"-8"-374"0"0,0 5 421 0 0,-1 0 0 0 0,1 0 0 0 0,-1 0-1 0 0,0 0 1 0 0,0 1 0 0 0,0-1 0 0 0,0 0 0 0 0,0 0-1 0 0,-3-3 1 0 0,3 4-367 0 0,-1 1-1 0 0,1-1 1 0 0,-1 0 0 0 0,1 0-1 0 0,-1 1 1 0 0,0-1-1 0 0,0 1 1 0 0,0 0 0 0 0,0-1-1 0 0,-3 0 1 0 0,2 0-188 0 0,-1 1 1 0 0,0 0-1 0 0,0 0 1 0 0,1 1 0 0 0,-1-1-1 0 0,0 1 1 0 0,0 0-1 0 0,0 0 1 0 0,0 0-1 0 0,0 0 1 0 0,1 0 0 0 0,-1 1-1 0 0,0 0 1 0 0,-5 2-1 0 0,-6 2-55 0 0,1 1 0 0 0,-1 0 0 0 0,1 1 0 0 0,-14 10-1 0 0,-52 40 122 0 0,52-37-145 0 0,20-14-16 0 0,-29 21 3 0 0,2 0-1 0 0,0 3 1 0 0,-38 41 0 0 0,71-68 10 0 0,-1 0-1 0 0,0 0 1 0 0,1 1 0 0 0,-1-1-1 0 0,1 1 1 0 0,0-1 0 0 0,0 1 0 0 0,1 0-1 0 0,-1 0 1 0 0,1 0 0 0 0,-1-1-1 0 0,0 9 1 0 0,2-11 13 0 0,1 0-1 0 0,0 1 1 0 0,-1-1-1 0 0,1 0 1 0 0,0 0-1 0 0,0 0 1 0 0,0 0-1 0 0,0 0 1 0 0,-1 0-1 0 0,1 0 1 0 0,1 0-1 0 0,-1 0 1 0 0,0 0 0 0 0,0 0-1 0 0,0-1 1 0 0,0 1-1 0 0,1-1 1 0 0,-1 1-1 0 0,0-1 1 0 0,2 1-1 0 0,2 1 36 0 0,0-1-1 0 0,0 0 1 0 0,0 0-1 0 0,0-1 1 0 0,1 1-1 0 0,-1-1 1 0 0,0 0-1 0 0,0-1 1 0 0,9-1-1 0 0,4-2 166 0 0,22-7-1 0 0,-13 2-136 0 0,-1-2 1 0 0,-1 0-1 0 0,0-2 0 0 0,35-23 1 0 0,85-76-81 0 0,-136 104 2 0 0,-16 15 41 0 0,0 1 0 0 0,-9 13 1 0 0,13-17-211 0 0,1 0 0 0 0,0 0 0 0 0,0 0 0 0 0,0 0 0 0 0,0 0 1 0 0,1 0-1 0 0,-1 0 0 0 0,1 0 0 0 0,0 1 0 0 0,0-1 0 0 0,1 6 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151 431 11519 0 0,'0'0'1040'0'0,"1"1"-584"0"0,9 11 5523 0 0,-10-12-5711 0 0,1 1 1 0 0,-1-1-1 0 0,0 0 0 0 0,0 1 0 0 0,0-1 0 0 0,0 0 0 0 0,0 1 1 0 0,0-1-1 0 0,0 0 0 0 0,0 1 0 0 0,0-1 0 0 0,1 0 0 0 0,-2 1 0 0 0,-3 1-173 0 0,0 0 0 0 0,-1 0 0 0 0,1-1-1 0 0,-1 0 1 0 0,0 0 0 0 0,1 0 0 0 0,-1 0-1 0 0,0-1 1 0 0,1 0 0 0 0,-1 0 0 0 0,0 0-1 0 0,0-1 1 0 0,1 1 0 0 0,-9-3 0 0 0,7 1-80 0 0,0 1 1 0 0,0-1 0 0 0,1 0-1 0 0,-1 0 1 0 0,1-1 0 0 0,0 0-1 0 0,0 0 1 0 0,0 0 0 0 0,0 0-1 0 0,0-1 1 0 0,-7-8 0 0 0,10 10-12 0 0,0-1 1 0 0,1 0 0 0 0,-1 1-1 0 0,1-1 1 0 0,-1 0-1 0 0,1 0 1 0 0,0 0 0 0 0,1 0-1 0 0,-1 0 1 0 0,0 0-1 0 0,1 0 1 0 0,-1-1 0 0 0,1 1-1 0 0,0 0 1 0 0,0 0-1 0 0,1 0 1 0 0,-1 0 0 0 0,0 0-1 0 0,1 0 1 0 0,0 0-1 0 0,0-1 1 0 0,0 2 0 0 0,0-1-1 0 0,0 0 1 0 0,3-5-1 0 0,3-3 16 0 0,0-1 0 0 0,0 1-1 0 0,1 1 1 0 0,15-16-1 0 0,8-6-50 0 0,1 1-1 0 0,2 2 1 0 0,0 1-1 0 0,2 2 1 0 0,1 1 0 0 0,41-19-1 0 0,-59 35 18 0 0,1 0 0 0 0,0 1 0 0 0,26-6 1 0 0,-35 12 0 0 0,0-1 0 0 0,0 2 1 0 0,1-1-1 0 0,-1 1 1 0 0,0 1-1 0 0,0 0 1 0 0,22 4-1 0 0,-28-3 11 0 0,-1 0 1 0 0,1 0-1 0 0,0 1 0 0 0,-1 0 0 0 0,0 0 1 0 0,1 0-1 0 0,-1 0 0 0 0,0 1 0 0 0,0 0 1 0 0,0 0-1 0 0,-1 0 0 0 0,1 0 0 0 0,-1 0 1 0 0,6 7-1 0 0,-5-4 16 0 0,0 0 1 0 0,-1 0 0 0 0,0 1-1 0 0,0-1 1 0 0,0 1-1 0 0,-1-1 1 0 0,1 1 0 0 0,-2 0-1 0 0,2 10 1 0 0,-1-7 17 0 0,-1 1 1 0 0,-1-1 0 0 0,0 1-1 0 0,0 0 1 0 0,-1-1-1 0 0,-1 1 1 0 0,0-1 0 0 0,0 1-1 0 0,-1-1 1 0 0,0 0-1 0 0,-1 0 1 0 0,0 0 0 0 0,-7 13-1 0 0,1-10-17 0 0,1-1 1 0 0,-2 0-1 0 0,1 0 0 0 0,-2-1 0 0 0,1-1 1 0 0,-1 0-1 0 0,-15 10 0 0 0,1-4-293 0 0,1-1 0 0 0,-51 21 0 0 0,57-29-685 0 0,-22 6-1 0 0,34-11 282 0 0,0 0 0 0 0,1-1-1 0 0,-1-1 1 0 0,0 1 0 0 0,0-1-1 0 0,0 0 1 0 0,-7-1 0 0 0,-3-2-5573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47 16495 0 0,'3'-5'179'0'0,"0"1"1"0"0,0 0-1 0 0,1 0 0 0 0,-1 0 0 0 0,1 1 0 0 0,0-1 1 0 0,0 1-1 0 0,0 0 0 0 0,5-3 0 0 0,-1 0-120 0 0,-6 5 628 0 0,-10 11 65 0 0,-88 99-366 0 0,36-42-131 0 0,-62 89 0 0 0,-140 300 650 0 0,261-452-903 0 0,-70 125 119 0 0,54-101-98 0 0,-2-1 0 0 0,-31 35 0 0 0,-4 2-67 0 0,52-63-465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 5527 0 0,'2'0'423'0'0,"30"-7"7726"0"0,-17 4-1186 0 0,-1 3-5565 0 0,-13 1-1314 0 0,0 0 0 0 0,0 0 0 0 0,0 1 0 0 0,0-1 0 0 0,0 0 0 0 0,-1 1 0 0 0,1-1 0 0 0,0 1 0 0 0,-1-1 0 0 0,1 1-1 0 0,-1-1 1 0 0,1 1 0 0 0,-1 1 0 0 0,1 0-8 0 0,-1 0 1 0 0,0-1-1 0 0,0 1 0 0 0,0 0 1 0 0,0 0-1 0 0,-1 0 0 0 0,1-1 1 0 0,-1 1-1 0 0,1 0 0 0 0,-1 0 1 0 0,0-1-1 0 0,0 1 0 0 0,0 0 1 0 0,-3 2-1 0 0,-2 6 285 0 0,-15 19 1 0 0,12-19-162 0 0,-126 187 912 0 0,134-196-1279 0 0,2 0 130 0 0,-1-1-48 0 0,0-1-1 0 0,0 1 1 0 0,0-1-1 0 0,0 1 1 0 0,0-1-1 0 0,0 1 1 0 0,0-1-1 0 0,0 0 1 0 0,0 1-1 0 0,1-1 1 0 0,-1 1-1 0 0,0-1 1 0 0,0 0 0 0 0,0 1-1 0 0,1-1 1 0 0,-1 1-1 0 0,0-1 1 0 0,1 0-1 0 0,-1 1 1 0 0,0-1-1 0 0,1 0 1 0 0,-1 0-1 0 0,0 1 1 0 0,1-1-1 0 0,-1 0 1 0 0,0 0-1 0 0,1 0 1 0 0,-1 1-1 0 0,1-1 1 0 0,-1 0-1 0 0,0 0 1 0 0,1 0-1 0 0,-1 0 1 0 0,1 0-1 0 0,-1 0 1 0 0,1 0-1 0 0,-1 0 1 0 0,1 0 0 0 0,-1 0-1 0 0,0 0 1 0 0,1 0-1 0 0,-1 0 1 0 0,1 0-1 0 0,-1 0 1 0 0,1-1-1 0 0,17 0-1706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1 10135 0 0,'0'0'778'0'0,"-1"0"-506"0"0,-2 1-79 0 0,-1 0 0 0 0,1 0 0 0 0,0 1 0 0 0,0-1 0 0 0,0 1 0 0 0,0 0 0 0 0,0 0 0 0 0,1 0 0 0 0,-1 0 0 0 0,0 0 0 0 0,-2 4 0 0 0,-27 32 4192 0 0,22-24-3302 0 0,-67 88 2605 0 0,-83 151-2257 0 0,-147 254-69 0 0,225-387-1336 0 0,-140 160 1 0 0,177-223-65 0 0,40-50-134 0 0,0 1 0 0 0,0 0 0 0 0,1 1 0 0 0,0-1-1 0 0,-4 12 1 0 0,8-17-689 0 0,14-2-3831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59 165 15199 0 0,'-10'4'701'0'0,"-1"0"0"0"0,1 0 0 0 0,-18 11 2654 0 0,44-11-1316 0 0,4-4-1721 0 0,0 0 0 0 0,0-1-1 0 0,-1-1 1 0 0,1 0 0 0 0,21-7-1 0 0,-27 6-221 0 0,255-61 1076 0 0,-155 35-979 0 0,-24 6-35 0 0,86-20 228 0 0,-136 36-303 0 0,-1 1 0 0 0,60 0-1 0 0,-90 6-178 0 0,1 0 0 0 0,-1 1 1 0 0,0 0-1 0 0,1 1 0 0 0,15 4 0 0 0,-23-5-10 0 0,0-1 1 0 0,-1 1-1 0 0,1-1 0 0 0,0 1 0 0 0,-1 0 0 0 0,1 0 0 0 0,0 0 0 0 0,-1 0 0 0 0,1 0 1 0 0,-1 0-1 0 0,0 0 0 0 0,1 1 0 0 0,-1-1 0 0 0,0 0 0 0 0,0 1 0 0 0,0-1 1 0 0,0 1-1 0 0,0-1 0 0 0,0 1 0 0 0,0 0 0 0 0,0-1 0 0 0,-1 1 0 0 0,1 0 0 0 0,-1 0 1 0 0,1-1-1 0 0,-1 1 0 0 0,0 0 0 0 0,1 0 0 0 0,-1 0 0 0 0,0-1 0 0 0,0 1 0 0 0,0 0 1 0 0,-1 0-1 0 0,1 0 0 0 0,0 0 0 0 0,-1 1 0 0 0,-6 15-2472 0 0,-2 0-4768 0 0</inkml:trace>
  <inkml:trace contextRef="#ctx0" brushRef="#br0" timeOffset="1">1025 304 20095 0 0,'0'0'1826'0'0,"0"1"-1504"0"0,-10 24 485 0 0,0-1-1 0 0,-2-1 1 0 0,0 0 0 0 0,-2 0-1 0 0,-24 32 1 0 0,-12 9-287 0 0,43-54-572 0 0,1 1 1 0 0,-1-1-1 0 0,2 2 0 0 0,-6 14 0 0 0,10-24-310 0 0,10 5-4381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17047 0 0,'0'-9'1512'0'0,"0"0"-1208"0"0,0 2 3864 0 0,8 14-4168 0 0,1 4-1472 0 0,0 0-304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15087 0 0,'0'0'2867'0'0,"1"1"-2299"0"0,0 2-404 0 0,-1 0 0 0 0,1 0 1 0 0,-1-1-1 0 0,1 1 0 0 0,-1 0 0 0 0,0 0 1 0 0,0 0-1 0 0,0-1 0 0 0,-1 1 1 0 0,1 0-1 0 0,-1 0 0 0 0,1-1 0 0 0,-1 1 1 0 0,0 0-1 0 0,0-1 0 0 0,0 1 0 0 0,0 0 1 0 0,-1-1-1 0 0,-2 5 0 0 0,-5 7 81 0 0,0-1-1 0 0,-12 14 0 0 0,20-27-228 0 0,-10 14 64 0 0,-63 81 398 0 0,67-84-386 0 0,0 0 0 0 0,1 1-1 0 0,0 0 1 0 0,1 0-1 0 0,0 0 1 0 0,1 1 0 0 0,-3 13-1 0 0,6-23-34 0 0,1-1 0 0 0,0 1 0 0 0,-1 0 0 0 0,1 0 0 0 0,0 0 0 0 0,1 0 0 0 0,-1 0 0 0 0,0 0 1 0 0,1 0-1 0 0,0 0 0 0 0,-1 0 0 0 0,1 0 0 0 0,1-1 0 0 0,0 4 0 0 0,-1-4-11 0 0,0-1 1 0 0,0 1-1 0 0,0-1 1 0 0,1 0-1 0 0,-1 0 1 0 0,0 1-1 0 0,0-1 1 0 0,1 0 0 0 0,-1 0-1 0 0,1 0 1 0 0,-1-1-1 0 0,1 1 1 0 0,-1 0-1 0 0,1 0 1 0 0,-1-1-1 0 0,1 1 1 0 0,0-1-1 0 0,-1 0 1 0 0,1 1-1 0 0,0-1 1 0 0,0 0-1 0 0,-1 0 1 0 0,1 0-1 0 0,0 0 1 0 0,-1 0 0 0 0,3-1-1 0 0,10-1 49 0 0,0-1 0 0 0,-1-1 0 0 0,1 0 0 0 0,-1-1 0 0 0,0-1 0 0 0,0 0 0 0 0,-1 0 0 0 0,0-1 0 0 0,0-1 0 0 0,-1 0 0 0 0,0-1 0 0 0,12-11 0 0 0,11-14-45 0 0,-2-1-1 0 0,33-48 1 0 0,-39 49 62 0 0,-21 27-166 0 0,0 1-1 0 0,0-1 1 0 0,-1 0-1 0 0,0 0 1 0 0,0 0 0 0 0,-1-1-1 0 0,0 1 1 0 0,0-1-1 0 0,2-9 1 0 0,-5 16 6 0 0,0 0 0 0 0,0 0 0 0 0,0-1 0 0 0,0 1 0 0 0,0 0 0 0 0,0 0 0 0 0,0-1 0 0 0,0 1 0 0 0,0 0-1 0 0,-1 0 1 0 0,1 0 0 0 0,0-1 0 0 0,-1 1 0 0 0,1 0 0 0 0,-1 0 0 0 0,0 0 0 0 0,1 0 0 0 0,-1 0 0 0 0,0 0 0 0 0,-1-1 0 0 0,1 0-51 0 0,-1 1-1 0 0,0-1 1 0 0,0 1 0 0 0,0 0 0 0 0,0 0 0 0 0,0 0 0 0 0,0 0-1 0 0,0 1 1 0 0,0-1 0 0 0,-4-1 0 0 0,-1 1-372 0 0,0 1 1 0 0,0-1 0 0 0,0 1-1 0 0,0 0 1 0 0,0 0-1 0 0,-9 2 1 0 0,-11 5-2367 0 0,16-3 811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42 11055 0 0,'-74'-18'8347'0'0,"77"19"-7683"0"0,3 2-461 0 0,-1 0 0 0 0,2 0 0 0 0,-1-1 0 0 0,0 0 0 0 0,0 0 1 0 0,1 0-1 0 0,7 0 0 0 0,51 3 474 0 0,-35-3-358 0 0,248 2 1074 0 0,2-16-822 0 0,-200 7-494 0 0,3 1-79 0 0,209-17-2174 0 0,-227 14-455 0 0,-39 1 687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0 422 13359 0 0,'0'0'11111'0'0,"1"-1"-10817"0"0,7-9-96 0 0,1 2-1 0 0,-1-1 0 0 0,1 1 0 0 0,1 0 0 0 0,-1 1 0 0 0,17-10 0 0 0,4-3-179 0 0,71-55 36 0 0,126-86-70 0 0,-192 139-57 0 0,-15 8-28 0 0,2 0 0 0 0,0 2 1 0 0,0 1-1 0 0,36-13 0 0 0,-57 24 106 0 0,-1 0-1 0 0,1 0 1 0 0,-1 0 0 0 0,1-1-1 0 0,-1 1 1 0 0,1 0 0 0 0,-1 0 0 0 0,1 0-1 0 0,-1 0 1 0 0,1 0 0 0 0,-1 0-1 0 0,1 0 1 0 0,-1 0 0 0 0,1 1-1 0 0,-1-1 1 0 0,0 0 0 0 0,1 0-1 0 0,-1 0 1 0 0,1 0 0 0 0,-1 1-1 0 0,1-1 1 0 0,-1 0 0 0 0,1 0-1 0 0,-1 1 1 0 0,0-1 0 0 0,1 0-1 0 0,-1 1 1 0 0,0-1 0 0 0,1 1-1 0 0,0 0 25 0 0,-1 1 0 0 0,1-1 0 0 0,-1 0 0 0 0,1 1 0 0 0,-1-1 0 0 0,1 0 0 0 0,-1 1-1 0 0,0-1 1 0 0,0 0 0 0 0,0 3 0 0 0,0 3 109 0 0,-1-1-1 0 0,1 1 1 0 0,-4 11-1 0 0,-4 4 47 0 0,0 0-1 0 0,-1-1 1 0 0,-14 22 0 0 0,-9 23 109 0 0,11-23-264 0 0,14-29-141 0 0,0 1 1 0 0,0 0-1 0 0,2 0 1 0 0,-1 1-1 0 0,2-1 1 0 0,-4 24-1 0 0,9-20-3269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94 10135 0 0,'58'-24'2189'0'0,"1"1"4329"0"0,-52 19-6101 0 0,1 0-1 0 0,-1 0 1 0 0,14-10 0 0 0,-19 13 241 0 0,-8-4-326 0 0,2 3-307 0 0,0 0-1 0 0,0 0 1 0 0,0 0 0 0 0,0 1-1 0 0,0 0 1 0 0,0-1-1 0 0,-1 2 1 0 0,1-1 0 0 0,0 0-1 0 0,-1 1 1 0 0,-6 0-1 0 0,-4 0-25 0 0,-30 5-1 0 0,18 1 125 0 0,1 1 1 0 0,-1 2-1 0 0,1 0 0 0 0,1 2 1 0 0,0 0-1 0 0,1 2 0 0 0,0 1 1 0 0,0 1-1 0 0,2 0 0 0 0,0 2 1 0 0,-39 38-1 0 0,51-44 69 0 0,0 0-1 0 0,-15 23 0 0 0,23-30-151 0 0,0-1-1 0 0,0 1 0 0 0,0-1 0 0 0,0 1 0 0 0,1 0 1 0 0,0-1-1 0 0,-1 1 0 0 0,1 0 0 0 0,1 0 0 0 0,-1 0 1 0 0,0 0-1 0 0,1 0 0 0 0,0 0 0 0 0,0 0 0 0 0,1 6 0 0 0,-1-9-19 0 0,1 0 0 0 0,-1 0-1 0 0,0 1 1 0 0,1-1-1 0 0,0 0 1 0 0,-1 0-1 0 0,1 0 1 0 0,0 0-1 0 0,-1 0 1 0 0,1 0-1 0 0,0 0 1 0 0,0 0-1 0 0,0 0 1 0 0,0 0-1 0 0,0 0 1 0 0,0 0-1 0 0,0-1 1 0 0,2 2-1 0 0,0-1 15 0 0,1 1-1 0 0,-1-1 1 0 0,0 0-1 0 0,0-1 1 0 0,0 1-1 0 0,1-1 0 0 0,3 1 1 0 0,4-1 54 0 0,-1 0 0 0 0,1-1 0 0 0,19-4 0 0 0,-10-1-30 0 0,0 0 1 0 0,0-2-1 0 0,0-1 0 0 0,28-16 0 0 0,-37 19-53 0 0,-5 4 13 0 0,-6 6 25 0 0,-7 8 66 0 0,6-12-95 0 0,-10 15 64 0 0,-13 22 255 0 0,22-34-313 0 0,0 0 1 0 0,1 0-1 0 0,-1 1 1 0 0,1-1-1 0 0,0 1 1 0 0,0-1-1 0 0,0 1 1 0 0,1-1 0 0 0,-1 6-1 0 0,1-8-39 0 0,0 1 1 0 0,0-1-1 0 0,0 0 0 0 0,1 1 0 0 0,-1-1 0 0 0,1 0 1 0 0,-1 1-1 0 0,1-1 0 0 0,-1 0 0 0 0,1 0 0 0 0,0 0 1 0 0,-1 0-1 0 0,1 0 0 0 0,0 0 0 0 0,0 0 1 0 0,0 0-1 0 0,0 0 0 0 0,0 0 0 0 0,0 0 0 0 0,0 0 1 0 0,0 0-1 0 0,0-1 0 0 0,1 1 0 0 0,-1-1 0 0 0,0 1 1 0 0,0-1-1 0 0,1 1 0 0 0,-1-1 0 0 0,0 0 1 0 0,1 1-1 0 0,-1-1 0 0 0,0 0 0 0 0,2 0 0 0 0,6 1-230 0 0,0 0-1 0 0,0-1 0 0 0,15-2 1 0 0,-20 2 173 0 0,19-2-1246 0 0,27-7 0 0 0,-9-1-873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3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24 18111 0 0,'0'-14'828'0'0,"0"11"-17"0"0,0 2-522 0 0,-1-4-170 0 0,1 4 901 0 0,-11 5 154 0 0,7-2-1047 0 0,1 1-1 0 0,0-1 0 0 0,0 0 1 0 0,0 1-1 0 0,0 0 0 0 0,0-1 1 0 0,0 1-1 0 0,1 0 0 0 0,-5 6 0 0 0,-16 35 594 0 0,15-28-421 0 0,-156 279 2264 0 0,-48 98-1884 0 0,191-348-646 0 0,3 0 0 0 0,1 1-1 0 0,-16 77 1 0 0,29-103-363 0 0,-12 35 1 0 0,3-27-8004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397 161 3223 0 0,'0'0'143'0'0,"3"0"-3"0"0,17 3-127 0 0,22 0 0 0 0,-10-2 5052 0 0,-32 2-4630 0 0,-1 1 0 0 0,1-1 0 0 0,0 1 0 0 0,-1-1 0 0 0,0 0 0 0 0,1 1 0 0 0,-1-1 1 0 0,-1 0-1 0 0,1 0 0 0 0,0 0 0 0 0,-1 0 0 0 0,0 0 0 0 0,1 0 0 0 0,-1 0 0 0 0,0-1 0 0 0,-1 1 0 0 0,-3 3 4485 0 0,12-16-4202 0 0,69-97-118 0 0,-69 100-619 0 0,-1-1-1 0 0,0 0 0 0 0,6-14 1 0 0,-9 19-27 0 0,-1 1 0 0 0,0-1 1 0 0,0 0-1 0 0,0 0 1 0 0,-1 1-1 0 0,1-1 1 0 0,-1 0-1 0 0,1 0 0 0 0,-1 0 1 0 0,0 0-1 0 0,0 0 1 0 0,0 1-1 0 0,0-1 1 0 0,-1 0-1 0 0,1 0 0 0 0,-2-3 1 0 0,2 5 17 0 0,-1 0 1 0 0,1 1 0 0 0,-1-1-1 0 0,1 0 1 0 0,-1 0 0 0 0,0 1-1 0 0,1-1 1 0 0,-1 0 0 0 0,0 1-1 0 0,1-1 1 0 0,-1 1 0 0 0,0-1-1 0 0,0 1 1 0 0,0-1 0 0 0,1 1-1 0 0,-1-1 1 0 0,0 1 0 0 0,0 0-1 0 0,-1-1 1 0 0,-1 1-26 0 0,0-1 0 0 0,1 1 0 0 0,-1 0 1 0 0,0 0-1 0 0,0 0 0 0 0,-3 0 0 0 0,-4 2-114 0 0,1 0-1 0 0,-17 5 1 0 0,-5 6 23 0 0,1 0-1 0 0,0 3 0 0 0,0 0 1 0 0,-45 34-1 0 0,24-9 159 0 0,-67 67-1 0 0,44-25-13 0 0,65-71 0 0 0,0 0 0 0 0,1 1 0 0 0,0 0 0 0 0,1 1 0 0 0,-6 17 0 0 0,12-29 7 0 0,0-1 0 0 0,1 1 0 0 0,-1-1 0 0 0,1 1 0 0 0,-1-1 0 0 0,1 1 0 0 0,0-1 1 0 0,0 1-1 0 0,-1 0 0 0 0,1-1 0 0 0,0 1 0 0 0,1-1 0 0 0,-1 1 0 0 0,0 0 0 0 0,0-1 0 0 0,1 1 0 0 0,-1-1 0 0 0,1 1 0 0 0,-1-1 0 0 0,1 1 0 0 0,0-1 0 0 0,-1 1 0 0 0,3 1 0 0 0,-1-1 8 0 0,-1-1-1 0 0,1 0 0 0 0,0 1 1 0 0,0-1-1 0 0,0 0 0 0 0,0 0 1 0 0,0-1-1 0 0,0 1 1 0 0,0 0-1 0 0,1-1 0 0 0,-1 1 1 0 0,0-1-1 0 0,0 0 0 0 0,0 1 1 0 0,1-1-1 0 0,2-1 1 0 0,5 1 15 0 0,-1-1 1 0 0,1 0-1 0 0,0-1 1 0 0,-1 0 0 0 0,16-6-1 0 0,46-22 73 0 0,-29 12-80 0 0,33-13-11 0 0,-1-3 1 0 0,75-47-1 0 0,-77 31-274 0 0,-62 43 145 0 0,-1-1 1 0 0,-1 0-1 0 0,1-1 0 0 0,-1 0 0 0 0,7-11 1 0 0,-14 18 46 0 0,-3 2-47 0 0,-2 0 117 0 0,-1 0-1 0 0,0 0 1 0 0,1 1 0 0 0,-1 0 0 0 0,1 0-1 0 0,-1 0 1 0 0,1 0 0 0 0,-1 1 0 0 0,1 0-1 0 0,0 0 1 0 0,-1 0 0 0 0,1 0 0 0 0,-6 5-1 0 0,-5 3 25 0 0,1 2 0 0 0,-16 14 0 0 0,8-4 103 0 0,-24 28 1 0 0,40-42-110 0 0,0 0-1 0 0,1-1 1 0 0,0 2 0 0 0,1-1 0 0 0,-1 1-1 0 0,1-1 1 0 0,1 1 0 0 0,-4 13 0 0 0,6-10-8 0 0,3-1-875 0 0,8 0-3628 0 0,4-2-1533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12439 0 0,'0'0'3879'0'0,"-1"2"-2478"0"0,-50 120 1106 0 0,-64 141-1225 0 0,84-202-1323 0 0,-2-2 0 0 0,-49 67 0 0 0,-93 94-1244 0 0,47-83-2334 0 0,116-125-480 0 0,2-3-1236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65 122 1839 0 0,'2'-1'-34'0'0,"39"-26"2042"0"0,84-38-1 0 0,-112 60-1196 0 0,1 0 0 0 0,-1 0 1 0 0,1 1-1 0 0,0 1 0 0 0,1 1 0 0 0,-1 0 0 0 0,0 0 1 0 0,1 1-1 0 0,-1 1 0 0 0,29 4 0 0 0,-38-4-592 0 0,-1 1 0 0 0,1 0 0 0 0,0 1 0 0 0,-1-1 0 0 0,1 1-1 0 0,-1 0 1 0 0,1 0 0 0 0,-1 0 0 0 0,0 1 0 0 0,0-1 0 0 0,0 1-1 0 0,0 0 1 0 0,-1 0 0 0 0,1 0 0 0 0,-1 1 0 0 0,6 6 0 0 0,-7-6-86 0 0,1 1 1 0 0,-1-1 0 0 0,0 1-1 0 0,-1-1 1 0 0,1 1-1 0 0,-1 0 1 0 0,0 0 0 0 0,0-1-1 0 0,0 1 1 0 0,0 0 0 0 0,-1 0-1 0 0,0 0 1 0 0,0 0-1 0 0,0 0 1 0 0,-1 0 0 0 0,-1 6-1 0 0,-2 6-19 0 0,-1 0 1 0 0,-1 0-1 0 0,0-1 0 0 0,-1 0 0 0 0,-1 0 0 0 0,-1-1 0 0 0,0 1 1 0 0,-1-2-1 0 0,0 0 0 0 0,-17 18 0 0 0,0-3 140 0 0,-2-2 0 0 0,0-2 0 0 0,-54 37 0 0 0,61-48-988 0 0,-1-1 1 0 0,0-1-1 0 0,-49 18 1 0 0,66-28 293 0 0,0-1 1 0 0,0 1-1 0 0,-1-2 1 0 0,1 1-1 0 0,-1-1 1 0 0,1 1-1 0 0,0-2 1 0 0,-1 1-1 0 0,-12-3 1 0 0,-2-4-1128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10591 0 0,'2'1'488'0'0,"1"1"-320"0"0,1 0 0 0 0,-1 0-1 0 0,0 1 1 0 0,0-1 0 0 0,1 1 0 0 0,-2 0-1 0 0,1 0 1 0 0,0 0 0 0 0,-1 0 0 0 0,1 1-1 0 0,-1-1 1 0 0,0 1 0 0 0,0-1-1 0 0,0 1 1 0 0,0 0 0 0 0,-1-1 0 0 0,0 1-1 0 0,0 0 1 0 0,0 0 0 0 0,0 0-1 0 0,0 0 1 0 0,-1 0 0 0 0,0 8 0 0 0,0 2 394 0 0,-2-1-1 0 0,0 1 1 0 0,0-1 0 0 0,-1 1 0 0 0,-1-1 0 0 0,0 0 0 0 0,-1 0 0 0 0,-1-1 0 0 0,-7 14 0 0 0,-11 15-131 0 0,-36 47 1 0 0,49-73-132 0 0,-387 478-850 0 0,359-456-850 0 0,12-14-4167 0 0,8-9-628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241 256 5063 0 0,'24'-25'156'0'0,"1"2"0"0"0,1 1 0 0 0,1 0 0 0 0,57-32 0 0 0,8 10 4142 0 0,-62 31-2091 0 0,77-27 1666 0 0,-96 37-3705 0 0,0 0 0 0 0,0 1 0 0 0,0 0 1 0 0,1 1-1 0 0,-1 0 0 0 0,1 1 0 0 0,19 2 0 0 0,-28-2-130 0 0,0 1 1 0 0,-1-1-1 0 0,1 1 1 0 0,-1 0-1 0 0,1 0 0 0 0,-1 0 1 0 0,1 0-1 0 0,-1 0 1 0 0,0 0-1 0 0,1 0 1 0 0,-1 1-1 0 0,0 0 0 0 0,0-1 1 0 0,0 1-1 0 0,0 0 1 0 0,0 0-1 0 0,2 3 0 0 0,-2-2-7 0 0,-1 0-1 0 0,1 0 0 0 0,-1 0 1 0 0,0 1-1 0 0,0-1 0 0 0,0 1 0 0 0,0-1 1 0 0,0 1-1 0 0,-1-1 0 0 0,1 1 0 0 0,-1 5 1 0 0,-1 6 69 0 0,-1-1 1 0 0,-1 1-1 0 0,0 0 1 0 0,-9 27-1 0 0,-1-1 239 0 0,-3 0-1 0 0,0-1 1 0 0,-39 64 0 0 0,46-89-260 0 0,-1-1-1 0 0,0 0 1 0 0,-1 0 0 0 0,-1-1 0 0 0,0-1 0 0 0,-1 0 0 0 0,0-1 0 0 0,-1 0 0 0 0,0-1 0 0 0,0-1-1 0 0,-1 0 1 0 0,-20 8 0 0 0,-213 82 497 0 0,219-90-1181 0 0,-1-1-1 0 0,0-2 1 0 0,0-1-1 0 0,-1-1 0 0 0,-32 0 1 0 0,59-4 334 0 0,-1 0 0 0 0,0 0 0 0 0,0 0 0 0 0,0-1 0 0 0,1 0 0 0 0,-1 0 0 0 0,0 0 0 0 0,-5-2 0 0 0,0-2-545 0 0</inkml:trace>
  <inkml:trace contextRef="#ctx0" brushRef="#br0" timeOffset="1">999 656 8287 0 0,'-2'1'2920'0'0,"0"0"-2384"0"0,-1 0-1 0 0,1 0 1 0 0,-1 0-1 0 0,1 0 0 0 0,-1 0 1 0 0,1 0-1 0 0,-1-1 1 0 0,0 0-1 0 0,1 1 0 0 0,-1-1 1 0 0,0 0-1 0 0,1 0 1 0 0,-1 0-1 0 0,-4-1 1 0 0,3 0-185 0 0,-1-1 1 0 0,0 1-1 0 0,1-1 0 0 0,0 1 1 0 0,-1-1-1 0 0,1-1 1 0 0,0 1-1 0 0,-5-4 1 0 0,6 4-251 0 0,-1-1 0 0 0,1 0 1 0 0,-1 0-1 0 0,1 0 0 0 0,0 0 0 0 0,0 0 1 0 0,1 0-1 0 0,-1-1 0 0 0,1 0 0 0 0,-1 1 1 0 0,1-1-1 0 0,0 0 0 0 0,1 0 1 0 0,-1 0-1 0 0,1 0 0 0 0,-1 0 0 0 0,1-1 1 0 0,1 1-1 0 0,-2-9 0 0 0,4 6-59 0 0,-1 1-1 0 0,1-1 1 0 0,0 0-1 0 0,1 1 1 0 0,0 0-1 0 0,0 0 1 0 0,0-1-1 0 0,1 2 1 0 0,0-1-1 0 0,5-6 1 0 0,3-7-31 0 0,7-6-18 0 0,0 0 0 0 0,1 1-1 0 0,1 1 1 0 0,1 1 0 0 0,34-26-1 0 0,1 5-402 0 0,77-44-1 0 0,-133 87 404 0 0,120-67-2414 0 0,-101 58 1218 0 0,0 0-1 0 0,1 1 1 0 0,0 2-1 0 0,26-6 1 0 0,-23 8-4631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271 137 3679 0 0,'0'0'12496'0'0,"1"0"-12357"0"0,-1-1-1 0 0,0 1 1 0 0,0 0-1 0 0,0 0 1 0 0,0-1-1 0 0,0 1 1 0 0,1 0-1 0 0,-1-1 1 0 0,0 1-1 0 0,0 0 1 0 0,0-1-1 0 0,0 1 1 0 0,0 0-1 0 0,0-1 1 0 0,0 1-1 0 0,0 0 1 0 0,0-1-1 0 0,0 1 1 0 0,0 0-1 0 0,-1-1 1 0 0,1 1 0 0 0,0 0-1 0 0,0-1 1 0 0,0 1-1 0 0,-1-1 1 0 0,-5 3-49 0 0,0 0 1 0 0,-1 0-1 0 0,1 0 1 0 0,0 1-1 0 0,0 0 1 0 0,1 0-1 0 0,-8 6 1 0 0,-37 30-46 0 0,27-19 78 0 0,2 2-1 0 0,0 0 1 0 0,2 1 0 0 0,1 1-1 0 0,-29 47 1 0 0,44-66-52 0 0,1 0-1 0 0,0 0 1 0 0,0 1 0 0 0,0-1 0 0 0,0 0-1 0 0,1 0 1 0 0,0 1 0 0 0,0-1 0 0 0,1 1-1 0 0,-1-1 1 0 0,1 1 0 0 0,1 7 0 0 0,-1-11-45 0 0,1 0 0 0 0,-1 0 1 0 0,1 1-1 0 0,-1-1 1 0 0,1 0-1 0 0,0 0 1 0 0,0 0-1 0 0,0 0 0 0 0,0 0 1 0 0,0 0-1 0 0,1 0 1 0 0,-1 0-1 0 0,0 0 1 0 0,1-1-1 0 0,0 1 0 0 0,-1 0 1 0 0,1-1-1 0 0,0 1 1 0 0,0-1-1 0 0,0 0 1 0 0,0 0-1 0 0,0 0 0 0 0,0 0 1 0 0,0 0-1 0 0,0 0 1 0 0,0 0-1 0 0,0-1 0 0 0,1 1 1 0 0,-1-1-1 0 0,0 1 1 0 0,4-1-1 0 0,2 0 24 0 0,0 0 0 0 0,0 0 1 0 0,0-1-1 0 0,0 0 0 0 0,0-1 0 0 0,10-2 0 0 0,48-20 201 0 0,-53 19-197 0 0,9-5-22 0 0,-1-1 1 0 0,0-1-1 0 0,0 0 0 0 0,-2-2 1 0 0,1 0-1 0 0,-2-1 0 0 0,0-1 1 0 0,-1-1-1 0 0,0 0 0 0 0,-2-1 1 0 0,0-1-1 0 0,17-27 0 0 0,-26 35-25 0 0,-1 0-1 0 0,0 0 0 0 0,0 0 1 0 0,-1-1-1 0 0,-1 0 0 0 0,0 0 1 0 0,3-19-1 0 0,-5 26-10 0 0,-1 0 0 0 0,0 0 0 0 0,1 0-1 0 0,-2 0 1 0 0,1 0 0 0 0,0 0 0 0 0,-1 0 0 0 0,0 0-1 0 0,0 0 1 0 0,-1 1 0 0 0,1-1 0 0 0,-1 0 0 0 0,0 1-1 0 0,0-1 1 0 0,-1 1 0 0 0,1 0 0 0 0,-1 0 0 0 0,0 0-1 0 0,0 0 1 0 0,0 0 0 0 0,-6-5 0 0 0,4 6-79 0 0,1 0 0 0 0,-1 1 1 0 0,0-1-1 0 0,0 1 0 0 0,0 0 1 0 0,0 0-1 0 0,-1 0 0 0 0,1 1 1 0 0,0 0-1 0 0,-1 0 0 0 0,1 0 1 0 0,-1 1-1 0 0,1 0 0 0 0,-1 0 1 0 0,1 0-1 0 0,-10 2 0 0 0,-6 2-811 0 0,0 1 0 0 0,-39 15 0 0 0,43-14 113 0 0,-7 3-1382 0 0,2 0-4152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551 134 13935 0 0,'0'0'1262'0'0,"1"0"-1037"0"0,1-1-204 0 0,11-7 135 0 0,-10 5 135 0 0,1 0 0 0 0,-1 0 0 0 0,-1 0 0 0 0,1 0-1 0 0,0 0 1 0 0,-1-1 0 0 0,1 1 0 0 0,-1-1 0 0 0,0 0-1 0 0,0 1 1 0 0,-1-1 0 0 0,1 0 0 0 0,-1 0 0 0 0,0 0 0 0 0,0-1-1 0 0,0 1 1 0 0,0 0 0 0 0,-1 0 0 0 0,0 0 0 0 0,0-1 0 0 0,0 1-1 0 0,0 0 1 0 0,-1 0 0 0 0,-1-6 0 0 0,2 9-270 0 0,0-1 0 0 0,-1 1 0 0 0,1 0 0 0 0,-1 0 0 0 0,1 0 0 0 0,-1-1 0 0 0,0 1 0 0 0,0 0 1 0 0,1 0-1 0 0,-1 0 0 0 0,0 0 0 0 0,0 0 0 0 0,0 1 0 0 0,0-1 0 0 0,0 0 0 0 0,0 0 0 0 0,0 0 0 0 0,0 1 0 0 0,0-1 0 0 0,-2 0 0 0 0,0 0-9 0 0,0 0-1 0 0,1 1 0 0 0,-1-1 0 0 0,0 1 0 0 0,0 0 0 0 0,0-1 0 0 0,0 2 0 0 0,0-1 0 0 0,-2 0 0 0 0,-8 3-43 0 0,1-1-1 0 0,1 2 1 0 0,-17 6-1 0 0,27-10 32 0 0,-33 14-45 0 0,1 2-1 0 0,-58 37 0 0 0,-53 54-50 0 0,115-84 84 0 0,1 2-1 0 0,1 1 1 0 0,-46 59 0 0 0,67-78 29 0 0,1 1 1 0 0,-6 12-1 0 0,10-18-15 0 0,0 0 0 0 0,1 0 0 0 0,-1 0-1 0 0,0 0 1 0 0,1 0 0 0 0,-1 0 0 0 0,1 0 0 0 0,-1 0 0 0 0,1 0 0 0 0,0 0 0 0 0,0 0-1 0 0,0 0 1 0 0,0 0 0 0 0,1 0 0 0 0,-1 1 0 0 0,1 2 0 0 0,0-4 12 0 0,0 0 0 0 0,0 0 0 0 0,0 0 0 0 0,0 0 0 0 0,0 0 0 0 0,0 0 0 0 0,0 0 0 0 0,0 0 0 0 0,0-1 0 0 0,0 1 0 0 0,0 0 0 0 0,1-1 0 0 0,-1 1 0 0 0,0-1 0 0 0,1 0 0 0 0,-1 1 0 0 0,0-1-1 0 0,1 0 1 0 0,-1 0 0 0 0,0 1 0 0 0,1-1 0 0 0,-1 0 0 0 0,2-1 0 0 0,5 1 75 0 0,-1-1-1 0 0,15-2 0 0 0,0-3 0 0 0,0 0-1 0 0,0-2 0 0 0,23-11 1 0 0,62-36 235 0 0,-88 44-310 0 0,19-12-213 0 0,-1-1-1 0 0,-1-2 0 0 0,-1-2 1 0 0,49-50-1 0 0,-83 78-242 0 0,-3 4 180 0 0,-7 13 107 0 0,-13 21 101 0 0,2-9-125 0 0,-21 32 370 0 0,37-54-491 0 0,1 0-1 0 0,0 0 0 0 0,0 0 0 0 0,0 1 1 0 0,1-1-1 0 0,0 0 0 0 0,-1 10 1 0 0,3 0-964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49 12031 0 0,'39'-18'955'0'0,"-26"11"-587"0"0,-1 1 0 0 0,1 1 0 0 0,-1 1 0 0 0,18-5 3036 0 0,-32 20-3164 0 0,0-7-205 0 0,0 1 0 0 0,0-1 0 0 0,0 0 0 0 0,-1 0 0 0 0,1-1 0 0 0,-1 1 0 0 0,0 0 0 0 0,0-1 0 0 0,-6 6 0 0 0,-38 27 340 0 0,17-13-220 0 0,-23 17-16 0 0,-1-2 0 0 0,-92 49 0 0 0,-130 40-51 0 0,242-114-88 0 0,-59 15 0 0 0,73-23 0 0 0,-1-1 0 0 0,0-1 0 0 0,0-2 0 0 0,-27 0 0 0 0,43-1-9 0 0,0 0 0 0 0,1 0-1 0 0,-1-1 1 0 0,0 0 0 0 0,1 0-1 0 0,-1 0 1 0 0,0 0 0 0 0,1-1-1 0 0,0 0 1 0 0,-1 0 0 0 0,-5-4-1 0 0,10 5-2 0 0,-1 0 0 0 0,1 0 0 0 0,0-1 0 0 0,0 1 0 0 0,0 0 0 0 0,0-1 0 0 0,0 1 0 0 0,0 0 0 0 0,0-1 0 0 0,1 1 0 0 0,-1 0 0 0 0,0 0 0 0 0,1-1 0 0 0,-1 1 0 0 0,1 0 0 0 0,0-2 0 0 0,2-1-17 0 0,-1 0-1 0 0,1 0 1 0 0,0 1 0 0 0,-1-1-1 0 0,2 1 1 0 0,-1 0-1 0 0,0 0 1 0 0,1 0 0 0 0,6-4-1 0 0,0 0 1 0 0,0 2-1 0 0,17-8 1 0 0,-14 8 127 0 0,0 1 1 0 0,0 0 0 0 0,0 1 0 0 0,0 1 0 0 0,1 0 0 0 0,-1 0 0 0 0,1 2-1 0 0,-1 0 1 0 0,22 2 0 0 0,-10 2 197 0 0,0 1-1 0 0,0 1 1 0 0,-1 1 0 0 0,28 12-1 0 0,-31-11-192 0 0,0-1 0 0 0,0 0 1 0 0,0-2-1 0 0,0-1 0 0 0,31 3 0 0 0,39 5-56 0 0,-57-6-41 0 0,-27-5-6 0 0,0 1 0 0 0,0-1 0 0 0,0 2 0 0 0,0-1 0 0 0,12 7 0 0 0,-18-9-3 0 0,-1 0-1 0 0,1 1 1 0 0,0-1-1 0 0,-1 0 1 0 0,1 1 0 0 0,0-1-1 0 0,-1 1 1 0 0,1-1-1 0 0,0 1 1 0 0,-1 0-1 0 0,1-1 1 0 0,-1 1 0 0 0,1 0-1 0 0,-1-1 1 0 0,1 1-1 0 0,-1 0 1 0 0,0 0-1 0 0,1-1 1 0 0,0 3-1 0 0,-4 6-138 0 0,2-8 104 0 0,-2 6-686 0 0,0 0 0 0 0,-1-1 1 0 0,0 1-1 0 0,0-1 0 0 0,-8 10 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35 5063 0 0,'14'-10'600'0'0,"13"-13"13964"0"0,-38 22-12379 0 0,9 1-2137 0 0,1 0-1 0 0,-1 0 0 0 0,1-1 0 0 0,-1 1 1 0 0,1 0-1 0 0,-1 1 0 0 0,1-1 1 0 0,-1 0-1 0 0,1 0 0 0 0,-1 1 1 0 0,0-1-1 0 0,-1 1 0 0 0,-15 7 26 0 0,1 1 0 0 0,0 0 0 0 0,0 1-1 0 0,1 1 1 0 0,-17 14 0 0 0,3 1 63 0 0,-40 44-1 0 0,60-57-135 0 0,-1 0 0 0 0,2 0 0 0 0,0 1 0 0 0,0 0 0 0 0,2 1 0 0 0,-1 0 0 0 0,2 0 0 0 0,0 0 0 0 0,-5 21 0 0 0,10-32-28 0 0,1-1 0 0 0,-1 1 0 0 0,0 0 0 0 0,1 0 0 0 0,0 0 0 0 0,0-1 1 0 0,0 1-1 0 0,0 0 0 0 0,1 0 0 0 0,0-1 0 0 0,-1 1 0 0 0,1 0 0 0 0,0-1 0 0 0,1 1 0 0 0,-1-1 0 0 0,1 1 0 0 0,0-1 0 0 0,-1 0 0 0 0,2 1 0 0 0,-1-1 0 0 0,0 0 0 0 0,0 0 1 0 0,1-1-1 0 0,0 1 0 0 0,-1 0 0 0 0,1-1 0 0 0,4 3 0 0 0,0-1-90 0 0,-1 0 1 0 0,1 0-1 0 0,0-1 1 0 0,0 0-1 0 0,0 0 0 0 0,0-1 1 0 0,1 0-1 0 0,-1 0 1 0 0,1-1-1 0 0,-1 0 1 0 0,1 0-1 0 0,12 0 1 0 0,3-3-1461 0 0,2-2-70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0 16327 0 0,'0'0'1476'0'0,"-1"2"-1213"0"0,-14 19 222 0 0,1 1 1 0 0,-21 46-1 0 0,8-14 294 0 0,-195 314 2631 0 0,120-205-2441 0 0,-47 63-222 0 0,-58 101-363 0 0,201-319-357 0 0,5-5-17 0 0,-1-1 0 0 0,0 1 0 0 0,1 0 0 0 0,0-1 0 0 0,0 1 0 0 0,-1 0 0 0 0,1 0 0 0 0,1 0 0 0 0,-2 5 0 0 0,1 1 80 0 0,14-16 193 0 0,10-11-201 0 0,0-1 0 0 0,-1-1 0 0 0,-1-1 1 0 0,22-29-1 0 0,25-24-360 0 0,-55 61 105 0 0,0 1-1 0 0,1 1 0 0 0,23-15 1 0 0,-31 23 97 0 0,-1-1 0 0 0,1 2 0 0 0,0-1 1 0 0,0 1-1 0 0,9-2 0 0 0,-5 2-55 0 0,0 6 65 0 0,-8-2 65 0 0,-1-1 0 0 0,1 1 0 0 0,0 0 0 0 0,-1 0 0 0 0,1 0 1 0 0,-1 0-1 0 0,0 0 0 0 0,0 0 0 0 0,0 0 0 0 0,0 0 0 0 0,0 0 0 0 0,0 1 1 0 0,0-1-1 0 0,0 3 0 0 0,5 39 2 0 0,-4-25 0 0 0,0-3 116 0 0,2 0 0 0 0,0 0 0 0 0,1-1 0 0 0,0 0 0 0 0,1 0 0 0 0,1 0 0 0 0,12 19 0 0 0,3 9-497 0 0,-21-41-83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20271 0 0,'-1'-1'152'0'0,"-1"0"-1"0"0,1 0 1 0 0,-1 1-1 0 0,1-1 1 0 0,-1 0-1 0 0,1 1 1 0 0,-1 0-1 0 0,1-1 1 0 0,-1 1-1 0 0,1 0 1 0 0,-1 0-1 0 0,1-1 1 0 0,-1 1-1 0 0,1 0 1 0 0,-1 1-1 0 0,0-1 1 0 0,1 0-1 0 0,-3 1 1 0 0,-1 1 457 0 0,1-1-1 0 0,0 1 1 0 0,-1 1 0 0 0,-5 3 0 0 0,6-4 511 0 0,2-1-908 0 0,2 1-158 0 0,-5 19-43 0 0,5-20-25 0 0,0-1 0 0 0,0 1 0 0 0,0-1 0 0 0,-1 0 0 0 0,1 1 0 0 0,0-1 1 0 0,0 1-1 0 0,0-1 0 0 0,0 1 0 0 0,0-1 0 0 0,0 0 0 0 0,0 1 0 0 0,0-1 0 0 0,0 1 0 0 0,0-1 0 0 0,1 1 0 0 0,-1-1 0 0 0,0 0 0 0 0,0 1 0 0 0,0-1 0 0 0,0 1 0 0 0,1-1 0 0 0,-1 0 1 0 0,0 1-1 0 0,0-1 0 0 0,1 0 0 0 0,-1 1 0 0 0,0-1 0 0 0,1 0 0 0 0,-1 0 0 0 0,0 1 0 0 0,1-1 0 0 0,-1 0 0 0 0,0 0 0 0 0,1 1 0 0 0,-1-1 0 0 0,1 0 0 0 0,-1 0 0 0 0,0 0 1 0 0,1 0-1 0 0,-1 0 0 0 0,1 1 0 0 0,0-1 0 0 0,-1 0-182 0 0,13 3-754 0 0,3-2-59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54 9615 0 0,'1'-1'439'0'0,"10"-8"169"0"0,1 0 0 0 0,-1 1 0 0 0,16-8-1 0 0,-20 12 605 0 0,-6 3-166 0 0,4-1 328 0 0,4-2-126 0 0,-3 6 2596 0 0,-5 0-3758 0 0,1 0 0 0 0,-1 1 0 0 0,1-1 0 0 0,-1 0 0 0 0,0 1 0 0 0,0-1 0 0 0,0 1 0 0 0,0-1 0 0 0,0 1 0 0 0,0 0 0 0 0,-1-1 0 0 0,0 1 0 0 0,1 0 0 0 0,-1-1 0 0 0,0 1 0 0 0,0 0 0 0 0,0-1 1 0 0,-1 1-1 0 0,0 3 0 0 0,-2 8 77 0 0,0 0 0 0 0,-8 19 1 0 0,8-26-90 0 0,-17 42 136 0 0,-3 0 0 0 0,-48 76 1 0 0,62-111-201 0 0,-72 108-9 0 0,40-61-18 0 0,21-32-42 0 0,-42 62-1397 0 0,61-90 1107 0 0,5-12-4347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48 312 6447 0 0,'-17'-1'-1999'0'0,"-13"1"14476"0"0,53 4-9721 0 0,14 0-1662 0 0,68-3 0 0 0,37-11 22 0 0,-87 5-702 0 0,273-26 1246 0 0,160-12-644 0 0,-266 23-1003 0 0,-167 12-13 0 0,-2-2-1 0 0,57-19 1 0 0,225-84-822 0 0,-222 74-1247 0 0,-109 38 1798 0 0,1-1-335 0 0,0 0-1 0 0,-1 1 1 0 0,1-1 0 0 0,0 1 0 0 0,0 0 0 0 0,0 1 0 0 0,-1-1 0 0 0,10 1 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7 619 8751 0 0,'0'0'10066'0'0,"0"-2"-9309"0"0,-3-13-52 0 0,1 1 0 0 0,1-1 0 0 0,0 0 0 0 0,1 0 0 0 0,3-16-1 0 0,-1 12-493 0 0,2 0 0 0 0,0 0 0 0 0,2 1 0 0 0,0 0 0 0 0,0 0-1 0 0,13-23 1 0 0,-1 7-115 0 0,1 1 0 0 0,35-45 0 0 0,-42 62-67 0 0,2 1-1 0 0,0 1 1 0 0,0 0-1 0 0,2 1 1 0 0,-1 0 0 0 0,27-15-1 0 0,-16 14-114 0 0,1 0-1 0 0,0 2 1 0 0,1 2 0 0 0,57-15-1 0 0,-41 16-113 0 0,0 2-1 0 0,74-3 1 0 0,-107 10-301 0 0,0 0 1 0 0,0 0-1 0 0,0 1 0 0 0,0 0 1 0 0,0 1-1 0 0,0 0 1 0 0,0 1-1 0 0,11 4 1 0 0,-5 2-1602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24 4607 0 0,'0'0'4500'0'0,"-7"-16"3440"0"0,5 15-7800 0 0,0 0-1 0 0,0 0 1 0 0,0 0 0 0 0,0 1-1 0 0,0-1 1 0 0,0 0-1 0 0,0 1 1 0 0,0-1-1 0 0,-1 1 1 0 0,1 0-1 0 0,0 0 1 0 0,0 0 0 0 0,0 0-1 0 0,-1 0 1 0 0,1 0-1 0 0,0 1 1 0 0,0-1-1 0 0,0 1 1 0 0,-3 0 0 0 0,-7 3-8 0 0,0 1 0 0 0,-14 8 0 0 0,7-4-48 0 0,-27 14 70 0 0,0 3-1 0 0,1 2 0 0 0,2 1 1 0 0,-61 55-1 0 0,93-75-73 0 0,-1 1 72 0 0,1-1 0 0 0,0 2 0 0 0,1-1 1 0 0,0 2-1 0 0,-14 18 0 0 0,23-28-87 0 0,0 1-1 0 0,0-1 0 0 0,0 0 1 0 0,0 0-1 0 0,0 0 1 0 0,0 1-1 0 0,1-1 0 0 0,-1 1 1 0 0,0 3-1 0 0,2-5-21 0 0,1 0 0 0 0,-1 0 0 0 0,1-1 1 0 0,-1 1-1 0 0,1 0 0 0 0,-1-1 0 0 0,0 1 0 0 0,3-1 0 0 0,4 1 32 0 0,-1-1-1 0 0,1 0 1 0 0,0 0-1 0 0,0-1 1 0 0,-1 0-1 0 0,1 0 1 0 0,0-1-1 0 0,12-4 1 0 0,-9 3-2 0 0,23-7 83 0 0,-1-1-1 0 0,45-22 1 0 0,-60 24-154 0 0,0-1 0 0 0,0-1 0 0 0,-1-1 1 0 0,-1 0-1 0 0,23-21 0 0 0,-36 27-2 0 0,-7 6 0 0 0,-6 4 0 0 0,4 0-23 0 0,0 0 0 0 0,0 1-1 0 0,1-1 1 0 0,-1 1 0 0 0,1 0 0 0 0,0 1 0 0 0,1-1-1 0 0,-1 1 1 0 0,1 0 0 0 0,0 0 0 0 0,-6 13-1 0 0,10-17-91 0 0,-1-1-1 0 0,1 1 1 0 0,-1-1-1 0 0,1 1 1 0 0,0-1-1 0 0,-1 1 0 0 0,1 0 1 0 0,0-1-1 0 0,0 1 1 0 0,0 0-1 0 0,0-1 0 0 0,0 1 1 0 0,1-1-1 0 0,-1 1 1 0 0,0 0-1 0 0,1-1 1 0 0,-1 1-1 0 0,1-1 0 0 0,0 1 1 0 0,-1-1-1 0 0,1 0 1 0 0,0 1-1 0 0,0-1 0 0 0,0 1 1 0 0,0-1-1 0 0,0 0 1 0 0,0 0-1 0 0,2 2 1 0 0,9 8-1511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131 477 17479 0 0,'0'0'2552'0'0,"-2"-16"-359"0"0,0 13-2042 0 0,0 1 0 0 0,0-1 0 0 0,0 0 0 0 0,-1 1-1 0 0,1 0 1 0 0,-1 0 0 0 0,1-1 0 0 0,-1 2 0 0 0,0-1-1 0 0,-3-2 1 0 0,-10-7 200 0 0,5 3-228 0 0,1-1 1 0 0,1-1-1 0 0,0 0 1 0 0,-13-17-1 0 0,19 22-123 0 0,0 0 0 0 0,0 0-1 0 0,1 0 1 0 0,0-1 0 0 0,0 1-1 0 0,0-1 1 0 0,1 1 0 0 0,0-1 0 0 0,0 1-1 0 0,0-1 1 0 0,0 0 0 0 0,1 0-1 0 0,1-8 1 0 0,0 3-48 0 0,1 0 1 0 0,1 0-1 0 0,-1 1 0 0 0,2-1 0 0 0,0 1 0 0 0,0 0 0 0 0,0 0 1 0 0,2 0-1 0 0,-1 0 0 0 0,1 1 0 0 0,0 0 0 0 0,1 0 1 0 0,0 1-1 0 0,16-14 0 0 0,-9 9-104 0 0,1 1-1 0 0,0 0 1 0 0,1 2 0 0 0,0 0-1 0 0,1 1 1 0 0,0 0 0 0 0,32-11-1 0 0,-33 15 124 0 0,0 2 0 0 0,0-1 0 0 0,0 2 0 0 0,0 0-1 0 0,0 1 1 0 0,0 0 0 0 0,1 1 0 0 0,-1 1 0 0 0,0 1 0 0 0,21 5-1 0 0,-27-5 97 0 0,-1 1 0 0 0,0 0 0 0 0,1 1 0 0 0,-1 0-1 0 0,0 0 1 0 0,-1 1 0 0 0,16 11 0 0 0,-18-11 16 0 0,-1 0 0 0 0,0 0 0 0 0,0 0 0 0 0,0 0 0 0 0,-1 1 0 0 0,0 0 0 0 0,0 0 0 0 0,-1 0 0 0 0,1 0 0 0 0,-1 0 0 0 0,-1 1 0 0 0,3 6 0 0 0,-4-8-47 0 0,0 0 0 0 0,0-1 0 0 0,-1 1 0 0 0,1 0 0 0 0,-1-1 0 0 0,0 1-1 0 0,-1 0 1 0 0,1 0 0 0 0,-1-1 0 0 0,0 1 0 0 0,0-1 0 0 0,0 1 0 0 0,0-1-1 0 0,-1 1 1 0 0,0-1 0 0 0,0 0 0 0 0,0 1 0 0 0,-1-1 0 0 0,1 0 0 0 0,-1-1-1 0 0,0 1 1 0 0,0 0 0 0 0,-4 3 0 0 0,-6 5 8 0 0,0-1 0 0 0,-1 0 0 0 0,0 0 0 0 0,-28 14-1 0 0,20-13-27 0 0,-1-2-1 0 0,0 0 1 0 0,-45 12-1 0 0,-76 5-1010 0 0,127-24 167 0 0,-26 0 0 0 0,36-3 59 0 0,1-1 1 0 0,0 0-1 0 0,-1 0 0 0 0,-7-2 0 0 0,-3-3-6243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12439 0 0,'0'0'3791'0'0,"-2"2"-2436"0"0,-100 135 2611 0 0,-40 58-2297 0 0,-158 273-1201 0 0,275-426-728 0 0,-1-2 0 0 0,-2-1 0 0 0,-1-1 0 0 0,-2-1-1 0 0,-49 43 1 0 0,67-71 45 0 0,11-8 112 0 0,0 1 0 0 0,0-1 0 0 0,-1 0 0 0 0,1 1 0 0 0,1 0 1 0 0,-1-1-1 0 0,0 1 0 0 0,0 0 0 0 0,-1 2 0 0 0,5-4-1066 0 0,10 0-338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4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5527 0 0,'0'3'7460'0'0,"-9"19"-758"0"0,-11 14-3814 0 0,4-8-2293 0 0,-20 51 541 0 0,23-47-1010 0 0,10-26-137 0 0,1 0 0 0 0,1 1 0 0 0,-2 11 0 0 0,2-16-127 0 0,7-2-921 0 0,-5 0 854 0 0,1 0-1 0 0,-1 0 1 0 0,1 0 0 0 0,-1 0 0 0 0,1 0-1 0 0,-1 0 1 0 0,1-1 0 0 0,-1 1 0 0 0,1-1-1 0 0,1 0 1 0 0,15-9-1451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4 10135 0 0,'1'-1'778'0'0,"7"-2"2900"0"0,-5 15 86 0 0,0 2-3145 0 0,-3-9-504 0 0,-1 0 1 0 0,0 0-1 0 0,0 0 0 0 0,0 0 1 0 0,-1 0-1 0 0,1-1 1 0 0,-1 1-1 0 0,0 0 0 0 0,-3 4 1 0 0,-28 41 666 0 0,29-44-653 0 0,-253 349 1959 0 0,54-102-1780 0 0,126-163-227 0 0,-83 89-46 0 0,144-163-64 0 0,-10 10-95 0 0,17-17-453 0 0,-1 1 0 0 0,1 0 0 0 0,1 0 0 0 0,-9 14 0 0 0,16-22-921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69 1839 0 0,'33'-42'122'0'0,"-12"16"18880"0"0,-27 38-17923 0 0,-79 130-56 0 0,14-26-721 0 0,-199 334 413 0 0,116-198-481 0 0,148-242-231 0 0,-232 402 57 0 0,228-393-183 0 0,5-10-181 0 0,0 0 1 0 0,0 0 0 0 0,1 0-1 0 0,0 1 1 0 0,-4 17-1 0 0</inkml:trace>
  <inkml:trace contextRef="#ctx0" brushRef="#br0" timeOffset="1">27 1010 11975 0 0,'-4'-2'521'0'0,"3"1"-438"0"0,-1 0 1 0 0,1 1-1 0 0,-1-1 1 0 0,1 1 0 0 0,-1 0-1 0 0,1-1 1 0 0,-1 1-1 0 0,-9 0 8799 0 0,14 1-7861 0 0,10 1-706 0 0,0 0 1 0 0,0-1-1 0 0,-1-1 1 0 0,16-1-1 0 0,57-8 414 0 0,-59 6-495 0 0,322-49 1153 0 0,-170 23-3022 0 0,0 4-8107 0 0,-150 22 2980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232 401 13903 0 0,'-80'118'3417'0'0,"36"-35"1759"0"0,23-39-3511 0 0,4-9-988 0 0,-17 49 0 0 0,34-83-680 0 0,-16 47-698 0 0,2-18-3600 0 0,8-20-3266 0 0</inkml:trace>
  <inkml:trace contextRef="#ctx0" brushRef="#br0" timeOffset="1">521 6 13247 0 0,'0'0'1288'0'0,"-7"-3"-1144"0"0,-2 1 264 0 0,5 11-272 0 0,1 0-136 0 0,1 2-136 0 0,2-1 24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10135 0 0,'0'0'9702'0'0,"-1"1"-9534"0"0,-81 74 865 0 0,13-7-716 0 0,-103 106-83 0 0,167-168-195 0 0,-36 41 152 0 0,37-42-101 0 0,1 0-1 0 0,0 0 1 0 0,0-1-1 0 0,1 2 1 0 0,-1-1-1 0 0,1 0 1 0 0,0 0-1 0 0,-2 9 0 0 0,4-12 206 0 0,31 4 874 0 0,-12-7-949 0 0,0 0 0 0 0,-1-2 0 0 0,0 0-1 0 0,1-1 1 0 0,-1-1 0 0 0,0-1 0 0 0,28-13-1 0 0,-11 2-67 0 0,-1-2-1 0 0,53-38 0 0 0,-69 44-83 0 0,18-18-1 0 0,-31 26-65 0 0,-1 1 0 0 0,0-1 1 0 0,0 1-1 0 0,0-1 0 0 0,0 0 1 0 0,-1-1-1 0 0,0 1 0 0 0,0-1 0 0 0,2-6 1 0 0,-4 9-31 0 0,-1 1 1 0 0,1-1 0 0 0,-1 1-1 0 0,0 0 1 0 0,0-1-1 0 0,0 1 1 0 0,0-1-1 0 0,0 1 1 0 0,0-1 0 0 0,-1 1-1 0 0,1-1 1 0 0,-1 1-1 0 0,0 0 1 0 0,0-1-1 0 0,0 1 1 0 0,0 0 0 0 0,0 0-1 0 0,0 0 1 0 0,0 0-1 0 0,-1 0 1 0 0,1 0-1 0 0,-1 0 1 0 0,-3-3 0 0 0,-4-3-587 0 0,-1 0 0 0 0,1 0 0 0 0,-20-9 1 0 0,5 1-1802 0 0,1 0-841 0 0,14 9 1501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71 391 6447 0 0,'0'0'499'0'0,"0"2"-328"0"0,-10 24 652 0 0,7-18 567 0 0,-1-1 0 0 0,0 1 1 0 0,0-1-1 0 0,-1 0 0 0 0,1 0 0 0 0,-9 7 0 0 0,12-12-479 0 0,-8 0 1209 0 0,9-1-2046 0 0,0-1 1 0 0,0 0-1 0 0,-1 0 1 0 0,1 0-1 0 0,0 1 0 0 0,0-1 1 0 0,-1 0-1 0 0,1 0 1 0 0,0 0-1 0 0,-1 0 0 0 0,1 0 1 0 0,0 0-1 0 0,0 0 1 0 0,-1 1-1 0 0,1-1 0 0 0,0 0 1 0 0,-1 0-1 0 0,1 0 1 0 0,0 0-1 0 0,-1 0 1 0 0,1 0-1 0 0,0 0 0 0 0,-1-1 1 0 0,1 1-1 0 0,0 0 1 0 0,-1 0-1 0 0,1 0 0 0 0,0 0 1 0 0,0 0-1 0 0,-1 0 1 0 0,1-1-1 0 0,0 1 1 0 0,0 0-1 0 0,-1 0 0 0 0,1 0 1 0 0,0-1-1 0 0,0 1 1 0 0,-1 0-1 0 0,1 0 0 0 0,0 0 1 0 0,0-1-1 0 0,0 1 1 0 0,0 0-1 0 0,-1-1 0 0 0,1 1 1 0 0,0 0-1 0 0,0 0 1 0 0,0-1-1 0 0,0 1 1 0 0,0 0-1 0 0,0-1 0 0 0,0 0 1 0 0,-1-1 5 0 0,1-1 0 0 0,0 1 1 0 0,0-1-1 0 0,0 1 0 0 0,0-1 1 0 0,0 1-1 0 0,0-1 0 0 0,1 1 0 0 0,-1-1 1 0 0,1 1-1 0 0,0-1 0 0 0,0 1 1 0 0,-1 0-1 0 0,2-1 0 0 0,0-1 1 0 0,22-34 235 0 0,-11 22-211 0 0,1 0 0 0 0,0 1-1 0 0,24-19 1 0 0,54-36 2 0 0,-43 35-197 0 0,4-6-175 0 0,2 3-1 0 0,105-55 1 0 0,-145 86 277 0 0,-6 2 20 0 0,1 0 1 0 0,-1 1-1 0 0,1 0 1 0 0,0 1-1 0 0,0 0 1 0 0,0 0 0 0 0,18-1-1 0 0,-27 4 56 0 0,0 16 131 0 0,0 10-85 0 0,-9 17-3 0 0,-2-1 0 0 0,-18 47 1 0 0,1-3-15 0 0,23-72-149 0 0,-3 9-313 0 0,-4 25 1 0 0,11-43 250 0 0,-1 0 1 0 0,0 0-1 0 0,1 0 1 0 0,0 0 0 0 0,0 0-1 0 0,1 1 1 0 0,-1-1-1 0 0,1-1 1 0 0,0 1-1 0 0,0 0 1 0 0,3 7-1 0 0,-1-9-1246 0 0,4 5-61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304 170 1839 0 0,'34'-35'-558'0'0,"0"-1"3376"0"0,-2 0 3343 0 0,0-1 3308 0 0,-12 12-4768 0 0,-31 29-4215 0 0,-15 10-464 0 0,0 1-1 0 0,1 1 0 0 0,1 1 0 0 0,-22 21 0 0 0,33-29-20 0 0,-39 33-1 0 0,-68 56 0 0 0,100-79 0 0 0,0 0 0 0 0,2 2 0 0 0,-25 35 0 0 0,40-53-2 0 0,-5 14 15 0 0,19-16 51 0 0,0-2-36 0 0,0-1 1 0 0,0 0 0 0 0,0-1-1 0 0,0 0 1 0 0,14-6 0 0 0,51-29 61 0 0,-11 5-67 0 0,-52 28-23 0 0,-4 3-46 0 0,-7 8 20 0 0,-6 8 2 0 0,4-14 21 0 0,-4 12-15 0 0,-1-1 0 0 0,-12 20 0 0 0,13-25 8 0 0,0 1 0 0 0,0 0 0 0 0,1 0 0 0 0,-1 0 0 0 0,2 0 0 0 0,-1 0 0 0 0,1 1 0 0 0,0-1 0 0 0,-1 13 0 0 0,3-19-43 0 0,0 0 1 0 0,0 0-1 0 0,1 0 1 0 0,-1 0-1 0 0,0-1 1 0 0,0 1-1 0 0,1 0 1 0 0,-1 0-1 0 0,1-1 1 0 0,-1 1-1 0 0,1 0 1 0 0,-1-1-1 0 0,1 1 1 0 0,-1-1-1 0 0,1 1 1 0 0,-1 0 0 0 0,1-1-1 0 0,0 1 1 0 0,-1-1-1 0 0,1 1 1 0 0,0-1-1 0 0,0 0 1 0 0,0 1-1 0 0,18 4-6304 0 0,0-5-1181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 14279 0 0,'-1'-1'1103'0'0,"-1"-4"-480"0"0,0 5-314 0 0,1 0 1 0 0,0 0-1 0 0,0 0 1 0 0,0 0-1 0 0,0 1 1 0 0,-1-1-1 0 0,1 0 1 0 0,0 0-1 0 0,0 1 1 0 0,0-1-1 0 0,0 0 1 0 0,0 1-1 0 0,0-1 1 0 0,-2 2-1 0 0,-1 1 14 0 0,0 0 0 0 0,0 1 0 0 0,0-1-1 0 0,0 1 1 0 0,1 0 0 0 0,-1 0 0 0 0,1 0-1 0 0,0 0 1 0 0,-5 9 0 0 0,-1 6-123 0 0,-8 23 1 0 0,7-16 138 0 0,-209 441 1239 0 0,171-369-1367 0 0,-49 119-147 0 0,91-199-1082 0 0,6-16-70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0,'0'0'9199'0'0,"1"2"-8423"0"0,14 28 3884 0 0,-8-30-4239 0 0,-3 0 2260 0 0,3 0-2615 0 0,1 2-34 0 0,-7-2 148 0 0,1 0-99 0 0,6 0-14 0 0,2-2-54 0 0,-1 0-13 0 0,0-2 0 0 0,-2-1 0 0 0,-2-2 0 0 0,-1 0 0 0 0,-1 1 17 0 0,-2 5 334 0 0,-2 2-284 0 0,0 5-43 0 0,1-4 786 0 0,4-2-2266 0 0,0 0 550 0 0,0 0-1 0 0,1-1 1 0 0,-1 0-1 0 0,0 1 0 0 0,4-3 1 0 0,-5 2-1132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539 219 3679 0 0,'0'0'284'0'0,"0"2"-186"0"0,-4 20 1854 0 0,-5 1 12309 0 0,31-31-13774 0 0,-21 7-480 0 0,0 1 0 0 0,0-1 0 0 0,0 1 0 0 0,0-1 1 0 0,0 0-1 0 0,0 0 0 0 0,0 1 0 0 0,0-1 1 0 0,0 0-1 0 0,0 0 0 0 0,-1 0 0 0 0,1 0 1 0 0,0 0-1 0 0,-1 0 0 0 0,1 0 0 0 0,0 0 1 0 0,0-2-1 0 0,1-3-3 0 0,12-12-110 0 0,-1-1-1 0 0,-2 0 0 0 0,0-1 1 0 0,0-1-1 0 0,10-31 0 0 0,-20 50 80 0 0,-1-1-1 0 0,1 0 1 0 0,-1 1-1 0 0,1-1 1 0 0,-1 0 0 0 0,0 0-1 0 0,0 1 1 0 0,0-1-1 0 0,0 0 1 0 0,-1 1-1 0 0,1-1 1 0 0,-1 0 0 0 0,1 0-1 0 0,-1 1 1 0 0,0-1-1 0 0,0 1 1 0 0,0-1-1 0 0,0 1 1 0 0,-1-1 0 0 0,1 1-1 0 0,-1 0 1 0 0,0 0-1 0 0,1 0 1 0 0,-1 0-1 0 0,0 0 1 0 0,0 0 0 0 0,0 0-1 0 0,0 0 1 0 0,-1 1-1 0 0,1-1 1 0 0,0 1-1 0 0,-1 0 1 0 0,1-1 0 0 0,-4 0-1 0 0,0 1-43 0 0,0-1 1 0 0,0 1-1 0 0,1 1 0 0 0,-1-1 0 0 0,0 1 0 0 0,0 0 1 0 0,-11 1-1 0 0,-42 11-353 0 0,48-9 358 0 0,-25 7 15 0 0,0 2-1 0 0,0 1 0 0 0,1 3 1 0 0,1 0-1 0 0,0 2 0 0 0,2 2 1 0 0,0 1-1 0 0,1 1 1 0 0,1 1-1 0 0,-31 33 0 0 0,52-46 107 0 0,0 0-1 0 0,0 0 1 0 0,1 1-1 0 0,0 0 0 0 0,1 0 1 0 0,0 1-1 0 0,-8 20 1 0 0,13-26-13 0 0,0 0 1 0 0,1-1 0 0 0,-1 1-1 0 0,1 0 1 0 0,1 0 0 0 0,-1-1-1 0 0,1 1 1 0 0,0 11 0 0 0,1-14-18 0 0,-1 1 1 0 0,1 0 0 0 0,0-1-1 0 0,0 1 1 0 0,1-1-1 0 0,-1 1 1 0 0,1-1 0 0 0,0 1-1 0 0,0-1 1 0 0,0 0 0 0 0,0 0-1 0 0,0 0 1 0 0,1 0 0 0 0,4 4-1 0 0,1-1 28 0 0,0 0-1 0 0,0 0 0 0 0,0-1 0 0 0,1-1 1 0 0,0 1-1 0 0,0-2 0 0 0,0 1 1 0 0,0-1-1 0 0,1 0 0 0 0,-1-1 0 0 0,1 0 1 0 0,0-1-1 0 0,11 1 0 0 0,13-1 94 0 0,0-2 1 0 0,47-6-1 0 0,-52 3-84 0 0,-1-1 1 0 0,55-16-1 0 0,-70 16-40 0 0,0 0 0 0 0,0-1 0 0 0,-1 0 0 0 0,0-1 0 0 0,0 0 0 0 0,0-1 0 0 0,-1 0 0 0 0,13-12 0 0 0,-19 14 6 0 0,0 1 0 0 0,0-1-1 0 0,-1-1 1 0 0,0 1 0 0 0,0-1 0 0 0,0 1 0 0 0,4-13-1 0 0,-6 14 16 0 0,0 0 0 0 0,-1 0 0 0 0,0-1 0 0 0,0 1 0 0 0,0 0 0 0 0,0-1 0 0 0,-1 1 0 0 0,0 0 0 0 0,0-1 0 0 0,-1 1 0 0 0,-1-9 0 0 0,2 13-27 0 0,0 0 0 0 0,0 0 0 0 0,-1-1 0 0 0,1 1 1 0 0,0 0-1 0 0,-1 0 0 0 0,1 0 0 0 0,-1 0 0 0 0,1 0 1 0 0,-1 0-1 0 0,0 0 0 0 0,1 0 0 0 0,-1 0 1 0 0,0 0-1 0 0,0 0 0 0 0,0 0 0 0 0,0 0 0 0 0,0 0 1 0 0,0 1-1 0 0,0-1 0 0 0,0 0 0 0 0,0 1 1 0 0,-1-1-1 0 0,1 1-9 0 0,-1 0 0 0 0,1-1 1 0 0,-1 1-1 0 0,1 1 0 0 0,0-1 0 0 0,-1 0 1 0 0,1 0-1 0 0,-1 1 0 0 0,1-1 1 0 0,0 0-1 0 0,-1 1 0 0 0,1-1 0 0 0,0 1 1 0 0,0 0-1 0 0,-1-1 0 0 0,-1 2 1 0 0,-3 3-28 0 0,0 0 1 0 0,1 0-1 0 0,-1 1 1 0 0,1-1-1 0 0,-9 13 1 0 0,7-7-14 0 0,-1 1 1 0 0,2 1 0 0 0,-10 21 0 0 0,14-27 28 0 0,0 0 0 0 0,0-1 1 0 0,0 1-1 0 0,1 0 0 0 0,0 0 1 0 0,0 0-1 0 0,1 0 0 0 0,0 0 1 0 0,1 7-1 0 0,0-11-16 0 0,-1-1-1 0 0,1 0 1 0 0,0 0 0 0 0,0 0-1 0 0,0 1 1 0 0,0-1 0 0 0,0 0-1 0 0,0 0 1 0 0,1-1 0 0 0,-1 1-1 0 0,1 0 1 0 0,-1 0-1 0 0,1-1 1 0 0,-1 1 0 0 0,1-1-1 0 0,0 1 1 0 0,3 1 0 0 0,0 0-162 0 0,-1-1 1 0 0,1 1-1 0 0,0-1 0 0 0,0 0 1 0 0,10 2-1 0 0,-11-3-178 0 0,0 0 0 0 0,0-1 0 0 0,0 0-1 0 0,0 1 1 0 0,7-2 0 0 0,5-2-1519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37 6911 0 0,'3'-3'356'0'0,"27"-19"-130"0"0,-27 21 151 0 0,-1-1 0 0 0,1 1 0 0 0,0-1 0 0 0,-1 1 1 0 0,1 0-1 0 0,0 0 0 0 0,0 1 0 0 0,0-1 0 0 0,0 0 0 0 0,3 1 0 0 0,-5 0-201 0 0,0 0 1 0 0,0 0-1 0 0,0 1 1 0 0,0-1-1 0 0,0 0 1 0 0,0 1-1 0 0,0-1 1 0 0,0 1-1 0 0,-1-1 1 0 0,1 1-1 0 0,0 0 1 0 0,0-1-1 0 0,0 1 1 0 0,-1 0-1 0 0,1 0 1 0 0,0-1-1 0 0,-1 1 1 0 0,1 0-1 0 0,0 0 1 0 0,-1 0-1 0 0,1 0 0 0 0,-1 0 1 0 0,1 1-1 0 0,0 1 147 0 0,1 0-1 0 0,-1 1 0 0 0,0-1 0 0 0,0 1 0 0 0,0 5 0 0 0,0 2 48 0 0,-1-1 0 0 0,-1 1-1 0 0,0 0 1 0 0,0 0 0 0 0,-1-1 0 0 0,-6 18 0 0 0,-26 63 840 0 0,26-73-1020 0 0,-39 91 117 0 0,-5-3-1 0 0,-5-1 1 0 0,-4-3-1 0 0,-5-3 1 0 0,-127 147 0 0 0,-6-35-1130 0 0,189-202 385 0 0,1 0 0 0 0,-1-1 1 0 0,0-1-1 0 0,-18 11 0 0 0,25-19-1349 0 0,0-5-77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29 257 3223 0 0,'2'-1'143'0'0,"1"-3"-107"0"0,1-1 0 0 0,-1 1 0 0 0,0 0 1 0 0,2-6-1 0 0,-2 4-39 0 0,0 1 0 0 0,1-1 0 0 0,7-8 0 0 0,-1 5 1345 0 0,0 0-1 0 0,0 0 1 0 0,23-13-1 0 0,39-17 5773 0 0,-62 34-6528 0 0,35-19 611 0 0,1 3 1 0 0,1 1 0 0 0,51-13-1 0 0,-91 31-1081 0 0,0 0-1 0 0,0 1 1 0 0,0 0-1 0 0,0 1 1 0 0,0 0-1 0 0,1 0 1 0 0,-1 0-1 0 0,0 1 1 0 0,0 0-1 0 0,0 0 1 0 0,12 4-1 0 0,-16-4-93 0 0,1 1 0 0 0,0 0-1 0 0,-1 0 1 0 0,1 0 0 0 0,-1 0 0 0 0,0 1-1 0 0,1-1 1 0 0,-1 1 0 0 0,0 0 0 0 0,-1 0-1 0 0,1 0 1 0 0,0 0 0 0 0,-1 0-1 0 0,0 1 1 0 0,0-1 0 0 0,0 1 0 0 0,0-1-1 0 0,0 1 1 0 0,-1 0 0 0 0,0 0-1 0 0,2 7 1 0 0,-1-1 10 0 0,-1 0 0 0 0,0 1 0 0 0,-1-1 0 0 0,0 0 0 0 0,-1 1 0 0 0,0-1-1 0 0,-1 0 1 0 0,0 0 0 0 0,0 0 0 0 0,-1 0 0 0 0,-7 16 0 0 0,2-7 5 0 0,-1 0 1 0 0,-1 0 0 0 0,-1-1-1 0 0,-24 29 1 0 0,24-34-30 0 0,-2-1 0 0 0,1 0 1 0 0,-2-1-1 0 0,1 0 1 0 0,-2-1-1 0 0,1 0 0 0 0,-1-1 1 0 0,-1-1-1 0 0,1-1 0 0 0,-20 7 1 0 0,-3-1-6 0 0,0-2 1 0 0,-1-2 0 0 0,-52 6-1 0 0,70-13-92 0 0,-22 1 0 0 0,37-3-152 0 0,0-1 0 0 0,-1 1 0 0 0,1-1 1 0 0,0 0-1 0 0,0 0 0 0 0,0-1 0 0 0,0 0 0 0 0,-7-3 0 0 0,2-1-842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142 178 5527 0 0,'58'-52'1620'0'0,"35"-21"6493"0"0,-45 35-5659 0 0,-28 24 1542 0 0,-21 15-3857 0 0,-47 87 144 0 0,31-53-205 0 0,-78 166 36 0 0,-72 224 1 0 0,135-328-1024 0 0,31-95 424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117 210 15407 0 0,'0'0'1776'0'0,"2"-1"-1034"0"0,46-39 2726 0 0,28-10-2177 0 0,97-49 0 0 0,-167 96-1273 0 0,0 0-14 0 0,1 1 0 0 0,-1-1 1 0 0,0 1-1 0 0,1 0 0 0 0,0 1 1 0 0,-1-1-1 0 0,10 0 0 0 0,-16 2-6 0 0,1 1-1 0 0,-1-1 1 0 0,0 0-1 0 0,1 0 1 0 0,-1 0-1 0 0,1 1 1 0 0,-1-1-1 0 0,0 0 1 0 0,1 1-1 0 0,-1-1 1 0 0,0 0-1 0 0,1 1 1 0 0,-1-1-1 0 0,0 0 1 0 0,1 1-1 0 0,-1-1 1 0 0,0 0-1 0 0,0 1 1 0 0,1-1-1 0 0,-1 1 1 0 0,0-1 0 0 0,0 1-1 0 0,0-1 1 0 0,0 1-1 0 0,0 0 1 0 0,3 11-6 0 0,-3-9 3 0 0,0 0 1 0 0,0 1-1 0 0,0-1 0 0 0,0 1 0 0 0,-1-1 1 0 0,1 0-1 0 0,-1 1 0 0 0,0-1 0 0 0,0 0 1 0 0,0 0-1 0 0,-2 4 0 0 0,-22 34-59 0 0,14-23 53 0 0,-4 4 26 0 0,0 0 0 0 0,-2-1 0 0 0,-34 34-1 0 0,-67 48 54 0 0,106-93-67 0 0,-187 148-1 0 0,182-143 0 0 0,13-8 0 0 0,4-7 1 0 0,0 1 0 0 0,0-1-1 0 0,0 0 1 0 0,0 1 0 0 0,1-1 0 0 0,-1 1-1 0 0,0-1 1 0 0,0 0 0 0 0,0 1 0 0 0,1-1 0 0 0,-1 0-1 0 0,0 1 1 0 0,1-1 0 0 0,-1 0 0 0 0,0 0-1 0 0,1 1 1 0 0,-1-1 0 0 0,0 0 0 0 0,1 0-1 0 0,0 1 1 0 0,7 2 40 0 0,0 0-1 0 0,1-1 1 0 0,-1 0-1 0 0,1 0 0 0 0,-1-1 1 0 0,1 0-1 0 0,15 0 1 0 0,-6 0 36 0 0,40-1 236 0 0,98-10 0 0 0,-90 4-100 0 0,17-5 32 0 0,-45 5-59 0 0,50 0-1 0 0,-64 4-292 0 0,-22 2-43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5527 0 0,'0'0'498'0'0,"1"2"-406"0"0,1 10 934 0 0,0-1-1 0 0,0 1 1 0 0,-1 0 0 0 0,-1-1 0 0 0,0 1 0 0 0,-1 0 0 0 0,0 0-1 0 0,-3 15 1 0 0,-30 96 5728 0 0,28-103-7351 0 0,-94 247 1911 0 0,74-212-966 0 0,-2-1 0 0 0,-60 83-1 0 0,68-109-368 0 0,-2 3-582 0 0,-1 0-1 0 0,-2-1 1 0 0,-41 38 0 0 0,48-55-4669 0 0,0-2-1678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7367 0 0,'26'-64'1865'0'0,"-19"50"-152"0"0,0 1 1 0 0,0 0-1 0 0,1 1 1 0 0,0 0-1 0 0,11-11 1 0 0,18-16-568 0 0,2 2 0 0 0,57-43 1 0 0,94-52-551 0 0,-145 104-567 0 0,2 2-1 0 0,97-38 1 0 0,-132 59 15 0 0,-1 2-1 0 0,1 0 1 0 0,0 0 0 0 0,0 1 0 0 0,0 0-1 0 0,0 1 1 0 0,0 1 0 0 0,22 1 0 0 0,-29 0-8 0 0,0-1 1 0 0,-1 1 0 0 0,1 0-1 0 0,0 1 1 0 0,-1-1-1 0 0,1 1 1 0 0,-1 0 0 0 0,0 0-1 0 0,1 0 1 0 0,-1 1-1 0 0,0-1 1 0 0,0 1 0 0 0,-1 0-1 0 0,1 0 1 0 0,-1 0 0 0 0,1 1-1 0 0,-1-1 1 0 0,0 1-1 0 0,0 0 1 0 0,0 0 0 0 0,-1 0-1 0 0,0 0 1 0 0,1 0-1 0 0,1 9 1 0 0,-1-4 16 0 0,-1 0 0 0 0,0 1 1 0 0,-1-1-1 0 0,0 1 0 0 0,-1-1 0 0 0,0 1 0 0 0,0 0 0 0 0,-1-1 0 0 0,0 1 0 0 0,-1-1 1 0 0,0 0-1 0 0,-1 1 0 0 0,1-1 0 0 0,-2 0 0 0 0,-3 9 0 0 0,-4 4 36 0 0,-1 0 1 0 0,-1-1-1 0 0,0 0 0 0 0,-28 31 0 0 0,12-20-36 0 0,-2-1 0 0 0,0-2-1 0 0,-3 0 1 0 0,-66 42 0 0 0,74-56-554 0 0,-1-2 1 0 0,0 0-1 0 0,-1-2 0 0 0,0-1 0 0 0,-1-1 0 0 0,-1-1 1 0 0,1-2-1 0 0,-1-1 0 0 0,0-1 0 0 0,0-2 1 0 0,-33-1-1 0 0,50-2-595 0 0,1 0 0 0 0,-22-4 0 0 0,9-2-5271 0 0</inkml:trace>
  <inkml:trace contextRef="#ctx0" brushRef="#br0" timeOffset="1">977 649 3679 0 0,'-1'10'19162'0'0,"-6"-13"-16047"0"0,-3-11-5056 0 0,9 8 3588 0 0,1-3-1525 0 0,0-1 0 0 0,1 1 0 0 0,0 0 1 0 0,1 0-1 0 0,0 1 0 0 0,0-1 0 0 0,1 0 1 0 0,0 1-1 0 0,0-1 0 0 0,1 1 0 0 0,7-12 0 0 0,6-7 80 0 0,40-47 0 0 0,-25 36-288 0 0,2 2 0 0 0,1 1-1 0 0,2 2 1 0 0,1 1-1 0 0,44-28 1 0 0,62-24-885 0 0,-127 75 316 0 0,1 2 0 0 0,0 0 1 0 0,0 1-1 0 0,0 1 0 0 0,1 0 0 0 0,32-3 0 0 0,-26 8-1341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397 149 3679 0 0,'0'0'167'0'0,"-2"-7"26"0"0,-1-10 4377 0 0,-2 4 5187 0 0,4 13-9623 0 0,0 0 1 0 0,0-1-1 0 0,0 1 1 0 0,0 0-1 0 0,0-1 1 0 0,0 1 0 0 0,1 0-1 0 0,-1 0 1 0 0,0 0-1 0 0,0 0 1 0 0,0 0-1 0 0,0 0 1 0 0,0 0-1 0 0,0 0 1 0 0,0 0-1 0 0,0 0 1 0 0,0 1-1 0 0,-2 0 1 0 0,2-1 76 0 0,-11 3-90 0 0,-1 1 0 0 0,1 0 0 0 0,0 1 0 0 0,1 1 0 0 0,-1-1 0 0 0,-15 12 0 0 0,-60 50-165 0 0,74-56 83 0 0,-76 70-44 0 0,77-69 19 0 0,1 2 0 0 0,0 0 0 0 0,0 0-1 0 0,-14 28 1 0 0,24-40-6 0 0,0 0-1 0 0,0 0 0 0 0,0 0 1 0 0,0 0-1 0 0,1 0 0 0 0,-1 0 1 0 0,1 0-1 0 0,-1 0 0 0 0,1 1 1 0 0,0-1-1 0 0,0 0 0 0 0,0 0 1 0 0,0 1-1 0 0,0-1 0 0 0,0 0 1 0 0,1 3-1 0 0,0-3 10 0 0,0-1 0 0 0,-1 0 0 0 0,1 1-1 0 0,0-1 1 0 0,0 0 0 0 0,0 0 0 0 0,0 0 0 0 0,0 0-1 0 0,1 0 1 0 0,-1 0 0 0 0,0 0 0 0 0,0 0 0 0 0,1 0 0 0 0,-1-1-1 0 0,0 1 1 0 0,1 0 0 0 0,-1-1 0 0 0,1 1 0 0 0,-1-1-1 0 0,1 0 1 0 0,-1 1 0 0 0,1-1 0 0 0,-1 0 0 0 0,3 0-1 0 0,12 1 215 0 0,0-1 0 0 0,0-1 0 0 0,0 0 0 0 0,0-1 0 0 0,25-6 0 0 0,-11-1 3 0 0,55-23 1 0 0,-62 21-194 0 0,-1 0-1 0 0,0-2 1 0 0,-1 0-1 0 0,0-1 0 0 0,-1-1 1 0 0,-1-2-1 0 0,22-22 1 0 0,-30 27-33 0 0,-1 0 0 0 0,0 0 1 0 0,-1-1-1 0 0,-1-1 0 0 0,0 1 0 0 0,-1-1 0 0 0,0 0 1 0 0,-1-1-1 0 0,-1 1 0 0 0,0-1 0 0 0,-1-1 1 0 0,4-27-1 0 0,-7 40-146 0 0,-1 0 1 0 0,0 0 0 0 0,0 0-1 0 0,0 0 1 0 0,0 0 0 0 0,0 0-1 0 0,0-1 1 0 0,-1 1 0 0 0,1 0-1 0 0,-1 0 1 0 0,0 0 0 0 0,0 1-1 0 0,0-1 1 0 0,-1 0 0 0 0,1 0-1 0 0,-1 1 1 0 0,1-1 0 0 0,-1 0-1 0 0,0 1 1 0 0,0 0 0 0 0,0-1-1 0 0,-4-3 1 0 0,-5-3-1359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40 13359 0 0,'17'-35'4239'0'0,"-21"34"-4081"0"0,0 0 1 0 0,0 0 0 0 0,0 1-1 0 0,0-1 1 0 0,0 1-1 0 0,0 0 1 0 0,0 0 0 0 0,0 0-1 0 0,1 1 1 0 0,-1-1-1 0 0,-8 3 1 0 0,-4 2 647 0 0,-24 9 1 0 0,26-8-698 0 0,-186 81-109 0 0,158-64 0 0 0,1 1 0 0 0,-61 46 0 0 0,94-64 11 0 0,1 1 0 0 0,-12 12-1 0 0,17-17-7 0 0,0 1-1 0 0,0-1 1 0 0,0 1-1 0 0,0 0 0 0 0,1 0 1 0 0,-1 0-1 0 0,1 0 1 0 0,0 0-1 0 0,0 0 1 0 0,0 0-1 0 0,0 0 1 0 0,0 4-1 0 0,3 4 9 0 0,-1-10 0 0 0,0 1 1 0 0,1-1-1 0 0,-1 1 0 0 0,1-1 1 0 0,-1 0-1 0 0,1 0 0 0 0,-1 0 1 0 0,1 0-1 0 0,0 0 0 0 0,0 0 1 0 0,-1 0-1 0 0,1 0 0 0 0,0-1 1 0 0,0 1-1 0 0,0-1 0 0 0,0 1 1 0 0,0-1-1 0 0,0 0 1 0 0,0 0-1 0 0,0 0 0 0 0,0 0 1 0 0,2 0-1 0 0,5-1 35 0 0,1 0 0 0 0,-1 0 0 0 0,12-4 0 0 0,28-11 25 0 0,-1-2-1 0 0,84-43 0 0 0,-45 18-118 0 0,-65 31 36 0 0,-13 7 16 0 0,0 0 0 0 0,13-5 0 0 0,-26 30 249 0 0,-2-10-149 0 0,1-1 0 0 0,-2 1-1 0 0,-11 13 1 0 0,12-17-266 0 0,1 2 1 0 0,-1-1-1 0 0,1 0 0 0 0,1 1 0 0 0,-1 0 1 0 0,-2 9-1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65 5063 0 0,'37'-40'1000'0'0,"-23"28"1571"0"0,1 0 9685 0 0,-17 12-11769 0 0,-18 13-131 0 0,-1 0 1 0 0,2 1 0 0 0,-20 18-1 0 0,10-9-313 0 0,-3 4 2 0 0,1 2 0 0 0,1 1 0 0 0,2 1 0 0 0,0 1 1 0 0,3 2-1 0 0,0 1 0 0 0,-22 44 0 0 0,44-74-21 0 0,0 1 1 0 0,1-1-1 0 0,0 0 0 0 0,0 1 1 0 0,0-1-1 0 0,1 1 0 0 0,0 0 1 0 0,0-1-1 0 0,1 1 0 0 0,-1 6 0 0 0,1-9-8 0 0,1-1 0 0 0,-1 1-1 0 0,1 0 1 0 0,-1-1 0 0 0,1 1-1 0 0,0 0 1 0 0,0-1-1 0 0,0 1 1 0 0,0-1 0 0 0,1 1-1 0 0,-1-1 1 0 0,1 1 0 0 0,-1-1-1 0 0,1 0 1 0 0,0 0-1 0 0,0 0 1 0 0,0 0 0 0 0,0 0-1 0 0,0-1 1 0 0,0 1 0 0 0,1 0-1 0 0,3 1 1 0 0,3 2 56 0 0,1-1 0 0 0,0 0 0 0 0,1 0 0 0 0,-1-1 1 0 0,1-1-1 0 0,-1 0 0 0 0,1 0 0 0 0,0-1 0 0 0,16 0 1 0 0,-12-1-504 0 0,1-1 1 0 0,-1-1 0 0 0,0 0-1 0 0,0-1 1 0 0,0-1 0 0 0,18-7-1 0 0,6-7-1145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2:5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1 7831 0 0,'0'0'603'0'0,"-1"2"-396"0"0,-87 108 11007 0 0,-41 62-7253 0 0,-52 65-3151 0 0,-265 383 419 0 0,421-580-1205 0 0,5-10 35 0 0,-19 40 1 0 0,35-62 36 0 0,4-6 102 0 0,2-3 13 0 0,22-7 25 0 0,-1-2 1 0 0,35-19-1 0 0,-21 10-121 0 0,81-46-326 0 0,34-17-162 0 0,-148 81 354 0 0,8-5-39 0 0,-1 0 0 0 0,1 1-1 0 0,0 1 1 0 0,0 0 0 0 0,0 1-1 0 0,1 0 1 0 0,16-1 0 0 0,-28 5 55 0 0,0-1 0 0 0,-1 0 1 0 0,1 1-1 0 0,0-1 0 0 0,0 1 1 0 0,-1 0-1 0 0,1-1 0 0 0,0 1 1 0 0,-1-1-1 0 0,1 1 0 0 0,-1 0 1 0 0,1 0-1 0 0,-1-1 0 0 0,1 1 1 0 0,-1 0-1 0 0,0 0 0 0 0,1-1 1 0 0,-1 1-1 0 0,0 0 0 0 0,1 0 1 0 0,-1 0-1 0 0,0 0 0 0 0,0 0 1 0 0,0 1-1 0 0,0 7-4 0 0,0 0 0 0 0,-1-1 0 0 0,0 1 0 0 0,0 0 0 0 0,-1 0 0 0 0,0 0 0 0 0,-1-1 0 0 0,-4 12 0 0 0,-4 13 21 0 0,7-19 22 0 0,1 0 0 0 0,0 0 0 0 0,1 0 0 0 0,1 0 0 0 0,0 0 0 0 0,2 25 0 0 0,0-30-4 0 0,1-1-1 0 0,0 1 0 0 0,0 0 0 0 0,1-1 0 0 0,0 1 0 0 0,0-1 0 0 0,1 0 0 0 0,0 0 0 0 0,1-1 0 0 0,-1 1 0 0 0,12 13 0 0 0,-4-9 33 0 0,0 0-1 0 0,0 0 1 0 0,1-2 0 0 0,0 1-1 0 0,1-2 1 0 0,0 0 0 0 0,1 0-1 0 0,0-1 1 0 0,0-1 0 0 0,1-1-1 0 0,-1 0 1 0 0,22 5 0 0 0,-15-7-257 0 0,0 0 0 0 0,0-1 1 0 0,1-1-1 0 0,-1-1 0 0 0,1-1 0 0 0,-1-1 1 0 0,1-2-1 0 0,37-7 0 0 0,-25 1-716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9671 0 0,'0'0'875'0'0,"0"-2"-719"0"0,0-4 1973 0 0,6 1 2288 0 0,7-3-2327 0 0,-12 7-1481 0 0,4-1-265 0 0,-1 0 0 0 0,1 0 0 0 0,-1 0 0 0 0,1 1 0 0 0,0-1 0 0 0,0 1 0 0 0,0 0 0 0 0,9 0 0 0 0,-22 19-1870 0 0,-9 1-5080 0 0,8-8 174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13823 0 0,'0'0'9091'0'0,"0"-1"-8381"0"0,1-1-606 0 0,0-1 0 0 0,0 1 0 0 0,0 0 0 0 0,0 0 0 0 0,0 0 0 0 0,0 0 0 0 0,1 0 0 0 0,-1 0 0 0 0,1 1 0 0 0,-1-1 0 0 0,1 0 0 0 0,0 1 0 0 0,0-1-1 0 0,-1 1 1 0 0,1 0 0 0 0,0-1 0 0 0,0 1 0 0 0,3-1 0 0 0,-4 1-467 0 0,1 1-27 0 0,5 0-193 0 0,-5 0-774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1103 5471 0 0,'-31'43'5143'0'0,"31"-44"-3902"0"0,1-5-759 0 0,0 0 0 0 0,0 1 0 0 0,0-1 0 0 0,0 1 0 0 0,1-1 0 0 0,0 1 0 0 0,0 0 0 0 0,1-1-1 0 0,2-4 1 0 0,33-48 1644 0 0,-26 41-1396 0 0,40-50 1008 0 0,0 1-975 0 0,124-149-171 0 0,-145 180-536 0 0,142-156 14 0 0,112-132 36 0 0,-201 210-118 0 0,-88 143-59 0 0,-11 23 62 0 0,-25 112-20 0 0,35-136 25 0 0,2 0 0 0 0,0 0 1 0 0,3 53-1 0 0,9-10 242 0 0,3-1 0 0 0,24 79 0 0 0,-13-55-80 0 0,31 85 142 0 0,-20-104-333 0 0,-34-75-183 0 0,-2 8-744 0 0,2-9 753 0 0,-1 1 0 0 0,1 0 0 0 0,-1-1 1 0 0,1 1-1 0 0,-1 0 0 0 0,1-1 0 0 0,-1 1 1 0 0,1-1-1 0 0,-1 1 0 0 0,1-1 0 0 0,-1 1 0 0 0,1-1 1 0 0,-1 1-1 0 0,0-1 0 0 0,1 1 0 0 0,-1-1 0 0 0,0 0 1 0 0,0 0-1 0 0,1 1 0 0 0,-1-1 0 0 0,-1 0 1 0 0,-9 1-6520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9215 0 0,'1'-1'7011'0'0,"6"-4"-6519"0"0,0 0 0 0 0,0 0 1 0 0,0 1-1 0 0,1 0 0 0 0,-1 0 0 0 0,1 1 1 0 0,10-3-1 0 0,12-6 65 0 0,20-11 179 0 0,-23 9-265 0 0,1 2-1 0 0,0 1 1 0 0,57-15-1 0 0,-52 21-212 0 0,64-2 1 0 0,-41 7-6908 0 0,-31 0-743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2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 12751 0 0,'0'0'1158'0'0,"-2"-1"-954"0"0,-25 0 11250 0 0,26 2-11407 0 0,0 2-207 0 0,0 0 1 0 0,0 0-1 0 0,0 0 1 0 0,-1-1-1 0 0,1 1 0 0 0,-1 0 1 0 0,0-1-1 0 0,1 1 1 0 0,-1-1-1 0 0,0 0 1 0 0,-1 0-1 0 0,1 0 1 0 0,-5 4-1 0 0,7-6 67 0 0,-2 1-484 0 0,-3 5-262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46 7055 0 0,'2'-1'323'0'0,"1"-1"-220"0"0,1 0 0 0 0,-1-1 0 0 0,0 0 0 0 0,0 1 1 0 0,0-1-1 0 0,0 0 0 0 0,3-5 0 0 0,13-10 9740 0 0,-10 47-8930 0 0,-9-24-827 0 0,0 1-1 0 0,0 0 1 0 0,-1-1-1 0 0,1 1 0 0 0,-1-1 1 0 0,0 1-1 0 0,0-1 1 0 0,-1 1-1 0 0,0-1 1 0 0,-3 7-1 0 0,-3 6 133 0 0,-18 26 0 0 0,-76 99-64 0 0,63-93-87 0 0,-60 103 0 0 0,80-111-798 0 0,13-28 24 0 0,0 0-1 0 0,-12 18 1 0 0,9-19-824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83 11519 0 0,'0'0'887'0'0,"-7"-3"434"0"0,4 3-1049 0 0,0 0 0 0 0,0 0-1 0 0,-1 0 1 0 0,1 0 0 0 0,0 0-1 0 0,0 1 1 0 0,0 0 0 0 0,0-1-1 0 0,0 1 1 0 0,0 0 0 0 0,0 0-1 0 0,-3 2 1 0 0,-32 19 173 0 0,37-21-431 0 0,-24 17 132 0 0,2 1 0 0 0,0 0-1 0 0,-28 33 1 0 0,18-18-144 0 0,10-11-7 0 0,-23 31 0 0 0,37-42 26 0 0,1 0 0 0 0,0 1 0 0 0,1 0 0 0 0,0 0 0 0 0,-5 15 0 0 0,11-24 22 0 0,-1 1-1 0 0,1 0 1 0 0,0 0-1 0 0,0 0 1 0 0,0 0-1 0 0,1 0 1 0 0,0 1-1 0 0,0-1 1 0 0,0 0-1 0 0,2 8 1 0 0,-2-11 0 0 0,1 0 1 0 0,0 1 0 0 0,0-1 0 0 0,0 0 0 0 0,0 0 0 0 0,0 1 0 0 0,0-1 0 0 0,0 0-1 0 0,1 0 1 0 0,-1 0 0 0 0,1-1 0 0 0,-1 1 0 0 0,1 0 0 0 0,0-1 0 0 0,0 1-1 0 0,0-1 1 0 0,0 1 0 0 0,0-1 0 0 0,0 0 0 0 0,0 0 0 0 0,0 0 0 0 0,0 0-1 0 0,1 0 1 0 0,1 0 0 0 0,4 1 55 0 0,-1-1-1 0 0,0 0 1 0 0,0-1-1 0 0,1 1 1 0 0,-1-2 0 0 0,0 1-1 0 0,0-1 1 0 0,1 0-1 0 0,-1 0 1 0 0,0-1-1 0 0,0 0 1 0 0,11-5 0 0 0,2-2 20 0 0,-1 0 1 0 0,0-1 0 0 0,19-14-1 0 0,-20 11-61 0 0,0-1-1 0 0,-1 0 0 0 0,0-1 1 0 0,-1-1-1 0 0,-1 0 0 0 0,-1-1 1 0 0,0-1-1 0 0,14-24 1 0 0,-23 33-59 0 0,0-1 1 0 0,-1 0 0 0 0,0 0-1 0 0,0 0 1 0 0,-1 0 0 0 0,-1-1-1 0 0,1 1 1 0 0,0-16 0 0 0,-3 18-35 0 0,0 0-1 0 0,-1 0 1 0 0,1 0 0 0 0,-2 0 0 0 0,1 0 0 0 0,-1 0-1 0 0,0 0 1 0 0,-1 0 0 0 0,0 0 0 0 0,0 1 0 0 0,0-1-1 0 0,-6-7 1 0 0,5 8-329 0 0,0 1-1 0 0,0-1 0 0 0,0 0 1 0 0,-1 1-1 0 0,0 0 1 0 0,-1 0-1 0 0,1 1 0 0 0,-1-1 1 0 0,0 1-1 0 0,-1 1 0 0 0,1-1 1 0 0,-8-3-1 0 0,4 4-911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23 11519 0 0,'0'0'887'0'0,"-7"-14"600"0"0,5 13-1294 0 0,1 0 1 0 0,-1 0-1 0 0,1 0 1 0 0,-1 1 0 0 0,0-1-1 0 0,1 0 1 0 0,-1 1-1 0 0,0-1 1 0 0,1 1-1 0 0,-1-1 1 0 0,0 1 0 0 0,0 0-1 0 0,0 0 1 0 0,1 0-1 0 0,-1 0 1 0 0,0 0 0 0 0,0 0-1 0 0,1 0 1 0 0,-1 1-1 0 0,0-1 1 0 0,-1 1 0 0 0,-6 2 24 0 0,1 0 0 0 0,-15 7 0 0 0,6-2-74 0 0,1 2 1 0 0,0 0-1 0 0,0 1 1 0 0,-14 15-1 0 0,-56 56 54 0 0,61-56-189 0 0,5-7-8 0 0,-60 66-3 0 0,73-76 4 0 0,0 0 0 0 0,1 1-1 0 0,0 0 1 0 0,0 0 0 0 0,1 0 0 0 0,0 1 0 0 0,-5 19 0 0 0,8-25 37 0 0,1 0 0 0 0,0 0 0 0 0,0 0 0 0 0,1 0 0 0 0,0 0 0 0 0,0 0 0 0 0,0 0 0 0 0,0 0 0 0 0,1 0 0 0 0,-1 0 0 0 0,2 0 0 0 0,-1 0 0 0 0,0 0 0 0 0,1 0 1 0 0,0 0-1 0 0,0 0 0 0 0,0-1 0 0 0,1 1 0 0 0,-1-1 0 0 0,1 0 0 0 0,0 0 0 0 0,1 0 0 0 0,-1 0 0 0 0,1 0 0 0 0,-1-1 0 0 0,1 1 0 0 0,0-1 0 0 0,0 0 0 0 0,8 4 1 0 0,-2-3 41 0 0,0-1 1 0 0,0 0-1 0 0,0 0 1 0 0,1-1 0 0 0,0 0-1 0 0,-1-1 1 0 0,1 0-1 0 0,0 0 1 0 0,-1-1 0 0 0,1-1-1 0 0,0 0 1 0 0,-1-1-1 0 0,13-2 1 0 0,4-3-17 0 0,0-2 0 0 0,0 0 0 0 0,44-23 0 0 0,-57 25-50 0 0,0-1-1 0 0,0 0 1 0 0,-1-1 0 0 0,0-1-1 0 0,-1 0 1 0 0,0 0 0 0 0,-1-1-1 0 0,14-17 1 0 0,-20 21-11 0 0,0 0 0 0 0,0 0 0 0 0,-1-1 0 0 0,0 1 0 0 0,-1-1 0 0 0,1 0 1 0 0,-1-1-1 0 0,-1 1 0 0 0,1 0 0 0 0,-2-1 0 0 0,1 1 0 0 0,-1-1 0 0 0,0 0 0 0 0,-1 1 0 0 0,0-1 0 0 0,-2-14 0 0 0,1 14-8 0 0,-1 0-1 0 0,0 0 1 0 0,-1 0-1 0 0,0 0 1 0 0,0 0-1 0 0,-1 1 1 0 0,0 0-1 0 0,-1-1 1 0 0,0 2-1 0 0,0-1 1 0 0,0 0-1 0 0,-1 1 0 0 0,-11-10 1 0 0,8 8-599 0 0,-1 1 0 0 0,0 1 0 0 0,-1 0 0 0 0,0 1-1 0 0,0-1 1 0 0,0 2 0 0 0,0 0 0 0 0,-1 0 0 0 0,-18-4 0 0 0,13 5-900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13 3223 0 0,'32'-12'12998'0'0,"-32"13"-12906"0"0,-1 1 0 0 0,1-1 0 0 0,-1 1 0 0 0,1-1 0 0 0,-1 1 0 0 0,0-1 0 0 0,1 0 0 0 0,-1 1 0 0 0,0-1 0 0 0,0 0 0 0 0,0 1 0 0 0,0-1 0 0 0,0 0 0 0 0,0 0 0 0 0,-2 1 0 0 0,-19 15 656 0 0,-74 39 1078 0 0,-25 18-1243 0 0,-71 73-530 0 0,165-123-42 0 0,1 1 0 0 0,2 1-1 0 0,0 2 1 0 0,-33 50 0 0 0,53-72 20 0 0,0 1 0 0 0,0 1 0 0 0,0-1 0 0 0,1 1 0 0 0,0-1 0 0 0,1 1 1 0 0,-1 0-1 0 0,2 0 0 0 0,-1 0 0 0 0,1 0 0 0 0,0 0 0 0 0,1 0 1 0 0,0 0-1 0 0,0 0 0 0 0,1 1 0 0 0,0-1 0 0 0,0 0 0 0 0,1 0 0 0 0,0 0 1 0 0,0-1-1 0 0,1 1 0 0 0,0 0 0 0 0,0-1 0 0 0,1 0 0 0 0,0 0 1 0 0,0 0-1 0 0,1 0 0 0 0,0 0 0 0 0,11 11 0 0 0,-3-6-12 0 0,0 0-1 0 0,1 0 1 0 0,1-2-1 0 0,-1 0 1 0 0,2 0 0 0 0,0-1-1 0 0,0-1 1 0 0,0-1-1 0 0,1 0 1 0 0,0-1-1 0 0,0-1 1 0 0,21 3 0 0 0,-30-7-324 0 0,1-1 0 0 0,0 0 1 0 0,0 0-1 0 0,-1-1 0 0 0,1 0 1 0 0,0-1-1 0 0,-1 0 0 0 0,1 0 1 0 0,11-5-1 0 0,0-2-734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 11519 0 0,'6'-7'9223'0'0,"-10"21"-8348"0"0,-10 31-347 0 0,-2-2 0 0 0,-37 72 1 0 0,-71 106-44 0 0,86-154-421 0 0,17-33-100 0 0,10-16-145 0 0,0 0 0 0 0,-7 19 0 0 0,17-35-1025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14191 0 0,'0'0'3674'0'0,"2"1"-2938"0"0,10 0-237 0 0,0-1 0 0 0,-1 0 1 0 0,1 0-1 0 0,21-4 0 0 0,49-14 838 0 0,-41 8-735 0 0,22-6-77 0 0,-16 5-315 0 0,0 1-1 0 0,61-5 1 0 0,-82 17-2658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852 218 7831 0 0,'165'-105'3826'0'0,"-112"73"-954"0"0,-32 19-2338 0 0,1 1 1 0 0,0 1-1 0 0,1 1 0 0 0,0 1 1 0 0,0 1-1 0 0,40-8 1 0 0,-63 15-520 0 0,0 1 0 0 0,0 0 1 0 0,1 0-1 0 0,-1 0 0 0 0,0 0 0 0 0,0 0 0 0 0,0 0 1 0 0,0 0-1 0 0,1 0 0 0 0,-1 0 0 0 0,0 0 1 0 0,0 0-1 0 0,0 0 0 0 0,1 0 0 0 0,-1 0 0 0 0,0 0 1 0 0,0 0-1 0 0,0 0 0 0 0,1 0 0 0 0,-1 0 1 0 0,0 0-1 0 0,0 0 0 0 0,0 0 0 0 0,0 0 0 0 0,1 0 1 0 0,-1 1-1 0 0,0-1 0 0 0,0 0 0 0 0,0 0 1 0 0,0 0-1 0 0,1 0 0 0 0,-1 0 0 0 0,0 0 1 0 0,0 1-1 0 0,0-1 0 0 0,0 0 0 0 0,0 0 0 0 0,0 0 1 0 0,0 0-1 0 0,1 1 0 0 0,-1-1 0 0 0,0 0 1 0 0,0 0-1 0 0,0 0 0 0 0,0 1 0 0 0,0-1 0 0 0,0 0 1 0 0,0 1-1 0 0,-7 11 286 0 0,-15 14 21 0 0,-18 14 462 0 0,-1-2 0 0 0,-50 33-1 0 0,-97 57 266 0 0,173-118-1001 0 0,-50 31 206 0 0,-2-2 0 0 0,-140 59-1 0 0,203-97-254 0 0,-186 64 31 0 0,163-58-109 0 0,0-1 0 0 0,0-1 0 0 0,0-1 0 0 0,0-2 0 0 0,-37-1 0 0 0,55-1-21 0 0,0-1 0 0 0,-1-1 0 0 0,1 0-1 0 0,0 0 1 0 0,0 0 0 0 0,0-1 0 0 0,0 0 0 0 0,1-1-1 0 0,-10-5 1 0 0,15 7 42 0 0,0 0-1 0 0,1 0 1 0 0,-1 0-1 0 0,1 0 1 0 0,-1 0-1 0 0,1 0 1 0 0,0-1-1 0 0,0 1 1 0 0,0-1-1 0 0,0 0 1 0 0,0 1 0 0 0,0-1-1 0 0,1 0 1 0 0,0 0-1 0 0,-1 0 1 0 0,1 0-1 0 0,0 0 1 0 0,1 0-1 0 0,-1 0 1 0 0,0-1-1 0 0,1 1 1 0 0,0 0-1 0 0,0 0 1 0 0,0-1-1 0 0,0 1 1 0 0,0 0 0 0 0,0 0-1 0 0,1-1 1 0 0,1-3-1 0 0,-1 2 13 0 0,1 0 0 0 0,0 0 0 0 0,0 0 1 0 0,0 0-1 0 0,1 1 0 0 0,0-1 0 0 0,-1 1 0 0 0,1 0 0 0 0,1 0 0 0 0,-1 0 0 0 0,1 0 0 0 0,-1 0 0 0 0,1 1 1 0 0,0-1-1 0 0,1 1 0 0 0,-1 0 0 0 0,0 1 0 0 0,1-1 0 0 0,0 1 0 0 0,-1 0 0 0 0,1 0 0 0 0,9-2 0 0 0,-3 1 131 0 0,0 1 0 0 0,1 0 1 0 0,-1 1-1 0 0,0 0 0 0 0,1 1 0 0 0,0 0 0 0 0,-1 1 0 0 0,0 1 0 0 0,16 3 0 0 0,163 52 2363 0 0,-62-16-1206 0 0,-123-40-1204 0 0,38 12 165 0 0,0-2 1 0 0,2-1-1 0 0,53 3 0 0 0,-65-12-590 0 0,-1-1 0 0 0,1-1 0 0 0,-1-2-1 0 0,52-12 1 0 0,-70 12-821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14511 0 0,'-2'1'64'0'0,"0"0"-1"0"0,-1 1 0 0 0,1-1 1 0 0,0 1-1 0 0,0 0 0 0 0,-1 0 1 0 0,1 0-1 0 0,1 0 0 0 0,-1 0 1 0 0,0 0-1 0 0,1 0 0 0 0,-1 1 1 0 0,1-1-1 0 0,-1 1 0 0 0,1-1 1 0 0,0 1-1 0 0,0-1 0 0 0,0 1 1 0 0,1 0-1 0 0,-1 0 0 0 0,1-1 1 0 0,-1 1-1 0 0,1 0 0 0 0,0 0 1 0 0,0-1-1 0 0,0 4 0 0 0,1 2-39 0 0,0 1 1 0 0,0-1-1 0 0,0 0 0 0 0,1 0 0 0 0,0 0 1 0 0,1 0-1 0 0,6 13 0 0 0,9 12 305 0 0,1-1 1 0 0,2-1-1 0 0,1-1 0 0 0,26 28 0 0 0,111 102 2369 0 0,12 14 801 0 0,-157-158-3203 0 0,-1 0 1 0 0,-1 1-1 0 0,12 22 1 0 0,-21-34-243 0 0,0 1 0 0 0,0 0 0 0 0,-1 0 0 0 0,0 0 0 0 0,0 0 0 0 0,0 0 0 0 0,-1 1 0 0 0,0-1 1 0 0,0 0-1 0 0,-1 1 0 0 0,1-1 0 0 0,-2 1 0 0 0,1-1 0 0 0,-2 11 0 0 0,-3-2-18 0 0,0-1 1 0 0,-1 0-1 0 0,0 0 1 0 0,-1-1-1 0 0,-1 1 0 0 0,0-2 1 0 0,0 1-1 0 0,-2-1 0 0 0,1 0 1 0 0,-2-1-1 0 0,1 0 0 0 0,-17 11 1 0 0,-16 12-76 0 0,-1-3 0 0 0,-52 27 0 0 0,77-46-53 0 0,-163 86-1980 0 0,180-97 1460 0 0,14-11-4762 0 0,1 0-1528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11055 0 0,'0'2'3695'0'0,"1"1"-3408"0"0,0 1 1 0 0,0-1-1 0 0,0 1 0 0 0,-1-1 0 0 0,1 1 1 0 0,-1-1-1 0 0,0 1 0 0 0,0-1 1 0 0,0 1-1 0 0,-1-1 0 0 0,1 1 0 0 0,-1-1 1 0 0,0 1-1 0 0,0-1 0 0 0,0 1 1 0 0,-3 5-1 0 0,-3 4 199 0 0,0 0 0 0 0,-17 21-1 0 0,15-22-57 0 0,-137 159 1959 0 0,40-50-1878 0 0,68-73-602 0 0,-41 68 1 0 0,79-115-156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15087 0 0,'0'0'340'0'0,"-1"1"51"0"0,-11 4-121 0 0,0 0 0 0 0,0 1 0 0 0,1 1 0 0 0,0 0-1 0 0,-17 14 1 0 0,23-16-158 0 0,-1 0 0 0 0,1 0-1 0 0,0 1 1 0 0,0 0-1 0 0,0 0 1 0 0,1 1 0 0 0,0-1-1 0 0,1 1 1 0 0,-1 0-1 0 0,1 0 1 0 0,-3 9 0 0 0,3-5-52 0 0,1 1 1 0 0,0 0-1 0 0,1-1 1 0 0,0 1-1 0 0,1 0 1 0 0,0-1 0 0 0,3 17-1 0 0,-3-22 16 0 0,1 1-1 0 0,1-1 0 0 0,-1 1 1 0 0,1-1-1 0 0,0 0 0 0 0,1 0 1 0 0,0 0-1 0 0,0 0 0 0 0,0 0 1 0 0,0 0-1 0 0,1-1 0 0 0,0 1 1 0 0,0-1-1 0 0,7 6 0 0 0,-8-8-15 0 0,1-1 0 0 0,-1 0 1 0 0,1 0-1 0 0,0 0 0 0 0,-1 0 0 0 0,1-1 0 0 0,0 0 0 0 0,0 0 1 0 0,0 0-1 0 0,0 0 0 0 0,0 0 0 0 0,0-1 0 0 0,0 1 0 0 0,1-1 1 0 0,-1 0-1 0 0,0-1 0 0 0,0 1 0 0 0,0-1 0 0 0,0 0 0 0 0,0 0 0 0 0,5-2 1 0 0,-2 1 22 0 0,0 0 0 0 0,-1-1 0 0 0,1-1 1 0 0,-1 1-1 0 0,1-1 0 0 0,-1 0 0 0 0,0 0 1 0 0,-1-1-1 0 0,1 1 0 0 0,-1-1 1 0 0,6-7-1 0 0,-6 5-43 0 0,-1 0 0 0 0,1 0 1 0 0,-2-1-1 0 0,1 1 0 0 0,-1-1 0 0 0,0 0 1 0 0,0 0-1 0 0,-1 0 0 0 0,0 0 0 0 0,-1 0 1 0 0,0-1-1 0 0,1-13 0 0 0,-2 15-38 0 0,0 1-1 0 0,-1-1 1 0 0,0 0-1 0 0,0 0 1 0 0,0 1-1 0 0,-1-1 1 0 0,1 1-1 0 0,-2-1 1 0 0,1 1-1 0 0,-1 0 1 0 0,0-1 0 0 0,0 1-1 0 0,0 1 1 0 0,-1-1-1 0 0,0 0 1 0 0,-5-4-1 0 0,8 9-112 0 0,0 0 0 0 0,0-1 0 0 0,-1 1 0 0 0,1 1-1 0 0,0-1 1 0 0,0 0 0 0 0,-1 0 0 0 0,1 0 0 0 0,0 1 0 0 0,-1-1 0 0 0,1 0-1 0 0,0 1 1 0 0,-1 0 0 0 0,1-1 0 0 0,-1 1 0 0 0,1 0 0 0 0,-1 0 0 0 0,1-1-1 0 0,-1 1 1 0 0,1 1 0 0 0,-1-1 0 0 0,1 0 0 0 0,-1 0 0 0 0,1 0 0 0 0,-1 1-1 0 0,1-1 1 0 0,-1 1 0 0 0,1-1 0 0 0,0 1 0 0 0,-1-1 0 0 0,1 1 0 0 0,0 0-1 0 0,-1 0 1 0 0,1 0 0 0 0,0 0 0 0 0,0 0 0 0 0,0 0 0 0 0,-2 2 0 0 0,-6 6-1515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3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 5063 0 0,'0'0'1103'0'0,"2"1"-483"0"0,1-1-655 0 0,-2 0 239 0 0,-1 0 0 0 0,0 0 0 0 0,1 1 0 0 0,-1-1 0 0 0,0 0 0 0 0,1 0 0 0 0,-1 0 0 0 0,0 0 0 0 0,1 0 0 0 0,-1 0 0 0 0,0-1 0 0 0,1 1 1 0 0,-1 0-1 0 0,1 0 0 0 0,-1 0 0 0 0,0 0 0 0 0,0 0 0 0 0,1 0 0 0 0,-1-1 0 0 0,0 1 0 0 0,1 0 0 0 0,-1 0 0 0 0,0 0 0 0 0,1-1 0 0 0,-1 1 0 0 0,0 0 0 0 0,0 0 0 0 0,0-1 0 0 0,1 1 0 0 0,-1 0 0 0 0,0-1 0 0 0,0 1 0 0 0,0 0 0 0 0,0-1 0 0 0,1 1 1 0 0,-1 0-1 0 0,0-1 0 0 0,-18 0 1009 0 0,2 2-1147 0 0,0 2-1 0 0,0 0 1 0 0,0 1 0 0 0,-29 12 0 0 0,-57 32 238 0 0,52-23 3 0 0,-110 62 129 0 0,73-39-443 0 0,78-43 6 0 0,1-1 0 0 0,0 0 0 0 0,0 1-1 0 0,1 0 1 0 0,0 1-1 0 0,0 0 1 0 0,-8 7 0 0 0,15-12-2 0 0,0-1 1 0 0,0 1 0 0 0,0-1 0 0 0,0 1 0 0 0,0-1 0 0 0,0 1 0 0 0,0-1 0 0 0,0 1 0 0 0,1-1-1 0 0,-1 0 1 0 0,0 1 0 0 0,0-1 0 0 0,0 1 0 0 0,1-1 0 0 0,-1 0 0 0 0,0 1 0 0 0,0-1 0 0 0,1 0-1 0 0,-1 1 1 0 0,0-1 0 0 0,1 0 0 0 0,-1 1 0 0 0,1-1 0 0 0,-1 0-1 0 0,3 2 0 0 0,-1 0 0 0 0,1 0-1 0 0,0 0 1 0 0,0 0 0 0 0,0-1 0 0 0,0 1-1 0 0,0-1 1 0 0,0 0 0 0 0,0 0-1 0 0,1 0 1 0 0,-1-1 0 0 0,5 1 0 0 0,43 1-27 0 0,-41-2 38 0 0,50 2-24 0 0,-1 2 0 0 0,1 3 0 0 0,68 16 0 0 0,-18 0 16 0 0,87 23 64 0 0,-157-33 4 0 0,-40-12-64 0 0,0-1-1 0 0,0 0 1 0 0,0 0-1 0 0,0 1 1 0 0,1-1 0 0 0,-1 0-1 0 0,0 1 1 0 0,0-1-1 0 0,0 0 1 0 0,0 1-1 0 0,0-1 1 0 0,0 0-1 0 0,0 1 1 0 0,0-1-1 0 0,0 0 1 0 0,0 1 0 0 0,0-1-1 0 0,0 1 1 0 0,0-1-1 0 0,0 0 1 0 0,0 0-1 0 0,-1 1 1 0 0,1-1-1 0 0,0 0 1 0 0,0 1-1 0 0,0-1 1 0 0,0 0 0 0 0,-1 1-1 0 0,1-1 1 0 0,0 1-1 0 0,-7 9 65 0 0,7-10-62 0 0,-3 4 63 0 0,0 0-1 0 0,-1 0 1 0 0,0-1 0 0 0,0 1-1 0 0,0-1 1 0 0,0 0 0 0 0,-7 4-1 0 0,-35 17 281 0 0,27-15-305 0 0,-86 37 70 0 0,-150 47 0 0 0,228-84-81 0 0,0-2 1 0 0,-1 0 0 0 0,-46 4-1 0 0,68-11-23 0 0,0 0 0 0 0,0-1 1 0 0,0 0-1 0 0,-11-2 0 0 0,5 0 39 0 0,10 2 31 0 0,1-9 176 0 0,2 4-221 0 0,1 1-1 0 0,0 0 0 0 0,1-1 1 0 0,4-7-1 0 0,-6 12 1 0 0,1-6-213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11775 0 0,'0'0'2972'0'0,"-1"2"-2038"0"0,-23 46 735 0 0,-19 52 0 0 0,27-60-1278 0 0,10-26-112 0 0,4-10-74 0 0,0 1-1 0 0,0-1 1 0 0,0 0-1 0 0,0 1 1 0 0,1-1-1 0 0,0 0 1 0 0,0 1-1 0 0,0 0 1 0 0,1-1-1 0 0,-1 1 1 0 0,2 8-1 0 0,-1-11-143 0 0,1 0-1 0 0,0 0 0 0 0,-1-1 1 0 0,1 1-1 0 0,0-1 0 0 0,0 1 1 0 0,0-1-1 0 0,0 1 1 0 0,1-1-1 0 0,-1 1 0 0 0,0-1 1 0 0,1 0-1 0 0,-1 0 0 0 0,1 0 1 0 0,-1 0-1 0 0,1 0 0 0 0,-1 0 1 0 0,3 1-1 0 0,-1 0-8 0 0,1-1 0 0 0,0 1 1 0 0,0-1-1 0 0,-1 0 0 0 0,1 0 0 0 0,8 1 0 0 0,13-2 119 0 0,0 0 1 0 0,0-2-1 0 0,0 0 0 0 0,48-13 0 0 0,-50 8-171 0 0,-22 7 0 0 0,0-1 0 0 0,-1 1 0 0 0,1 0 0 0 0,0 0 0 0 0,-1-1 0 0 0,1 1 0 0 0,-1 0 0 0 0,1-1 0 0 0,0 1 0 0 0,-1-1 0 0 0,1 1 0 0 0,-1-1 0 0 0,1 1 0 0 0,-1-1 0 0 0,1 1 0 0 0,-1-1 0 0 0,0 0 0 0 0,1 1 0 0 0,-1-1 0 0 0,0 0 0 0 0,1 1 0 0 0,-1-1 0 0 0,0 0 0 0 0,0 1 0 0 0,0-1 0 0 0,0 0 0 0 0,1 1 0 0 0,-1-1 0 0 0,0 0 0 0 0,0 0 0 0 0,0 1 0 0 0,0-1 0 0 0,-1 0 0 0 0,1 1 0 0 0,0-1 0 0 0,0-1 0 0 0,-1 1 0 0 0,1-3-1 0 0,-1 0-1 0 0,0 0 1 0 0,0 1-1 0 0,0-1 1 0 0,0 0-1 0 0,0 1 1 0 0,-1 0-1 0 0,0-1 1 0 0,0 1-1 0 0,0 0 1 0 0,-3-5-1 0 0,-3-2-8 0 0,-1 1 0 0 0,-11-9 0 0 0,12 10 9 0 0,-1 0-1 0 0,-13-17 0 0 0,19 20 127 0 0,-1 0 0 0 0,0-1 0 0 0,1 0 0 0 0,0 0 0 0 0,1 0 0 0 0,-3-7 0 0 0,4 10-251 0 0,1 1 0 0 0,0 0 0 0 0,-1 0 1 0 0,1 0-1 0 0,0 0 0 0 0,0-1 0 0 0,0 1 0 0 0,0 0 0 0 0,1 0 1 0 0,-1 0-1 0 0,1-1 0 0 0,0-1 0 0 0,0 2-450 0 0,0 0-1 0 0,-1 1 1 0 0,1-1-1 0 0,1 0 1 0 0,-1 0-1 0 0,0 1 1 0 0,0-1-1 0 0,1 1 1 0 0,1-2 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512 200 8751 0 0,'0'0'674'0'0,"4"-7"-158"0"0,-1-1 1278 0 0,0 0 1 0 0,0 0 0 0 0,1-10 0 0 0,2-26 1951 0 0,1-1-1740 0 0,-6 42-1945 0 0,-1-1 0 0 0,1 0-1 0 0,-1 1 1 0 0,0-1-1 0 0,1 0 1 0 0,-2 0-1 0 0,1 1 1 0 0,0-1 0 0 0,-2-3-1 0 0,2 5-58 0 0,-1 1 1 0 0,1 0-1 0 0,-1 0 0 0 0,1-1 1 0 0,-1 1-1 0 0,0 0 0 0 0,0 0 1 0 0,0 0-1 0 0,0 0 0 0 0,0 0 1 0 0,0 0-1 0 0,0 0 0 0 0,0 0 1 0 0,0 0-1 0 0,0 1 0 0 0,0-1 1 0 0,0 0-1 0 0,-1 1 0 0 0,1-1 1 0 0,0 1-1 0 0,0-1 0 0 0,-1 1 1 0 0,1 0-1 0 0,0-1 0 0 0,-1 1 0 0 0,1 0 1 0 0,-3 0-1 0 0,-1 0-4 0 0,0 0-1 0 0,0 1 1 0 0,0-1-1 0 0,0 1 1 0 0,1 0 0 0 0,-1 1-1 0 0,0-1 1 0 0,0 1-1 0 0,-5 2 1 0 0,-41 25-76 0 0,31-17 41 0 0,-17 11 19 0 0,2 1-1 0 0,-50 44 0 0 0,-56 67-18 0 0,130-124 44 0 0,1 0 0 0 0,0 1 0 0 0,1 1 1 0 0,0-1-1 0 0,1 2 0 0 0,-13 25 0 0 0,19-35-3 0 0,1 1 0 0 0,-1 0 0 0 0,1 1 0 0 0,0-1 0 0 0,0 0 0 0 0,0 0 0 0 0,1 0 0 0 0,0 1 0 0 0,0-1 1 0 0,1 8-1 0 0,-1-10-2 0 0,1 1 1 0 0,0-1-1 0 0,1 1 1 0 0,-1-1-1 0 0,1 1 1 0 0,-1-1-1 0 0,1 0 1 0 0,0 0-1 0 0,0 0 1 0 0,0 0-1 0 0,1 0 1 0 0,-1 0-1 0 0,1 0 1 0 0,0-1-1 0 0,-1 1 1 0 0,6 2-1 0 0,6 4 52 0 0,0-1 0 0 0,0-1-1 0 0,1 0 1 0 0,0-1-1 0 0,1-1 1 0 0,-1 0 0 0 0,1-1-1 0 0,22 3 1 0 0,9-2 132 0 0,76 0 0 0 0,-103-4-362 0 0,1-1 0 0 0,-1-2 0 0 0,0 0-1 0 0,1-1 1 0 0,-1-1 0 0 0,31-10 0 0 0,-50 13-852 0 0,8-4-2884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0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86 1375 0 0,'25'-17'-951'0'0,"0"-1"3296"0"0,50-33 15339 0 0,-74 52-17595 0 0,0 0 1 0 0,-1 0-1 0 0,1 1 1 0 0,-1-1-1 0 0,1 0 1 0 0,-1 0-1 0 0,0 1 1 0 0,1-1-1 0 0,-1 0 1 0 0,0 0 0 0 0,0 1-1 0 0,0-1 1 0 0,0 0-1 0 0,0 3 1 0 0,-3 19 455 0 0,-5 5 98 0 0,-14 40 0 0 0,9-32-448 0 0,-15 38-231 0 0,-61 121 1 0 0,41-120-5213 0 0,37-60-1640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9671 0 0,'1'-1'11311'0'0,"11"-6"-10671"0"0,1 1 1 0 0,-1 0-1 0 0,1 0 0 0 0,0 2 1 0 0,26-7-1 0 0,-17 5-201 0 0,89-22 526 0 0,1 6 1 0 0,220-17-1 0 0,-319 38-975 0 0,18-1-116 0 0,-1 0 1 0 0,1 3-1 0 0,41 5 1 0 0,-64-5 409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61 123 17279 0 0,'-14'-6'330'0'0,"6"3"70"0"0,0 0 1 0 0,-1 0 0 0 0,-11-2-1 0 0,18 5-93 0 0,4-1 88 0 0,17-3 154 0 0,1-1 1 0 0,38-2 0 0 0,-26 4-273 0 0,733-51 3862 0 0,-479 39-3830 0 0,-252 13-363 0 0,46-4-1587 0 0,-53 1 672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695 852 11975 0 0,'0'-7'618'0'0,"0"0"-1"0"0,1 0 0 0 0,0 0 0 0 0,0 0 1 0 0,1 0-1 0 0,0 0 0 0 0,4-11 0 0 0,1 6 803 0 0,-1-1 1 0 0,17-21-1 0 0,85-110 200 0 0,17-22-1298 0 0,35-80-499 0 0,-135 205-42 0 0,-11 19-69 0 0,-1 0-1 0 0,-1-1 1 0 0,13-32 0 0 0,-25 54 277 0 0,0 1 0 0 0,0 0 0 0 0,0 0 0 0 0,0-1 0 0 0,0 1 0 0 0,0 0 0 0 0,0 0 0 0 0,0-1 0 0 0,-1 1 0 0 0,1 0 0 0 0,0 0 0 0 0,0-1 0 0 0,0 1 0 0 0,0 0 0 0 0,0 0 0 0 0,0 0 0 0 0,-1-1 0 0 0,1 1-1 0 0,0 0 1 0 0,0 0 0 0 0,0 0 0 0 0,-1 0 0 0 0,1-1 0 0 0,0 1 0 0 0,0 0 0 0 0,0 0 0 0 0,-1 0 0 0 0,1 0 0 0 0,0 0 0 0 0,0 0 0 0 0,-1 0 0 0 0,1-1 0 0 0,0 1 0 0 0,0 0 0 0 0,-1 0 0 0 0,1 0 0 0 0,0 0 0 0 0,0 0 0 0 0,-1 0 0 0 0,1 0 0 0 0,-11 0-201 0 0,2 3 110 0 0,1 0-1 0 0,-1 0 1 0 0,1 1 0 0 0,0 0-1 0 0,0 0 1 0 0,0 1-1 0 0,-14 10 1 0 0,-45 46-204 0 0,45-36 304 0 0,0 0 1 0 0,-23 36 0 0 0,-31 61 193 0 0,67-107-143 0 0,-115 227 673 0 0,19 8-242 0 0,38-86-356 0 0,38-102-99 0 0,-2-1 1 0 0,-3-2-1 0 0,-3-1 1 0 0,-71 87 0 0 0,67-94-19 0 0,-52 60-2 0 0,78-95-8 0 0,-1 0 0 0 0,-1-2 1 0 0,-1 1-1 0 0,-24 14 0 0 0,36-25 12 0 0,1-2 1 0 0,-1 1-1 0 0,1-1 0 0 0,-1 0 0 0 0,0 0 1 0 0,0 0-1 0 0,-8 0 0 0 0,11-1-224 0 0,0-1 0 0 0,0 0-1 0 0,1 0 1 0 0,-1 0 0 0 0,0-1 0 0 0,0 1-1 0 0,-5-2 1 0 0,6 2-232 0 0,1-1 0 0 0,-1 0 0 0 0,0 0 0 0 0,1 0 1 0 0,-1 0-1 0 0,1 0 0 0 0,-1 0 0 0 0,1 0 0 0 0,0 0 0 0 0,-1 0 0 0 0,1-1 0 0 0,0 1 0 0 0,-2-3 0 0 0,-3-8-5404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11055 0 0,'-5'-3'11443'0'0,"186"-11"-8970"0"0,-83 4-1922 0 0,284-46 175 0 0,-215 27-1743 0 0,-94 16-1148 0 0,-25 4-4460 0 0,-17 3-481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1375 0 0,'2'2'107'0'0,"2"2"-717"0"0,0 0 1545 0 0,0 0 1 0 0,0 0-1 0 0,0 0 1 0 0,-1 1-1 0 0,4 5 1 0 0,-6-8-671 0 0,-1-1 0 0 0,1 1 0 0 0,0 0 0 0 0,-1-1 0 0 0,0 1 0 0 0,1-1 0 0 0,-1 1 0 0 0,0 0 0 0 0,1-1 0 0 0,-1 1 0 0 0,0 0 0 0 0,0-1 0 0 0,0 1 0 0 0,-1 0 0 0 0,1 0 0 0 0,0-1 0 0 0,-1 1 0 0 0,1-1 0 0 0,-1 1 0 0 0,1 0 0 0 0,-1-1 0 0 0,0 1 0 0 0,-1 1 0 0 0,-4 6 182 0 0,0-1 1 0 0,-1 1 0 0 0,0-1 0 0 0,-1-1-1 0 0,1 1 1 0 0,-13 7 0 0 0,-57 36 1895 0 0,24-17-844 0 0,33-20-791 0 0,1 1 0 0 0,-29 28 0 0 0,42-37-571 0 0,0 0 1 0 0,1 1 0 0 0,-1 0 0 0 0,2 0 0 0 0,-1 0 0 0 0,1 1 0 0 0,0-1 0 0 0,0 1 0 0 0,1 0 0 0 0,-5 17 0 0 0,8-24-118 0 0,-1 1 0 0 0,1 0 0 0 0,0 0-1 0 0,0-1 1 0 0,0 1 0 0 0,0 0 0 0 0,0 0 0 0 0,0-1 0 0 0,0 1 0 0 0,1 0 0 0 0,-1 0 0 0 0,0-1 0 0 0,1 1 0 0 0,0 0-1 0 0,-1-1 1 0 0,1 1 0 0 0,0-1 0 0 0,0 1 0 0 0,2 2 0 0 0,-2-3 5 0 0,1 1 1 0 0,0-1-1 0 0,0 1 0 0 0,0-1 0 0 0,-1 0 1 0 0,2 0-1 0 0,-1 0 0 0 0,0 0 1 0 0,0 0-1 0 0,0 0 0 0 0,0-1 0 0 0,0 1 1 0 0,4 0-1 0 0,2 0 57 0 0,1-1-1 0 0,-1 0 0 0 0,1 0 1 0 0,-1-1-1 0 0,1 0 1 0 0,16-4-1 0 0,-12 1-28 0 0,0 0 0 0 0,0-1 0 0 0,0 0 0 0 0,-1-1 0 0 0,0-1 0 0 0,0 0 0 0 0,0-1 0 0 0,14-12 0 0 0,-22 16-49 0 0,1 0 0 0 0,-1 0 1 0 0,-1-1-1 0 0,1 0 0 0 0,0 1 1 0 0,-1-1-1 0 0,0-1 0 0 0,0 1 1 0 0,2-9-1 0 0,-3 10-3 0 0,-1 0-1 0 0,0-1 1 0 0,0 1-1 0 0,-1-1 1 0 0,0 1-1 0 0,1-1 1 0 0,-1 1-1 0 0,-1-1 1 0 0,1 1-1 0 0,-1-1 1 0 0,0 1-1 0 0,0-1 1 0 0,-2-7-1 0 0,-4-6-6 0 0,-1 0-1 0 0,-1 1 1 0 0,-12-21-1 0 0,16 31-233 0 0,1 0 0 0 0,-1 1-1 0 0,-1-1 1 0 0,1 1 0 0 0,-1 0-1 0 0,-1 0 1 0 0,1 1 0 0 0,-1 0-1 0 0,-12-8 1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85 577 19871 0 0,'-13'-17'871'0'0,"1"0"-1"0"0,1-1 1 0 0,0-1 0 0 0,-12-29-1 0 0,20 40-664 0 0,0-1 0 0 0,1 1-1 0 0,0-1 1 0 0,0 1-1 0 0,1-1 1 0 0,0 1 0 0 0,1-1-1 0 0,0 0 1 0 0,0 0 0 0 0,1 1-1 0 0,0-1 1 0 0,0 1-1 0 0,5-17 1 0 0,-2 16-165 0 0,-1 0 0 0 0,1 0-1 0 0,1 0 1 0 0,0 1 0 0 0,0 0-1 0 0,0 0 1 0 0,1 0 0 0 0,9-9-1 0 0,-5 7-24 0 0,1 1 0 0 0,0 0 0 0 0,1 0 0 0 0,24-13 0 0 0,3 3-106 0 0,2 2 0 0 0,72-20-1 0 0,-67 22 12 0 0,80-27 64 0 0,-4 2-3146 0 0,-101 33 1633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11055 0 0,'0'0'852'0'0,"-1"1"-560"0"0,-2 0-193 0 0,1 0 0 0 0,0 1 0 0 0,0-1 0 0 0,0 1-1 0 0,0 0 1 0 0,0-1 0 0 0,0 1 0 0 0,0 0 0 0 0,0 0-1 0 0,-2 4 1 0 0,-15 27 2592 0 0,12-21-1938 0 0,-103 212 3913 0 0,43-82-3855 0 0,-75 118-243 0 0,115-222-516 0 0,-1-1 0 0 0,-2-2-1 0 0,-51 47 1 0 0,52-53-43 0 0,10-8-1033 0 0,17-20-133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3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6911 0 0,'0'0'623'0'0,"1"2"-514"0"0,0-1 67 0 0,0 0 0 0 0,0 0-1 0 0,0 1 1 0 0,0-1 0 0 0,1 0-1 0 0,-1 0 1 0 0,1 0-1 0 0,-1 0 1 0 0,0 0 0 0 0,1-1-1 0 0,-1 1 1 0 0,1 0 0 0 0,0-1-1 0 0,-1 1 1 0 0,1-1-1 0 0,0 0 1 0 0,1 1 0 0 0,34 1 3261 0 0,-29-1-2956 0 0,170-11 3817 0 0,-119 5-3761 0 0,560-62 1565 0 0,57-5-139 0 0,-595 66-1841 0 0,328-10-995 0 0,-375 18-1308 0 0,-13 0-2717 0 0,-2 1-1920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95 422 13559 0 0,'-48'29'1115'0'0,"20"-11"-4"0"0,9-7 2561 0 0,21-13-3473 0 0,-1 1 1 0 0,1-1-1 0 0,-1 1 1 0 0,1-1-1 0 0,-1 1 1 0 0,1-1-1 0 0,-1 0 1 0 0,0 0-1 0 0,1-2 1 0 0,3-5 71 0 0,66-76 1060 0 0,-47 56-1277 0 0,8-8-30 0 0,2 2-1 0 0,0 1 0 0 0,3 2 0 0 0,1 2 1 0 0,1 1-1 0 0,84-47 0 0 0,-99 65 45 0 0,-1 0 0 0 0,1 2 0 0 0,1 0 0 0 0,0 2 0 0 0,48-9 0 0 0,-62 15-30 0 0,0 0 0 0 0,0 1 1 0 0,-1 1-1 0 0,1-1 0 0 0,0 2 0 0 0,0-1 0 0 0,12 5 0 0 0,-16-4-20 0 0,1 1-1 0 0,-1 0 0 0 0,0 0 1 0 0,0 1-1 0 0,0 0 0 0 0,0 0 1 0 0,-1 1-1 0 0,0 0 0 0 0,0 0 1 0 0,10 11-1 0 0,-8-7 35 0 0,-1 1-1 0 0,-1-1 1 0 0,1 2-1 0 0,-2-1 1 0 0,1 1-1 0 0,-2 0 1 0 0,1 0-1 0 0,-2 0 1 0 0,1 0-1 0 0,-1 1 1 0 0,-1 0 0 0 0,1 16-1 0 0,-1-15-22 0 0,-2 0-1 0 0,0 0 1 0 0,-1 0 0 0 0,0 0-1 0 0,-1 0 1 0 0,0 0-1 0 0,-1-1 1 0 0,0 1 0 0 0,-1-1-1 0 0,-1 0 1 0 0,-7 15-1 0 0,7-19 16 0 0,-1 0-1 0 0,0 0 0 0 0,0 0 0 0 0,-1-1 0 0 0,0 0 1 0 0,0-1-1 0 0,-1 1 0 0 0,1-1 0 0 0,-1-1 0 0 0,-1 0 1 0 0,-14 8-1 0 0,-4-1 110 0 0,-1-1 1 0 0,-42 12-1 0 0,15-10-79 0 0,-1-2 0 0 0,-1-2-1 0 0,1-3 1 0 0,-1-3 0 0 0,-72-4 0 0 0,111 1-97 0 0,-50-5 157 0 0,62 4-205 0 0,0 0 0 0 0,0-1 0 0 0,1 1 0 0 0,-1-1 0 0 0,0 0 0 0 0,1 0 0 0 0,-1-1 0 0 0,-7-5 0 0 0,12 8-28 0 0,0-1 0 0 0,1 1 0 0 0,-1-1 1 0 0,0 1-1 0 0,1-1 0 0 0,-1 0 0 0 0,1 1 0 0 0,-1-1 1 0 0,1 0-1 0 0,-1 1 0 0 0,1-1 0 0 0,0 0 0 0 0,-1 0 1 0 0,1 1-1 0 0,0-1 0 0 0,-1 0 0 0 0,1 0 0 0 0,0 0 1 0 0,0 1-1 0 0,0-1 0 0 0,0 0 0 0 0,0-1 0 0 0,3-12-5892 0 0,5-3-1684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11055 0 0,'0'0'2468'0'0,"0"2"-1026"0"0,-7 52 2173 0 0,-14 75-317 0 0,17-112-3150 0 0,-1-1-1 0 0,-1 1 1 0 0,0-1 0 0 0,-1 0 0 0 0,-14 24-1 0 0,-28 25 3 0 0,41-54-153 0 0,7-10-51 0 0,-10 14-3105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25 9215 0 0,'5'-2'408'0'0,"20"-11"4171"0"0,-25 13-4399 0 0,0 0 1 0 0,0-1-1 0 0,0 1 0 0 0,-1-1 1 0 0,1 1-1 0 0,0-1 0 0 0,0 1 1 0 0,-1-1-1 0 0,1 1 0 0 0,0 0 1 0 0,-1-1-1 0 0,1 1 0 0 0,0-1 1 0 0,-1 1-1 0 0,1 0 0 0 0,0-1 1 0 0,-1 1-1 0 0,1 0 1 0 0,-1 0-1 0 0,1-1 0 0 0,-1 1 1 0 0,1 0-1 0 0,-1 0 0 0 0,1 0 1 0 0,-1 0-1 0 0,1-1 0 0 0,0 1 1 0 0,-1 0-1 0 0,0 0 0 0 0,-16-1 927 0 0,1 3-629 0 0,-1 0 0 0 0,1 1 0 0 0,0 1 0 0 0,-24 9-1 0 0,-62 30-235 0 0,76-31-44 0 0,-299 152 485 0 0,267-131-683 0 0,50-25 11 0 0,8-8-11 0 0,0 1 1 0 0,-1-1-1 0 0,1 1 1 0 0,0-1-1 0 0,0 0 1 0 0,0 1 0 0 0,0-1-1 0 0,0 1 1 0 0,0-1-1 0 0,-1 1 1 0 0,1-1-1 0 0,0 1 1 0 0,0-1-1 0 0,0 1 1 0 0,1-1-1 0 0,-1 1 1 0 0,0-1-1 0 0,0 0 1 0 0,0 1 0 0 0,0-1-1 0 0,0 1 1 0 0,0-1-1 0 0,1 1 1 0 0,-1-1-1 0 0,0 0 1 0 0,0 1-1 0 0,1-1 1 0 0,-1 0-1 0 0,1 1 1 0 0,0 0 1 0 0,0 0-1 0 0,0 0 1 0 0,1 0-1 0 0,-1 0 1 0 0,0-1 0 0 0,1 1-1 0 0,-1-1 1 0 0,0 1 0 0 0,3 0-1 0 0,34 4 20 0 0,-35-5-21 0 0,68 3-60 0 0,-39-2-40 0 0,-1 0 0 0 0,0 2 0 0 0,40 9 1 0 0,-62-9 81 0 0,1 0 0 0 0,-1 0 0 0 0,0 1 0 0 0,0 0 0 0 0,0 0 0 0 0,-1 1 0 0 0,0 0 0 0 0,0 0 1 0 0,0 1-1 0 0,0 1 0 0 0,-1-1 0 0 0,0 1 0 0 0,0 0 0 0 0,10 16 0 0 0,-9-12-1 0 0,-1 1 0 0 0,-1 0 0 0 0,0 0 0 0 0,5 15-1 0 0,-9-22 41 0 0,-1 0 0 0 0,1 0 0 0 0,-1-1 0 0 0,0 1-1 0 0,-1 0 1 0 0,1 0 0 0 0,-1 0 0 0 0,0 0-1 0 0,0 0 1 0 0,0 0 0 0 0,-1 0 0 0 0,0 0 0 0 0,0 0-1 0 0,-2 8 1 0 0,1-11 20 0 0,0 1 0 0 0,0 0 0 0 0,0 0 0 0 0,0-1 1 0 0,0 1-1 0 0,-1-1 0 0 0,1 1 0 0 0,-1-1 0 0 0,0 0 0 0 0,0 0 0 0 0,1 0 0 0 0,-1-1 0 0 0,0 1 0 0 0,-1-1 0 0 0,1 1 0 0 0,0-1 1 0 0,0 0-1 0 0,-1 0 0 0 0,-4 0 0 0 0,-7 2 102 0 0,-1-2 1 0 0,-28 1 0 0 0,43-2-141 0 0,-136 3 218 0 0,65 1-961 0 0,0-4 1 0 0,-89-11 0 0 0,144 8-424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691 311 9271 0 0,'0'0'5403'0'0,"2"0"-4580"0"0,3-2-491 0 0,0 0 0 0 0,-1 0 0 0 0,1 0 0 0 0,-1 0 1 0 0,1-1-1 0 0,-1 0 0 0 0,0 0 0 0 0,1 0 0 0 0,-2 0 0 0 0,1-1 1 0 0,0 0-1 0 0,-1 1 0 0 0,5-7 0 0 0,-2 1 100 0 0,0-1 0 0 0,0 1 0 0 0,-1-1 0 0 0,4-11 0 0 0,-7 16-353 0 0,0-1 0 0 0,-1 0-1 0 0,0 0 1 0 0,0 1 0 0 0,0-1 0 0 0,-1 0 0 0 0,0 0 0 0 0,0 0-1 0 0,-1-8 1 0 0,-1-3-49 0 0,-1 0 0 0 0,-6-18 0 0 0,8 30-34 0 0,-1 0 1 0 0,0 0 0 0 0,0 0-1 0 0,-1 0 1 0 0,1 0-1 0 0,-1 1 1 0 0,0-1-1 0 0,-1 1 1 0 0,1 0-1 0 0,-1-1 1 0 0,-3-2-1 0 0,4 5-29 0 0,0 1 0 0 0,0-1 0 0 0,1 1 0 0 0,-1 0-1 0 0,0 0 1 0 0,0 0 0 0 0,0 0 0 0 0,0 1 0 0 0,0-1 0 0 0,0 1 0 0 0,0-1 0 0 0,-1 1-1 0 0,1 0 1 0 0,0 1 0 0 0,0-1 0 0 0,0 0 0 0 0,0 1 0 0 0,0 0 0 0 0,0 0 0 0 0,0 0-1 0 0,-3 1 1 0 0,-9 4-113 0 0,0 1 0 0 0,-23 14 0 0 0,35-19 121 0 0,-25 15-51 0 0,0 1 0 0 0,2 2 0 0 0,-33 30-1 0 0,42-33 72 0 0,1 0 0 0 0,1 1 0 0 0,0 1 0 0 0,2 0-1 0 0,-17 31 1 0 0,27-44 5 0 0,0 0 0 0 0,0 0 0 0 0,0 1 0 0 0,1 0 0 0 0,0-1 0 0 0,1 1 0 0 0,-2 10 0 0 0,3-15 0 0 0,0 1 0 0 0,0-1 0 0 0,0 1 0 0 0,0-1 0 0 0,1 1 0 0 0,-1-1 0 0 0,1 1 0 0 0,-1-1 0 0 0,1 0 0 0 0,0 1 0 0 0,0-1 0 0 0,0 0 0 0 0,0 1 0 0 0,1-1 0 0 0,-1 0 0 0 0,1 0 0 0 0,-1 0 0 0 0,1 0 0 0 0,0 0 0 0 0,-1-1 0 0 0,1 1 0 0 0,0 0 0 0 0,3 1 0 0 0,1 1 15 0 0,1-1-1 0 0,-1 0 1 0 0,1-1 0 0 0,0 1-1 0 0,-1-1 1 0 0,1 0 0 0 0,0-1-1 0 0,0 1 1 0 0,1-2 0 0 0,-1 1-1 0 0,0-1 1 0 0,0 0 0 0 0,0 0-1 0 0,0-1 1 0 0,8-1 0 0 0,8-3 31 0 0,-1 0 1 0 0,0-2 0 0 0,29-12 0 0 0,-29 9-67 0 0,-1 0 0 0 0,-1-1 0 0 0,0-1 1 0 0,0-1-1 0 0,-1-1 0 0 0,-1 0 0 0 0,0-2 1 0 0,-1 0-1 0 0,21-25 0 0 0,-34 35-34 0 0,0 0 0 0 0,0-1-1 0 0,0 1 1 0 0,-1-1 0 0 0,4-8-1 0 0,-6 12 37 0 0,-1 1-1 0 0,1 0 1 0 0,-1 0-1 0 0,1 0 1 0 0,-1-1-1 0 0,0 1 1 0 0,0 0-1 0 0,0 0 1 0 0,-1-4-1 0 0,1 5 16 0 0,0 0-1 0 0,0 0 0 0 0,-1 0 0 0 0,1 0 0 0 0,-1 0 0 0 0,1 0 0 0 0,-1 0 0 0 0,1 0 1 0 0,-1 0-1 0 0,0 0 0 0 0,1 0 0 0 0,-1 0 0 0 0,0 1 0 0 0,0-1 0 0 0,1 0 1 0 0,-1 1-1 0 0,0-1 0 0 0,0 0 0 0 0,0 1 0 0 0,-2-2 0 0 0,2 2 4 0 0,-1 0 0 0 0,1-1 0 0 0,-1 1 0 0 0,0 0-1 0 0,1 0 1 0 0,-1 0 0 0 0,1 0 0 0 0,-1 0 0 0 0,0 0 0 0 0,1 1 0 0 0,-1-1 0 0 0,1 0-1 0 0,-1 1 1 0 0,1-1 0 0 0,-1 1 0 0 0,1 0 0 0 0,-1-1 0 0 0,1 1 0 0 0,0 0-1 0 0,-1 0 1 0 0,0 1 0 0 0,-4 3 5 0 0,0-1 0 0 0,-10 12 0 0 0,0 4 24 0 0,1 0 1 0 0,1 0-1 0 0,1 2 0 0 0,-14 29 0 0 0,9-15 3 0 0,-43 82-14 0 0,6 4 1 0 0,4 1 0 0 0,-58 226-1 0 0,91-278-3 0 0,-40 146-86 0 0,43-172 36 0 0,-1-1-1 0 0,-42 77 1 0 0,13-48 380 0 0,-62 80 0 0 0,66-100 1111 0 0,40-51-408 0 0,0-3-1023 0 0,0 1-1 0 0,0-1 1 0 0,0 1-1 0 0,1-1 1 0 0,-1 0-1 0 0,0 0 1 0 0,1 1-1 0 0,-1-1 1 0 0,0 0-1 0 0,1 0 1 0 0,-1 0 0 0 0,0-1-1 0 0,1 1 14 0 0,-3-3-3 0 0,1-1 0 0 0,0 0-1 0 0,0 1 1 0 0,0-1 0 0 0,0 0-1 0 0,1 0 1 0 0,0 0-1 0 0,0 0 1 0 0,1-1 0 0 0,-1 1-1 0 0,1-7 1 0 0,1-9 10 0 0,5-31 1 0 0,-2 32-27 0 0,42-270-2022 0 0,-24 191-2389 0 0,-10 50-2744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3679 0 0,'-1'0'7322'0'0,"-9"1"-804"0"0,8 0-6218 0 0,-1 0 0 0 0,1 1 0 0 0,0 0-1 0 0,0-1 1 0 0,0 1 0 0 0,0 0 0 0 0,0 0-1 0 0,0 0 1 0 0,1 0 0 0 0,-1 0 0 0 0,1 0 0 0 0,-1 1-1 0 0,-1 3 1 0 0,-15 39 1145 0 0,14-32-903 0 0,-21 60 281 0 0,-15 38-428 0 0,32-90-563 0 0,-2-1 1 0 0,-1 0 0 0 0,-16 23 0 0 0,8-19-3600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5527 0 0,'5'-11'469'0'0,"0"1"0"0"0,10-14 0 0 0,5 0 7192 0 0,-19 23-7429 0 0,-1 1 0 0 0,0 0 0 0 0,1 0 0 0 0,-1-1 0 0 0,0 1 0 0 0,1 0 0 0 0,-1 0 0 0 0,0-1 0 0 0,1 1 1 0 0,-1 0-1 0 0,0 0 0 0 0,1 0 0 0 0,-1 0 0 0 0,1-1 0 0 0,-1 1 0 0 0,1 0 0 0 0,-1 0 0 0 0,0 0 0 0 0,1 0 0 0 0,-1 0 0 0 0,1 0 0 0 0,-1 0 0 0 0,1 0 0 0 0,7 6 1034 0 0,2 13-1150 0 0,-8-13 0 0 0,-1 1 0 0 0,1-1 1 0 0,-1 1-1 0 0,0 0 0 0 0,0 0 0 0 0,-1-1 1 0 0,-1 13-1 0 0,-9 49 593 0 0,8-55-567 0 0,-7 39 252 0 0,-16 111 44 0 0,25-141-230 0 0,9-28-64 0 0,1-3-79 0 0,0 0 0 0 0,-1-1-1 0 0,0 0 1 0 0,-1 0 0 0 0,0-1 0 0 0,7-14-1 0 0,6-7-26 0 0,35-41-168 0 0,4 2 1 0 0,125-115 0 0 0,-175 177-410 0 0,1 0 1 0 0,0 0-1 0 0,1 1 1 0 0,21-11-1 0 0,-23 15-927 0 0,0 0-1 0 0,0 0 1 0 0,20-4-1 0 0,-12 5-4613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39 14743 0 0,'10'4'306'0'0,"0"1"-1"0"0,0-1 0 0 0,-1 2 1 0 0,1 0-1 0 0,-2 0 0 0 0,15 12 1 0 0,20 13 3828 0 0,-42-30-3559 0 0,1-1-31 0 0,-1 1-475 0 0,0 0-1 0 0,1-1 1 0 0,-1 1 0 0 0,1-1 0 0 0,-1 1 0 0 0,0-1-1 0 0,1 0 1 0 0,-1 0 0 0 0,1 0 0 0 0,-1 0 0 0 0,1 0-1 0 0,-1 0 1 0 0,1 0 0 0 0,-1 0 0 0 0,1 0 0 0 0,-1-1-1 0 0,1 1 1 0 0,-1-1 0 0 0,1 1 0 0 0,-1-1 0 0 0,0 0-1 0 0,1 1 1 0 0,-1-1 0 0 0,0 0 0 0 0,2-1 0 0 0,-1 0-41 0 0,0 0 1 0 0,0-1-1 0 0,-1 1 1 0 0,1-1-1 0 0,-1 1 1 0 0,0-1-1 0 0,1 1 1 0 0,-1-1-1 0 0,0 0 1 0 0,-1 1-1 0 0,1-1 1 0 0,0 0-1 0 0,-1-3 1 0 0,1 3-35 0 0,-1 1 0 0 0,0-1 0 0 0,1 0 0 0 0,-2 1 0 0 0,1-1 0 0 0,0 0 0 0 0,0 1 0 0 0,-1-1-1 0 0,1 0 1 0 0,-1 1 0 0 0,0-1 0 0 0,0 1 0 0 0,0-1 0 0 0,0 1 0 0 0,0 0 0 0 0,-1-1 0 0 0,1 1 0 0 0,-3-3 0 0 0,1 2-49 0 0,1 1-1 0 0,-1 0 1 0 0,0-1-1 0 0,0 1 1 0 0,0 1-1 0 0,0-1 0 0 0,0 0 1 0 0,-1 1-1 0 0,1-1 1 0 0,0 1-1 0 0,-1 0 1 0 0,1 0-1 0 0,-7 0 1 0 0,1 0-18 0 0,0 1 0 0 0,0 0 0 0 0,0 0 0 0 0,0 1 1 0 0,0 1-1 0 0,0-1 0 0 0,0 2 0 0 0,0-1 0 0 0,0 1 0 0 0,1 0 0 0 0,0 1 1 0 0,-1 0-1 0 0,1 0 0 0 0,-11 9 0 0 0,-2 1 60 0 0,1 2 0 0 0,1 0-1 0 0,0 1 1 0 0,-16 21 0 0 0,19-20 22 0 0,1 0 1 0 0,1 2-1 0 0,1-1 0 0 0,-12 24 1 0 0,21-34-6 0 0,-1 1 1 0 0,2-1-1 0 0,0 1 1 0 0,0 0-1 0 0,-2 11 1 0 0,4-15-6 0 0,1 0 0 0 0,0 0 0 0 0,-1 0 0 0 0,2 0 0 0 0,-1 0 0 0 0,1 0 0 0 0,0 0 0 0 0,0 0 0 0 0,4 9 0 0 0,-4-12-87 0 0,1 1-1 0 0,-1 0 0 0 0,1-1 1 0 0,0 0-1 0 0,0 0 1 0 0,1 1-1 0 0,-1-1 1 0 0,1 0-1 0 0,-1-1 1 0 0,1 1-1 0 0,4 3 1 0 0,17 9-1130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70 235 10135 0 0,'-9'2'1050'0'0,"-22"4"474"0"0,1 0 7134 0 0,31-8-8500 0 0,0 0 0 0 0,0 0-1 0 0,0 0 1 0 0,0-1 0 0 0,0 1-1 0 0,0 0 1 0 0,1 0 0 0 0,-1 1-1 0 0,1-1 1 0 0,0 0 0 0 0,-1 0 0 0 0,1 1-1 0 0,4-3 1 0 0,-1-1 122 0 0,23-20-204 0 0,2 2 1 0 0,0 1-1 0 0,1 1 1 0 0,1 2-1 0 0,1 1 0 0 0,1 2 1 0 0,0 1-1 0 0,1 2 0 0 0,0 1 1 0 0,42-8-1 0 0,-72 19-76 0 0,11-2 0 0 0,25-3 0 0 0,-38 5 0 0 0,1 1 0 0 0,0 0 0 0 0,0 0 0 0 0,-1 1 0 0 0,1-1 0 0 0,-1 1 0 0 0,1-1 0 0 0,0 1 0 0 0,-1 0 0 0 0,1 0 0 0 0,-1 1 0 0 0,7 3 0 0 0,-8-3-2 0 0,0 0 0 0 0,0 0 0 0 0,0 0 0 0 0,-1 0 0 0 0,1 0-1 0 0,-1 1 1 0 0,1-1 0 0 0,-1 1 0 0 0,0 0 0 0 0,1-1 0 0 0,-1 1 0 0 0,-1 0 0 0 0,1-1-1 0 0,0 1 1 0 0,-1 0 0 0 0,1 4 0 0 0,0 5-10 0 0,0 1 0 0 0,-2 15 0 0 0,1-14-109 0 0,0 1-1 0 0,0-1 1 0 0,1 0 0 0 0,4 21-1 0 0,-3-28-89 0 0,0 0 1 0 0,1-1-1 0 0,-1 1 1 0 0,1-1-1 0 0,1 0 0 0 0,-1 1 1 0 0,1-1-1 0 0,0-1 0 0 0,0 1 1 0 0,10 9-1 0 0,3 0-5189 0 0,0-4-1620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27 5527 0 0,'5'-6'277'0'0,"-3"3"-163"0"0,1-1 0 0 0,0 1 0 0 0,10-7 10015 0 0,-29 26-9075 0 0,-9 9-101 0 0,-36 44-1 0 0,-3 23 1146 0 0,-72 140 0 0 0,101-161-1748 0 0,-43 131 0 0 0,-4 82-698 0 0,76-259 265 0 0,1-2-932 0 0,-2-1 0 0 0,-16 40 0 0 0,22-60 933 0 0,0 0 0 0 0,0 0 0 0 0,0 0 0 0 0,0 0 0 0 0,0 0 0 0 0,-1 0 0 0 0,1-1 0 0 0,-1 1 0 0 0,0 0 0 0 0,1-1 0 0 0,-1 1 0 0 0,0-1 0 0 0,0 1 0 0 0,0-1 0 0 0,0 0 0 0 0,0 0 0 0 0,0 0 0 0 0,-4 1 0 0 0,4-2 33 0 0,0 1 1 0 0,0-1-1 0 0,0 0 1 0 0,0-1 0 0 0,0 1-1 0 0,0 0 1 0 0,0-1 0 0 0,0 1-1 0 0,1-1 1 0 0,-1 1-1 0 0,0-1 1 0 0,0 0 0 0 0,0 0-1 0 0,0 0 1 0 0,1 0 0 0 0,-1 0-1 0 0,0 0 1 0 0,1 0-1 0 0,-1-1 1 0 0,1 1 0 0 0,-2-2-1 0 0,-3-4 198 0 0,0 0 0 0 0,0 0 1 0 0,1 0-1 0 0,0 0 0 0 0,1-1 0 0 0,0 0 0 0 0,0 1 0 0 0,0-2 0 0 0,1 1 0 0 0,0 0 0 0 0,1-1 1 0 0,0 1-1 0 0,0-1 0 0 0,1 0 0 0 0,0 0 0 0 0,1 1 0 0 0,0-15 0 0 0,1 13 34 0 0,0-1 1 0 0,1 1-1 0 0,0 0 0 0 0,1 0 0 0 0,0 0 0 0 0,0 1 1 0 0,1-1-1 0 0,1 1 0 0 0,-1 0 0 0 0,1 0 0 0 0,1 0 1 0 0,0 0-1 0 0,0 1 0 0 0,14-14 0 0 0,-6 10-201 0 0,1 0-1 0 0,0 1 1 0 0,0 1-1 0 0,1 0 1 0 0,1 2-1 0 0,0-1 1 0 0,0 2-1 0 0,0 0 0 0 0,1 1 1 0 0,0 1-1 0 0,0 1 1 0 0,1 0-1 0 0,-1 1 1 0 0,1 1-1 0 0,0 1 1 0 0,-1 1-1 0 0,24 2 1 0 0,-36-1 28 0 0,0 0 1 0 0,-1 0-1 0 0,1 0 0 0 0,-1 1 1 0 0,0 0-1 0 0,0 0 0 0 0,1 0 1 0 0,-1 1-1 0 0,0 0 0 0 0,-1 0 1 0 0,1 0-1 0 0,-1 0 0 0 0,1 1 1 0 0,-1-1-1 0 0,0 1 0 0 0,0 0 1 0 0,0 1-1 0 0,4 6 1 0 0,-5-5 68 0 0,1 1 1 0 0,-1 0-1 0 0,0 0 1 0 0,0 0-1 0 0,-1 1 1 0 0,0-1 0 0 0,0 1-1 0 0,0-1 1 0 0,-1 1-1 0 0,-1-1 1 0 0,1 1-1 0 0,-1 0 1 0 0,-1 8-1 0 0,-1 0 61 0 0,0 0 0 0 0,-2 1 0 0 0,1-1-1 0 0,-2 0 1 0 0,-10 23 0 0 0,11-28-70 0 0,-1-1 1 0 0,-1-1-1 0 0,1 1 1 0 0,-2-1-1 0 0,1 0 0 0 0,-1 0 1 0 0,-1-1-1 0 0,1 0 1 0 0,-11 9-1 0 0,9-12-94 0 0,0 1 1 0 0,0-1-1 0 0,0-1 0 0 0,-1 0 0 0 0,1 0 0 0 0,-1 0 1 0 0,0-2-1 0 0,0 1 0 0 0,0-1 0 0 0,0-1 0 0 0,0 1 1 0 0,-12-1-1 0 0,-1-1-84 0 0,0-1-1 0 0,-1-1 1 0 0,1-1 0 0 0,-28-7-1 0 0,47 9-180 0 0,-1 0 0 0 0,1 0 0 0 0,-1-1 0 0 0,1 1-1 0 0,0-1 1 0 0,0 0 0 0 0,-1 0 0 0 0,1 0-1 0 0,1-1 1 0 0,-1 0 0 0 0,0 1 0 0 0,-3-5 0 0 0,-3-7-7517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16871 0 0,'0'0'771'0'0,"0"2"-14"0"0,0 12-741 0 0,-1 0 330 0 0,1-1-1 0 0,1 1 0 0 0,0 0 1 0 0,0-1-1 0 0,2 1 0 0 0,-1-1 1 0 0,2 0-1 0 0,5 16 0 0 0,-2-17-34 0 0,0 0 1 0 0,0 0-1 0 0,2-1 0 0 0,-1 0 1 0 0,1 0-1 0 0,1-1 0 0 0,0 0 0 0 0,0 0 1 0 0,22 14-1 0 0,-8-8-186 0 0,1-1 1 0 0,1-1-1 0 0,47 18 1 0 0,-65-29-311 0 0,1 0 0 0 0,0 0 0 0 0,-1-1 0 0 0,1-1 0 0 0,0 1 0 0 0,0-1 0 0 0,0-1 0 0 0,1 0 0 0 0,-1 0 0 0 0,0-1 0 0 0,0 0 0 0 0,13-3-1 0 0,-4-4-2019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3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7831 0 0,'0'0'9648'0'0,"1"2"-9202"0"0,3 21-59 0 0,0 0 1 0 0,-1 1 0 0 0,-2-1 0 0 0,-2 39 0 0 0,2 22 1 0 0,22 170-11 0 0,-8-369 2206 0 0,15 3-2737 0 0,64-157 0 0 0,24-83-698 0 0,-117 346 847 0 0,7-26-31 0 0,5-49-1 0 0,-12 75 24 0 0,-1 5-48 0 0,2 1-13 0 0,0-1 65 0 0,1 1 0 0 0,0 0 1 0 0,-1 0-1 0 0,1 0 0 0 0,-1 0 0 0 0,1 0 1 0 0,0 1-1 0 0,-1-1 0 0 0,1 1 0 0 0,-1-1 1 0 0,1 1-1 0 0,-1 0 0 0 0,0 0 0 0 0,1 0 1 0 0,-1 1-1 0 0,0-1 0 0 0,0 1 0 0 0,3 1 1 0 0,0 0-5 0 0,14 9 40 0 0,69 42 303 0 0,-73-47-253 0 0,0 0 0 0 0,1 0 0 0 0,0-2 0 0 0,20 5 0 0 0,-7-5 14 0 0,0-1 0 0 0,1-2 0 0 0,-1-1 0 0 0,59-5 0 0 0,117-28 89 0 0,-135 18-135 0 0,108-23 52 0 0,217-75 0 0 0,-348 95-250 0 0,-45 17 40 0 0,-11 2-4553 0 0,0-1 2858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7367 0 0,'-2'1'3848'0'0,"-4"4"-1340"0"0,1 0-1 0 0,-1 0 1 0 0,-7 10-1 0 0,-13 23 1266 0 0,-15 46-4204 0 0,23-44 1555 0 0,-190 352 44 0 0,134-270-1136 0 0,-71 162 0 0 0,145-284-32 0 0,-82 178-5 0 0,56-126-288 0 0,-46 65-1 0 0,66-108-251 0 0,0-1-1 0 0,0-1 1 0 0,-1 1 0 0 0,0-1-1 0 0,-11 8 1 0 0,9-9-1031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 5983 0 0,'0'0'464'0'0,"11"-1"1239"0"0,-11 1-1428 0 0,1 0-1 0 0,0 0 0 0 0,0 0 1 0 0,0 0-1 0 0,0 0 1 0 0,0 0-1 0 0,0 1 1 0 0,-1-1-1 0 0,1 0 1 0 0,0 1-1 0 0,0-1 1 0 0,-1 1-1 0 0,1-1 1 0 0,0 1-1 0 0,0-1 1 0 0,-1 1-1 0 0,1-1 1 0 0,0 1-1 0 0,-1-1 1 0 0,1 1-1 0 0,-1 0 0 0 0,1 0 1 0 0,0 1-28 0 0,0 1-1 0 0,0-1 1 0 0,0 0 0 0 0,0 0 0 0 0,0 0-1 0 0,-1 1 1 0 0,1-1 0 0 0,-1 4-1 0 0,1 1-15 0 0,-1 0-1 0 0,0 0 0 0 0,-1 0 0 0 0,0 0 0 0 0,-1 8 1 0 0,-20 54 1133 0 0,-58 129 0 0 0,67-168-1220 0 0,-107 195 116 0 0,100-192-242 0 0,-96 153-18 0 0,46-77 0 0 0,19-39-697 0 0,49-68 292 0 0,7-18-7573 0 0,3-6 6442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1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201 468 3223 0 0,'-5'9'137'0'0,"1"1"-1"0"0,-2-1 0 0 0,1 0 0 0 0,-1-1 0 0 0,0 0 1 0 0,-1 1-1 0 0,0-2 0 0 0,-13 12 0 0 0,-16 20 5578 0 0,22-21-3196 0 0,-25 27 1292 0 0,39-45-3757 0 0,0 0 0 0 0,-1 0 0 0 0,1 1 0 0 0,0-1-1 0 0,-1 0 1 0 0,1 0 0 0 0,0 0 0 0 0,-1 0 0 0 0,1 0-1 0 0,0 0 1 0 0,-1 0 0 0 0,1 0 0 0 0,-1 0 0 0 0,1 0-1 0 0,0 0 1 0 0,-1-1 0 0 0,1 1 0 0 0,0 0 0 0 0,0 0 0 0 0,-1 0-1 0 0,1 0 1 0 0,0 0 0 0 0,-1-1 0 0 0,1 1 0 0 0,0 0-1 0 0,0 0 1 0 0,-1 0 0 0 0,1-1 0 0 0,0 1 0 0 0,0 0-1 0 0,-1 0 1 0 0,1-1 0 0 0,0 1 0 0 0,0 0 0 0 0,0-1 0 0 0,0 1-1 0 0,-1 0 1 0 0,1-1 0 0 0,0 1 0 0 0,0-1 0 0 0,-6-13 945 0 0,5 7-854 0 0,0 1 0 0 0,1-1 0 0 0,-1 0 0 0 0,2 1 1 0 0,-1-1-1 0 0,1 1 0 0 0,0-1 0 0 0,0 0 0 0 0,1 1 0 0 0,0 0 0 0 0,0-1 0 0 0,5-8 0 0 0,1-2-4 0 0,2-1 0 0 0,0 2-1 0 0,12-17 1 0 0,22-20 13 0 0,75-71 0 0 0,-81 87-139 0 0,-32 30-14 0 0,102-97 0 0 0,-77 77 0 0 0,55-38 0 0 0,-77 59 6 0 0,1 1 0 0 0,0 0 0 0 0,0 0 0 0 0,0 0-1 0 0,0 2 1 0 0,1-1 0 0 0,-1 1 0 0 0,1 1 0 0 0,15-2 0 0 0,-21 3 1 0 0,0 1 1 0 0,0 0-1 0 0,1 0 1 0 0,-1 1-1 0 0,0 0 1 0 0,0 0-1 0 0,0 0 1 0 0,0 0 0 0 0,-1 1-1 0 0,1-1 1 0 0,0 1-1 0 0,-1 1 1 0 0,1-1-1 0 0,-1 1 1 0 0,1 0-1 0 0,-1-1 1 0 0,0 2-1 0 0,0-1 1 0 0,-1 0 0 0 0,1 1-1 0 0,-1 0 1 0 0,4 5-1 0 0,-2-2 16 0 0,0 0 0 0 0,-1 1 0 0 0,0-1 0 0 0,0 1 0 0 0,-1 0 0 0 0,0 0-1 0 0,0 1 1 0 0,-1-1 0 0 0,0 0 0 0 0,0 1 0 0 0,0 13 0 0 0,-2-10-1 0 0,-1 1-1 0 0,0 0 1 0 0,0-1 0 0 0,-1 0-1 0 0,-1 1 1 0 0,0-1-1 0 0,-6 14 1 0 0,-3 1 69 0 0,-1 0 0 0 0,-1-1 0 0 0,-1-1 0 0 0,-2 0-1 0 0,0-1 1 0 0,-21 21 0 0 0,20-25-78 0 0,-2-1 0 0 0,0-1 0 0 0,-1-1 0 0 0,0 0 0 0 0,-1-2-1 0 0,-1-1 1 0 0,-27 13 0 0 0,21-14 1 0 0,0-1 0 0 0,-1-1 1 0 0,-1-2-1 0 0,0 0 0 0 0,-53 5 0 0 0,64-11-6 0 0,0-1-1 0 0,0-1 1 0 0,0-2 0 0 0,0 1-1 0 0,0-2 1 0 0,-35-8-1 0 0,51 9-19 0 0,1 0-1 0 0,-1-1 0 0 0,1 1 0 0 0,0-1 0 0 0,-1 1 1 0 0,-4-5-1 0 0,8 6-15 0 0,-1-1-1 0 0,0 1 1 0 0,1-1 0 0 0,-1 1 0 0 0,1-1 0 0 0,-1 0 0 0 0,1 1 0 0 0,-1-1-1 0 0,1 0 1 0 0,-1 1 0 0 0,1-1 0 0 0,-1 0 0 0 0,1 0 0 0 0,0 1 0 0 0,0-1 0 0 0,-1 0-1 0 0,1 0 1 0 0,0 0 0 0 0,0 1 0 0 0,0-1 0 0 0,0 0 0 0 0,0 0 0 0 0,0 0-1 0 0,0 0 1 0 0,0 1 0 0 0,0-1 0 0 0,0 0 0 0 0,0 0 0 0 0,1 0 0 0 0,-1 1 0 0 0,0-1-1 0 0,1 0 1 0 0,-1 0 0 0 0,0 0 0 0 0,1 0 0 0 0,3-5-341 0 0,0 1 0 0 0,1 0 1 0 0,0 0-1 0 0,-1 0 0 0 0,1 1 1 0 0,8-6-1 0 0,33-20-2574 0 0,-43 28 2690 0 0,24-14-4245 0 0,2 2-970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20 521 6911 0 0,'-1'0'528'0'0,"-18"9"8839"0"0,40-28-7828 0 0,30-21-1 0 0,-29 24-924 0 0,37-35 0 0 0,49-65 279 0 0,100-100-554 0 0,-193 201-353 0 0,-3 3-11 0 0,0 1-1 0 0,24-17 0 0 0,-22 23-30 0 0,-10 7 55 0 0,-3-1-8 0 0,1 1 6 0 0,0-1-1 0 0,-1 1 1 0 0,1-1 0 0 0,0 1 0 0 0,0 0 0 0 0,-1 0-1 0 0,1 0 1 0 0,-1 0 0 0 0,0 0 0 0 0,1 0-1 0 0,-1 0 1 0 0,0 1 0 0 0,0-1 0 0 0,0 0 0 0 0,-1 1-1 0 0,2 2 1 0 0,0 6 57 0 0,-1 0 1 0 0,1 16-1 0 0,-1-11 11 0 0,0 87 327 0 0,1 12 293 0 0,-1-102-620 0 0,1-1 0 0 0,0 1 0 0 0,1-1 0 0 0,0 0 0 0 0,1 0 0 0 0,11 22 0 0 0,-13-30-47 0 0,1 0 1 0 0,-1 0-1 0 0,1 0 0 0 0,0 0 1 0 0,0-1-1 0 0,1 1 0 0 0,-1-1 0 0 0,1 0 1 0 0,-1 0-1 0 0,8 4 0 0 0,-9-6-55 0 0,0 0 0 0 0,0 0 0 0 0,0 0 0 0 0,0 0-1 0 0,0 0 1 0 0,0-1 0 0 0,1 1 0 0 0,-1-1 0 0 0,0 1 0 0 0,1-1 0 0 0,-1 0-1 0 0,0 0 1 0 0,0 0 0 0 0,1 0 0 0 0,-1 0 0 0 0,0-1 0 0 0,1 1-1 0 0,-1-1 1 0 0,0 1 0 0 0,0-1 0 0 0,0 0 0 0 0,0 0 0 0 0,4-2-1 0 0,15-13-1947 0 0,-9 6 961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73 172 4607 0 0,'-22'4'494'0'0,"-8"1"720"0"0,10-1 11824 0 0,36-3-12378 0 0,0 0 1 0 0,1-1 0 0 0,24-3-1 0 0,49-13 301 0 0,-65 12-650 0 0,270-52 1094 0 0,-226 43-1486 0 0,111-37-1 0 0,-78 9-3602 0 0,-95 38 1828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13903 0 0,'0'0'1607'0'0,"0"2"-963"0"0,-2 67 853 0 0,-3 0 1 0 0,-3 0 0 0 0,-22 84-1 0 0,-77 198-1250 0 0,89-296-1995 0 0,12-38 784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16927 0 0,'0'0'2652'0'0,"2"0"-1756"0"0,91-1 2543 0 0,124 3-1138 0 0,-176-2-2174 0 0,79-10 0 0 0,-63 4-141 0 0,85-5-1846 0 0,-99 8-1661 0 0,-20 1-4282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339 194 5527 0 0,'-1'1'423'0'0,"-38"3"328"0"0,27-3 759 0 0,0 0 1 0 0,-1 1-1 0 0,1 1 0 0 0,0-1 1 0 0,-21 9 3258 0 0,35-11-4472 0 0,350-98 2038 0 0,-143 44-1630 0 0,7 5 56 0 0,-134 32-647 0 0,-74 17-97 0 0,-7 4 0 0 0,-5 3 2 0 0,-4 4-36 0 0,-1 0 0 0 0,-1-1 0 0 0,0 0 0 0 0,0 0 0 0 0,-1-1 0 0 0,-19 13 1 0 0,2-2-2 0 0,-69 56-226 0 0,-138 82 0 0 0,20-15-943 0 0,120-76 870 0 0,-70 63 67 0 0,52-36 167 0 0,104-87 73 0 0,-15 10 35 0 0,22-16 445 0 0,13-5-159 0 0,41-12 193 0 0,0 2 1 0 0,1 2-1 0 0,0 3 1 0 0,0 2-1 0 0,102-1 0 0 0,-120 8-386 0 0,101-2 122 0 0,-103 0-275 0 0,0-1 0 0 0,35-9-1 0 0,-54 8-471 0 0,21-9 0 0 0,12-8-4009 0 0,-24 10 541 0 0,-12 6-1845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36 209 4607 0 0,'-36'-8'10404'0'0,"42"6"-9395"0"0,-4 1-263 0 0,97-31 1809 0 0,133-25 1 0 0,107 0-1601 0 0,-230 40-443 0 0,86-8-1599 0 0,-127 18-2015 0 0,-53 5 1474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1152 1 10135 0 0,'0'0'5664'0'0,"-1"1"-4848"0"0,-29 19 434 0 0,0 2 1 0 0,-37 35-1 0 0,-77 67-1087 0 0,105-94-249 0 0,-81 46 1 0 0,-91 31-290 0 0,148-79 189 0 0,-95 28 0 0 0,128-47 180 0 0,-46 5-1 0 0,62-12 7 0 0,0-1 0 0 0,-1 0 1 0 0,1-1-1 0 0,0-1 0 0 0,-22-3 0 0 0,31 3 7 0 0,1 0 0 0 0,-1 0 1 0 0,1-1-1 0 0,-1 0 0 0 0,1 0 0 0 0,0 0 0 0 0,-1 0 0 0 0,1-1 0 0 0,0 1 0 0 0,0-1 0 0 0,1 0 0 0 0,-1 0 0 0 0,-4-6 1 0 0,6 7-17 0 0,1 0 1 0 0,0 0-1 0 0,-1 0 1 0 0,1 0-1 0 0,0 0 1 0 0,1 0-1 0 0,-1 0 1 0 0,0-1-1 0 0,0 1 1 0 0,1 0-1 0 0,0-1 1 0 0,-1 1-1 0 0,1 0 1 0 0,0-1 0 0 0,0 1-1 0 0,0 0 1 0 0,0-1-1 0 0,1 1 1 0 0,-1 0-1 0 0,1 0 1 0 0,-1-1-1 0 0,1 1 1 0 0,0 0-1 0 0,0 0 1 0 0,0 0-1 0 0,0-1 1 0 0,0 1-1 0 0,0 0 1 0 0,2-2 0 0 0,3-3-54 0 0,0-1 0 0 0,1 1 0 0 0,-1 0 0 0 0,1 1 0 0 0,1 0 0 0 0,11-8 1 0 0,-1 3 85 0 0,35-17 1 0 0,-47 26 58 0 0,-1-1 1 0 0,0 2 0 0 0,0-1 0 0 0,1 1-1 0 0,-1-1 1 0 0,1 1 0 0 0,-1 1 0 0 0,1-1 0 0 0,-1 1-1 0 0,1 0 1 0 0,0 0 0 0 0,-1 1 0 0 0,1 0 0 0 0,-1 0-1 0 0,1 0 1 0 0,-1 0 0 0 0,0 1 0 0 0,1 0-1 0 0,-1 0 1 0 0,8 5 0 0 0,4 4 206 0 0,-1 1 1 0 0,0 0-1 0 0,-1 1 1 0 0,21 23-1 0 0,-18-17-232 0 0,30 23-1 0 0,-37-35-27 0 0,-1 0-1 0 0,1-1 1 0 0,1 0 0 0 0,-1-1-1 0 0,1 0 1 0 0,0-1 0 0 0,0 0-1 0 0,19 3 1 0 0,-11-4-15 0 0,-1-1-1 0 0,0-1 1 0 0,1-1 0 0 0,36-4-1 0 0,-48 2-15 0 0,-6 1-3 0 0,0 1-1 0 0,0-1 1 0 0,-1 1 0 0 0,1 0-1 0 0,0-1 1 0 0,0 1-1 0 0,0 0 1 0 0,0 0 0 0 0,0 0-1 0 0,0 0 1 0 0,-1 1 0 0 0,1-1-1 0 0,0 0 1 0 0,2 2-1 0 0,5 0-130 0 0,-6-1-183 0 0,0 0 0 0 0,0-1 1 0 0,0 1-1 0 0,1-1 0 0 0,-1 0 1 0 0,0 0-1 0 0,0 0 1 0 0,6-1-1 0 0,0 0-837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24 180 9991 0 0,'1'-1'456'0'0,"77"-55"3370"0"0,-76 55-2761 0 0,1 0-121 0 0,-3 0-890 0 0,0 1 0 0 0,0 0 0 0 0,0 0 0 0 0,0 0 0 0 0,0 0 0 0 0,0-1 0 0 0,0 1 0 0 0,1 0 0 0 0,-1 0 0 0 0,0 0 0 0 0,0 0 0 0 0,0-1 0 0 0,0 1 0 0 0,0 0 0 0 0,1 0 0 0 0,-1 0 0 0 0,0 0-1 0 0,0 0 1 0 0,0 0 0 0 0,1 0 0 0 0,-1 0 0 0 0,0 0 0 0 0,0 0 0 0 0,0-1 0 0 0,1 1 0 0 0,-1 0 0 0 0,0 0 0 0 0,0 0 0 0 0,1 0 0 0 0,-1 0 0 0 0,0 1 0 0 0,0-1 0 0 0,1 0 0 0 0,0 0 28 0 0,1 1 1 0 0,-1-1-1 0 0,0 1 1 0 0,1 0-1 0 0,-1-1 1 0 0,0 1-1 0 0,0 0 1 0 0,1 0-1 0 0,-1 0 1 0 0,0 0 0 0 0,0 0-1 0 0,0 0 1 0 0,0 0-1 0 0,0 1 1 0 0,0-1-1 0 0,0 0 1 0 0,-1 0-1 0 0,1 1 1 0 0,0-1-1 0 0,-1 1 1 0 0,1 1 0 0 0,0 0 15 0 0,0 0-1 0 0,-1 1 1 0 0,0-1 0 0 0,1 1 0 0 0,-1-1 0 0 0,-1 1 0 0 0,1-1 0 0 0,-2 8 0 0 0,-1 2 105 0 0,-1 0 0 0 0,-1 0 0 0 0,-10 21 0 0 0,3-14-48 0 0,0-1-1 0 0,-1-1 1 0 0,-24 26 0 0 0,18-21-92 0 0,4-8 15 0 0,14-13 183 0 0,2-4-181 0 0,83-91 97 0 0,-9 11-66 0 0,-44 47-206 0 0,54-48-1 0 0,-66 68 55 0 0,0 0 0 0 0,0 2-1 0 0,1 0 1 0 0,43-20 0 0 0,-58 31 33 0 0,-1 0-1 0 0,1 1 1 0 0,0 0 0 0 0,0 0-1 0 0,0 0 1 0 0,0 0 0 0 0,0 1-1 0 0,8 0 1 0 0,-12 0 7 0 0,0 0-1 0 0,-1 0 0 0 0,1 0 1 0 0,0 0-1 0 0,0 0 0 0 0,0 0 1 0 0,-1 0-1 0 0,1 0 0 0 0,0 0 1 0 0,0 1-1 0 0,0-1 0 0 0,-1 0 1 0 0,1 1-1 0 0,0-1 1 0 0,0 0-1 0 0,-1 1 0 0 0,1-1 1 0 0,0 1-1 0 0,-1-1 0 0 0,1 1 1 0 0,-1-1-1 0 0,1 1 0 0 0,-1 0 1 0 0,1-1-1 0 0,-1 1 1 0 0,1 0-1 0 0,-1-1 0 0 0,1 1 1 0 0,-1 0-1 0 0,1 1 0 0 0,0 1-14 0 0,1-2 2 0 0,-2 0 14 0 0,1 0 0 0 0,0-1 0 0 0,-1 1 0 0 0,1-1 0 0 0,-1 1 0 0 0,1 0 1 0 0,-1-1-1 0 0,0 1 0 0 0,1 0 0 0 0,-1 0 0 0 0,0-1 0 0 0,0 1 0 0 0,1 0 0 0 0,-1 0 0 0 0,0-1 0 0 0,0 1 0 0 0,0 0 0 0 0,0 0 0 0 0,0 0 0 0 0,0 1 0 0 0,0 7 0 0 0,0 0 0 0 0,-1-1 0 0 0,0 1 0 0 0,-1 0 0 0 0,0-1 0 0 0,0 1 0 0 0,-6 12 0 0 0,2-6 0 0 0,-1 0 0 0 0,-1-1 0 0 0,-15 22 0 0 0,-8 13 0 0 0,30-47 1 0 0,-5 9 125 0 0,0 0 1 0 0,1 1 0 0 0,0 0 0 0 0,-4 17 0 0 0,8-25-97 0 0,0-1 0 0 0,1 0-1 0 0,-1 1 1 0 0,1-1 0 0 0,0 1 0 0 0,0-1 0 0 0,0 0-1 0 0,1 1 1 0 0,-1-1 0 0 0,1 0 0 0 0,0 1-1 0 0,0-1 1 0 0,0 0 0 0 0,0 0 0 0 0,0 0 0 0 0,1 1-1 0 0,-1-1 1 0 0,1-1 0 0 0,0 1 0 0 0,0 0 0 0 0,0 0-1 0 0,3 2 1 0 0,0-1 15 0 0,-1-1 0 0 0,1 1 0 0 0,0-1 0 0 0,0 0 0 0 0,0 0 0 0 0,1-1 0 0 0,-1 1 1 0 0,1-1-1 0 0,-1 0 0 0 0,1-1 0 0 0,0 1 0 0 0,0-1 0 0 0,-1-1 0 0 0,9 1 0 0 0,10 0 47 0 0,0-1 1 0 0,28-5-1 0 0,-39 4-66 0 0,216-22-654 0 0,-166 17-104 0 0,29-1-3993 0 0,-63 5-2209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2 19495 0 0,'1'-1'894'0'0,"-50"73"2797"0"0,-288 334-3679 0 0,278-337-136 0 0,10-11-78 0 0,-245 266-1829 0 0,264-294 1512 0 0,-58 57 682 0 0,25-32-3867 0 0,54-47-2780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70 193 14567 0 0,'0'0'4391'0'0,"2"0"-3895"0"0,14-4-206 0 0,-1 0 0 0 0,1-1 0 0 0,-1-1 0 0 0,22-12 0 0 0,-2 2-155 0 0,250-113 1100 0 0,-279 126-1220 0 0,15-5 23 0 0,-21 8-25 0 0,1 1 0 0 0,-1-1-1 0 0,0 0 1 0 0,0 1 0 0 0,0-1-1 0 0,1 0 1 0 0,-1 1 0 0 0,0-1-1 0 0,0 0 1 0 0,0 1 0 0 0,0-1-1 0 0,0 0 1 0 0,0 1 0 0 0,0-1 0 0 0,0 0-1 0 0,0 1 1 0 0,0-1 0 0 0,0 0-1 0 0,0 1 1 0 0,0-1 0 0 0,0 1-1 0 0,0-1 1 0 0,0 0 0 0 0,0 1-1 0 0,0-1 1 0 0,-1 1 0 0 0,0 5 35 0 0,-1-1 1 0 0,-1 1-1 0 0,1 0 1 0 0,-1-1-1 0 0,0 1 1 0 0,0-1-1 0 0,-1 0 1 0 0,1 0 0 0 0,-1 0-1 0 0,-5 4 1 0 0,-10 9 56 0 0,-22 17 1 0 0,27-23-53 0 0,-256 208-295 0 0,240-195 30 0 0,-75 68-1183 0 0,103-92 1217 0 0,2 5 183 0 0,0-5 31 0 0,0-1-1 0 0,0 0 1 0 0,-1 1 0 0 0,1-1-1 0 0,0 1 1 0 0,0-1 0 0 0,0 0-1 0 0,0 1 1 0 0,1-1 0 0 0,-1 1-1 0 0,0-1 1 0 0,0 0 0 0 0,0 1-1 0 0,0-1 1 0 0,0 1 0 0 0,0-1-1 0 0,1 0 1 0 0,-1 1 0 0 0,0-1-1 0 0,0 0 1 0 0,0 1 0 0 0,1-1-1 0 0,-1 0 1 0 0,1 1 0 0 0,0 0 48 0 0,0 1 0 0 0,1-1 1 0 0,0 0-1 0 0,-1 1 0 0 0,1-1 1 0 0,0 0-1 0 0,0 0 0 0 0,-1 0 1 0 0,1-1-1 0 0,0 1 0 0 0,0 0 1 0 0,0-1-1 0 0,0 1 0 0 0,4 0 1 0 0,30 0 320 0 0,-30-1-302 0 0,50-2 443 0 0,56-11 0 0 0,-48 5-206 0 0,-58 7-342 0 0,83-11 296 0 0,-73 9-635 0 0,0-1-1 0 0,-1 0 1 0 0,23-10 0 0 0,-22 4-2450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4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1268 2303 0 0,'0'0'7500'0'0,"-2"-1"-6985"0"0,2 1-426 0 0,0 0 0 0 0,0 0 0 0 0,0 0 0 0 0,-1 0 0 0 0,1-1-1 0 0,0 1 1 0 0,0 0 0 0 0,0 0 0 0 0,-1 0 0 0 0,1 0 0 0 0,0 0 0 0 0,0 0 0 0 0,0 0 0 0 0,-1 0 0 0 0,1 0 0 0 0,0-1-1 0 0,0 1 1 0 0,0 0 0 0 0,-1 0 0 0 0,1 0 0 0 0,0 0 0 0 0,0 0 0 0 0,0 0 0 0 0,-1 1 0 0 0,1-1 0 0 0,0 0 0 0 0,0 0-1 0 0,-1 0 1 0 0,1 0 0 0 0,0 0 0 0 0,0 0 0 0 0,0 0 0 0 0,0 0 0 0 0,-1 0 0 0 0,1 1 0 0 0,0-1 0 0 0,0 0-1 0 0,0 11 2712 0 0,0-8-3530 0 0,2 17 1106 0 0,0 1 0 0 0,2-1 0 0 0,0 0 0 0 0,13 34 0 0 0,6-2 35 0 0,-14-32-287 0 0,0 1 0 0 0,13 43 0 0 0,-6-2 33 0 0,-11-39-140 0 0,-1-3-2 0 0,0 0 0 0 0,-1-1 0 0 0,0 24 0 0 0,-7 79-15 0 0,3-54 0 0 0,2-51 0 0 0,1-1 0 0 0,0 0 0 0 0,1 1 0 0 0,1-1 0 0 0,1 0 0 0 0,7 17 0 0 0,3 9-82 0 0,-10-33 24 0 0,-2 1 0 0 0,1 0 0 0 0,-1 0 0 0 0,-1 0 0 0 0,1 0 0 0 0,-2 1 0 0 0,0-1 0 0 0,0 1 0 0 0,0-1 0 0 0,-3 17 0 0 0,0-15 58 0 0,-1 2 0 0 0,-1 1 0 0 0,-2 6 3 0 0,6-20-4 0 0,-4 34-11 0 0,2-23-46 0 0,0 2-42 0 0,2-11 26 0 0,0-1 15 0 0,0 8 59 0 0,0-6 43 0 0,0 12-34 0 0,0-11-7 0 0,-3 17-3 0 0,-1 5 12 0 0,4-25 644 0 0,0-4-537 0 0,6-32 417 0 0,-3 10-128 0 0,1 1 1 0 0,1 0 0 0 0,13-38 0 0 0,-16 56-404 0 0,141-376 1178 0 0,-134 340-1064 0 0,-1-1-1 0 0,3-51 1 0 0,-6 45-59 0 0,12-74 13 0 0,5-64-145 0 0,-19 135 40 0 0,2 1 0 0 0,2-1 1 0 0,27-94-1 0 0,-27 117 33 0 0,-1 0 0 0 0,4-40 0 0 0,8-44 0 0 0,-14 96-21 0 0,1 1 0 0 0,9-21 0 0 0,-12 31 20 0 0,8-13 1 0 0,-9 17-12 0 0,0-1 0 0 0,0 0-1 0 0,0 1 1 0 0,0-1 0 0 0,0 0-1 0 0,0 0 1 0 0,-1 1 0 0 0,1-1-1 0 0,-1 0 1 0 0,1 0 0 0 0,-1 0 0 0 0,0 0-1 0 0,0 0 1 0 0,1 0 0 0 0,-1 0-1 0 0,-1 0 1 0 0,1-2 0 0 0,-1-4-49 0 0,2-10 3 0 0,1 0 1 0 0,1-1 0 0 0,6-23 0 0 0,-4 25 14 0 0,-1-1 1 0 0,-1 0-1 0 0,0-25 1 0 0,-4-12-129 0 0,1 52 123 0 0,7-22-17 0 0,-6 24 57 0 0,3-18 5 0 0,-4 19 3 0 0,0-1 0 0 0,1 1 0 0 0,-1-1 0 0 0,0 1 0 0 0,0 0 0 0 0,0-1 0 0 0,0 1 0 0 0,0-1 0 0 0,0 1 0 0 0,0-1 0 0 0,0 1 0 0 0,0-1 0 0 0,0 1 0 0 0,0 0 0 0 0,0-1 0 0 0,0 1 0 0 0,0-1 0 0 0,0 1 0 0 0,0-1 0 0 0,-1 1 0 0 0,1 0 0 0 0,0-1 0 0 0,0 1 0 0 0,-1-1 0 0 0,6-19 0 0 0,9-19-19 0 0,-5 15-3 0 0,11-47-1 0 0,-17 53 23 0 0,-3 4 5 0 0,-1 4-86 0 0,1 9 20 0 0,-1 0-340 0 0,0-8 261 0 0,2 7 117 0 0,-4-17-148 0 0,3 19 169 0 0,0-1 0 0 0,0 0-1 0 0,0 1 1 0 0,0-1 0 0 0,0 1 0 0 0,0-1-1 0 0,0 0 1 0 0,0 1 0 0 0,-1-1-1 0 0,1 0 1 0 0,0 1 0 0 0,0-1 0 0 0,-1 1-1 0 0,1-1 1 0 0,0 0 0 0 0,-1 1-1 0 0,1-1 1 0 0,-1 1 0 0 0,1-1 0 0 0,-1 0-1 0 0,-1 0-9 0 0,-4-4-10 0 0,1 1-21 0 0,5-3 32 0 0,2-2 11 0 0,0 0 0 0 0,1 1 11 0 0,-3 7 88 0 0,1-1-146 0 0,0-5 32 0 0,2 1 26 0 0,10 22 221 0 0,-10-14-199 0 0,1 0 0 0 0,-1-1-1 0 0,1 1 1 0 0,-1 0 0 0 0,1-1 0 0 0,0 0 0 0 0,0 0-1 0 0,-1 0 1 0 0,1-1 0 0 0,0 1 0 0 0,0-1 0 0 0,0 0 0 0 0,0 0-1 0 0,0 0 1 0 0,5-1 0 0 0,-7 1-25 0 0,1-1 14 0 0,24-3 164 0 0,-17 2-138 0 0,18 0 86 0 0,20 1-37 0 0,-26-1-38 0 0,0 2 0 0 0,30 3 0 0 0,64 13-59 0 0,-95-16 35 0 0,-1-1-1 0 0,1 0 1 0 0,33-8-1 0 0,-33 6 31 0 0,24-5-60 0 0,-14 1 147 0 0,1 3 0 0 0,41-2 0 0 0,-55 6-152 0 0,-2-1 0 0 0,1 2 0 0 0,-1 0 0 0 0,1 1 0 0 0,30 7 0 0 0,-38-8 0 0 0,0 0 0 0 0,0 0 0 0 0,0-1 0 0 0,0 0 0 0 0,-1-1 0 0 0,19-3 0 0 0,23-1 0 0 0,-22 5 0 0 0,-13-1 0 0 0,0 1 0 0 0,0 0 0 0 0,0 2 0 0 0,0 0 0 0 0,18 4 0 0 0,-22-3 0 0 0,1 0 0 0 0,0-1 0 0 0,0 0 0 0 0,17 0 0 0 0,6 0 0 0 0,-9 1 0 0 0,49-3 0 0 0,-34-1 0 0 0,90-10 0 0 0,-76 4 0 0 0,-31 5-4 0 0,-12 0-6 0 0,1 0 0 0 0,0 1 0 0 0,-1 1 0 0 0,1 0 0 0 0,21 4 0 0 0,3 4 10 0 0,-15-3 0 0 0,1 0 0 0 0,0-2 0 0 0,24 1 0 0 0,137-17 0 0 0,-155 10 0 0 0,37-3 0 0 0,124 4 0 0 0,-63 1 0 0 0,-3-1 0 0 0,-48 3 0 0 0,26 3 0 0 0,-84-3 0 0 0,26-1 0 0 0,10 1 0 0 0,190 6 192 0 0,-95-20-153 0 0,-12 1 50 0 0,-35 16-31 0 0,-23-1-52 0 0,28-6-6 0 0,-24-3 0 0 0,0-4 0 0 0,103-26 0 0 0,-147 25 88 0 0,72-17 626 0 0,-88 23-425 0 0,1 1 0 0 0,40 0 0 0 0,-56 3-271 0 0,-4 1-10 0 0,-1 0 0 0 0,1 1 0 0 0,-1-1 0 0 0,1 1 1 0 0,-1-1-1 0 0,1 1 0 0 0,5 2 0 0 0,-1 0-19 0 0,-7-2-45 0 0,-1 0-94 0 0,0 0 73 0 0,0 0 1 0 0,0 0 0 0 0,0 0-1 0 0,0 0 1 0 0,-1 0 0 0 0,1 0 0 0 0,0 1-1 0 0,-1-1 1 0 0,1 0 0 0 0,-1 0-1 0 0,1 0 1 0 0,-1 0 0 0 0,0 0 0 0 0,1 0-508 0 0,-7 6-4875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7367 0 0,'0'0'568'0'0,"-1"2"-373"0"0,-1 5 670 0 0,0 1-1 0 0,-1 0 1 0 0,0-1-1 0 0,-4 9 1 0 0,3-7 237 0 0,0-1 0 0 0,0 1 1 0 0,-2 12-1 0 0,4-7-853 0 0,1-1 1 0 0,0 1 0 0 0,1 0-1 0 0,2 21 1 0 0,0-15-264 0 0,-2 23 1 0 0,0-36 14 0 0,-1 0 1 0 0,0-1-1 0 0,0 1 1 0 0,-1-1 0 0 0,0 1-1 0 0,0-1 1 0 0,-4 9-1 0 0,-11 15 152 0 0,-1-2 0 0 0,-27 34-1 0 0,25-37 384 0 0,2 2-1 0 0,-27 48 0 0 0,28-38 94 0 0,9-17-473 0 0,-1 0 0 0 0,-18 27 1 0 0,1-18-1832 0 0,25-27 1300 0 0,6-3 199 0 0,-1 1 254 0 0,1-1 0 0 0,-1 0 0 0 0,1-1 0 0 0,-1 1 0 0 0,0-1 0 0 0,0 1 0 0 0,1-1 0 0 0,-1-1 0 0 0,0 1 0 0 0,0-1 0 0 0,-1 1 0 0 0,1-1 0 0 0,3-4 0 0 0,1 0-682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8 306 5527 0 0,'-7'-2'10351'0'0,"8"-7"-10117"0"0,0 1 1 0 0,1 0-1 0 0,0-1 1 0 0,1 1-1 0 0,0 0 1 0 0,5-10-1 0 0,4-13-98 0 0,-8 19-116 0 0,0 0-1 0 0,1 1 0 0 0,1 0 1 0 0,-1 0-1 0 0,10-13 0 0 0,-10 18-10 0 0,-1 1-1 0 0,1-1 0 0 0,1 1 1 0 0,-1 0-1 0 0,1 1 0 0 0,-1-1 1 0 0,1 1-1 0 0,0 0 1 0 0,1 1-1 0 0,9-5 0 0 0,3 1 160 0 0,2 1 0 0 0,-1 1 1 0 0,1 0-1 0 0,38-2 0 0 0,-21 3 18 0 0,18-2 391 0 0,38-6 371 0 0,-66 6-620 0 0,-20 3-176 0 0,0 1 0 0 0,1 0 0 0 0,-1 1 0 0 0,1 0-1 0 0,-1 0 1 0 0,1 1 0 0 0,-1 0 0 0 0,15 2 0 0 0,-22-2-136 0 0,0 0-1 0 0,0 1 1 0 0,0-1 0 0 0,0 1-1 0 0,0-1 1 0 0,0 1 0 0 0,0-1 0 0 0,0 1-1 0 0,-1 0 1 0 0,1-1 0 0 0,0 1 0 0 0,0 0-1 0 0,-1-1 1 0 0,1 1 0 0 0,0 0 0 0 0,-1 0-1 0 0,1 0 1 0 0,-1 0 0 0 0,1 0-1 0 0,-1 0 1 0 0,1 1 0 0 0,0 1 17 0 0,-1-1 1 0 0,1 1-1 0 0,-1 0 1 0 0,1 0-1 0 0,-1 0 1 0 0,0 0 0 0 0,-1 5-1 0 0,0 2 92 0 0,-1 0 0 0 0,0 0 0 0 0,-6 15 0 0 0,2-11-48 0 0,-1 0-1 0 0,0 0 0 0 0,0 0 0 0 0,-2-1 0 0 0,0 0 0 0 0,0 0 0 0 0,-15 15 0 0 0,8-13-122 0 0,1-1-1 0 0,-2 0 1 0 0,0-1-1 0 0,-36 21 0 0 0,36-26-7 0 0,-1 0 0 0 0,0-1 0 0 0,0-1-1 0 0,0 0 1 0 0,-35 5 0 0 0,26-7-17 0 0,0-2 0 0 0,-1 0 0 0 0,-40-4 0 0 0,59 1 46 0 0,-1 0 0 0 0,1 0 0 0 0,0-1-1 0 0,-10-3 1 0 0,17 4 17 0 0,0 1 1 0 0,0-1-1 0 0,1 0 0 0 0,-1 1 0 0 0,1-1 0 0 0,-1 0 1 0 0,0 0-1 0 0,1 0 0 0 0,-1 0 0 0 0,1 0 1 0 0,0-1-1 0 0,-1 1 0 0 0,1 0 0 0 0,0-1 0 0 0,0 1 1 0 0,0 0-1 0 0,0-1 0 0 0,0 1 0 0 0,0-1 0 0 0,0 0 1 0 0,1 1-1 0 0,-1-1 0 0 0,0 0 0 0 0,1 0 1 0 0,0 1-1 0 0,-1-1 0 0 0,1-3 0 0 0,0 3-88 0 0,0 1 0 0 0,0-1-1 0 0,1 0 1 0 0,-1 1 0 0 0,0-1-1 0 0,1 1 1 0 0,0-1 0 0 0,-1 0-1 0 0,1 1 1 0 0,0-1 0 0 0,0 1 0 0 0,0 0-1 0 0,0-1 1 0 0,0 1 0 0 0,0 0-1 0 0,0-1 1 0 0,0 1 0 0 0,0 0-1 0 0,1 0 1 0 0,-1 0 0 0 0,2-1 0 0 0,3-1-1028 0 0,0 0 0 0 0,0 0 0 0 0,11-4 1 0 0,-10 5-201 0 0,-4 0-595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1375 0 0,'0'0'15884'0'0,"2"0"-15336"0"0,4-1-344 0 0,0 1 0 0 0,0-1 0 0 0,0 0 1 0 0,0-1-1 0 0,0 0 0 0 0,0 0 0 0 0,0 0 0 0 0,0 0 0 0 0,-1-1 0 0 0,1 0 0 0 0,9-7 0 0 0,4-5 60 0 0,32-31 0 0 0,-5 5-35 0 0,-35 30-122 0 0,8-5-68 0 0,-11 12-39 0 0,4-2 0 0 0,-9 5 0 0 0,10-2 0 0 0,-10 2 69 0 0,1 0 0 0 0,-1 0 0 0 0,0 1 1 0 0,0 0-1 0 0,1-1 0 0 0,-1 1 0 0 0,0 0 0 0 0,1 1 0 0 0,-1-1 0 0 0,5 2 0 0 0,-6-2 43 0 0,8 7 117 0 0,-3 2-152 0 0,-2-1-1 0 0,1 1 1 0 0,-1 1-1 0 0,0-1 1 0 0,4 13-1 0 0,13 52 698 0 0,-19-64-647 0 0,-2-5-87 0 0,1 1-1 0 0,0-1 0 0 0,0 0 0 0 0,0 0 0 0 0,0 0 0 0 0,1 0 0 0 0,0 0 0 0 0,0 0 0 0 0,0-1 0 0 0,1 0 0 0 0,7 8 0 0 0,-7-9-10 0 0,0 0 0 0 0,0-1 0 0 0,0 1 0 0 0,0-1 0 0 0,0 0 0 0 0,0 0 0 0 0,0-1 0 0 0,1 1 0 0 0,-1-1 0 0 0,1 0 0 0 0,-1 0 0 0 0,1-1 0 0 0,0 1 0 0 0,6-1 0 0 0,-2 0 53 0 0,-6 1-48 0 0,-1-1 0 0 0,1 0 0 0 0,-1-1 0 0 0,1 1 0 0 0,0 0 0 0 0,-1-1 0 0 0,1 1 0 0 0,-1-1 0 0 0,1 0 0 0 0,-1 0 0 0 0,3-1 0 0 0,-3 1 86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10303 0 0,'0'0'2140'0'0,"0"2"-1001"0"0,0 1-908 0 0,0 0-1 0 0,0 1 1 0 0,0-1-1 0 0,-1 0 1 0 0,0 0-1 0 0,1 0 1 0 0,-1 0-1 0 0,0 0 1 0 0,0 0 0 0 0,-1 0-1 0 0,1 0 1 0 0,-1-1-1 0 0,1 1 1 0 0,-1 0-1 0 0,0-1 1 0 0,0 1-1 0 0,0-1 1 0 0,0 0 0 0 0,-5 4-1 0 0,-6 5 11 0 0,-1 0 1 0 0,-20 12-1 0 0,22-15-160 0 0,9-6-74 0 0,-34 22 27 0 0,1 2 1 0 0,1 1 0 0 0,-36 36-1 0 0,59-51-33 0 0,-130 150-3 0 0,128-143 4 0 0,0 1-1 0 0,2 0 1 0 0,0 0-1 0 0,2 1 1 0 0,0 1-1 0 0,1 0 0 0 0,-6 24 1 0 0,14-39 122 0 0,0 0 0 0 0,0 0-1 0 0,1 0 1 0 0,-1 0 0 0 0,2 1 0 0 0,-1-1 0 0 0,1 0 0 0 0,0 0-1 0 0,0 0 1 0 0,1 0 0 0 0,0-1 0 0 0,0 1 0 0 0,1 0 0 0 0,0-1-1 0 0,0 1 1 0 0,0-1 0 0 0,1 0 0 0 0,0 0 0 0 0,0-1 0 0 0,1 1-1 0 0,7 7 1 0 0,-4-4 63 0 0,1-1 0 0 0,0-1 0 0 0,0 0 0 0 0,1 0-1 0 0,0-1 1 0 0,0 0 0 0 0,0-1 0 0 0,1 0 0 0 0,0 0 0 0 0,0-1-1 0 0,0-1 1 0 0,15 4 0 0 0,-23-7-176 0 0,-1 0 0 0 0,1 0 0 0 0,0 0-1 0 0,0 0 1 0 0,-1 0 0 0 0,1 0 0 0 0,0-1 0 0 0,0 1 0 0 0,-1-1-1 0 0,1 0 1 0 0,0 0 0 0 0,-1 0 0 0 0,1 0 0 0 0,-1 0 0 0 0,1 0-1 0 0,-1-1 1 0 0,4-3 0 0 0,-1 1-589 0 0,-1 0 0 0 0,0 0 0 0 0,0-1 0 0 0,0 1-1 0 0,-1-1 1 0 0,6-10 0 0 0,-3 4-1222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14711 0 0,'0'0'3260'0'0,"1"2"-2350"0"0,1 4-611 0 0,-1-1 0 0 0,0 1 0 0 0,0 0 0 0 0,0 0 0 0 0,-1 0 0 0 0,1 0 0 0 0,-2-1 0 0 0,1 1 0 0 0,0 0 0 0 0,-1 0 0 0 0,0 0 0 0 0,-1 0 0 0 0,-2 6 0 0 0,-4 13-65 0 0,-19 38 0 0 0,5-19-316 0 0,-2-1-1 0 0,-2-2 1 0 0,-53 66 0 0 0,77-104-369 0 0,-7 8 864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2303 0 0,'1'2'5208'0'0,"5"2"-4543"0"0,-1 0 0 0 0,0 0-1 0 0,1-1 1 0 0,0 1-1 0 0,0-1 1 0 0,0-1-1 0 0,0 1 1 0 0,1-1-1 0 0,-1 0 1 0 0,1 0 0 0 0,-1-1-1 0 0,1 0 1 0 0,12 1-1 0 0,-1-1 373 0 0,-1-1-1 0 0,1-1 1 0 0,-1-1-1 0 0,24-5 1 0 0,-22 3-74 0 0,29-13 0 0 0,-26 9-974 0 0,0 1 1 0 0,23-5-1 0 0,56 1-6402 0 0,-85 8 4861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16327 0 0,'0'0'1476'0'0,"1"1"-1213"0"0,7 0-132 0 0,-8-1-80 0 0,1 1 1 0 0,-1-1-1 0 0,1 0 1 0 0,-1 1-1 0 0,1-1 1 0 0,-1 1-1 0 0,1-1 1 0 0,-1 1-1 0 0,1-1 1 0 0,-1 1 0 0 0,1-1-1 0 0,-1 1 1 0 0,0 0-1 0 0,1-1 1 0 0,-1 1-1 0 0,0 0 1 0 0,0-1-1 0 0,0 1 1 0 0,1 0 0 0 0,-1 1 114 0 0,2 2-11 0 0,-1-1 1 0 0,0 1-1 0 0,1 0 0 0 0,-2 0 1 0 0,1 0-1 0 0,0 0 1 0 0,-1 0-1 0 0,0 0 0 0 0,0 0 1 0 0,0 0-1 0 0,0 0 1 0 0,-1 0-1 0 0,-1 7 0 0 0,-2 4 60 0 0,-1 0 0 0 0,-7 17 0 0 0,5-16-77 0 0,-107 220 151 0 0,77-165-367 0 0,0 0-249 0 0,-66 96 1 0 0,99-161 250 0 0,-1 0-587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2759 0 0,'0'0'548'0'0,"5"-17"13174"0"0,-4 17-13678 0 0,-1-1 1 0 0,0 1 0 0 0,1 0 0 0 0,-1-1 0 0 0,1 1 0 0 0,-1 0 0 0 0,1 0-1 0 0,-1-1 1 0 0,1 1 0 0 0,-1 0 0 0 0,1 0 0 0 0,0 0 0 0 0,-1 0-1 0 0,1 0 1 0 0,-1 0 0 0 0,1 0 0 0 0,-1 0 0 0 0,1 0 0 0 0,-1 0 0 0 0,1 0-1 0 0,0 0 1 0 0,-1 0 0 0 0,1 0 0 0 0,-1 1 0 0 0,1-1 0 0 0,-1 0 0 0 0,1 1-1 0 0,1 0-5 0 0,-1 0 0 0 0,0 0 0 0 0,0 0 0 0 0,0 0 0 0 0,1 0-1 0 0,-1 1 1 0 0,-1-1 0 0 0,1 0 0 0 0,1 3 0 0 0,1 2 15 0 0,0 1 0 0 0,-1-1 0 0 0,0 0 0 0 0,1 7 0 0 0,7 52 517 0 0,0 103-1 0 0,1 8-487 0 0,-11-173-83 0 0,20 129 58 0 0,-13-100-10 0 0,1 1 1 0 0,17 39-1 0 0,-24-71-21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88 243 3679 0 0,'0'0'167'0'0,"1"-2"-7"0"0,1-7 276 0 0,1 0 0 0 0,0 1 0 0 0,8-17 0 0 0,-2 6 4200 0 0,-4 10-2494 0 0,-1 0 0 0 0,1 0 0 0 0,10-12 0 0 0,-7 11-1885 0 0,0 1 0 0 0,1 0 0 0 0,1 1 0 0 0,0 0-1 0 0,0 0 1 0 0,0 1 0 0 0,1 0 0 0 0,11-5 0 0 0,-6 4-230 0 0,0 0 0 0 0,1 1 0 0 0,31-9 0 0 0,-40 15 94 0 0,0-1 1 0 0,0 1-1 0 0,0 0 1 0 0,0 1 0 0 0,1 0-1 0 0,-1 0 1 0 0,0 1-1 0 0,0 0 1 0 0,0 0 0 0 0,14 5-1 0 0,17 5 481 0 0,-26-8-373 0 0,0 1 1 0 0,0 0-1 0 0,0 1 1 0 0,-1 0-1 0 0,1 1 1 0 0,16 11-1 0 0,-27-15-172 0 0,1 1-1 0 0,-1 0 1 0 0,0-1 0 0 0,0 1-1 0 0,0 0 1 0 0,0 0-1 0 0,-1 0 1 0 0,1 0 0 0 0,-1 1-1 0 0,0-1 1 0 0,0 0 0 0 0,0 1-1 0 0,0-1 1 0 0,-1 1-1 0 0,1-1 1 0 0,-1 1 0 0 0,0-1-1 0 0,0 1 1 0 0,0-1-1 0 0,-1 5 1 0 0,0 3 10 0 0,-1 1 1 0 0,0 0-1 0 0,-1-1 0 0 0,-7 19 0 0 0,4-15-56 0 0,0-1 1 0 0,-2 0-1 0 0,1 0 0 0 0,-2-1 0 0 0,0 0 0 0 0,0-1 0 0 0,-1 1 0 0 0,-1-2 0 0 0,0 0 0 0 0,-1 0 0 0 0,0-1 0 0 0,0 0 0 0 0,-27 14 0 0 0,16-11 14 0 0,0-1 0 0 0,-1-2-1 0 0,0 0 1 0 0,-1-1 0 0 0,-26 5-1 0 0,33-11-37 0 0,0 0-1 0 0,0-1 0 0 0,0 0 0 0 0,0-2 0 0 0,0 0 1 0 0,0-1-1 0 0,0-1 0 0 0,-21-5 0 0 0,33 6-164 0 0,1-1 0 0 0,-1 0 1 0 0,1 0-1 0 0,0 0 0 0 0,0-1 0 0 0,0 0 0 0 0,0 0 0 0 0,1 0 1 0 0,-7-6-1 0 0,9 7-161 0 0,0 0-1 0 0,0 0 1 0 0,0 0 0 0 0,0 0-1 0 0,1 0 1 0 0,-1 0 0 0 0,1-1 0 0 0,-1 1-1 0 0,1 0 1 0 0,0-1 0 0 0,0 1-1 0 0,0-1 1 0 0,0 0 0 0 0,1 1 0 0 0,-1-1-1 0 0,1 0 1 0 0,0 1 0 0 0,-1-1-1 0 0,1 0 1 0 0,0 0 0 0 0,1-3 0 0 0,2-4-1379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2303 0 0,'0'0'18859'0'0,"3"0"-18510"0"0,4 1-281 0 0,-1-1 0 0 0,1 0 0 0 0,0-1 1 0 0,0 1-1 0 0,-1-1 0 0 0,1-1 0 0 0,8-2 0 0 0,48-19 629 0 0,-16 5-459 0 0,-35 13-236 0 0,0-1 0 0 0,0 0 1 0 0,-1 0-1 0 0,11-9 0 0 0,-14 9 40 0 0,-4 1-20 0 0,-3 3 503 0 0,7 3-224 0 0,-8-1-286 0 0,1 0 1 0 0,-1 0-1 0 0,1 0 0 0 0,-1 0 1 0 0,0 0-1 0 0,1 1 1 0 0,-1-1-1 0 0,1 0 1 0 0,-1 0-1 0 0,1 0 1 0 0,-1 0-1 0 0,1 1 1 0 0,-1-1-1 0 0,0 0 0 0 0,1 0 1 0 0,-1 1-1 0 0,1-1 1 0 0,-1 0-1 0 0,0 1 1 0 0,1-1-1 0 0,-1 0 1 0 0,1 1-1 0 0,1 3 35 0 0,1-1-1 0 0,-1 1 1 0 0,1 0-1 0 0,-1 0 1 0 0,0 0 0 0 0,-1 0-1 0 0,1 0 1 0 0,-1 1-1 0 0,1-1 1 0 0,0 6-1 0 0,8 30 142 0 0,-8-33-148 0 0,8 16-6 0 0,-1-5-26 0 0,17 20 42 0 0,-23-35-683 0 0,-1 1 0 0 0,1-1 0 0 0,0 0 0 0 0,0 0 1 0 0,0 0-1 0 0,0-1 0 0 0,7 5 0 0 0,-9-7-87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0,'0'2'4040'0'0,"2"3"-3588"0"0,1-1-1 0 0,-1 1 1 0 0,1-1-1 0 0,0 0 0 0 0,0 0 1 0 0,0 0-1 0 0,0-1 1 0 0,1 1-1 0 0,0-1 0 0 0,-1 1 1 0 0,1-1-1 0 0,6 3 1 0 0,9 6 54 0 0,28 13 0 0 0,-40-21-275 0 0,31 14 257 0 0,65 36 1225 0 0,-89-46-1248 0 0,0 2 1 0 0,0 0-1 0 0,-1 0 1 0 0,20 21-1 0 0,-28-25-413 0 0,-1 0 0 0 0,0 0 0 0 0,0 0 0 0 0,0 0 0 0 0,-1 0 0 0 0,0 1 1 0 0,0-1-1 0 0,-1 1 0 0 0,1 0 0 0 0,-1 0 0 0 0,-1 0 0 0 0,0 0 0 0 0,0 0 0 0 0,0 0 0 0 0,-1 1 0 0 0,0-1 0 0 0,-1 14 0 0 0,-4 6 195 0 0,-1 0-1 0 0,0 0 1 0 0,-16 36 0 0 0,2-1-91 0 0,16-48-621 0 0,0-1 0 0 0,-2 0 0 0 0,1 0 0 0 0,-2 0 0 0 0,1-1 0 0 0,-2 1 0 0 0,-9 11 0 0 0,11-16 86 0 0,-2 0 0 0 0,1-1 0 0 0,-1 0 1 0 0,1 0-1 0 0,-2-1 0 0 0,1 0 0 0 0,-1 0 0 0 0,0-1 0 0 0,0 0 0 0 0,-14 5 0 0 0,11-6-228 0 0,-23 10-269 0 0,0 0 0 0 0,-35 22 1 0 0,61-32-1167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8 171 4143 0 0,'-8'0'18984'0'0,"12"1"-18795"0"0,0-1 0 0 0,0 1 0 0 0,-1 0 0 0 0,1 0 0 0 0,4 1 0 0 0,9 3 114 0 0,20 0-14 0 0,0-1 0 0 0,0-2 0 0 0,0-2 1 0 0,38-4-1 0 0,148-27-79 0 0,-161 21-100 0 0,-37 6-98 0 0,462-55 276 0 0,-448 58-388 0 0,83-6-389 0 0,-98 4 374 0 0,0 0 0 0 0,-1-2 1 0 0,24-8-1 0 0,-42 11-1 0 0,0 0 0 0 0,0-1 0 0 0,-1 1 1 0 0,1-1-1 0 0,-1 0 0 0 0,0 0 0 0 0,0-1 0 0 0,0 1 1 0 0,0-1-1 0 0,-1 0 0 0 0,1 0 0 0 0,5-9 0 0 0,-8 11-732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3:5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78 122 16207 0 0,'0'0'1832'0'0,"0"2"-1280"0"0,-1 6-124 0 0,1 0-1 0 0,-2 1 1 0 0,1-1-1 0 0,-1 0 1 0 0,-5 15-1 0 0,-21 41 49 0 0,10-24-295 0 0,15-31-159 0 0,1-6 37 0 0,-2 3 6 0 0,4-4 79 0 0,-2-3-77 0 0,2 1-67 0 0,-1 0 0 0 0,1-1 1 0 0,-1 1-1 0 0,1-1 0 0 0,-1 1 1 0 0,1 0-1 0 0,-1-1 0 0 0,1 1 1 0 0,-1-1-1 0 0,1 1 0 0 0,0-1 1 0 0,-1 1-1 0 0,1-1 0 0 0,0 0 1 0 0,-1 1-1 0 0,1-1 0 0 0,0 1 1 0 0,0-1-1 0 0,-1 0 0 0 0,1 1 1 0 0,0-1-1 0 0,0 0 0 0 0,0 1 1 0 0,0-1-1 0 0,0 0 0 0 0,0 1 1 0 0,0-1-1 0 0,0 0 0 0 0,0 1 1 0 0,0-1-1 0 0,1 1 0 0 0,-1-1 1 0 0,0 0-1 0 0,0 1 0 0 0,1-1 1 0 0,-1 0-1 0 0,1-1 1 0 0,2-5-10 0 0,0 0 1 0 0,0 1-1 0 0,0-1 0 0 0,1 1 0 0 0,0-1 0 0 0,1 1 1 0 0,7-8-1 0 0,1 0-148 0 0,26-21 0 0 0,-17 18 119 0 0,19-16-88 0 0,57-36 1 0 0,-83 60 168 0 0,0 1 0 0 0,1 1 1 0 0,0 0-1 0 0,0 1 1 0 0,0 0-1 0 0,1 2 1 0 0,-1 0-1 0 0,19-2 0 0 0,-19 5 113 0 0,0-1 0 0 0,0 2 0 0 0,0 0 0 0 0,0 1 0 0 0,0 1 0 0 0,-1 0 0 0 0,23 7 0 0 0,-27-5-137 0 0,-3 0-4 0 0,-8-4-7 0 0,1 1 0 0 0,0 0 1 0 0,0-1-1 0 0,-1 1 0 0 0,1 0 0 0 0,0 0 1 0 0,-1-1-1 0 0,1 1 0 0 0,-1 0 0 0 0,1 0 1 0 0,-1 0-1 0 0,1 0 0 0 0,-1 0 1 0 0,1-1-1 0 0,-1 1 0 0 0,0 0 0 0 0,0 0 1 0 0,0 0-1 0 0,1 0 0 0 0,-1 0 0 0 0,0 0 1 0 0,0 0-1 0 0,0 0 0 0 0,0 0 0 0 0,0 0 1 0 0,-1 0-1 0 0,1 0 0 0 0,0 0 1 0 0,-1 2-1 0 0,-1 2 62 0 0,0 1 0 0 0,0-1 0 0 0,-6 9 0 0 0,6-10-61 0 0,-20 33-9 0 0,14-26 0 0 0,0 1 0 0 0,1 1 0 0 0,1 0 0 0 0,0-1 0 0 0,1 2 0 0 0,-7 23 0 0 0,11-31 4 0 0,0 0 0 0 0,1 1 0 0 0,-1-1 0 0 0,1 0 0 0 0,0 0 0 0 0,0 0-1 0 0,1 1 1 0 0,0-1 0 0 0,0 0 0 0 0,1 0 0 0 0,-1 0 0 0 0,4 7 0 0 0,-3-8 0 0 0,1-1 0 0 0,-1 0 0 0 0,1 0 0 0 0,0 0 1 0 0,0 0-1 0 0,1 0 0 0 0,-1 0 0 0 0,1-1 0 0 0,0 0 0 0 0,0 0 1 0 0,0 0-1 0 0,0 0 0 0 0,0-1 0 0 0,1 1 0 0 0,8 2 0 0 0,1 0 163 0 0,0 0-1 0 0,1-1 0 0 0,0-1 0 0 0,0 0 0 0 0,0-2 0 0 0,0 1 0 0 0,26-2 0 0 0,-6-3-9 0 0,-1-1 0 0 0,43-11 0 0 0,-74 14-666 0 0,8-2 63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90 2759 0 0,'45'-14'975'0'0,"69"-34"-1"0"0,-90 37 1763 0 0,22-5 3177 0 0,-43 16-5123 0 0,-1 0 218 0 0,10 2 2222 0 0,-13 2-3121 0 0,0 0 0 0 0,0-1 0 0 0,0 1 0 0 0,0 0 0 0 0,-1-1 0 0 0,1 1 0 0 0,-1-1 0 0 0,0 1 0 0 0,0-1 0 0 0,0 0 0 0 0,-1 0 0 0 0,1 0 0 0 0,-1 0 0 0 0,0 0 0 0 0,0 0 0 0 0,0-1 0 0 0,0 1 0 0 0,0-1 0 0 0,-5 3 0 0 0,-73 41 270 0 0,27-16-375 0 0,-24 15 25 0 0,-121 94 0 0 0,174-119-38 0 0,1 2 0 0 0,1 0 0 0 0,2 1 0 0 0,0 1 1 0 0,1 1-1 0 0,1 1 0 0 0,2 0 0 0 0,-21 43 1 0 0,33-57-3 0 0,0-1 1 0 0,1 1 0 0 0,1 0-1 0 0,0 0 1 0 0,0 0-1 0 0,2 0 1 0 0,-1 0 0 0 0,1 19-1 0 0,1-24 29 0 0,1 0-1 0 0,0-1 1 0 0,0 1-1 0 0,0 0 0 0 0,1-1 1 0 0,0 0-1 0 0,0 1 0 0 0,0-1 1 0 0,1 0-1 0 0,0 0 1 0 0,0 0-1 0 0,1 0 0 0 0,0-1 1 0 0,0 1-1 0 0,0-1 0 0 0,0 0 1 0 0,7 5-1 0 0,4 3 194 0 0,2-1 0 0 0,-1-1 0 0 0,2-1-1 0 0,23 11 1 0 0,-3-5 233 0 0,44 13-1 0 0,-55-22-266 0 0,-16-5-80 0 0,-1 1 0 0 0,0 1-1 0 0,18 7 1 0 0,-26-9 21 0 0,1-2 10 0 0,-3 1-86 0 0,1-1 0 0 0,0 0 0 0 0,0 1-1 0 0,0-1 1 0 0,0 1 0 0 0,-1-1 0 0 0,1 1-1 0 0,0 0 1 0 0,0-1 0 0 0,-1 1-1 0 0,1-1 1 0 0,0 1 0 0 0,-1 0 0 0 0,1 0-1 0 0,-1-1 1 0 0,1 1 0 0 0,-1 0-1 0 0,1 0 1 0 0,-1 0 0 0 0,1 0 0 0 0,-1 0-1 0 0,0 1 1 0 0,1 0-2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3223 0 0,'0'0'8247'0'0,"0"2"-7591"0"0,1 5-310 0 0,0-1 0 0 0,-1 0-1 0 0,1 1 1 0 0,-2-1 0 0 0,1 0 0 0 0,-1 1 0 0 0,0-1 0 0 0,0 0 0 0 0,0 0-1 0 0,-1 0 1 0 0,-3 7 0 0 0,-5 12 613 0 0,-20 33 0 0 0,8-16-579 0 0,16-30-302 0 0,-199 373 1152 0 0,103-243-1175 0 0,62-90-3 0 0,10-11-47 0 0,9-10-56 0 0,-41 43-1 0 0,60-72-72 0 0,4-5-1261 0 0,6-10 116 0 0,7-9-61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96 363 4607 0 0,'-43'43'228'0'0,"13"-12"1060"0"0,8-12 5890 0 0,27-31-6664 0 0,75-173 1593 0 0,-69 160-2000 0 0,2 0 1 0 0,0 1-1 0 0,2 1 0 0 0,29-35 1 0 0,-36 49-69 0 0,0 0 0 0 0,1 1 0 0 0,0 0 0 0 0,1 0 1 0 0,-1 1-1 0 0,1 0 0 0 0,1 1 0 0 0,-1 0 0 0 0,1 1 1 0 0,0 0-1 0 0,1 1 0 0 0,-1 0 0 0 0,13-3 0 0 0,0 3 291 0 0,1 1 0 0 0,41-1 0 0 0,-52 4-138 0 0,1 1 1 0 0,0 1-1 0 0,-1 0 0 0 0,1 1 1 0 0,25 8-1 0 0,-35-9-156 0 0,1 0 0 0 0,-1 0 1 0 0,1 1-1 0 0,-1 0 0 0 0,0 0 0 0 0,0 0 0 0 0,0 0 0 0 0,0 1 0 0 0,-1 0 1 0 0,1 0-1 0 0,-1 1 0 0 0,0-1 0 0 0,0 1 0 0 0,-1 0 0 0 0,1 0 0 0 0,-1 0 1 0 0,0 0-1 0 0,-1 0 0 0 0,1 1 0 0 0,-1-1 0 0 0,0 1 0 0 0,0 0 0 0 0,-1 0 1 0 0,0 0-1 0 0,0-1 0 0 0,0 1 0 0 0,0 0 0 0 0,-2 9 0 0 0,0-5 1 0 0,0-1 0 0 0,-1 1 0 0 0,-1 0 0 0 0,0-1-1 0 0,0 0 1 0 0,0 0 0 0 0,-1 0 0 0 0,-1 0 0 0 0,0-1 0 0 0,0 1 0 0 0,0-1 0 0 0,-1 0-1 0 0,0-1 1 0 0,-9 9 0 0 0,-12 10 84 0 0,-2-1 0 0 0,-40 28 0 0 0,53-42-141 0 0,-12 10-156 0 0,-1-2 1 0 0,-1-1-1 0 0,0-1 0 0 0,-41 15 1 0 0,65-30 77 0 0,0-1 0 0 0,0 0 0 0 0,0 0 0 0 0,-1 0 1 0 0,-11-1-1 0 0,18 0 79 0 0,-1 0-1 0 0,1 0 1 0 0,-1 0 0 0 0,1-1-1 0 0,-1 1 1 0 0,1 0 0 0 0,-1 0 0 0 0,1 0-1 0 0,-1-1 1 0 0,1 1 0 0 0,-1 0-1 0 0,1-1 1 0 0,0 1 0 0 0,-1 0-1 0 0,1-1 1 0 0,0 1 0 0 0,-1-1 0 0 0,1 1-1 0 0,0 0 1 0 0,-1-1 0 0 0,1 1-1 0 0,0-1 1 0 0,0 1 0 0 0,0-1 0 0 0,-1 1-1 0 0,1-1 1 0 0,0 1 0 0 0,0-1-1 0 0,0 1 1 0 0,0-1 0 0 0,0 1 0 0 0,0-1-1 0 0,0 1 1 0 0,0-2 0 0 0,2-17-593 0 0,1 12 159 0 0,0 1 1 0 0,0-1-1 0 0,1 1 0 0 0,0-1 0 0 0,0 1 0 0 0,0 0 0 0 0,10-10 1 0 0,2-1-1094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1 561 10103 0 0,'0'0'464'0'0,"1"2"-9"0"0,13 28 544 0 0,-10-14 8297 0 0,-4-18-9030 0 0,-1-5-216 0 0,0 0 0 0 0,0 0-1 0 0,1 0 1 0 0,0 0 0 0 0,0 0-1 0 0,0 0 1 0 0,1 0 0 0 0,1 0-1 0 0,-1 0 1 0 0,1 0 0 0 0,0 1-1 0 0,0-1 1 0 0,1 0 0 0 0,6-9 0 0 0,4-8 37 0 0,0 1 1 0 0,27-32-1 0 0,-5 11-41 0 0,2 1 0 0 0,1 2 0 0 0,63-52 0 0 0,-72 70-86 0 0,129-96-488 0 0,-151 114 364 0 0,0 1 0 0 0,0 0 0 0 0,1 0 0 0 0,12-4 0 0 0,-17 7-134 0 0,-1 0 0 0 0,1 1 1 0 0,0-1-1 0 0,-1 1 0 0 0,1 0 0 0 0,-1 0 0 0 0,1 0 1 0 0,0 0-1 0 0,-1 0 0 0 0,1 0 0 0 0,-1 1 0 0 0,1-1 0 0 0,-1 1 1 0 0,1 0-1 0 0,-1 0 0 0 0,1 0 0 0 0,-1 0 0 0 0,3 1 1 0 0,3 4-5641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9215 0 0,'-1'1'5976'0'0,"-6"5"-5249"0"0,0-1 0 0 0,-1 0 0 0 0,1 0 0 0 0,-12 5 1 0 0,-11 7-97 0 0,12-4-404 0 0,0 1 1 0 0,0 0-1 0 0,2 2 1 0 0,0 0-1 0 0,-15 19 0 0 0,10-7-192 0 0,1 0 0 0 0,-26 49 0 0 0,43-71-43 0 0,0 0 0 0 0,1 0 0 0 0,-1 0-1 0 0,1 1 1 0 0,1-1 0 0 0,-1 0 0 0 0,1 1 0 0 0,0-1 0 0 0,0 13-1 0 0,1-17 0 0 0,1 0 0 0 0,-1 1 0 0 0,0-1-1 0 0,1 0 1 0 0,-1 1 0 0 0,1-1-1 0 0,0 0 1 0 0,0 0 0 0 0,0 1 0 0 0,0-1-1 0 0,0 0 1 0 0,0 0 0 0 0,0 0 0 0 0,1 0-1 0 0,-1-1 1 0 0,1 1 0 0 0,0 0-1 0 0,-1-1 1 0 0,1 1 0 0 0,0-1 0 0 0,0 1-1 0 0,0-1 1 0 0,0 0 0 0 0,0 0 0 0 0,0 0-1 0 0,0 0 1 0 0,0 0 0 0 0,1 0-1 0 0,-1 0 1 0 0,3 0 0 0 0,2 0 2 0 0,-1-1 1 0 0,1 1-1 0 0,0-1 1 0 0,0-1-1 0 0,0 1 1 0 0,0-1-1 0 0,0 0 1 0 0,-1 0-1 0 0,1-1 1 0 0,0 0-1 0 0,-1 0 1 0 0,8-4-1 0 0,3-3 33 0 0,0 1 0 0 0,0-2 1 0 0,17-14-1 0 0,-27 19 25 0 0,0-1 1 0 0,-1 0-1 0 0,1-1 1 0 0,-2 1-1 0 0,1-1 1 0 0,-1 0-1 0 0,0-1 1 0 0,0 1-1 0 0,-1-1 1 0 0,0 0-1 0 0,0 0 1 0 0,-1 0-1 0 0,0-1 1 0 0,-1 1-1 0 0,2-10 1 0 0,-2 8 10 0 0,-1-1 0 0 0,0 0 0 0 0,0 1 0 0 0,-1-1 0 0 0,-1 0-1 0 0,0 1 1 0 0,0-1 0 0 0,-1 1 0 0 0,0-1 0 0 0,-1 1 0 0 0,-1 0 0 0 0,-4-12 0 0 0,7 19-34 0 0,-9-16-217 0 0,4 13-826 0 0,4 4 707 0 0,-6 0-7186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3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67 10103 0 0,'8'-8'1079'0'0,"-5"2"1928"0"0,-22 13-2385 0 0,7 1-500 0 0,1-1 1 0 0,-1 2-1 0 0,1-1 0 0 0,-14 15 0 0 0,-37 46 150 0 0,22-23-71 0 0,-6 4 39 0 0,-65 68 711 0 0,110-117-270 0 0,2-2-457 0 0,8-8-93 0 0,-1 0-1 0 0,-1-1 1 0 0,0 0 0 0 0,0 0-1 0 0,0 0 1 0 0,5-14-1 0 0,-6 12-86 0 0,3-7 4 0 0,10-29 1 0 0,-14 32-30 0 0,2-1 0 0 0,14-26 0 0 0,-12 28-19 0 0,-6 9 0 0 0,1 0 0 0 0,0 0 0 0 0,0 0 0 0 0,1 0 0 0 0,-1 1 0 0 0,8-7 0 0 0,-3 6-13 0 0,0 0-1 0 0,0 0 1 0 0,0 1-1 0 0,13-5 1 0 0,17-11 27 0 0,35-23 191 0 0,-72 44 714 0 0,-1 0-854 0 0,7 0 2 0 0,-5 0 8 0 0,-1 1-41 0 0,1 0 0 0 0,-1 0 1 0 0,0 0-1 0 0,0 0 1 0 0,1 0-1 0 0,-1 0 0 0 0,0 1 1 0 0,0-1-1 0 0,0 1 1 0 0,-1-1-1 0 0,1 1 1 0 0,0 0-1 0 0,-1 0 0 0 0,1-1 1 0 0,-1 1-1 0 0,3 5 1 0 0,1 0 118 0 0,27 43 832 0 0,10 12-139 0 0,-36-55-752 0 0,0 0 0 0 0,1 0 0 0 0,0 0 0 0 0,0-1 0 0 0,15 10 0 0 0,-18-14-69 0 0,0 0 0 0 0,0 0 0 0 0,1 0 0 0 0,-1-1 0 0 0,1 0 1 0 0,-1 0-1 0 0,1 0 0 0 0,-1 0 0 0 0,9 0 0 0 0,44-4 133 0 0,-37 1-106 0 0,14-2 39 0 0,36-8 0 0 0,-7 0-17 0 0,-52 11-74 0 0,-1 1 0 0 0,-1 5 0 0 0,-6-3-4 0 0,-1 0 0 0 0,0 0 0 0 0,-1 0 0 0 0,1 0 0 0 0,0 0 0 0 0,0 1-1 0 0,-1-1 1 0 0,0 1 0 0 0,1-1 0 0 0,-1 1 0 0 0,0-1 0 0 0,0 1 0 0 0,0 0 0 0 0,-1 0 0 0 0,2 4 0 0 0,0 3 4 0 0,1-1 1 0 0,6 16-1 0 0,-7-21 0 0 0,7 14 0 0 0,1-6 0 0 0,-6-10 0 0 0,-2-2 0 0 0,0 1-3 0 0,-1 0-1 0 0,1 0 1 0 0,-1 0 0 0 0,1-1 0 0 0,0 1-1 0 0,-1-1 1 0 0,1 1 0 0 0,0-1-1 0 0,0 0 1 0 0,-1 1 0 0 0,1-1-1 0 0,0 0 1 0 0,0 0 0 0 0,-1 0-1 0 0,1-1 1 0 0,0 1 0 0 0,0 0-1 0 0,-1-1 1 0 0,1 1 0 0 0,0-1-1 0 0,-1 1 1 0 0,1-1 0 0 0,0 0-1 0 0,-1 0 1 0 0,3-1 0 0 0,-1-1-106 0 0,1 0 0 0 0,0 0 0 0 0,-1-1 0 0 0,0 1 0 0 0,0-1 0 0 0,4-5 0 0 0,-6 7 43 0 0,10-16-2225 0 0,-6 8 945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 11519 0 0,'-1'2'4682'0'0,"-7"10"-3230"0"0,0 1 0 0 0,-8 22 0 0 0,8-13-948 0 0,-6 24 0 0 0,5-7-492 0 0,-6 61 0 0 0,9-25-3 0 0,-10 76 146 0 0,15-135 344 0 0,1-16-484 0 0,0 0 0 0 0,0 0 0 0 0,0 1 0 0 0,0-1 0 0 0,0 0 0 0 0,0 0 1 0 0,0 0-1 0 0,0 0 0 0 0,0 0 0 0 0,0 0 0 0 0,0 0 0 0 0,0 0 0 0 0,0 0 0 0 0,0 0 1 0 0,0 0-1 0 0,0 0 0 0 0,0 0 0 0 0,0 0 0 0 0,0 0 0 0 0,0 1 0 0 0,0-1 0 0 0,1 0 0 0 0,-1 0 1 0 0,0 0-1 0 0,0 0 0 0 0,0 0 0 0 0,0 0 0 0 0,0 0 0 0 0,0 0 0 0 0,0 0 0 0 0,0 0 1 0 0,0 0-1 0 0,0 0 0 0 0,0 0 0 0 0,0 0 0 0 0,0 0 0 0 0,0 0 0 0 0,0 0 0 0 0,1 0 0 0 0,-1 0 1 0 0,0 0-1 0 0,0 0 0 0 0,0 0 0 0 0,0 0 0 0 0,0 0 0 0 0,0 0 0 0 0,0 0 0 0 0,0 0 1 0 0,0 0-1 0 0,0 0 0 0 0,0 0 0 0 0,0 0 0 0 0,0 0 0 0 0,0 0 0 0 0,1 0 0 0 0,-1 0 1 0 0,0 0-1 0 0,0-1 0 0 0,0 1 0 0 0,0 0 0 0 0,0 0 0 0 0,0 0 0 0 0,0 0 0 0 0,0 0 0 0 0,0 0 1 0 0,0 0-1 0 0,0 0 0 0 0,0 0 0 0 0,9-15 1241 0 0,-9 13-1528 0 0,17-23 379 0 0,2 1 0 0 0,0 1 0 0 0,1 0 0 0 0,36-30-1 0 0,3-5-80 0 0,-8 4-26 0 0,70-69 0 0 0,-81 86-139 0 0,47-39-1371 0 0,-86 75 1071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126 243 7367 0 0,'0'0'7691'0'0,"5"11"-3287"0"0,-5-4-4066 0 0,-1-1-1 0 0,0 1 1 0 0,0-1 0 0 0,0 1 0 0 0,-1-1-1 0 0,0 0 1 0 0,-6 12 0 0 0,-27 44 730 0 0,2-4-633 0 0,21-33-524 0 0,4-8 129 0 0,-11 33 0 0 0,17-43-582 0 0,0 0 0 0 0,1 1 0 0 0,0-1 0 0 0,-1 12 1 0 0</inkml:trace>
  <inkml:trace contextRef="#ctx0" brushRef="#br0" timeOffset="1">340 15 8751 0 0,'0'0'776'0'0,"0"-7"-616"0"0,-2-1 4344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1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166 501 14279 0 0,'-7'1'1298'0'0,"-13"2"-728"0"0,-20 0 0 0 0,23-2 1150 0 0,13 0-1515 0 0,0-1 1 0 0,-1 0 0 0 0,1-1 0 0 0,-1 1-1 0 0,1-1 1 0 0,0 0 0 0 0,-1 0 0 0 0,1 0 0 0 0,0 0-1 0 0,0-1 1 0 0,-8-4 0 0 0,10 5-143 0 0,1 0-1 0 0,-1 0 1 0 0,0-1 0 0 0,1 1 0 0 0,-1 0-1 0 0,1-1 1 0 0,0 1 0 0 0,-1-1 0 0 0,1 0-1 0 0,0 1 1 0 0,0-1 0 0 0,0 0 0 0 0,0 0 0 0 0,0 1-1 0 0,1-1 1 0 0,-1 0 0 0 0,1 0 0 0 0,-1 0-1 0 0,1 0 1 0 0,-1 0 0 0 0,1 0 0 0 0,0 0-1 0 0,0 0 1 0 0,0 0 0 0 0,0 0 0 0 0,1 0-1 0 0,0-3 1 0 0,2-9-185 0 0,1 1 0 0 0,1 0-1 0 0,0 0 1 0 0,1 0 0 0 0,0 1-1 0 0,13-19 1 0 0,4-2-418 0 0,28-29 0 0 0,-34 42 212 0 0,93-100-1643 0 0,-96 107 1970 0 0,0 1 0 0 0,1 1 0 0 0,0 0 0 0 0,1 1 0 0 0,0 1 0 0 0,28-13 0 0 0,-36 19 179 0 0,-1 1 0 0 0,1 0 1 0 0,0 0-1 0 0,-1 1 1 0 0,1-1-1 0 0,0 2 0 0 0,0-1 1 0 0,0 1-1 0 0,0 1 1 0 0,-1-1-1 0 0,9 3 1 0 0,-12-3-75 0 0,0 1 1 0 0,0 1-1 0 0,0-1 1 0 0,0 0 0 0 0,0 1-1 0 0,0 0 1 0 0,-1 0-1 0 0,1 0 1 0 0,-1 0-1 0 0,1 1 1 0 0,-1 0 0 0 0,0-1-1 0 0,0 1 1 0 0,0 0-1 0 0,0 0 1 0 0,-1 1 0 0 0,1-1-1 0 0,-1 0 1 0 0,0 1-1 0 0,0 0 1 0 0,0-1 0 0 0,1 6-1 0 0,0-1 18 0 0,-1-1 0 0 0,0 1 1 0 0,-1 0-1 0 0,0 0 0 0 0,0 0 0 0 0,-1 0 0 0 0,0 0 0 0 0,0-1 0 0 0,-1 1 0 0 0,-1 10 1 0 0,-1-7-52 0 0,0 1 0 0 0,-1-1 0 0 0,0 0 0 0 0,0 0 0 0 0,-1-1 0 0 0,-9 14 0 0 0,1-6-42 0 0,0 0 0 0 0,-1-1 1 0 0,0-1-1 0 0,-2 0 0 0 0,0-1 0 0 0,0-1 1 0 0,-20 13-1 0 0,10-10-130 0 0,-1-1 1 0 0,-42 18 0 0 0,51-26-448 0 0,-1-1 0 0 0,0-1 0 0 0,0-1 1 0 0,-39 5-1 0 0,26-10-1868 0 0,12-5-3063 0 0,5 0-621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7 12895 0 0,'2'-1'595'0'0,"6"-4"1273"0"0,-13 14 723 0 0,0-2-2397 0 0,-30 42 1538 0 0,-9 14-1592 0 0,-109 220 253 0 0,58-101-83 0 0,61-122-350 0 0,-3-1 0 0 0,-78 93 0 0 0,80-112-1033 0 0,-2-3 1 0 0,-47 39 0 0 0,51-51-520 0 0,9-11-3106 0 0,11-6-98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47 6447 0 0,'0'0'499'0'0,"2"2"40"0"0,0 1 234 0 0,0 0 1 0 0,0 0-1 0 0,-1 0 1 0 0,1 0-1 0 0,-1 0 0 0 0,1 1 1 0 0,-1-1-1 0 0,0 0 1 0 0,0 1-1 0 0,0 5 1 0 0,1 38 4152 0 0,-2-33-4475 0 0,0-12 89 0 0,0-1-467 0 0,0 1 0 0 0,0-1 0 0 0,0 0 0 0 0,0 0 1 0 0,0 0-1 0 0,1 1 0 0 0,-1-1 0 0 0,0 0 0 0 0,1 0 0 0 0,-1 0 0 0 0,1 0 1 0 0,-1 1-1 0 0,1-1 0 0 0,-1 0 0 0 0,1 0 0 0 0,0 0 0 0 0,0 0 0 0 0,0 0 0 0 0,1 1-17 0 0,-1 0 0 0 0,1 0-1 0 0,0-1 1 0 0,0 1-1 0 0,-1-1 1 0 0,1 1-1 0 0,0-1 1 0 0,3 2-1 0 0,2-2-5 0 0,-1 1-1 0 0,1-1 0 0 0,0 1 1 0 0,0-2-1 0 0,-1 1 1 0 0,1-1-1 0 0,0 0 1 0 0,0-1-1 0 0,0 1 1 0 0,10-3-1 0 0,1-2 90 0 0,1 0-1 0 0,26-11 1 0 0,-27 9-222 0 0,-1-1-1 0 0,0-1 1 0 0,0 0-1 0 0,-1-1 1 0 0,0-1 0 0 0,19-16-1 0 0,-32 24 53 0 0,-1 0 0 0 0,1-1 0 0 0,-1 1-1 0 0,1 0 1 0 0,-1-1 0 0 0,0 1 0 0 0,0-1 0 0 0,-1 0-1 0 0,1 0 1 0 0,1-5 0 0 0,-3 8 21 0 0,1 0 1 0 0,-1 0-1 0 0,0-1 1 0 0,0 1-1 0 0,0 0 0 0 0,0-1 1 0 0,0 1-1 0 0,0 0 1 0 0,0 0-1 0 0,0-1 1 0 0,-1 1-1 0 0,1 0 0 0 0,0 0 1 0 0,-1 0-1 0 0,1-1 1 0 0,-1 1-1 0 0,1 0 1 0 0,-1 0-1 0 0,0 0 0 0 0,1 0 1 0 0,-1 0-1 0 0,0 0 1 0 0,0 0-1 0 0,0 0 0 0 0,1 0 1 0 0,-1 0-1 0 0,0 0 1 0 0,0 1-1 0 0,0-1 1 0 0,-1 0-1 0 0,1 1 0 0 0,0-1 1 0 0,0 1-1 0 0,0-1 1 0 0,-2 0-1 0 0,-4 0-24 0 0,1-1 0 0 0,0 1 0 0 0,0 1 0 0 0,-1-1 0 0 0,1 1 0 0 0,0 0 0 0 0,-1 0 1 0 0,1 1-1 0 0,0 0 0 0 0,-7 2 0 0 0,-7 2-83 0 0,-34 14 1 0 0,24-6 66 0 0,1 1 1 0 0,0 1-1 0 0,0 2 1 0 0,2 1-1 0 0,-36 30 1 0 0,45-32 46 0 0,1 0-1 0 0,0 1 1 0 0,1 1-1 0 0,1 1 1 0 0,0 0-1 0 0,2 1 1 0 0,0 1-1 0 0,-10 22 0 0 0,21-37-18 0 0,-1 1 0 0 0,1-1 0 0 0,0 0 0 0 0,1 1 0 0 0,0-1 0 0 0,0 1 0 0 0,0-1 0 0 0,1 12 0 0 0,0-15-45 0 0,0-1 1 0 0,0 1-1 0 0,1 0 1 0 0,-1-1-1 0 0,1 1 0 0 0,-1-1 1 0 0,1 1-1 0 0,0-1 1 0 0,0 1-1 0 0,0-1 0 0 0,1 1 1 0 0,-1-1-1 0 0,1 0 0 0 0,-1 0 1 0 0,1 0-1 0 0,-1 0 1 0 0,1 0-1 0 0,0 0 0 0 0,0 0 1 0 0,0 0-1 0 0,0-1 0 0 0,1 1 1 0 0,3 2-1 0 0,-4-4-130 0 0,1 1 0 0 0,-1 0 0 0 0,0-1 0 0 0,0 1-1 0 0,1-1 1 0 0,-1 1 0 0 0,0-1 0 0 0,1 0 0 0 0,2 0 0 0 0,12-2-4612 0 0,1-2-1215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1 460 14655 0 0,'16'9'671'0'0,"-15"-8"-637"0"0,0 0 1 0 0,0-1-1 0 0,-1 1 0 0 0,1 0 1 0 0,-1 0-1 0 0,1 0 0 0 0,0-1 1 0 0,-1 1-1 0 0,1 0 1 0 0,-1 0-1 0 0,0 0 0 0 0,1 0 1 0 0,-1 0-1 0 0,0 0 0 0 0,0 0 1 0 0,0 0-1 0 0,1 0 0 0 0,-1 0 1 0 0,0 0-1 0 0,0 0 1 0 0,-1 0-1 0 0,1 0 0 0 0,0 1 1 0 0,0 0-1 0 0,-1 2 28 0 0,-2 15 9146 0 0,3-25-9193 0 0,0 0-1 0 0,1 0 1 0 0,-1 0-1 0 0,1 1 0 0 0,0-1 1 0 0,1 0-1 0 0,0 0 1 0 0,0 1-1 0 0,5-11 1 0 0,4-5 24 0 0,16-22 0 0 0,-23 36-38 0 0,33-48-418 0 0,73-82 1 0 0,-87 112 241 0 0,2 0 0 0 0,1 2 1 0 0,1 0-1 0 0,58-35 0 0 0,-77 53 175 0 0,0 1 0 0 0,0 0 0 0 0,1 0-1 0 0,-1 1 1 0 0,1 0 0 0 0,0 1 0 0 0,0 0-1 0 0,0 0 1 0 0,18 0 0 0 0,-24 2 27 0 0,1 0 1 0 0,-1 0-1 0 0,0 1 1 0 0,0-1-1 0 0,1 1 1 0 0,-1 0-1 0 0,0 0 1 0 0,0 0 0 0 0,0 0-1 0 0,0 1 1 0 0,0-1-1 0 0,0 1 1 0 0,0-1-1 0 0,0 1 1 0 0,-1 0-1 0 0,1 0 1 0 0,-1 1-1 0 0,1-1 1 0 0,-1 0-1 0 0,0 1 1 0 0,0 0-1 0 0,0-1 1 0 0,0 1-1 0 0,-1 0 1 0 0,1 0-1 0 0,-1 0 1 0 0,1 0 0 0 0,-1 0-1 0 0,0 0 1 0 0,1 6-1 0 0,0 4 82 0 0,0 1-1 0 0,1 20 1 0 0,-1 2 13 0 0,-1-23-87 0 0,0 0-1 0 0,-1 0 1 0 0,-1 0-1 0 0,0 0 1 0 0,-1 0-1 0 0,0 0 1 0 0,-1-1 0 0 0,-1 1-1 0 0,0 0 1 0 0,-6 11-1 0 0,6-14-9 0 0,-1 0 0 0 0,-1 0 0 0 0,0 0 1 0 0,0-1-1 0 0,-1 0 0 0 0,0 0 0 0 0,-1-1 0 0 0,0 0 0 0 0,0 0 0 0 0,0-1 0 0 0,-19 12 0 0 0,-7-1-69 0 0,0-1-1 0 0,-39 12 0 0 0,20-9-638 0 0,43-16 31 0 0,-1 0 0 0 0,-18 3 0 0 0,25-6 153 0 0,1 0 1 0 0,-1-1-1 0 0,0 0 1 0 0,1 1 0 0 0,-1-1-1 0 0,0-1 1 0 0,1 1-1 0 0,-1 0 1 0 0,1-1 0 0 0,-1 0-1 0 0,-6-2 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13 13791 0 0,'0'0'630'0'0,"2"-1"-13"0"0,28-8-308 0 0,-19 6 963 0 0,-10 4-1202 0 0,-1-1 0 0 0,1 0 0 0 0,0 1 0 0 0,0-1 0 0 0,-1 1 0 0 0,1-1 0 0 0,-1 1 0 0 0,1-1 0 0 0,0 1 0 0 0,-1 0 0 0 0,1-1 0 0 0,-1 1 0 0 0,0 0 0 0 0,1-1 0 0 0,-1 1 0 0 0,1 0 0 0 0,-1 0 0 0 0,0-1 0 0 0,0 1-1 0 0,1 0 1 0 0,-1 0 0 0 0,0-1 0 0 0,0 1 0 0 0,0 0 0 0 0,0 0 0 0 0,0 0 0 0 0,0-1 0 0 0,0 1 0 0 0,0 0 0 0 0,0 1 0 0 0,-6 26 461 0 0,-5-3-125 0 0,0-1-1 0 0,-26 41 1 0 0,8-17-48 0 0,-215 356 2118 0 0,141-253-2417 0 0,79-120-1509 0 0,-3 0-1 0 0,-45 41 1 0 0,50-54-325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27 12439 0 0,'4'-7'1291'0'0,"1"-5"-800"0"0,-7 9-295 0 0,2 3-105 0 0,0 0 0 0 0,0 0 0 0 0,0 0 0 0 0,0 0 0 0 0,0-1 0 0 0,0 1 0 0 0,0 0 0 0 0,0 0 0 0 0,0 0 0 0 0,0 0 0 0 0,0 0 1 0 0,0-1-1 0 0,0 1 0 0 0,0 0 0 0 0,0 0 0 0 0,0 0 0 0 0,0 0 0 0 0,0 0 0 0 0,0 0 0 0 0,0-1 0 0 0,0 1 0 0 0,0 0 0 0 0,0 0 0 0 0,0 0 0 0 0,1-1 911 0 0,-1 1-911 0 0,0 0 0 0 0,0 0 0 0 0,0-1 0 0 0,-6 28 2424 0 0,-9 21-2523 0 0,-19 33 191 0 0,-3-1 0 0 0,-4-2 0 0 0,-90 128 0 0 0,-198 268-408 0 0,292-408-173 0 0,-5 6-2728 0 0,37-64 1216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3 160 15807 0 0,'0'0'1432'0'0,"-1"2"-1180"0"0,-1 4-146 0 0,2-5-16 0 0,1 0 0 0 0,-1 0 0 0 0,1 0 0 0 0,0 1 0 0 0,-1-1 1 0 0,1 0-1 0 0,0 0 0 0 0,0 0 0 0 0,-1 0 0 0 0,1 0 0 0 0,0 0 1 0 0,0-1-1 0 0,0 1 0 0 0,0 0 0 0 0,2 1 0 0 0,1 0 34 0 0,-1-1-1 0 0,0 1 1 0 0,1-1 0 0 0,-1 1-1 0 0,1-1 1 0 0,0 0-1 0 0,-1-1 1 0 0,1 1 0 0 0,0-1-1 0 0,0 1 1 0 0,6-1-1 0 0,5-1 266 0 0,23-5 0 0 0,-29 5-251 0 0,182-37 1054 0 0,187-64 1 0 0,-350 93-3419 0 0,47-22-1 0 0,-58 22-4928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17359 0 0,'0'0'1574'0'0,"-2"1"-1292"0"0,-10 13-20 0 0,1 0 1 0 0,0 0-1 0 0,-18 32 0 0 0,-22 54 986 0 0,48-95-1241 0 0,-83 191 879 0 0,-15 28-662 0 0,71-164-165 0 0,-63 91 0 0 0,-42 21 45 0 0,107-142-32 0 0,-2 0 1 0 0,-1-2-1 0 0,-41 28 0 0 0,72-56-71 0 0,0 0-1 0 0,0 0 0 0 0,0 0 0 0 0,0 0 0 0 0,0 0 0 0 0,0 0 0 0 0,0 0 0 0 0,0 0 1 0 0,0 0-1 0 0,0 0 0 0 0,0 0 0 0 0,0 0 0 0 0,0 0 0 0 0,0 0 0 0 0,0 0 0 0 0,0 0 0 0 0,0-1 1 0 0,0 1-1 0 0,0 0 0 0 0,0 0 0 0 0,0 0 0 0 0,0 0 0 0 0,0 0 0 0 0,-1 0 0 0 0,1 0 0 0 0,0 0 1 0 0,0 0-1 0 0,0 0 0 0 0,0 0 0 0 0,0 0 0 0 0,0 0 0 0 0,0 0 0 0 0,0 0 0 0 0,0 0 1 0 0,0 0-1 0 0,0 0 0 0 0,0 0 0 0 0,0 0 0 0 0,0 0 0 0 0,0 0 0 0 0,0 0 0 0 0,0 0 0 0 0,0 0 1 0 0,0 0-1 0 0,0 1 0 0 0,-1-1 0 0 0,1 0 0 0 0,0 0 0 0 0,0 0 0 0 0,0 0 0 0 0,0 0 0 0 0,0 0 1 0 0,0 0-1 0 0,0 0 0 0 0,0 0 0 0 0,0 0 0 0 0,0 0 0 0 0,3-6-19 0 0,7-7-49 0 0,33-33-176 0 0,2 2 0 0 0,55-42-1 0 0,-79 71 106 0 0,1 1 0 0 0,34-17-1 0 0,25-15-335 0 0,-76 42 487 0 0,1 1 0 0 0,0 0 1 0 0,0 0-1 0 0,0 0 0 0 0,0 0 1 0 0,0 1-1 0 0,1 0 0 0 0,-1 0 1 0 0,1 1-1 0 0,-1 0 0 0 0,1 0 1 0 0,8 0-1 0 0,-14 2 10 0 0,0-1 1 0 0,0 0 0 0 0,0 0-1 0 0,1 0 1 0 0,-1 1-1 0 0,0-1 1 0 0,0 0-1 0 0,0 1 1 0 0,0-1-1 0 0,0 1 1 0 0,0 0 0 0 0,0-1-1 0 0,0 1 1 0 0,-1 0-1 0 0,1-1 1 0 0,0 1-1 0 0,0 0 1 0 0,0 0-1 0 0,-1 0 1 0 0,1 0 0 0 0,0 0-1 0 0,-1 0 1 0 0,1 0-1 0 0,-1 0 1 0 0,1 0-1 0 0,-1 0 1 0 0,1 0-1 0 0,-1 0 1 0 0,0 0 0 0 0,0 0-1 0 0,1 0 1 0 0,-1 0-1 0 0,0 0 1 0 0,0 2-1 0 0,0 5 66 0 0,-1-1 0 0 0,1 0 0 0 0,-1 0 0 0 0,-3 10 0 0 0,3-11 0 0 0,-5 19 168 0 0,-2 0 0 0 0,0 0 0 0 0,-17 32 0 0 0,-43 67 264 0 0,49-93-466 0 0,5-11-271 0 0,-12 27-1 0 0,25-44-192 0 0,-1 0 1 0 0,0 0 0 0 0,0 0-1 0 0,0 0 1 0 0,0-1 0 0 0,-1 1 0 0 0,-3 3-1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4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60 423 2759 0 0,'0'0'126'0'0,"-2"0"-5"0"0,-8 0 813 0 0,4 0-296 0 0,1-1 1 0 0,0 2 0 0 0,-1-1 0 0 0,-5 1 0 0 0,7 0-568 0 0,-6 2 9075 0 0,256-23-7244 0 0,-171 10-1869 0 0,135 0 0 0 0,-136 11 10 0 0,-1-3 0 0 0,92-14-1 0 0,238-52 201 0 0,-362 60-170 0 0,2 1 0 0 0,-1 3 0 0 0,1 1 0 0 0,82 7 0 0 0,-39 2-51 0 0,1-3-1 0 0,106-11 0 0 0,-40-11-21 0 0,-65 8 0 0 0,-54 7 2 0 0,121-12 33 0 0,-120 14-26 0 0,0 2 0 0 0,51 6 0 0 0,86 18-9 0 0,-145-21 0 0 0,0-2 0 0 0,1-1 0 0 0,-1-1 0 0 0,44-8 0 0 0,105-32 0 0 0,-115 24 0 0 0,16 2 0 0 0,149-10 0 0 0,-196 22 0 0 0,129 0 0 0 0,31-3 0 0 0,-33-10 164 0 0,128-17 259 0 0,3 6-374 0 0,1 22-21 0 0,-199 7-13 0 0,88-4 45 0 0,-53-8 20 0 0,140-5 717 0 0,65 3-312 0 0,-107-1-490 0 0,-146 11-4 0 0,267 2 821 0 0,-186 21-703 0 0,-14-1-90 0 0,326-10 34 0 0,-327-12-53 0 0,-55-2 0 0 0,101 0 0 0 0,113 17 0 0 0,-130-16 40 0 0,-45-1-16 0 0,105 0 397 0 0,-82-3-374 0 0,-57 1-8 0 0,1-3 31 0 0,-58 5 18 0 0,66-1-1 0 0,-29 7 161 0 0,35 2 200 0 0,7 3-124 0 0,143-9 0 0 0,-178-5-241 0 0,-39 3-14 0 0,2 1-1 0 0,41 3 0 0 0,99 7-4 0 0,-132-4-64 0 0,-1-2 0 0 0,63-8 0 0 0,-103 6 5 0 0,3-1-17 0 0,17-11 99 0 0,-27 11 11 0 0,0 0-57 0 0,4-4-17 0 0,-7 5-91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90 6447 0 0,'2'1'6040'0'0,"2"1"-5047"0"0,1 0-1 0 0,0 0 0 0 0,0-1 0 0 0,0 1 0 0 0,0-1 1 0 0,9 1-1 0 0,-5-2-380 0 0,0 0-1 0 0,0 0 1 0 0,11-2 0 0 0,7-3-443 0 0,39-13 0 0 0,-53 14 251 0 0,-7 3-401 0 0,-1-1 1 0 0,1-1-1 0 0,-1 1 0 0 0,0-1 1 0 0,9-5-1 0 0,-12 6-45 0 0,0 1 0 0 0,0-1 0 0 0,0 0 0 0 0,0 0 0 0 0,0 0 0 0 0,0 0 1 0 0,-1 0-1 0 0,1 0 0 0 0,-1-1 0 0 0,1 1 0 0 0,-1 0 0 0 0,0-1 0 0 0,2-4 0 0 0,-3 7 11 0 0,0-1-1 0 0,0 0 1 0 0,0 1 0 0 0,0-1-1 0 0,0 0 1 0 0,0 1 0 0 0,0-1-1 0 0,0 0 1 0 0,0 0-1 0 0,0 1 1 0 0,0-1 0 0 0,0 0-1 0 0,-1 1 1 0 0,1-1 0 0 0,0 0-1 0 0,0 1 1 0 0,-1-1-1 0 0,1 1 1 0 0,0-1 0 0 0,-1 0-1 0 0,1 1 1 0 0,-1-1-1 0 0,1 1 1 0 0,-1-1 0 0 0,1 1-1 0 0,-1-1 1 0 0,1 1 0 0 0,-1 0-1 0 0,1-1 1 0 0,-1 1-1 0 0,1 0 1 0 0,-1-1 0 0 0,0 1-1 0 0,1 0 1 0 0,-1-1 0 0 0,0 1-1 0 0,1 0 1 0 0,-1 0-1 0 0,0 0 1 0 0,1 0 0 0 0,-1 0-1 0 0,0 0 1 0 0,0 0 0 0 0,1 0-1 0 0,-2 0 1 0 0,-2 0-16 0 0,0 0 1 0 0,0 1 0 0 0,0-1-1 0 0,0 1 1 0 0,0 0 0 0 0,-6 2-1 0 0,-15 8 84 0 0,1 2-1 0 0,0 1 0 0 0,-41 32 1 0 0,37-25 79 0 0,1 2-1 0 0,1 1 1 0 0,1 2 0 0 0,-38 49 0 0 0,58-67-106 0 0,0 1-1 0 0,0 0 0 0 0,-4 10 1 0 0,8-15-36 0 0,-1-1 1 0 0,1 1 0 0 0,0 0 0 0 0,0 0 0 0 0,1-1-1 0 0,-1 1 1 0 0,1 0 0 0 0,-1 0 0 0 0,1 0 0 0 0,1 6-1 0 0,0-8-56 0 0,-1-1-1 0 0,1 1 0 0 0,0-1 0 0 0,0 1 0 0 0,-1-1 0 0 0,1 1 0 0 0,0-1 0 0 0,0 0 0 0 0,0 0 0 0 0,0 0 0 0 0,1 1 0 0 0,-1-1 0 0 0,0 0 0 0 0,0 0 1 0 0,1-1-1 0 0,-1 1 0 0 0,0 0 0 0 0,1 0 0 0 0,-1-1 0 0 0,1 1 0 0 0,-1-1 0 0 0,1 1 0 0 0,0-1 0 0 0,1 1 0 0 0,17 3-1577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10135 0 0,'1'-1'6094'0'0,"42"-43"244"0"0,0-1-3451 0 0,86-93-2815 0 0,-103 110 429 0 0,25-30-684 0 0,27-28-646 0 0,-54 62 515 0 0,-12 10-17 0 0,2 0-1 0 0,0 1 1 0 0,29-20-1 0 0,-42 32 124 0 0,1 1-33 0 0,-1 0 63 0 0,0 0 0 0 0,1 0 0 0 0,-1 0 1 0 0,0 0-1 0 0,1 1 0 0 0,-1-1 0 0 0,0 0 0 0 0,0 1 0 0 0,1-1 1 0 0,-1 1-1 0 0,0-1 0 0 0,0 1 0 0 0,0 0 0 0 0,0-1 1 0 0,0 1-1 0 0,0 0 0 0 0,0 0 0 0 0,0 0 0 0 0,0 0 0 0 0,0 0 1 0 0,1 1-1 0 0,20 31-5054 0 0,-5-8 3041 0 0,-11-18 2176 0 0,0 0 1 0 0,-1 0-1 0 0,1 1 0 0 0,4 11 0 0 0,9 11 4165 0 0,-16-25-3820 0 0,0 0 0 0 0,1 0 0 0 0,0-1 0 0 0,0 1 0 0 0,1-1 0 0 0,-1 0 0 0 0,1 0 0 0 0,0-1 0 0 0,0 1 0 0 0,0-1 0 0 0,0 0 0 0 0,0 0 0 0 0,1-1 0 0 0,-1 0 0 0 0,1 0 0 0 0,0 0 0 0 0,0 0 0 0 0,0-1 0 0 0,0 0 0 0 0,0-1 0 0 0,7 1 0 0 0,-2-1-200 0 0,1 0 0 0 0,-1 0 1 0 0,1-1-1 0 0,0-1 0 0 0,-1 0 0 0 0,0-1 0 0 0,1 0 0 0 0,-1-1 1 0 0,13-6-1 0 0,-18 7-113 0 0,1 0-1 0 0,0-1 1 0 0,-1 0 0 0 0,0 0 0 0 0,0 0 0 0 0,0-1-1 0 0,-1 0 1 0 0,0 0 0 0 0,1-1 0 0 0,-2 0 0 0 0,1 1 0 0 0,-1-1-1 0 0,0-1 1 0 0,0 1 0 0 0,4-11 0 0 0,-7 16-12 0 0,-1-1 0 0 0,1 0 1 0 0,0 0-1 0 0,-1 1 0 0 0,0-1 1 0 0,1 0-1 0 0,-1 0 0 0 0,0 0 1 0 0,0-2-1 0 0,0 4-7 0 0,0-1 1 0 0,0 1-1 0 0,0-1 1 0 0,0 1-1 0 0,0-1 0 0 0,-1 1 1 0 0,1-1-1 0 0,0 1 0 0 0,0-1 1 0 0,0 1-1 0 0,0-1 1 0 0,-1 1-1 0 0,1-1 0 0 0,0 1 1 0 0,-1 0-1 0 0,1-1 0 0 0,0 1 1 0 0,-1-1-1 0 0,1 1 1 0 0,0 0-1 0 0,-1-1 0 0 0,1 1 1 0 0,-1 0-1 0 0,1-1 0 0 0,0 1 1 0 0,-1 0-1 0 0,1 0 1 0 0,-1-1-1 0 0,1 1 0 0 0,-1 0 1 0 0,1 0-1 0 0,-1 0 0 0 0,1 0 1 0 0,-1 0-1 0 0,1 0 0 0 0,-1 0 1 0 0,0 0-1 0 0,1 0 1 0 0,-1 0-1 0 0,1 0 0 0 0,-2 0 1 0 0,1 0-11 0 0,-4 1-2 0 0,0-1 0 0 0,1 1 0 0 0,-1 0 0 0 0,0 0 0 0 0,0 1 0 0 0,0-1 0 0 0,-7 5 0 0 0,-33 20 18 0 0,34-20-8 0 0,-27 18 17 0 0,0 2-1 0 0,2 1 1 0 0,1 1-1 0 0,1 3 1 0 0,1 0 0 0 0,-44 58-1 0 0,69-78-94 0 0,0 0 0 0 0,-6 14 0 0 0,12-21 47 0 0,0 0-1 0 0,0 1 1 0 0,1-1 0 0 0,-1 0-1 0 0,1 1 1 0 0,0 0-1 0 0,0-1 1 0 0,1 1 0 0 0,-1 6-1 0 0,1-10-9 0 0,1 1 1 0 0,-1-1-1 0 0,0 1 0 0 0,0-1 0 0 0,1 0 1 0 0,-1 1-1 0 0,1-1 0 0 0,-1 0 0 0 0,1 1 1 0 0,0-1-1 0 0,-1 0 0 0 0,1 0 0 0 0,0 1 1 0 0,0-1-1 0 0,0 0 0 0 0,0 0 0 0 0,0 0 1 0 0,0 0-1 0 0,0 0 0 0 0,0-1 0 0 0,0 1 0 0 0,1 0 1 0 0,-1 0-1 0 0,0-1 0 0 0,2 1 0 0 0,1 1-332 0 0,0-1 0 0 0,0 0 0 0 0,1 0 0 0 0,-1 0 0 0 0,0 0 0 0 0,1-1 0 0 0,4 0 0 0 0,22-1-6843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273 217 6447 0 0,'0'0'499'0'0,"10"2"562"0"0,-8-1-729 0 0,0 0-1 0 0,0-1 1 0 0,0 1-1 0 0,0-1 1 0 0,0 0-1 0 0,0 0 0 0 0,0 0 1 0 0,0 0-1 0 0,0 0 1 0 0,0 0-1 0 0,0 0 1 0 0,0 0-1 0 0,0-1 0 0 0,0 1 1 0 0,4-2-1 0 0,-2 0 132 0 0,0 0 1 0 0,0-1-1 0 0,0 1 0 0 0,0-1 0 0 0,-1 1 0 0 0,7-7 0 0 0,-3 1-22 0 0,0 0 0 0 0,-1 1 0 0 0,0-2 0 0 0,0 1 0 0 0,-1-1 0 0 0,4-9 0 0 0,13-38 1069 0 0,-20 50-1361 0 0,0 1 0 0 0,-1-1 1 0 0,0 0-1 0 0,0 0 0 0 0,0 0 0 0 0,-1 1 0 0 0,-1-12 0 0 0,1 16-134 0 0,0 0-1 0 0,0 1 1 0 0,-1-1 0 0 0,1 0 0 0 0,-1 0-1 0 0,1 0 1 0 0,-1 1 0 0 0,1-1 0 0 0,-1 0-1 0 0,1 1 1 0 0,-1-1 0 0 0,1 0 0 0 0,-1 1 0 0 0,0-1-1 0 0,0 1 1 0 0,1-1 0 0 0,-1 1 0 0 0,0-1-1 0 0,0 1 1 0 0,1-1 0 0 0,-1 1 0 0 0,0 0-1 0 0,0 0 1 0 0,0-1 0 0 0,0 1 0 0 0,0 0 0 0 0,1 0-1 0 0,-1 0 1 0 0,-1 0 0 0 0,-2-1-36 0 0,0 1 0 0 0,0 0-1 0 0,0 1 1 0 0,-7 0 0 0 0,0 2 0 0 0,1 0 0 0 0,-1 1-1 0 0,1 0 1 0 0,0 1 0 0 0,0 0 0 0 0,-10 7-1 0 0,-54 42 24 0 0,45-31 64 0 0,11-10-48 0 0,-72 60 115 0 0,78-63-119 0 0,1 2 0 0 0,0-1-1 0 0,1 2 1 0 0,0-1 0 0 0,-10 17-1 0 0,18-25-20 0 0,1-1 0 0 0,-1 1 0 0 0,1-1 1 0 0,-1 1-1 0 0,1 0 0 0 0,0-1 0 0 0,0 1 0 0 0,1 0 0 0 0,-1 0 0 0 0,1-1 0 0 0,0 8 0 0 0,0-9 4 0 0,0 0-1 0 0,1 0 1 0 0,-1-1-1 0 0,1 1 0 0 0,-1 0 1 0 0,1 0-1 0 0,0-1 0 0 0,-1 1 1 0 0,1 0-1 0 0,0-1 0 0 0,0 1 1 0 0,0-1-1 0 0,1 1 0 0 0,-1-1 1 0 0,0 0-1 0 0,0 1 0 0 0,1-1 1 0 0,-1 0-1 0 0,1 0 0 0 0,-1 0 1 0 0,1 0-1 0 0,-1 0 0 0 0,1 0 1 0 0,0-1-1 0 0,-1 1 0 0 0,4 0 1 0 0,1 1 1 0 0,0-1 1 0 0,0 0-1 0 0,1 0 1 0 0,-1-1-1 0 0,0 0 1 0 0,0 0-1 0 0,1-1 1 0 0,-1 1-1 0 0,0-1 1 0 0,12-4-1 0 0,5-2-46 0 0,33-16 1 0 0,-31 13-13 0 0,-8 2 11 0 0,0-1 1 0 0,0 0-1 0 0,0-1 1 0 0,-1-1-1 0 0,-1 0 0 0 0,19-18 1 0 0,-30 25 142 0 0,-3 2-7 0 0,1 1 0 0 0,-1-1-1 0 0,1 1 1 0 0,-1 0 0 0 0,1-1 0 0 0,-1 1 0 0 0,1 0-1 0 0,0 0 1 0 0,0 0 0 0 0,-1 0 0 0 0,1 0 0 0 0,0 0-1 0 0,3 0 1 0 0,-16 17 480 0 0,-9 6-422 0 0,13-15 46 0 0,0 1 0 0 0,-11 15 0 0 0,16-21-311 0 0,1 1 0 0 0,-1-1 1 0 0,1 1-1 0 0,0-1 0 0 0,0 1 1 0 0,0 0-1 0 0,0-1 0 0 0,1 1 1 0 0,-1 0-1 0 0,1 0 0 0 0,-1 0 0 0 0,1-1 1 0 0,0 1-1 0 0,1 6 0 0 0,2 2-881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56 446 20015 0 0,'-7'-2'1811'0'0,"4"1"-1892"0"0,-1 0 243 0 0,0 1-1 0 0,0-1 1 0 0,0-1-1 0 0,0 1 1 0 0,1 0-1 0 0,-1-1 1 0 0,-3-2 0 0 0,6 3-54 0 0,0 0 0 0 0,0 1 0 0 0,0-1 0 0 0,0-1 1 0 0,0 1-1 0 0,1 0 0 0 0,-1 0 0 0 0,0 0 1 0 0,1 0-1 0 0,-1-1 0 0 0,0 1 0 0 0,1 0 0 0 0,0 0 1 0 0,-1-1-1 0 0,1 1 0 0 0,0 0 0 0 0,-1-1 1 0 0,1 1-1 0 0,0-1 0 0 0,0 1 0 0 0,0 0 0 0 0,0-1 1 0 0,1 1-1 0 0,-1-2 0 0 0,2-4 61 0 0,0 0 1 0 0,0 1-1 0 0,0 0 0 0 0,1 0 1 0 0,-1-1-1 0 0,2 1 0 0 0,-1 1 1 0 0,1-1-1 0 0,0 0 0 0 0,8-8 0 0 0,2-1-38 0 0,1 0 0 0 0,21-16 0 0 0,126-79-616 0 0,-54 39-1642 0 0,-83 54 974 0 0,21-15-1111 0 0,-15 12-4110 0 0,-11 8-374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4143 0 0,'0'0'319'0'0,"1"1"-210"0"0,6 19 1890 0 0,-4-10 800 0 0,1 0-1 0 0,1 0 1 0 0,6 11-1 0 0,-9-17-1925 0 0,1-1-1 0 0,-1 0 1 0 0,1 0 0 0 0,5 5 0 0 0,-5-6-819 0 0,0 0 0 0 0,0 0 0 0 0,0 0 1 0 0,0 0-1 0 0,0-1 0 0 0,5 2 0 0 0,7 1 206 0 0,-1 0 0 0 0,1-1 1 0 0,0-1-1 0 0,-1 0 0 0 0,1-1 0 0 0,0-1 0 0 0,28-3 0 0 0,-24 0 27 0 0,-1 0 0 0 0,1-1 1 0 0,-1-1-1 0 0,0-1 0 0 0,32-15 0 0 0,-44 18-283 0 0,1 0 1 0 0,0-1-1 0 0,-1 0 1 0 0,0 0-1 0 0,0 0 0 0 0,0-1 1 0 0,0 0-1 0 0,-1 0 0 0 0,0-1 1 0 0,7-9-1 0 0,-12 14-25 0 0,-1 0-1 0 0,0 0 0 0 0,1 0 1 0 0,-1 0-1 0 0,0 0 1 0 0,0 0-1 0 0,1 0 1 0 0,-1 0-1 0 0,0 0 1 0 0,0 1-1 0 0,0-1 1 0 0,-2-1-1 0 0,0 1-9 0 0,0 0-1 0 0,1 0 1 0 0,-1 0-1 0 0,0 1 1 0 0,0-1-1 0 0,0 1 1 0 0,0 0-1 0 0,0-1 0 0 0,0 1 1 0 0,0 1-1 0 0,0-1 1 0 0,0 0-1 0 0,-6 2 1 0 0,-3 1-110 0 0,-22 8 0 0 0,1 2 113 0 0,0 2-1 0 0,1 0 1 0 0,1 3-1 0 0,1 0 1 0 0,0 2-1 0 0,1 1 1 0 0,2 2-1 0 0,0 0 1 0 0,-32 38-1 0 0,50-51 29 0 0,1 1 0 0 0,0 0 0 0 0,1 0 0 0 0,0 0 0 0 0,1 1 0 0 0,-5 13 0 0 0,9-21 0 0 0,1 0 0 0 0,0 1 0 0 0,0-1 0 0 0,0 0 0 0 0,0 0 0 0 0,1 1 0 0 0,-1-1 0 0 0,1 1 0 0 0,0-1 0 0 0,0 0 0 0 0,1 1 0 0 0,0-1 0 0 0,-1 0 0 0 0,1 1 0 0 0,1-1 0 0 0,-1 0 0 0 0,1 0 0 0 0,-1 0 0 0 0,1 0 0 0 0,0 0 0 0 0,6 7 0 0 0,-4-6-4 0 0,0-1 0 0 0,0 1 0 0 0,1-1 0 0 0,0 0 1 0 0,0 0-1 0 0,0 0 0 0 0,0-1 0 0 0,1 0 0 0 0,6 3 0 0 0,-1-1-18 0 0,-1-2 1 0 0,1 1-1 0 0,-1-2 0 0 0,20 4 0 0 0,-2-4-71 0 0,1-1 0 0 0,-1-1-1 0 0,34-5 1 0 0,-25 0-1528 0 0,-1-2-3901 0 0,2-3-1966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290 396 6447 0 0,'0'0'6222'0'0,"2"-1"-5841"0"0,0 0-307 0 0,11-4 424 0 0,0-1 1 0 0,19-10-1 0 0,-28 13-426 0 0,1-1 1 0 0,-1 1-1 0 0,0-1 1 0 0,0 0-1 0 0,0 0 1 0 0,0 0-1 0 0,-1 0 0 0 0,1-1 1 0 0,4-9-1 0 0,-6 11-44 0 0,113-230 1951 0 0,-113 229-1963 0 0,0-1 0 0 0,0 1 0 0 0,-1-1 0 0 0,0 1 1 0 0,1-1-1 0 0,-2 1 0 0 0,1-1 0 0 0,0 0 0 0 0,-1-6 0 0 0,-2-2-16 0 0,1 12 5 0 0,1 0-1 0 0,-1 0 0 0 0,1 1 1 0 0,-1-1-1 0 0,0 0 1 0 0,1 0-1 0 0,-1 0 0 0 0,0 0 1 0 0,0 0-1 0 0,1 1 1 0 0,-1-1-1 0 0,0 0 0 0 0,0 1 1 0 0,0-1-1 0 0,0 1 1 0 0,0-1-1 0 0,0 1 1 0 0,0-1-1 0 0,0 1 0 0 0,-1-1 1 0 0,-1 1 8 0 0,0-1 1 0 0,0 1-1 0 0,0 0 1 0 0,0 0-1 0 0,0 0 0 0 0,0 0 1 0 0,-5 1-1 0 0,-2 2 13 0 0,0-1-1 0 0,0 1 0 0 0,-12 6 1 0 0,1 2-4 0 0,1 0 1 0 0,0 1-1 0 0,0 1 1 0 0,1 1-1 0 0,1 0 1 0 0,-21 23-1 0 0,-89 109 190 0 0,114-129-154 0 0,-59 79 284 0 0,65-84-241 0 0,1 1 0 0 0,0-1-1 0 0,1 1 1 0 0,0 0 0 0 0,1 1 0 0 0,-4 16-1 0 0,8-26-60 0 0,0 0-1 0 0,0 0 1 0 0,1 0-1 0 0,0 0 1 0 0,0 0 0 0 0,0 0-1 0 0,0 0 1 0 0,0 0-1 0 0,1 0 1 0 0,0 0-1 0 0,0-1 1 0 0,0 1 0 0 0,0 0-1 0 0,1 0 1 0 0,2 5-1 0 0,-2-7-12 0 0,0 1 0 0 0,-1-1-1 0 0,1 0 1 0 0,0 0 0 0 0,1 0 0 0 0,-1 0-1 0 0,0 0 1 0 0,0-1 0 0 0,1 1 0 0 0,-1-1-1 0 0,1 1 1 0 0,-1-1 0 0 0,1 0 0 0 0,0 0-1 0 0,0 0 1 0 0,-1 0 0 0 0,1-1 0 0 0,0 1-1 0 0,0-1 1 0 0,0 0 0 0 0,0 1-1 0 0,3-2 1 0 0,7 1 33 0 0,0-2 0 0 0,0 0 0 0 0,-1 0 0 0 0,1-1-1 0 0,0-1 1 0 0,-1 0 0 0 0,17-8 0 0 0,80-46 109 0 0,-87 45-231 0 0,0-2-1 0 0,-1 0 0 0 0,0-1 1 0 0,-1 0-1 0 0,-1-2 0 0 0,33-40 1 0 0,-47 51-10 0 0,-13 6 4 0 0,2 3 72 0 0,1 0 1 0 0,0 0 0 0 0,0 1 0 0 0,0-1 0 0 0,0 1 0 0 0,0 0 0 0 0,-5 5 0 0 0,-30 27 21 0 0,33-28-25 0 0,5-5-1 0 0,-10 10 0 0 0,-17 19 0 0 0,26-28 0 0 0,1 1 0 0 0,-1-1 0 0 0,1 1 0 0 0,0 0 0 0 0,0 0 0 0 0,0 0 0 0 0,0 0 0 0 0,1 0 0 0 0,0 0 0 0 0,0 0 0 0 0,-1 6 0 0 0,2-1-17 0 0,0-7-64 0 0,11 3-269 0 0,16-1-2314 0 0,-12-4 1072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3 10591 0 0,'0'0'819'0'0,"-7"-2"1236"0"0,4 2-1692 0 0,1 1 1 0 0,0 0-1 0 0,0 0 1 0 0,0 0-1 0 0,1 0 0 0 0,-1 0 1 0 0,0 1-1 0 0,0-1 1 0 0,0 0-1 0 0,1 1 1 0 0,-1 0-1 0 0,1-1 1 0 0,-3 4-1 0 0,-1 1 359 0 0,-14 14-241 0 0,1 1 1 0 0,1 1-1 0 0,2 0 0 0 0,-19 34 0 0 0,-43 103 734 0 0,60-120-953 0 0,-79 183 188 0 0,-33 71-295 0 0,-23-12-986 0 0,39-125-4880 0 0,103-145 4365 0 0,0 0 0 0 0,-20 15 0 0 0,8-10-702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13359 0 0,'0'0'1027'0'0,"1"0"-670"0"0,32 1 2051 0 0,-19 0-1235 0 0,1 0 0 0 0,16-3 0 0 0,65-7 541 0 0,59-8-108 0 0,-102 5-2395 0 0,0-1 0 0 0,97-39 0 0 0,-81 18-2709 0 0,-32 12 1692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13991 0 0,'0'0'1268'0'0,"-1"2"-1041"0"0,-52 71 1820 0 0,-76 143 0 0 0,82-133-1393 0 0,21-36-369 0 0,-89 149 739 0 0,-149 201-435 0 0,193-308-3503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30 131 6911 0 0,'0'0'1019'0'0,"2"1"578"0"0,6 4-265 0 0,0 1-1 0 0,-1 0 1 0 0,0 0-1 0 0,0 1 0 0 0,7 8 1 0 0,-7-7-953 0 0,1 1 0 0 0,0-2 0 0 0,12 10 0 0 0,-16-15-268 0 0,-1 0 0 0 0,1 0 0 0 0,0 0 1 0 0,0 0-1 0 0,0 0 0 0 0,0-1 0 0 0,1 0 1 0 0,-1 0-1 0 0,0 0 0 0 0,1 0 0 0 0,-1-1 1 0 0,6 1-1 0 0,10-2 124 0 0,-1-1-1 0 0,1 0 1 0 0,-1-2 0 0 0,0 0-1 0 0,29-10 1 0 0,-19 3-163 0 0,-2-1 1 0 0,51-29-1 0 0,-71 36-72 0 0,0 1 1 0 0,0-1-1 0 0,-1-1 0 0 0,0 0 0 0 0,0 1 1 0 0,0-2-1 0 0,-1 1 0 0 0,7-11 0 0 0,-11 16-3 0 0,0-1-1 0 0,0 0 0 0 0,0 0 1 0 0,0 1-1 0 0,0-1 1 0 0,0 0-1 0 0,-1 0 0 0 0,1 0 1 0 0,-1 0-1 0 0,1 0 0 0 0,-1 0 1 0 0,0 0-1 0 0,0 0 0 0 0,0 0 1 0 0,0 0-1 0 0,0 0 1 0 0,0 0-1 0 0,-1 1 0 0 0,1-1 1 0 0,0 0-1 0 0,-1 0 0 0 0,0 0 1 0 0,1 0-1 0 0,-1 0 1 0 0,0 0-1 0 0,0 1 0 0 0,0-1 1 0 0,0 0-1 0 0,0 1 0 0 0,-1-1 1 0 0,1 1-1 0 0,0-1 1 0 0,-1 1-1 0 0,1 0 0 0 0,-1-1 1 0 0,0 1-1 0 0,1 0 0 0 0,-1 0 1 0 0,0 0-1 0 0,-2-1 0 0 0,-2 0-9 0 0,0-1-1 0 0,0 1 1 0 0,0 1-1 0 0,0-1 0 0 0,0 1 1 0 0,0 0-1 0 0,0 0 0 0 0,0 1 1 0 0,0 0-1 0 0,-1 0 1 0 0,1 0-1 0 0,-9 3 0 0 0,-1 0-32 0 0,-1 0 0 0 0,1 2-1 0 0,-21 9 1 0 0,16-5 47 0 0,0 1-1 0 0,1 2 1 0 0,0 0 0 0 0,1 1-1 0 0,1 1 1 0 0,0 0 0 0 0,-21 23-1 0 0,17-14 10 0 0,1 2-1 0 0,1 1 1 0 0,1 1 0 0 0,-25 45-1 0 0,39-63-9 0 0,1 1 0 0 0,0 0 0 0 0,0 0 0 0 0,0 0 0 0 0,2 1 0 0 0,-4 19 0 0 0,6-26 0 0 0,-1 0 0 0 0,1 0 0 0 0,0 1 0 0 0,0-1 0 0 0,1 0 0 0 0,-1 0 0 0 0,1 1 0 0 0,0-1 0 0 0,0 0 0 0 0,0 0 0 0 0,1 0 0 0 0,-1 0 0 0 0,1 0 0 0 0,0-1 0 0 0,0 1 0 0 0,1 0 0 0 0,-1-1 0 0 0,1 1 0 0 0,5 5 0 0 0,-6-7-17 0 0,0-1 0 0 0,0 0 0 0 0,0 1 0 0 0,1-1 0 0 0,-1 0 0 0 0,0 0 1 0 0,0 0-1 0 0,1-1 0 0 0,-1 1 0 0 0,0 0 0 0 0,1-1 0 0 0,-1 1 0 0 0,4-1 0 0 0,-1 0-382 0 0,1 0 1 0 0,0 0-1 0 0,-1-1 0 0 0,10-2 1 0 0,5-2-804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4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3258 2759 0 0,'0'0'6322'0'0,"2"-1"-4390"0"0,15-8-827 0 0,-5 2-484 0 0,0 1 0 0 0,0 1 0 0 0,1 0 0 0 0,15-4 0 0 0,-5 6 19 0 0,0 0 0 0 0,0 2 0 0 0,24 1 0 0 0,-15 0-115 0 0,31-4 1 0 0,2-5-121 0 0,98-28 1 0 0,-111 25-338 0 0,86-9 1 0 0,-44 9 151 0 0,-23-4 93 0 0,-20 4-125 0 0,158-44 330 0 0,-61 15-256 0 0,-128 36-254 0 0,42-11 106 0 0,68-25 0 0 0,254-131 795 0 0,-311 133-829 0 0,19-8 11 0 0,63-28 48 0 0,46-37 634 0 0,-169 91-634 0 0,0-2 0 0 0,-2-2 0 0 0,45-44 0 0 0,-12 10 134 0 0,-25 26-157 0 0,-2-1 0 0 0,57-71-1 0 0,-63 63-70 0 0,2 3 1 0 0,2 0-1 0 0,1 2 0 0 0,2 2 1 0 0,71-53-1 0 0,-27 41-26 0 0,-6 6 10 0 0,-66 34-26 0 0,1 0 0 0 0,-1 0-1 0 0,0 0 1 0 0,-1-1 0 0 0,10-12-1 0 0,-2 2 18 0 0,29-25 0 0 0,0-1 4 0 0,27-39 19 0 0,-43 48-16 0 0,1 1 0 0 0,43-38 0 0 0,-46 47-56 0 0,28-32-1 0 0,-47 47 29 0 0,23-22 1 0 0,23-28 0 0 0,-27 31 0 0 0,0 1 0 0 0,51-39 0 0 0,-24 21 0 0 0,48-30 0 0 0,-70 54 0 0 0,0-1 0 0 0,30-31 0 0 0,-33 26-9 0 0,25-27-35 0 0,-29 29 41 0 0,1 2 0 0 0,0 0 0 0 0,38-24 0 0 0,-20 16 4 0 0,30-31-1 0 0,23-14 0 0 0,-74 58 0 0 0,-14 12 0 0 0,0 0 0 0 0,12-7 0 0 0,51-25 0 0 0,39-23 0 0 0,-100 56 0 0 0,32-24 0 0 0,-16 7-40 0 0,-18 15 14 0 0,1 0 0 0 0,-1 0 0 0 0,16-7 0 0 0,-3 3 26 0 0,21-13 0 0 0,1 3 0 0 0,79-29 0 0 0,-54 29-64 0 0,-52 18 64 0 0,0 0 0 0 0,20-2 0 0 0,22-5 0 0 0,-44 8 0 0 0,0 1 0 0 0,23-2 0 0 0,-20 3 0 0 0,26-5 0 0 0,5-3 0 0 0,30-9 0 0 0,-73 16 0 0 0,-2 1 0 0 0,-1 0 0 0 0,0 0 0 0 0,0 0 0 0 0,1 1 0 0 0,-1 0 0 0 0,5-1 0 0 0,-2 1 0 0 0,1-1 0 0 0,0 1 0 0 0,11 2 0 0 0,-2-1 0 0 0,4 0 0 0 0,21 3 0 0 0,-21-1 0 0 0,21 0 0 0 0,-35-4 0 0 0,18 4 0 0 0,-12 0 0 0 0,-8-2 0 0 0,1 1 0 0 0,-1-1 0 0 0,1-1 0 0 0,-1 1 0 0 0,5 0 0 0 0,24 7 0 0 0,-2-6 0 0 0,-26-1 0 0 0,-2-1-1 0 0,-1 0 0 0 0,1 0 0 0 0,-1 1 0 0 0,1-1 0 0 0,-1 1 0 0 0,0-1-1 0 0,1 1 1 0 0,-1 0 0 0 0,3 2 0 0 0,99 28-48 0 0,-72-23 45 0 0,12-1 4 0 0,-35-6 0 0 0,0 0 0 0 0,0 0 0 0 0,1 1 0 0 0,13 6 0 0 0,-17-6 0 0 0,0 0 0 0 0,0-1 0 0 0,0 1 0 0 0,0-1 0 0 0,10 1 0 0 0,-8-2 0 0 0,-1 1 0 0 0,1 0 0 0 0,0 1 0 0 0,-1 0 0 0 0,0 0 0 0 0,1 1 0 0 0,10 5 0 0 0,18 11 0 0 0,-30-15 0 0 0,18 8 0 0 0,7 2 0 0 0,-17-8 0 0 0,0 1 0 0 0,19 4 0 0 0,-13-6 6 0 0,10 3 37 0 0,0 1 1 0 0,50 23-1 0 0,-54-21-43 0 0,-13-6 0 0 0,20 11 0 0 0,60 34 0 0 0,-36-19 0 0 0,1-3 0 0 0,-39-19 0 0 0,0 0 0 0 0,18 13 0 0 0,-26-15 0 0 0,22 11 0 0 0,-14-9 0 0 0,23 16 0 0 0,5 6 21 0 0,2-3 1 0 0,61 27-1 0 0,3 2 19 0 0,-23-10 4 0 0,-4-3 59 0 0,37 17 46 0 0,-49-23 51 0 0,-29-14-69 0 0,7 7 88 0 0,-14-7-102 0 0,77 39 11 0 0,-45-21-37 0 0,34 18-65 0 0,22 12 33 0 0,-101-57-54 0 0,5 4 22 0 0,48 40-1 0 0,-46-32 42 0 0,0-2 0 0 0,62 35-1 0 0,5 1 61 0 0,-98-61-128 0 0,118 83 138 0 0,-20-13-9 0 0,-71-53-75 0 0,32 14 0 0 0,-37-20-45 0 0,203 111 172 0 0,-203-107-175 0 0,40 35-1 0 0,-25-19-5 0 0,-18-17 0 0 0,27 15 0 0 0,-7-4 0 0 0,88 71 64 0 0,-108-82-26 0 0,0 0 0 0 0,34 17-1 0 0,-8-6 46 0 0,-25-13-74 0 0,85 55-6 0 0,-62-40-3 0 0,-29-19 0 0 0,-1 1 0 0 0,25 20 0 0 0,-23-17 36 0 0,1 0 0 0 0,0-1 0 0 0,1-1 0 0 0,20 8 0 0 0,-19-8 29 0 0,-15-8-55 0 0,109 59 108 0 0,-90-49-103 0 0,0-1-1 0 0,36 12 1 0 0,9 4 80 0 0,98 42 33 0 0,-147-62-116 0 0,0-1 0 0 0,0 0 1 0 0,1-2-1 0 0,26 4 0 0 0,-20-4 16 0 0,44 12 0 0 0,80 28 111 0 0,-120-40-139 0 0,-22-4 0 0 0,0 1 0 0 0,0 0 0 0 0,0 1 0 0 0,15 4 0 0 0,23 7 22 0 0,0-2-1 0 0,50 4 0 0 0,10 2-21 0 0,48 17 64 0 0,-116-25-64 0 0,0-2 0 0 0,1-2 0 0 0,50 1 0 0 0,-59-5 61 0 0,-1 2 0 0 0,48 11 0 0 0,-61-11-40 0 0,7 1 24 0 0,0-1 0 0 0,44-1 0 0 0,46-9 71 0 0,-31 2-30 0 0,94 1 109 0 0,-88 6-131 0 0,-45 0-64 0 0,-32-2 0 0 0,0 1 0 0 0,-1 0 0 0 0,1-1 0 0 0,0 0 0 0 0,-2 0-32 0 0,-7 0-125 0 0,-5 5-2365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215 131 5063 0 0,'11'-10'540'0'0,"2"-1"-1"0"0,25-15 0 0 0,-9 7 4662 0 0,4-6 2123 0 0,-13 8-6101 0 0,-20 17-1187 0 0,0-1 0 0 0,1 1 0 0 0,-1 0 1 0 0,0 0-1 0 0,1-1 0 0 0,-1 1 0 0 0,0 0 1 0 0,1-1-1 0 0,-1 1 0 0 0,0 0 1 0 0,0-1-1 0 0,0 1 0 0 0,1-1 0 0 0,-1 1 1 0 0,0 0-1 0 0,0-1 0 0 0,0 1 0 0 0,0-1 1 0 0,0 1-1 0 0,0 0 0 0 0,0-1 1 0 0,0 1-1 0 0,0-1 0 0 0,0 1 0 0 0,0-1 1 0 0,0 1-1 0 0,0 0 0 0 0,0-1 1 0 0,0 1-1 0 0,0-1 0 0 0,0 1 0 0 0,0 0 1 0 0,-1-1-1 0 0,1 1 0 0 0,0-1 0 0 0,0 1 1 0 0,0 0-1 0 0,-1-1 0 0 0,1 1 1 0 0,0 0-1 0 0,-1-1 0 0 0,1 1 0 0 0,0 0 1 0 0,-1 0-1 0 0,1-1 0 0 0,0 1 1 0 0,-1 0-1 0 0,1 0 0 0 0,0 0 0 0 0,-1-1 1 0 0,1 1-1 0 0,-1 0 0 0 0,1 0 0 0 0,0 0 1 0 0,-1 0-1 0 0,-2-1 20 0 0,1 0 1 0 0,-1 0-1 0 0,0 1 1 0 0,1-1-1 0 0,-1 1 1 0 0,-5-1-1 0 0,-2 3-41 0 0,1 0-1 0 0,-1 0 0 0 0,0 0 1 0 0,1 1-1 0 0,0 1 1 0 0,0 0-1 0 0,-11 6 0 0 0,-60 40 50 0 0,56-34-59 0 0,9-6 71 0 0,0 1-1 0 0,1 0 1 0 0,0 0 0 0 0,1 2-1 0 0,1 0 1 0 0,-18 22 0 0 0,26-30-52 0 0,1-1 1 0 0,0 1 0 0 0,0 0-1 0 0,1 0 1 0 0,0 1 0 0 0,-1-1-1 0 0,2 0 1 0 0,-1 1-1 0 0,1-1 1 0 0,0 1 0 0 0,0 0-1 0 0,0-1 1 0 0,1 1 0 0 0,0 0-1 0 0,0-1 1 0 0,0 1-1 0 0,1 0 1 0 0,0 0 0 0 0,0-1-1 0 0,0 1 1 0 0,1-1 0 0 0,0 1-1 0 0,0-1 1 0 0,4 9-1 0 0,-5-12 13 0 0,9 12 135 0 0,-1-3 71 0 0,-7-9-73 0 0,8-6-85 0 0,0-2-78 0 0,-1 0-1 0 0,1 0 1 0 0,-1-1 0 0 0,-1 0-1 0 0,15-16 1 0 0,-5 6-110 0 0,96-101-1302 0 0,-99 101 1025 0 0,-13 16 277 0 0,-8 12 70 0 0,4-7-26 0 0,-29 59 286 0 0,28-55-494 0 0,0-1-1 0 0,1 1 1 0 0,0-1-1 0 0,0 1 1 0 0,1 0 0 0 0,-1 13-1 0 0,2-20 59 0 0,0 0-1 0 0,0 0 0 0 0,0-1 1 0 0,0 1-1 0 0,0 0 0 0 0,0 0 1 0 0,0-1-1 0 0,0 1 0 0 0,1 0 1 0 0,-1-1-1 0 0,0 1 0 0 0,1 0 1 0 0,-1 0-1 0 0,0-1 0 0 0,1 1 1 0 0,-1-1-1 0 0,1 1 0 0 0,-1 0 1 0 0,1-1-1 0 0,-1 1 0 0 0,1-1 1 0 0,-1 1-1 0 0,2 0 0 0 0,-1-1 21 0 0,1 1 0 0 0,-1-1-1 0 0,0 1 1 0 0,1-1-1 0 0,-1 0 1 0 0,1 1-1 0 0,-1-1 1 0 0,1 0-1 0 0,-1 0 1 0 0,1 0 0 0 0,1 0-1 0 0,3-1-352 0 0,1 0-1 0 0,-1 0 1 0 0,0-1-1 0 0,7-2 1 0 0,2-2-2347 0 0,0 0-705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209 146 1839 0 0,'62'-42'-49'0'0,"17"-14"3795"0"0,-29 16 6771 0 0,-42 33-5729 0 0,-10 7-4410 0 0,-3 0-275 0 0,-1 1-1 0 0,0 0 0 0 0,1 0 1 0 0,-1 1-1 0 0,1 0 1 0 0,-1 0-1 0 0,1 0 1 0 0,0 0-1 0 0,0 1 1 0 0,0 0-1 0 0,0 0 0 0 0,0 0 1 0 0,0 1-1 0 0,-6 6 1 0 0,-3 4-105 0 0,0 1 1 0 0,-22 30-1 0 0,20-24 2 0 0,12-17 0 0 0,-1 1 0 0 0,1 0 0 0 0,0 1 0 0 0,1-1 0 0 0,-1 1 0 0 0,1 0 0 0 0,0-1 0 0 0,1 2 0 0 0,-1-1 0 0 0,1 0 0 0 0,-2 11 0 0 0,3-14 0 0 0,1-1 0 0 0,0 1 0 0 0,0 0 0 0 0,0 0 0 0 0,0 0 0 0 0,0-1 0 0 0,1 1 0 0 0,-1 0 0 0 0,1 0 0 0 0,0 0 0 0 0,0-1 0 0 0,1 3 0 0 0,2 5 0 0 0,-1-1-1 0 0,0-1-1 0 0,1 0 1 0 0,0 0-1 0 0,1-1 1 0 0,0 1-1 0 0,0-1 0 0 0,1 0 1 0 0,0 0-1 0 0,0 0 1 0 0,14 10-1 0 0,-1 2 170 0 0,-18-19-129 0 0,-1 1 1 0 0,1-1-1 0 0,-1 1 0 0 0,1-1 1 0 0,-1 1-1 0 0,1 0 0 0 0,-1-1 1 0 0,1 1-1 0 0,-1 0 1 0 0,0-1-1 0 0,1 1 0 0 0,-1 0 1 0 0,0 0-1 0 0,0-1 1 0 0,0 1-1 0 0,1 0 0 0 0,-1 0 1 0 0,0-1-1 0 0,0 1 0 0 0,0 0 1 0 0,0 0-1 0 0,0-1 1 0 0,0 1-1 0 0,-1 1 0 0 0,1-1 1 0 0,-1 0 0 0 0,1 1 0 0 0,-1-1 0 0 0,0 0-1 0 0,0 0 1 0 0,0 0 0 0 0,1 0 0 0 0,-1 0 0 0 0,0 0-1 0 0,0 0 1 0 0,0 0 0 0 0,-3 1 0 0 0,-1 1 51 0 0,-1 0-1 0 0,0 0 1 0 0,0-1 0 0 0,-9 4 0 0 0,-26 5 40 0 0,-53 8 0 0 0,74-17-1231 0 0,0 0 0 0 0,-31-2 1 0 0,38-2-4336 0 0,2-2-1632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10 13823 0 0,'0'-2'1062'0'0,"0"-5"2100"0"0,-3 7-2951 0 0,0 1 1 0 0,0-1-1 0 0,0 1 0 0 0,0 0 0 0 0,0 1 1 0 0,0-1-1 0 0,0 0 0 0 0,0 1 0 0 0,0 0 1 0 0,1-1-1 0 0,-1 1 0 0 0,1 0 0 0 0,-1 0 0 0 0,1 1 1 0 0,0-1-1 0 0,0 0 0 0 0,-4 6 0 0 0,-4 5-234 0 0,1 1 0 0 0,-8 16 0 0 0,17-30 42 0 0,-39 81 246 0 0,-31 90 0 0 0,19-43-207 0 0,-61 96 11 0 0,-18-10-14 0 0,125-206-55 0 0,-54 77-2774 0 0,52-76 2248 0 0,-1-1 0 0 0,0 1 1 0 0,-1-1-1 0 0,0 0 0 0 0,0-1 0 0 0,-17 10 1 0 0,17-13-1302 0 0,2-4-12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2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56 124 9215 0 0,'-2'1'707'0'0,"-8"3"-808"0"0,5-2 697 0 0,0 1-1 0 0,1-1 1 0 0,-9 7 0 0 0,11-8-92 0 0,1 0 0 0 0,-1 1 0 0 0,1-1 0 0 0,0 1 0 0 0,-1-1 1 0 0,1 1-1 0 0,0 0 0 0 0,0 0 0 0 0,0-1 0 0 0,0 1 0 0 0,1 0 0 0 0,-1 0 1 0 0,0 0-1 0 0,0 2 0 0 0,2-3-429 0 0,-1 0 0 0 0,0 0 0 0 0,1 0 0 0 0,-1 0 1 0 0,1 0-1 0 0,-1 0 0 0 0,1 0 0 0 0,-1 0 0 0 0,1 0 0 0 0,0 0 0 0 0,-1-1 0 0 0,1 1 1 0 0,0 0-1 0 0,0-1 0 0 0,0 1 0 0 0,-1 0 0 0 0,1-1 0 0 0,0 1 0 0 0,0-1 0 0 0,0 1 1 0 0,0-1-1 0 0,1 1 0 0 0,4 1 46 0 0,0 0 0 0 0,1 0 0 0 0,-1 0 0 0 0,1-1 0 0 0,-1 0 0 0 0,1 0 0 0 0,10 0 1 0 0,49-6 507 0 0,-47 3-466 0 0,259-44 961 0 0,-4-24-176 0 0,-220 54-2262 0 0,93-40 0 0 0,-133 49-4307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16495 0 0,'0'0'1499'0'0,"-2"0"-1235"0"0,-10 6-63 0 0,0 0 0 0 0,0 1 0 0 0,1 0-1 0 0,0 1 1 0 0,0 0 0 0 0,-14 14 0 0 0,8-4 74 0 0,0 0 0 0 0,-24 35 0 0 0,-63 120 810 0 0,-24 46-401 0 0,79-151-669 0 0,35-50-24 0 0,0 1 0 0 0,1 0 0 0 0,1 1 0 0 0,-11 24 1 0 0,23-43-215 0 0,11-2-6325 0 0,3-3-103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29 17711 0 0,'-2'0'811'0'0,"-20"0"225"0"0,11-1-1007 0 0,0 1-1 0 0,0 0 1 0 0,-18 4 0 0 0,18-2 86 0 0,0 0 1 0 0,0 1 0 0 0,1 1 0 0 0,-1 0 0 0 0,1 0-1 0 0,0 1 1 0 0,0 0 0 0 0,1 1 0 0 0,0 0 0 0 0,0 0-1 0 0,0 1 1 0 0,0 0 0 0 0,-11 14 0 0 0,8-5-57 0 0,0 0 0 0 0,2 1 1 0 0,0 0-1 0 0,1 1 0 0 0,-8 21 0 0 0,1-2-69 0 0,-35 62 10 0 0,-4 8 0 0 0,53-102 41 0 0,-1 1 1 0 0,1-1-1 0 0,1 1 0 0 0,-1 0 0 0 0,1 0 1 0 0,0-1-1 0 0,0 1 0 0 0,0 0 0 0 0,1 0 1 0 0,0 0-1 0 0,0 0 0 0 0,1 0 0 0 0,-1 0 1 0 0,3 8-1 0 0,-2-13-16 0 0,-1 0 0 0 0,1 0 0 0 0,-1 0-1 0 0,1 0 1 0 0,0 0 0 0 0,-1 0 0 0 0,1-1 0 0 0,0 1 0 0 0,0 0 0 0 0,0 0 0 0 0,0-1 0 0 0,-1 1 0 0 0,1-1 0 0 0,0 1 0 0 0,0-1 0 0 0,0 1-1 0 0,0-1 1 0 0,0 1 0 0 0,2-1 0 0 0,18 4 274 0 0,-13-4-202 0 0,0-1 0 0 0,0 1 0 0 0,0-1 0 0 0,0-1-1 0 0,0 0 1 0 0,0 0 0 0 0,0 0 0 0 0,12-7 0 0 0,58-34 414 0 0,-68 37-441 0 0,9-6-1 0 0,-1 0 0 0 0,-1-1 0 0 0,0-1 0 0 0,-1 0 0 0 0,25-29 0 0 0,-30 29-28 0 0,-1 0 1 0 0,0 0 0 0 0,-1-1-1 0 0,-1 0 1 0 0,0-1 0 0 0,-1 0-1 0 0,8-29 1 0 0,-8 18-118 0 0,7-54 0 0 0,-13 68 43 0 0,0-1 0 0 0,-1 1 0 0 0,0-1 0 0 0,-2 0-1 0 0,1 1 1 0 0,-5-15 0 0 0,5 25 35 0 0,0-1-1 0 0,0 0 1 0 0,-1 1 0 0 0,1-1-1 0 0,-1 1 1 0 0,0-1-1 0 0,0 1 1 0 0,-3-4 0 0 0,-10-5-1417 0 0,13 12 771 0 0,1-1 1 0 0,-1 1-1 0 0,1-1 0 0 0,-1 1 0 0 0,0-1 0 0 0,1 1 0 0 0,-1 0 0 0 0,0 0 0 0 0,-3 0 1 0 0,-7 2-6679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 7831 0 0,'2'0'603'0'0,"20"-8"9003"0"0,-36 15-7135 0 0,-140 86-397 0 0,12-5-1916 0 0,126-79-164 0 0,-26 20 0 0 0,39-27 1 0 0,2-1-86 0 0,3 1-441 0 0,13 7 303 0 0,29 12 0 0 0,-27-14 222 0 0,30 19 0 0 0,-33-17 105 0 0,-1 0 0 0 0,-1 0-1 0 0,0 2 1 0 0,0 0 0 0 0,-1 0 0 0 0,-1 1 0 0 0,0 0-1 0 0,11 17 1 0 0,-20-27-66 0 0,0-1 0 0 0,0 1 1 0 0,0-1-1 0 0,-1 1 0 0 0,1 0 0 0 0,0 0 0 0 0,-1-1 0 0 0,1 1 0 0 0,-1 0 0 0 0,0 0 0 0 0,0 0 1 0 0,0-1-1 0 0,0 1 0 0 0,0 0 0 0 0,0 0 0 0 0,0 0 0 0 0,0-1 0 0 0,-1 1 0 0 0,0 2 1 0 0,0-1 7 0 0,0-1 0 0 0,0 0 0 0 0,-1 0 0 0 0,1 0 1 0 0,-1 1-1 0 0,0-1 0 0 0,1-1 0 0 0,-1 1 0 0 0,0 0 1 0 0,0 0-1 0 0,0-1 0 0 0,-3 2 0 0 0,-5 3 58 0 0,0-1 0 0 0,0-1 0 0 0,0 0 0 0 0,-1 0-1 0 0,-13 2 1 0 0,-10 2 41 0 0,-1-2-1 0 0,-45 1 1 0 0,-72-4-125 0 0,130-3-4 0 0,0 0-35 0 0,5 1-145 0 0,0-2 0 0 0,0 1 0 0 0,-1-2 0 0 0,-17-4 0 0 0,32 6-242 0 0,0-1 0 0 0,1 0 0 0 0,-1-1-1 0 0,0 1 1 0 0,1 0 0 0 0,-1-1 0 0 0,1 1-1 0 0,-1-1 1 0 0,-3-3 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69 12695 0 0,'0'0'4768'0'0,"-2"0"-4497"0"0,-2 3-106 0 0,0-1-1 0 0,0 1 1 0 0,1-1 0 0 0,-1 1 0 0 0,0 0 0 0 0,1 1-1 0 0,0-1 1 0 0,0 0 0 0 0,0 1 0 0 0,0 0-1 0 0,0 0 1 0 0,-2 4 0 0 0,-5 11 605 0 0,-10 25-1 0 0,19-43-753 0 0,-14 34 469 0 0,1 1-1 0 0,1 0 1 0 0,-8 43 0 0 0,21-78-451 0 0,0 0 0 0 0,0 0 0 0 0,0 0 1 0 0,0-1-1 0 0,0 1 0 0 0,0 0 0 0 0,0 0 0 0 0,0 0 1 0 0,0 0-1 0 0,0 0 0 0 0,0-1 0 0 0,0 1 0 0 0,1 0 1 0 0,-1 0-1 0 0,0 0 0 0 0,1 0 0 0 0,-1-1 0 0 0,0 1 1 0 0,1 0-1 0 0,-1 0 0 0 0,1-1 0 0 0,0 1 0 0 0,0 1 1 0 0,1-2-12 0 0,-1 1 1 0 0,0 0 0 0 0,0-1 0 0 0,1 1 0 0 0,-1-1 0 0 0,1 1 0 0 0,-1-1 0 0 0,0 1 0 0 0,1-1 0 0 0,-1 0 0 0 0,1 0 0 0 0,2 0 0 0 0,1 0 17 0 0,0-1 1 0 0,1 1-1 0 0,-1-1 0 0 0,0-1 1 0 0,0 1-1 0 0,9-4 0 0 0,-5-1-14 0 0,1 0 1 0 0,-1 0-1 0 0,0-1 0 0 0,-1 0 0 0 0,0 0 0 0 0,0-1 1 0 0,0 0-1 0 0,-1-1 0 0 0,0 0 0 0 0,-1 0 1 0 0,10-19-1 0 0,2-7-580 0 0,24-75 0 0 0,-35 89 107 0 0,4-14-723 0 0,-1 3-1669 0 0,-2 10-2770 0 0,-1 7-432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17 5527 0 0,'12'-3'121'0'0,"3"-2"349"0"0,27-3 13470 0 0,-42 9-13247 0 0,-1 3-553 0 0,1-1 0 0 0,-1 1 0 0 0,0-1 0 0 0,1 1-1 0 0,-1-1 1 0 0,-1 0 0 0 0,1 0 0 0 0,0 1 0 0 0,-1-1 0 0 0,0 0 0 0 0,0 0 0 0 0,0-1-1 0 0,-3 5 1 0 0,-5 4 310 0 0,-21 19-1 0 0,17-17-241 0 0,-39 35 292 0 0,-29 29-137 0 0,30-25-295 0 0,37-39-60 0 0,1 0 1 0 0,0 1 0 0 0,1 0-1 0 0,1 1 1 0 0,0 1 0 0 0,-11 20-1 0 0,22-34-1 0 0,0 1-1 0 0,0-1 0 0 0,0 1 1 0 0,0-1-1 0 0,0 1 0 0 0,1 0 1 0 0,0-1-1 0 0,-1 1 1 0 0,1 0-1 0 0,0-1 0 0 0,0 1 1 0 0,0 0-1 0 0,0-1 0 0 0,1 1 1 0 0,-1 0-1 0 0,1-1 1 0 0,0 1-1 0 0,0-1 0 0 0,0 1 1 0 0,0-1-1 0 0,0 1 0 0 0,2 2 1 0 0,7 9 18 0 0,-6-11-4 0 0,0-2-14 0 0,-1 2-229 0 0,1-1 0 0 0,0-1 0 0 0,-1 1 0 0 0,1 0-1 0 0,0-1 1 0 0,0 0 0 0 0,0 1 0 0 0,0-2 0 0 0,0 1 0 0 0,0 0 0 0 0,0-1-1 0 0,0 0 1 0 0,0 0 0 0 0,0 0 0 0 0,0 0 0 0 0,0-1 0 0 0,0 0 0 0 0,0 1-1 0 0,0-1 1 0 0,0-1 0 0 0,0 1 0 0 0,5-3 0 0 0,5-3-1677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9215 0 0,'0'0'831'0'0,"2"0"-360"0"0,-2 0-203 0 0,1 0-1 0 0,0 1 1 0 0,-1-1 0 0 0,1 0 0 0 0,-1 0 0 0 0,1 0 0 0 0,-1 0 0 0 0,1 0 0 0 0,-1 1 0 0 0,1-1-1 0 0,-1 0 1 0 0,0 0 0 0 0,1 1 0 0 0,-1-1 0 0 0,1 0 0 0 0,-1 1 0 0 0,0-1 0 0 0,1 0 0 0 0,-1 1-1 0 0,1-1 1 0 0,-1 1 0 0 0,0-1 0 0 0,0 1 0 0 0,1-1 0 0 0,-1 1 0 0 0,0-1 0 0 0,0 1-1 0 0,0-1 1 0 0,1 1 0 0 0,-1 0 0 0 0,0 1-77 0 0,0-1 0 0 0,0 1 0 0 0,-1 0 0 0 0,1-1 0 0 0,0 1 0 0 0,-1 0 0 0 0,1-1 0 0 0,-1 1 0 0 0,0-1-1 0 0,-1 3 1 0 0,-1 2-141 0 0,-1 0-1 0 0,0 0 0 0 0,-1 0 0 0 0,-5 6 0 0 0,-86 90 1567 0 0,-20 20-561 0 0,74-83-998 0 0,-26 25 7 0 0,58-53-44 0 0,0 0 0 0 0,1 1-1 0 0,0 0 1 0 0,-7 15 0 0 0,15-26-8 0 0,0 1 0 0 0,0 0-1 0 0,0 0 1 0 0,0 0 0 0 0,0 0 0 0 0,0 0 0 0 0,1 0 0 0 0,-1 0 0 0 0,1 0-1 0 0,0 0 1 0 0,-1 0 0 0 0,1 0 0 0 0,0 1 0 0 0,0-1 0 0 0,0 0 0 0 0,1 0 0 0 0,-1 0-1 0 0,0 0 1 0 0,1 0 0 0 0,1 3 0 0 0,-1-3 11 0 0,1 1-1 0 0,0-1 1 0 0,-1 0 0 0 0,1 0-1 0 0,1 0 1 0 0,-1 0 0 0 0,0 0-1 0 0,0 0 1 0 0,1 0 0 0 0,-1-1-1 0 0,1 0 1 0 0,-1 1 0 0 0,1-1-1 0 0,4 2 1 0 0,2-1 7 0 0,0 1 0 0 0,1-1 0 0 0,-1 0 1 0 0,1-1-1 0 0,-1 0 0 0 0,1-1 0 0 0,0 0 0 0 0,-1 0 0 0 0,1-1 0 0 0,0 0 0 0 0,11-3 0 0 0,13-5-387 0 0,55-22 0 0 0,-68 23-844 0 0,30-17 0 0 0,-40 19 223 0 0,0-1 0 0 0,-1 0 0 0 0,0-1 1 0 0,0 0-1 0 0,-1-1 0 0 0,0 0 1 0 0,11-13-1 0 0,-6 2-4317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18 168 1375 0 0,'-17'2'11332'0'0,"30"-1"-3727"0"0,0 0-10194 0 0,58 0 4093 0 0,0-4-1 0 0,124-19 1 0 0,-16-20-517 0 0,-40 8-380 0 0,181-29 52 0 0,-308 61-917 0 0,-1-1 0 0 0,1 2 0 0 0,0-1 1 0 0,0 2-1 0 0,0-1 0 0 0,23 4 0 0 0,-34-3-1017 0 0,-15 7-9389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4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3223 0 0,'5'-7'1454'0'0,"14"-15"2372"0"0,-13 15-2946 0 0,0 0 0 0 0,-1-1-1 0 0,9-13 1 0 0,-14 20-671 0 0,6-10 533 0 0,-4 5-773 0 0,-1 4 475 0 0,0 0 1 0 0,-1 0 0 0 0,1 1 0 0 0,0-1 0 0 0,0 0-1 0 0,0 0 1 0 0,0 0 0 0 0,0 1 0 0 0,0-1 0 0 0,1 0-1 0 0,1-2 1 0 0,-1 3 51 0 0,-1-1-101 0 0,0-1 0 0 0,1 1 0 0 0,-1-1 0 0 0,1 1 0 0 0,0 0 0 0 0,0 0 0 0 0,4-4 0 0 0,16-10 213 0 0,-20 15-524 0 0,10-2 272 0 0,-11 3-352 0 0,0 0-1 0 0,0 0 1 0 0,0 1-1 0 0,0-1 0 0 0,0 0 1 0 0,0 1-1 0 0,0-1 1 0 0,-1 1-1 0 0,1-1 1 0 0,0 1-1 0 0,0-1 1 0 0,0 1-1 0 0,-1-1 1 0 0,1 1-1 0 0,0 0 1 0 0,-1 0-1 0 0,1-1 0 0 0,0 1 1 0 0,-1 0-1 0 0,1 0 1 0 0,-1 0-1 0 0,0 0 1 0 0,1-1-1 0 0,-1 1 1 0 0,0 0-1 0 0,1 2 1 0 0,0 0 14 0 0,4 11 54 0 0,0 0-1 0 0,-2 0 1 0 0,1 0-1 0 0,1 21 0 0 0,2 9 60 0 0,-6-41-129 0 0,18 90 97 0 0,8 100 0 0 0,-25-163-83 0 0,1 1 0 0 0,2-1 0 0 0,1 0 0 0 0,1 0 0 0 0,2-1 0 0 0,1 0 0 0 0,16 33 0 0 0,-19-49 65 0 0,-1 1 1 0 0,0 1-1 0 0,4 17 0 0 0,-9-24-38 0 0,1 1 0 0 0,-1-1 0 0 0,0 1 0 0 0,-1 0 0 0 0,0 0-1 0 0,0-1 1 0 0,-2 11 0 0 0,-1 1-10 0 0,-1 3 19 0 0,-1 41 0 0 0,5-55-41 0 0,1 0 1 0 0,0-5 36 0 0,3 18 228 0 0,-1-4-204 0 0,-12 10 192 0 0,7-26-252 0 0,-4 23 184 0 0,6-22-174 0 0,-1 0 1 0 0,1 0-1 0 0,0 0 0 0 0,0 0 0 0 0,0 1 0 0 0,0-1 1 0 0,0 0-1 0 0,1 0 0 0 0,-1 0 0 0 0,2 5 0 0 0,0 0 42 0 0,5 11 60 0 0,-5-6-127 0 0,-3-10 14 0 0,3 8 45 0 0,1-1-56 0 0,3-3 11 0 0,-4-6 31 0 0,4 1-20 0 0,-3-1 20 0 0,4 4-31 0 0,4 5-11 0 0,-9-6 0 0 0,-2-1 0 0 0,8 15 0 0 0,2 9 11 0 0,-10-25 106 0 0,0 0-64 0 0,-1 1-50 0 0,1 1-1 0 0,-1-1 0 0 0,0 1 0 0 0,-1-1 0 0 0,-2 6 1 0 0,-1 3-4 0 0,0 0 0 0 0,-4 20 0 0 0,8-23 1 0 0,7 0 0 0 0,0 0 0 0 0,-3-1-12 0 0,-3-7-47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20 4607 0 0,'0'0'354'0'0,"-1"1"119"0"0,-2 4 689 0 0,0-1-1 0 0,0 0 1 0 0,0 1 0 0 0,1-1-1 0 0,0 1 1 0 0,0 0 0 0 0,0 0-1 0 0,0 0 1 0 0,-1 8 0 0 0,3-11-1041 0 0,0 0 0 0 0,0 0-1 0 0,0 0 1 0 0,0-1 0 0 0,0 1 0 0 0,0 0 0 0 0,1 0 0 0 0,-1 0-1 0 0,1-1 1 0 0,-1 1 0 0 0,1 0 0 0 0,0-1 0 0 0,0 1 0 0 0,-1 0-1 0 0,1-1 1 0 0,0 1 0 0 0,1-1 0 0 0,-1 1 0 0 0,0-1 0 0 0,0 0 0 0 0,0 1-1 0 0,1-1 1 0 0,-1 0 0 0 0,1 0 0 0 0,-1 0 0 0 0,1 0 0 0 0,-1 0-1 0 0,1 0 1 0 0,0 0 0 0 0,-1-1 0 0 0,4 2 0 0 0,6 1 145 0 0,1 1-1 0 0,0-2 1 0 0,0 0 0 0 0,0 0 0 0 0,0-1-1 0 0,1 0 1 0 0,-1-1 0 0 0,0-1-1 0 0,0 0 1 0 0,16-3 0 0 0,-6-1-105 0 0,1-1 0 0 0,-1-1 1 0 0,0-1-1 0 0,30-15 0 0 0,-42 18-143 0 0,0 0 1 0 0,9-7-1 0 0,-17 10-24 0 0,0 1 0 0 0,0-1-1 0 0,0 0 1 0 0,0 1 0 0 0,0-1 0 0 0,-1 0 0 0 0,1 0 0 0 0,-1 0 0 0 0,1 0-1 0 0,-1-1 1 0 0,0 1 0 0 0,0 0 0 0 0,0 0 0 0 0,2-5 0 0 0,-3 7-6 0 0,0-1 0 0 0,0 0 0 0 0,-1 1 1 0 0,1-1-1 0 0,0 0 0 0 0,0 1 0 0 0,0-1 1 0 0,0 1-1 0 0,-1-1 0 0 0,1 1 0 0 0,0-1 0 0 0,0 0 1 0 0,-1 1-1 0 0,1-1 0 0 0,0 1 0 0 0,-1-1 0 0 0,1 1 1 0 0,-1 0-1 0 0,1-1 0 0 0,-1 1 0 0 0,1-1 1 0 0,-1 1-1 0 0,1 0 0 0 0,-1-1 0 0 0,-14-7-103 0 0,14 8 94 0 0,-3-1-19 0 0,0 0 0 0 0,0 0 0 0 0,0 0 0 0 0,-1 0 0 0 0,1 1 0 0 0,0 0 0 0 0,0 0 0 0 0,0 0 0 0 0,-1 1-1 0 0,1-1 1 0 0,0 1 0 0 0,-8 2 0 0 0,-2 2-20 0 0,-1 0 0 0 0,-16 9 0 0 0,-1 2 102 0 0,1 2 0 0 0,1 1 1 0 0,0 1-1 0 0,2 1 0 0 0,0 2 0 0 0,1 1 1 0 0,2 1-1 0 0,0 1 0 0 0,-32 46 0 0 0,52-65-13 0 0,1 0-1 0 0,0 0 1 0 0,0 0-1 0 0,1 0 1 0 0,0 0-1 0 0,0 1 1 0 0,1 0-1 0 0,0-1 0 0 0,-1 10 1 0 0,2-15-111 0 0,1 1 1 0 0,0-1 0 0 0,0 1-1 0 0,0-1 1 0 0,0 1-1 0 0,1-1 1 0 0,-1 1-1 0 0,1-1 1 0 0,-1 1 0 0 0,1-1-1 0 0,0 0 1 0 0,0 0-1 0 0,0 1 1 0 0,0-1-1 0 0,0 0 1 0 0,1 0 0 0 0,-1 0-1 0 0,1 0 1 0 0,-1 0-1 0 0,1 0 1 0 0,0 0 0 0 0,0-1-1 0 0,-1 1 1 0 0,1-1-1 0 0,0 1 1 0 0,1-1-1 0 0,-1 0 1 0 0,0 0 0 0 0,0 0-1 0 0,0 0 1 0 0,1 0-1 0 0,-1 0 1 0 0,3 0 0 0 0,11 2-5237 0 0,2-2-1622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97 9215 0 0,'28'-23'554'0'0,"39"-24"1"0"0,-24 20 6074 0 0,-83 55-511 0 0,-32 30-5448 0 0,16-13-316 0 0,33-27-311 0 0,1 0-1 0 0,-25 29 1 0 0,41-41-36 0 0,1 0 0 0 0,0 0 0 0 0,0 1 0 0 0,1 0-1 0 0,0 0 1 0 0,0 0 0 0 0,0 0 0 0 0,1 1 0 0 0,0 0 0 0 0,1-1 0 0 0,0 1-1 0 0,0 0 1 0 0,-1 9 0 0 0,3-10-7 0 0,0 1-1 0 0,1-1 1 0 0,-1 1-1 0 0,1-1 1 0 0,1 1-1 0 0,4 12 1 0 0,1 1 3 0 0,12 19 1 0 0,-8-17 7 0 0,-10-20 34 0 0,0 0 0 0 0,1 0 0 0 0,-1 0 0 0 0,0 0 0 0 0,-1 0 0 0 0,1 0 0 0 0,0 1 0 0 0,-1-1-1 0 0,0 0 1 0 0,0 0 0 0 0,0 1 0 0 0,0-1 0 0 0,0 0 0 0 0,-1 0 0 0 0,1 1 0 0 0,-1-1 0 0 0,0 0 0 0 0,0 0 0 0 0,0 0 0 0 0,-1 0 0 0 0,1 0 0 0 0,-3 3 0 0 0,1-1 22 0 0,0-1 1 0 0,-1 0 0 0 0,0 0-1 0 0,0 0 1 0 0,0-1-1 0 0,0 1 1 0 0,-1-1-1 0 0,1 0 1 0 0,-1 0-1 0 0,0-1 1 0 0,0 1-1 0 0,-8 2 1 0 0,-27 7 6 0 0,-1-1 1 0 0,-41 4 0 0 0,56-10-66 0 0,21-4-19 0 0,-4 1-267 0 0,-1-1-1 0 0,0 1 0 0 0,1-2 1 0 0,-1 1-1 0 0,-17-2 0 0 0,27 1 215 0 0,-1-1-1 0 0,1 1 1 0 0,0 0 0 0 0,0 0-1 0 0,0-1 1 0 0,0 1-1 0 0,0 0 1 0 0,0 0 0 0 0,0-1-1 0 0,0 1 1 0 0,0 0 0 0 0,0 0-1 0 0,0-1 1 0 0,0 1-1 0 0,0 0 1 0 0,0 0 0 0 0,0-1-1 0 0,0 1 1 0 0,0 0 0 0 0,0 0-1 0 0,0-1 1 0 0,0 1-1 0 0,0 0 1 0 0,0 0 0 0 0,1-1-1 0 0,-1 1 1 0 0,0 0 0 0 0,0 0-1 0 0,0 0 1 0 0,0-1-1 0 0,1 1 1 0 0,-1 0 0 0 0,0 0-1 0 0,1 0 1 0 0,6-9-1180 0 0,7-3-524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16959 0 0,'0'0'1536'0'0,"-2"1"-1262"0"0,-18 4 235 0 0,-1 2 1 0 0,2 0 0 0 0,-1 1 0 0 0,-28 18 0 0 0,28-16-271 0 0,-17 8 287 0 0,-137 76 1241 0 0,141-73-1594 0 0,1 0-1 0 0,0 2 1 0 0,-28 28-1 0 0,55-47-167 0 0,1 1 0 0 0,0-1 0 0 0,0 0 0 0 0,0 1 0 0 0,1 0 0 0 0,-5 8 0 0 0,7-12-7 0 0,1 1 1 0 0,-1-1 0 0 0,1 0-1 0 0,0 1 1 0 0,-1-1-1 0 0,1 0 1 0 0,0 1 0 0 0,0-1-1 0 0,0 0 1 0 0,0 1-1 0 0,0-1 1 0 0,0 0 0 0 0,0 1-1 0 0,1-1 1 0 0,-1 0-1 0 0,0 1 1 0 0,1-1 0 0 0,-1 0-1 0 0,1 0 1 0 0,-1 0-1 0 0,1 1 1 0 0,0-1 0 0 0,-1 0-1 0 0,1 0 1 0 0,0 0-1 0 0,0 0 1 0 0,0 0 0 0 0,0 0-1 0 0,0 0 1 0 0,0 0-1 0 0,0 0 1 0 0,0-1 0 0 0,0 1-1 0 0,2 1 1 0 0,8 3-45 0 0,0 1 0 0 0,0-1 0 0 0,0-1 1 0 0,13 4-1 0 0,-10-4 12 0 0,-1 1 1 0 0,17 8-1 0 0,-11-4 20 0 0,-9-4-11 0 0,0 0 1 0 0,0 1-1 0 0,-1 0 1 0 0,15 11-1 0 0,-23-16 34 0 0,1 1 0 0 0,0-1-1 0 0,-1 1 1 0 0,0-1 0 0 0,1 1-1 0 0,-1 0 1 0 0,0-1 0 0 0,0 1-1 0 0,0 0 1 0 0,0 0 0 0 0,0 0-1 0 0,0 0 1 0 0,0 0 0 0 0,-1 0 0 0 0,1 0-1 0 0,-1 0 1 0 0,0 0 0 0 0,1 0-1 0 0,-1 0 1 0 0,0 0 0 0 0,0 1-1 0 0,0-1 1 0 0,-1 0 0 0 0,1 0-1 0 0,0 0 1 0 0,-1 0 0 0 0,1 0-1 0 0,-1 0 1 0 0,0 0 0 0 0,-1 3-1 0 0,0-2 33 0 0,0 1 0 0 0,-1-1-1 0 0,1 0 1 0 0,-1 0-1 0 0,1 0 1 0 0,-1 0-1 0 0,0 0 1 0 0,-7 4 0 0 0,-30 17 368 0 0,28-18-281 0 0,-35 18 321 0 0,-89 31 1 0 0,136-55-463 0 0,-2 1-63 0 0,0 0-1 0 0,0-1 0 0 0,1 1 0 0 0,-1-1 1 0 0,0 1-1 0 0,0-1 0 0 0,0 0 0 0 0,0 0 1 0 0,0 0-1 0 0,0 0 0 0 0,-2 0 0 0 0,7-18-14992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58 14743 0 0,'0'0'1335'0'0,"0"3"-1096"0"0,-2 3 212 0 0,2 1 1 0 0,-1 0 0 0 0,1 0-1 0 0,0 0 1 0 0,1 12 0 0 0,0-17-260 0 0,-1 0 0 0 0,1 0 0 0 0,-1 0 0 0 0,1 0 0 0 0,0 0 0 0 0,0 0 1 0 0,0-1-1 0 0,0 1 0 0 0,0 0 0 0 0,0-1 0 0 0,0 1 0 0 0,1 0 0 0 0,-1-1 0 0 0,0 0 0 0 0,1 1 1 0 0,0-1-1 0 0,-1 0 0 0 0,1 0 0 0 0,0 0 0 0 0,-1 0 0 0 0,1 0 0 0 0,0 0 0 0 0,0 0 1 0 0,0 0-1 0 0,2 0 0 0 0,6 1-79 0 0,1 0-1 0 0,-1-1 1 0 0,0 0 0 0 0,0-1-1 0 0,1 0 1 0 0,-1-1 0 0 0,0 0-1 0 0,0 0 1 0 0,0-1 0 0 0,11-3-1 0 0,-8 1 13 0 0,-1 0-1 0 0,0-1 0 0 0,0-1 0 0 0,0 0 0 0 0,-1 0 1 0 0,0-1-1 0 0,16-13 0 0 0,-24 17-147 0 0,1 0 0 0 0,-1 0 0 0 0,0-1 0 0 0,0 1 0 0 0,-1-1-1 0 0,1 0 1 0 0,-1 0 0 0 0,4-8 0 0 0,-6 11 11 0 0,1-1 0 0 0,0 0 0 0 0,0 0 0 0 0,-1 0 0 0 0,0 0 0 0 0,1 0 0 0 0,-1 0 0 0 0,0 0 0 0 0,0 0 0 0 0,0 0 0 0 0,0 0 0 0 0,0 0 0 0 0,0 0 0 0 0,0 0 0 0 0,-1 0 0 0 0,1 1 0 0 0,-1-1 0 0 0,0 0 0 0 0,1 0 0 0 0,-1 0 0 0 0,-2-2 0 0 0,3 3-2 0 0,-1 1-1 0 0,0-1 0 0 0,1 1 1 0 0,-1-1-1 0 0,0 1 1 0 0,0-1-1 0 0,0 1 1 0 0,0-1-1 0 0,1 1 1 0 0,-1 0-1 0 0,0 0 0 0 0,0-1 1 0 0,0 1-1 0 0,0 0 1 0 0,0 0-1 0 0,0 0 1 0 0,0 0-1 0 0,-1 0 1 0 0,-18 3-55 0 0,18-3 54 0 0,-11 4-13 0 0,1-1 0 0 0,-1 2-1 0 0,1 0 1 0 0,0 0 0 0 0,-18 11-1 0 0,-53 42-46 0 0,36-22 160 0 0,-60 59 0 0 0,84-71-58 0 0,0 2-1 0 0,1 1 1 0 0,-34 54 0 0 0,54-76-25 0 0,-1 0-1 0 0,1 0 1 0 0,-1 0-1 0 0,1 1 1 0 0,-2 9-1 0 0,4-14-12 0 0,0 0 1 0 0,-1 0-1 0 0,1 1 0 0 0,0-1 1 0 0,0 0-1 0 0,0 1 0 0 0,0-1 1 0 0,0 0-1 0 0,0 1 0 0 0,1-1 0 0 0,-1 0 1 0 0,0 0-1 0 0,1 1 0 0 0,-1-1 1 0 0,1 0-1 0 0,-1 0 0 0 0,1 0 1 0 0,-1 0-1 0 0,1 0 0 0 0,0 1 0 0 0,0-1 1 0 0,0 0-1 0 0,-1 0 0 0 0,1-1 1 0 0,0 1-1 0 0,0 0 0 0 0,0 0 1 0 0,0 0-1 0 0,0-1 0 0 0,2 2 0 0 0,3 0-209 0 0,-1 0 0 0 0,0-1 0 0 0,1 1 0 0 0,-1-1 0 0 0,1-1 0 0 0,-1 1 0 0 0,1-1-1 0 0,-1 0 1 0 0,9 0 0 0 0,16-3-1776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79 2759 0 0,'13'-12'514'0'0,"16"-14"-664"0"0,-12 6 12929 0 0,-28 8-8891 0 0,9 10-3752 0 0,-1 1 1 0 0,0 0-1 0 0,0 0 0 0 0,0 0 1 0 0,0 0-1 0 0,0 0 1 0 0,0 1-1 0 0,0-1 0 0 0,0 1 1 0 0,0 0-1 0 0,0 0 1 0 0,0 0-1 0 0,0 1 0 0 0,0-1 1 0 0,0 0-1 0 0,-5 3 1 0 0,-2 0 25 0 0,0 0 0 0 0,0 1 1 0 0,-14 7-1 0 0,8-2-101 0 0,1 0 0 0 0,0 1 0 0 0,1 1 1 0 0,0 0-1 0 0,0 1 0 0 0,1 0 0 0 0,-18 24 0 0 0,18-18 3 0 0,0 0 0 0 0,1 1 0 0 0,1 1 0 0 0,1 0 0 0 0,-13 36 0 0 0,20-46-30 0 0,0 0-1 0 0,0 1 1 0 0,1-1 0 0 0,0 1-1 0 0,1 0 1 0 0,0 12 0 0 0,1-16-7 0 0,0-1 1 0 0,1 1-1 0 0,0 0 1 0 0,1 0-1 0 0,0-1 0 0 0,0 1 1 0 0,0-1-1 0 0,1 1 1 0 0,0-1-1 0 0,5 10 0 0 0,2-2 121 0 0,1 0 0 0 0,15 15 0 0 0,-15-18 27 0 0,-1 1-1 0 0,17 26 0 0 0,-26-37-147 0 0,0 1-1 0 0,0 0 1 0 0,0 0-1 0 0,0 0 1 0 0,0 0-1 0 0,-1 0 1 0 0,1 0-1 0 0,0 0 1 0 0,-1 0-1 0 0,0 0 1 0 0,0 0-1 0 0,0 0 1 0 0,0 0-1 0 0,0 0 1 0 0,0 0-1 0 0,0 0 1 0 0,0 0-1 0 0,-1 1 0 0 0,1-1 1 0 0,-1 0-1 0 0,0 0 1 0 0,0-1-1 0 0,1 1 1 0 0,-1 0-1 0 0,0 0 1 0 0,0 0-1 0 0,-1-1 1 0 0,1 1-1 0 0,0 0 1 0 0,-1-1-1 0 0,1 1 1 0 0,-4 2-1 0 0,0 0 49 0 0,-1 0-1 0 0,0 0 0 0 0,0 0 0 0 0,-1-1 0 0 0,1 0 0 0 0,-1 0 0 0 0,1-1 0 0 0,-11 3 0 0 0,-23 3-25 0 0,0-1-1 0 0,-65 1 1 0 0,-81-11-2983 0 0,141-1 1437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397 353 12607 0 0,'0'0'4975'0'0,"2"-1"-4306"0"0,6-3-375 0 0,1-1 0 0 0,-1 0 0 0 0,1-1 0 0 0,-2 0 0 0 0,1 0-1 0 0,-1-1 1 0 0,0 0 0 0 0,0 0 0 0 0,0-1 0 0 0,9-15 0 0 0,2-6 75 0 0,26-58 1 0 0,-39 78-352 0 0,-1-1-1 0 0,-1 1 1 0 0,0-1 0 0 0,0 0-1 0 0,-1 0 1 0 0,0 0-1 0 0,0 0 1 0 0,-1 0 0 0 0,-1-13-1 0 0,0 22-17 0 0,0-1 0 0 0,0 0 0 0 0,0 1 0 0 0,-1-1 1 0 0,1 0-1 0 0,-1 1 0 0 0,1-1 0 0 0,-1 1 0 0 0,0-1 0 0 0,1 1 0 0 0,-1-1 0 0 0,0 1 0 0 0,0 0 0 0 0,0-1 0 0 0,0 1 0 0 0,0 0 0 0 0,-1 0 0 0 0,-1-2 0 0 0,1 1-2 0 0,-1 1-1 0 0,1 0 0 0 0,-1-1 0 0 0,1 1 0 0 0,-1 0 0 0 0,0 0 1 0 0,1 1-1 0 0,-1-1 0 0 0,0 0 0 0 0,-3 1 0 0 0,-4-1-17 0 0,0 1 0 0 0,1 1 0 0 0,-1-1 1 0 0,0 2-1 0 0,-12 2 0 0 0,2 2-4 0 0,0 1 0 0 0,1 1 0 0 0,0 0 0 0 0,0 1 0 0 0,1 1 0 0 0,1 1 0 0 0,0 1 0 0 0,-26 22 0 0 0,-8 13-69 0 0,-51 60 0 0 0,97-102 92 0 0,-14 17 100 0 0,0 0 1 0 0,-18 30-1 0 0,32-44-65 0 0,0 0 0 0 0,1 0 0 0 0,0 1 0 0 0,0-1 1 0 0,1 1-1 0 0,1 0 0 0 0,-1 0 0 0 0,1 0 0 0 0,1 0 0 0 0,-2 15 0 0 0,3-23-13 0 0,0 1 0 0 0,0 0 0 0 0,1-1 0 0 0,-1 1 0 0 0,0 0 0 0 0,1-1-1 0 0,-1 1 1 0 0,1 0 0 0 0,-1-1 0 0 0,1 1 0 0 0,-1-1 0 0 0,1 1-1 0 0,0-1 1 0 0,0 1 0 0 0,0-1 0 0 0,0 0 0 0 0,0 1 0 0 0,3 1-1 0 0,-2-1 7 0 0,0-1-1 0 0,0 0 0 0 0,1 1 0 0 0,-1-1 1 0 0,0 0-1 0 0,1 0 0 0 0,-1 0 1 0 0,1-1-1 0 0,-1 1 0 0 0,1-1 0 0 0,3 1 1 0 0,1 0 41 0 0,1-1 1 0 0,0-1-1 0 0,0 1 0 0 0,0-1 1 0 0,-1 0-1 0 0,1-1 1 0 0,10-3-1 0 0,17-9 62 0 0,48-26 0 0 0,-59 25-166 0 0,-23 15-17 0 0,-1 0 1 0 0,0-1-1 0 0,1 1 1 0 0,-1 0-1 0 0,1 0 0 0 0,-1-1 1 0 0,1 1-1 0 0,-1 0 0 0 0,1 0 1 0 0,-1 0-1 0 0,1 0 0 0 0,-1 0 1 0 0,1-1-1 0 0,-1 1 1 0 0,1 0-1 0 0,0 0 0 0 0,-1 0 1 0 0,1 1-1 0 0,-1-1 0 0 0,1 0 1 0 0,-1 0-1 0 0,1 0 0 0 0,-1 0 1 0 0,2 1-1 0 0,-1 1 38 0 0,0-1 1 0 0,-1 1-1 0 0,1 0 0 0 0,0 0 1 0 0,0 0-1 0 0,-1 0 0 0 0,1 0 0 0 0,-1 0 1 0 0,0 0-1 0 0,0 0 0 0 0,0 0 0 0 0,0 0 1 0 0,0 0-1 0 0,0 0 0 0 0,0 0 1 0 0,0 0-1 0 0,-1 0 0 0 0,1 0 0 0 0,-1 0 1 0 0,-1 3-1 0 0,0 1-12 0 0,2-5 27 0 0,0 1 0 0 0,0-1 0 0 0,-1 0 0 0 0,1 1 0 0 0,0-1 0 0 0,-1 0 0 0 0,1 0 0 0 0,-1 0 0 0 0,1 1 0 0 0,-1-1 0 0 0,0 0 0 0 0,1 0 0 0 0,-1 0 0 0 0,-2 2 0 0 0,0 0 0 0 0,-4 8 0 0 0,6-10 39 0 0,-1 1-1 0 0,1-1 0 0 0,0 1 1 0 0,-1-1-1 0 0,1 0 1 0 0,0 0-1 0 0,-1 0 1 0 0,0 1-1 0 0,-1 0 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78 100 9215 0 0,'9'7'9852'0'0,"-8"-4"-9670"0"0,-1 0-1 0 0,0-1 1 0 0,0 1-1 0 0,0 0 1 0 0,0 0 0 0 0,0-1-1 0 0,0 1 1 0 0,-1 0-1 0 0,1-1 1 0 0,-1 1-1 0 0,0 0 1 0 0,0-1-1 0 0,0 1 1 0 0,0-1-1 0 0,0 0 1 0 0,-3 5 0 0 0,-4 2 240 0 0,0 1 0 0 0,-1-1 0 0 0,-12 10 0 0 0,14-13-414 0 0,5-5-92 0 0,5 10-787 0 0,-1-3 870 0 0,-1 1-1 0 0,-1 0 1 0 0,0 0-1 0 0,0-1 1 0 0,-1 1 0 0 0,0 0-1 0 0,0-1 1 0 0,-1 1-1 0 0,0-1 1 0 0,0 1-1 0 0,-1-1 1 0 0,-8 16-1 0 0,7-17 24 0 0,4-5 359 0 0,4-17-180 0 0,0 3-121 0 0,1 1-1 0 0,0 1 0 0 0,1-1 0 0 0,0 1 1 0 0,1 0-1 0 0,0 0 0 0 0,0 0 0 0 0,1 1 0 0 0,0 0 1 0 0,1 1-1 0 0,13-11 0 0 0,-3 9 161 0 0,-16 10-169 0 0,9-2 538 0 0,-9 2-594 0 0,-1 0-1 0 0,0 0 1 0 0,0 0-1 0 0,0 0 1 0 0,1-1-1 0 0,-1 1 1 0 0,0 0-1 0 0,0-1 1 0 0,0 0-1 0 0,0 1 1 0 0,0-1-1 0 0,3-2 1 0 0,0 1-8 0 0,23-12 31 0 0,-1-1 0 0 0,-1-2 0 0 0,0 0 1 0 0,28-26-1 0 0,24-16 23 0 0,-40 33-50 0 0,-38 27-4 0 0,1 0 0 0 0,-1 0 0 0 0,1 0 0 0 0,-1 0-1 0 0,0 1 1 0 0,1-1 0 0 0,-1 0 0 0 0,0 0 0 0 0,0 2 0 0 0,-1 9 15 0 0,0 0 0 0 0,0 0-1 0 0,-2 0 1 0 0,1 0 0 0 0,-2 0 0 0 0,-7 19 0 0 0,2-7 33 0 0,-12 34-44 0 0,17-44 31 0 0,-9 34 41 0 0,0-24-83 0 0,-25 27-44 0 0,37-50-179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74 335 13359 0 0,'0'0'3236'0'0,"-5"-5"915"0"0,3 3-3576 0 0,-10-10 2230 0 0,-17-15-2295 0 0,25 23-501 0 0,3 3-4 0 0,-1-1 0 0 0,1 1 0 0 0,-1-1 0 0 0,1 1 0 0 0,0-1 0 0 0,0 0 0 0 0,0 0 0 0 0,0 0 0 0 0,0 0 0 0 0,0 0-1 0 0,0 0 1 0 0,1 0 0 0 0,-1 0 0 0 0,0-2 0 0 0,0 0-20 0 0,0 0-1 0 0,0 0 0 0 0,0-1 1 0 0,1 1-1 0 0,-1 0 1 0 0,1 0-1 0 0,0 0 1 0 0,0-1-1 0 0,0 1 1 0 0,1 0-1 0 0,0 0 1 0 0,1-6-1 0 0,1 3-53 0 0,0 0-1 0 0,0 0 1 0 0,0 1-1 0 0,1-1 1 0 0,0 1 0 0 0,7-9-1 0 0,0 2 68 0 0,1 1-1 0 0,0 0 1 0 0,1 1 0 0 0,1 0-1 0 0,0 1 1 0 0,0 0 0 0 0,1 1-1 0 0,0 1 1 0 0,1 0-1 0 0,0 1 1 0 0,0 1 0 0 0,0 0-1 0 0,1 1 1 0 0,0 1 0 0 0,0 1-1 0 0,0 0 1 0 0,24 0-1 0 0,-29 3 116 0 0,0 1 0 0 0,0 0 0 0 0,0 1-1 0 0,17 4 1 0 0,-26-5-77 0 0,1 0 0 0 0,-1 0 0 0 0,0 0 0 0 0,1 1 0 0 0,-1-1 0 0 0,0 1 0 0 0,0-1 0 0 0,0 1 0 0 0,0 0 0 0 0,0 1 0 0 0,-1-1-1 0 0,1 0 1 0 0,-1 1 0 0 0,1-1 0 0 0,-1 1 0 0 0,0 0 0 0 0,0 0 0 0 0,0 0 0 0 0,2 4 0 0 0,-3-4-8 0 0,-1 0 0 0 0,1-1 0 0 0,-1 1 1 0 0,0 0-1 0 0,0-1 0 0 0,0 1 0 0 0,0 0 0 0 0,-1 0 0 0 0,1-1 0 0 0,-1 1 0 0 0,0-1 0 0 0,1 1 0 0 0,-1 0 1 0 0,0-1-1 0 0,-1 1 0 0 0,1-1 0 0 0,0 0 0 0 0,-1 1 0 0 0,-1 1 0 0 0,-2 4 52 0 0,-1-1-1 0 0,0 0 1 0 0,-1 0 0 0 0,-8 7-1 0 0,-15 9-2 0 0,-1-2-1 0 0,-43 22 1 0 0,69-40-92 0 0,-24 12-634 0 0,0-1 0 0 0,-1-2 1 0 0,-57 17-1 0 0,83-28 185 0 0,1-1-1 0 0,0 1 0 0 0,-1 0 1 0 0,1-1-1 0 0,-8 0 0 0 0,10 0 132 0 0,0 0 0 0 0,0 0 0 0 0,-1-1 0 0 0,1 1-1 0 0,0-1 1 0 0,0 1 0 0 0,-1-1 0 0 0,1 1 0 0 0,0-1-1 0 0,0 0 1 0 0,0 0 0 0 0,0 1 0 0 0,0-1 0 0 0,0 0-1 0 0,0 0 1 0 0,0 0 0 0 0,0 0 0 0 0,1 0-1 0 0,-2-2 1 0 0,-3-7-5115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63 14855 0 0,'92'-63'6600'0'0,"-92"65"-6536"0"0,-1 0 1 0 0,1-1-1 0 0,0 1 0 0 0,-1 0 1 0 0,0 0-1 0 0,1-1 0 0 0,-1 1 1 0 0,0 0-1 0 0,0-1 0 0 0,1 1 1 0 0,-1-1-1 0 0,-3 3 0 0 0,-17 19 65 0 0,7-9-3 0 0,-216 298 387 0 0,176-233-490 0 0,-114 210-57 0 0,151-257-43 0 0,-29 41-871 0 0,36-58-174 0 0,-1 0-556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10135 0 0,'2'0'5132'0'0,"-1"0"-4970"0"0,-1 0 0 0 0,0-1 0 0 0,1 1-1 0 0,-1 0 1 0 0,0 0 0 0 0,0 1 0 0 0,1-1 0 0 0,-1 0 0 0 0,0 0-1 0 0,1 0 1 0 0,-1 0 0 0 0,0 0 0 0 0,1 0 0 0 0,-1 0-1 0 0,0 0 1 0 0,1 1 0 0 0,-1-1 0 0 0,0 0 0 0 0,0 0-1 0 0,1 0 1 0 0,-1 0 0 0 0,0 1 0 0 0,0-1 0 0 0,0 0-1 0 0,1 0 1 0 0,-1 1 0 0 0,0-1 0 0 0,0 0 0 0 0,1 1-1 0 0,-3 13 1253 0 0,-1-7-1222 0 0,0 0-1 0 0,0 0 1 0 0,-1 0 0 0 0,0 0-1 0 0,-8 9 1 0 0,-2 5 258 0 0,-144 199 1299 0 0,-25-24-1758 0 0,168-181-60 0 0,-5 6-315 0 0,19-19-491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4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0,'0'0'13232'0'0,"1"2"-12745"0"0,5 8-260 0 0,-1 0-1 0 0,0 0 1 0 0,-1 1 0 0 0,0-1-1 0 0,-1 1 1 0 0,0 0 0 0 0,-1 0-1 0 0,1 16 1 0 0,2 92 230 0 0,-8-16-342 0 0,0 31 107 0 0,4-113-96 0 0,1 0 0 0 0,1-1 1 0 0,0 1-1 0 0,11 29 0 0 0,1-11 164 0 0,-11-29-182 0 0,0-1-1 0 0,0 1 0 0 0,-1 0 0 0 0,-1 0 0 0 0,1 0 0 0 0,-1 0 1 0 0,-1 0-1 0 0,0 17 0 0 0,-2 52 416 0 0,-2 10-130 0 0,1-81 80 0 0,2-7-400 0 0,0-1-1 0 0,0 0 0 0 0,0 1 1 0 0,0-1-1 0 0,0 1 0 0 0,0-1 1 0 0,-1 1-1 0 0,1-1 0 0 0,0 1 1 0 0,0-1-1 0 0,0 0 1 0 0,1 1-1 0 0,-1-1 0 0 0,0 1 1 0 0,0-1-1 0 0,0 1 0 0 0,0-1 1 0 0,0 0-1 0 0,1 1 0 0 0,13 28 781 0 0,-9-19-853 0 0,-2-2 11 0 0,-1-5 31 0 0,0 3-52 0 0,13-21-414 0 0,10-26-3405 0 0,-16 23-3425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79 17791 0 0,'14'-12'861'0'0,"0"0"0"0"0,31-21 2800 0 0,-54 42-3176 0 0,-59 61-74 0 0,22-22-386 0 0,35-37-25 0 0,-19 19 0 0 0,-50 63 0 0 0,59-65 0 0 0,13-18 0 0 0,-1 1 0 0 0,2 0 0 0 0,0 1 0 0 0,-10 21 0 0 0,12-22 16 0 0,1-1 1 0 0,1 1-1 0 0,0 0 0 0 0,0 0 1 0 0,-1 14-1 0 0,4-21-14 0 0,0-1-1 0 0,0 0 1 0 0,0 1 0 0 0,0-1-1 0 0,1 0 1 0 0,0 1 0 0 0,0-1-1 0 0,0 0 1 0 0,0 0 0 0 0,0 0-1 0 0,0 0 1 0 0,1 0 0 0 0,0 0-1 0 0,-1 0 1 0 0,1 0 0 0 0,0-1-1 0 0,0 1 1 0 0,1-1 0 0 0,-1 1-1 0 0,0-1 1 0 0,1 0-1 0 0,3 3 1 0 0,2 0 0 0 0,0 0-1 0 0,0 0 1 0 0,0-1-1 0 0,1 0 1 0 0,0-1-1 0 0,-1 0 1 0 0,1 0 0 0 0,0-1-1 0 0,11 2 1 0 0,-7-3 36 0 0,0 0 1 0 0,0-1-1 0 0,1 0 1 0 0,-1-1-1 0 0,25-5 1 0 0,-19 2 28 0 0,0-2 0 0 0,0 0 0 0 0,-1-1 0 0 0,0-1 0 0 0,-1 0 0 0 0,0-2 0 0 0,0 0 0 0 0,26-21-1 0 0,-33 22-16 0 0,-1 0 0 0 0,0-1 0 0 0,0 0 0 0 0,-1 0 0 0 0,-1-1 0 0 0,0 1 0 0 0,0-2-1 0 0,-1 1 1 0 0,-1-1 0 0 0,8-21 0 0 0,-7 12 28 0 0,0-1-1 0 0,-2 0 1 0 0,0 0 0 0 0,-1 0-1 0 0,-1-32 1 0 0,-2 44-83 0 0,-1 0 1 0 0,0-1-1 0 0,0 1 0 0 0,-1 0 0 0 0,-1 0 0 0 0,1 0 1 0 0,-2 0-1 0 0,1 0 0 0 0,-1 1 0 0 0,-9-14 0 0 0,11 18-52 0 0,-1 1 0 0 0,0 0 0 0 0,0 1 0 0 0,0-1 0 0 0,0 0 0 0 0,-1 1 0 0 0,1 0 0 0 0,-1 0 0 0 0,0 0-1 0 0,0 0 1 0 0,0 1 0 0 0,0-1 0 0 0,-1 1 0 0 0,1 0 0 0 0,-1 0 0 0 0,1 1 0 0 0,-1-1 0 0 0,1 1 0 0 0,-1 0 0 0 0,0 0-1 0 0,0 1 1 0 0,0 0 0 0 0,1-1 0 0 0,-8 2 0 0 0,5 0-62 0 0,0 0 1 0 0,0 0-1 0 0,0 1 0 0 0,0 0 0 0 0,0 0 0 0 0,1 0 1 0 0,-8 4-1 0 0,11-4-186 0 0,0 0 0 0 0,0 0 1 0 0,0 0-1 0 0,0 0 0 0 0,1 0 1 0 0,-1 0-1 0 0,1 1 0 0 0,-1-1 1 0 0,1 1-1 0 0,0 0 0 0 0,0 0 1 0 0,0 0-1 0 0,0 0 0 0 0,1 0 1 0 0,-3 5-1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780 603 16351 0 0,'-2'0'-34'0'0,"-2"0"331"0"0,0 1 0 0 0,0-1-1 0 0,0 1 1 0 0,0 0 0 0 0,-4 2 0 0 0,-5 4-263 0 0,12-3-22 0 0,1-3 9 0 0,0 0 16 0 0,-1-1 1 0 0,1 0 0 0 0,0 1-1 0 0,0-1 1 0 0,-1 1 0 0 0,1-1-1 0 0,0 1 1 0 0,0-1 0 0 0,0 0-1 0 0,0 1 1 0 0,-1-1 0 0 0,1 1-1 0 0,0-1 1 0 0,0 1-1 0 0,0-1 1 0 0,0 1 0 0 0,0-1-1 0 0,0 1 1 0 0,1-1 0 0 0,-1 1-1 0 0,0-1 1 0 0,0 1 0 0 0,0-1-1 0 0,0 0 1 0 0,0 1 0 0 0,1-1-1 0 0,-1 1 1 0 0,0-1 0 0 0,0 1-1 0 0,1-1 1 0 0,0 1 7 0 0,0 0-1 0 0,0 0 1 0 0,0 0-1 0 0,0-1 1 0 0,1 1-1 0 0,-1 0 1 0 0,0-1-1 0 0,0 1 1 0 0,1-1-1 0 0,1 1 1 0 0,3 0 64 0 0,-1 0 0 0 0,1-1 0 0 0,-1 1 0 0 0,9-2 0 0 0,-4 0 12 0 0,0-1 0 0 0,-1-1-1 0 0,1 0 1 0 0,-1 0 0 0 0,1-1-1 0 0,-1 0 1 0 0,-1 0 0 0 0,1-1 0 0 0,0-1-1 0 0,-1 1 1 0 0,0-1 0 0 0,0-1-1 0 0,11-12 1 0 0,5-7 23 0 0,-1-2 0 0 0,27-42-1 0 0,-34 46-252 0 0,-1-1 0 0 0,-1-1 0 0 0,-1 0 0 0 0,-1-1-1 0 0,-2 0 1 0 0,0-1 0 0 0,-2 0 0 0 0,-2 0 0 0 0,0-1-1 0 0,3-44 1 0 0,-9 66-22 0 0,-1 0-1 0 0,1-1 0 0 0,-1 1 1 0 0,0 0-1 0 0,-1 0 1 0 0,0 0-1 0 0,0 0 0 0 0,0 0 1 0 0,-4-8-1 0 0,5 14 113 0 0,0-1 0 0 0,0 0 0 0 0,0 0 0 0 0,0 1 0 0 0,0-1 0 0 0,0 1 0 0 0,-1-1 0 0 0,1 1 0 0 0,0-1 0 0 0,-1 1 0 0 0,1 0 0 0 0,-1-1 0 0 0,1 1 0 0 0,-1 0 0 0 0,0 0 0 0 0,1 0 0 0 0,-1 1-1 0 0,0-1 1 0 0,0 0 0 0 0,0 1 0 0 0,1-1 0 0 0,-1 1 0 0 0,0-1 0 0 0,0 1 0 0 0,0 0 0 0 0,0 0 0 0 0,0 0 0 0 0,0 0 0 0 0,0 0 0 0 0,0 0 0 0 0,0 1 0 0 0,0-1 0 0 0,0 1 0 0 0,1-1 0 0 0,-1 1 0 0 0,0 0 0 0 0,0-1 0 0 0,-2 2 0 0 0,-3 3 1 0 0,1-1 0 0 0,-1 0 0 0 0,1 1 0 0 0,0 0 0 0 0,0 1 0 0 0,1 0 0 0 0,-1-1 0 0 0,1 2 0 0 0,-7 10 0 0 0,-4 9 4 0 0,-14 34-1 0 0,18-38 32 0 0,-65 141 510 0 0,-72 132 963 0 0,56-135-867 0 0,-97 163 907 0 0,172-296-1512 0 0,-2 0 1 0 0,0-1-1 0 0,-2-2 0 0 0,0 0 1 0 0,-2-1-1 0 0,-50 38 0 0 0,-84 49-811 0 0,127-90 657 0 0,-1-2-708 0 0,31-17 617 0 0,12-18-681 0 0,-11 17 896 0 0,29-32-2221 0 0,-8 11-4366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30 5527 0 0,'-7'3'4'0'0,"0"-2"717"0"0,0 2 0 0 0,0-1 1 0 0,-9 5-1 0 0,13-5 508 0 0,1 0 0 0 0,0-1 0 0 0,-1 1 0 0 0,1 0 0 0 0,0 0 0 0 0,-4 5 3448 0 0,7-4-3293 0 0,0-1-1305 0 0,0 1 0 0 0,1 0 0 0 0,-1 0 1 0 0,1 0-1 0 0,0-1 0 0 0,0 1 0 0 0,0-1 0 0 0,0 0 0 0 0,1 1 0 0 0,-1-1 0 0 0,0 0 0 0 0,1 0 0 0 0,0-1 0 0 0,5 4 0 0 0,-2-3-7 0 0,0 1-1 0 0,1-1 0 0 0,0 0 0 0 0,-1-1 0 0 0,1 0 0 0 0,9 1 0 0 0,9-1 218 0 0,0-1 0 0 0,0-1 0 0 0,35-5 0 0 0,74-21 645 0 0,-92 17-793 0 0,105-27 378 0 0,-17 3-2456 0 0,-115 31-555 0 0,1 2-4159 0 0,-6 3 77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23 3679 0 0,'0'0'12304'0'0,"-8"-4"-6930"0"0,7 2-5333 0 0,-1 0 0 0 0,1 1 0 0 0,-1-1 1 0 0,1 1-1 0 0,-1 0 0 0 0,0 0 0 0 0,1-1 1 0 0,-1 1-1 0 0,0 0 0 0 0,0 1 0 0 0,0-1 1 0 0,0 0-1 0 0,0 0 0 0 0,0 1 0 0 0,0-1 1 0 0,0 1-1 0 0,0 0 0 0 0,0-1 0 0 0,-1 1 1 0 0,1 0-1 0 0,0 0 0 0 0,0 1 0 0 0,0-1 1 0 0,0 0-1 0 0,0 1 0 0 0,0-1 0 0 0,-3 2 1 0 0,-6 2 259 0 0,0 0 0 0 0,0 1 0 0 0,-18 11 0 0 0,17-9-234 0 0,-35 20-14 0 0,1 1 1 0 0,-63 53-1 0 0,108-80-52 0 0,-45 40 181 0 0,40-36-70 0 0,1 1 0 0 0,-1 1 0 0 0,1-1 0 0 0,1 1 0 0 0,-6 8 0 0 0,10-13 32 0 0,18 17 205 0 0,-14-17-347 0 0,0-1-1 0 0,0 0 1 0 0,0 0-1 0 0,0 0 1 0 0,0 0-1 0 0,0 0 1 0 0,0-1 0 0 0,1 0-1 0 0,-1 1 1 0 0,0-2-1 0 0,0 1 1 0 0,0 0-1 0 0,7-3 1 0 0,7-1-4 0 0,31-13 1 0 0,-19 6 2 0 0,-10 5-87 0 0,0-2 1 0 0,-1 0-1 0 0,0-1 0 0 0,0-1 0 0 0,-1-1 0 0 0,0 0 1 0 0,-1-1-1 0 0,29-27 0 0 0,-41 33 135 0 0,-2 5 3 0 0,-1-1 0 0 0,0 0 0 0 0,0 1 0 0 0,-1-1-1 0 0,1 0 1 0 0,0 0 0 0 0,-1 0 0 0 0,1 0 0 0 0,-1-1 0 0 0,0 1 0 0 0,1 0 0 0 0,0-5 0 0 0,-12 9 139 0 0,7-1-184 0 0,0 1 1 0 0,0-1 0 0 0,0 1 0 0 0,1 0-1 0 0,-1 0 1 0 0,1 0 0 0 0,-1 0-1 0 0,1 0 1 0 0,-3 3 0 0 0,-18 25 25 0 0,18-23-9 0 0,-3 5-133 0 0,0 0-1 0 0,1 1 0 0 0,1-1 0 0 0,0 1 1 0 0,1 0-1 0 0,0 1 0 0 0,1-1 0 0 0,-3 20 0 0 0,7-31-743 0 0,9 7-6432 0 0,3-3 182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 5527 0 0,'2'-1'423'0'0,"20"-19"17670"0"0,-17 46-16641 0 0,-7-16-1386 0 0,1 1 0 0 0,-1-1 1 0 0,-1 1-1 0 0,0-1 0 0 0,-8 18 0 0 0,-28 48 338 0 0,30-59-381 0 0,-12 17-6788 0 0,-3 8-3542 0 0,37-48 5314 0 0,1-3 4538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21855 0 0,'0'0'1980'0'0,"0"1"-1631"0"0,-5 9-307 0 0,-1 0 0 0 0,0-1-1 0 0,0 0 1 0 0,0 0-1 0 0,-15 13 1 0 0,-1 4 27 0 0,-186 255 555 0 0,-88 148-88 0 0,144-200-984 0 0,102-147-1504 0 0,49-81 821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17 150 11519 0 0,'0'0'887'0'0,"1"-1"-583"0"0,22-14 3131 0 0,-5 13 219 0 0,-17 2-2900 0 0,1 0-420 0 0,-1 1-270 0 0,1 0 0 0 0,0 0 0 0 0,0 0 0 0 0,-1-1 0 0 0,1 2 1 0 0,0-1-1 0 0,-1 0 0 0 0,1 0 0 0 0,-1 1 0 0 0,0-1 0 0 0,1 0 0 0 0,-1 1 0 0 0,0-1 0 0 0,0 1 0 0 0,0 0 0 0 0,0-1 0 0 0,1 5 0 0 0,-1-3 36 0 0,0 0-1 0 0,0 0 0 0 0,-1 0 0 0 0,1 1 1 0 0,-1-1-1 0 0,0 0 0 0 0,0 0 1 0 0,0 1-1 0 0,-2 5 0 0 0,-1 3 153 0 0,0 1 0 0 0,-1-1 1 0 0,-1 0-1 0 0,-8 16 0 0 0,5-13-82 0 0,0 1-30 0 0,0 1 0 0 0,0 0 0 0 0,2 0 0 0 0,-6 24 0 0 0,7-22-101 0 0,4-16-30 0 0,0 0 0 0 0,0 0 1 0 0,0 1-1 0 0,0-1 1 0 0,1 0-1 0 0,-1 0 1 0 0,1 1-1 0 0,0-1 1 0 0,0 0-1 0 0,0 1 0 0 0,0-1 1 0 0,1 0-1 0 0,-1 0 1 0 0,1 1-1 0 0,0-1 1 0 0,2 6-1 0 0,-2-8 1 0 0,0 0-1 0 0,0 0 1 0 0,0 0-1 0 0,0 0 1 0 0,0-1-1 0 0,0 1 1 0 0,0 0-1 0 0,0 0 1 0 0,0-1-1 0 0,0 1 1 0 0,0 0-1 0 0,1-1 1 0 0,-1 1-1 0 0,0-1 1 0 0,0 0 0 0 0,1 1-1 0 0,-1-1 1 0 0,0 0-1 0 0,1 0 1 0 0,-1 0-1 0 0,2 0 1 0 0,27-4 192 0 0,-21 1-119 0 0,0 0 1 0 0,0 0-1 0 0,-1-1 0 0 0,1-1 1 0 0,-1 1-1 0 0,11-9 0 0 0,-1 0 128 0 0,26-25-1 0 0,-12 5-96 0 0,-1-2 0 0 0,-1-1 1 0 0,29-47-1 0 0,59-127-3500 0 0,-117 209 1888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3 396 10591 0 0,'0'0'819'0'0,"0"2"-274"0"0,-1 3-1596 0 0,0 7 8367 0 0,1-12-7202 0 0,0 0 1 0 0,0 0-1 0 0,0 1 0 0 0,0-1 0 0 0,1 0 0 0 0,-1 0 1 0 0,0 0-1 0 0,0 0 0 0 0,0 1 0 0 0,1-1 0 0 0,-1 0 1 0 0,0 0-1 0 0,0 0 0 0 0,1 0 0 0 0,-1 0 0 0 0,0 0 1 0 0,0 0-1 0 0,1 0 0 0 0,-1 1 0 0 0,0-1 0 0 0,0 0 1 0 0,1 0-1 0 0,-1 0 0 0 0,0 0 0 0 0,0 0 0 0 0,1 0 1 0 0,-1-1-1 0 0,0 1 0 0 0,0 0 0 0 0,1 0 0 0 0,-1 0 1 0 0,0 0-1 0 0,0 0 0 0 0,0 0 0 0 0,1 0 0 0 0,-1 0 1 0 0,0-1-1 0 0,0 1 0 0 0,1 0 0 0 0,-1 0 0 0 0,0 0 1 0 0,0 0-1 0 0,0-1 0 0 0,1 1 0 0 0,4-4 121 0 0,0 0 0 0 0,-1 0-1 0 0,1 0 1 0 0,-1 0 0 0 0,1-1 0 0 0,6-9 0 0 0,9-11 256 0 0,33-29 174 0 0,66-62-113 0 0,-91 91-604 0 0,1 1 0 0 0,46-28 0 0 0,-64 46-87 0 0,8-6-302 0 0,1 1 0 0 0,23-9 1 0 0,-36 17-284 0 0,0 1 1 0 0,0 0 0 0 0,0 0-1 0 0,0 1 1 0 0,0 0-1 0 0,0 0 1 0 0,1 1 0 0 0,-1-1-1 0 0,0 2 1 0 0,11 1 0 0 0,-16-2 647 0 0,0 1 0 0 0,0-1-1 0 0,0 1 1 0 0,0 0 0 0 0,0 0 0 0 0,0 0 0 0 0,0 0 0 0 0,0 0 0 0 0,0 1 0 0 0,-1-1 0 0 0,1 0 0 0 0,0 1 0 0 0,2 2 0 0 0,15 25 1346 0 0,-17-25-971 0 0,3 3 255 0 0,-1 1 1 0 0,1-2 0 0 0,0 1 0 0 0,1 0-1 0 0,0-1 1 0 0,0 0 0 0 0,0-1 0 0 0,1 1 0 0 0,9 5-1 0 0,-11-8-423 0 0,0 0-1 0 0,0-1 0 0 0,1 0 1 0 0,-1 0-1 0 0,1 0 0 0 0,0-1 1 0 0,0 1-1 0 0,-1-1 0 0 0,1-1 1 0 0,0 1-1 0 0,0-1 0 0 0,0 0 0 0 0,0 0 1 0 0,6-2-1 0 0,-3 1-83 0 0,0-1 0 0 0,0 0-1 0 0,0 0 1 0 0,0-1 0 0 0,15-7 0 0 0,-20 8-35 0 0,0-1 1 0 0,0 1 0 0 0,0-1 0 0 0,0 0 0 0 0,-1 0 0 0 0,1 0 0 0 0,-1-1 0 0 0,0 1 0 0 0,0-1 0 0 0,0 0 0 0 0,0 0 0 0 0,-1 0 0 0 0,3-5-1 0 0,-1 2-4 0 0,-1 0-1 0 0,0-1 0 0 0,0 1 0 0 0,-1-1 0 0 0,0 1 0 0 0,0-1 0 0 0,-1 0 0 0 0,1-10 0 0 0,-3 17-16 0 0,0 0 0 0 0,0 0 0 0 0,0 1 0 0 0,0-1 0 0 0,0 0-1 0 0,0 1 1 0 0,0-1 0 0 0,0 1 0 0 0,0 0 0 0 0,-1-1 0 0 0,1 1-1 0 0,0 0 1 0 0,0-1 0 0 0,0 1 0 0 0,-2 0 0 0 0,-2 0-10 0 0,0 0 1 0 0,0 1 0 0 0,-1 0-1 0 0,1 0 1 0 0,0 0-1 0 0,0 0 1 0 0,0 1-1 0 0,-7 3 1 0 0,-37 21-66 0 0,28-13 58 0 0,1 1 0 0 0,0 1 0 0 0,-22 23 0 0 0,-50 58-70 0 0,83-86 95 0 0,-7 6 1 0 0,2 2 0 0 0,0 0 0 0 0,0 1 0 0 0,2 0 0 0 0,1 1 0 0 0,0 0 0 0 0,-16 43 0 0 0,27-61-2 0 0,-1 0 1 0 0,0 1-1 0 0,1-1 0 0 0,-1 0 0 0 0,1 0 1 0 0,0 1-1 0 0,-1-1 0 0 0,1 0 1 0 0,0 1-1 0 0,1-1 0 0 0,-1 0 0 0 0,0 1 1 0 0,1-1-1 0 0,-1 0 0 0 0,1 1 0 0 0,0-1 1 0 0,0 0-1 0 0,-1 0 0 0 0,2 0 1 0 0,-1 0-1 0 0,0 0 0 0 0,0 0 0 0 0,1 0 1 0 0,-1 0-1 0 0,1 0 0 0 0,-1-1 0 0 0,1 1 1 0 0,0-1-1 0 0,-1 1 0 0 0,1-1 0 0 0,0 1 1 0 0,0-1-1 0 0,0 0 0 0 0,0 0 1 0 0,1 0-1 0 0,2 1 0 0 0,1-1-17 0 0,1 1-1 0 0,-1-1 1 0 0,1 0-1 0 0,-1-1 0 0 0,1 1 1 0 0,0-1-1 0 0,-1-1 1 0 0,1 1-1 0 0,12-4 1 0 0,5-2-178 0 0,30-12 1 0 0,-39 13 112 0 0,-7 2-745 0 0,0-1-1 0 0,0 0 0 0 0,0 0 1 0 0,-1 0-1 0 0,12-10 1 0 0,-8 5-1170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14943 0 0,'0'0'687'0'0,"1"-1"-16"0"0,3-5 1173 0 0,-8 6-1549 0 0,-1 1 0 0 0,1 0 1 0 0,0-1-1 0 0,-1 1 1 0 0,1 1-1 0 0,0-1 0 0 0,0 1 1 0 0,-1 0-1 0 0,1 0 1 0 0,-4 3-1 0 0,-7 5 528 0 0,-17 14-1 0 0,5-3-165 0 0,5-7-341 0 0,8-4-144 0 0,0 0 0 0 0,0 0 0 0 0,-19 21 0 0 0,27-23-161 0 0,3 0-11 0 0,3-6 1 0 0,0-1-1 0 0,0 0-1 0 0,-1 0 1 0 0,1-1-1 0 0,0 1 1 0 0,0 0-1 0 0,0 0 1 0 0,1-1-1 0 0,-1 1 1 0 0,0 0-1 0 0,0 0 0 0 0,0-1 1 0 0,0 1-1 0 0,1 0 1 0 0,-1-1-1 0 0,0 1 1 0 0,1 0-1 0 0,-1-1 1 0 0,0 1-1 0 0,1 0 1 0 0,-1-1-1 0 0,1 1 0 0 0,12 20-80 0 0,-10-16 5 0 0,0 0-1 0 0,0 0 0 0 0,0 0 1 0 0,-1 0-1 0 0,3 7 0 0 0,-1 4-84 0 0,1-1 1 0 0,14 27-1 0 0,-15-34 142 0 0,0 0 0 0 0,1-1 0 0 0,1 0 0 0 0,-1 0 0 0 0,1-1 0 0 0,0 1 0 0 0,7 4-1 0 0,2 3 86 0 0,0-1 0 0 0,0 2 0 0 0,-2-1 0 0 0,0 2-1 0 0,21 33 1 0 0,-33-48-54 0 0,0 0 0 0 0,0 1 0 0 0,-1-1 0 0 0,1 1 0 0 0,-1-1 0 0 0,1 1 0 0 0,-1-1 0 0 0,0 1 0 0 0,1-1 0 0 0,-1 1 0 0 0,0 0 0 0 0,0-1 0 0 0,0 1 0 0 0,0-1 0 0 0,0 1 0 0 0,-1 2 0 0 0,-1 22 160 0 0,1-25-168 0 0,1-1-1 0 0,0 1 0 0 0,-1-1 1 0 0,1 1-1 0 0,0 0 1 0 0,-1-1-1 0 0,1 1 1 0 0,-1-1-1 0 0,1 1 1 0 0,-1-1-1 0 0,1 1 0 0 0,-1-1 1 0 0,1 0-1 0 0,-1 1 1 0 0,1-1-1 0 0,-1 0 1 0 0,0 1-1 0 0,0-1 1 0 0,0 1 5 0 0,-4 2 56 0 0,0 0 0 0 0,-1-1 0 0 0,1 1 0 0 0,0-1 0 0 0,-1-1 0 0 0,0 1 0 0 0,1-1-1 0 0,-1 0 1 0 0,-5 1 0 0 0,-56 0 379 0 0,50-2-447 0 0,-31-1 106 0 0,-58-7 0 0 0,85 5-180 0 0,1-1 1 0 0,0-1-1 0 0,-1-1 0 0 0,2 0 0 0 0,-27-13 1 0 0,44 18-223 0 0,-1 0 1 0 0,0-1-1 0 0,1 1 1 0 0,0-1-1 0 0,-1 1 1 0 0,1-1-1 0 0,0 0 1 0 0,0 0 0 0 0,0 0-1 0 0,0 0 1 0 0,0 0-1 0 0,0 0 1 0 0,-3-5-1 0 0,3-4-7425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10 15031 0 0,'0'0'1358'0'0,"-2"0"-1118"0"0,0-2-105 0 0,0 1 0 0 0,-1 0 0 0 0,1 0 1 0 0,-1 0-1 0 0,0 0 0 0 0,1 0 0 0 0,-1 1 1 0 0,0-1-1 0 0,1 1 0 0 0,-1 0 0 0 0,0-1 0 0 0,1 1 1 0 0,-1 1-1 0 0,0-1 0 0 0,0 0 0 0 0,-3 2 1 0 0,5-2-151 0 0,-2 1 100 0 0,-1 2 18 0 0,2-1-12 0 0,0-1 1 0 0,1 1 0 0 0,0-1 0 0 0,-1 1-1 0 0,1-1 1 0 0,0 1 0 0 0,0 0 0 0 0,0-1-1 0 0,0 1 1 0 0,0 0 0 0 0,0 0 0 0 0,1 0 0 0 0,-1 0-1 0 0,0 0 1 0 0,1 0 0 0 0,0 0 0 0 0,-1 2-1 0 0,1 5 220 0 0,0-1 0 0 0,0 0-1 0 0,2 9 1 0 0,0 7 213 0 0,-1-4-78 0 0,-1-15-370 0 0,1-1 0 0 0,-1 1 0 0 0,0-1 1 0 0,0 1-1 0 0,-1-1 0 0 0,1 1 0 0 0,-1-1 1 0 0,0 1-1 0 0,0-1 0 0 0,-3 6 0 0 0,-1 1-61 0 0,4-7-11 0 0,0-1 0 0 0,-1 0 1 0 0,1 0-1 0 0,-1 0 1 0 0,0 0-1 0 0,0 0 0 0 0,0 0 1 0 0,-1-1-1 0 0,1 1 1 0 0,0-1-1 0 0,-1 1 0 0 0,0-1 1 0 0,-3 3-1 0 0,-12 6-379 0 0,-15 7-945 0 0,32-17 738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4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264 373 5063 0 0,'0'0'390'0'0,"1"2"-70"0"0,2 7 3212 0 0,-1-8-2248 0 0,0 0-977 0 0,1-1 0 0 0,-1 1 0 0 0,1-1 0 0 0,0 1 0 0 0,0-1 0 0 0,-1 0 0 0 0,1 0 0 0 0,0 0 0 0 0,-1 0 0 0 0,1-1 0 0 0,0 1 0 0 0,-1-1 0 0 0,1 0 0 0 0,4-1 0 0 0,-2-1-65 0 0,-1 1 0 0 0,1-1 0 0 0,-1 1 0 0 0,0-1 0 0 0,0 0 0 0 0,0-1 0 0 0,6-5 0 0 0,-4 1-119 0 0,0 1-1 0 0,0-1 0 0 0,-1-1 1 0 0,0 1-1 0 0,0-1 0 0 0,-1 1 1 0 0,0-1-1 0 0,3-11 0 0 0,-5 7-45 0 0,-1 0 1 0 0,0 1-1 0 0,-1-1 0 0 0,0 1 0 0 0,-1-1 0 0 0,0 0 1 0 0,-4-12-1 0 0,3 8-35 0 0,0 5-49 0 0,0 1-1 0 0,-1 0 0 0 0,0 0 1 0 0,-1 0-1 0 0,0 0 0 0 0,-9-16 1 0 0,11 24-35 0 0,0-1 0 0 0,0 1 1 0 0,-1-1-1 0 0,0 1 0 0 0,0 0 0 0 0,1 0 1 0 0,-2 0-1 0 0,1 1 0 0 0,-5-4 1 0 0,5 5 9 0 0,1-1 0 0 0,-1 1 1 0 0,1 0-1 0 0,-1 0 0 0 0,0 1 0 0 0,1-1 0 0 0,-1 0 1 0 0,0 1-1 0 0,0 0 0 0 0,1-1 0 0 0,-1 1 1 0 0,0 0-1 0 0,0 1 0 0 0,1-1 0 0 0,-5 1 1 0 0,-4 2 11 0 0,0 1 0 0 0,0 0 0 0 0,0 1 0 0 0,1 0 0 0 0,-1 1 0 0 0,2 0 0 0 0,-1 0 0 0 0,0 1 0 0 0,1 0 0 0 0,1 1 0 0 0,-1 0 0 0 0,-8 12 0 0 0,-5 5 100 0 0,2 2 0 0 0,1 0 0 0 0,-15 31 0 0 0,22-37-18 0 0,-17 44 1 0 0,26-57-58 0 0,1 1-1 0 0,-1 1 0 0 0,1-1 0 0 0,1 0 1 0 0,-1 0-1 0 0,2 1 0 0 0,0 17 1 0 0,0-24 8 0 0,0-1 0 0 0,0 1 0 0 0,1-1 0 0 0,-1 1 0 0 0,1-1 0 0 0,0 1 0 0 0,0-1 0 0 0,-1 1 0 0 0,2-1 1 0 0,-1 0-1 0 0,0 0 0 0 0,0 1 0 0 0,1-1 0 0 0,-1 0 0 0 0,1 0 0 0 0,0 0 0 0 0,-1 0 0 0 0,1-1 0 0 0,0 1 1 0 0,0 0-1 0 0,0-1 0 0 0,0 0 0 0 0,1 1 0 0 0,-1-1 0 0 0,0 0 0 0 0,0 0 0 0 0,1 0 0 0 0,-1 0 0 0 0,1 0 0 0 0,-1-1 1 0 0,1 1-1 0 0,-1-1 0 0 0,1 0 0 0 0,-1 0 0 0 0,5 0 0 0 0,3 0 55 0 0,1-1 1 0 0,0-1-1 0 0,-1 0 1 0 0,1 0-1 0 0,-1-1 0 0 0,0 0 1 0 0,11-5-1 0 0,1-1 31 0 0,38-22 1 0 0,-49 24-81 0 0,-1-1 0 0 0,1 0-1 0 0,-1-1 1 0 0,-1 0 0 0 0,16-20 0 0 0,-7 4-19 0 0,-18 25 0 0 0,1 0 0 0 0,-1 0 0 0 0,0-1 0 0 0,0 1 0 0 0,0 0 0 0 0,0 0 0 0 0,0 0 0 0 0,0-1 0 0 0,0 1 0 0 0,0 0 0 0 0,1 0 0 0 0,-1 0 0 0 0,0 0 0 0 0,0 0 0 0 0,0-1 0 0 0,0 1 0 0 0,0 0 0 0 0,1 0 0 0 0,-1 0 0 0 0,0 0 0 0 0,0 0 0 0 0,0 0 0 0 0,0 0 0 0 0,1 0 0 0 0,-1 0 0 0 0,0 0 0 0 0,0 0 0 0 0,0 0 0 0 0,1 0 0 0 0,-1 0 0 0 0,0 0 0 0 0,0 0 0 0 0,0 0 0 0 0,1 0 0 0 0,-1 0 0 0 0,0 0 0 0 0,0 0 0 0 0,0 0 0 0 0,1 0 0 0 0,-1 0 0 0 0,0 0 0 0 0,0 0 0 0 0,0 0 0 0 0,0 0 0 0 0,1 1 0 0 0,-1-1 0 0 0,0 0 0 0 0,0 0 0 0 0,0 0 0 0 0,0 0 0 0 0,0 0 0 0 0,0 0 0 0 0,1 1 0 0 0,-1-1 0 0 0,0 0 0 0 0,0 0 0 0 0,0 0 0 0 0,0 1 0 0 0,2 6 0 0 0,-1 4 6 0 0,-1 0-1 0 0,0 0 0 0 0,0 1 1 0 0,-1-1-1 0 0,-1 0 1 0 0,0 0-1 0 0,0 0 0 0 0,-7 17 1 0 0,-3 23 264 0 0,-7 36 140 0 0,9-40-149 0 0,-9 79 0 0 0,18-122-247 0 0,1 3 7 0 0,0 1-1 0 0,0-1 0 0 0,1 0 0 0 0,0 0 0 0 0,0 0 0 0 0,3 11 1 0 0,-2-8 12 0 0,2 6-105 0 0,-4-14 0 0 0,3 5-141 0 0,8-9-7664 0 0,0-5 2415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13359 0 0,'0'0'8450'0'0,"0"-8"-7735"0"0,0 0-522 0 0,1 1-1 0 0,0-1 1 0 0,1 1-1 0 0,-1-1 1 0 0,2 1-1 0 0,-1 0 1 0 0,6-11-1 0 0,28-48 287 0 0,-29 54-400 0 0,3-2-49 0 0,0 1 1 0 0,1 0 0 0 0,1 1-1 0 0,0 1 1 0 0,0-1 0 0 0,1 2-1 0 0,0 0 1 0 0,1 0 0 0 0,0 2-1 0 0,19-10 1 0 0,-26 15-37 0 0,0 0 1 0 0,0 1-1 0 0,0-1 0 0 0,1 1 1 0 0,-1 1-1 0 0,10-2 0 0 0,-13 3 4 0 0,-1-1-1 0 0,0 1 1 0 0,0 0 0 0 0,0 1-1 0 0,1-1 1 0 0,-1 1 0 0 0,0-1-1 0 0,0 1 1 0 0,0 0 0 0 0,0 0-1 0 0,0 0 1 0 0,0 1 0 0 0,0-1-1 0 0,0 1 1 0 0,0-1-1 0 0,4 5 1 0 0,-3-2 11 0 0,0 0 0 0 0,0 0 0 0 0,-1 1 0 0 0,1-1 0 0 0,-1 1 0 0 0,0 0 0 0 0,-1 0 0 0 0,1 0 1 0 0,-1 0-1 0 0,3 9 0 0 0,-1 4 54 0 0,5 35 1 0 0,-5-25-72 0 0,0 22 60 0 0,-3-39-129 0 0,-1 0-1 0 0,1 1 0 0 0,1-1 1 0 0,0 0-1 0 0,1 0 1 0 0,6 18-1 0 0,-8-29 1 0 0,-1 1 0 0 0,0-1-1 0 0,0 1 1 0 0,1-1 0 0 0,-1 0 0 0 0,0 1 0 0 0,0-1-1 0 0,1 1 1 0 0,-1-1 0 0 0,1 0 0 0 0,-1 1 0 0 0,0-1-1 0 0,1 0 1 0 0,-1 1 0 0 0,1-1 0 0 0,-1 0 0 0 0,1 1-1 0 0,1-1-355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4607 0 0,'1'3'13550'0'0,"1"4"-13250"0"0,0 1 1 0 0,-1 0 0 0 0,0 0 0 0 0,0 0 0 0 0,0 0 0 0 0,-1 0 0 0 0,-1 0 0 0 0,1 0 0 0 0,-4 14-1 0 0,-2 5 129 0 0,-14 41 0 0 0,-22 37 671 0 0,-82 148 0 0 0,29-91-782 0 0,28-49-196 0 0,37-69-252 0 0,22-33 36 0 0,1 0 0 0 0,-1 0-1 0 0,2 0 1 0 0,-7 16 0 0 0,-3 6-1302 0 0,16-32 311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39 285 14279 0 0,'-2'-1'1103'0'0,"-9"-3"-1571"0"0,-3 2 4042 0 0,13 2-3441 0 0,1 0 1 0 0,-1 1-1 0 0,0-1 1 0 0,1 0-1 0 0,-1 1 1 0 0,1-1-1 0 0,-1 0 1 0 0,0 1-1 0 0,1-1 1 0 0,-1 1-1 0 0,1-1 0 0 0,-1 1 1 0 0,1-1-1 0 0,0 1 1 0 0,-1-1-1 0 0,1 1 1 0 0,0-1-1 0 0,-1 1 1 0 0,1 0-1 0 0,0-1 1 0 0,-1 1-1 0 0,1-1 1 0 0,0 1-1 0 0,0 0 1 0 0,0-1-1 0 0,0 1 0 0 0,0 0 1 0 0,-1-1-1 0 0,1 1 1 0 0,1 0-1 0 0,-1-1 1 0 0,0 1-1 0 0,0 0 1 0 0,0 0-1 0 0,0 0-98 0 0,0 0 0 0 0,1 0 0 0 0,-1 0 0 0 0,0 0 0 0 0,1 0 0 0 0,-1 0 0 0 0,1 0 0 0 0,-1 0-1 0 0,1 0 1 0 0,0 0 0 0 0,-1 0 0 0 0,1 0 0 0 0,0 0 0 0 0,-1-1 0 0 0,1 1 0 0 0,0 0 0 0 0,0-1 0 0 0,0 1 0 0 0,0 0 0 0 0,1 0 0 0 0,19 9 328 0 0,-5-5-70 0 0,1-1-1 0 0,0-1 1 0 0,32 3-1 0 0,54-3 580 0 0,-89-3-770 0 0,58-1 477 0 0,140-20 0 0 0,-173 14-927 0 0,1-2 0 0 0,-1-2 0 0 0,-1-1 0 0 0,0-3 0 0 0,39-20 0 0 0,-53 23-564 0 0,-1-2 1 0 0,0 0 0 0 0,-1-1 0 0 0,-1-2-1 0 0,0 0 1 0 0,-1-1 0 0 0,-1-1-1 0 0,-1-1 1 0 0,23-31 0 0 0,-16 13-815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5983 0 0,'0'0'2487'0'0,"0"2"-410"0"0,2 46 3318 0 0,-2-32-4872 0 0,-2-1-1 0 0,0 1 1 0 0,0 0 0 0 0,-1-1 0 0 0,-7 19 0 0 0,-27 60 1580 0 0,-80 148-1 0 0,60-131-1363 0 0,-141 275 312 0 0,172-335-995 0 0,-34 74 81 0 0,60-124-134 0 0,0-1 0 0 0,0 1 0 0 0,-1 0-1 0 0,1-1 1 0 0,0 1 0 0 0,0 0 0 0 0,0-1 0 0 0,0 1 0 0 0,-1 0-1 0 0,1-1 1 0 0,0 1 0 0 0,0-1 0 0 0,0 1 0 0 0,1 0-1 0 0,-1-1 1 0 0,0 2 0 0 0,1-2-8 0 0,-1 1 1 0 0,1-1-1 0 0,0 1 0 0 0,0-1 0 0 0,-1 0 0 0 0,1 1 1 0 0,0-1-1 0 0,0 0 0 0 0,0 0 0 0 0,0 1 0 0 0,-1-1 1 0 0,1 0-1 0 0,0 0 0 0 0,0 0 0 0 0,0 0 0 0 0,0 0 1 0 0,0 0-1 0 0,-1 0 0 0 0,1-1 0 0 0,0 1 0 0 0,2-1 1 0 0,20-6-239 0 0,-3-3 31 0 0,0-1-1 0 0,-1-1 1 0 0,0-1 0 0 0,27-25-1 0 0,5-2-42 0 0,-18 16 156 0 0,75-53-82 0 0,-86 64 244 0 0,0 0 0 0 0,1 1 0 0 0,25-9 0 0 0,-44 20-22 0 0,-1 0 0 0 0,0 0 0 0 0,1 0 0 0 0,-1 1 0 0 0,1-1 0 0 0,-1 1 0 0 0,1 0 0 0 0,-1 0 0 0 0,1 0-1 0 0,3 1 1 0 0,-6-1-35 0 0,-1 0 0 0 0,1 0 0 0 0,0 1 0 0 0,-1-1-1 0 0,1 0 1 0 0,-1 0 0 0 0,1 1 0 0 0,0-1-1 0 0,-1 1 1 0 0,1-1 0 0 0,-1 0 0 0 0,1 1-1 0 0,-1-1 1 0 0,0 1 0 0 0,1-1 0 0 0,-1 1-1 0 0,1-1 1 0 0,-1 1 0 0 0,0 0 0 0 0,1-1 0 0 0,-1 1-1 0 0,0-1 1 0 0,0 1 0 0 0,0 0 0 0 0,1-1-1 0 0,-1 1 1 0 0,0 1 0 0 0,0 17 110 0 0,0-18-104 0 0,-1 9 51 0 0,0-1-1 0 0,-1 0 1 0 0,-5 14 0 0 0,4-16-82 0 0,1 1 0 0 0,0-1 1 0 0,0 1-1 0 0,-1 14 0 0 0,3-13-367 0 0,0-8 326 0 0,-1-1 0 0 0,1 1-1 0 0,0-1 1 0 0,0 1-1 0 0,0 0 1 0 0,0-1 0 0 0,0 1-1 0 0,1-1 1 0 0,-1 1-1 0 0,0-1 1 0 0,0 1 0 0 0,0-1-1 0 0,0 1 1 0 0,0 0-1 0 0,1-1 1 0 0,-1 1 0 0 0,0-1-1 0 0,1 0 1 0 0,-1 1 0 0 0,0-1-1 0 0,1 1 1 0 0,-1-1-1 0 0,0 1 1 0 0,1-1 0 0 0,0 1-1 0 0,11 9-2155 0 0,0-2-5236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106 171 10591 0 0,'0'0'819'0'0,"2"0"-246"0"0,67-3 7252 0 0,-16 1-6716 0 0,-46 1-1003 0 0,30-1 882 0 0,64-13 0 0 0,-90 12-898 0 0,-1 0 0 0 0,1 0 0 0 0,-1-1 1 0 0,0 0-1 0 0,0 0 0 0 0,0-2 0 0 0,-1 1 0 0 0,0-1 1 0 0,0 0-1 0 0,14-13 0 0 0,-20 16-77 0 0,0-1 0 0 0,-1 1 0 0 0,1-1 0 0 0,-1 1-1 0 0,1-1 1 0 0,-1 0 0 0 0,0 0 0 0 0,0 0 0 0 0,-1-1 0 0 0,3-6 0 0 0,-4 10-9 0 0,0-1 1 0 0,0 1-1 0 0,0 0 0 0 0,0 0 1 0 0,1 0-1 0 0,-1-1 1 0 0,-1 1-1 0 0,1 0 0 0 0,0 0 1 0 0,0 0-1 0 0,0-1 1 0 0,-1 1-1 0 0,1 0 1 0 0,0 0-1 0 0,-1 0 0 0 0,1 0 1 0 0,-1 0-1 0 0,0 0 1 0 0,1 0-1 0 0,-1 0 0 0 0,0 0 1 0 0,1 0-1 0 0,-1 0 1 0 0,0 0-1 0 0,0 0 1 0 0,0 1-1 0 0,0-1 0 0 0,0 0 1 0 0,0 1-1 0 0,0-1 1 0 0,0 0-1 0 0,0 1 1 0 0,0 0-1 0 0,0-1 0 0 0,-1 1 1 0 0,1-1-1 0 0,0 1 1 0 0,0 0-1 0 0,0 0 0 0 0,0 0 1 0 0,-1 0-1 0 0,1 0 1 0 0,-2 0-1 0 0,-4 0 12 0 0,0 1 0 0 0,0-1 0 0 0,0 1 0 0 0,0 1 0 0 0,0-1 1 0 0,0 1-1 0 0,0 1 0 0 0,-8 3 0 0 0,-53 30 56 0 0,51-26-53 0 0,-14 8 53 0 0,0 2 1 0 0,1 1-1 0 0,2 1 0 0 0,0 2 1 0 0,1 1-1 0 0,2 0 0 0 0,0 2 0 0 0,-38 56 1 0 0,56-72-59 0 0,0 1 0 0 0,0 1 0 0 0,1-1 1 0 0,1 1-1 0 0,0 0 0 0 0,-3 16 0 0 0,7-24-10 0 0,0 1-1 0 0,0-1 0 0 0,1 0 0 0 0,-1 1 1 0 0,1-1-1 0 0,1 1 0 0 0,-1-1 0 0 0,1 1 1 0 0,0-1-1 0 0,0 0 0 0 0,0 1 0 0 0,1-1 1 0 0,0 0-1 0 0,0 0 0 0 0,0 0 0 0 0,1 0 1 0 0,-1-1-1 0 0,6 8 0 0 0,0-4-4 0 0,0 0 0 0 0,0 0 1 0 0,1 0-1 0 0,0-1 0 0 0,0-1 0 0 0,1 0 0 0 0,-1 0 0 0 0,1-1 1 0 0,1 0-1 0 0,-1 0 0 0 0,15 3 0 0 0,6 1-33 0 0,0-2 0 0 0,56 7 0 0 0,-59-12-479 0 0,-1 0 0 0 0,0-1 0 0 0,1-2 0 0 0,-1-1 0 0 0,42-8-1 0 0,-39 2-879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74 4607 0 0,'3'-2'354'0'0,"39"-23"-31"0"0,-21 15 1815 0 0,0 0 1 0 0,0 1 0 0 0,31-8 3215 0 0,-52 18-5325 0 0,-1 0 1 0 0,1 0-1 0 0,-1 0 1 0 0,1-1-1 0 0,-1 1 1 0 0,1 0-1 0 0,-1 0 1 0 0,0 0-1 0 0,1 0 1 0 0,-1-1-1 0 0,0 1 1 0 0,-1 1-1 0 0,0 0 32 0 0,-13 10 120 0 0,0 0 1 0 0,-1 0-1 0 0,-27 14 1 0 0,17-11-73 0 0,-18 13-64 0 0,-15 9 78 0 0,-107 51-1 0 0,-140 34-122 0 0,281-114 31 0 0,24-8-20 0 0,2 0 1 0 0,15-3 9 0 0,24-6 19 0 0,-7 1-39 0 0,0 1-1 0 0,0 2 0 0 0,52-2 0 0 0,-75 7 11 0 0,0 1 0 0 0,0-1 0 0 0,-1 2 0 0 0,1 0 0 0 0,0 0-1 0 0,-1 0 1 0 0,1 1 0 0 0,-1 1 0 0 0,0 0 0 0 0,0 0 0 0 0,-1 0 0 0 0,1 1 0 0 0,-1 1 0 0 0,0-1 0 0 0,0 1 0 0 0,12 13 0 0 0,-12-11 81 0 0,0 0 0 0 0,-1 0 0 0 0,0 1 1 0 0,0 0-1 0 0,-1 1 0 0 0,-1 0 0 0 0,1-1 1 0 0,-2 2-1 0 0,6 14 0 0 0,-9-22-2 0 0,-1-1-1 0 0,1 1 0 0 0,-1 0 1 0 0,0 0-1 0 0,0 0 0 0 0,-1 0 1 0 0,1 0-1 0 0,0 0 1 0 0,-1 0-1 0 0,0-1 0 0 0,0 1 1 0 0,0 0-1 0 0,0 0 0 0 0,0-1 1 0 0,0 1-1 0 0,-1-1 0 0 0,1 1 1 0 0,-1-1-1 0 0,1 1 1 0 0,-1-1-1 0 0,0 0 0 0 0,0 0 1 0 0,0 0-1 0 0,-5 3 0 0 0,-2 2 113 0 0,-1 0 0 0 0,1-1-1 0 0,-1-1 1 0 0,-18 8 0 0 0,-24 8-95 0 0,-1-2 1 0 0,-79 16-1 0 0,-115 3-64 0 0,246-38-43 0 0,-9 2-1 0 0,-1-1-1 0 0,1 0 1 0 0,-1-1 0 0 0,1 0-1 0 0,-1-1 1 0 0,1 0 0 0 0,-18-5-1 0 0,19 1-40 0 0,8 4 21 0 0,0-1 0 0 0,0 1 1 0 0,0 0-1 0 0,0-1 0 0 0,0 1 0 0 0,0-1 1 0 0,0 1-1 0 0,1-1 0 0 0,-1 1 1 0 0,1-1-1 0 0,-1 0 0 0 0,1 1 0 0 0,0-1 1 0 0,0 0-1 0 0,-1 1 0 0 0,1-1 1 0 0,0 0-1 0 0,0 1 0 0 0,1-1 0 0 0,-1 0 1 0 0,0 1-1 0 0,1-1 0 0 0,-1 1 0 0 0,0-1 1 0 0,1 0-1 0 0,0 1 0 0 0,1-3 1 0 0,0-1-91 0 0,0 0 0 0 0,1 1 0 0 0,0 0 0 0 0,0-1 1 0 0,0 1-1 0 0,1 0 0 0 0,6-6 0 0 0,45-31-2652 0 0,-19 18-2276 0 0,-34 22 3097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76 9671 0 0,'0'0'748'0'0,"-2"2"-492"0"0,-5 6 433 0 0,0-1-1 0 0,-1 0 1 0 0,1 0-1 0 0,-1-1 0 0 0,-1 0 1 0 0,1 0-1 0 0,-1-1 0 0 0,0 0 1 0 0,-12 5-1 0 0,19-9-261 0 0,-2-1 220 0 0,4 0-572 0 0,0 0-1 0 0,-1 1 1 0 0,1-1-1 0 0,0 0 1 0 0,0 0-1 0 0,0 0 1 0 0,-1 0 0 0 0,1 0-1 0 0,0 0 1 0 0,0 0-1 0 0,0 0 1 0 0,-1 0-1 0 0,1 0 1 0 0,0 0-1 0 0,0 0 1 0 0,-1 0-1 0 0,1 0 1 0 0,0 0-1 0 0,0 0 1 0 0,0 0-1 0 0,-1 0 1 0 0,1 0-1 0 0,0 0 1 0 0,0 0-1 0 0,0 0 1 0 0,-1 0 0 0 0,1 0-1 0 0,0 0 1 0 0,0-1-1 0 0,0 1 1 0 0,-1 0-1 0 0,1 0 1 0 0,0 0-1 0 0,0-3-2 0 0,0 0 0 0 0,0 0 0 0 0,0 1 0 0 0,0-1 0 0 0,0 0 0 0 0,1 0 0 0 0,-1 1 0 0 0,1-1 0 0 0,0 0 0 0 0,0 1 0 0 0,0-1-1 0 0,0 1 1 0 0,0-1 0 0 0,3-2 0 0 0,3-6 28 0 0,0 1-1 0 0,10-9 0 0 0,5-8-105 0 0,-21 23 48 0 0,1-6-20 0 0,-2 9-19 0 0,0 0 0 0 0,0 0-1 0 0,-1 1 1 0 0,1-1 0 0 0,0 0 0 0 0,0 0 0 0 0,-1 1 0 0 0,1-1-1 0 0,0 0 1 0 0,-1 1 0 0 0,1-1 0 0 0,-1 0 0 0 0,1 1 0 0 0,-1-2-1 0 0,-1 1 2 0 0,1 0 0 0 0,-1 0-1 0 0,1 0 1 0 0,-1 0-1 0 0,0 0 1 0 0,1 1 0 0 0,-1-1-1 0 0,0 0 1 0 0,0 1-1 0 0,0-1 1 0 0,1 1-1 0 0,-1 0 1 0 0,0 0 0 0 0,0 0-1 0 0,0 0 1 0 0,0 0-1 0 0,0 0 1 0 0,1 0 0 0 0,-1 0-1 0 0,0 1 1 0 0,0-1-1 0 0,0 1 1 0 0,-1 0-1 0 0,-7 2-7 0 0,0 1 0 0 0,-17 10-1 0 0,20-10 3 0 0,-17 10-8 0 0,1 1 1 0 0,1 1-1 0 0,-36 32 0 0 0,-51 65-11 0 0,56-49 233 0 0,48-57-174 0 0,0 0 1 0 0,0 1-1 0 0,1-1 0 0 0,0 1 1 0 0,0 0-1 0 0,-4 17 0 0 0,8-24-28 0 0,0-1 0 0 0,-1 1 0 0 0,1 0 0 0 0,0-1 0 0 0,0 1 0 0 0,0 0 0 0 0,0-1 0 0 0,0 1 0 0 0,0 0 0 0 0,0-1 0 0 0,0 1 0 0 0,1 0 0 0 0,-1-1 0 0 0,0 1 0 0 0,0-1 0 0 0,0 1 0 0 0,1 0 0 0 0,-1 0 0 0 0,1 1 23 0 0,3 2 72 0 0,-1-2-81 0 0,1 0 0 0 0,-1 0 0 0 0,1 0 1 0 0,0-1-1 0 0,-1 1 0 0 0,1-1 0 0 0,0 0 0 0 0,0 0 0 0 0,0-1 0 0 0,0 1 0 0 0,5-1 1 0 0,-1 0 4 0 0,-1 0 0 0 0,0-1 0 0 0,1 0 0 0 0,-1-1 0 0 0,12-3 1 0 0,4-5 7 0 0,0 0 0 0 0,37-23 1 0 0,-46 24-39 0 0,12-5-40 0 0,-2-1 1 0 0,0-2-1 0 0,39-36 0 0 0,-55 48 49 0 0,-3 0-1650 0 0,-3 6 1238 0 0,28 9-1025 0 0,61 18-4941 0 0,-89-28 6068 0 0,1 1 22 0 0,-3-1 397 0 0,1 1 1 0 0,-1-1-1 0 0,1 0 1 0 0,-1 1-1 0 0,1-1 1 0 0,-1 0-1 0 0,0 1 1 0 0,1-1-1 0 0,-1 0 0 0 0,1 1 1 0 0,-1-1-1 0 0,0 1 1 0 0,1-1-1 0 0,-1 0 1 0 0,0 1-1 0 0,1-1 1 0 0,-1 1-1 0 0,0-1 1 0 0,0 1-1 0 0,0 0 1 0 0,1-1-1 0 0,-1 1 1 0 0,0-1-1 0 0,0 1 1 0 0,0-1-1 0 0,0 2 1 0 0,-5 17 5500 0 0,7-22-5426 0 0,18-16 22 0 0,1 0-1 0 0,36-24 0 0 0,-49 37-154 0 0,0 1 0 0 0,1 0-1 0 0,-1 0 1 0 0,1 1 0 0 0,0 0-1 0 0,0 1 1 0 0,1 0 0 0 0,-1 0-1 0 0,1 1 1 0 0,0 0 0 0 0,9 0-1 0 0,-17 2-29 0 0,-1 1-1 0 0,1-1 0 0 0,-1 0 1 0 0,1 1-1 0 0,-1-1 1 0 0,1 1-1 0 0,-1 0 1 0 0,1-1-1 0 0,-1 1 1 0 0,1 0-1 0 0,-1 0 1 0 0,0 0-1 0 0,0 0 0 0 0,0 0 1 0 0,1 0-1 0 0,0 2 1 0 0,-1-2-9 0 0,0 0-1 0 0,0 1-1 0 0,0 0 1 0 0,0 0-1 0 0,0 0 1 0 0,0 0-1 0 0,0 0 1 0 0,-1 0-1 0 0,1 0 0 0 0,-1 1 1 0 0,0-1-1 0 0,1 0 1 0 0,-1 0-1 0 0,0 0 1 0 0,-1 4-1 0 0,1-5 0 0 0,0 3 5 0 0,0-1-1 0 0,0 1 1 0 0,0-1 0 0 0,-1 1 0 0 0,1-1 0 0 0,-1 0 0 0 0,-2 6-1 0 0,-4 8 9 0 0,5-11 11 0 0,4-8-2 0 0,4-4-14 0 0,9-5-64 0 0,-1-2 1 0 0,-1 0-1 0 0,13-15 0 0 0,-15 15-1 0 0,1 1-1 0 0,0-1 1 0 0,1 2 0 0 0,16-12-1 0 0,-17 15 28 0 0,0 1 12 0 0,-11 7 0 0 0,0 0 0 0 0,0-1 0 0 0,0 1 0 0 0,0 0 0 0 0,0 0 0 0 0,0 0 0 0 0,0 0 0 0 0,0 0 0 0 0,0 0 0 0 0,0 0 0 0 0,2 1 0 0 0,11 6 15 0 0,-11-4 7 0 0,0 0 0 0 0,-1 1 0 0 0,1-1 0 0 0,-1 1 0 0 0,1 0 0 0 0,-1 0 0 0 0,0 0 0 0 0,-1 0 0 0 0,1 0 0 0 0,-1 0 0 0 0,1 0 0 0 0,-1 0 0 0 0,1 7 0 0 0,0 7 127 0 0,0 32 1 0 0,-2-47-140 0 0,-2 26 177 0 0,2-27-157 0 0,4-2-1435 0 0,-1 0 1050 0 0,1 0 1 0 0,0-1-1 0 0,0 0 0 0 0,0 0 0 0 0,-1 0 1 0 0,1 0-1 0 0,0 0 0 0 0,-1-1 1 0 0,1 1-1 0 0,4-4 0 0 0,-3 3-324 0 0,7-5-617 0 0,1 0 0 0 0,13-11 0 0 0,3-4-679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 13647 0 0,'0'0'1239'0'0,"2"-1"-1022"0"0,6-1 5 0 0,-6 1 800 0 0,5 16 1782 0 0,-6-9-2474 0 0,0 0-1 0 0,-1 1 1 0 0,1-1-1 0 0,-1 0 0 0 0,-1 0 1 0 0,1 0-1 0 0,-2 9 1 0 0,-13 44 677 0 0,2-18-467 0 0,-3 1 1 0 0,-22 41-1 0 0,-49 75 239 0 0,21-41-509 0 0,-54 87-254 0 0,41-75-282 0 0,33-50-410 0 0,14-30-2648 0 0,31-47 2028 0 0,10-25-5967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3679 0 0,'7'-30'494'0'0,"15"-41"0"0"0,-18 58 669 0 0,2 1 1 0 0,0 1-1 0 0,0-1 1 0 0,1 1-1 0 0,0 0 1 0 0,10-10-1 0 0,0 2 861 0 0,38-32 0 0 0,-37 36-1877 0 0,1 0 1 0 0,1 2-1 0 0,0 1 1 0 0,0 0-1 0 0,2 2 0 0 0,-1 0 1 0 0,1 1-1 0 0,25-6 1 0 0,-33 12 146 0 0,0 0 0 0 0,0 1 0 0 0,0 1 0 0 0,1 0 0 0 0,-1 1 0 0 0,0 0 0 0 0,0 1 0 0 0,1 1-1 0 0,-1 0 1 0 0,0 1 0 0 0,0 0 0 0 0,-1 1 0 0 0,1 1 0 0 0,-1 0 0 0 0,0 1 0 0 0,20 12 0 0 0,-19-9-93 0 0,-1 0 1 0 0,-1 1-1 0 0,0 0 0 0 0,0 1 1 0 0,-1 0-1 0 0,18 24 0 0 0,-26-32-176 0 0,-1 1 0 0 0,0 0 0 0 0,0-1 0 0 0,0 1 0 0 0,0 0 1 0 0,0 0-1 0 0,-1 1 0 0 0,0-1 0 0 0,0 0 0 0 0,0 0 0 0 0,0 0 0 0 0,-1 1 0 0 0,0-1 0 0 0,1 1 0 0 0,-2-1 0 0 0,1 0 0 0 0,0 1 0 0 0,-1-1 0 0 0,0 0 0 0 0,0 0 0 0 0,0 0 0 0 0,-1 1 0 0 0,1-1 0 0 0,-1 0 0 0 0,0 0 0 0 0,0-1 0 0 0,0 1 0 0 0,-1 0 0 0 0,-3 4 0 0 0,-1 0 40 0 0,-1 0 0 0 0,0 0-1 0 0,0-1 1 0 0,0 0 0 0 0,-1-1 0 0 0,-19 11 0 0 0,-62 25 257 0 0,66-32-267 0 0,-47 17-201 0 0,-1-3-1 0 0,-143 27 1 0 0,208-49-201 0 0,1-1-1 0 0,-1-1 1 0 0,0 1 0 0 0,0-1-1 0 0,-10-1 1 0 0,15 0-674 0 0,2 1 872 0 0,-1-1-1 0 0,1 0 1 0 0,-1 0 0 0 0,1 0-1 0 0,0 1 1 0 0,-1-1 0 0 0,1 0-1 0 0,0 0 1 0 0,0 0 0 0 0,0 0 0 0 0,0 1-1 0 0,0-1 1 0 0,0 0 0 0 0,0 0-1 0 0,0 0 1 0 0,0 0 0 0 0,0 0-1 0 0,0-1 1 0 0,6-15-1383 0 0,4-3-210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19495 0 0,'0'0'1766'0'0,"1"3"-1454"0"0,0 4-287 0 0,0 1 1 0 0,-1 0 0 0 0,1 0 0 0 0,-2 0 0 0 0,1 0-1 0 0,-1-1 1 0 0,0 1 0 0 0,-1 0 0 0 0,-4 14 0 0 0,-3 3 192 0 0,-19 40 0 0 0,-134 221 1659 0 0,72-133-1127 0 0,-48 81-529 0 0,41-82-3470 0 0,89-138 1946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38 9671 0 0,'0'0'875'0'0,"-5"-5"-702"0"0,4 4-79 0 0,1 0 0 0 0,0 1-1 0 0,-1-1 1 0 0,1 1 0 0 0,-1-1-1 0 0,0 1 1 0 0,1-1 0 0 0,-1 1-1 0 0,1-1 1 0 0,-1 1 0 0 0,0 0-1 0 0,1-1 1 0 0,-1 1 0 0 0,0 0-1 0 0,1 0 1 0 0,-1-1 0 0 0,0 1-1 0 0,1 0 1 0 0,-1 0 0 0 0,0 0-1 0 0,-1 0 1 0 0,-6-2 3455 0 0,1-2-3306 0 0,0 1 1 0 0,0 0-1 0 0,0 0 1 0 0,-1 1-1 0 0,1-1 0 0 0,-1 2 1 0 0,1-1-1 0 0,-1 1 1 0 0,0 0-1 0 0,0 1 1 0 0,-12 1-1 0 0,2 0-267 0 0,-1 2-1 0 0,1 0 0 0 0,-32 10 0 0 0,19-3 40 0 0,9-5 27 0 0,1 2 0 0 0,1 1 0 0 0,-23 11-1 0 0,37-16-33 0 0,1 0-1 0 0,0 0 0 0 0,0 1 0 0 0,0-1 0 0 0,1 1 0 0 0,-1 0 1 0 0,1 1-1 0 0,0-1 0 0 0,0 1 0 0 0,0 0 0 0 0,1 0 0 0 0,-1 0 1 0 0,1 0-1 0 0,1 1 0 0 0,-1-1 0 0 0,-2 7 0 0 0,4-9-3 0 0,1 0 0 0 0,-1 0-1 0 0,0 0 1 0 0,1 0 0 0 0,0 0-1 0 0,0 0 1 0 0,0 0 0 0 0,0 0 0 0 0,0 0-1 0 0,0 0 1 0 0,1 0 0 0 0,0-1-1 0 0,-1 1 1 0 0,1 0 0 0 0,2 5 0 0 0,0-4 9 0 0,-1 0 0 0 0,1 0 0 0 0,0 0 0 0 0,0-1 0 0 0,0 1 0 0 0,0-1 1 0 0,1 0-1 0 0,-1 0 0 0 0,5 3 0 0 0,7 4 27 0 0,1-1 0 0 0,0-1 0 0 0,0-1 1 0 0,20 6-1 0 0,-33-12-40 0 0,24 9 23 0 0,1 0 111 0 0,30 15 1 0 0,-49-21-101 0 0,0 1 1 0 0,-1 0 0 0 0,0 1-1 0 0,0-1 1 0 0,-1 2-1 0 0,1-1 1 0 0,8 12-1 0 0,-4-3 128 0 0,-2 0 1 0 0,0 1-1 0 0,-1 0 0 0 0,0 0 1 0 0,-2 1-1 0 0,8 22 0 0 0,-11-29-112 0 0,-1-1 1 0 0,0 1-1 0 0,-1 0 0 0 0,3 20 0 0 0,-5-26-38 0 0,0 0 0 0 0,0-1-1 0 0,-1 1 1 0 0,1-1 0 0 0,-1 1-1 0 0,0-1 1 0 0,0 1 0 0 0,0-1-1 0 0,0 1 1 0 0,-1-1 0 0 0,1 0-1 0 0,-1 0 1 0 0,0 1 0 0 0,0-1-1 0 0,0-1 1 0 0,-1 1 0 0 0,-3 4 0 0 0,-4 3-38 0 0,-1-2 0 0 0,1 0 0 0 0,-2 0 0 0 0,1 0 1 0 0,-1-2-1 0 0,0 1 0 0 0,0-2 0 0 0,-1 1 1 0 0,1-2-1 0 0,-1 0 0 0 0,0 0 0 0 0,-1-1 0 0 0,1-1 1 0 0,-1 0-1 0 0,1-1 0 0 0,-1 0 0 0 0,-15-2 1 0 0,25 1 20 0 0,0-1 0 0 0,1 1 1 0 0,-1-1-1 0 0,0 0 1 0 0,1 0-1 0 0,-1 0 1 0 0,1 0-1 0 0,-1-1 0 0 0,1 0 1 0 0,0 1-1 0 0,0-1 1 0 0,0 0-1 0 0,0-1 1 0 0,0 1-1 0 0,0 0 0 0 0,0-1 1 0 0,1 0-1 0 0,-1 1 1 0 0,1-1-1 0 0,-3-5 1 0 0,3 4 0 0 0,0-1 1 0 0,0 1-1 0 0,0-1 1 0 0,1 0 0 0 0,-1 0-1 0 0,1 1 1 0 0,1-1 0 0 0,-1 0-1 0 0,1 0 1 0 0,-1 0-1 0 0,1 0 1 0 0,1 0 0 0 0,-1 0-1 0 0,3-9 1 0 0,-1 4 1 0 0,1 0 0 0 0,1 0 0 0 0,0 0 0 0 0,0 1 0 0 0,0-1 0 0 0,9-10 0 0 0,40-51 24 0 0,-29 41 23 0 0,103-123 19 0 0,-113 138-51 0 0,0 1 0 0 0,0 0 0 0 0,2 1 0 0 0,0 0 0 0 0,18-10-1 0 0,-14 9-25 0 0,1 0-37 0 0,-12 8 53 0 0,-1 1 0 0 0,0-1 0 0 0,0 0 0 0 0,0-1 0 0 0,9-10 0 0 0,-15 15-39 0 0,0-1-1 0 0,-1 1 0 0 0,1-1 0 0 0,-1 1 0 0 0,0-1 1 0 0,0 1-1 0 0,0-1 0 0 0,0 0 0 0 0,0 1 0 0 0,0-1 1 0 0,-1 0-1 0 0,1 0 0 0 0,-1 0 0 0 0,0 1 0 0 0,0-1 1 0 0,0 0-1 0 0,0 0 0 0 0,0 0 0 0 0,-1 0 0 0 0,0 1 0 0 0,1-1 1 0 0,-1 0-1 0 0,0 0 0 0 0,-2-3 0 0 0,3 4-57 0 0,-1 0 0 0 0,0 0-1 0 0,0 0 1 0 0,0 0 0 0 0,-1 0 0 0 0,1 0 0 0 0,0 0-1 0 0,-1 1 1 0 0,1-1 0 0 0,-1 0 0 0 0,1 1-1 0 0,-1-1 1 0 0,0 1 0 0 0,0 0 0 0 0,0-1-1 0 0,0 1 1 0 0,-3-1 0 0 0,3 1-13 0 0,0 1 0 0 0,0-1 0 0 0,0 1 1 0 0,0 0-1 0 0,0 0 0 0 0,1 0 0 0 0,-1 0 0 0 0,0 0 0 0 0,0 1 1 0 0,0-1-1 0 0,0 0 0 0 0,0 1 0 0 0,1 0 0 0 0,-1-1 0 0 0,0 1 0 0 0,0 0 1 0 0,1 0-1 0 0,-1 0 0 0 0,0 0 0 0 0,-2 2 0 0 0,3-2-819 0 0,0 0-170 0 0,-2 7-30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4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38 137 5983 0 0,'0'0'14516'0'0,"2"3"-13844"0"0,0 1-518 0 0,0 1 0 0 0,1-1 0 0 0,-1 0 0 0 0,1 0 0 0 0,0 0 0 0 0,0 0 0 0 0,1-1 0 0 0,-1 1 0 0 0,1-1-1 0 0,0 0 1 0 0,0 0 0 0 0,0 0 0 0 0,0-1 0 0 0,0 1 0 0 0,1-1 0 0 0,-1 0 0 0 0,1 0 0 0 0,-1-1 0 0 0,7 2 0 0 0,10 0 87 0 0,-1 0 1 0 0,1-2 0 0 0,0 0-1 0 0,0-2 1 0 0,0 0-1 0 0,40-9 1 0 0,-22 1-192 0 0,0-1 0 0 0,62-28 0 0 0,-87 33-135 0 0,0-2 0 0 0,-1 0 0 0 0,0-1 0 0 0,0 0-1 0 0,-1-1 1 0 0,17-15 0 0 0,-28 23 68 0 0,0 0 0 0 0,-1 0 0 0 0,1 0 0 0 0,-1 0 0 0 0,1 0 0 0 0,-1 0-1 0 0,1 0 1 0 0,-1 0 0 0 0,0 0 0 0 0,0 0 0 0 0,1 0 0 0 0,-1 0 0 0 0,0 0 0 0 0,0 0 0 0 0,0 0 0 0 0,0 0-1 0 0,0 0 1 0 0,0 0 0 0 0,-1-2 0 0 0,-6-18-193 0 0,5 19 159 0 0,-1-1 1 0 0,1 1-1 0 0,0 0 0 0 0,-1-1 1 0 0,1 1-1 0 0,-1 0 0 0 0,0 0 0 0 0,1 1 1 0 0,-1-1-1 0 0,0 0 0 0 0,0 1 1 0 0,0 0-1 0 0,-1 0 0 0 0,1 0 0 0 0,0 0 1 0 0,0 0-1 0 0,-1 1 0 0 0,1-1 1 0 0,0 1-1 0 0,0 0 0 0 0,-1 0 0 0 0,-3 1 1 0 0,-7 0-50 0 0,1 0 1 0 0,0 1-1 0 0,0 1 1 0 0,-15 5-1 0 0,2 1 83 0 0,1 0 0 0 0,0 2 0 0 0,1 1 0 0 0,1 1-1 0 0,0 1 1 0 0,-26 20 0 0 0,26-16 121 0 0,0 1 0 0 0,1 1 0 0 0,1 1 0 0 0,-34 45 0 0 0,45-53-51 0 0,-8 11 49 0 0,2 0 0 0 0,-15 29 0 0 0,27-46-86 0 0,1 0 0 0 0,0 1-1 0 0,0-1 1 0 0,1 1 0 0 0,0 0-1 0 0,0 0 1 0 0,1 0 0 0 0,0 0-1 0 0,0 0 1 0 0,1 0 0 0 0,0 0-1 0 0,2 13 1 0 0,-1-16-1 0 0,0 0 1 0 0,0-1 0 0 0,1 1-1 0 0,0 0 1 0 0,0-1 0 0 0,0 1-1 0 0,0-1 1 0 0,1 1 0 0 0,0-1-1 0 0,0 0 1 0 0,0 0-1 0 0,7 7 1 0 0,-5-7 26 0 0,1 1 0 0 0,0-1 0 0 0,0 0 0 0 0,0 0 0 0 0,1-1 0 0 0,-1 0 0 0 0,1 0 0 0 0,8 2 0 0 0,-2-1-15 0 0,1-1 0 0 0,0-1 0 0 0,-1 0-1 0 0,1-1 1 0 0,0 0 0 0 0,0-1 0 0 0,-1-1 0 0 0,27-4-1 0 0,-21 1-2207 0 0,26-9 0 0 0,-26 5-5450 0 0</inkml:trace>
  <inkml:trace contextRef="#ctx0" brushRef="#br0" timeOffset="1">911 453 11055 0 0,'0'0'852'0'0,"1"2"-560"0"0,12 23-319 0 0,3 20 10744 0 0,-13-27-9480 0 0,-2-16 124 0 0,0-1-1141 0 0,7 6-176 0 0,-7-6-163 0 0,0-1 0 0 0,0 0 1 0 0,0 0-1 0 0,0 0 0 0 0,0 0 0 0 0,-1 0 0 0 0,1 0 1 0 0,0 0-1 0 0,0 0 0 0 0,0 0 0 0 0,0 0 0 0 0,0 0 1 0 0,1-1-1 0 0,11-4-5324 0 0,3-4-2571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2303 0 0,'0'0'8790'0'0,"2"1"-8437"0"0,0 0-196 0 0,0 1 0 0 0,0-1 0 0 0,-1 1 0 0 0,1-1 1 0 0,-1 1-1 0 0,1 0 0 0 0,-1 0 0 0 0,1 0 0 0 0,-1 0 0 0 0,0 0 0 0 0,0 0 0 0 0,0 0 0 0 0,0 0 1 0 0,0 1-1 0 0,-1-1 0 0 0,1 0 0 0 0,-1 1 0 0 0,1-1 0 0 0,-1 0 0 0 0,0 1 0 0 0,0-1 0 0 0,0 4 1 0 0,0 6-60 0 0,-1-1 1 0 0,-1 1 0 0 0,-3 15 0 0 0,-5 11 345 0 0,-23 52-1 0 0,-3 13 94 0 0,-4 62 94 0 0,39-159-527 0 0,0 0 1 0 0,0 0-1 0 0,0 0 1 0 0,1 0-1 0 0,0 8 1 0 0,3-15 75 0 0,3 0-110 0 0,0-1 0 0 0,0-1 0 0 0,-1 1 1 0 0,1-1-1 0 0,-1 0 0 0 0,1 0 0 0 0,-1 0 1 0 0,0-1-1 0 0,0 1 0 0 0,5-7 1 0 0,9-9 51 0 0,18-23 0 0 0,-13 13-35 0 0,15-15 150 0 0,81-70 0 0 0,-32 38 57 0 0,-49 40-69 0 0,74-51 0 0 0,-22 20-327 0 0,-89 66 23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41 10999 0 0,'-1'3'499'0'0,"-20"21"187"0"0,17-20-607 0 0,0 0 0 0 0,1 0-1 0 0,-1 1 1 0 0,1-1 0 0 0,0 1-1 0 0,0 0 1 0 0,0 0 0 0 0,1 0 0 0 0,-1 0-1 0 0,-1 5 1 0 0,0 14 1161 0 0,4-21-404 0 0,0-3-815 0 0,0 0 1 0 0,0 0 0 0 0,0 0-1 0 0,1 0 1 0 0,-1 0-1 0 0,0 0 1 0 0,0 0-1 0 0,1 0 1 0 0,-1 0 0 0 0,0 0-1 0 0,0 0 1 0 0,1 0-1 0 0,-1 0 1 0 0,0 1-1 0 0,0-1 1 0 0,0 0-1 0 0,1 0 1 0 0,-1 0 0 0 0,0 0-1 0 0,0 1 1 0 0,0-1-1 0 0,0 0 1 0 0,1 0-1 0 0,-1 0 1 0 0,0 0-1 0 0,0 1 1 0 0,0-1 0 0 0,0 0-1 0 0,0 1 1 0 0,1-1 14 0 0,-1 1 1 0 0,0-1-1 0 0,1 1 1 0 0,-1-1 0 0 0,0 1-1 0 0,1-1 1 0 0,-1 1-1 0 0,0-1 1 0 0,1 0 0 0 0,-1 1-1 0 0,1-1 1 0 0,-1 0-1 0 0,1 1 1 0 0,-1-1 0 0 0,1 0-1 0 0,-1 1 1 0 0,1-1-1 0 0,0 0 1 0 0,0 0 0 0 0,6 2 73 0 0,1-1 1 0 0,-1 0 0 0 0,1 0 0 0 0,0-1 0 0 0,-1 0 0 0 0,1 0-1 0 0,-1-1 1 0 0,1 0 0 0 0,7-3 0 0 0,72-21 25 0 0,-72 20-96 0 0,5-2-32 0 0,-1 0 0 0 0,0-1 0 0 0,-1-1 0 0 0,0 0 1 0 0,0-2-1 0 0,18-14 0 0 0,-33 22-88 0 0,3-4 3 0 0,-5 6 63 0 0,-1 1 0 0 0,1-1 0 0 0,-1 0 0 0 0,0 1 1 0 0,1-1-1 0 0,-1 0 0 0 0,0 1 0 0 0,1-1 0 0 0,-1 0 1 0 0,0 0-1 0 0,0 1 0 0 0,0-1 0 0 0,0 0 1 0 0,0 0-1 0 0,0 0 0 0 0,0 1 0 0 0,0-1 0 0 0,0 0 1 0 0,0 0-1 0 0,0 1 0 0 0,0-1 0 0 0,0 0 0 0 0,-1 0 1 0 0,1 1-1 0 0,0-1 0 0 0,0 0 0 0 0,-1 1 1 0 0,1-1-1 0 0,-1 0 0 0 0,1 1 0 0 0,-1-1 0 0 0,1 0 1 0 0,-1 1-1 0 0,1-1 0 0 0,-1 1 0 0 0,1-1 0 0 0,-1 1 1 0 0,0-1-1 0 0,1 1 0 0 0,-2-1 0 0 0,-1-1 17 0 0,0 0-1 0 0,0 0 1 0 0,0 1-1 0 0,0-1 1 0 0,0 1-1 0 0,-1 0 1 0 0,-3-1-1 0 0,-4 0 76 0 0,0 1 0 0 0,0 1 1 0 0,-1 0-1 0 0,1 0 0 0 0,0 1 0 0 0,0 1 0 0 0,0 0 0 0 0,0 0 0 0 0,0 1 0 0 0,-16 7 0 0 0,-3 2-48 0 0,1 2 0 0 0,-39 24-1 0 0,41-21-20 0 0,0 1-1 0 0,1 2 1 0 0,1 0 0 0 0,1 2-1 0 0,1 0 1 0 0,-24 31-1 0 0,40-43-8 0 0,0 0 0 0 0,0 1 0 0 0,1-1 0 0 0,-7 19 0 0 0,11-24 0 0 0,1-1 0 0 0,-1 1 0 0 0,1 0 0 0 0,0 0 0 0 0,0 0 0 0 0,0 0 0 0 0,1 0 0 0 0,0 0 0 0 0,0 1 0 0 0,0-1 0 0 0,1 0 0 0 0,-1 0 0 0 0,3 8 0 0 0,5 2 0 0 0,-6-12 0 0 0,1-1 0 0 0,-1 1 0 0 0,1-1 0 0 0,-1 1 1 0 0,1-1-1 0 0,0 0 0 0 0,0 0 0 0 0,0 0 0 0 0,0 0 0 0 0,0-1 0 0 0,7 3 0 0 0,-4-2 0 0 0,1-1-1 0 0,0 1 1 0 0,-1-1 0 0 0,1 0-1 0 0,11-1 1 0 0,4-1-152 0 0,0-2-1 0 0,37-8 1 0 0,-57 10 132 0 0,77-23-4583 0 0,-77 23 4482 0 0,23-7-1669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4143 0 0,'0'0'319'0'0,"1"1"-210"0"0,7 7 121 0 0,-7-7 264 0 0,1 1 0 0 0,0-1 0 0 0,0 1 0 0 0,0-1 0 0 0,0 0 0 0 0,0 1 0 0 0,0-1 0 0 0,0 0 1 0 0,0 0-1 0 0,3 0 0 0 0,-3 0-168 0 0,1-1 1 0 0,0 1 0 0 0,0-1 0 0 0,0 0-1 0 0,0 0 1 0 0,0 0 0 0 0,0-1 0 0 0,0 1-1 0 0,0-1 1 0 0,2 0 0 0 0,-2 0-130 0 0,-1 0-1 0 0,0 0 1 0 0,1 0-1 0 0,-1 0 1 0 0,0-1-1 0 0,0 1 1 0 0,0-1 0 0 0,0 1-1 0 0,0-1 1 0 0,0 0-1 0 0,0 0 1 0 0,-1 1 0 0 0,1-1-1 0 0,-1 0 1 0 0,1-1-1 0 0,-1 1 1 0 0,2-3 0 0 0,1-4 225 0 0,0 0 0 0 0,5-18 0 0 0,-8 22-274 0 0,6-23 575 0 0,5-35 0 0 0,0-7-71 0 0,-7 49-590 0 0,1 1 0 0 0,1 0 0 0 0,1 0 0 0 0,1 0 0 0 0,0 1 0 0 0,18-26 0 0 0,-22 38-132 0 0,1 0 1 0 0,-1 0 0 0 0,1 0 0 0 0,1 1 0 0 0,0 0-1 0 0,-1 1 1 0 0,16-10 0 0 0,-17 12-179 0 0,0 0-1 0 0,1 1 1 0 0,0 0-1 0 0,-1 0 1 0 0,1 0-1 0 0,0 1 1 0 0,0 0-1 0 0,0 0 1 0 0,0 0 0 0 0,0 1-1 0 0,0 0 1 0 0,11 1-1 0 0,-5 1-4187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64 3223 0 0,'83'-36'223'0'0,"-19"8"5173"0"0,-53 29 1876 0 0,-15 9-3572 0 0,-1-3-5000 0 0,-3 2 1485 0 0,-1 0 0 0 0,0 0 0 0 0,-20 13 0 0 0,12-9-41 0 0,7-6-26 0 0,0 0 1 0 0,-16 7-1 0 0,-5 3 38 0 0,-6 5-31 0 0,20-12-85 0 0,-26 18 0 0 0,40-25 3 0 0,-1 7-33 0 0,4-9-10 0 0,0 0 0 0 0,0 0 0 0 0,0 0 0 0 0,0 0 0 0 0,0 0 0 0 0,0 0 0 0 0,0 0 0 0 0,0 0 0 0 0,0 0 0 0 0,1 0 0 0 0,0 2 0 0 0,0 0-2 0 0,0 0-1 0 0,1-1 1 0 0,-1 1-1 0 0,1 0 1 0 0,0-1-1 0 0,0 1 1 0 0,0-1 0 0 0,0 0-1 0 0,4 4 1 0 0,25 26-56 0 0,-29-30 53 0 0,0 0 0 0 0,0 0 0 0 0,0 1 0 0 0,0-1 0 0 0,0 0 0 0 0,0 1 0 0 0,-1-1 0 0 0,3 5 0 0 0,-2-1-4 0 0,0-3 9 0 0,1 2 0 0 0,0-1 0 0 0,-1 1 0 0 0,1 0 0 0 0,-1 0 0 0 0,2 7 0 0 0,-2-3 0 0 0,-1 0 0 0 0,0 0 0 0 0,-1 0 0 0 0,-1 14 0 0 0,0-13 123 0 0,-1 0-1 0 0,0 0 0 0 0,0-1 1 0 0,-6 14-1 0 0,7-21-79 0 0,0 0 0 0 0,-1 0 0 0 0,1 0-1 0 0,0-1 1 0 0,-1 1 0 0 0,1 0 0 0 0,-1-1 0 0 0,1 1 0 0 0,-1-1-1 0 0,0 0 1 0 0,0 1 0 0 0,-3 0 0 0 0,0 2 60 0 0,-5 2 50 0 0,0 0 1 0 0,-1-1-1 0 0,0 0 0 0 0,0-1 1 0 0,0 0-1 0 0,-13 3 0 0 0,4-3-29 0 0,-1 0 0 0 0,-33 1 0 0 0,37-5-86 0 0,0 0 0 0 0,-24-4 0 0 0,35 3-89 0 0,0 0 0 0 0,-1 0 0 0 0,1-1 1 0 0,0 0-1 0 0,0 0 0 0 0,1 0 0 0 0,-1-1 0 0 0,0 0 1 0 0,-8-7-1 0 0,12 9-21 0 0,1 0 0 0 0,0 0 0 0 0,0 0 0 0 0,-1-1 0 0 0,1 1 0 0 0,0-1 0 0 0,0 1 0 0 0,1 0 0 0 0,-1-1 0 0 0,0 0 0 0 0,0 1 0 0 0,1-1 0 0 0,-1 1 0 0 0,1-1 0 0 0,-1 0 0 0 0,1 1 0 0 0,0-1 0 0 0,0 0 0 0 0,-1 0 0 0 0,1 1 0 0 0,1-1 0 0 0,-1 0 0 0 0,0-2 0 0 0,1-1-367 0 0,1 1 0 0 0,-1-1-1 0 0,1 1 1 0 0,0-1 0 0 0,0 1 0 0 0,0 0 0 0 0,4-6 0 0 0,8-10-1411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1839 0 0,'14'-6'-261'0'0,"11"-6"1181"0"0,27-8 0 0 0,-12 11 3773 0 0,-33 8-2557 0 0,0 1-1 0 0,0 0 1 0 0,12 1 0 0 0,-16-1-1497 0 0,-2 0-591 0 0,-1 0 1 0 0,1 1 0 0 0,0-1 0 0 0,0 0-1 0 0,0 0 1 0 0,0 1 0 0 0,-1-1 0 0 0,1 0-1 0 0,0 1 1 0 0,0-1 0 0 0,-1 1 0 0 0,1-1-1 0 0,0 1 1 0 0,-1-1 0 0 0,1 1 0 0 0,0-1-1 0 0,-1 1 1 0 0,1 0 0 0 0,-1-1 0 0 0,1 1-1 0 0,-1 0 1 0 0,1 0 0 0 0,-1-1-1 0 0,0 1 1 0 0,1 2 0 0 0,0-1 42 0 0,0 0 1 0 0,-1 0-1 0 0,1 0 1 0 0,-1 1-1 0 0,1-1 1 0 0,-1 0-1 0 0,0 0 1 0 0,0 4-1 0 0,-1-1 25 0 0,0 0 1 0 0,-1 0-1 0 0,1 0 0 0 0,-1 0 0 0 0,0 0 0 0 0,0 0 1 0 0,-6 9-1 0 0,-24 30 572 0 0,8-12-307 0 0,-58 117 641 0 0,77-140-1008 0 0,2-4 28 0 0,-8 15-127 0 0,10-16-10 0 0,1-2-527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3679 0 0,'0'0'11112'0'0,"-1"1"-10338"0"0,-29 30-49 0 0,0-2 1 0 0,-2-1-1 0 0,-40 27 1 0 0,36-27-402 0 0,1-3-60 0 0,-34 30 250 0 0,62-49-425 0 0,0 1 0 0 0,1 0 0 0 0,0 0 0 0 0,1 0 0 0 0,0 1 0 0 0,0-1 0 0 0,-5 12 0 0 0,9-17-45 0 0,1-1 0 0 0,-1 1 0 0 0,1-1 0 0 0,0 1 0 0 0,-1 0 0 0 0,1-1 0 0 0,0 1 0 0 0,0-1 0 0 0,0 1 0 0 0,0 0 0 0 0,1-1 0 0 0,-1 1 0 0 0,0 0 0 0 0,1-1 0 0 0,-1 1 0 0 0,1-1 0 0 0,0 3 0 0 0,0-3-23 0 0,2 4 164 0 0,3-2-132 0 0,1 1 0 0 0,-1-1 0 0 0,1-1 0 0 0,0 1 0 0 0,0-1 0 0 0,0 0 0 0 0,0-1 0 0 0,0 0 0 0 0,0 0 0 0 0,0 0 0 0 0,0-1 0 0 0,1 0 0 0 0,-1 0 0 0 0,0-1 0 0 0,10-2 0 0 0,-6 1-22 0 0,-1-1 1 0 0,0 0-1 0 0,0 0 0 0 0,0-1 0 0 0,0 0 1 0 0,-1-1-1 0 0,1 0 0 0 0,-1-1 1 0 0,0 0-1 0 0,10-8 0 0 0,-14 8-38 0 0,0 1 1 0 0,0 0-1 0 0,-1-1 0 0 0,0 0 1 0 0,0 0-1 0 0,0-1 0 0 0,-1 1 0 0 0,0-1 1 0 0,0 1-1 0 0,0-1 0 0 0,-1 0 1 0 0,0 0-1 0 0,-1 0 0 0 0,1 0 1 0 0,-1-1-1 0 0,-1 1 0 0 0,1 0 0 0 0,-1 0 1 0 0,-1-1-1 0 0,1 1 0 0 0,-1 0 1 0 0,0 0-1 0 0,-1 0 0 0 0,0 0 0 0 0,0 0 1 0 0,0 0-1 0 0,-1 0 0 0 0,0 0 1 0 0,-1 1-1 0 0,-3-7 0 0 0,-13-19-1226 0 0,20 30 712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8:5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8287 0 0,'0'0'10558'0'0,"3"-1"-10298"0"0,17-9-128 0 0,0-1 0 0 0,-1-1 0 0 0,0-1 1 0 0,17-14-1 0 0,12-9 44 0 0,109-82 132 0 0,-130 98-326 0 0,-16 11 67 0 0,1 0 0 0 0,0 1 0 0 0,15-7 0 0 0,-23 13 37 0 0,0 0 0 0 0,1 0 0 0 0,-1 1 0 0 0,0 0 0 0 0,1 0 1 0 0,-1 0-1 0 0,1 0 0 0 0,-1 1 0 0 0,1 0 0 0 0,-1 0 0 0 0,1 0 0 0 0,-1 0 0 0 0,1 1 0 0 0,4 1 0 0 0,-8-1-39 0 0,1-1 0 0 0,-1 1 0 0 0,0 0 0 0 0,0 0-1 0 0,0 0 1 0 0,0 0 0 0 0,0 0 0 0 0,0 1 0 0 0,0-1 0 0 0,-1 0 0 0 0,1 0 0 0 0,0 1-1 0 0,0-1 1 0 0,-1 0 0 0 0,1 1 0 0 0,-1-1 0 0 0,0 0 0 0 0,1 1 0 0 0,-1 2-1 0 0,0-4-36 0 0,1 9 50 0 0,-1-1 1 0 0,0 1 0 0 0,0-1-1 0 0,-1 1 1 0 0,0-1 0 0 0,-1 1-1 0 0,1-1 1 0 0,-6 13-1 0 0,-1 11 88 0 0,2 0-50 0 0,-3 35 0 0 0,8-55-77 0 0,1 0 0 0 0,1 0 1 0 0,-1 0-1 0 0,2-1 0 0 0,0 1 0 0 0,4 16 0 0 0,0-14-89 0 0,-5-13-33 0 0,-1 0-1 0 0,1 0 0 0 0,-1 0 1 0 0,1 0-1 0 0,-1-1 0 0 0,1 1 1 0 0,0 0-1 0 0,-1 0 1 0 0,1-1-1 0 0,0 1 0 0 0,0 0 1 0 0,-1-1-1 0 0,1 1 0 0 0,0-1 1 0 0,0 1-1 0 0,0-1 1 0 0,0 0-1 0 0,0 1 0 0 0,0-1 1 0 0,0 0-1 0 0,0 1 1 0 0,0-1-1 0 0,0 0 0 0 0,0 0 1 0 0,0 0-1 0 0,0 0 0 0 0,2 0 1 0 0,13-4-7434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3223 0 0,'0'0'143'0'0,"-2"1"-3"0"0,-5 1 687 0 0,0 0 0 0 0,1-1 0 0 0,-1 0-1 0 0,-7 0 1 0 0,-8 2 2580 0 0,2 4-777 0 0,-26 11 1 0 0,-50 33-45 0 0,-21 26-729 0 0,102-66-1683 0 0,1 1-1 0 0,0 1 0 0 0,-14 17 1 0 0,20-17 76 0 0,7-11 126 0 0,2 0-256 0 0,0 0-97 0 0,0 0-1 0 0,0-1 1 0 0,1 1 0 0 0,-1 0-1 0 0,0 0 1 0 0,1-1-1 0 0,-1 1 1 0 0,1-1 0 0 0,-1 0-1 0 0,1 1 1 0 0,0-1-1 0 0,0 0 1 0 0,-1 0 0 0 0,5 2-1 0 0,-2-2 20 0 0,0 0-1 0 0,1 0 1 0 0,-1 0 0 0 0,0 0-1 0 0,0-1 1 0 0,1 1-1 0 0,3-1 1 0 0,9-1 106 0 0,0-1 0 0 0,32-8 1 0 0,-36 6-123 0 0,4 1-41 0 0,-1-1 1 0 0,0-1 0 0 0,0-1-1 0 0,0-1 1 0 0,24-13-1 0 0,-34 16 8 0 0,0 1-1 0 0,0-2 1 0 0,-1 1-1 0 0,0-1 1 0 0,1 0-1 0 0,-2 0 1 0 0,1 0-1 0 0,-1-1 1 0 0,1 0-1 0 0,-2 1 0 0 0,1-2 1 0 0,-1 1-1 0 0,0 0 1 0 0,0-1-1 0 0,0 1 1 0 0,1-9-1 0 0,-1 0-188 0 0,-1 0 0 0 0,-1 0 1 0 0,-1 0-1 0 0,0-1 0 0 0,-2-18 0 0 0,0 11-565 0 0,2-30 0 0 0,0 46 606 0 0,1-1 1 0 0,0 1 0 0 0,1 0-1 0 0,0 0 1 0 0,0-1 0 0 0,0 2-1 0 0,1-1 1 0 0,4-8 0 0 0,2 0-1872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632 692 6447 0 0,'6'-1'192'0'0,"19"-7"10008"0"0,-23-16-7684 0 0,0 12-2230 0 0,2 1 0 0 0,0-1 0 0 0,0 1 0 0 0,1-1-1 0 0,0 1 1 0 0,10-14 0 0 0,8-20-95 0 0,-8 11-224 0 0,-3-1 1 0 0,13-53-1 0 0,6-75-392 0 0,-24 122 326 0 0,-3 16 97 0 0,2-8-41 0 0,4-60 0 0 0,-10 93 39 0 0,-1 0 0 0 0,1-1 0 0 0,0 1 0 0 0,-1-1 0 0 0,1 1 1 0 0,0-1-1 0 0,-1 1 0 0 0,1 0 0 0 0,0-1 0 0 0,-1 1 1 0 0,1 0-1 0 0,-1-1 0 0 0,1 1 0 0 0,-1 0 0 0 0,1-1 0 0 0,-1 1 1 0 0,1 0-1 0 0,-1 0 0 0 0,1 0 0 0 0,-1 0 0 0 0,1-1 1 0 0,-1 1-1 0 0,1 0 0 0 0,-1 0 0 0 0,0 0 0 0 0,0 0-3 0 0,-1 0 3 0 0,0 0 1 0 0,0 0 0 0 0,1 0-1 0 0,-1 0 1 0 0,0 0 0 0 0,0 1-1 0 0,0-1 1 0 0,0 1 0 0 0,1-1-1 0 0,-1 1 1 0 0,0-1 0 0 0,0 1-1 0 0,1 0 1 0 0,-1 0 0 0 0,0 0-1 0 0,1 0 1 0 0,-1 0-1 0 0,1 0 1 0 0,-2 2 0 0 0,-4 3-15 0 0,1 1 0 0 0,-9 12 0 0 0,12-15 11 0 0,-15 22-20 0 0,1 1 1 0 0,1 1-1 0 0,-19 43 1 0 0,-27 96-20 0 0,44-118 39 0 0,-21 63-69 0 0,-96 241 1007 0 0,90-240-287 0 0,1-1-123 0 0,40-102-556 0 0,-1-1-1 0 0,0 0 0 0 0,-1 0 1 0 0,0-1-1 0 0,-1 0 1 0 0,1 0-1 0 0,-2 0 1 0 0,1-1-1 0 0,-1 0 1 0 0,0 0-1 0 0,0-1 0 0 0,-1 0 1 0 0,0 0-1 0 0,0-1 1 0 0,0 0-1 0 0,-1-1 1 0 0,0 0-1 0 0,0-1 1 0 0,0 0-1 0 0,-15 3 1 0 0,7-2-776 0 0,-32 2 1 0 0,43-5 194 0 0,-1-1-1 0 0,1-1 1 0 0,0 0 0 0 0,0 0 0 0 0,-1 0-1 0 0,1 0 1 0 0,-10-5 0 0 0,4 1-5047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 13039 0 0,'2'0'598'0'0,"7"-2"-10"0"0,-9 2-538 0 0,1-1 0 0 0,-1 1 1 0 0,1 0-1 0 0,0 0 1 0 0,-1 0-1 0 0,1-1 0 0 0,0 1 1 0 0,-1 0-1 0 0,1 0 1 0 0,0 0-1 0 0,-1 0 0 0 0,1 0 1 0 0,0 0-1 0 0,-1 0 0 0 0,1 0 1 0 0,0 1-1 0 0,-1-1 1 0 0,1 0-1 0 0,0 0 0 0 0,-1 1 1 0 0,1-1-1 0 0,-1 0 1 0 0,1 0-1 0 0,-1 1 0 0 0,1-1 1 0 0,0 1-1 0 0,-1-1 1 0 0,1 1-1 0 0,-1-1 0 0 0,0 1 1 0 0,1-1-1 0 0,-1 1 1 0 0,1-1-1 0 0,-1 1 0 0 0,0-1 1 0 0,1 1-1 0 0,-1 0 0 0 0,0 0 1 0 0,1 2 185 0 0,0-1-1 0 0,-1 0 1 0 0,0 1-1 0 0,0-1 1 0 0,1 1 0 0 0,-2 3-1 0 0,1-5-171 0 0,-2 8 267 0 0,0 1-1 0 0,0-1 1 0 0,-1 0 0 0 0,-1 0-1 0 0,0 0 1 0 0,0-1 0 0 0,0 1-1 0 0,-7 8 1 0 0,-5 10 140 0 0,-54 95 657 0 0,66-115-1119 0 0,-19 36 11 0 0,-2-1 1 0 0,-32 40-1 0 0,55-79-255 0 0,0 0 0 0 0,0-1 0 0 0,-1 0 0 0 0,1 1 0 0 0,-1-1 0 0 0,1 0 0 0 0,-1 0-1 0 0,0-1 1 0 0,0 1 0 0 0,0 0 0 0 0,0-1 0 0 0,0 0 0 0 0,-6 2 0 0 0,-2-1-1223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8751 0 0,'0'0'5590'0'0,"3"0"-3008"0"0,55-6-217 0 0,63 1 0 0 0,19 0-1723 0 0,147-35 492 0 0,-233 32-984 0 0,-14 1-1059 0 0,64-19 1 0 0,-102 25-964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104 220 6447 0 0,'0'0'7880'0'0,"2"2"-7193"0"0,0 1-630 0 0,0 0 0 0 0,-1 1-1 0 0,1-1 1 0 0,-1 0 0 0 0,0 0 0 0 0,0 1-1 0 0,0-1 1 0 0,0 0 0 0 0,0 1 0 0 0,-1-1 0 0 0,0 1-1 0 0,0-1 1 0 0,0 1 0 0 0,0-1 0 0 0,0 1 0 0 0,-1-1-1 0 0,-1 7 1 0 0,-2 6 235 0 0,-1 0-1 0 0,-12 25 0 0 0,6-14-114 0 0,3-9-68 0 0,-15 27 0 0 0,-24 49-33 0 0,46-91 1484 0 0,3-6-1504 0 0,68-77-108 0 0,81-84-451 0 0,-115 127 1234 0 0,-4 3-651 0 0,2 2 0 0 0,1 2 1 0 0,1 1-1 0 0,1 2 1 0 0,59-33-1 0 0,-68 46-80 0 0,41-20 0 0 0,-54 29 11 0 0,1 5 32 0 0,-13 1-9 0 0,1 0 1 0 0,-1 0 0 0 0,0 1 0 0 0,0-1 0 0 0,0 1 0 0 0,0 0 0 0 0,0 0 0 0 0,5 4 0 0 0,-7-5 109 0 0,7 10 231 0 0,-4-1-238 0 0,-3-7-7 0 0,1 1 0 0 0,-1-1 0 0 0,-1 0 0 0 0,1 1 0 0 0,0-1 0 0 0,-1 1 0 0 0,1-1 0 0 0,-1 1 0 0 0,0-1 0 0 0,0 1 0 0 0,-1 4 0 0 0,0-4-110 0 0,0 0 0 0 0,0-1 0 0 0,0 1 0 0 0,-1 0 0 0 0,1-1 0 0 0,-1 1 0 0 0,0-1 0 0 0,0 1 0 0 0,-3 3 0 0 0,-4 6 31 0 0,-6 15-4 0 0,-2-2 0 0 0,-30 38-1 0 0,28-41-3 0 0,2 1 0 0 0,-29 52 0 0 0,42-69-43 0 0,-1 4 0 0 0,1 19 0 0 0,4-24 0 0 0,1-1 0 0 0,-1 1 0 0 0,1-1 0 0 0,-1 0 0 0 0,2 1 0 0 0,2 8 0 0 0,3 4-2 0 0,-3-15 4 0 0,-1-1 9 0 0,-1 1 11 0 0,0-1-10 0 0,-1-1-1 0 0,0 0 1 0 0,1 1 0 0 0,-1-1-1 0 0,1 0 1 0 0,-1 0 0 0 0,1 1-1 0 0,0-1 1 0 0,-1-1 0 0 0,1 1-1 0 0,0 0 1 0 0,0 0 0 0 0,-1-1-1 0 0,1 1 1 0 0,0-1 0 0 0,0 1-1 0 0,0-1 1 0 0,0 0 0 0 0,0 0-1 0 0,0 0 1 0 0,0 0 0 0 0,2 0-1 0 0,-2 0 249 0 0,9-6-5521 0 0,-7 3 3612 0 0,5-4-50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4143 0 0,'0'0'13048'0'0,"0"2"-12637"0"0,0 12-107 0 0,-1-1 0 0 0,-1-1 0 0 0,0 1 0 0 0,-1 0 0 0 0,-1 0 0 0 0,0-1 0 0 0,0 0 0 0 0,-12 21 0 0 0,5-11-201 0 0,-2-1-1 0 0,-1-1 1 0 0,-30 34 0 0 0,-12 10-105 0 0,55-63-98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0,'0'0'784'0'0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11519 0 0,'0'0'887'0'0,"-3"0"-583"0"0,-6 0 157 0 0,0 1 0 0 0,0 0-1 0 0,0 1 1 0 0,0 0 0 0 0,0 1 0 0 0,1-1-1 0 0,-16 8 1 0 0,-59 37 2813 0 0,31-16-3414 0 0,-63 36 953 0 0,104-59-746 0 0,3-1-43 0 0,5-4 19 0 0,-3 3-49 0 0,5-4-91 0 0,-4 10-608 0 0,5-9 597 0 0,-1 3 60 0 0,0-4 31 0 0,1 1 0 0 0,0 0 1 0 0,-1-1-1 0 0,1 1 0 0 0,0-1 0 0 0,1 1 0 0 0,-1 0 0 0 0,1-1 1 0 0,-1 1-1 0 0,1-1 0 0 0,1 5 0 0 0,0 2 11 0 0,1 0-1 0 0,0 0 1 0 0,1-1 0 0 0,0 1-1 0 0,0-1 1 0 0,0 0-1 0 0,1 0 1 0 0,1 0 0 0 0,10 12-1 0 0,-12-16 7 0 0,-1-1 0 0 0,0 1 0 0 0,1-1 0 0 0,0 0 1 0 0,0 0-1 0 0,0-1 0 0 0,0 1 0 0 0,0-1 0 0 0,0 0 0 0 0,1 0 0 0 0,-1 0 0 0 0,1 0 0 0 0,5 0 0 0 0,6 3 10 0 0,1-1 156 0 0,35 6 1 0 0,-37-8 110 0 0,0 1 0 0 0,25 7 0 0 0,-38-9-132 0 0,0 1-1 0 0,5 13 39 0 0,-8-8-176 0 0,0-4 14 0 0,1 0-12 0 0,-1 1 0 0 0,0 0 0 0 0,0-1 1 0 0,0 1-1 0 0,-1-1 0 0 0,1 0 0 0 0,-1 1 0 0 0,0-1 1 0 0,0 0-1 0 0,0 0 0 0 0,0 0 0 0 0,-1 0 0 0 0,1-1 1 0 0,-1 1-1 0 0,1-1 0 0 0,-1 1 0 0 0,0-1 0 0 0,0 0 1 0 0,-4 3-1 0 0,-5 2 27 0 0,-1-1 0 0 0,1 0 1 0 0,-25 8-1 0 0,18-8-10 0 0,0-2 0 0 0,0 0 0 0 0,0-1 0 0 0,-28 1 0 0 0,7-4-21 0 0,-45-5 0 0 0,72 4-3 0 0,-25-6 0 0 0,34 6 3 0 0,1-1 1 0 0,-1 1-1 0 0,0 0 1 0 0,0-1-1 0 0,1 0 1 0 0,-1 0-1 0 0,1 0 1 0 0,-1 0-1 0 0,1 0 1 0 0,-5-5-1 0 0,7 5-19 0 0,0 1 0 0 0,0-1 0 0 0,0 1 0 0 0,1-1 0 0 0,-1 0 0 0 0,0 1 0 0 0,1-1 0 0 0,-1 0 0 0 0,1 0 0 0 0,-1 0 0 0 0,1 1 0 0 0,0-1 1 0 0,0 0-1 0 0,0 0 0 0 0,0 0 0 0 0,0 0 0 0 0,0 1 0 0 0,0-1 0 0 0,1 0 0 0 0,-1 0 0 0 0,1 0 0 0 0,0-2 0 0 0,2-2-321 0 0,-1 0 0 0 0,1 0 0 0 0,0 0 0 0 0,7-10 0 0 0,6-4-1774 0 0,1 1-4298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12439 0 0,'0'0'958'0'0,"1"2"-625"0"0,1 2-38 0 0,0 0 0 0 0,-1 0 0 0 0,1 0 0 0 0,-1 1 0 0 0,0-1 0 0 0,0 0 0 0 0,0 1 0 0 0,0-1 0 0 0,-1 1 0 0 0,0-1 0 0 0,0 1 0 0 0,0-1 0 0 0,-1 0 0 0 0,1 1 0 0 0,-1-1-1 0 0,0 1 1 0 0,0-1 0 0 0,-4 8 0 0 0,-3 9-189 0 0,-1-1 0 0 0,-17 29 0 0 0,23-44-15 0 0,-138 199 872 0 0,69-107-600 0 0,-9 20-110 0 0,-82 157 0 0 0,73-85-189 0 0,82-171-184 0 0,8-15 33 0 0,1 0-6 0 0,-1-2-224 0 0,2-1-544 0 0,14-6-541 0 0,5-4-366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77 4607 0 0,'0'0'13263'0'0,"0"-2"-13142"0"0,3-5 9 0 0,-3 5 4 0 0,1 0 37 0 0,0-5 169 0 0,0 1 0 0 0,0 0 0 0 0,-1-1 1 0 0,0 1-1 0 0,0 0 0 0 0,-2-10 0 0 0,2 14 79 0 0,0 2-411 0 0,0-1 0 0 0,-1 1 1 0 0,1-1-1 0 0,0 1 0 0 0,0 0 1 0 0,-1-1-1 0 0,1 1 0 0 0,-1-1 0 0 0,1 1 1 0 0,0-1-1 0 0,-1 1 0 0 0,1 0 1 0 0,-1-1-1 0 0,1 1 0 0 0,-1 0 0 0 0,1 0 1 0 0,-1-1-1 0 0,1 1 0 0 0,-1 0 1 0 0,1 0-1 0 0,-1 0 0 0 0,1-1 0 0 0,-1 1 1 0 0,1 0-1 0 0,-1 0 0 0 0,1 0 1 0 0,-1 0-1 0 0,0 0 0 0 0,1 0 1 0 0,-1 0-1 0 0,1 0 0 0 0,-2 1 0 0 0,-18 2 4 0 0,6 3-27 0 0,0 1 0 0 0,0 0-1 0 0,1 1 1 0 0,-23 19 0 0 0,-6 3 19 0 0,39-28-4 0 0,-46 29 0 0 0,1 2 0 0 0,-50 47 0 0 0,90-73 1 0 0,5-5 0 0 0,0 1 0 0 0,0 0 0 0 0,0 0 0 0 0,1 0 1 0 0,-1 1-1 0 0,1-1 0 0 0,0 1 0 0 0,0-1 0 0 0,-3 8 0 0 0,5-11 1 0 0,0 0 0 0 0,0 0 0 0 0,0 0-1 0 0,0 0 1 0 0,0 1 0 0 0,0-1 0 0 0,0 0-1 0 0,0 0 1 0 0,0 0 0 0 0,0 0 0 0 0,0 0-1 0 0,0 1 1 0 0,0-1 0 0 0,0 0 0 0 0,0 0 0 0 0,0 0-1 0 0,0 0 1 0 0,0 0 0 0 0,0 1 0 0 0,0-1-1 0 0,0 0 1 0 0,0 0 0 0 0,0 0 0 0 0,0 0 0 0 0,0 0-1 0 0,0 1 1 0 0,0-1 0 0 0,0 0 0 0 0,0 0-1 0 0,0 0 1 0 0,0 0 0 0 0,0 0 0 0 0,1 0 0 0 0,-1 1-1 0 0,0-1 1 0 0,2 3 14 0 0,1 0 0 0 0,0 0 0 0 0,-1 0-1 0 0,1 0 1 0 0,0-1 0 0 0,0 1 0 0 0,1-1 0 0 0,-1 1 0 0 0,0-1-1 0 0,1 0 1 0 0,0-1 0 0 0,-1 1 0 0 0,1-1 0 0 0,0 1 0 0 0,0-1-1 0 0,0 0 1 0 0,-1 0 0 0 0,1-1 0 0 0,0 1 0 0 0,0-1 0 0 0,0 0-1 0 0,8-1 1 0 0,11-1 23 0 0,1-1 0 0 0,-1-1 0 0 0,0-1 0 0 0,0 0-1 0 0,0-2 1 0 0,32-15 0 0 0,-33 11-118 0 0,-20 9 45 0 0,0 1-52 0 0,-12 10 58 0 0,5-1 28 0 0,4-6-53 0 0,18 5-1584 0 0,2-5-54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69 317 9215 0 0,'0'0'707'0'0,"-1"2"-464"0"0,-11 11 525 0 0,11-11-334 0 0,0-1 0 0 0,0 0 1 0 0,0 0-1 0 0,-1 0 0 0 0,1-1 0 0 0,0 1 0 0 0,-1 0 0 0 0,1 0 1 0 0,-1-1-1 0 0,1 1 0 0 0,-1-1 0 0 0,1 1 0 0 0,-1-1 0 0 0,0 0 1 0 0,1 0-1 0 0,-3 1 0 0 0,2-2-298 0 0,1 0 0 0 0,-1 1 1 0 0,0-1-1 0 0,1 0 0 0 0,-1 0 0 0 0,1 0 1 0 0,0 0-1 0 0,-1 0 0 0 0,1 0 0 0 0,0 0 1 0 0,-1 0-1 0 0,1-1 0 0 0,0 1 0 0 0,0 0 1 0 0,0-1-1 0 0,0 1 0 0 0,0-1 0 0 0,1 1 1 0 0,-1-1-1 0 0,-1-3 0 0 0,1 1 40 0 0,1-1-1 0 0,-1 0 1 0 0,1 1 0 0 0,0-1-1 0 0,0 0 1 0 0,0 1-1 0 0,0-1 1 0 0,1 0 0 0 0,0 1-1 0 0,0-1 1 0 0,0 1-1 0 0,1-1 1 0 0,2-4 0 0 0,0-1-11 0 0,1 0 1 0 0,0 0 0 0 0,1 1-1 0 0,10-13 1 0 0,-1 5-91 0 0,2 1 1 0 0,0 1-1 0 0,37-26 1 0 0,-46 35-73 0 0,66-43-1077 0 0,-64 44 790 0 0,1-1 1 0 0,-1 2 0 0 0,1-1-1 0 0,1 2 1 0 0,15-5-1 0 0,11 1-6826 0 0,-22 4 667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43 13247 0 0,'0'0'1472'0'0,"-1"-2"-1118"0"0,-29-26 1892 0 0,28 27-2186 0 0,1 0 0 0 0,-1-1 0 0 0,0 1 0 0 0,0 0 0 0 0,0 0 0 0 0,0 0 0 0 0,0 0 0 0 0,0 0 0 0 0,0 1 0 0 0,-1-1 0 0 0,1 1-1 0 0,0-1 1 0 0,0 1 0 0 0,-1 0 0 0 0,-2 0 0 0 0,-2 0 63 0 0,0 1 1 0 0,-1-1-1 0 0,-7 3 0 0 0,-4 2 37 0 0,1 1-1 0 0,0 0 0 0 0,0 1 1 0 0,0 1-1 0 0,1 0 1 0 0,0 2-1 0 0,1 0 1 0 0,0 1-1 0 0,1 0 0 0 0,0 1 1 0 0,1 1-1 0 0,0 1 1 0 0,1 0-1 0 0,0 0 0 0 0,-12 20 1 0 0,23-29-117 0 0,0 5-22 0 0,2-9-18 0 0,0 0 0 0 0,0-1-1 0 0,0 1 1 0 0,0-1 0 0 0,0 1 0 0 0,1 0 0 0 0,-1-1 0 0 0,0 1-1 0 0,0-1 1 0 0,1 1 0 0 0,-1-1 0 0 0,0 1 0 0 0,1-1 0 0 0,-1 1-1 0 0,1-1 1 0 0,-1 0 0 0 0,1 1 0 0 0,-1-1 0 0 0,0 1 0 0 0,1-1-1 0 0,0 0 1 0 0,0 1 0 0 0,4 1 45 0 0,3-3-39 0 0,-1 1 1 0 0,1-2-1 0 0,0 1 0 0 0,-1-1 0 0 0,1 0 0 0 0,-1-1 0 0 0,1 1 1 0 0,-1-2-1 0 0,7-3 0 0 0,12-8 43 0 0,25-20-1 0 0,-29 19-42 0 0,27-21 45 0 0,-48 36-49 0 0,-2 3 3 0 0,-5 9 13 0 0,-12 13 52 0 0,-138 205 332 0 0,130-185-317 0 0,2 2 1 0 0,3 0 0 0 0,-24 71-1 0 0,42-105-86 0 0,2-9-4 0 0,0 1 1 0 0,0 0 0 0 0,0 0-1 0 0,-1-1 1 0 0,1 1 0 0 0,-1-1-1 0 0,0 1 1 0 0,-4 5-1 0 0,4-7-108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14 1839 0 0,'0'2'134'0'0,"-5"53"9786"0"0,2-24-4334 0 0,2-10-5038 0 0,1-20-475 0 0,0 0 0 0 0,0 0 0 0 0,0 1 0 0 0,1-1 0 0 0,-1 0 0 0 0,0 0 0 0 0,1 0 0 0 0,-1 0 1 0 0,1 1-1 0 0,-1-1 0 0 0,1 0 0 0 0,-1 0 0 0 0,1 0 0 0 0,0 0 0 0 0,-1 0 0 0 0,1 0 0 0 0,0 0 0 0 0,0-1 0 0 0,0 1 0 0 0,0 0 0 0 0,0 0 0 0 0,0-1 0 0 0,0 1 0 0 0,0 0 0 0 0,0-1 0 0 0,0 1 0 0 0,0-1 0 0 0,1 0 0 0 0,-1 1 0 0 0,0-1 0 0 0,2 1 0 0 0,3-1 158 0 0,0 1 0 0 0,-1 0 0 0 0,1-1 0 0 0,11-1 0 0 0,0-2 68 0 0,1-1 0 0 0,-1 0 0 0 0,0-1-1 0 0,31-15 1 0 0,-29 13-212 0 0,-5 0-72 0 0,1 0 0 0 0,-1 0 0 0 0,0-2 0 0 0,18-13 0 0 0,-23 12-15 0 0,-4-2 0 0 0,-5 11-2 0 0,0 0 0 0 0,1 0 0 0 0,-1 0 0 0 0,0 0 0 0 0,0 0-1 0 0,0 0 1 0 0,-1-1 0 0 0,1 1 0 0 0,0 0 0 0 0,0 0 0 0 0,-1 0 0 0 0,1 0 0 0 0,0 0 0 0 0,-1 0-1 0 0,1 0 1 0 0,-1 0 0 0 0,1 0 0 0 0,-1 0 0 0 0,0 0 0 0 0,1 1 0 0 0,-1-1 0 0 0,0 0 0 0 0,0 0-1 0 0,1 0 1 0 0,-1 1 0 0 0,0-1 0 0 0,0 0 0 0 0,0 1 0 0 0,0-1 0 0 0,0 1 0 0 0,0-1 0 0 0,0 1-1 0 0,0 0 1 0 0,0-1 0 0 0,-2 1 0 0 0,-2-1-7 0 0,1 0-1 0 0,-1 0 1 0 0,0 0-1 0 0,1 1 1 0 0,-1 0-1 0 0,0 0 1 0 0,-6 1-1 0 0,-9 2 1 0 0,-1 2 1 0 0,1 0-1 0 0,-1 2 0 0 0,2 0 0 0 0,-1 1 1 0 0,-26 15-1 0 0,22-8-7 0 0,0 0 1 0 0,1 2-1 0 0,0 0 1 0 0,-25 27-1 0 0,32-29 9 0 0,1 0-1 0 0,0-1 0 0 0,1 2 1 0 0,1 0-1 0 0,0 0 1 0 0,-19 34-1 0 0,30-46 8 0 0,1 0 0 0 0,-1-1 0 0 0,1 1 0 0 0,0 0 0 0 0,0 0 0 0 0,0 0 0 0 0,0 0 0 0 0,0 0 0 0 0,1 0 0 0 0,0 0 0 0 0,0 0 0 0 0,0 0 0 0 0,1 0 0 0 0,-1 0 0 0 0,1 0 0 0 0,0 0 0 0 0,0 0 0 0 0,0 0 0 0 0,0 0 0 0 0,1-1 0 0 0,0 1 0 0 0,0-1 0 0 0,0 1 0 0 0,0-1 0 0 0,0 1 0 0 0,1-1 0 0 0,-1 0 0 0 0,1 0 0 0 0,0 0 0 0 0,0 0 0 0 0,0-1 0 0 0,0 1 0 0 0,1-1 0 0 0,-1 0 0 0 0,0 0 0 0 0,1 0 0 0 0,0 0 0 0 0,-1-1 0 0 0,6 2 0 0 0,2 0-30 0 0,0-1 0 0 0,0-1 0 0 0,0 1 1 0 0,0-2-1 0 0,0 1 0 0 0,0-2 0 0 0,0 0 0 0 0,12-2 0 0 0,7-2-281 0 0,50-17-1 0 0,-9-5-2220 0 0,-37 11 1036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6447 0 0,'0'0'586'0'0,"-10"2"2902"0"0,5 2-2779 0 0,0 0 1 0 0,0 0 0 0 0,0 0 0 0 0,1 0 0 0 0,0 1 0 0 0,0-1-1 0 0,-6 9 1 0 0,-22 42-70 0 0,14-23 52 0 0,-18 33-202 0 0,33-58-432 0 0,0 0 1 0 0,1 0-1 0 0,-1 0 0 0 0,1 0 0 0 0,0 1 1 0 0,1-1-1 0 0,-1 12 0 0 0,2-18-32 0 0,0 0 0 0 0,0 0 0 0 0,0 0-1 0 0,0 0 1 0 0,0 0 0 0 0,1 0 0 0 0,-1 0-1 0 0,0 0 1 0 0,1 0 0 0 0,-1 0 0 0 0,0-1 0 0 0,1 1-1 0 0,-1 0 1 0 0,1 0 0 0 0,-1 0 0 0 0,1-1 0 0 0,-1 1-1 0 0,1 0 1 0 0,0-1 0 0 0,-1 1 0 0 0,1 0-1 0 0,0-1 1 0 0,0 1 0 0 0,0-1 0 0 0,-1 1 0 0 0,1-1-1 0 0,0 1 1 0 0,0-1 0 0 0,0 0 0 0 0,0 0 0 0 0,0 1-1 0 0,-1-1 1 0 0,1 0 0 0 0,0 0 0 0 0,0 0-1 0 0,0 0 1 0 0,0 0 0 0 0,0 0 0 0 0,2 0 0 0 0,3-1 97 0 0,-1 1 0 0 0,1-1 1 0 0,0 0-1 0 0,10-4 0 0 0,-8 2-57 0 0,1-1-1 0 0,-1 1 1 0 0,0-1-1 0 0,0-1 0 0 0,0 0 1 0 0,-1 0-1 0 0,1 0 1 0 0,-1-1-1 0 0,-1 0 1 0 0,13-14-1 0 0,-16 17-60 0 0,-1-1 1 0 0,1 1-1 0 0,-1-1 0 0 0,0 0 0 0 0,0 0 1 0 0,0 0-1 0 0,0 0 0 0 0,-1 0 0 0 0,0 0 0 0 0,1 0 1 0 0,-2 0-1 0 0,1-1 0 0 0,0 1 0 0 0,-1 0 1 0 0,0-1-1 0 0,0 1 0 0 0,0 0 0 0 0,0-1 1 0 0,-1 1-1 0 0,0 0 0 0 0,0-1 0 0 0,0 1 0 0 0,0 0 1 0 0,-3-6-1 0 0,1 3-156 0 0,-1 1 0 0 0,0 0 0 0 0,0-1 0 0 0,0 2 0 0 0,0-1 1 0 0,-1 0-1 0 0,0 1 0 0 0,0 0 0 0 0,-1 0 0 0 0,1 0 0 0 0,-13-7 0 0 0,17 11-347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0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6447 0 0,'-3'0'499'0'0,"-1"1"-351"0"0,-1 0 1 0 0,1-1-1 0 0,0 2 0 0 0,0-1 1 0 0,-1 0-1 0 0,1 1 1 0 0,0 0-1 0 0,-5 3 0 0 0,5-2 460 0 0,1-1 0 0 0,-1 1 0 0 0,1 0 0 0 0,-1 0 0 0 0,1 1-1 0 0,0-1 1 0 0,0 1 0 0 0,0 0 0 0 0,1-1 0 0 0,-1 1 0 0 0,-3 9 0 0 0,4-8-26 0 0,0 0 1 0 0,1 1 0 0 0,-1-1 0 0 0,1 0 0 0 0,0 1 0 0 0,1 0 0 0 0,-1-1-1 0 0,1 1 1 0 0,1 10 0 0 0,0-10-764 0 0,0 0-1 0 0,0-1 1 0 0,1 1-1 0 0,0-1 1 0 0,0 0-1 0 0,3 7 1 0 0,2 0 230 0 0,0-1 0 0 0,1 0 0 0 0,1 0 0 0 0,-1-1 0 0 0,2 0 1 0 0,-1 0-1 0 0,23 15 0 0 0,84 50 897 0 0,-92-61-700 0 0,14 8 40 0 0,124 81 1692 0 0,-144-89-1780 0 0,0 0 1 0 0,-1 2-1 0 0,-1 0 1 0 0,0 0-1 0 0,-1 2 1 0 0,17 25-1 0 0,-27-34-197 0 0,1 1 0 0 0,-2 0 0 0 0,1 0-1 0 0,-1 0 1 0 0,-1 0 0 0 0,0 1-1 0 0,0-1 1 0 0,-1 1 0 0 0,-1 0 0 0 0,0 0-1 0 0,0-1 1 0 0,-1 1 0 0 0,0 0-1 0 0,-1 0 1 0 0,0 0 0 0 0,-1 0 0 0 0,0-1-1 0 0,-1 1 1 0 0,0-1 0 0 0,0 1 0 0 0,-1-1-1 0 0,-1 0 1 0 0,0 0 0 0 0,0-1-1 0 0,-13 17 1 0 0,-9 11-163 0 0,-2-1 0 0 0,-1-1 0 0 0,-2-1 1 0 0,-2-3-1 0 0,-1 0 0 0 0,-73 49 0 0 0,84-64 82 0 0,22-14-40 0 0,17-2-7467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1:3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5639 0 0,'0'0'2926'0'0,"2"1"-2742"0"0,62 23 4612 0 0,-62-23-3766 0 0,1-1-695 0 0,25 5 506 0 0,-25-5-347 0 0,0 0-284 0 0,24-3 912 0 0,-24 2-981 0 0,-1 1-12 0 0,0-1-84 0 0,20 2 244 0 0,-11 1-225 0 0,3-2 18 0 0,-11 0 150 0 0,-1 0-154 0 0,51 0 771 0 0,-51 0-752 0 0,13 0 186 0 0,-6 0-224 0 0,44 2 323 0 0,-26 0-298 0 0,-13-1-84 0 0,-1 1 0 0 0,-8-1 28 0 0,0 0-1 0 0,0 0 0 0 0,0-1 1 0 0,0 0-1 0 0,6 0 0 0 0,-6-1-23 0 0,-3 1 79 0 0,1 0 26 0 0,35 0 523 0 0,-36 0-480 0 0,10 0 96 0 0,30-2 96 0 0,-28 2-344 0 0,1 0 0 0 0,-1 0 0 0 0,7-1-3 0 0,-15 1 21 0 0,12 3 31 0 0,-2 0-49 0 0,49 8 0 0 0,-62-10 0 0 0,1 0 0 0 0,0 0 0 0 0,-1-1 0 0 0,1 1 0 0 0,0-1 0 0 0,-1 0 0 0 0,6 0 0 0 0,20-2 0 0 0,-19 2 29 0 0,-1 0 0 0 0,1 0-1 0 0,-1-1 1 0 0,1-1 0 0 0,-1 0 0 0 0,11-3-1 0 0,1-1 56 0 0,-12 4-7 0 0,0 0 0 0 0,0-1-1 0 0,-1 0 1 0 0,10-6 0 0 0,17-6 94 0 0,-10 4-153 0 0,-13 6-18 0 0,8-1-2 0 0,26-6 2 0 0,-39 10 0 0 0,29-3 0 0 0,11 5 0 0 0,-4 0 0 0 0,-13 1 0 0 0,-2 3 0 0 0,17-4 0 0 0,3 2 0 0 0,-36-1 0 0 0,-6-1 0 0 0,1 0 0 0 0,0 0 0 0 0,0 0 0 0 0,8-2 0 0 0,171-22 0 0 0,-155 20 53 0 0,49 2-42 0 0,-51-1-11 0 0,-7 4 0 0 0,1-4 0 0 0,6-3 0 0 0,4-2 34 0 0,-29 7-22 0 0,1 0 0 0 0,0 0 0 0 0,0 0 0 0 0,-1 1 0 0 0,1 0-1 0 0,9 0 1 0 0,17 0 59 0 0,-1 1-59 0 0,1 0-12 0 0,25 6 0 0 0,92-10 161 0 0,-43-1-66 0 0,11 8-95 0 0,-63-1 0 0 0,102-7 0 0 0,-100-2 32 0 0,167-13 248 0 0,-157 22-280 0 0,17 0 0 0 0,145-18 75 0 0,37 8 42 0 0,-219 9-62 0 0,270 4-70 0 0,-78-9 26 0 0,-142 5 42 0 0,2 0-53 0 0,52-3 42 0 0,-50-2-20 0 0,211-20 107 0 0,-125 5-55 0 0,-84 9 4 0 0,93-3 101 0 0,-115 12-141 0 0,127 15 0 0 0,-120-5-38 0 0,-44-7 0 0 0,22 4 21 0 0,0-4 1 0 0,81-5-1 0 0,-53-6 11 0 0,105 7 0 0 0,-80 17-32 0 0,3 0 0 0 0,-88-13 18 0 0,34 7 0 0 0,-42-5-5 0 0,1-1 0 0 0,-1-2 0 0 0,30 1 0 0 0,30-2-13 0 0,-47 4 0 0 0,-26-3 0 0 0,0-1 0 0 0,12 1 0 0 0,90 3-7 0 0,0 0 98 0 0,63 1 334 0 0,-137-6-418 0 0,224-7-3 0 0,-205 4-4 0 0,1 3 0 0 0,75 10 0 0 0,52-7 97 0 0,-104-4 66 0 0,119-5 25 0 0,-126 5-188 0 0,0 3 0 0 0,105 15 0 0 0,-118-9 23 0 0,0-3-1 0 0,114-6 1 0 0,122-34 45 0 0,-89 11-68 0 0,-75 10 0 0 0,-22 3 34 0 0,108-17 60 0 0,-179 21-94 0 0,0 3 0 0 0,71 0 0 0 0,-31 11 139 0 0,-51-3-97 0 0,-10-1 30 0 0,20 6 0 0 0,-34-8-68 0 0,1 0 0 0 0,0-1-1 0 0,0 1 1 0 0,7-2 0 0 0,8 1 48 0 0,14 0 142 0 0,65-7 0 0 0,10-2 59 0 0,-88 6-238 0 0,-11 1 5 0 0,0 1 0 0 0,19 0 0 0 0,-1-2-20 0 0,2 2 0 0 0,16 1 0 0 0,-17-3 0 0 0,-26 2 0 0 0,22 4 0 0 0,18-1 0 0 0,-24 0 0 0 0,-7-1 0 0 0,0 0 0 0 0,22-2 0 0 0,-27 0 0 0 0,35-5 0 0 0,202-34 0 0 0,-221 36 0 0 0,0 1 0 0 0,61-4 0 0 0,-82 7-2 0 0,25-4 64 0 0,-6 0-58 0 0,86-8-4 0 0,-50 1 0 0 0,-39 7 0 0 0,0 1 0 0 0,32-2 0 0 0,85-1 63 0 0,-64 3-38 0 0,8-3-1 0 0,32-1 16 0 0,18 9 5 0 0,-31 1 40 0 0,116-13 1 0 0,-21 3-42 0 0,-78 5-24 0 0,58-9-20 0 0,-149 11 0 0 0,-1 0 0 0 0,46 6 0 0 0,65 24 0 0 0,-108-24 6 0 0,54 5-1 0 0,-77-10-3 0 0,26 1 76 0 0,-1 0-25 0 0,13-2 11 0 0,-30 0-64 0 0,0 1 0 0 0,1 2 0 0 0,-5-2 0 0 0,3 3 0 0 0,5 5 0 0 0,-5-2 0 0 0,-3 0-11 0 0,11 13-157 0 0,-18-19-4 0 0,0 23-349 0 0,-1-19 382 0 0,-1 0 0 0 0,1 0 1 0 0,-1 1-1 0 0,0-1 0 0 0,-1 7 0 0 0,0-5-325 0 0,-1 0 1 0 0,0 0-1 0 0,0-1 1 0 0,0 1-1 0 0,-1-1 1 0 0,0 0-1 0 0,-1 1 1 0 0,1-1-1 0 0,-1-1 1 0 0,0 1-1 0 0,0 0 1 0 0,-1-1-1 0 0,-9 9 1 0 0,-15 5-1567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6:0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 5639 0 0,'0'0'1160'0'0,"-1"-2"-549"0"0,1 0-382 0 0,-4-14 1545 0 0,3 15-1394 0 0,1 4-254 0 0,13 195 1833 0 0,-11-39-961 0 0,-1 78 551 0 0,-2 53-314 0 0,-3 91-621 0 0,1-321-1415 0 0,3-1 1 0 0,14 110 0 0 0,-2-122-186 0 0,-12-46 929 0 0,1 1-1 0 0,0 0 0 0 0,-1 0 0 0 0,1-1 1 0 0,0 1-1 0 0,0 0 0 0 0,0-1 0 0 0,0 1 0 0 0,0-1 1 0 0,3 3-1 0 0,6 7-997 0 0,-3-1-1717 0 0,0 3-854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6:0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 1375 0 0,'0'0'128'0'0,"-9"-3"4000"0"0,0-1-1824 0 0,4-1 536 0 0,-4 3-3320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6:0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168 402 1375 0 0,'0'3'107'0'0,"-4"12"1085"0"0,0 0 0 0 0,-1-1 1 0 0,-1 1-1 0 0,0-1 0 0 0,-13 21 0 0 0,-2 7-701 0 0,-58 156 76 0 0,77-192-564 0 0,0 0 1 0 0,-1 0-1 0 0,0 0 1 0 0,0-1-1 0 0,-6 9 1 0 0,8-13 851 0 0,1-4-721 0 0,-1-5-77 0 0,1 0 0 0 0,0 0 0 0 0,1 0 0 0 0,0 0 0 0 0,3-12 0 0 0,15-44-272 0 0,-5 19-242 0 0,-6 18-114 0 0,1 1 0 0 0,1 0 0 0 0,1 1 0 0 0,2 0 1 0 0,0 0-1 0 0,2 1 0 0 0,1 1 0 0 0,22-26 0 0 0,2 6 2576 0 0,2 2-1 0 0,68-52 1 0 0,-85 73-1940 0 0,67-49 28 0 0,-14 13-82 0 0,-38 28-54 0 0,-2 4-251 0 0,-37 23 476 0 0,1 4-86 0 0,2 4-12 0 0,-1 0-1 0 0,0 0 0 0 0,0 1 0 0 0,-1-1 1 0 0,0 0-1 0 0,0 1 0 0 0,1 14 0 0 0,0 60 845 0 0,-3-25-278 0 0,4-11-430 0 0,1 1 0 0 0,20 80 0 0 0,-24-121-220 0 0,0 0 1 0 0,10 17-14 0 0,-3-10-234 0 0,0-1 0 0 0,0-1 0 0 0,13 14 0 0 0,-21-25 239 0 0,44 39-648 0 0,-34-29 639 0 0,-2 0 0 0 0,0 1-1 0 0,0-1 1 0 0,7 14 0 0 0,1 1 7 0 0,-12-18-155 0 0,0-1-1 0 0,-1 1 1 0 0,5 12-1 0 0,-5-12-44 0 0,4 11-686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8:4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2303 0 0,'0'0'5936'0'0,"19"-8"-4904"0"0,45-5 574 0 0,-46 10-1430 0 0,0 0 1 0 0,0 1-1 0 0,1 0 1 0 0,23 3-1 0 0,-26-1-176 0 0,27 5-4 0 0,-34-4 23 0 0,1 1 0 0 0,13-1 1 0 0,-2-3 187 0 0,37-10 0 0 0,-40 8-80 0 0,-1 0 0 0 0,0 1 0 0 0,25 0 0 0 0,-8 4-127 0 0,34 7 0 0 0,20 0 0 0 0,-53-8 82 0 0,46-7-1 0 0,22-1 84 0 0,26 1 627 0 0,-128 7-325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52 8751 0 0,'0'-2'248'0'0,"1"-1"0"0"0,0 0-1 0 0,0 0 1 0 0,0 1 0 0 0,0-1 0 0 0,0 1-1 0 0,0-1 1 0 0,1 1 0 0 0,0-1-1 0 0,-1 1 1 0 0,1 0 0 0 0,0-1 0 0 0,0 1-1 0 0,0 0 1 0 0,0 1 0 0 0,0-1-1 0 0,1 0 1 0 0,-1 0 0 0 0,1 1-1 0 0,-1 0 1 0 0,1-1 0 0 0,6-2 3537 0 0,-9 6-3658 0 0,-1 0 0 0 0,0 0 0 0 0,0 0 0 0 0,0 0 0 0 0,0 0 0 0 0,0-1 0 0 0,0 1 0 0 0,0-1 0 0 0,-2 3 0 0 0,-1 0 44 0 0,-16 28-79 0 0,2 0 1 0 0,2 1-1 0 0,-24 65 0 0 0,23-54-45 0 0,-166 381 29 0 0,178-414-76 0 0,-110 216 33 0 0,-17-10-2 0 0,98-167-33 0 0,12-16 9 0 0,-37 44-1 0 0,59-78-6 0 0,0 1 1 0 0,-1-1-1 0 0,1 0 1 0 0,0 0 0 0 0,0 1-1 0 0,0-1 1 0 0,0 0-1 0 0,-1 0 1 0 0,1 0-1 0 0,0 1 1 0 0,0-1-1 0 0,0 0 1 0 0,-1 0-1 0 0,1 0 1 0 0,0 0 0 0 0,0 1-1 0 0,0-1 1 0 0,-1 0-1 0 0,1 0 1 0 0,0 0-1 0 0,-1 0 1 0 0,1 0-1 0 0,0 0 1 0 0,0 0-1 0 0,-1 0 1 0 0,1 0-1 0 0,0 0 1 0 0,0 0 0 0 0,-1 0-1 0 0,1 0 1 0 0,0 0-1 0 0,-1 0 1 0 0,1 0-1 0 0,0 0 1 0 0,0 0-1 0 0,-1 0 1 0 0,1 0-1 0 0,0 0 1 0 0,0 0 0 0 0,-1 0-1 0 0,1-1 1 0 0,0 1-1 0 0,0 0 1 0 0,-1 0-1 0 0,1 0 1 0 0,0 0-1 0 0,0-1 1 0 0,0 1-1 0 0,0 0 1 0 0,-1 0-1 0 0,1-1 1 0 0,0 1 0 0 0,0 0-1 0 0,0 0 1 0 0,0-1-1 0 0,0 1 1 0 0,0 0-1 0 0,-1 0 1 0 0,1-1-1 0 0,0 1 1 0 0,0 0-1 0 0,0 0 1 0 0,0-1-1 0 0,0 1 1 0 0,0 0 0 0 0,0-1-1 0 0,0 1 1 0 0,0-1-1 0 0,-1-6-44 0 0,0-1 1 0 0,0 0-1 0 0,1 1 0 0 0,-1-1 1 0 0,2 0-1 0 0,-1 1 0 0 0,1-1 0 0 0,0 0 1 0 0,1 1-1 0 0,0-1 0 0 0,3-10 1 0 0,2 0-19 0 0,1-1 0 0 0,1 1 0 0 0,13-21 0 0 0,3-1 30 0 0,2 1 0 0 0,1 2 0 0 0,2 1-1 0 0,2 1 1 0 0,43-36 0 0 0,-59 58 35 0 0,1 1 0 0 0,0 0 0 0 0,35-16 0 0 0,-41 23 121 0 0,1 0 0 0 0,-1 1 0 0 0,1 0 1 0 0,0 1-1 0 0,0 1 0 0 0,1 0 0 0 0,21-1 0 0 0,-30 3-39 0 0,1 0 0 0 0,-1 0 0 0 0,1 1 0 0 0,0 0 0 0 0,-1 0 0 0 0,0 0 0 0 0,1 0-1 0 0,-1 1 1 0 0,0-1 0 0 0,1 1 0 0 0,-1 0 0 0 0,0 0 0 0 0,0 1 0 0 0,-1-1 0 0 0,1 1 0 0 0,6 6 0 0 0,-7-5-17 0 0,1 0 0 0 0,-1 0 1 0 0,0 1-1 0 0,-1-1 1 0 0,1 1-1 0 0,-1-1 0 0 0,0 1 1 0 0,0 0-1 0 0,-1 0 1 0 0,1 0-1 0 0,-1 0 0 0 0,0 0 1 0 0,0 0-1 0 0,0 9 0 0 0,-2 2-25 0 0,0 0-1 0 0,0 0 0 0 0,-2 0 0 0 0,0 0 0 0 0,-1-1 0 0 0,0 1 1 0 0,-1-1-1 0 0,-9 18 0 0 0,2-8 30 0 0,-2 0-1 0 0,0-1 1 0 0,-32 41 0 0 0,-2-12-945 0 0,33-37 253 0 0,1 0-1 0 0,0 1 0 0 0,-15 24 0 0 0,27-39-1173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485 122 9903 0 0,'3'-8'643'0'0,"0"-1"-1"0"0,-1 1 1 0 0,0-1-1 0 0,-1 0 1 0 0,1 0-1 0 0,-1-17 1 0 0,-2 24-494 0 0,1 1 1 0 0,0-1 0 0 0,0 0-1 0 0,-1 0 1 0 0,1 0-1 0 0,-1 0 1 0 0,1 0-1 0 0,-1 0 1 0 0,0 1-1 0 0,0-1 1 0 0,0 0-1 0 0,0 0 1 0 0,0 1-1 0 0,0-1 1 0 0,0 1 0 0 0,-1-1-1 0 0,1 1 1 0 0,0 0-1 0 0,-1-1 1 0 0,1 1-1 0 0,-1 0 1 0 0,0 0-1 0 0,1 0 1 0 0,-1 0-1 0 0,0 0 1 0 0,0 0-1 0 0,1 1 1 0 0,-1-1 0 0 0,0 1-1 0 0,0-1 1 0 0,0 1-1 0 0,0-1 1 0 0,0 1-1 0 0,0 0 1 0 0,0 0-1 0 0,-3 1 1 0 0,-1-1-86 0 0,0 1 0 0 0,1 0 0 0 0,-1 0 1 0 0,0 0-1 0 0,1 1 0 0 0,-1 0 0 0 0,1 0 0 0 0,0 0 1 0 0,0 1-1 0 0,0 0 0 0 0,0 0 0 0 0,-6 5 1 0 0,-7 6-37 0 0,-28 30 1 0 0,33-31 43 0 0,-136 143 214 0 0,101-105-236 0 0,35-37-26 0 0,-39 45 39 0 0,48-54-47 0 0,0 1 0 0 0,0 0-1 0 0,1 0 1 0 0,-1 0 0 0 0,1 1 0 0 0,1-1 0 0 0,-1 1-1 0 0,-2 11 1 0 0,5-17-8 0 0,0 1 0 0 0,0-1-1 0 0,0 0 1 0 0,0 0 0 0 0,0 0 0 0 0,0 1-1 0 0,0-1 1 0 0,0 0 0 0 0,0 0 0 0 0,0 0-1 0 0,1 1 1 0 0,-1-1 0 0 0,0 0-1 0 0,1 0 1 0 0,-1 0 0 0 0,1 0 0 0 0,-1 0-1 0 0,1 0 1 0 0,0 0 0 0 0,0 0 0 0 0,-1 0-1 0 0,1 0 1 0 0,0 0 0 0 0,0 0 0 0 0,0-1-1 0 0,0 1 1 0 0,0 0 0 0 0,0-1 0 0 0,0 1-1 0 0,0 0 1 0 0,0-1 0 0 0,0 1-1 0 0,0-1 1 0 0,0 0 0 0 0,0 1 0 0 0,1-1-1 0 0,-1 0 1 0 0,0 0 0 0 0,0 1 0 0 0,3-1-1 0 0,4 0 39 0 0,0 0 0 0 0,0 0-1 0 0,0-1 1 0 0,14-2 0 0 0,2-2 1 0 0,-1-1 1 0 0,0-1 0 0 0,-1-1 0 0 0,1 0 0 0 0,33-20-1 0 0,-39 18-206 0 0,-1 0-1 0 0,0-1 0 0 0,0-1 0 0 0,-1-1 0 0 0,-1 0 0 0 0,0-1 0 0 0,16-22 1 0 0,-20 21-112 0 0,-8 11 57 0 0,-6 10 125 0 0,-1 1-29 0 0,1-1-1 0 0,0 1 1 0 0,0 0 0 0 0,1 0-1 0 0,0 0 1 0 0,0 1-1 0 0,1-1 1 0 0,0 1 0 0 0,0-1-1 0 0,1 1 1 0 0,0 0-1 0 0,0 0 1 0 0,1-1 0 0 0,0 10-1 0 0,1-13-1862 0 0,2 5-4170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14655 0 0,'0'0'1328'0'0,"-2"0"-1090"0"0,-11 4 54 0 0,0 1 0 0 0,0 0 1 0 0,1 1-1 0 0,-1 1 0 0 0,-18 12 1 0 0,7-4-93 0 0,-56 32 559 0 0,-144 112 0 0 0,222-157-758 0 0,0-1 0 0 0,1 1 0 0 0,-1-1 0 0 0,1 1 0 0 0,-1 0 0 0 0,1 0 0 0 0,0 0 0 0 0,0-1 0 0 0,-2 5 0 0 0,2-5-2 0 0,1-1 1 0 0,0 0-1 0 0,0 1 0 0 0,0-1 1 0 0,0 0-1 0 0,0 1 0 0 0,0-1 0 0 0,0 1 1 0 0,0-1-1 0 0,0 0 0 0 0,0 1 0 0 0,0-1 1 0 0,0 1-1 0 0,0-1 0 0 0,0 0 1 0 0,0 1-1 0 0,0-1 0 0 0,0 0 0 0 0,0 1 1 0 0,0-1-1 0 0,1 1 0 0 0,0 0-13 0 0,1 1 0 0 0,0-1 0 0 0,-1 0 0 0 0,1 0-1 0 0,0 0 1 0 0,0 0 0 0 0,0 0 0 0 0,0 0 0 0 0,0 0 0 0 0,0-1 0 0 0,0 1-1 0 0,2-1 1 0 0,31 6-231 0 0,-30-6 193 0 0,12 2-64 0 0,0 1 0 0 0,1 1 0 0 0,-1 0 0 0 0,-1 1 0 0 0,23 10 1 0 0,-31-11 154 0 0,-1-1 1 0 0,-1 1-1 0 0,1 0 1 0 0,-1 1 0 0 0,1 0-1 0 0,-1 0 1 0 0,-1 0-1 0 0,1 1 1 0 0,-1-1 0 0 0,0 1-1 0 0,0 1 1 0 0,0-1-1 0 0,-1 1 1 0 0,5 9 0 0 0,-6-9 63 0 0,0 1 0 0 0,-1-1 1 0 0,0 1-1 0 0,0 0 0 0 0,0 0 1 0 0,-1-1-1 0 0,-1 1 1 0 0,1 0-1 0 0,-1 0 0 0 0,0 0 1 0 0,-3 15-1 0 0,2-17-56 0 0,0-1 0 0 0,-1 0 0 0 0,1 0 0 0 0,-1 0 0 0 0,-1 0 0 0 0,1 0 0 0 0,-1 0 1 0 0,1-1-1 0 0,-1 1 0 0 0,0-1 0 0 0,-1 0 0 0 0,1 0 0 0 0,-1 0 0 0 0,0 0 0 0 0,0 0 0 0 0,0-1 0 0 0,-1 0 0 0 0,-6 5 0 0 0,-6 0 71 0 0,0-1 0 0 0,0-1 1 0 0,0 0-1 0 0,-1-1 0 0 0,0-1 0 0 0,-35 4 0 0 0,24-5-104 0 0,0-2 0 0 0,0-2 0 0 0,-47-5 0 0 0,63 4-601 0 0,0-1 0 0 0,-15-5 0 0 0,6-1-495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19 6447 0 0,'-3'-2'66'0'0,"0"-1"0"0"0,-1 1 0 0 0,1 0 0 0 0,0 0 0 0 0,-1 0 0 0 0,-6-2 0 0 0,8 3 35 0 0,1 1 0 0 0,-1 0 0 0 0,0-1-1 0 0,1 1 1 0 0,-1 0 0 0 0,0 0 0 0 0,1 0-1 0 0,-1 1 1 0 0,0-1 0 0 0,1 0-1 0 0,-1 1 1 0 0,0-1 0 0 0,1 1 0 0 0,-1-1-1 0 0,1 1 1 0 0,-1 0 0 0 0,1-1 0 0 0,-1 1-1 0 0,1 0 1 0 0,-2 1 0 0 0,-4 4 1086 0 0,0 1 0 0 0,0-1 0 0 0,0 1 0 0 0,-10 15 0 0 0,-20 36 402 0 0,31-49-1605 0 0,-89 176 389 0 0,15 9 14 0 0,45-107-329 0 0,-23 69-41 0 0,28-72 7 0 0,-68 137-1 0 0,86-200-23 0 0,-26 35 0 0 0,32-49 0 0 0,0 0 0 0 0,0 0 0 0 0,-1 0 0 0 0,0-1 0 0 0,0 0 0 0 0,0-1 0 0 0,-16 9 0 0 0,21-13 12 0 0,1 0-1 0 0,-1 0 1 0 0,0-1 0 0 0,1 1-1 0 0,-1 0 1 0 0,0-1-1 0 0,0 0 1 0 0,1 1 0 0 0,-1-1-1 0 0,0 0 1 0 0,0 0 0 0 0,0 0-1 0 0,0 0 1 0 0,1 0-1 0 0,-1 0 1 0 0,0-1 0 0 0,0 1-1 0 0,0-1 1 0 0,1 1-1 0 0,-1-1 1 0 0,-2-1 0 0 0,3 2 1 0 0,0-2 1 0 0,-1 1-1 0 0,1 0 0 0 0,0 0 1 0 0,0 0-1 0 0,0 0 1 0 0,0-1-1 0 0,0 1 1 0 0,0-1-1 0 0,0 1 1 0 0,0-1-1 0 0,1 1 1 0 0,-1-1-1 0 0,0 1 1 0 0,1-1-1 0 0,0 1 1 0 0,-1-1-1 0 0,1 0 1 0 0,0 1-1 0 0,0-1 0 0 0,0 0 1 0 0,0 1-1 0 0,0-4 1 0 0,1-4 32 0 0,1-1 0 0 0,0 1 0 0 0,0-1 1 0 0,1 1-1 0 0,0 0 0 0 0,0 0 0 0 0,1 0 0 0 0,1 1 1 0 0,6-11-1 0 0,9-10-107 0 0,26-31 1 0 0,-33 44 32 0 0,21-25-202 0 0,65-63-1 0 0,-85 91 186 0 0,0 1 0 0 0,1 1 0 0 0,1 1-1 0 0,0 0 1 0 0,0 1 0 0 0,0 0 0 0 0,1 1-1 0 0,29-8 1 0 0,-42 15 74 0 0,0-1 0 0 0,0 2 0 0 0,1-1 0 0 0,-1 0 0 0 0,0 1 0 0 0,0 0-1 0 0,1 0 1 0 0,-1 0 0 0 0,0 0 0 0 0,1 1 0 0 0,-1 0 0 0 0,0 0 0 0 0,0 0 0 0 0,1 0 0 0 0,-1 0-1 0 0,0 1 1 0 0,0 0 0 0 0,-1 0 0 0 0,1 0 0 0 0,0 0 0 0 0,-1 1 0 0 0,1 0 0 0 0,-1-1 0 0 0,0 1-1 0 0,0 0 1 0 0,0 1 0 0 0,0-1 0 0 0,0 0 0 0 0,-1 1 0 0 0,1 0 0 0 0,-1-1 0 0 0,2 7 0 0 0,2 3 175 0 0,-1 0 1 0 0,-1 1-1 0 0,0-1 1 0 0,-1 1 0 0 0,-1 0-1 0 0,0 1 1 0 0,0 26-1 0 0,-2-31-144 0 0,0-1 0 0 0,-1 0-1 0 0,0 1 1 0 0,-1-1-1 0 0,0 0 1 0 0,0 0-1 0 0,-1 0 1 0 0,0-1-1 0 0,-1 1 1 0 0,0 0 0 0 0,0-1-1 0 0,-1 0 1 0 0,-6 9-1 0 0,4-9 2 0 0,-1-1-1 0 0,0 0 1 0 0,0 0 0 0 0,-1 0-1 0 0,0-1 1 0 0,0 0 0 0 0,-1-1-1 0 0,-18 8 1 0 0,0-3 8 0 0,0 0 1 0 0,-29 4 0 0 0,28-7-64 0 0,1-2 0 0 0,-1-1-1 0 0,0-1 1 0 0,-36-2 0 0 0,38-6-130 0 0,15-1-1355 0 0,5-4-4120 0 0,4 1-631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41 12871 0 0,'0'0'588'0'0,"5"-7"194"0"0,22-27 4096 0 0,-29 35-4754 0 0,-7 3-94 0 0,-1 1 1 0 0,1 0-1 0 0,0 1 0 0 0,0 0 1 0 0,1 0-1 0 0,-1 1 0 0 0,1 0 0 0 0,1 1 1 0 0,-9 9-1 0 0,11-10-17 0 0,-1 0 0 0 0,1 0 0 0 0,1 1-1 0 0,-1-1 1 0 0,2 1 0 0 0,-1 0 0 0 0,1 0 0 0 0,0 0 0 0 0,0 1 0 0 0,1-1 0 0 0,-2 16 0 0 0,4-19 43 0 0,0-1 0 0 0,0 0 0 0 0,1 0 0 0 0,0 0 1 0 0,0 0-1 0 0,0 0 0 0 0,0 0 0 0 0,0 0 1 0 0,1 0-1 0 0,0 0 0 0 0,0 0 0 0 0,0-1 0 0 0,0 1 1 0 0,1-1-1 0 0,-1 1 0 0 0,1-1 0 0 0,0 0 1 0 0,0 0-1 0 0,0 0 0 0 0,0-1 0 0 0,1 1 1 0 0,4 3-1 0 0,-1-2 40 0 0,-1-1-1 0 0,1 1 1 0 0,-1-1 0 0 0,1 0 0 0 0,0 0-1 0 0,0-1 1 0 0,0 0 0 0 0,1 0 0 0 0,-1-1 0 0 0,0 0-1 0 0,16 0 1 0 0,-13-2-41 0 0,1-1 1 0 0,0 0-1 0 0,0 0 0 0 0,-1-1 0 0 0,1 0 1 0 0,-1-1-1 0 0,0-1 0 0 0,0 1 0 0 0,-1-1 1 0 0,11-8-1 0 0,-15 10-41 0 0,0 0 0 0 0,0-1 0 0 0,0 0 0 0 0,-1 0 0 0 0,0 0 0 0 0,0 0 0 0 0,0-1 0 0 0,0 1 0 0 0,-1-1 0 0 0,0 0 0 0 0,0 0 0 0 0,0 0 1 0 0,0-1-1 0 0,-1 1 0 0 0,0-1 0 0 0,0 1 0 0 0,-1-1 0 0 0,1 0 0 0 0,-1 0 0 0 0,0-7 0 0 0,-1 10-75 0 0,0 0 1 0 0,0-1-1 0 0,-1 1 1 0 0,1 0-1 0 0,-1 0 1 0 0,0 0-1 0 0,0 0 1 0 0,0 0 0 0 0,0 1-1 0 0,-1-1 1 0 0,1 0-1 0 0,-1 0 1 0 0,1 1-1 0 0,-4-4 1 0 0,1 2-82 0 0,1 0 0 0 0,-1 1 0 0 0,0-1 0 0 0,0 1 0 0 0,-1 0 0 0 0,1 0 0 0 0,-10-4 0 0 0,4 3 18 0 0,-1 0 0 0 0,1 1 0 0 0,-1 0 0 0 0,0 1 0 0 0,0 0 0 0 0,0 0 0 0 0,-14 1 0 0 0,23 1-40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67 6911 0 0,'9'3'645'0'0,"1"0"0"0"0,-1 1 0 0 0,0 0 0 0 0,-1 1 0 0 0,1-1 0 0 0,-1 2-1 0 0,1-1 1 0 0,11 12 0 0 0,-8-8 873 0 0,0 0 0 0 0,20 11 0 0 0,-27-18-1388 0 0,0 0-1 0 0,0 0 1 0 0,0 0 0 0 0,0-1 0 0 0,0 1 0 0 0,0-1-1 0 0,0-1 1 0 0,1 1 0 0 0,-1-1 0 0 0,11 0 0 0 0,4-3 109 0 0,0-1 0 0 0,-1-1 1 0 0,1 0-1 0 0,-1-2 0 0 0,0 0 1 0 0,-1-1-1 0 0,0-1 1 0 0,0-1-1 0 0,-1 0 0 0 0,20-16 1 0 0,-32 22-235 0 0,-1 0 1 0 0,1 0-1 0 0,-1-1 1 0 0,4-4-1 0 0,-7 7-32 0 0,1 0 0 0 0,-1 1 0 0 0,0-1 0 0 0,0 0 0 0 0,0 0 0 0 0,0 0 0 0 0,0 0 0 0 0,-1 0 0 0 0,1 0 0 0 0,-1 0 0 0 0,1 0-1 0 0,-1 0 1 0 0,0 0 0 0 0,1-4 0 0 0,-2 5 8 0 0,1 0 0 0 0,0 0-1 0 0,0 1 1 0 0,-1-1 0 0 0,1 0 0 0 0,0 0 0 0 0,-1 1-1 0 0,1-1 1 0 0,-1 0 0 0 0,1 1 0 0 0,-1-1-1 0 0,1 0 1 0 0,-1 1 0 0 0,0-1 0 0 0,1 1-1 0 0,-1-1 1 0 0,0 1 0 0 0,1-1 0 0 0,-1 1-1 0 0,0-1 1 0 0,0 1 0 0 0,1 0 0 0 0,-1-1-1 0 0,0 1 1 0 0,0 0 0 0 0,0 0 0 0 0,1-1-1 0 0,-1 1 1 0 0,0 0 0 0 0,-1 0 0 0 0,-29 1-432 0 0,29-1 418 0 0,-15 3-54 0 0,-1 1 0 0 0,1 0 0 0 0,0 1 0 0 0,0 1 0 0 0,0 0 0 0 0,-27 16 0 0 0,-91 64 58 0 0,119-74 22 0 0,-245 188 639 0 0,255-196-604 0 0,-28 29 131 0 0,31-30-139 0 0,1-1-1 0 0,0 1 1 0 0,0 0 0 0 0,0-1 0 0 0,0 1-1 0 0,1 0 1 0 0,-1 0 0 0 0,1 0 0 0 0,0 0-1 0 0,-1 1 1 0 0,1 3 0 0 0,1-6-14 0 0,0 0 0 0 0,0 1 1 0 0,0-1-1 0 0,0 0 0 0 0,0 1 1 0 0,0-1-1 0 0,1 0 0 0 0,-1 1 0 0 0,1-1 1 0 0,-1 0-1 0 0,1 0 0 0 0,-1 1 1 0 0,1-1-1 0 0,0 0 0 0 0,-1 0 1 0 0,1 0-1 0 0,0 0 0 0 0,0 0 0 0 0,0 0 1 0 0,0 0-1 0 0,0 0 0 0 0,0 0 1 0 0,0 0-1 0 0,0-1 0 0 0,0 1 0 0 0,1 0 1 0 0,-1-1-1 0 0,0 1 0 0 0,0-1 1 0 0,1 1-1 0 0,-1-1 0 0 0,0 0 1 0 0,2 1-1 0 0,5 1 51 0 0,1-1 0 0 0,-1 0-1 0 0,16 1 1 0 0,6-3-194 0 0,0-1 0 0 0,-1-1 0 0 0,0-1 0 0 0,0-2 0 0 0,0-1 0 0 0,41-15 1 0 0,-26 4-6942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261 134 11975 0 0,'1'1'5826'0'0,"3"2"-5530"0"0,0-1 0 0 0,0 0 1 0 0,0 0-1 0 0,0 0 0 0 0,0 0 1 0 0,1-1-1 0 0,-1 1 0 0 0,1-1 1 0 0,-1 0-1 0 0,0-1 0 0 0,1 1 1 0 0,-1-1-1 0 0,1 0 0 0 0,8-1 1 0 0,7-1 91 0 0,0-1 1 0 0,22-7-1 0 0,-22 6 24 0 0,-3-2-319 0 0,0 0 0 0 0,-1-1 0 0 0,1-1 0 0 0,15-9 1 0 0,-22 11-115 0 0,-6 4 28 0 0,7-4-142 0 0,18-13-1 0 0,-27 18 48 0 0,0-1-1 0 0,0 0 0 0 0,0 0 0 0 0,0 0 1 0 0,0 0-1 0 0,0 0 0 0 0,0-1 0 0 0,0 1 1 0 0,-1 0-1 0 0,0-1 0 0 0,1 1 0 0 0,-1-1 1 0 0,2-5-1 0 0,-3 7 56 0 0,0 1-1 0 0,0-1 1 0 0,0 0 0 0 0,0 1-1 0 0,0-1 1 0 0,0 0 0 0 0,0 1 0 0 0,0-1-1 0 0,0 0 1 0 0,0 0 0 0 0,0 1-1 0 0,0-1 1 0 0,0 0 0 0 0,-1 1 0 0 0,1-1-1 0 0,0 1 1 0 0,0-1 0 0 0,-1 0-1 0 0,1 1 1 0 0,-1-1 0 0 0,1 1 0 0 0,0-1-1 0 0,-1 1 1 0 0,1-1 0 0 0,-1 1 0 0 0,1-1-1 0 0,-1 1 1 0 0,1-1 0 0 0,-1 1-1 0 0,0 0 1 0 0,1-1 0 0 0,-1 1 0 0 0,1 0-1 0 0,-1 0 1 0 0,0-1 0 0 0,1 1-1 0 0,-1 0 1 0 0,0 0 0 0 0,1 0 0 0 0,-1 0-1 0 0,0 0 1 0 0,-1 0 0 0 0,-2-1-108 0 0,-1 1 0 0 0,0 1 1 0 0,1-1-1 0 0,-10 2 0 0 0,-7 5-34 0 0,0 0 0 0 0,0 1-1 0 0,1 1 1 0 0,-32 19 0 0 0,17-9 242 0 0,-38 19 356 0 0,2 4 0 0 0,-93 71 0 0 0,152-103-325 0 0,1 0 0 0 0,0 1 0 0 0,0 0-1 0 0,-10 14 1 0 0,18-20-60 0 0,0-1 1 0 0,0 1-1 0 0,1 0 0 0 0,-1-1 1 0 0,1 1-1 0 0,-2 9 0 0 0,3-11-19 0 0,0 0 0 0 0,1-1-1 0 0,0 1 1 0 0,0 0-1 0 0,0-1 1 0 0,0 1 0 0 0,0 0-1 0 0,0-1 1 0 0,1 1-1 0 0,-1 0 1 0 0,1-1-1 0 0,0 1 1 0 0,-1-1 0 0 0,3 4-1 0 0,-1-3-10 0 0,0 0 0 0 0,0 0 0 0 0,0-1 1 0 0,0 1-1 0 0,1-1 0 0 0,-1 1 0 0 0,1-1 0 0 0,0 0 0 0 0,0 0 0 0 0,0 0 0 0 0,0-1 0 0 0,0 1 0 0 0,0 0 1 0 0,0-1-1 0 0,4 1 0 0 0,6 2-17 0 0,-1-1 0 0 0,23 3 0 0 0,-16-4-829 0 0,38-2 0 0 0,-14-3-6529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52 402 20879 0 0,'-1'-1'472'0'0,"-8"-2"-104"0"0,4 2-127 0 0,1-1 1 0 0,0 0-1 0 0,-1 0 0 0 0,1 0 1 0 0,-7-5-1 0 0,11 7-220 0 0,-1-1 0 0 0,0 1 1 0 0,1-1-1 0 0,-1 1 0 0 0,1-1 0 0 0,-1 0 0 0 0,1 1 0 0 0,-1-1 0 0 0,1 0 1 0 0,-1 0-1 0 0,1 1 0 0 0,-1-1 0 0 0,1 0 0 0 0,0 0 0 0 0,0 1 0 0 0,-1-1 1 0 0,1 0-1 0 0,0 0 0 0 0,0 0 0 0 0,0 0 0 0 0,0 1 0 0 0,0-1 1 0 0,0 0-1 0 0,0 0 0 0 0,0 0 0 0 0,0 0 0 0 0,1 1 0 0 0,-1-1 0 0 0,0 0 1 0 0,0 0-1 0 0,1-1 0 0 0,0 0 134 0 0,1-5-81 0 0,1 0-1 0 0,0 0 1 0 0,0 0-1 0 0,1 1 1 0 0,-1-1-1 0 0,2 1 1 0 0,-1 0-1 0 0,0 0 1 0 0,1 1-1 0 0,9-9 1 0 0,8-5 322 0 0,33-23-1 0 0,-37 29-347 0 0,141-92-48 0 0,-121 83 0 0 0,0 2 0 0 0,56-19 0 0 0,-91 38 0 0 0,5-2-8 0 0,-1 0 1 0 0,1 1-1 0 0,0 0 1 0 0,0 0-1 0 0,0 1 0 0 0,16-1 1 0 0,-23 2 6 0 0,1 0 1 0 0,-1 0 0 0 0,0 1-1 0 0,1-1 1 0 0,-1 0 0 0 0,0 1-1 0 0,0-1 1 0 0,0 1 0 0 0,1 0-1 0 0,-1-1 1 0 0,0 1-1 0 0,0 0 1 0 0,0 0 0 0 0,0 0-1 0 0,0-1 1 0 0,0 1 0 0 0,0 0-1 0 0,-1 0 1 0 0,1 1 0 0 0,0-1-1 0 0,0 0 1 0 0,-1 0 0 0 0,1 0-1 0 0,-1 0 1 0 0,1 0-1 0 0,-1 1 1 0 0,1-1 0 0 0,-1 0-1 0 0,0 1 1 0 0,0-1 0 0 0,1 0-1 0 0,-1 0 1 0 0,0 1 0 0 0,-1 1-1 0 0,2 5 4 0 0,-2-1-1 0 0,1 1 1 0 0,-1-1-1 0 0,-3 12 1 0 0,-7 17 68 0 0,-23 55 1 0 0,23-65-45 0 0,1-1 0 0 0,2 1 1 0 0,0 0-1 0 0,-8 50 1 0 0,16-73-36 0 0,0 0 1 0 0,-1 1-1 0 0,1-1 0 0 0,1 0 1 0 0,-1 0-1 0 0,0 1 1 0 0,1-1-1 0 0,-1 0 1 0 0,1 0-1 0 0,0 0 0 0 0,0 0 1 0 0,1 0-1 0 0,-1 0 1 0 0,0 0-1 0 0,3 3 0 0 0,-2-4-84 0 0,0 0-1 0 0,0 0 0 0 0,0 0 0 0 0,0-1 1 0 0,0 1-1 0 0,0-1 0 0 0,1 1 1 0 0,-1-1-1 0 0,1 0 0 0 0,-1 0 0 0 0,1 0 1 0 0,-1 0-1 0 0,1 0 0 0 0,0 0 0 0 0,-1-1 1 0 0,1 1-1 0 0,4-1 0 0 0,15 0-2173 0 0,1-3-5696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855 996 8287 0 0,'0'0'756'0'0,"2"1"-622"0"0,0 0 147 0 0,1-1 0 0 0,-1 1 1 0 0,1-1-1 0 0,-1 1 1 0 0,1-1-1 0 0,-1 0 0 0 0,1 0 1 0 0,-1 0-1 0 0,1 0 0 0 0,-1-1 1 0 0,1 1-1 0 0,-1-1 0 0 0,1 1 1 0 0,-1-1-1 0 0,0 0 1 0 0,1 0-1 0 0,-1 0 0 0 0,0 0 1 0 0,0-1-1 0 0,0 1 0 0 0,0 0 1 0 0,0-1-1 0 0,0 0 0 0 0,0 1 1 0 0,3-4-1 0 0,4-5 560 0 0,-1 0 0 0 0,0-1 0 0 0,10-17-1 0 0,-16 25-978 0 0,43-77 1246 0 0,54-140 0 0 0,-46 95-1032 0 0,88-190-280 0 0,-135 302 113 0 0,-1 0 1 0 0,-1 0 0 0 0,3-18 0 0 0,-6 25-35 0 0,0 0-1 0 0,0 0 1 0 0,-1 0 0 0 0,0 0 0 0 0,0 0-1 0 0,0 0 1 0 0,-1-1 0 0 0,0 1-1 0 0,-4-11 1 0 0,5 15 82 0 0,-1 0-1 0 0,0 0 0 0 0,0 0 1 0 0,0 1-1 0 0,0-1 0 0 0,-1 0 1 0 0,1 0-1 0 0,0 1 0 0 0,-1-1 1 0 0,1 1-1 0 0,-1-1 0 0 0,1 1 1 0 0,-1 0-1 0 0,0 0 0 0 0,0-1 1 0 0,-3 0-1 0 0,1 0 2 0 0,0 1 0 0 0,1 0 0 0 0,-1 0 0 0 0,0 0 0 0 0,0 1 0 0 0,0-1 0 0 0,0 1 0 0 0,-6 0 0 0 0,-1 2 7 0 0,-1-1 0 0 0,1 1 1 0 0,0 1-1 0 0,0 0 1 0 0,-14 6-1 0 0,7-1 25 0 0,0 1-1 0 0,0 1 0 0 0,1 0 1 0 0,0 2-1 0 0,1-1 0 0 0,1 2 1 0 0,-17 16-1 0 0,12-8 50 0 0,2 1 0 0 0,0 1 1 0 0,1 1-1 0 0,-18 32 0 0 0,10-7 151 0 0,-27 72 0 0 0,-6 52 278 0 0,55-166-448 0 0,-38 124 193 0 0,-91 258 113 0 0,115-346-263 0 0,-3-1 0 0 0,-1-1 1 0 0,-2-1-1 0 0,-2-1 1 0 0,-2-1-1 0 0,-1-1 0 0 0,-2-2 1 0 0,-67 63-1 0 0,-41 17 280 0 0,100-87-306 0 0,-74 42-1 0 0,88-59-285 0 0,22-10-72 0 0,2-4 89 0 0,0 0 0 0 0,1 0 1 0 0,0 1-1 0 0,-1-1 1 0 0,1 1-1 0 0,0-1 1 0 0,0 0-1 0 0,0 1 1 0 0,2-3-1 0 0,-2 4 56 0 0,10-21-1794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90 124 13823 0 0,'-7'3'388'0'0,"0"0"-1"0"0,0 0 0 0 0,0 1 0 0 0,0 0 1 0 0,-7 6-1 0 0,10-6 186 0 0,0-1 0 0 0,1 1 0 0 0,-1 0 0 0 0,1 0 0 0 0,0 0 0 0 0,0 1 1 0 0,1-1-1 0 0,-1 1 0 0 0,-1 5 0 0 0,-3 10 555 0 0,7-19-824 0 0,1 0-15 0 0,4 2-203 0 0,-1-1 0 0 0,1 0 0 0 0,-1 0 0 0 0,1-1 0 0 0,0 0 0 0 0,0 1 0 0 0,-1-2 0 0 0,1 1 1 0 0,0 0-1 0 0,0-1 0 0 0,0 0 0 0 0,0 0 0 0 0,7-1 0 0 0,10-3 196 0 0,37-9-1 0 0,-32 6-73 0 0,54-12-22 0 0,91-37 1 0 0,-50 3-2336 0 0,-7-12-4295 0 0,-90 48-104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9327 0 0,'0'0'846'0'0,"1"1"-700"0"0,0 1-93 0 0,0-1 1 0 0,-1 0-1 0 0,1 0 0 0 0,-1 0 0 0 0,1 1 0 0 0,-1-1 0 0 0,0 0 0 0 0,0 0 0 0 0,1 1 1 0 0,-1-1-1 0 0,0 0 0 0 0,0 1 0 0 0,0-1 0 0 0,0 0 0 0 0,0 1 0 0 0,-1-1 1 0 0,1 0-1 0 0,0 1 0 0 0,-1-1 0 0 0,0 1 0 0 0,0 2 247 0 0,-1 0 1 0 0,0-1-1 0 0,-1 1 0 0 0,1-1 0 0 0,-5 6 1 0 0,-29 29 2399 0 0,-55 44 0 0 0,60-55-1632 0 0,17-14-526 0 0,0 1 1 0 0,1 0 0 0 0,1 1 0 0 0,-11 16 0 0 0,17-23-432 0 0,1 0 0 0 0,0 0 0 0 0,1 1-1 0 0,0 0 1 0 0,1 0 0 0 0,-1 0 0 0 0,2 0 0 0 0,-1 1-1 0 0,-1 17 1 0 0,3-23-97 0 0,1-1 0 0 0,0 1 0 0 0,0 0-1 0 0,1-1 1 0 0,-1 1 0 0 0,1-1 0 0 0,0 1 0 0 0,0-1-1 0 0,0 1 1 0 0,0-1 0 0 0,1 0 0 0 0,-1 0 0 0 0,1 1-1 0 0,0-1 1 0 0,0 0 0 0 0,0 0 0 0 0,0-1-1 0 0,0 1 1 0 0,1 0 0 0 0,-1-1 0 0 0,1 1 0 0 0,0-1-1 0 0,0 0 1 0 0,0 0 0 0 0,0 0 0 0 0,0 0 0 0 0,0-1-1 0 0,0 1 1 0 0,1-1 0 0 0,-1 0 0 0 0,5 1 0 0 0,1 1 15 0 0,0-2 1 0 0,-1 0-1 0 0,1 0 0 0 0,0 0 1 0 0,0-1-1 0 0,-1 0 1 0 0,1-1-1 0 0,0 0 1 0 0,-1 0-1 0 0,1-1 0 0 0,15-5 1 0 0,-17 5-17 0 0,-1-1 0 0 0,0 1 0 0 0,0-1 0 0 0,-1-1 1 0 0,1 1-1 0 0,0-1 0 0 0,-1 0 0 0 0,0 0 0 0 0,0-1 0 0 0,0 1 1 0 0,-1-1-1 0 0,1 0 0 0 0,-1 0 0 0 0,0-1 0 0 0,-1 1 0 0 0,1-1 1 0 0,-1 0-1 0 0,0 0 0 0 0,-1 0 0 0 0,1 0 0 0 0,-1 0 0 0 0,-1-1 1 0 0,1 1-1 0 0,-1-1 0 0 0,0 1 0 0 0,0-1 0 0 0,-1 0 0 0 0,0 1 1 0 0,0-1-1 0 0,-1 1 0 0 0,-1-11 0 0 0,-5-8-241 0 0,-11-27 0 0 0,11 36-35 0 0,1-1 0 0 0,1 0-1 0 0,0 0 1 0 0,-4-34 0 0 0,10 36-1914 0 0,2 5-2692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219 106 10591 0 0,'0'0'819'0'0,"0"2"-312"0"0,-4 6 352 0 0,1 0 0 0 0,-1 0 1 0 0,0 0-1 0 0,-1-1 0 0 0,0 1 1 0 0,0-1-1 0 0,-8 8 0 0 0,-50 45 626 0 0,13-13-50 0 0,49-46-1405 0 0,-9 9 311 0 0,1 0-1 0 0,0 1 1 0 0,-13 21-1 0 0,20-29-283 0 0,1 1-1 0 0,-1-1 1 0 0,1 1-1 0 0,-1 0 0 0 0,1-1 1 0 0,0 1-1 0 0,0 0 1 0 0,0 5-1 0 0,1-7-37 0 0,0 0 0 0 0,0 0 0 0 0,1 1 0 0 0,-1-1 0 0 0,0 0 0 0 0,1 0 0 0 0,-1 0 1 0 0,1 0-1 0 0,0 0 0 0 0,0 0 0 0 0,0 0 0 0 0,0 0 0 0 0,0 0 0 0 0,0-1 0 0 0,0 1 0 0 0,2 2 0 0 0,0-2 1 0 0,-1 0 1 0 0,1 0-1 0 0,0 0 0 0 0,0 0 0 0 0,0 0 1 0 0,0-1-1 0 0,0 1 0 0 0,0-1 0 0 0,1 0 1 0 0,-1 0-1 0 0,0 0 0 0 0,1 0 0 0 0,-1-1 1 0 0,1 1-1 0 0,-1-1 0 0 0,1 0 0 0 0,-1 0 1 0 0,0 0-1 0 0,1 0 0 0 0,3-1 0 0 0,4-1 73 0 0,0 0-1 0 0,0-1 1 0 0,-1 0 0 0 0,21-9-1 0 0,-22 8-44 0 0,0-1 0 0 0,-1 0 0 0 0,0-1 0 0 0,0 1 0 0 0,0-1 0 0 0,-1-1-1 0 0,1 0 1 0 0,-2 0 0 0 0,1 0 0 0 0,-1-1 0 0 0,0 0 0 0 0,5-9 0 0 0,0-3-15 0 0,-1-1 0 0 0,-1 0 0 0 0,-1 0 0 0 0,6-25 0 0 0,-7 20-85 0 0,21-45 1 0 0,-22 59-640 0 0,0 0 1 0 0,1 1 0 0 0,0 0-1 0 0,1 0 1 0 0,16-18 0 0 0,-6 13-1229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68 267 4143 0 0,'0'0'191'0'0,"0"2"-11"0"0,-8 21-1284 0 0,-1 0 3514 0 0,5-15-329 0 0,0 0-1 0 0,-1 0 1 0 0,0 0-1 0 0,0-1 0 0 0,-1 1 1 0 0,-6 6-1 0 0,11-13-1354 0 0,1-1-690 0 0,0 0 1 0 0,0-1 0 0 0,0 1-1 0 0,0 0 1 0 0,0 0 0 0 0,0 0-1 0 0,-1 0 1 0 0,1 0 0 0 0,0-1 0 0 0,0 1-1 0 0,0 0 1 0 0,0 0 0 0 0,0 0-1 0 0,0 0 1 0 0,0 0 0 0 0,-1 0 0 0 0,1 0-1 0 0,0-1 1 0 0,0 1 0 0 0,0 0-1 0 0,0 0 1 0 0,0 0 0 0 0,-1 0 0 0 0,1 0-1 0 0,0 0 1 0 0,0 0 0 0 0,0 0-1 0 0,0 0 1 0 0,-1 0 0 0 0,1 0-1 0 0,0 0 1 0 0,0 0 0 0 0,0 0 0 0 0,0 0-1 0 0,-1 0 1 0 0,1 0 0 0 0,0 0-1 0 0,0 0 1 0 0,0 0 0 0 0,0 0 0 0 0,-1 0-1 0 0,1 1 1 0 0,0-1 0 0 0,0 0-1 0 0,0 0 1 0 0,0 0 0 0 0,0 0-1 0 0,0 0 1 0 0,-1 0 0 0 0,1 0 0 0 0,0 1-1 0 0,0-1 1 0 0,0 0 0 0 0,0 0-1 0 0,0 0 1 0 0,0 0 0 0 0,0 0 0 0 0,0 1-1 0 0,0-1 1 0 0,0 0 0 0 0,0 0-1 0 0,0 0 1 0 0,0 0 0 0 0,0 1 0 0 0,0-1-1 0 0,0 0 1 0 0,-2-14 530 0 0,4 8-546 0 0,0 1 0 0 0,0 0-1 0 0,1-1 1 0 0,-1 1 0 0 0,1 0-1 0 0,0 0 1 0 0,0 0 0 0 0,1 1-1 0 0,5-6 1 0 0,6-6 74 0 0,19-15 0 0 0,-22 21-84 0 0,17-16-13 0 0,36-32-37 0 0,105-73 0 0 0,-161 126 28 0 0,0 0 1 0 0,0 0-1 0 0,0 0 0 0 0,1 1 1 0 0,-1 1-1 0 0,1-1 0 0 0,10-1 1 0 0,-19 5 12 0 0,0 1 1 0 0,-1-1-1 0 0,1 0 0 0 0,-1 1 1 0 0,1-1-1 0 0,-1 0 0 0 0,0 1 1 0 0,1-1-1 0 0,-1 1 1 0 0,1-1-1 0 0,-1 1 0 0 0,0-1 1 0 0,1 1-1 0 0,-1-1 0 0 0,0 1 1 0 0,1-1-1 0 0,-1 1 1 0 0,0-1-1 0 0,0 1 0 0 0,0-1 1 0 0,1 2-1 0 0,-1-1-1 0 0,1 3 0 0 0,0 0 1 0 0,0 1-1 0 0,0-1 0 0 0,0 1 1 0 0,-1-1-1 0 0,0 1 0 0 0,0-1 0 0 0,0 1 1 0 0,0-1-1 0 0,-1 1 0 0 0,-1 6 1 0 0,-3 6 13 0 0,-10 27 0 0 0,10-32-8 0 0,-39 88 146 0 0,1-4-303 0 0,41-93-166 0 0,1 1 0 0 0,0 0-1 0 0,0 0 1 0 0,0 0 0 0 0,1 0-1 0 0,-1 0 1 0 0,1 0 0 0 0,0 8 0 0 0,1-10-1214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69 354 4143 0 0,'7'-3'89'0'0,"-4"1"-39"0"0,-1 1 1 0 0,0 0-1 0 0,1 0 1 0 0,-1 0-1 0 0,1 1 1 0 0,-1-1-1 0 0,1 1 1 0 0,-1-1-1 0 0,1 1 1 0 0,-1 0-1 0 0,1 0 0 0 0,-1 0 1 0 0,1 0-1 0 0,0 0 1 0 0,4 2-1 0 0,-7-2 184 0 0,1 0 0 0 0,-1 1-1 0 0,0-1 1 0 0,1 0 0 0 0,-1 1-1 0 0,0-1 1 0 0,1 0 0 0 0,-1 1-1 0 0,0-1 1 0 0,0 0 0 0 0,1 1-1 0 0,-1-1 1 0 0,0 0 0 0 0,0 1-1 0 0,0-1 1 0 0,1 1 0 0 0,-1-1-1 0 0,0 1 1 0 0,0-1 0 0 0,0 0-1 0 0,0 1 1 0 0,0-1 0 0 0,0 1-1 0 0,0-1 1 0 0,0 1 0 0 0,0 11 3189 0 0,-1-10-2827 0 0,0 0 0 0 0,1 1 0 0 0,-1-1 0 0 0,0 0 0 0 0,0 0 0 0 0,0 0 0 0 0,-1 0 0 0 0,-1 3 0 0 0,-25 24-42 0 0,22-22 141 0 0,5-6-638 0 0,0 0-1 0 0,-1 0 1 0 0,1 0-1 0 0,0 0 1 0 0,0-1-1 0 0,-1 1 1 0 0,1 0-1 0 0,0 0 1 0 0,-1-1-1 0 0,1 1 1 0 0,-1-1-1 0 0,1 0 1 0 0,-1 1-1 0 0,1-1 1 0 0,0 0-1 0 0,-1 0 1 0 0,0 0-1 0 0,1 0 1 0 0,-1 0-1 0 0,1 0 1 0 0,-1 0-1 0 0,1 0 1 0 0,0-1 0 0 0,-1 1-1 0 0,1 0 1 0 0,-1-1-1 0 0,1 1 1 0 0,-1-1-1 0 0,0-1 1 0 0,-1 1-16 0 0,1-1 1 0 0,-1 1 0 0 0,1-1-1 0 0,0 0 1 0 0,-1 0 0 0 0,1 0-1 0 0,0 0 1 0 0,0 0 0 0 0,1-1-1 0 0,-1 1 1 0 0,0 0 0 0 0,1-1-1 0 0,-2-3 1 0 0,1-1-18 0 0,0 1 1 0 0,1-1-1 0 0,0 0 1 0 0,0 0-1 0 0,0 0 1 0 0,1 0-1 0 0,0 0 1 0 0,1-1-1 0 0,-1 1 1 0 0,1 1-1 0 0,1-1 1 0 0,-1 0-1 0 0,1 0 1 0 0,5-11-1 0 0,-1 3-6 0 0,1 1 1 0 0,0-1-1 0 0,1 2 0 0 0,1-1 1 0 0,15-18-1 0 0,-6 12-14 0 0,0 1-1 0 0,2 0 1 0 0,37-27 0 0 0,-42 35-29 0 0,2 1 1 0 0,-1 0 0 0 0,1 1 0 0 0,0 1 0 0 0,1 1 0 0 0,20-6-1 0 0,-27 11 4 0 0,1 0 0 0 0,0 0 0 0 0,0 1 0 0 0,0 0 0 0 0,1 1 0 0 0,-1 1-1 0 0,16 2 1 0 0,2 3 13 0 0,50 16 0 0 0,-73-20 17 0 0,1 1-1 0 0,-1 0 1 0 0,0 0 0 0 0,0 1-1 0 0,0 0 1 0 0,-1 0-1 0 0,0 0 1 0 0,1 1 0 0 0,9 11-1 0 0,-13-14 14 0 0,-1 1-1 0 0,0 0 1 0 0,0-1-1 0 0,0 1 1 0 0,0 0-1 0 0,-1 0 1 0 0,1 1-1 0 0,-1-1 1 0 0,0 0-1 0 0,0 0 1 0 0,0 1-1 0 0,0-1 1 0 0,0 1-1 0 0,-1-1 1 0 0,0 0-1 0 0,1 1 1 0 0,-1-1-1 0 0,-1 1 1 0 0,1-1 0 0 0,0 1-1 0 0,-1-1 1 0 0,0 1-1 0 0,0-1 1 0 0,-1 4-1 0 0,-2 3 3 0 0,-1 0-1 0 0,0-1 1 0 0,-1 1 0 0 0,1-1 0 0 0,-2 0-1 0 0,-14 15 1 0 0,-51 43 125 0 0,58-55-144 0 0,-4 3-195 0 0,-2-1 0 0 0,0 0-1 0 0,-32 15 1 0 0,-70 26-1061 0 0,98-48-1889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19 2303 0 0,'42'-15'518'0'0,"-14"12"4844"0"0,-28 3-5055 0 0,1 0-1 0 0,-1 0 0 0 0,1 0 0 0 0,-1 0 0 0 0,1 0 0 0 0,-1 0 0 0 0,1 0 0 0 0,-1 1 1 0 0,1-1-1 0 0,-1 0 0 0 0,1 0 0 0 0,-1 1 0 0 0,1-1 0 0 0,-1 0 0 0 0,1 0 0 0 0,-1 1 1 0 0,1 0-1 0 0,4 9 1509 0 0,-2 10-1059 0 0,-3-12-548 0 0,-1 0 0 0 0,0-1 1 0 0,-1 1-1 0 0,1 0 0 0 0,-2-1 0 0 0,1 1 1 0 0,-7 13-1 0 0,-2 0 214 0 0,-18 25 0 0 0,-13 11 340 0 0,-76 79-1 0 0,51-62-432 0 0,-21 22-43 0 0,-31 36-110 0 0,95-103-147 0 0,1 2-1 0 0,-29 54 1 0 0,47-77 71 0 0,1 1 0 0 0,0 0 0 0 0,1 0 1 0 0,-3 11-1 0 0,5-17-241 0 0,1 0 1 0 0,-1 0 0 0 0,1-1-1 0 0,0 1 1 0 0,0 0 0 0 0,0 0-1 0 0,0 0 1 0 0,0 0 0 0 0,1-1-1 0 0,0 5 1 0 0,0-6-237 0 0,0 1 0 0 0,-1-1 0 0 0,1 1 0 0 0,0-1 0 0 0,0 0 0 0 0,0 1 0 0 0,0-1 0 0 0,0 0 0 0 0,0 0 0 0 0,0 1 0 0 0,0-1 0 0 0,2 1 0 0 0,7 4-6167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1095 5983 0 0,'-5'4'11304'0'0,"21"-21"-10436"0"0,1 1 0 0 0,0 0 0 0 0,26-17 0 0 0,-22 17-589 0 0,170-151 1584 0 0,5-3-45 0 0,126-50-510 0 0,14 21-224 0 0,-331 197-1084 0 0,79-44-76 0 0,38-23-207 0 0,-97 53 179 0 0,-1-1-1 0 0,37-33 1 0 0,-54 43-176 0 0,0-1 1 0 0,-1 0-1 0 0,7-11 0 0 0,-11 17-13 0 0,-5 2-223 0 0,-2 0 316 0 0,0 0-1 0 0,0 0 1 0 0,0 0-1 0 0,1 1 0 0 0,-1-1 1 0 0,0 1-1 0 0,-7 3 1 0 0,-37 13-1364 0 0,30-9 875 0 0,-12 5-812 0 0,1 1-205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1481 1 4607 0 0,'-2'0'4051'0'0,"-1"0"-3665"0"0,0 0 0 0 0,0 1-1 0 0,0 0 1 0 0,0 0 0 0 0,0-1 0 0 0,1 2-1 0 0,-1-1 1 0 0,0 0 0 0 0,0 1 0 0 0,1-1-1 0 0,-1 1 1 0 0,1 0 0 0 0,-4 3 0 0 0,-5 5 339 0 0,-15 18 0 0 0,24-26-580 0 0,-93 124 2312 0 0,43-54-1489 0 0,-376 537 2944 0 0,212-238-3301 0 0,110-187-502 0 0,78-137-182 0 0,-2 2-2326 0 0</inkml:trace>
  <inkml:trace contextRef="#ctx0" brushRef="#br0" timeOffset="1">97 866 14279 0 0,'-8'0'253'0'0,"0"0"-1"0"0,0 0 0 0 0,0 1 0 0 0,0 0 1 0 0,-9 2-1 0 0,15-2-164 0 0,0-1 0 0 0,0 1 1 0 0,0-1-1 0 0,0 1 0 0 0,0-1 1 0 0,1 1-1 0 0,-1 0 0 0 0,0 0 0 0 0,0 0 1 0 0,1 0-1 0 0,-1 0 0 0 0,1 1 1 0 0,-1-1-1 0 0,1 0 0 0 0,-1 1 0 0 0,1-1 1 0 0,0 1-1 0 0,0 0 0 0 0,-1-1 1 0 0,1 1-1 0 0,0 0 0 0 0,1-1 0 0 0,-1 1 1 0 0,0 0-1 0 0,0 0 0 0 0,0 4 1 0 0,1-5-19 0 0,0 0 1 0 0,0 1 0 0 0,1-1-1 0 0,-1 1 1 0 0,0-1 0 0 0,1 0 0 0 0,-1 0-1 0 0,1 1 1 0 0,-1-1 0 0 0,1 0 0 0 0,0 0-1 0 0,-1 1 1 0 0,1-1 0 0 0,0 0-1 0 0,0 0 1 0 0,0 0 0 0 0,0 0 0 0 0,0 0-1 0 0,0 0 1 0 0,0-1 0 0 0,0 1-1 0 0,0 0 1 0 0,0 0 0 0 0,1-1 0 0 0,-1 1-1 0 0,0-1 1 0 0,2 1 0 0 0,5 2 111 0 0,1 0 0 0 0,0 0 0 0 0,9 1 0 0 0,-11-3 14 0 0,35 7 623 0 0,0-3 1 0 0,80 1 0 0 0,88-15-80 0 0,-189 7-717 0 0,401-44 69 0 0,-190 16-2886 0 0,-173 25-2593 0 0,-7 3-1604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5527 0 0,'0'0'250'0'0,"-1"2"-2"0"0,-14 16-606 0 0,-2 3 5430 0 0,-22 34-1 0 0,3 4-410 0 0,-25 43-2519 0 0,49-79-1824 0 0,1 0-1 0 0,-12 38 1 0 0,21-55-275 0 0,1-1-1 0 0,0 1 1 0 0,0-1 0 0 0,0 1-1 0 0,1 0 1 0 0,0-1 0 0 0,0 1 0 0 0,0 0-1 0 0,1-1 1 0 0,0 1 0 0 0,0 0-1 0 0,0-1 1 0 0,3 7 0 0 0,-3-9-31 0 0,0 0-1 0 0,1 0 1 0 0,-1-1 0 0 0,1 1 0 0 0,0 0 0 0 0,0-1 0 0 0,0 1-1 0 0,0-1 1 0 0,0 0 0 0 0,0 0 0 0 0,1 0 0 0 0,-1 0-1 0 0,1 0 1 0 0,-1 0 0 0 0,1-1 0 0 0,0 1 0 0 0,0-1 0 0 0,-1 0-1 0 0,1 0 1 0 0,0 0 0 0 0,0 0 0 0 0,0 0 0 0 0,1-1-1 0 0,-1 1 1 0 0,4-1 0 0 0,1 0 9 0 0,1 0 1 0 0,-1-1-1 0 0,1 0 0 0 0,-1 0 0 0 0,1-1 1 0 0,-1 0-1 0 0,0-1 0 0 0,0 0 0 0 0,0 0 1 0 0,0-1-1 0 0,-1 0 0 0 0,0 0 1 0 0,1-1-1 0 0,-1 0 0 0 0,-1 0 0 0 0,1 0 1 0 0,-1-1-1 0 0,11-12 0 0 0,-7 6 17 0 0,-1 0 0 0 0,0 0 0 0 0,-1-1 0 0 0,-1 0 0 0 0,0-1 0 0 0,0 0 0 0 0,-1 0 0 0 0,-1 0 0 0 0,6-27 0 0 0,-9 31-112 0 0,-1-1 0 0 0,0 0-1 0 0,-1 0 1 0 0,0 1 0 0 0,-2-14 0 0 0,-12-51-795 0 0,6 37 506 0 0,8 38 343 0 0,-1-8-2203 0 0,1 1-2686 0 0,1-2-2174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4143 0 0,'0'0'11408'0'0,"1"2"-11233"0"0,-1 2-102 0 0,0 0-1 0 0,0 0 1 0 0,0 0 0 0 0,-1 1 0 0 0,0-1-1 0 0,1-1 1 0 0,-1 1 0 0 0,-1 0 0 0 0,-1 5-1 0 0,-19 37 372 0 0,12-25-294 0 0,-231 390 1203 0 0,190-330-1286 0 0,-10 20 9 0 0,60-99-36 0 0,4-2-508 0 0,0-1 0 0 0,0 0 0 0 0,0 0 0 0 0,0 0 0 0 0,-1 0 0 0 0,1 0-1 0 0,0-1 1 0 0,-1 1 0 0 0,4-4 0 0 0,-4 4-69 0 0,14-11-5205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9215 0 0,'0'0'3414'0'0,"3"1"-2828"0"0,15 4-81 0 0,0-2-1 0 0,0 0 0 0 0,0 0 0 0 0,0-2 1 0 0,23-1-1 0 0,12 2 148 0 0,-11-1-171 0 0,-1-2-1 0 0,83-12 1 0 0,81-29 321 0 0,-130 25-632 0 0,294-82-43 0 0,-215 45-3218 0 0,-109 37 1427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 10135 0 0,'0'0'2259'0'0,"-2"2"-951"0"0,-50 73 2533 0 0,-38 59-3177 0 0,-40 99-399 0 0,-70 120-194 0 0,168-306-71 0 0,-60 67 0 0 0,73-93 4 0 0,-35 30 0 0 0,43-42 16 0 0,-1 0-1 0 0,0-1 0 0 0,0 0 1 0 0,-1-1-1 0 0,-14 6 0 0 0,7-9 8 0 0,18-4 45 0 0,3-2-4 0 0,2-8-68 0 0,1 1 0 0 0,0 0 0 0 0,1 0 0 0 0,0 0 0 0 0,0 1 0 0 0,11-14 0 0 0,44-45-219 0 0,-28 36 129 0 0,1 1 1 0 0,61-44-1 0 0,-74 60 142 0 0,1 2 1 0 0,0 0-1 0 0,1 1 0 0 0,0 2 1 0 0,0 0-1 0 0,40-10 1 0 0,-58 18 5 0 0,0 0 1 0 0,0 1-1 0 0,1-1 1 0 0,-1 1 0 0 0,0 0-1 0 0,0 0 1 0 0,0 0 0 0 0,0 1-1 0 0,0 0 1 0 0,0-1-1 0 0,0 1 1 0 0,6 3 0 0 0,-8-3-29 0 0,0 0 0 0 0,0 0 0 0 0,0 0 0 0 0,-1 0 0 0 0,1 1 0 0 0,-1-1 0 0 0,1 1 0 0 0,-1-1 0 0 0,1 1 0 0 0,-1 0 0 0 0,0-1 0 0 0,0 1 1 0 0,1 0-1 0 0,-1 0 0 0 0,-1 0 0 0 0,1 0 0 0 0,0 0 0 0 0,0 0 0 0 0,-1 0 0 0 0,1 0 0 0 0,-1 0 0 0 0,0 0 0 0 0,1 0 0 0 0,-1 1 0 0 0,-1 2 1 0 0,1 6 57 0 0,-1 0 0 0 0,0-1 0 0 0,-1 1 0 0 0,-1-1 0 0 0,-4 13 0 0 0,-22 51 336 0 0,16-44-256 0 0,-26 75-112 0 0,39-104-100 0 0,-1-1 0 0 0,1 1 0 0 0,0-1 0 0 0,0 1 0 0 0,0-1 0 0 0,0 1 1 0 0,0-1-1 0 0,0 0 0 0 0,0 1 0 0 0,0-1 0 0 0,0 1 0 0 0,0-1 0 0 0,0 1 1 0 0,1-1-1 0 0,-1 1 0 0 0,0-1 0 0 0,0 0 0 0 0,0 1 0 0 0,0-1 1 0 0,1 1-1 0 0,-1-1 0 0 0,0 0 0 0 0,0 1 0 0 0,1-1 0 0 0,-1 0 0 0 0,0 1 1 0 0,1-1-1 0 0,-1 0 0 0 0,0 1 0 0 0,1-1 0 0 0,-1 0 0 0 0,1 0 0 0 0,-1 0 1 0 0,0 1-1 0 0,1-1 0 0 0,-1 0 0 0 0,1 0 0 0 0,-1 0 0 0 0,1 0 0 0 0,17 3-2009 0 0,-5-4-319 0 0,3-4-3378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70 127 9215 0 0,'0'0'1182'0'0,"0"2"44"0"0,1 1-693 0 0,0 1-1 0 0,-1-1 1 0 0,1 1-1 0 0,0-1 0 0 0,1 0 1 0 0,-1 1-1 0 0,0-1 0 0 0,1 0 1 0 0,3 4-1 0 0,-4-5-398 0 0,1 0-1 0 0,0-1 0 0 0,-1 1 0 0 0,1-1 1 0 0,0 1-1 0 0,0-1 0 0 0,0 1 0 0 0,0-1 0 0 0,1 0 1 0 0,-1 0-1 0 0,0 0 0 0 0,0 0 0 0 0,1-1 1 0 0,-1 1-1 0 0,3 0 0 0 0,9 1 227 0 0,0-1 0 0 0,-1 0 0 0 0,1-1 0 0 0,0-1 0 0 0,-1 0 0 0 0,1-1 0 0 0,18-4 0 0 0,91-33 461 0 0,-113 35-825 0 0,-8 4 6 0 0,23-9-14 0 0,27-14-1 0 0,-45 19-68 0 0,-1 1 0 0 0,0-1-1 0 0,0 0 1 0 0,0 0 0 0 0,-1-1 0 0 0,1 1 0 0 0,-1-1 0 0 0,0-1 0 0 0,7-9 0 0 0,-11 14 57 0 0,0 1 0 0 0,-1-1 1 0 0,1 0-1 0 0,0 0 0 0 0,-1 0 1 0 0,1 0-1 0 0,-1 0 0 0 0,1 0 1 0 0,-1 0-1 0 0,0-1 0 0 0,1 1 1 0 0,-1 0-1 0 0,0 0 0 0 0,0 0 1 0 0,1 0-1 0 0,-1 0 0 0 0,0 0 1 0 0,0-1-1 0 0,-1 1 0 0 0,1 0 1 0 0,0 0-1 0 0,0 0 0 0 0,0 0 0 0 0,-1 0 1 0 0,1 0-1 0 0,0-1 0 0 0,-1 1 1 0 0,1 0-1 0 0,-1 0 0 0 0,0 0 1 0 0,1 0-1 0 0,-1 1 0 0 0,0-1 1 0 0,1 0-1 0 0,-1 0 0 0 0,0 0 1 0 0,0 0-1 0 0,0 1 0 0 0,0-1 1 0 0,0 0-1 0 0,0 1 0 0 0,-2-2 1 0 0,0 1-36 0 0,-1 0 1 0 0,1-1-1 0 0,-1 1 1 0 0,0 0-1 0 0,0 1 1 0 0,0-1-1 0 0,1 1 1 0 0,-1 0-1 0 0,0 0 1 0 0,0 0-1 0 0,-7 1 1 0 0,-6 3-93 0 0,1 1 0 0 0,0 0 0 0 0,0 1 1 0 0,-15 8-1 0 0,-58 38-70 0 0,53-29 265 0 0,2 3 1 0 0,0 0-1 0 0,-30 33 0 0 0,52-47 16 0 0,1 0 1 0 0,0 1-1 0 0,1 0 0 0 0,0 1 0 0 0,2 0 1 0 0,-1 1-1 0 0,2-1 0 0 0,0 2 1 0 0,1-1-1 0 0,-9 32 0 0 0,14-41-29 0 0,0-1 0 0 0,0 1 0 0 0,1 0-1 0 0,0 0 1 0 0,0-1 0 0 0,0 1 0 0 0,1 0 0 0 0,0 0 0 0 0,0-1-1 0 0,0 1 1 0 0,1 0 0 0 0,2 6 0 0 0,-2-8 3 0 0,0 0 0 0 0,1 0 0 0 0,-1 0 0 0 0,1 0 0 0 0,0-1 0 0 0,0 1 0 0 0,0-1-1 0 0,0 1 1 0 0,0-1 0 0 0,1 0 0 0 0,0 0 0 0 0,0-1 0 0 0,-1 1 0 0 0,1-1 0 0 0,8 3 0 0 0,2 0-99 0 0,-1-1-1 0 0,1 0 1 0 0,1-1-1 0 0,-1-1 1 0 0,0 0-1 0 0,1-1 1 0 0,-1 0-1 0 0,1-2 0 0 0,-1 1 1 0 0,0-2-1 0 0,1 0 1 0 0,-1-1-1 0 0,25-7 1 0 0,-7-1-7138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683 822 10591 0 0,'0'0'964'0'0,"-1"2"-794"0"0,-2 3 147 0 0,-1 1 1 0 0,1 0-1 0 0,0 0 0 0 0,1 1 1 0 0,0-1-1 0 0,0 1 1 0 0,0-1-1 0 0,0 1 1 0 0,1-1-1 0 0,0 1 0 0 0,1 12 1 0 0,0-18 258 0 0,-1 0-545 0 0,1-1-1 0 0,0 1 1 0 0,0-1 0 0 0,0 0-1 0 0,0 1 1 0 0,1-1 0 0 0,-1 1-1 0 0,0-1 1 0 0,0 0 0 0 0,0 1-1 0 0,0-1 1 0 0,0 1 0 0 0,0-1-1 0 0,1 0 1 0 0,-1 1 0 0 0,0-1 0 0 0,0 0-1 0 0,0 1 1 0 0,1-1 0 0 0,-1 0-1 0 0,0 0 1 0 0,1 1 0 0 0,-1-1-1 0 0,0 0 1 0 0,1 0 0 0 0,-1 1-1 0 0,0-1 1 0 0,1 0 0 0 0,-1 0-1 0 0,0 0 1 0 0,1 1 0 0 0,-1-1-1 0 0,0 0 1 0 0,1 0 0 0 0,-1 0-1 0 0,1 0 1 0 0,-1 0 0 0 0,0 0-1 0 0,1 0 1 0 0,-1 0 0 0 0,1 0 0 0 0,-1 0-1 0 0,1 0 1 0 0,18-2 786 0 0,-15 0-671 0 0,1 0 1 0 0,-1 0 0 0 0,0 0 0 0 0,0 0 0 0 0,0-1-1 0 0,0 1 1 0 0,0-1 0 0 0,-1 0 0 0 0,6-6 0 0 0,27-35 417 0 0,-30 37-483 0 0,67-99 56 0 0,-4-2 1 0 0,68-145-1 0 0,-112 204-350 0 0,38-82-1038 0 0,-57 115 996 0 0,-1 0 0 0 0,0-1 0 0 0,-1 1 0 0 0,-1-1 0 0 0,-1 0 0 0 0,1-24 0 0 0,-3 38 221 0 0,0-1 0 0 0,0 1 0 0 0,0-1 1 0 0,-1 1-1 0 0,0-1 0 0 0,0 1 0 0 0,0 0 1 0 0,0-1-1 0 0,0 1 0 0 0,-3-4 0 0 0,4 6 36 0 0,-1 0-1 0 0,1 0 1 0 0,-1 0-1 0 0,0 0 0 0 0,0 1 1 0 0,0-1-1 0 0,1 0 0 0 0,-1 0 1 0 0,0 1-1 0 0,0-1 1 0 0,0 1-1 0 0,0-1 0 0 0,0 1 1 0 0,0-1-1 0 0,0 1 1 0 0,0-1-1 0 0,0 1 0 0 0,0 0 1 0 0,-1 0-1 0 0,1-1 0 0 0,0 1 1 0 0,0 0-1 0 0,0 0 1 0 0,0 0-1 0 0,0 0 0 0 0,0 0 1 0 0,-1 1-1 0 0,1-1 1 0 0,0 0-1 0 0,0 1 0 0 0,0-1 1 0 0,0 0-1 0 0,0 1 1 0 0,0-1-1 0 0,-1 1 0 0 0,-5 3 30 0 0,1 0-1 0 0,0 0 1 0 0,-1 1 0 0 0,1-1-1 0 0,1 1 1 0 0,-7 7-1 0 0,-29 36 198 0 0,7-1 56 0 0,-43 76-1 0 0,-17 59-18 0 0,70-132-233 0 0,-45 89 32 0 0,-111 213 0 0 0,-26-14 30 0 0,171-287-36 0 0,-102 138 167 0 0,99-141-194 0 0,-79 76-1 0 0,114-122-92 0 0,2-1 1 0 0,0 1 1 0 0,0-1-1 0 0,0 0 1 0 0,-1 0-1 0 0,1 0 1 0 0,0 0-1 0 0,-1 0 1 0 0,1-1-1 0 0,0 1 1 0 0,-3 1-1 0 0,1-14-1360 0 0,3-2 116 0 0,3-2-57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93 6911 0 0,'-17'1'248'0'0,"1"1"0"0"0,-21 6-1 0 0,8 2 6182 0 0,30-8-5870 0 0,1 0-438 0 0,0 0-1 0 0,0 0 1 0 0,0 1-1 0 0,1-1 1 0 0,-1-1 0 0 0,0 1-1 0 0,1 0 1 0 0,0-1-1 0 0,-1 1 1 0 0,1-1 0 0 0,0 0-1 0 0,0 0 1 0 0,0 0-1 0 0,-1 0 1 0 0,6 1 0 0 0,4 0 221 0 0,0 0 1 0 0,19 0-1 0 0,20-2 309 0 0,0-3-1 0 0,0-1 0 0 0,68-16 0 0 0,146-50 382 0 0,-180 46-761 0 0,-68 19-400 0 0,48-12 404 0 0,-56 15-650 0 0,0 1 0 0 0,0 0 0 0 0,1 0 0 0 0,-1 1 0 0 0,11 1 0 0 0,-20 0 137 0 0,1-1 1 0 0,-1 0-1 0 0,1 1 0 0 0,-1 0 0 0 0,1-1 1 0 0,-1 1-1 0 0,0-1 0 0 0,1 1 0 0 0,-1-1 1 0 0,0 1-1 0 0,1 0 0 0 0,-1-1 0 0 0,0 1 1 0 0,0 0-1 0 0,0-1 0 0 0,0 1 0 0 0,1 0 0 0 0,-1-1 1 0 0,0 2-1 0 0,1 9-2048 0 0,-1-8 47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4143 0 0,'0'2'7774'0'0,"-1"2"-7489"0"0,0 0 0 0 0,0 0 0 0 0,-1-1 1 0 0,0 1-1 0 0,1-1 0 0 0,-1 1 0 0 0,0-1 0 0 0,-1 0 1 0 0,1 0-1 0 0,0 0 0 0 0,-1 0 0 0 0,-4 4 1 0 0,-7 5 364 0 0,-23 15 0 0 0,13-9-88 0 0,2 0-243 0 0,0 2 0 0 0,1 0-1 0 0,1 2 1 0 0,1 0 0 0 0,-22 33-1 0 0,40-52-281 0 0,-1 0 1 0 0,0-1-1 0 0,1 1 0 0 0,-1 0 0 0 0,1 0 0 0 0,0 0 0 0 0,0 0 0 0 0,0 0 1 0 0,0 0-1 0 0,1 0 0 0 0,-1 0 0 0 0,1 5 0 0 0,0-7-12 0 0,0 1 0 0 0,0 0 1 0 0,1-1-1 0 0,-1 1 0 0 0,1-1 0 0 0,-1 1 0 0 0,1-1 0 0 0,0 1 1 0 0,0-1-1 0 0,-1 0 0 0 0,1 1 0 0 0,0-1 0 0 0,0 0 1 0 0,0 0-1 0 0,0 1 0 0 0,1-1 0 0 0,-1 0 0 0 0,0 0 0 0 0,0 0 1 0 0,1 0-1 0 0,-1 0 0 0 0,0-1 0 0 0,1 1 0 0 0,-1 0 0 0 0,4 0 1 0 0,1 1 57 0 0,0 0 1 0 0,0-1 0 0 0,1 0-1 0 0,-1 0 1 0 0,1 0-1 0 0,-1-1 1 0 0,1 0 0 0 0,-1-1-1 0 0,1 1 1 0 0,-1-1 0 0 0,9-2-1 0 0,9-4 157 0 0,36-13-1 0 0,-54 18-211 0 0,5-3-5 0 0,0 1-1 0 0,0-1 1 0 0,0-1-1 0 0,-1 0 1 0 0,0 0 0 0 0,11-10-1 0 0,-17 12-13 0 0,0 1 1 0 0,0-1-1 0 0,-1 0 0 0 0,0 0 0 0 0,0 0 1 0 0,0 0-1 0 0,0-1 0 0 0,-1 1 0 0 0,1-1 0 0 0,-1 0 1 0 0,0 0-1 0 0,-1 1 0 0 0,1-1 0 0 0,-1 0 0 0 0,0 0 1 0 0,0-10-1 0 0,0 5 11 0 0,-1 0 1 0 0,-1-1-1 0 0,0 1 1 0 0,0 0-1 0 0,-4-13 0 0 0,3 18-40 0 0,0-1 0 0 0,1 1 0 0 0,-2 0 0 0 0,1 0 0 0 0,-1 0 0 0 0,1 0 0 0 0,-1 0 0 0 0,-1 1 0 0 0,1-1 0 0 0,-1 1 0 0 0,-4-5 0 0 0,-5-2-1286 0 0,-3-3-4811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496 185 14743 0 0,'0'0'57'0'0,"0"0"-1"0"0,1 0 1 0 0,-1 0-1 0 0,0 0 1 0 0,0 0-1 0 0,0 0 1 0 0,0-1-1 0 0,0 1 1 0 0,0 0-1 0 0,0 0 1 0 0,0 0-1 0 0,0 0 1 0 0,1 0-1 0 0,-1 0 1 0 0,0 0-1 0 0,0 0 1 0 0,0 0 0 0 0,0-1-1 0 0,0 1 1 0 0,0 0-1 0 0,0 0 1 0 0,0 0-1 0 0,0 0 1 0 0,0 0-1 0 0,0 0 1 0 0,0-1-1 0 0,0 1 1 0 0,0 0-1 0 0,0 0 1 0 0,0 0-1 0 0,0 0 1 0 0,0 0-1 0 0,0 0 1 0 0,0 0-1 0 0,0-1 1 0 0,0 1-1 0 0,0 0 1 0 0,0 0-1 0 0,0 0 1 0 0,0 0-1 0 0,-1 0 1 0 0,1 0-1 0 0,0 0 1 0 0,0 0-1 0 0,0-1 1 0 0,0 1-1 0 0,0 0 1 0 0,0 0-1 0 0,0 0 1 0 0,0 0-1 0 0,0 0 1 0 0,0 0-1 0 0,-1 0 1 0 0,1 0 0 0 0,0 0-1 0 0,0 0 1 0 0,0 0-1 0 0,0 0 1 0 0,0 0-1 0 0,0 0 1 0 0,-1 0-1 0 0,1 0 1 0 0,0 0-1 0 0,0 0 1 0 0,0 0-1 0 0,0 0 1 0 0,0 0-1 0 0,0 0 1 0 0,-1 0-1 0 0,-11 7 941 0 0,-14 16-856 0 0,5-1 38 0 0,1 1 0 0 0,1 0 1 0 0,1 2-1 0 0,-20 34 1 0 0,-50 113 32 0 0,64-120-175 0 0,-59 125 51 0 0,-34 83-833 0 0,111-246-111 0 0,-14 25 0 0 0,19-38 317 0 0</inkml:trace>
  <inkml:trace contextRef="#ctx0" brushRef="#br0" timeOffset="1">859 29 9215 0 0,'6'-5'98'0'0,"-3"2"92"0"0,0 1-1 0 0,1-1 1 0 0,-2 0 0 0 0,1 0 0 0 0,5-7 2958 0 0,-14 20 233 0 0,-58 78-1402 0 0,13-18-1462 0 0,-94 153 413 0 0,18 11-609 0 0,-17 43-77 0 0,79-158-963 0 0,56-101-269 0 0,-1-1-4820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1839 0 0,'16'-25'16034'0'0,"-15"27"-15526"0"0,1 2-368 0 0,0 0 0 0 0,-1 0 0 0 0,1 0 0 0 0,-1 0 0 0 0,0 1 0 0 0,0-1 1 0 0,-1 0-1 0 0,1 1 0 0 0,-1 7 0 0 0,-6 45 478 0 0,4-41-415 0 0,-5 45 446 0 0,3 0-1 0 0,3 1 0 0 0,11 108 0 0 0,-9-161-659 0 0,1-1-11 0 0,-1 1-1 0 0,0-1 0 0 0,-1 1 1 0 0,0-1-1 0 0,0 1 1 0 0,0 0-1 0 0,-1-1 0 0 0,-4 16 1 0 0,5-24-63 0 0,0 1 0 0 0,-1-1 0 0 0,1 1 0 0 0,0-1 0 0 0,-1 1 0 0 0,1-1 1 0 0,0 1-1 0 0,-1-1 0 0 0,1 1 0 0 0,0-1 0 0 0,-1 1 0 0 0,1-1 0 0 0,-1 0 0 0 0,1 1 0 0 0,-1-1 0 0 0,1 0 1 0 0,0 1-1 0 0,-1-1 0 0 0,0 0 0 0 0,1 0 0 0 0,-1 0 0 0 0,1 1 0 0 0,-1-1 0 0 0,1 0 0 0 0,-1 0 1 0 0,1 0-1 0 0,-1 0 0 0 0,0 0 0 0 0,1 0 0 0 0,-1 0 0 0 0,1 0 0 0 0,-1 0 0 0 0,1 0 0 0 0,-1 0 0 0 0,1-1 1 0 0,-1 1-1 0 0,0 0 0 0 0,1 0 0 0 0,-1 0 0 0 0,1-1 0 0 0,-1 1 0 0 0,1 0 0 0 0,0-1 0 0 0,-1 1 1 0 0,1 0-1 0 0,-1-1 0 0 0,1 1 0 0 0,-1-1 0 0 0,1 1 0 0 0,0 0 0 0 0,-1-1 0 0 0,1 1 0 0 0,0-1 0 0 0,0 1 1 0 0,-1-1-1 0 0,1 0 0 0 0,0 0 0 0 0,-3-7-1438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13823 0 0,'0'0'1062'0'0,"-1"1"-578"0"0,-12 6 77 0 0,0 0 1 0 0,1 2-1 0 0,1-1 1 0 0,-1 2 0 0 0,-10 10-1 0 0,-50 60-696 0 0,54-59 339 0 0,-71 90-51 0 0,74-91-155 0 0,2 1 0 0 0,0 1 0 0 0,-16 39-1 0 0,29-60 3 0 0,-17 50 0 0 0,16-47 0 0 0,0-1 0 0 0,1 1 0 0 0,-1-1 0 0 0,1 1 0 0 0,-1 0 0 0 0,1 0 0 0 0,0-1 0 0 0,1 1 0 0 0,-1 0 0 0 0,1-1 0 0 0,0 1 0 0 0,1 4 0 0 0,5 3 0 0 0,-4-9 26 0 0,0 0-1 0 0,0 0 0 0 0,0 0 1 0 0,0 0-1 0 0,1-1 0 0 0,-1 1 1 0 0,0-1-1 0 0,1 0 0 0 0,-1 0 1 0 0,1 0-1 0 0,-1 0 0 0 0,1 0 1 0 0,-1-1-1 0 0,1 0 0 0 0,-1 0 1 0 0,1 0-1 0 0,6-1 0 0 0,-3 0 61 0 0,-1 0-1 0 0,1 0 0 0 0,-1 0 1 0 0,1-1-1 0 0,-1-1 0 0 0,0 1 1 0 0,0-1-1 0 0,0 0 0 0 0,6-4 1 0 0,-2 0-23 0 0,0-1 0 0 0,-1 0 0 0 0,-1-1 0 0 0,1 0 1 0 0,-1 0-1 0 0,-1-1 0 0 0,0 0 0 0 0,0-1 1 0 0,-1 1-1 0 0,0-1 0 0 0,-1 0 0 0 0,0-1 0 0 0,3-11 1 0 0,-4 10-48 0 0,0-1 0 0 0,-1 1 0 0 0,-1-1 0 0 0,-1 0 0 0 0,0 0 0 0 0,0 0 0 0 0,-1 1 0 0 0,-1-1 0 0 0,-1 0 0 0 0,0 0 0 0 0,-5-18 0 0 0,3 20-374 0 0,-1 1 0 0 0,-7-14 0 0 0,5 13-348 0 0,7 11 259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97 261 11975 0 0,'0'0'923'0'0,"0"-1"-602"0"0,0-4 2565 0 0,-2 7-1978 0 0,-11 19-524 0 0,0 1 0 0 0,1 0 0 0 0,1 1 0 0 0,1 0 0 0 0,1 1 1 0 0,-7 31-1 0 0,12-40-315 0 0,1 0 1 0 0,1 0 0 0 0,1 1-1 0 0,0 22 1 0 0,4-24-11 0 0,3-4 31 0 0,-4-9-74 0 0,-1 0 0 0 0,0 0 0 0 0,1 0 0 0 0,-1 0 0 0 0,1 0 0 0 0,-1 0 0 0 0,1-1 0 0 0,-1 1 0 0 0,1-1 0 0 0,-1 1 0 0 0,1-1 0 0 0,0 1 0 0 0,-1-1 0 0 0,1 0 0 0 0,0 0 0 0 0,-1 0 0 0 0,1 0 1 0 0,0 0-1 0 0,-1 0 0 0 0,1-1 0 0 0,0 1 0 0 0,-1 0 0 0 0,1-1 0 0 0,-1 1 0 0 0,1-1 0 0 0,0 0 0 0 0,-1 1 0 0 0,0-1 0 0 0,1 0 0 0 0,1-1 0 0 0,4-3 41 0 0,0-1 1 0 0,0 0-1 0 0,0 0 1 0 0,7-9-1 0 0,-7 7-26 0 0,28-30 43 0 0,-1-2-1 0 0,-2-1 1 0 0,38-66 0 0 0,-79 125-6 0 0,1 1 0 0 0,0 1 1 0 0,1-1-1 0 0,-4 23 0 0 0,3-11 73 0 0,3-15-41 0 0,2 0 0 0 0,0 0 0 0 0,-2 28 0 0 0,5-39-66 0 0,-1 0 0 0 0,2 0-1 0 0,-1 0 1 0 0,0 0 0 0 0,1 0 0 0 0,0 0 0 0 0,0 0-1 0 0,0-1 1 0 0,1 1 0 0 0,0 0 0 0 0,0-1 0 0 0,0 1 0 0 0,0-1-1 0 0,1 1 1 0 0,-1-1 0 0 0,6 6 0 0 0,-6-9 9 0 0,0 1 0 0 0,-1-1 1 0 0,1 1-1 0 0,0-1 0 0 0,0 0 1 0 0,1 1-1 0 0,-1-1 0 0 0,0 0 1 0 0,0 0-1 0 0,0-1 0 0 0,1 1 1 0 0,-1 0-1 0 0,0-1 0 0 0,1 0 1 0 0,2 1-1 0 0,0-1-3 0 0,-1 0-1 0 0,1-1 1 0 0,0 1-1 0 0,-1-1 1 0 0,1 0 0 0 0,-1 0-1 0 0,7-3 1 0 0,2-2 12 0 0,0 0 1 0 0,0-2-1 0 0,0 1 0 0 0,11-11 1 0 0,-1 2-13 0 0,0-2-1 0 0,-2-1 1 0 0,0 0 0 0 0,-1-2 0 0 0,-1 0 0 0 0,-1-1 0 0 0,20-33-1 0 0,-19 18 70 0 0,-2-1 0 0 0,22-66 0 0 0,14-33-30 0 0,-49 128-142 0 0,1 0-1 0 0,0 0 1 0 0,1 1 0 0 0,0-1-1 0 0,12-12 1 0 0,-16 19-63 0 0,0 0 0 0 0,0 1 0 0 0,0-1 0 0 0,0 1 0 0 0,0 0 0 0 0,0-1 0 0 0,0 1 0 0 0,0 0 0 0 0,1 0 0 0 0,-1 0 0 0 0,0 1 0 0 0,5-2 0 0 0,-5 2-103 0 0,0 0-1 0 0,-1 0 1 0 0,1 0 0 0 0,0 0 0 0 0,-1 1 0 0 0,1-1 0 0 0,0 1 0 0 0,0-1 0 0 0,-1 1 0 0 0,1-1 0 0 0,-1 1 0 0 0,1 0 0 0 0,-1 0 0 0 0,1 0 0 0 0,-1 0 0 0 0,1 0 0 0 0,-1 0 0 0 0,0 0 0 0 0,0 1 0 0 0,2 1 0 0 0,5 7-1426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 1375 0 0,'0'0'66'0'0,"1"-1"-8"0"0,20-24 19005 0 0,-20 33-15707 0 0,-2 9-6232 0 0,0-12 4624 0 0,-6 16-1606 0 0,-1-1 1 0 0,0-1 0 0 0,-1 1-1 0 0,-1-1 1 0 0,-16 22 0 0 0,8-12-123 0 0,7-10 24 0 0,1-2-292 0 0,-14 19 0 0 0,21-33 69 0 0,0-1-627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80 335 11519 0 0,'0'0'887'0'0,"-1"2"-583"0"0,-27 30 1485 0 0,26-30-1496 0 0,-1 1 0 0 0,0-1-1 0 0,1 0 1 0 0,-1 0 0 0 0,0 0 0 0 0,0 0-1 0 0,0 0 1 0 0,-1-1 0 0 0,1 0 0 0 0,-4 2-1 0 0,6-3 278 0 0,-10-17 358 0 0,10 14-898 0 0,1-1 0 0 0,-1 1 1 0 0,1-1-1 0 0,0 1 1 0 0,0-1-1 0 0,0 1 1 0 0,0-1-1 0 0,1 1 1 0 0,0-1-1 0 0,-1 1 0 0 0,1 0 1 0 0,0-1-1 0 0,3-4 1 0 0,3-7 58 0 0,13-22 1 0 0,-17 31-65 0 0,12-16 11 0 0,0 0-1 0 0,1 0 1 0 0,2 2-1 0 0,21-21 1 0 0,-5 10-124 0 0,58-42 0 0 0,-86 69 100 0 0,0 0 1 0 0,1 0 0 0 0,-1 1-1 0 0,1 0 1 0 0,-1 0-1 0 0,1 0 1 0 0,0 1 0 0 0,0 0-1 0 0,8-1 1 0 0,-13 3 26 0 0,0-1 0 0 0,0 1 0 0 0,0 0 0 0 0,0 0 0 0 0,0 1 0 0 0,0-1 0 0 0,0 0 0 0 0,0 1 0 0 0,0-1 0 0 0,0 1 0 0 0,0-1 0 0 0,0 1-1 0 0,0 0 1 0 0,0 0 0 0 0,-1 0 0 0 0,1 0 0 0 0,0 0 0 0 0,-1 0 0 0 0,1 0 0 0 0,-1 1 0 0 0,1-1 0 0 0,-1 1 0 0 0,0-1 0 0 0,1 1 0 0 0,-1-1 0 0 0,0 1 0 0 0,0 0 0 0 0,0-1 0 0 0,0 1 0 0 0,0 0 0 0 0,-1 0-1 0 0,1 0 1 0 0,-1 0 0 0 0,1 0 0 0 0,-1 0 0 0 0,1 0 0 0 0,-1 2 0 0 0,1 8 55 0 0,0 0-1 0 0,0 0 1 0 0,-2 0-1 0 0,1 1 1 0 0,-1-1-1 0 0,-1 0 1 0 0,-4 13-1 0 0,-3 11 209 0 0,-16 35 0 0 0,8-29-1222 0 0,7-18-1449 0 0,0 1-1 0 0,-5 27 0 0 0,11-37-4001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696 104 11975 0 0,'3'-8'567'0'0,"13"-33"1005"0"0,-12 13 2540 0 0,-4 26-4066 0 0,0 1 0 0 0,0 0 0 0 0,-1 0 0 0 0,1 0 0 0 0,0 0 0 0 0,-1-1 0 0 0,1 1 0 0 0,0 0 0 0 0,-1 0 0 0 0,0 0 0 0 0,1 0 0 0 0,-1 0 1 0 0,0 0-1 0 0,1 0 0 0 0,-1 0 0 0 0,0 0 0 0 0,0 1 0 0 0,0-1 0 0 0,1 0 0 0 0,-1 0 0 0 0,0 1 0 0 0,0-1 0 0 0,0 0 0 0 0,-1 1 0 0 0,1-1 0 0 0,0 1 0 0 0,0 0 0 0 0,0-1 0 0 0,0 1 0 0 0,0 0 0 0 0,0-1 0 0 0,-1 1 1 0 0,1 0-1 0 0,0 0 0 0 0,0 0 0 0 0,-2 0 0 0 0,-3 0-9 0 0,-1 1 0 0 0,1-1-1 0 0,0 1 1 0 0,-1 0 0 0 0,-6 2 0 0 0,4 1-37 0 0,0 0 0 0 0,1 0 0 0 0,-1 1 0 0 0,1 0 0 0 0,0 1 0 0 0,0 0 0 0 0,-12 12 0 0 0,-12 8 0 0 0,10-10 0 0 0,1 0 0 0 0,0 2 0 0 0,1 0 0 0 0,1 1 0 0 0,1 1 0 0 0,-20 29 0 0 0,33-41 12 0 0,6-7-4 0 0,-1 0 0 0 0,1-1 0 0 0,0 1 1 0 0,-1-1-1 0 0,1 1 0 0 0,0-1 0 0 0,0 1 0 0 0,-1-1 0 0 0,1 0 0 0 0,0 1 0 0 0,0-1 0 0 0,0 0 0 0 0,1 1 1 0 0,1-1 0 0 0,1 1 1 0 0,0-1 0 0 0,0 0 0 0 0,-1 0 0 0 0,1 0 0 0 0,0-1 0 0 0,0 1 0 0 0,-1-1 0 0 0,1 0 0 0 0,0 0 0 0 0,-1 0 0 0 0,1 0 0 0 0,-1-1 0 0 0,0 1 0 0 0,7-5 0 0 0,5-3-6 0 0,-1-1 0 0 0,14-13 0 0 0,-24 20-5 0 0,8-7 1 0 0,16-17-1 0 0,-25 23 2 0 0,0 1 0 0 0,-1 0 0 0 0,1-1 0 0 0,-1 0 1 0 0,0 0-1 0 0,0 1 0 0 0,0-1 0 0 0,0 0 0 0 0,-1-1 0 0 0,2-4 0 0 0,-3 9-1 0 0,0-1 0 0 0,0 1-1 0 0,0 0 1 0 0,0 0 0 0 0,1-1 0 0 0,-1 1 0 0 0,0 0-1 0 0,0 0 1 0 0,0 0 0 0 0,0-1 0 0 0,0 1 0 0 0,0 0 0 0 0,0 0-1 0 0,0-1 1 0 0,0 1 0 0 0,0 0 0 0 0,0 0 0 0 0,0-1 0 0 0,0 1-1 0 0,0 0 1 0 0,0 0 0 0 0,-1-1 0 0 0,1 1 0 0 0,0 0 0 0 0,0 0-1 0 0,0-1 1 0 0,0 1 0 0 0,0 0 0 0 0,0 0 0 0 0,-1 0 0 0 0,1-1-1 0 0,0 1 1 0 0,0 0 0 0 0,0 0 0 0 0,-1 0 0 0 0,1 0-1 0 0,0 0 1 0 0,0-1 0 0 0,0 1 0 0 0,-1 0 0 0 0,1 0 0 0 0,0 0-1 0 0,0 0 1 0 0,-1 0 0 0 0,1 0 0 0 0,0 0 0 0 0,0 0 0 0 0,-1 0-1 0 0,1 0 1 0 0,0 0 0 0 0,0 0 0 0 0,-1 0 0 0 0,1 0 0 0 0,0 0-1 0 0,0 0 1 0 0,-1 0 0 0 0,1 0 0 0 0,0 0 0 0 0,0 0 0 0 0,0 0-1 0 0,-1 1 1 0 0,1-1 0 0 0,0 0 0 0 0,0 0 0 0 0,-1 0 0 0 0,1 0-1 0 0,0 0 1 0 0,0 1 0 0 0,0-1 0 0 0,-1 0-1 0 0,-3 2-13 0 0,-1 1 1 0 0,0-1-1 0 0,1 1 1 0 0,0 0-1 0 0,-1 0 1 0 0,1 1-1 0 0,1-1 1 0 0,-1 1 0 0 0,-6 7-1 0 0,-1 4-21 0 0,-13 22-1 0 0,8-10 31 0 0,2 1 1 0 0,2 1-1 0 0,0 0 0 0 0,-11 46 0 0 0,-19 127-44 0 0,12-42-290 0 0,7-57-44 0 0,6 1-1 0 0,-8 170 1 0 0,23-174 645 0 0,-6 108 608 0 0,3-156-529 0 0,-1-1-1 0 0,-15 52 1 0 0,18-90-180 0 0,-2 0-1 0 0,1 0 0 0 0,-2-1 1 0 0,1 1-1 0 0,-2-1 1 0 0,-11 17-1 0 0,13-22 49 0 0,0-1-1 0 0,0 1 1 0 0,-1-1 0 0 0,0-1-1 0 0,0 1 1 0 0,0-1-1 0 0,-1 0 1 0 0,0-1-1 0 0,0 1 1 0 0,0-1 0 0 0,0-1-1 0 0,-10 5 1 0 0,15-8-188 0 0,0 1 1 0 0,1-1-1 0 0,-1 1 0 0 0,0-1 1 0 0,0 0-1 0 0,0 0 1 0 0,0 1-1 0 0,0-1 0 0 0,1-1 1 0 0,-1 1-1 0 0,0 0 1 0 0,0 0-1 0 0,0-1 1 0 0,0 1-1 0 0,1-1 0 0 0,-1 1 1 0 0,0-1-1 0 0,-2-1 1 0 0,2 0 28 0 0,-1 1 0 0 0,1-1 1 0 0,0 0-1 0 0,0 0 0 0 0,0 0 1 0 0,0 0-1 0 0,1 0 0 0 0,-1-1 0 0 0,1 1 1 0 0,-1-1-1 0 0,0-2 0 0 0,-2-4 82 0 0,0-1-1 0 0,1 0 0 0 0,1 1 0 0 0,-1-1 0 0 0,0-17 0 0 0,1 2-585 0 0,2 0-1 0 0,0 0 1 0 0,6-35-1 0 0,20-72-3076 0 0,-1 6 1210 0 0,-22 103 811 0 0,-2 4-38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396 257 5063 0 0,'0'0'390'0'0,"3"0"-116"0"0,18 2 4816 0 0,-19-1-4879 0 0,1 1 1 0 0,-1-1 0 0 0,1 0 0 0 0,-1 0 0 0 0,1 0 0 0 0,3 0-1 0 0,-3 0 8 0 0,1-1-1 0 0,-1 0 0 0 0,0 0 1 0 0,0 0-1 0 0,0 0 0 0 0,1-1 0 0 0,-1 1 1 0 0,0-1-1 0 0,0 0 0 0 0,0 0 1 0 0,0 0-1 0 0,5-2 0 0 0,-3 1 18 0 0,-3 0-83 0 0,0 0 0 0 0,0 0 1 0 0,0 0-1 0 0,-1 0 1 0 0,1 0-1 0 0,0 0 1 0 0,-1 0-1 0 0,1-1 0 0 0,-1 1 1 0 0,0 0-1 0 0,0-1 1 0 0,0 1-1 0 0,0-1 0 0 0,1-3 1 0 0,-1-1 10 0 0,0 0 1 0 0,0 0-1 0 0,-1 0 1 0 0,1 0-1 0 0,-1 1 1 0 0,-2-13-1 0 0,-1 2 8 0 0,-8-26 1 0 0,9 33-163 0 0,-1 1-1 0 0,-1 0 1 0 0,0 0 0 0 0,0 0-1 0 0,-1 0 1 0 0,-7-9 0 0 0,11 16-15 0 0,-1 0 1 0 0,1 0-1 0 0,-1 0 1 0 0,0 0-1 0 0,0 0 0 0 0,0 0 1 0 0,0 1-1 0 0,0-1 1 0 0,0 1-1 0 0,-1-1 1 0 0,1 1-1 0 0,0 0 0 0 0,-1 0 1 0 0,1 0-1 0 0,-1 0 1 0 0,1 0-1 0 0,-1 1 1 0 0,1-1-1 0 0,-1 1 0 0 0,0-1 1 0 0,1 1-1 0 0,-1 0 1 0 0,0 0-1 0 0,1 1 1 0 0,-1-1-1 0 0,0 0 0 0 0,-3 2 1 0 0,-6 2-34 0 0,0 0 0 0 0,1 2 0 0 0,-1-1 0 0 0,1 2 0 0 0,0-1 0 0 0,1 1 0 0 0,-18 16 0 0 0,-1 3-90 0 0,-30 38 1 0 0,30-28 289 0 0,1 2-1 0 0,1 1 0 0 0,3 0 1 0 0,-24 53-1 0 0,36-67-53 0 0,-16 49 1 0 0,26-68-99 0 0,0 1 0 0 0,0-1 0 0 0,1 1 0 0 0,0 0 0 0 0,0 0 0 0 0,1 0 0 0 0,0 0 0 0 0,0 0 0 0 0,1-1 0 0 0,-1 1 0 0 0,2 0 0 0 0,-1 0 0 0 0,3 8 0 0 0,-3-13-2 0 0,0 0-1 0 0,0-1 0 0 0,0 1 1 0 0,0 0-1 0 0,0 0 0 0 0,0-1 1 0 0,0 1-1 0 0,1-1 1 0 0,-1 1-1 0 0,1-1 0 0 0,-1 0 1 0 0,1 1-1 0 0,-1-1 0 0 0,1 0 1 0 0,0 0-1 0 0,0 0 0 0 0,2 1 1 0 0,-1-1 7 0 0,0 0 0 0 0,0-1 1 0 0,0 1-1 0 0,0-1 0 0 0,1 0 0 0 0,-1 1 1 0 0,0-1-1 0 0,0-1 0 0 0,0 1 0 0 0,4-1 1 0 0,6-2 105 0 0,-1-1 1 0 0,1-1-1 0 0,-1 0 1 0 0,15-8-1 0 0,-25 12-87 0 0,48-25 354 0 0,0-3 1 0 0,73-55 0 0 0,-119 81-389 0 0,37-32 3 0 0,-38 31-5 0 0,1 0 0 0 0,-1 0 0 0 0,1 0 0 0 0,-1 0 0 0 0,0-1 0 0 0,-1 1 0 0 0,5-10 0 0 0,-5 7-63 0 0,-2 6 62 0 0,0 1 0 0 0,0 0 1 0 0,-1-1-1 0 0,1 1 0 0 0,0 0 1 0 0,0-1-1 0 0,0 1 0 0 0,0 0 1 0 0,0 0-1 0 0,-1-1 0 0 0,1 1 1 0 0,0 0-1 0 0,0 0 1 0 0,0-1-1 0 0,-1 1 0 0 0,1 0 1 0 0,0 0-1 0 0,0 0 0 0 0,-1-1 1 0 0,1 1-1 0 0,0 0 0 0 0,0 0 1 0 0,-1 0-1 0 0,1 0 0 0 0,0 0 1 0 0,-1-1-1 0 0,1 1 1 0 0,0 0-1 0 0,-1 0 0 0 0,-8-2 9 0 0,7 3-9 0 0,0-1-1 0 0,-1 0 1 0 0,1 1-1 0 0,0-1 1 0 0,0 1 0 0 0,0-1-1 0 0,0 1 1 0 0,0 0-1 0 0,0 0 1 0 0,0 0-1 0 0,0 0 1 0 0,0 0 0 0 0,1 1-1 0 0,-1-1 1 0 0,0 0-1 0 0,1 1 1 0 0,-1 0-1 0 0,1-1 1 0 0,-1 1 0 0 0,-1 3-1 0 0,-3 4 4 0 0,1 6 0 0 0,6-11 0 0 0,0-2 0 0 0,1 11-48 0 0,1-10 31 0 0,1 1-206 0 0,7 11-1441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17 17191 0 0,'10'-13'787'0'0,"-7"10"328"0"0,0 16-294 0 0,-3-8-700 0 0,0 1 0 0 0,0-1 0 0 0,0 1 0 0 0,-1-1 0 0 0,0 0 0 0 0,0 1 1 0 0,0-1-1 0 0,-3 5 0 0 0,-18 43 212 0 0,12-31-191 0 0,-28 57 195 0 0,-56 89 0 0 0,-62 67-289 0 0,109-165-50 0 0,-76 106-107 0 0,-43 66-1446 0 0,128-189-2043 0 0,29-41 1876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125 317 5983 0 0,'2'-8'38'0'0,"1"0"1"0"0,1 0-1 0 0,6-11 0 0 0,-3 8 1099 0 0,0 1 0 0 0,1 0 0 0 0,15-15 0 0 0,4 0 2443 0 0,40-27 0 0 0,-49 39-3787 0 0,20-15 1265 0 0,43-24 0 0 0,-67 44-850 0 0,-1 2 1 0 0,1-1-1 0 0,1 1 1 0 0,-1 1-1 0 0,1 1 1 0 0,0 0-1 0 0,20-2 1 0 0,-30 5-182 0 0,1 1 1 0 0,-1 0 0 0 0,1 0-1 0 0,-1 0 1 0 0,1 1 0 0 0,-1-1 0 0 0,1 2-1 0 0,-1-1 1 0 0,9 3 0 0 0,-12-3-21 0 0,0 0 0 0 0,0 0 0 0 0,0 1 0 0 0,0-1 0 0 0,0 0 0 0 0,0 1 0 0 0,-1-1 0 0 0,1 1 0 0 0,-1 0 0 0 0,1-1 0 0 0,-1 1 0 0 0,1 0 0 0 0,-1 0-1 0 0,0 0 1 0 0,0 0 0 0 0,0 0 0 0 0,0 0 0 0 0,0 0 0 0 0,0 1 0 0 0,-1-1 0 0 0,1 0 0 0 0,-1 0 0 0 0,0 1 0 0 0,1-1 0 0 0,-1 3 0 0 0,-1 5 8 0 0,1 1 0 0 0,-1 0 0 0 0,-1-1 1 0 0,0 1-1 0 0,-1-1 0 0 0,0 0 0 0 0,0 0 0 0 0,-7 14 0 0 0,0-4 19 0 0,0-1 0 0 0,-1 0 0 0 0,-15 18 0 0 0,5-11-20 0 0,-2-1 0 0 0,0-1-1 0 0,-1-1 1 0 0,-1-1 0 0 0,-2-2-1 0 0,-48 31 1 0 0,37-30-232 0 0,0-1 0 0 0,-2-2 0 0 0,0-2 0 0 0,-72 19 0 0 0,111-35 126 0 0,-39 9-780 0 0,13-9-4820 0 0,14-3-554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8751 0 0,'0'0'674'0'0,"0"2"-438"0"0,-1 7 400 0 0,0 0 1 0 0,0 0 0 0 0,-1 0-1 0 0,0 0 1 0 0,-1 0 0 0 0,-6 16 0 0 0,-30 51 3259 0 0,32-62-4039 0 0,-147 238 3460 0 0,91-152-2579 0 0,-249 393 180 0 0,290-459-2518 0 0,-50 61-1 0 0,63-85-5523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1 547 4607 0 0,'3'-18'400'0'0,"2"1"0"0"0,0 0-1 0 0,10-21 1 0 0,-3 11 3370 0 0,2 0 1 0 0,31-43 0 0 0,-29 49-3362 0 0,1 1-1 0 0,1 0 1 0 0,1 1-1 0 0,1 1 1 0 0,22-16 0 0 0,-6 9 30 0 0,0 1 0 0 0,54-24 0 0 0,-82 44-419 0 0,0 0 0 0 0,1 1 0 0 0,0 0 1 0 0,-1 0-1 0 0,1 1 0 0 0,0 0 0 0 0,1 1 0 0 0,-1 0 0 0 0,18 0 0 0 0,-21 2-7 0 0,-1 0 0 0 0,1 0 0 0 0,0 0 0 0 0,0 1 0 0 0,-1-1-1 0 0,1 1 1 0 0,-1 1 0 0 0,0-1 0 0 0,1 1 0 0 0,-1 0 0 0 0,0 0 0 0 0,-1 0 0 0 0,1 1 0 0 0,-1-1-1 0 0,1 1 1 0 0,6 8 0 0 0,-6-5 10 0 0,0 0 1 0 0,-1 0-1 0 0,0 1 0 0 0,0-1 0 0 0,0 1 0 0 0,-1 0 1 0 0,0 0-1 0 0,-1 0 0 0 0,0 1 0 0 0,0-1 1 0 0,-1 1-1 0 0,1-1 0 0 0,-2 1 0 0 0,0-1 0 0 0,0 1 1 0 0,0-1-1 0 0,-1 1 0 0 0,0-1 0 0 0,-1 1 1 0 0,0-1-1 0 0,0 0 0 0 0,-1 1 0 0 0,-4 8 0 0 0,-3 2 108 0 0,0-1 0 0 0,-1 0 0 0 0,-1 0-1 0 0,-1-2 1 0 0,-23 26 0 0 0,8-15 111 0 0,-2-1 0 0 0,-35 25 0 0 0,45-37-551 0 0,-1-2 0 0 0,0 0 1 0 0,-36 13-1 0 0,-72 16-1290 0 0,126-40 1476 0 0,-1 1-188 0 0,0-1 0 0 0,-1 0 0 0 0,1 0 0 0 0,0 0 0 0 0,-1-1 0 0 0,1 1 0 0 0,-1-1 0 0 0,1 0 0 0 0,0 0 0 0 0,-1-1 1 0 0,1 1-1 0 0,-1-1 0 0 0,1 0 0 0 0,-5-1 0 0 0,-6-7-1461 0 0,12 6-11 0 0</inkml:trace>
  <inkml:trace contextRef="#ctx0" brushRef="#br0" timeOffset="1">796 728 1839 0 0,'-9'-2'160'0'0,"1"1"553"0"0,0-2 0 0 0,-14-5-1 0 0,16 6 453 0 0,0-2-1 0 0,0 1 0 0 0,0 0 0 0 0,0-1 0 0 0,1 0 0 0 0,-9-9 1 0 0,11 10-422 0 0,0 0 0 0 0,0-1 1 0 0,0 1-1 0 0,1-1 0 0 0,-1 0 1 0 0,1 0-1 0 0,0 0 0 0 0,0 0 1 0 0,0 0-1 0 0,-1-8 0 0 0,2 8-469 0 0,0 0-1 0 0,1 0 0 0 0,-1-1 1 0 0,1 1-1 0 0,0 0 0 0 0,1-1 0 0 0,0-5 1 0 0,1 3-215 0 0,0 0 0 0 0,0 0 0 0 0,0 0 0 0 0,1 0 0 0 0,1 0 0 0 0,3-6 0 0 0,27-36 217 0 0,-20 30-227 0 0,14-19-24 0 0,2 1 0 0 0,1 1 0 0 0,2 2 0 0 0,1 1 0 0 0,59-43 0 0 0,-38 36-85 0 0,129-85-512 0 0,-164 115 71 0 0,33-14 0 0 0,-21 13-5517 0 0,-13 7-821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11111 0 0,'0'0'4128'0'0,"0"2"-3434"0"0,1 0-487 0 0,-1 1 0 0 0,0 0 1 0 0,0 0-1 0 0,-1 0 1 0 0,1 0-1 0 0,0-1 0 0 0,-1 1 1 0 0,0 0-1 0 0,0 0 1 0 0,0-1-1 0 0,0 1 0 0 0,0 0 1 0 0,-2 2-1 0 0,-4 6 486 0 0,-13 18-1 0 0,-5 7 114 0 0,-15 44 27 0 0,-19 34-123 0 0,-49 88-68 0 0,91-168-612 0 0,7-16-1 0 0,5-10-33 0 0,0 1 1 0 0,1 0 0 0 0,0 0-1 0 0,1 0 1 0 0,0 0 0 0 0,-3 12-1 0 0,6-20-609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285 134 4143 0 0,'8'-42'805'0'0,"-8"19"2400"0"0,0 21-2361 0 0,0 0 0 0 0,0 0-1 0 0,-1 1 1 0 0,1-1-1 0 0,-1 0 1 0 0,1 0 0 0 0,-1 1-1 0 0,-1-4 1 0 0,1 5-714 0 0,0-1 0 0 0,0 1 0 0 0,0-1 0 0 0,0 1 0 0 0,0 0 0 0 0,0-1 0 0 0,0 1 0 0 0,-1 0 0 0 0,1 0 0 0 0,0 0 0 0 0,0 0 0 0 0,0 0 0 0 0,0 0 0 0 0,0 0 0 0 0,-1 0 0 0 0,-1 1 127 0 0,-1-1-205 0 0,0 0 0 0 0,0 1 0 0 0,0 0-1 0 0,0 0 1 0 0,0 0 0 0 0,0 0 0 0 0,1 1 0 0 0,-1 0 0 0 0,0 0-1 0 0,-6 4 1 0 0,-3 3-92 0 0,-17 16-1 0 0,18-15 102 0 0,-4 3 60 0 0,1 2 1 0 0,0-1 0 0 0,0 2 0 0 0,2 0 0 0 0,0 1 0 0 0,1 0 0 0 0,0 1 0 0 0,2 0 0 0 0,0 1-1 0 0,1 0 1 0 0,-7 21 0 0 0,15-36-115 0 0,-1 1-1 0 0,1-1 1 0 0,0 0-1 0 0,0 1 0 0 0,1-1 1 0 0,-1 1-1 0 0,1-1 1 0 0,0 1-1 0 0,1 8 1 0 0,0-12-1 0 0,-1 1 0 0 0,1 0 0 0 0,-1-1 0 0 0,1 1 0 0 0,0 0 0 0 0,0-1 0 0 0,0 1 0 0 0,0-1 0 0 0,0 1 0 0 0,0-1 0 0 0,0 0 0 0 0,0 1 0 0 0,1-1 0 0 0,-1 0 1 0 0,0 0-1 0 0,1 0 0 0 0,-1 0 0 0 0,1 0 0 0 0,-1 0 0 0 0,1 0 0 0 0,0 0 0 0 0,-1-1 0 0 0,1 1 0 0 0,0-1 0 0 0,-1 1 0 0 0,1-1 0 0 0,0 0 0 0 0,2 1 0 0 0,3-1 80 0 0,0 1 1 0 0,0-1-1 0 0,0-1 0 0 0,0 1 1 0 0,0-1-1 0 0,0 0 0 0 0,0-1 1 0 0,-1 0-1 0 0,1 0 0 0 0,0 0 0 0 0,-1-1 1 0 0,1 0-1 0 0,-1 0 0 0 0,0 0 1 0 0,0-1-1 0 0,7-6 0 0 0,5-4 122 0 0,-1-2 1 0 0,0 0-1 0 0,24-30 0 0 0,-28 28-168 0 0,0 0 0 0 0,-1-1 0 0 0,-1-1 0 0 0,16-37 0 0 0,21-89-2085 0 0,-48 146 1973 0 0,0 0-1 0 0,0-1 1 0 0,0 1 0 0 0,0 0 0 0 0,0 0-1 0 0,0-1 1 0 0,0 1 0 0 0,1 0 0 0 0,-1-1-1 0 0,0 1 1 0 0,0 0 0 0 0,0-1 0 0 0,0 1-1 0 0,0 0 1 0 0,0 0 0 0 0,0-1 0 0 0,0 1-1 0 0,-1 0 1 0 0,1-1 0 0 0,0 1 0 0 0,0 0-1 0 0,0 0 1 0 0,0-1 0 0 0,0 1 0 0 0,0 0 0 0 0,-1-1-1 0 0,1 1 1 0 0,0 0 0 0 0,0 0 0 0 0,0 0-1 0 0,0-1 1 0 0,-1 1 0 0 0,1 0 0 0 0,0 0-1 0 0,-1-1 1 0 0,0 1-116 0 0,1 0 0 0 0,-1 0 0 0 0,0 0 0 0 0,0 0 0 0 0,1 0 0 0 0,-1 1 0 0 0,0-1 0 0 0,0 0 0 0 0,1 0 0 0 0,-1 0 0 0 0,0 1 0 0 0,1-1 0 0 0,-1 0 0 0 0,-1 1 0 0 0,-7 4-5454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29:5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77 9671 0 0,'1'-1'748'0'0,"9"-16"-501"0"0,-3 7 3642 0 0,10-21 1 0 0,-16 29-3152 0 0,-2 1-670 0 0,1 0 0 0 0,0 0 0 0 0,-1 0 0 0 0,1 0 0 0 0,-1 0 0 0 0,1 0 0 0 0,-1-1 0 0 0,0 2 0 0 0,1-1 0 0 0,-1 0 0 0 0,-1-2 0 0 0,0 3-59 0 0,1 0 0 0 0,-1-1 0 0 0,0 1-1 0 0,1 0 1 0 0,-1-1 0 0 0,0 1 0 0 0,1 0-1 0 0,-1 0 1 0 0,1 1 0 0 0,-1-1 0 0 0,0 0 0 0 0,1 0-1 0 0,-1 1 1 0 0,0-1 0 0 0,1 1 0 0 0,-1-1 0 0 0,1 1-1 0 0,-2 1 1 0 0,-29 17-37 0 0,26-15 41 0 0,-129 103-13 0 0,52-39 0 0 0,71-59 0 0 0,-65 56 0 0 0,70-58 0 0 0,1 0 0 0 0,-1 0 0 0 0,1 1 0 0 0,1 0 0 0 0,-1 0 0 0 0,2 0 0 0 0,-1 1 0 0 0,-4 10 0 0 0,9-18 3 0 0,-1 0-1 0 0,1-1 0 0 0,0 1 1 0 0,-1 0-1 0 0,1 0 1 0 0,0 0-1 0 0,-1 0 0 0 0,1 0 1 0 0,0 0-1 0 0,0 0 0 0 0,0 0 1 0 0,0 0-1 0 0,0 0 1 0 0,0 0-1 0 0,0 0 0 0 0,0 0 1 0 0,1 0-1 0 0,-1 0 1 0 0,0 0-1 0 0,1-1 0 0 0,-1 1 1 0 0,0 0-1 0 0,1 0 0 0 0,-1 0 1 0 0,1 0-1 0 0,-1 0 1 0 0,1-1-1 0 0,0 1 0 0 0,0 1 1 0 0,1-1 3 0 0,0 0 0 0 0,0-1 0 0 0,0 1-1 0 0,0 0 1 0 0,-1-1 0 0 0,1 1 0 0 0,0-1 0 0 0,0 0 0 0 0,0 0 0 0 0,0 0 0 0 0,0 0 0 0 0,0 0 0 0 0,3-1 0 0 0,5 0 7 0 0,0-1 0 0 0,0 0 0 0 0,0-1 0 0 0,0 0 0 0 0,-1-1 0 0 0,10-5 0 0 0,54-32 55 0 0,-49 25-38 0 0,-1 2-5 0 0,-1-2 0 0 0,29-27 0 0 0,-44 36 30 0 0,-10 30 1 0 0,-1-1-826 0 0,4-8-4274 0 0,2-3-1344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68 4607 0 0,'21'-25'353'0'0,"1"0"2051"0"0,-7 7 11491 0 0,-18 18-13772 0 0,0 1-1 0 0,0-1 1 0 0,1 1 0 0 0,-1 0-1 0 0,0-1 1 0 0,1 1-1 0 0,-1 1 1 0 0,1-1 0 0 0,-5 3-1 0 0,-22 16 46 0 0,20-13-31 0 0,-13 10-111 0 0,0 1 1 0 0,1 1-1 0 0,-29 34 1 0 0,38-38-29 0 0,0 1 1 0 0,1 0 0 0 0,1 1 0 0 0,1 0 0 0 0,0 1-1 0 0,-6 20 1 0 0,13-34 2 0 0,1 0 1 0 0,0 0-1 0 0,0 0 0 0 0,0 0 0 0 0,1 0 0 0 0,-1 0 1 0 0,1 0-1 0 0,0 0 0 0 0,0 0 0 0 0,1 1 0 0 0,-1-1 1 0 0,1 0-1 0 0,0 0 0 0 0,2 6 0 0 0,-2-6-13 0 0,1-2-1 0 0,-1 1 0 0 0,1 0 0 0 0,0 0 1 0 0,0 0-1 0 0,0-1 0 0 0,1 1 0 0 0,-1-1 1 0 0,0 0-1 0 0,1 0 0 0 0,0 0 0 0 0,-1 0 1 0 0,1 0-1 0 0,0 0 0 0 0,0-1 0 0 0,0 1 1 0 0,0-1-1 0 0,6 2 0 0 0,6 2-685 0 0,31 4 1 0 0,-5-7-6274 0 0,-19-3 801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0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10591 0 0,'0'0'819'0'0,"-1"1"-534"0"0,-2 1 39 0 0,-1 0 1 0 0,1 0-1 0 0,0 0 0 0 0,0 0 0 0 0,0 0 0 0 0,1 1 0 0 0,-1 0 0 0 0,1-1 0 0 0,-1 1 0 0 0,1 0 0 0 0,0 0 0 0 0,0 0 1 0 0,0 1-1 0 0,-2 5 0 0 0,-3 8 579 0 0,-9 31 0 0 0,9-25-788 0 0,-4 11 174 0 0,-111 295 1335 0 0,-28-56-802 0 0,-23-12-150 0 0,14-58 537 0 0,153-196-1113 0 0,4-5-7 0 0,3-4-16 0 0,7-9-71 0 0,0 0 0 0 0,0 1 0 0 0,1 0 0 0 0,12-11 0 0 0,45-34-201 0 0,-64 53 184 0 0,131-93-611 0 0,-111 82 515 0 0,0 1 0 0 0,0 1 0 0 0,1 1 0 0 0,38-10 0 0 0,-56 18 148 0 0,-1 1 0 0 0,1 1 0 0 0,0-1 0 0 0,0 1 0 0 0,5 0 0 0 0,-8 0-21 0 0,-1 0-1 0 0,1 0 1 0 0,-1 0 0 0 0,1 0 0 0 0,-1 1-1 0 0,1-1 1 0 0,0 1 0 0 0,-1-1 0 0 0,0 1 0 0 0,1 0-1 0 0,-1-1 1 0 0,1 1 0 0 0,-1 0 0 0 0,0 0-1 0 0,1 0 1 0 0,-1 0 0 0 0,0 0 0 0 0,1 2-1 0 0,-1-1 19 0 0,0 0 0 0 0,-1 0 0 0 0,1 0-1 0 0,-1 0 1 0 0,1 0 0 0 0,-1 0 0 0 0,0 0-1 0 0,0 0 1 0 0,0 0 0 0 0,0 0 0 0 0,0 0-1 0 0,-1 4 1 0 0,0-3 22 0 0,-8 49 429 0 0,5-35-221 0 0,-2 24 0 0 0,5-26-188 0 0,1 0-1 0 0,0 0 0 0 0,1 0 0 0 0,0 0 0 0 0,1 0 0 0 0,1-1 0 0 0,1 1 0 0 0,5 14 0 0 0,-8-24-70 0 0,2 1-1 0 0,-1-1 1 0 0,1 0 0 0 0,0 0-1 0 0,0 0 1 0 0,0-1-1 0 0,1 1 1 0 0,-1-1 0 0 0,1 1-1 0 0,0-1 1 0 0,0 0 0 0 0,1-1-1 0 0,-1 1 1 0 0,1-1-1 0 0,0 0 1 0 0,0 0 0 0 0,0 0-1 0 0,0-1 1 0 0,1 0 0 0 0,-1 0-1 0 0,0 0 1 0 0,1-1-1 0 0,10 2 1 0 0,-1-1-606 0 0,1-1-1 0 0,-1-1 0 0 0,0-1 1 0 0,30-4-1 0 0,-17-2-7278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78 3223 0 0,'36'-46'559'0'0,"-13"15"11458"0"0,-30 44-11322 0 0,-14 18 0 0 0,-1 2-29 0 0,14-16-618 0 0,1 1 0 0 0,0-1 0 0 0,1 1 0 0 0,0 1 0 0 0,-4 31 0 0 0,-6 20 6 0 0,-44 128 163 0 0,-127 280 0 0 0,152-400-177 0 0,-77 122 0 0 0,97-179 44 0 0,-10 18 146 0 0,24-37 307 0 0,0 0-470 0 0,-1 8-70 0 0,1-8 242 0 0,0-1-179 0 0,0 0-60 0 0,1 0 1 0 0,-1 0 0 0 0,0-1 0 0 0,1 1 0 0 0,-1 0-1 0 0,0 0 1 0 0,0-1 0 0 0,1 1 0 0 0,-1 0 0 0 0,0-1 0 0 0,0 1-1 0 0,0-1 1 0 0,0 1 0 0 0,-1-1 0 0 0,-2 1-3 0 0,-9 4 2 0 0,9-5 0 0 0,2-1 0 0 0,-7-1 0 0 0,2-2 0 0 0,5 1 3 0 0,1 1-1 0 0,-1 0 1 0 0,1 0-1 0 0,0 0 1 0 0,0-1-1 0 0,0 1 1 0 0,0 0-1 0 0,1-1 1 0 0,-1 1-1 0 0,1-1 1 0 0,-1 1-1 0 0,1-1 1 0 0,0 1-1 0 0,0-1 1 0 0,0 1-1 0 0,0-1 1 0 0,1 1-1 0 0,-1-1 1 0 0,1 1-1 0 0,-1-1 1 0 0,1 1-1 0 0,1-4 1 0 0,3-6 18 0 0,0 0 1 0 0,1 0 0 0 0,8-12 0 0 0,-7 13-11 0 0,22-34 1 0 0,2 1 0 0 0,1 1 0 0 0,41-39 0 0 0,-41 48-159 0 0,2 0-1 0 0,1 3 1 0 0,45-32 0 0 0,-62 50 179 0 0,1 1 0 0 0,1 2 0 0 0,-1-1 0 0 0,2 2 1 0 0,-1 1-1 0 0,1 0 0 0 0,1 2 0 0 0,41-8 0 0 0,-58 14 0 0 0,1-1 1 0 0,-1 1-1 0 0,1 0 0 0 0,-1 1 1 0 0,1-1-1 0 0,-1 1 0 0 0,1 0 1 0 0,-1 0-1 0 0,1 1 0 0 0,-1 0 0 0 0,0 0 1 0 0,0 0-1 0 0,0 0 0 0 0,6 4 1 0 0,-8-3-27 0 0,1-1 0 0 0,-1 1 0 0 0,0-1 1 0 0,0 1-1 0 0,-1 0 0 0 0,1 0 0 0 0,0 0 1 0 0,-1 1-1 0 0,0-1 0 0 0,0 1 1 0 0,0-1-1 0 0,0 1 0 0 0,0 0 0 0 0,-1-1 1 0 0,0 1-1 0 0,0 0 0 0 0,0 0 0 0 0,0 0 1 0 0,0 0-1 0 0,-1 5 0 0 0,0 3 8 0 0,0 0 0 0 0,-2 0 0 0 0,1 0 0 0 0,-1 0 0 0 0,-1-1 0 0 0,0 1 0 0 0,-1-1 0 0 0,-10 22 0 0 0,0-6 30 0 0,-1-1 1 0 0,-25 33-1 0 0,13-26-29 0 0,-1 0 1 0 0,-2-2 0 0 0,-2-1-1 0 0,0-2 1 0 0,-48 33-1 0 0,56-45-16 0 0,-1-1-1 0 0,0-2 0 0 0,-49 20 1 0 0,55-26-22 0 0,-1-1 1 0 0,0-1-1 0 0,0 0 1 0 0,0-2-1 0 0,-41 2 1 0 0,55-5 9 0 0,0 0 1 0 0,0 0 0 0 0,1-1-1 0 0,-1 0 1 0 0,0 0 0 0 0,1 0-1 0 0,-1-1 1 0 0,-6-3-1 0 0,11 5-5 0 0,-1-1 0 0 0,1 0 0 0 0,0 0 0 0 0,-1 0 0 0 0,1 0 0 0 0,0 0-1 0 0,0 0 1 0 0,0 0 0 0 0,0 0 0 0 0,0 0 0 0 0,0 0 0 0 0,0-1 0 0 0,0 1-1 0 0,0 0 1 0 0,0-1 0 0 0,1 1 0 0 0,-1 0 0 0 0,1-1 0 0 0,-1 1-1 0 0,1-1 1 0 0,-1 1 0 0 0,1-1 0 0 0,0 1 0 0 0,0-1 0 0 0,0 0 0 0 0,0 1-1 0 0,0-1 1 0 0,0 1 0 0 0,0-1 0 0 0,0 1 0 0 0,1-1 0 0 0,-1 1 0 0 0,1-1-1 0 0,0-2 1 0 0,2-2-109 0 0,-1 0-1 0 0,1 1 1 0 0,0-1-1 0 0,1 0 0 0 0,-1 1 1 0 0,9-9-1 0 0,31-29-1489 0 0,-31 32 1114 0 0,109-100-3862 0 0,-78 71 2639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1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66 6647 0 0,'0'0'300'0'0,"2"1"0"0"0,2 2-191 0 0,-1 0 1 0 0,1 0-1 0 0,0 0 0 0 0,-1 1 0 0 0,0 0 0 0 0,0-1 0 0 0,0 1 0 0 0,0 0 0 0 0,-1 1 0 0 0,3 3 0 0 0,2 9 2048 0 0,8 25-1 0 0,-11-27-1111 0 0,2 0 0 0 0,9 19 0 0 0,-12-28-831 0 0,0-1 0 0 0,0 0 0 0 0,1 0-1 0 0,0-1 1 0 0,0 1 0 0 0,0-1 0 0 0,0 1-1 0 0,1-1 1 0 0,-1-1 0 0 0,7 5 0 0 0,-7-6-95 0 0,1 0-1 0 0,-1 0 1 0 0,0 0 0 0 0,1-1 0 0 0,-1 1-1 0 0,0-1 1 0 0,1 0 0 0 0,0-1 0 0 0,-1 1 0 0 0,1-1-1 0 0,-1 0 1 0 0,1 0 0 0 0,0 0 0 0 0,4-2 0 0 0,6-1 75 0 0,-1 0 0 0 0,1-2 0 0 0,-1 0 0 0 0,0 0 0 0 0,0-1 0 0 0,-1-1 0 0 0,13-8 1 0 0,13-11 80 0 0,33-30 1 0 0,-56 44-312 0 0,-1-1 1 0 0,18-21 0 0 0,-29 29-29 0 0,-1 1 0 0 0,1 0 1 0 0,-1-1-1 0 0,0 1 0 0 0,0-1 0 0 0,-1 0 0 0 0,0 0 1 0 0,1 0-1 0 0,-2 0 0 0 0,1-1 0 0 0,-1 1 0 0 0,1 0 1 0 0,0-10-1 0 0,-2 14 35 0 0,0-1 0 0 0,0 1 0 0 0,0 0 0 0 0,0 0 0 0 0,-1-1 0 0 0,1 1 0 0 0,0 0 0 0 0,0 0 0 0 0,-1 0 0 0 0,1-1 0 0 0,-1 1 0 0 0,1 0 0 0 0,-1 0 0 0 0,1 0 0 0 0,-1 0 0 0 0,0 0 0 0 0,0 0 0 0 0,1 0 0 0 0,-1 0 1 0 0,0 0-1 0 0,0 0 0 0 0,-1-1 0 0 0,0 2-7 0 0,0-1 1 0 0,0 0-1 0 0,0 0 1 0 0,1 1 0 0 0,-1-1-1 0 0,0 1 1 0 0,0 0-1 0 0,0-1 1 0 0,0 1 0 0 0,0 0-1 0 0,0 0 1 0 0,-4 1-1 0 0,-2 0-63 0 0,-1 1 1 0 0,1 0-1 0 0,-1 1 0 0 0,1 0 0 0 0,-10 5 0 0 0,-35 21-41 0 0,1 3 0 0 0,1 1 1 0 0,3 3-1 0 0,-47 43 0 0 0,67-54 425 0 0,-50 57-1 0 0,68-69-222 0 0,0 1-1 0 0,1-1 0 0 0,1 1 1 0 0,0 1-1 0 0,0-1 1 0 0,2 2-1 0 0,-6 16 0 0 0,11-28-55 0 0,0 0 1 0 0,0-1-1 0 0,0 1 0 0 0,0 0 0 0 0,1 0 0 0 0,0 0 0 0 0,0 0 0 0 0,0 0 1 0 0,0 0-1 0 0,1-1 0 0 0,1 7 0 0 0,-1-8-5 0 0,0 1 0 0 0,0-1 0 0 0,0 0 0 0 0,1 1-1 0 0,-1-1 1 0 0,1 0 0 0 0,-1 0 0 0 0,1 0 0 0 0,0 0 0 0 0,0 0 0 0 0,0 0-1 0 0,0 0 1 0 0,0-1 0 0 0,0 1 0 0 0,0-1 0 0 0,1 1 0 0 0,2 0 0 0 0,6 3 30 0 0,1-1 1 0 0,-1-1 0 0 0,1 0 0 0 0,0 0 0 0 0,0-1 0 0 0,-1-1 0 0 0,1 0 0 0 0,13 0 0 0 0,13-3-9 0 0,44-6 1 0 0,-36 1-958 0 0,-1 0-3722 0 0,-3 0-1634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1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368 313 2303 0 0,'1'1'3088'0'0,"4"4"-2124"0"0,0 0 0 0 0,0-1-1 0 0,1 0 1 0 0,-1 0-1 0 0,1-1 1 0 0,0 0 0 0 0,11 5-1 0 0,-15-7-811 0 0,1 0 0 0 0,-1-1 0 0 0,0 1 0 0 0,1 0 0 0 0,-1-1-1 0 0,0 0 1 0 0,1 1 0 0 0,-1-1 0 0 0,0 0 0 0 0,1 0 0 0 0,-1-1 0 0 0,0 1-1 0 0,1 0 1 0 0,-1-1 0 0 0,0 1 0 0 0,1-1 0 0 0,-1 0 0 0 0,0 0 0 0 0,0 0 0 0 0,0 0-1 0 0,1 0 1 0 0,-1 0 0 0 0,0-1 0 0 0,-1 1 0 0 0,1 0 0 0 0,2-3 0 0 0,6-8 199 0 0,-1-1 1 0 0,0 0 0 0 0,-1 0 0 0 0,0-1 0 0 0,-2 0 0 0 0,1 0-1 0 0,-2 0 1 0 0,7-23 0 0 0,-9 24-260 0 0,-1-1-1 0 0,0 0 1 0 0,-1 0-1 0 0,-1-22 1 0 0,0 29-118 0 0,0 0 0 0 0,-1-1-1 0 0,0 1 1 0 0,-1 0 0 0 0,0 0 0 0 0,0 0 0 0 0,0 0 0 0 0,-1 0 0 0 0,0 0 0 0 0,-6-8 0 0 0,8 14 1 0 0,0-1 1 0 0,0 1-1 0 0,0 0 1 0 0,-1-1-1 0 0,1 1 1 0 0,-1 0-1 0 0,1 0 1 0 0,-1 0-1 0 0,1 0 1 0 0,-1 0-1 0 0,0 1 1 0 0,1-1-1 0 0,-1 0 1 0 0,0 1-1 0 0,0-1 1 0 0,1 1-1 0 0,-1 0 1 0 0,0-1-1 0 0,0 1 1 0 0,0 0-1 0 0,0 0 1 0 0,1 0-1 0 0,-1 1 1 0 0,0-1-1 0 0,0 0 1 0 0,0 1-1 0 0,1-1 0 0 0,-4 2 1 0 0,-5 1-96 0 0,1 1 0 0 0,0 0 0 0 0,-17 11-1 0 0,22-13 86 0 0,-28 19-75 0 0,0 2-1 0 0,2 0 1 0 0,0 2 0 0 0,-32 37-1 0 0,-95 124 61 0 0,147-174 78 0 0,-38 53 90 0 0,43-58-66 0 0,0 1 1 0 0,1 0 0 0 0,0 0-1 0 0,1 1 1 0 0,0-1 0 0 0,-4 16-1 0 0,6-23-34 0 0,1 1 0 0 0,-1 0-1 0 0,1 0 1 0 0,0 0 0 0 0,0-1 0 0 0,0 1-1 0 0,0 0 1 0 0,0 0 0 0 0,0 0 0 0 0,1 0-1 0 0,-1-1 1 0 0,0 1 0 0 0,1 0 0 0 0,0 0-1 0 0,-1-1 1 0 0,1 1 0 0 0,0 0 0 0 0,0-1-1 0 0,0 1 1 0 0,0-1 0 0 0,0 1 0 0 0,0-1-1 0 0,0 1 1 0 0,1-1 0 0 0,-1 0 0 0 0,0 0-1 0 0,1 0 1 0 0,-1 1 0 0 0,1-1 0 0 0,-1-1-1 0 0,1 1 1 0 0,0 0 0 0 0,-1 0 0 0 0,1-1-1 0 0,0 1 1 0 0,0 0 0 0 0,-1-1 0 0 0,1 0-1 0 0,2 1 1 0 0,3 0 41 0 0,1-1 0 0 0,-1 1 0 0 0,1-1 0 0 0,-1-1 0 0 0,1 1 0 0 0,-1-1-1 0 0,1-1 1 0 0,9-2 0 0 0,9-6 103 0 0,0-2 0 0 0,0 0 0 0 0,40-28-1 0 0,-17 11-98 0 0,-40 24-55 0 0,45-26 34 0 0,95-72 1 0 0,-147 102-107 0 0,-4 1-3 0 0,-15 8 36 0 0,0 0-1 0 0,1 1 1 0 0,0 0 0 0 0,1 1-1 0 0,-20 16 1 0 0,4 2 146 0 0,-37 40 1 0 0,64-64-110 0 0,-4 5 10 0 0,-1 1 0 0 0,2-1-1 0 0,-1 1 1 0 0,-6 13 0 0 0,12-14-16 0 0,3-8-4 0 0,-1 0-1 0 0,1 0 1 0 0,0 0 0 0 0,0-1-1 0 0,0 1 1 0 0,0 0 0 0 0,0 0-1 0 0,0-1 1 0 0,0 1-1 0 0,0 0 1 0 0,0-1 0 0 0,0 1-1 0 0,0-1 1 0 0,0 1 0 0 0,1-1-1 0 0,-1 0 1 0 0,0 1-1 0 0,0-1 1 0 0,0 0 0 0 0,1 0-1 0 0,-1 0 1 0 0,2 0 0 0 0,30-2-2221 0 0,-10-3-4610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1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18655 0 0,'0'0'1692'0'0,"-1"2"-1393"0"0,-37 49 399 0 0,3 1 1 0 0,-38 74-1 0 0,-10 17-376 0 0,-129 177-56 0 0,117-179-471 0 0,70-104-66 0 0,-71 103-879 0 0,27-52-2554 0 0,59-77 1922 0 0,2-5-60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40 309 5983 0 0,'6'-14'576'0'0,"1"-1"0"0"0,1 2 0 0 0,1-1 0 0 0,0 1 0 0 0,0 0 0 0 0,1 1 0 0 0,1 0 0 0 0,13-11 0 0 0,0 2-94 0 0,1 2 0 0 0,1 0-1 0 0,0 1 1 0 0,1 2-1 0 0,1 1 1 0 0,1 1-1 0 0,0 2 1 0 0,0 0 0 0 0,41-9-1 0 0,-54 18-118 0 0,-1-1 0 0 0,1 2 1 0 0,-1 0-1 0 0,1 1 0 0 0,-1 1 0 0 0,27 2 0 0 0,-37-1-204 0 0,0 0 0 0 0,0 0 0 0 0,1 1 0 0 0,-1 0 0 0 0,0 0 1 0 0,0 0-1 0 0,-1 0 0 0 0,1 1 0 0 0,8 6 0 0 0,-10-7-89 0 0,0 1 1 0 0,0 0 0 0 0,0 0-1 0 0,-1 0 1 0 0,1 1 0 0 0,-1-1-1 0 0,0 1 1 0 0,0-1-1 0 0,0 1 1 0 0,0 0 0 0 0,-1 0-1 0 0,1 0 1 0 0,-1 0 0 0 0,1 5-1 0 0,-1 0-5 0 0,0 0 1 0 0,-1 0-1 0 0,0-1 0 0 0,-1 1 0 0 0,0 0 0 0 0,0 0 1 0 0,-1-1-1 0 0,0 1 0 0 0,0-1 0 0 0,-1 1 1 0 0,0-1-1 0 0,-7 12 0 0 0,-2 3 25 0 0,-2 0 0 0 0,0-2 0 0 0,-17 21 0 0 0,6-14 7 0 0,0-1 0 0 0,-1-2 0 0 0,-59 45-1 0 0,-102 47-19 0 0,163-103-370 0 0,-1-1 0 0 0,0-1 1 0 0,-1-2-1 0 0,-1 0 0 0 0,-46 10 0 0 0,55-18-891 0 0,6-4-51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804 191 6447 0 0,'2'2'499'0'0,"0"2"-251"0"0,0-1 0 0 0,0 1 0 0 0,-1 0 0 0 0,1 0 1 0 0,-1 0-1 0 0,0 0 0 0 0,0 0 0 0 0,0 0 0 0 0,0 1 0 0 0,-1-1 0 0 0,0 0 0 0 0,0 0 0 0 0,0 0 0 0 0,0 1 1 0 0,-1-1-1 0 0,0 4 0 0 0,-2 7 1360 0 0,0-1 0 0 0,-1 0 0 0 0,-8 19 1 0 0,-15 26 75 0 0,-65 100 0 0 0,86-149-1575 0 0,-112 154 963 0 0,-12-10-377 0 0,129-152-689 0 0,-168 183 460 0 0,-38 45-3056 0 0,182-199 1033 0 0,4-3-306 0 0</inkml:trace>
  <inkml:trace contextRef="#ctx0" brushRef="#br0" timeOffset="1">600 393 8751 0 0,'6'-20'1116'0'0,"1"0"0"0"0,0 1 0 0 0,2 0 0 0 0,0 0 0 0 0,1 1 0 0 0,1 0 0 0 0,23-28-1 0 0,1 7-1180 0 0,-16 20 196 0 0,1 1 1 0 0,0 1-1 0 0,2 1 1 0 0,0 1-1 0 0,0 1 1 0 0,1 1 0 0 0,26-10-1 0 0,-31 15-32 0 0,0 1 1 0 0,1 1-1 0 0,0 1 0 0 0,0 1 0 0 0,0 0 0 0 0,1 2 1 0 0,0 0-1 0 0,-1 1 0 0 0,1 1 0 0 0,23 3 1 0 0,-36-3 0 0 0,0 2 0 0 0,0-1 0 0 0,0 1 0 0 0,0 0 0 0 0,-1 0 0 0 0,1 1 0 0 0,-1 0 0 0 0,1 0 0 0 0,-1 0 0 0 0,0 1 0 0 0,0 0 0 0 0,10 10 0 0 0,-12-10-32 0 0,0 1 0 0 0,0-1 1 0 0,-1 1-1 0 0,1 0 0 0 0,-1 1 1 0 0,0-1-1 0 0,-1 0 0 0 0,1 1 1 0 0,-1 0-1 0 0,0-1 0 0 0,-1 1 1 0 0,0 0-1 0 0,1 0 0 0 0,-2 0 1 0 0,1 9-1 0 0,0-3 18 0 0,-2 0 0 0 0,0 0 0 0 0,0 0 0 0 0,-1 0-1 0 0,0 0 1 0 0,-1-1 0 0 0,-7 20 0 0 0,3-14-1 0 0,-1-1 0 0 0,-1 0-1 0 0,0-1 1 0 0,-17 23 0 0 0,-1-7 118 0 0,-1-2 0 0 0,-1 0 0 0 0,-58 44 1 0 0,50-45-41 0 0,-1-2 0 0 0,-2-2 0 0 0,-46 23 0 0 0,68-39-278 0 0,0 0 0 0 0,0-2 0 0 0,-1 0-1 0 0,1-1 1 0 0,-1 0 0 0 0,0-2 0 0 0,0 0 0 0 0,-1-2 0 0 0,1 0-1 0 0,-23-2 1 0 0,36 1-93 0 0,0-1 0 0 0,0 0 0 0 0,-1-1 0 0 0,1 1 0 0 0,0-1 0 0 0,0 0 0 0 0,1-1 0 0 0,-8-3 0 0 0,10 4-761 0 0,0 0 0 0 0,0 0 0 0 0,0-1 0 0 0,1 1 0 0 0,-5-5 0 0 0,-4-10-5829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10 164 1375 0 0,'-9'-4'16298'0'0,"10"6"-16112"0"0,0-1 0 0 0,1 1 0 0 0,-1-1 0 0 0,0 1 0 0 0,1-1 0 0 0,0 0 0 0 0,-1 0 0 0 0,1 0 0 0 0,-1 0 0 0 0,1 0 0 0 0,0 0 0 0 0,3 0 0 0 0,7 4 164 0 0,1-2 1 0 0,0 0-1 0 0,0 0 0 0 0,1-1 1 0 0,-1-1-1 0 0,25 0 0 0 0,82-13 798 0 0,-116 12-1113 0 0,519-86 1497 0 0,-136 16-1839 0 0,-337 59-27 0 0,-32 7-827 0 0,1 0 0 0 0,37-2 0 0 0,-54 6-323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40 4143 0 0,'0'0'8462'0'0,"-4"-9"-5104"0"0,3 9-3319 0 0,1-1 0 0 0,0 1 0 0 0,-1-1 1 0 0,1 1-1 0 0,-1-1 0 0 0,1 1 0 0 0,-1 0 0 0 0,1-1 0 0 0,-1 1 0 0 0,0 0 0 0 0,1-1 0 0 0,-1 1 0 0 0,1 0 0 0 0,-1 0 0 0 0,0-1 0 0 0,1 1 1 0 0,-1 0-1 0 0,1 0 0 0 0,-1 0 0 0 0,0 0 0 0 0,1 0 0 0 0,-1 0 0 0 0,0 0 0 0 0,-1 0 0 0 0,0 1 18 0 0,0-1 1 0 0,0 1-1 0 0,0 0 1 0 0,1 0-1 0 0,-1 0 0 0 0,0 0 1 0 0,0 0-1 0 0,-2 1 0 0 0,-2 4 133 0 0,0-1 0 0 0,0 1 0 0 0,-7 8-1 0 0,6-6-2 0 0,0 0 0 0 0,1 0 1 0 0,0 1-1 0 0,0 0 0 0 0,1 0 0 0 0,0 1 0 0 0,0 0 0 0 0,-5 18 0 0 0,10-27-31 0 0,0 0-116 0 0,0-1 0 0 0,0 1-1 0 0,0-1 1 0 0,0 1 0 0 0,0-1 0 0 0,0 1 0 0 0,0-1-1 0 0,1 1 1 0 0,-1-1 0 0 0,0 1 0 0 0,0-1-1 0 0,0 0 1 0 0,1 1 0 0 0,-1-1 0 0 0,0 1-1 0 0,1-1 1 0 0,-1 0 0 0 0,0 1 0 0 0,1-1 0 0 0,-1 0-1 0 0,0 1 1 0 0,1-1 0 0 0,-1 0 0 0 0,0 0-1 0 0,1 1 1 0 0,-1-1 0 0 0,1 0 0 0 0,-1 0-1 0 0,1 0 1 0 0,-1 0 0 0 0,1 1 0 0 0,-1-1-1 0 0,1 0 1 0 0,2 0 30 0 0,0 0-1 0 0,-1 0 0 0 0,1 0 1 0 0,0 0-1 0 0,0 0 1 0 0,4-2-1 0 0,4-1 64 0 0,0 0 0 0 0,14-7 1 0 0,-1-2-93 0 0,-1 0 1 0 0,0-2 0 0 0,-1-1 0 0 0,-1-1 0 0 0,39-37 0 0 0,-59 52-114 0 0,-1 0-542 0 0,0 1 609 0 0,0-1 0 0 0,0 1 0 0 0,0 0 0 0 0,0-1 0 0 0,0 1 0 0 0,0 0 0 0 0,-1-1 0 0 0,1 1 0 0 0,0 0 0 0 0,0 0 0 0 0,0-1 0 0 0,0 1 0 0 0,0 0 0 0 0,-1-1 0 0 0,1 1 0 0 0,0 0 0 0 0,0 0 0 0 0,-1-1 0 0 0,1 1 0 0 0,0 0 0 0 0,0 0 0 0 0,-1 0 0 0 0,1-1 0 0 0,0 1 0 0 0,0 0 0 0 0,-1 0 0 0 0,-10-10-99 0 0,7 8 92 0 0,1 1 11 0 0,0-1 0 0 0,0 1 0 0 0,-1 0 0 0 0,1 0 0 0 0,-6-1 0 0 0,-16-4-98 0 0,21 4 166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169 674 11775 0 0,'-1'2'539'0'0,"1"2"-254"0"0,-1 0 0 0 0,0-1 1 0 0,-1 1-1 0 0,1 0 0 0 0,-1 0 0 0 0,1 0 1 0 0,-1-1-1 0 0,0 1 0 0 0,-1-1 0 0 0,1 0 1 0 0,0 1-1 0 0,-1-1 0 0 0,0 0 0 0 0,0 0 1 0 0,0-1-1 0 0,0 1 0 0 0,0-1 0 0 0,-1 1 1 0 0,1-1-1 0 0,-1 0 0 0 0,1 0 1 0 0,-1-1-1 0 0,0 1 0 0 0,1-1 0 0 0,-1 0 1 0 0,0 0-1 0 0,0 0 0 0 0,0 0 0 0 0,0-1 1 0 0,0 1-1 0 0,0-1 0 0 0,0 0 0 0 0,-5-1 1 0 0,6 1-211 0 0,0 0 1 0 0,0-1-1 0 0,0 1 1 0 0,0-1-1 0 0,0 0 1 0 0,0 0 0 0 0,1 0-1 0 0,-1 0 1 0 0,0-1-1 0 0,1 1 1 0 0,-1 0 0 0 0,1-1-1 0 0,-1 0 1 0 0,1 0-1 0 0,0 0 1 0 0,0 0 0 0 0,0 0-1 0 0,0 0 1 0 0,0 0-1 0 0,0-1 1 0 0,1 1 0 0 0,-1-1-1 0 0,1 1 1 0 0,-1-1-1 0 0,1 0 1 0 0,0 1-1 0 0,0-1 1 0 0,0 0 0 0 0,1 0-1 0 0,-1 0 1 0 0,1 0-1 0 0,-1 0 1 0 0,1 0 0 0 0,0 1-1 0 0,1-5 1 0 0,-1-6 8 0 0,2 0 0 0 0,-1 1 0 0 0,2-1 0 0 0,0 1 0 0 0,0 0 0 0 0,1-1 0 0 0,1 2 0 0 0,0-1 0 0 0,10-17 1 0 0,8-9-29 0 0,38-46 1 0 0,-30 43-268 0 0,3 2 0 0 0,0 1-1 0 0,3 2 1 0 0,66-52-1 0 0,-40 43-3123 0 0,130-69 0 0 0,-162 99 1333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49 16759 0 0,'0'0'1514'0'0,"-1"0"-1242"0"0,-8 4-147 0 0,0-1 1 0 0,1 1-1 0 0,-1 0 1 0 0,1 1-1 0 0,0 0 1 0 0,0 0-1 0 0,-10 9 1 0 0,-7 4 128 0 0,22-16-251 0 0,-177 126 97 0 0,152-105-99 0 0,2 0 0 0 0,1 2 0 0 0,1 0 0 0 0,-28 39 0 0 0,46-56 20 0 0,0 1 1 0 0,0 0-1 0 0,1 1 0 0 0,0-1 1 0 0,-6 19-1 0 0,11-26-16 0 0,-1 0 1 0 0,0 1-1 0 0,1-1 0 0 0,0 0 1 0 0,-1 0-1 0 0,1 0 1 0 0,0 0-1 0 0,0 0 0 0 0,0 0 1 0 0,0 0-1 0 0,1 1 0 0 0,-1-1 1 0 0,1 0-1 0 0,-1 0 1 0 0,1 0-1 0 0,0 0 0 0 0,-1 0 1 0 0,1 0-1 0 0,0 0 0 0 0,0-1 1 0 0,1 1-1 0 0,-1 0 1 0 0,0 0-1 0 0,0-1 0 0 0,1 1 1 0 0,-1-1-1 0 0,1 1 0 0 0,0-1 1 0 0,-1 0-1 0 0,1 1 1 0 0,0-1-1 0 0,0 0 0 0 0,0 0 1 0 0,0 0-1 0 0,3 1 1 0 0,2 0 48 0 0,0 0 1 0 0,0-1 0 0 0,0 0 0 0 0,0 0 0 0 0,0 0 0 0 0,0-1-1 0 0,0 0 1 0 0,0-1 0 0 0,0 1 0 0 0,12-4 0 0 0,1 0 130 0 0,-1-2 0 0 0,28-11 0 0 0,-30 10-109 0 0,0-2 0 0 0,0 0-1 0 0,-1-1 1 0 0,-1-1 0 0 0,0-1 0 0 0,20-18-1 0 0,-13 8 161 0 0,0-2-1 0 0,35-51 0 0 0,-48 61-127 0 0,-1 0-1 0 0,0-1 1 0 0,-1 0 0 0 0,-1 0-1 0 0,-1 0 1 0 0,0-1 0 0 0,0 0-1 0 0,-2 0 1 0 0,0 0 0 0 0,1-33-1 0 0,-4 43-246 0 0,0-1 0 0 0,-1 1 0 0 0,0-1 1 0 0,-1 1-1 0 0,1-1 0 0 0,-1 1 0 0 0,-3-6 0 0 0,4 8-198 0 0,0 1 1 0 0,-1 0-1 0 0,0 0 1 0 0,0 0-1 0 0,0 0 0 0 0,0 0 1 0 0,0 1-1 0 0,0-1 1 0 0,-1 0-1 0 0,1 1 1 0 0,-1 0-1 0 0,0 0 0 0 0,1 0 1 0 0,-7-3-1 0 0,-1 1-1347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14743 0 0,'-1'2'672'0'0,"-41"85"256"0"0,-172 261 5641 0 0,118-210-6251 0 0,-302 407-158 0 0,379-521-796 0 0,-18 29 0 0 0,19-19-6341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11519 0 0,'0'-6'134'0'0,"0"-1"-1"0"0,1 1 1 0 0,0-1 0 0 0,0 1-1 0 0,0 0 1 0 0,1 0-1 0 0,0 0 1 0 0,0 0-1 0 0,1 0 1 0 0,0 0 0 0 0,0 0-1 0 0,4-6 1 0 0,0 4 392 0 0,0-1-1 0 0,0 1 1 0 0,1 0 0 0 0,0 0 0 0 0,1 1 0 0 0,11-8 0 0 0,158-88 2138 0 0,-87 54-2062 0 0,-85 45-546 0 0,131-68 1092 0 0,-117 63-864 0 0,0 1 0 0 0,1 1 0 0 0,-1 1 0 0 0,1 0 0 0 0,24-2 0 0 0,-35 7-159 0 0,0 0 1 0 0,-1 1-1 0 0,1 1 1 0 0,0-1-1 0 0,0 1 0 0 0,-1 1 1 0 0,1 0-1 0 0,-1 0 0 0 0,1 1 1 0 0,-1 0-1 0 0,10 5 0 0 0,-14-5-88 0 0,-1-1 0 0 0,1 1 1 0 0,-1 0-1 0 0,1 0 0 0 0,-1 0 0 0 0,0 1 0 0 0,-1 0 0 0 0,1 0 0 0 0,-1 0 0 0 0,1 0 0 0 0,-1 0 0 0 0,0 0 0 0 0,-1 1 0 0 0,1 0 1 0 0,-1-1-1 0 0,0 1 0 0 0,0 0 0 0 0,0 0 0 0 0,-1 0 0 0 0,0 1 0 0 0,2 9 0 0 0,-3-3 3 0 0,0 0 1 0 0,-1 0-1 0 0,0 0 1 0 0,0 0-1 0 0,-1 0 0 0 0,-1-1 1 0 0,0 1-1 0 0,-1-1 1 0 0,-5 13-1 0 0,-1-2 23 0 0,-1 0 0 0 0,-1-1 0 0 0,-22 29 0 0 0,2-11 44 0 0,-2-2 1 0 0,-1-1-1 0 0,-2-2 0 0 0,-59 42 0 0 0,72-58-152 0 0,-2-1-1 0 0,-41 20 1 0 0,51-29-2 0 0,-1-1 1 0 0,0-1 0 0 0,0 0-1 0 0,-1-1 1 0 0,-27 3-1 0 0,40-7-61 0 0,0-1 0 0 0,-1 0-1 0 0,1 0 1 0 0,-1 0 0 0 0,-10-3-1 0 0,14 2-52 0 0,0 1 0 0 0,0-1 0 0 0,0 0-1 0 0,0 1 1 0 0,-1-1 0 0 0,1 0-1 0 0,0-1 1 0 0,1 1 0 0 0,-1 0 0 0 0,0 0-1 0 0,0-1 1 0 0,0 1 0 0 0,1-1-1 0 0,-1 0 1 0 0,1 1 0 0 0,-3-4-1 0 0,-2-9-1183 0 0</inkml:trace>
  <inkml:trace contextRef="#ctx0" brushRef="#br0" timeOffset="1">832 770 17479 0 0,'0'0'7467'0'0,"0"-9"-6881"0"0,1 1-453 0 0,0 0-1 0 0,0 0 0 0 0,0 0 0 0 0,1 0 1 0 0,1 0-1 0 0,-1 1 0 0 0,1-1 0 0 0,4-7 1 0 0,34-56 327 0 0,-38 67-428 0 0,38-54 158 0 0,94-101-1 0 0,-76 94-249 0 0,-25 27-302 0 0,2 2 1 0 0,1 1 0 0 0,2 2-1 0 0,43-29 1 0 0,-76 58 23 0 0,0 0 0 0 0,1 0 1 0 0,0 1-1 0 0,0-1 0 0 0,0 1 0 0 0,0 1 0 0 0,1-1 1 0 0,-1 2-1 0 0,1-1 0 0 0,8-1 0 0 0,0 3-1778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155 375 8287 0 0,'0'0'382'0'0,"0"2"-8"0"0,-3 30-161 0 0,-4 3 3640 0 0,1-7 1499 0 0,-5 15-772 0 0,-12 21-3070 0 0,10-30-993 0 0,-38 77 127 0 0,22-52-437 0 0,27-54-356 0 0,-1 1 1 0 0,1 0-1 0 0,-2 9 0 0 0,4-13-209 0 0,11-1-3247 0 0,1-4 1843 0 0</inkml:trace>
  <inkml:trace contextRef="#ctx0" brushRef="#br0" timeOffset="1">588 0 14799 0 0,'0'0'1608'0'0,"0"11"-1608"0"0,2 1-4352 0 0,0 1-904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88 11975 0 0,'1'-9'1244'0'0,"2"-9"-903"0"0,-2 14 842 0 0,0-1 0 0 0,0 0 0 0 0,-1 0 0 0 0,0 1-1 0 0,0-9 1 0 0,-5-2-585 0 0,4 14-595 0 0,1 1 0 0 0,0-1-1 0 0,-1 1 1 0 0,1-1 0 0 0,0 0 0 0 0,-1 1-1 0 0,1-1 1 0 0,-1 1 0 0 0,1-1 0 0 0,-1 1-1 0 0,0-1 1 0 0,1 1 0 0 0,-1 0 0 0 0,1-1-1 0 0,-1 1 1 0 0,0 0 0 0 0,1-1 0 0 0,-1 1-1 0 0,0 0 1 0 0,0 0 0 0 0,1 0 0 0 0,-1-1-1 0 0,0 1 1 0 0,1 0 0 0 0,-1 0 0 0 0,0 0-1 0 0,0 0 1 0 0,1 0 0 0 0,-1 0-1 0 0,0 1 1 0 0,1-1 0 0 0,-1 0 0 0 0,-1 1-1 0 0,0-1 21 0 0,-2 1-3 0 0,0 0 0 0 0,-1 1-1 0 0,1-1 1 0 0,0 1 0 0 0,0 0-1 0 0,0 0 1 0 0,0 0 0 0 0,-6 5-1 0 0,-28 27 126 0 0,23-20-103 0 0,-10 10-18 0 0,2 1-1 0 0,0 0 1 0 0,2 2-1 0 0,-25 42 1 0 0,40-61 67 0 0,2 1 0 0 0,0 0 0 0 0,0 0 1 0 0,0 0-1 0 0,1 1 0 0 0,0-1 0 0 0,1 1 1 0 0,0 0-1 0 0,1 0 0 0 0,-1 14 0 0 0,2-22 683 0 0,6-3-676 0 0,1 1-1 0 0,-1-1 1 0 0,0 0 0 0 0,0-1 0 0 0,1 1-1 0 0,-1-1 1 0 0,0 0 0 0 0,-1-1 0 0 0,7-2 0 0 0,6-6-30 0 0,24-17-1 0 0,-18 11-3 0 0,67-52 15 0 0,15-9-171 0 0,-84 67-207 0 0,-23 26 235 0 0,-1-6-237 0 0,0 1-1 0 0,-1-1 0 0 0,0 1 1 0 0,-1-1-1 0 0,0 0 0 0 0,-10 16 1 0 0,9-18-295 0 0,1 0 0 0 0,0 0 0 0 0,0 1 1 0 0,1 0-1 0 0,0 0 0 0 0,0-1 0 0 0,1 2 0 0 0,0-1 1 0 0,-1 14-1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841 107 15199 0 0,'7'-74'1810'0'0,"-10"42"6123"0"0,-6 34-7519 0 0,4 2-402 0 0,0-1 0 0 0,1 0 0 0 0,0 1 0 0 0,0 0-1 0 0,0 0 1 0 0,0 0 0 0 0,0 1 0 0 0,1-1-1 0 0,0 1 1 0 0,-3 5 0 0 0,-5 5-3 0 0,-142 214 205 0 0,-131 261 0 0 0,17-11-675 0 0,225-413-106 0 0,9-15-5017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62 11975 0 0,'-17'0'331'0'0,"0"1"0"0"0,-23 4 0 0 0,33-3 59 0 0,0-1 0 0 0,0 1 0 0 0,0 1-1 0 0,0-1 1 0 0,0 1 0 0 0,1 0 0 0 0,-14 9 1560 0 0,32-7 424 0 0,-5-3-2130 0 0,0-1 1 0 0,0 0-1 0 0,0 0 1 0 0,0-1-1 0 0,0 1 1 0 0,11-2 0 0 0,45-8 587 0 0,-34 4-518 0 0,168-31 291 0 0,63-9 14 0 0,-229 42-951 0 0,53-4-2965 0 0,-73 6 2446 0 0,-1 2-1 0 0,1 0 1 0 0,-1 0 0 0 0,0 1-1 0 0,20 5 1 0 0,-6 3-5788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15 196 7831 0 0,'0'0'706'0'0,"2"0"-578"0"0,17-1 3301 0 0,1-1 0 0 0,-1 0 0 0 0,29-8 1 0 0,5-5 112 0 0,-2-2-3923 0 0,-9 1 520 0 0,0-2-1 0 0,55-33 1 0 0,-88 46-175 0 0,0-1 1 0 0,0 0-1 0 0,-1 0 1 0 0,0-1-1 0 0,0 0 0 0 0,12-15 1 0 0,-19 21-36 0 0,-10-1-162 0 0,-4 1 78 0 0,-1 5 34 0 0,0 0 0 0 0,1 1-1 0 0,0 0 1 0 0,-17 11 0 0 0,15-9 102 0 0,-26 17 18 0 0,1 2 0 0 0,1 1 0 0 0,-38 36 0 0 0,40-33 98 0 0,30-25-67 0 0,-11 10-15 0 0,0 1 0 0 0,-30 33 0 0 0,44-45 0 0 0,1 0 0 0 0,-1 0 0 0 0,1 0 0 0 0,1 1 0 0 0,-1-1 0 0 0,0 1 0 0 0,1 0 0 0 0,0 0 0 0 0,0 0 0 0 0,1 0 0 0 0,-1 0 0 0 0,1 0 0 0 0,0 1 0 0 0,1-1 0 0 0,-1 0 0 0 0,1 1 0 0 0,0-1 0 0 0,2 11 0 0 0,-1-13 3 0 0,0 1 0 0 0,1-1-1 0 0,-1 0 1 0 0,1 1 0 0 0,0-1 0 0 0,0 0 0 0 0,1 0-1 0 0,-1 0 1 0 0,0-1 0 0 0,1 1 0 0 0,0 0-1 0 0,0-1 1 0 0,0 0 0 0 0,0 0 0 0 0,0 0 0 0 0,0 0-1 0 0,0 0 1 0 0,1 0 0 0 0,-1-1 0 0 0,7 2 0 0 0,5 2 19 0 0,1-1 1 0 0,-1 0-1 0 0,24 2 1 0 0,-9-4-801 0 0,0-1 0 0 0,57-5 0 0 0,-71 1-264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1055 7367 0 0,'0'0'667'0'0,"0"2"-547"0"0,2 28 882 0 0,-1-27-282 0 0,-1-1 0 0 0,1 0-1 0 0,-1 0 1 0 0,1 0 0 0 0,0 1-1 0 0,0-1 1 0 0,0 0 0 0 0,0 0-1 0 0,0 0 1 0 0,0 0 0 0 0,3 2 0 0 0,-3-3-608 0 0,0-1 0 0 0,1 0 1 0 0,-1 1-1 0 0,1-1 1 0 0,-1 0-1 0 0,0 0 1 0 0,1 0-1 0 0,-1 0 1 0 0,0 0-1 0 0,1 0 0 0 0,-1 0 1 0 0,0-1-1 0 0,1 1 1 0 0,-1 0-1 0 0,2-2 1 0 0,-1 2 50 0 0,6-3 152 0 0,-1 0-1 0 0,1 0 1 0 0,-1-1 0 0 0,1 0-1 0 0,-1 0 1 0 0,0-1 0 0 0,-1 0-1 0 0,8-6 1 0 0,47-51 881 0 0,-26 19-889 0 0,-2-2-1 0 0,28-50 0 0 0,-37 56-249 0 0,7-13-334 0 0,-3 0 1 0 0,37-99-1 0 0,-36 66-248 0 0,21-101 0 0 0,-42 149 33 0 0,-3-2-1 0 0,0 1 1 0 0,-3 0-1 0 0,-2-43 1 0 0,0 79 472 0 0,0 1 0 0 0,0-1 1 0 0,0 1-1 0 0,0-1 0 0 0,0 1 1 0 0,0-1-1 0 0,-1 1 0 0 0,1-1 1 0 0,-1 1-1 0 0,1-1 1 0 0,-1 1-1 0 0,1-1 0 0 0,-1 1 1 0 0,0-1-1 0 0,0 1 0 0 0,0 0 1 0 0,-2-3-1 0 0,3 4 11 0 0,-1 0 0 0 0,1 0 0 0 0,-1 1 0 0 0,0-1-1 0 0,1 0 1 0 0,-1 0 0 0 0,0 0 0 0 0,1 1 0 0 0,-1-1 0 0 0,1 0 0 0 0,-1 0-1 0 0,0 1 1 0 0,1-1 0 0 0,-1 1 0 0 0,1-1 0 0 0,-1 0 0 0 0,0 2-1 0 0,0-2-9 0 0,-5 7 10 0 0,-1 0-1 0 0,1 1 1 0 0,0-1 0 0 0,1 1-1 0 0,-1 0 1 0 0,2 0 0 0 0,-1 1-1 0 0,-3 11 1 0 0,0-4-5 0 0,-119 253 592 0 0,-50 100 333 0 0,81-172-696 0 0,-40 75-50 0 0,114-235-134 0 0,-1-1 0 0 0,-1-1 0 0 0,-32 34 0 0 0,8-17 68 0 0,-59 48 1 0 0,43-43-84 0 0,-39 33-431 0 0,99-86 367 0 0,-59 50-1177 0 0,62-52 915 0 0,12-1-834 0 0,-4-2 1004 0 0,0 0-1 0 0,-1 0 0 0 0,1-1 1 0 0,0 0-1 0 0,0 0 1 0 0,-1 0-1 0 0,1-1 0 0 0,8-5 1 0 0,7-6-251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2759 0 0,'-1'0'4403'0'0,"-2"1"-3774"0"0,0 0 1 0 0,0 0-1 0 0,0 0 0 0 0,0 0 1 0 0,1 1-1 0 0,-1-1 0 0 0,0 1 0 0 0,-2 2 1 0 0,-20 20 1672 0 0,14-10-1745 0 0,1-1 0 0 0,-10 17 0 0 0,16-22-419 0 0,-34 62 394 0 0,35-62-470 0 0,0-1 0 0 0,0 1 1 0 0,1 0-1 0 0,0 0 0 0 0,1 0 0 0 0,-1 0 0 0 0,1 12 0 0 0,1-18-6 0 0,0 0 0 0 0,1 0 1 0 0,-1 0-1 0 0,1 0 0 0 0,0 0 0 0 0,-1 0 1 0 0,1 0-1 0 0,0 0 0 0 0,0-1 0 0 0,0 1 0 0 0,0 0 1 0 0,0 0-1 0 0,1-1 0 0 0,-1 1 0 0 0,0-1 1 0 0,1 1-1 0 0,0-1 0 0 0,-1 0 0 0 0,4 3 1 0 0,-2-2 57 0 0,1 0 1 0 0,0 0-1 0 0,-1 0 1 0 0,1 0 0 0 0,0-1-1 0 0,0 1 1 0 0,-1-1-1 0 0,8 1 1 0 0,6 0 56 0 0,-1-2 0 0 0,1 0 0 0 0,0 0 0 0 0,-1-2 0 0 0,0 0-1 0 0,1 0 1 0 0,-1-2 0 0 0,0 0 0 0 0,20-8 0 0 0,-32 10-149 0 0,0 0 1 0 0,0 1-1 0 0,-1-1 0 0 0,1-1 1 0 0,-1 1-1 0 0,1 0 0 0 0,-1-1 1 0 0,0 0-1 0 0,0 0 0 0 0,0 0 1 0 0,0 0-1 0 0,4-7 0 0 0,-6 8 9 0 0,1 0-1 0 0,-1-1 0 0 0,0 0 1 0 0,0 1-1 0 0,-1-1 1 0 0,1 0-1 0 0,0 1 0 0 0,-1-1 1 0 0,0 0-1 0 0,1 0 0 0 0,-1 1 1 0 0,0-1-1 0 0,-1 0 1 0 0,1 0-1 0 0,0 0 0 0 0,-1 1 1 0 0,0-1-1 0 0,1 0 0 0 0,-1 1 1 0 0,-1-3-1 0 0,-1-1-4 0 0,-1 0 0 0 0,1 1 0 0 0,-1 0-1 0 0,0 0 1 0 0,-1 0 0 0 0,1 0 0 0 0,-1 1 0 0 0,0-1-1 0 0,-10-6 1 0 0,-13-12-281 0 0,27 22-12 0 0,1 0 208 0 0,0 0 0 0 0,0 0-1 0 0,0 0 1 0 0,0 0 0 0 0,0 0-1 0 0,0 0 1 0 0,0 0 0 0 0,1 0 0 0 0,-1 0-1 0 0,0 0 1 0 0,0 0 0 0 0,1 1 0 0 0,-1-1-1 0 0,1 0 1 0 0,-1 0 0 0 0,2-1-1 0 0,8-13-1969 0 0,-1 5-182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9 169 17447 0 0,'0'0'796'0'0,"-1"1"-12"0"0,-5 0-409 0 0,4-1 722 0 0,4 1-469 0 0,1 1-478 0 0,0 0-1 0 0,0 0 1 0 0,1 0 0 0 0,-1-1-1 0 0,1 0 1 0 0,-1 1-1 0 0,1-2 1 0 0,0 1 0 0 0,-1 0-1 0 0,1 0 1 0 0,0-1-1 0 0,5 0 1 0 0,10 0 269 0 0,23-4 0 0 0,-12 1-115 0 0,14 0-416 0 0,-1-3 0 0 0,1-1 0 0 0,-1-3 1 0 0,-1-1-1 0 0,0-2 0 0 0,67-30 0 0 0,-68 25-2253 0 0,0 1-1 0 0,68-16 0 0 0,-79 27 580 0 0,1 0 1 0 0,-1 2-1 0 0,1 2 0 0 0,51 2 0 0 0,103 14-2069 0 0,-105-3 10462 0 0,-81-8-6281 0 0,0 0-1 0 0,0 0 1 0 0,-1 0 0 0 0,1 0 0 0 0,0 0 0 0 0,-1-1 0 0 0,0 1-1 0 0,0 0 1 0 0,0-1 0 0 0,0 1 0 0 0,0-1 0 0 0,0 0 0 0 0,-1 1-1 0 0,1-1 1 0 0,-5 3 0 0 0,-7 4 491 0 0,-29 13 0 0 0,16-8 114 0 0,-51 28 317 0 0,-91 56 705 0 0,148-83-1652 0 0,0 0 1 0 0,0 2-1 0 0,2 0 1 0 0,0 1-1 0 0,-22 28 0 0 0,37-41-227 0 0,0 0 0 0 0,1 0 0 0 0,0 1 0 0 0,0-1 0 0 0,0 1-1 0 0,1-1 1 0 0,-3 10 0 0 0,4-13-60 0 0,1-1 0 0 0,0 1 0 0 0,-1-1 0 0 0,1 1 0 0 0,0-1 0 0 0,0 1 0 0 0,0 0 0 0 0,0-1 0 0 0,0 1-1 0 0,1-1 1 0 0,-1 1 0 0 0,0-1 0 0 0,1 1 0 0 0,-1-1 0 0 0,1 1 0 0 0,0-1 0 0 0,-1 1 0 0 0,1-1 0 0 0,0 0 0 0 0,0 1 0 0 0,0-1 0 0 0,0 0 0 0 0,0 0 0 0 0,0 1 0 0 0,0-1 0 0 0,0 0 0 0 0,1 0-1 0 0,-1 0 1 0 0,0 0 0 0 0,1-1 0 0 0,-1 1 0 0 0,0 0 0 0 0,1-1 0 0 0,1 1 0 0 0,4 2 34 0 0,-1-2-1 0 0,1 1 0 0 0,0-1 1 0 0,0 0-1 0 0,-1-1 0 0 0,1 1 1 0 0,0-1-1 0 0,0-1 1 0 0,0 1-1 0 0,0-1 0 0 0,0 0 1 0 0,9-4-1 0 0,6-1 116 0 0,-1-2-1 0 0,31-14 1 0 0,6-10 102 0 0,-52 27-260 0 0,1 1 1 0 0,-1-1 0 0 0,-1 0-1 0 0,1 0 1 0 0,-1 0-1 0 0,9-11 1 0 0,-13 13-8 0 0,1 1-1 0 0,-1-1 0 0 0,0 1 1 0 0,1-1-1 0 0,-1 1 0 0 0,-1-1 1 0 0,1 0-1 0 0,0 0 1 0 0,-1 1-1 0 0,1-1 0 0 0,-1 0 1 0 0,0 0-1 0 0,0 0 1 0 0,0 1-1 0 0,0-1 0 0 0,0 0 1 0 0,-2-5-1 0 0,-1-2-74 0 0,0 1 0 0 0,-1-1-1 0 0,-8-15 1 0 0,8 19-138 0 0,1 0 1 0 0,0-1-1 0 0,0 1 0 0 0,1-1 1 0 0,0 1-1 0 0,0-1 0 0 0,0 0 1 0 0,0-9-1 0 0,2 15 50 0 0,0-1 1 0 0,0 1-1 0 0,0 0 0 0 0,1 0 0 0 0,-1-1 0 0 0,0 1 0 0 0,1 0 1 0 0,-1 0-1 0 0,1 0 0 0 0,-1 0 0 0 0,1-1 0 0 0,0 1 1 0 0,-1 0-1 0 0,1 0 0 0 0,0 0 0 0 0,0 0 0 0 0,0 1 1 0 0,0-1-1 0 0,0 0 0 0 0,0 0 0 0 0,0 0 0 0 0,2 0 1 0 0,9-5-1622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98 575 4607 0 0,'0'2'208'0'0,"0"0"-372"0"0,0 1-1 0 0,0-1 0 0 0,-1 1 0 0 0,1-1 1 0 0,-1 1-1 0 0,1-1 0 0 0,-2 4 0 0 0,1-4 615 0 0,0-1-1 0 0,0 1 1 0 0,0 0-1 0 0,0-1 0 0 0,0 1 1 0 0,-1-1-1 0 0,1 1 1 0 0,0-1-1 0 0,-1 0 0 0 0,1 1 1 0 0,-1-1-1 0 0,1 0 1 0 0,-4 2-1 0 0,3-2 218 0 0,-1 0 1 0 0,0 0-1 0 0,1-1 1 0 0,-1 1-1 0 0,0 0 1 0 0,1-1-1 0 0,-1 0 1 0 0,0 1-1 0 0,0-1 1 0 0,0 0-1 0 0,1-1 0 0 0,-1 1 1 0 0,0 0-1 0 0,0-1 1 0 0,1 1-1 0 0,-1-1 1 0 0,-3-2-1 0 0,4 3-561 0 0,1-1 0 0 0,0 0 0 0 0,-1 0 0 0 0,1 0 0 0 0,0 1 0 0 0,0-1 0 0 0,0-1 0 0 0,0 1 0 0 0,0 0 0 0 0,0 0 0 0 0,0 0 0 0 0,0 0 0 0 0,0-1 0 0 0,0 1 0 0 0,1 0 0 0 0,-1-1 0 0 0,1 1 0 0 0,-1-1-1 0 0,1 1 1 0 0,-1-1 0 0 0,1 1 0 0 0,0 0 0 0 0,-1-1 0 0 0,1 0 0 0 0,0 1 0 0 0,0-1 0 0 0,1-2 0 0 0,-1-1-78 0 0,1 1 0 0 0,0-1-1 0 0,0 0 1 0 0,0 1 0 0 0,0-1 0 0 0,1 1 0 0 0,3-7-1 0 0,5-6 130 0 0,2-1 0 0 0,19-22-1 0 0,-4 6 30 0 0,1-1-30 0 0,2 1 0 0 0,1 1 0 0 0,2 1 0 0 0,1 3-1 0 0,1 0 1 0 0,45-27 0 0 0,1 8-1392 0 0,166-74 0 0 0,-209 108-512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488 350 2303 0 0,'-11'-13'9412'0'0,"10"11"-8960"0"0,0 0-1 0 0,0 0 1 0 0,1 0-1 0 0,-1-1 1 0 0,1 1-1 0 0,-1 0 1 0 0,1-1-1 0 0,0 1 0 0 0,0 0 1 0 0,0-1-1 0 0,0 1 1 0 0,1-3-1 0 0,0 2-353 0 0,0-1 0 0 0,1 0 0 0 0,-1 1 0 0 0,1-1 0 0 0,0 1-1 0 0,0 0 1 0 0,3-4 0 0 0,9-13 234 0 0,20-18 0 0 0,2-3 102 0 0,-27 30-235 0 0,0 0 1 0 0,-1-1 0 0 0,0 0-1 0 0,-1 0 1 0 0,0-1 0 0 0,-1 0-1 0 0,0 0 1 0 0,5-22 0 0 0,-10 33-176 0 0,-1 1 0 0 0,0 0 0 0 0,1-1 0 0 0,-1 1 0 0 0,0-1 0 0 0,0 1 0 0 0,0-1 0 0 0,0 0 0 0 0,0 1 0 0 0,0-1 0 0 0,0 1 0 0 0,-1 0 0 0 0,1-1 0 0 0,0 1 0 0 0,-1-1 0 0 0,1 1 0 0 0,-1-1 1 0 0,0 1-1 0 0,0 0 0 0 0,1-1 0 0 0,-1 1 0 0 0,0 0 0 0 0,-2-2 0 0 0,2 2-18 0 0,-1 0-1 0 0,0 0 1 0 0,1 1 0 0 0,-1-1 0 0 0,0 0-1 0 0,0 1 1 0 0,0 0 0 0 0,1-1 0 0 0,-1 1 0 0 0,0 0-1 0 0,0 0 1 0 0,0 0 0 0 0,0 0 0 0 0,0 0-1 0 0,1 0 1 0 0,-1 1 0 0 0,0-1 0 0 0,-3 2-1 0 0,-16 4-7 0 0,1 1-1 0 0,0 1 0 0 0,1 1 0 0 0,-23 13 0 0 0,-71 53-42 0 0,54-34 35 0 0,15-13 40 0 0,-5 5 146 0 0,-48 38 0 0 0,84-60-144 0 0,1 1-1 0 0,0 0 0 0 0,1 0 0 0 0,0 1 0 0 0,0 1 0 0 0,2 0 1 0 0,-1 0-1 0 0,-8 20 0 0 0,17-31-27 0 0,0 0 0 0 0,-1 0 0 0 0,2 0 0 0 0,-1 0 0 0 0,0 1 0 0 0,1-1 0 0 0,-1 0 0 0 0,1 0 0 0 0,0 0 0 0 0,1 7 0 0 0,-1-9-2 0 0,0 1 0 0 0,0-1 0 0 0,1 0 0 0 0,-1 1 0 0 0,1-1 0 0 0,-1 0-1 0 0,1 1 1 0 0,0-1 0 0 0,0 0 0 0 0,-1 0 0 0 0,1 0 0 0 0,0 1 0 0 0,0-1 0 0 0,0 0 0 0 0,0 0 0 0 0,0 0 0 0 0,0-1 0 0 0,1 1-1 0 0,-1 0 1 0 0,0 0 0 0 0,0 0 0 0 0,1-1 0 0 0,-1 1 0 0 0,0-1 0 0 0,1 1 0 0 0,1-1 0 0 0,5 2 17 0 0,0-1 1 0 0,1 0 0 0 0,-1-1-1 0 0,0 0 1 0 0,1 0-1 0 0,-1-1 1 0 0,16-3 0 0 0,3-3 58 0 0,27-10 0 0 0,-14 3-46 0 0,0-3 0 0 0,-1-1 0 0 0,-1-2 0 0 0,53-37 0 0 0,61-53-21 0 0,-151 108 234 0 0,-2 5-168 0 0,-48 78 560 0 0,5-10-367 0 0,37-59-293 0 0,-2 4 118 0 0,-10 25 0 0 0,17-37-200 0 0,0 1-1 0 0,1-1 1 0 0,0 1 0 0 0,0 0-1 0 0,0 0 1 0 0,0 0 0 0 0,1 0-1 0 0,0 0 1 0 0,0-1 0 0 0,1 9-1 0 0,-1-12-101 0 0,1 1 0 0 0,-1-1 0 0 0,1 1 1 0 0,-1-1-1 0 0,1 1 0 0 0,0-1 0 0 0,0 1 0 0 0,0-1 0 0 0,-1 0 0 0 0,1 1 0 0 0,0-1 0 0 0,2 2 0 0 0,11 5-5273 0 0,0-5-1086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21 334 6911 0 0,'0'0'623'0'0,"-1"0"-514"0"0,0 0 377 0 0,0 0-1 0 0,0 0 1 0 0,0 0-1 0 0,0 0 0 0 0,0-1 1 0 0,0 1-1 0 0,0 0 1 0 0,0 0-1 0 0,0-1 0 0 0,1 1 1 0 0,-1 0-1 0 0,0-1 1 0 0,0 1-1 0 0,-2-2 0 0 0,3 2-320 0 0,0-1 0 0 0,-1 1 0 0 0,1-1-1 0 0,0 1 1 0 0,-1-1 0 0 0,1 1-1 0 0,0-1 1 0 0,0 1 0 0 0,-1-1-1 0 0,1 1 1 0 0,0-1 0 0 0,0 1 0 0 0,0-1-1 0 0,0 0 1 0 0,0 1 0 0 0,-1-1-1 0 0,1 0 1 0 0,1-2 12 0 0,-1 1 0 0 0,1-1 0 0 0,-1 1 0 0 0,1-1 0 0 0,0 1 0 0 0,0 0 0 0 0,1-3 0 0 0,-1 4 52 0 0,3-7 81 0 0,0 1-1 0 0,1 0 1 0 0,0 0 0 0 0,0 0 0 0 0,1 0-1 0 0,9-8 1 0 0,43-33 286 0 0,-29 26-263 0 0,-2 0-277 0 0,79-59 163 0 0,-89 70-197 0 0,0 1 0 0 0,0 0-1 0 0,1 1 1 0 0,32-10 0 0 0,-47 18-14 0 0,0 0 0 0 0,0 0-1 0 0,0 0 1 0 0,0 1 0 0 0,0-1-1 0 0,0 1 1 0 0,0 0 0 0 0,1 0 0 0 0,-1 0-1 0 0,0 0 1 0 0,0 1 0 0 0,0-1-1 0 0,0 1 1 0 0,4 1 0 0 0,-5-1 1 0 0,0 0 1 0 0,0 0-1 0 0,-1 0 0 0 0,1 1 1 0 0,0-1-1 0 0,-1 1 1 0 0,1-1-1 0 0,-1 1 1 0 0,1 0-1 0 0,-1 0 0 0 0,0-1 1 0 0,0 1-1 0 0,0 0 1 0 0,0 0-1 0 0,0 0 0 0 0,0 0 1 0 0,0 0-1 0 0,-1 0 1 0 0,1 0-1 0 0,0 5 0 0 0,0 1 69 0 0,0 0-1 0 0,-1 0 1 0 0,0 0-1 0 0,0 0 1 0 0,-1 1-1 0 0,-2 11 1 0 0,-16 50 366 0 0,5-17-209 0 0,12-48-288 0 0,-1 9 170 0 0,0 1-1 0 0,-1 15 0 0 0,4-27-250 0 0,0 1 0 0 0,0-1 0 0 0,0 0 0 0 0,0 1 0 0 0,1-1 0 0 0,-1 0 0 0 0,1 1 0 0 0,0-1 0 0 0,0 0 0 0 0,0 0 0 0 0,0 0 0 0 0,1 0 0 0 0,-1 0 0 0 0,4 5 0 0 0,-2-6-2139 0 0,8 3-5267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343 101 16127 0 0,'0'0'738'0'0,"0"3"-16"0"0,-2 59-350 0 0,-1 17 2039 0 0,4-67-2049 0 0,0-1 0 0 0,0 1 0 0 0,1-1 0 0 0,1 0 0 0 0,4 12 0 0 0,-4-13-172 0 0,1 0 0 0 0,1 0 0 0 0,0-1 0 0 0,0 1 0 0 0,1-1 0 0 0,0 0 0 0 0,0-1 0 0 0,12 12 1 0 0,-13-16-164 0 0,0 0 1 0 0,-1 0-1 0 0,1 0 1 0 0,1-1-1 0 0,-1 1 1 0 0,1-1-1 0 0,-1-1 1 0 0,1 1-1 0 0,0-1 0 0 0,0 0 1 0 0,0 0-1 0 0,0-1 1 0 0,0 0-1 0 0,0 0 1 0 0,12 0-1 0 0,-4-1-267 0 0,0-1 0 0 0,0 0-1 0 0,0-1 1 0 0,15-5-1 0 0,-23 6-387 0 0,0-1-1 0 0,0 0 0 0 0,0 0 0 0 0,0-1 1 0 0,-1 0-1 0 0,1 0 0 0 0,-1 0 1 0 0,0-1-1 0 0,0 0 0 0 0,0 0 1 0 0,7-7-1 0 0,-10 7-111 0 0,1 1 0 0 0,-1-1 1 0 0,1-1-1 0 0,-1 1 0 0 0,0 0 1 0 0,0 0-1 0 0,-1-1 0 0 0,2-5 0 0 0,5-39-2022 0 0,-3 17 2535 0 0,0 3 1745 0 0,2 0-1 0 0,2 0 0 0 0,0 1 1 0 0,2 0-1 0 0,0 1 0 0 0,31-50 1 0 0,-18 41 2210 0 0,-25 47-2420 0 0,-1 0-1097 0 0,-1-1 1 0 0,-1 1-1 0 0,0-1 1 0 0,0 0-1 0 0,-1 0 1 0 0,-8 12-1 0 0,3-5-36 0 0,-364 573 2180 0 0,307-496-2302 0 0,5 3 1 0 0,-80 167-1 0 0,76-87 491 0 0,38-98-2121 0 0,-2-1-5404 0 0,24-67-805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480 155 8719 0 0,'16'-12'362'0'0,"1"1"-1"0"0,35-16 0 0 0,-2 1 1730 0 0,90-53 8281 0 0,-150 85-10071 0 0,-189 112-21 0 0,-35 26-605 0 0,219-135 320 0 0,4-4-21 0 0,2 1 0 0 0,-1 0 0 0 0,1 1 1 0 0,0 0-1 0 0,-12 13 0 0 0,20-19-50 0 0,4-1-102 0 0,0 1 124 0 0,0-1-1 0 0,0 1 1 0 0,0 0 0 0 0,5 2 0 0 0,7 2 16 0 0,19 2-55 0 0,-9-3 69 0 0,-1 2 1 0 0,-1 1-1 0 0,27 11 0 0 0,82 47-64 0 0,-8-4 52 0 0,-68-33 47 0 0,-54-27 46 0 0,-4 1-38 0 0,-1 0-1 0 0,1 1 1 0 0,0-2-1 0 0,-1 1 1 0 0,0 0 0 0 0,1 0-1 0 0,-1-1 1 0 0,0 0-1 0 0,0 1 1 0 0,0-1 0 0 0,0 0-1 0 0,-3 0 1 0 0,0 1 5 0 0,-57 21-178 0 0,-130 26 0 0 0,160-43 114 0 0,1-2 0 0 0,-1-1-1 0 0,0-2 1 0 0,0-1 0 0 0,0-2-1 0 0,-35-6 1 0 0,41 3 24 0 0,1-1 0 0 0,0-2 0 0 0,0 0 0 0 0,-37-18 0 0 0,62 25-64 0 0,6 2-505 0 0,0 0 432 0 0,1 0 0 0 0,-1 0-1 0 0,0 1 1 0 0,0 0 0 0 0,0 0 0 0 0,0 0 0 0 0,0 0 0 0 0,6 5-1 0 0,18 8-1700 0 0,-13-10 216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392 184 12263 0 0,'0'0'1112'0'0,"6"-7"-802"0"0,66-89 4971 0 0,-71 94-5249 0 0,0 0 0 0 0,-1 0 1 0 0,1 0-1 0 0,-1 0 0 0 0,1 0 1 0 0,-1 0-1 0 0,0 0 0 0 0,0 0 1 0 0,0 0-1 0 0,0 0 0 0 0,0 0 1 0 0,-1-2-1 0 0,1-3 37 0 0,0 5-47 0 0,0 0-1 0 0,0 1 0 0 0,0-1 1 0 0,0 0-1 0 0,0 0 0 0 0,-1 1 1 0 0,1-1-1 0 0,-1 0 0 0 0,1 1 1 0 0,-1-1-1 0 0,1 0 0 0 0,-1 1 1 0 0,0-1-1 0 0,0 1 0 0 0,0-1 1 0 0,0 1-1 0 0,0-1 0 0 0,0 1 1 0 0,0 0-1 0 0,-1-1 0 0 0,1 1 1 0 0,0 0-1 0 0,-4-2 0 0 0,3 2 16 0 0,-1 0 1 0 0,0 0-1 0 0,0 0 0 0 0,0 1 0 0 0,0-1 0 0 0,0 0 0 0 0,0 1 0 0 0,0 0 1 0 0,0 0-1 0 0,0 0 0 0 0,0 0 0 0 0,0 1 0 0 0,-4 0 0 0 0,-11 3 52 0 0,1 1 0 0 0,0 0 0 0 0,0 1 0 0 0,0 1 0 0 0,-22 14 0 0 0,-74 53 161 0 0,85-54-70 0 0,1 2 0 0 0,2 1 0 0 0,-42 46 0 0 0,65-66-148 0 0,-1 0 0 0 0,1 0 0 0 0,0 0 0 0 0,0 1 0 0 0,0-1 0 0 0,1 1 0 0 0,-1-1 0 0 0,1 1 0 0 0,0 0 1 0 0,0-1-1 0 0,0 1 0 0 0,0 0 0 0 0,0 0 0 0 0,1 7 0 0 0,0-9-18 0 0,0 0 0 0 0,1 0 0 0 0,-1 0 1 0 0,1 0-1 0 0,0 0 0 0 0,0 0 1 0 0,-1 0-1 0 0,1 0 0 0 0,0 0 0 0 0,1 0 1 0 0,-1 0-1 0 0,0 0 0 0 0,0-1 0 0 0,1 1 1 0 0,-1-1-1 0 0,1 1 0 0 0,0-1 0 0 0,-1 1 1 0 0,1-1-1 0 0,0 0 0 0 0,0 0 1 0 0,0 0-1 0 0,0 0 0 0 0,0 0 0 0 0,0 0 1 0 0,0-1-1 0 0,3 2 0 0 0,3 0 25 0 0,1-1 0 0 0,0 1 1 0 0,-1-2-1 0 0,1 1 0 0 0,0-1 0 0 0,0 0 0 0 0,-1-1 0 0 0,15-3 0 0 0,70-21 120 0 0,-74 19-146 0 0,-11 4-9 0 0,10-4-166 0 0,0 0 0 0 0,0-1 0 0 0,21-11 0 0 0,-38 17-31 0 0,0 0-259 0 0,1-5 428 0 0,-1 5-20 0 0,0 0 0 0 0,0 0 0 0 0,0 0 0 0 0,0 1 0 0 0,0-1 0 0 0,0 0 0 0 0,0 0 0 0 0,1 1 0 0 0,-1-1 0 0 0,0 1 0 0 0,0-1 0 0 0,0 1 0 0 0,1 0 0 0 0,-1-1 0 0 0,0 1 0 0 0,0 0 0 0 0,1 0 0 0 0,-1 0 0 0 0,2 0 0 0 0,2-1-47 0 0,33-2-3109 0 0,-24 3 1616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16 304 12551 0 0,'0'0'4306'0'0,"-9"-13"-1500"0"0,8 11-2713 0 0,0 0-1 0 0,0 0 1 0 0,0 0 0 0 0,1-1-1 0 0,-1 1 1 0 0,1 0 0 0 0,-1 0-1 0 0,1 0 1 0 0,0-1-1 0 0,0 1 1 0 0,0 0 0 0 0,0 0-1 0 0,0 0 1 0 0,1-1 0 0 0,-1 1-1 0 0,1-3 1 0 0,1 2-42 0 0,-1-1 1 0 0,1 1 0 0 0,0-1-1 0 0,0 1 1 0 0,0-1 0 0 0,0 1-1 0 0,1 0 1 0 0,4-4 0 0 0,1-1-54 0 0,1 1 1 0 0,0 0 0 0 0,0 0 0 0 0,1 1-1 0 0,16-8 1 0 0,-15 9-2 0 0,0 0-1 0 0,0 0 1 0 0,1 1 0 0 0,22-4-1 0 0,-31 7 13 0 0,0 1 1 0 0,1 0-1 0 0,-1-1 0 0 0,0 1 0 0 0,1 1 0 0 0,-1-1 0 0 0,0 0 0 0 0,1 1 0 0 0,-1 0 1 0 0,0-1-1 0 0,0 1 0 0 0,1 1 0 0 0,-1-1 0 0 0,0 0 0 0 0,0 1 0 0 0,0 0 1 0 0,-1-1-1 0 0,1 1 0 0 0,0 0 0 0 0,-1 1 0 0 0,1-1 0 0 0,2 4 1 0 0,-1-1 44 0 0,0 0 1 0 0,0 1 0 0 0,-1 0 0 0 0,0 0 0 0 0,0 0 0 0 0,-1 0 0 0 0,0 1 0 0 0,0-1 0 0 0,0 0 0 0 0,-1 1 0 0 0,0 0 0 0 0,1 12 0 0 0,-2-17 149 0 0,11-15-152 0 0,27-41-572 0 0,36-44-118 0 0,-64 87 573 0 0,1 1 0 0 0,-1 0 0 0 0,2 0 0 0 0,-1 1 0 0 0,1 0 0 0 0,18-9 0 0 0,-25 15 68 0 0,1 0 1 0 0,-1 1-1 0 0,1-1 1 0 0,0 1-1 0 0,0 0 1 0 0,7-1-1 0 0,-12 3 28 0 0,1 0 0 0 0,0 0-1 0 0,-1 0 1 0 0,1 0 0 0 0,-1 0-1 0 0,1 0 1 0 0,-1 1 0 0 0,1-1-1 0 0,-1 0 1 0 0,1 1 0 0 0,-1 0 0 0 0,1-1-1 0 0,-1 1 1 0 0,1 0 0 0 0,-1-1-1 0 0,0 1 1 0 0,1 0 0 0 0,-1 0-1 0 0,0 0 1 0 0,0 0 0 0 0,0 0 0 0 0,0 1-1 0 0,0-1 1 0 0,0 0 0 0 0,0 0-1 0 0,0 1 1 0 0,0-1 0 0 0,-1 0-1 0 0,2 3 1 0 0,2 7 147 0 0,-1-1-1 0 0,1 1 1 0 0,-2-1 0 0 0,0 1-1 0 0,0 0 1 0 0,-1 0 0 0 0,0 16-1 0 0,-7 78 423 0 0,-3-57-424 0 0,9-47-194 0 0,20 9-7874 0 0,-10-9 797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16759 0 0,'0'0'1514'0'0,"2"0"-1242"0"0,1 1-175 0 0,0-1 0 0 0,0 0 0 0 0,-1 1 0 0 0,1-1 1 0 0,0 1-1 0 0,0 0 0 0 0,-1 0 0 0 0,1 0 0 0 0,-1 1 1 0 0,1-1-1 0 0,-1 0 0 0 0,1 1 0 0 0,-1 0 0 0 0,0-1 1 0 0,0 1-1 0 0,0 0 0 0 0,0 0 0 0 0,0 0 0 0 0,0 1 1 0 0,0-1-1 0 0,-1 0 0 0 0,1 1 0 0 0,-1-1 0 0 0,0 1 1 0 0,1-1-1 0 0,-1 1 0 0 0,0 0 0 0 0,-1-1 1 0 0,1 1-1 0 0,0 0 0 0 0,-1 3 0 0 0,1 6 114 0 0,-2 1-1 0 0,0 0 1 0 0,0 0-1 0 0,-1-1 1 0 0,-5 19-1 0 0,-25 60 431 0 0,28-82-577 0 0,-20 50 19 0 0,-3-2 0 0 0,-3-1 0 0 0,-50 73 1 0 0,-128 144-989 0 0,24-33-68 0 0,167-217 663 0 0,-16 33 1 0 0,32-54-63 0 0,15-5-548 0 0,-9 0 577 0 0,1-1 0 0 0,0 1 0 0 0,-1-1 0 0 0,9-8 0 0 0,-11 10 156 0 0,21-19-1367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58 199 9671 0 0,'9'-15'710'0'0,"0"1"-1"0"0,0 1 0 0 0,1 0 0 0 0,1 0 0 0 0,0 1 1 0 0,1 0-1 0 0,0 1 0 0 0,1 0 0 0 0,0 1 0 0 0,21-12 1 0 0,-16 13-352 0 0,0 1 0 0 0,0 1 1 0 0,1 1-1 0 0,0 0 1 0 0,1 1-1 0 0,-1 1 0 0 0,1 1 1 0 0,0 1-1 0 0,0 0 1 0 0,0 2-1 0 0,0 0 1 0 0,0 2-1 0 0,-1 0 0 0 0,1 1 1 0 0,31 9-1 0 0,-41-10-299 0 0,-1 2 0 0 0,0 0-1 0 0,0 0 1 0 0,-1 0 0 0 0,0 1 0 0 0,1 0-1 0 0,-1 1 1 0 0,-1 0 0 0 0,1 0 0 0 0,-1 1-1 0 0,0-1 1 0 0,7 11 0 0 0,-11-13-46 0 0,1 1 1 0 0,-1 0-1 0 0,0-1 0 0 0,-1 2 1 0 0,1-1-1 0 0,-1 0 0 0 0,0 0 1 0 0,0 1-1 0 0,0-1 0 0 0,-1 1 1 0 0,0-1-1 0 0,0 1 0 0 0,-1 0 1 0 0,1-1-1 0 0,-1 1 0 0 0,0 0 1 0 0,-1 0-1 0 0,1-1 0 0 0,-1 1 1 0 0,0 0-1 0 0,-4 9 0 0 0,1-7 12 0 0,0 1-1 0 0,0-1 0 0 0,-1 0 1 0 0,0 0-1 0 0,0 0 0 0 0,-1 0 0 0 0,0-1 1 0 0,-1 0-1 0 0,1-1 0 0 0,-1 1 1 0 0,-14 8-1 0 0,-5 2 17 0 0,-1-1-1 0 0,-34 15 1 0 0,35-18-29 0 0,-20 8-19 0 0,0-2 1 0 0,-56 16-1 0 0,75-27-205 0 0,-2-2 1 0 0,1-1-1 0 0,-1-1 0 0 0,0-1 0 0 0,-33-2 0 0 0,60-1 158 0 0,-1 0-71 0 0,0 0-1 0 0,0 0 1 0 0,0 0 0 0 0,0 0-1 0 0,0-1 1 0 0,0 1 0 0 0,0-1-1 0 0,1 0 1 0 0,-1 1-1 0 0,0-1 1 0 0,1-1 0 0 0,-1 1-1 0 0,0 0 1 0 0,1-1 0 0 0,-1 1-1 0 0,-2-3 1 0 0,-1-8-1418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1246 3679 0 0,'0'0'10148'0'0,"8"-6"-7145"0"0,-6 3-2761 0 0,-1 1 0 0 0,1 0 0 0 0,-1-1 0 0 0,1 0 0 0 0,-1 1 0 0 0,0-1 0 0 0,0 0 0 0 0,0 1-1 0 0,-1-1 1 0 0,1 0 0 0 0,-1 0 0 0 0,1 0 0 0 0,-1 0 0 0 0,0-4 0 0 0,-1-8 710 0 0,-3-22 0 0 0,-4-24-22 0 0,-35-206 1293 0 0,39 249-2203 0 0,-47-218 565 0 0,-19 6-147 0 0,-47-27-1667 0 0,97 217 1130 0 0,0 7-573 0 0,20 32 556 0 0,1 3-321 0 0,-1-1 276 0 0,1 1 0 0 0,0-1 0 0 0,0 0 0 0 0,0 1 0 0 0,1-1 0 0 0,-1 0 0 0 0,0 0 0 0 0,3 2 0 0 0,-1 1-314 0 0,8 6-1864 0 0,1 1-4933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16527 0 0,'0'0'1499'0'0,"-1"1"-1235"0"0,-214 221 2629 0 0,133-124-1379 0 0,-128 202 0 0 0,179-246-1218 0 0,-47 110 1 0 0,-5 66-2295 0 0,71-187-517 0 0,9-26 567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52 11055 0 0,'0'0'852'0'0,"2"1"-560"0"0,11 4 1895 0 0,0 1 0 0 0,16 10 1 0 0,-22-11-1781 0 0,1-1 0 0 0,0 0 0 0 0,0 0 0 0 0,0 0 0 0 0,0-1 0 0 0,1 0 1 0 0,-1-1-1 0 0,1 0 0 0 0,0 0 0 0 0,8 0 0 0 0,0-2-253 0 0,-1-1-1 0 0,0 0 1 0 0,-1-2 0 0 0,1 0-1 0 0,17-5 1 0 0,-25 6-174 0 0,0-1 0 0 0,-1 0 0 0 0,1-1 0 0 0,-1 0 0 0 0,1 0 0 0 0,-1-1 0 0 0,0 0 0 0 0,-1 0 0 0 0,1 0 0 0 0,-1-1-1 0 0,8-9 1 0 0,-13 14-10 0 0,-1 1-1 0 0,1-1 1 0 0,-1 0-1 0 0,1 1 1 0 0,-1-1-1 0 0,1 0 0 0 0,-1 0 1 0 0,1 1-1 0 0,-1-1 1 0 0,0 0-1 0 0,1 0 0 0 0,-1 0 1 0 0,0 1-1 0 0,0-1 1 0 0,0 0-1 0 0,0 0 1 0 0,0 0-1 0 0,1 0 0 0 0,-1 1 1 0 0,-1-1-1 0 0,1 0 1 0 0,0 0-1 0 0,0 0 0 0 0,0 0 1 0 0,0 1-1 0 0,-1-1 1 0 0,1 0-1 0 0,0 0 0 0 0,-1 0 1 0 0,1 1-1 0 0,0-1 1 0 0,-1 0-1 0 0,1 1 1 0 0,-2-2-1 0 0,1 1-49 0 0,-1 0 1 0 0,1 0-1 0 0,0 0 1 0 0,-1 0-1 0 0,1 0 1 0 0,-1 1-1 0 0,1-1 0 0 0,-1 0 1 0 0,1 1-1 0 0,-1-1 1 0 0,1 1-1 0 0,-1 0 1 0 0,0 0-1 0 0,1-1 1 0 0,-1 1-1 0 0,1 0 0 0 0,-4 1 1 0 0,-9 1-447 0 0,0 1 1 0 0,0 0-1 0 0,-26 10 0 0 0,-40 23 130 0 0,39-17 298 0 0,6-2 487 0 0,-1 2 1 0 0,2 1 0 0 0,1 1 0 0 0,0 2 0 0 0,2 1 0 0 0,-45 46 0 0 0,70-64-316 0 0,0 0 1 0 0,1 0-1 0 0,0 1 0 0 0,0 0 1 0 0,1 0-1 0 0,-5 12 1 0 0,8-18-59 0 0,0 1 1 0 0,0 0-1 0 0,1 0 1 0 0,-1-1-1 0 0,1 1 1 0 0,-1 0-1 0 0,1 0 0 0 0,0 0 1 0 0,0 0-1 0 0,0-1 1 0 0,0 1-1 0 0,0 0 1 0 0,0 0-1 0 0,0 0 1 0 0,0 0-1 0 0,1-1 1 0 0,-1 1-1 0 0,1 0 1 0 0,0 0-1 0 0,-1 0 1 0 0,1-1-1 0 0,0 1 0 0 0,0-1 1 0 0,0 1-1 0 0,0-1 1 0 0,0 1-1 0 0,0-1 1 0 0,1 1-1 0 0,-1-1 1 0 0,0 0-1 0 0,1 0 1 0 0,-1 1-1 0 0,1-1 1 0 0,3 1-1 0 0,0 1 12 0 0,0-1 0 0 0,1 0 0 0 0,0 0-1 0 0,-1-1 1 0 0,1 1 0 0 0,0-1 0 0 0,0-1 0 0 0,9 1-1 0 0,52-4 76 0 0,-44 2-67 0 0,279-40-1306 0 0,-264 35-1969 0 0,-25 4 1343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31 5983 0 0,'-4'-7'542'0'0,"3"5"-712"0"0,1 1 0 0 0,-1-1 0 0 0,0 1-1 0 0,0 0 1 0 0,0-1 0 0 0,-1 1 0 0 0,1 0 0 0 0,0 0 0 0 0,-3-2 0 0 0,2 2 661 0 0,0-1 0 0 0,0 1-1 0 0,0 1 1 0 0,0-1 0 0 0,0 0 0 0 0,0 0 0 0 0,-1 1-1 0 0,1-1 1 0 0,0 1 0 0 0,0 0 0 0 0,-4 0-1 0 0,3 0 261 0 0,1 0 0 0 0,-1 0 0 0 0,0 0-1 0 0,0 1 1 0 0,1 0 0 0 0,-1-1-1 0 0,0 1 1 0 0,1 0 0 0 0,-4 2 0 0 0,4-2-604 0 0,0 0 0 0 0,1 0 0 0 0,-1 0 0 0 0,0 1 0 0 0,1-1 0 0 0,-1 1 0 0 0,-1 2 0 0 0,-13 13 235 0 0,1 0 1 0 0,-2-1 0 0 0,0 0-1 0 0,-1-1 1 0 0,-24 14 0 0 0,-103 53 194 0 0,104-61-504 0 0,30-15-73 0 0,5-3 0 0 0,-1 0 0 0 0,1 1 0 0 0,0 0 0 0 0,0 0 0 0 0,0 0 0 0 0,-5 6 0 0 0,11-10 0 0 0,-1 0 0 0 0,1 1 0 0 0,-1-1 0 0 0,1 0 0 0 0,0 1 0 0 0,-1-1 0 0 0,1 0 0 0 0,-1 1 0 0 0,1-1 0 0 0,0 1 0 0 0,0-1 0 0 0,-1 0 0 0 0,1 1 0 0 0,0-1 0 0 0,0 1 0 0 0,0-1 0 0 0,-1 1 0 0 0,1-1 0 0 0,0 1 0 0 0,0-1 0 0 0,0 1 0 0 0,0-1 0 0 0,0 1 0 0 0,0-1 0 0 0,0 1 0 0 0,0-1 0 0 0,0 1 0 0 0,0-1 0 0 0,0 1 0 0 0,0-1 0 0 0,0 1 0 0 0,1-1 0 0 0,-1 1 0 0 0,0-1 0 0 0,0 1 0 0 0,1 0 0 0 0,0 0 0 0 0,1 3 0 0 0,0 1 0 0 0,0-1 0 0 0,1 1 0 0 0,-1-1 0 0 0,1 0 0 0 0,0 0 0 0 0,1 0 0 0 0,-1-1 0 0 0,1 1 0 0 0,6 5 0 0 0,7 3 0 0 0,22 13 0 0 0,-28-19 0 0 0,106 59-55 0 0,-28-17 38 0 0,-78-41 28 0 0,-5-2 61 0 0,-5-4 82 0 0,-1 0-118 0 0,-1 0-1 0 0,0 0 0 0 0,0 0 0 0 0,0 0 0 0 0,0 0 0 0 0,-1 0 1 0 0,1 0-1 0 0,0 0 0 0 0,0 0 0 0 0,-1 0 0 0 0,1-1 0 0 0,0 1 1 0 0,-1-1-1 0 0,1 1 0 0 0,-3 0 0 0 0,-25 5 254 0 0,22-5-194 0 0,-195 22 529 0 0,95-13-440 0 0,-26-1-1023 0 0,118-9 698 0 0,-1-1 0 0 0,1 0-1 0 0,0-1 1 0 0,0-1 0 0 0,0 0-1 0 0,-23-8 1 0 0,36 10-203 0 0,24-10-3129 0 0,14 2-2688 0 0,-15 4 767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33 13359 0 0,'26'-32'4490'0'0,"-36"45"-1274"0"0,-40 59-2388 0 0,-40 58 1292 0 0,68-94-1535 0 0,-31 66 0 0 0,50-95-787 0 0,1 0 0 0 0,-1 0 0 0 0,1 0 1 0 0,0 0-1 0 0,0 0 0 0 0,0 11 0 0 0,6-7-2822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173 117 13359 0 0,'5'-7'1384'0'0,"0"1"-658"0"0,1 1 0 0 0,-1-1 0 0 0,1 1 0 0 0,0 1 0 0 0,0-1 0 0 0,1 1 0 0 0,-1 0 0 0 0,1 0 0 0 0,7-2 0 0 0,7-3 95 0 0,38-10 1 0 0,-26 10-654 0 0,0 1 0 0 0,1 2 1 0 0,0 2-1 0 0,63-1 0 0 0,-92 5-169 0 0,1 0 0 0 0,-1 1 0 0 0,1 0-1 0 0,-1 0 1 0 0,1 0 0 0 0,-1 1 0 0 0,1-1 0 0 0,6 5-1 0 0,-11-6-1 0 0,-1 1-1 0 0,1-1 0 0 0,-1 1 0 0 0,0-1 1 0 0,1 1-1 0 0,-1-1 0 0 0,0 1 0 0 0,1-1 1 0 0,-1 1-1 0 0,0-1 0 0 0,1 1 0 0 0,-1-1 1 0 0,0 1-1 0 0,0 0 0 0 0,0-1 0 0 0,0 1 1 0 0,1 0-1 0 0,-1-1 0 0 0,0 1 0 0 0,0-1 1 0 0,0 1-1 0 0,0 0 0 0 0,0-1 0 0 0,-1 1 1 0 0,1 0-1 0 0,0-1 0 0 0,0 1 0 0 0,0-1 0 0 0,-1 2 1 0 0,-7 15-90 0 0,0-7 65 0 0,0 0 0 0 0,-1-1 1 0 0,0 0-1 0 0,-20 15 0 0 0,-48 26 49 0 0,36-24-31 0 0,-23 17 10 0 0,-66 42 0 0 0,92-62 0 0 0,1 1 0 0 0,2 2 0 0 0,0 2 0 0 0,-47 50 0 0 0,76-72 11 0 0,6-5 47 0 0,11 4 120 0 0,-6-3-148 0 0,0-1 0 0 0,0 1 0 0 0,0-1 0 0 0,1-1 0 0 0,-1 1 1 0 0,0-1-1 0 0,8 0 0 0 0,40-7 113 0 0,-19 2-97 0 0,32-7 66 0 0,-44 8-89 0 0,42-5 0 0 0,8 5 69 0 0,31-1-2499 0 0,-76 5-839 0 0,-15-2 1404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256 228 5983 0 0,'0'0'14466'0'0,"1"0"-13912"0"0,18 6 410 0 0,-14-5-748 0 0,0 1 0 0 0,0-1 0 0 0,0 0 0 0 0,7 1 0 0 0,31 1 244 0 0,0-2 0 0 0,0-2 0 0 0,52-8 0 0 0,-61 3-394 0 0,0-2-1 0 0,39-15 1 0 0,-58 18-127 0 0,0-2 0 0 0,0 0 1 0 0,-1 0-1 0 0,0-2 0 0 0,0 0 1 0 0,23-20-1 0 0,-34 27 0 0 0,-1 1 0 0 0,0-1 0 0 0,0-1 0 0 0,0 1 1 0 0,-1 0-1 0 0,1 0 0 0 0,0-1 0 0 0,-1 1 0 0 0,1-1 0 0 0,-1 1 0 0 0,0-1 0 0 0,0 0 0 0 0,0 0 0 0 0,0 1 0 0 0,0-1 0 0 0,-1 0 1 0 0,1 0-1 0 0,-1 0 0 0 0,0 0 0 0 0,0 0 0 0 0,0 1 0 0 0,0-1 0 0 0,0 0 0 0 0,-1 0 0 0 0,1 0 0 0 0,-1 0 0 0 0,0 0 0 0 0,0 1 1 0 0,0-1-1 0 0,0 0 0 0 0,0 1 0 0 0,-1-1 0 0 0,1 1 0 0 0,-1-1 0 0 0,0 1 0 0 0,0 0 0 0 0,1 0 0 0 0,-1-1 0 0 0,-1 1 0 0 0,1 1 1 0 0,0-1-1 0 0,0 0 0 0 0,-1 0 0 0 0,1 1 0 0 0,-1-1 0 0 0,1 1 0 0 0,-5-1 0 0 0,0-1 2 0 0,1 2-1 0 0,0-1 1 0 0,-1 1-1 0 0,0 0 1 0 0,1 0 0 0 0,-1 0-1 0 0,0 1 1 0 0,1 0-1 0 0,-1 1 1 0 0,0 0-1 0 0,-8 2 1 0 0,-10 3-28 0 0,-38 14-1 0 0,54-17 79 0 0,-40 15 79 0 0,1 2 0 0 0,1 2 0 0 0,1 2 0 0 0,1 2 0 0 0,2 2 0 0 0,-48 39 1 0 0,80-58-28 0 0,-95 85 384 0 0,90-77-324 0 0,0 0 1 0 0,1 1-1 0 0,1 0 1 0 0,-12 22-1 0 0,23-35-72 0 0,0 0-1 0 0,1 0 1 0 0,0 0 0 0 0,0 0-1 0 0,0 0 1 0 0,1 0-1 0 0,-1 1 1 0 0,1-1-1 0 0,0 1 1 0 0,1-1-1 0 0,0 0 1 0 0,0 9-1 0 0,1-9-1 0 0,0 0-1 0 0,0 0 1 0 0,0-1 0 0 0,1 1-1 0 0,-1 0 1 0 0,1-1 0 0 0,0 0-1 0 0,1 1 1 0 0,-1-1 0 0 0,1 0-1 0 0,0 0 1 0 0,0 0 0 0 0,0-1-1 0 0,5 6 1 0 0,2-2 12 0 0,-1 1-1 0 0,1-1 0 0 0,1 0 1 0 0,-1-1-1 0 0,1 0 0 0 0,0-1 1 0 0,1 0-1 0 0,-1-1 0 0 0,1 0 1 0 0,0-1-1 0 0,0 0 0 0 0,0-1 1 0 0,0 0-1 0 0,19 0 0 0 0,14-2-26 0 0,1-2-1 0 0,69-12 0 0 0,-97 11-30 0 0,24-4-1724 0 0,-14 2-3146 0 0,5 1-2481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0,'0'0'1528'0'0,"9"0"-1528"0"0,2 0 0 0 0,2 2 1856 0 0,-1 2 320 0 0,3 1 64 0 0,-3-1 8 0 0,-3-1-664 0 0,0 1-1584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27 6911 0 0,'1'-2'315'0'0,"9"-23"4230"0"0,-19 37 142 0 0,3-5-4227 0 0,-6 12-47 0 0,1 2-1 0 0,1-1 1 0 0,-13 37 0 0 0,-15 69 279 0 0,23-70-570 0 0,-6 18 29 0 0,-77 232 42 0 0,81-263-173 0 0,-2-1-1 0 0,-2-1 0 0 0,-2-1 1 0 0,-2 0-1 0 0,-1-2 1 0 0,-54 61-1 0 0,27-46 79 0 0,-70 54 0 0 0,103-93-104 0 0,24-32-264 0 0,0 11 189 0 0,1 0 1 0 0,0 0-1 0 0,0 0 0 0 0,1 1 1 0 0,13-12-1 0 0,36-24-69 0 0,-52 39 152 0 0,30-19 21 0 0,1 2 0 0 0,1 1 0 0 0,50-20 0 0 0,-22 15 755 0 0,76-18 0 0 0,-92 31-331 0 0,1 3 0 0 0,0 1 0 0 0,1 2 1 0 0,-1 3-1 0 0,67 4 0 0 0,-99-1-643 0 0,0 1 0 0 0,0 0 1 0 0,16 5-1 0 0,-30-6-596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240 243 2759 0 0,'-5'-3'8324'0'0,"5"1"-8004"0"0,1 1 0 0 0,-1-1-1 0 0,0 1 1 0 0,1 0-1 0 0,-1-1 1 0 0,1 1 0 0 0,0 0-1 0 0,-1-1 1 0 0,1 1-1 0 0,0 0 1 0 0,0 0 0 0 0,0 0-1 0 0,0 0 1 0 0,0 0 0 0 0,0 0-1 0 0,0 0 1 0 0,2-2-1 0 0,24-14 9 0 0,-22 15 117 0 0,88-44 281 0 0,1-1 318 0 0,-79 38-937 0 0,-1 0-1 0 0,0 0 0 0 0,-1-2 1 0 0,14-12-1 0 0,-25 21-101 0 0,0 0-1 0 0,-1 0 1 0 0,1 0-1 0 0,-1 0 0 0 0,1 0 1 0 0,-1 0-1 0 0,1-1 1 0 0,0-3-1 0 0,-1 6-4 0 0,-1-1 0 0 0,0 0 0 0 0,0 1-1 0 0,0-1 1 0 0,0 1 0 0 0,0-1 0 0 0,0 1 0 0 0,0-1-1 0 0,0 0 1 0 0,0 1 0 0 0,0-1 0 0 0,-1 1 0 0 0,1-1 0 0 0,0 1-1 0 0,0-1 1 0 0,-1 0 0 0 0,1 1 0 0 0,0-1 0 0 0,0 1-1 0 0,-1-1 1 0 0,1 1 0 0 0,0 0 0 0 0,-1-1 0 0 0,1 1-1 0 0,-1-1 1 0 0,1 1 0 0 0,-1 0 0 0 0,1-1 0 0 0,-1 1-1 0 0,1 0 1 0 0,-1-1 0 0 0,1 1 0 0 0,-1 0 0 0 0,1 0-1 0 0,-1 0 1 0 0,1-1 0 0 0,-1 1 0 0 0,0 0 0 0 0,1 0 0 0 0,-1 0-1 0 0,0 0 1 0 0,-5-1-68 0 0,0 0-1 0 0,0 1 1 0 0,0 0-1 0 0,0 0 1 0 0,0 0-1 0 0,0 1 1 0 0,1 0-1 0 0,-1 0 1 0 0,0 0-1 0 0,-8 4 1 0 0,-7 3-135 0 0,-27 14 0 0 0,39-17 162 0 0,-25 13-2 0 0,0 3 0 0 0,2 0 0 0 0,-39 34 0 0 0,-80 87 1167 0 0,137-127-906 0 0,1-1 0 0 0,-17 26 0 0 0,27-36-169 0 0,0 0 0 0 0,1 1 0 0 0,-1 0 0 0 0,1-1 0 0 0,0 1 1 0 0,0 0-1 0 0,0 0 0 0 0,1 0 0 0 0,0 1 0 0 0,0-1 0 0 0,0 0 0 0 0,1 0 1 0 0,-1 1-1 0 0,2 7 0 0 0,-1-10-28 0 0,1-1 0 0 0,0 1 0 0 0,0 0 0 0 0,0-1 0 0 0,0 1 0 0 0,1-1 0 0 0,-1 0 0 0 0,1 1 0 0 0,-1-1 0 0 0,1 0 0 0 0,0 0 0 0 0,0 0 0 0 0,-1 0 0 0 0,2 0 0 0 0,-1 0 0 0 0,0-1 0 0 0,0 1 0 0 0,1-1 0 0 0,-1 1 1 0 0,0-1-1 0 0,1 0 0 0 0,-1 0 0 0 0,5 1 0 0 0,2 1 29 0 0,1-1 1 0 0,0 0 0 0 0,0 0 0 0 0,0-1-1 0 0,11 0 1 0 0,27-2-408 0 0,0-2 0 0 0,0-2 1 0 0,-1-2-1 0 0,0-2 0 0 0,77-27 0 0 0,-37 3-3328 0 0,-37 15 1783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26 11975 0 0,'2'-6'352'0'0,"5"-13"4482"0"0,-9 20-3573 0 0,-3 1-1086 0 0,0 0 1 0 0,0 1 0 0 0,0 0-1 0 0,1 0 1 0 0,-1 0-1 0 0,1 0 1 0 0,0 1-1 0 0,0 0 1 0 0,0 0-1 0 0,-5 7 1 0 0,-4 7 252 0 0,-14 24 0 0 0,-114 234 1800 0 0,22 11-1405 0 0,-25 59-801 0 0,123-301-1091 0 0,-2-2 0 0 0,-2 0 0 0 0,-33 42 0 0 0,49-74 70 0 0,-1-1 1 0 0,0 0-1 0 0,0 0 0 0 0,-1-1 1 0 0,-18 12-1 0 0,7-9-720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47 6911 0 0,'0'0'528'0'0,"-2"-9"-320"0"0,-7-29 10000 0 0,-5 57-9281 0 0,9-7-801 0 0,0 0 1 0 0,1 0 0 0 0,0 1-1 0 0,1 0 1 0 0,-2 17-1 0 0,-1 67 147 0 0,4-19-140 0 0,-13 220 162 0 0,14-278-246 0 0,1-15-28 0 0,0-1 0 0 0,0 1 0 0 0,-1 0 0 0 0,0-1 0 0 0,1 1 0 0 0,-2-1 0 0 0,1 1 0 0 0,0-1 0 0 0,-3 6 0 0 0,-1-3-11 0 0,-2 0-10 0 0,1-2-18 0 0,5-4-84 0 0,-6-5-4128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7 171 7831 0 0,'0'0'706'0'0,"-1"1"-578"0"0,0-1-18 0 0,1 1 0 0 0,-1-1 0 0 0,1 0 0 0 0,0 1 0 0 0,-1-1 0 0 0,1 1 0 0 0,0-1 1 0 0,-1 1-1 0 0,1-1 0 0 0,0 1 0 0 0,-1-1 0 0 0,1 1 0 0 0,0-1 0 0 0,0 1 0 0 0,0-1 0 0 0,0 1 1 0 0,-1 0-1 0 0,1-1 0 0 0,0 1 0 0 0,0-1 0 0 0,0 1 0 0 0,0-1 0 0 0,0 1 0 0 0,0 0 0 0 0,0-1 0 0 0,1 1 1 0 0,-1-1-1 0 0,0 1 0 0 0,0-1 0 0 0,0 1 0 0 0,1 0 0 0 0,-1-1 0 0 0,0 1 0 0 0,0-1 0 0 0,1 1 1 0 0,-1-1-1 0 0,0 0 0 0 0,1 1 0 0 0,-1-1 0 0 0,1 1 0 0 0,-1-1 0 0 0,1 0 0 0 0,-1 1 0 0 0,1-1 1 0 0,-1 0-1 0 0,1 1 0 0 0,0-1 0 0 0,-1 1 317 0 0,3 0 249 0 0,1 1 1 0 0,-1 0 0 0 0,0-1-1 0 0,0 0 1 0 0,1 0 0 0 0,-1 0 0 0 0,1 0-1 0 0,-1 0 1 0 0,5 0 0 0 0,34-1 218 0 0,8-6-495 0 0,-1-2-1 0 0,0-2 0 0 0,57-19 1 0 0,-48 12-142 0 0,221-70 333 0 0,-160 46-7481 0 0,-113 39 6279 0 0,15-6-6703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13735 0 0,'0'0'1246'0'0,"0"2"-1028"0"0,5 16 554 0 0,1 26-1 0 0,3 9 1934 0 0,3-4-1813 0 0,2-1 0 0 0,2 0 0 0 0,2-1-1 0 0,26 47 1 0 0,-18-48-132 0 0,58 79 0 0 0,152 217-139 0 0,-227-326-760 0 0,13 34 0 0 0,-17-37-207 0 0,-5-12 82 0 0,-3-26-11266 0 0,1 9 5628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17999 0 0,'0'0'1803'0'0,"-1"3"-1608"0"0,-10 23 156 0 0,-1-1 0 0 0,-1 0 0 0 0,-2-1 0 0 0,-17 23 0 0 0,-76 89 732 0 0,79-102-900 0 0,-257 291 536 0 0,160-184-553 0 0,-9-2-166 0 0,99-104 0 0 0,22-18-153 0 0,13-15-267 0 0,14-1-600 0 0,-3-1 175 0 0,0-1 1 0 0,0 0-1 0 0,0 0 0 0 0,0-1 1 0 0,0-1-1 0 0,12-4 0 0 0,-12 4 493 0 0,27-7-1686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13 8751 0 0,'-7'-13'6651'0'0,"5"16"-4838"0"0,-93 145 251 0 0,10 12-1367 0 0,62-115-579 0 0,-114 230 135 0 0,-48 92-329 0 0,165-327 25 0 0,13-24 41 0 0,-1-1 0 0 0,-1 0 0 0 0,0 0 0 0 0,0-1-1 0 0,-18 20 1 0 0,21-29 26 0 0,4-26 144 0 0,7-1-111 0 0,0 1 0 0 0,2-1 0 0 0,1 1 0 0 0,0 1 0 0 0,2-1 0 0 0,13-21 0 0 0,-5 10 9 0 0,2 1-1 0 0,33-40 1 0 0,-38 54-60 0 0,1 0 0 0 0,0 1 0 0 0,1 1 0 0 0,0 1 0 0 0,24-15 0 0 0,-34 26-6 0 0,1-1 0 0 0,-1 1 0 0 0,1 0 0 0 0,0 1 0 0 0,0-1 0 0 0,0 2 0 0 0,0-1 0 0 0,0 1 1 0 0,0 0-1 0 0,0 1 0 0 0,0 0 0 0 0,0 0 0 0 0,15 3 0 0 0,-16-2 20 0 0,-1 0 1 0 0,1 0 0 0 0,0 1-1 0 0,-1 0 1 0 0,0 1 0 0 0,0-1-1 0 0,1 1 1 0 0,-1 0-1 0 0,-1 1 1 0 0,1-1 0 0 0,0 1-1 0 0,-1 0 1 0 0,0 1 0 0 0,0-1-1 0 0,0 1 1 0 0,-1 0 0 0 0,5 7-1 0 0,-6-7 56 0 0,0 0-1 0 0,-1 0 1 0 0,1 0-1 0 0,-1 1 1 0 0,0-1-1 0 0,-1 1 1 0 0,1 0-1 0 0,-1 0 1 0 0,-1-1-1 0 0,1 1 1 0 0,-1 0-1 0 0,0 0 1 0 0,0 0 0 0 0,0 0-1 0 0,-1-1 1 0 0,0 1-1 0 0,0 0 1 0 0,0 0-1 0 0,-1-1 1 0 0,0 1-1 0 0,-3 5 1 0 0,0 0 56 0 0,-1 0 0 0 0,-1 0 1 0 0,0-1-1 0 0,0 0 0 0 0,-1 0 0 0 0,0-1 1 0 0,-1 1-1 0 0,-18 13 0 0 0,-5 3 23 0 0,-2-2 0 0 0,-1-2-1 0 0,-56 28 1 0 0,70-40-253 0 0,-1-2-1 0 0,1 0 1 0 0,-2-1 0 0 0,1-2-1 0 0,0 0 1 0 0,-1-1 0 0 0,-43 2-1 0 0,61-6 6 0 0,0 0 0 0 0,-1-1 0 0 0,1 1 0 0 0,0-1-1 0 0,-8-2 1 0 0,12 3 27 0 0,0 0 0 0 0,0-1-1 0 0,0 1 1 0 0,0-1 0 0 0,1 1 0 0 0,-1 0-1 0 0,0-1 1 0 0,0 1 0 0 0,1-1-1 0 0,-1 0 1 0 0,0 1 0 0 0,0-1 0 0 0,1 0-1 0 0,-1 1 1 0 0,1-1 0 0 0,-1 0-1 0 0,1 0 1 0 0,-1 1 0 0 0,1-1 0 0 0,-1 0-1 0 0,1 0 1 0 0,0 0 0 0 0,-1 0-1 0 0,1 0 1 0 0,0 0 0 0 0,0 0 0 0 0,0 1-1 0 0,0-1 1 0 0,-1 0 0 0 0,1 0-1 0 0,1 0 1 0 0,-1 0 0 0 0,0 0 0 0 0,0 0-1 0 0,0 0 1 0 0,0 0 0 0 0,1 0 0 0 0,0-1-1 0 0,5-14-1981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92 14191 0 0,'0'0'654'0'0,"2"1"-17"0"0,14 11 157 0 0,0 2 0 0 0,15 15 1 0 0,-29-28-85 0 0,5 5 499 0 0,-6-6-1142 0 0,-1 1 0 0 0,1 0-1 0 0,-1-1 1 0 0,1 1 0 0 0,0-1 0 0 0,0 1 0 0 0,-1 0-1 0 0,1-1 1 0 0,0 0 0 0 0,0 1 0 0 0,-1-1 0 0 0,3 1 0 0 0,0-1 42 0 0,0 0 1 0 0,1 0 0 0 0,-1-1-1 0 0,1 1 1 0 0,-1-1 0 0 0,0 0 0 0 0,1 0-1 0 0,-1 0 1 0 0,0 0 0 0 0,0-1-1 0 0,6-2 1 0 0,33-24 688 0 0,-25 15-753 0 0,-1 0-1 0 0,-1-1 1 0 0,0-1 0 0 0,-1 0-1 0 0,20-29 1 0 0,-29 37-105 0 0,-4 6-12 0 0,-2 1-161 0 0,-5 3 160 0 0,0-1 1 0 0,0 0 0 0 0,1 1-1 0 0,0 0 1 0 0,-1 1 0 0 0,1-1-1 0 0,-8 8 1 0 0,1-1 7 0 0,-28 21-26 0 0,2 1 0 0 0,2 3 0 0 0,-35 40 0 0 0,25-17 142 0 0,-58 89 1 0 0,100-139-33 0 0,-20 34 26 0 0,23-39-44 0 0,-1 0 0 0 0,1 0 0 0 0,0 0 0 0 0,0 0 0 0 0,1 1 0 0 0,-1-1 0 0 0,1 0 0 0 0,-1 1 1 0 0,1-1-1 0 0,0 1 0 0 0,1 4 0 0 0,-1-7 1 0 0,0 0 1 0 0,0 0-1 0 0,1 0 0 0 0,-1 0 1 0 0,1 0-1 0 0,-1 0 1 0 0,0 0-1 0 0,1 0 0 0 0,0 0 1 0 0,-1 0-1 0 0,1 0 1 0 0,0 0-1 0 0,-1-1 0 0 0,1 1 1 0 0,0 0-1 0 0,0 0 1 0 0,0-1-1 0 0,-1 1 0 0 0,3 1 1 0 0,-1-1-2 0 0,0-1 0 0 0,0 1 1 0 0,1 0-1 0 0,-1-1 0 0 0,0 1 1 0 0,0-1-1 0 0,0 0 0 0 0,1 1 0 0 0,2-1 1 0 0,4-1-12 0 0,0 0 0 0 0,1-1 0 0 0,13-3 0 0 0,-22 4 9 0 0,181-61-1040 0 0,-64 10-2409 0 0,-76 34-2938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6 11055 0 0,'0'0'852'0'0,"1"-1"-560"0"0,3-4 2771 0 0,-4 13-2458 0 0,-1 0 0 0 0,0-1 0 0 0,0 1-1 0 0,-1-1 1 0 0,0 1 0 0 0,-1-1 0 0 0,-3 9 0 0 0,-28 48-539 0 0,25-47 401 0 0,-60 98 605 0 0,-33 62-251 0 0,-161 280 299 0 0,242-424-1100 0 0,-156 227 7 0 0,165-243-194 0 0,-54 62-4265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11975 0 0,'0'0'923'0'0,"1"2"-602"0"0,0 3-62 0 0,1-1-1 0 0,0 0 1 0 0,0 0-1 0 0,0 0 1 0 0,0 0-1 0 0,1 0 1 0 0,0-1 0 0 0,0 1-1 0 0,0-1 1 0 0,0 1-1 0 0,0-1 1 0 0,1 0-1 0 0,5 4 1 0 0,-3-4 15 0 0,1 1 0 0 0,-1-1 0 0 0,1 0 0 0 0,0 0 0 0 0,0-1 0 0 0,0 0 0 0 0,13 2 0 0 0,6-2 190 0 0,0 0 1 0 0,1-2-1 0 0,43-5 1 0 0,-65 5-427 0 0,57-8 644 0 0,1-3 0 0 0,118-36 1 0 0,116-63-540 0 0,-208 75-812 0 0,-31 13-4738 0 0,-4 0-1899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13 8751 0 0,'7'-6'794'0'0,"-2"-1"1279"0"0,-8 13 1807 0 0,-1 6-2179 0 0,2-6-829 0 0,-39 101 1034 0 0,-72 134-1 0 0,99-211-1668 0 0,-44 89 431 0 0,-64 121 199 0 0,61-135-636 0 0,-136 176 0 0 0,161-237-227 0 0,-77 88 127 0 0,107-127-141 0 0,4-7-3 0 0,5-6-10 0 0,-3 8 21 0 0,8-15-83 0 0,1 1 0 0 0,0 0-1 0 0,1 1 1 0 0,0 0 0 0 0,23-22 0 0 0,-22 24 32 0 0,139-139-261 0 0,-121 125 255 0 0,1 2-1 0 0,0 0 1 0 0,54-28-1 0 0,-80 49 63 0 0,-1 0-1 0 0,1 0 0 0 0,0 0 1 0 0,0 1-1 0 0,0 0 1 0 0,0 0-1 0 0,0 0 0 0 0,1 0 1 0 0,4 1-1 0 0,-8 0 8 0 0,-1 0-1 0 0,1 0 1 0 0,-1 1-1 0 0,1-1 1 0 0,-1 0-1 0 0,1 0 1 0 0,-1 1-1 0 0,1-1 0 0 0,-1 1 1 0 0,0-1-1 0 0,1 0 1 0 0,-1 1-1 0 0,1-1 1 0 0,-1 1-1 0 0,0-1 1 0 0,0 1-1 0 0,1-1 1 0 0,-1 1-1 0 0,0-1 1 0 0,0 1-1 0 0,0-1 1 0 0,0 1-1 0 0,1 0 1 0 0,-1 1 18 0 0,1 2 12 0 0,1 1 0 0 0,-1 0-1 0 0,-1 0 1 0 0,1 0 0 0 0,-1 0-1 0 0,0 1 1 0 0,0-1 0 0 0,0 0-1 0 0,-2 7 1 0 0,-13 47 281 0 0,13-53-287 0 0,-34 96 319 0 0,-5 13-231 0 0,40-110-155 0 0,0 0 0 0 0,0 0 1 0 0,1 0-1 0 0,-1 0 0 0 0,2 6 1 0 0,-1-11 17 0 0,14-2-1541 0 0,4-3-81 0 0,3-2-82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260 112 7831 0 0,'0'0'603'0'0,"1"1"-11"0"0,5 4 1844 0 0,0 1 0 0 0,-1 0 1 0 0,9 13-1 0 0,4 8 958 0 0,-10-16-3085 0 0,-7-9-227 0 0,1-1 0 0 0,0 0 0 0 0,0 1 1 0 0,0-1-1 0 0,-1 0 0 0 0,1 0 0 0 0,0 0 0 0 0,1 0 1 0 0,-1-1-1 0 0,0 1 0 0 0,0-1 0 0 0,0 1 0 0 0,3-1 0 0 0,-2 1 62 0 0,2 0-113 0 0,0 0 0 0 0,-1 0-1 0 0,1-1 1 0 0,-1 0-1 0 0,1 0 1 0 0,-1 0-1 0 0,1-1 1 0 0,0 1-1 0 0,-1-1 1 0 0,1 0-1 0 0,-1-1 1 0 0,0 1-1 0 0,1-1 1 0 0,-1 1-1 0 0,0-1 1 0 0,0-1-1 0 0,0 1 1 0 0,0 0 0 0 0,0-1-1 0 0,-1 0 1 0 0,1 0-1 0 0,3-4 1 0 0,-2 1-162 0 0,0 0 0 0 0,0 0-1 0 0,0-1 1 0 0,-1 0 0 0 0,0 0 0 0 0,0 0 0 0 0,-1 0 0 0 0,1-1 0 0 0,-2 1 0 0 0,1-1 0 0 0,2-14 0 0 0,-4 16 63 0 0,0-1 0 0 0,-1 1 0 0 0,1-1 1 0 0,-1 0-1 0 0,-1-9 0 0 0,1 15 66 0 0,0 0 1 0 0,-1 0-1 0 0,1 0 0 0 0,0 0 0 0 0,0 0 0 0 0,-1 0 1 0 0,1 0-1 0 0,0 0 0 0 0,-1 0 0 0 0,1 0 0 0 0,-1 0 1 0 0,0 0-1 0 0,1 1 0 0 0,-1-1 0 0 0,0 0 0 0 0,1 0 1 0 0,-1 1-1 0 0,0-1 0 0 0,0 0 0 0 0,1 1 1 0 0,-1-1-1 0 0,0 1 0 0 0,0-1 0 0 0,0 1 0 0 0,0-1 1 0 0,0 1-1 0 0,0-1 0 0 0,0 1 0 0 0,0 0 0 0 0,0 0 1 0 0,0 0-1 0 0,0 0 0 0 0,0-1 0 0 0,0 1 1 0 0,0 0-1 0 0,0 1 0 0 0,0-1 0 0 0,0 0 0 0 0,0 0 1 0 0,0 0-1 0 0,0 1 0 0 0,0-1 0 0 0,-2 1 0 0 0,-14 6-35 0 0,0 1-1 0 0,0 0 1 0 0,1 2-1 0 0,1-1 1 0 0,-23 20-1 0 0,22-18 53 0 0,-26 21 108 0 0,1 2 0 0 0,-49 52 0 0 0,69-63 0 0 0,1 1 0 0 0,1 1 0 0 0,1 1 0 0 0,1 0 1 0 0,-17 39-1 0 0,28-52-82 0 0,1 0 1 0 0,0 1-1 0 0,1-1 1 0 0,1 1-1 0 0,-2 14 1 0 0,4-22-57 0 0,0 0 0 0 0,1 0 0 0 0,0 1 0 0 0,0-1 0 0 0,1 0 0 0 0,0 0 0 0 0,0 0 0 0 0,0 0 0 0 0,1 0 0 0 0,-1 0 0 0 0,1 0-1 0 0,1-1 1 0 0,5 11 0 0 0,-6-13-105 0 0,0 0 0 0 0,0-1-1 0 0,1 0 1 0 0,-1 1-1 0 0,1-1 1 0 0,-1 0-1 0 0,1 0 1 0 0,0-1 0 0 0,0 1-1 0 0,0 0 1 0 0,0-1-1 0 0,0 0 1 0 0,0 0-1 0 0,0 0 1 0 0,0 0-1 0 0,0 0 1 0 0,7 0 0 0 0,9 0-1574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199 326 5983 0 0,'-13'15'603'0'0,"12"-14"-576"0"0,-1 1-1 0 0,1-1 1 0 0,-1 0 0 0 0,1 1-1 0 0,0-1 1 0 0,0 1 0 0 0,0-1-1 0 0,0 1 1 0 0,0 0 0 0 0,0 0-1 0 0,0-1 1 0 0,-1 4 0 0 0,2-2 290 0 0,0-1 1 0 0,-1 0 0 0 0,1 1 0 0 0,-1-1-1 0 0,1 0 1 0 0,-1 1 0 0 0,0-1 0 0 0,0 0-1 0 0,0 0 1 0 0,0 0 0 0 0,0 0 0 0 0,0 0-1 0 0,-1 0 1 0 0,1 0 0 0 0,-1 0 0 0 0,1-1-1 0 0,-1 1 1 0 0,-2 2 0 0 0,-109 92 6059 0 0,79-72-5647 0 0,32-22-118 0 0,4-5-363 0 0,54-64 591 0 0,6-6-712 0 0,-46 52-123 0 0,108-139 41 0 0,-103 136-40 0 0,2 1-1 0 0,0 1 0 0 0,1 1 0 0 0,34-23 0 0 0,-56 43-5 0 0,18-12-5 0 0,1 0-1 0 0,38-17 1 0 0,-52 28 6 0 0,0-1 0 0 0,-1 1 0 0 0,1 1 0 0 0,0-1 0 0 0,0 1 0 0 0,0 0 1 0 0,0 1-1 0 0,0-1 0 0 0,0 1 0 0 0,0 1 0 0 0,0-1 0 0 0,0 1 0 0 0,0 1 0 0 0,8 2 0 0 0,-12-3 29 0 0,1 0-1 0 0,-1 0 1 0 0,0 0-1 0 0,0 1 1 0 0,0 0-1 0 0,0 0 1 0 0,-1-1 0 0 0,1 2-1 0 0,0-1 1 0 0,-1 0-1 0 0,1 0 1 0 0,-1 1-1 0 0,0 0 1 0 0,0-1-1 0 0,4 7 1 0 0,-4-5 29 0 0,0 1-1 0 0,-1-1 1 0 0,1 1 0 0 0,-1-1-1 0 0,0 1 1 0 0,0 0-1 0 0,-1 0 1 0 0,1-1 0 0 0,-1 1-1 0 0,0 6 1 0 0,-3 6 158 0 0,0 1 0 0 0,0-1 1 0 0,-2 0-1 0 0,-12 32 0 0 0,8-26-122 0 0,-2 0-1 0 0,0-1 1 0 0,-1 0-1 0 0,-2-1 1 0 0,0 0 0 0 0,-28 31-1 0 0,22-32-1242 0 0,-28 24 1 0 0,32-30-1460 0 0,10-8 1155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12151 0 0,'0'0'1647'0'0,"0"1"-1284"0"0,-9 18 429 0 0,-1 0 0 0 0,-1-1 1 0 0,-19 25-1 0 0,-10 15 11 0 0,-1 14 134 0 0,-49 125 0 0 0,79-170-915 0 0,-1-1 1 0 0,-1 0-1 0 0,-1-1 0 0 0,-1 0 0 0 0,-33 40 1 0 0,42-59-93 0 0,5-5-70 0 0,10-10-1666 0 0,29-27-938 0 0,-24 24-2878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9215 0 0,'0'0'831'0'0,"-2"2"-686"0"0,-38 51 766 0 0,19-27 1947 0 0,-26 24 1 0 0,16-20-1415 0 0,-33 43-1 0 0,53-60-1220 0 0,1 2 1 0 0,0-1-1 0 0,2 1 1 0 0,0 1-1 0 0,0 0 0 0 0,-5 17 1 0 0,11-27-152 0 0,1 0 0 0 0,-1 0 0 0 0,1 0 1 0 0,1 1-1 0 0,-1-1 0 0 0,1 0 0 0 0,0 0 0 0 0,0 0 1 0 0,1 1-1 0 0,0-1 0 0 0,0 0 0 0 0,4 12 0 0 0,-4-15-29 0 0,0-1 0 0 0,0 1 0 0 0,1 0 0 0 0,-1-1 0 0 0,1 1 0 0 0,0-1 0 0 0,0 1 0 0 0,0-1 0 0 0,0 0 0 0 0,0 0 0 0 0,0 0 0 0 0,0 0 0 0 0,1 0 0 0 0,-1 0 0 0 0,1-1 0 0 0,-1 1 0 0 0,1-1 0 0 0,0 0 0 0 0,0 0 0 0 0,-1 0 0 0 0,1 0 0 0 0,0 0 0 0 0,0 0 0 0 0,0-1 0 0 0,0 1 0 0 0,0-1 0 0 0,0 0 0 0 0,6-1 0 0 0,-1 0 80 0 0,1 0 0 0 0,0-1 1 0 0,-1 0-1 0 0,0 0 0 0 0,1-1 0 0 0,15-7 0 0 0,-11 3 31 0 0,0-1 1 0 0,-1 0-1 0 0,16-12 0 0 0,-14 7-93 0 0,0 0 1 0 0,-1-1-1 0 0,13-19 0 0 0,31-49 133 0 0,-52 74-192 0 0,23-38-4096 0 0,30-72-1 0 0,-52 105 3083 0 0,5-10-5971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105 324 9671 0 0,'0'0'748'0'0,"-1"2"-492"0"0,-6 14-334 0 0,6-11 592 0 0,-1-1 0 0 0,1 1 1 0 0,-1-1-1 0 0,0 1 0 0 0,0-1 1 0 0,-1 0-1 0 0,1 0 0 0 0,-1 0 0 0 0,0-1 1 0 0,0 1-1 0 0,-1 0 0 0 0,1-1 1 0 0,-1 0-1 0 0,-4 3 0 0 0,7-5-411 0 0,0 0 0 0 0,-1 0 0 0 0,1 0 0 0 0,-1 0 0 0 0,1-1 0 0 0,-1 1 0 0 0,1-1 0 0 0,-1 1 0 0 0,0-1 0 0 0,1 0 0 0 0,-1 0 0 0 0,1 1-1 0 0,-1-1 1 0 0,0 0 0 0 0,1-1 0 0 0,-1 1 0 0 0,0 0 0 0 0,1 0 0 0 0,-1-1 0 0 0,1 1 0 0 0,-1-1 0 0 0,1 1 0 0 0,-4-2 0 0 0,4 1-86 0 0,0 0 1 0 0,1 1-1 0 0,-1-1 1 0 0,0 0 0 0 0,0 0-1 0 0,1 0 1 0 0,-1 0-1 0 0,1 0 1 0 0,-1 0-1 0 0,1 0 1 0 0,-1 0-1 0 0,1 0 1 0 0,-1 0-1 0 0,1 0 1 0 0,-1-1-1 0 0,-2-16 58 0 0,3 17-71 0 0,0-5 6 0 0,0 1 0 0 0,0-1 0 0 0,0 0 0 0 0,1 0 0 0 0,0 1 0 0 0,0-1 1 0 0,1 0-1 0 0,-1 1 0 0 0,1-1 0 0 0,1 1 0 0 0,-1 0 0 0 0,1 0 0 0 0,-1 0 1 0 0,5-5-1 0 0,3-5 6 0 0,1 1 0 0 0,1 1 0 0 0,16-16 0 0 0,-9 12-23 0 0,0 1 0 0 0,1 0 0 0 0,25-14 0 0 0,-31 21 88 0 0,1 2 0 0 0,0 0-1 0 0,0 0 1 0 0,0 2 0 0 0,32-8 0 0 0,-45 12-30 0 0,1 1 0 0 0,0-1 0 0 0,-1 1 1 0 0,1 0-1 0 0,0 0 0 0 0,-1 0 0 0 0,1 0 0 0 0,0 1 1 0 0,-1-1-1 0 0,1 1 0 0 0,-1 0 0 0 0,1-1 0 0 0,-1 1 0 0 0,1 0 1 0 0,-1 0-1 0 0,5 3 0 0 0,-5-2 16 0 0,1 1 1 0 0,-1-1-1 0 0,0 0 0 0 0,1 1 1 0 0,-1-1-1 0 0,0 1 1 0 0,-1 0-1 0 0,1 0 0 0 0,0-1 1 0 0,-1 1-1 0 0,1 0 0 0 0,-1 0 1 0 0,1 5-1 0 0,1 2-14 0 0,-1 0 0 0 0,-1 0 0 0 0,0 0 0 0 0,0 0-1 0 0,-1 0 1 0 0,0 0 0 0 0,-1 0 0 0 0,0 0 0 0 0,0 0 0 0 0,-1 0 0 0 0,-1 0-1 0 0,1-1 1 0 0,-8 16 0 0 0,3-8-68 0 0,7-16-62 0 0,-2-13-528 0 0,2 10 564 0 0,0 0 1 0 0,-1 0-1 0 0,1 0 0 0 0,0 0 0 0 0,0 0 0 0 0,0 0 1 0 0,1 0-1 0 0,0-3 0 0 0,1-2-77 0 0,0 0-1 0 0,1-1 1 0 0,1 1-1 0 0,-1 0 1 0 0,9-12-1 0 0,26-31-404 0 0,-27 38 422 0 0,3-5 28 0 0,1 1-1 0 0,0 0 0 0 0,2 1 1 0 0,-1 1-1 0 0,2 1 0 0 0,0 0 0 0 0,1 1 1 0 0,0 1-1 0 0,32-13 0 0 0,-48 23 104 0 0,1-1 0 0 0,-1 1 0 0 0,1 0 0 0 0,-1 0 0 0 0,1 1 0 0 0,-1-1 0 0 0,1 1 0 0 0,-1-1 0 0 0,1 1 0 0 0,0 0 0 0 0,-1 1 0 0 0,1-1 0 0 0,-1 1 0 0 0,6 1 0 0 0,-9-2-10 0 0,1 0 1 0 0,-1 1 0 0 0,1-1 0 0 0,-1 0-1 0 0,1 1 1 0 0,-1-1 0 0 0,1 1 0 0 0,-1-1-1 0 0,1 1 1 0 0,-1 0 0 0 0,0-1 0 0 0,1 1-1 0 0,-1-1 1 0 0,0 1 0 0 0,1-1 0 0 0,-1 1-1 0 0,0 0 1 0 0,0-1 0 0 0,0 1 0 0 0,0 1-1 0 0,1 0 51 0 0,1 5 51 0 0,0 0 0 0 0,-1 0 0 0 0,0 1-1 0 0,0-1 1 0 0,-1 0 0 0 0,0 1 0 0 0,0-1 0 0 0,-1 1-1 0 0,-1 7 1 0 0,-18 70 622 0 0,11-57-553 0 0,1 3-109 0 0,-16 64 103 0 0,23-90-480 0 0,1 1-1 0 0,-1 0 1 0 0,1 0 0 0 0,-1-1-1 0 0,2 8 1 0 0,-1-11-678 0 0,15-2-3818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16 2303 0 0,'2'0'102'0'0,"26"-15"570"0"0,-27 15-417 0 0,-1 0 1 0 0,0 0-1 0 0,1 0 0 0 0,-1 0 1 0 0,0 0-1 0 0,1 0 1 0 0,-1 0-1 0 0,7 3 5620 0 0,-7-2-5620 0 0,0-1 1 0 0,0 0-1 0 0,0 0 0 0 0,1 1 1 0 0,-1-1-1 0 0,0 0 1 0 0,0 1-1 0 0,0-1 1 0 0,0 1-1 0 0,3 12 3614 0 0,-3-2-3479 0 0,-1 0-1 0 0,1 0 1 0 0,-2 0 0 0 0,0 0-1 0 0,0 0 1 0 0,-5 12 0 0 0,-27 65 51 0 0,18-51-37 0 0,-47 118 491 0 0,-143 316 113 0 0,160-383-919 0 0,-62 125-194 0 0,100-201-1262 0 0,8-12 1321 0 0,-1 0 1 0 0,1 0 0 0 0,0 0 0 0 0,0 0 0 0 0,0-1-1 0 0,0 1 1 0 0,-1 0 0 0 0,1 0 0 0 0,0 0 0 0 0,0 0-1 0 0,0-1 1 0 0,0 1 0 0 0,0 0 0 0 0,0 0 0 0 0,0 0 0 0 0,0-1-1 0 0,-1 1 1 0 0,1 0 0 0 0,0 0 0 0 0,0 0 0 0 0,0-1-1 0 0,0 1 1 0 0,0 0 0 0 0,0 0 0 0 0,0-1 0 0 0,0 1-1 0 0,0 0 1 0 0,0 0 0 0 0,0 0 0 0 0,1-1 0 0 0,-1 1-1 0 0,0 0 1 0 0,3-33-1372 0 0,-2 28 1737 0 0,3-15-298 0 0,0 1-1 0 0,1 0 1 0 0,1 0 0 0 0,1 1 0 0 0,0 0-1 0 0,12-19 1 0 0,1 2 220 0 0,48-62 0 0 0,-58 85-221 0 0,1 0 0 0 0,0 0 0 0 0,1 1-1 0 0,0 1 1 0 0,0 0 0 0 0,2 1 0 0 0,16-10 0 0 0,-24 15 10 0 0,0 1 0 0 0,1 0 0 0 0,-1 0 0 0 0,1 1 0 0 0,0 0 0 0 0,0 0-1 0 0,0 0 1 0 0,0 1 0 0 0,0 0 0 0 0,0 0 0 0 0,0 1 0 0 0,0 0 0 0 0,0 0 0 0 0,0 1 0 0 0,0 0 0 0 0,0 0 0 0 0,0 0 0 0 0,11 5 0 0 0,-15-5 44 0 0,0 0 0 0 0,-1 1 0 0 0,1-1 0 0 0,0 1 0 0 0,-1 0 0 0 0,1 0 0 0 0,-1 0 0 0 0,1 0 0 0 0,-1 0 0 0 0,0 1 0 0 0,0-1 0 0 0,0 1 0 0 0,0-1 0 0 0,-1 1 0 0 0,3 4 0 0 0,-2-2 50 0 0,0 0 1 0 0,-1 1 0 0 0,1-1 0 0 0,-1 0 0 0 0,-1 0-1 0 0,1 1 1 0 0,-1-1 0 0 0,0 8 0 0 0,-1 4 223 0 0,-2 0 0 0 0,0 0 1 0 0,0-1-1 0 0,-12 29 0 0 0,5-15-100 0 0,-3 0 0 0 0,0-1 0 0 0,-2-1-1 0 0,-1 0 1 0 0,-22 29 0 0 0,29-45-240 0 0,-1-1 0 0 0,1 0-1 0 0,-2 0 1 0 0,1-1 0 0 0,-2-1 0 0 0,1 0 0 0 0,-1 0-1 0 0,-1-1 1 0 0,1-1 0 0 0,-1 0 0 0 0,-1 0 0 0 0,1-2-1 0 0,-22 7 1 0 0,28-11-137 0 0,-1 1 0 0 0,0-2 0 0 0,0 1 0 0 0,0-1 0 0 0,0 0 0 0 0,0-1 0 0 0,0 1 0 0 0,0-2 0 0 0,0 1 0 0 0,-8-4 0 0 0,11 4-226 0 0,0-1 1 0 0,0 0-1 0 0,0 0 0 0 0,0 0 0 0 0,1-1 0 0 0,-1 1 1 0 0,1-1-1 0 0,-1 0 0 0 0,1-1 0 0 0,0 1 0 0 0,0-1 1 0 0,1 0-1 0 0,-1 1 0 0 0,1-2 0 0 0,0 1 0 0 0,-4-5 1 0 0,0-11-1345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85 12439 0 0,'2'1'958'0'0,"5"2"-401"0"0,1 0 0 0 0,-1 1 0 0 0,0 1 0 0 0,0-1 0 0 0,0 1 0 0 0,6 7 0 0 0,-7-8-84 0 0,-1 1 0 0 0,0-1 0 0 0,1 0-1 0 0,0-1 1 0 0,7 4 0 0 0,-4-3-198 0 0,0-1 1 0 0,0 0-1 0 0,0 0 1 0 0,0-1 0 0 0,0 0-1 0 0,1-1 1 0 0,-1 0 0 0 0,0-1-1 0 0,1 0 1 0 0,9-1 0 0 0,-10 0-258 0 0,-1-1-1 0 0,1 0 1 0 0,0 0 0 0 0,-1-1 0 0 0,0 0 0 0 0,0 0 0 0 0,0-1 0 0 0,0 0 0 0 0,0-1 0 0 0,-1 1 0 0 0,0-1 0 0 0,0-1 0 0 0,0 0 0 0 0,-1 0 0 0 0,1 0 0 0 0,9-14 0 0 0,-10 13-62 0 0,-1-1 0 0 0,0 0 0 0 0,-1 0 0 0 0,0 0 0 0 0,0 0 0 0 0,4-13 0 0 0,-8 21 43 0 0,0-1-1 0 0,0 1 1 0 0,1-1 0 0 0,-1 1 0 0 0,0-1 0 0 0,0 0-1 0 0,0 1 1 0 0,0-1 0 0 0,0 1 0 0 0,0-1-1 0 0,0 1 1 0 0,0-1 0 0 0,0 1 0 0 0,-1-1 0 0 0,1 1-1 0 0,0-1 1 0 0,0 1 0 0 0,0-1 0 0 0,-1 1 0 0 0,1-1-1 0 0,0 1 1 0 0,0-1 0 0 0,-1 1 0 0 0,1 0-1 0 0,0-1 1 0 0,-1 1 0 0 0,1-1 0 0 0,-1 1 0 0 0,1 0-1 0 0,0 0 1 0 0,-1-1 0 0 0,1 1 0 0 0,-1 0 0 0 0,1-1-1 0 0,-1 1 1 0 0,1 0 0 0 0,-1 0 0 0 0,1 0 0 0 0,-1 0-1 0 0,1 0 1 0 0,-1-1 0 0 0,1 1 0 0 0,-1 0-1 0 0,1 0 1 0 0,-1 0 0 0 0,1 0 0 0 0,-1 0 0 0 0,0 1-1 0 0,1-1 1 0 0,-1 0 0 0 0,1 0 0 0 0,-1 0 0 0 0,0 0-6 0 0,-5 1-4 0 0,0 0 0 0 0,0 1 0 0 0,0-1 0 0 0,0 1 0 0 0,0 0 0 0 0,1 0-1 0 0,-9 5 1 0 0,-37 25 8 0 0,30-18-8 0 0,-21 14 42 0 0,1 1 0 0 0,2 3-1 0 0,-64 64 1 0 0,97-89-14 0 0,0 0 0 0 0,0 1 0 0 0,-8 14 0 0 0,12-19-14 0 0,0 0 0 0 0,1 1 1 0 0,0-1-1 0 0,-1 0 0 0 0,1 0 0 0 0,1 1 0 0 0,-1-1 0 0 0,0 1 0 0 0,1-1 1 0 0,0 1-1 0 0,-1-1 0 0 0,1 1 0 0 0,1 5 0 0 0,0-8-48 0 0,-1 1 0 0 0,0-1 0 0 0,1 0 0 0 0,0 1-1 0 0,-1-1 1 0 0,1 0 0 0 0,0 1 0 0 0,0-1 0 0 0,0 0 0 0 0,-1 0 0 0 0,1 0 0 0 0,1 0-1 0 0,-1 0 1 0 0,0 0 0 0 0,0 0 0 0 0,0 0 0 0 0,0 0 0 0 0,1 0 0 0 0,1 1-1 0 0,1-1-217 0 0,0 1-1 0 0,1-1 0 0 0,-1 0 0 0 0,0 0 1 0 0,7 1-1 0 0,10 0-1107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4143 0 0,'6'1'306'0'0,"6"2"-262"0"0,3 6 2788 0 0,-2-3 6748 0 0,-2-8-3826 0 0,-9 1-5455 0 0,-1 0 0 0 0,1 0 0 0 0,-1-1 0 0 0,1 1 0 0 0,-1 0 0 0 0,1-1 0 0 0,-1 1 0 0 0,0-1 0 0 0,0 0 0 0 0,1 1 0 0 0,0-3 0 0 0,2-6-204 0 0,1 0 0 0 0,-1 0 1 0 0,3-16-1 0 0,-1 5 72 0 0,2 0 0 0 0,0 1 0 0 0,1 0 0 0 0,2 0 0 0 0,-1 1 0 0 0,2 0 0 0 0,1 1 0 0 0,18-22 0 0 0,1 7-155 0 0,0 0 0 0 0,73-54 0 0 0,-60 55-146 0 0,2 3 0 0 0,56-26-1 0 0,-53 33-1051 0 0,2 2 0 0 0,0 3-1 0 0,58-11 1 0 0,-88 22-56 0 0,21-4-6784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61 13359 0 0,'0'0'1210'0'0,"-2"1"-822"0"0,-28 10 2735 0 0,-57 31 1 0 0,-26 24-1972 0 0,113-66-1149 0 0,-22 14 250 0 0,-38 30 0 0 0,54-38-233 0 0,0-1 1 0 0,0 1-1 0 0,0 1 0 0 0,1-1 0 0 0,0 1 0 0 0,0-1 1 0 0,1 1-1 0 0,0 1 0 0 0,-6 14 0 0 0,8-19 4 0 0,1 1 0 0 0,1-1-1 0 0,-1 1 1 0 0,0-1 0 0 0,1 1 0 0 0,0-1-1 0 0,-1 1 1 0 0,2 0 0 0 0,-1-1 0 0 0,0 1 0 0 0,1-1-1 0 0,-1 1 1 0 0,1-1 0 0 0,0 1 0 0 0,0-1-1 0 0,2 4 1 0 0,0-2 15 0 0,-1-1-1 0 0,1 0 1 0 0,0 0-1 0 0,0 0 0 0 0,0-1 1 0 0,0 1-1 0 0,1-1 1 0 0,0 0-1 0 0,-1 0 1 0 0,9 5-1 0 0,-4-3 3 0 0,0-1 0 0 0,0-1-1 0 0,1 1 1 0 0,-1-1 0 0 0,1 0-1 0 0,-1-1 1 0 0,1 0 0 0 0,0-1-1 0 0,0 0 1 0 0,0 0 0 0 0,0-1-1 0 0,13 0 1 0 0,-12-2 35 0 0,1 0-1 0 0,-1 0 1 0 0,1-1-1 0 0,-1-1 1 0 0,0 0 0 0 0,0 0-1 0 0,-1-1 1 0 0,1 0-1 0 0,-1 0 1 0 0,0-1-1 0 0,0-1 1 0 0,-1 1 0 0 0,0-1-1 0 0,0-1 1 0 0,8-9-1 0 0,-8 6 2 0 0,1 0 0 0 0,-1-1 0 0 0,-1 0 0 0 0,0-1 0 0 0,-1 0-1 0 0,0 0 1 0 0,-1 0 0 0 0,-1 0 0 0 0,0-1 0 0 0,5-27 0 0 0,-7 27-145 0 0,-1 1-1 0 0,0 0 1 0 0,0-1 0 0 0,-2 1 0 0 0,0-1-1 0 0,0 1 1 0 0,-1 0 0 0 0,0 0 0 0 0,-2 0-1 0 0,-6-19 1 0 0,10 31-127 0 0,-1-1 0 0 0,0 1-1 0 0,1-1 1 0 0,-1 1 0 0 0,1 0-1 0 0,0-1 1 0 0,-1 1 0 0 0,1-1 0 0 0,0 0-1 0 0,0-2 1 0 0,0 3-323 0 0,0 1 0 0 0,0-1 0 0 0,1 0 0 0 0,-1 0 1 0 0,0 0-1 0 0,1 0 0 0 0,-1 0 0 0 0,1 1 0 0 0,-1-1 0 0 0,1 0 0 0 0,-1 0 0 0 0,1 1 0 0 0,0-2 1 0 0,8-5-6533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433 909 3223 0 0,'2'1'12983'0'0,"6"-1"-12496"0"0,0 1 0 0 0,0-1 0 0 0,0-1 0 0 0,0 0 0 0 0,0 0 0 0 0,0 0 0 0 0,0-1 0 0 0,0 0 0 0 0,-1-1 0 0 0,1 1 0 0 0,13-8-1 0 0,8-6 85 0 0,42-29 0 0 0,-60 37-462 0 0,30-21-58 0 0,-1-3 0 0 0,-2-1-1 0 0,-1-1 1 0 0,-2-2 0 0 0,-1-2-1 0 0,40-59 1 0 0,-49 60-214 0 0,-2-1 0 0 0,-1-2 0 0 0,-3 0 0 0 0,-1-1 0 0 0,-2-1 0 0 0,-1-1 0 0 0,12-63 0 0 0,-24 93 65 0 0,-1 1 0 0 0,0 0-1 0 0,-1-1 1 0 0,-1 1 0 0 0,0-1-1 0 0,-3-24 1 0 0,3 36 85 0 0,0 0 0 0 0,0 0 0 0 0,0 0 0 0 0,-1 0 0 0 0,1 0 0 0 0,-1 0 0 0 0,1 0 0 0 0,-1 0 0 0 0,1 0 1 0 0,-1 0-1 0 0,1 0 0 0 0,-1 1 0 0 0,0-1 0 0 0,1 0 0 0 0,-1 0 0 0 0,0 0 0 0 0,0 1 0 0 0,0-1 0 0 0,0 0 0 0 0,0 1 0 0 0,-1-1 0 0 0,0 0 1 0 0,1 1 0 0 0,-1 0 0 0 0,1-1 0 0 0,-1 1 0 0 0,1 0 0 0 0,-1 0 1 0 0,1 0-1 0 0,-1 1 0 0 0,1-1 0 0 0,-1 0 0 0 0,1 0 0 0 0,-1 1 0 0 0,-2 0 0 0 0,-4 3-17 0 0,0 0-1 0 0,1 0 0 0 0,-1 1 1 0 0,-8 7-1 0 0,13-10 20 0 0,-49 40 70 0 0,1 2 1 0 0,2 2 0 0 0,-79 98 0 0 0,56-49 455 0 0,-77 136 0 0 0,-101 280 1198 0 0,221-442-1150 0 0,-4-1 1 0 0,-60 93-1 0 0,10-58-419 0 0,57-72-169 0 0,14-15-465 0 0,6-3-6335 0 0,4-3-1144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99 13823 0 0,'-41'-17'1346'0'0,"33"15"1810"0"0,0 0 3290 0 0,36 7-6038 0 0,0-2 0 0 0,0 0 0 0 0,0-2 0 0 0,37-3 0 0 0,114-20 147 0 0,-9-11-781 0 0,-100 11-7663 0 0,-44 11-395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36 5527 0 0,'36'-36'13580'0'0,"-38"36"-13028"0"0,-7 2-347 0 0,0 0 0 0 0,0 1 1 0 0,1-1-1 0 0,-1 2 0 0 0,1-1 0 0 0,0 1 0 0 0,-8 6 0 0 0,-55 40 234 0 0,1-1-387 0 0,45-35-28 0 0,-1-1 0 0 0,-51 17-1 0 0,-59 5-47 0 0,108-27-150 0 0,-38 14 1 0 0,65-22 97 0 0,2 2-14 0 0,0 0 73 0 0,-1 0-1 0 0,2 0 0 0 0,-1-1 1 0 0,0 1-1 0 0,0-1 0 0 0,1 1 1 0 0,-1-1-1 0 0,0 1 0 0 0,1-1 1 0 0,-1 0-1 0 0,1 0 0 0 0,0 1 1 0 0,0-1-1 0 0,3 1 0 0 0,-1 1-19 0 0,13 7-12 0 0,0-1-1 0 0,0 0 1 0 0,19 6-1 0 0,59 17 43 0 0,-57-20 26 0 0,5 1 43 0 0,-20-7 134 0 0,0 1 0 0 0,-1 2 0 0 0,0 0 0 0 0,37 21 0 0 0,-58-29-175 0 0,1-1 0 0 0,-1 1 0 0 0,0 0 0 0 0,0 0 0 0 0,0 0 0 0 0,0 0 0 0 0,0 0 0 0 0,0 0 0 0 0,0 0 0 0 0,0 0 0 0 0,0 0 0 0 0,0 0 0 0 0,-1 1 0 0 0,1-1-1 0 0,0 0 1 0 0,-1 1 0 0 0,1-1 0 0 0,-1 0 0 0 0,0 1 0 0 0,1-1 0 0 0,-1 3 0 0 0,0-2 0 0 0,0 0 0 0 0,-1-1-1 0 0,1 1 1 0 0,-1 0 0 0 0,0-1-1 0 0,1 1 1 0 0,-1-1 0 0 0,0 1-1 0 0,0-1 1 0 0,0 0 0 0 0,0 1-1 0 0,0-1 1 0 0,0 0 0 0 0,0 0-1 0 0,-1 0 1 0 0,1 1 0 0 0,0-1-1 0 0,-1 0 1 0 0,-1 1 0 0 0,-5 2 77 0 0,-1 1 0 0 0,1-1 0 0 0,-1 0 0 0 0,0-1 0 0 0,0 0 0 0 0,-16 3 0 0 0,-60 5 130 0 0,44-7-137 0 0,-122 14-23 0 0,-62 8-204 0 0,206-24-19 0 0,0 1-1 0 0,-1-2 1 0 0,1-1 0 0 0,0 0-1 0 0,-30-5 1 0 0,48 5 125 0 0,0 0 0 0 0,-1 0 0 0 0,1-1 0 0 0,0 1 0 0 0,0 0 1 0 0,0-1-1 0 0,0 1 0 0 0,0 0 0 0 0,1-1 0 0 0,-1 1 0 0 0,0-1 0 0 0,0 0 0 0 0,0 1 0 0 0,0-1 0 0 0,0 0 0 0 0,-1-1 0 0 0,2 2-4 0 0,0-1 0 0 0,0 1 0 0 0,0-1-1 0 0,0 1 1 0 0,-1-1 0 0 0,1 1 0 0 0,0-1-1 0 0,0 1 1 0 0,0-1 0 0 0,0 1 0 0 0,0-1-1 0 0,1 1 1 0 0,-1-1 0 0 0,0 1 0 0 0,0-1-1 0 0,0 1 1 0 0,0-1 0 0 0,0 1 0 0 0,1-1-1 0 0,-1 1 1 0 0,0 0 0 0 0,0-1 0 0 0,1 1-1 0 0,-1-1 1 0 0,3-2-92 0 0,-1 1 1 0 0,1-1-1 0 0,-1 1 0 0 0,1 0 0 0 0,0 0 0 0 0,0 0 0 0 0,0 0 1 0 0,5-2-1 0 0,17-5-609 0 0,1 1 0 0 0,0 0 0 0 0,0 2 0 0 0,28-2 0 0 0,-16 2-5301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227 109 2303 0 0,'9'-5'67'0'0,"-4"3"22"0"0,-1 0 0 0 0,0 0 0 0 0,0-1 1 0 0,-1 1-1 0 0,12-13 11058 0 0,-30 23-9707 0 0,0 1 0 0 0,1 0 0 0 0,-18 16 1 0 0,14-9-745 0 0,-31 36 1 0 0,27-26-657 0 0,3 2 1 0 0,0 0 0 0 0,-24 49-1 0 0,39-68-3 0 0,0 0-1 0 0,0 1 1 0 0,1-1 0 0 0,1 1-1 0 0,0-1 1 0 0,0 1-1 0 0,-1 20 1 0 0,3-27-5 0 0,0 0 0 0 0,0 0 0 0 0,0-1 0 0 0,0 1 0 0 0,1 0 0 0 0,-1 0 0 0 0,1 0 0 0 0,0 0-1 0 0,0 0 1 0 0,0-1 0 0 0,0 1 0 0 0,0 0 0 0 0,1-1 0 0 0,-1 1 0 0 0,1-1 0 0 0,0 1 0 0 0,0-1 0 0 0,0 0 0 0 0,0 0 0 0 0,0 0 0 0 0,0 0-1 0 0,0 0 1 0 0,1 0 0 0 0,-1 0 0 0 0,1-1 0 0 0,-1 1 0 0 0,1-1 0 0 0,-1 0 0 0 0,1 0 0 0 0,4 1 0 0 0,1 0 55 0 0,0-1 1 0 0,0-1-1 0 0,0 1 1 0 0,0-1-1 0 0,0 0 1 0 0,0-1-1 0 0,0 0 1 0 0,0 0-1 0 0,0-1 1 0 0,0 0-1 0 0,12-5 0 0 0,6-3 96 0 0,-2-1 0 0 0,27-17-1 0 0,-30 16-85 0 0,-1-2 1 0 0,-1 0-1 0 0,0-2 0 0 0,-1 0 0 0 0,0 0 1 0 0,-2-2-1 0 0,0 0 0 0 0,23-34 0 0 0,-20 21-164 0 0,-1-1-1 0 0,-2-1 1 0 0,-1-1 0 0 0,-1 0-1 0 0,9-38 1 0 0,-20 62-736 0 0,0 0 0 0 0,0 0 0 0 0,7-11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6447 0 0,'0'0'586'0'0,"-1"-1"-486"0"0,-1 1 208 0 0,0-1 0 0 0,0 1 0 0 0,0 0 0 0 0,0 0 0 0 0,0 0 1 0 0,0 0-1 0 0,0 0 0 0 0,0 0 0 0 0,0 0 0 0 0,0 1 0 0 0,0-1 0 0 0,0 1 1 0 0,1-1-1 0 0,-1 1 0 0 0,0 0 0 0 0,0-1 0 0 0,0 1 0 0 0,1 0 1 0 0,-1 0-1 0 0,0 1 0 0 0,1-1 0 0 0,-1 0 0 0 0,1 0 0 0 0,-3 4 0 0 0,0-1-20 0 0,1 1-1 0 0,0 0 0 0 0,0 1 0 0 0,0-1 0 0 0,-4 11 0 0 0,3-5-192 0 0,0 1-1 0 0,1 0 0 0 0,0 0 1 0 0,1 0-1 0 0,0 0 1 0 0,1 0-1 0 0,0 1 0 0 0,1-1 1 0 0,1 0-1 0 0,-1 1 1 0 0,2-1-1 0 0,0 0 0 0 0,1 0 1 0 0,4 15-1 0 0,-4-21-29 0 0,-1 0-1 0 0,0-1 0 0 0,1 1 1 0 0,0-1-1 0 0,1 0 0 0 0,-1 0 1 0 0,1 0-1 0 0,0-1 0 0 0,0 1 1 0 0,5 4-1 0 0,-7-9-34 0 0,-1 0-1 0 0,1 1 1 0 0,-1-1-1 0 0,1 0 1 0 0,-1 0-1 0 0,1 0 1 0 0,-1-1-1 0 0,0 1 1 0 0,1 0-1 0 0,-1 0 1 0 0,1-1-1 0 0,-1 1 1 0 0,0-1-1 0 0,3-1 1 0 0,-1 1 43 0 0,7-3-4 0 0,-1 0 1 0 0,0 0-1 0 0,0-1 0 0 0,0 0 0 0 0,0-1 1 0 0,-1 0-1 0 0,0 0 0 0 0,0-1 0 0 0,-1 0 0 0 0,0 0 1 0 0,0-1-1 0 0,8-12 0 0 0,-10 13-65 0 0,-1 0 0 0 0,1 0 0 0 0,-2-1 0 0 0,1 1 0 0 0,-1-1 0 0 0,0 0 0 0 0,0 0 0 0 0,-1 0 0 0 0,0 0 0 0 0,-1 0 0 0 0,0-1 0 0 0,0 1 0 0 0,-1 0 0 0 0,0-1 0 0 0,-1-12 0 0 0,0 18-39 0 0,0-1 0 0 0,0 0-1 0 0,-1 1 1 0 0,1-1 0 0 0,-1 1-1 0 0,0-1 1 0 0,0 1 0 0 0,0 0-1 0 0,0 0 1 0 0,0 0 0 0 0,-1 0-1 0 0,1 0 1 0 0,-1 0 0 0 0,0 1-1 0 0,0-1 1 0 0,0 1 0 0 0,-3-2-1 0 0,2 1-51 0 0,0 1 0 0 0,0 0 0 0 0,0 0-1 0 0,0 1 1 0 0,0-1 0 0 0,0 1-1 0 0,0 0 1 0 0,0 0 0 0 0,-1 0-1 0 0,1 0 1 0 0,0 1 0 0 0,-1 0 0 0 0,1 0-1 0 0,-7 1 1 0 0,11-1 7 0 0,-1 0 1 0 0,1 0 0 0 0,0 0-1 0 0,-1 0 1 0 0,1 0-1 0 0,-1 0 1 0 0,1 0 0 0 0,-1 0-1 0 0,1 1 1 0 0,0-1-1 0 0,-1 0 1 0 0,1 0 0 0 0,0 1-1 0 0,-1-1 1 0 0,1 0-1 0 0,-1 0 1 0 0,1 1 0 0 0,0-1-1 0 0,0 0 1 0 0,-1 1-1 0 0,1-1 1 0 0,0 1 0 0 0,0-1-1 0 0,-1 0 1 0 0,1 1-1 0 0,0-1 1 0 0,0 1 0 0 0,0-1-1 0 0,0 0 1 0 0,0 1-1 0 0,-1-1 1 0 0,1 1 0 0 0,0-1-1 0 0,0 1 1 0 0,0-1-1 0 0,0 1 1 0 0,0-1 0 0 0,1 1-1 0 0,-1-1 1 0 0,0 0-1 0 0,0 1 1 0 0,0-1 0 0 0,0 1-1 0 0,0-1 1 0 0,0 1-1 0 0,1-1 1 0 0,-1 0 0 0 0,1 1-1 0 0,5 10-5216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18 4143 0 0,'10'-4'114'0'0,"0"1"0"0"0,1 0-1 0 0,18-3 1 0 0,-1 4 14777 0 0,-28 4-14230 0 0,-1 0-566 0 0,1 1 0 0 0,-1 0-1 0 0,1-1 1 0 0,-1 1 0 0 0,0-1 0 0 0,0 1 0 0 0,0-1 0 0 0,-1 0 0 0 0,1 1-1 0 0,0-1 1 0 0,-1 0 0 0 0,1 0 0 0 0,-1 0 0 0 0,0 0 0 0 0,0 0 0 0 0,0-1-1 0 0,-2 3 1 0 0,-7 5 294 0 0,-24 14-1 0 0,24-17-183 0 0,-137 95 613 0 0,118-78-605 0 0,0 1-1 0 0,-43 49 1 0 0,61-59-210 0 0,-4 4 14 0 0,-15 21 1 0 0,27-34-16 0 0,1 0 1 0 0,0 1 0 0 0,0-1-1 0 0,0 0 1 0 0,1 1 0 0 0,0 0-1 0 0,0-1 1 0 0,0 1-1 0 0,-1 11 1 0 0,2-14-3 0 0,0 1 0 0 0,5 10 0 0 0,-3-11 2 0 0,0-1-1 0 0,0 1 1 0 0,0-1-1 0 0,1 0 1 0 0,-1 0-1 0 0,1 1 1 0 0,-1-1-1 0 0,1 0 1 0 0,0 0-1 0 0,0-1 1 0 0,-1 1-1 0 0,1 0 1 0 0,1-1-1 0 0,-1 1 1 0 0,0-1-1 0 0,0 1 0 0 0,0-1 1 0 0,1 0-1 0 0,-1 0 1 0 0,1 0-1 0 0,3 1 1 0 0,0-1-319 0 0,0 0-1 0 0,0 0 1 0 0,0-1 0 0 0,-1 0 0 0 0,1 0-1 0 0,0 0 1 0 0,0-1 0 0 0,9-1-1 0 0,6-3-1171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10135 0 0,'0'2'4707'0'0,"-2"3"-3889"0"0,-1 1 0 0 0,0-1-1 0 0,0 1 1 0 0,0-1 0 0 0,-1 0 0 0 0,-4 5 0 0 0,-30 31 35 0 0,16-18-219 0 0,-254 287 919 0 0,247-277-1494 0 0,-23 28 135 0 0,45-52-121 0 0,0 1 0 0 0,1 0 0 0 0,0 0 1 0 0,-7 19-1 0 0,12-27-49 0 0,1 0 0 0 0,-1 1 0 0 0,0-1 0 0 0,0 0 1 0 0,1 1-1 0 0,0-1 0 0 0,-1 1 0 0 0,1-1 0 0 0,0 1 0 0 0,0-1 1 0 0,0 1-1 0 0,1-1 0 0 0,-1 1 0 0 0,1 3 0 0 0,0-4-7 0 0,0-1 0 0 0,0 1 0 0 0,0-1 0 0 0,0 1 0 0 0,0-1 0 0 0,0 0-1 0 0,0 0 1 0 0,1 1 0 0 0,-1-1 0 0 0,0 0 0 0 0,1 0 0 0 0,-1 0 0 0 0,1 0 0 0 0,-1 0 0 0 0,1-1 0 0 0,0 1 0 0 0,-1 0-1 0 0,1-1 1 0 0,0 1 0 0 0,3 0 0 0 0,3 0 37 0 0,0 0 0 0 0,0 0 0 0 0,1-1 0 0 0,-1 0 0 0 0,0 0 0 0 0,17-3 0 0 0,49-16-20 0 0,-61 16-103 0 0,5-3-454 0 0,-1 0 1 0 0,30-15 0 0 0,4-9-7346 0 0,-26 14 1024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12 3679 0 0,'0'0'284'0'0,"-9"2"-176"0"0,6-1 542 0 0,0 0-1 0 0,0 1 0 0 0,0-1 0 0 0,0 1 0 0 0,0-1 0 0 0,1 1 0 0 0,-1 0 0 0 0,0 0 1 0 0,1 0-1 0 0,0 1 0 0 0,-1-1 0 0 0,1 0 0 0 0,0 1 0 0 0,0 0 0 0 0,0-1 0 0 0,1 1 1 0 0,-1 0-1 0 0,1 0 0 0 0,-2 4 0 0 0,-2 4 72 0 0,1 0 0 0 0,1 0-1 0 0,0 0 1 0 0,-2 14 0 0 0,5-21-634 0 0,-1-1 1 0 0,1 0-1 0 0,0 1 0 0 0,0-1 1 0 0,0 0-1 0 0,0 0 1 0 0,1 1-1 0 0,-1-1 0 0 0,1 0 1 0 0,0 0-1 0 0,0 0 1 0 0,0 0-1 0 0,0 0 0 0 0,1 0 1 0 0,-1 0-1 0 0,1 0 1 0 0,0 0-1 0 0,0 0 0 0 0,0-1 1 0 0,0 1-1 0 0,0-1 1 0 0,0 0-1 0 0,1 1 0 0 0,-1-1 1 0 0,1 0-1 0 0,0 0 1 0 0,0-1-1 0 0,-1 1 0 0 0,1-1 1 0 0,0 1-1 0 0,0-1 1 0 0,0 0-1 0 0,1 0 1 0 0,-1 0-1 0 0,0 0 0 0 0,0-1 1 0 0,6 1-1 0 0,6 0 88 0 0,0-1 0 0 0,0-1 0 0 0,0-1 0 0 0,0 0-1 0 0,21-5 1 0 0,70-26 284 0 0,-81 24-358 0 0,49-25 0 0 0,-68 30-90 0 0,1 0 0 0 0,-1 0 1 0 0,1 0-1 0 0,-1-1 0 0 0,-1 0 0 0 0,1 0 0 0 0,-1-1 0 0 0,0 0 1 0 0,0 1-1 0 0,0-2 0 0 0,7-12 0 0 0,-11 18-15 0 0,-1 0-1 0 0,1-1 0 0 0,0 1 1 0 0,-1 0-1 0 0,1-1 1 0 0,-1 1-1 0 0,1 0 0 0 0,-1-1 1 0 0,0 1-1 0 0,0-1 1 0 0,1 1-1 0 0,-1-1 0 0 0,0 1 1 0 0,0 0-1 0 0,0-1 1 0 0,-1 1-1 0 0,1-1 0 0 0,0 1 1 0 0,0-1-1 0 0,-1 1 1 0 0,1 0-1 0 0,-1-1 0 0 0,0 1 1 0 0,1 0-1 0 0,-1-1 1 0 0,0 1-1 0 0,1 0 0 0 0,-1 0 1 0 0,0 0-1 0 0,0 0 1 0 0,0-1-1 0 0,0 1 0 0 0,0 1 1 0 0,-1-1-1 0 0,1 0 1 0 0,0 0-1 0 0,0 0 0 0 0,-1 1 1 0 0,0-2-1 0 0,-3 1-19 0 0,1-1 0 0 0,-1 1 0 0 0,1-1 0 0 0,-1 2 0 0 0,0-1 0 0 0,0 0 0 0 0,1 1 0 0 0,-1 0 0 0 0,0 0 0 0 0,-9 1 0 0 0,-2 3-36 0 0,0 0-1 0 0,1 0 1 0 0,-1 2-1 0 0,1 0 1 0 0,-16 9-1 0 0,-71 45-298 0 0,84-48 345 0 0,-7 3 14 0 0,-124 86 0 0 0,128-85 0 0 0,1 1 0 0 0,0 1 0 0 0,2 1 0 0 0,-30 37 0 0 0,45-52 2 0 0,0 1 0 0 0,0 0 0 0 0,0 0 0 0 0,1 0-1 0 0,0 0 1 0 0,0 0 0 0 0,0 0 0 0 0,0 1 0 0 0,0 5 0 0 0,2-9-1 0 0,-1 0 0 0 0,1 0 1 0 0,0 1-1 0 0,0-1 0 0 0,0 0 1 0 0,1 0-1 0 0,-1 0 0 0 0,1 1 1 0 0,-1-1-1 0 0,1 0 0 0 0,0 0 1 0 0,-1 0-1 0 0,1 0 0 0 0,0 0 1 0 0,0 0-1 0 0,1 0 0 0 0,-1 0 1 0 0,0-1-1 0 0,1 1 0 0 0,-1 0 1 0 0,1-1-1 0 0,-1 1 0 0 0,1-1 1 0 0,0 1-1 0 0,2 1 0 0 0,2 0-94 0 0,1 0 0 0 0,-1 0 0 0 0,1 0 0 0 0,0-1 0 0 0,0 0 0 0 0,0 0 0 0 0,0-1 0 0 0,0 0 0 0 0,0 0 0 0 0,13 0 0 0 0,0-2-1245 0 0,1 0 1 0 0,30-7 0 0 0,-23 1-521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394 144 6447 0 0,'143'-97'4386'0'0,"-71"50"6985"0"0,-74 48-11267 0 0,0 0 0 0 0,0 1 0 0 0,0-1-1 0 0,1 0 1 0 0,-1 1 0 0 0,0-1 0 0 0,-2 3-1 0 0,0 0 1 0 0,-95 68 206 0 0,-23 19 1 0 0,113-83-311 0 0,0 1 0 0 0,1 0 0 0 0,-1 0 0 0 0,-9 16 0 0 0,11-11 13 0 0,9-9 14 0 0,-1-3-14 0 0,2 4-3 0 0,0 1 0 0 0,0-1 0 0 0,1 1 0 0 0,0-1 0 0 0,0-1-1 0 0,1 1 1 0 0,0 0 0 0 0,0-1 0 0 0,8 7 0 0 0,3 4 54 0 0,-12-11-40 0 0,0 0-1 0 0,0-1 1 0 0,-1 1-1 0 0,0 1 1 0 0,0-1-1 0 0,0 0 1 0 0,-1 1 0 0 0,1-1-1 0 0,-1 1 1 0 0,-1 0-1 0 0,1 0 1 0 0,-1-1-1 0 0,1 9 1 0 0,-2-10 4 0 0,0-1 0 0 0,0 1 1 0 0,0-1-1 0 0,-1 1 0 0 0,1-1 1 0 0,-1 0-1 0 0,1 1 0 0 0,-1-1 1 0 0,0 1-1 0 0,-1-1 0 0 0,1 0 1 0 0,0 0-1 0 0,-1 0 0 0 0,0 0 1 0 0,0 0-1 0 0,0 0 0 0 0,0 0 1 0 0,0 0-1 0 0,-1-1 0 0 0,1 1 0 0 0,-1-1 1 0 0,1 0-1 0 0,-7 4 0 0 0,0-1 22 0 0,0-1 0 0 0,0 0 0 0 0,-1 0 0 0 0,0-1 0 0 0,0 0 0 0 0,0-1 0 0 0,-18 2-1 0 0,-75 0 376 0 0,80-5-402 0 0,13 1-35 0 0,-6 1-176 0 0,0-1 0 0 0,0-1 0 0 0,1 0 0 0 0,-1-1 0 0 0,-24-7 0 0 0,26 3-1829 0 0,8-1-3318 0 0,4-3-2141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40 9215 0 0,'12'-8'694'0'0,"19"-17"5193"0"0,-37 21-4072 0 0,3 3-1469 0 0,1 1-1 0 0,-1-1 1 0 0,1 1-1 0 0,0-1 1 0 0,-1 1-1 0 0,1 0 1 0 0,-1 0-1 0 0,1 0 1 0 0,-1 0-1 0 0,-4 2 1 0 0,-29 7 24 0 0,21-4 28 0 0,-22 6-70 0 0,1 1 0 0 0,-57 29 0 0 0,-63 47 18 0 0,38-14-169 0 0,90-54-156 0 0,2 1-1 0 0,-28 26 0 0 0,52-45-36 0 0,0 1-1 0 0,0-1 0 0 0,0 1 0 0 0,0 0 1 0 0,0-1-1 0 0,-2 5 0 0 0,3-5-91 0 0,3 0-185 0 0,1 2 175 0 0,1-1 1 0 0,-1 0-1 0 0,1 0 0 0 0,-1-1 1 0 0,1 1-1 0 0,0-1 0 0 0,0 1 1 0 0,0-1-1 0 0,8 2 1 0 0,5 2-163 0 0,23 3 1 0 0,-24-6 147 0 0,28 9 0 0 0,-31-7 240 0 0,-1 1 0 0 0,1 0-1 0 0,-1 0 1 0 0,0 1 0 0 0,-1 1 0 0 0,13 10-1 0 0,-19-14 30 0 0,-1 0 1 0 0,0 0-1 0 0,-1 0 0 0 0,1 1 0 0 0,-1-1 0 0 0,1 1 0 0 0,-1 0 0 0 0,-1 0 1 0 0,1 0-1 0 0,-1 0 0 0 0,0 0 0 0 0,0 1 0 0 0,0-1 0 0 0,-1 1 0 0 0,0-1 1 0 0,0 1-1 0 0,1 10 0 0 0,-3-13-73 0 0,1 1 0 0 0,-1-1-1 0 0,1 1 1 0 0,-1-1 0 0 0,0 1 0 0 0,-1-1 0 0 0,1 0 0 0 0,0 0 0 0 0,-1 1 0 0 0,0-1 0 0 0,0 0-1 0 0,0 0 1 0 0,0 0 0 0 0,0-1 0 0 0,0 1 0 0 0,-1-1 0 0 0,1 1 0 0 0,-1-1 0 0 0,0 0-1 0 0,-3 2 1 0 0,-7 5 110 0 0,0-1 0 0 0,-1-1-1 0 0,-17 7 1 0 0,28-12-149 0 0,-20 7 78 0 0,0-1 1 0 0,-34 8-1 0 0,44-13-122 0 0,1-1 0 0 0,-1 0 0 0 0,0-1-1 0 0,-1-1 1 0 0,1 0 0 0 0,-15-2 0 0 0,26 2-51 0 0,1 0 0 0 0,-1 0 1 0 0,1 0-1 0 0,-1-1 0 0 0,1 1 0 0 0,0 0 0 0 0,-1-1 0 0 0,1 1 1 0 0,0-1-1 0 0,-1 0 0 0 0,1 1 0 0 0,0-1 0 0 0,0 0 0 0 0,-1 0 1 0 0,1 1-1 0 0,0-1 0 0 0,0 0 0 0 0,0 0 0 0 0,0 0 0 0 0,0-1 1 0 0,0 1-1 0 0,1 0 0 0 0,-1 0 0 0 0,0 0 0 0 0,0-1 0 0 0,1 1 1 0 0,-1 0-1 0 0,0-3 0 0 0,1 2-161 0 0,0-1 1 0 0,0 0-1 0 0,0 1 1 0 0,1-1-1 0 0,-1 1 1 0 0,1-1-1 0 0,-1 0 1 0 0,1 1-1 0 0,0-1 1 0 0,0 1-1 0 0,0 0 1 0 0,0-1-1 0 0,1 1 1 0 0,-1 0-1 0 0,2-3 1 0 0,12-16-1525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14655 0 0,'0'2'671'0'0,"-5"20"-302"0"0,2-10 137 0 0,1 0-1 0 0,0 0 1 0 0,0 25 0 0 0,2-34-325 0 0,0-1 0 0 0,0 1 1 0 0,0 0-1 0 0,1-1 0 0 0,-1 1 0 0 0,1-1 0 0 0,0 1 0 0 0,0-1 1 0 0,0 1-1 0 0,0-1 0 0 0,0 1 0 0 0,0-1 0 0 0,1 0 0 0 0,-1 0 1 0 0,1 1-1 0 0,-1-1 0 0 0,1 0 0 0 0,0-1 0 0 0,0 1 0 0 0,0 0 0 0 0,0 0 1 0 0,0-1-1 0 0,0 1 0 0 0,4 1 0 0 0,-1-2-1 0 0,0 0 0 0 0,0 0 0 0 0,0-1 0 0 0,0 1 0 0 0,0-1 0 0 0,0 0 0 0 0,0-1-1 0 0,0 1 1 0 0,0-1 0 0 0,6-2 0 0 0,5 1 153 0 0,28-4 133 0 0,-1-1 0 0 0,65-20-1 0 0,-55 5-441 0 0,-49 21-36 0 0,0-1-1 0 0,-1 0 0 0 0,1 0 1 0 0,-1 0-1 0 0,0-1 0 0 0,0 1 1 0 0,1-1-1 0 0,-2 0 0 0 0,1 0 1 0 0,0 0-1 0 0,3-5 0 0 0,-6 8 4 0 0,0-1-1 0 0,0 1 1 0 0,0 0-1 0 0,0-1 0 0 0,0 1 1 0 0,0 0-1 0 0,0-1 1 0 0,0 1-1 0 0,0 0 0 0 0,0-1 1 0 0,0 1-1 0 0,-1 0 1 0 0,1 0-1 0 0,0-1 1 0 0,0 1-1 0 0,0 0 0 0 0,0 0 1 0 0,-1-1-1 0 0,1 1 1 0 0,0 0-1 0 0,0 0 0 0 0,-1-1 1 0 0,1 1-1 0 0,0 0 1 0 0,0 0-1 0 0,-1 0 0 0 0,1 0 1 0 0,0-1-1 0 0,0 1 1 0 0,-1 0-1 0 0,1 0 0 0 0,0 0 1 0 0,-1 0-1 0 0,0 0 1 0 0,-10-4-114 0 0,1 3 39 0 0,0 1 0 0 0,0-1 1 0 0,0 2-1 0 0,0-1 0 0 0,0 1 1 0 0,0 1-1 0 0,0 0 0 0 0,-16 5 0 0 0,-5 4-80 0 0,-38 19-1 0 0,-73 43 29 0 0,120-60 130 0 0,1 1 0 0 0,1 0 0 0 0,0 2 1 0 0,-23 23-1 0 0,37-33 8 0 0,1 0 0 0 0,0 0 0 0 0,1 0 0 0 0,-1 1 0 0 0,1 0 1 0 0,0 0-1 0 0,1 0 0 0 0,0 0 0 0 0,0 1 0 0 0,0-1 0 0 0,1 1 0 0 0,-1 9 1 0 0,2-13 6 0 0,1 0 0 0 0,-1 0 0 0 0,1 0 1 0 0,1 0-1 0 0,-1 0 0 0 0,0 0 1 0 0,1 0-1 0 0,0 0 0 0 0,0 0 0 0 0,0 0 1 0 0,0 0-1 0 0,1-1 0 0 0,0 1 1 0 0,-1 0-1 0 0,1-1 0 0 0,1 1 1 0 0,-1-1-1 0 0,0 0 0 0 0,1 0 0 0 0,0 0 1 0 0,-1 0-1 0 0,1 0 0 0 0,1 0 1 0 0,-1-1-1 0 0,5 3 0 0 0,-2-1 31 0 0,0 0 1 0 0,0 0-1 0 0,0-1 1 0 0,1 0-1 0 0,-1-1 0 0 0,12 4 1 0 0,-16-6 5 0 0,10 1-200 0 0,23-2-1685 0 0,-23-1 31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27 12895 0 0,'0'0'595'0'0,"0"-1"-18"0"0,2-2 154 0 0,2-5-1457 0 0,-3 2 3705 0 0,-1-3 3345 0 0,-7 18-5304 0 0,4-7-863 0 0,-64 73 391 0 0,-57 58 335 0 0,-10-4-883 0 0,122-119-21 0 0,0 0-96 0 0,0 0-1 0 0,-14 17 1 0 0,24-25 94 0 0,0 1 0 0 0,0 0 1 0 0,0-1-1 0 0,0 1 0 0 0,0 0 1 0 0,1 0-1 0 0,0 0 0 0 0,-1 0 1 0 0,1 0-1 0 0,0 0 0 0 0,0 0 1 0 0,1 0-1 0 0,-1 1 0 0 0,0-1 1 0 0,1 0-1 0 0,0 1 0 0 0,0 3 1 0 0,1-4-42 0 0,-1-1 0 0 0,1 0 0 0 0,0 1 1 0 0,0-1-1 0 0,0 0 0 0 0,0 0 0 0 0,1 0 1 0 0,-1 0-1 0 0,0 0 0 0 0,1 0 0 0 0,-1 0 0 0 0,1 0 1 0 0,0-1-1 0 0,0 1 0 0 0,0-1 0 0 0,0 1 1 0 0,0-1-1 0 0,2 2 0 0 0,7 3-84 0 0,0-1 0 0 0,18 6 1 0 0,-1 0 198 0 0,-12-3 182 0 0,0 0 0 0 0,-1 1 1 0 0,0 1-1 0 0,0 0 0 0 0,-1 1 1 0 0,0 1-1 0 0,-1 0 0 0 0,-1 1 1 0 0,15 18-1 0 0,-25-29-190 0 0,-1 1-1 0 0,1-1 1 0 0,-1 1-1 0 0,1-1 1 0 0,-1 1-1 0 0,0 0 1 0 0,0 0-1 0 0,0-1 1 0 0,0 1-1 0 0,-1 0 1 0 0,1 0-1 0 0,-1 0 1 0 0,0 0-1 0 0,0 0 1 0 0,0 0-1 0 0,0 0 1 0 0,-1 3-1 0 0,1-4-22 0 0,-1 1 0 0 0,0-1 0 0 0,0 0-1 0 0,0 1 1 0 0,-1-1 0 0 0,1 0 0 0 0,0 0-1 0 0,-1 0 1 0 0,0 0 0 0 0,1 0 0 0 0,-1 0-1 0 0,0 0 1 0 0,0 0 0 0 0,0-1-1 0 0,0 1 1 0 0,0-1 0 0 0,0 1 0 0 0,-1-1-1 0 0,-4 2 1 0 0,-12 4-14 0 0,0 0 0 0 0,-1-1 0 0 0,0-1 0 0 0,0-1 1 0 0,0-1-1 0 0,-32 1 0 0 0,13-3-251 0 0,-1-3 0 0 0,-56-8 0 0 0,88 9-88 0 0,-25-6-1973 0 0,16-1 745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11975 0 0,'0'0'1496'0'0,"1"3"-156"0"0,1 3-404 0 0,-1 1-1 0 0,0-1 0 0 0,0 0 0 0 0,-1 1 1 0 0,0 9-1 0 0,0-11-706 0 0,-1 0 0 0 0,0 0 0 0 0,0 0 0 0 0,-1 0 0 0 0,1 0 0 0 0,-1 0 0 0 0,-5 8 0 0 0,-1 1 458 0 0,-2 0-1 0 0,-21 26 0 0 0,22-31-430 0 0,0 1-1 0 0,1 1 0 0 0,0 0 0 0 0,1 0 1 0 0,-10 22-1 0 0,15-26-210 0 0,0 1-1 0 0,1-1 1 0 0,0 1 0 0 0,0 0 0 0 0,1-1 0 0 0,1 15-1 0 0,-1-4-63 0 0,0-17-45 0 0,2 8-3822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20 230 4607 0 0,'-20'63'14383'0'0,"22"-63"-13488"0"0,0 1-787 0 0,0-1 0 0 0,0 0 1 0 0,0 0-1 0 0,0 1 1 0 0,0-1-1 0 0,0 0 1 0 0,-1-1-1 0 0,1 1 1 0 0,0 0-1 0 0,0-1 1 0 0,0 1-1 0 0,0-1 0 0 0,0 1 1 0 0,0-1-1 0 0,-1 0 1 0 0,1 0-1 0 0,0 0 1 0 0,-1 0-1 0 0,1 0 1 0 0,2-3-1 0 0,4-3 19 0 0,0 0-1 0 0,12-15 0 0 0,-10 11 83 0 0,28-32 178 0 0,60-52 0 0 0,-83 83-342 0 0,1 0-1 0 0,-1 1 1 0 0,2 1 0 0 0,-1 0 0 0 0,2 1 0 0 0,-1 1-1 0 0,1 1 1 0 0,20-6 0 0 0,-33 12 0 0 0,1 0-1 0 0,0 0 0 0 0,-1 0 1 0 0,1 1-1 0 0,0 0 1 0 0,-1 0-1 0 0,1 0 1 0 0,0 1-1 0 0,-1 0 1 0 0,1 0-1 0 0,-1 0 1 0 0,1 1-1 0 0,-1 0 0 0 0,1 0 1 0 0,-1 0-1 0 0,0 1 1 0 0,0-1-1 0 0,0 1 1 0 0,-1 0-1 0 0,1 1 1 0 0,-1-1-1 0 0,1 1 0 0 0,-1 0 1 0 0,0 0-1 0 0,4 6 1 0 0,-1-1 0 0 0,0 1 1 0 0,-1 0-1 0 0,0 0 1 0 0,-1 0-1 0 0,0 1 1 0 0,0 0-1 0 0,-1 0 1 0 0,-1 0-1 0 0,1 1 0 0 0,-2-1 1 0 0,2 16-1 0 0,-1 41 151 0 0,-3-49-98 0 0,0 0-1 0 0,2 0 0 0 0,0 0 1 0 0,9 36-1 0 0,-9-51-154 0 0,-1 0-1 0 0,1 0 1 0 0,0 0-1 0 0,0 0 0 0 0,0 0 1 0 0,1-1-1 0 0,-1 1 1 0 0,1-1-1 0 0,0 1 1 0 0,0-1-1 0 0,0 0 1 0 0,0 0-1 0 0,5 3 1 0 0,-2-3-147 0 0,-1 0 0 0 0,1 0 0 0 0,0 0 0 0 0,-1-1 0 0 0,1 0 0 0 0,0 0 0 0 0,0-1 0 0 0,9 2 0 0 0,8-2-452 0 0,-1 0 0 0 0,0-2 1 0 0,0 0-1 0 0,25-5 0 0 0,-41 5 600 0 0,14-2-2064 0 0,0-1-4576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190 286 9871 0 0,'0'0'1172'0'0,"0"1"-546"0"0,-5 13 264 0 0,0-1 1 0 0,0 0 0 0 0,-1 0 0 0 0,-1 0-1 0 0,-8 12 1 0 0,4-6-295 0 0,-31 60 778 0 0,-27 43-796 0 0,53-92-497 0 0,15-30-79 0 0,1 1 1 0 0,0-1-1 0 0,0 1 1 0 0,0-1-1 0 0,0 1 0 0 0,0-1 1 0 0,-1 1-1 0 0,1-1 1 0 0,0 0-1 0 0,0 1 1 0 0,-1-1-1 0 0,1 1 0 0 0,0-1 1 0 0,-1 0-1 0 0,1 1 1 0 0,0-1-1 0 0,-1 0 1 0 0,1 1-1 0 0,-1-1 0 0 0,1 0 1 0 0,0 0-1 0 0,-1 1 1 0 0,0-1-1 0 0,1-11 101 0 0,6-21 37 0 0,7-1-150 0 0,1 2-1 0 0,2-1 0 0 0,24-35 1 0 0,-14 22-8 0 0,-8 16-46 0 0,1 1 0 0 0,2 1 0 0 0,0 0 1 0 0,2 2-1 0 0,1 0 0 0 0,31-24 0 0 0,-21 23 101 0 0,0 1 1 0 0,2 2-1 0 0,1 1 1 0 0,59-25-1 0 0,-76 39 135 0 0,31-9 0 0 0,-43 15-92 0 0,1 0 0 0 0,-1 0 0 0 0,1 1 0 0 0,0 0 0 0 0,-1 1 0 0 0,15 1 0 0 0,-20-1-67 0 0,-1 0 0 0 0,0 1-1 0 0,0-1 1 0 0,1 1-1 0 0,-1 0 1 0 0,0-1 0 0 0,0 1-1 0 0,0 0 1 0 0,0 0 0 0 0,0 0-1 0 0,0 1 1 0 0,0-1 0 0 0,-1 0-1 0 0,1 1 1 0 0,0-1 0 0 0,-1 1-1 0 0,1 0 1 0 0,-1-1 0 0 0,3 4-1 0 0,-3-2-4 0 0,1 0 0 0 0,-1 0-1 0 0,0 1 1 0 0,0-1 0 0 0,0 0-1 0 0,-1 1 1 0 0,1-1-1 0 0,-1 0 1 0 0,1 1 0 0 0,-1-1-1 0 0,-1 6 1 0 0,-1 5 8 0 0,0-1 1 0 0,-1 0 0 0 0,-1 1-1 0 0,0-2 1 0 0,-8 18-1 0 0,-100 242 92 0 0,104-255-108 0 0,-22 56 0 0 0,27-64 0 0 0,1 0 0 0 0,0 0 0 0 0,0 1 0 0 0,0-1 0 0 0,2 1 0 0 0,-1 11 0 0 0,1-17 1 0 0,1 0-1 0 0,0 0 0 0 0,0-1 1 0 0,0 1-1 0 0,0 0 1 0 0,0 0-1 0 0,1-1 1 0 0,-1 1-1 0 0,1-1 0 0 0,0 1 1 0 0,0-1-1 0 0,0 0 1 0 0,1 0-1 0 0,-1 0 1 0 0,1 0-1 0 0,0 0 0 0 0,0-1 1 0 0,0 1-1 0 0,0-1 1 0 0,0 0-1 0 0,0 0 0 0 0,1 0 1 0 0,6 3-1 0 0,7 2 17 0 0,1-1 0 0 0,0 0-1 0 0,33 5 1 0 0,-29-7-14 0 0,192 29-4517 0 0,-172-30 2892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9:5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 5983 0 0,'0'0'464'0'0,"1"2"-257"0"0,0 3-65 0 0,-1-1 0 0 0,1 1 0 0 0,-1-1-1 0 0,0 1 1 0 0,0-1 0 0 0,0 1 0 0 0,-1-1 0 0 0,0 1 0 0 0,-1 5-1 0 0,-15 44 1742 0 0,10-34-551 0 0,-19 40 2468 0 0,25-59-3312 0 0,1 2 202 0 0,1 6 572 0 0,2-7-1119 0 0,0 0 0 0 0,-1 0-1 0 0,1-1 1 0 0,0 1 0 0 0,0-1 0 0 0,0 0-1 0 0,0 0 1 0 0,0 0 0 0 0,0 0-1 0 0,1 0 1 0 0,-1-1 0 0 0,4 1 0 0 0,46 0 235 0 0,-42-1-284 0 0,10 1-50 0 0,-11 0-24 0 0,0-1 0 0 0,0 0 0 0 0,0-1 0 0 0,11-2 0 0 0,-16 2-8 0 0,-1 0 0 0 0,0 0 0 0 0,1-1 0 0 0,-1 0 0 0 0,0 1 0 0 0,0-1 0 0 0,0-1 0 0 0,0 1 0 0 0,0-1 0 0 0,-1 1 0 0 0,1-1 0 0 0,-1 0 0 0 0,0 0 0 0 0,1-1 0 0 0,-2 1 0 0 0,1 0 0 0 0,0-1 0 0 0,-1 0 0 0 0,1 0 0 0 0,2-7 0 0 0,-1 2 13 0 0,-1 1 1 0 0,0-1-1 0 0,-1 0 0 0 0,0 0 0 0 0,0 0 0 0 0,-1 0 1 0 0,0-1-1 0 0,0 1 0 0 0,-2-12 0 0 0,1 16-96 0 0,-1 0 1 0 0,1 0-1 0 0,-1 1 0 0 0,0-1 0 0 0,0 0 0 0 0,-1 1 0 0 0,1-1 1 0 0,-1 1-1 0 0,0 0 0 0 0,-1 0 0 0 0,-3-7 0 0 0,4 10 29 0 0,1-1 1 0 0,-1 0-1 0 0,1 1 0 0 0,-1-1 0 0 0,0 1 1 0 0,0 0-1 0 0,1-1 0 0 0,-1 1 0 0 0,0 0 1 0 0,0 0-1 0 0,-1 0 0 0 0,1 1 0 0 0,0-1 0 0 0,0 0 1 0 0,0 1-1 0 0,0-1 0 0 0,-1 1 0 0 0,1 0 1 0 0,0 0-1 0 0,0 0 0 0 0,-1 0 0 0 0,1 0 1 0 0,0 0-1 0 0,0 1 0 0 0,-5 0 0 0 0,-1 2-741 0 0,0 0-1 0 0,0 0 1 0 0,0 1 0 0 0,0 0-1 0 0,0 1 1 0 0,-11 8-1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7831 0 0,'0'0'12902'0'0,"-1"1"-12548"0"0,-30 49 615 0 0,-32 57-458 0 0,27-34-344 0 0,-19 33-167 0 0,54-104-123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146 371 2303 0 0,'-5'8'1672'0'0,"3"-4"-1100"0"0,-1-1 0 0 0,1 0-1 0 0,-1-1 1 0 0,0 1-1 0 0,1 0 1 0 0,-1-1-1 0 0,-1 1 1 0 0,1-1-1 0 0,0 0 1 0 0,0 0 0 0 0,-1 0-1 0 0,0-1 1 0 0,1 1-1 0 0,-8 1 1 0 0,6-1-202 0 0,-1-1 0 0 0,1 0 1 0 0,0 0-1 0 0,-1-1 0 0 0,1 0 1 0 0,0 0-1 0 0,-1 0 0 0 0,1 0 0 0 0,0-1 1 0 0,-9-2-1 0 0,12 3-307 0 0,1 0 0 0 0,0-1 0 0 0,0 1 0 0 0,0-1 0 0 0,0 1 0 0 0,0-1 0 0 0,0 1-1 0 0,0-1 1 0 0,1 1 0 0 0,-1-1 0 0 0,0 0 0 0 0,0 0 0 0 0,0 1 0 0 0,1-1 0 0 0,-1 0 0 0 0,0 0 0 0 0,1 0 0 0 0,-1 0 0 0 0,0 0 0 0 0,1 0 0 0 0,-1-1 0 0 0,0 0-2 0 0,1 0 1 0 0,0 0 0 0 0,0 0-1 0 0,0 1 1 0 0,0-1 0 0 0,0 0 0 0 0,0 0-1 0 0,0 0 1 0 0,1 0 0 0 0,-1 0-1 0 0,1-2 1 0 0,3-5 34 0 0,-1 1-1 0 0,2 0 1 0 0,-1 0-1 0 0,6-7 1 0 0,-10 14-91 0 0,27-39 40 0 0,1 2 0 0 0,2 0 0 0 0,60-57-1 0 0,-73 80-28 0 0,1 1-1 0 0,0 1 1 0 0,1 1-1 0 0,23-12 0 0 0,-29 17 88 0 0,2 1-1 0 0,-1 1 0 0 0,1 0 0 0 0,0 1 0 0 0,0 1 1 0 0,29-4-1 0 0,-39 7-1 0 0,0 0-1 0 0,0 0 1 0 0,0 0 0 0 0,0 1 0 0 0,0-1-1 0 0,0 1 1 0 0,-1 1 0 0 0,1-1 0 0 0,0 0-1 0 0,0 1 1 0 0,-1 0 0 0 0,6 4 0 0 0,-7-5-71 0 0,-1 1 1 0 0,0-1 0 0 0,0 1-1 0 0,0 0 1 0 0,0 0-1 0 0,0 0 1 0 0,0 0 0 0 0,0 0-1 0 0,-1 0 1 0 0,1 1 0 0 0,-1-1-1 0 0,0 1 1 0 0,0-1 0 0 0,0 1-1 0 0,0-1 1 0 0,0 1 0 0 0,0 0-1 0 0,0-1 1 0 0,-1 1 0 0 0,0 0-1 0 0,1-1 1 0 0,-1 1 0 0 0,-1 5-1 0 0,0 6 4 0 0,-1 0 1 0 0,-1 1-1 0 0,0-1 0 0 0,-6 15 0 0 0,-24 54 106 0 0,1-3-5788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262 473 14799 0 0,'0'0'1343'0'0,"-2"1"-1104"0"0,-9 2 447 0 0,0 0 0 0 0,0-1 1 0 0,0 0-1 0 0,-15 0 1 0 0,5-1-316 0 0,1-1 1 0 0,0-1 0 0 0,0 0-1 0 0,-23-6 1 0 0,40 7-361 0 0,0-1 0 0 0,-1 0 0 0 0,1 0 0 0 0,0-1 0 0 0,-1 1 0 0 0,1-1 0 0 0,0 1 0 0 0,0-1-1 0 0,0 0 1 0 0,1 0 0 0 0,-1 0 0 0 0,0-1 0 0 0,1 1 0 0 0,-1-1 0 0 0,1 1 0 0 0,0-1 0 0 0,0 0 0 0 0,0 0 0 0 0,0 0 0 0 0,1 0 0 0 0,-1 0 0 0 0,1 0-1 0 0,-1 0 1 0 0,1 0 0 0 0,0-1 0 0 0,1 1 0 0 0,-1-1 0 0 0,0 1 0 0 0,1-1 0 0 0,0 1 0 0 0,0-6 0 0 0,1-2-5 0 0,0 1 1 0 0,0 0 0 0 0,1 0-1 0 0,0 0 1 0 0,1 0 0 0 0,0 0-1 0 0,1 1 1 0 0,0-1 0 0 0,8-13-1 0 0,10-12-107 0 0,43-56 0 0 0,-52 76 69 0 0,1 0 0 0 0,0 0 1 0 0,1 2-1 0 0,0 0 1 0 0,27-17-1 0 0,-27 21 31 0 0,-1 1 0 0 0,1 0 0 0 0,0 1 0 0 0,1 1 0 0 0,17-5 1 0 0,-27 10 52 0 0,-1 0 1 0 0,1 0 0 0 0,0 0 0 0 0,-1 1 0 0 0,1-1 0 0 0,0 1 0 0 0,0 1 0 0 0,-1-1 0 0 0,1 1 0 0 0,0 0 0 0 0,-1 1 0 0 0,1-1 0 0 0,-1 1 0 0 0,1 0-1 0 0,-1 0 1 0 0,0 1 0 0 0,0-1 0 0 0,7 6 0 0 0,-3-1 44 0 0,1 0 0 0 0,-1 0-1 0 0,0 1 1 0 0,-1 1 0 0 0,0-1-1 0 0,0 1 1 0 0,7 12 0 0 0,-13-18-80 0 0,0 1 0 0 0,0 0 0 0 0,0 0 0 0 0,-1 0 0 0 0,1 0 0 0 0,-1 0 0 0 0,0 0 0 0 0,0 1-1 0 0,-1-1 1 0 0,1 0 0 0 0,-1 0 0 0 0,0 1 0 0 0,0-1 0 0 0,0 0 0 0 0,-1 1 0 0 0,1-1 0 0 0,-1 0 0 0 0,0 0 0 0 0,0 0 0 0 0,-1 0 0 0 0,1 0 0 0 0,-5 8 0 0 0,-1 0-2 0 0,-1 0-1 0 0,-1 0 1 0 0,1-1-1 0 0,-2 0 1 0 0,-15 15 0 0 0,0-4-30 0 0,-35 24-1 0 0,-89 49-886 0 0,130-85 261 0 0,-1 0 0 0 0,0-1 1 0 0,0-2-1 0 0,-1 0 0 0 0,0 0 0 0 0,-23 2 1 0 0,27-7-3992 0 0,2-2-1362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9 13359 0 0,'1'-1'1027'0'0,"16"-7"1764"0"0,-19 11-2053 0 0,-169 250-262 0 0,87-112-240 0 0,-27 50 401 0 0,86-142-332 0 0,-38 104 0 0 0,42-85-239 0 0,-21 61-440 0 0,27-102-1457 0 0,8-17-25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65 1839 0 0,'0'2'134'0'0,"0"1"-215"0"0,0 14 2832 0 0,1-9 1480 0 0,-1 0 1 0 0,4 15 0 0 0,0-10-2908 0 0,-4-12-1212 0 0,1 0 0 0 0,-1 0 0 0 0,1 0 0 0 0,0-1 0 0 0,-1 1 0 0 0,1 0 0 0 0,0 0 0 0 0,0 0 0 0 0,-1-1 0 0 0,1 1 0 0 0,0 0 0 0 0,0-1 0 0 0,0 1 0 0 0,0 0 0 0 0,0-1 0 0 0,0 0 0 0 0,0 1 0 0 0,0-1 0 0 0,2 1 0 0 0,21 2 548 0 0,-20-3-409 0 0,7 0-125 0 0,-1 0 1 0 0,1-1-1 0 0,-1 0 1 0 0,1-1 0 0 0,-1 0-1 0 0,1-1 1 0 0,-1 0-1 0 0,0-1 1 0 0,0 1 0 0 0,12-8-1 0 0,-9 4-179 0 0,-1-1 0 0 0,0 0-1 0 0,-1 0 1 0 0,1-2 0 0 0,-1 1 0 0 0,-1-1-1 0 0,10-12 1 0 0,-19 20-1 0 0,0 0 0 0 0,1 1-1 0 0,-1-1 1 0 0,0 1 0 0 0,0-1-1 0 0,0 0 1 0 0,-1 0 0 0 0,1 0-1 0 0,0 1 1 0 0,-1-1 0 0 0,1 0-1 0 0,-1 0 1 0 0,0 0 0 0 0,1 0-1 0 0,-1 0 1 0 0,0 0 0 0 0,0 0-1 0 0,-1-2 1 0 0,1 4 27 0 0,0-1-1 0 0,0 1 1 0 0,0-1 0 0 0,-1 1-1 0 0,1 0 1 0 0,0-1-1 0 0,-1 1 1 0 0,1 0 0 0 0,0-1-1 0 0,-1 1 1 0 0,1 0-1 0 0,0-1 1 0 0,-1 1 0 0 0,1 0-1 0 0,0 0 1 0 0,-1 0 0 0 0,1-1-1 0 0,-1 1 1 0 0,1 0-1 0 0,0 0 1 0 0,-1 0 0 0 0,1 0-1 0 0,-1 0 1 0 0,1 0-1 0 0,-1 0 1 0 0,0 0 0 0 0,-11 0-226 0 0,0 3 199 0 0,0 0 0 0 0,1 1-1 0 0,0 1 1 0 0,-1-1 0 0 0,2 2-1 0 0,-13 7 1 0 0,-58 44 46 0 0,56-37 126 0 0,0 1 0 0 0,2 1-1 0 0,0 1 1 0 0,2 1 0 0 0,0 2-1 0 0,-31 49 1 0 0,49-70-52 0 0,0 1-1 0 0,0 0 0 0 0,1 0 1 0 0,-1 0-1 0 0,1 0 1 0 0,1 1-1 0 0,-1-1 0 0 0,1 0 1 0 0,0 1-1 0 0,0-1 1 0 0,1 9-1 0 0,0-12-28 0 0,0-1 0 0 0,1 1 0 0 0,-1 0 0 0 0,1 0 0 0 0,0 0 0 0 0,-1-1-1 0 0,1 1 1 0 0,1 0 0 0 0,-1-1 0 0 0,0 1 0 0 0,1-1 0 0 0,-1 1 0 0 0,1-1 0 0 0,0 0 0 0 0,-1 0 0 0 0,1 0 0 0 0,0 0 0 0 0,0 0 0 0 0,1 0-1 0 0,-1 0 1 0 0,0-1 0 0 0,1 1 0 0 0,-1-1 0 0 0,1 1 0 0 0,-1-1 0 0 0,1 0 0 0 0,4 1 0 0 0,3 1-7 0 0,0-1 0 0 0,0-1-1 0 0,0 1 1 0 0,1-2 0 0 0,-1 1 0 0 0,0-2 0 0 0,0 1 0 0 0,0-1-1 0 0,11-3 1 0 0,15-4-964 0 0,40-15 0 0 0,-58 17 17 0 0,13-4-1375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7831 0 0,'0'0'603'0'0,"0"1"-396"0"0,1 7 991 0 0,0 0 0 0 0,-1 1 0 0 0,-1-1 0 0 0,1 0 1 0 0,-1 0-1 0 0,-4 15 0 0 0,-18 51 2761 0 0,15-50-3854 0 0,-18 46 580 0 0,-3-2 0 0 0,-2-1 0 0 0,-62 95 0 0 0,18-50-582 0 0,-94 106 1 0 0,36-77-2622 0 0,122-132 900 0 0,2-4-70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13103 0 0,'4'-14'208'0'0,"0"0"0"0"0,1 0 0 0 0,1 1 1 0 0,0-1-1 0 0,1 1 0 0 0,0 1 0 0 0,1-1 0 0 0,0 1 0 0 0,15-17 0 0 0,3 2 374 0 0,1 1 0 0 0,46-35 0 0 0,-46 40-391 0 0,1 2 0 0 0,1 1 0 0 0,0 1 1 0 0,2 1-1 0 0,0 2 0 0 0,33-10 0 0 0,-45 18 179 0 0,1 0-1 0 0,0 2 1 0 0,1 0-1 0 0,-1 2 0 0 0,1 0 1 0 0,-1 1-1 0 0,1 1 1 0 0,-1 1-1 0 0,1 1 1 0 0,-1 0-1 0 0,24 7 1 0 0,-36-7-251 0 0,-1 1 1 0 0,0 0 0 0 0,0 0-1 0 0,0 0 1 0 0,0 1 0 0 0,0 0-1 0 0,-1 0 1 0 0,0 1 0 0 0,0-1-1 0 0,0 1 1 0 0,0 1 0 0 0,-1-1-1 0 0,0 1 1 0 0,5 7 0 0 0,-6-7-68 0 0,-1-1 0 0 0,0 0 0 0 0,0 1 0 0 0,-1 0 0 0 0,0-1 0 0 0,0 1 1 0 0,0 0-1 0 0,-1 0 0 0 0,1 0 0 0 0,-1 0 0 0 0,-1 1 0 0 0,1-1 0 0 0,-1 0 0 0 0,-1 0 1 0 0,1 0-1 0 0,-1 0 0 0 0,0 1 0 0 0,-2 6 0 0 0,0-3 18 0 0,-1 1 0 0 0,-1-1 1 0 0,0 1-1 0 0,0-1 0 0 0,-1-1 0 0 0,0 1 0 0 0,-1-1 1 0 0,0 0-1 0 0,-16 15 0 0 0,-5 2 124 0 0,-51 35 1 0 0,69-54-174 0 0,-23 15 49 0 0,-1-1-1 0 0,-50 22 0 0 0,-78 24-669 0 0,140-59-546 0 0,-1-1 1 0 0,-34 7-1 0 0,42-13-417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 9215 0 0,'-27'115'6107'0'0,"25"-105"-4913"0"0,0 1-1 0 0,-1 13 1 0 0,3-21-973 0 0,0 0 0 0 0,0 0 0 0 0,0 0 0 0 0,0-1 0 0 0,0 1 0 0 0,1 0 0 0 0,-1 0 0 0 0,1-1 1 0 0,0 1-1 0 0,0 0 0 0 0,0-1 0 0 0,0 1 0 0 0,3 3 0 0 0,-3-5-115 0 0,1 0 1 0 0,-1-1 0 0 0,1 1-1 0 0,-1 0 1 0 0,1-1 0 0 0,0 1-1 0 0,-1-1 1 0 0,1 1 0 0 0,-1-1-1 0 0,1 0 1 0 0,0 0-1 0 0,0 0 1 0 0,-1 0 0 0 0,3 0-1 0 0,-4 0-48 0 0,12-1 44 0 0,0 0 0 0 0,-1-1 0 0 0,1 0 0 0 0,-1-1 0 0 0,0 0 0 0 0,0-1 0 0 0,0 0 0 0 0,13-8 0 0 0,8-5 263 0 0,40-29 0 0 0,-56 35-365 0 0,0 1 0 0 0,0-1 0 0 0,0-1 0 0 0,-1 0 0 0 0,-1-1 0 0 0,22-25 0 0 0,-33 29 0 0 0,-3 8-1 0 0,0 0 0 0 0,0 1 0 0 0,-1-1-1 0 0,1 0 1 0 0,0 0 0 0 0,-1 1 0 0 0,1-1 0 0 0,-1 1 0 0 0,1-1-1 0 0,-1 0 1 0 0,1 1 0 0 0,-1-1 0 0 0,1 1 0 0 0,-1-1 0 0 0,1 1 0 0 0,-1-1-1 0 0,0 1 1 0 0,1 0 0 0 0,-1-1 0 0 0,0 1 0 0 0,0 0 0 0 0,1-1-1 0 0,-1 1 1 0 0,0 0 0 0 0,0 0 0 0 0,1 0 0 0 0,-1 0 0 0 0,0 0-1 0 0,0 0 1 0 0,1 0 0 0 0,-1 0 0 0 0,0 0 0 0 0,0 0 0 0 0,0 0-1 0 0,-5 1-13 0 0,1-1 0 0 0,0 1 0 0 0,-10 3 0 0 0,-5 4-3 0 0,0 0 0 0 0,1 1 0 0 0,0 1 0 0 0,0 1 0 0 0,-28 22 0 0 0,-78 76-69 0 0,101-85 76 0 0,0 0 1 0 0,-23 33-1 0 0,39-46 8 0 0,0 0-1 0 0,1 1 0 0 0,1 0 1 0 0,0 0-1 0 0,0 0 1 0 0,2 1-1 0 0,-1-1 1 0 0,-3 21-1 0 0,7-29-2 0 0,1-1-1 0 0,-1 0 1 0 0,1 1 0 0 0,0-1-1 0 0,0 1 1 0 0,0-1-1 0 0,1 0 1 0 0,-1 1 0 0 0,1-1-1 0 0,0 0 1 0 0,0 0 0 0 0,2 5-1 0 0,-2-7-103 0 0,0 1-1 0 0,0-1 1 0 0,0 1-1 0 0,0 0 0 0 0,0-1 1 0 0,1 0-1 0 0,-1 1 1 0 0,1-1-1 0 0,-1 0 1 0 0,1 0-1 0 0,-1 0 1 0 0,1 0-1 0 0,-1 0 1 0 0,1 0-1 0 0,0 0 1 0 0,0 0-1 0 0,0-1 0 0 0,-1 1 1 0 0,1-1-1 0 0,0 1 1 0 0,0-1-1 0 0,0 0 1 0 0,2 0-1 0 0,14-1-1305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7831 0 0,'1'-2'3019'0'0,"48"-53"5857"0"0,79-64-5806 0 0,-64 64-2763 0 0,-7 6 97 0 0,76-51 0 0 0,-131 99-404 0 0,6-4-5 0 0,-1 0 1 0 0,1 1-1 0 0,0 0 1 0 0,13-5-1 0 0,-20 9 6 0 0,0-1 0 0 0,0 1 0 0 0,0-1 0 0 0,1 1-1 0 0,-1 0 1 0 0,0 0 0 0 0,0 0 0 0 0,0-1 0 0 0,0 1 0 0 0,0 0-1 0 0,0 1 1 0 0,0-1 0 0 0,0 0 0 0 0,0 0 0 0 0,0 0-1 0 0,1 0 1 0 0,-1 1 0 0 0,0-1 0 0 0,0 1 0 0 0,0-1 0 0 0,0 1-1 0 0,0-1 1 0 0,-1 1 0 0 0,1-1 0 0 0,0 1 0 0 0,0 0-1 0 0,0 0 1 0 0,0-1 0 0 0,-1 1 0 0 0,1 0 0 0 0,0 0 0 0 0,-1 0-1 0 0,1 0 1 0 0,-1 0 0 0 0,1 0 0 0 0,-1 0 0 0 0,1 0-1 0 0,-1 0 1 0 0,1 0 0 0 0,-1 0 0 0 0,0 0 0 0 0,0 0 0 0 0,0 0-1 0 0,0 0 1 0 0,0 0 0 0 0,0 0 0 0 0,0 0 0 0 0,0 2-1 0 0,0 9 105 0 0,0 0-1 0 0,-1 1 0 0 0,-1-1 0 0 0,0 0 0 0 0,-1 0 0 0 0,-5 15 0 0 0,-31 71 584 0 0,27-70-558 0 0,-4 6-39 0 0,8-18-25 0 0,1-1 0 0 0,1 2 0 0 0,0-1 0 0 0,1 1-1 0 0,0 0 1 0 0,-2 20 0 0 0,7-35-96 0 0,0 0-1 0 0,0 0 1 0 0,0 0-1 0 0,0 0 1 0 0,0 0-1 0 0,0 1 1 0 0,1-1 0 0 0,-1 0-1 0 0,1 0 1 0 0,-1 0-1 0 0,1 0 1 0 0,0-1-1 0 0,0 1 1 0 0,0 0-1 0 0,0 0 1 0 0,0 0 0 0 0,0-1-1 0 0,1 1 1 0 0,1 2-1 0 0,-1-3-292 0 0,0 1-1 0 0,0-1 1 0 0,1 0-1 0 0,-1 0 0 0 0,0 0 1 0 0,0 0-1 0 0,1 0 1 0 0,-1-1-1 0 0,0 1 1 0 0,1-1-1 0 0,-1 1 1 0 0,1-1-1 0 0,-1 0 1 0 0,1 0-1 0 0,-1 0 0 0 0,5-1 1 0 0,10-3-7116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90 376 6911 0 0,'0'0'315'0'0,"0"2"-7"0"0,1 5 121 0 0,0 0 0 0 0,-1 0 0 0 0,0-1 0 0 0,-1 14 0 0 0,-1-10 3434 0 0,0 1 0 0 0,-5 13 1 0 0,6-22-2927 0 0,1-2-815 0 0,0 0 0 0 0,0 1 1 0 0,0-1-1 0 0,0 0 0 0 0,0 0 1 0 0,0 1-1 0 0,0-1 0 0 0,0 0 1 0 0,0 1-1 0 0,0-1 0 0 0,0 0 1 0 0,0 1-1 0 0,0-1 0 0 0,-1 0 1 0 0,1 1-1 0 0,0-1 0 0 0,0 0 0 0 0,0 0 1 0 0,0 1-1 0 0,-1-1 0 0 0,1 0 1 0 0,0 0-1 0 0,0 0 0 0 0,-1 1 1 0 0,1-1-1 0 0,0 0 0 0 0,0 0 1 0 0,-1 0-1 0 0,1 1 0 0 0,0-1 1 0 0,-1 0-1 0 0,1 0 0 0 0,-10-6 569 0 0,-5-15-972 0 0,11 13 280 0 0,1-1-1 0 0,1 0 1 0 0,0 0-1 0 0,0 0 1 0 0,0 0-1 0 0,1 0 0 0 0,1 0 1 0 0,0 0-1 0 0,0 0 1 0 0,1 0-1 0 0,0 0 1 0 0,0 0-1 0 0,1 0 0 0 0,3-10 1 0 0,-1 6-84 0 0,0 0 0 0 0,2 0 0 0 0,-1 0 0 0 0,2 0-1 0 0,0 1 1 0 0,0 0 0 0 0,1 1 0 0 0,15-17 0 0 0,-4 8-77 0 0,0 2-1 0 0,2 0 1 0 0,0 1 0 0 0,1 2-1 0 0,24-14 1 0 0,-27 18-6 0 0,1 1-1 0 0,0 2 1 0 0,0 0 0 0 0,1 1 0 0 0,0 0-1 0 0,36-4 1 0 0,-51 10 156 0 0,1 1 1 0 0,0-1-1 0 0,0 1 0 0 0,0 1 1 0 0,-1 0-1 0 0,1 0 0 0 0,0 0 1 0 0,-1 0-1 0 0,1 1 0 0 0,-1 0 1 0 0,1 1-1 0 0,-1 0 0 0 0,0 0 1 0 0,0 0-1 0 0,11 8 0 0 0,-14-8 63 0 0,1-1-1 0 0,-1 1 0 0 0,0 1 1 0 0,0-1-1 0 0,0 0 0 0 0,-1 1 0 0 0,1-1 1 0 0,-1 1-1 0 0,0 0 0 0 0,0 0 1 0 0,0 0-1 0 0,0 0 0 0 0,-1 0 1 0 0,1 0-1 0 0,-1 1 0 0 0,0-1 1 0 0,-1 0-1 0 0,1 1 0 0 0,-1-1 1 0 0,0 0-1 0 0,0 1 0 0 0,0-1 1 0 0,0 1-1 0 0,-1-1 0 0 0,-1 7 0 0 0,-2 2 106 0 0,-1 0 0 0 0,0-1-1 0 0,0 0 1 0 0,-1 0 0 0 0,-12 17-1 0 0,0-3 82 0 0,-27 29-1 0 0,20-26-271 0 0,-1-2 1 0 0,-2 0-1 0 0,-1-2 0 0 0,-1-2 1 0 0,-1 0-1 0 0,-1-2 0 0 0,0-1 1 0 0,-64 27-1 0 0,62-33-614 0 0,7-3-1301 0 0,-40 12 1 0 0,51-21-588 0 0,3-3-4474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1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19 919 0 0,'0'0'312'0'0,"5"-5"224"0"0,1-1 56 0 0,-3-1 368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12439 0 0,'0'0'1126'0'0,"-2"1"-929"0"0,-6 5 708 0 0,1 1 1 0 0,-1-1 0 0 0,1 1-1 0 0,0 1 1 0 0,-10 12-1 0 0,-28 48 1558 0 0,18-25-2554 0 0,-80 142 1255 0 0,38-60-507 0 0,-177 257 74 0 0,115-184-507 0 0,126-192-230 0 0,-4 9-183 0 0,-10 19-1 0 0,17-29 102 0 0,0-1 0 0 0,0 0 0 0 0,1 1 0 0 0,-1 0 0 0 0,1-1 0 0 0,0 1 0 0 0,1 0 0 0 0,-1-1 0 0 0,1 9 0 0 0,0-13 10 0 0,0 1 1 0 0,0-1 0 0 0,0 1-1 0 0,0 0 1 0 0,0-1 0 0 0,1 1-1 0 0,-1 0 1 0 0,0-1 0 0 0,0 1-1 0 0,1-1 1 0 0,-1 1 0 0 0,0-1-1 0 0,0 1 1 0 0,1-1 0 0 0,0 2 0 0 0,8 1-1221 0 0</inkml:trace>
  <inkml:trace contextRef="#ctx0" brushRef="#br0" timeOffset="1">591 900 5983 0 0,'0'0'542'0'0,"2"0"-446"0"0,3 1 851 0 0,0 0 1 0 0,0-1-1 0 0,0 0 0 0 0,0 0 1 0 0,0 0-1 0 0,-1 0 1 0 0,1-1-1 0 0,0 0 1 0 0,0 0-1 0 0,0 0 0 0 0,0-1 1 0 0,8-3-1 0 0,8-5 1503 0 0,29-18 0 0 0,-37 21-2587 0 0,18-14 490 0 0,-1-2 0 0 0,-1 0 0 0 0,51-55 0 0 0,-56 53-333 0 0,-23 24-121 0 0,-2 2-539 0 0,-8 2 557 0 0,1 2-1 0 0,1-1 1 0 0,-1 1-1 0 0,-9 8 0 0 0,0-1 22 0 0,-32 26 297 0 0,2 2 0 0 0,-57 63 0 0 0,97-97-220 0 0,-21 24 257 0 0,-38 50 0 0 0,57-67-209 0 0,0 0 0 0 0,1 1 0 0 0,0 0 0 0 0,2 0-1 0 0,-1 1 1 0 0,-8 30 0 0 0,15-43-184 0 0,-1 0 1 0 0,1 0-1 0 0,0 0 0 0 0,0 0 0 0 0,0 0 0 0 0,0 0 1 0 0,0 0-1 0 0,0 0 0 0 0,0 0 0 0 0,1 0 1 0 0,-1 0-1 0 0,1 0 0 0 0,-1 0 0 0 0,1 0 0 0 0,0 0 1 0 0,-1-1-1 0 0,1 1 0 0 0,0 0 0 0 0,2 1 0 0 0,-1-1-303 0 0,0 0 0 0 0,0 0 0 0 0,0 0 0 0 0,0 0 0 0 0,0-1 0 0 0,0 1 0 0 0,1-1 0 0 0,-1 1-1 0 0,1-1 1 0 0,-1 0 0 0 0,1 0 0 0 0,-1 0 0 0 0,4 0 0 0 0,17 3-7007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15 333 8287 0 0,'0'0'639'0'0,"-1"2"-71"0"0,-2 3-1471 0 0,-8 13 16412 0 0,20-25-14210 0 0,133-115 763 0 0,-111 97-2012 0 0,120-85-28 0 0,-121 91-137 0 0,1 2-1 0 0,1 0 1 0 0,40-13-1 0 0,-66 28 70 0 0,0 0 0 0 0,0 0 0 0 0,0 0 1 0 0,9 0-1 0 0,-14 2 41 0 0,0 0 0 0 0,0 0 0 0 0,0 0 1 0 0,0 0-1 0 0,0 0 0 0 0,0 0 0 0 0,0 0 0 0 0,0 0 1 0 0,0 0-1 0 0,-1 0 0 0 0,1 0 0 0 0,0 1 0 0 0,0-1 1 0 0,0 0-1 0 0,0 1 0 0 0,0-1 0 0 0,-1 1 0 0 0,1-1 1 0 0,0 1-1 0 0,0-1 0 0 0,0 1 0 0 0,-1 0 0 0 0,1-1 1 0 0,-1 1-1 0 0,1 0 0 0 0,0 0 0 0 0,-1-1 0 0 0,1 1 1 0 0,-1 0-1 0 0,1 0 0 0 0,-1 0 0 0 0,0 0 0 0 0,1-1 1 0 0,-1 1-1 0 0,0 0 0 0 0,0 0 0 0 0,0 0 0 0 0,1 0 1 0 0,-1 1-1 0 0,0 4 6 0 0,-1 0 1 0 0,1-1-1 0 0,-1 1 1 0 0,0-1-1 0 0,-1 1 1 0 0,1-1 0 0 0,-5 10-1 0 0,-20 38 117 0 0,18-37-35 0 0,7-15-71 0 0,-18 34 123 0 0,2 0 0 0 0,2 1 0 0 0,-15 50 0 0 0,29-85-137 0 0,1 0-1 0 0,0 1 0 0 0,0-1 1 0 0,-1 0-1 0 0,1 0 1 0 0,0 0-1 0 0,0 0 1 0 0,0 1-1 0 0,0-1 1 0 0,0 0-1 0 0,0 0 1 0 0,0 0-1 0 0,1 0 1 0 0,-1 0-1 0 0,0 1 0 0 0,1-1 1 0 0,-1 0-1 0 0,0 0 1 0 0,1 0-1 0 0,-1 0 1 0 0,2 1-1 0 0,-1-1-8 0 0,0-1 1 0 0,0 1-1 0 0,-1 0 0 0 0,1-1 0 0 0,1 1 1 0 0,-1-1-1 0 0,0 1 0 0 0,0-1 0 0 0,0 0 1 0 0,0 1-1 0 0,0-1 0 0 0,0 0 0 0 0,0 0 1 0 0,0 0-1 0 0,1 0 0 0 0,-1 0 0 0 0,1 0 1 0 0,7-1-224 0 0,-1 0 1 0 0,0-1-1 0 0,0 0 0 0 0,12-5 1 0 0,-19 6 185 0 0,9-3-873 0 0,1-1-1 0 0,17-11 1 0 0,4-6-5056 0 0,-2 0-1449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0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14743 0 0,'0'0'8020'0'0,"2"0"-7485"0"0,-1 0-480 0 0,0 0 0 0 0,-1 0 0 0 0,1 0-1 0 0,0 0 1 0 0,0 0 0 0 0,-1 1 0 0 0,1-1 0 0 0,0 0 0 0 0,0 0 0 0 0,-1 1 0 0 0,1-1 0 0 0,0 0-1 0 0,-1 1 1 0 0,1-1 0 0 0,0 1 0 0 0,-1-1 0 0 0,1 0 0 0 0,-1 1 0 0 0,1 0 0 0 0,-1-1 0 0 0,2 2 0 0 0,-2 0-6 0 0,1-1 0 0 0,0 1 0 0 0,0-1 0 0 0,-1 1 1 0 0,1 0-1 0 0,-1 0 0 0 0,1-1 0 0 0,-1 1 1 0 0,0 2-1 0 0,0 4 58 0 0,0-1 0 0 0,0 1 0 0 0,-4 13 0 0 0,-9 29 186 0 0,-2-2 0 0 0,-3 0 0 0 0,-27 55 0 0 0,-83 136 13 0 0,-15-8 172 0 0,-45 79-109 0 0,177-291-381 0 0,-83 169-560 0 0,93-186 259 0 0,14-6-5728 0 0,1-3 4187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118 145 16207 0 0,'-12'1'360'0'0,"-1"2"0"0"0,1 0 0 0 0,-16 6 1 0 0,24-8-289 0 0,0 1 1 0 0,0 0-1 0 0,0 0 1 0 0,0 0-1 0 0,0 1 1 0 0,0-1 0 0 0,0 1-1 0 0,1 0 1 0 0,0 0-1 0 0,-1 0 1 0 0,1 0 0 0 0,-4 7-1 0 0,7-9-10 0 0,0-1 0 0 0,0 1 0 0 0,1-1 0 0 0,-1 1 0 0 0,0-1 0 0 0,0 1 0 0 0,1-1 0 0 0,-1 1 0 0 0,0-1 0 0 0,1 1 0 0 0,-1-1 0 0 0,1 0 0 0 0,-1 1 0 0 0,1-1 0 0 0,-1 0 0 0 0,1 1 0 0 0,-1-1 0 0 0,0 0 0 0 0,1 0 0 0 0,0 1 0 0 0,0-1 38 0 0,4 3 188 0 0,1-1 1 0 0,1 0 0 0 0,-1 0 0 0 0,0 0 0 0 0,0-1 0 0 0,1 1 0 0 0,11-1 0 0 0,48-2 952 0 0,-46-1-890 0 0,190-15 1541 0 0,-1-9-1 0 0,227-60 0 0 0,-295 50-1687 0 0,62-15-2712 0 0,-183 47 1365 0 0,-5 4-37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279 162 3223 0 0,'57'-72'1599'0'0,"-43"57"566"0"0,0 0 1 0 0,24-18-1 0 0,-29 26-935 0 0,10-8 505 0 0,-5 10 2585 0 0,-14 6-4250 0 0,1-1 0 0 0,0 0 0 0 0,-1 0-1 0 0,1 1 1 0 0,-1-1 0 0 0,1 0 0 0 0,-1 1 0 0 0,1-1 0 0 0,-1 0-1 0 0,1 1 1 0 0,-1-1 0 0 0,1 1 0 0 0,-1-1 0 0 0,1 1-1 0 0,-1-1 1 0 0,0 1 0 0 0,1-1 0 0 0,-1 1 0 0 0,0-1-1 0 0,1 1 1 0 0,-1 0 0 0 0,0-1 0 0 0,0 1 0 0 0,0 0 0 0 0,0-1-1 0 0,1 1 1 0 0,-1-1 0 0 0,0 2 0 0 0,1 20 467 0 0,-3-9-399 0 0,-1-1 0 0 0,1 0 0 0 0,-2 0 0 0 0,0-1 0 0 0,0 1 0 0 0,-8 13 0 0 0,-41 66 210 0 0,42-73-295 0 0,-93 136 38 0 0,67-96-270 0 0,-2-3 1 0 0,-90 99-1 0 0,120-145-211 0 0,0-1-1 0 0,0 0 0 0 0,-14 8 1 0 0,21-15-200 0 0,6-12-5522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228 384 8783 0 0,'-7'4'794'0'0,"-1"0"-492"0"0,1 0 1 0 0,-1 1 0 0 0,1 0-1 0 0,0 0 1 0 0,0 1 0 0 0,-10 11 4975 0 0,18-18-4596 0 0,15-17 99 0 0,0 1 0 0 0,1 1 1 0 0,38-29-1 0 0,65-34 133 0 0,-77 53-595 0 0,16-12-40 0 0,117-70 219 0 0,-140 89-292 0 0,-1 2 1 0 0,2 1-1 0 0,45-12 1 0 0,-78 27-147 0 0,1-1 1 0 0,0 2 0 0 0,0-1-1 0 0,0 0 1 0 0,0 1-1 0 0,0 0 1 0 0,0 0-1 0 0,0 0 1 0 0,0 1 0 0 0,6 1-1 0 0,-8-2-47 0 0,-1 1 0 0 0,0 0 0 0 0,-1 0 0 0 0,1 0 0 0 0,0 0 0 0 0,0 0 1 0 0,0 0-1 0 0,0 0 0 0 0,-1 0 0 0 0,1 1 0 0 0,-1-1 0 0 0,1 1 0 0 0,-1-1 0 0 0,1 1 0 0 0,-1 0 0 0 0,0-1 0 0 0,0 1 0 0 0,0 0 0 0 0,0 0 0 0 0,0 0 0 0 0,0 0 0 0 0,0 0 0 0 0,-1 0 0 0 0,1 0 0 0 0,-1 0 0 0 0,1 3 0 0 0,0 4-11 0 0,-1 1 0 0 0,0-1-1 0 0,-1 1 1 0 0,0-1 0 0 0,0 0-1 0 0,-1 1 1 0 0,-5 14 0 0 0,0-2-4 0 0,-22 41 1 0 0,-4-5 1 0 0,-55 72 0 0 0,74-111-109 0 0,-1 0-1 0 0,-1-1 0 0 0,0-1 1 0 0,-36 29-1 0 0,39-37 33 0 0,0-1 0 0 0,0 0 0 0 0,0 0 1 0 0,-1-1-1 0 0,0-1 0 0 0,-1-1 0 0 0,1 0 0 0 0,-25 5 0 0 0,19-6-142 0 0,-1-1 0 0 0,0-1 0 0 0,-20 0 0 0 0,30-3 173 0 0,0 0 1 0 0,0 0-1 0 0,0-1 0 0 0,0-1 0 0 0,1 1 0 0 0,-1-2 1 0 0,1 0-1 0 0,-12-6 0 0 0,29 1-114 0 0,-1 5 143 0 0,0-1-1 0 0,0 1 0 0 0,1 0 1 0 0,-1 0-1 0 0,1 1 0 0 0,0 0 1 0 0,0 0-1 0 0,0 1 0 0 0,10-2 1 0 0,11-2-81 0 0,32-1 1 0 0,-31 4 76 0 0,18 0 52 0 0,0 1 0 0 0,76 9-1 0 0,-109-6 4 0 0,0 1-1 0 0,-1 0 0 0 0,1 1 1 0 0,-1 0-1 0 0,1 1 0 0 0,18 9 1 0 0,-28-11-15 0 0,1 0 0 0 0,-1 1-1 0 0,0-1 1 0 0,0 1 0 0 0,-1 0 0 0 0,1 0 0 0 0,-1 0 0 0 0,1 1 0 0 0,-1-1 0 0 0,0 1 0 0 0,0 0-1 0 0,0 0 1 0 0,-1 0 0 0 0,0 0 0 0 0,0 0 0 0 0,0 1 0 0 0,0-1 0 0 0,0 1 0 0 0,-1-1 0 0 0,0 1-1 0 0,0 0 1 0 0,1 5 0 0 0,-2-1 14 0 0,0 0-1 0 0,-1 0 1 0 0,0 0-1 0 0,0-1 1 0 0,-1 1-1 0 0,0 0 1 0 0,-1-1-1 0 0,1 1 1 0 0,-2-1 0 0 0,1 0-1 0 0,-1 0 1 0 0,0 0-1 0 0,-1-1 1 0 0,-10 14-1 0 0,-2 0-7 0 0,-1-1 0 0 0,-1 0-1 0 0,-33 26 1 0 0,24-25 10 0 0,0-1 1 0 0,-2-2-1 0 0,0 0 1 0 0,-64 25-1 0 0,-137 34 157 0 0,199-68-188 0 0,32-9-4 0 0,-101 27-44 0 0,84-23 33 0 0,-1-1 0 0 0,0-1 0 0 0,-31 0 0 0 0,45-2 10 0 0,0 0 0 0 0,0-1 1 0 0,-1 0-1 0 0,1 1 0 0 0,0-1 0 0 0,0-1 0 0 0,0 1 0 0 0,0 0 0 0 0,0-1 0 0 0,0 0 1 0 0,-6-5-1 0 0,8 6-11 0 0,0-1 0 0 0,0 1 0 0 0,1-1 0 0 0,-1 0 0 0 0,1 0 0 0 0,0 1 0 0 0,-1-1 0 0 0,1 0 1 0 0,0 0-1 0 0,0 0 0 0 0,0-1 0 0 0,0 1 0 0 0,1 0 0 0 0,-1 0 0 0 0,0 0 0 0 0,1-1 0 0 0,0 1 1 0 0,-1 0-1 0 0,1-1 0 0 0,0 1 0 0 0,0 0 0 0 0,0 0 0 0 0,1-4 0 0 0,2-6-128 0 0,0 0 0 0 0,0 0-1 0 0,1 0 1 0 0,1 1 0 0 0,11-22 0 0 0,37-51-1290 0 0,-49 78 1268 0 0,31-42-1733 0 0,3 4-3363 0 0,-27 33 3188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67 14047 0 0,'0'0'1276'0'0,"2"0"-1049"0"0,0 0-158 0 0,-1 1-1 0 0,1-1 1 0 0,0 1 0 0 0,0 0 0 0 0,0 0 0 0 0,0-1-1 0 0,0 1 1 0 0,-1 0 0 0 0,1 1 0 0 0,0-1-1 0 0,-1 0 1 0 0,1 0 0 0 0,-1 1 0 0 0,1-1-1 0 0,-1 1 1 0 0,0-1 0 0 0,0 1 0 0 0,2 3-1 0 0,0-1 367 0 0,30 47 2409 0 0,0 1-1484 0 0,-29-46-1215 0 0,1 0 0 0 0,0-1-1 0 0,0 0 1 0 0,0 0 0 0 0,1 0 0 0 0,8 5-1 0 0,-8-6-119 0 0,0-1-1 0 0,0 0 0 0 0,0-1 0 0 0,1 1 0 0 0,-1-1 0 0 0,0 0 0 0 0,1-1 0 0 0,0 0 0 0 0,-1 0 0 0 0,1 0 0 0 0,7 0 0 0 0,-5-2 36 0 0,0 0-1 0 0,1 0 0 0 0,-1 0 1 0 0,0-1-1 0 0,0-1 0 0 0,0 0 0 0 0,12-5 1 0 0,-9 2-2 0 0,0 0 0 0 0,0-1 0 0 0,0-1 0 0 0,-1 0 0 0 0,-1 0 1 0 0,1-1-1 0 0,-1 0 0 0 0,-1-1 0 0 0,1 0 0 0 0,13-22 0 0 0,-20 27-119 0 0,0 1-1 0 0,0-2 0 0 0,-1 1 1 0 0,0 0-1 0 0,0 0 1 0 0,0-1-1 0 0,-1 1 1 0 0,0-1-1 0 0,0 1 0 0 0,0-1 1 0 0,-1 1-1 0 0,0-1 1 0 0,0-6-1 0 0,0 10 32 0 0,-1-1-1 0 0,1 1 1 0 0,-1 0 0 0 0,0-1-1 0 0,1 1 1 0 0,-1 0-1 0 0,0 0 1 0 0,0 0-1 0 0,-1-1 1 0 0,1 1 0 0 0,0 0-1 0 0,-1 1 1 0 0,1-1-1 0 0,-1 0 1 0 0,1 0 0 0 0,-1 1-1 0 0,0-1 1 0 0,0 1-1 0 0,0-1 1 0 0,0 1 0 0 0,0 0-1 0 0,0 0 1 0 0,0 0-1 0 0,0 0 1 0 0,-1 0-1 0 0,1 0 1 0 0,0 1 0 0 0,-1-1-1 0 0,1 1 1 0 0,0-1-1 0 0,-1 1 1 0 0,1 0 0 0 0,-4 0-1 0 0,-4 0-131 0 0,0 1 0 0 0,0 0 0 0 0,0 0 0 0 0,-18 6 0 0 0,-39 15-170 0 0,61-20 306 0 0,-25 10 8 0 0,1 1 0 0 0,0 1 0 0 0,-55 36 0 0 0,71-40 124 0 0,0 0 0 0 0,0 1 1 0 0,2 1-1 0 0,-1 0 0 0 0,1 1 1 0 0,1 0-1 0 0,0 1 0 0 0,1 0 1 0 0,-11 21-1 0 0,18-29-58 0 0,0 1-1 0 0,0 0 1 0 0,1 0 0 0 0,0 0 0 0 0,0 1 0 0 0,0-1 0 0 0,1 0-1 0 0,0 1 1 0 0,1-1 0 0 0,0 1 0 0 0,0-1 0 0 0,1 8 0 0 0,0-9-34 0 0,0 0-1 0 0,1 0 1 0 0,0 0 0 0 0,0-1 0 0 0,0 1 0 0 0,1-1 0 0 0,-1 1 0 0 0,1-1 0 0 0,1 0-1 0 0,-1 0 1 0 0,1-1 0 0 0,-1 1 0 0 0,1-1 0 0 0,1 1 0 0 0,6 5 0 0 0,-2-4-7 0 0,-1-1 1 0 0,1 0-1 0 0,0 0 1 0 0,1 0-1 0 0,-1-1 1 0 0,1-1-1 0 0,0 0 1 0 0,0 0-1 0 0,0-1 1 0 0,0 0-1 0 0,13 0 1 0 0,-3 0-428 0 0,0-2-1 0 0,-1-1 1 0 0,1 0 0 0 0,37-8 0 0 0,-21 0-1404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87 501 4607 0 0,'0'0'208'0'0,"0"2"-9"0"0,-1 4-5 0 0,-1 0-1 0 0,1 0 1 0 0,-1 0-1 0 0,0-1 1 0 0,0 1-1 0 0,-4 6 1 0 0,5-10 604 0 0,-1 1-1 0 0,1 0 1 0 0,-1-1 0 0 0,0 1 0 0 0,0-1 0 0 0,0 1-1 0 0,-1-1 1 0 0,1 0 0 0 0,0 0 0 0 0,-1 0 0 0 0,0 0-1 0 0,1-1 1 0 0,-6 3 0 0 0,8-4-679 0 0,-1 1 0 0 0,0-1 1 0 0,0 0-1 0 0,0 0 0 0 0,0 0 0 0 0,1 0 1 0 0,-1 0-1 0 0,0 0 0 0 0,0 0 1 0 0,0 0-1 0 0,0 0 0 0 0,0-1 0 0 0,1 1 1 0 0,-1 0-1 0 0,0 0 0 0 0,0-1 0 0 0,1 1 1 0 0,-1 0-1 0 0,0-1 0 0 0,0 1 0 0 0,1-1 1 0 0,-1 1-1 0 0,0-1 0 0 0,1 0 1 0 0,-1 1-1 0 0,1-1 0 0 0,-1 1 0 0 0,1-1 1 0 0,-2-1-1 0 0,1 0 68 0 0,-1-1 1 0 0,1 1-1 0 0,0 0 1 0 0,0-1-1 0 0,0 1 0 0 0,0-1 1 0 0,-1-3-1 0 0,1-2-118 0 0,0 0 0 0 0,0 0 1 0 0,1 1-1 0 0,0-1 0 0 0,1 0 0 0 0,0 0 0 0 0,0 0 0 0 0,4-13 1 0 0,-1 9 110 0 0,0 1 0 0 0,1-1 1 0 0,0 1-1 0 0,14-21 0 0 0,-4 11 53 0 0,1 1 0 0 0,0 1 0 0 0,2 0-1 0 0,35-28 1 0 0,19-6-913 0 0,127-71 0 0 0,-148 95 512 0 0,-30 17-458 0 0,35-15 0 0 0,-15 15-1641 0 0,-33 10 294 0 0,1 1 1 0 0,16-1-1 0 0,-1 3-4230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106 264 13039 0 0,'-1'3'598'0'0,"-1"2"-485"0"0,1 0 1 0 0,-2 0 0 0 0,1 0-1 0 0,0 0 1 0 0,-1-1 0 0 0,-6 10-1 0 0,-27 27 1375 0 0,3-4 1869 0 0,32-35-3647 0 0,-9 10 2702 0 0,8-12-417 0 0,3-9-1334 0 0,3 0-572 0 0,0-1-1 0 0,0 1 0 0 0,1 0 1 0 0,0 1-1 0 0,6-10 0 0 0,35-39-25 0 0,-26 34-32 0 0,10-13-27 0 0,65-57 0 0 0,-72 73-30 0 0,1 2 0 0 0,0 1-1 0 0,54-28 1 0 0,-71 41 10 0 0,0 1 0 0 0,0 0 0 0 0,0 1 0 0 0,1-1 0 0 0,-1 1 0 0 0,1 1 0 0 0,-1 0 0 0 0,13-1 0 0 0,-18 2 24 0 0,0 0 1 0 0,0 0-1 0 0,0 1 1 0 0,1-1-1 0 0,-1 1 1 0 0,0-1-1 0 0,0 1 1 0 0,0 0-1 0 0,0 0 1 0 0,0-1-1 0 0,0 2 1 0 0,0-1-1 0 0,0 0 1 0 0,0 0-1 0 0,-1 1 1 0 0,1-1-1 0 0,0 0 1 0 0,-1 1-1 0 0,1 0 1 0 0,-1-1-1 0 0,0 1 1 0 0,1 0-1 0 0,-1 0 1 0 0,0 0 0 0 0,0 0-1 0 0,0 0 1 0 0,0 0-1 0 0,-1 0 1 0 0,1 0-1 0 0,0 0 1 0 0,-1 0-1 0 0,0 1 1 0 0,1 2-1 0 0,0 7 18 0 0,0 0 1 0 0,-1-1-1 0 0,0 1 1 0 0,0 0-1 0 0,-5 19 0 0 0,-18 54 208 0 0,1-2-122 0 0,22-80-150 0 0,-1-1-282 0 0,0 0-1 0 0,1 0 1 0 0,-1 0-1 0 0,1 1 0 0 0,0-1 1 0 0,0 0-1 0 0,0 0 1 0 0,0 1-1 0 0,0-1 0 0 0,0 0 1 0 0,1 0-1 0 0,-1 1 1 0 0,1-1-1 0 0,-1 0 0 0 0,1 0 1 0 0,1 4-1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12495 0 0,'0'0'1134'0'0,"0"1"-937"0"0,-2 8 311 0 0,0-1 0 0 0,-1 1 0 0 0,0-1 1 0 0,0 0-1 0 0,-8 12 0 0 0,-26 40 2406 0 0,23-40-2593 0 0,-38 51 712 0 0,-11 18-696 0 0,56-78-326 0 0,0 1 1 0 0,1 0-1 0 0,1 0 0 0 0,0 1 1 0 0,1 0-1 0 0,-3 12 0 0 0,6-20-7 0 0,-1 5-12 0 0,9 10 66 0 0,-6-18-51 0 0,0 0 1 0 0,0 0-1 0 0,0-1 1 0 0,0 1-1 0 0,1 0 1 0 0,-1-1-1 0 0,1 1 1 0 0,-1-1-1 0 0,1 1 1 0 0,-1-1-1 0 0,1 1 1 0 0,0-1-1 0 0,0 0 1 0 0,0 0-1 0 0,0 0 1 0 0,-1 0-1 0 0,5 1 1 0 0,-3-2 0 0 0,0 1 1 0 0,1-1 0 0 0,-1 1 0 0 0,0-1 0 0 0,1 0 0 0 0,-1 0 0 0 0,1 0-1 0 0,-1-1 1 0 0,0 0 0 0 0,5 0 0 0 0,0-2 24 0 0,0 0 0 0 0,-1 0 0 0 0,1-1 0 0 0,-1 0 1 0 0,1 0-1 0 0,-1 0 0 0 0,-1-1 0 0 0,10-8 0 0 0,1-5 80 0 0,-1-2 1 0 0,-1 0-1 0 0,0-1 0 0 0,-2 0 1 0 0,14-31-1 0 0,-20 40-103 0 0,-1 0-1 0 0,-1 0 0 0 0,0-1 1 0 0,-1 0-1 0 0,-1 0 0 0 0,0 0 1 0 0,0-1-1 0 0,0-16 0 0 0,-3 26-60 0 0,0-1 0 0 0,0 1 0 0 0,0 0 0 0 0,-1-1 0 0 0,1 1 0 0 0,-1 0 0 0 0,0 0 0 0 0,-1-1 0 0 0,1 1 0 0 0,-1 0 0 0 0,0 0-1 0 0,1 1 1 0 0,-2-1 0 0 0,1 0 0 0 0,0 1 0 0 0,-1-1 0 0 0,0 1 0 0 0,0-1 0 0 0,0 1 0 0 0,0 0 0 0 0,0 1 0 0 0,0-1 0 0 0,-1 0 0 0 0,0 1 0 0 0,1 0-1 0 0,-1 0 1 0 0,0 0 0 0 0,0 0 0 0 0,-5-1 0 0 0,0 0-323 0 0,0 1 1 0 0,0 0-1 0 0,0 0 0 0 0,-1 1 0 0 0,1 0 1 0 0,-1 1-1 0 0,1 0 0 0 0,-1 0 0 0 0,1 1 1 0 0,0 0-1 0 0,-1 1 0 0 0,1 0 0 0 0,0 0 1 0 0,0 1-1 0 0,-13 6 0 0 0,13-4-918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1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88 2759 0 0,'0'0'8231'0'0,"-3"-13"-3350"0"0,-9 8-4345 0 0,10 5-408 0 0,-7-1 1798 0 0,0-26-156 0 0,8 26-1603 0 0,-1 0-53 0 0,0-1 0 0 0,0 0 0 0 0,0 1 0 0 0,0 0 0 0 0,0-1 0 0 0,-4-1 0 0 0,3 2-103 0 0,2 0 405 0 0,5-8-176 0 0,-2 5-108 0 0,4-8 974 0 0,-6 12-1089 0 0,0-1 0 0 0,1 1 0 0 0,-1 0 0 0 0,0 0 0 0 0,0 0 1 0 0,1 0-1 0 0,-1 0 0 0 0,0 0 0 0 0,1 0 0 0 0,-1 0 0 0 0,0 0 0 0 0,0 0 0 0 0,1 0 1 0 0,-1 0-1 0 0,0 0 0 0 0,1 0 0 0 0,-1 0 0 0 0,0 0 0 0 0,0 0 0 0 0,1 0 0 0 0,-1 1 0 0 0,0-1 1 0 0,0 0-1 0 0,1 0 0 0 0,-1 0 0 0 0,0 0 0 0 0,0 1 0 0 0,0-1 0 0 0,1 0 0 0 0,-1 0 0 0 0,0 0 1 0 0,0 1-1 0 0,0-1 0 0 0,1 0 0 0 0,-1 0 0 0 0,0 1 0 0 0,0-1 0 0 0,0 0 0 0 0,0 0 1 0 0,0 1-1 0 0,0-1 0 0 0,0 0 0 0 0,0 0 0 0 0,0 1 0 0 0,6 9-17 0 0,-2 0 0 0 0,1 0 0 0 0,-1 1 0 0 0,4 19 0 0 0,5 46 0 0 0,-7-38 0 0 0,4 25 0 0 0,34 260 0 0 0,-43-301 1 0 0,3 55 28 0 0,28 147 1 0 0,-25-200 191 0 0,0 0 0 0 0,1-1 0 0 0,1 0 0 0 0,2 0 0 0 0,0-1 0 0 0,24 35 0 0 0,3 4 428 0 0,-36-58-636 0 0,4 12 155 0 0,-5-11-112 0 0,-1 3-34 0 0,0-5 412 0 0,0-1-367 0 0,3 5-3 0 0,-2-3-11 0 0,2 6-42 0 0,-1 0 0 0 0,-2-7 113 0 0,0 1-70 0 0,-1-1-40 0 0,-6 11-17 0 0,-2 7 181 0 0,1-1 0 0 0,1 2 0 0 0,-8 30 0 0 0,15-49 350 0 0,1-4-448 0 0,1-2-204 0 0,-1 0 1 0 0,0-1-1 0 0,0 1 1 0 0,0 0-1 0 0,-1-1 1 0 0,1 1-1 0 0,-1-1 0 0 0,0 1 1 0 0,0-1-1 0 0,-1 1 1 0 0,1-1-1 0 0,-1 1 0 0 0,0 0 1 0 0,0-1-1 0 0,-3-6 1 0 0,-1-3-1460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111 153 5983 0 0,'0'0'464'0'0,"-1"2"-305"0"0,-34 63 3919 0 0,-7 14 2603 0 0,18-24-5489 0 0,22-48-910 0 0,0 0 0 0 0,1 1 0 0 0,0-1 1 0 0,0 0-1 0 0,0 0 0 0 0,1 0 0 0 0,0 1 1 0 0,0-1-1 0 0,1 0 0 0 0,0 1 1 0 0,0-1-1 0 0,4 10 0 0 0,-4-14-224 0 0,0 0 0 0 0,0 0 0 0 0,0 0 0 0 0,1-1 0 0 0,-1 1-1 0 0,1 0 1 0 0,-1-1 0 0 0,1 1 0 0 0,0-1 0 0 0,0 0 0 0 0,0 0 0 0 0,0 1 0 0 0,0-1 0 0 0,1-1-1 0 0,-1 1 1 0 0,1 0 0 0 0,-1-1 0 0 0,1 1 0 0 0,-1-1 0 0 0,1 1 0 0 0,0-1 0 0 0,0 0 0 0 0,0-1-1 0 0,0 1 1 0 0,0 0 0 0 0,0-1 0 0 0,0 1 0 0 0,0-1 0 0 0,0 0 0 0 0,0 0 0 0 0,0 0 0 0 0,5-2-1 0 0,0 1 86 0 0,0-1-1 0 0,0-1 1 0 0,0 1-1 0 0,0-1 1 0 0,-1-1-1 0 0,1 1 1 0 0,-1-1-1 0 0,0-1 1 0 0,0 1-1 0 0,10-10 1 0 0,3-5 324 0 0,33-38 0 0 0,-38 40-362 0 0,11-16-26 0 0,40-69 0 0 0,-45 68-69 0 0,40-68-1031 0 0,-10 21-3255 0 0,-37 63 2501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14279 0 0,'0'0'1298'0'0,"-1"2"-1069"0"0,-118 220 5440 0 0,-30 50-3170 0 0,-14 29-1643 0 0,42-50-711 0 0,110-225-320 0 0,10-24 6 0 0,3-3-1844 0 0,3 1 1645 0 0,-1-1 1 0 0,0-1 0 0 0,1 1 0 0 0,-1 0-1 0 0,0-1 1 0 0,0 0 0 0 0,0 0-1 0 0,0-1 1 0 0,4-2 0 0 0,12-9-1579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11055 0 0,'0'0'852'0'0,"-2"0"-341"0"0,-2 0 9 0 0,-1 0 0 0 0,0 1 0 0 0,1 0 0 0 0,-1 0 0 0 0,1 0 0 0 0,-1 0 0 0 0,1 1 0 0 0,0-1 0 0 0,0 1 0 0 0,-6 3 0 0 0,3 0-122 0 0,0 0-1 0 0,0 0 0 0 0,1 1 1 0 0,0-1-1 0 0,-6 8 0 0 0,-3 6-17 0 0,0 0-1 0 0,2 1 0 0 0,-12 23 0 0 0,-43 78 329 0 0,-27 50-173 0 0,38-63-32 0 0,-119 239 1006 0 0,65-95-1012 0 0,100-216-618 0 0,11-34 2 0 0,14-2-4473 0 0</inkml:trace>
  <inkml:trace contextRef="#ctx0" brushRef="#br0" timeOffset="1">633 823 17879 0 0,'0'0'2608'0'0,"-1"2"-1876"0"0,-5 25 905 0 0,-2 1 0 0 0,-20 45-1 0 0,14-38-1106 0 0,-48 119-174 0 0,43-117-804 0 0,18-36 191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47 4607 0 0,'0'0'200'0'0,"-4"-8"48"0"0,-1-3-248 0 0,-1 2 0 0 0,-1 0 0 0 0,0 3 0 0 0,-2 3 3272 0 0,0 3 608 0 0,0 2 120 0 0,0 1 32 0 0,0 4-3232 0 0,2 2-640 0 0,0 2-160 0 0,3 0-5632 0 0,2 0-1152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12551 0 0,'0'0'1135'0'0,"-1"2"-804"0"0,-12 30 1008 0 0,-1-2 1 0 0,-2 0-1 0 0,-27 40 1 0 0,-3 5-404 0 0,-2 10-54 0 0,-46 115 0 0 0,22-4-424 0 0,-78 177-120 0 0,49-181-554 0 0,89-170-504 0 0,11-20-592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41 242 10135 0 0,'-8'-3'299'0'0,"-14"-9"452"0"0,12 3 725 0 0,10 9-1320 0 0,0-1-1 0 0,0 1 1 0 0,0 0-1 0 0,0-1 1 0 0,0 1 0 0 0,0 0-1 0 0,0-1 1 0 0,0 1-1 0 0,0 0 1 0 0,0-1 0 0 0,0 1-1 0 0,0 0 1 0 0,0-1 0 0 0,0 1-1 0 0,0 0 1 0 0,0-1-1 0 0,0 1 1 0 0,0 0 0 0 0,0 0-1 0 0,0-1 1 0 0,1 1 0 0 0,-1 0-1 0 0,0-1 1 0 0,11-7 3209 0 0,0 5-4125 0 0,15-2 1406 0 0,0 1 0 0 0,0 1 0 0 0,39 1 0 0 0,-5 1 33 0 0,419-37 2321 0 0,-6-42-2650 0 0,-273 24-5434 0 0,-175 47 3177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32 595 5983 0 0,'0'0'464'0'0,"-1"1"-305"0"0,-9 8 3564 0 0,10-9-3407 0 0,0 0 0 0 0,-1 0 0 0 0,1 0 0 0 0,0 0 0 0 0,-1 0 0 0 0,1 0 0 0 0,-1 0 0 0 0,1 0 0 0 0,0 0 0 0 0,-1 0 0 0 0,1 0 0 0 0,-1 0 0 0 0,0 0 22 0 0,1 0 0 0 0,-1-1 0 0 0,1 1 0 0 0,-1-1 0 0 0,1 1 0 0 0,0 0 0 0 0,-1-1 0 0 0,1 1-1 0 0,-1-1 1 0 0,1 1 0 0 0,0-1 0 0 0,-1 1 0 0 0,1-1 0 0 0,0 1 0 0 0,0-1 0 0 0,-1 0 0 0 0,-3-11-1606 0 0,3 1 1844 0 0,-1 0 0 0 0,1 0 0 0 0,1 0-1 0 0,0 0 1 0 0,0 0 0 0 0,1 0 0 0 0,5-21 0 0 0,-1 9 18 0 0,2 1 0 0 0,16-37 0 0 0,-9 30-326 0 0,1 1-1 0 0,2 0 1 0 0,1 1-1 0 0,29-34 1 0 0,-16 26-266 0 0,1 1 1 0 0,52-40-1 0 0,-74 66-44 0 0,0 1-1 0 0,1-1 0 0 0,0 2 1 0 0,0 0-1 0 0,13-5 0 0 0,-19 9-325 0 0,1 0 0 0 0,0 0 0 0 0,0 1 0 0 0,0 0 0 0 0,8-1 0 0 0,-10 2-453 0 0,1 0 0 0 0,-1 0-1 0 0,0 1 1 0 0,0-1-1 0 0,0 1 1 0 0,1 0-1 0 0,-1 0 1 0 0,6 3-1 0 0,10 6-6426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0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150 437 11055 0 0,'1'-16'7507'0'0,"-7"21"-5459"0"0,-5 4-1567 0 0,0 1 0 0 0,1 0 0 0 0,0 0 0 0 0,1 1 0 0 0,0 0 0 0 0,-14 25-1 0 0,10-14-14 0 0,2 0 0 0 0,1 1-1 0 0,-8 27 1 0 0,12-20-2449 0 0,3 17-5360 0 0</inkml:trace>
  <inkml:trace contextRef="#ctx0" brushRef="#br0" timeOffset="1">252 56 9991 0 0,'0'0'440'0'0,"9"-11"96"0"0,2 2-432 0 0,2 0-104 0 0,-1 2 0 0 0,3 2 0 0 0,1-2 256 0 0,2 1 32 0 0,0 5 8 0 0,3 1-5032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34 3679 0 0,'0'0'167'0'0,"-4"-7"26"0"0,3 5 411 0 0,0 0 0 0 0,-1 0 0 0 0,1 0 0 0 0,-1 1 0 0 0,1-1-1 0 0,-1 0 1 0 0,0 1 0 0 0,1-1 0 0 0,-1 1 0 0 0,0 0 0 0 0,0 0 0 0 0,0 0-1 0 0,0 0 1 0 0,0 0 0 0 0,0 0 0 0 0,-3-1 0 0 0,1 2-122 0 0,1-1 0 0 0,-1 1 0 0 0,1 0 0 0 0,-1 0 0 0 0,1 0 0 0 0,0 0 0 0 0,-1 1 0 0 0,1-1 0 0 0,-7 3 0 0 0,0 1-237 0 0,0 0-1 0 0,0 1 0 0 0,0 0 1 0 0,0 0-1 0 0,-14 12 0 0 0,-73 68 101 0 0,33-27-268 0 0,-96 85-53 0 0,131-112 388 0 0,41-33 38 0 0,-7 2-358 0 0,25-8 139 0 0,-1-2-1 0 0,1 0 0 0 0,-2-2 1 0 0,40-23-1 0 0,-32 14-235 0 0,-2-1 0 0 0,56-46 0 0 0,-82 60-64 0 0,-6 7 0 0 0,-5 5 51 0 0,0 0 0 0 0,1 0-1 0 0,0 0 1 0 0,0 0 0 0 0,0 0 0 0 0,1 1 0 0 0,-3 6 0 0 0,1 0 12 0 0,-13 32 48 0 0,8-27-9 0 0,2 1 0 0 0,0 1 1 0 0,1-1-1 0 0,-4 25 0 0 0,9-39-113 0 0,0 0 0 0 0,0 0-1 0 0,0 0 1 0 0,0 0 0 0 0,0 1 0 0 0,0-1 0 0 0,1 0-1 0 0,-1-1 1 0 0,1 1 0 0 0,0 0 0 0 0,2 5-1 0 0,-2-7 22 0 0,0 1 0 0 0,0-1 0 0 0,0 0 0 0 0,0 0 0 0 0,0 0-1 0 0,0 0 1 0 0,0 0 0 0 0,0 0 0 0 0,1-1 0 0 0,-1 1 0 0 0,0 0-1 0 0,1 0 1 0 0,-1-1 0 0 0,0 1 0 0 0,1-1 0 0 0,-1 1-1 0 0,1-1 1 0 0,-1 0 0 0 0,0 0 0 0 0,1 0 0 0 0,-1 1 0 0 0,1-1-1 0 0,-1 0 1 0 0,1-1 0 0 0,2 1 0 0 0,17-4-2221 0 0,2-2-4475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 19727 0 0,'0'0'57'0'0,"0"0"0"0"0,0-1-1 0 0,0 1 1 0 0,0 0 0 0 0,0 0 0 0 0,0 0-1 0 0,0-1 1 0 0,0 1 0 0 0,0 0 0 0 0,0 0-1 0 0,0 0 1 0 0,0 0 0 0 0,0-1 0 0 0,0 1-1 0 0,0 0 1 0 0,0 0 0 0 0,0 0-1 0 0,0-1 1 0 0,0 1 0 0 0,0 0 0 0 0,0 0-1 0 0,0 0 1 0 0,0 0 0 0 0,0-1 0 0 0,0 1-1 0 0,0 0 1 0 0,0 0 0 0 0,-1 0 0 0 0,1 0-1 0 0,0-1 1 0 0,0 1 0 0 0,0 0 0 0 0,0 0-1 0 0,0 0 1 0 0,-1 0 0 0 0,1 0-1 0 0,0 0 1 0 0,-6 3 106 0 0,0 1-1 0 0,1 0 1 0 0,0 0-1 0 0,0 1 1 0 0,0 0 0 0 0,0-1-1 0 0,-8 12 1 0 0,-26 44 409 0 0,34-52-513 0 0,-145 280 1154 0 0,118-220-1127 0 0,-17 39-91 0 0,5 1 1 0 0,-41 158-1 0 0,53-121-2940 0 0,28-120-1325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4857 373 1839 0 0,'0'0'12244'0'0,"1"-1"-12069"0"0,8 1-395 0 0,-6-2 1172 0 0,-13 1 3737 0 0,1-1-4689 0 0,-1 2 0 0 0,0-1 0 0 0,-1 1 0 0 0,1 1 0 0 0,-13 1 0 0 0,-12 2 0 0 0,2-4 0 0 0,-59-2 0 0 0,71 2 2 0 0,0 0-1 0 0,0 1 1 0 0,-33 7-1 0 0,28-3-36 0 0,-43 0 0 0 0,-8-10 35 0 0,-86 4-8 0 0,83 2-48 0 0,21 2 56 0 0,31-2 0 0 0,-34-1 0 0 0,-60-1 1 0 0,7 0-218 0 0,68 1 28 0 0,0 1 0 0 0,-86 14-1 0 0,118-11 190 0 0,11-3 0 0 0,0 0 0 0 0,1 0 0 0 0,-1-1 0 0 0,0 1 0 0 0,1-1 0 0 0,-1 0 0 0 0,0 0 0 0 0,0 0 0 0 0,-3-1 0 0 0,-30-8 45 0 0,31 7-35 0 0,1 1-1 0 0,-1-1 0 0 0,0 1 1 0 0,1 0-1 0 0,-1 0 0 0 0,0 1 1 0 0,-7 0-1 0 0,-12 2 3 0 0,-13 1-62 0 0,-51 11 0 0 0,59-8 50 0 0,-1-2 0 0 0,1-1 0 0 0,-36-2 0 0 0,62 0 0 0 0,-17-7 0 0 0,11 4-38 0 0,0 0-1 0 0,0 0 1 0 0,0 1 0 0 0,-18 0-1 0 0,-3 0 230 0 0,20 1-173 0 0,0 1 0 0 0,-1 0 1 0 0,1 0-1 0 0,-18 6 0 0 0,-15 1-20 0 0,-10 1-45 0 0,37-5 63 0 0,-1-1-1 0 0,-28 1 1 0 0,-71-8-16 0 0,-26 10 41 0 0,-1-1 110 0 0,41-11-151 0 0,0-1 0 0 0,75 7-2 0 0,-5 0 41 0 0,-50 5-1 0 0,79-5-5 0 0,-1 1-1 0 0,0-2 1 0 0,1 1-1 0 0,0 0 1 0 0,-1-1 0 0 0,-5-1-1 0 0,5 1 14 0 0,1 0 0 0 0,-1 0 0 0 0,0 1 0 0 0,-9-1 1 0 0,-19 3 76 0 0,-38-5-1 0 0,6 1-125 0 0,-233 2 3 0 0,230 5 0 0 0,0 1 0 0 0,45-7 0 0 0,16 0 0 0 0,0 0 0 0 0,0 1 0 0 0,-1 1 0 0 0,1-1 0 0 0,0 1 0 0 0,-1 0 0 0 0,-7 3 0 0 0,-117 27 0 0 0,120-29 0 0 0,0-1 0 0 0,0 0 0 0 0,-1-1 0 0 0,1 0 0 0 0,0-1 0 0 0,-1 0 0 0 0,-17-5 0 0 0,6 2 0 0 0,8 1 13 0 0,-1 1-1 0 0,1 1 1 0 0,-1 1-1 0 0,0 1 0 0 0,-29 4 1 0 0,-71 10 41 0 0,98-14-42 0 0,0 0 1 0 0,0-2 0 0 0,0 0-1 0 0,-22-5 1 0 0,32 4 29 0 0,6 1 63 0 0,-1 0 0 0 0,1 0 0 0 0,-1 0 0 0 0,1 1 0 0 0,-1 0 0 0 0,1 0 0 0 0,-1 0 0 0 0,-3 1 0 0 0,-1 0-38 0 0,-1 3-57 0 0,2-1 1 0 0,4-2 32 0 0,-11 5 58 0 0,13-6-32 0 0,-12 3 1982 0 0,22-12-2016 0 0,0 2 1 0 0,1-1-1 0 0,0 1 0 0 0,15-8 1 0 0,48-20-38 0 0,-46 23 28 0 0,46-27-1 0 0,35-37 16 0 0,80-49 110 0 0,29-18-15 0 0,-196 128-133 0 0,-11 9 8 0 0,-9 5 15 0 0,0 3-108 0 0,0-1 68 0 0,-1 1 0 0 0,1 0-1 0 0,-1-1 1 0 0,0 1 0 0 0,1 0 0 0 0,-1 0-1 0 0,0-1 1 0 0,0 4 0 0 0,-1 0 9 0 0,0 0 0 0 0,-1 0 0 0 0,1-1 0 0 0,-1 1 0 0 0,0 0 0 0 0,0-1 0 0 0,0 1 0 0 0,-1-1 0 0 0,0 0 0 0 0,0 0 0 0 0,0 0 0 0 0,0 0 0 0 0,0 0 0 0 0,-5 3 0 0 0,-8 7-27 0 0,-34 23 0 0 0,47-35 32 0 0,-476 280-1312 0 0,343-206 1237 0 0,-73 36 78 0 0,163-91 91 0 0,-2-2 0 0 0,0-2 0 0 0,-61 14 0 0 0,107-31 578 0 0,3-1-448 0 0,2-3-193 0 0,-1 1-1 0 0,1 0 1 0 0,0 0-1 0 0,0 1 1 0 0,0-1 0 0 0,0 1-1 0 0,1-1 1 0 0,-1 1-1 0 0,1 0 1 0 0,0 0 0 0 0,-1 1-1 0 0,1-1 1 0 0,0 1-1 0 0,0 0 1 0 0,0 0 0 0 0,6-1-1 0 0,7-1 106 0 0,1 1 0 0 0,26 1 0 0 0,-20 2-133 0 0,0 1 0 0 0,0 0 0 0 0,47 13 1 0 0,67 31 23 0 0,-84-27-10 0 0,70 17 1 0 0,-60-26 15 0 0,0-3 0 0 0,71-2 0 0 0,-37-1-15 0 0,-71-1-77 0 0,-18-2-238 0 0,-7 0-75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26 12439 0 0,'36'-25'10199'0'0,"-38"26"-9734"0"0,-6 6-340 0 0,1 1 0 0 0,-1 0 0 0 0,-7 11 0 0 0,-7 8-69 0 0,13-16-50 0 0,-65 74 99 0 0,58-65-79 0 0,1 1 0 0 0,-17 30-1 0 0,30-48-38 0 0,1 0 0 0 0,-1 0 1 0 0,1 0-1 0 0,0 0 0 0 0,0 0 0 0 0,0 1 0 0 0,0-1 0 0 0,1 0 0 0 0,-1 1 0 0 0,1-1 1 0 0,0 0-1 0 0,0 1 0 0 0,0-1 0 0 0,0 0 0 0 0,2 7 0 0 0,-1-7-3 0 0,0 0 1 0 0,1 0-1 0 0,-1 0 1 0 0,1 0-1 0 0,0-1 0 0 0,0 1 1 0 0,0 0-1 0 0,0-1 0 0 0,0 1 1 0 0,0-1-1 0 0,1 0 0 0 0,-1 0 1 0 0,1 0-1 0 0,0 0 0 0 0,-1 0 1 0 0,5 1-1 0 0,3 2-32 0 0,0 1 0 0 0,0 0 0 0 0,-1 0 0 0 0,0 1 0 0 0,0 0 0 0 0,0 1 0 0 0,11 13 0 0 0,93 119 1012 0 0,-110-136-786 0 0,-1-1 1 0 0,0 0-1 0 0,0 1 0 0 0,0-1 0 0 0,0 1 0 0 0,0 0 1 0 0,-1 0-1 0 0,3 7 0 0 0,-4-10-133 0 0,0-1 0 0 0,0 1 0 0 0,0 0-1 0 0,0 0 1 0 0,0-1 0 0 0,-1 1 0 0 0,1 0-1 0 0,0 0 1 0 0,0-1 0 0 0,0 1 0 0 0,-1 0 0 0 0,1-1-1 0 0,0 1 1 0 0,-1 0 0 0 0,1-1 0 0 0,-1 1 0 0 0,1-1-1 0 0,-1 1 1 0 0,1 0 0 0 0,-1-1 0 0 0,1 1 0 0 0,-1-1-1 0 0,1 1 1 0 0,-1-1 0 0 0,0 0 0 0 0,0 1 0 0 0,-19 8 276 0 0,17-8-207 0 0,-14 3 11 0 0,-1 0 0 0 0,0-1 0 0 0,1 0 0 0 0,-22-1-1 0 0,-6 2-136 0 0,-180 20-2962 0 0,201-22 1099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 4607 0 0,'0'0'354'0'0,"0"-1"-233"0"0,11-13 9112 0 0,-11 14-9145 0 0,0 10 6232 0 0,-1-2-4985 0 0,0-2-3386 0 0,-8 60 3058 0 0,-16 169-574 0 0,24-229-432 0 0,1-3 0 0 0,0 0 0 0 0,0-1 1 0 0,0 1-1 0 0,0-1 0 0 0,0 1 0 0 0,1-1 1 0 0,0 5-1 0 0,1-5 42 0 0,0-2-41 0 0,-1 1 0 0 0,1-1 0 0 0,-1 0 0 0 0,0 0 1 0 0,1 0-1 0 0,-1 0 0 0 0,1 0 0 0 0,-1 0 1 0 0,1 0-1 0 0,-1 0 0 0 0,1 0 0 0 0,-1-1 1 0 0,0 1-1 0 0,1-1 0 0 0,-1 1 0 0 0,1-1 1 0 0,-1 1-1 0 0,0-1 0 0 0,2-1 0 0 0,1-1 18 0 0,12-6-7 0 0,-2-2 0 0 0,1 1 0 0 0,-2-2 0 0 0,1 0 0 0 0,18-23 0 0 0,-24 27-17 0 0,90-106 4 0 0,-98 113 0 0 0,0 1 0 0 0,0 0 0 0 0,1 0 0 0 0,-1 0 0 0 0,0-1 0 0 0,0 1 0 0 0,0 0 0 0 0,0 0 0 0 0,1 0 0 0 0,-1 0 0 0 0,0-1 0 0 0,0 1 0 0 0,0 0 0 0 0,1 0 0 0 0,-1 0 0 0 0,0 0 0 0 0,0 0 0 0 0,0 0 0 0 0,1-1 0 0 0,-1 1 0 0 0,0 0 0 0 0,0 0 0 0 0,1 0 0 0 0,-1 0 0 0 0,0 0 0 0 0,0 0 0 0 0,1 0 0 0 0,-1 0 0 0 0,0 0 0 0 0,0 0 0 0 0,1 0 0 0 0,-1 0 0 0 0,0 1 0 0 0,0-1 0 0 0,1 0 0 0 0,-1 0 0 0 0,0 0 0 0 0,0 0 0 0 0,0 0 0 0 0,1 0 0 0 0,-1 0 0 0 0,0 1 0 0 0,0-1 0 0 0,0 0 0 0 0,1 0 0 0 0,-1 0 0 0 0,0 1 0 0 0,0-1 0 0 0,0 0 0 0 0,0 0 0 0 0,0 0 0 0 0,1 1 0 0 0,-1-1 0 0 0,0 0 0 0 0,0 0 0 0 0,0 1 0 0 0,0-1 0 0 0,0 0 0 0 0,0 0 0 0 0,0 1 0 0 0,0-1 0 0 0,0 0 0 0 0,0 0 0 0 0,0 1 0 0 0,0-1 0 0 0,0 0 0 0 0,0 1 0 0 0,0-1 0 0 0,5 20 1 0 0,6 36 0 0 0,-8-35-3 0 0,1 0 0 0 0,7 22 0 0 0,-9-37 8 0 0,0 0 1 0 0,1 0-1 0 0,0-1 0 0 0,0 1 1 0 0,0-1-1 0 0,0 0 0 0 0,1 0 1 0 0,0 0-1 0 0,0 0 0 0 0,0-1 1 0 0,8 7-1 0 0,-9-9 19 0 0,1 0-1 0 0,-1 0 0 0 0,0 0 1 0 0,1-1-1 0 0,-1 1 0 0 0,1-1 1 0 0,0 0-1 0 0,-1 0 0 0 0,1 0 1 0 0,0-1-1 0 0,0 1 0 0 0,-1-1 1 0 0,1 0-1 0 0,0 0 0 0 0,0 0 1 0 0,-1-1-1 0 0,1 1 1 0 0,0-1-1 0 0,0 0 0 0 0,-1 0 1 0 0,6-3-1 0 0,1 1 54 0 0,-1-2-1 0 0,0 1 1 0 0,0-2 0 0 0,0 1 0 0 0,-1-1-1 0 0,15-12 1 0 0,-2-4 59 0 0,0 0-1 0 0,-2-1 1 0 0,0-1 0 0 0,16-28-1 0 0,55-110 92 0 0,-75 134-226 0 0,-10 18-107 0 0,-3 6-211 0 0,0 0-1 0 0,0 0 1 0 0,0 0-1 0 0,0 1 1 0 0,1-1-1 0 0,-1 1 1 0 0,1-1 0 0 0,4-2-1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4143 0 0,'0'2'17167'0'0,"-8"8"-16426"0"0,1 0-1 0 0,-1-1 1 0 0,-18 16 0 0 0,-7 9-447 0 0,22-22-290 0 0,1 1 0 0 0,0 0-1 0 0,1 0 1 0 0,1 1 0 0 0,0 0-1 0 0,1 0 1 0 0,0 1 0 0 0,-5 19-1 0 0,9-7-580 0 0,3-26 321 0 0,7 10-696 0 0,-6-9 842 0 0,1-1 0 0 0,-1 1 0 0 0,1 0 0 0 0,-1-1-1 0 0,1 1 1 0 0,0-1 0 0 0,-1 1 0 0 0,1-1 0 0 0,0 0 0 0 0,0 0-1 0 0,0 0 1 0 0,0 0 0 0 0,3 1 0 0 0,12 2-5873 0 0,-5-3-604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78 2759 0 0,'4'-5'-28'0'0,"0"-1"0"0"0,-1 1 0 0 0,0-1-1 0 0,3-8 1 0 0,-2-6 2311 0 0,-4 18-1268 0 0,-1 0 0 0 0,1 0 0 0 0,0 0-1 0 0,0 0 1 0 0,-1 0 0 0 0,-3-7 7349 0 0,2 10-7376 0 0,-6 4-671 0 0,1 1 0 0 0,-1 0 0 0 0,1 0 1 0 0,0 0-1 0 0,0 1 0 0 0,1 0 0 0 0,0 0 1 0 0,-6 11-1 0 0,-39 71 213 0 0,34-58-306 0 0,-8 23 29 0 0,-27 80 0 0 0,29-70-187 0 0,-27 77 11 0 0,-13 36 18 0 0,41-125-611 0 0,-35 65 0 0 0,55-115 351 0 0,-18 29-635 0 0,8-17-1430 0 0,-3-4-3816 0 0,6-8-193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14743 0 0,'0'0'1335'0'0,"2"0"-1096"0"0,86-9 752 0 0,68-11 2612 0 0,324-51 65 0 0,-370 56-4347 0 0,-98 14 295 0 0,44-8-1978 0 0,-20 1-3262 0 0,-5-2-1083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7367 0 0,'0'0'568'0'0,"-1"2"-373"0"0,-33 75 6736 0 0,4 5-3493 0 0,-31 69-755 0 0,-62 118-650 0 0,19-39-1865 0 0,102-227-168 0 0,-43 83 0 0 0,39-77 11 0 0,90-104 118 0 0,-68 80-135 0 0,0 1 1 0 0,0 1-1 0 0,2 1 1 0 0,19-12-1 0 0,-26 18-22 0 0,67-34-168 0 0,-70 37 165 0 0,1-1 0 0 0,0 1 0 0 0,0 1 0 0 0,0-1 1 0 0,0 2-1 0 0,19-2 0 0 0,-24 3 30 0 0,-1 0-1 0 0,0 0 0 0 0,1 0 1 0 0,-1 1-1 0 0,1-1 1 0 0,-1 1-1 0 0,0 0 0 0 0,0 0 1 0 0,1 1-1 0 0,-1-1 1 0 0,0 0-1 0 0,0 1 0 0 0,0 0 1 0 0,0 0-1 0 0,3 3 0 0 0,-3-2 32 0 0,0 0 0 0 0,0 0 0 0 0,-1 1 0 0 0,1-1 0 0 0,-1 1 0 0 0,0 0 0 0 0,0 0 0 0 0,0 0 0 0 0,0 0 0 0 0,1 7 0 0 0,1 7 185 0 0,-1 0-1 0 0,-1 0 1 0 0,0 0-1 0 0,-3 31 0 0 0,1-30-30 0 0,0 2 6 0 0,0-1-1 0 0,2 0 1 0 0,0 0-1 0 0,1 0 1 0 0,11 34-1 0 0,-12-47-392 0 0,0-1 0 0 0,1 0 1 0 0,0 1-1 0 0,1-1 0 0 0,-1-1 0 0 0,1 1 0 0 0,0 0 0 0 0,0-1 0 0 0,1 0 0 0 0,0 0 0 0 0,0 0 0 0 0,0-1 0 0 0,0 1 1 0 0,1-1-1 0 0,0-1 0 0 0,-1 1 0 0 0,1-1 0 0 0,1 0 0 0 0,-1 0 0 0 0,11 3 0 0 0,-1-2-7649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2 8287 0 0,'0'0'382'0'0,"2"-1"-8"0"0,6 0-240 0 0,2 2 211 0 0,-8 0-104 0 0,-1-1-1 0 0,0 1 1 0 0,1 0 0 0 0,-1 0-1 0 0,0 0 1 0 0,0 0 0 0 0,0 0 0 0 0,0 1-1 0 0,0-1 1 0 0,0 0 0 0 0,0 0-1 0 0,0 1 1 0 0,0-1 0 0 0,0 0-1 0 0,-1 1 1 0 0,1-1 0 0 0,0 1-1 0 0,-1-1 1 0 0,1 1 0 0 0,-1-1-1 0 0,0 1 1 0 0,0 0 0 0 0,1-1-1 0 0,-1 1 1 0 0,0-1 0 0 0,0 1 0 0 0,-1 3-1 0 0,0 4 456 0 0,0 0 0 0 0,0 0 0 0 0,-4 13 0 0 0,-6 11-230 0 0,-27 59 1 0 0,22-59-318 0 0,-16 39 83 0 0,-4-2-1 0 0,-2-1 1 0 0,-4-2-1 0 0,-68 83 1 0 0,96-133-219 0 0,-285 321-1 0 0,295-334-80 0 0,2-2-33 0 0,0 1 1 0 0,0-1-1 0 0,0 0 1 0 0,0 0-1 0 0,0-1 1 0 0,0 1-1 0 0,-1 0 1 0 0,1-1-1 0 0,-1 1 1 0 0,1-1-1 0 0,-1 0 1 0 0,-4 2-1 0 0,4-13-1885 0 0,3 6 1574 0 0,0 0 0 0 0,1-1 1 0 0,0 1-1 0 0,0 0 0 0 0,0 0 1 0 0,0 0-1 0 0,2-3 0 0 0,-2 5 314 0 0,9-25-1644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35 438 2303 0 0,'0'0'15624'0'0,"2"-1"-14916"0"0,20-17 559 0 0,-1-1 0 0 0,28-31 0 0 0,0-7-887 0 0,91-84 0 0 0,-115 120-296 0 0,0 2 0 0 0,1 0 0 0 0,1 2-1 0 0,0 0 1 0 0,1 2 0 0 0,46-18 0 0 0,-67 31-77 0 0,-1 0 0 0 0,1 0 0 0 0,0 1 0 0 0,-1 0-1 0 0,1 0 1 0 0,0 0 0 0 0,0 1 0 0 0,-1 0 0 0 0,13 1 0 0 0,-15 0-1 0 0,-1 0 1 0 0,1 0-1 0 0,-1 0 1 0 0,1 0-1 0 0,-1 1 1 0 0,0-1-1 0 0,0 1 1 0 0,0 0-1 0 0,0 0 1 0 0,0 0-1 0 0,0 0 1 0 0,0 1-1 0 0,-1-1 1 0 0,1 1-1 0 0,-1 0 1 0 0,1-1-1 0 0,-1 1 1 0 0,0 0-1 0 0,0 1 1 0 0,1 2-1 0 0,2 6 49 0 0,-1-1 0 0 0,0 0-1 0 0,-1 1 1 0 0,-1 0-1 0 0,0 0 1 0 0,0 0-1 0 0,-1 0 1 0 0,0 0 0 0 0,-1 0-1 0 0,-1 0 1 0 0,-2 16-1 0 0,0-7 32 0 0,-2 0 0 0 0,0 0 0 0 0,-1-1 0 0 0,-1 0 0 0 0,-15 32 0 0 0,10-32-32 0 0,0-1-1 0 0,-1 0 1 0 0,-1-1-1 0 0,-1 0 1 0 0,0-1 0 0 0,-2-1-1 0 0,1 0 1 0 0,-2-1-1 0 0,0-1 1 0 0,-1-1 0 0 0,-31 16-1 0 0,14-10-85 0 0,-2-2-1 0 0,0-2 1 0 0,0-1-1 0 0,-2-2 1 0 0,-62 11-1 0 0,89-20-101 0 0,1-1 0 0 0,-1-1 0 0 0,1 0 0 0 0,-1-1-1 0 0,-19-2 1 0 0,29 2 36 0 0,0-1 0 0 0,1 1-1 0 0,-1-1 1 0 0,1 1 0 0 0,-1-1-1 0 0,1 0 1 0 0,0 0 0 0 0,-1 0-1 0 0,1 0 1 0 0,0 0 0 0 0,0-1-1 0 0,0 1 1 0 0,0-1 0 0 0,0 1-1 0 0,0-1 1 0 0,0 0 0 0 0,0 0-1 0 0,0 0 1 0 0,1 0 0 0 0,-1 0-1 0 0,1 0 1 0 0,0 0 0 0 0,0-1-1 0 0,0 1 1 0 0,0 0 0 0 0,0-1-1 0 0,0 1 1 0 0,0-1 0 0 0,1 1-1 0 0,-1-1 1 0 0,1 1 0 0 0,0-1-1 0 0,0 0 1 0 0,0-2 0 0 0,2-21-1720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23 522 4607 0 0,'1'15'697'0'0,"-1"0"0"0"0,-1 1-1 0 0,-4 26 5362 0 0,5-42-5730 0 0,-1 1-1 0 0,1-1 1 0 0,0 1-1 0 0,0-1 1 0 0,0 1-1 0 0,0 0 1 0 0,0-1-1 0 0,0 1 1 0 0,-1-1-1 0 0,1 1 1 0 0,0-1-1 0 0,0 1 1 0 0,-1-1-1 0 0,1 1 1 0 0,0-1-1 0 0,-1 0 1 0 0,1 1-1 0 0,-1-1 1 0 0,1 1-1 0 0,-1-1 1 0 0,1 1-235 0 0,-1-1 0 0 0,1 0 1 0 0,0 0-1 0 0,0 0 1 0 0,-1 0-1 0 0,1 0 1 0 0,0 0-1 0 0,-1 0 1 0 0,1 0-1 0 0,0 0 1 0 0,0 0-1 0 0,-1 0 1 0 0,1-1-1 0 0,0 1 0 0 0,0 0 1 0 0,-1 0-1 0 0,1 0 1 0 0,0 0-1 0 0,0 0 1 0 0,-1 0-1 0 0,1-1 1 0 0,0 1-1 0 0,0 0 1 0 0,0 0-1 0 0,-1 0 0 0 0,1-1 1 0 0,0 1-1 0 0,0 0 1 0 0,0 0-1 0 0,0 0 1 0 0,-1-1-1 0 0,1 1 1 0 0,0 0-1 0 0,0 0 1 0 0,0-1-1 0 0,0 1 1 0 0,0 0-1 0 0,0 0 0 0 0,0-1 1 0 0,0 1-1 0 0,0-1 1 0 0,-1-3 16 0 0,0 0 0 0 0,0-1 0 0 0,1 1 0 0 0,-1 0 0 0 0,1-1 0 0 0,0 1 0 0 0,1-1 0 0 0,-1 1 1 0 0,1 0-1 0 0,2-8 0 0 0,2-6 55 0 0,10-21 0 0 0,-10 25-89 0 0,11-21 64 0 0,0 0-1 0 0,3 1 0 0 0,0 1 1 0 0,3 1-1 0 0,0 0 1 0 0,35-35-1 0 0,-51 60-147 0 0,99-103-359 0 0,-89 94 125 0 0,2 1 0 0 0,0 1 1 0 0,1 1-1 0 0,31-18 0 0 0,-45 29 95 0 0,0-1 0 0 0,0 1 1 0 0,0 1-1 0 0,0-1 0 0 0,0 1 0 0 0,8-2 0 0 0,9 5-1972 0 0,-20-1 1270 0 0,1 0 0 0 0,-1 0 0 0 0,1 0-1 0 0,-1 0 1 0 0,0 0 0 0 0,4 3-1 0 0,9 8-5834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72 1839 0 0,'18'-10'148'0'0,"-7"4"-2"0"0,-1 1 0 0 0,-1-1 0 0 0,18-14 0 0 0,-18 8 8517 0 0,-8 12-8412 0 0,-1-1-1 0 0,0 1 0 0 0,0 0 0 0 0,0 0 1 0 0,0-1-1 0 0,0 1 0 0 0,0 0 0 0 0,0-1 1 0 0,0 1-1 0 0,0 0 0 0 0,0-1 0 0 0,0 1 1 0 0,0-1-1 0 0,0 1 0 0 0,0 0 0 0 0,0 0 1 0 0,0-1-1 0 0,-1 1 0 0 0,1 0 0 0 0,0-1 1 0 0,0 0 499 0 0,-1 1-499 0 0,-8-5 2902 0 0,-6 5-3799 0 0,6 2 808 0 0,0 0 1 0 0,0 0 0 0 0,1 1-1 0 0,-1 0 1 0 0,1 0-1 0 0,0 1 1 0 0,0 0-1 0 0,-9 6 1 0 0,-57 47 460 0 0,50-38-465 0 0,2-2 9 0 0,1 1 1 0 0,1 0-1 0 0,1 2 1 0 0,1 0 0 0 0,-23 32-1 0 0,38-48-77 0 0,1 0 0 0 0,0 0-1 0 0,0 0 1 0 0,0 0 0 0 0,1 0 0 0 0,-1 0-1 0 0,1 0 1 0 0,0 1 0 0 0,0-1 0 0 0,1 0-1 0 0,-1 1 1 0 0,1 8 0 0 0,0-11-61 0 0,1 0 0 0 0,-1 0-1 0 0,1 0 1 0 0,-1 0 0 0 0,1 0 0 0 0,0 0 0 0 0,0 0-1 0 0,0-1 1 0 0,0 1 0 0 0,0 0 0 0 0,0 0-1 0 0,0-1 1 0 0,1 1 0 0 0,-1-1 0 0 0,1 1 0 0 0,-1-1-1 0 0,1 0 1 0 0,-1 1 0 0 0,1-1 0 0 0,0 0 0 0 0,0 0-1 0 0,-1 0 1 0 0,1 0 0 0 0,0-1 0 0 0,0 1 0 0 0,0 0-1 0 0,0-1 1 0 0,0 1 0 0 0,3-1 0 0 0,5 2-23 0 0,-1-1 0 0 0,1-1 1 0 0,0 0-1 0 0,0 0 0 0 0,0-1 0 0 0,0 0 1 0 0,0 0-1 0 0,0-1 0 0 0,-1-1 0 0 0,1 0 1 0 0,-1 0-1 0 0,1-1 0 0 0,-1 0 0 0 0,15-9 1 0 0,0-2 23 0 0,-2-1 1 0 0,1-2 0 0 0,38-38 0 0 0,-45 40-54 0 0,-7 7 34 0 0,1 0 0 0 0,-2-1 0 0 0,10-12-1 0 0,-15 18-37 0 0,-1 0-1 0 0,0 0 1 0 0,0 0-1 0 0,0 0 0 0 0,-1 0 1 0 0,1 0-1 0 0,-1-1 0 0 0,0 1 1 0 0,0 0-1 0 0,-1-1 0 0 0,1 1 1 0 0,-1 0-1 0 0,0-7 0 0 0,-6-22-959 0 0,4 27 70 0 0,0-1 0 0 0,1 0 0 0 0,-1-10 0 0 0,2 6-725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4143 0 0,'0'0'10648'0'0,"-1"2"-10094"0"0,-62 90 2148 0 0,-59 123-976 0 0,30-52-1494 0 0,78-136-199 0 0,-10 28 1 0 0,3-6-35 0 0,14-27 126 0 0,7-11-7426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631 270 9559 0 0,'0'0'3130'0'0,"1"2"-2405"0"0,2 0-378 0 0,-1 0 0 0 0,1-1 0 0 0,-1 1-1 0 0,1-1 1 0 0,0 1 0 0 0,-1-1 0 0 0,1 0 0 0 0,0 0 0 0 0,0 0 0 0 0,0 0 0 0 0,4 0 0 0 0,-6-1-274 0 0,1 0 1 0 0,0-1-1 0 0,-1 1 1 0 0,1 0 0 0 0,0-1-1 0 0,-1 1 1 0 0,1-1-1 0 0,-1 0 1 0 0,1 1 0 0 0,-1-1-1 0 0,1 0 1 0 0,-1 0-1 0 0,0 0 1 0 0,1 0 0 0 0,-1 0-1 0 0,0 0 1 0 0,0-1 0 0 0,0 1-1 0 0,0 0 1 0 0,0-1-1 0 0,0 1 1 0 0,0 0 0 0 0,1-3-1 0 0,-2 2-39 0 0,1-1 0 0 0,0 0 0 0 0,-1 1 0 0 0,0-1 0 0 0,0 0-1 0 0,0 0 1 0 0,0 1 0 0 0,0-1 0 0 0,0 0 0 0 0,-1 0 0 0 0,1 1 0 0 0,-1-1-1 0 0,-1-3 1 0 0,-17-39 629 0 0,9 25-528 0 0,-5-21-135 0 0,9 24 0 0 0,-15-29 0 0 0,18 39-22 0 0,-1 0-1 0 0,0 1 1 0 0,-1 0-1 0 0,-5-7 1 0 0,9 11 14 0 0,-1 1 0 0 0,1 0 0 0 0,0-1 0 0 0,-1 1 0 0 0,1 0 0 0 0,-1 0 1 0 0,0 0-1 0 0,1 0 0 0 0,-1 0 0 0 0,0 1 0 0 0,1-1 0 0 0,-1 0 0 0 0,0 1 1 0 0,0-1-1 0 0,0 1 0 0 0,0 0 0 0 0,1 0 0 0 0,-1-1 0 0 0,0 1 0 0 0,0 0 1 0 0,0 1-1 0 0,-3-1 0 0 0,-8 4-82 0 0,0 0 1 0 0,1 1 0 0 0,-1 0-1 0 0,1 1 1 0 0,-12 7 0 0 0,-57 43 6 0 0,26-18 65 0 0,45-31 7 0 0,-136 93-36 0 0,107-71 49 0 0,-56 54 0 0 0,90-78-3 0 0,-1 1 0 0 0,1 0 0 0 0,0 1 0 0 0,0-1 0 0 0,1 1-1 0 0,0 0 1 0 0,-4 8 0 0 0,6-12 9 0 0,1 0 0 0 0,1 0 0 0 0,-1-1 0 0 0,0 1 0 0 0,1 0 0 0 0,-1 0 0 0 0,1 0 0 0 0,0 0 0 0 0,0 0 0 0 0,0 0 0 0 0,1 0 0 0 0,-1 0 0 0 0,1 0 0 0 0,-1 0 0 0 0,1 0 0 0 0,0-1 0 0 0,0 1 0 0 0,0 0 0 0 0,0 0 0 0 0,1-1 0 0 0,-1 1 0 0 0,3 3 0 0 0,1 0 47 0 0,1 0-1 0 0,0-1 1 0 0,-1 1 0 0 0,2-1 0 0 0,-1 0-1 0 0,1-1 1 0 0,-1 1 0 0 0,1-1 0 0 0,0-1-1 0 0,1 1 1 0 0,-1-1 0 0 0,14 4 0 0 0,5-1 158 0 0,-1 0 1 0 0,41 3 0 0 0,-32-6-47 0 0,1-2 0 0 0,-1-1 0 0 0,0-2 0 0 0,0-1 0 0 0,1-1 0 0 0,-2-2 0 0 0,43-14 0 0 0,-70 19-152 0 0,-1-1 0 0 0,1 0 0 0 0,-1-1 0 0 0,0 1 0 0 0,0-1-1 0 0,0 0 1 0 0,0-1 0 0 0,9-7 0 0 0,-12 9 1 0 0,0-1 1 0 0,0 1-1 0 0,0-1 1 0 0,0 0-1 0 0,0 0 1 0 0,-1 0-1 0 0,1 0 1 0 0,-1 0-1 0 0,1 0 0 0 0,-1-1 1 0 0,0 1-1 0 0,-1 0 1 0 0,1-1-1 0 0,-1 1 1 0 0,1 0-1 0 0,-1-6 0 0 0,0-9-6 0 0,-2 0 0 0 0,0 0 0 0 0,-7-29-1 0 0,6 33-84 0 0,3 13 3 0 0,-9 19 7 0 0,-35 59 234 0 0,-7 13 6 0 0,-54 136-175 0 0,20-47 0 0 0,79-168 0 0 0,-2 8 2 0 0,0-1 0 0 0,-8 34 0 0 0,12-39 3 0 0,1-6 48 0 0,3-6 11 0 0,-1-1-73 0 0,0-1-1 0 0,1 1 0 0 0,-1 0 1 0 0,1-1-1 0 0,-1 1 1 0 0,1 0-1 0 0,-1-1 1 0 0,1 1-1 0 0,0-1 1 0 0,-1 1-1 0 0,1 0 1 0 0,-1-1-1 0 0,1 1 0 0 0,0-1 1 0 0,-1 1-1 0 0,1-1 1 0 0,0 0-1 0 0,0 1 1 0 0,-1-1-1 0 0,1 1 1 0 0,0-1-1 0 0,0 1 0 0 0,0-2 1 0 0,-4-14-338 0 0,4 11-79 0 0,0 0 0 0 0,0-1 0 0 0,2-9 0 0 0,3-3-1198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6 1375 0 0,'3'-6'15815'0'0,"-38"134"-12564"0"0,3 1-2070 0 0,-82 214 0 0 0,77-258-1170 0 0,-3-2 0 0 0,-3-1 0 0 0,-73 101 0 0 0,90-146-11 0 0,5-6 0 0 0,-1 0 0 0 0,-2-2 0 0 0,-30 30 0 0 0,46-54 27 0 0,4-6-9 0 0,3-4 10 0 0,1 2-23 0 0,-1 0-1 0 0,1-1 0 0 0,0 1 1 0 0,0 0-1 0 0,0 0 0 0 0,1 0 1 0 0,-1 0-1 0 0,1-1 0 0 0,0 1 1 0 0,0 0-1 0 0,1-4 0 0 0,19-35 37 0 0,-16 33-39 0 0,26-42-169 0 0,3 0 0 0 0,55-62 0 0 0,-39 51 60 0 0,-22 26 43 0 0,2 1 0 0 0,43-39-1 0 0,-61 63 89 0 0,0 2 0 0 0,0 0 0 0 0,0 0 0 0 0,1 1 0 0 0,0 0 0 0 0,1 2 0 0 0,0-1 0 0 0,0 2 0 0 0,0 0 0 0 0,28-6 0 0 0,-38 10 17 0 0,-1 1 1 0 0,1-1 0 0 0,0 1-1 0 0,-1 0 1 0 0,1 0 0 0 0,0 1-1 0 0,3 0 1 0 0,-5-1-20 0 0,-1 1 1 0 0,1-1-1 0 0,-1 1 0 0 0,1-1 1 0 0,-1 1-1 0 0,1 0 1 0 0,-1 0-1 0 0,0 0 0 0 0,1 0 1 0 0,-1 0-1 0 0,0 0 0 0 0,0 0 1 0 0,1 0-1 0 0,-1 0 1 0 0,0 1-1 0 0,0-1 0 0 0,1 3 1 0 0,3 5 33 0 0,0 0 0 0 0,0 0 0 0 0,-1 0 0 0 0,-1 1 0 0 0,0-1 1 0 0,0 1-1 0 0,0 0 0 0 0,-2 0 0 0 0,2 16 0 0 0,-2 12 73 0 0,-2 0 0 0 0,-2 0 0 0 0,-1 0 0 0 0,-19 72 0 0 0,21-102-93 0 0,-1-1-1 0 0,0 0 1 0 0,0 0-1 0 0,-1 0 1 0 0,0 0-1 0 0,0 0 1 0 0,0-1-1 0 0,-1 1 0 0 0,-10 9 1 0 0,6-8 62 0 0,0 0 0 0 0,-1 0 0 0 0,0-1 1 0 0,0 0-1 0 0,-18 8 0 0 0,-6 0 87 0 0,0-2 0 0 0,-1-2-1 0 0,-40 8 1 0 0,74-18-193 0 0,-23 4-5 0 0,-23 3 1 0 0,41-7-140 0 0,-1 0 0 0 0,1-1 0 0 0,0 0-1 0 0,0-1 1 0 0,-1 1 0 0 0,1-1 0 0 0,0 0 0 0 0,0 0 0 0 0,-8-4-1 0 0,13 5-143 0 0,0-1-1 0 0,-1 1 0 0 0,1-1 1 0 0,-1 0-1 0 0,1 0 0 0 0,0 0 1 0 0,0 0-1 0 0,0 0 1 0 0,0 0-1 0 0,0 0 0 0 0,-2-2 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92 4607 0 0,'68'-31'981'0'0,"-43"18"5786"0"0,45-33 1833 0 0,-80 45-8204 0 0,-1 1-300 0 0,0 0 0 0 0,0 1 0 0 0,0 0 0 0 0,0 1 0 0 0,0 0 0 0 0,-16 5-1 0 0,8 0 192 0 0,-1 1-1 0 0,-28 16 1 0 0,34-16-100 0 0,0 2 0 0 0,1-1 0 0 0,0 2 0 0 0,1 0 1 0 0,-22 24-1 0 0,19-16 45 0 0,1 0 1 0 0,1 1 0 0 0,-17 31-1 0 0,27-45-187 0 0,0 1 1 0 0,1-1-1 0 0,0 0 0 0 0,0 1 1 0 0,0-1-1 0 0,1 1 0 0 0,0-1 1 0 0,-1 12-1 0 0,2-16-33 0 0,0 1 0 0 0,0-1-1 0 0,1 0 1 0 0,-1 1 0 0 0,0-1-1 0 0,1 0 1 0 0,0 1 0 0 0,-1-1 0 0 0,1 0-1 0 0,0 0 1 0 0,0 0 0 0 0,0 0-1 0 0,1 0 1 0 0,-1 0 0 0 0,0 0 0 0 0,1 0-1 0 0,-1 0 1 0 0,1-1 0 0 0,0 1-1 0 0,-1-1 1 0 0,1 1 0 0 0,0-1 0 0 0,0 1-1 0 0,0-1 1 0 0,0 0 0 0 0,0 0-1 0 0,4 1 1 0 0,1 0-24 0 0,0 0 0 0 0,0-1 0 0 0,0 0 1 0 0,0-1-1 0 0,0 0 0 0 0,0 0 0 0 0,0 0 0 0 0,0-1 0 0 0,0 0 0 0 0,0 0 0 0 0,0-1 1 0 0,-1 1-1 0 0,1-2 0 0 0,0 1 0 0 0,7-5 0 0 0,0 0-20 0 0,0 0 0 0 0,-1-1-1 0 0,0 0 1 0 0,-1-1 0 0 0,0-1-1 0 0,11-11 1 0 0,4-8-172 0 0,-34 42 190 0 0,1-1 0 0 0,0 1 0 0 0,0 0 0 0 0,1 1 0 0 0,-4 18 0 0 0,9-29-105 0 0,-1 0 0 0 0,0 0 0 0 0,1 0 0 0 0,0 0 1 0 0,0 0-1 0 0,0 0 0 0 0,0 0 0 0 0,0 0 0 0 0,1 0 0 0 0,-1 0 0 0 0,3 4 0 0 0,-3-5-15 0 0,1-1 0 0 0,0 0 0 0 0,-1 0 0 0 0,1 0 0 0 0,0 0 0 0 0,0 0 0 0 0,0 0 0 0 0,0 0 0 0 0,0 0 0 0 0,0 0 0 0 0,0 0 0 0 0,0 0 0 0 0,0-1 0 0 0,0 1 0 0 0,0 0 0 0 0,1-1 0 0 0,-1 1 0 0 0,0-1 0 0 0,0 1 0 0 0,1-1 0 0 0,-1 0 0 0 0,0 1 0 0 0,1-1 0 0 0,-1 0 0 0 0,0 0 0 0 0,1 0 0 0 0,-1 0 0 0 0,2-1 0 0 0,19-1-1905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7367 0 0,'-1'1'5862'0'0,"-2"0"-5208"0"0,1 0 1 0 0,-1 1-1 0 0,0-1 1 0 0,1 1 0 0 0,0 0-1 0 0,-1-1 1 0 0,1 1-1 0 0,-3 3 1 0 0,2 0-107 0 0,-1-1-1 0 0,1 1 1 0 0,-5 9 0 0 0,0 3-322 0 0,-10 30 1 0 0,13-32 408 0 0,-14 39 46 0 0,-36 93 230 0 0,-232 500-311 0 0,265-596-600 0 0,-5 15 0 0 0,-2-2 0 0 0,-49 76 0 0 0,72-130-2 0 0,3-5 4 0 0,0-1 0 0 0,0 0 0 0 0,0 0 0 0 0,0 0 0 0 0,0 0 0 0 0,-1-1 0 0 0,0 0 0 0 0,-4 4 0 0 0,8-7 2 0 0,0 0 0 0 0,-1 0-1 0 0,1 0 1 0 0,0 0 0 0 0,0 0-1 0 0,0 0 1 0 0,-1 0 0 0 0,1 1 0 0 0,0-1-1 0 0,0 0 1 0 0,-1 0 0 0 0,1 0-1 0 0,0 0 1 0 0,0 0 0 0 0,0 0-1 0 0,-1 0 1 0 0,1-1 0 0 0,0 1 0 0 0,0 0-1 0 0,-1 0 1 0 0,1 0 0 0 0,0 0-1 0 0,0 0 1 0 0,0 0 0 0 0,-1 0 0 0 0,1 0-1 0 0,0-1 1 0 0,0 1 0 0 0,0 0-1 0 0,-1 0 1 0 0,1 0 0 0 0,0 0 0 0 0,0-1-1 0 0,0 1 1 0 0,0 0 0 0 0,0 0-1 0 0,-1 0 1 0 0,1-1 0 0 0,0 1 0 0 0,0 0-1 0 0,0-1 1 0 0,-4-7 37 0 0,4 3-40 0 0,0 1 0 0 0,0 0 0 0 0,1 0-1 0 0,-1 0 1 0 0,1 0 0 0 0,-1 0-1 0 0,1 0 1 0 0,1 0 0 0 0,-1 1 0 0 0,3-7-1 0 0,24-40-86 0 0,-19 35 31 0 0,12-19-249 0 0,1 0 0 0 0,2 1 0 0 0,2 2-1 0 0,30-30 1 0 0,-37 42 109 0 0,0 2 0 0 0,1 1 1 0 0,2 0-1 0 0,-1 1 0 0 0,2 2 0 0 0,-1 0 0 0 0,34-12 0 0 0,-49 22 183 0 0,1 0 0 0 0,0 1-1 0 0,0 0 1 0 0,0 0 0 0 0,12-1 0 0 0,-17 3 32 0 0,0 0 1 0 0,0 0 0 0 0,0 0 0 0 0,0 1-1 0 0,0-1 1 0 0,0 1 0 0 0,0 0-1 0 0,0 0 1 0 0,-1 0 0 0 0,1 0-1 0 0,0 0 1 0 0,-1 0 0 0 0,1 1 0 0 0,-1-1-1 0 0,1 1 1 0 0,-1 0 0 0 0,0 0-1 0 0,4 3 1 0 0,7 10 212 0 0,0 1-1 0 0,-1 1 1 0 0,0-1 0 0 0,17 37-1 0 0,-24-42-113 0 0,0 1-1 0 0,-1 0 1 0 0,0 0-1 0 0,0 1 1 0 0,-2-1-1 0 0,0 1 1 0 0,0-1-1 0 0,-1 1 1 0 0,0 14-1 0 0,-2-21-34 0 0,0 0 1 0 0,0 0-1 0 0,0 0 0 0 0,-1-1 0 0 0,0 1 0 0 0,0 0 1 0 0,0-1-1 0 0,-1 1 0 0 0,1-1 0 0 0,-1 0 1 0 0,-1 0-1 0 0,1 0 0 0 0,-1 0 0 0 0,0 0 0 0 0,0-1 1 0 0,0 0-1 0 0,-1 1 0 0 0,1-2 0 0 0,-1 1 1 0 0,0-1-1 0 0,-9 6 0 0 0,-9 2 66 0 0,0-1 0 0 0,-1 0 0 0 0,-45 11-1 0 0,47-15-146 0 0,-114 28 92 0 0,116-31-144 0 0,0 0-1 0 0,0-1 0 0 0,0-2 0 0 0,0 0 1 0 0,-20-2-1 0 0,37 1 13 0 0,0 1-1 0 0,0-1 1 0 0,0 1-1 0 0,-1-1 1 0 0,1 0-1 0 0,0 0 0 0 0,0-1 1 0 0,1 1-1 0 0,-1-1 1 0 0,0 1-1 0 0,0-1 1 0 0,1 0-1 0 0,-1 0 1 0 0,-2-2-1 0 0,4 2-49 0 0,0 0 1 0 0,0 1-1 0 0,0-1 0 0 0,0 0 0 0 0,0 0 0 0 0,0 0 0 0 0,0 0 0 0 0,0 0 0 0 0,1 0 0 0 0,-1 0 1 0 0,1 0-1 0 0,0 0 0 0 0,0 0 0 0 0,-1 0 0 0 0,1 0 0 0 0,0 0 0 0 0,1 0 0 0 0,-1 0 0 0 0,0 0 1 0 0,1 0-1 0 0,-1 0 0 0 0,2-3 0 0 0,6-18-1384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 13359 0 0,'7'-6'12573'0'0,"-9"9"-12464"0"0,1-1-1 0 0,0 0 0 0 0,-1 1 0 0 0,1-1 0 0 0,0 1 0 0 0,0 0 0 0 0,-1 4 0 0 0,-1 3 13 0 0,-43 120 377 0 0,33-90-462 0 0,-14 61-1329 0 0,26-100 709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11 11519 0 0,'0'0'887'0'0,"7"-4"-255"0"0,-5 3-109 0 0,0 0 0 0 0,-1 0 0 0 0,1 1 0 0 0,0-1 0 0 0,-1 0-1 0 0,1 1 1 0 0,0-1 0 0 0,0 1 0 0 0,-1 0 0 0 0,1-1 0 0 0,0 1 0 0 0,0 0 0 0 0,0 0 0 0 0,0 0 0 0 0,1 1 0 0 0,-2-1-280 0 0,0 0 1 0 0,0 1-1 0 0,0-1 1 0 0,0 1 0 0 0,0-1-1 0 0,0 1 1 0 0,0-1-1 0 0,0 1 1 0 0,0 0 0 0 0,0-1-1 0 0,1 2 1 0 0,7 15-720 0 0,-7-10 542 0 0,-1 1-1 0 0,0-1 0 0 0,0 1 0 0 0,0-1 0 0 0,-1 1 0 0 0,0-1 0 0 0,0 1 0 0 0,-2 9 0 0 0,-16 62 205 0 0,15-69-235 0 0,-18 62 124 0 0,-4-2 0 0 0,-2-1 1 0 0,-4-2-1 0 0,-64 105 0 0 0,-188 234 719 0 0,238-347-856 0 0,-62 97-635 0 0,104-152-107 0 0,-3 7 804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150 923 13359 0 0,'0'0'1027'0'0,"-1"1"-670"0"0,-9 8 822 0 0,1 0 0 0 0,0 1 0 0 0,0 0 0 0 0,1 0 0 0 0,1 1 0 0 0,0 0 0 0 0,-7 13 0 0 0,2 1-551 0 0,1 0-1 0 0,-11 38 1 0 0,-7 38-668 0 0,28-87-2173 0 0,1-7-734 0 0</inkml:trace>
  <inkml:trace contextRef="#ctx0" brushRef="#br0" timeOffset="1">1193 0 16127 0 0,'0'0'1242'0'0,"-1"2"-712"0"0,-16 29 1495 0 0,-24 53 0 0 0,30-60-1559 0 0,-94 233 2347 0 0,15-35-1821 0 0,-16-7-305 0 0,-14-15-499 0 0,-15-9-767 0 0,78-128-1136 0 0,26-31-1485 0 0,22-22 1526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8287 0 0,'-3'1'44'0'0,"-9"3"177"0"0,0 0 1 0 0,-18 9-1 0 0,28-12-192 0 0,0 0-1 0 0,0 0 1 0 0,0 0-1 0 0,0 0 1 0 0,0 1-1 0 0,0-1 1 0 0,0 1-1 0 0,0 0 1 0 0,0-1-1 0 0,1 1 1 0 0,-1 0-1 0 0,1 0 1 0 0,-1 0-1 0 0,1 0 1 0 0,0 0-1 0 0,-1 0 1 0 0,1 1-1 0 0,1-1 1 0 0,-1 0-1 0 0,-1 5 1 0 0,2-5 227 0 0,0-1 0 0 0,0 1 1 0 0,0-1-1 0 0,1 1 0 0 0,-1-1 0 0 0,1 1 0 0 0,-1-1 1 0 0,1 1-1 0 0,-1-1 0 0 0,1 0 0 0 0,0 1 1 0 0,0-1-1 0 0,-1 0 0 0 0,1 0 0 0 0,0 0 0 0 0,0 1 1 0 0,0-1-1 0 0,1 0 0 0 0,-1 0 0 0 0,0 0 0 0 0,0 0 1 0 0,0-1-1 0 0,1 1 0 0 0,1 1 0 0 0,3 1 583 0 0,1 0 0 0 0,-1-1-1 0 0,1 1 1 0 0,8 1 0 0 0,14 2 346 0 0,2-1 0 0 0,31 0 0 0 0,64-2 470 0 0,-28-6-612 0 0,122-19 0 0 0,94-33-1928 0 0,-159 26-3476 0 0,-133 26-3859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155 277 5527 0 0,'0'0'250'0'0,"0"1"-2"0"0,-1 1-287 0 0,1 0 0 0 0,-1 0 0 0 0,1 0 0 0 0,-1 0 0 0 0,1 0 0 0 0,0 0 1 0 0,0 0-1 0 0,0 0 0 0 0,0 4 0 0 0,8 20 4169 0 0,-1-13 1274 0 0,15 23-1 0 0,-16-25-4149 0 0,4 2-615 0 0,1 0-1 0 0,0 0 1 0 0,1-1 0 0 0,0-1-1 0 0,1 0 1 0 0,0-1 0 0 0,23 14-1 0 0,95 65-1012 0 0,-126-86-10 0 0,16 10-868 0 0,-3-8-4321 0 0,-6-5-1685 0 0</inkml:trace>
  <inkml:trace contextRef="#ctx0" brushRef="#br0" timeOffset="1">798 50 4143 0 0,'11'-17'212'0'0,"3"-15"14443"0"0,-21 34-13680 0 0,1 2-647 0 0,1-1 1 0 0,0 1 0 0 0,0 0 0 0 0,1 1 0 0 0,-1-1 0 0 0,1 1 0 0 0,-6 8 0 0 0,-24 41 961 0 0,31-49-1166 0 0,-71 139 1962 0 0,35-64-1379 0 0,-52 105 253 0 0,-89 165-248 0 0,156-307-683 0 0,-230 408 86 0 0,210-377-1106 0 0,23-40-7371 0 0,14-21 59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78 7367 0 0,'0'-2'334'0'0,"1"-2"-206"0"0,-1 0 1 0 0,0-1 0 0 0,0 1-1 0 0,-1 0 1 0 0,1-1 0 0 0,-1 1-1 0 0,0 0 1 0 0,0 0 0 0 0,0 0-1 0 0,-4-8 1 0 0,-8-9 10576 0 0,5 28-9575 0 0,5-3-994 0 0,0 0-1 0 0,1 0 1 0 0,-1 0-1 0 0,1 1 1 0 0,0-1-1 0 0,1 1 1 0 0,-1-1-1 0 0,1 1 1 0 0,-2 9-1 0 0,-1 0 51 0 0,-19 71 546 0 0,-40 134 499 0 0,45-166-1117 0 0,-3-1 0 0 0,-28 53-1 0 0,1-24-94 0 0,-2-2 0 0 0,-4-2-1 0 0,-73 79 1 0 0,96-119-19 0 0,13-16-69 0 0,-1 0 0 0 0,-22 20-1 0 0,40-40-97 0 0,9-14-2798 0 0,4-5-2408 0 0,3-5-1594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259 465 2759 0 0,'-9'12'112'0'0,"0"0"1"0"0,-1-1-1 0 0,-20 19 0 0 0,-1 0 2565 0 0,-15 21 3782 0 0,-34 34-672 0 0,69-73-5400 0 0,8-8-144 0 0,-1 0 0 0 0,0 0 0 0 0,0 0 0 0 0,0-1-1 0 0,-9 6 1177 0 0,18-24-737 0 0,8-16-385 0 0,1 1 1 0 0,34-55 0 0 0,48-51-201 0 0,-64 92-73 0 0,-3 6-29 0 0,2 1-1 0 0,1 1 0 0 0,1 2 1 0 0,2 1-1 0 0,55-38 1 0 0,-61 50 57 0 0,1 2 0 0 0,1 1 0 0 0,1 2 0 0 0,1 1 1 0 0,0 1-1 0 0,1 2 0 0 0,64-15 0 0 0,-90 26-4 0 0,0 0-1 0 0,0 0 0 0 0,1 0 1 0 0,-1 1-1 0 0,0 1 1 0 0,0-1-1 0 0,0 1 0 0 0,0 1 1 0 0,10 2-1 0 0,-14-3-25 0 0,0 1 0 0 0,0-1 0 0 0,0 1 0 0 0,-1 0 0 0 0,1 0 0 0 0,0 0 0 0 0,-1 1 0 0 0,0-1 0 0 0,0 1 0 0 0,1 0 1 0 0,-1 0-1 0 0,-1 0 0 0 0,1 0 0 0 0,0 0 0 0 0,-1 1 0 0 0,0-1 0 0 0,0 1 0 0 0,0 0 0 0 0,2 5 0 0 0,-1 1-9 0 0,0 0 1 0 0,-1 0-1 0 0,-1 0 0 0 0,0 0 1 0 0,0 1-1 0 0,-1-1 0 0 0,0 0 1 0 0,-1 0-1 0 0,0 1 0 0 0,-1-1 1 0 0,0 0-1 0 0,-4 11 1 0 0,-5 13 84 0 0,-1-1 1 0 0,-20 36-1 0 0,20-45-55 0 0,-1-1 0 0 0,-1 0 0 0 0,0-1 0 0 0,-2-1-1 0 0,-1-1 1 0 0,-29 29 0 0 0,31-35-15 0 0,-1-1 0 0 0,-1-1 0 0 0,0 0 0 0 0,-1-1 0 0 0,0-1 0 0 0,0-1 0 0 0,-1-1 0 0 0,-38 12 0 0 0,30-12-209 0 0,0-2 1 0 0,-1-1-1 0 0,0-1 0 0 0,0-2 1 0 0,0 0-1 0 0,0-2 0 0 0,-43-5 1 0 0,68 5-68 0 0,0-1 0 0 0,1 1 0 0 0,-1-1 0 0 0,0 0 0 0 0,1 1 0 0 0,-1-1 0 0 0,1 0 1 0 0,-1 0-1 0 0,1-1 0 0 0,-1 1 0 0 0,1 0 0 0 0,0-1 0 0 0,-1 0 0 0 0,1 1 0 0 0,-2-4 0 0 0,-1-5-7004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420 357 7799 0 0,'0'0'706'0'0,"2"2"-578"0"0,-1 0 159 0 0,0-1 0 0 0,0 1 0 0 0,1 0 0 0 0,-1-1 0 0 0,0 1 0 0 0,1-1 0 0 0,0 0 0 0 0,-1 0 0 0 0,1 1 0 0 0,0-1 1 0 0,0 0-1 0 0,-1 0 0 0 0,1 0 0 0 0,0-1 0 0 0,0 1 0 0 0,0 0 0 0 0,0-1 0 0 0,0 1 0 0 0,0-1 0 0 0,0 0 0 0 0,0 0 0 0 0,0 0 0 0 0,1 0 1 0 0,-1 0-1 0 0,0 0 0 0 0,0 0 0 0 0,0-1 0 0 0,3 0 0 0 0,-2 0-177 0 0,-1 0-1 0 0,0 0 1 0 0,1 0 0 0 0,-1 0-1 0 0,0 0 1 0 0,0 0 0 0 0,0-1-1 0 0,0 1 1 0 0,0-1 0 0 0,0 1 0 0 0,-1-1-1 0 0,1 0 1 0 0,0 0 0 0 0,-1 0-1 0 0,1 0 1 0 0,-1 0 0 0 0,0 0-1 0 0,0 0 1 0 0,0 0 0 0 0,0 0-1 0 0,0-1 1 0 0,0 1 0 0 0,0 0 0 0 0,-1-1-1 0 0,1 1 1 0 0,-1-4 0 0 0,2-4 45 0 0,-1-1 1 0 0,-1 1 0 0 0,0-1-1 0 0,-2-18 1 0 0,-4-37-123 0 0,-9-58 11 0 0,14 118-89 0 0,-1 1 1 0 0,1 0-1 0 0,-1 0 0 0 0,0-1 1 0 0,0 1-1 0 0,0 0 0 0 0,-1 0 0 0 0,1 1 1 0 0,-1-1-1 0 0,-5-5 0 0 0,7 9-6 0 0,0 1 1 0 0,-1-1-1 0 0,1 0 0 0 0,-1 1 0 0 0,1-1 0 0 0,-1 1 1 0 0,1 0-1 0 0,-1-1 0 0 0,1 1 0 0 0,-1 0 1 0 0,1 0-1 0 0,-1 0 0 0 0,0 0 0 0 0,1 0 0 0 0,-1 0 1 0 0,1 1-1 0 0,-3 0 0 0 0,-1 0-77 0 0,-1 0 0 0 0,1 1 0 0 0,-9 4 0 0 0,-47 31-198 0 0,-86 65 0 0 0,129-88 280 0 0,-10 7 35 0 0,1 1 1 0 0,-35 36-1 0 0,55-51 15 0 0,0 1 1 0 0,1 0-1 0 0,0 0 1 0 0,0 1-1 0 0,1 0 1 0 0,0 0-1 0 0,0 0 0 0 0,1 0 1 0 0,0 1-1 0 0,1 0 1 0 0,0-1-1 0 0,-3 21 1 0 0,5-27 27 0 0,1 1 1 0 0,0 0 0 0 0,0-1-1 0 0,1 1 1 0 0,-1 0 0 0 0,1-1-1 0 0,-1 1 1 0 0,1 0-1 0 0,0-1 1 0 0,1 1 0 0 0,-1-1-1 0 0,1 0 1 0 0,-1 1 0 0 0,1-1-1 0 0,0 0 1 0 0,0 0 0 0 0,0 0-1 0 0,5 5 1 0 0,-2-4 48 0 0,0 0-1 0 0,0-1 1 0 0,0 1-1 0 0,0-1 1 0 0,1 0-1 0 0,-1 0 1 0 0,1-1 0 0 0,-1 0-1 0 0,1 0 1 0 0,10 2-1 0 0,4 0 70 0 0,0-1-1 0 0,0-1 1 0 0,0-1-1 0 0,0-1 1 0 0,0 0-1 0 0,0-2 1 0 0,0 0-1 0 0,0-1 1 0 0,0-1-1 0 0,-1-1 1 0 0,0-1-1 0 0,0-1 1 0 0,0 0-1 0 0,-1-1 1 0 0,0-1 0 0 0,0-1-1 0 0,-1-1 1 0 0,0 0-1 0 0,-1-1 1 0 0,20-19-1 0 0,-31 26-142 0 0,-1 1-1 0 0,1-1 1 0 0,-1 0 0 0 0,0-1-1 0 0,0 1 1 0 0,0-1 0 0 0,-1 0-1 0 0,0 0 1 0 0,0 0 0 0 0,-1 0-1 0 0,3-9 1 0 0,-4 9-18 0 0,-3 6 5 0 0,1 0-1 0 0,-1 0 0 0 0,1 1 1 0 0,-1-1-1 0 0,1 1 0 0 0,-1 0 1 0 0,1-1-1 0 0,0 1 0 0 0,-3 1 1 0 0,-2 3-3 0 0,0 0 1 0 0,0 0-1 0 0,1 0 1 0 0,0 1-1 0 0,0 0 0 0 0,-5 7 1 0 0,-25 44-55 0 0,22-35 55 0 0,-28 45 8 0 0,-108 194 0 0 0,138-235 0 0 0,1 1 0 0 0,1-1 0 0 0,-7 37 0 0 0,2-9 0 0 0,9-38 8 0 0,0 1-1 0 0,-2-1 1 0 0,0-1-1 0 0,-1 1 0 0 0,0-1 1 0 0,-1-1-1 0 0,-1 1 1 0 0,-1-2-1 0 0,-12 14 1 0 0,17-22 45 0 0,5-4 15 0 0,2-3-48 0 0,-1 0 1 0 0,1 0-1 0 0,0 0 0 0 0,0 0 0 0 0,0 0 0 0 0,0 1 0 0 0,0-1 1 0 0,2-2-1 0 0,1-1 10 0 0,39-52-845 0 0,-33 45 540 0 0,13-17-379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 1839 0 0,'0'0'7210'0'0,"-1"-1"-6613"0"0,1 1-1 0 0,-1 0 1 0 0,0 0 0 0 0,0 0 0 0 0,0-1 0 0 0,0 1 0 0 0,0 0 0 0 0,0 0 0 0 0,0 0-1 0 0,0 1 1 0 0,0-1 0 0 0,0 0 0 0 0,0 0 0 0 0,-1 1 0 0 0,1 2-501 0 0,1-1 0 0 0,-1 1 1 0 0,1 0-1 0 0,-1 0 0 0 0,1 0 1 0 0,0 0-1 0 0,0 0 0 0 0,0 0 1 0 0,1 0-1 0 0,-1 0 0 0 0,1 0 0 0 0,-1 0 1 0 0,1 0-1 0 0,0-1 0 0 0,0 1 1 0 0,0 0-1 0 0,1 0 0 0 0,-1-1 0 0 0,1 1 1 0 0,-1-1-1 0 0,1 1 0 0 0,0-1 1 0 0,0 0-1 0 0,0 0 0 0 0,0 0 0 0 0,0 0 1 0 0,3 2-1 0 0,9 6 201 0 0,-1-1-1 0 0,1 0 1 0 0,29 12 0 0 0,-14-6 50 0 0,-24-13-339 0 0,9 5 31 0 0,-1 1 0 0 0,0 0 0 0 0,0 1 0 0 0,13 12 0 0 0,-23-19-34 0 0,0 1 1 0 0,0 0-1 0 0,-1 0 1 0 0,1 0-1 0 0,-1 0 0 0 0,0 1 1 0 0,0-1-1 0 0,0 1 1 0 0,0-1-1 0 0,-1 1 0 0 0,1-1 1 0 0,-1 1-1 0 0,0 0 1 0 0,0 0-1 0 0,0 0 0 0 0,-1 0 1 0 0,1-1-1 0 0,-1 1 1 0 0,0 0-1 0 0,0 0 0 0 0,0 0 1 0 0,-2 4-1 0 0,1-1-13 0 0,-1 0 0 0 0,-1 0-1 0 0,1-1 1 0 0,-1 1 0 0 0,-1-1 0 0 0,1 1 0 0 0,-1-1-1 0 0,0 0 1 0 0,0-1 0 0 0,-1 1 0 0 0,0-1-1 0 0,-10 10 1 0 0,-6 1-42 0 0,0 0 0 0 0,-27 15-1 0 0,41-27 45 0 0,-12 8-124 0 0,-2-1 1 0 0,0-1-1 0 0,0 0 0 0 0,-1-2 1 0 0,0 0-1 0 0,0-2 0 0 0,-1 0 0 0 0,0-2 1 0 0,-25 2-1 0 0,44-5 19 0 0,1-1 0 0 0,-1 0 0 0 0,0-1 1 0 0,0 1-1 0 0,0-1 0 0 0,0 0 0 0 0,0 1 0 0 0,1-2 1 0 0,-1 1-1 0 0,-5-3 0 0 0,8 4-55 0 0,0-1 0 0 0,-1 0 1 0 0,1 0-1 0 0,0 0 0 0 0,0 0 0 0 0,0 0 0 0 0,0 0 1 0 0,0 0-1 0 0,0 0 0 0 0,0-1 0 0 0,0 1 0 0 0,1 0 1 0 0,-1 0-1 0 0,0-1 0 0 0,1 1 0 0 0,-1-1 0 0 0,1 1 1 0 0,0 0-1 0 0,-1-1 0 0 0,1 1 0 0 0,0-1 0 0 0,0 1 1 0 0,0-1-1 0 0,0 1 0 0 0,0-1 0 0 0,0 1 0 0 0,0-1 1 0 0,0 1-1 0 0,1-1 0 0 0,0-1 0 0 0,4-13-1562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2303 0 0,'-2'0'167'0'0,"-18"5"4044"0"0,0 2 0 0 0,-25 10 1 0 0,-3 2-2713 0 0,-53 14 542 0 0,36-13-1224 0 0,-121 55 1 0 0,147-55-833 0 0,-41 22-763 0 0,79-41 491 0 0,10 9-1493 0 0,-2-3 1699 0 0,0-2-1 0 0,0 1 1 0 0,0-1 0 0 0,1 0-1 0 0,9 4 1 0 0,45 18 68 0 0,-28-14 81 0 0,33 15 361 0 0,-14-6 235 0 0,72 40 0 0 0,-121-60-586 0 0,1 1-1 0 0,-1 0 1 0 0,0 0-1 0 0,0 0 1 0 0,-1 1-1 0 0,1-1 1 0 0,-1 1 0 0 0,1 0-1 0 0,-1 0 1 0 0,0 0-1 0 0,-1 0 1 0 0,4 6-1 0 0,-6-9-53 0 0,0 0 0 0 0,0 0 0 0 0,0 0 0 0 0,0 0 0 0 0,0 0 0 0 0,0 0-1 0 0,0 0 1 0 0,0 0 0 0 0,0 0 0 0 0,0 0 0 0 0,0 0 0 0 0,-1 0 0 0 0,1 0 0 0 0,-1 0 0 0 0,1 0-1 0 0,0 0 1 0 0,-1 0 0 0 0,0 0 0 0 0,1 0 0 0 0,-2 1 0 0 0,-14 14 146 0 0,6-10-119 0 0,1 0 1 0 0,-1-1-1 0 0,0-1 0 0 0,0 1 0 0 0,-12 2 1 0 0,-55 12-39 0 0,49-13-8 0 0,-81 16-880 0 0,-131 10 0 0 0,235-31 634 0 0,0-1 0 0 0,0 0 0 0 0,0 0 0 0 0,1 0 0 0 0,-1 0 0 0 0,0-1 0 0 0,-7-1 0 0 0,4-3-1367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15 4607 0 0,'-2'-12'10652'0'0,"-11"10"-9494"0"0,9 2-992 0 0,-1 1 0 0 0,0 0 0 0 0,0 0 0 0 0,1 0 0 0 0,-1 1 0 0 0,1-1 0 0 0,-1 1 1 0 0,1 0-1 0 0,-8 5 0 0 0,-35 27 601 0 0,45-33-733 0 0,-19 17 85 0 0,1 0-1 0 0,1 0 1 0 0,1 2-1 0 0,-24 33 1 0 0,32-39-122 0 0,1 0 0 0 0,0 1 0 0 0,1 0 1 0 0,1 1-1 0 0,0 0 0 0 0,1 0 1 0 0,1 0-1 0 0,-3 21 0 0 0,7-32 10 0 0,0 1 0 0 0,1 0 0 0 0,0 0 0 0 0,0 0 0 0 0,0 0 0 0 0,1 0 0 0 0,0 0 0 0 0,0-1 0 0 0,1 1 0 0 0,3 10 0 0 0,-4-13 3 0 0,1 0 1 0 0,-1 0-1 0 0,1-1 0 0 0,-1 1 1 0 0,1 0-1 0 0,0-1 1 0 0,0 1-1 0 0,0-1 0 0 0,1 0 1 0 0,-1 0-1 0 0,0 0 1 0 0,1 0-1 0 0,-1 0 0 0 0,1 0 1 0 0,0-1-1 0 0,0 1 1 0 0,-1-1-1 0 0,1 0 0 0 0,0 1 1 0 0,0-1-1 0 0,6 1 1 0 0,6-1 133 0 0,0-1 0 0 0,0 0 1 0 0,0-1-1 0 0,0-1 1 0 0,-1 0-1 0 0,1-1 0 0 0,0 0 1 0 0,-1-1-1 0 0,0-1 1 0 0,0 0-1 0 0,0-1 0 0 0,13-8 1 0 0,-21 11-139 0 0,-1 0-1 0 0,1-1 1 0 0,-1 0 0 0 0,0 0 0 0 0,0-1-1 0 0,0 1 1 0 0,-1-1 0 0 0,1 0-1 0 0,-1 0 1 0 0,0 0 0 0 0,-1-1 0 0 0,1 1-1 0 0,-1-1 1 0 0,0 0 0 0 0,-1 0 0 0 0,1 0-1 0 0,-1-1 1 0 0,0 1 0 0 0,-1 0 0 0 0,1-1-1 0 0,-1 1 1 0 0,-1-1 0 0 0,1 0-1 0 0,-1 1 1 0 0,0-1 0 0 0,-1 1 0 0 0,0-1-1 0 0,0 1 1 0 0,-1-7 0 0 0,-1 4-125 0 0,0 1 0 0 0,-1 0 0 0 0,0 0 0 0 0,0 1 0 0 0,0-1 0 0 0,-1 1 0 0 0,0 0 1 0 0,-1 0-1 0 0,1 0 0 0 0,-10-7 0 0 0,5 6-896 0 0,0 0 1 0 0,0 1-1 0 0,-20-11 0 0 0,11 9-5061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14479 0 0,'0'0'1314'0'0,"1"1"-1078"0"0,12 14 578 0 0,-1 1 1 0 0,0 1 0 0 0,16 30 0 0 0,-6-10 224 0 0,65 95 1573 0 0,-65-101-2110 0 0,2-2 0 0 0,33 32-1 0 0,124 89 435 0 0,-63-57-741 0 0,-96-74-171 0 0,5 3 7 0 0,39 42-1 0 0,-59-57-41 0 0,0 1 0 0 0,-1 0 0 0 0,0 1 0 0 0,-1 0 0 0 0,0 0 0 0 0,0 0 0 0 0,-1 0 0 0 0,0 0 0 0 0,-1 1 0 0 0,3 11 0 0 0,-6-20-54 0 0,-11 2-613 0 0,10-3 645 0 0,0 0 0 0 0,0 1 1 0 0,0-1-1 0 0,-1 0 0 0 0,1 0 0 0 0,0 0 0 0 0,0 1 0 0 0,0-1 0 0 0,0 0 0 0 0,0-1 0 0 0,0 1 0 0 0,0 0 0 0 0,-3-1 0 0 0,1 0-369 0 0,-1-1 0 0 0,0 0 1 0 0,1 0-1 0 0,0 0 0 0 0,-1-1 0 0 0,1 1 0 0 0,0-1 0 0 0,-5-5 0 0 0,7 7 281 0 0,-13-13-1789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15 16671 0 0,'0'0'1512'0'0,"1"-1"-1245"0"0,12-12 2672 0 0,-17 24-2359 0 0,-5 0-516 0 0,1 0 0 0 0,-2-1 1 0 0,1 0-1 0 0,-18 14 0 0 0,6-6 0 0 0,-34 31 136 0 0,-98 97 358 0 0,-64 72 53 0 0,112-113-539 0 0,-38 34-9 0 0,143-139 36 0 0,-11 13-803 0 0,11-10-419 0 0,8-4-30 0 0,7-5-1249 0 0,4-5-4486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34 327 13303 0 0,'-1'2'606'0'0,"-32"25"2023"0"0,35-27-2528 0 0,0 0-1 0 0,-1-1 1 0 0,1 1 0 0 0,0-1 0 0 0,0 0-1 0 0,-1 1 1 0 0,1-1 0 0 0,0 0 0 0 0,-1 0-1 0 0,1 0 1 0 0,-1 0 0 0 0,2-2 0 0 0,19-16 377 0 0,-18 14-306 0 0,77-88 1414 0 0,-37 40-1047 0 0,-22 27-417 0 0,81-88 444 0 0,-68 80-79 0 0,-35 47-158 0 0,-11 61-96 0 0,7-54-102 0 0,1 1 0 0 0,1-1 0 0 0,0 22 1 0 0,2-35-110 0 0,1 0 0 0 0,0 0 1 0 0,0 0-1 0 0,1 0 0 0 0,-1 0 1 0 0,2-1-1 0 0,-1 1 0 0 0,1 0 1 0 0,0-1-1 0 0,0 0 0 0 0,0 0 1 0 0,9 11-1 0 0,73 109 955 0 0,-84-124-919 0 0,0-1 0 0 0,0 1 0 0 0,1 0-1 0 0,-1-1 1 0 0,1 1 0 0 0,-1-1-1 0 0,1 0 1 0 0,0 1 0 0 0,-1-1-1 0 0,1 0 1 0 0,0 0 0 0 0,0 0-1 0 0,0 0 1 0 0,0 0 0 0 0,0-1 0 0 0,0 1-1 0 0,0-1 1 0 0,0 1 0 0 0,0-1-1 0 0,0 1 1 0 0,0-1 0 0 0,0 0-1 0 0,0 0 1 0 0,0 0 0 0 0,0-1-1 0 0,0 1 1 0 0,3-1 0 0 0,3-1 28 0 0,1 0 0 0 0,-1 0 0 0 0,0-1 0 0 0,15-8 0 0 0,37-23 173 0 0,75-56 1 0 0,-108 71-258 0 0,-3 2-18 0 0,-5 5-51 0 0,-1 0-1 0 0,-1-2 1 0 0,0 0-1 0 0,22-23 1 0 0,-38 35-125 0 0,-2 1-201 0 0,1 0 198 0 0,0 1 0 0 0,-1-1 1 0 0,1 0-1 0 0,-1 1 1 0 0,1-1-1 0 0,-1 0 1 0 0,1 1-1 0 0,-1-1 0 0 0,0 0 1 0 0,1 1-1 0 0,-1-1 1 0 0,0 1-1 0 0,-1-1 0 0 0,-8-2-1302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8751 0 0,'2'0'4658'0'0,"-2"0"-4554"0"0,0 1 0 0 0,0-1 1 0 0,0 0-1 0 0,0 0 0 0 0,1 0 1 0 0,-1 0-1 0 0,0 0 0 0 0,0 0 1 0 0,0 0-1 0 0,0 0 0 0 0,0 0 1 0 0,1 0-1 0 0,-1 1 418 0 0,0-1-418 0 0,0 0 0 0 0,1 0 1 0 0,-1 0-1 0 0,0 0 0 0 0,0 0 1 0 0,0 1-1 0 0,0-1 0 0 0,0 0 1 0 0,0 0-1 0 0,0 0 0 0 0,0 0 0 0 0,0 0 1 0 0,0 1-1 0 0,0-1 0 0 0,0 0 1 0 0,0 0-1 0 0,0 0 0 0 0,0 0 1 0 0,0 1-1 0 0,0-1 0 0 0,0 0 1 0 0,0 0-1 0 0,-5 10 1574 0 0,-16 16-1734 0 0,11-14 743 0 0,-31 44 422 0 0,1 2 0 0 0,-38 78 0 0 0,39-57-1027 0 0,3 2 1 0 0,-24 84 0 0 0,53-146-646 0 0,7-18 216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188 257 7831 0 0,'-2'1'5472'0'0,"-29"20"-597"0"0,33-23-4710 0 0,13-15-17 0 0,0 2 0 0 0,1 0 0 0 0,24-17-1 0 0,61-36-39 0 0,-83 56-24 0 0,14-7 154 0 0,1 0-1 0 0,0 2 1 0 0,38-13-1 0 0,-50 23 165 0 0,0 0-1 0 0,0 2 0 0 0,0 0 0 0 0,0 2 0 0 0,1 0 0 0 0,36 1 0 0 0,-53 2-325 0 0,0 0-1 0 0,-1 0 1 0 0,1 1-1 0 0,0 0 1 0 0,-1 0-1 0 0,1 0 0 0 0,-1 1 1 0 0,0-1-1 0 0,1 1 1 0 0,-1 0-1 0 0,7 5 0 0 0,-9-6-57 0 0,0 1 0 0 0,0 0 0 0 0,-1 0 0 0 0,1-1-1 0 0,0 1 1 0 0,-1 0 0 0 0,1 1 0 0 0,-1-1 0 0 0,0 0-1 0 0,0 0 1 0 0,0 0 0 0 0,0 1 0 0 0,0-1 0 0 0,0 1 0 0 0,0-1-1 0 0,-1 1 1 0 0,0-1 0 0 0,1 1 0 0 0,-1-1 0 0 0,0 1-1 0 0,0-1 1 0 0,-1 5 0 0 0,0 3-12 0 0,-1 0 0 0 0,-1 0-1 0 0,0 0 1 0 0,0 0 0 0 0,-1 0 0 0 0,0-1 0 0 0,-1 0-1 0 0,-9 16 1 0 0,-3-1 8 0 0,-36 39 0 0 0,40-49-86 0 0,-1-1 0 0 0,-1-1 0 0 0,0 0 1 0 0,-1-1-1 0 0,0 0 0 0 0,-1-1 0 0 0,0-1 0 0 0,0-1 0 0 0,-1-1 0 0 0,-27 8 0 0 0,15-7-62 0 0,0-1 0 0 0,-1-2-1 0 0,0-1 1 0 0,0-1-1 0 0,-54-3 1 0 0,78 0 124 0 0,5 0 8 0 0,-1 0 0 0 0,1 0 0 0 0,0-1 0 0 0,-1 1 0 0 0,1 0 0 0 0,0-1-1 0 0,-1 0 1 0 0,1 1 0 0 0,-5-3 0 0 0,6 2-94 0 0,2-1-29 0 0,0 1 99 0 0,0 0 1 0 0,0-1 0 0 0,0 1-1 0 0,0 0 1 0 0,1 0 0 0 0,-1-1-1 0 0,1 1 1 0 0,-1 0 0 0 0,1 0-1 0 0,-1 0 1 0 0,2 0 0 0 0,4-3-43 0 0,0 1 1 0 0,0 1-1 0 0,0-1 0 0 0,0 1 1 0 0,15-3-1 0 0,40-1-59 0 0,-41 4 85 0 0,30-2 73 0 0,67 2-1 0 0,-102 2 37 0 0,-1 2 0 0 0,1 0 0 0 0,-1 1 0 0 0,0 0 0 0 0,0 1 0 0 0,0 1 0 0 0,-1 0 0 0 0,27 15 0 0 0,-35-17-21 0 0,0 1-1 0 0,-1 0 1 0 0,1 0-1 0 0,-1 0 1 0 0,0 1 0 0 0,0-1-1 0 0,-1 1 1 0 0,1 0-1 0 0,-1 1 1 0 0,4 7-1 0 0,-6-10-9 0 0,0 1 0 0 0,-1 0 0 0 0,1-1 0 0 0,-1 1 0 0 0,0 0 0 0 0,0 0 0 0 0,-1 0 0 0 0,1 0 0 0 0,-1 0 0 0 0,0 0 0 0 0,0 0 0 0 0,0 0 0 0 0,0 0-1 0 0,-1 0 1 0 0,1 0 0 0 0,-1 0 0 0 0,0 0 0 0 0,-3 5 0 0 0,0 1-4 0 0,-1-1 0 0 0,0 0 0 0 0,0 0 0 0 0,-1 0 0 0 0,0-1 1 0 0,-1 0-1 0 0,0 0 0 0 0,-13 11 0 0 0,2-3 22 0 0,-2-1 0 0 0,-33 19 0 0 0,27-19-26 0 0,-1-2 0 0 0,-1-1 0 0 0,0-1 0 0 0,-55 13 0 0 0,19-11-3 0 0,-78 6-1 0 0,121-17-104 0 0,-1-1 0 0 0,1 0 0 0 0,-1-2 0 0 0,1 0 0 0 0,-1-1 0 0 0,1-2 0 0 0,-26-6 0 0 0,46 10 59 0 0,0-1-1 0 0,1 1 0 0 0,-1 0 1 0 0,0 0-1 0 0,1 0 1 0 0,-1-1-1 0 0,1 1 0 0 0,-1 0 1 0 0,0-1-1 0 0,1 1 1 0 0,-1 0-1 0 0,1-1 1 0 0,-1 1-1 0 0,1-1 0 0 0,-1 1 1 0 0,1-1-1 0 0,-1 1 1 0 0,1-1-1 0 0,0 1 1 0 0,-1-1-1 0 0,1 1 0 0 0,0-1 1 0 0,-1 1-1 0 0,1-1 1 0 0,0 0-1 0 0,0 0 0 0 0,0 0-22 0 0,0 0 0 0 0,0 0 0 0 0,0 0-1 0 0,1 0 1 0 0,-1 0 0 0 0,0 0-1 0 0,1 0 1 0 0,-1 1 0 0 0,0-1 0 0 0,1 0-1 0 0,-1 0 1 0 0,1 0 0 0 0,0 1-1 0 0,-1-1 1 0 0,2-1 0 0 0,2-1-464 0 0,0-1 1 0 0,0 1-1 0 0,0 0 0 0 0,9-5 1 0 0,3 1-4384 0 0,0-2-1445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18311 0 0,'0'0'838'0'0,"-2"0"-16"0"0,-2 0-731 0 0,0 0-1 0 0,-1 0 1 0 0,1 1-1 0 0,0 0 1 0 0,0-1-1 0 0,-1 1 1 0 0,1 1 0 0 0,0-1-1 0 0,0 1 1 0 0,0-1-1 0 0,0 1 1 0 0,1 0-1 0 0,-1 1 1 0 0,0-1-1 0 0,1 1 1 0 0,-1-1-1 0 0,1 1 1 0 0,0 0 0 0 0,0 0-1 0 0,0 0 1 0 0,1 1-1 0 0,-1-1 1 0 0,1 1-1 0 0,-1 0 1 0 0,1-1-1 0 0,0 1 1 0 0,-1 5-1 0 0,-3 7 336 0 0,2 1-1 0 0,0-1 0 0 0,1 0 1 0 0,0 1-1 0 0,1 21 0 0 0,1-29-396 0 0,1 12-69 0 0,0-20-159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43 296 10135 0 0,'0'0'919'0'0,"-1"2"-759"0"0,-2 5 10 0 0,-11 12 255 0 0,0-9 8204 0 0,7-16-7262 0 0,7 5-1303 0 0,-1 0 1 0 0,1 0-1 0 0,-1-1 1 0 0,1 1 0 0 0,0 0-1 0 0,-1 0 1 0 0,1-1 0 0 0,0 1-1 0 0,0 0 1 0 0,0-1 0 0 0,0 1-1 0 0,0 0 1 0 0,0-1 0 0 0,0 1-1 0 0,1-3 1 0 0,6-22 314 0 0,-5 18-222 0 0,4-11-97 0 0,1 0 0 0 0,1 1-1 0 0,0 0 1 0 0,1 0 0 0 0,1 1-1 0 0,20-26 1 0 0,-20 30-100 0 0,1 1-1 0 0,0 0 1 0 0,1 1 0 0 0,0 1 0 0 0,0-1 0 0 0,2 2 0 0 0,-1 0-1 0 0,24-12 1 0 0,-33 19 51 0 0,-1 1 0 0 0,1-1 0 0 0,0 1 0 0 0,0 0 0 0 0,0 0 0 0 0,0 0 0 0 0,0 0-1 0 0,1 1 1 0 0,-1 0 0 0 0,0 0 0 0 0,0 0 0 0 0,0 0 0 0 0,0 1 0 0 0,0-1 0 0 0,0 1 0 0 0,0 0 0 0 0,0 0 0 0 0,0 1 0 0 0,0-1 0 0 0,0 1-1 0 0,0 0 1 0 0,6 4 0 0 0,-6-3 39 0 0,1 1 0 0 0,0 0 0 0 0,-1 1 0 0 0,0-1 0 0 0,0 1 0 0 0,0-1-1 0 0,-1 1 1 0 0,0 0 0 0 0,1 1 0 0 0,-2-1 0 0 0,1 0 0 0 0,-1 1 0 0 0,0 0 0 0 0,0-1 0 0 0,1 8-1 0 0,1 10 0 0 0,2 43-1 0 0,-5-40-21 0 0,5 29 0 0 0,-4-47-30 0 0,0-1 0 0 0,0 1 0 0 0,0 0-1 0 0,1-1 1 0 0,5 9 0 0 0,0 0-53 0 0,-5-9-299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15407 0 0,'0'0'6207'0'0,"-1"2"-6102"0"0,-22 39 364 0 0,-2-1 1 0 0,-50 62-1 0 0,23-39-105 0 0,-85 80 0 0 0,88-95-135 0 0,-44 56-1 0 0,46-40-91 0 0,32-41-349 0 0,-37 40 1 0 0,50-61-339 0 0,-2-10-5376 0 0,1-1 4247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 3223 0 0,'2'-1'240'0'0,"21"-8"16765"0"0,-23 10-16889 0 0,-6 8 747 0 0,-7 6-734 0 0,-1-1 0 0 0,0 0 0 0 0,-1-1 0 0 0,-1 0 0 0 0,-33 19 0 0 0,-9 8 65 0 0,-4 7 27 0 0,-86 86 0 0 0,126-110-80 0 0,0 2 1 0 0,2 0-1 0 0,0 2 1 0 0,2 0-1 0 0,1 1 1 0 0,-20 44-1 0 0,31-58-37 0 0,1 2 1 0 0,0-1-1 0 0,1 0 0 0 0,1 1 0 0 0,0 0 1 0 0,1 0-1 0 0,0 0 0 0 0,2 0 0 0 0,1 21 1 0 0,0-28-56 0 0,0 0 1 0 0,0-1-1 0 0,1 1 1 0 0,1-1-1 0 0,0 1 1 0 0,0-1-1 0 0,0 0 1 0 0,1 0 0 0 0,0 0-1 0 0,0-1 1 0 0,1 1-1 0 0,0-1 1 0 0,1 0-1 0 0,-1-1 1 0 0,1 1-1 0 0,1-1 1 0 0,-1 0 0 0 0,11 7-1 0 0,0-2 159 0 0,0-1-1 0 0,1 0 1 0 0,36 13-1 0 0,-42-19-107 0 0,1 0 1 0 0,-1-1-1 0 0,1-1 0 0 0,-1 0 0 0 0,1 0 1 0 0,0-1-1 0 0,15-1 0 0 0,-24 0-73 0 0,15-4 93 0 0,-11 0-124 0 0,-6 3-90 0 0,-19 10-5008 0 0,-16 12-1573 0 0,26-17 5203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89 245 4607 0 0,'0'0'672'0'0,"0"2"366"0"0,0 18 872 0 0,-1 0-1 0 0,-1-1 1 0 0,-5 25 0 0 0,5-35-1622 0 0,0-1 1 0 0,-1 1-1 0 0,-1 0 0 0 0,1-1 0 0 0,-1 1 0 0 0,-1-1 0 0 0,1 0 1 0 0,-1 0-1 0 0,-8 9 0 0 0,11-15-136 0 0,-4 4 130 0 0,1 0 0 0 0,-1 0 0 0 0,-8 6 1193 0 0,15-20-1068 0 0,1 0-308 0 0,0 0 0 0 0,1 0-1 0 0,0 0 1 0 0,0 0 0 0 0,9-13 0 0 0,27-36-188 0 0,-16 27 29 0 0,7-15-152 0 0,55-74-727 0 0,-67 96 720 0 0,1 2 0 0 0,1 0 0 0 0,23-19 0 0 0,-35 34 235 0 0,-1 1-1 0 0,1 0 1 0 0,0 0 0 0 0,0 1-1 0 0,0 0 1 0 0,0 0-1 0 0,1 1 1 0 0,0 0-1 0 0,0 0 1 0 0,0 1 0 0 0,0 0-1 0 0,0 1 1 0 0,0 0-1 0 0,0 0 1 0 0,0 1-1 0 0,1 0 1 0 0,-1 1 0 0 0,14 2-1 0 0,-21-3 3 0 0,0 1 0 0 0,0-1 0 0 0,0 1 0 0 0,0 0-1 0 0,0 0 1 0 0,0-1 0 0 0,0 1 0 0 0,0 0 0 0 0,0 1 0 0 0,-1-1 0 0 0,1 0-1 0 0,0 1 1 0 0,-1-1 0 0 0,1 0 0 0 0,-1 1 0 0 0,1 0 0 0 0,-1-1 0 0 0,0 1-1 0 0,0 0 1 0 0,0 0 0 0 0,0 0 0 0 0,0 0 0 0 0,0 0 0 0 0,0 0 0 0 0,0 0-1 0 0,-1 0 1 0 0,1 0 0 0 0,-1 0 0 0 0,0 0 0 0 0,1 0 0 0 0,-1 0 0 0 0,0 0-1 0 0,-1 4 1 0 0,0 4 84 0 0,-1 1 0 0 0,0 0 0 0 0,-1-1 0 0 0,0 0 0 0 0,-5 12 0 0 0,8-20-89 0 0,-27 57 280 0 0,-4 12-44 0 0,28-63-220 0 0,1 0 0 0 0,0 0 1 0 0,0 0-1 0 0,1 0 0 0 0,0 0 1 0 0,0 0-1 0 0,1 10 0 0 0,0-13-10 0 0,1 0-1 0 0,0 0 1 0 0,0 0 0 0 0,1 0-1 0 0,-1 0 1 0 0,1-1 0 0 0,0 1-1 0 0,1 0 1 0 0,-1-1-1 0 0,1 0 1 0 0,-1 1 0 0 0,1-1-1 0 0,1 0 1 0 0,-1 0-1 0 0,0-1 1 0 0,1 1 0 0 0,0-1-1 0 0,7 5 1 0 0,5 3 131 0 0,1-1 0 0 0,1-1 0 0 0,27 11 0 0 0,-12-6 54 0 0,-13-4-215 0 0,-3-2-330 0 0,0 0-1 0 0,0-1 0 0 0,1-1 1 0 0,31 7-1 0 0,-45-13-1049 0 0,5-2-361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1375 0 0,'0'0'11442'0'0,"0"2"-10740"0"0,2 5-443 0 0,1 0-1 0 0,0 1 0 0 0,0-1 1 0 0,0-1-1 0 0,1 1 0 0 0,0 0 1 0 0,0-1-1 0 0,1 0 1 0 0,0 0-1 0 0,0 0 0 0 0,0 0 1 0 0,1-1-1 0 0,-1 0 0 0 0,11 6 1 0 0,10 7-127 0 0,2 0 1 0 0,30 13-1 0 0,-48-26-71 0 0,12 6-20 0 0,-1 1 0 0 0,22 17 0 0 0,-37-24-32 0 0,0 0-1 0 0,0-1 1 0 0,-1 2-1 0 0,0-1 1 0 0,0 1 0 0 0,0-1-1 0 0,-1 1 1 0 0,0 0-1 0 0,0 1 1 0 0,0-1 0 0 0,3 11-1 0 0,-6-15 11 0 0,-1 1-1 0 0,0-1 1 0 0,0 1-1 0 0,0-1 1 0 0,0 1-1 0 0,0-1 1 0 0,0 1-1 0 0,-1-1 1 0 0,1 1-1 0 0,-1-1 1 0 0,1 1 0 0 0,-1-1-1 0 0,0 1 1 0 0,0-1-1 0 0,0 0 1 0 0,-1 0-1 0 0,1 1 1 0 0,0-1-1 0 0,-1 0 1 0 0,1 0-1 0 0,-1 0 1 0 0,0 0-1 0 0,-3 2 1 0 0,-3 4 111 0 0,-1-1 0 0 0,0 0 0 0 0,-19 12 1 0 0,-24 8 325 0 0,-77 29 0 0 0,70-32-308 0 0,19-8-592 0 0,38-16 157 0 0,-3-7-4264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9671 0 0,'0'0'748'0'0,"2"1"-492"0"0,1 1 40 0 0,0 0 1 0 0,0 0-1 0 0,0 0 0 0 0,0 1 0 0 0,-1-1 0 0 0,1 1 0 0 0,-1 0 1 0 0,0 0-1 0 0,1 0 0 0 0,-1 0 0 0 0,0 0 0 0 0,-1 0 0 0 0,1 0 0 0 0,2 7 1 0 0,-3-5-29 0 0,1 1 1 0 0,-1 0 0 0 0,-1-1 0 0 0,1 1 0 0 0,-1 0 0 0 0,0 0-1 0 0,0 0 1 0 0,0 0 0 0 0,-2 6 0 0 0,-7 27 527 0 0,-2 0 0 0 0,-25 60 1 0 0,14-40-177 0 0,3-9-191 0 0,-45 149 326 0 0,62-189-744 0 0,2-8-15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22 368 9503 0 0,'0'0'432'0'0,"-1"2"-5"0"0,-1 2-333 0 0,1-1-78 0 0,-1-1-1 0 0,1 0 1 0 0,-1 1-1 0 0,0-1 1 0 0,1 0 0 0 0,-1 0-1 0 0,-5 5 4717 0 0,12-22-3238 0 0,4-6-938 0 0,-1 0-1 0 0,9-36 1 0 0,1-5-263 0 0,-10 38-168 0 0,1 0 0 0 0,2 1 0 0 0,20-37 0 0 0,-26 54-98 0 0,-1-1-1 0 0,2 0 1 0 0,-1 1 0 0 0,1 0 0 0 0,0 0-1 0 0,0 1 1 0 0,0-1 0 0 0,1 1 0 0 0,0 1 0 0 0,0-1-1 0 0,0 1 1 0 0,0 0 0 0 0,1 1 0 0 0,0 0-1 0 0,9-2 1 0 0,-6 2-34 0 0,0 1-1 0 0,1 1 0 0 0,-1 0 1 0 0,1 1-1 0 0,-1 0 1 0 0,1 0-1 0 0,-1 2 0 0 0,0-1 1 0 0,1 1-1 0 0,-1 1 1 0 0,0 0-1 0 0,0 1 1 0 0,15 6-1 0 0,11 9 202 0 0,-1 0 1 0 0,46 34 0 0 0,-66-43-113 0 0,7 6 91 0 0,31 27 0 0 0,-46-36-79 0 0,0 1-1 0 0,-1 0 1 0 0,0 0-1 0 0,0 1 0 0 0,-1 0 1 0 0,10 18-1 0 0,-15-25-64 0 0,0 0 1 0 0,-1-1-1 0 0,1 1 0 0 0,-1-1 0 0 0,1 1 1 0 0,-1 0-1 0 0,0-1 0 0 0,1 1 0 0 0,-1 0 1 0 0,0-1-1 0 0,0 1 0 0 0,0 0 0 0 0,-1 0 1 0 0,1-1-1 0 0,0 1 0 0 0,-1 0 0 0 0,1-1 1 0 0,-1 1-1 0 0,1-1 0 0 0,-1 1 0 0 0,0-1 1 0 0,1 1-1 0 0,-1-1 0 0 0,0 1 0 0 0,0-1 0 0 0,0 1 1 0 0,0-1-1 0 0,-1 0 0 0 0,1 0 0 0 0,0 0 1 0 0,0 0-1 0 0,-1 0 0 0 0,1 0 0 0 0,-1 0 1 0 0,1 0-1 0 0,-3 1 0 0 0,-6 3 75 0 0,-1-1 1 0 0,0 0-1 0 0,1 0 0 0 0,-17 2 1 0 0,15-3-77 0 0,-296 65 4 0 0,230-52-348 0 0,55-11-713 0 0,0-2 0 0 0,-41 2 1 0 0,70-18-2016 0 0,2 1 1322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4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12871 0 0,'0'0'1164'0'0,"0"3"-958"0"0,0 20 16 0 0,2 0 0 0 0,1 1 0 0 0,1-1 0 0 0,0 0 0 0 0,2-1 0 0 0,1 1 1 0 0,1-1-1 0 0,0 0 0 0 0,16 27 0 0 0,-8-22-38 0 0,0-1 1 0 0,2-1 0 0 0,1 0-1 0 0,31 31 1 0 0,97 78 476 0 0,-114-106-524 0 0,-21-18-38 0 0,-1 0 0 0 0,0 1 0 0 0,0 0-1 0 0,-1 1 1 0 0,-1 1 0 0 0,10 15 0 0 0,-16-23-15 0 0,-1 1 1 0 0,1-1-1 0 0,-1 1 1 0 0,0 0-1 0 0,0 0 0 0 0,-1 0 1 0 0,1 0-1 0 0,-1 0 1 0 0,-1 0-1 0 0,1 0 1 0 0,-1 1-1 0 0,0-1 1 0 0,-1 0-1 0 0,1 0 0 0 0,-1 0 1 0 0,0 0-1 0 0,-1 0 1 0 0,-2 7-1 0 0,-1-1 126 0 0,0 0-1 0 0,-2 0 1 0 0,1-1-1 0 0,-1 0 1 0 0,-1 0-1 0 0,-12 13 1 0 0,-60 55 772 0 0,56-57-840 0 0,-51 40 244 0 0,53-46-329 0 0,1 1 0 0 0,1 1 0 0 0,1 1 0 0 0,-20 23-1 0 0,16-3-453 0 0,23-38-348 0 0,-2 5-1099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 10135 0 0,'2'-1'778'0'0,"18"0"-257"0"0,-20 1-252 0 0,1 0 0 0 0,0 0 1 0 0,0 0-1 0 0,0 0 0 0 0,0 0 0 0 0,-1 0 0 0 0,1 0 1 0 0,0 1-1 0 0,0-1 0 0 0,0 0 0 0 0,-1 0 0 0 0,1 1 1 0 0,0-1-1 0 0,-1 1 0 0 0,1-1 0 0 0,0 1 0 0 0,-1-1 1 0 0,1 1-1 0 0,0-1 0 0 0,-1 1 0 0 0,1 0 0 0 0,0 0-130 0 0,0 0 0 0 0,-1 1 0 0 0,1-1 0 0 0,-1 0 0 0 0,0 0-1 0 0,1 0 1 0 0,-1 0 0 0 0,0 1 0 0 0,0-1 0 0 0,0 0 0 0 0,0 0 0 0 0,0 3 0 0 0,0-1-7 0 0,-1 1 1 0 0,1 0 0 0 0,-1-1-1 0 0,0 1 1 0 0,0 0 0 0 0,0-1-1 0 0,-4 6 1 0 0,1-2 99 0 0,-1 0 0 0 0,-1 0 0 0 0,1-1 0 0 0,-1 0 0 0 0,-1 0 0 0 0,1 0 0 0 0,-1-1 0 0 0,-9 6 0 0 0,-8 4-93 0 0,-30 13-1 0 0,-121 42-167 0 0,66-29 5 0 0,75-29 1 0 0,24-8 7 0 0,-1-1 0 0 0,0 1 0 0 0,1 1 0 0 0,0 0 0 0 0,0 1-1 0 0,1-1 1 0 0,-17 14 0 0 0,20-11 16 0 0,5 1 0 0 0,1-6-3 0 0,1 0 0 0 0,0 0 0 0 0,0 0-1 0 0,0 0 1 0 0,1 0 0 0 0,-1 0 0 0 0,0 0 0 0 0,1-1-1 0 0,0 1 1 0 0,0-1 0 0 0,0 1 0 0 0,0-1 0 0 0,0 1-1 0 0,0-1 1 0 0,1 0 0 0 0,-1 0 0 0 0,1 0 0 0 0,3 1-1 0 0,7 5 3 0 0,0 0 0 0 0,21 8 0 0 0,-25-12 1 0 0,18 6-2 0 0,1-1 0 0 0,55 10 1 0 0,-60-15 16 0 0,1 1-1 0 0,-1 1 1 0 0,-1 1 0 0 0,1 1 0 0 0,29 15 0 0 0,-48-21 0 0 0,-1 1-1 0 0,1-1 1 0 0,-1 0 0 0 0,0 1-1 0 0,1 0 1 0 0,-1 0 0 0 0,0 0-1 0 0,-1 0 1 0 0,1 0 0 0 0,0 1-1 0 0,-1-1 1 0 0,0 1-1 0 0,0 0 1 0 0,0-1 0 0 0,0 1-1 0 0,-1 0 1 0 0,1 0 0 0 0,-1 0-1 0 0,0 0 1 0 0,0 0 0 0 0,0 1-1 0 0,-1-1 1 0 0,0 0-1 0 0,1 0 1 0 0,-2 1 0 0 0,1-1-1 0 0,0 0 1 0 0,-1 0 0 0 0,0 0-1 0 0,0 0 1 0 0,0 0 0 0 0,0 1-1 0 0,-1-2 1 0 0,1 1-1 0 0,-1 0 1 0 0,0 0 0 0 0,0 0-1 0 0,-1-1 1 0 0,1 0 0 0 0,-1 1-1 0 0,0-1 1 0 0,0 0 0 0 0,-4 3-1 0 0,-7 5 81 0 0,-1-1-1 0 0,-28 14 0 0 0,22-13-76 0 0,-24 11 59 0 0,-83 28-1 0 0,111-45-82 0 0,-104 33 6 0 0,101-34 0 0 0,0 0 0 0 0,0-1 0 0 0,0-1 0 0 0,-26-1 0 0 0,41-1 0 0 0,-1 0 0 0 0,1-1 0 0 0,-1 0 0 0 0,1 0 0 0 0,-1 0 0 0 0,1-1 0 0 0,0 0 0 0 0,-1 0 0 0 0,1 0 0 0 0,-9-6 0 0 0,12 6 2 0 0,1 1 0 0 0,-1 0 0 0 0,1-1-1 0 0,-1 1 1 0 0,1-1 0 0 0,-1 0 0 0 0,1 1-1 0 0,0-1 1 0 0,0 0 0 0 0,0 0-1 0 0,0 1 1 0 0,0-1 0 0 0,0 0 0 0 0,1 0-1 0 0,-1 0 1 0 0,1 0 0 0 0,-1 0 0 0 0,1-1-1 0 0,0 1 1 0 0,-1 0 0 0 0,1 0 0 0 0,0 0-1 0 0,1 0 1 0 0,-1 0 0 0 0,0 0 0 0 0,0 0-1 0 0,1 0 1 0 0,0 0 0 0 0,-1 0 0 0 0,1 0-1 0 0,2-4 1 0 0,-1 2-11 0 0,0-1 0 0 0,1 1 0 0 0,0 0-1 0 0,0 0 1 0 0,0 0 0 0 0,1 0 0 0 0,-1 0 0 0 0,1 1-1 0 0,0 0 1 0 0,5-4 0 0 0,18-10-1480 0 0,0 3-4506 0 0,-9 7-884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21 11519 0 0,'0'0'528'0'0,"-1"-1"-16"0"0,-1-1-466 0 0,0 0 0 0 0,0 0 0 0 0,-1 0 0 0 0,1 1 0 0 0,0-1-1 0 0,-1 1 1 0 0,1 0 0 0 0,-1 0 0 0 0,0-1 0 0 0,1 2 0 0 0,-1-1-1 0 0,0 0 1 0 0,1 0 0 0 0,-1 1 0 0 0,-4-1 0 0 0,3 1 365 0 0,-1 1 0 0 0,0-1 0 0 0,1 1 0 0 0,-1-1 0 0 0,0 1 0 0 0,1 1 0 0 0,-1-1 0 0 0,-6 4 0 0 0,2-1 56 0 0,0 1 0 0 0,1 0 0 0 0,0 0 0 0 0,0 1 1 0 0,0 0-1 0 0,1 1 0 0 0,-1 0 0 0 0,-8 11 1 0 0,6-5-360 0 0,1 1 1 0 0,1 1 0 0 0,0-1 0 0 0,0 2 0 0 0,2-1-1 0 0,0 1 1 0 0,-6 22 0 0 0,7-17-96 0 0,1 1-1 0 0,1 0 1 0 0,1 0 0 0 0,0 0-1 0 0,3 24 1 0 0,0-36 3 0 0,0 0 1 0 0,0 0-1 0 0,1 0 0 0 0,0-1 0 0 0,1 1 0 0 0,0-1 1 0 0,1 0-1 0 0,0 0 0 0 0,8 13 0 0 0,-10-19 16 0 0,0 0 0 0 0,0 0 0 0 0,0 0 0 0 0,1 0 0 0 0,-1 0 0 0 0,1 0-1 0 0,0-1 1 0 0,0 0 0 0 0,0 1 0 0 0,0-1 0 0 0,1 0 0 0 0,-1 0 0 0 0,1-1-1 0 0,-1 1 1 0 0,1-1 0 0 0,-1 0 0 0 0,1 1 0 0 0,0-2 0 0 0,-1 1 0 0 0,1 0 0 0 0,0-1-1 0 0,0 0 1 0 0,0 0 0 0 0,-1 0 0 0 0,1 0 0 0 0,7-2 0 0 0,-2 0 78 0 0,0-1 1 0 0,0 0 0 0 0,-1 0-1 0 0,1-1 1 0 0,-1 0-1 0 0,0-1 1 0 0,0 0-1 0 0,0 0 1 0 0,-1-1-1 0 0,0 0 1 0 0,0 0 0 0 0,8-9-1 0 0,5-8 50 0 0,-2-1-1 0 0,24-37 1 0 0,-24 31-148 0 0,-2-2-1 0 0,17-41 1 0 0,1-21-2922 0 0,-29 81 1192 0 0,0 2-68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 13359 0 0,'0'0'1027'0'0,"2"-1"-670"0"0,5-2 5113 0 0,-7 5-5379 0 0,-1 0 0 0 0,1-1 0 0 0,-1 1 0 0 0,0-1 0 0 0,0 1 0 0 0,0-1 0 0 0,0 1 0 0 0,0-1 0 0 0,0 1 0 0 0,0-1 0 0 0,-3 2 0 0 0,1 1 74 0 0,-46 48 605 0 0,-106 88 0 0 0,116-107-592 0 0,1 2 1 0 0,2 2 0 0 0,1 1-1 0 0,-40 57 1 0 0,72-90-136 0 0,0 0-1 0 0,-1 0 1 0 0,2 1-1 0 0,-1-1 1 0 0,1 0-1 0 0,-1 1 1 0 0,1 0-1 0 0,-1 7 0 0 0,3-11-31 0 0,-1 0 0 0 0,1 0-1 0 0,0 0 1 0 0,0 0 0 0 0,1 0 0 0 0,-1-1-1 0 0,0 1 1 0 0,0 0 0 0 0,1 0-1 0 0,-1 0 1 0 0,1-1 0 0 0,0 1-1 0 0,-1 0 1 0 0,1 0 0 0 0,0-1-1 0 0,0 1 1 0 0,0-1 0 0 0,0 1-1 0 0,0-1 1 0 0,1 1 0 0 0,-1-1-1 0 0,0 0 1 0 0,1 0 0 0 0,-1 1-1 0 0,1-1 1 0 0,-1 0 0 0 0,1 0-1 0 0,0 0 1 0 0,-1-1 0 0 0,4 2-1 0 0,1 0 2 0 0,0 0 0 0 0,0 0 0 0 0,1-1 0 0 0,-1 0 0 0 0,0 0 0 0 0,1-1 0 0 0,-1 1 0 0 0,11-2 0 0 0,51-9-129 0 0,-63 9 96 0 0,64-16-1945 0 0,-24 2-4753 0 0,-16 5-151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 14335 0 0,'3'0'662'0'0,"29"-2"255"0"0,11 1-412 0 0,-17 3 3222 0 0,-25-2-3654 0 0,0 1 1 0 0,0-1-1 0 0,0 0 0 0 0,0 0 1 0 0,0 0-1 0 0,-1 1 0 0 0,1-1 1 0 0,0 1-1 0 0,0-1 0 0 0,0 0 1 0 0,-1 1-1 0 0,1-1 0 0 0,0 1 1 0 0,-1 0-1 0 0,1-1 0 0 0,0 1 1 0 0,-1-1-1 0 0,1 1 0 0 0,-1 0 1 0 0,1 0-1 0 0,-1-1 0 0 0,1 1 1 0 0,-1 0-1 0 0,0 0 0 0 0,1 0 1 0 0,-1-1-1 0 0,0 1 0 0 0,1 0 1 0 0,-1 0-1 0 0,0 0 0 0 0,0 0 1 0 0,0 0-1 0 0,0 0 0 0 0,0-1 1 0 0,0 1-1 0 0,0 0 0 0 0,0 0 1 0 0,0 0-1 0 0,-1 0 0 0 0,1 0 1 0 0,0 0-1 0 0,0-1 0 0 0,-1 2 1 0 0,-1 3-49 0 0,0 0 0 0 0,0-1 0 0 0,0 1 1 0 0,0-1-1 0 0,-1 0 0 0 0,-3 5 1 0 0,-24 25 139 0 0,-1-2 0 0 0,-57 45 1 0 0,-21 22 83 0 0,23-1-55 0 0,72-80-134 0 0,1 0-1 0 0,1 1 1 0 0,-17 37-1 0 0,28-53-40 0 0,0 0-1 0 0,0 0 1 0 0,0 0-1 0 0,0 0 1 0 0,0 0-1 0 0,1 0 0 0 0,-1 0 1 0 0,1 0-1 0 0,0 0 1 0 0,0 1-1 0 0,0-1 1 0 0,0 0-1 0 0,2 5 1 0 0,-2-7-9 0 0,1 1 0 0 0,0 0-1 0 0,0 0 1 0 0,0 0 0 0 0,0-1 0 0 0,0 1 0 0 0,0-1 0 0 0,0 1 0 0 0,1-1-1 0 0,-1 1 1 0 0,1-1 0 0 0,-1 0 0 0 0,1 1 0 0 0,-1-1 0 0 0,1 0-1 0 0,0 0 1 0 0,-1 0 0 0 0,1 0 0 0 0,0-1 0 0 0,0 1 0 0 0,0 0 0 0 0,2 0-1 0 0,8 1 16 0 0,0 0 0 0 0,0 0 0 0 0,0-1 0 0 0,0-1-1 0 0,0 0 1 0 0,23-3 0 0 0,71-19-28 0 0,-73 13-920 0 0,61-25 0 0 0,-79 28-100 0 0,-1-2 0 0 0,0 0 0 0 0,0 0-1 0 0,-1-1 1 0 0,0-1 0 0 0,16-15 0 0 0,31-38-3969 0 0,-39 40 3328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 3223 0 0,'0'0'2015'0'0,"-10"-3"3809"0"0,5 3-5334 0 0,0 1 0 0 0,1 0 0 0 0,-1 0 0 0 0,1 1 0 0 0,-1-1 0 0 0,1 1 0 0 0,-1 0 0 0 0,1 0 0 0 0,0 1 0 0 0,0-1 0 0 0,0 1 0 0 0,-5 4 0 0 0,-3 4-146 0 0,0 0-1 0 0,-14 17 0 0 0,5-4 88 0 0,-19 31 0 0 0,34-45-244 0 0,0 0 0 0 0,0 0 0 0 0,1 1 0 0 0,1 0 0 0 0,0 0 1 0 0,-4 17-1 0 0,7-26-149 0 0,1-1 0 0 0,-1 1 0 0 0,1 0 0 0 0,0 0 0 0 0,0-1 0 0 0,0 1 0 0 0,0 0-1 0 0,0 0 1 0 0,0-1 0 0 0,0 1 0 0 0,1 0 0 0 0,-1-1 0 0 0,1 1 0 0 0,-1 0 0 0 0,1-1 0 0 0,-1 1 0 0 0,1-1 0 0 0,0 1 0 0 0,0 0 0 0 0,0-1 0 0 0,0 0 0 0 0,0 1 0 0 0,0-1 0 0 0,0 0 0 0 0,1 1 0 0 0,-1-1 0 0 0,0 0-1 0 0,1 0 1 0 0,-1 0 0 0 0,1 0 0 0 0,-1 0 0 0 0,1-1 0 0 0,-1 1 0 0 0,1 0 0 0 0,0-1 0 0 0,-1 1 0 0 0,1-1 0 0 0,0 0 0 0 0,-1 1 0 0 0,4-1 0 0 0,3 0 5 0 0,0 0 1 0 0,0 0-1 0 0,0-1 0 0 0,-1 0 1 0 0,1 0-1 0 0,0-1 0 0 0,-1 0 1 0 0,1 0-1 0 0,-1-1 0 0 0,1 0 1 0 0,-1 0-1 0 0,12-8 0 0 0,-14 7-12 0 0,1 1-1 0 0,-1-1 1 0 0,0-1-1 0 0,0 1 0 0 0,-1-1 1 0 0,1 1-1 0 0,-1-1 0 0 0,0-1 1 0 0,-1 1-1 0 0,1 0 0 0 0,-1-1 1 0 0,0 0-1 0 0,0 0 0 0 0,-1 0 1 0 0,4-11-1 0 0,-5 11-87 0 0,0 0-1 0 0,0-1 1 0 0,-1 1-1 0 0,1 0 0 0 0,-1-1 1 0 0,-1 1-1 0 0,1 0 1 0 0,-1-1-1 0 0,0 1 1 0 0,-1 0-1 0 0,0 0 1 0 0,-3-10-1 0 0,3 12 14 0 0,0 0-1 0 0,0 0 0 0 0,-1 1 1 0 0,1-1-1 0 0,-1 0 1 0 0,0 1-1 0 0,0 0 0 0 0,0 0 1 0 0,0 0-1 0 0,-1 0 1 0 0,1 0-1 0 0,-1 1 0 0 0,1-1 1 0 0,-1 1-1 0 0,0 0 1 0 0,0 0-1 0 0,0 1 0 0 0,0-1 1 0 0,-5-1-1 0 0,6 3-42 0 0,1 0-1 0 0,0-1 0 0 0,-1 1 1 0 0,1 0-1 0 0,0 0 1 0 0,-1 0-1 0 0,1 1 1 0 0,0-1-1 0 0,0 0 0 0 0,-1 1 1 0 0,1 0-1 0 0,0-1 1 0 0,0 1-1 0 0,0 0 1 0 0,0 0-1 0 0,0 0 0 0 0,0 0 1 0 0,-4 3-1 0 0,5-2-206 0 0,-1-1 0 0 0,0 1 0 0 0,1-1-1 0 0,0 1 1 0 0,-1 0 0 0 0,1-1 0 0 0,0 1 0 0 0,0 0 0 0 0,0 0-1 0 0,0 0 1 0 0,0 0 0 0 0,0 0 0 0 0,0 2 0 0 0,-1 8-5588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1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6447 0 0,'-1'1'298'0'0,"-9"23"-1104"0"0,2-5 2903 0 0,0 0 1 0 0,-4 19 0 0 0,11-33-1577 0 0,-1 0 0 0 0,2 0 0 0 0,-1 0 0 0 0,0 0 0 0 0,1 0 0 0 0,0 0 0 0 0,0 0 0 0 0,1 0 0 0 0,-1 0 0 0 0,1 0 0 0 0,0 0 0 0 0,1 0 0 0 0,1 6 0 0 0,-2-9-420 0 0,1 0 1 0 0,-1 0-1 0 0,0 0 1 0 0,1 0-1 0 0,-1 0 1 0 0,1 0-1 0 0,0 0 0 0 0,0 0 1 0 0,-1-1-1 0 0,1 1 1 0 0,0-1-1 0 0,0 1 1 0 0,1-1-1 0 0,-1 0 1 0 0,0 0-1 0 0,0 0 1 0 0,0 0-1 0 0,1 0 0 0 0,-1-1 1 0 0,1 1-1 0 0,-1-1 1 0 0,0 1-1 0 0,1-1 1 0 0,-1 0-1 0 0,4 0 1 0 0,5 0 114 0 0,1-1 1 0 0,-1-1-1 0 0,1 0 1 0 0,11-4 0 0 0,-10 3-73 0 0,46-14 395 0 0,95-40-1 0 0,-91 27-394 0 0,-57 27-133 0 0,0 0 0 0 0,-1-1 0 0 0,1 0 0 0 0,-1 0 0 0 0,0-1 0 0 0,0 0 0 0 0,-1 1 0 0 0,5-7 0 0 0,-8 10-16 0 0,-1 1-1 0 0,1-1 1 0 0,0 0-1 0 0,-1 0 1 0 0,0 0 0 0 0,1 1-1 0 0,-1-1 1 0 0,1 0-1 0 0,-1 0 1 0 0,0 0-1 0 0,0 0 1 0 0,1 0-1 0 0,-1 0 1 0 0,0 0 0 0 0,0 0-1 0 0,0 0 1 0 0,0 0-1 0 0,0 0 1 0 0,0 0-1 0 0,0 1 1 0 0,0-1 0 0 0,-1 0-1 0 0,1-1 1 0 0,-1 1-13 0 0,0 0 0 0 0,1 0 1 0 0,-1 0-1 0 0,0 1 1 0 0,0-1-1 0 0,1 0 0 0 0,-1 1 1 0 0,0-1-1 0 0,0 1 0 0 0,0-1 1 0 0,0 0-1 0 0,0 1 1 0 0,0 0-1 0 0,0-1 0 0 0,0 1 1 0 0,-2-1-1 0 0,-3 0-74 0 0,0 1-1 0 0,0-1 1 0 0,0 1 0 0 0,0 0-1 0 0,-11 1 1 0 0,0 3 35 0 0,1 0 1 0 0,0 1-1 0 0,0 0 0 0 0,1 1 0 0 0,-1 1 0 0 0,-25 16 1 0 0,10-3 202 0 0,-57 48 0 0 0,59-42 74 0 0,-46 53 1 0 0,63-64-121 0 0,1 0 0 0 0,0 1 0 0 0,1 0 0 0 0,1 1 0 0 0,-13 30 0 0 0,20-42-62 0 0,1 0 0 0 0,0-1 0 0 0,0 1 1 0 0,0 0-1 0 0,0 0 0 0 0,1 0 0 0 0,-1 0 0 0 0,1 0 0 0 0,1 0 0 0 0,-1 1 0 0 0,1-1 0 0 0,0-1 0 0 0,1 7 0 0 0,-1-8-59 0 0,0-1 0 0 0,0 1 0 0 0,1-1 0 0 0,-1 0 0 0 0,0 1-1 0 0,1-1 1 0 0,-1 0 0 0 0,1 0 0 0 0,0 0 0 0 0,0 0-1 0 0,0 0 1 0 0,0-1 0 0 0,0 1 0 0 0,0-1 0 0 0,0 1-1 0 0,1-1 1 0 0,-1 0 0 0 0,0 0 0 0 0,1 1 0 0 0,-1-2 0 0 0,1 1-1 0 0,-1 0 1 0 0,1-1 0 0 0,0 1 0 0 0,-1-1 0 0 0,5 1-1 0 0,2-2-499 0 0,-1 1-1 0 0,0-1 0 0 0,0-1 1 0 0,1 1-1 0 0,-1-1 1 0 0,0-1-1 0 0,9-3 0 0 0,5-3-1538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128 187 3223 0 0,'63'-52'474'0'0,"-21"21"6196"0"0,73-40 1 0 0,-58 38-1950 0 0,-67 39-4202 0 0,-29 21-340 0 0,2 2 1 0 0,1 2-1 0 0,1 1 1 0 0,-31 37-1 0 0,61-63-178 0 0,-34 43 33 0 0,36-45-31 0 0,0 1 1 0 0,0 0-1 0 0,0 0 0 0 0,1 0 0 0 0,0 1 1 0 0,0-1-1 0 0,0 1 0 0 0,-2 8 0 0 0,4-11 0 0 0,0 0 0 0 0,1 0 0 0 0,-1 1 0 0 0,1-1 0 0 0,-1 0 0 0 0,1 0 0 0 0,0 0 0 0 0,0 0-1 0 0,0 0 1 0 0,0 0 0 0 0,1 0 0 0 0,-1 0 0 0 0,1 0 0 0 0,0-1 0 0 0,0 1 0 0 0,0-1 0 0 0,3 4 0 0 0,6 5 20 0 0,-1-1 1 0 0,19 12 0 0 0,-27-20-23 0 0,9 6 125 0 0,0 2 0 0 0,0-1-1 0 0,-1 1 1 0 0,-1 1-1 0 0,0-1 1 0 0,0 2-1 0 0,13 23 1 0 0,-19-30-46 0 0,-1 0 1 0 0,0 0-1 0 0,0 0 0 0 0,-1 0 0 0 0,1 0 1 0 0,-1 1-1 0 0,0-1 0 0 0,-1 0 0 0 0,1 1 1 0 0,-1 7-1 0 0,-1-9-36 0 0,1 0 0 0 0,-1-1 1 0 0,0 1-1 0 0,0 0 0 0 0,0 0 0 0 0,-1 0 0 0 0,1-1 1 0 0,-1 1-1 0 0,0-1 0 0 0,0 1 0 0 0,-1-1 0 0 0,1 0 1 0 0,0 1-1 0 0,-1-1 0 0 0,-5 4 0 0 0,-1 1-15 0 0,0-1 0 0 0,-1 0 1 0 0,0 0-1 0 0,-1-1 0 0 0,1-1 0 0 0,-1 1 0 0 0,0-2 0 0 0,-23 7 1 0 0,27-9-108 0 0,1 0 0 0 0,-1-1 0 0 0,0 0 0 0 0,0 0 0 0 0,0-1 0 0 0,0 0 0 0 0,0 0 0 0 0,0 0 0 0 0,0-1 0 0 0,0 0 0 0 0,0 0 0 0 0,0-1 0 0 0,0 0 0 0 0,1 0 0 0 0,-1-1 0 0 0,-9-5 0 0 0,14 7-174 0 0,0 0 0 0 0,0-1 0 0 0,1 1 0 0 0,-1 0 0 0 0,1-1 0 0 0,-1 1 0 0 0,1-1 0 0 0,-3-3 0 0 0,-1-10-5747 0 0,5 0-1175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61 7831 0 0,'22'-20'717'0'0,"13"-15"15493"0"0,-35 34-16160 0 0,-1 1 0 0 0,0-1-1 0 0,0 1 1 0 0,0-1 0 0 0,1 1 0 0 0,-1-1 0 0 0,0 1 0 0 0,0 0 0 0 0,0 0-1 0 0,0-1 1 0 0,0 1 0 0 0,0 0 0 0 0,0 0 0 0 0,-1 0 0 0 0,-7 1-30 0 0,0 1 0 0 0,0 0 1 0 0,0 0-1 0 0,1 1 0 0 0,-1 1 0 0 0,1-1 1 0 0,-12 7-1 0 0,7-3-29 0 0,-25 12-332 0 0,0 3-1 0 0,1 1 0 0 0,2 1 1 0 0,-53 47-1 0 0,80-63 305 0 0,-1 1 0 0 0,1-1 1 0 0,0 2-1 0 0,1-1 0 0 0,0 1 0 0 0,1 0 0 0 0,-7 12 0 0 0,12-19 30 0 0,0 0-1 0 0,0 0 1 0 0,0-1-1 0 0,0 1 1 0 0,0 0-1 0 0,0 0 1 0 0,1 0-1 0 0,-1 0 0 0 0,1 0 1 0 0,0 1-1 0 0,0-1 1 0 0,0 0-1 0 0,0 0 1 0 0,1 0-1 0 0,-1 0 1 0 0,1 0-1 0 0,0 0 0 0 0,0 0 1 0 0,0 0-1 0 0,0-1 1 0 0,0 1-1 0 0,1 0 1 0 0,-1 0-1 0 0,1-1 1 0 0,0 1-1 0 0,0-1 0 0 0,0 0 1 0 0,0 1-1 0 0,0-1 1 0 0,0 0-1 0 0,1 0 1 0 0,4 3-1 0 0,20 12-46 0 0,2-2-1 0 0,46 20 0 0 0,-24-12 27 0 0,-28-13 127 0 0,-7-3 194 0 0,0 0 0 0 0,-1 1 1 0 0,21 14-1 0 0,-33-20-243 0 0,0 1-1 0 0,0-1 1 0 0,0 1-1 0 0,0 0 1 0 0,0 0 0 0 0,0 0-1 0 0,-1 0 1 0 0,1 0-1 0 0,-1 1 1 0 0,0-1 0 0 0,0 1-1 0 0,0-1 1 0 0,-1 1-1 0 0,1 0 1 0 0,-1 0 0 0 0,0 0-1 0 0,0 0 1 0 0,0 0 0 0 0,0 8-1 0 0,-1-9 0 0 0,0 1 0 0 0,-1-1 1 0 0,1 1-1 0 0,-1-1 0 0 0,0 1 0 0 0,0-1 0 0 0,0 0 0 0 0,0 1 1 0 0,-1-1-1 0 0,1 0 0 0 0,-1 0 0 0 0,-2 3 0 0 0,0-1 14 0 0,0 1 0 0 0,-1-2 1 0 0,1 1-1 0 0,-1 0 0 0 0,-10 7 0 0 0,-3-1 94 0 0,-1-1 0 0 0,-37 17 0 0 0,52-26-134 0 0,-23 10 46 0 0,0-2 0 0 0,-1-1-1 0 0,0-1 1 0 0,-55 6 0 0 0,61-12-520 0 0,0-1-1 0 0,1-1 0 0 0,-1-1 1 0 0,1 0-1 0 0,-25-8 1 0 0,22 3-5634 0 0,2-3-1897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 2759 0 0,'2'-1'207'0'0,"21"-12"7798"0"0,-23 14-7778 0 0,1-1-1 0 0,-1 1 1 0 0,1-1-1 0 0,-1 1 0 0 0,1-1 1 0 0,-1 1-1 0 0,0 0 1 0 0,1-1-1 0 0,-1 1 0 0 0,0 0 1 0 0,0 0-1 0 0,1-1 1 0 0,-1 1-1 0 0,0 0 0 0 0,0-1 1 0 0,0 1-1 0 0,0 0 1 0 0,0 1-1 0 0,-1 13 368 0 0,-2-3-161 0 0,0 0 0 0 0,-1 0 0 0 0,-1 0 0 0 0,0-1 0 0 0,-11 19 0 0 0,-3 5 221 0 0,-78 146 842 0 0,37-75-1314 0 0,-12 14-213 0 0,15-29-936 0 0,32-53-385 0 0,24-36 1003 0 0,65-106-8047 0 0,-47 72 6749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124 474 9559 0 0,'-56'157'3796'0'0,"53"-148"-3206"0"0,1-3-106 0 0,-1 0 1 0 0,1 0 0 0 0,-1-1 0 0 0,-4 7 0 0 0,5-11-312 0 0,-2 0 35 0 0,4 0-191 0 0,0-1 1 0 0,0 0-1 0 0,0 0 1 0 0,-1 0 0 0 0,1 1-1 0 0,0-1 1 0 0,0 0-1 0 0,-1 0 1 0 0,1 0-1 0 0,0 0 1 0 0,-1 0-1 0 0,1 0 1 0 0,0 0 0 0 0,0 1-1 0 0,-1-1 1 0 0,1 0-1 0 0,0 0 1 0 0,-1 0-1 0 0,1 0 1 0 0,0 0-1 0 0,0 0 1 0 0,-1 0-1 0 0,1 0 1 0 0,0-1 0 0 0,-1 1-1 0 0,1 0 1 0 0,0 0-1 0 0,0 0 1 0 0,-1 0-1 0 0,1 0 1 0 0,0 0-1 0 0,0-1 1 0 0,-1 1 0 0 0,1 0-1 0 0,0 0 1 0 0,-1-1-1 0 0,-1-4 32 0 0,0-1 0 0 0,0 1 1 0 0,0-1-1 0 0,1 0 0 0 0,0 0 0 0 0,0 0 0 0 0,0 0 0 0 0,1 0 0 0 0,0 0 1 0 0,0 0-1 0 0,1 0 0 0 0,-1 0 0 0 0,1 1 0 0 0,1-1 0 0 0,1-8 0 0 0,5-8-9 0 0,0 0-1 0 0,17-35 0 0 0,-1 14-70 0 0,1 1 0 0 0,2 1 0 0 0,50-58 0 0 0,-31 48-297 0 0,101-87-1 0 0,-137 131 325 0 0,-1-1 0 0 0,1 2 0 0 0,0-1 0 0 0,0 1 1 0 0,1 1-1 0 0,0 0 0 0 0,20-7 0 0 0,-26 11 40 0 0,-1 0 0 0 0,0 0 0 0 0,1 1 0 0 0,-1-1 0 0 0,1 1 0 0 0,-1 0 0 0 0,0 0 1 0 0,1 0-1 0 0,-1 1 0 0 0,1 0 0 0 0,-1-1 0 0 0,0 1 0 0 0,1 1 0 0 0,-1-1 0 0 0,0 1 0 0 0,0 0 0 0 0,0 0 0 0 0,0 0 0 0 0,0 0 0 0 0,-1 1 0 0 0,1-1 0 0 0,6 7 1 0 0,-3-1 33 0 0,-1 0 0 0 0,1 1 1 0 0,-1 0-1 0 0,-1 0 0 0 0,0 0 1 0 0,0 1-1 0 0,-1 0 1 0 0,0 0-1 0 0,-1 0 0 0 0,0 0 1 0 0,0 0-1 0 0,0 12 0 0 0,1 6 47 0 0,-2 1 0 0 0,-1 0-1 0 0,-3 36 1 0 0,-1-28-56 0 0,-3 1 0 0 0,0-1 0 0 0,-3 0 0 0 0,-1 0 0 0 0,-2-1 0 0 0,-1 0 0 0 0,-26 48 0 0 0,12-35 24 0 0,-2-1 0 0 0,-3-2 0 0 0,-1-1 0 0 0,-54 56 0 0 0,72-86-77 0 0,0-1 0 0 0,-1-1 1 0 0,0 0-1 0 0,-1-1 0 0 0,0-1 0 0 0,-30 14 0 0 0,32-18 1 0 0,0-1-1 0 0,-1-1 0 0 0,1 0 1 0 0,-1-1-1 0 0,0 0 0 0 0,0-2 1 0 0,0 0-1 0 0,-30 0 0 0 0,43-2-6 0 0,0 0 1 0 0,-1 0-1 0 0,1-1 0 0 0,0 0 1 0 0,0 1-1 0 0,0-1 0 0 0,0 0 0 0 0,0-1 1 0 0,0 1-1 0 0,0 0 0 0 0,0-1 0 0 0,0 0 1 0 0,0 1-1 0 0,1-1 0 0 0,-5-4 1 0 0,6 4-15 0 0,-1 0 0 0 0,1 1 0 0 0,0-1 0 0 0,0 0 0 0 0,0 0 0 0 0,0 0 0 0 0,0 0 0 0 0,0 0 0 0 0,0 0 1 0 0,1 0-1 0 0,-1 0 0 0 0,1-1 0 0 0,0 1 0 0 0,-1 0 0 0 0,1 0 0 0 0,0 0 0 0 0,0-1 0 0 0,0 1 0 0 0,1 0 0 0 0,-1 0 0 0 0,0 0 1 0 0,1 0-1 0 0,0 0 0 0 0,1-3 0 0 0,1-4-118 0 0,2 1-1 0 0,-1-1 1 0 0,1 1 0 0 0,0 1-1 0 0,1-1 1 0 0,0 1 0 0 0,0 0 0 0 0,11-10-1 0 0,62-46-1741 0 0,-69 56 1458 0 0,28-19-3834 0 0,1-2-1260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87 9215 0 0,'0'0'831'0'0,"1"2"-686"0"0,2 5 696 0 0,0 0 0 0 0,-1 1 0 0 0,0 0 0 0 0,0 0 0 0 0,-1-1 0 0 0,1 10 0 0 0,-1-6 187 0 0,0 0 1 0 0,7 19-1 0 0,-8-27-914 0 0,1-1-1 0 0,0 1 1 0 0,0-1-1 0 0,0 0 0 0 0,0 1 1 0 0,1-1-1 0 0,-1 0 1 0 0,0 0-1 0 0,1 0 1 0 0,0 0-1 0 0,0 0 1 0 0,-1 0-1 0 0,1 0 1 0 0,0-1-1 0 0,0 1 0 0 0,0-1 1 0 0,1 0-1 0 0,-1 1 1 0 0,0-1-1 0 0,1 0 1 0 0,3 1-1 0 0,-2-1-45 0 0,0-1 0 0 0,-1 1 0 0 0,1-1 0 0 0,0 0 0 0 0,0 0 0 0 0,-1 0 0 0 0,1-1 0 0 0,0 0 0 0 0,-1 1 0 0 0,1-1 0 0 0,-1-1 0 0 0,1 1 0 0 0,-1 0 0 0 0,6-4 0 0 0,4-2-7 0 0,-1 0 0 0 0,0-1 0 0 0,-1-1 1 0 0,0 0-1 0 0,0 0 0 0 0,9-12 0 0 0,-13 14-93 0 0,-1 0 0 0 0,-1-1 0 0 0,1 1 0 0 0,-1-1-1 0 0,-1-1 1 0 0,0 1 0 0 0,0-1 0 0 0,0 1 0 0 0,-1-1 0 0 0,2-10 0 0 0,-4 17-11 0 0,-1-1 0 0 0,0 1 0 0 0,1 0 0 0 0,-1 0 0 0 0,0-1 0 0 0,0 1 0 0 0,0 0 0 0 0,0-1 0 0 0,-1 1 1 0 0,1 0-1 0 0,-1 0 0 0 0,1-1 0 0 0,-1 1 0 0 0,0 0 0 0 0,0 0 0 0 0,0 0 0 0 0,0 0 0 0 0,0 0 0 0 0,0 0 0 0 0,-1 0 0 0 0,1 0 0 0 0,-2-1 0 0 0,1 1-23 0 0,0 1 0 0 0,-1-1 0 0 0,1 1 0 0 0,0-1 0 0 0,-1 1 0 0 0,1 0 0 0 0,-1 0 0 0 0,1 0 0 0 0,-1 1 0 0 0,0-1 0 0 0,1 0 0 0 0,-1 1 0 0 0,0 0 0 0 0,0-1-1 0 0,1 1 1 0 0,-1 0 0 0 0,0 1 0 0 0,-3-1 0 0 0,-8 3-116 0 0,1 0 0 0 0,-1 1 0 0 0,0 0 0 0 0,1 1 0 0 0,0 0 0 0 0,-18 11 0 0 0,-1 2 130 0 0,-36 30 0 0 0,46-32 201 0 0,1 2 0 0 0,-24 26 0 0 0,34-32 27 0 0,1 1 0 0 0,0 0 0 0 0,1 0-1 0 0,0 1 1 0 0,-8 18 0 0 0,15-29-135 0 0,1 1-1 0 0,0-1 1 0 0,0 0-1 0 0,0 1 0 0 0,0-1 1 0 0,0 1-1 0 0,1-1 1 0 0,-1 1-1 0 0,1-1 1 0 0,0 1-1 0 0,0-1 1 0 0,0 1-1 0 0,1 0 1 0 0,-1-1-1 0 0,1 1 1 0 0,0-1-1 0 0,0 0 0 0 0,0 1 1 0 0,2 2-1 0 0,-1-2-6 0 0,1 0-1 0 0,-1 0 0 0 0,1-1 0 0 0,0 1 1 0 0,0-1-1 0 0,0 0 0 0 0,1 0 0 0 0,-1 0 1 0 0,1 0-1 0 0,0 0 0 0 0,-1-1 0 0 0,1 0 1 0 0,0 0-1 0 0,8 3 0 0 0,0-1 1 0 0,1 0 0 0 0,0-1 0 0 0,0-1 0 0 0,0 0 0 0 0,1 0 0 0 0,-1-1 0 0 0,0-1 0 0 0,22-2 0 0 0,4-3-748 0 0,62-17 0 0 0,-58 10-612 0 0,-2-2-66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335 819 8287 0 0,'8'-4'298'0'0,"0"-1"0"0"0,14-4 0 0 0,41-10 5210 0 0,-44 14-3749 0 0,-1-1 0 0 0,30-12 0 0 0,-19 2-1072 0 0,-1 0 0 0 0,-1-2 0 0 0,49-42 0 0 0,-63 47-650 0 0,0-1 0 0 0,0-1 0 0 0,-2 1 0 0 0,0-2 0 0 0,-1 0 0 0 0,0 0 0 0 0,14-34 0 0 0,-11 17 17 0 0,-2-1-1 0 0,-1 0 0 0 0,7-46 0 0 0,-11 42-499 0 0,2-59-1 0 0,-7 81 295 0 0,-2 0 0 0 0,0 0 1 0 0,-1 0-1 0 0,-1 0 0 0 0,0 0 0 0 0,-7-20 0 0 0,9 34 98 0 0,1-1-1 0 0,-1 1 1 0 0,0 0 0 0 0,0 0-1 0 0,0-1 1 0 0,-1 1-1 0 0,1 0 1 0 0,0 0-1 0 0,-1 0 1 0 0,0 0 0 0 0,1 1-1 0 0,-1-1 1 0 0,0 0-1 0 0,0 1 1 0 0,0-1 0 0 0,0 1-1 0 0,0 0 1 0 0,0 0-1 0 0,0-1 1 0 0,0 1-1 0 0,-3 0 1 0 0,2 0 19 0 0,0 1 0 0 0,-1 0-1 0 0,1 0 1 0 0,0 0 0 0 0,0 0 0 0 0,0 0-1 0 0,0 1 1 0 0,0 0 0 0 0,0-1 0 0 0,0 1 0 0 0,0 0-1 0 0,0 0 1 0 0,0 1 0 0 0,0-1 0 0 0,0 1-1 0 0,-3 2 1 0 0,-3 2 36 0 0,0 1-1 0 0,1 0 1 0 0,0 1 0 0 0,0-1-1 0 0,1 1 1 0 0,0 1-1 0 0,-9 13 1 0 0,-35 71 280 0 0,-72 187 619 0 0,20 9-348 0 0,56-130 10 0 0,-34 211-1 0 0,77-349-623 0 0,-1 0-1 0 0,-1 0 0 0 0,-1-1 1 0 0,-1 0-1 0 0,0 0 0 0 0,-20 31 1 0 0,21-40-232 0 0,0 0 1 0 0,-2 0 0 0 0,1-1 0 0 0,-1 0 0 0 0,-1-1-1 0 0,0 1 1 0 0,0-2 0 0 0,0 0 0 0 0,-1 0 0 0 0,-1-1-1 0 0,-22 11 1 0 0,30-16-186 0 0,0 0 0 0 0,-1-1-1 0 0,1 1 1 0 0,0-1 0 0 0,-1 0-1 0 0,1 0 1 0 0,-1-1 0 0 0,1 1-1 0 0,-7-1 1 0 0,2-2-1024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1839 0 0,'17'-33'356'0'0,"32"-48"-1"0"0,-13 37 4401 0 0,-14 19 3761 0 0,-19 38-7367 0 0,0-5-855 0 0,-1-1 0 0 0,1 1 1 0 0,0-1-1 0 0,0 1 1 0 0,1-1-1 0 0,0 0 1 0 0,0 0-1 0 0,9 10 0 0 0,-9-13-188 0 0,-1-1-1 0 0,1 1 0 0 0,0-1 1 0 0,0 1-1 0 0,1-1 0 0 0,-1-1 0 0 0,1 1 1 0 0,-1-1-1 0 0,1 1 0 0 0,0-1 1 0 0,0-1-1 0 0,0 1 0 0 0,0-1 1 0 0,8 2-1 0 0,1-2 11 0 0,0 0 0 0 0,0-1 0 0 0,0-1 0 0 0,0 0 0 0 0,27-6 0 0 0,-19 2-661 0 0,-1-1 0 0 0,42-19 1 0 0,-38 14-931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13015 0 0,'0'0'596'0'0,"1"2"-13"0"0,-1 8-349 0 0,-1 1 1 0 0,0-1-1 0 0,0 1 0 0 0,-1-1 0 0 0,0 1 1 0 0,-5 13-1 0 0,1-1 1077 0 0,-2 1-24 0 0,-1 0 1 0 0,-23 44-1 0 0,14-31-591 0 0,-29 48-1265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 10591 0 0,'-2'-5'278'0'0,"-1"0"-1"0"0,1 0 0 0 0,-1 0 0 0 0,0 1 0 0 0,0-1 1 0 0,-1 1-1 0 0,1 0 0 0 0,-1 0 0 0 0,-5-5 0 0 0,7 9 617 0 0,2-1-805 0 0,-1 1 0 0 0,1 0 0 0 0,0 0 0 0 0,-1 0 0 0 0,1 0 0 0 0,-1-1 0 0 0,1 1 0 0 0,-1 0 0 0 0,1 0 0 0 0,-1 0 0 0 0,1 0 0 0 0,-1 0 0 0 0,1 0 0 0 0,-1 0 0 0 0,1 1 0 0 0,-1-1 0 0 0,1 0 0 0 0,-1 0 0 0 0,0 0 0 0 0,0 1-81 0 0,-2 2-6 0 0,0 10 49 0 0,3-11-148 0 0,0 0-1 0 0,0 0 1 0 0,0 0 0 0 0,0 0-1 0 0,0 0 1 0 0,0 0 0 0 0,1 0-1 0 0,0 3 1 0 0,4 8-3772 0 0,0-1-1021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1839 0 0,'-2'1'9999'0'0,"-9"5"-9306"0"0,1 1-1 0 0,-1 0 1 0 0,2 1-1 0 0,-1 0 1 0 0,1 0 0 0 0,0 1-1 0 0,0 0 1 0 0,1 0-1 0 0,-7 13 1 0 0,6-10-584 0 0,1 1 1 0 0,1 0-1 0 0,0 0 1 0 0,1 1-1 0 0,1 0 0 0 0,0 0 1 0 0,-5 22-1 0 0,9-28-24 0 0,0 0 0 0 0,1 1 1 0 0,0-1-1 0 0,0 0 0 0 0,2 14 0 0 0,-1-18-16 0 0,0 1 0 0 0,0 0 1 0 0,0 0-1 0 0,1 0 1 0 0,-1-1-1 0 0,1 1 0 0 0,1-1 1 0 0,-1 1-1 0 0,0-1 0 0 0,5 6 1 0 0,-4-8-46 0 0,-1 0 1 0 0,0 0 0 0 0,1-1-1 0 0,-1 1 1 0 0,1-1 0 0 0,0 1-1 0 0,-1-1 1 0 0,1 0 0 0 0,0 0-1 0 0,0 0 1 0 0,-1-1 0 0 0,1 1-1 0 0,0-1 1 0 0,0 1 0 0 0,0-1-1 0 0,0 0 1 0 0,0 0 0 0 0,0 0 0 0 0,0-1-1 0 0,0 1 1 0 0,0-1 0 0 0,-1 1-1 0 0,5-2 1 0 0,2-1 46 0 0,0 0 0 0 0,0-1-1 0 0,0 0 1 0 0,-1 0 0 0 0,1 0 0 0 0,7-7-1 0 0,20-13 63 0 0,-24 18-72 0 0,-1-2 0 0 0,0 1 0 0 0,0-2 0 0 0,0 1-1 0 0,-1-2 1 0 0,15-16 0 0 0,-14 0 3 0 0,-11 21-64 0 0,0 1 0 0 0,-1-1 0 0 0,1 1 0 0 0,-1-1 0 0 0,0 1 0 0 0,0-1 0 0 0,-1 1 0 0 0,1-1 0 0 0,-1 1 0 0 0,0 0 0 0 0,0 0 0 0 0,0 0 0 0 0,-1 0 0 0 0,-3-5 0 0 0,-7-7 0 0 0,0 1 0 0 0,-16-14 0 0 0,13 14 0 0 0,11 10-256 0 0,0 1 0 0 0,0-1 0 0 0,0 1 0 0 0,-11-6 0 0 0,14 9 130 0 0,0 0 0 0 0,-1 0 0 0 0,1 0 0 0 0,0 0 0 0 0,-1 0 0 0 0,1 1 0 0 0,-1-1 0 0 0,1 1 0 0 0,-1 0 0 0 0,1-1 0 0 0,-1 1 0 0 0,0 0 0 0 0,1 1 0 0 0,-1-1 0 0 0,-3 1 0 0 0,-5 2-1362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16207 0 0,'0'0'1470'0'0,"0"2"-1209"0"0,0 3-202 0 0,0 5 319 0 0,0 0-1 0 0,1 0 1 0 0,3 10-1 0 0,-4-18 647 0 0,7-17-356 0 0,-1 6-520 0 0,11-29 107 0 0,2 1 1 0 0,45-65-1 0 0,-49 81-229 0 0,2 1-1 0 0,0 1 1 0 0,1 1 0 0 0,1 0-1 0 0,38-27 1 0 0,-53 42 38 0 0,1 0 0 0 0,-1 1-1 0 0,1-1 1 0 0,0 1 0 0 0,-1 1 0 0 0,1-1-1 0 0,0 0 1 0 0,0 1 0 0 0,0 0-1 0 0,0 0 1 0 0,0 1 0 0 0,9-1 0 0 0,-11 1-13 0 0,-1 1 0 0 0,0-1 1 0 0,1 0-1 0 0,-1 1 1 0 0,0 0-1 0 0,0-1 0 0 0,1 1 1 0 0,-1 0-1 0 0,0 0 1 0 0,0 0-1 0 0,0 1 1 0 0,0-1-1 0 0,0 0 0 0 0,0 1 1 0 0,-1-1-1 0 0,1 1 1 0 0,0 0-1 0 0,-1-1 0 0 0,1 1 1 0 0,-1 0-1 0 0,1 0 1 0 0,-1 0-1 0 0,0 0 0 0 0,0 0 1 0 0,0 0-1 0 0,0 1 1 0 0,0-1-1 0 0,-1 0 0 0 0,2 3 1 0 0,0 5 32 0 0,0 1-1 0 0,-1 0 1 0 0,0 0 0 0 0,-1-1 0 0 0,-1 21 0 0 0,-14 52 153 0 0,9-55-506 0 0,-3 38-1 0 0,9-62-309 0 0,0 1 1 0 0,0-1-1 0 0,0 0 0 0 0,0 1 1 0 0,3 7-1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1:5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67 156 14799 0 0,'0'0'1343'0'0,"-1"2"-1104"0"0,-1 5-49 0 0,1-6-62 0 0,1 0 0 0 0,0-1 0 0 0,0 1 0 0 0,-1-1 0 0 0,1 1 0 0 0,0-1 0 0 0,0 1 0 0 0,0 0 0 0 0,0-1 1 0 0,0 1-1 0 0,0 0 0 0 0,0-1 0 0 0,0 1 0 0 0,0-1 0 0 0,0 1 0 0 0,0 0 0 0 0,0-1 0 0 0,1 1 0 0 0,-1-1 0 0 0,0 1 0 0 0,0 0 0 0 0,1-1 0 0 0,-1 1 0 0 0,0-1 0 0 0,1 1 0 0 0,-1-1 0 0 0,0 1 0 0 0,1-1 0 0 0,-1 0 0 0 0,1 1 0 0 0,-1-1 0 0 0,1 1 0 0 0,-1-1 0 0 0,1 0 0 0 0,-1 1 0 0 0,1-1 0 0 0,-1 0 0 0 0,1 0 0 0 0,-1 1 0 0 0,1-1 0 0 0,0 0 0 0 0,-1 0 0 0 0,2 0 0 0 0,2 1-41 0 0,0-1-1 0 0,0 1 0 0 0,0-1 1 0 0,0 0-1 0 0,5-1 0 0 0,-5 1 376 0 0,19-3-306 0 0,0-1-1 0 0,-1-1 0 0 0,1-1 0 0 0,-1-1 0 0 0,-1-1 0 0 0,29-15 0 0 0,-48 22-164 0 0,18-8-151 0 0,-1-1 1 0 0,33-22 0 0 0,-47 28 80 0 0,0-1 0 0 0,-1 1-1 0 0,0 0 1 0 0,6-9 0 0 0,-9 11 44 0 0,1 1 0 0 0,-1-1 0 0 0,0 1 0 0 0,-1-1-1 0 0,1 0 1 0 0,0 0 0 0 0,0 1 0 0 0,-1-1 0 0 0,1 0 0 0 0,-1 0 0 0 0,1 0 0 0 0,-1 0 0 0 0,0 1 0 0 0,0-1 0 0 0,0 0 0 0 0,0 0 0 0 0,0 0 0 0 0,-1-3-1 0 0,1 4 24 0 0,-1 0 0 0 0,1 1 0 0 0,-1-1 0 0 0,0 0-1 0 0,1 1 1 0 0,-1-1 0 0 0,0 1 0 0 0,1-1 0 0 0,-1 1 0 0 0,0-1-1 0 0,0 1 1 0 0,0-1 0 0 0,0 1 0 0 0,1 0 0 0 0,-1 0-1 0 0,0-1 1 0 0,0 1 0 0 0,0 0 0 0 0,-1 0 0 0 0,-16-2-98 0 0,10 2 34 0 0,1 1 1 0 0,0 0-1 0 0,0 1 0 0 0,0-1 1 0 0,0 1-1 0 0,0 1 0 0 0,1-1 1 0 0,-1 1-1 0 0,0 0 0 0 0,-8 6 1 0 0,-4 4-268 0 0,-33 29 0 0 0,27-18 378 0 0,1 1 1 0 0,2 1 0 0 0,0 1 0 0 0,2 1 0 0 0,1 1 0 0 0,1 1 0 0 0,2 0-1 0 0,0 1 1 0 0,-10 35 0 0 0,20-52 31 0 0,1 2-1 0 0,-5 26 1 0 0,9-37-41 0 0,1-1 0 0 0,-1 1 0 0 0,1-1 1 0 0,0 1-1 0 0,0-1 0 0 0,0 1 0 0 0,1-1 1 0 0,-1 1-1 0 0,1-1 0 0 0,0 1 1 0 0,0-1-1 0 0,1 0 0 0 0,-1 0 0 0 0,4 7 1 0 0,-3-9 16 0 0,0 0 1 0 0,0 0 0 0 0,0 0 0 0 0,0-1-1 0 0,0 1 1 0 0,0 0 0 0 0,0-1 0 0 0,1 1 0 0 0,-1-1-1 0 0,0 0 1 0 0,1 0 0 0 0,-1 0 0 0 0,1 0 0 0 0,0 0-1 0 0,-1 0 1 0 0,1-1 0 0 0,0 1 0 0 0,-1-1 0 0 0,4 0-1 0 0,7 0 295 0 0,0 0 0 0 0,23-4 0 0 0,-24 2-160 0 0,32-6 399 0 0,-1-2 0 0 0,79-29 0 0 0,-64 14-75 0 0,8-2-49 0 0,-58 25-557 0 0,-7 2-10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111 341 10535 0 0,'0'0'482'0'0,"-6"6"162"0"0,4-3-635 0 0,-10 11 756 0 0,9-11-384 0 0,0 0-1 0 0,1 1 0 0 0,-1 0 1 0 0,1-1-1 0 0,0 1 0 0 0,0 0 1 0 0,0 0-1 0 0,0 0 0 0 0,1 0 1 0 0,-2 8-1 0 0,0 5-63 0 0,-2 25 1 0 0,1-4 83 0 0,2-26-284 0 0,1-3 42 0 0,0 0 0 0 0,-1 0 1 0 0,0 0-1 0 0,-1-1 0 0 0,0 1 0 0 0,0-1 1 0 0,-7 12-1 0 0,9-18-163 0 0,-13 17 444 0 0,14-19-430 0 0,0 0 0 0 0,0 1 0 0 0,0-1-1 0 0,-1 0 1 0 0,1 0 0 0 0,0 0 0 0 0,0 0 0 0 0,0 0 0 0 0,-1 0 0 0 0,1 1 0 0 0,0-1 0 0 0,0 0 0 0 0,0 0 0 0 0,-1 0 0 0 0,1 0 0 0 0,0 0 0 0 0,0 0 0 0 0,-1 0 0 0 0,1 0 0 0 0,0 0-1 0 0,0 0 1 0 0,-1 0 0 0 0,1 0 0 0 0,0 0 0 0 0,0 0 0 0 0,-1 0 0 0 0,1 0 0 0 0,0-1 0 0 0,-1 1-2 0 0,1-1 1 0 0,-1 1-1 0 0,1-1 0 0 0,-1 0 1 0 0,1 1-1 0 0,0-1 0 0 0,-1 0 1 0 0,1 1-1 0 0,0-1 0 0 0,-1 0 1 0 0,1 0-1 0 0,0 1 1 0 0,0-1-1 0 0,0-1 0 0 0,0-1 7 0 0,-1 0-1 0 0,1 0 1 0 0,1 0-1 0 0,-1-1 1 0 0,0 1-1 0 0,1 0 1 0 0,0 0 0 0 0,0 0-1 0 0,0 0 1 0 0,0 0-1 0 0,0 1 1 0 0,0-1-1 0 0,2-3 1 0 0,27-37 101 0 0,-18 27-78 0 0,71-96-385 0 0,111-113 0 0 0,-169 198 264 0 0,1 2 1 0 0,32-25-1 0 0,-45 41 214 0 0,0 0 0 0 0,0 0 1 0 0,1 1-1 0 0,0 1 0 0 0,0 0 0 0 0,1 1 0 0 0,21-6 1 0 0,-32 11-57 0 0,0 1 1 0 0,0-1 0 0 0,1 0 0 0 0,-1 1 0 0 0,0 0 0 0 0,0 0 0 0 0,1 0 0 0 0,-1 1-1 0 0,7 1 1 0 0,-9-2-63 0 0,-1 1-1 0 0,1-1 1 0 0,-1 1 0 0 0,1 0-1 0 0,-1 0 1 0 0,1 0-1 0 0,-1-1 1 0 0,0 1-1 0 0,1 0 1 0 0,-1 0-1 0 0,0 1 1 0 0,0-1-1 0 0,0 0 1 0 0,0 0 0 0 0,0 1-1 0 0,0-1 1 0 0,0 0-1 0 0,0 1 1 0 0,-1-1-1 0 0,1 1 1 0 0,0-1-1 0 0,-1 1 1 0 0,1-1-1 0 0,-1 1 1 0 0,0 0 0 0 0,1-1-1 0 0,-1 1 1 0 0,0 1-1 0 0,0 5 29 0 0,0-1 0 0 0,-1 0 0 0 0,0 1 0 0 0,0-1-1 0 0,-1 0 1 0 0,0 0 0 0 0,0 1 0 0 0,-4 6 0 0 0,-29 57 331 0 0,20-45-231 0 0,-52 111 53 0 0,56-110-263 0 0,1 1 1 0 0,1 0-1 0 0,-6 34 0 0 0,14-54 99 0 0,0-1 1 0 0,0 1-1 0 0,1-1 0 0 0,0 1 1 0 0,0-1-1 0 0,1 1 0 0 0,0-1 1 0 0,0 1-1 0 0,1-1 0 0 0,0 0 1 0 0,0 0-1 0 0,0 0 0 0 0,1 0 1 0 0,1 0-1 0 0,-1 0 0 0 0,1-1 1 0 0,0 0-1 0 0,0 1 0 0 0,1-1 1 0 0,0-1-1 0 0,0 1 0 0 0,0-1 1 0 0,1 0-1 0 0,-1 0 0 0 0,1-1 1 0 0,0 1-1 0 0,1-1 0 0 0,-1-1 0 0 0,1 1 1 0 0,11 4-1 0 0,-2-3 130 0 0,-1 0 1 0 0,1-1-1 0 0,0-1 0 0 0,0 0 0 0 0,1-1 0 0 0,26 0 1 0 0,-9-3 6 0 0,0-1 1 0 0,38-8-1 0 0,-45 5-145 0 0,-10 3-3 0 0,-2-1-1 0 0,1 0 1 0 0,0-2-1 0 0,-1 0 1 0 0,20-9-1 0 0,-34 14-253 0 0,5-2 513 0 0,-3-2-3332 0 0,0-4 1700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7 255 3223 0 0,'-6'4'15592'0'0,"145"-132"-13517"0"0,-125 116-1916 0 0,80-59 800 0 0,-32 25-140 0 0,-62 46-804 0 0,0 0 1 0 0,1 0-1 0 0,-1 0 0 0 0,0-1 0 0 0,0 1 1 0 0,0 0-1 0 0,1 0 0 0 0,-1 0 0 0 0,0 0 1 0 0,0 0-1 0 0,1 0 0 0 0,-1 0 0 0 0,0 0 1 0 0,1 0-1 0 0,-1 0 0 0 0,0-1 0 0 0,0 1 1 0 0,1 1-1 0 0,-1-1 0 0 0,0 0 0 0 0,0 0 1 0 0,1 0-1 0 0,-1 0 0 0 0,0 0 0 0 0,0 0 1 0 0,1 0-1 0 0,-1 0 0 0 0,0 0 0 0 0,0 0 1 0 0,1 1-1 0 0,-1-1 0 0 0,0 0 0 0 0,0 0 1 0 0,0 0-1 0 0,1 0 0 0 0,-1 1 0 0 0,0-1 1 0 0,0 0-1 0 0,0 0 0 0 0,1 1 0 0 0,5 15 138 0 0,0 20-102 0 0,-4 16 13 0 0,2 18 70 0 0,-3-63-125 0 0,0 0 0 0 0,0 0 0 0 0,1-1 1 0 0,0 1-1 0 0,1-1 0 0 0,-1 1 0 0 0,7 10 0 0 0,-7-15-4 0 0,-1 1-1 0 0,1-1 1 0 0,0 0 0 0 0,0 0-1 0 0,0 0 1 0 0,0 0 0 0 0,0-1-1 0 0,0 1 1 0 0,1-1-1 0 0,-1 1 1 0 0,0-1 0 0 0,1 0-1 0 0,4 2 1 0 0,-1-1 16 0 0,-1-1 0 0 0,0 0 1 0 0,1 0-1 0 0,-1-1 0 0 0,1 1 1 0 0,8-2-1 0 0,4-1 48 0 0,0 0 0 0 0,0-2 0 0 0,19-6-1 0 0,3-4 94 0 0,66-32 0 0 0,21-9 49 0 0,-123 53-211 0 0,15-1 0 0 0,-17 3-66 0 0,1-1 0 0 0,-1 1 1 0 0,1 0-1 0 0,-1 0 0 0 0,1 1 0 0 0,-1-1 0 0 0,0 0 0 0 0,1 1 1 0 0,-1-1-1 0 0,0 1 0 0 0,1 0 0 0 0,2 2 0 0 0,4 0-207 0 0,-1 0-90 0 0,10 3-2274 0 0,-7-3-3356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53 2303 0 0,'0'0'748'0'0,"-2"0"-172"0"0,-26 11 13797 0 0,41-8-13579 0 0,-3-2-586 0 0,1 0 1 0 0,0-1-1 0 0,0 0 1 0 0,0 0-1 0 0,0-1 1 0 0,15-4-1 0 0,64-20 563 0 0,-51 13-612 0 0,-21 6-158 0 0,40-9 188 0 0,-51 13-287 0 0,0 1 0 0 0,0 0 0 0 0,0 1-1 0 0,0 0 1 0 0,0 0 0 0 0,8 1 0 0 0,-13-1-238 0 0,-1 1 156 0 0,0-1 1 0 0,0 1 0 0 0,0 0-1 0 0,0-1 1 0 0,0 1-1 0 0,0 0 1 0 0,0-1-1 0 0,-1 1 1 0 0,1 0 0 0 0,0 0-1 0 0,0 0 1 0 0,-1 0-1 0 0,1 0 1 0 0,-1 0-1 0 0,1 0 1 0 0,-1 0-1 0 0,1 0 1 0 0,-1 0 0 0 0,1 0-1 0 0,-1 0 1 0 0,0 0-1 0 0,0 0 1 0 0,1 0-1 0 0,-1 0 1 0 0,0 3 0 0 0,-2 6-1771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12095 0 0,'0'0'1422'0'0,"3"-1"-686"0"0,113-29 3697 0 0,36-9-2264 0 0,-134 36-2002 0 0,83-13 581 0 0,-89 15-759 0 0,1 0-1 0 0,-1 1 0 0 0,1 1 0 0 0,-1 0 0 0 0,1 1 0 0 0,12 3 0 0 0,-7 0-1481 0 0,5 2-5564 0 0,-12-5 1375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155 256 3223 0 0,'-1'1'240'0'0,"-11"12"1399"0"0,0 1 0 0 0,1 0 0 0 0,1 1-1 0 0,0 0 1 0 0,-10 23 0 0 0,-33 86 2739 0 0,35-77-3505 0 0,12-33-441 0 0,5-13-108 0 0,1-12-244 0 0,2 1-49 0 0,-1 0 0 0 0,1 0-1 0 0,1 1 1 0 0,0-1 0 0 0,7-13-1 0 0,25-45 34 0 0,-14 39-144 0 0,1 0 0 0 0,1 1 0 0 0,1 1 0 0 0,31-26 0 0 0,-23 24 139 0 0,1 2 0 0 0,1 1 0 0 0,1 1 0 0 0,1 2 0 0 0,1 2 0 0 0,1 2 0 0 0,70-27 0 0 0,-92 42 241 0 0,-1 0 0 0 0,0 0 0 0 0,20-1 0 0 0,-29 4-222 0 0,0 1-1 0 0,-1 0 1 0 0,1 0-1 0 0,0 0 0 0 0,-1 1 1 0 0,1 0-1 0 0,0 0 1 0 0,-1 0-1 0 0,1 1 1 0 0,-1 0-1 0 0,0 0 0 0 0,6 3 1 0 0,-9-2-5 0 0,0-1-69 0 0,-1 0-1 0 0,0 0 1 0 0,0 0-1 0 0,-1 0 1 0 0,1 1-1 0 0,0-1 1 0 0,-1 0-1 0 0,1 1 1 0 0,-1-1-1 0 0,0 0 0 0 0,0 1 1 0 0,0-1-1 0 0,0 1 1 0 0,0-1-1 0 0,0 0 1 0 0,-1 1-1 0 0,1-1 1 0 0,-1 0-1 0 0,-1 5 1 0 0,-1 1-2 0 0,0 2 3 0 0,0 0-1 0 0,0-1 1 0 0,-2 1 0 0 0,-9 18-1 0 0,-29 33 31 0 0,24-34-29 0 0,-20 22-7 0 0,28-37 20 0 0,1 1 1 0 0,0-1-1 0 0,1 2 1 0 0,-12 21-1 0 0,17-24 15 0 0,-1 0-1 0 0,1 0 1 0 0,1 0-1 0 0,0 1 1 0 0,1-1-1 0 0,0 1 1 0 0,0 20-1 0 0,2-28-22 0 0,0 0 1 0 0,0 0-1 0 0,0 0 0 0 0,1 0 0 0 0,-1 1 0 0 0,1-1 0 0 0,0 0 0 0 0,1 0 0 0 0,-1 0 0 0 0,1-1 0 0 0,-1 1 0 0 0,1 0 0 0 0,0-1 0 0 0,1 1 0 0 0,-1-1 0 0 0,0 1 0 0 0,1-1 0 0 0,0 0 0 0 0,0 0 0 0 0,0 0 0 0 0,0-1 0 0 0,0 1 0 0 0,1-1 0 0 0,6 4 0 0 0,0-2 103 0 0,-1 0 1 0 0,1-1-1 0 0,0 0 0 0 0,0-1 0 0 0,1 0 0 0 0,19 1 0 0 0,62-5 608 0 0,-27-2-710 0 0,-63 4-320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53 13071 0 0,'-7'3'226'0'0,"0"0"-1"0"0,0 0 1 0 0,1 0 0 0 0,0 1-1 0 0,-1 0 1 0 0,2 0-1 0 0,-1 1 1 0 0,0 0-1 0 0,1 0 1 0 0,-9 11 0 0 0,12-15 350 0 0,3 2 222 0 0,-1-2-773 0 0,0-1 1 0 0,0 0 0 0 0,0 1-1 0 0,0-1 1 0 0,0 0 0 0 0,0 0-1 0 0,0 1 1 0 0,0-1-1 0 0,0 0 1 0 0,0 1 0 0 0,0-1-1 0 0,0 0 1 0 0,1 1 0 0 0,-1-1-1 0 0,0 0 1 0 0,0 0-1 0 0,0 1 1 0 0,0-1 0 0 0,0 0-1 0 0,1 0 1 0 0,-1 1 0 0 0,0-1-1 0 0,1 1 1 0 0,2 1 90 0 0,0 0-1 0 0,0 1 1 0 0,0-1 0 0 0,0 0-1 0 0,1 0 1 0 0,-1-1 0 0 0,1 1-1 0 0,0-1 1 0 0,-1 0 0 0 0,1 0 0 0 0,0 0-1 0 0,7 1 1 0 0,6-1 301 0 0,28-1-1 0 0,-24 0-193 0 0,11-1 80 0 0,-1-1 0 0 0,33-7 0 0 0,62-19 358 0 0,-49 11-304 0 0,249-53 512 0 0,-312 67-1527 0 0,22-4 1616 0 0,-25 4-3716 0 0,-1 0-3424 0 0,-19 6 27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11055 0 0,'0'0'852'0'0,"0"2"-560"0"0,0 4 69 0 0,0 0-1 0 0,0-1 1 0 0,-1 1-1 0 0,1 0 1 0 0,-1 0-1 0 0,-1-1 1 0 0,1 1-1 0 0,-1 0 0 0 0,-4 9 1 0 0,-28 50 1978 0 0,30-57-2393 0 0,-24 41 1119 0 0,-39 96 1 0 0,60-126-941 0 0,1 1 1 0 0,1 0 0 0 0,0 0 0 0 0,1 1-1 0 0,2-1 1 0 0,0 1 0 0 0,1-1-1 0 0,3 30 1 0 0,5 21-1000 0 0,-7-70-88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5983 0 0,'-1'2'7868'0'0,"-39"58"-3930"0"0,-116 172-164 0 0,147-219-3755 0 0,-1 3 7 0 0,-1 0 1 0 0,-1-1-1 0 0,0-1 1 0 0,0 0-1 0 0,-2-1 1 0 0,-25 21-1 0 0,18-17-15 0 0,35-13 106 0 0,6-2-29 0 0,0-1 0 0 0,0-1-1 0 0,0-1 1 0 0,-1-1 0 0 0,37-8-1 0 0,0 1-2 0 0,-15 2 11 0 0,47-15 0 0 0,-57 13-67 0 0,-11 3-188 0 0,-18 5-29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397 136 1839 0 0,'0'0'83'0'0,"-1"0"-6"0"0,-5 0 157 0 0,4 0 891 0 0,-33 3 6070 0 0,-18 7-5344 0 0,46-9-1248 0 0,1 2 3577 0 0,17-2-3357 0 0,17-1-890 0 0,38-10 365 0 0,-1-3 0 0 0,81-27-1 0 0,1 1-6 0 0,-73 20 64 0 0,66-13 274 0 0,-140 32-629 0 0,0 0 1 0 0,1 0-1 0 0,-1 0 0 0 0,0 0 1 0 0,0 0-1 0 0,0 0 0 0 0,0-1 0 0 0,1 1 1 0 0,-1 0-1 0 0,0 0 0 0 0,0 0 1 0 0,0 0-1 0 0,1 0 0 0 0,-1 0 0 0 0,0 0 1 0 0,0 0-1 0 0,0 0 0 0 0,1 0 0 0 0,-1 0 1 0 0,0 0-1 0 0,0 0 0 0 0,0 0 1 0 0,1 0-1 0 0,-1 0 0 0 0,0 0 0 0 0,0 1 1 0 0,0-1-1 0 0,0 0 0 0 0,1 0 1 0 0,-1 0-1 0 0,0 0 0 0 0,0 0 0 0 0,0 0 1 0 0,0 0-1 0 0,1 1 0 0 0,-1-1 1 0 0,0 0-1 0 0,0 0 0 0 0,0 0 0 0 0,0 0 1 0 0,0 1-1 0 0,0-1 0 0 0,0 0 0 0 0,0 0 1 0 0,0 0-1 0 0,1 1 0 0 0,-1-1 1 0 0,0 0-1 0 0,0 0 0 0 0,0 0 0 0 0,0 1 1 0 0,0-1-1 0 0,0 0 0 0 0,0 0 1 0 0,0 0-1 0 0,0 0 0 0 0,0 1 0 0 0,0-1 1 0 0,-1 0-1 0 0,1 0 0 0 0,0 0 1 0 0,0 1-1 0 0,-6 9-3 0 0,5-10 4 0 0,-6 9-19 0 0,-1-2 0 0 0,-1 1 0 0 0,1-1 0 0 0,-1-1 0 0 0,0 1 0 0 0,0-2 0 0 0,-14 7 0 0 0,-19 11-120 0 0,3 2 0 0 0,0 2 0 0 0,-43 36 0 0 0,63-46 71 0 0,-116 105-338 0 0,63-47-10 0 0,-46 43 72 0 0,92-94 185 0 0,-1-2-1 0 0,-53 33 1 0 0,-93 42-625 0 0,144-78 879 0 0,28-18 404 0 0,8-2-386 0 0,1 0 0 0 0,-1 0 0 0 0,0-1 0 0 0,0 0 0 0 0,0 0 0 0 0,9-6 0 0 0,7 0 4 0 0,200-65 670 0 0,5 19 774 0 0,-197 50-1393 0 0,-1 2 1 0 0,1 1-1 0 0,0 2 1 0 0,58 8 0 0 0,-76-7-102 0 0,-1-1 0 0 0,1 0 0 0 0,-1 0-1 0 0,1-2 1 0 0,0 1 0 0 0,-1-2 0 0 0,1 1 0 0 0,-1-2 0 0 0,17-5 0 0 0,-22 5-45 0 0,-2-2-14 0 0,-5 4-30 0 0,0 1-1 0 0,0-1 0 0 0,0 1 0 0 0,0 0 0 0 0,1-1 0 0 0,-1 1 0 0 0,0 0 1 0 0,0-1-1 0 0,0 1 0 0 0,0-1 0 0 0,0 1 0 0 0,0 0 0 0 0,0-1 0 0 0,-1 1 0 0 0,1 0 1 0 0,0-1-1 0 0,0 1 0 0 0,0-1 0 0 0,0 1 0 0 0,0 0 0 0 0,-1-1 0 0 0,1 1 1 0 0,0 0-1 0 0,0 0 0 0 0,0-1 0 0 0,-1 1 0 0 0,1 0 0 0 0,0-1 0 0 0,-1 1 0 0 0,1 0 1 0 0,-10-8-642 0 0,9 7 570 0 0,-3-1-534 0 0,-1 0 0 0 0,1 0 0 0 0,-1 0 0 0 0,0 0 1 0 0,0 1-1 0 0,0 0 0 0 0,1 0 0 0 0,-1 0 0 0 0,-7 0 0 0 0,-16 0-1708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0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9215 0 0,'0'0'1188'0'0,"1"2"74"0"0,0 6-410 0 0,-1 0 0 0 0,0 0 0 0 0,0 0 0 0 0,-1 1 0 0 0,1-1 0 0 0,-2 0 0 0 0,-3 13 0 0 0,-22 56 130 0 0,21-60-550 0 0,-82 172 823 0 0,-15-8-252 0 0,-41 83 328 0 0,131-237-1225 0 0,2 0 0 0 0,1 2 0 0 0,1-1 0 0 0,-6 40 0 0 0,10-45-44 0 0,3-13-30 0 0,0 0 0 0 0,0 1-1 0 0,0 18 1 0 0,2-27-97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244 142 2759 0 0,'0'0'444'0'0,"0"2"824"0"0,0 0-835 0 0,0-1 0 0 0,0 1-1 0 0,0-1 1 0 0,0 1-1 0 0,1 0 1 0 0,-1-1 0 0 0,0 1-1 0 0,1-1 1 0 0,-1 1 0 0 0,1-1-1 0 0,-1 1 1 0 0,1-1-1 0 0,0 1 1 0 0,0-1 0 0 0,0 0-1 0 0,0 1 1 0 0,0-1-1 0 0,0 0 1 0 0,0 0 0 0 0,0 1-1 0 0,0-1 1 0 0,0 0-1 0 0,1 0 1 0 0,-1-1 0 0 0,2 2-1 0 0,-1-1-38 0 0,9-1 1203 0 0,-8-1-1504 0 0,1 0 1 0 0,0-1-1 0 0,0 1 0 0 0,-1-1 0 0 0,1 0 1 0 0,-1 0-1 0 0,0 0 0 0 0,1 0 1 0 0,-1 0-1 0 0,0-1 0 0 0,0 1 1 0 0,0-1-1 0 0,-1 0 0 0 0,1 0 1 0 0,-1 0-1 0 0,0 0 0 0 0,1-1 1 0 0,-1 1-1 0 0,2-7 0 0 0,3-5-73 0 0,-1-1 0 0 0,0 0-1 0 0,4-21 1 0 0,-9 35-40 0 0,-1 0-1 0 0,1 0 1 0 0,-1 0-1 0 0,0-1 1 0 0,1 1-1 0 0,-1 0 1 0 0,0 0-1 0 0,0 0 1 0 0,0 0-1 0 0,0-1 1 0 0,-1 1-1 0 0,1 0 1 0 0,-1 0-1 0 0,1 0 1 0 0,-2-3-1 0 0,2 5 9 0 0,-1-1 1 0 0,1 1-1 0 0,-1-1 0 0 0,1 1 0 0 0,-1 0 0 0 0,0-1 0 0 0,1 1 0 0 0,-1 0 1 0 0,1-1-1 0 0,-1 1 0 0 0,0 0 0 0 0,1 0 0 0 0,-1-1 0 0 0,1 1 0 0 0,-1 0 1 0 0,0 0-1 0 0,1 0 0 0 0,-1 0 0 0 0,0 0 0 0 0,0 0 0 0 0,1 0 0 0 0,-1 0 1 0 0,0 0-1 0 0,-15 3-120 0 0,1 2 96 0 0,0 1 0 0 0,0 1 0 0 0,1 0 0 0 0,0 1 0 0 0,-16 11 1 0 0,0 1-6 0 0,9-7 40 0 0,1 1 0 0 0,1 0 1 0 0,0 2-1 0 0,1 1 0 0 0,1 0 0 0 0,0 1 0 0 0,1 1 0 0 0,-21 33 0 0 0,34-47 35 0 0,0 0 0 0 0,1 0 0 0 0,0 0 0 0 0,0 0 0 0 0,1 0 0 0 0,-1 0 0 0 0,1 0 0 0 0,0 1 0 0 0,0-1 0 0 0,1 0 0 0 0,0 1 0 0 0,0 8 0 0 0,0-12-11 0 0,1 0 1 0 0,-1 0-1 0 0,0 0 0 0 0,1 0 0 0 0,0 0 1 0 0,-1 0-1 0 0,1 0 0 0 0,0 0 0 0 0,0 0 1 0 0,0 0-1 0 0,0 0 0 0 0,1-1 1 0 0,-1 1-1 0 0,0 0 0 0 0,1-1 0 0 0,-1 1 1 0 0,1-1-1 0 0,-1 0 0 0 0,1 1 0 0 0,0-1 1 0 0,0 0-1 0 0,0 0 0 0 0,-1 0 0 0 0,1 0 1 0 0,0-1-1 0 0,0 1 0 0 0,0 0 0 0 0,0-1 1 0 0,0 1-1 0 0,0-1 0 0 0,1 0 0 0 0,-1 0 1 0 0,0 1-1 0 0,3-2 0 0 0,2 1 33 0 0,0-1 1 0 0,-1 0-1 0 0,1 0 0 0 0,-1-1 0 0 0,1 0 0 0 0,-1 0 0 0 0,0 0 0 0 0,1-1 1 0 0,5-4-1 0 0,53-35 348 0 0,-50 32-298 0 0,89-69-179 0 0,-97 73-46 0 0,-5 5 3 0 0,-1 3-954 0 0,16 26 65 0 0,-9-13 236 0 0,-7-13-308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43 158 6447 0 0,'0'0'499'0'0,"-2"1"-63"0"0,-39 20 11580 0 0,42-22-11751 0 0,22-19-169 0 0,0 1-1 0 0,2 1 1 0 0,39-22 0 0 0,-28 18-71 0 0,-14 9 7 0 0,30-14 1 0 0,-44 23 109 0 0,0 1 0 0 0,1 0 0 0 0,-1 0 0 0 0,1 1 0 0 0,-1 0 0 0 0,1 1 0 0 0,11-1 1 0 0,-19 2-106 0 0,0 1 0 0 0,-1-1 0 0 0,1 0 1 0 0,0 1-1 0 0,0-1 0 0 0,0 0 1 0 0,-1 1-1 0 0,1-1 0 0 0,0 1 1 0 0,-1-1-1 0 0,1 1 0 0 0,0-1 1 0 0,-1 1-1 0 0,1-1 0 0 0,-1 1 1 0 0,1 0-1 0 0,-1-1 0 0 0,1 1 1 0 0,-1 0-1 0 0,1-1 0 0 0,-1 1 1 0 0,1 1-1 0 0,5 16 279 0 0,-6-13-240 0 0,1 0 0 0 0,-1 0 0 0 0,0 0 0 0 0,-1 0 0 0 0,1 0 0 0 0,-1 1 0 0 0,0-1 0 0 0,-1-1 0 0 0,1 1 0 0 0,-4 8 0 0 0,-3 3 96 0 0,-18 27 0 0 0,1-1-45 0 0,20-32-105 0 0,4-8-108 0 0,3-1-266 0 0,0 0 330 0 0,0 1 0 0 0,-1-1 1 0 0,1 1-1 0 0,0-1 1 0 0,-1 1-1 0 0,1-1 0 0 0,-1 1 1 0 0,1 0-1 0 0,-1 0 1 0 0,0 0-1 0 0,0 0 0 0 0,0 0 1 0 0,1 4-1 0 0,0-3 7 0 0,0 1 98 0 0,-1 0 0 0 0,0 0-1 0 0,0 0 1 0 0,1 8 0 0 0,0-2 122 0 0,-2-8-45 0 0,1 0 392 0 0,-3 4-1472 0 0,1 4-5609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168 279 3679 0 0,'-8'3'382'0'0,"-13"2"383"0"0,-7 3 12008 0 0,27-7-12724 0 0,0 0 0 0 0,0 0 0 0 0,0 0 0 0 0,0 0 0 0 0,0 1 0 0 0,1-1 0 0 0,-1 0 0 0 0,0 0 0 0 0,1 1 0 0 0,-1-1 0 0 0,1 0 1 0 0,-1 3-1 0 0,0 2-27 0 0,0-4 37 0 0,-1-1-39 0 0,1 0 1 0 0,0 0-1 0 0,0 0 0 0 0,-1 0 1 0 0,1 0-1 0 0,0-1 1 0 0,-1 1-1 0 0,1 0 0 0 0,0-1 1 0 0,-1 1-1 0 0,1-1 1 0 0,-1 0-1 0 0,1 1 0 0 0,-1-1 1 0 0,0 0-1 0 0,1 0 1 0 0,-1 0-1 0 0,1 0 0 0 0,-1 0 1 0 0,1 0-1 0 0,-1-1 0 0 0,1 1 1 0 0,-1 0-1 0 0,1-1 1 0 0,-1 1-1 0 0,1-1 0 0 0,-1 0 1 0 0,1 1-1 0 0,0-1 1 0 0,-1 0-1 0 0,1 0 0 0 0,0 0 1 0 0,0 0-1 0 0,-2-2 1 0 0,1 2 18 0 0,-1-1 69 0 0,-1-1 1 0 0,0 0-1 0 0,1 0 0 0 0,0 0 0 0 0,0 0 0 0 0,0-1 0 0 0,0 1 0 0 0,1-1 1 0 0,-1 0-1 0 0,1 0 0 0 0,0 0 0 0 0,0 0 0 0 0,0 0 0 0 0,1 0 1 0 0,-1-1-1 0 0,1 1 0 0 0,0 0 0 0 0,-1-9 0 0 0,2 6-33 0 0,0 1-1 0 0,1-1 0 0 0,0 1 1 0 0,0-1-1 0 0,0 1 1 0 0,1 0-1 0 0,0-1 1 0 0,0 1-1 0 0,1 0 1 0 0,0 0-1 0 0,0 0 0 0 0,5-7 1 0 0,0 2-70 0 0,0 0 0 0 0,1 1-1 0 0,0 0 1 0 0,1 1 0 0 0,0-1 0 0 0,0 2 0 0 0,1 0 0 0 0,0 0 0 0 0,1 1 0 0 0,-1 0 0 0 0,2 1-1 0 0,16-7 1 0 0,-9 6-9 0 0,1 1-1 0 0,-1 0 0 0 0,1 2 0 0 0,0 0 0 0 0,0 1 1 0 0,0 1-1 0 0,27 2 0 0 0,-41 0 29 0 0,1 1 0 0 0,0 0 0 0 0,0 0 0 0 0,0 0 0 0 0,-1 1 0 0 0,1 1 0 0 0,13 5 0 0 0,-19-7-16 0 0,0 0 0 0 0,0 0 0 0 0,0 1 1 0 0,0-1-1 0 0,0 0 0 0 0,0 1 0 0 0,-1-1 0 0 0,1 1 0 0 0,0 0 1 0 0,-1 0-1 0 0,1-1 0 0 0,-1 1 0 0 0,0 0 0 0 0,1 0 1 0 0,-1 0-1 0 0,0 1 0 0 0,0-1 0 0 0,-1 0 0 0 0,1 0 0 0 0,0 0 1 0 0,-1 1-1 0 0,1-1 0 0 0,-1 0 0 0 0,0 1 0 0 0,0-1 1 0 0,0 0-1 0 0,0 1 0 0 0,0-1 0 0 0,0 0 0 0 0,-1 4 0 0 0,-1 0 37 0 0,0 0 0 0 0,0 0-1 0 0,-1-1 1 0 0,1 1-1 0 0,-1-1 1 0 0,-1 1-1 0 0,1-1 1 0 0,-1 0-1 0 0,1 0 1 0 0,-8 6-1 0 0,-5 5 88 0 0,-27 19 0 0 0,38-31-123 0 0,4-3-8 0 0,-116 83 72 0 0,101-74-208 0 0,0-1-1 0 0,0 0 1 0 0,-1-2-1 0 0,0 0 1 0 0,-31 9-1 0 0,23-15-307 0 0,13-2-935 0 0,12-2 286 0 0,1-2-180 0 0,0 0 0 0 0,0 1 0 0 0,1-1 0 0 0,3-8 0 0 0,5-7-4484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71 7831 0 0,'42'-40'1918'0'0,"-35"35"-326"0"0,-1 0 0 0 0,1 0 0 0 0,0 1 0 0 0,15-7 2242 0 0,-21 13-3611 0 0,-1 4-193 0 0,0 1-1 0 0,0-1 1 0 0,-1 1 0 0 0,0-1 0 0 0,0 1-1 0 0,0-1 1 0 0,-1 1 0 0 0,0-1 0 0 0,-3 8-1 0 0,-30 58-61 0 0,28-58 48 0 0,-158 246-16 0 0,108-178 0 0 0,-58 110 0 0 0,92-144-15 0 0,-6 9-968 0 0,4-22-4952 0 0,14-24 100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4143 0 0,'0'0'12594'0'0,"0"2"-12098"0"0,-32 87 1618 0 0,-72 139 0 0 0,-76 69-1264 0 0,147-253-999 0 0,-3 0-1 0 0,-79 74 1 0 0,110-114-9 0 0,0 1 0 0 0,-1-1 0 0 0,1-1 1 0 0,-1 1-1 0 0,0-1 0 0 0,-10 4 0 0 0,14-6-225 0 0,-4-18-1474 0 0,7 12 1480 0 0,0-1 0 0 0,0 1 1 0 0,1 0-1 0 0,0 0 0 0 0,0 0 0 0 0,0 0 1 0 0,1 0-1 0 0,0 0 0 0 0,0 0 0 0 0,6-7 1 0 0,-2 3-260 0 0,12-19-1071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207 388 3223 0 0,'-1'1'240'0'0,"-52"46"4013"0"0,-18 15 1022 0 0,62-56-5165 0 0,6-3 209 0 0,-1 0 0 0 0,1-1 0 0 0,-1 1-1 0 0,1-1 1 0 0,-1 0 0 0 0,-6 2 0 0 0,9-4-241 0 0,0 1 0 0 0,-1-1 0 0 0,1 0 0 0 0,0 0 0 0 0,0 0 0 0 0,0 0 0 0 0,0 0 0 0 0,0 0 0 0 0,0 0 0 0 0,0-1 0 0 0,-1 1 0 0 0,1 0 0 0 0,0-1 0 0 0,0 1 0 0 0,0 0 0 0 0,0-1 0 0 0,0 0 0 0 0,0 1 0 0 0,0-1 0 0 0,1 1 0 0 0,-1-1 0 0 0,0 0 0 0 0,0 0 0 0 0,0 1 0 0 0,0-1 0 0 0,1 0 0 0 0,-1 0 0 0 0,1 0 0 0 0,-1 0 0 0 0,0-2 0 0 0,-1-1 71 0 0,0 0-1 0 0,0 0 1 0 0,1 0 0 0 0,0 0-1 0 0,0-1 1 0 0,0 1-1 0 0,0-1 1 0 0,1 1-1 0 0,-1 0 1 0 0,1-1 0 0 0,1 1-1 0 0,-1-1 1 0 0,0 1-1 0 0,1-1 1 0 0,1-4 0 0 0,2-5 48 0 0,0-1 1 0 0,1 1 0 0 0,8-16-1 0 0,-6 14-115 0 0,2 1-1 0 0,0 0 0 0 0,1 0 1 0 0,0 1-1 0 0,1 0 0 0 0,1 1 1 0 0,0 0-1 0 0,1 1 0 0 0,0 0 0 0 0,0 1 1 0 0,20-11-1 0 0,-12 8-45 0 0,33-23-21 0 0,2 2-1 0 0,70-31 1 0 0,-109 59-8 0 0,1 0-1 0 0,1 2 1 0 0,-1 0 0 0 0,1 1-1 0 0,35-3 1 0 0,-44 6 39 0 0,1 1 0 0 0,0 0 0 0 0,-1 1 0 0 0,1 0 1 0 0,-1 1-1 0 0,1 0 0 0 0,-1 0 0 0 0,0 1 0 0 0,0 1 1 0 0,0-1-1 0 0,0 2 0 0 0,9 5 0 0 0,-15-8-13 0 0,0 1-1 0 0,0 0 0 0 0,0 0 1 0 0,0 0-1 0 0,-1 1 0 0 0,1-1 1 0 0,-1 1-1 0 0,0 0 0 0 0,0 0 1 0 0,-1 0-1 0 0,1 1 1 0 0,-1-1-1 0 0,0 0 0 0 0,0 1 1 0 0,0 0-1 0 0,-1-1 0 0 0,2 10 1 0 0,-2-9-8 0 0,0 1 0 0 0,-1 0 0 0 0,0 0 0 0 0,0 0 1 0 0,-1-1-1 0 0,0 1 0 0 0,0 0 0 0 0,0 0 0 0 0,-1-1 0 0 0,1 1 1 0 0,-1-1-1 0 0,-1 1 0 0 0,1-1 0 0 0,-7 9 0 0 0,-3 4 32 0 0,-2-1-1 0 0,0 0 1 0 0,0-1 0 0 0,-2-1-1 0 0,-31 25 1 0 0,-97 54 243 0 0,105-71-565 0 0,-83 34 1 0 0,108-52 198 0 0,0 0-1 0 0,0-1 1 0 0,0-1 0 0 0,-1 0-1 0 0,0 0 1 0 0,1-2 0 0 0,-1 0-1 0 0,0-1 1 0 0,0 0 0 0 0,-15-3-1 0 0,27 3-63 0 0,0-1-1 0 0,-1 0 0 0 0,1 0 0 0 0,0 0 1 0 0,-1-1-1 0 0,1 1 0 0 0,0-1 0 0 0,0 1 1 0 0,-5-5-1 0 0,7 6 18 0 0,0-1 1 0 0,0 0-1 0 0,1 0 0 0 0,-1 0 1 0 0,0 0-1 0 0,0 0 1 0 0,1 0-1 0 0,-1 0 0 0 0,0 0 1 0 0,1 0-1 0 0,-1 0 1 0 0,1 0-1 0 0,0-1 0 0 0,-1 1 1 0 0,1 0-1 0 0,0 0 0 0 0,0 0 1 0 0,-1-1-1 0 0,1 1 1 0 0,0 0-1 0 0,0 0 0 0 0,0-1 1 0 0,1 1-1 0 0,-1 0 1 0 0,0 0-1 0 0,0 0 0 0 0,1-1 1 0 0,-1 1-1 0 0,1 0 0 0 0,0-2 1 0 0,1-2-808 0 0,1 0 0 0 0,0 1 0 0 0,7-9 0 0 0,4-3-967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27 153 1839 0 0,'-1'1'134'0'0,"-25"7"16388"0"0,27-9-16420 0 0,0 0 0 0 0,-1 0-1 0 0,1 0 1 0 0,0 0 0 0 0,-1 0-1 0 0,1 0 1 0 0,0 0 0 0 0,0 0 0 0 0,0 0-1 0 0,0 1 1 0 0,2-2 0 0 0,2-3 123 0 0,18-15-34 0 0,0 2 0 0 0,2 0 0 0 0,0 1 0 0 0,1 1 0 0 0,42-18 0 0 0,-60 30-112 0 0,0 1 0 0 0,0-1 0 0 0,1 2 0 0 0,0-1 0 0 0,16-2-1 0 0,-23 4-36 0 0,0 1-1 0 0,0 0 0 0 0,0 0 0 0 0,0 0 0 0 0,1 0 0 0 0,-1 0 0 0 0,0 1 0 0 0,0-1 1 0 0,0 0-1 0 0,0 1 0 0 0,-1 0 0 0 0,1-1 0 0 0,0 1 0 0 0,0 0 0 0 0,0 0 1 0 0,0 0-1 0 0,-1 0 0 0 0,1 0 0 0 0,0 1 0 0 0,-1-1 0 0 0,1 0 0 0 0,-1 1 0 0 0,1-1 1 0 0,-1 1-1 0 0,0-1 0 0 0,0 1 0 0 0,0 0 0 0 0,0 0 0 0 0,0-1 0 0 0,0 1 1 0 0,0 0-1 0 0,0 3 0 0 0,8 35 361 0 0,-8-31-364 0 0,1 0-1 0 0,0-1 0 0 0,0 1 1 0 0,5 11-1 0 0,-5-18-28 0 0,-1 0 0 0 0,0 0 0 0 0,1 0 0 0 0,-1 0 0 0 0,1-1 0 0 0,-1 1 0 0 0,1 0 0 0 0,0-1 1 0 0,0 1-1 0 0,-1-1 0 0 0,1 0 0 0 0,0 0 0 0 0,1 0 0 0 0,-1 1 0 0 0,0-2 0 0 0,0 1 0 0 0,0 0 0 0 0,0 0 0 0 0,1-1 0 0 0,-1 1 0 0 0,0-1 0 0 0,1 0 0 0 0,-1 0 0 0 0,0 0 0 0 0,1 0 0 0 0,2 0 0 0 0,6-2 24 0 0,0 0 0 0 0,-1 0 0 0 0,1 0 0 0 0,11-6 0 0 0,-18 7-25 0 0,17-6-2 0 0,1-1-5 0 0,0 0 0 0 0,0 2 0 0 0,1 1 0 0 0,0 0-1 0 0,38-1 1 0 0,-38 5-606 0 0,1 0 0 0 0,-1-2 0 0 0,0 0 0 0 0,0-2 0 0 0,33-11 0 0 0,-32 7-1029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39 1839 0 0,'-2'1'134'0'0,"-34"17"1723"0"0,-4 1 13559 0 0,51-18-14369 0 0,7 0-638 0 0,-1-1 0 0 0,0-1 0 0 0,30-5 0 0 0,51-17 46 0 0,-58 13-232 0 0,122-22-1999 0 0,-131 25-1690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 1839 0 0,'-2'1'134'0'0,"-22"16"14514"0"0,27-16-14376 0 0,-1 0 1 0 0,1 0 0 0 0,-1-1-1 0 0,1 1 1 0 0,-1-1 0 0 0,1 1-1 0 0,-1-1 1 0 0,1 0 0 0 0,-1 0 0 0 0,4 0-1 0 0,-3 0-37 0 0,47-2 636 0 0,0-3 0 0 0,0-1 0 0 0,53-15 0 0 0,-55 11-297 0 0,53-4 1 0 0,-39 11-5168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1839 0 0,'0'0'16078'0'0,"2"1"-15429"0"0,6 3-284 0 0,1 0 0 0 0,0-1 0 0 0,0 1 0 0 0,0-2 0 0 0,1 1 0 0 0,-1-1 0 0 0,14 0 1 0 0,5 1 250 0 0,36-3 0 0 0,-16-3-427 0 0,0-3 1 0 0,48-12-1 0 0,-61 8-178 0 0,0-2 0 0 0,-1-1 0 0 0,53-28 0 0 0,-59 25-376 0 0,-26 15-14 0 0,-17-1-11289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0,'0'0'9282'0'0,"1"2"-8702"0"0,2 14-187 0 0,0 0 1 0 0,2-1-1 0 0,0 1 0 0 0,0-1 1 0 0,2 0-1 0 0,11 21 1 0 0,3 0 357 0 0,36 45 0 0 0,-27-43-569 0 0,1 0 0 0 0,2-2 1 0 0,2-1-1 0 0,1-2 0 0 0,2-1 1 0 0,1-3-1 0 0,79 47 0 0 0,-79-54-102 0 0,51 26 75 0 0,-48-29-131 0 0,-40-18 7 0 0,-3 1-69 0 0,0 0-20 0 0,0 0 0 0 0,0 0 0 0 0,0 0 0 0 0,0 0-1 0 0,0 0 1 0 0,0 0 0 0 0,0 0 0 0 0,-1 0 0 0 0,1-1 0 0 0,-1 1-1 0 0,0-1 1 0 0,1 1 0 0 0,-1-1 0 0 0,0 1 0 0 0,0-1 0 0 0,0 0 0 0 0,0 0-1 0 0,0 0 1 0 0,0 0 0 0 0,0 0 0 0 0,0 0 0 0 0,0-1 0 0 0,-1 1-1 0 0,-2 0 1 0 0,3-1-142 0 0,0 0 1 0 0,0 0-1 0 0,0-1 0 0 0,0 1 0 0 0,0 0 1 0 0,0-1-1 0 0,0 1 0 0 0,1-1 0 0 0,-1 1 1 0 0,0-1-1 0 0,0 0 0 0 0,0 0 0 0 0,1 0 1 0 0,-1 0-1 0 0,0 0 0 0 0,1 0 0 0 0,-1-1 0 0 0,1 1 1 0 0,-3-3-1 0 0,-1-4-1731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25 12671 0 0,'0'0'579'0'0,"8"-5"188"0"0,18-14 898 0 0,-21 18 481 0 0,-10 9-1667 0 0,-25 29-21 0 0,-49 48-1 0 0,-41 27 317 0 0,111-104-731 0 0,-96 84 656 0 0,-170 115 0 0 0,233-184-698 0 0,31-18-13 0 0,9-4-89 0 0,12-5-6869 0 0,0-3 790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85 13215 0 0,'0'0'1195'0'0,"-7"5"-958"0"0,7-4-177 0 0,-1-1-1 0 0,0 1 0 0 0,1-1 1 0 0,-1 0-1 0 0,1 1 0 0 0,-1-1 1 0 0,1 1-1 0 0,-1-1 0 0 0,1 1 1 0 0,-1 0-1 0 0,1-1 0 0 0,-1 1 0 0 0,1-1 1 0 0,0 1-1 0 0,-1 0 0 0 0,1-1 1 0 0,0 1-1 0 0,0 0 0 0 0,-1-1 1 0 0,1 1-1 0 0,0 0 0 0 0,0 0 1 0 0,0-1-1 0 0,0 1 0 0 0,0 0 1 0 0,0 0-1 0 0,0-1 0 0 0,0 1 1 0 0,0 0-1 0 0,0-1 0 0 0,1 1 1 0 0,-1 0-1 0 0,0-1 0 0 0,0 1 1 0 0,1 0-1 0 0,-1-1 0 0 0,0 1 1 0 0,1 0-1 0 0,-1-1 0 0 0,1 1 1 0 0,-1-1-1 0 0,2 2 0 0 0,0 0 217 0 0,0 0 0 0 0,0 0-1 0 0,1-1 1 0 0,-1 1 0 0 0,0 0-1 0 0,1-1 1 0 0,0 0 0 0 0,-1 0-1 0 0,6 2 1 0 0,3 0-77 0 0,0-1 0 0 0,0-1 0 0 0,1 0-1 0 0,-1 0 1 0 0,0-1 0 0 0,1-1 0 0 0,11-1 0 0 0,80-20 487 0 0,-68 14-507 0 0,471-91 549 0 0,-489 96-605 0 0,6-1-3974 0 0,-32 1 599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7831 0 0,'0'0'706'0'0,"2"0"-578"0"0,-1 0 18 0 0,1 0 0 0 0,0 0-1 0 0,0 0 1 0 0,-1 0 0 0 0,1 0 0 0 0,0 1 0 0 0,0-1 0 0 0,-1 1 0 0 0,1-1 0 0 0,0 1 0 0 0,-1 0 0 0 0,1 0 0 0 0,-1 0 0 0 0,1-1-1 0 0,-1 1 1 0 0,1 1 0 0 0,-1-1 0 0 0,0 0 0 0 0,1 0 0 0 0,-1 0 0 0 0,0 1 0 0 0,0-1 0 0 0,0 1 0 0 0,0-1 0 0 0,1 3 0 0 0,0 0 307 0 0,-1-1 1 0 0,0 1 0 0 0,0 0 0 0 0,0-1 0 0 0,-1 1 0 0 0,1 0 0 0 0,-1-1-1 0 0,0 8 1 0 0,-1 4-68 0 0,-2 0 0 0 0,1 0 1 0 0,-10 26-1 0 0,-19 44 825 0 0,24-68-948 0 0,-17 40 508 0 0,-23 62 716 0 0,43-104-1366 0 0,0 0 0 0 0,0 1 0 0 0,2-1 0 0 0,0 1 0 0 0,0 30 0 0 0,2-41-144 0 0,1 1 0 0 0,0-1-1 0 0,-1 0 1 0 0,2 0 0 0 0,1 5 0 0 0,5 6-1563 0 0,6-5-4046 0 0,-2-5-918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146 129 8751 0 0,'-7'0'9359'0'0,"12"-5"-9069"0"0,1 1 1 0 0,0-1-1 0 0,0 1 0 0 0,1 0 1 0 0,-1 1-1 0 0,11-5 0 0 0,48-15 462 0 0,-47 18-575 0 0,53-17 711 0 0,123-19 0 0 0,-189 40-832 0 0,34-3 413 0 0,-36 4-434 0 0,-1 0 0 0 0,1 0-1 0 0,0 0 1 0 0,-1 1 0 0 0,1-1-1 0 0,-1 1 1 0 0,1-1 0 0 0,-1 1-1 0 0,1 0 1 0 0,-1 0 0 0 0,1 0-1 0 0,1 2 1 0 0,-3-2-23 0 0,0-1-1 0 0,0 1 0 0 0,-1 0 1 0 0,1 0-1 0 0,0-1 1 0 0,-1 1-1 0 0,1 0 1 0 0,-1 0-1 0 0,1 0 1 0 0,-1 0-1 0 0,0 0 0 0 0,1 0 1 0 0,-1 0-1 0 0,0-1 1 0 0,0 1-1 0 0,1 0 1 0 0,-1 0-1 0 0,0 0 1 0 0,0 0-1 0 0,0 0 0 0 0,0 0 1 0 0,0 0-1 0 0,0 0 1 0 0,-1 0-1 0 0,1 0 1 0 0,0 0-1 0 0,0 0 1 0 0,-1 0-1 0 0,0 1 0 0 0,-1 3 0 0 0,0-1 0 0 0,0 0 0 0 0,0 0 0 0 0,-1 0-1 0 0,-3 4 1 0 0,-17 18 31 0 0,-1-1 0 0 0,-1-2 0 0 0,-44 33 0 0 0,27-23 2 0 0,-174 127-31 0 0,184-138-14 0 0,-5 5-132 0 0,-66 62 1 0 0,98-83 60 0 0,0-1 1 0 0,0 1-1 0 0,0 0 1 0 0,1 1-1 0 0,-7 12 0 0 0,10-18-18 0 0,12 3 72 0 0,2-3 127 0 0,1-1 0 0 0,-1 0 0 0 0,0 0 0 0 0,0-1 0 0 0,0-1 0 0 0,15-4 0 0 0,-20 5-64 0 0,83-17 521 0 0,139-21 379 0 0,-180 33-662 0 0,1 2 0 0 0,80 5 0 0 0,-123-1-274 0 0,0 1 0 0 0,-1 0 0 0 0,1 0 0 0 0,0 0 0 0 0,-1 1 0 0 0,0 1 0 0 0,1-1 0 0 0,8 6-1 0 0,-15-8-110 0 0,0 1-1 0 0,-1-1 0 0 0,1 1 0 0 0,-1 0 1 0 0,1-1-1 0 0,0 1 0 0 0,-1 0 0 0 0,1 0 1 0 0,-1 0-1 0 0,0-1 0 0 0,1 1 0 0 0,-1 0 1 0 0,0 0-1 0 0,1 0 0 0 0,-1 0 0 0 0,0 0 0 0 0,0 0 1 0 0,0 0-1 0 0,0-1 0 0 0,0 1 0 0 0,0 0 1 0 0,0 0-1 0 0,0 0 0 0 0,0 0 0 0 0,0 0 1 0 0,0 0-1 0 0,-1 0 0 0 0,1 0 0 0 0,0 0 1 0 0,-2 1-1 0 0,2 0-26 0 0,-3 7-1178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12 197 14799 0 0,'-11'2'652'0'0,"11"-2"-633"0"0,0 0 0 0 0,0 0 1 0 0,0 0-1 0 0,0 1 0 0 0,0-1 1 0 0,0 0-1 0 0,0 0 1 0 0,0 0-1 0 0,0 0 0 0 0,0 0 1 0 0,0 0-1 0 0,0 0 1 0 0,0 0-1 0 0,0 0 0 0 0,0 0 1 0 0,0 1-1 0 0,0-1 0 0 0,0 0 1 0 0,0 0-1 0 0,0 0 1 0 0,0 0-1 0 0,0 0 0 0 0,0 0 1 0 0,0 0-1 0 0,0 0 1 0 0,0 0-1 0 0,0 0 0 0 0,0 0 1 0 0,0 0-1 0 0,0 1 1 0 0,0-1-1 0 0,0 0 0 0 0,0 0 1 0 0,0 0-1 0 0,0 0 0 0 0,1 0 1 0 0,-1 0-1 0 0,0 0 1 0 0,0 0-1 0 0,0 0 0 0 0,0 0 1 0 0,0 0-1 0 0,0 0 1 0 0,0 0-1 0 0,0 0 0 0 0,0 0 1 0 0,0 0-1 0 0,0 0 0 0 0,1 0 1 0 0,-1 0-1 0 0,0 0 1 0 0,0 0-1 0 0,0 0 0 0 0,23 5 1151 0 0,10-3-261 0 0,1-1 0 0 0,60-7 0 0 0,-41 2-384 0 0,1015-100 4289 0 0,-519 43-3736 0 0,-453 51-1074 0 0,228-14-349 0 0,-322 24 170 0 0,-11 5-1557 0 0,3-1 1355 0 0,-42 12-7168 0 0,18-5 359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212 157 2759 0 0,'0'2'207'0'0,"-10"17"613"0"0,6-13 564 0 0,1 0 0 0 0,1-1 0 0 0,-4 9 0 0 0,3-4-93 0 0,-1 0 0 0 0,1-1 0 0 0,-10 15 0 0 0,-3 1-57 0 0,-19 23 0 0 0,-2 2-493 0 0,30-41-564 0 0,-1 0 0 0 0,0 0-1 0 0,-10 9 1 0 0,8-10 250 0 0,-15 20 2055 0 0,36-39-1935 0 0,112-125 98 0 0,-84 85-788 0 0,51-61-749 0 0,-64 82 576 0 0,48-43 1 0 0,-65 66 357 0 0,0 0 0 0 0,1 1 0 0 0,0-1 1 0 0,0 2-1 0 0,13-6 0 0 0,-20 9 31 0 0,0 1-1 0 0,1 0 1 0 0,-1-1-1 0 0,1 1 0 0 0,0 1 1 0 0,-1-1-1 0 0,1 0 0 0 0,0 1 1 0 0,0 0-1 0 0,-1 0 1 0 0,1 0-1 0 0,0 0 0 0 0,0 1 1 0 0,-1-1-1 0 0,1 1 0 0 0,0 0 1 0 0,-1 0-1 0 0,1 0 0 0 0,5 3 1 0 0,-5-2-6 0 0,-3-1-51 0 0,0 0 0 0 0,0 0 0 0 0,1-1 1 0 0,-1 1-1 0 0,0 0 0 0 0,0 0 1 0 0,0 0-1 0 0,0 0 0 0 0,0 1 0 0 0,0-1 1 0 0,0 0-1 0 0,-1 0 0 0 0,1 0 0 0 0,0 1 1 0 0,-1-1-1 0 0,1 1 0 0 0,-1-1 1 0 0,1 3-1 0 0,0-3-15 0 0,0 1 1 0 0,0-1-1 0 0,0 1 0 0 0,0 0 1 0 0,-1 0-1 0 0,1-1 0 0 0,-1 1 1 0 0,1 0-1 0 0,-1 0 0 0 0,0-1 1 0 0,0 1-1 0 0,0 0 0 0 0,0 0 1 0 0,0 3-1 0 0,-1 1 0 0 0,1 0-7 0 0,0 0-1 0 0,-1 0 1 0 0,0-1-1 0 0,0 1 0 0 0,0 0 1 0 0,-1-1-1 0 0,0 1 1 0 0,0-1-1 0 0,0 1 1 0 0,-1-1-1 0 0,0 0 1 0 0,0 0-1 0 0,0 0 1 0 0,0 0-1 0 0,-5 4 1 0 0,4-3-42 0 0,-6 7 58 0 0,1 1-1 0 0,0 0 1 0 0,1 0-1 0 0,1 1 1 0 0,-8 22-1 0 0,11-26 7 0 0,1 1 0 0 0,1-1-1 0 0,0 1 1 0 0,0 0-1 0 0,1 0 1 0 0,0 0-1 0 0,1 0 1 0 0,3 15-1 0 0,-3-22-7 0 0,3 17 6 0 0,-2-18 43 0 0,0 0 0 0 0,0 0 0 0 0,0 0 0 0 0,1 0 0 0 0,-1 0 0 0 0,1-1 0 0 0,0 1 0 0 0,0 0 0 0 0,0-1 0 0 0,0 1 0 0 0,1-1 0 0 0,-1 0 0 0 0,1 0 0 0 0,0 0 0 0 0,0 0 0 0 0,0 0 0 0 0,0-1 0 0 0,1 1 0 0 0,-1-1 0 0 0,1 0 0 0 0,0 0 0 0 0,-1 0 0 0 0,1-1 0 0 0,0 1 0 0 0,0-1 0 0 0,0 0 0 0 0,0 0 0 0 0,5 1 0 0 0,-2-1-1 0 0,0-1 0 0 0,0 1-1 0 0,0-1 1 0 0,-1 0 0 0 0,1-1-1 0 0,0 1 1 0 0,0-1 0 0 0,11-4-1 0 0,4-2 6 0 0,26-13 0 0 0,-11 5-52 0 0,23-5-105 0 0,-51 16 15 0 0,-8 3-15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11831 0 0,'0'0'4195'0'0,"2"1"-3743"0"0,22 13 997 0 0,-23-13-1289 0 0,1 0-34 0 0,1 0-54 0 0,0 0 1 0 0,-1 0 0 0 0,1 0-1 0 0,0 0 1 0 0,0 0 0 0 0,0-1-1 0 0,0 1 1 0 0,0-1 0 0 0,0 0-1 0 0,0 0 1 0 0,0 0 0 0 0,0 0-1 0 0,0 0 1 0 0,4-1 0 0 0,-2-1 97 0 0,0 0 0 0 0,0 0-1 0 0,0 0 1 0 0,0 0 0 0 0,0-1 0 0 0,-1 0 0 0 0,8-5 0 0 0,18-12 252 0 0,60-30 0 0 0,-65 37-385 0 0,11-5 177 0 0,1 2-1 0 0,69-21 0 0 0,-95 34-36 0 0,-1 1 1 0 0,0 0-1 0 0,0 1 0 0 0,1 0 0 0 0,-1 0 1 0 0,1 1-1 0 0,-1 0 0 0 0,1 1 0 0 0,-1 0 0 0 0,0 1 1 0 0,1 0-1 0 0,15 6 0 0 0,-24-8-173 0 0,-1 1 0 0 0,0-1 1 0 0,1 1-1 0 0,-1 0 0 0 0,0 0 0 0 0,1-1 0 0 0,-1 1 0 0 0,0 0 0 0 0,0 0 0 0 0,0 0 1 0 0,0 0-1 0 0,0 0 0 0 0,0 0 0 0 0,0 1 0 0 0,0-1 0 0 0,0 0 0 0 0,0 0 0 0 0,-1 1 1 0 0,1-1-1 0 0,0 0 0 0 0,-1 1 0 0 0,0-1 0 0 0,1 1 0 0 0,0 2 0 0 0,-1 0 21 0 0,0 0-1 0 0,-1 0 1 0 0,1 0 0 0 0,-1 0-1 0 0,0 0 1 0 0,-2 7-1 0 0,0 2 21 0 0,2-8-8 0 0,1-3-26 0 0,-1 0 0 0 0,1 1-1 0 0,0-1 1 0 0,0 1 0 0 0,0-1-1 0 0,0 1 1 0 0,0-1 0 0 0,1 1-1 0 0,0 2 1 0 0,-1-3 68 0 0,24 10 138 0 0,-17-10-159 0 0,0-1 0 0 0,0 0 1 0 0,0 0-1 0 0,0 0 0 0 0,0-1 0 0 0,0 0 0 0 0,10-2 0 0 0,51-12 260 0 0,-50 10-325 0 0,80-22 154 0 0,34-8-81 0 0,-114 32 702 0 0,-11 2-3295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14911 0 0,'0'0'9621'0'0,"0"3"-9290"0"0,-15 103 722 0 0,14-98-994 0 0,0-5-299 0 0,0 0 0 0 0,-1 0 0 0 0,1 0 0 0 0,-1 0 0 0 0,1 0 0 0 0,-1-1 0 0 0,-4 5 0 0 0,3-3-305 0 0,-4 1-3335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51 11975 0 0,'1'-1'62'0'0,"8"-8"297"0"0,-1 0-1 0 0,0 0 1 0 0,9-13 5589 0 0,-25 30-4407 0 0,-19 24-78 0 0,-41 69 0 0 0,27-39-1105 0 0,-18 27-166 0 0,-39 56-382 0 0,83-125-79 0 0,-21 26-1014 0 0,9-19-2998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6 4607 0 0,'0'0'354'0'0,"2"0"-233"0"0,12-2 4356 0 0,23 0 0 0 0,1 1 425 0 0,-37 1-4831 0 0,-1 0 0 0 0,0 0 0 0 0,0 0 0 0 0,1-1 0 0 0,-1 1 0 0 0,0 0 0 0 0,0 0 0 0 0,1 0 0 0 0,-1 0 0 0 0,0 0 0 0 0,0 0 0 0 0,1 0 0 0 0,-1 0 0 0 0,0 0 0 0 0,1 0 0 0 0,-1 0 0 0 0,0 1 0 0 0,0-1 0 0 0,1 0 0 0 0,-1 0 0 0 0,0 0 0 0 0,0 0 0 0 0,1 0 0 0 0,-1 0 0 0 0,0 1 0 0 0,0-1 0 0 0,0 0 0 0 0,1 0 0 0 0,-1 0 0 0 0,0 1 0 0 0,0-1 0 0 0,0 0 0 0 0,0 0 0 0 0,1 1 0 0 0,-6 8 385 0 0,-17 7-568 0 0,-60 26 408 0 0,-26 15-176 0 0,-12 9-127 0 0,-153 60-1 0 0,261-120-3 0 0,-5 2-179 0 0,1-1 1 0 0,-1-1 0 0 0,-1-1-1 0 0,1 0 1 0 0,-33 5 0 0 0,48-10 146 0 0,0 0 1 0 0,0 0-1 0 0,-1 0 1 0 0,1 0-1 0 0,0 0 1 0 0,0-1 0 0 0,0 1-1 0 0,0-1 1 0 0,0 1-1 0 0,0-1 1 0 0,0 0 0 0 0,0 0-1 0 0,0 0 1 0 0,0 0-1 0 0,0 0 1 0 0,1 0 0 0 0,-1 0-1 0 0,0 0 1 0 0,1-1-1 0 0,-1 1 1 0 0,1-1 0 0 0,-1 0-1 0 0,1 1 1 0 0,0-1-1 0 0,0 0 1 0 0,-1 1 0 0 0,1-1-1 0 0,1 0 1 0 0,-1 0-1 0 0,-1-2 1 0 0,1-1 6 0 0,-1 0 0 0 0,1 0 0 0 0,1 1 0 0 0,-1-1-1 0 0,1 0 1 0 0,-1 0 0 0 0,1 0 0 0 0,1 0 0 0 0,-1 0 0 0 0,1 0 0 0 0,0 1 0 0 0,1-6 0 0 0,-2 8 32 0 0,1 1 1 0 0,-1-1 0 0 0,1 1 0 0 0,-1-1-1 0 0,1 1 1 0 0,-1-1 0 0 0,1 1-1 0 0,0-1 1 0 0,0 1 0 0 0,0 0 0 0 0,-1 0-1 0 0,1-1 1 0 0,0 1 0 0 0,1 0 0 0 0,1-1-1 0 0,1-2-7 0 0,-2 2 58 0 0,-1 0 0 0 0,1 0 1 0 0,1 0-1 0 0,-1 1 0 0 0,0-1 1 0 0,0 1-1 0 0,0-1 1 0 0,1 1-1 0 0,-1 0 0 0 0,1 0 1 0 0,-1 0-1 0 0,1 0 0 0 0,0 0 1 0 0,-1 1-1 0 0,1-1 1 0 0,0 1-1 0 0,-1 0 0 0 0,1-1 1 0 0,0 1-1 0 0,-1 0 1 0 0,1 1-1 0 0,3-1 0 0 0,4 3 154 0 0,1 0 0 0 0,0 0-1 0 0,-1 1 1 0 0,13 6 0 0 0,22 7 60 0 0,-18-10-122 0 0,1-2 0 0 0,-1-1 0 0 0,1-1 0 0 0,0-1 0 0 0,0-2 0 0 0,0-1 0 0 0,29-4 0 0 0,-45 3-126 0 0,2 0 9 0 0,-1 0 0 0 0,1 0 0 0 0,0 2-1 0 0,0 0 1 0 0,25 3 0 0 0,-29 1-35 0 0,-5 2-51 0 0,-4-4-6 0 0,-1 5-87 0 0,-1 4-6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57 205 5983 0 0,'-28'-6'-473'0'0,"12"2"5460"0"0,4 2 2813 0 0,43 8-6982 0 0,1-2 1 0 0,45 1 0 0 0,66-9 634 0 0,154-33 84 0 0,-5-21-565 0 0,-172 32-721 0 0,17 2-320 0 0,68-16-3841 0 0,-176 32 1536 0 0,-2-3-4528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5527 0 0,'0'2'423'0'0,"-105"173"9468"0"0,-6 12-5867 0 0,-162 238-2746 0 0,221-356-1278 0 0,-90 94 0 0 0,129-149 0 0 0,-7 7 0 0 0,-33 27 0 0 0,46-42-26 0 0,19-30-381 0 0,7 0 311 0 0,2 1 1 0 0,0 2-1 0 0,39-32 1 0 0,-46 41 102 0 0,11-8 3 0 0,1 0 1 0 0,51-29-1 0 0,-57 39 172 0 0,0 1-1 0 0,0 0 1 0 0,0 1-1 0 0,1 2 1 0 0,25-6-1 0 0,-44 12-122 0 0,1-1 0 0 0,-1 1 0 0 0,0 0 0 0 0,0 0 0 0 0,0 0-1 0 0,1 0 1 0 0,-1 0 0 0 0,0 0 0 0 0,0 1 0 0 0,1-1 0 0 0,-1 1 0 0 0,0-1-1 0 0,0 1 1 0 0,0 0 0 0 0,0 0 0 0 0,0 0 0 0 0,0 0 0 0 0,0 0 0 0 0,0 0-1 0 0,0 1 1 0 0,2 2 0 0 0,-2-2-13 0 0,-1 0 0 0 0,1 0-1 0 0,-1 0 1 0 0,1 1 0 0 0,-1-1 0 0 0,0 1 0 0 0,0-1-1 0 0,0 1 1 0 0,0-1 0 0 0,-1 1 0 0 0,1-1-1 0 0,-1 1 1 0 0,0 0 0 0 0,1-1 0 0 0,-1 1-1 0 0,0 0 1 0 0,-1 4 0 0 0,0 2-2 0 0,-1 0 1 0 0,0 0 0 0 0,0 0-1 0 0,-1 0 1 0 0,0-1 0 0 0,-5 10-1 0 0,-30 47-46 0 0,24-43 1 0 0,4-1-752 0 0,9-19-29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47 5527 0 0,'1'2'3672'0'0,"0"-1"-3157"0"0,0 3 1259 0 0,1 0 0 0 0,0-1 0 0 0,0 1 1 0 0,1-1-1 0 0,3 5 0 0 0,-4-7-1578 0 0,-1 0 0 0 0,1 1 0 0 0,-1-1-1 0 0,1 0 1 0 0,0 0 0 0 0,0 0 0 0 0,-1-1 0 0 0,1 1 0 0 0,0 0 0 0 0,0-1 0 0 0,0 1 0 0 0,0-1 0 0 0,0 1 0 0 0,4-1 0 0 0,0 0-75 0 0,0 0 1 0 0,0 0 0 0 0,0-1-1 0 0,0 0 1 0 0,0 0 0 0 0,0-1-1 0 0,0 1 1 0 0,9-5 0 0 0,-13 5-147 0 0,-1 0 0 0 0,1 0 0 0 0,0 0 0 0 0,-1 0 0 0 0,1 0-1 0 0,0 0 1 0 0,-1-1 0 0 0,1 1 0 0 0,-1-1 0 0 0,0 1 0 0 0,1-1 0 0 0,-1 1 0 0 0,1-3 0 0 0,-2 3-14 0 0,1 0 1 0 0,-1-1-1 0 0,1 1 0 0 0,-1 0 0 0 0,0-1 0 0 0,0 1 0 0 0,0-1 1 0 0,0 1-1 0 0,0 0 0 0 0,0-1 0 0 0,0 1 0 0 0,0 0 1 0 0,0-1-1 0 0,-1 1 0 0 0,1-1 0 0 0,0 1 0 0 0,-1 0 1 0 0,1 0-1 0 0,-1-1 0 0 0,-1-1 0 0 0,1 1-37 0 0,0 0 0 0 0,-1 0 0 0 0,1 1 0 0 0,0-1 0 0 0,-1 1 1 0 0,1-1-1 0 0,-1 1 0 0 0,1-1 0 0 0,-1 1 0 0 0,0 0 0 0 0,0 0 0 0 0,0 0 0 0 0,0 0 0 0 0,0 0 0 0 0,1 0 0 0 0,-2 0 0 0 0,1 1 0 0 0,0-1 0 0 0,0 1 1 0 0,0-1-1 0 0,0 1 0 0 0,0 0 0 0 0,0 0 0 0 0,0 0 0 0 0,0 0 0 0 0,-1 0 0 0 0,1 1 0 0 0,0-1 0 0 0,0 0 0 0 0,0 1 0 0 0,-3 1 0 0 0,-5 1-18 0 0,1 1 0 0 0,0 0-1 0 0,0 1 1 0 0,0 0 0 0 0,-11 8-1 0 0,-6 6 417 0 0,2 2-1 0 0,0 0 0 0 0,1 2 1 0 0,1 1-1 0 0,-28 38 0 0 0,44-54-250 0 0,1-1 1 0 0,1 1-1 0 0,-1 1 0 0 0,1-1 0 0 0,1 1 1 0 0,-6 17-1 0 0,9-23-82 0 0,-1 0 0 0 0,1 0-1 0 0,-1 0 1 0 0,1 0 0 0 0,0 0 0 0 0,0-1 0 0 0,1 1 0 0 0,-1 0 0 0 0,0 0-1 0 0,1 0 1 0 0,1 4 0 0 0,-1-5-53 0 0,0 0-1 0 0,0-1 1 0 0,0 1 0 0 0,0-1-1 0 0,0 1 1 0 0,0-1-1 0 0,0 1 1 0 0,1-1 0 0 0,-1 0-1 0 0,1 1 1 0 0,-1-1 0 0 0,1 0-1 0 0,-1 0 1 0 0,1 0-1 0 0,0 0 1 0 0,-1-1 0 0 0,1 1-1 0 0,0 0 1 0 0,3 0 0 0 0,15 3-1430 0 0,4-2-66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58 244 14599 0 0,'-50'0'2407'0'0,"49"0"-2277"0"0,1 1 0 0 0,0-1 1 0 0,0 0-1 0 0,-1 0 0 0 0,1 0 1 0 0,0 0-1 0 0,0 0 0 0 0,-1 0 0 0 0,1 0 1 0 0,0-1-1 0 0,0 1 0 0 0,0 0 1 0 0,-1 0-1 0 0,1 0 0 0 0,0 0 0 0 0,0 0 1 0 0,0 0-1 0 0,-1 0 0 0 0,1 0 0 0 0,0 0 1 0 0,0-1-1 0 0,0 1 0 0 0,-1 0 1 0 0,1 0-1 0 0,0 0 0 0 0,0 0 0 0 0,0-1 1 0 0,0 1-1 0 0,0 0 0 0 0,-1 0 1 0 0,1 0-1 0 0,0-1 0 0 0,0 1 0 0 0,0 0 1 0 0,0 0-1 0 0,0-1 0 0 0,0 1 1 0 0,0 0-1 0 0,0-1 0 0 0,5-11 1018 0 0,15-12-987 0 0,-11 16-81 0 0,0 1 0 0 0,1 0 1 0 0,0 1-1 0 0,11-6 0 0 0,11-6-16 0 0,8-7-64 0 0,90-52 0 0 0,-115 70 0 0 0,1 0 0 0 0,-1 1 0 0 0,1 0 0 0 0,0 1 0 0 0,1 1 0 0 0,29-3 0 0 0,-43 7 14 0 0,0-1 0 0 0,-1 1 0 0 0,1 0-1 0 0,0 0 1 0 0,0 1 0 0 0,-1-1 0 0 0,1 1 0 0 0,0-1 0 0 0,-1 1-1 0 0,1 0 1 0 0,-1 0 0 0 0,1 0 0 0 0,3 2 0 0 0,-5-2-3 0 0,0 0 1 0 0,1 0 0 0 0,-1 1-1 0 0,0-1 1 0 0,0 0 0 0 0,0 1-1 0 0,0-1 1 0 0,-1 0 0 0 0,1 1-1 0 0,0-1 1 0 0,0 1 0 0 0,-1-1-1 0 0,1 1 1 0 0,-1-1 0 0 0,1 1-1 0 0,-1 0 1 0 0,0-1 0 0 0,0 1-1 0 0,0 0 1 0 0,0-1-1 0 0,0 1 1 0 0,0 0 0 0 0,0 1-1 0 0,-3 14 159 0 0,0-1-1 0 0,-2 1 0 0 0,1-1 1 0 0,-2 0-1 0 0,-11 23 0 0 0,9-23-118 0 0,1 0 0 0 0,1 0 0 0 0,1 1 0 0 0,0 0 0 0 0,-2 19 0 0 0,7-9 183 0 0,6-14-2039 0 0,-6-13 1444 0 0,0 1-1 0 0,1-1 0 0 0,-1 1 0 0 0,1-1 0 0 0,-1 1 1 0 0,1-1-1 0 0,-1 0 0 0 0,1 1 0 0 0,-1-1 0 0 0,1 0 1 0 0,-1 0-1 0 0,1 1 0 0 0,0-1 0 0 0,-1 0 0 0 0,1 0 0 0 0,-1 0 1 0 0,1 0-1 0 0,0 1 0 0 0,0-1 0 0 0,10 0-6954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2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444 131 8319 0 0,'0'0'756'0'0,"-16"1"11758"0"0,42-26-10928 0 0,-22 22-1476 0 0,-1 1 0 0 0,1-1 0 0 0,-1 0 0 0 0,0 0 0 0 0,0-1 0 0 0,0 1 0 0 0,0 0 0 0 0,0-1 0 0 0,-1 0 0 0 0,0 0 0 0 0,0 0 0 0 0,3-8-1 0 0,-4 10-103 0 0,0-1 0 0 0,0 0 0 0 0,-1 1 0 0 0,0-1 0 0 0,1 0 0 0 0,-1 0 0 0 0,0 1-1 0 0,0-1 1 0 0,-1 0 0 0 0,1 0 0 0 0,-1-2 0 0 0,0 3-9 0 0,1 1-1 0 0,-1 0 1 0 0,0 0 0 0 0,0 0 0 0 0,1 0-1 0 0,-1 0 1 0 0,0 0 0 0 0,0 0 0 0 0,0 0-1 0 0,0 0 1 0 0,0 0 0 0 0,-1 0 0 0 0,1 0-1 0 0,0 1 1 0 0,0-1 0 0 0,0 1 0 0 0,-1-1-1 0 0,1 1 1 0 0,0-1 0 0 0,-1 1 0 0 0,1-1 0 0 0,0 1-1 0 0,-1 0 1 0 0,0 0 0 0 0,-3-1-34 0 0,1 1 0 0 0,-1 0 0 0 0,1 0 0 0 0,-1 1 0 0 0,1-1 0 0 0,-1 1 0 0 0,1 0 0 0 0,-5 2 0 0 0,-35 14-227 0 0,25-9 213 0 0,-51 22 3 0 0,-123 74 1 0 0,176-92 85 0 0,-19 14 0 0 0,31-22-8 0 0,0 0 0 0 0,1 1 0 0 0,-1-1 0 0 0,1 1 0 0 0,0 1 0 0 0,0-1 0 0 0,-5 10 0 0 0,8-14-20 0 0,1 0 0 0 0,-1 0 0 0 0,1 0-1 0 0,0 0 1 0 0,-1 0 0 0 0,1 0 0 0 0,0 0 0 0 0,0 0 0 0 0,0 0 0 0 0,0 0-1 0 0,0 0 1 0 0,0 0 0 0 0,0 0 0 0 0,0 0 0 0 0,0 0 0 0 0,0 0-1 0 0,0 0 1 0 0,1 0 0 0 0,-1 0 0 0 0,0 0 0 0 0,1 0 0 0 0,-1 0 0 0 0,2 1-1 0 0,-1-1 0 0 0,0 1 0 0 0,1-1 0 0 0,-1 1 0 0 0,1-1 0 0 0,-1 0 0 0 0,1 0 0 0 0,0 0 0 0 0,0 0 0 0 0,0 0 0 0 0,-1 0 0 0 0,3 1 0 0 0,5 0 8 0 0,0 1 0 0 0,0-1 0 0 0,0-1 0 0 0,11 1 0 0 0,2-1 17 0 0,-1-1-1 0 0,0-2 1 0 0,24-4-1 0 0,63-17 52 0 0,-82 16-85 0 0,50-22 0 0 0,-73 30 0 0 0,-5 5 0 0 0,-9 12 0 0 0,6-10 0 0 0,3-6 2 0 0,1 1 0 0 0,0-1 1 0 0,0 0-1 0 0,0 1 0 0 0,0-1 0 0 0,0 1 0 0 0,1-1 0 0 0,-1 1 1 0 0,1-1-1 0 0,0 1 0 0 0,0 0 0 0 0,0-1 0 0 0,0 1 0 0 0,0-1 1 0 0,0 1-1 0 0,1-1 0 0 0,-1 1 0 0 0,2 3 0 0 0,0-3 7 0 0,-1 1 1 0 0,1-1-1 0 0,0 0 0 0 0,0 0 1 0 0,0 0-1 0 0,1 0 0 0 0,-1-1 0 0 0,1 1 1 0 0,0 0-1 0 0,-1-1 0 0 0,6 4 1 0 0,3 0-35 0 0,-1 0 1 0 0,1-1-1 0 0,0 0 1 0 0,1-1-1 0 0,-1 0 1 0 0,22 4-1 0 0,-17-5-26 0 0,-2 0-915 0 0,0 0 0 0 0,23 0 0 0 0,-18-4-490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3679 0 0,'-2'1'10862'0'0,"-32"38"-6389"0"0,28-31-4229 0 0,0 1 0 0 0,0-1 0 0 0,1 2 0 0 0,-7 15 0 0 0,-5 8-111 0 0,-28 44-106 0 0,-4-2 0 0 0,-68 81-1 0 0,22-37-15 0 0,81-97 33 0 0,14-19-60 0 0,-1-1-119 0 0,4-1-714 0 0,12 4-538 0 0,6-6-401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42 15695 0 0,'29'-39'1771'0'0,"-27"37"-372"0"0,-5 1-945 0 0,-3 1-427 0 0,1 0 0 0 0,-1 1 0 0 0,0-1 0 0 0,1 1 0 0 0,-1 1 0 0 0,1-1 0 0 0,0 1 0 0 0,-1-1 0 0 0,1 2-1 0 0,0-1 1 0 0,-6 4 0 0 0,-11 7 5 0 0,-23 18 0 0 0,29-20-3 0 0,-14 10 15 0 0,1 1 0 0 0,1 1-1 0 0,1 1 1 0 0,-34 40 0 0 0,50-50-39 0 0,-58 76 27 0 0,59-75-29 0 0,1 1 0 0 0,0-1 1 0 0,2 1-1 0 0,-8 21 0 0 0,11-21-3 0 0,7-1 0 0 0,-1-11 6 0 0,0-1 0 0 0,1 0 0 0 0,-1 0 0 0 0,1 0 0 0 0,0 0 0 0 0,0 0 0 0 0,0-1 0 0 0,0 1 0 0 0,0-1 1 0 0,1 0-1 0 0,-1 0 0 0 0,1 0 0 0 0,-1 0 0 0 0,1-1 0 0 0,0 1 0 0 0,0-1 0 0 0,0 0 0 0 0,-1 0 0 0 0,8 1 0 0 0,3-1 32 0 0,-1 1-1 0 0,1-2 1 0 0,-1 0 0 0 0,24-2 0 0 0,-9-4 168 0 0,0 0 1 0 0,0-2 0 0 0,-1-1-1 0 0,53-25 1 0 0,-68 28-152 0 0,0 0 0 0 0,-1-1 0 0 0,1-1-1 0 0,-1 0 1 0 0,-1-1 0 0 0,0 0 0 0 0,0 0 0 0 0,-1-1 0 0 0,0-1 0 0 0,13-18 0 0 0,-19 24-42 0 0,0-1 0 0 0,0 0 0 0 0,-1 0 0 0 0,1 0 0 0 0,-1 0 0 0 0,0 0 0 0 0,-1 0 0 0 0,0-1 0 0 0,0 1 0 0 0,1-11 0 0 0,-3 12-12 0 0,1-1 0 0 0,-1 1 0 0 0,0 0 0 0 0,0 0 0 0 0,0 0 0 0 0,-1 0 0 0 0,0 0-1 0 0,0 0 1 0 0,0 0 0 0 0,0 0 0 0 0,-1 1 0 0 0,0-1 0 0 0,0 1 0 0 0,-5-6 0 0 0,1 4-111 0 0,1 0 0 0 0,0 1 0 0 0,-1 0 0 0 0,0 1 0 0 0,0-1 0 0 0,-11-4 0 0 0,10 5-315 0 0,0 0 0 0 0,0-1 0 0 0,1 0-1 0 0,-12-10 1 0 0,17 14-377 0 0,4-2-820 0 0,2-3 277 0 0,1-1 1 0 0,10-11-1 0 0,2 5-725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93 3679 0 0,'33'-11'96'0'0,"-1"-2"-1"0"0,40-21 1 0 0,-17 0 12855 0 0,-61 35-12708 0 0,-1 0 1 0 0,1 1 0 0 0,0-1-1 0 0,0 1 1 0 0,0 0 0 0 0,1 1 0 0 0,-1-1-1 0 0,0 1 1 0 0,1 0 0 0 0,-10 8-1 0 0,0-2 14 0 0,-23 14 157 0 0,-103 67 663 0 0,110-69-870 0 0,2 2 0 0 0,-39 39 0 0 0,61-55-178 0 0,1 0 1 0 0,0 0 0 0 0,0 1-1 0 0,1 0 1 0 0,0 0 0 0 0,0 0-1 0 0,1 1 1 0 0,-5 10 0 0 0,8-15-16 0 0,0 0 0 0 0,0 1 1 0 0,0-1-1 0 0,0 0 1 0 0,1 0-1 0 0,0 1 0 0 0,-1-1 1 0 0,2 0-1 0 0,-1 1 1 0 0,0-1-1 0 0,1 0 0 0 0,0 0 1 0 0,0 1-1 0 0,0-1 1 0 0,1 0-1 0 0,-1 0 1 0 0,1 0-1 0 0,0 0 0 0 0,0-1 1 0 0,3 5-1 0 0,2 0 19 0 0,0 0 0 0 0,0 0 0 0 0,1-1-1 0 0,-1 0 1 0 0,2-1 0 0 0,-1 0 0 0 0,1 0 0 0 0,0-1-1 0 0,0 0 1 0 0,1 0 0 0 0,-1-1 0 0 0,1 0 0 0 0,0-1 0 0 0,13 3-1 0 0,4 0 36 0 0,1-2 0 0 0,0-1 0 0 0,-1 0 0 0 0,32-3 0 0 0,-37 0-37 0 0,-1-2 0 0 0,0 0-1 0 0,37-9 1 0 0,-50 9-13 0 0,0-1-1 0 0,0 1 0 0 0,-1-2 1 0 0,1 1-1 0 0,-1-1 1 0 0,0 0-1 0 0,0-1 0 0 0,0 1 1 0 0,0-1-1 0 0,-1-1 1 0 0,0 1-1 0 0,9-12 0 0 0,-12 13 1 0 0,0 0-1 0 0,-1-1 0 0 0,1 0 0 0 0,-1 0 0 0 0,0 0 0 0 0,-1 0 1 0 0,1 0-1 0 0,-1 0 0 0 0,0 0 0 0 0,0 0 0 0 0,-1 0 0 0 0,1-7 1 0 0,-2-10 101 0 0,-4-34 0 0 0,4 39-78 0 0,-7-47 2 0 0,-10-125-130 0 0,18 186-112 0 0,0-1-1 0 0,-1 0 1 0 0,1 0-1 0 0,-1 0 1 0 0,0 1-1 0 0,0-1 1 0 0,-3-5-1 0 0,4 8-645 0 0,-13-1-1502 0 0,1 3 771 0 0,-1 4-36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13503 0 0,'0'0'1224'0'0,"-2"3"-958"0"0,-1 2-159 0 0,-1 0 0 0 0,1-1 0 0 0,-1 1 0 0 0,0-1 1 0 0,-1 0-1 0 0,1 0 0 0 0,-1 0 0 0 0,-8 5 0 0 0,-47 25 430 0 0,43-25-373 0 0,-86 44 697 0 0,1-1 386 0 0,-131 89 0 0 0,199-114-1150 0 0,0 1 0 0 0,2 2 0 0 0,1 2 0 0 0,-27 36 0 0 0,50-59-45 0 0,0 1 1 0 0,1 1-1 0 0,1-1 1 0 0,-1 1-1 0 0,2 1 1 0 0,0-1-1 0 0,-8 23 1 0 0,12-28-13 0 0,0 0 1 0 0,0 0 0 0 0,0 0 0 0 0,1 0 0 0 0,0 0 0 0 0,0 0 0 0 0,0 0 0 0 0,1 0 0 0 0,-1 0 0 0 0,2 0 0 0 0,-1-1 0 0 0,1 1 0 0 0,0 0 0 0 0,0 0-1 0 0,0-1 1 0 0,1 1 0 0 0,0-1 0 0 0,3 6 0 0 0,2-1 44 0 0,1 0 0 0 0,-1-1 0 0 0,1 0-1 0 0,1 0 1 0 0,-1-1 0 0 0,2 0 0 0 0,-1-1-1 0 0,20 10 1 0 0,9 2 162 0 0,50 17-1 0 0,-56-23-146 0 0,-10-4-118 0 0,1 0 1 0 0,1-2-1 0 0,39 7 0 0 0,-60-14-279 0 0,-1 0 0 0 0,1 0 0 0 0,0 0 0 0 0,0-1 0 0 0,-1 0 0 0 0,1 1 0 0 0,-1-1 0 0 0,1 0 0 0 0,-1-1 0 0 0,1 1 0 0 0,-1-1 0 0 0,0 1-1 0 0,1-1 1 0 0,-1 0 0 0 0,4-3 0 0 0,2-4-6451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74 11975 0 0,'14'-13'595'0'0,"0"1"-1"0"0,32-20 1 0 0,-9 15 7552 0 0,-37 21-7537 0 0,-1 3-515 0 0,0 0-1 0 0,0 0 0 0 0,0 0 0 0 0,-1 0 0 0 0,0 0 0 0 0,-1-1 0 0 0,1 1 0 0 0,-1-1 0 0 0,-5 9 0 0 0,-41 58 1 0 0,32-50 40 0 0,4-4-62 0 0,-96 142 396 0 0,85-120-425 0 0,2 0-1 0 0,-20 48 0 0 0,31-62-27 0 0,6-17-12 0 0,1 0-1 0 0,0 1 1 0 0,0-1 0 0 0,-2 14 0 0 0,6-22-426 0 0,1 1-172 0 0,2 5 383 0 0,15 1-13613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16095 0 0,'0'0'1460'0'0,"2"1"-1204"0"0,0 0-79 0 0,1 0 0 0 0,-1 0 0 0 0,0 1 0 0 0,0-1 0 0 0,0 0 0 0 0,-1 1 1 0 0,1 0-1 0 0,0-1 0 0 0,-1 1 0 0 0,1 0 0 0 0,-1 0 0 0 0,1 0 0 0 0,-1 0 0 0 0,0 0 0 0 0,0 0 0 0 0,1 0 0 0 0,-1 3 0 0 0,0-2-71 0 0,0 0 0 0 0,-1 0 0 0 0,0 1 0 0 0,1-1 0 0 0,-1 0 0 0 0,0 1 0 0 0,-1-1-1 0 0,1 0 1 0 0,-1 1 0 0 0,1-1 0 0 0,-1 0 0 0 0,-2 5 0 0 0,-5 11-19 0 0,0 0 0 0 0,-1-1 0 0 0,-1 0 0 0 0,-23 31-1 0 0,-59 58 13 0 0,-134 122-35 0 0,6 3 11 0 0,18-11 23 0 0,167-180-92 0 0,8-10-259 0 0,26-29-23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5063 0 0,'0'0'232'0'0,"2"0"-13"0"0,16-6 1176 0 0,-10 4 1503 0 0,0-1-1 0 0,16-2 1 0 0,75-8 3806 0 0,0-5-4582 0 0,72-10-1072 0 0,-86 21-1076 0 0,-72 9-529 0 0,-11-1 433 0 0,1-1-1291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78 10135 0 0,'15'-14'786'0'0,"1"1"-1"0"0,19-12 0 0 0,-23 18 1457 0 0,-1 1 1 0 0,15-6-1 0 0,-25 11-1155 0 0,-3 15-963 0 0,-1-7-64 0 0,0 0 0 0 0,-1 1 0 0 0,1-1 0 0 0,-1-1 0 0 0,-1 1 0 0 0,1-1 0 0 0,-7 7 0 0 0,-41 40 408 0 0,35-37-350 0 0,-39 36 124 0 0,-3-3 0 0 0,-96 62-1 0 0,-146 55-278 0 0,154-104 37 0 0,122-54 0 0 0,0-1 0 0 0,-1-1 0 0 0,-51 5 0 0 0,71-11 1 0 0,0 0-1 0 0,0 0 1 0 0,0 0 0 0 0,0-1-1 0 0,0 0 1 0 0,0 0-1 0 0,0-1 1 0 0,0 1 0 0 0,0-1-1 0 0,1-1 1 0 0,-10-4-1 0 0,13 6-7 0 0,0 0 0 0 0,0-1-1 0 0,1 1 1 0 0,-1 0-1 0 0,0-1 1 0 0,1 0-1 0 0,-1 1 1 0 0,1-1 0 0 0,0 0-1 0 0,-1 0 1 0 0,1 0-1 0 0,0 0 1 0 0,0 0-1 0 0,0 0 1 0 0,1 0 0 0 0,-1 0-1 0 0,0 0 1 0 0,1 0-1 0 0,-1 0 1 0 0,1-1-1 0 0,0 1 1 0 0,-1 0 0 0 0,1 0-1 0 0,0-1 1 0 0,1 1-1 0 0,-1 0 1 0 0,0 0-1 0 0,1 0 1 0 0,-1-1 0 0 0,1 1-1 0 0,0 0 1 0 0,-1 0-1 0 0,3-3 1 0 0,1-4-39 0 0,1 1 0 0 0,0 0 1 0 0,0 0-1 0 0,0 0 0 0 0,1 1 1 0 0,0-1-1 0 0,1 1 0 0 0,13-11 1 0 0,-6 8-37 0 0,0 0 0 0 0,0 0 0 0 0,31-14 0 0 0,-40 22 123 0 0,1 0 0 0 0,-1 0-1 0 0,1 0 1 0 0,-1 1 0 0 0,1-1-1 0 0,-1 2 1 0 0,1-1 0 0 0,-1 0-1 0 0,1 1 1 0 0,0 0-1 0 0,9 1 1 0 0,-8 1 28 0 0,0 0-1 0 0,1 0 0 0 0,-1 0 1 0 0,0 1-1 0 0,0 0 1 0 0,-1 0-1 0 0,1 1 1 0 0,7 5-1 0 0,104 80 1525 0 0,-103-76-1394 0 0,-3-3-117 0 0,0-1 0 0 0,1 0 1 0 0,0-1-1 0 0,0 0 0 0 0,1-1 0 0 0,0 0 0 0 0,0-1 1 0 0,0-1-1 0 0,1 0 0 0 0,25 4 0 0 0,-15-7-73 0 0,0 0 1 0 0,42-4-1 0 0,11-8-3038 0 0,-45-1-763 0 0,-30 10 1841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 9215 0 0,'-3'-2'286'0'0,"-16"-6"576"0"0,19 8-720 0 0,-1 0-1 0 0,1-1 0 0 0,0 1 0 0 0,-1 0 1 0 0,1 0-1 0 0,-1 0 0 0 0,1 0 1 0 0,-1 0-1 0 0,1 0 0 0 0,0 0 0 0 0,-1 0 1 0 0,1 0-1 0 0,-1 0 0 0 0,1 0 1 0 0,-1 0-1 0 0,1 0 0 0 0,0 0 0 0 0,-1 0 1 0 0,1 0-1 0 0,-1 0 0 0 0,1 1 1 0 0,-1-1-1 0 0,1 0 0 0 0,0 0 0 0 0,-1 1 1 0 0,1-1-1 0 0,0 0 0 0 0,-1 0 1 0 0,1 1-1 0 0,-1 0 0 0 0,1 0-64 0 0,-1 0-1 0 0,1 0 1 0 0,0 0-1 0 0,0 0 1 0 0,-1 0-1 0 0,1 0 0 0 0,0 0 1 0 0,0 0-1 0 0,0 0 1 0 0,0 0-1 0 0,0 0 1 0 0,1 2-1 0 0,0 2-55 0 0,0 0-1 0 0,1 0 0 0 0,0 0 0 0 0,4 9 0 0 0,9 10 306 0 0,1 0-1 0 0,1 0 1 0 0,23 22 0 0 0,66 60 628 0 0,-44-46-490 0 0,-25-23-361 0 0,61 63 429 0 0,-77-77-295 0 0,-2 1-1 0 0,25 40 1 0 0,-36-51-148 0 0,-1 1-1 0 0,0 0 1 0 0,-1 0 0 0 0,-1 0 0 0 0,0 1-1 0 0,4 26 1 0 0,-7-29-62 0 0,-1 0-1 0 0,-1 0 1 0 0,0 1-1 0 0,0-1 1 0 0,-1 0 0 0 0,-1 0-1 0 0,0 0 1 0 0,-1 0 0 0 0,-6 18-1 0 0,1-12 9 0 0,0 0 0 0 0,-1 0 0 0 0,-1-1 0 0 0,-1 0 0 0 0,-1-1-1 0 0,0 0 1 0 0,0-1 0 0 0,-2-1 0 0 0,-19 17 0 0 0,4-7 40 0 0,0-1 1 0 0,-2-2-1 0 0,0-1 0 0 0,-35 17 1 0 0,37-23-58 0 0,-24 13 24 0 0,-1-2 1 0 0,-86 28 0 0 0,88-36-119 0 0,50-16-310 0 0,6-15-1880 0 0,6-3-4598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58 6447 0 0,'73'-58'10263'0'0,"-368"530"-4433"0"0,278-447-5694 0 0,-24 39 58 0 0,-74 90-1 0 0,80-118-204 0 0,34-34-202 0 0,-8-4-3036 0 0,7 2 2034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6247 0 0,'0'0'563'0'0,"-1"1"-464"0"0,-15 7 51 0 0,-1-1 1 0 0,1-1 0 0 0,-22 6-1 0 0,-7 4 1123 0 0,11-3 336 0 0,23-9-866 0 0,0 0 0 0 0,1 1 1 0 0,-1 0-1 0 0,1 1 0 0 0,-19 14 1 0 0,24-17-470 0 0,1 1 0 0 0,0 0 1 0 0,-1 0-1 0 0,1 0 1 0 0,1 0-1 0 0,-1 1 0 0 0,0 0 1 0 0,1-1-1 0 0,0 1 0 0 0,0 0 1 0 0,1 1-1 0 0,0-1 1 0 0,-4 12-1 0 0,6-14-193 0 0,0 0 0 0 0,0 1 0 0 0,0-1 0 0 0,0 0 0 0 0,1 1 0 0 0,-1-1 0 0 0,1 0 0 0 0,0 1 0 0 0,0-1 0 0 0,0 0-1 0 0,0 0 1 0 0,1 0 0 0 0,-1 0 0 0 0,1 0 0 0 0,0 0 0 0 0,0 0 0 0 0,4 4 0 0 0,0 1 42 0 0,1-1 1 0 0,0 0-1 0 0,0-1 0 0 0,17 12 0 0 0,-13-12-55 0 0,1 0-1 0 0,0 0 0 0 0,0-1 1 0 0,0-1-1 0 0,1 0 1 0 0,-1-1-1 0 0,1 0 1 0 0,0-1-1 0 0,0 0 0 0 0,0-1 1 0 0,0 0-1 0 0,0-1 1 0 0,25-4-1 0 0,-36 4-58 0 0,0 0-1 0 0,0-1 0 0 0,0 1 1 0 0,0-1-1 0 0,0 1 1 0 0,0-1-1 0 0,0 0 0 0 0,0 0 1 0 0,0 0-1 0 0,0 0 0 0 0,-1 0 1 0 0,1 0-1 0 0,0 0 1 0 0,-1-1-1 0 0,1 1 0 0 0,-1 0 1 0 0,0-1-1 0 0,1 0 1 0 0,-1 1-1 0 0,0-1 0 0 0,0 0 1 0 0,0 1-1 0 0,0-1 1 0 0,0 0-1 0 0,0 0 0 0 0,-1 0 1 0 0,1 0-1 0 0,-1 0 1 0 0,1 0-1 0 0,-1 0 0 0 0,0 0 1 0 0,1 0-1 0 0,-1 0 1 0 0,0 0-1 0 0,0 0 0 0 0,-1-3 1 0 0,0-1 4 0 0,0 1 1 0 0,-1-1-1 0 0,1 1 1 0 0,-1-1-1 0 0,0 1 0 0 0,0-1 1 0 0,-1 1-1 0 0,0 0 1 0 0,0 0-1 0 0,0 0 1 0 0,-8-8-1 0 0,-3-2-675 0 0,0 1 0 0 0,-2 1 1 0 0,0 0-1 0 0,-22-14 0 0 0,36 26-525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 10367 0 0,'15'-10'6804'0'0,"-17"12"-6429"0"0,-14 28 201 0 0,-38 48 0 0 0,-1 3-157 0 0,47-67-183 0 0,0 0 1 0 0,2 0-1 0 0,-1 1 1 0 0,-4 18-1 0 0,10-31-150 0 0,0 0 0 0 0,1 0 0 0 0,-1-1 0 0 0,1 1-1 0 0,-1 0 1 0 0,1 0 0 0 0,0 0 0 0 0,0 0 0 0 0,0 0 0 0 0,0 0 0 0 0,0 0-1 0 0,0 0 1 0 0,1 0 0 0 0,-1 0 0 0 0,0 0 0 0 0,1 0 0 0 0,0 0 0 0 0,-1 0-1 0 0,1 0 1 0 0,0 0 0 0 0,0-1 0 0 0,0 1 0 0 0,0 0 0 0 0,1-1 0 0 0,-1 1-1 0 0,0 0 1 0 0,3 1 0 0 0,-2-1-25 0 0,1-1 0 0 0,-1 1 0 0 0,0-1 0 0 0,0 0 0 0 0,1 0 0 0 0,-1 0 1 0 0,1 0-1 0 0,-1-1 0 0 0,1 1 0 0 0,-1-1 0 0 0,1 1 0 0 0,0-1 0 0 0,2 0 0 0 0,1 1 48 0 0,8 0-8 0 0,0-1-1 0 0,-1 0 1 0 0,1 0 0 0 0,0-1-1 0 0,0-1 1 0 0,-1 0 0 0 0,0-1-1 0 0,20-7 1 0 0,-17 4-84 0 0,-1-1 1 0 0,1 0-1 0 0,-2-1 1 0 0,1 0-1 0 0,-1-2 1 0 0,19-15-1 0 0,-30 23-21 0 0,-1 1 0 0 0,0-1 0 0 0,-1 0 1 0 0,1 0-1 0 0,0 0 0 0 0,0 0 0 0 0,-1-1 0 0 0,1 1 0 0 0,-1 0 0 0 0,0-1 0 0 0,0 1 0 0 0,0 0 0 0 0,0-1 0 0 0,0 0 1 0 0,0 1-1 0 0,-1-1 0 0 0,1 1 0 0 0,-1-1 0 0 0,0 0 0 0 0,0 1 0 0 0,0-1 0 0 0,0-5 0 0 0,-1 5-13 0 0,0-1 0 0 0,0 1 0 0 0,-1 0 0 0 0,1-1 0 0 0,-1 1 0 0 0,0 0 0 0 0,0 0 0 0 0,0 0 0 0 0,0 0 0 0 0,0 0 0 0 0,0 1 0 0 0,-1-1 0 0 0,0 1 0 0 0,1-1 0 0 0,-1 1 0 0 0,-5-3 0 0 0,-5-3-12 0 0,0 1-1 0 0,0 1 0 0 0,-1 0 0 0 0,0 0 0 0 0,0 2 0 0 0,-19-5 0 0 0,9 5-310 0 0,-1 0-1 0 0,-47 0 1 0 0,56 3 239 0 0,9 1-1431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58 2759 0 0,'24'-18'-9'0'0,"12"-8"3707"0"0,-10 13 9827 0 0,-27 26-12636 0 0,-1-8-832 0 0,1-1 0 0 0,-1 1 0 0 0,0-1 1 0 0,-1 1-1 0 0,1-1 0 0 0,-1 0 0 0 0,0 0 1 0 0,0 0-1 0 0,-7 6 0 0 0,-4 4 72 0 0,-17 12 0 0 0,29-24-118 0 0,-395 267 1433 0 0,382-260-1398 0 0,-1 0 1 0 0,0 2 0 0 0,-21 17 0 0 0,34-25-36 0 0,-1 0 0 0 0,1 0 1 0 0,0 0-1 0 0,0 1 1 0 0,0-1-1 0 0,1 1 1 0 0,-1 0-1 0 0,1 0 0 0 0,0 0 1 0 0,0 0-1 0 0,0 0 1 0 0,0 0-1 0 0,1 1 1 0 0,0-1-1 0 0,-2 9 0 0 0,4-10-3 0 0,-1 0 0 0 0,0 0 0 0 0,1 0-1 0 0,-1 0 1 0 0,1 0 0 0 0,0 0 0 0 0,0 0-1 0 0,0 0 1 0 0,1 0 0 0 0,-1 0 0 0 0,0-1-1 0 0,1 1 1 0 0,0-1 0 0 0,0 1 0 0 0,0-1-1 0 0,0 1 1 0 0,0-1 0 0 0,0 0-1 0 0,1 0 1 0 0,-1 0 0 0 0,1 0 0 0 0,-1-1-1 0 0,1 1 1 0 0,3 1 0 0 0,7 4 51 0 0,1-1 0 0 0,0 0 0 0 0,22 6 0 0 0,-17-7-13 0 0,1-1 1 0 0,0-1-1 0 0,0 0 0 0 0,0-1 1 0 0,1-1-1 0 0,-1-1 0 0 0,21-3 1 0 0,-12-1-41 0 0,-1-1 0 0 0,-1-1 0 0 0,1-2 0 0 0,38-15 0 0 0,-46 14-367 0 0,0-1-1 0 0,23-15 1 0 0,7-11-3972 0 0,-39 27 2658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10135 0 0,'0'2'6915'0'0,"-15"36"-4794"0"0,-24 45-1 0 0,-11 26-1245 0 0,-11 68-714 0 0,52-158-1585 0 0,4-10-88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10591 0 0,'0'0'488'0'0,"-1"0"-12"0"0,-5 0 1791 0 0,21-1 3562 0 0,8-3-3938 0 0,-1 0-1430 0 0,367-58 2648 0 0,-277 42-2622 0 0,168-27 302 0 0,-224 38-1154 0 0,-54 9-256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16583 0 0,'0'0'1506'0'0,"2"1"-1241"0"0,2 3-133 0 0,1-1 0 0 0,-1 1-1 0 0,1-2 1 0 0,0 1 0 0 0,0 0 0 0 0,1-1 0 0 0,-1 0 0 0 0,0 0 0 0 0,1 0-1 0 0,-1-1 1 0 0,11 2 0 0 0,8 0 374 0 0,33-1 0 0 0,-57-2-504 0 0,528-28 3769 0 0,-4-44-1902 0 0,-490 67-1898 0 0,139-24-347 0 0,-58 2-3985 0 0,-90 20 2008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3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19 7831 0 0,'-1'1'356'0'0,"-6"5"-216"0"0,-1-1 0 0 0,0 1-1 0 0,0-1 1 0 0,0-1-1 0 0,-14 6 1 0 0,-11 6 3502 0 0,-24 10 6234 0 0,71-36-9644 0 0,14-8-162 0 0,35-17 0 0 0,-48 28 13 0 0,0 0-1 0 0,1 1 1 0 0,0 1 0 0 0,21-4-1 0 0,-35 9 549 0 0,-1 1-607 0 0,0 0 1 0 0,-1 0-1 0 0,1 1 1 0 0,-1-1-1 0 0,1 0 0 0 0,-1 1 1 0 0,1-1-1 0 0,-1 0 0 0 0,0 1 1 0 0,0-1-1 0 0,0 1 0 0 0,1-1 1 0 0,-1 0-1 0 0,-1 2 0 0 0,0 4-16 0 0,0-1 0 0 0,-1 1-1 0 0,1-1 1 0 0,-1 0-1 0 0,-1 1 1 0 0,0-1-1 0 0,1 0 1 0 0,-2-1-1 0 0,-3 7 1 0 0,-5 5 11 0 0,-21 24 1 0 0,-133 117-264 0 0,116-114 208 0 0,22-20 36 0 0,27-24 2 0 0,1 0-1 0 0,0 1 0 0 0,0-1 1 0 0,0 0-1 0 0,-1 0 1 0 0,1 1-1 0 0,0-1 1 0 0,0 0-1 0 0,0 1 0 0 0,0-1 1 0 0,0 0-1 0 0,0 0 1 0 0,0 1-1 0 0,0-1 1 0 0,0 0-1 0 0,-1 1 0 0 0,1-1 1 0 0,0 0-1 0 0,1 1 1 0 0,-1-1-1 0 0,0 0 1 0 0,0 1-1 0 0,0-1 0 0 0,0 0 1 0 0,0 0-1 0 0,0 1 1 0 0,0-1-1 0 0,0 0 1 0 0,0 1-1 0 0,1-1 0 0 0,-1 0 1 0 0,0 0-1 0 0,0 1 1 0 0,0-1-1 0 0,1 0 1 0 0,-1 0-1 0 0,0 1 0 0 0,0-1 1 0 0,0 0-1 0 0,1 0 1 0 0,-1 0-1 0 0,0 0 1 0 0,1 1-1 0 0,9 4 8 0 0,-10-5-9 0 0,12 5 22 0 0,1-2-1 0 0,-1 1 1 0 0,1-2-1 0 0,0 0 1 0 0,19 1-1 0 0,-18-2-1 0 0,63 6 592 0 0,123-6-1 0 0,-193-2-623 0 0,0 0 0 0 0,0 0 0 0 0,0 0 0 0 0,0-1-1 0 0,11-4 1 0 0,2-5-2398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452 995 13935 0 0,'0'0'1262'0'0,"2"0"-1037"0"0,9-8 237 0 0,-1-1-1 0 0,1 0 1 0 0,-1 0 0 0 0,-1-1 0 0 0,11-13 0 0 0,-15 16-38 0 0,-1 0 0 0 0,0 0 1 0 0,0 0-1 0 0,4-10 1 0 0,3-7 506 0 0,40-92 1154 0 0,-12 42-1828 0 0,50-103-96 0 0,-66 125-263 0 0,25-85-1 0 0,-18 10-438 0 0,-27 108 318 0 0,-1-1 0 0 0,0 1 0 0 0,-2-1-1 0 0,-3-35 1 0 0,3 53 199 0 0,0-1-5 0 0,-1 0 1 0 0,1 0-1 0 0,-1 0 1 0 0,1 0-1 0 0,-1 0 1 0 0,0 0-1 0 0,0 0 1 0 0,-1 0-1 0 0,1 1 1 0 0,0-1-1 0 0,-3-3 1 0 0,3 6 20 0 0,0-1 0 0 0,0 1 0 0 0,0 0 1 0 0,0 0-1 0 0,-1 0 0 0 0,1 0 1 0 0,0 0-1 0 0,0 0 0 0 0,0 0 1 0 0,0 1-1 0 0,0-1 0 0 0,0 0 1 0 0,0 1-1 0 0,0-1 0 0 0,0 0 1 0 0,0 1-1 0 0,0-1 0 0 0,0 1 1 0 0,0 0-1 0 0,-1 0 0 0 0,-5 6 8 0 0,0-1 0 0 0,1 1 0 0 0,-1 0 0 0 0,1 0 0 0 0,1 1 0 0 0,0 0 0 0 0,0 0 0 0 0,-6 12 0 0 0,4-7 0 0 0,-29 61 0 0 0,-48 141 0 0 0,30-69 0 0 0,-83 195 0 0 0,48-158 75 0 0,-16-8 63 0 0,23-40-73 0 0,41-66-83 0 0,-63 80 0 0 0,102-148-70 0 0,-6-5-95 0 0,8 2 85 0 0,0 0 0 0 0,-1-1 0 0 0,1 1 0 0 0,0 0 0 0 0,0 0 0 0 0,0 0 0 0 0,1 0 0 0 0,-1-1 0 0 0,0 1 0 0 0,1 0 0 0 0,-1 0 1 0 0,3-4-1 0 0,-3 4 4 0 0,7-21-702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3223 0 0,'3'2'4024'0'0,"8"4"-1384"0"0,-1-1 0 0 0,1 0-1 0 0,0-1 1 0 0,15 5-1 0 0,-16-7-2246 0 0,0 0 0 0 0,0 0 0 0 0,11 0-1 0 0,19-2 170 0 0,0-1-1 0 0,69-12 0 0 0,79-27 767 0 0,-80 16-846 0 0,115-38-3086 0 0,-175 44-759 0 0,-28 10-1486 0 0,0 0-1502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8287 0 0,'0'0'2612'0'0,"-2"2"-670"0"0,-27 36 3164 0 0,-21 21-2988 0 0,21-30-1886 0 0,0 1 9 0 0,-45 58 0 0 0,67-78-198 0 0,0 0 0 0 0,1 0 0 0 0,1 1 0 0 0,-1-1 0 0 0,2 1 0 0 0,-1 0 0 0 0,2 0 0 0 0,-1 1 0 0 0,2-1 1 0 0,-4 23-1 0 0,6-11 24 0 0,1-19-66 0 0,1-1 9 0 0,-1-1 0 0 0,-1 0 1 0 0,1-1-1 0 0,-1 1 0 0 0,1-1 0 0 0,0 1 1 0 0,0-1-1 0 0,0 0 0 0 0,0 1 0 0 0,0-1 0 0 0,0 0 1 0 0,0 1-1 0 0,0-1 0 0 0,1 0 0 0 0,-1 0 1 0 0,0 0-1 0 0,1 0 0 0 0,-1 0 0 0 0,1-1 0 0 0,-1 1 1 0 0,3 1-1 0 0,0-1 23 0 0,0 0-1 0 0,0 0 1 0 0,0 0 0 0 0,-1 0-1 0 0,1-1 1 0 0,0 1 0 0 0,5-1-1 0 0,4-2 19 0 0,0 0 0 0 0,0 0-1 0 0,0-1 1 0 0,0-1 0 0 0,0 0 0 0 0,-1-1-1 0 0,18-9 1 0 0,0-2 118 0 0,49-36 0 0 0,-71 47-186 0 0,-1-1 0 0 0,1-1 0 0 0,-1 1 0 0 0,0-2 0 0 0,-1 1 0 0 0,0 0 0 0 0,0-1-1 0 0,-1 0 1 0 0,1-1 0 0 0,4-10 0 0 0,-8 13 5 0 0,0 1-1 0 0,0-1 1 0 0,-1 1-1 0 0,0-1 1 0 0,0 0 0 0 0,0 0-1 0 0,-1 0 1 0 0,1 1-1 0 0,-1-1 1 0 0,-1 0 0 0 0,1 0-1 0 0,-1 0 1 0 0,0 0-1 0 0,0 1 1 0 0,-1-1-1 0 0,0 1 1 0 0,0-1 0 0 0,-4-7-1 0 0,3 6-47 0 0,-1-2-1 0 0,-1 0 0 0 0,0 1 0 0 0,-7-10 0 0 0,10 15-41 0 0,-1 1 0 0 0,1-1-1 0 0,-1 1 1 0 0,0 0 0 0 0,1-1-1 0 0,-1 1 1 0 0,0 1-1 0 0,0-1 1 0 0,0 0 0 0 0,0 1-1 0 0,-1-1 1 0 0,-4 0 0 0 0,6 1-489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0 557 5063 0 0,'1'-3'16362'0'0,"1"-9"-16046"0"0,0 1 1 0 0,1-1-1 0 0,0 1 1 0 0,1 0-1 0 0,1 0 1 0 0,0 0 0 0 0,0 1-1 0 0,1 0 1 0 0,0 0-1 0 0,1 0 1 0 0,10-12 0 0 0,9-7-237 0 0,2 0 1 0 0,34-26 0 0 0,-59 52-77 0 0,135-110-73 0 0,-97 82-222 0 0,66-37 0 0 0,6 11-712 0 0,-61 34-2631 0 0,-41 18 2411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1375 0 0,'2'0'675'0'0,"1"1"30"0"0,-1 0 0 0 0,1 0-1 0 0,-1 0 1 0 0,1 0 0 0 0,-1 0 0 0 0,0 0-1 0 0,0 1 1 0 0,1-1 0 0 0,-1 1 0 0 0,0-1-1 0 0,0 1 1 0 0,-1 0 0 0 0,1 0-1 0 0,0 0 1 0 0,2 3 0 0 0,-2 0-174 0 0,1-1 1 0 0,-1 0-1 0 0,-1 0 1 0 0,1 1-1 0 0,-1-1 0 0 0,1 1 1 0 0,-1-1-1 0 0,0 7 1 0 0,0 1-366 0 0,-1 0 0 0 0,0 0 0 0 0,-1 0 0 0 0,0 0 0 0 0,0 0 0 0 0,-5 14 0 0 0,-6 13 37 0 0,-1-1 0 0 0,-2 0-1 0 0,-2-1 1 0 0,-21 35 0 0 0,-4-4 91 0 0,-52 65 0 0 0,0-21 165 0 0,16-19-234 0 0,-46 50-227 0 0,116-136-41 0 0,12-24-8022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146 545 1839 0 0,'-1'1'3874'0'0,"-20"14"1760"0"0,-16 11-2174 0 0,35-25-3327 0 0,0 1-1 0 0,-1-1 1 0 0,1 0-1 0 0,0 0 1 0 0,-1-1-1 0 0,1 1 1 0 0,0 0-1 0 0,-1-1 1 0 0,1 1-1 0 0,-1-1 1 0 0,1 0-1 0 0,-1 0 1 0 0,1 0-1 0 0,-1 0 1 0 0,1 0-1 0 0,-1-1 1 0 0,1 1-1 0 0,0-1 1 0 0,-1 1-1 0 0,1-1 1 0 0,-1 0-1 0 0,1 0 1 0 0,0 0-1 0 0,0 0 1 0 0,0-1-1 0 0,0 1 1 0 0,0 0-1 0 0,0-1 1 0 0,0 0-1 0 0,0 1 1 0 0,-2-4-1 0 0,2 3-21 0 0,1 0 1 0 0,0 0-1 0 0,0 0 0 0 0,0 0 0 0 0,0 0 1 0 0,0 0-1 0 0,0 0 0 0 0,1 0 1 0 0,-1-1-1 0 0,1 1 0 0 0,-1 0 0 0 0,1 0 1 0 0,0-1-1 0 0,0 1 0 0 0,0 0 0 0 0,0 0 1 0 0,0-1-1 0 0,1 1 0 0 0,-1 0 0 0 0,1 0 1 0 0,-1-1-1 0 0,1 1 0 0 0,0 0 0 0 0,0 0 1 0 0,2-4-1 0 0,3-3 30 0 0,0-1 1 0 0,0 0-1 0 0,16-15 1 0 0,-12 13-41 0 0,21-24-133 0 0,3 1 0 0 0,68-57 0 0 0,-23 31 235 0 0,88-51 0 0 0,-135 93-131 0 0,0 2 1 0 0,1 2-1 0 0,1 1 0 0 0,0 1 1 0 0,1 2-1 0 0,44-8 0 0 0,-69 17 2 0 0,1 1 0 0 0,0 0-1 0 0,0 0 1 0 0,0 2 0 0 0,0-1 0 0 0,20 4-1 0 0,-26-3-37 0 0,0 1-1 0 0,0-1 0 0 0,0 1 1 0 0,0 0-1 0 0,0 0 0 0 0,0 1 1 0 0,0-1-1 0 0,-1 1 1 0 0,0 0-1 0 0,1 0 0 0 0,-1 0 1 0 0,0 1-1 0 0,0 0 0 0 0,-1 0 1 0 0,1 0-1 0 0,2 4 0 0 0,-1 0-27 0 0,-1-1 0 0 0,0 1 0 0 0,0 0 0 0 0,-1 0-1 0 0,0 0 1 0 0,-1 1 0 0 0,1-1 0 0 0,-2 1-1 0 0,1-1 1 0 0,-1 1 0 0 0,0-1 0 0 0,-1 1-1 0 0,0 0 1 0 0,-1 0 0 0 0,1-1 0 0 0,-2 1 0 0 0,1-1-1 0 0,-1 1 1 0 0,0-1 0 0 0,-1 1 0 0 0,0-1-1 0 0,-4 8 1 0 0,-2 0 19 0 0,0 0 0 0 0,0-1 1 0 0,-2 0-1 0 0,0-1 0 0 0,0 0 0 0 0,-1-1 1 0 0,-1 0-1 0 0,0-1 0 0 0,-27 19 0 0 0,2-6 58 0 0,-79 39 1 0 0,-49 7 88 0 0,115-50-159 0 0,21-9-19 0 0,1-2 0 0 0,-1 0 0 0 0,-60 9 0 0 0,87-19-160 0 0,3-2-1200 0 0,0 0 1175 0 0,0 0-1 0 0,0 1 1 0 0,0-1 0 0 0,0 0-1 0 0,1 0 1 0 0,-1 1 0 0 0,0-1-1 0 0,1 0 1 0 0,-1 0 0 0 0,1 1 0 0 0,0-1-1 0 0,1-2 1 0 0,1-1-520 0 0,0 0 0 0 0,0 0 0 0 0,8-7 0 0 0,1-2-738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 5063 0 0,'0'0'232'0'0,"-2"-1"322"0"0,1 0-113 0 0,-1 0-1 0 0,0 0 1 0 0,1 1 0 0 0,-1-1 0 0 0,0 1-1 0 0,1 0 1 0 0,-1-1 0 0 0,0 1 0 0 0,0 0 0 0 0,1 0-1 0 0,-1 0 1 0 0,0 0 0 0 0,0 0 0 0 0,1 1 0 0 0,-1-1-1 0 0,0 0 1 0 0,0 1 0 0 0,-2 0 0 0 0,1 1-120 0 0,0 0 1 0 0,0-1-1 0 0,0 1 1 0 0,0 1 0 0 0,0-1-1 0 0,1 0 1 0 0,-1 1-1 0 0,-4 4 1 0 0,1 2-63 0 0,0 0-1 0 0,0 0 1 0 0,0 1 0 0 0,1-1-1 0 0,-5 15 1 0 0,7-14-75 0 0,1 0 0 0 0,-1 0-1 0 0,2 0 1 0 0,-1 12 0 0 0,1-11-85 0 0,-1 1 1 0 0,-4 18-1 0 0,5-27-103 0 0,0 1 1 0 0,0-1-1 0 0,-1 1 0 0 0,1-1 0 0 0,-1 1 0 0 0,1-1 1 0 0,-1 0-1 0 0,-5 6 0 0 0,3-4-52 0 0,2-2-182 0 0,0 0 0 0 0,0 0 0 0 0,0-1 0 0 0,-1 1 0 0 0,1-1 0 0 0,-1 1 0 0 0,1-1 0 0 0,-1 0 0 0 0,0 0 0 0 0,0-1 0 0 0,0 1 0 0 0,0 0 0 0 0,0-1 0 0 0,-1 0 0 0 0,1 0 0 0 0,-7 2 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0,'0'0'240'0'0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13103 0 0,'0'0'5939'0'0,"-2"0"-5595"0"0,-6 0-209 0 0,1 1 0 0 0,-1 0 0 0 0,1 1 0 0 0,0 0 0 0 0,-1 0 0 0 0,-10 4 0 0 0,-44 24-115 0 0,54-26 20 0 0,-18 11-40 0 0,0 1 0 0 0,1 1 0 0 0,-45 40 0 0 0,63-50-2 0 0,0 0 0 0 0,1 1 0 0 0,0 0-1 0 0,0 0 1 0 0,-6 13 0 0 0,11-19-5 0 0,0 0 0 0 0,1 1 0 0 0,-1-1 0 0 0,1 0 0 0 0,-1 1 0 0 0,1-1 0 0 0,0 0 0 0 0,0 1 0 0 0,0-1-1 0 0,0 0 1 0 0,1 1 0 0 0,-1-1 0 0 0,1 0 0 0 0,-1 1 0 0 0,1-1 0 0 0,0 0 0 0 0,0 0 0 0 0,2 4 0 0 0,-1-1-7 0 0,1 1 0 0 0,0-2 0 0 0,1 1 0 0 0,-1 0 0 0 0,1-1 0 0 0,5 5 0 0 0,-2-2-73 0 0,1-1-1 0 0,0-1 1 0 0,0 1 0 0 0,1-1 0 0 0,-1-1-1 0 0,15 6 1 0 0,59 15-508 0 0,-38-13 465 0 0,-15-4 200 0 0,-14-4 89 0 0,0 0-1 0 0,-1 1 0 0 0,19 9 0 0 0,-29-12-128 0 0,0 0 0 0 0,0 1 0 0 0,0 0-1 0 0,0 0 1 0 0,0 0 0 0 0,-1 0-1 0 0,1 1 1 0 0,-1-1 0 0 0,0 1 0 0 0,0 0-1 0 0,-1 0 1 0 0,1 0 0 0 0,-1 0-1 0 0,4 9 1 0 0,-3 0-30 0 0,-3-8 35 0 0,0 0 0 0 0,0 0 0 0 0,-1 0 1 0 0,1 0-1 0 0,-1 0 0 0 0,-1 0 0 0 0,1-1 0 0 0,-1 1 0 0 0,0 0 0 0 0,0-1 0 0 0,0 1 0 0 0,0-1 0 0 0,-1 0 0 0 0,0 1 1 0 0,0-1-1 0 0,0-1 0 0 0,0 1 0 0 0,-1 0 0 0 0,1-1 0 0 0,-1 0 0 0 0,-8 6 0 0 0,2-2 74 0 0,-1-1-1 0 0,0 0 1 0 0,0-1-1 0 0,0 0 1 0 0,-1 0-1 0 0,0-2 1 0 0,-21 5-1 0 0,1 0 196 0 0,-34 13-1 0 0,44-13-284 0 0,0-1 1 0 0,0-1-1 0 0,0-1 1 0 0,-29 3-1 0 0,46-8-10 0 0,0 0 0 0 0,0 0 1 0 0,0-1-1 0 0,0 1 0 0 0,0-1 0 0 0,-9-3 0 0 0,4-2 3 0 0,8 3-4 0 0,0 0-1 0 0,-1-1 1 0 0,2 1-1 0 0,-1-1 1 0 0,0 1-1 0 0,1-1 1 0 0,-1 0-1 0 0,1 1 1 0 0,0-1-1 0 0,0 0 1 0 0,1 0-1 0 0,-1 0 1 0 0,1 0-1 0 0,0 0 1 0 0,0 0-1 0 0,0 0 1 0 0,1-4-1 0 0,1-8 32 0 0,0 1 0 0 0,10-30 0 0 0,-9 34-60 0 0,-2 9-91 0 0,-1 0-46 0 0,1-6 82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3223 0 0,'-1'-9'10574'0'0,"3"7"-10041"0"0,-1-1 1 0 0,1 1 0 0 0,0 0 0 0 0,0 0-1 0 0,0 0 1 0 0,0 0 0 0 0,0 0 0 0 0,0 0-1 0 0,1 1 1 0 0,-1-1 0 0 0,4-1 0 0 0,30-9 694 0 0,-18 6-404 0 0,-16 6-519 0 0,-1 0-168 0 0,1-1-197 0 0,0 1 0 0 0,0 0 0 0 0,1 0 0 0 0,-1 0 0 0 0,0 0 0 0 0,0 1 0 0 0,0-1-1 0 0,0 0 1 0 0,0 1 0 0 0,0 0 0 0 0,0-1 0 0 0,0 1 0 0 0,0 0 0 0 0,-1 0 0 0 0,1 0-1 0 0,0 0 1 0 0,0 0 0 0 0,-1 0 0 0 0,1 1 0 0 0,-1-1 0 0 0,1 1 0 0 0,1 1-1 0 0,2 3-1294 0 0,3 1-676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 6911 0 0,'0'0'9479'0'0,"3"-4"-8553"0"0,-3 4-896 0 0,0 0 1 0 0,0 0-1 0 0,0 0 0 0 0,0 0 0 0 0,1 0 0 0 0,-1 0 0 0 0,0 0 1 0 0,0 0-1 0 0,0 0 0 0 0,0 0 0 0 0,0 0 0 0 0,0 0 0 0 0,0 1 1 0 0,0-1-1 0 0,0 0 0 0 0,0 0 0 0 0,0 0 0 0 0,0 0 0 0 0,0 0 1 0 0,0 0-1 0 0,0 0 0 0 0,0 0 0 0 0,1 0 0 0 0,-1 0 0 0 0,0 0 1 0 0,0 0-1 0 0,0 0 0 0 0,0 0 0 0 0,0 0 0 0 0,0 0 0 0 0,0 0 1 0 0,0 0-1 0 0,0 0 0 0 0,0 0 0 0 0,0 0 0 0 0,0 0 0 0 0,0 0 1 0 0,1 0-1 0 0,-1 0 0 0 0,0 0 0 0 0,0 0 0 0 0,0 0 0 0 0,0 0 1 0 0,0 0-1 0 0,0-1 0 0 0,0 1 0 0 0,0 0 0 0 0,0 0 0 0 0,0 0 1 0 0,0 0-1 0 0,0 0 0 0 0,0 0 0 0 0,0 0 0 0 0,0 0 0 0 0,0 0 1 0 0,0 0-1 0 0,0 0 0 0 0,0 0 0 0 0,1 0 0 0 0,-1 0 0 0 0,0 0 1 0 0,0-1-1 0 0,0 1 0 0 0,0 0 0 0 0,0 0 0 0 0,-3 13 148 0 0,1 0-1 0 0,-2-1 0 0 0,-8 23 1 0 0,-22 38 288 0 0,15-33-222 0 0,-68 127 303 0 0,-7 16-242 0 0,89-172-281 0 0,-18 45 195 0 0,-4-1-1 0 0,-35 55 0 0 0,58-103-191 0 0,-15 22 52 0 0,14-23-80 0 0,4-5-64 0 0,13-8-2482 0 0,0-2 1107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 13247 0 0,'0'0'1195'0'0,"-2"0"-982"0"0,-14 0 5506 0 0,17 0-5172 0 0,11 2-185 0 0,-1 0 0 0 0,1-2 0 0 0,0 1 0 0 0,-1-1 1 0 0,16-3-1 0 0,59-13 380 0 0,-56 9-629 0 0,46-4 1 0 0,-65 10-612 0 0,1 1 0 0 0,13 1 1 0 0,4 5-5267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6911 0 0,'-12'0'16577'0'0,"31"-6"-16263"0"0,-16 5-370 0 0,0 0 1 0 0,0 0 0 0 0,0 0 0 0 0,1 0 0 0 0,-1 0-1 0 0,6 0 1 0 0,-7 1 0 0 0,13 0-744 0 0,-4-2-2551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0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1 989 7543 0 0,'0'0'1474'0'0,"0"-2"-744"0"0,3-3 3392 0 0,3 28-319 0 0,-3-8-4886 0 0,8 30 1291 0 0,2 1 1 0 0,37 84 0 0 0,-33-94-35 0 0,32 64 436 0 0,-42-88-529 0 0,17 34 117 0 0,-17-31-184 0 0,0-1-1 0 0,-1 2 1 0 0,-1-1 0 0 0,0 1 0 0 0,-1-1-1 0 0,-1 1 1 0 0,-1 0 0 0 0,0 1-1 0 0,0 23 1 0 0,-3-8-14 0 0,6 62 0 0 0,-2-74 0 0 0,1-1 0 0 0,0 0 0 0 0,1 0 0 0 0,11 26 0 0 0,11 9 0 0 0,-15-25 54 0 0,-7-20-53 0 0,-2 0 0 0 0,1 0 1 0 0,-1 0-1 0 0,-1 1 1 0 0,0 0-1 0 0,1 9 0 0 0,2 6 0 0 0,-4-14-1 0 0,-1-7 0 0 0,0 1 0 0 0,1-1 0 0 0,-1 1 0 0 0,1-1 0 0 0,2 6 0 0 0,8 27 0 0 0,-11-33 0 0 0,7 17 0 0 0,14 16 64 0 0,-13-24-64 0 0,6 6-2 0 0,-4-1 58 0 0,-7-6-31 0 0,-3 1 44 0 0,-1-11 289 0 0,1 1-190 0 0,-1-1-68 0 0,0 2-200 0 0,4 15 2026 0 0,-2-16-1782 0 0,0-1-90 0 0,4 8-28 0 0,-4-8 510 0 0,0-3-476 0 0,1-1-55 0 0,-1 0 0 0 0,1 0 0 0 0,-1 0 1 0 0,0 0-1 0 0,0 0 0 0 0,0-1 0 0 0,0 1 0 0 0,0 0 0 0 0,0 0 0 0 0,0-1 0 0 0,-1 1 0 0 0,0-1 0 0 0,1 1 0 0 0,-1 0 0 0 0,0-1 1 0 0,0-2-1 0 0,0-3-16 0 0,6-36 162 0 0,2-1-1 0 0,1 1 0 0 0,21-56 0 0 0,-21 71-127 0 0,35-135-46 0 0,-38 127 8 0 0,0 1 1 0 0,-1-59-1 0 0,-5 85 13 0 0,13-361-73 0 0,-3 230 30 0 0,11-80-46 0 0,-13 135-132 0 0,0 8 30 0 0,14-27 119 0 0,-3 20 20 0 0,-17 64 54 0 0,0-1 0 0 0,-3-40 0 0 0,0 37 0 0 0,3-39 0 0 0,1 40 0 0 0,14-44 0 0 0,0 2 0 0 0,-16 64-3 0 0,0 0 0 0 0,-1 0 0 0 0,1 0-1 0 0,-1 0 1 0 0,0 0 0 0 0,1 0 0 0 0,-1-1 0 0 0,0 1-1 0 0,0 0 1 0 0,0 0 0 0 0,-1-3 0 0 0,0-1-12 0 0,-1-3 4 0 0,2 7 11 0 0,-7-22-42 0 0,-2 5 20 0 0,4 8 22 0 0,0 2 0 0 0,1-1 0 0 0,1 2-10 0 0,3 4-33 0 0,4-4 22 0 0,-2 4-22 0 0,6 0 32 0 0,2 11 11 0 0,1 2 0 0 0,2-1 0 0 0,-10-7 0 0 0,0 1 0 0 0,0-1 0 0 0,0 1 0 0 0,0-1 0 0 0,0 0 0 0 0,0 0 1 0 0,0-1-1 0 0,6 2 0 0 0,-1-1 13 0 0,-4 0 2 0 0,0-1 0 0 0,1 1 0 0 0,-1-1 1 0 0,0 0-1 0 0,1 0 0 0 0,5-1 1 0 0,4 0 7 0 0,178-6 209 0 0,-178 7-232 0 0,1 1 0 0 0,-1 1 0 0 0,22 4 0 0 0,8 0 0 0 0,-18-3 0 0 0,0-1 0 0 0,53-4 0 0 0,-18 0 0 0 0,271-1 0 0 0,-241 4-26 0 0,69-1-36 0 0,-122-3 62 0 0,43-11 0 0 0,24-3 0 0 0,68-2 0 0 0,-153 17 0 0 0,-13 1 0 0 0,0 0 0 0 0,0 0 0 0 0,0 1 0 0 0,1-1 0 0 0,-1 2 0 0 0,0-1 0 0 0,9 3 0 0 0,21 2 0 0 0,-8-1 0 0 0,16-4 3 0 0,66-8 0 0 0,-33 2-1 0 0,-56 5-2 0 0,1 3 0 0 0,41-1 0 0 0,78-3 0 0 0,20-19 0 0 0,-142 20 0 0 0,-1 0 0 0 0,1 0 0 0 0,-1 2 0 0 0,1 0 0 0 0,20 5 0 0 0,-18-3 0 0 0,-8-2 0 0 0,1 0 0 0 0,9-1 0 0 0,-12-1 0 0 0,11-2 0 0 0,149-18 0 0 0,-129 16 0 0 0,-12 2 0 0 0,12-2 0 0 0,-34 3 33 0 0,-5 1-12 0 0,0 0 0 0 0,0 1 1 0 0,1-1-1 0 0,-1 1 0 0 0,0 0 0 0 0,0 0 0 0 0,0 1 0 0 0,0-1 0 0 0,7 3 0 0 0,3 0 27 0 0,1 1-36 0 0,1 1-12 0 0,-2-2 0 0 0,1-1 0 0 0,1-1 0 0 0,-2-1 0 0 0,0-1 12 0 0,7-2 99 0 0,-12 1 21 0 0,-8 1-94 0 0,4 0-49 0 0,-14 2 385 0 0,-3 2-454 0 0,1 0-32 0 0,3 0-1410 0 0,-1 0 1 0 0,-11 8-1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1375 0 0,'0'0'13546'0'0,"1"3"-13236"0"0,-1 2-184 0 0,0 1 0 0 0,0 0-1 0 0,0-1 1 0 0,-1 1 0 0 0,0 0-1 0 0,0-1 1 0 0,0 1 0 0 0,-3 7-1 0 0,-4 6 229 0 0,-10 20 0 0 0,-3 6 207 0 0,-45 164 470 0 0,50-150-731 0 0,9-38-206 0 0,0-1 1 0 0,-2 0-1 0 0,0 0 1 0 0,-1-1-1 0 0,-1-1 1 0 0,-19 26-1 0 0,27-40-93 0 0,-1 1-3 0 0,-25 23 14 0 0,28-27 15 0 0,2-3-251 0 0,0 0 148 0 0,1 0 1 0 0,-1 0-1 0 0,1 0 0 0 0,-1 1 1 0 0,1-1-1 0 0,0 0 0 0 0,0 1 1 0 0,2-2-1 0 0,-3 2-51 0 0,0 0-12 0 0,2 0-224 0 0,-1-1-1 0 0,0 0 0 0 0,1-1 0 0 0,-1 1 0 0 0,0 0 0 0 0,0-1 0 0 0,0 1 0 0 0,-1-1 0 0 0,1 1 0 0 0,1-4 0 0 0,3-6-1404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0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23 282 1375 0 0,'-2'2'107'0'0,"-17"10"12365"0"0,19-12-12338 0 0,0-1 0 0 0,0 1 0 0 0,-1-1-1 0 0,1 0 1 0 0,0 1 0 0 0,0-1 0 0 0,0 0-1 0 0,0 0 1 0 0,0 1 0 0 0,0-1 0 0 0,0 0-1 0 0,0 1 1 0 0,0-1 0 0 0,0 0-1 0 0,0 0 1 0 0,1-5-281 0 0,0 1 0 0 0,1 0 0 0 0,-1 0 0 0 0,4-5 0 0 0,9-16 635 0 0,-13 24-346 0 0,0 0-102 0 0,1-1 1 0 0,-1 1 0 0 0,0 0 0 0 0,1-1 0 0 0,0 1 0 0 0,-1 0 0 0 0,4-2 0 0 0,-3 1 18 0 0,-1 1 147 0 0,0 0-140 0 0,0-1-54 0 0,0 0 6 0 0,1 0 1 0 0,-1 0-1 0 0,1 0 0 0 0,-1 0 1 0 0,1 0-1 0 0,0 0 1 0 0,0 1-1 0 0,0-1 1 0 0,0 1-1 0 0,1 0 0 0 0,-1-1 1 0 0,1 1-1 0 0,-1 0 1 0 0,6-2-1 0 0,12-9-19 0 0,30-15 1 0 0,9-3 95 0 0,-37 18 35 0 0,37-14 0 0 0,-17 8 71 0 0,0 5 136 0 0,-18 7-59 0 0,-12 4 1 0 0,-10 3-224 0 0,1 0 112 0 0,-1 1-6 0 0,8 4-1 0 0,-8-4 0 0 0,0 2-8 0 0,1 1-44 0 0,0 1-1 0 0,0-1 0 0 0,0 1 1 0 0,-1 0-1 0 0,0 0 0 0 0,0 0 1 0 0,0 0-1 0 0,-1 0 0 0 0,1 1 1 0 0,-1-1-1 0 0,0 7 0 0 0,-1-11-90 0 0,0 0-1 0 0,0 0 1 0 0,1 0-1 0 0,-1 0 1 0 0,0 0-1 0 0,0 0 1 0 0,1 0-1 0 0,-1 0 1 0 0,1 0-1 0 0,-1 0 1 0 0,1-1-1 0 0,-1 1 1 0 0,1 0-1 0 0,-1 0 1 0 0,2 1-1 0 0,4 6 11 0 0,-4-3 16 0 0,-2-3-39 0 0,1 0 1 0 0,-1 0 0 0 0,1 0-1 0 0,-1 0 1 0 0,0 0 0 0 0,0 0 0 0 0,0 0-1 0 0,0 0 1 0 0,0 0 0 0 0,-1 3-1 0 0,-1-1 9 0 0,-1 10-3 0 0,-2 0-10 0 0,1-5 4 0 0,-2 5-7 0 0,0-9 56 0 0,-2 4-32 0 0,-1 2 22 0 0,0-1-33 0 0,-1 1-10 0 0,4-4 2 0 0,4-5 4 0 0,0 0 0 0 0,1 0 0 0 0,-1 0 0 0 0,0 0 0 0 0,0-1 0 0 0,0 1 0 0 0,-4 2 0 0 0,-11 7 8 0 0,10-7-14 0 0,0 0 0 0 0,-1-1 0 0 0,1 1 0 0 0,0-2 0 0 0,-15 5 0 0 0,10-4 0 0 0,1 1 0 0 0,-1 0 0 0 0,1 1 0 0 0,-1 0 0 0 0,-10 7 0 0 0,11-4 0 0 0,-1 0 0 0 0,2 1 0 0 0,0-4 0 0 0,-2-5 0 0 0,9 0 3 0 0,-12-10 48 0 0,-1-4-165 0 0,16 13 60 0 0,-1 0 1 0 0,1 1-1 0 0,-1-1 0 0 0,1 0 1 0 0,-1 1-1 0 0,1-1 1 0 0,-1 1-1 0 0,1-1 1 0 0,-1 1-1 0 0,0-1 1 0 0,1 1-1 0 0,-1-1 1 0 0,0 1-1 0 0,0 0 1 0 0,1-1-1 0 0,-1 1 1 0 0,0 0-1 0 0,0 0 1 0 0,0-1-1 0 0,1 1 0 0 0,-1 0 1 0 0,0 0-1 0 0,0 0 1 0 0,0 0-1 0 0,1 0 1 0 0,-1 0-1 0 0,0 0 1 0 0,0 0-1 0 0,0 1 1 0 0,-1-1-1 0 0,2 0 1 0 0,-17 6-1787 0 0,16-5 1464 0 0,0-1-1 0 0,0 0 0 0 0,0 1 1 0 0,0-1-1 0 0,0 0 1 0 0,0 1-1 0 0,0-1 0 0 0,0 1 1 0 0,0 0-1 0 0,0-1 0 0 0,0 1 1 0 0,0 0-1 0 0,1-1 0 0 0,-1 1 1 0 0,0 0-1 0 0,0 2 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8 119 2759 0 0,'0'0'7500'0'0,"-1"2"-7201"0"0,-1 4-475 0 0,-3 8 1780 0 0,9-10-571 0 0,7-6-453 0 0,-2-3-131 0 0,0 1 0 0 0,0-1-1 0 0,12-10 1 0 0,-5 3 36 0 0,-14 11-359 0 0,3-1-30 0 0,0 1 1 0 0,-1-1 0 0 0,1 0-1 0 0,-1-1 1 0 0,5-2-1 0 0,0 0 23 0 0,31-9 881 0 0,-31 11-715 0 0,0 0 0 0 0,12-6 0 0 0,62-31 980 0 0,-56 29-715 0 0,-25 10 292 0 0,0 3-771 0 0,5 4-6 0 0,-1-2 1 0 0,-6-4-74 0 0,13 21 154 0 0,-9-16-58 0 0,0 1 26 0 0,0 0 1 0 0,0 0-1 0 0,0 1 0 0 0,4 11 0 0 0,-2-5-42 0 0,3-4-7 0 0,-6-8-53 0 0,-1 0-1 0 0,0 0 1 0 0,1 0-1 0 0,-1-1 1 0 0,1 1 0 0 0,-1-1-1 0 0,1 1 1 0 0,-1-1-1 0 0,1 0 1 0 0,-1 0-1 0 0,4 0 1 0 0,24-3 102 0 0,0-4 143 0 0,15-2 44 0 0,-32 7-288 0 0,3 2-13 0 0,-3-1 11 0 0,-9 0 31 0 0,8-1-31 0 0,2 0-11 0 0,-1-4 11 0 0,3-2 5 0 0,-12 6 6 0 0,12-10-7 0 0,-14 11-421 0 0,-1 0 0 0 0,1 1 0 0 0,-1-1-1 0 0,0 0 1 0 0,0 0 0 0 0,1-1 0 0 0,-1 1 0 0 0,0 0-1 0 0,0 0 1 0 0,0 0 0 0 0,1-2 0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2759 0 0,'19'8'15876'0'0,"-19"-7"-15662"0"0,0 0-1 0 0,0 0 0 0 0,0 1 1 0 0,0-1-1 0 0,0 0 1 0 0,0 0-1 0 0,0 0 0 0 0,-1 1 1 0 0,1-1-1 0 0,0 0 0 0 0,-1 0 1 0 0,1 0-1 0 0,-1 0 1 0 0,0 2-1 0 0,-2 2-306 0 0,0 0 0 0 0,-1-1 0 0 0,1 1 0 0 0,-1-1 1 0 0,0 0-1 0 0,-7 6 0 0 0,-54 44 197 0 0,15-10-47 0 0,26-24-59 0 0,-41 46 0 0 0,48-46 2 0 0,0 2 0 0 0,2 0 0 0 0,1 1 0 0 0,-20 42 0 0 0,26-44 0 0 0,8-15 0 0 0,1-1 0 0 0,0 0 46 0 0,-1-1 0 0 0,1 1-1 0 0,0 0 1 0 0,0-1 0 0 0,1 1 0 0 0,-1-1 0 0 0,1 1-1 0 0,0-1 1 0 0,0 0 0 0 0,1 0 0 0 0,-1 0-1 0 0,1 0 1 0 0,0 0 0 0 0,0 0 0 0 0,0-1-1 0 0,6 6 1 0 0,1-1 246 0 0,1 1 0 0 0,-1-2 1 0 0,1 1-1 0 0,18 8 0 0 0,-24-14-107 0 0,13 6-100 0 0,-13-6-19 0 0,18 5-33 0 0,3-1-38 0 0,-23-5-347 0 0,9-8-4499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5063 0 0,'0'0'10411'0'0,"-1"2"-9638"0"0,-2 12-128 0 0,-1-1 0 0 0,0 1 0 0 0,-1-1 0 0 0,-1 0 0 0 0,-14 24 1 0 0,-4 11 590 0 0,8-15-485 0 0,-38 56-1 0 0,51-85-697 0 0,-23 28-61 0 0,-2-7-1405 0 0,26-23 968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8551 0 0,'0'0'8520'0'0,"1"2"-8104"0"0,14 16 3354 0 0,-13-16-3357 0 0,0-1-12 0 0,3 1-246 0 0,1 0 0 0 0,-1-1-1 0 0,0 0 1 0 0,1 0 0 0 0,-1 0 0 0 0,0 0-1 0 0,1-1 1 0 0,-1 0 0 0 0,9-1 0 0 0,7-2 251 0 0,25-6 1 0 0,1-1-208 0 0,2 2-234 0 0,-1-3 1 0 0,48-18-1 0 0,-85 26-129 0 0,-9 2-184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18111 0 0,'0'0'1639'0'0,"-2"1"-1350"0"0,-4 4-217 0 0,1 0 0 0 0,0 0-1 0 0,-1 0 1 0 0,2 1 0 0 0,-1-1-1 0 0,1 1 1 0 0,-1 0 0 0 0,2 1-1 0 0,-1-1 1 0 0,1 1-1 0 0,0-1 1 0 0,-4 13 0 0 0,-2 11 182 0 0,-8 52 0 0 0,12-51-328 0 0,2-17 97 0 0,-36 155 133 0 0,32-145-105 0 0,-2 0 0 0 0,0 0 0 0 0,-2-1 0 0 0,-25 40 0 0 0,-60 88 1261 0 0,89-141-1178 0 0,-19 25 29 0 0,24-34-368 0 0,3-3-224 0 0,-1 0 294 0 0,1 0 0 0 0,0-1 0 0 0,0 1 0 0 0,0 0 0 0 0,0 0 1 0 0,0 0-1 0 0,0 0 0 0 0,2-3 0 0 0,1-2-475 0 0,7-12-851 0 0,3-2-61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38 273 8287 0 0,'0'0'639'0'0,"-3"0"-415"0"0,-19 2-19 0 0,20-2 726 0 0,-9-2 6201 0 0,11 2-7132 0 0,28-33 871 0 0,54-49 1 0 0,-55 59-805 0 0,0 0 113 0 0,49-34-1 0 0,-66 51-36 0 0,1 0 0 0 0,-1 1 0 0 0,1 0-1 0 0,0 1 1 0 0,0 0 0 0 0,1 0 0 0 0,-1 1 0 0 0,1 1-1 0 0,12-1 1 0 0,20-3 340 0 0,-29 3-322 0 0,-1 1 0 0 0,29 0 1 0 0,2 10 191 0 0,-39-5-316 0 0,-1 1 1 0 0,0-1-1 0 0,1 1 0 0 0,-1 0 0 0 0,0 0 0 0 0,-1 0 0 0 0,1 1 1 0 0,5 6-1 0 0,-8-9 77 0 0,-1 1 13 0 0,1 4-81 0 0,1 0 0 0 0,-1 0-1 0 0,-1 0 1 0 0,1 0 0 0 0,-1 1 0 0 0,-1-1-1 0 0,1 0 1 0 0,-1 1 0 0 0,0-1 0 0 0,-1 0-1 0 0,0 1 1 0 0,-3 13 0 0 0,3-16-32 0 0,0-1 1 0 0,0 0 0 0 0,0 0-1 0 0,0 0 1 0 0,-1 0-1 0 0,0 0 1 0 0,0 0-1 0 0,-3 5 1 0 0,-1 1 0 0 0,0 1 6 0 0,-1-1-1 0 0,0-1 0 0 0,-1 1 0 0 0,0-1 1 0 0,0 0-1 0 0,-1-1 0 0 0,0 0 0 0 0,-1-1 0 0 0,1 1 1 0 0,-1-2-1 0 0,-1 0 0 0 0,1 0 0 0 0,-1 0 1 0 0,-12 3-1 0 0,-12 3 51 0 0,0 0-1 0 0,-1-3 1 0 0,-46 7 0 0 0,69-15-71 0 0,-1 0 0 0 0,1 0 0 0 0,-1-1 0 0 0,1-1 0 0 0,-25-4 0 0 0,25 2 0 0 0,5-1-11 0 0,8 4-7 0 0,-1-1-1 0 0,1 0 1 0 0,-1 1-1 0 0,1-1 0 0 0,-1 0 1 0 0,1 1-1 0 0,0-1 1 0 0,-1 0-1 0 0,1 0 0 0 0,0 0 1 0 0,-1 1-1 0 0,1-1 1 0 0,0 0-1 0 0,0 0 0 0 0,0 0 1 0 0,0 1-1 0 0,0-1 0 0 0,0 0 1 0 0,0 0-1 0 0,0 0 1 0 0,0 0-1 0 0,0 1 0 0 0,1-1 1 0 0,-1 0-1 0 0,0 0 1 0 0,1-1-1 0 0,8-19-1043 0 0,-7 16 339 0 0,1 1-1 0 0,0-1 1 0 0,0 1-1 0 0,1 0 0 0 0,-1 0 1 0 0,6-5-1 0 0,2-2-1420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0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4607 0 0,'-6'6'475'0'0,"-15"8"15601"0"0,22-13-15484 0 0,2 1-428 0 0,0 1 0 0 0,0-1 0 0 0,0-1-1 0 0,0 1 1 0 0,1 0 0 0 0,-1-1 0 0 0,0 1 0 0 0,1-1 0 0 0,-1 0 0 0 0,1 0 0 0 0,-1-1 0 0 0,1 1 0 0 0,7 0 0 0 0,5-1 203 0 0,30-2 0 0 0,-34 1-228 0 0,38-4 52 0 0,-7 1 106 0 0,52 2 0 0 0,-79 2-630 0 0,25-4 1 0 0,2 1-896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8495 0 0,'0'0'11520'0'0,"3"0"-11253"0"0,2-1-170 0 0,-1 1 0 0 0,1-1 0 0 0,0 0 0 0 0,0-1 0 0 0,-1 1 0 0 0,1-1 0 0 0,-1 0 0 0 0,8-4 0 0 0,40-26 81 0 0,-25 14-96 0 0,-12 9-82 0 0,0 1 0 0 0,1 0 0 0 0,0 1 0 0 0,0 1 0 0 0,28-7 0 0 0,-29 10 0 0 0,-2 2 14 0 0,-11 2 20 0 0,0-1 0 0 0,0 0 0 0 0,0 1 0 0 0,0-1 0 0 0,0 1 1 0 0,0-1-1 0 0,-1 1 0 0 0,1 0 0 0 0,0 0 0 0 0,0 0 1 0 0,-1 0-1 0 0,1 0 0 0 0,0 0 0 0 0,-1 0 0 0 0,1 1 0 0 0,-1-1 1 0 0,0 0-1 0 0,1 1 0 0 0,-1-1 0 0 0,0 1 0 0 0,0 0 1 0 0,0-1-1 0 0,0 1 0 0 0,0 0 0 0 0,0 0 0 0 0,-1-1 1 0 0,1 1-1 0 0,-1 0 0 0 0,2 4 0 0 0,-1 1 80 0 0,0 0 1 0 0,0 0-1 0 0,0 1 0 0 0,-1-1 0 0 0,0 0 1 0 0,-1 10-1 0 0,1-14 47 0 0,0-1-82 0 0,0 8-7 0 0,0-10-71 0 0,0 0 1 0 0,0 0-1 0 0,0 0 1 0 0,0 0-1 0 0,0 0 1 0 0,0 1-1 0 0,0-1 1 0 0,0 0-1 0 0,0 0 1 0 0,0 0-1 0 0,0 0 1 0 0,0 0-1 0 0,0 0 1 0 0,0 0-1 0 0,0 1 1 0 0,0-1-1 0 0,0 0 1 0 0,0 0-1 0 0,0 0 0 0 0,0 0 1 0 0,0 0-1 0 0,0 0 1 0 0,1 0-1 0 0,-1 0 1 0 0,0 0-1 0 0,0 0 1 0 0,0 1-1 0 0,0-1 1 0 0,0 0-1 0 0,0 0 1 0 0,0 0-1 0 0,0 0 1 0 0,0 0-1 0 0,1 0 1 0 0,-1 0-1 0 0,0 0 1 0 0,0 0-1 0 0,0 0 1 0 0,0 0-1 0 0,0 0 1 0 0,0 0-1 0 0,0 0 1 0 0,1 0-1 0 0,5 2 22 0 0,1-1 0 0 0,0 0 0 0 0,0 0 0 0 0,0 0 0 0 0,0-1 0 0 0,0 0 0 0 0,0-1 0 0 0,0 1-1 0 0,0-1 1 0 0,0-1 0 0 0,11-2 0 0 0,10-6 168 0 0,40-19 0 0 0,-14 5 36 0 0,-39 19-155 0 0,-13 4-13 0 0,-1-1 7 0 0,5-7-7 0 0,0-7-106 0 0,-6 12 2 0 0,-1 1 2 0 0,2 1-114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6447 0 0,'0'0'7943'0'0,"0"3"-6930"0"0,-1 4-771 0 0,0 0 0 0 0,1-1 0 0 0,0 1 0 0 0,1 0 0 0 0,0 0 0 0 0,0-1 0 0 0,0 1 0 0 0,1-1 0 0 0,-1 1 0 0 0,2-1 0 0 0,-1 0 0 0 0,1 0 0 0 0,0 0 0 0 0,0 0 0 0 0,0 0 0 0 0,1 0 0 0 0,6 7 0 0 0,17 12 36 0 0,1-1-1 0 0,1-2 0 0 0,43 27 1 0 0,-6-5-28 0 0,-61-40-215 0 0,0-1-1 0 0,0 1 1 0 0,0 0-1 0 0,0 0 0 0 0,-1 1 1 0 0,0-1-1 0 0,0 1 1 0 0,0 0-1 0 0,0 0 1 0 0,-1 1-1 0 0,0-1 1 0 0,0 1-1 0 0,0-1 1 0 0,-1 1-1 0 0,0 0 1 0 0,0 0-1 0 0,0 0 0 0 0,-1 0 1 0 0,0 0-1 0 0,0 0 1 0 0,-1 1-1 0 0,1-1 1 0 0,-1 0-1 0 0,-1 0 1 0 0,0 9-1 0 0,-3 3 274 0 0,-1-1-1 0 0,0-1 1 0 0,-1 1-1 0 0,-1-1 1 0 0,-16 29-1 0 0,3-7 48 0 0,7-12-112 0 0,-21 27 1 0 0,11-17-158 0 0,19-30-79 0 0,2-2-8 0 0,-1-1 0 0 0,1 1 1 0 0,-1-1-1 0 0,0 0 0 0 0,0 1 1 0 0,0-1-1 0 0,-1-1 0 0 0,-4 4 0 0 0,0 1-587 0 0,0-1 0 0 0,-1-1-1 0 0,0 0 1 0 0,0 0 0 0 0,0 0 0 0 0,-1-1-1 0 0,-13 4 1 0 0,18-8-1924 0 0,-7 0-4059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6535 0 0,'0'0'592'0'0,"3"-1"-490"0"0,-3 1-91 0 0,2 0 40 0 0,0 0 1 0 0,0-1-1 0 0,0 1 1 0 0,-1-1-1 0 0,1 1 1 0 0,0-1-1 0 0,0 0 1 0 0,-1 0-1 0 0,3-1 1 0 0,9-5 4842 0 0,-9 8-4617 0 0,-1-1 1 0 0,1 0 0 0 0,0-1 0 0 0,-1 1-1 0 0,1 0 1 0 0,-1-1 0 0 0,1 0 0 0 0,-1 0 0 0 0,7-2-1 0 0,2-1 422 0 0,-10 3 951 0 0,21-7-410 0 0,-9 4-1005 0 0,0 0-1 0 0,1 0 1 0 0,-1 2-1 0 0,1-1 0 0 0,-1 2 1 0 0,1 0-1 0 0,19 2 1 0 0,27-3 177 0 0,23-1-186 0 0,-55 4-147 0 0,-1-2 1 0 0,31-5-1 0 0,242-46 893 0 0,-250 45-547 0 0,0 2 1 0 0,86 4-1 0 0,-103 3-284 0 0,1-1 0 0 0,-1-2 0 0 0,0-1 0 0 0,64-12 0 0 0,-70 7 187 0 0,-17 4-250 0 0,-9 2-13 0 0,-6 2-717 0 0,-1 0 54 0 0,1 0 1 0 0,0 1-1 0 0,0-1 1 0 0,0 1-1 0 0,0 0 1 0 0,0 0-1 0 0,-4 3 1 0 0,3-2-2467 0 0,-10 6-4128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12263 0 0,'0'0'1112'0'0,"3"-1"-917"0"0,22-4 464 0 0,1 1 1 0 0,-1 2-1 0 0,46 0 0 0 0,179-6 2179 0 0,-88-1-1965 0 0,27 4-632 0 0,-178 4-241 0 0,42 0 0 0 0,102-17 0 0 0,-6-9 11 0 0,133-7 1159 0 0,-239 31-1105 0 0,95-5-55 0 0,53 0-10 0 0,-96 5 0 0 0,-54 2-11 0 0,135-9 47 0 0,-131 5-16 0 0,85-20-1 0 0,8-10 832 0 0,175-21 1 0 0,-244 50-657 0 0,79 3 0 0 0,-139 3-128 0 0,-4 0-65 0 0,14-4 73 0 0,-5 1-8 0 0,-1-1-14 0 0,-12 3-51 0 0,1 1-1 0 0,-1 0 0 0 0,1-1 1 0 0,-1 1-1 0 0,1-1 0 0 0,-1 1 1 0 0,0-1-1 0 0,0 0 0 0 0,1 0 1 0 0,-1 0-1 0 0,0 0 0 0 0,2-1 1 0 0,1 1-38 0 0,-4-1-134 0 0,0 1 157 0 0,0 1 0 0 0,0-1 0 0 0,0 1 0 0 0,0 0 0 0 0,0-1 0 0 0,-1 1 0 0 0,1-1 0 0 0,0 1 0 0 0,0 0 1 0 0,0-1-1 0 0,0 1 0 0 0,0-1 0 0 0,-1 1 0 0 0,1 0 0 0 0,0-1 0 0 0,0 1 0 0 0,-1 0 0 0 0,1-1 0 0 0,-3-1-323 0 0,0 0 0 0 0,0 0 0 0 0,0 0 0 0 0,0 1 1 0 0,-1-1-1 0 0,1 1 0 0 0,-6-2 0 0 0,-3 1-7156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99 263 4143 0 0,'0'0'674'0'0,"-1"2"610"0"0,0 8 490 0 0,-2 0-1 0 0,1 0 1 0 0,-5 10 0 0 0,-27 58-513 0 0,30-69-720 0 0,-6 9-175 0 0,0 0 0 0 0,-14 16 1 0 0,21-30 2535 0 0,3-6-2838 0 0,0 0-1 0 0,1 0 1 0 0,-1-1-1 0 0,1 1 1 0 0,-1 0-1 0 0,1 0 1 0 0,0 0-1 0 0,0-1 1 0 0,2-2 0 0 0,-2 1 36 0 0,9-16 112 0 0,0 0 1 0 0,1 0-1 0 0,1 1 0 0 0,1 0 0 0 0,1 1 1 0 0,17-19-1 0 0,-8 14-177 0 0,0 1 1 0 0,1 2 0 0 0,48-32-1 0 0,107-44-167 0 0,-178 95 132 0 0,182-77 984 0 0,-180 77-24 0 0,-6 15-813 0 0,0-7-145 0 0,0 0-1 0 0,-1 1 1 0 0,0-1 0 0 0,0-1-1 0 0,-1 1 1 0 0,0 0 0 0 0,0-1-1 0 0,-11 11 1 0 0,-6 6-4 0 0,-4 9-3 0 0,-66 87-65 0 0,82-105 61 0 0,1 1-1 0 0,1 0 1 0 0,1 0-1 0 0,0 1 1 0 0,1 0-1 0 0,-7 29 1 0 0,11-33-6 0 0,0-4 3 0 0,0 0 0 0 0,1 0 0 0 0,0 1 0 0 0,1 9 0 0 0,2-3 12 0 0,4-2-11 0 0,-3-9 20 0 0,0-1-1 0 0,0 0 1 0 0,1 0-1 0 0,-1 0 1 0 0,1 0-1 0 0,0-1 0 0 0,0 1 1 0 0,0-1-1 0 0,0 0 1 0 0,0 0-1 0 0,0-1 0 0 0,1 1 1 0 0,-1-1-1 0 0,0 0 1 0 0,8 1-1 0 0,7 1 332 0 0,1-2 0 0 0,22 0 0 0 0,-39-1-285 0 0,133 4 805 0 0,-131-4-818 0 0,4-2-116 0 0,-6 2-364 0 0,1-10-7271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1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8031 0 0,'0'0'3299'0'0,"2"0"-2596"0"0,4 3-954 0 0,-5-2 781 0 0,0 0 0 0 0,0-1 0 0 0,0 1 0 0 0,-1 0 0 0 0,1 0 0 0 0,0 0 0 0 0,0 0 0 0 0,-1 0 0 0 0,1 0 0 0 0,0 0-1 0 0,-1 0 1 0 0,2 2 0 0 0,-1-1 412 0 0,1-2-848 0 0,1 0-62 0 0,0 0 0 0 0,0 0-1 0 0,0 0 1 0 0,0-1 0 0 0,0 1-1 0 0,0-1 1 0 0,0 0 0 0 0,0 1 0 0 0,0-2-1 0 0,0 1 1 0 0,0 0 0 0 0,-1 0-1 0 0,4-3 1 0 0,29-31 308 0 0,-34 34-256 0 0,10-9 176 0 0,-2 4-192 0 0,-6 4-50 0 0,0 0 0 0 0,-1 0-1 0 0,1 1 1 0 0,0-1 0 0 0,0 1-1 0 0,0 0 1 0 0,5-2 0 0 0,6-3 99 0 0,13-10 250 0 0,56-23 1 0 0,-54 29-73 0 0,-27 8-176 0 0,31 1 561 0 0,-15 5-616 0 0,3-1-40 0 0,-16-3-24 0 0,21 0 0 0 0,-4-3 137 0 0,45-11 0 0 0,-66 14-134 0 0,2-1 1160 0 0,2 15-971 0 0,-4-11-128 0 0,0 3-44 0 0,0-2 23 0 0,0 0-1 0 0,0 0 0 0 0,1 0 0 0 0,-1 0 0 0 0,1 0 1 0 0,0-1-1 0 0,0 1 0 0 0,4 4 0 0 0,5 10 66 0 0,-7-15-90 0 0,-1-2 8 0 0,-1 1 79 0 0,-1-2-89 0 0,0 0 0 0 0,-1 1 0 0 0,1-1 0 0 0,0 0 0 0 0,0 1 0 0 0,0-1 0 0 0,0 1 0 0 0,0-1 0 0 0,0 1 0 0 0,-1-1 0 0 0,1 1 0 0 0,1 1 0 0 0,-1-1 15 0 0,2 0 85 0 0,-1 0-16 0 0,8 4-4 0 0,-8-4 91 0 0,1 0-129 0 0,6 4-32 0 0,-6-4 43 0 0,-1 1-12 0 0,6 2-30 0 0,-3-2 53 0 0,-2-1-47 0 0,1 0-1 0 0,-1 0 1 0 0,1-1 0 0 0,0 1 0 0 0,-1-1-1 0 0,1 0 1 0 0,0 0 0 0 0,-1 0-1 0 0,1-1 1 0 0,0 1 0 0 0,-1-1-1 0 0,1 0 1 0 0,3-2 0 0 0,2 1-10 0 0,17-5 13 0 0,-1-1 0 0 0,0-2-1 0 0,38-19 1 0 0,9-5-36 0 0,-58 27 0 0 0,-4 1 11 0 0,-5 3 31 0 0,5-2-31 0 0,1-1 0 0 0,-9 4 15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2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0,'0'0'7216'0'0,"2"2"-6656"0"0,1 2-149 0 0,0-1 0 0 0,0 0-1 0 0,0 0 1 0 0,0 0 0 0 0,0 0-1 0 0,1-1 1 0 0,-1 1 0 0 0,5 1-1 0 0,-4-2-208 0 0,-1-2-49 0 0,-1 1 0 0 0,0 0 0 0 0,1 0 1 0 0,-1 1-1 0 0,0-1 0 0 0,0 0 0 0 0,0 1 0 0 0,0-1 1 0 0,0 1-1 0 0,0 0 0 0 0,0-1 0 0 0,2 4 1 0 0,-3-3-108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2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1375 0 0,'0'0'2359'0'0,"4"-10"4410"0"0,-6 4-7702 0 0,-1-2 6872 0 0,4 8-5733 0 0,-1-1 1 0 0,1 1-1 0 0,-1-1 1 0 0,1 1-1 0 0,0-1 0 0 0,-1 1 1 0 0,1 0-1 0 0,0-1 0 0 0,-1 1 1 0 0,1 0-1 0 0,0 0 0 0 0,-1-1 1 0 0,1 1-1 0 0,0 0 0 0 0,-1 0 1 0 0,1 0-1 0 0,0 0 1 0 0,1 0-1 0 0,28-3 859 0 0,-19 3-961 0 0,-8 0-60 0 0,-9 10-4345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13359 0 0,'0'0'6699'0'0,"-2"2"-6443"0"0,-11 21 77 0 0,2-3-37 0 0,-13 28 0 0 0,8-14-312 0 0,-1 0 0 0 0,-2-1 0 0 0,-1-1 0 0 0,-1-1 0 0 0,-29 31 0 0 0,30-39-1623 0 0,-40 33 0 0 0,40-40 37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12 107 4607 0 0,'-11'-4'16751'0'0,"79"1"-15041"0"0,107-19-1 0 0,-52 4-1148 0 0,-23 6-427 0 0,261-26-607 0 0,-327 35-175 0 0,-32 2 137 0 0,6-5-2834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2:5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167 215 2303 0 0,'0'0'102'0'0,"-2"1"-1"0"0,-32 0 16040 0 0,36-3-15838 0 0,16-14 32 0 0,0 1 0 0 0,0 1 1 0 0,22-13-1 0 0,65-33 280 0 0,13 1-446 0 0,-108 55-130 0 0,-1 0 0 0 0,1 1-1 0 0,0-1 1 0 0,0 2 0 0 0,0 0-1 0 0,0 0 1 0 0,0 1 0 0 0,14-1-1 0 0,-23 2-23 0 0,1 1 0 0 0,-1-1 0 0 0,1 0 0 0 0,-1 0 0 0 0,0 1 0 0 0,1-1 0 0 0,-1 1 0 0 0,0-1 0 0 0,1 1 0 0 0,-1 0 0 0 0,0-1 0 0 0,0 1 0 0 0,0 0 0 0 0,0 0 0 0 0,0 0 0 0 0,0 0 0 0 0,0 0 0 0 0,2 2 0 0 0,-2-1 3 0 0,0 0 1 0 0,1 1-1 0 0,-1-1 0 0 0,0 1 1 0 0,0-1-1 0 0,-1 1 0 0 0,1-1 0 0 0,0 1 1 0 0,0 3-1 0 0,-1 2 4 0 0,0 1 0 0 0,0-1 0 0 0,0 0 0 0 0,-1 1 0 0 0,-2 11 0 0 0,-1-6-18 0 0,-1 0-1 0 0,0 0 1 0 0,-1-1-1 0 0,0 1 1 0 0,-1-2-1 0 0,0 1 1 0 0,-10 12-1 0 0,-68 78-446 0 0,77-95 354 0 0,-112 119-905 0 0,41-46 316 0 0,48-47 480 0 0,-1-2 0 0 0,-1-2 0 0 0,-52 36 0 0 0,44-46 162 0 0,39-19 119 0 0,-9 3 1357 0 0,124 15-1211 0 0,-88-14-191 0 0,0-1-1 0 0,0-2 0 0 0,0-1 1 0 0,49-3-1 0 0,98-26 494 0 0,-155 24-382 0 0,0-1 1 0 0,-1-1-1 0 0,28-13 1 0 0,-42 18 634 0 0,-9 1-560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67 140 12959 0 0,'-3'1'595'0'0,"-15"4"-139"0"0,-28 5 3384 0 0,49-11-3260 0 0,90-30 1557 0 0,21-7-937 0 0,-15 13-516 0 0,2 4 0 0 0,0 4 0 0 0,123-4 0 0 0,-161 20-1324 0 0,111 10 0 0 0,-157-7-419 0 0,25 0 1 0 0,-15-4-697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264 553 6911 0 0,'0'0'315'0'0,"-1"1"-7"0"0,-7 7 5511 0 0,12-8-5010 0 0,4-1-630 0 0,1 0-1 0 0,-1-1 1 0 0,1 0 0 0 0,-1 0-1 0 0,0 0 1 0 0,1-1-1 0 0,-1-1 1 0 0,-1 1 0 0 0,1-2-1 0 0,0 1 1 0 0,7-6 0 0 0,15-12 110 0 0,33-32 1 0 0,-55 47-233 0 0,11-11 18 0 0,-1-1 0 0 0,0 0-1 0 0,-2-1 1 0 0,0-1 0 0 0,-1 0 0 0 0,12-26 0 0 0,-8 11-76 0 0,-2 0 1 0 0,-2-1-1 0 0,-1 0 0 0 0,-2-1 1 0 0,8-50-1 0 0,-20 88-3 0 0,-1-1 0 0 0,1 1 0 0 0,-1 0 0 0 0,1 0 0 0 0,-1-1 0 0 0,1 1 0 0 0,-1 0 0 0 0,1 0 1 0 0,-1 0-1 0 0,1 0 0 0 0,-1 0 0 0 0,1-1 0 0 0,-1 1 0 0 0,0 0 0 0 0,1 0 0 0 0,-1 0 0 0 0,0 1 0 0 0,-2-1 3 0 0,1 1-1 0 0,0-1 1 0 0,0 1-1 0 0,-1 0 1 0 0,1 0-1 0 0,0 0 1 0 0,0 0-1 0 0,0 0 1 0 0,0 0-1 0 0,0 0 1 0 0,0 1-1 0 0,-2 1 1 0 0,-21 24-38 0 0,20-22 31 0 0,-28 35-13 0 0,2 1 1 0 0,2 2 0 0 0,-28 54 0 0 0,-59 145 390 0 0,52-102 62 0 0,-30 44-221 0 0,7-13-69 0 0,83-162-167 0 0,-35 65-1446 0 0,33-65 1131 0 0,1 0 0 0 0,-2-1 1 0 0,1 1-1 0 0,-1-2 0 0 0,-14 14 1 0 0,6-12-1295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10135 0 0,'3'-2'291'0'0,"1"-1"-1"0"0,0 1 0 0 0,0 0 0 0 0,1 1 1 0 0,-1-1-1 0 0,0 1 0 0 0,0 0 1 0 0,1 0-1 0 0,-1 0 0 0 0,1 0 0 0 0,-1 1 1 0 0,0 0-1 0 0,1 0 0 0 0,-1 0 0 0 0,1 1 1 0 0,8 1-1 0 0,2 2 1072 0 0,1 1 1 0 0,-1 1-1 0 0,21 11 1 0 0,13 4-1380 0 0,-39-17 153 0 0,0 0 0 0 0,1-1 0 0 0,0 0 0 0 0,0-1 0 0 0,0 0 0 0 0,0-1 0 0 0,0 0 0 0 0,0-1 0 0 0,0 0 0 0 0,0-1 0 0 0,0 0 0 0 0,0-1 0 0 0,18-5 0 0 0,84-33-3314 0 0,-86 28-3836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5983 0 0,'0'0'542'0'0,"-1"2"-133"0"0,-23 90 6310 0 0,-6-1-3462 0 0,-39 89-2598 0 0,-5 11-26 0 0,63-161-554 0 0,-2-1 1 0 0,-1 0-1 0 0,-32 47 0 0 0,17-34-109 0 0,-57 60 0 0 0,69-84-392 0 0,0-1 0 0 0,-1-1 0 0 0,0-1-1 0 0,-1-1 1 0 0,-28 16 0 0 0,34-24-790 0 0,2-2-47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8287 0 0,'0'0'639'0'0,"2"-1"-70"0"0,4-1 575 0 0,0 0 0 0 0,0 0-1 0 0,0 1 1 0 0,0-1 0 0 0,0 1-1 0 0,9 0 1 0 0,22 2 682 0 0,10-1-1388 0 0,60-6 0 0 0,-65 3-144 0 0,109-4 683 0 0,38-4-322 0 0,-115 0-2059 0 0,-56 6 110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1839 0 0,'-2'2'134'0'0,"-30"47"550"0"0,-12 31 6957 0 0,5-10-1598 0 0,18-34-5131 0 0,-159 283 1660 0 0,49-37-1347 0 0,100-200-1140 0 0,43-95-85 0 0,7-13 0 0 0,-4 6 4 0 0,28-39 32 0 0,-37 51-32 0 0,1 1 1 0 0,1-1 0 0 0,-1 1 0 0 0,16-11 0 0 0,-10 11-5 0 0,1 5 12 0 0,-13 2-8 0 0,0 1 0 0 0,0-1 0 0 0,-1 0 1 0 0,1 1-1 0 0,0-1 0 0 0,0 0 0 0 0,0 1 0 0 0,-1-1 0 0 0,1 1 0 0 0,0 0 0 0 0,-1-1 0 0 0,1 1 0 0 0,0-1 0 0 0,0 2 1 0 0,1 1 5 0 0,-1 0 0 0 0,0 0 0 0 0,1-1 0 0 0,-1 1 0 0 0,0 0 0 0 0,-1 0 0 0 0,1 0 0 0 0,0 0 0 0 0,-1 0 0 0 0,0 0 0 0 0,1 0 0 0 0,-1 0 0 0 0,0 0 0 0 0,-1 0 0 0 0,1 0 0 0 0,-1 0 0 0 0,-1 5 0 0 0,-2 7 63 0 0,-1 0-1 0 0,-9 18 1 0 0,4-10-41 0 0,8-17-365 0 0,0 0 0 0 0,0 1 0 0 0,0-1 0 0 0,0 0-1 0 0,1 0 1 0 0,-1 13 0 0 0,5-18-1175 0 0,11 3-68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46 10135 0 0,'0'0'1283'0'0,"-1"3"-46"0"0,-2 5 606 0 0,0 1 0 0 0,-1 15 1 0 0,4-21-1470 0 0,1-2-71 0 0,1 1-217 0 0,-1-1 0 0 0,1 1 0 0 0,-1-1 0 0 0,1 1 0 0 0,0-1 0 0 0,0 0 0 0 0,-1 0 0 0 0,1 0 0 0 0,0 0 0 0 0,0 0-1 0 0,0 0 1 0 0,0-1 0 0 0,0 1 0 0 0,0 0 0 0 0,0-1 0 0 0,5 1 0 0 0,-2-1 57 0 0,0 0-1 0 0,0-1 1 0 0,0 1-1 0 0,-1-1 1 0 0,1 0-1 0 0,0 0 1 0 0,5-2-1 0 0,4-3 72 0 0,-1 0 0 0 0,0 0 0 0 0,0-1 0 0 0,14-11 0 0 0,-23 15-243 0 0,1 0 1 0 0,-1 0 0 0 0,0 0-1 0 0,0-1 1 0 0,0 1 0 0 0,-1-1-1 0 0,1 0 1 0 0,-1 0 0 0 0,0 0-1 0 0,0-1 1 0 0,2-5-1 0 0,-4 8-126 0 0,-4-2-103 0 0,3 4 251 0 0,0 0 1 0 0,0 0 0 0 0,0-1-1 0 0,0 1 1 0 0,0 0-1 0 0,0 0 1 0 0,-1-1-1 0 0,1 1 1 0 0,0 0-1 0 0,0 0 1 0 0,0 0 0 0 0,0-1-1 0 0,0 1 1 0 0,0 0-1 0 0,-1 0 1 0 0,1 0-1 0 0,0-1 1 0 0,0 1-1 0 0,0 0 1 0 0,-1 0 0 0 0,1 0-1 0 0,0 0 1 0 0,0 0-1 0 0,0-1 1 0 0,-1 1-1 0 0,1 0 1 0 0,0 0-1 0 0,0 0 1 0 0,-1 0 0 0 0,1 0-1 0 0,0 0 1 0 0,0 0-1 0 0,-1 0 1 0 0,1 0-1 0 0,0 0 1 0 0,-1 0 0 0 0,-5 0-8 0 0,0 1 1 0 0,1 0 0 0 0,-1 0 0 0 0,0 0 0 0 0,0 1 0 0 0,1 0-1 0 0,-1 0 1 0 0,1 0 0 0 0,0 1 0 0 0,-1-1 0 0 0,1 1 0 0 0,-5 5-1 0 0,-8 6-28 0 0,-30 31-1 0 0,21-19 1 0 0,14-14 37 0 0,-8 7 3 0 0,1 1 0 0 0,-19 25-1 0 0,34-40 3 0 0,1 1 1 0 0,0 0-1 0 0,0 0 0 0 0,1 0 0 0 0,0 0 0 0 0,0 1 0 0 0,0-1 0 0 0,1 1 0 0 0,0 0 0 0 0,0 0 0 0 0,1 0 0 0 0,0 0 0 0 0,0 13 0 0 0,1-18 1 0 0,0 0 0 0 0,0 0 0 0 0,0 0-1 0 0,1 0 1 0 0,-1 0 0 0 0,1 0 0 0 0,0 0-1 0 0,-1 0 1 0 0,1 0 0 0 0,0-1 0 0 0,0 1 0 0 0,0 0-1 0 0,0 0 1 0 0,0-1 0 0 0,1 1 0 0 0,-1-1-1 0 0,1 1 1 0 0,1 1 0 0 0,0-1-9 0 0,0 0 0 0 0,0 0 1 0 0,1 0-1 0 0,-1-1 0 0 0,0 1 0 0 0,1-1 0 0 0,-1 0 0 0 0,1 0 1 0 0,5 1-1 0 0,5-1-52 0 0,-1 0 1 0 0,1-1 0 0 0,0 0-1 0 0,18-4 1 0 0,43-10-1594 0 0,-38 4-70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10591 0 0,'0'0'7975'0'0,"-2"2"-7716"0"0,-29 36-13 0 0,1 1 0 0 0,-31 53 0 0 0,-81 124 942 0 0,-15-11-324 0 0,110-145-689 0 0,3 2 0 0 0,-50 91 0 0 0,85-134-215 0 0,0 0-1 0 0,1 1 0 0 0,1 0 1 0 0,1 0-1 0 0,1 1 0 0 0,0-1 1 0 0,-2 40-1 0 0,7-56-58 0 0,0 0 0 0 0,0 0 0 0 0,1 0 0 0 0,-1 1 0 0 0,1-1 0 0 0,0 0-1 0 0,0-1 1 0 0,3 9 0 0 0,-3-11-112 0 0,0 1 0 0 0,0-1 1 0 0,0 1-1 0 0,0-1 0 0 0,0 1 0 0 0,0-1 0 0 0,0 0 0 0 0,0 0 1 0 0,1 0-1 0 0,1 2 0 0 0,-2-2-163 0 0,0-1 0 0 0,0 1 0 0 0,1-1 0 0 0,-1 1 0 0 0,0-1 0 0 0,1 1 0 0 0,-1-1 0 0 0,0 0 0 0 0,1 1 0 0 0,-1-1 0 0 0,1 0 0 0 0,-1 0 0 0 0,0 0 0 0 0,2-1 0 0 0,15-2-5245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15463 0 0,'0'0'1400'0'0,"0"2"-1154"0"0,-3 10 122 0 0,1-1 0 0 0,-1 1 1 0 0,-1-1-1 0 0,-9 21 1 0 0,-28 46 1034 0 0,10-22-866 0 0,22-37-479 0 0,-37 78 50 0 0,41-83-108 0 0,0 1 0 0 0,1-1-1 0 0,1 0 1 0 0,0 1-1 0 0,-1 17 1 0 0,4-16 11 0 0,4-3 32 0 0,-3-12-16 0 0,-1 1 0 0 0,1-1 0 0 0,0 0 0 0 0,0 1 0 0 0,0-1 0 0 0,0 0 1 0 0,0 0-1 0 0,0 0 0 0 0,0 1 0 0 0,0-1 0 0 0,0 0 0 0 0,0 0 1 0 0,1-1-1 0 0,-1 1 0 0 0,0 0 0 0 0,1 0 0 0 0,-1-1 0 0 0,1 1 1 0 0,-1 0-1 0 0,1-1 0 0 0,-1 0 0 0 0,1 1 0 0 0,-1-1 0 0 0,1 0 0 0 0,-1 0 1 0 0,1 0-1 0 0,-1 0 0 0 0,1 0 0 0 0,0 0 0 0 0,-1 0 0 0 0,1 0 1 0 0,-1-1-1 0 0,1 1 0 0 0,-1-1 0 0 0,1 1 0 0 0,-1-1 0 0 0,3-1 1 0 0,1-1 81 0 0,1 1 1 0 0,-1-1-1 0 0,0-1 1 0 0,0 1 0 0 0,-1-1-1 0 0,1 0 1 0 0,-1 0 0 0 0,7-8-1 0 0,4-7 117 0 0,-1-2-1 0 0,-1 0 0 0 0,16-35 1 0 0,-23 43-291 0 0,-1 0 0 0 0,0-1 0 0 0,-1 0 0 0 0,-1 0 0 0 0,0 0 1 0 0,-1 0-1 0 0,1-22 0 0 0,-1-22-1879 0 0,-2 57 855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93 10591 0 0,'1'-2'488'0'0,"8"-19"8334"0"0,-11 22-8010 0 0,-17 13-533 0 0,1 0 0 0 0,0 1 0 0 0,2 1 0 0 0,-30 35 0 0 0,41-45-264 0 0,1 0-1 0 0,0 0 1 0 0,1 0-1 0 0,-1 1 1 0 0,1-1-1 0 0,0 1 1 0 0,1 0-1 0 0,0 0 1 0 0,0 0-1 0 0,0 0 0 0 0,-1 14 1 0 0,4-6 27 0 0,3-2-31 0 0,-4-11-11 0 0,1-1 0 0 0,0 1 0 0 0,0-1 0 0 0,0 1 0 0 0,0-1 0 0 0,1 0 0 0 0,-1 0 0 0 0,0 1 0 0 0,0-1 0 0 0,1 0 0 0 0,-1 0 0 0 0,0 0 0 0 0,1 0 0 0 0,-1-1 0 0 0,1 1 0 0 0,2 1 0 0 0,-1-2 0 0 0,1 1 0 0 0,-1 0 0 0 0,0-1 0 0 0,1 1 0 0 0,-1-1 0 0 0,0 0 0 0 0,7-1 0 0 0,1-1 0 0 0,0 0 0 0 0,0-1 0 0 0,21-9 0 0 0,-17 6 0 0 0,-1-2 0 0 0,0 0 0 0 0,0 0 0 0 0,17-15 0 0 0,-1 1 0 0 0,-22 19 0 0 0,-8 8 0 0 0,-7 9 0 0 0,6-14 0 0 0,-9 17 0 0 0,6-11 0 0 0,1 0 0 0 0,-1 1 0 0 0,1-1 0 0 0,0 1 0 0 0,1 0 0 0 0,-1-1 0 0 0,1 1 0 0 0,1 0 0 0 0,-1 1 0 0 0,1-1 0 0 0,0 12 0 0 0,1-17 9 0 0,0-1 0 0 0,0 1 1 0 0,0 0-1 0 0,0 0 0 0 0,0-1 0 0 0,0 1 0 0 0,0 0 0 0 0,1 0 1 0 0,-1-1-1 0 0,1 1 0 0 0,-1 0 0 0 0,1-1 0 0 0,-1 1 0 0 0,1 0 1 0 0,0-1-1 0 0,0 1 0 0 0,0-1 0 0 0,0 0 0 0 0,0 1 0 0 0,0-1 0 0 0,2 2 1 0 0,-1-2 10 0 0,0 0 0 0 0,1 1 1 0 0,-1-1-1 0 0,0-1 0 0 0,0 1 1 0 0,1 0-1 0 0,-1 0 0 0 0,0-1 1 0 0,1 0-1 0 0,-1 1 0 0 0,0-1 1 0 0,1 0-1 0 0,4 0 0 0 0,2-1 56 0 0,1-1-1 0 0,0 0 1 0 0,-1 0-1 0 0,1-1 1 0 0,-1 0-1 0 0,14-7 1 0 0,4-6 20 0 0,-1-1 1 0 0,-1-1-1 0 0,29-27 1 0 0,-23 19-69 0 0,-10 8 26 0 0,0-1-1 0 0,27-31 0 0 0,-41 42-74 0 0,0-1 1 0 0,-1 0-1 0 0,0-1 0 0 0,0 1 1 0 0,-1-1-1 0 0,0-1 1 0 0,-1 1-1 0 0,0 0 0 0 0,2-15 1 0 0,-4-6 265 0 0,-1 17-1606 0 0,0 0-5023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2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0,'0'0'12519'0'0,"1"1"-12169"0"0,2 2-278 0 0,0 0 0 0 0,0 0 0 0 0,-1 0 0 0 0,0 0 0 0 0,1 0 0 0 0,-1 1 0 0 0,0-1 0 0 0,-1 1 0 0 0,1 0 0 0 0,-1-1 0 0 0,1 1 0 0 0,-1 0 0 0 0,0 0 0 0 0,-1 0 0 0 0,1 0 0 0 0,0 6 0 0 0,2 9-114 0 0,-3-17-325 0 0,2 7-2838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50 5063 0 0,'2'1'390'0'0,"30"8"-740"0"0,19 6 7745 0 0,6 1 1193 0 0,-48-14-8418 0 0,0-1 0 0 0,0 0 1 0 0,0 0-1 0 0,0-1 0 0 0,0 0 0 0 0,0 0 1 0 0,0-1-1 0 0,0-1 0 0 0,0 1 0 0 0,0-2 1 0 0,0 1-1 0 0,12-6 0 0 0,-12 5 0 0 0,12-11-11 0 0,-10 4-140 0 0,-11 9-27 0 0,1 0-1 0 0,0 0 1 0 0,0 1-1 0 0,-1-1 1 0 0,1 0-1 0 0,-1 0 1 0 0,1 0-1 0 0,0 0 1 0 0,-1 0-1 0 0,0 0 1 0 0,1 0-1 0 0,-1 0 1 0 0,1 0 0 0 0,-1 0-1 0 0,0 0 1 0 0,0 0-1 0 0,0 0 1 0 0,0 0-1 0 0,0 0 1 0 0,0 0-1 0 0,0 0 1 0 0,0 0-1 0 0,0 0 1 0 0,0 0-1 0 0,0 0 1 0 0,-1 0-1 0 0,1 0 1 0 0,0 0-1 0 0,-1 0 1 0 0,1 0 0 0 0,-1 0-1 0 0,1 0 1 0 0,-2-1-1 0 0,1 0-18 0 0,-1 1 0 0 0,0-1 1 0 0,0 1-1 0 0,0-1 0 0 0,-1 1 0 0 0,1 0 0 0 0,0 0 0 0 0,0 0 0 0 0,-1 0 1 0 0,1 0-1 0 0,-1 0 0 0 0,1 0 0 0 0,-4 1 0 0 0,0-1-39 0 0,-1 0-1 0 0,0 1 1 0 0,1 0 0 0 0,-1 1-1 0 0,0-1 1 0 0,-11 4-1 0 0,-39 13-142 0 0,55-17 203 0 0,-25 11 49 0 0,0 1-1 0 0,0 1 1 0 0,1 2 0 0 0,1 0-1 0 0,0 2 1 0 0,1 1 0 0 0,1 0-1 0 0,-30 32 1 0 0,45-41-2 0 0,0 0-1 0 0,0 0 1 0 0,1 1 0 0 0,0 0-1 0 0,-6 12 1 0 0,11-18-43 0 0,1 0 1 0 0,-1 0 0 0 0,0 0-1 0 0,1 0 1 0 0,0 0-1 0 0,0 0 1 0 0,0 0 0 0 0,0 0-1 0 0,1 1 1 0 0,0-1-1 0 0,0 0 1 0 0,0 0 0 0 0,0 1-1 0 0,1-1 1 0 0,-1 0 0 0 0,1 0-1 0 0,3 7 1 0 0,-3-8-41 0 0,0-1 0 0 0,1 1 1 0 0,-1-1-1 0 0,1 0 0 0 0,-1 0 0 0 0,1 0 1 0 0,0 0-1 0 0,0 0 0 0 0,0 0 1 0 0,1 0-1 0 0,-1-1 0 0 0,0 1 0 0 0,0-1 1 0 0,1 1-1 0 0,-1-1 0 0 0,3 1 0 0 0,2 0-986 0 0,0 0 0 0 0,0 0 0 0 0,0 0 0 0 0,-1-1-1 0 0,9 1 1 0 0,22-2-5864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133 491 10135 0 0,'-35'21'1052'0'0,"0"1"653"0"0,10-10 4361 0 0,24-11-5938 0 0,0-1-1 0 0,0 1 1 0 0,1-1-1 0 0,-1 1 1 0 0,0-1 0 0 0,0 0-1 0 0,0 1 1 0 0,0-1 0 0 0,0 0-1 0 0,1 0 1 0 0,-1 0 0 0 0,0 0-1 0 0,0 0 1 0 0,0 0-1 0 0,0 0 1 0 0,0 0 0 0 0,0 0-1 0 0,0 0 1 0 0,0-1 0 0 0,1 1-1 0 0,-1 0 1 0 0,0 0 0 0 0,0-1-1 0 0,0 1 1 0 0,0-1 0 0 0,1 1-1 0 0,-1-1 1 0 0,0 1-1 0 0,0-1 1 0 0,1 1 0 0 0,-1-1-1 0 0,0 0 1 0 0,1 1 0 0 0,-1-1-1 0 0,1 0 1 0 0,-1 0 0 0 0,1 1-1 0 0,-1-1 1 0 0,1 0 0 0 0,-1-1-1 0 0,0-3 25 0 0,0 1 0 0 0,0 0 0 0 0,0-1 0 0 0,0 1 0 0 0,1-1-1 0 0,0 1 1 0 0,0-1 0 0 0,0 1 0 0 0,0-1 0 0 0,1 1 0 0 0,-1 0 0 0 0,1-1 0 0 0,1 1 0 0 0,-1 0-1 0 0,0-1 1 0 0,4-6 0 0 0,0 2-12 0 0,0 0 0 0 0,0 0-1 0 0,1 0 1 0 0,0 1 0 0 0,1-1-1 0 0,7-7 1 0 0,9-3-50 0 0,0 1-1 0 0,1 0 0 0 0,0 2 1 0 0,49-23-1 0 0,-25 12-84 0 0,182-86-508 0 0,-156 78 323 0 0,72-43-1961 0 0,-146 78 1770 0 0,1-1 0 0 0,0 1 1 0 0,-1-1-1 0 0,1 1 0 0 0,0-1 0 0 0,-1 1 0 0 0,1-1 0 0 0,-1 1 0 0 0,1-1 0 0 0,-1 1 1 0 0,1-1-1 0 0,-1 0 0 0 0,1 1 0 0 0,-1-1 0 0 0,1-1 0 0 0,0 0-1312 0 0,2-7-5968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13559 0 0,'0'0'1564'0'0,"-3"2"-942"0"0,-2 4-263 0 0,0 1 1 0 0,0 0-1 0 0,1 0 1 0 0,-1 1-1 0 0,2-1 1 0 0,-1 1 0 0 0,-3 12-1 0 0,-5 7 25 0 0,-41 97 469 0 0,-59 210 0 0 0,93-274-848 0 0,-3-2 0 0 0,-33 65-1 0 0,-70 105-123 0 0,96-177 10 0 0,-7 19-638 0 0,35-68 428 0 0,12 9-5337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15695 0 0,'0'0'4274'0'0,"0"3"-3429"0"0,-2 9-537 0 0,0 0 1 0 0,-1 0-1 0 0,-1-1 1 0 0,1 1-1 0 0,-12 20 1 0 0,-35 57 463 0 0,36-66-590 0 0,0 0-105 0 0,5-11-82 0 0,2 2 0 0 0,0-1-1 0 0,0 1 1 0 0,-6 18 0 0 0,9-20-2327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163 323 4607 0 0,'-48'25'386'0'0,"-13"6"1424"0"0,19-12 2308 0 0,42-19-4056 0 0,-1 1-1 0 0,1-1 1 0 0,0 0 0 0 0,0 0 0 0 0,-1 0 0 0 0,1 1 0 0 0,0-1 0 0 0,0 0-1 0 0,-1 0 1 0 0,1 0 0 0 0,0 0 0 0 0,-1 0 0 0 0,1 0 0 0 0,0 0 0 0 0,-1 0-1 0 0,1 0 1 0 0,0 0 0 0 0,-1 0 0 0 0,1 0 0 0 0,0 0 0 0 0,-1 0 0 0 0,1 0-1 0 0,0 0 1 0 0,0 0 0 0 0,-1 0 0 0 0,1 0 0 0 0,0 0 0 0 0,-1 0 0 0 0,1 0-1 0 0,0-1 1 0 0,0 1 0 0 0,-1 0 0 0 0,1 0 0 0 0,0 0 0 0 0,0-1 0 0 0,-1 1-1 0 0,1 0 1 0 0,0 0 0 0 0,0-1 0 0 0,-1 1 0 0 0,1-1-11 0 0,0-1 0 0 0,0 1 1 0 0,0 0-1 0 0,0 0 0 0 0,0 0 1 0 0,1-1-1 0 0,-1 1 0 0 0,0 0 0 0 0,0 0 1 0 0,1 0-1 0 0,0-2 0 0 0,1-3 5 0 0,1 0 0 0 0,0 0 0 0 0,8-10-1 0 0,-1 5 45 0 0,0 0 1 0 0,1 1-1 0 0,1 0 0 0 0,0 1 0 0 0,0 1 0 0 0,20-11 0 0 0,3 1 215 0 0,45-17 0 0 0,-73 33-236 0 0,23-10 1067 0 0,1 1 1 0 0,49-11 0 0 0,-79 22-650 0 0,3 1 113 0 0,-3-1-538 0 0,-1 0 0 0 0,0-1 0 0 0,1 1-1 0 0,-1 0 1 0 0,0 0 0 0 0,1 0 0 0 0,-1 0 0 0 0,0 0 0 0 0,1 0-1 0 0,-1 0 1 0 0,0 0 0 0 0,0 0 0 0 0,1 1 0 0 0,-1-1 0 0 0,0 0 0 0 0,1 0-1 0 0,-1 0 1 0 0,0 0 0 0 0,1 0 0 0 0,-1 1 0 0 0,0-1 0 0 0,0 0-1 0 0,1 0 1 0 0,-1 0 0 0 0,0 1 0 0 0,0-1 0 0 0,1 0 0 0 0,-1 0-1 0 0,0 1 1 0 0,0-1 0 0 0,1 3-63 0 0,0-1-1 0 0,-1 0 1 0 0,0 1-1 0 0,1-1 1 0 0,-1 1-1 0 0,0-1 1 0 0,0 0-1 0 0,-1 1 1 0 0,1-1-1 0 0,0 1 1 0 0,-2 2-1 0 0,0 0-3 0 0,0 1 0 0 0,-1-1 0 0 0,0 0 0 0 0,0 0-1 0 0,0 0 1 0 0,-6 7 0 0 0,-4 3-274 0 0,-1-1-1 0 0,-26 22 1 0 0,93-85 77 0 0,-3 8 125 0 0,16-13 54 0 0,8-6 24 0 0,7-5-26 0 0,-72 59 178 0 0,1 0 0 0 0,0 0 0 0 0,0 1 0 0 0,0 1 0 0 0,1-1-1 0 0,22-4 1 0 0,-29 8-64 0 0,0 0-1 0 0,0 1 1 0 0,0 0 0 0 0,0 0-1 0 0,0 0 1 0 0,0 0 0 0 0,0 1-1 0 0,5 0 1 0 0,-9 0-80 0 0,1-1 0 0 0,0 1 0 0 0,-1-1 0 0 0,1 0 0 0 0,-1 1 0 0 0,1 0 0 0 0,-1-1 1 0 0,1 1-1 0 0,-1-1 0 0 0,1 1 0 0 0,-1 0 0 0 0,0-1 0 0 0,1 1 0 0 0,-1 0 0 0 0,0-1 0 0 0,1 1 0 0 0,-1 0 0 0 0,0-1 0 0 0,0 3 0 0 0,1-1 27 0 0,1 4-25 0 0,-1-1 0 0 0,1 1 1 0 0,-1 0-1 0 0,-1 0 0 0 0,1 0 0 0 0,-1 1 0 0 0,0-1 1 0 0,0 0-1 0 0,-1 0 0 0 0,1 0 0 0 0,-1 0 1 0 0,-1 0-1 0 0,1 0 0 0 0,-3 5 0 0 0,-5 11-41 0 0,0-1-1 0 0,-17 27 0 0 0,19-34 13 0 0,-41 59-65 0 0,35-55-1061 0 0,1 1-1 0 0,0 0 1 0 0,-14 33-1 0 0,25-50-569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37 2759 0 0,'1'-2'207'0'0,"9"-32"17321"0"0,-10 37-17367 0 0,0 11 12 0 0,-2 1-1 0 0,0-1 1 0 0,0 1 0 0 0,-2-1-1 0 0,-4 14 1 0 0,-31 74 599 0 0,21-59-792 0 0,14-34-115 0 0,0 0 0 0 0,0 0 0 0 0,-1 0 0 0 0,-7 9 0 0 0,-7 2-3507 0 0,11-14 1763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7 4607 0 0,'10'-6'9475'0'0,"-49"99"-4600"0"0,-35 43-2789 0 0,-9 18-927 0 0,-133 371 374 0 0,183-434-2426 0 0,9-20-3474 0 0,-68 133-1 0 0,81-185-1732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15663 0 0,'0'0'1418'0'0,"3"0"-1168"0"0,8 0 213 0 0,-1 0 0 0 0,1 0-1 0 0,-1-1 1 0 0,0-1 0 0 0,14-3-1 0 0,55-19 2184 0 0,-48 14-2272 0 0,98-39 973 0 0,30-9 274 0 0,-127 49-1593 0 0,-29 9-69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30 3679 0 0,'27'-9'457'0'0,"28"-7"-7"0"0,-19 11 5341 0 0,-34 5-5265 0 0,0 0-1 0 0,0 0 1 0 0,0 0 0 0 0,-1 1 0 0 0,1-1 0 0 0,0 0 0 0 0,0 1-1 0 0,0 0 1 0 0,0-1 0 0 0,-1 1 0 0 0,1 0 0 0 0,0 0 0 0 0,-1 0-1 0 0,3 1 1 0 0,-3 0-361 0 0,1-1-1 0 0,-1 0 1 0 0,0 0 0 0 0,0 1-1 0 0,0-1 1 0 0,0 1-1 0 0,0-1 1 0 0,-1 1-1 0 0,1-1 1 0 0,0 1 0 0 0,-1-1-1 0 0,1 1 1 0 0,0 2-1 0 0,-1-1-127 0 0,1 1 0 0 0,-1-1-1 0 0,0 0 1 0 0,0 0 0 0 0,-1 0-1 0 0,1 1 1 0 0,-1-1-1 0 0,1 0 1 0 0,-1 0 0 0 0,0 0-1 0 0,0 0 1 0 0,0 0 0 0 0,-1 0-1 0 0,1 0 1 0 0,-1-1 0 0 0,-2 4-1 0 0,-7 8 275 0 0,-1 0 0 0 0,-1-1 0 0 0,-1-1 0 0 0,1 0-1 0 0,-28 18 1 0 0,-84 41 740 0 0,119-68-1030 0 0,-155 79 210 0 0,-177 71-586 0 0,328-149 328 0 0,4-3-15 0 0,1 1 0 0 0,0 1 0 0 0,0-1 0 0 0,-6 5 0 0 0,9-6-98 0 0,5 1-251 0 0,6 2 361 0 0,0-1 0 0 0,1 1 1 0 0,0-1-1 0 0,17 2 0 0 0,45 3 224 0 0,-18-2 292 0 0,152 22 1258 0 0,-177-26-1477 0 0,59-3-1 0 0,-71-1-234 0 0,1 0 0 0 0,-1-2-1 0 0,33-11 1 0 0,-18 5-156 0 0,-30 10-407 0 0,13-2-850 0 0,28 0-2520 0 0,-29 2 2194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3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 10135 0 0,'0'0'9792'0'0,"-3"0"-9304"0"0,-2 2-362 0 0,0-1 0 0 0,0 1 0 0 0,1 0 0 0 0,-1 1-1 0 0,0-1 1 0 0,1 1 0 0 0,-7 4 0 0 0,-28 27 324 0 0,17-14-203 0 0,3-2-186 0 0,1 1 1 0 0,-31 41-1 0 0,41-48-61 0 0,0 0 0 0 0,1 0 0 0 0,0 1 0 0 0,0 0 0 0 0,2 0 0 0 0,0 1 0 0 0,0 0 0 0 0,1 0 0 0 0,1 0 0 0 0,0 0 0 0 0,-1 21 0 0 0,4-30-3 0 0,1 0-1 0 0,0 0 0 0 0,0 0 1 0 0,0-1-1 0 0,0 1 0 0 0,1 0 1 0 0,-1-1-1 0 0,1 1 1 0 0,0-1-1 0 0,1 1 0 0 0,-1-1 1 0 0,1 0-1 0 0,0 0 0 0 0,0 0 1 0 0,0-1-1 0 0,0 1 1 0 0,1-1-1 0 0,0 1 0 0 0,-1-1 1 0 0,1 0-1 0 0,9 4 0 0 0,-5-2 18 0 0,1 0-1 0 0,-1-1 1 0 0,1-1 0 0 0,1 1-1 0 0,-1-1 1 0 0,0-1-1 0 0,1 0 1 0 0,-1 0-1 0 0,1-1 1 0 0,11 0-1 0 0,16-1 135 0 0,0-3-1 0 0,0-1 1 0 0,-1-2-1 0 0,1-1 1 0 0,-2-2-1 0 0,1-1 1 0 0,62-28-1 0 0,-90 34-64 0 0,-1 0 0 0 0,1-1-1 0 0,-1 0 1 0 0,0-1-1 0 0,0 1 1 0 0,0-1-1 0 0,-1-1 1 0 0,0 1-1 0 0,0-1 1 0 0,-1 0-1 0 0,0 0 1 0 0,0-1-1 0 0,-1 0 1 0 0,8-16-1 0 0,-9 15-46 0 0,1-1 0 0 0,-2-1 0 0 0,1 1 0 0 0,-1 0 0 0 0,-1-1 0 0 0,0 1 0 0 0,0 0 0 0 0,-1-1 0 0 0,0 1 0 0 0,-1-1 0 0 0,-1 1 0 0 0,-2-14 0 0 0,1 12-33 0 0,0 0 1 0 0,-1 0-1 0 0,-1 1 1 0 0,1-1-1 0 0,-2 1 0 0 0,0 0 1 0 0,-9-13-1 0 0,12 20-49 0 0,-1-1-1 0 0,0 1 0 0 0,0 0 0 0 0,0 0 1 0 0,-1 1-1 0 0,1-1 0 0 0,-1 1 1 0 0,0 0-1 0 0,0 0 0 0 0,0 1 1 0 0,0-1-1 0 0,0 1 0 0 0,-1 0 0 0 0,1 0 1 0 0,-1 1-1 0 0,1 0 0 0 0,-1 0 1 0 0,-6 0-1 0 0,-3 1-592 0 0,0 1 0 0 0,0 0 0 0 0,0 2 0 0 0,0 0 1 0 0,0 0-1 0 0,0 1 0 0 0,-26 12 0 0 0,19-7-1145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2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164 109 12671 0 0,'0'0'579'0'0,"-2"0"-15"0"0,-16 5 3964 0 0,19-7-3879 0 0,2-4-521 0 0,0 0 1 0 0,1 1-1 0 0,0-1 0 0 0,0 1 0 0 0,0 0 0 0 0,1 0 0 0 0,0 0 1 0 0,0 0-1 0 0,0 1 0 0 0,0 0 0 0 0,1 0 0 0 0,0 0 1 0 0,6-3-1 0 0,4-1-122 0 0,-1 1 1 0 0,1 0-1 0 0,0 2 0 0 0,19-5 1 0 0,-31 9 31 0 0,0 0 0 0 0,-1 0 0 0 0,1 1 0 0 0,0-1 0 0 0,-1 1 0 0 0,1 0 1 0 0,0 1-1 0 0,0-1 0 0 0,-1 0 0 0 0,1 1 0 0 0,0 0 0 0 0,-1 0 0 0 0,1 0 0 0 0,-1 0 0 0 0,1 1 1 0 0,-1-1-1 0 0,0 1 0 0 0,1 0 0 0 0,-1 0 0 0 0,0 0 0 0 0,0 1 0 0 0,4 4 0 0 0,-4-4-10 0 0,0 0 0 0 0,-1 0 0 0 0,0 1 0 0 0,0-1 0 0 0,0 1-1 0 0,0 0 1 0 0,0-1 0 0 0,-1 1 0 0 0,0 0 0 0 0,0 0 0 0 0,0 0 0 0 0,0 0-1 0 0,0 0 1 0 0,-1 0 0 0 0,0 1 0 0 0,0-1 0 0 0,0 0 0 0 0,0 0-1 0 0,-1 0 1 0 0,0 5 0 0 0,-2 1-10 0 0,0-1 0 0 0,0 0 0 0 0,-1 1-1 0 0,0-1 1 0 0,0-1 0 0 0,-1 1 0 0 0,0-1-1 0 0,-12 16 1 0 0,7-13 5 0 0,0-1-1 0 0,-1 0 1 0 0,0 0 0 0 0,0-1-1 0 0,-18 10 1 0 0,8-5-77 0 0,-2-1-1 0 0,1-1 1 0 0,-2-1 0 0 0,-29 9-1 0 0,0-7-278 0 0,52-13 266 0 0,14 1 3 0 0,15 0 64 0 0,33-4 0 0 0,19 0 0 0 0,-70 4 0 0 0,1-1 0 0 0,-1 2 0 0 0,0 0 0 0 0,1 0 0 0 0,15 6 0 0 0,-24-7 29 0 0,1 0-1 0 0,-1 0 1 0 0,0 0-1 0 0,1 0 1 0 0,-1 0-1 0 0,0 1 1 0 0,0-1-1 0 0,0 1 1 0 0,0-1-1 0 0,0 1 1 0 0,0 0 0 0 0,0 0-1 0 0,-1 0 1 0 0,1 0-1 0 0,-1 0 1 0 0,1 0-1 0 0,-1 1 1 0 0,0-1-1 0 0,0 0 1 0 0,0 1-1 0 0,0-1 1 0 0,0 1-1 0 0,0-1 1 0 0,-1 1-1 0 0,1-1 1 0 0,-1 1-1 0 0,0-1 1 0 0,0 1 0 0 0,0 0-1 0 0,0-1 1 0 0,-1 4-1 0 0,0 0 46 0 0,0 0-1 0 0,-1 0 1 0 0,0 0-1 0 0,0 0 0 0 0,0-1 1 0 0,-1 1-1 0 0,0-1 1 0 0,0 0-1 0 0,0 0 1 0 0,-1 0-1 0 0,0 0 1 0 0,-5 5-1 0 0,-36 31 17 0 0,-84 58 0 0 0,122-94-71 0 0,0 0 0 0 0,0-1 0 0 0,0 0 1 0 0,0-1-1 0 0,-1 0 0 0 0,1 0 0 0 0,-1 0 0 0 0,0-1 0 0 0,0 0 0 0 0,0 0 0 0 0,0-1 0 0 0,0 0 1 0 0,0-1-1 0 0,0 0 0 0 0,-1 0 0 0 0,1-1 0 0 0,-12-2 0 0 0,-9-2 33 0 0,27 5-121 0 0,14-11-194 0 0,12-10-727 0 0,40-25 1 0 0,-13 11-2264 0 0,-31 19 1437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1375 0 0,'0'0'66'0'0,"-2"1"-8"0"0,-21 9-46 0 0,8-4 4400 0 0,15-5-4162 0 0,-1-1 0 0 0,1 0 0 0 0,0 0 0 0 0,-1 0 0 0 0,1 0 0 0 0,0 0 0 0 0,-3 3 2500 0 0,2-3-2500 0 0,1 0 0 0 0,0 0 0 0 0,0 1 0 0 0,0-1 0 0 0,-1 0 0 0 0,1 1 0 0 0,0-1 0 0 0,0 0-1 0 0,0 1 1 0 0,0-1 0 0 0,0 0 0 0 0,0 1 0 0 0,0 0 0 0 0,0 0-135 0 0,0-1 0 0 0,1 1-1 0 0,-1-1 1 0 0,1 1-1 0 0,-1 0 1 0 0,1-1 0 0 0,-1 1-1 0 0,1-1 1 0 0,-1 1-1 0 0,1-1 1 0 0,0 1 0 0 0,-1-1-1 0 0,1 0 1 0 0,1 1 0 0 0,27 10-167 0 0,5-3 372 0 0,-21-6-196 0 0,0 1 0 0 0,-1 0 0 0 0,25 11 0 0 0,-33-13-93 0 0,-1 1 0 0 0,0 0 0 0 0,0 0 0 0 0,0 0 0 0 0,0 0-1 0 0,-1 0 1 0 0,1 1 0 0 0,0-1 0 0 0,-1 1 0 0 0,0 0 0 0 0,1 0 0 0 0,-1 0 0 0 0,0 0 0 0 0,-1 0 0 0 0,1 0 0 0 0,0 0 0 0 0,-1 1 0 0 0,0-1 0 0 0,1 5 0 0 0,-1-2 38 0 0,0 1 1 0 0,-1-1 0 0 0,1 1 0 0 0,-1-1-1 0 0,-1 1 1 0 0,1-1 0 0 0,-1 1 0 0 0,-1-1-1 0 0,1 1 1 0 0,-1-1 0 0 0,-3 8-1 0 0,0-1 79 0 0,-1 0-1 0 0,-1-1 0 0 0,0 0 1 0 0,-11 15-1 0 0,-3-2-3 0 0,-2-1 0 0 0,0-1 1 0 0,-38 28-1 0 0,35-30-144 0 0,-23 16-529 0 0,47-36 149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181 122 11255 0 0,'0'0'515'0'0,"0"-2"-7"0"0,-1-10-25 0 0,-2 10-303 0 0,1 0 1368 0 0,0 3-868 0 0,-4 1-506 0 0,1 1 0 0 0,-1 0 0 0 0,1 0 0 0 0,0 1 0 0 0,0-1 0 0 0,0 1 1 0 0,0 0-1 0 0,1 0 0 0 0,0 1 0 0 0,-6 7 0 0 0,-3 4 210 0 0,-19 35-1 0 0,20-28-235 0 0,0 0 0 0 0,1 1 0 0 0,2 1-1 0 0,0 0 1 0 0,-4 26 0 0 0,12-48-104 0 0,1 0 0 0 0,0 1 1 0 0,0-1-1 0 0,0 0 0 0 0,0 0 1 0 0,0 1-1 0 0,1-1 0 0 0,0 5 1 0 0,0-4 32 0 0,-1-3-49 0 0,1 0 1 0 0,-1 0 0 0 0,0 0-1 0 0,1 0 1 0 0,-1 0 0 0 0,0-1-1 0 0,1 1 1 0 0,-1 0-1 0 0,1 0 1 0 0,-1 0 0 0 0,1 0-1 0 0,0 0 1 0 0,-1-1 0 0 0,1 1-1 0 0,0 0 1 0 0,1 0-1 0 0,1 2 73 0 0,-1-1-39 0 0,-1 0 1 0 0,1 0-1 0 0,-1-1 1 0 0,1 1-1 0 0,0-1 1 0 0,-1 1-1 0 0,1-1 1 0 0,0 0-1 0 0,0 1 1 0 0,0-1 0 0 0,0 0-1 0 0,0 0 1 0 0,1-1-1 0 0,-1 1 1 0 0,0 0-1 0 0,0-1 1 0 0,1 1-1 0 0,1-1 1 0 0,1 0 33 0 0,-1 0 1 0 0,0-1 0 0 0,1 1-1 0 0,-1-1 1 0 0,0 0-1 0 0,0-1 1 0 0,0 1-1 0 0,8-4 1 0 0,8-5 99 0 0,-1-1 0 0 0,0-1 0 0 0,-1 0 1 0 0,-1-2-1 0 0,0 0 0 0 0,0-1 0 0 0,21-25 0 0 0,-4-2-134 0 0,55-87 0 0 0,-79 114-354 0 0,-1-1 0 0 0,0 0 0 0 0,-2-1-1 0 0,0 0 1 0 0,0 0 0 0 0,6-30 0 0 0,-13 45-759 0 0,0-9-2541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1375 0 0,'39'-25'15472'0'0,"-45"33"-12962"0"0,-7 8-4835 0 0,6-9 3751 0 0,3-4-1329 0 0,-7 6 60 0 0,1 1-1 0 0,0 0 1 0 0,1 0-1 0 0,0 1 0 0 0,0 0 1 0 0,1 1-1 0 0,1-1 0 0 0,0 2 1 0 0,-8 18-1 0 0,11-23-145 0 0,1 0 0 0 0,-1 0-1 0 0,1 0 1 0 0,1 1 0 0 0,0-1-1 0 0,0 1 1 0 0,1 0 0 0 0,0 0-1 0 0,0-1 1 0 0,1 1 0 0 0,0 0-1 0 0,1 0 1 0 0,0 0 0 0 0,2 10-1 0 0,-1-10 47 0 0,1-1 0 0 0,-1 0 1 0 0,1-1-1 0 0,1 1 0 0 0,-1 0 0 0 0,9 11 0 0 0,-11-17 7 0 0,1 1-10 0 0,18 21 20 0 0,-20-24-71 0 0,1 1 1 0 0,-1 0-1 0 0,1 0 0 0 0,-1 0 0 0 0,1-1 0 0 0,-1 1 0 0 0,0 0 1 0 0,0 0-1 0 0,1 0 0 0 0,-1 0 0 0 0,0 0 0 0 0,0 0 0 0 0,0 0 1 0 0,0 0-1 0 0,0 0 0 0 0,0-1 0 0 0,0 1 0 0 0,-1 2 0 0 0,1 1 1 0 0,-1 3 2 0 0,0 1-1 0 0,0 0 0 0 0,0 0 1 0 0,-1-1-1 0 0,-1 1 0 0 0,1-1 1 0 0,-1 0-1 0 0,0 0 0 0 0,-1 0 1 0 0,0 0-1 0 0,-6 8 0 0 0,-6 7 27 0 0,-35 37 0 0 0,46-54-29 0 0,-1 1 0 0 0,0-1 0 0 0,0-1 0 0 0,-1 1 0 0 0,1-1 0 0 0,-1 0 0 0 0,0-1 0 0 0,0 1 0 0 0,0-1 0 0 0,-1-1 0 0 0,1 1 0 0 0,-1-1 0 0 0,1-1 0 0 0,-1 1 0 0 0,0-1 0 0 0,1-1 0 0 0,-1 1 0 0 0,0-1 0 0 0,0-1 0 0 0,0 1 0 0 0,1-1 0 0 0,-1-1 0 0 0,-12-3 0 0 0,16 3-24 0 0,1 0-1 0 0,-1 0 1 0 0,1-1-1 0 0,0 1 1 0 0,0-1-1 0 0,0 1 1 0 0,0-1-1 0 0,0 0 1 0 0,1 0-1 0 0,-1-1 1 0 0,-3-6-1 0 0,2 4-41 0 0,1 0-1 0 0,0 0 0 0 0,0-1 1 0 0,1 1-1 0 0,-4-15 0 0 0,5 16-289 0 0,0 0 0 0 0,1-1 0 0 0,0 1 0 0 0,0 0 0 0 0,0-1 0 0 0,0 1 0 0 0,1 0 0 0 0,0 0 0 0 0,0-1 0 0 0,1 1 0 0 0,-1 0 0 0 0,1 0 0 0 0,4-8 0 0 0,6-10-5473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103 135 15631 0 0,'2'1'719'0'0,"10"4"47"0"0,56 22 101 0 0,-27-10 1071 0 0,-32-13-1545 0 0,0 0 0 0 0,0 0 0 0 0,0-1 0 0 0,0 0 0 0 0,17 2 0 0 0,-18-5-291 0 0,1 0-1 0 0,0 0 0 0 0,-1-1 1 0 0,1 0-1 0 0,-1-1 1 0 0,1 0-1 0 0,-1 0 1 0 0,1-1-1 0 0,13-6 0 0 0,-9 3-70 0 0,-1-1 0 0 0,0 0 0 0 0,0-1 0 0 0,0 0 0 0 0,12-13 0 0 0,-19 17-97 0 0,-1 0 0 0 0,1-1 0 0 0,-1 0 0 0 0,0 0 0 0 0,-1 0 0 0 0,1 0 0 0 0,-1 0 0 0 0,0-1 1 0 0,0 0-1 0 0,-1 1 0 0 0,0-1 0 0 0,0 0 0 0 0,0 0 0 0 0,-1-1 0 0 0,0 1 0 0 0,1-11 0 0 0,-2 16 37 0 0,0 0 1 0 0,0 0 0 0 0,0 0-1 0 0,0 0 1 0 0,0 0-1 0 0,-1 0 1 0 0,1 0-1 0 0,0 0 1 0 0,-1 0 0 0 0,1 0-1 0 0,0 0 1 0 0,-1 1-1 0 0,1-1 1 0 0,-1 0-1 0 0,0 0 1 0 0,1 1 0 0 0,-1-1-1 0 0,1 0 1 0 0,-1 0-1 0 0,0 1 1 0 0,0-1 0 0 0,-1 0-1 0 0,0 0 2 0 0,0 0 1 0 0,0 0-1 0 0,-1 0 0 0 0,1 0 1 0 0,0 0-1 0 0,-1 1 0 0 0,1-1 0 0 0,-5 1 1 0 0,-2-1-9 0 0,1 1 0 0 0,-1 1 0 0 0,1-1 0 0 0,-11 4 0 0 0,-2 1 19 0 0,1 1 1 0 0,0 1-1 0 0,-30 14 1 0 0,-54 36-23 0 0,79-42 23 0 0,1 2 1 0 0,-44 37 0 0 0,53-40 54 0 0,1 1 1 0 0,0 1 0 0 0,1 0 0 0 0,1 0 0 0 0,-11 20 0 0 0,20-31-10 0 0,0 0 0 0 0,1 0 0 0 0,0 1 0 0 0,0-1 0 0 0,1 1 0 0 0,-1 0 0 0 0,1-1 1 0 0,0 1-1 0 0,0 0 0 0 0,1 0 0 0 0,0-1 0 0 0,0 1 0 0 0,0 0 0 0 0,2 7 0 0 0,-1-8-5 0 0,0-1 0 0 0,1 1 1 0 0,0 0-1 0 0,-1-1 0 0 0,2 0 0 0 0,-1 1 1 0 0,0-1-1 0 0,1 0 0 0 0,0 0 1 0 0,0 0-1 0 0,0-1 0 0 0,0 1 0 0 0,0-1 1 0 0,1 0-1 0 0,0 1 0 0 0,-1-2 1 0 0,8 5-1 0 0,-1-2-3 0 0,0 0 1 0 0,0-1-1 0 0,1 0 0 0 0,0-1 1 0 0,0 0-1 0 0,0-1 1 0 0,0 0-1 0 0,0-1 1 0 0,1 0-1 0 0,-1-1 0 0 0,0 0 1 0 0,0 0-1 0 0,17-4 1 0 0,12-4-37 0 0,0-1 0 0 0,51-20 0 0 0,-54 15-1136 0 0,37-20 0 0 0,-38 16-85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8839 0 0,'0'0'1702'0'0,"1"2"-872"0"0,0 2-593 0 0,1 0 0 0 0,-1 0 0 0 0,-1 0 0 0 0,1 0 0 0 0,-1 0 0 0 0,1 0 0 0 0,-1 0 0 0 0,0 0 0 0 0,-1 0 0 0 0,1 0 0 0 0,-1 0 0 0 0,-1 5 0 0 0,-2 8 555 0 0,-12 25 1 0 0,8-22-305 0 0,3-5-166 0 0,-69 172 2572 0 0,64-168-2697 0 0,0-1 1 0 0,-1 0 0 0 0,-26 32-1 0 0,-49 42-65 0 0,12-13-60 0 0,40-39-72 0 0,-140 178 0 0 0,164-201 0 0 0,10-16 0 0 0,-1-1 0 0 0,1 0 0 0 0,0 0 0 0 0,0 1 0 0 0,0-1 0 0 0,-1 0 0 0 0,1 1 0 0 0,0-1 0 0 0,0 0 0 0 0,0 1 0 0 0,0-1 0 0 0,-1 0 0 0 0,1 1 0 0 0,0-1 0 0 0,0 0 0 0 0,0 1 0 0 0,0-1 0 0 0,0 0 0 0 0,0 1 0 0 0,0-1 0 0 0,0 0 0 0 0,0 1 0 0 0,0-1 0 0 0,0 1 0 0 0,0-1 0 0 0,0 0 0 0 0,1 1 0 0 0,-1-1 0 0 0,0 0 0 0 0,0 1 0 0 0,2-1 1 0 0,-1 0 1 0 0,1 0-1 0 0,-1 0 0 0 0,1 0 0 0 0,-1 0 1 0 0,1 0-1 0 0,0-1 0 0 0,-1 1 0 0 0,1-1 1 0 0,-1 1-1 0 0,0-1 0 0 0,2 0 0 0 0,23-11 37 0 0,8-9-230 0 0,0 0 1 0 0,32-28-1 0 0,-43 31-500 0 0,22-18-4064 0 0,0-3-1595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143 296 3679 0 0,'-1'3'284'0'0,"-56"77"4490"0"0,44-53-3539 0 0,0 0 0 0 0,-10 39 0 0 0,-4 6 1728 0 0,19-43-1007 0 0,8-27-126 0 0,1-6-1614 0 0,7-22-60 0 0,2-1 1 0 0,1 1-1 0 0,15-26 0 0 0,50-76-129 0 0,-57 97-23 0 0,-1 2-43 0 0,1 2-1 0 0,1 0 0 0 0,1 2 1 0 0,45-42-1 0 0,-50 53 27 0 0,2 0-1 0 0,0 1 1 0 0,1 1-1 0 0,0 1 0 0 0,0 0 1 0 0,1 2-1 0 0,1 0 1 0 0,24-7-1 0 0,-21 9 122 0 0,0 2 0 0 0,0 1-1 0 0,48-3 1 0 0,-60 6-51 0 0,0 2 0 0 0,0-1 0 0 0,0 2-1 0 0,0-1 1 0 0,0 2 0 0 0,0-1 0 0 0,-1 2 0 0 0,1-1 0 0 0,-1 2-1 0 0,12 5 1 0 0,-19-8-48 0 0,-1 0-1 0 0,1 1 1 0 0,0 0-1 0 0,-1-1 0 0 0,1 1 1 0 0,-1 0-1 0 0,0 1 1 0 0,0-1-1 0 0,0 0 1 0 0,-1 1-1 0 0,1 0 1 0 0,-1-1-1 0 0,0 1 1 0 0,0 0-1 0 0,0 0 1 0 0,0 1-1 0 0,-1-1 0 0 0,1 0 1 0 0,-1 0-1 0 0,0 1 1 0 0,-1-1-1 0 0,1 1 1 0 0,-1 5-1 0 0,0-2 38 0 0,-1-1 0 0 0,0 1 0 0 0,0-1 0 0 0,-1 0 0 0 0,0 0 0 0 0,-1 0 0 0 0,1 0 0 0 0,-1 0 0 0 0,0 0 0 0 0,-1 0 0 0 0,0-1 0 0 0,0 0 0 0 0,-7 8 0 0 0,-5 5 56 0 0,-1-2 0 0 0,-29 25 0 0 0,-45 25 122 0 0,9-5-57 0 0,38-29-154 0 0,0-2 1 0 0,-94 49-1 0 0,124-73-13 0 0,0-2 0 0 0,-24 7 0 0 0,18-7 1 0 0,16-6 2 0 0,2 0 4 0 0,-1-2 35 0 0,-8-11-57 0 0,11 7-2 0 0,0 3 7 0 0,-1-5-413 0 0,0 0 1 0 0,1-1-1 0 0,0 1 1 0 0,1-1-1 0 0,0 1 1 0 0,1 0-1 0 0,-1 0 1 0 0,6-14-1 0 0,-7 22-485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31 385 5063 0 0,'-1'2'390'0'0,"-27"42"1192"0"0,27-42 30 0 0,1 3 808 0 0,0 3 2646 0 0,1-7-5014 0 0,0-1-1 0 0,-1 0 1 0 0,1 0-1 0 0,-1 0 0 0 0,1 0 1 0 0,-1 0-1 0 0,1 0 1 0 0,-1 0-1 0 0,1 0 1 0 0,0 0-1 0 0,-1 0 1 0 0,1 0-1 0 0,-1 0 1 0 0,1 0-1 0 0,-1 0 0 0 0,1-1 1 0 0,-1 1-1 0 0,1 0 1 0 0,-1 0-1 0 0,1-1 1 0 0,-1 1-1 0 0,1-1 1 0 0,7-2 180 0 0,-1-2 1 0 0,0 1-1 0 0,0-1 1 0 0,0 0-1 0 0,0 0 1 0 0,-1-1 0 0 0,6-7-1 0 0,39-50 612 0 0,-25 30-450 0 0,-4 8-243 0 0,1 2 0 0 0,0 0 1 0 0,2 1-1 0 0,1 2 0 0 0,29-18 0 0 0,109-62 52 0 0,-139 86-182 0 0,-12 6 62 0 0,0 1 0 0 0,1 1 1 0 0,24-9-1 0 0,-38 15-81 0 0,0 0-1 0 0,0 0 0 0 0,0 0 1 0 0,0 0-1 0 0,0 0 1 0 0,0 0-1 0 0,1 0 0 0 0,-1 0 1 0 0,0 0-1 0 0,0 0 0 0 0,0 0 1 0 0,0 0-1 0 0,0 0 1 0 0,0 0-1 0 0,0 0 0 0 0,0 0 1 0 0,0 0-1 0 0,1 0 1 0 0,-1 0-1 0 0,0 0 0 0 0,0 0 1 0 0,0 0-1 0 0,0 0 1 0 0,0 0-1 0 0,0 0 0 0 0,0 0 1 0 0,0 0-1 0 0,0 0 0 0 0,1 0 1 0 0,-1 0-1 0 0,0 0 1 0 0,0 0-1 0 0,0 0 0 0 0,0 0 1 0 0,0 1-1 0 0,0-1 1 0 0,0 0-1 0 0,0 0 0 0 0,0 0 1 0 0,0 0-1 0 0,0 0 0 0 0,0 0 1 0 0,0 0-1 0 0,0 0 1 0 0,0 0-1 0 0,0 1 0 0 0,0-1 1 0 0,2 4 9 0 0,-1 0 0 0 0,0 0 0 0 0,0 1 0 0 0,0-1 0 0 0,-1 0 0 0 0,1 1 0 0 0,-1-1 0 0 0,0 0 0 0 0,0 1 0 0 0,-1-1 0 0 0,1 0 0 0 0,-3 8 0 0 0,-3 9 169 0 0,-9 26 0 0 0,12-41-137 0 0,0 4 5 0 0,0 0-1 0 0,0-1 0 0 0,0 1 1 0 0,1 0-1 0 0,1 0 0 0 0,0 0 1 0 0,0 13-1 0 0,3 0 72 0 0,0-18-98 0 0,1-1-1 0 0,-2 1-7 0 0,1 0-11 0 0,10 10 63 0 0,-10-11-45 0 0,15 12 36 0 0,33 22-421 0 0,110 132-4435 0 0,-158-168 4265 0 0,8 9-3937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4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58 5983 0 0,'-7'5'279'0'0,"0"-1"-1"0"0,-1 1 0 0 0,1-2 0 0 0,-14 6 0 0 0,5-2 8091 0 0,19-6-7610 0 0,7 4-415 0 0,0 0-1 0 0,0-1 1 0 0,1 0 0 0 0,0 0-1 0 0,0-1 1 0 0,0-1 0 0 0,0 0-1 0 0,0-1 1 0 0,14 1 0 0 0,109-8 1079 0 0,-101 4-1086 0 0,97-11 403 0 0,-1-5-1 0 0,158-43 1 0 0,-208 38-2687 0 0,-76 23 698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62 3679 0 0,'7'-9'204'0'0,"-1"-1"0"0"0,0 0-1 0 0,12-23 14481 0 0,-15 43-11691 0 0,-3 19-4838 0 0,-1-27 2710 0 0,0 16-476 0 0,-2 0 0 0 0,0-1 0 0 0,-9 25 0 0 0,1-1 26 0 0,-31 105 149 0 0,7-27-260 0 0,32-106-905 0 0,0 0 0 0 0,1 0 1 0 0,0 0-1 0 0,1 0 1 0 0,1 23-1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16783 0 0,'-1'-1'-15'0'0,"-2"-8"1077"0"0,3 8-1014 0 0,0 1 0 0 0,1-1-1 0 0,-1 1 1 0 0,0-1-1 0 0,1 1 1 0 0,-1-1 0 0 0,1 1-1 0 0,-1-1 1 0 0,1 1-1 0 0,-1 0 1 0 0,1-1 0 0 0,-1 1-1 0 0,1-1 1 0 0,-1 1-1 0 0,1 0 1 0 0,0 0 0 0 0,0-1-1 0 0,13-5 378 0 0,1 0 0 0 0,0 1 0 0 0,1 1 0 0 0,20-4 0 0 0,-10 3-139 0 0,73-15 806 0 0,0 4 1 0 0,143-4-1 0 0,-210 19-998 0 0,27-1-75 0 0,0 2 0 0 0,78 10 0 0 0,-114-7-2778 0 0,-16-2-158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2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33 3223 0 0,'-1'2'143'0'0,"-10"6"398"0"0,0 0 1 0 0,-22 11-1 0 0,22-14 2391 0 0,-1 0-1 0 0,0 0 1 0 0,-15 3 4953 0 0,29-10-7757 0 0,1 0 0 0 0,-1 1 0 0 0,0-1 1 0 0,0 0-1 0 0,0 0 0 0 0,0-1 0 0 0,1-2 0 0 0,8-7 55 0 0,-2 4-106 0 0,0 0 0 0 0,0 1 0 0 0,1 0 0 0 0,18-9 0 0 0,-22 13-57 0 0,0 1 0 0 0,-1-1 0 0 0,1 1 1 0 0,1 1-1 0 0,-1-1 0 0 0,0 1 0 0 0,0 0 0 0 0,0 1 0 0 0,1 0 0 0 0,10 0 0 0 0,-6 1 6 0 0,1 1 0 0 0,-1 1-1 0 0,0-1 1 0 0,0 2-1 0 0,10 4 1 0 0,4 3 85 0 0,30 20-1 0 0,-54-30-30 0 0,0-1-70 0 0,-1 0-1 0 0,1 0 1 0 0,-1 0-1 0 0,0 0 1 0 0,1 0-1 0 0,-1 1 1 0 0,1-1-1 0 0,-1 0 0 0 0,0 0 1 0 0,1 0-1 0 0,-1 1 1 0 0,1-1-1 0 0,-1 0 1 0 0,0 0-1 0 0,1 1 1 0 0,-1-1-1 0 0,0 0 1 0 0,0 1-1 0 0,1-1 1 0 0,-1 0-1 0 0,0 1 1 0 0,0-1-1 0 0,1 1 1 0 0,-1-1-1 0 0,0 0 1 0 0,0 1-1 0 0,0-1 1 0 0,0 1-1 0 0,0-1 1 0 0,1 1-1 0 0,-1-1 1 0 0,0 0-1 0 0,0 1 1 0 0,0-1-1 0 0,0 1 0 0 0,0-1 1 0 0,-1 1-1 0 0,1-1 1 0 0,0 0-1 0 0,0 1 1 0 0,0-1-1 0 0,0 1 1 0 0,0-1-1 0 0,0 1 1 0 0,-1-1-1 0 0,1 0 1 0 0,0 1-1 0 0,0-1 1 0 0,-1 0-1 0 0,0 1 1 0 0,-13 19 41 0 0,4-10-47 0 0,-1 0 0 0 0,-1-1 0 0 0,-24 15 0 0 0,-9 6-7 0 0,21-11 3 0 0,-7 4 0 0 0,-27 28 0 0 0,55-48 6 0 0,2-2 2 0 0,-1 1 0 0 0,1-1-1 0 0,-1 0 1 0 0,1 0 0 0 0,-1 0 0 0 0,0 0 0 0 0,1 0-1 0 0,-4 1 1 0 0,4-1 51 0 0,4-2-54 0 0,0 0 1 0 0,-1 0 0 0 0,1 0-1 0 0,0 0 1 0 0,0-1 0 0 0,0 0-1 0 0,-1 1 1 0 0,1-1 0 0 0,-1 0-1 0 0,4-3 1 0 0,2-1-3 0 0,-4 3-6 0 0,1 1 0 0 0,0-1 0 0 0,0 1 0 0 0,0 0 0 0 0,0 0 0 0 0,1 0 0 0 0,5 0 1 0 0,40-5-34 0 0,-30 5 31 0 0,-8 1-1 0 0,1 1-1 0 0,-1 1 1 0 0,0 0 0 0 0,0 0-1 0 0,1 2 1 0 0,-1-1-1 0 0,-1 2 1 0 0,1 0 0 0 0,15 6-1 0 0,-20-6 7 0 0,-3-3 0 0 0,0 2 0 0 0,0-1 0 0 0,-1 0 0 0 0,1 1 0 0 0,-1 0 0 0 0,0 0 0 0 0,4 4 0 0 0,-6-7 0 0 0,-1 1 0 0 0,1 0 0 0 0,-1 0 0 0 0,0 1 0 0 0,1-1 0 0 0,-1 0 0 0 0,0 0 0 0 0,0 1 0 0 0,0-1 0 0 0,0 0 0 0 0,0 1 0 0 0,0-1 0 0 0,0 1 0 0 0,0-1 0 0 0,0 3 0 0 0,1 0-11 0 0,0 0 11 0 0,-1-1-1 0 0,0 0 1 0 0,1 1-1 0 0,-1-1 1 0 0,0 1-1 0 0,-1 0 1 0 0,1-1-1 0 0,-1 1 1 0 0,1 0-1 0 0,-1 0 1 0 0,0-1-1 0 0,-1 1 1 0 0,1 0-1 0 0,-1-1 1 0 0,1 1-1 0 0,-1 0 1 0 0,0-1-1 0 0,0 1 1 0 0,-1-1-1 0 0,1 1 1 0 0,-1-1-1 0 0,-3 5 1 0 0,-3 6 79 0 0,-1-1 0 0 0,0-1-1 0 0,-21 22 1 0 0,9-13 32 0 0,0 0-1 0 0,-2-2 0 0 0,-28 20 1 0 0,38-30 30 0 0,-1-1-1 0 0,1 0 1 0 0,-2-1 0 0 0,1-1 0 0 0,-1 0 0 0 0,0-1 0 0 0,-26 5-1 0 0,27-8-20 0 0,0-1-1 0 0,0 0 0 0 0,0-1 0 0 0,-22-3 1 0 0,-55-14 787 0 0,19 3-568 0 0,37 3-358 0 0,34 11-67 0 0,2-1-586 0 0,14-11-1693 0 0,-2 5-3905 0 0,3 0-1846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227 227 9095 0 0,'0'0'9416'0'0,"3"0"-9112"0"0,36-1 258 0 0,-1-3-1 0 0,1 0 1 0 0,43-12-1 0 0,115-40 202 0 0,-88 24-657 0 0,155-37 85 0 0,3 25-28 0 0,-264 44-307 0 0,-5 0-830 0 0,0 0 965 0 0,-1 1 0 0 0,1-1 0 0 0,-1 1 0 0 0,1-1 0 0 0,0 1 0 0 0,-4 2 0 0 0,-7 2 23 0 0,-101 17 139 0 0,-6 1-103 0 0,95-16-50 0 0,1 0-1 0 0,-44 21 1 0 0,32-10 0 0 0,1 2 0 0 0,1 1 0 0 0,0 2 0 0 0,2 2 0 0 0,-34 32 0 0 0,-232 260-354 0 0,184-194 60 0 0,83-93 110 0 0,-66 47 0 0 0,86-70 184 0 0,9-6 3 0 0,1 0 0 0 0,0 0 0 0 0,-1-1 0 0 0,1 1 1 0 0,-1 0-1 0 0,1-1 0 0 0,-1 1 0 0 0,1-1 0 0 0,-1 1 0 0 0,0-1 0 0 0,1 0 0 0 0,-3 1 0 0 0,-1-1 11 0 0,1 2-7 0 0,-18-1-4 0 0,18 0-3 0 0,2-1 0 0 0,0 1 0 0 0,0-1 0 0 0,0 0 0 0 0,0 0 0 0 0,1 0 0 0 0,-1-1 0 0 0,0 1 0 0 0,0 0 0 0 0,0-1 0 0 0,-3-1 0 0 0,-5 0 11 0 0,8 1 677 0 0,19-4-115 0 0,-1-1-377 0 0,169-14 747 0 0,-3 0-398 0 0,341-58 1099 0 0,-353 63-1588 0 0,-96 14-2427 0 0,-85 5 1955 0 0,4-1 331 0 0,-16 3-1110 0 0,-1 0-1 0 0,0-2 1 0 0,-33 2 0 0 0,25-3-2929 0 0,0 1-1611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15407 0 0,'0'0'1394'0'0,"3"-1"-1150"0"0,40-12 818 0 0,51-9 0 0 0,-27 8-364 0 0,171-29 921 0 0,-179 34-1183 0 0,84-9 903 0 0,219 0 0 0 0,-300 18-3183 0 0,69-9 1 0 0,-100 4 345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45 4143 0 0,'110'-19'1671'0'0,"-4"-4"6562"0"0,-89 20-4189 0 0,-17 4-3977 0 0,-1 0 0 0 0,0 0 0 0 0,1 0 0 0 0,-1 0 0 0 0,0 0 0 0 0,1 0 0 0 0,-1 0 0 0 0,0 0 0 0 0,0 0 0 0 0,0-1 0 0 0,-2 2 0 0 0,1 1 69 0 0,-16 11 224 0 0,-1 0-1 0 0,0-1 1 0 0,-41 21 0 0 0,13-8-32 0 0,20-11-175 0 0,-122 66 434 0 0,-150 36-430 0 0,252-102-152 0 0,-111 30-108 0 0,56-22-303 0 0,87-20 341 0 0,0 0 0 0 0,-1-2-1 0 0,1 0 1 0 0,0 0 0 0 0,-1-2-1 0 0,-25-3 1 0 0,40 4 48 0 0,0 0 0 0 0,0 0 0 0 0,0-1 0 0 0,0 1 1 0 0,0 0-1 0 0,0-1 0 0 0,0 1 0 0 0,0-1 0 0 0,0 1 0 0 0,0-1 0 0 0,0 1 0 0 0,0-1 1 0 0,0 1-1 0 0,1-1 0 0 0,-1 0 0 0 0,0 0 0 0 0,0 1 0 0 0,1-1 0 0 0,-2-2 1 0 0,1 1-150 0 0,7-7-91 0 0,-4 5 221 0 0,1 0 47 0 0,0 1 1 0 0,0-1 0 0 0,1 1-1 0 0,-1 0 1 0 0,1 0-1 0 0,0 1 1 0 0,0-1-1 0 0,0 1 1 0 0,0 0 0 0 0,7-3-1 0 0,5-1 285 0 0,24-5 0 0 0,-29 8-189 0 0,0 1 1 0 0,0 1-1 0 0,0 0 1 0 0,0 1 0 0 0,0 0-1 0 0,0 0 1 0 0,-1 1 0 0 0,1 0-1 0 0,0 1 1 0 0,0 1 0 0 0,0 0-1 0 0,-1 0 1 0 0,13 6 0 0 0,-10-3 25 0 0,-1 1 0 0 0,1 0 0 0 0,-1 1 0 0 0,0 0 0 0 0,-1 1 1 0 0,0 0-1 0 0,0 1 0 0 0,-1 1 0 0 0,14 17 0 0 0,-18-20-31 0 0,3 4-24 0 0,1 1-1 0 0,0-1 1 0 0,19 17-1 0 0,-10-16-16 0 0,-13-11-60 0 0,0-1 9 0 0,26 7 50 0 0,-17-8-60 0 0,-6-2-355 0 0,-1 0 0 0 0,1-1 0 0 0,-1 0 0 0 0,0-1 0 0 0,0 0 0 0 0,0 0 0 0 0,0-1 0 0 0,-1 0 0 0 0,8-6 0 0 0,-7 5-476 0 0,10-7-1132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 6447 0 0,'0'2'6168'0'0,"-1"2"-5427"0"0,0-1 1 0 0,0 1-1 0 0,0-1 0 0 0,0 0 0 0 0,0 1 0 0 0,-1-1 0 0 0,-2 5 1 0 0,-20 22 892 0 0,6-11-1597 0 0,-22 15 0 0 0,37-32 104 0 0,-105 85 637 0 0,-193 170 397 0 0,84-26-1067 0 0,101-107-706 0 0,44-51-2712 0 0,62-61-3438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115 115 11975 0 0,'0'0'1083'0'0,"-10"8"7606"0"0,25-14-7813 0 0,51-19 56 0 0,205-64 236 0 0,-270 88-1164 0 0,1 1 0 0 0,-1 0-1 0 0,0-1 1 0 0,0 1 0 0 0,0 0-1 0 0,0 0 1 0 0,0 0 0 0 0,0 0-1 0 0,0 0 1 0 0,0 0 0 0 0,0 0-1 0 0,2 1 1 0 0,-3-1-4 0 0,1 1 1 0 0,-1-1-1 0 0,1 1 0 0 0,0-1 0 0 0,-1 1 0 0 0,1-1 1 0 0,-1 1-1 0 0,0 0 0 0 0,1-1 0 0 0,-1 1 0 0 0,0 0 1 0 0,1-1-1 0 0,-1 1 0 0 0,0 0 0 0 0,0 0 0 0 0,1-1 1 0 0,-1 1-1 0 0,0 0 0 0 0,0 0 0 0 0,0-1 0 0 0,0 1 1 0 0,0 0-1 0 0,0 0 0 0 0,0-1 0 0 0,0 1 0 0 0,0 0 1 0 0,-1 0-1 0 0,1-1 0 0 0,-1 2 0 0 0,-9 23-61 0 0,0-9 38 0 0,-1 0-1 0 0,0-1 0 0 0,-1 0 0 0 0,-1-1 1 0 0,-19 16-1 0 0,-78 58-10 0 0,83-68 24 0 0,-39 28-15 0 0,-62 50-1 0 0,119-91 26 0 0,2-2 0 0 0,1 0 0 0 0,0 1 0 0 0,-7 9 0 0 0,7-4 0 0 0,6-9 1 0 0,0 0 0 0 0,0 0 1 0 0,0 1-1 0 0,1-1 0 0 0,-1 0 0 0 0,1 0 0 0 0,0 0 1 0 0,1 4-1 0 0,5 4 41 0 0,-4-7-19 0 0,0 0 0 0 0,1 0-1 0 0,-1 0 1 0 0,1-1-1 0 0,0 0 1 0 0,-1 0 0 0 0,1 0-1 0 0,0 0 1 0 0,1 0-1 0 0,-1-1 1 0 0,0 0 0 0 0,0 0-1 0 0,6 1 1 0 0,5 0 134 0 0,1-1-1 0 0,22-2 1 0 0,18 0 172 0 0,185-16 782 0 0,-74 2-668 0 0,-27 4-1686 0 0,-138 10 734 0 0,1 1-595 0 0,6-3-264 0 0,-6 3-51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2:5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0,'0'0'6643'0'0,"2"0"-4884"0"0,1 0-1377 0 0,18 6 1438 0 0,-19-5-1964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83 8287 0 0,'2'-1'382'0'0,"1"0"-258"0"0,1-1 2 0 0,8-12 132 0 0,-6 5 4951 0 0,-9 10-3553 0 0,-24 9-1058 0 0,1 2 0 0 0,-42 24 1 0 0,30-16-325 0 0,4-1 35 0 0,1 2 0 0 0,1 0 0 0 0,0 2-1 0 0,-54 53 1 0 0,60-50-103 0 0,3-5 4 0 0,1 2 1 0 0,0 1-1 0 0,2 0 0 0 0,-19 31 1 0 0,38-53-184 0 0,0 1 0 0 0,-1-1 1 0 0,1 1-1 0 0,0 0 0 0 0,0 0 1 0 0,0-1-1 0 0,0 1 1 0 0,1 0-1 0 0,-1 0 0 0 0,1 0 1 0 0,0 0-1 0 0,0 0 0 0 0,0 0 1 0 0,0 0-1 0 0,0 0 1 0 0,1 0-1 0 0,-1 0 0 0 0,1 0 1 0 0,0 0-1 0 0,0-1 1 0 0,0 1-1 0 0,0 0 0 0 0,0-1 1 0 0,1 1-1 0 0,-1 0 0 0 0,1-1 1 0 0,0 0-1 0 0,0 1 1 0 0,0-1-1 0 0,0 0 0 0 0,0 0 1 0 0,0 0-1 0 0,0 0 1 0 0,1 0-1 0 0,-1-1 0 0 0,1 1 1 0 0,-1-1-1 0 0,1 1 0 0 0,0-1 1 0 0,4 2-1 0 0,6 1 47 0 0,0 0 0 0 0,0-1 0 0 0,0 0-1 0 0,0-1 1 0 0,1-1 0 0 0,-1 0 0 0 0,0-1 0 0 0,1 0 0 0 0,-1-1-1 0 0,1 0 1 0 0,-1-1 0 0 0,13-4 0 0 0,-2-1 65 0 0,0-1 1 0 0,0-1-1 0 0,-1-1 0 0 0,0-1 1 0 0,30-20-1 0 0,-28 14 43 0 0,24-19 1 0 0,-38 27-149 0 0,-1-1 0 0 0,0 0 0 0 0,-1 0 1 0 0,13-19-1 0 0,-13 15 14 0 0,0 0 1 0 0,-1-1-1 0 0,-1 0 0 0 0,0 0 0 0 0,-1-1 0 0 0,7-30 1 0 0,-11 34-74 0 0,0 0 0 0 0,-1 0 0 0 0,0-1 0 0 0,-1 1 0 0 0,-1 0 0 0 0,0 0 0 0 0,0 0 0 0 0,-1 0 0 0 0,-1 0 0 0 0,-4-14 0 0 0,5 19-15 0 0,-1 0 1 0 0,0-1 0 0 0,-1 1-1 0 0,1 0 1 0 0,-1 0-1 0 0,0 1 1 0 0,-1-1-1 0 0,-8-8 1 0 0,11 12-9 0 0,-1 0 0 0 0,0 1-1 0 0,-1 0 1 0 0,1-1 0 0 0,0 1-1 0 0,-1 0 1 0 0,1 0 0 0 0,-1 1 0 0 0,0-1-1 0 0,1 1 1 0 0,-1 0 0 0 0,0 0-1 0 0,0 0 1 0 0,0 0 0 0 0,0 1 0 0 0,0 0-1 0 0,0 0 1 0 0,-6 0 0 0 0,0 1-114 0 0,-1 1 0 0 0,1 0 1 0 0,0 1-1 0 0,0 0 0 0 0,-16 8 1 0 0,2 1-1220 0 0,-23 15 0 0 0,14-6-5686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0,'0'0'15608'0'0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3679 0 0,'0'0'4822'0'0,"0"2"-5309"0"0,1 7-66 0 0,0-7-14 0 0,-2 0 26 0 0,-1 8 11 0 0,1-8 2 0 0,-2 10 8320 0 0,12-18-10 0 0,-8 7-7572 0 0,4 6-36 0 0,1 6-126 0 0,-4-1 21 0 0,-2-10 123 0 0,0 1-116 0 0,1 8-11 0 0,0-8-27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4607 0 0,'-1'3'11700'0'0,"-4"14"-11355"0"0,-1-1-1 0 0,0 1 0 0 0,-2-1 0 0 0,0-1 1 0 0,-16 25-1 0 0,9-14-91 0 0,-13 27 0 0 0,3 3-5 0 0,-3 0 0 0 0,-55 81 0 0 0,16-37-832 0 0,59-86 228 0 0,7-11 87 0 0,0-1-775 0 0,-2 8-3216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44 3223 0 0,'0'0'143'0'0,"-1"-1"-3"0"0,-17-13 3644 0 0,8 6 2347 0 0,5-6-4158 0 0,5 13-1736 0 0,0-3-179 0 0,0 4-24 0 0,0 0 1 0 0,0 0-1 0 0,0 0 1 0 0,0 0-1 0 0,0 0 1 0 0,0 0-1 0 0,0 0 1 0 0,0 0-1 0 0,0 0 0 0 0,0 0 1 0 0,0 0-1 0 0,0 0 1 0 0,0 0-1 0 0,1 0 1 0 0,-1 0-1 0 0,0 0 1 0 0,0 0-1 0 0,0 0 0 0 0,0 0 1 0 0,0 0-1 0 0,0 0 1 0 0,0 0-1 0 0,0 0 1 0 0,0 0-1 0 0,0 0 1 0 0,0 0-1 0 0,0 0 1 0 0,0 0-1 0 0,0 0 0 0 0,0 0 1 0 0,0 0-1 0 0,0 0 1 0 0,1 0-1 0 0,-1 0 1 0 0,0 0-1 0 0,0 0 1 0 0,0 0 34 0 0,0 0-35 0 0,0 0 0 0 0,0 0 1 0 0,0 0-1 0 0,0 0 1 0 0,0 0-1 0 0,0 0 1 0 0,0 0-1 0 0,0 0 1 0 0,0 0-1 0 0,0 0 1 0 0,0-1-1 0 0,0 1 0 0 0,0 0 1 0 0,0 0-1 0 0,0 0 1 0 0,0 0-1 0 0,0 0 1 0 0,0 0-1 0 0,6 10 114 0 0,0 0-1 0 0,0 1 0 0 0,-1-1 0 0 0,0 1 1 0 0,-1 0-1 0 0,5 21 0 0 0,-3-12 14 0 0,18 52 617 0 0,65 128-1 0 0,-63-147-696 0 0,-3-5-16 0 0,2-1 1 0 0,61 85-1 0 0,-80-126-54 0 0,0 1 0 0 0,0-1 0 0 0,1 0 0 0 0,0 0-1 0 0,0-1 1 0 0,0 0 0 0 0,14 7 0 0 0,0-2 20 0 0,35 11-1 0 0,-46-17 33 0 0,11 3-87 0 0,-19-6-80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 5063 0 0,'0'0'232'0'0,"-3"1"-13"0"0,-6 1 272 0 0,9-2-458 0 0,0 0 1 0 0,0 0-1 0 0,0 0 0 0 0,0 0 1 0 0,0 0-1 0 0,0 0 1 0 0,0 0-1 0 0,0 0 1 0 0,0 0-1 0 0,0 0 0 0 0,0 0 1 0 0,0 0-1 0 0,0 0 1 0 0,0 1-1 0 0,1-1 1 0 0,-1 0-1 0 0,0 0 0 0 0,0 0 1 0 0,0 0-1 0 0,0 0 1 0 0,0 0-1 0 0,0 0 1 0 0,0 0-1 0 0,0 0 0 0 0,0 0 1 0 0,0 0-1 0 0,0 0 1 0 0,0 0-1 0 0,0 1 1 0 0,0-1-1 0 0,0 0 0 0 0,0 0 1 0 0,0 0-1 0 0,0 0 1 0 0,0 0-1 0 0,0 0 1 0 0,0 0-1 0 0,0 0 0 0 0,0 0 1 0 0,0 0-1 0 0,-1 0 1 0 0,1 0-1 0 0,0 0 1 0 0,0 0-1 0 0,0 0 1 0 0,0 1-1 0 0,0-1 0 0 0,0 0 1 0 0,0 0-1 0 0,0 0 1 0 0,0 0-1 0 0,0 0 1 0 0,0 0-1 0 0,0 0 0 0 0,0 0 1 0 0,0 0-1 0 0,0 0 1 0 0,0 0-1 0 0,-1 0 1 0 0,1 0-1 0 0,0 0 0 0 0,0 0 1 0 0,0 0-1 0 0,0 0 1 0 0,0 0-1 0 0,0 0 1 0 0,0 0-1 0 0,0 0 0 0 0,1 2 789 0 0,0-1 0 0 0,1 1-1 0 0,-1-1 1 0 0,1 1-1 0 0,-1-1 1 0 0,1 1 0 0 0,-1-1-1 0 0,1 0 1 0 0,2 2-1 0 0,7 2 167 0 0,0-2-621 0 0,1 0 0 0 0,-1 0 0 0 0,1-1 0 0 0,0 0 0 0 0,0-1 0 0 0,14-1 0 0 0,73-7 964 0 0,-95 7-1248 0 0,225-38 2611 0 0,-14 3-1471 0 0,-183 30-1388 0 0,14-1 404 0 0,-16 6-8805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1839 0 0,'2'-1'14794'0'0,"24"-3"-14104"0"0,1 0-1 0 0,0 2 1 0 0,27 1 0 0 0,11-2 32 0 0,343-33 2931 0 0,66-5-1228 0 0,-432 39-2346 0 0,215-7-191 0 0,-215 5-1771 0 0,-39 3-58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10047 0 0,'0'0'912'0'0,"3"-1"-562"0"0,56-11 7305 0 0,-49 9-6621 0 0,-8 2 99 0 0,0 1-185 0 0,10-3 2787 0 0,-11 5-3649 0 0,3 6-216 0 0,-3-6-597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560 548 7799 0 0,'0'0'356'0'0,"-1"1"-6"0"0,-3 3-262 0 0,2-2-72 0 0,0 0 0 0 0,0 0-1 0 0,0 0 1 0 0,1 0-1 0 0,-1 1 1 0 0,1-1 0 0 0,0 0-1 0 0,0 1 1 0 0,0-1-1 0 0,0 1 1 0 0,-1 2 0 0 0,1-1 375 0 0,0 0-1 0 0,0 0 1 0 0,0 0 0 0 0,0-1 0 0 0,1 1 0 0 0,-1 0-1 0 0,1 0 1 0 0,0 6 0 0 0,1-7 433 0 0,0 1-248 0 0,1 1 1 0 0,-1 0 0 0 0,1-1-1 0 0,0 1 1 0 0,1-1-1 0 0,3 6 1 0 0,-4-6 1816 0 0,2-4-2238 0 0,0-1 0 0 0,0 1 0 0 0,0-1 0 0 0,-1 0 0 0 0,1 0 0 0 0,0 0 0 0 0,-1-1 0 0 0,1 1 0 0 0,-1-1 0 0 0,1 0 0 0 0,-1 0 0 0 0,0 0 0 0 0,4-3 0 0 0,4-4 38 0 0,-1-1 0 0 0,12-13 1 0 0,-18 19-161 0 0,16-20 27 0 0,0-1-1 0 0,27-49 1 0 0,24-60 50 0 0,-67 127-110 0 0,16-35-332 0 0,0-1 0 0 0,-3 0 0 0 0,20-83 0 0 0,-35 119 200 0 0,-1 0 0 0 0,0 0-1 0 0,0 0 1 0 0,-1-1 0 0 0,0 1 0 0 0,-1 0-1 0 0,1 0 1 0 0,-1 0 0 0 0,-3-8 0 0 0,4 13-120 0 0,-14 1-230 0 0,10 1 463 0 0,1 0 0 0 0,-1 1-1 0 0,1 0 1 0 0,-1 0 0 0 0,1 0-1 0 0,-1 0 1 0 0,1 0 0 0 0,0 1-1 0 0,-1 0 1 0 0,1 0 0 0 0,0-1-1 0 0,0 2 1 0 0,-4 3 0 0 0,-5 4-90 0 0,-18 23 0 0 0,20-21 93 0 0,-52 70-27 0 0,25-30 22 0 0,-24 35 21 0 0,-96 183 0 0 0,88-112 88 0 0,48-105-16 0 0,-46 86 0 0 0,18-68-42 0 0,33-49-13 0 0,1 0 0 0 0,-20 37-1 0 0,18-21-249 0 0,-3-1 0 0 0,-28 41-1 0 0,-11-7-1734 0 0,58-69 1911 0 0,-4 3-216 0 0,-1 0 0 0 0,0 0-1 0 0,0-1 1 0 0,-7 5 0 0 0,4-4 44 0 0,7-3 64 0 0,1-3-102 0 0,-5-3 222 0 0,4 3-62 0 0,6-10-275 0 0,-4 6-89 0 0,8-9-2761 0 0,2-1-1067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29 140 2759 0 0,'-2'0'207'0'0,"-24"-4"5058"0"0,40 6-2176 0 0,0-1 1 0 0,25-1-1 0 0,46-9-440 0 0,87-24-1447 0 0,101-42-939 0 0,-219 59-3106 0 0,-30 10-4032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33 10535 0 0,'3'-4'162'0'0,"6"-14"802"0"0,-5 8 2896 0 0,-7 12-3223 0 0,-20 19 125 0 0,0 0 1 0 0,1 2-1 0 0,1 0 1 0 0,-23 36-1 0 0,-62 113 2 0 0,-39 76-691 0 0,78-118-73 0 0,40-72 0 0 0,27-57-2 0 0,-14 29-107 0 0,-1-1 0 0 0,-1-1 0 0 0,-1 0 0 0 0,-23 27 1 0 0,29-43-238 0 0,5-5-437 0 0,0 0 0 0 0,0 0 0 0 0,-1-1-1 0 0,-13 11 1 0 0,9-10-889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7831 0 0,'0'0'5427'0'0,"1"2"-3918"0"0,1 2-1337 0 0,0-1 0 0 0,0 0 0 0 0,1 0 1 0 0,-1 0-1 0 0,1 0 0 0 0,-1-1 0 0 0,1 1 0 0 0,0-1 0 0 0,0 1 0 0 0,0-1 0 0 0,0 0 0 0 0,0 0 0 0 0,8 2 0 0 0,-5-1 20 0 0,1-1 0 0 0,-1-1 0 0 0,1 1 0 0 0,-1-1 0 0 0,1-1 0 0 0,0 1 0 0 0,8-1 0 0 0,8-2 280 0 0,0-1 0 0 0,0-1-1 0 0,37-12 1 0 0,58-18 722 0 0,154-46 483 0 0,-91 23-4993 0 0,-152 48 1524 0 0,-2 1-59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13647 0 0,'0'0'1543'0'0,"-2"3"-1072"0"0,-96 185 3487 0 0,7-27-2951 0 0,-151 278-706 0 0,221-407-319 0 0,-1 0-1 0 0,-1-2 0 0 0,-48 48 1 0 0,70-77-41 0 0,0-3-16 0 0,1 0 74 0 0,-1-1 0 0 0,1 1 0 0 0,0-1-1 0 0,0 0 1 0 0,0 1 0 0 0,0-1 0 0 0,1 1 0 0 0,-1-1 0 0 0,1 1-1 0 0,0-1 1 0 0,-1 1 0 0 0,1-1 0 0 0,0 1 0 0 0,1-1 0 0 0,-1 1-1 0 0,3-4 1 0 0,4-7 3 0 0,17-18 0 0 0,-21 27-2 0 0,10-13-8 0 0,0 2 0 0 0,1 0 0 0 0,1 0 0 0 0,1 2 0 0 0,0 0 0 0 0,1 1 0 0 0,29-15 0 0 0,-44 25 8 0 0,0 1 0 0 0,1-1 0 0 0,-1 1 0 0 0,0 0 0 0 0,0 0 0 0 0,1 1 0 0 0,-1-1 0 0 0,6 0 0 0 0,4 4 0 0 0,-2 5 0 0 0,-3 5 0 0 0,-6-6 12 0 0,0 0-1 0 0,0-1 0 0 0,-1 1 1 0 0,0 0-1 0 0,0 0 0 0 0,0 0 1 0 0,-1 0-1 0 0,0 0 1 0 0,-1 0-1 0 0,0 0 0 0 0,0-1 1 0 0,-2 10-1 0 0,-3 2 26 0 0,0-1 0 0 0,0 0 0 0 0,-15 24 0 0 0,19-36 36 0 0,1 0-392 0 0,-7 12-3720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83 5983 0 0,'2'-4'164'0'0,"-1"3"-131"0"0,-1 0 0 0 0,1 0-1 0 0,-1 1 1 0 0,1-1 0 0 0,-1 0 0 0 0,1 1 0 0 0,-1-1-1 0 0,1 0 1 0 0,0 1 0 0 0,-1-1 0 0 0,1 1 0 0 0,0-1-1 0 0,1 0 1 0 0,3-1 686 0 0,0 0 0 0 0,0 1-1 0 0,0-1 1 0 0,0 1 0 0 0,0 0 0 0 0,0 0-1 0 0,0 1 1 0 0,0-1 0 0 0,1 1 0 0 0,-1 1-1 0 0,0-1 1 0 0,0 0 0 0 0,0 1 0 0 0,0 0 0 0 0,8 3-1 0 0,10 1-739 0 0,-5-4 502 0 0,0 0 0 0 0,0-2 1 0 0,0 0-1 0 0,0-1 1 0 0,23-5-1 0 0,-18 3 44 0 0,45-3 0 0 0,-64 7-425 0 0,-2 0-99 0 0,-1 0 0 0 0,1-1 0 0 0,-1 1 0 0 0,1 0 0 0 0,-1 0 0 0 0,0-1 0 0 0,1 1 0 0 0,-1-1 0 0 0,1 0 0 0 0,-1 1 0 0 0,0-1 0 0 0,3-1 0 0 0,-2 0-11 0 0,-2 1-4 0 0,1 1 0 0 0,-1-1 1 0 0,1 0-1 0 0,-1 1 0 0 0,1-1 1 0 0,-1 0-1 0 0,1 0 0 0 0,-1 1 1 0 0,0-1-1 0 0,0 0 0 0 0,1 0 1 0 0,-1 1-1 0 0,0-1 0 0 0,0 0 1 0 0,0 0-1 0 0,0 0 0 0 0,0 1 1 0 0,0-1-1 0 0,0 0 0 0 0,0 0 1 0 0,0 0-1 0 0,0 1 0 0 0,0-1 1 0 0,-1 0-1 0 0,1 0 0 0 0,0 0 1 0 0,0 1-1 0 0,-1-1 0 0 0,1 0 1 0 0,-1 0-1 0 0,-3-2-41 0 0,0 1 1 0 0,0 0-1 0 0,-1 0 0 0 0,1 1 1 0 0,0-1-1 0 0,-1 1 1 0 0,1 0-1 0 0,-1 0 0 0 0,1 0 1 0 0,-1 1-1 0 0,0 0 0 0 0,1 0 1 0 0,-1 0-1 0 0,-7 1 1 0 0,-5 2-220 0 0,-1 1 1 0 0,-26 10-1 0 0,17-6 111 0 0,9 0 80 0 0,-1 0-1 0 0,1 1 1 0 0,0 1-1 0 0,-18 13 1 0 0,15-10 56 0 0,5-1 59 0 0,0-1 1 0 0,1 2-1 0 0,0 0 0 0 0,-21 25 1 0 0,32-34 30 0 0,0 1 0 0 0,1 0 0 0 0,0 0 1 0 0,0 0-1 0 0,0 0 0 0 0,0 0 1 0 0,1 0-1 0 0,0 1 0 0 0,0 0 0 0 0,1-1 1 0 0,-1 1-1 0 0,1 0 0 0 0,0-1 1 0 0,0 12-1 0 0,1-13-26 0 0,1-1 0 0 0,-1 1 1 0 0,1-1-1 0 0,0 1 0 0 0,0-1 1 0 0,0 0-1 0 0,0 1 0 0 0,0-1 0 0 0,1 0 1 0 0,-1 0-1 0 0,1 0 0 0 0,0 0 1 0 0,0 0-1 0 0,0 0 0 0 0,0 0 0 0 0,1-1 1 0 0,-1 1-1 0 0,1-1 0 0 0,0 0 1 0 0,-1 0-1 0 0,1 1 0 0 0,0-2 0 0 0,0 1 1 0 0,0 0-1 0 0,6 1 0 0 0,6 2 35 0 0,0 0-1 0 0,0-1 0 0 0,0-1 1 0 0,0-1-1 0 0,1 0 0 0 0,-1-1 1 0 0,0-1-1 0 0,1 0 1 0 0,19-3-1 0 0,19-5-725 0 0,65-19 0 0 0,-100 22 215 0 0,36-9-4596 0 0,1-2-1625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12695 0 0,'0'0'1472'0'0,"-3"0"-836"0"0,-1 1-372 0 0,0 0 1 0 0,0 1-1 0 0,0-1 0 0 0,0 1 0 0 0,0 0 0 0 0,1 0 0 0 0,-1 0 0 0 0,0 0 0 0 0,1 1 1 0 0,-1-1-1 0 0,-5 7 0 0 0,-1 1 158 0 0,1 0 0 0 0,-10 16 0 0 0,16-21-301 0 0,0 0 0 0 0,0 1-1 0 0,1-1 1 0 0,0 1 0 0 0,0 0 0 0 0,1 0-1 0 0,-1-1 1 0 0,1 1 0 0 0,1 0-1 0 0,-1 0 1 0 0,1 0 0 0 0,0 6 0 0 0,0-9 109 0 0,1 0 2 0 0,2 4-150 0 0,0-1-1 0 0,0 0 0 0 0,0 0 1 0 0,1 0-1 0 0,0-1 0 0 0,0 1 1 0 0,0-1-1 0 0,1 0 0 0 0,0 0 1 0 0,0 0-1 0 0,0-1 0 0 0,0 1 1 0 0,10 4-1 0 0,-10-6-39 0 0,-1-1-1 0 0,1 1 0 0 0,0-1 1 0 0,0-1-1 0 0,0 1 1 0 0,0-1-1 0 0,0 1 1 0 0,0-1-1 0 0,0-1 1 0 0,0 1-1 0 0,1-1 1 0 0,-1 0-1 0 0,0 0 0 0 0,0-1 1 0 0,1 1-1 0 0,-1-1 1 0 0,0 0-1 0 0,0-1 1 0 0,6-1-1 0 0,-5 0 47 0 0,0 0 0 0 0,0 0 1 0 0,0 0-1 0 0,-1-1 0 0 0,1 0 0 0 0,-1 0 0 0 0,7-6 0 0 0,-7 5-81 0 0,-3 4-7 0 0,0 0 0 0 0,0-1 0 0 0,0 1 0 0 0,-1-1 0 0 0,1 1 0 0 0,-1-1 0 0 0,1 0 0 0 0,-1 0 0 0 0,1 1 0 0 0,-1-1 0 0 0,0 0 0 0 0,0 0 0 0 0,0 0 0 0 0,1-3 0 0 0,1-3 0 0 0,21-46 24 0 0,13-24 16 0 0,-10 36-969 0 0,56-66-1 0 0,-81 105 408 0 0,1 0-1 0 0,0 1 1 0 0,0 0-1 0 0,0-1 0 0 0,1 1 1 0 0,-1 0-1 0 0,0 0 0 0 0,1 1 1 0 0,0-1-1 0 0,5-1 0 0 0,5-1-1517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11 10047 0 0,'0'0'912'0'0,"-1"-1"-753"0"0,-2-8 5554 0 0,5 10-5313 0 0,-1 0-363 0 0,1 1 0 0 0,-1-1-1 0 0,1 1 1 0 0,-1 0 0 0 0,0-1 0 0 0,0 1-1 0 0,0 0 1 0 0,0 0 0 0 0,0-1-1 0 0,0 1 1 0 0,0 0 0 0 0,-1 0 0 0 0,1 0-1 0 0,-1 0 1 0 0,1 3 0 0 0,-1-1 25 0 0,1 1 1 0 0,-1 0 0 0 0,-1-1-1 0 0,1 1 1 0 0,-1 0 0 0 0,-1 6-1 0 0,-1 2 80 0 0,-2 0-1 0 0,0 0 1 0 0,-12 22-1 0 0,3-12 50 0 0,-1-1 1 0 0,-22 25-1 0 0,12-15-29 0 0,-219 275 622 0 0,85-75-105 0 0,124-160-381 0 0,31-60-256 0 0,3-10-13 0 0,0-5-1675 0 0,1-3 1350 0 0,0 0 1 0 0,0 1-1 0 0,1-1 1 0 0,1-7-1 0 0,1-3-2878 0 0,-2 10 1082 0 0,2-7-3510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 5527 0 0,'0'0'423'0'0,"3"-1"-278"0"0,18-1 1185 0 0,14 1 4872 0 0,-22 5-2475 0 0,1 10-2860 0 0,-12-12-427 0 0,-1 0-299 0 0,1 1 0 0 0,0 0 0 0 0,-1 0 0 0 0,0 0 0 0 0,1-1 0 0 0,-1 1 0 0 0,0 0 1 0 0,-1 0-1 0 0,1 1 0 0 0,-1-1 0 0 0,1 0 0 0 0,-1 0 0 0 0,0 0 0 0 0,0 0 1 0 0,0 0-1 0 0,0 1 0 0 0,-1-1 0 0 0,1 0 0 0 0,-1 0 0 0 0,-2 5 0 0 0,-2 8 142 0 0,-1 0 0 0 0,-11 23-1 0 0,14-33-159 0 0,-28 60 521 0 0,-75 114 0 0 0,-171 220-272 0 0,154-194-740 0 0,116-193 91 0 0,-6 14 245 0 0,6-9-3439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2303 0 0,'7'-22'754'0'0,"15"-36"0"0"0,-18 50 252 0 0,0 1 0 0 0,0 0 0 0 0,1 0 0 0 0,0 0 0 0 0,0 1 0 0 0,0 0 0 0 0,1 0 0 0 0,8-7 0 0 0,68-60 1844 0 0,-53 45-2089 0 0,1 2 0 0 0,63-42 0 0 0,23 4 620 0 0,-77 43-801 0 0,-33 18-425 0 0,1-1-1 0 0,0 1 1 0 0,0 0-1 0 0,0 1 1 0 0,0 0-1 0 0,0 0 1 0 0,1 0-1 0 0,13 0 1 0 0,-18 2-105 0 0,1 1 0 0 0,-1 0-1 0 0,1 0 1 0 0,-1 0 0 0 0,1 1 0 0 0,-1-1 0 0 0,0 1 0 0 0,0 0 0 0 0,0 0 0 0 0,0 0 0 0 0,0 0-1 0 0,0 0 1 0 0,0 1 0 0 0,-1-1 0 0 0,1 1 0 0 0,2 4 0 0 0,0-1-10 0 0,-1-1-1 0 0,0 1 1 0 0,-1 0 0 0 0,1 1-1 0 0,-1-1 1 0 0,-1 1 0 0 0,1-1-1 0 0,-1 1 1 0 0,0 0 0 0 0,0 0-1 0 0,-1 0 1 0 0,0 0 0 0 0,0 0-1 0 0,-1 0 1 0 0,0 0 0 0 0,0 0-1 0 0,-1 0 1 0 0,0 0 0 0 0,-3 13-1 0 0,-1-5 41 0 0,0-1 0 0 0,-1 1 0 0 0,0-1 0 0 0,-1-1 0 0 0,-1 1 0 0 0,-1-1 0 0 0,1-1 0 0 0,-13 14 0 0 0,-9 8-320 0 0,-1-2-1 0 0,-2-1 1 0 0,-1-1 0 0 0,-2-2-1 0 0,0-2 1 0 0,-63 35-1 0 0,88-55-1322 0 0,9-5-71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606 123 7831 0 0,'0'0'603'0'0,"1"3"-396"0"0,1 5 663 0 0,-1 0 0 0 0,0 1 1 0 0,0-1-1 0 0,-1 1 0 0 0,0 0 1 0 0,0-1-1 0 0,-1 1 0 0 0,0-1 1 0 0,-4 13-1 0 0,-3 9 1074 0 0,-16 38 1 0 0,0-11-1624 0 0,-2-2 0 0 0,-42 65 0 0 0,-79 98 420 0 0,33-51-460 0 0,81-118-272 0 0,-118 178-438 0 0,149-225 166 0 0,-5-22-9577 0 0</inkml:trace>
  <inkml:trace contextRef="#ctx0" brushRef="#br0" timeOffset="1">398 283 8751 0 0,'0'-3'674'0'0,"2"-4"-532"0"0,-1 1 1 0 0,1 0 0 0 0,0 0-1 0 0,6-10 1 0 0,-4 9 675 0 0,0-1 1 0 0,1 1-1 0 0,1 1 0 0 0,-1-1 0 0 0,1 1 1 0 0,6-6-1 0 0,19-15 368 0 0,1 1 0 0 0,49-30 0 0 0,-58 43-946 0 0,0 1 0 0 0,0 0 0 0 0,1 2 0 0 0,48-13 1 0 0,-65 21-122 0 0,1 0 1 0 0,-1 1-1 0 0,1 0 1 0 0,0 1 0 0 0,-1-1-1 0 0,1 1 1 0 0,0 1-1 0 0,-1 0 1 0 0,1 0 0 0 0,9 2-1 0 0,-12-1-44 0 0,-1-1-1 0 0,0 1 1 0 0,0 0 0 0 0,0 0-1 0 0,0 1 1 0 0,0-1-1 0 0,0 1 1 0 0,0 0 0 0 0,-1 0-1 0 0,0 0 1 0 0,1 0 0 0 0,-1 0-1 0 0,0 1 1 0 0,-1 0-1 0 0,1-1 1 0 0,-1 1 0 0 0,1 0-1 0 0,2 7 1 0 0,-1 0-21 0 0,-1 0 0 0 0,0 0 0 0 0,0 1 0 0 0,-1 0 0 0 0,-1-1 0 0 0,1 1 0 0 0,-2 0 0 0 0,0 0 0 0 0,0-1 0 0 0,-1 1 0 0 0,-1 0 0 0 0,0-1 0 0 0,-4 12 0 0 0,2-7-7 0 0,-1-1 0 0 0,-1 0 0 0 0,0 0 0 0 0,-1 0 0 0 0,0-1 0 0 0,-2 0-1 0 0,0 0 1 0 0,0-1 0 0 0,-12 12 0 0 0,7-11-8 0 0,-1 0 0 0 0,-1 0 0 0 0,0-2 0 0 0,-1 0-1 0 0,0-1 1 0 0,0 0 0 0 0,-2-2 0 0 0,1 0 0 0 0,-1-1 0 0 0,0-1 0 0 0,-1-1-1 0 0,1 0 1 0 0,-28 3 0 0 0,14-8-1359 0 0,31-1 1065 0 0,0 0 0 0 0,0 0 0 0 0,0-1 0 0 0,0 1 0 0 0,0-1 0 0 0,0 1 0 0 0,0-1 0 0 0,1 0 0 0 0,-1 0 0 0 0,0 0 0 0 0,0 0 0 0 0,1 0 0 0 0,-1 0 0 0 0,-2-2 0 0 0,-4-9-7160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5527 0 0,'19'5'456'0'0,"-11"-4"-377"0"0,-1 1 0 0 0,1 0 0 0 0,0 0 0 0 0,-1 1 0 0 0,0 0 0 0 0,1 1 0 0 0,11 7 0 0 0,13 14 5379 0 0,9 5 2741 0 0,-10-15-7102 0 0,-28-14-990 0 0,-1-1 1 0 0,1 0 0 0 0,0 0 0 0 0,0 0-1 0 0,-1 0 1 0 0,1-1 0 0 0,0 1 0 0 0,-1-1-1 0 0,1 0 1 0 0,0 1 0 0 0,-1-1 0 0 0,1 0-1 0 0,3-3 1 0 0,-4 3 70 0 0,2-1-59 0 0,-1 0-1 0 0,0 0 0 0 0,0-1 1 0 0,0 0-1 0 0,0 0 0 0 0,-1 1 1 0 0,1-2-1 0 0,-1 1 1 0 0,1 0-1 0 0,-1 0 0 0 0,0-1 1 0 0,3-6-1 0 0,2-4 47 0 0,-5 11-143 0 0,2-3-18 0 0,0 0 0 0 0,-1 0 0 0 0,0-1-1 0 0,-1 1 1 0 0,1-1 0 0 0,-1 1 0 0 0,0-1 0 0 0,-1 0-1 0 0,2-9 1 0 0,-3 14-119 0 0,0 0-2 0 0,0 2 93 0 0,0-1-1 0 0,0 1 0 0 0,0-1 1 0 0,0 1-1 0 0,0-1 1 0 0,-1 1-1 0 0,1 0 0 0 0,0-1 1 0 0,0 1-1 0 0,0-1 0 0 0,0 1 1 0 0,-1 0-1 0 0,1-1 1 0 0,0 1-1 0 0,0 0 0 0 0,-1-1 1 0 0,1 1-1 0 0,0 0 1 0 0,0-1-1 0 0,-1 1 0 0 0,1 0 1 0 0,0 0-1 0 0,-1-1 1 0 0,-12 2-243 0 0,9 1 239 0 0,-1 0 0 0 0,1-1 0 0 0,-1 2 0 0 0,1-1 0 0 0,0 1 0 0 0,0-1 0 0 0,0 1 0 0 0,0 0 0 0 0,-6 7 0 0 0,-2 4 9 0 0,-15 20 0 0 0,6-6 22 0 0,6-10-2 0 0,-18 21-2 0 0,-30 47 0 0 0,55-73 2 0 0,0 1 1 0 0,1-1 0 0 0,1 1-1 0 0,0 0 1 0 0,0 1 0 0 0,2-1-1 0 0,0 1 1 0 0,-2 17-1 0 0,5-30 7 0 0,2-1-43 0 0,-1 0 0 0 0,0 0-1 0 0,0 0 1 0 0,0-1 0 0 0,1 1-1 0 0,-1 0 1 0 0,0 0 0 0 0,1 0-1 0 0,-1-1 1 0 0,0 1 0 0 0,1 0-1 0 0,0 1 1 0 0,0-1-64 0 0,0 0-146 0 0,-1 0 1 0 0,1 0-1 0 0,-1-1 1 0 0,1 1-1 0 0,-1 0 1 0 0,1-1-1 0 0,0 1 1 0 0,-1-1-1 0 0,1 1 1 0 0,0-1-1 0 0,-1 1 0 0 0,1-1 1 0 0,0 1-1 0 0,-1-1 1 0 0,1 0-1 0 0,0 1 1 0 0,0-1-1 0 0,0 0 1 0 0,-1 0-1 0 0,2 1 1 0 0,1 0-1218 0 0,15 5-5548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11975 0 0,'0'0'923'0'0,"2"0"-602"0"0,11-5 680 0 0,0 0 0 0 0,-1 0 0 0 0,0-1 0 0 0,0-1 0 0 0,0 0 0 0 0,-1 0 0 0 0,0-1 0 0 0,12-12 0 0 0,11-12 404 0 0,31-40 0 0 0,-16 16-269 0 0,12-11-358 0 0,72-72-203 0 0,-129 135-620 0 0,1 0 1 0 0,0 1-1 0 0,0-1 0 0 0,0 1 1 0 0,0 0-1 0 0,0 0 0 0 0,8-2 1 0 0,-9 4-124 0 0,-1 0 0 0 0,1 0 0 0 0,-1 0 1 0 0,1 1-1 0 0,0 0 0 0 0,0 0 0 0 0,-1 0 0 0 0,1 0 1 0 0,0 0-1 0 0,-1 1 0 0 0,1-1 0 0 0,6 3 0 0 0,20 5-2294 0 0,-4-1-3931 0 0,-3 0-581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6:2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5665 48 7367 0 0,'0'0'568'0'0,"-1"-1"-104"0"0,-7-5 4787 0 0,6 5-4942 0 0,1 0 0 0 0,-1 1 0 0 0,0-1 0 0 0,1 0 0 0 0,-1 0 0 0 0,0 0 0 0 0,1 0 0 0 0,-1 0 0 0 0,0-1 0 0 0,-16-9-855 0 0,10 7 423 0 0,-1 1 0 0 0,1 0-1 0 0,-1 1 1 0 0,0 0 0 0 0,0 0 0 0 0,-1 1 0 0 0,1 0-1 0 0,0 0 1 0 0,0 1 0 0 0,-1 0 0 0 0,1 1 0 0 0,-11 2 0 0 0,-1 3 573 0 0,0 1 0 0 0,0 1 0 0 0,1 1 0 0 0,-24 14 0 0 0,-73 53 370 0 0,59-36-732 0 0,-275 164-88 0 0,285-182 9 0 0,-67 23-1 0 0,46-19 94 0 0,-382 168 1019 0 0,142-67-743 0 0,195-83-388 0 0,27-11 10 0 0,-224 94 0 0 0,119-60 0 0 0,6-1 0 0 0,87-20 32 0 0,-93 60 0 0 0,73-36-32 0 0,-248 161 0 0 0,98-24 0 0 0,210-164-23 0 0,-2-2-1 0 0,-67 32 1 0 0,56-32 13 0 0,-142 61 82 0 0,36-20 88 0 0,-37 26 1096 0 0,126-62-987 0 0,-115 68-222 0 0,53-23-107 0 0,98-60 60 0 0,50-30 10 0 0,1 1-1 0 0,-1-1 1 0 0,1 1-1 0 0,-1-1 1 0 0,1 0-1 0 0,-1 0 1 0 0,-4 1-1 0 0,0 1 51 0 0,6-2 1089 0 0,-2 0-1092 0 0,0 1-48 0 0,-6 8 75 0 0,8-9 105 0 0,-3 1-100 0 0,3-1-47 0 0,0 0 0 0 0,1-1 0 0 0,-1 1 0 0 0,0 0 0 0 0,0-1 0 0 0,0 1 0 0 0,0-1 0 0 0,0 0 0 0 0,1 1 0 0 0,-1-1 0 0 0,0 0-1 0 0,0 1 1 0 0,0-1 0 0 0,0 0 0 0 0,-1 0 0 0 0,1-1-39 0 0,0 1-1 0 0,0-1 0 0 0,0 0 1 0 0,1 0-1 0 0,-1 0 0 0 0,0 0 1 0 0,1 0-1 0 0,-1 0 0 0 0,1 0 1 0 0,-1 0-1 0 0,1 0 0 0 0,0 0 1 0 0,-1 0-1 0 0,1-1 0 0 0,0 1 1 0 0,0 0-1 0 0,0 0 1 0 0,0 0-1 0 0,0 0 0 0 0,0 0 1 0 0,0-1-1 0 0,0 1 0 0 0,0 0 1 0 0,1-1-1 0 0,-1-2 3 0 0,5-16 7 0 0,0-1 0 0 0,1 1 0 0 0,1 0 0 0 0,17-32 0 0 0,-4 7-19 0 0,136-300-248 0 0,-83 190 222 0 0,-36 70-29 0 0,65-125 904 0 0,-88 185-650 0 0,2 1 1 0 0,0 1-1 0 0,2 0 0 0 0,0 1 0 0 0,1 1 1 0 0,25-20-1 0 0,-32 32-155 0 0,28-15-45 0 0,-38 23-107 0 0,-1 3-546 0 0,0 0 643 0 0,0 0-1 0 0,0 0 1 0 0,0 0-1 0 0,0 0 1 0 0,0 1 0 0 0,-1-1-1 0 0,1 0 1 0 0,-1 1-1 0 0,1-1 1 0 0,-1 0-1 0 0,0 1 1 0 0,0-1 0 0 0,0 0-1 0 0,0 1 1 0 0,-1-1-1 0 0,1 0 1 0 0,-1 1-1 0 0,1-1 1 0 0,-1 0 0 0 0,0 0-1 0 0,0 1 1 0 0,-1 1-1 0 0,-4 8 1 0 0,0 0-1 0 0,-15 19 1 0 0,10-16 14 0 0,-200 321-224 0 0,-1 0-1954 0 0,210-333 2150 0 0,-28 42-1017 0 0,-52 60 1 0 0,-20-2-118 0 0,80-84 1124 0 0,-1-1 0 0 0,-49 29 0 0 0,35-26 185 0 0,5-2 76 0 0,-1-2 1 0 0,-52 21 0 0 0,75-35-157 0 0,4-1-27 0 0,-1 0 0 0 0,1 1 0 0 0,0 0 0 0 0,1 0 0 0 0,-1 0 1 0 0,0 1-1 0 0,1-1 0 0 0,-9 9 0 0 0,12-10 87 0 0,-1 3 37 0 0,3-5-150 0 0,0 0-1 0 0,0 1 1 0 0,-1-1 0 0 0,1 0 0 0 0,0 0 0 0 0,0 1 0 0 0,0-1 0 0 0,0 0-1 0 0,-1 0 1 0 0,1 1 0 0 0,0-1 0 0 0,0 0 0 0 0,0 1 0 0 0,0-1 0 0 0,0 0-1 0 0,0 1 1 0 0,0-1 0 0 0,0 0 0 0 0,0 1 0 0 0,0-1 0 0 0,0 0 0 0 0,0 1-1 0 0,0-1 1 0 0,0 0 0 0 0,0 1 0 0 0,0-1 0 0 0,0 0 0 0 0,0 1-1 0 0,0-1 1 0 0,1 1 0 0 0,0 2 16 0 0,1 0 0 0 0,0 0 0 0 0,0-1 0 0 0,0 1 0 0 0,0 0 0 0 0,0-1 0 0 0,1 1 0 0 0,-1-1 0 0 0,1 0 0 0 0,0 1 0 0 0,-1-1 0 0 0,1-1 0 0 0,0 1 0 0 0,0 0 0 0 0,0-1 0 0 0,0 1 0 0 0,1-1 0 0 0,-1 0 0 0 0,6 1 0 0 0,8 2 70 0 0,0-1 0 0 0,28 1 0 0 0,-45-4-96 0 0,80 2 327 0 0,126-13 0 0 0,-34 0-177 0 0,284-8 54 0 0,376-35-17 0 0,-587 38-2578 0 0,-203 14 851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7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40 122 2303 0 0,'-2'0'167'0'0,"-16"5"92"0"0,16-5 203 0 0,0-1-268 0 0,-7-3 6980 0 0,8 2-6082 0 0,-5-5 5327 0 0,8 8-6351 0 0,7 5-55 0 0,8 4-11 0 0,-13-8-2 0 0,4 1 65 0 0,6 1 91 0 0,-1-1 1 0 0,1-1-1 0 0,0 0 0 0 0,0-1 1 0 0,0 0-1 0 0,25-2 1 0 0,20 0 433 0 0,-35 2-299 0 0,27-5 1 0 0,7 1-125 0 0,1-2-111 0 0,-41 3 0 0 0,34 0 0 0 0,16 0 105 0 0,-17 0-58 0 0,59-2-29 0 0,-103 3-70 0 0,1 0 0 0 0,-1 0 1 0 0,1-1-1 0 0,-1 0 0 0 0,0-1 0 0 0,13-5 0 0 0,-10 3 67 0 0,1 1-1 0 0,13-3 0 0 0,4 1 92 0 0,1 2 0 0 0,0 0 0 0 0,36 1 0 0 0,-50 4-153 0 0,0 0 0 0 0,-1 1 0 0 0,1 0 0 0 0,0 1-1 0 0,-1 1 1 0 0,0 0 0 0 0,0 1 0 0 0,17 8 0 0 0,-12-5-9 0 0,-13-8 0 0 0,-1 0 0 0 0,5 2 63 0 0,0-1 1 0 0,1 0-1 0 0,-1 0 0 0 0,0-1 1 0 0,1-1-1 0 0,-1 1 0 0 0,0-2 1 0 0,0 1-1 0 0,1-1 0 0 0,-1-1 1 0 0,12-5-1 0 0,43-18 85 0 0,49-19 286 0 0,-89 37-351 0 0,-1 1 1 0 0,46-7-1 0 0,-41 12-135 0 0,34 2-1 0 0,-29 0 18 0 0,26 1 146 0 0,1 1-1 0 0,76 15 1 0 0,-133-16-111 0 0,0 0 0 0 0,0-1 0 0 0,-1 1 0 0 0,1-1 0 0 0,0 0 0 0 0,4 0 0 0 0,-3 0 0 0 0,-1 0 0 0 0,0 0 0 0 0,1 0 0 0 0,-1 1 0 0 0,7 1 0 0 0,-1 1 0 0 0,-6-2 0 0 0,0 0 0 0 0,0 0 0 0 0,1 0 0 0 0,-1-1 0 0 0,1 1 0 0 0,5-1 0 0 0,16 2 0 0 0,-17 1 0 0 0,14 7 0 0 0,18 6 0 0 0,-33-13 0 0 0,-2 0 0 0 0,0 0 0 0 0,0 0 0 0 0,0 1 0 0 0,7 5 0 0 0,5 3 0 0 0,-14-9 0 0 0,17 7 0 0 0,-16-7 0 0 0,-4-2-3 0 0,0 0 0 0 0,0 0 0 0 0,0-1 0 0 0,1 1 0 0 0,-1 0 0 0 0,0-1 0 0 0,1 1 0 0 0,-1 0 0 0 0,0-1 0 0 0,1 0 1 0 0,-1 1-1 0 0,3-1 0 0 0,4 0-26 0 0,-7 1-39 0 0,-1-1 0 0 0,1 0-1 0 0,-1 0 1 0 0,1 0 0 0 0,-1 0-1 0 0,1 1 1 0 0,-1-1 0 0 0,1 0-1 0 0,-1 0 1 0 0,1 0 0 0 0,0 0-1 0 0,-1 0 1 0 0,1 0-1 0 0,-1 0 1 0 0,1 0 0 0 0,-1 0-1 0 0,1-1 1 0 0,-1 1 0 0 0,1 0-1 0 0,-1 0 1 0 0,1 0 0 0 0,-1-1-1 0 0,1 1 1 0 0,-1 0 0 0 0,1-1-1 0 0,8-12-887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61 2759 0 0,'2'-2'207'0'0,"11"-12"235"0"0,0-3 3474 0 0,11-11 11214 0 0,-44 73-14730 0 0,-3-1 0 0 0,-36 54-1 0 0,-69 79-10 0 0,75-105-267 0 0,-43 54-133 0 0,-88 128 311 0 0,160-216-496 0 0,3 1 0 0 0,0 1 0 0 0,3 0 0 0 0,-26 86-1 0 0,41-113-947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3:5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 11975 0 0,'3'0'923'0'0,"2"-2"-584"0"0,0 1-1 0 0,0 1 1 0 0,0-1 0 0 0,9 1-1 0 0,4 5 2452 0 0,-10-2 242 0 0,1 6-1703 0 0,-8-4-721 0 0,-2 1-411 0 0,0 0 0 0 0,-1 0 0 0 0,0-1 0 0 0,0 1 0 0 0,0 0 0 0 0,-1-1 0 0 0,0 1 0 0 0,0-1 0 0 0,-7 9 0 0 0,-42 46 430 0 0,37-43-520 0 0,-13 14-69 0 0,-42 63 1 0 0,68-91-348 0 0,-2 6-758 0 0,3-6-94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45 208 14943 0 0,'-1'2'687'0'0,"-12"11"96"0"0,8-7-555 0 0,-1 0-1 0 0,1 1 0 0 0,-10 13 5466 0 0,18-22-5426 0 0,24-22-123 0 0,2 2 0 0 0,56-33 0 0 0,55-13-144 0 0,-138 67 12 0 0,0 0-1 0 0,0 0 0 0 0,0 0 1 0 0,0 0-1 0 0,0 0 0 0 0,0 1 1 0 0,1-1-1 0 0,-1 1 0 0 0,0-1 1 0 0,0 1-1 0 0,1 0 1 0 0,-1 0-1 0 0,0 0 0 0 0,3 0 1 0 0,1 1 66 0 0,-5-1-29 0 0,1 0 0 0 0,0 0 0 0 0,-1 1 0 0 0,1-1 0 0 0,-1 1 0 0 0,1-1-1 0 0,0 1 1 0 0,-1-1 0 0 0,1 1 0 0 0,-1 0 0 0 0,0 0 0 0 0,1 0-1 0 0,-1 0 1 0 0,2 1 0 0 0,-2-1-22 0 0,0-1-8 0 0,-1 1 0 0 0,1-1-1 0 0,-1 0 1 0 0,1 1 0 0 0,-1-1-1 0 0,1 1 1 0 0,-1-1 0 0 0,1 1-1 0 0,-1-1 1 0 0,1 1 0 0 0,-1 0-1 0 0,0-1 1 0 0,1 1 0 0 0,-1-1-1 0 0,0 1 1 0 0,0 0 0 0 0,0-1-1 0 0,1 1 1 0 0,-1 1 0 0 0,2 6 178 0 0,-1-6-181 0 0,0 1-1 0 0,0-1 1 0 0,0 1-1 0 0,-1 0 1 0 0,0-1-1 0 0,1 1 1 0 0,-1 0-1 0 0,0-1 1 0 0,0 1-1 0 0,0-1 1 0 0,0 1-1 0 0,-1 0 1 0 0,1-1-1 0 0,-1 1 1 0 0,0-1-1 0 0,1 1 1 0 0,-3 3-1 0 0,-7 31 86 0 0,8-25-120 0 0,2-9-77 0 0,3-4-368 0 0,1 1 392 0 0,-1-1-1 0 0,0 0 1 0 0,0 0 0 0 0,1 0-1 0 0,-1 0 1 0 0,0 0 0 0 0,0-1-1 0 0,5-3 1 0 0,26-20-357 0 0,-19 13 184 0 0,4-4 106 0 0,27-28-1 0 0,8-8 154 0 0,-46 46 9 0 0,0 0 0 0 0,0 1 0 0 0,0-1 0 0 0,1 2-1 0 0,16-7 1 0 0,25-3 260 0 0,-50 14-267 0 0,1-1 0 0 0,0 1-1 0 0,-1 0 1 0 0,1 0 0 0 0,0 0 0 0 0,-1 0 0 0 0,1 0 0 0 0,0 0-1 0 0,0 0 1 0 0,-1 0 0 0 0,1 0 0 0 0,0 0 0 0 0,-1 0 0 0 0,1 0 0 0 0,1 1-1 0 0,0 0 33 0 0,0-1 448 0 0,-2 0-487 0 0,0 1 0 0 0,0-1 1 0 0,0 0-1 0 0,0 0 0 0 0,0 1 0 0 0,0-1 0 0 0,0 0 0 0 0,1 1 1 0 0,-1-1-1 0 0,0 0 0 0 0,0 0 0 0 0,0 1 0 0 0,0-1 0 0 0,0 0 1 0 0,0 0-1 0 0,1 0 0 0 0,-1 1 0 0 0,0-1 0 0 0,0 0 0 0 0,0 0 0 0 0,0 0 1 0 0,1 1-1 0 0,-1-1 0 0 0,0 0 0 0 0,0 0 0 0 0,1 0 0 0 0,-1 0 1 0 0,0 1-1 0 0,1-1-1 0 0,-1 0 0 0 0,1 1 0 0 0,-1-1 0 0 0,1 0 0 0 0,-1 1 0 0 0,1-1 1 0 0,-1 0-1 0 0,1 1 0 0 0,-1-1 0 0 0,0 1 0 0 0,1-1 0 0 0,-1 1 0 0 0,0-1 0 0 0,0 1 0 0 0,1-1 0 0 0,-1 1 1 0 0,0-1-1 0 0,0 1 0 0 0,0-1 0 0 0,1 1 0 0 0,-1 0 0 0 0,1 5 21 0 0,-1 0-1 0 0,1 0 1 0 0,-1 0 0 0 0,0 0-1 0 0,-1 0 1 0 0,1-1 0 0 0,-1 1-1 0 0,-1 0 1 0 0,1 0 0 0 0,-1-1 0 0 0,1 1-1 0 0,-2-1 1 0 0,-3 8 0 0 0,-4 5 0 0 0,-1 0 1 0 0,-20 24-1 0 0,20-27-83 0 0,7-8-574 0 0,-1 0-1 0 0,-5 16 1 0 0,9-21-1197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168 166 10855 0 0,'-27'3'520'0'0,"-46"11"-1"0"0,6 0 5416 0 0,69-15-5558 0 0,100-6 1640 0 0,15-2-962 0 0,-39-4-536 0 0,-1-3 1 0 0,118-40-1 0 0,-15-1-46 0 0,-136 46-660 0 0,0 3-1 0 0,53-5 1 0 0,-75 11-422 0 0,12-1-286 0 0,-14 5-7141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6911 0 0,'-2'1'8882'0'0,"-22"23"-1705"0"0,0-3-3911 0 0,-1 2-3318 0 0,0 0-1 0 0,-33 44 1 0 0,41-47-29 0 0,16-18-37 0 0,-2 4-221 0 0,0-1-998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46 11519 0 0,'25'-15'1191'0'0,"11"-3"465"0"0,-10 6 5921 0 0,-27 19-7414 0 0,0 1 1 0 0,0-1-1 0 0,0 1 0 0 0,-1-1 0 0 0,0 1 0 0 0,0-1 0 0 0,-5 8 1 0 0,-27 51 309 0 0,16-34-245 0 0,-186 293 943 0 0,184-296-1105 0 0,-114 167 130 0 0,109-160-180 0 0,2 2 0 0 0,-24 53 0 0 0,-25 84 28 0 0,71-173-237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13359 0 0,'0'0'1210'0'0,"1"2"-666"0"0,3 1 19 0 0,0 0 0 0 0,-1 0 0 0 0,1-1 0 0 0,0 1 1 0 0,0-1-1 0 0,0 0 0 0 0,1-1 0 0 0,-1 1 1 0 0,0-1-1 0 0,9 2 0 0 0,7 1 947 0 0,24 0-1 0 0,-29-3-1378 0 0,52 3 139 0 0,0-3 0 0 0,77-9 1 0 0,132-33 587 0 0,-36 5-2697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 11055 0 0,'-2'0'506'0'0,"-94"-9"2347"0"0,75 7-1065 0 0,13 1-1081 0 0,0 0 0 0 0,1 1 0 0 0,-14 0 4345 0 0,24 2-4679 0 0,130 56 171 0 0,22 12-450 0 0,96 73 63 0 0,-202-109-132 0 0,19 11 14 0 0,-60-39-7 0 0,-2-2-9 0 0,0 0 0 0 0,0-1 0 0 0,0 0 0 0 0,12 3 0 0 0,-23-6-16 0 0,0 0 0 0 0,0 0 0 0 0,0 0 0 0 0,0 1 0 0 0,0 0 0 0 0,-8 2-1 0 0,5-1-1 0 0,-54 11-5 0 0,-65 24 0 0 0,-52 21 0 0 0,49-17 0 0 0,119-38 1 0 0,3 0 2 0 0,-1 0 0 0 0,-16 10 1 0 0,22-12 49 0 0,4-1-47 0 0,0 0-1 0 0,0 1 1 0 0,0-1-1 0 0,0 0 1 0 0,0 1-1 0 0,-1-1 1 0 0,1 1-1 0 0,0-1 1 0 0,0 1 0 0 0,0-1-1 0 0,1 2 1 0 0,3 2 2 0 0,1-1-122 0 0,1-1 1 0 0,-1 0-1 0 0,1 0 1 0 0,0 0-1 0 0,0-1 1 0 0,0 0-1 0 0,0-1 1 0 0,11 1-1 0 0,13-4-6595 0 0,-13 0-707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19495 0 0,'0'0'1766'0'0,"-1"3"-1454"0"0,-2 9-102 0 0,0 0 1 0 0,-1 0 0 0 0,-1 0 0 0 0,0-1 0 0 0,-10 17-1 0 0,-38 51 626 0 0,32-51-501 0 0,-22 41 0 0 0,-32 63 508 0 0,37-69-359 0 0,-49 113 0 0 0,81-161-478 0 0,1 0 1 0 0,0 1 0 0 0,1-1-1 0 0,1 1 1 0 0,-2 20 0 0 0,5-34-77 0 0,2-1-119 0 0,-1 0 129 0 0,-1-1-1 0 0,1 1 1 0 0,-1-1-1 0 0,1 0 0 0 0,-1 1 1 0 0,1-1-1 0 0,-1 1 1 0 0,1-1-1 0 0,0 0 1 0 0,-1 0-1 0 0,1 1 1 0 0,0-1-1 0 0,-1 0 1 0 0,1 0-1 0 0,-1 0 1 0 0,1 0-1 0 0,0 1 1 0 0,-1-1-1 0 0,1 0 1 0 0,0 0-1 0 0,-1 0 1 0 0,2-1-1 0 0,11-3-1395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10591 0 0,'-2'1'819'0'0,"0"0"-649"0"0,-1 0-181 0 0,-15 0 1429 0 0,18-1-1250 0 0,-1 0 0 0 0,0 1-1 0 0,1-1 1 0 0,-1 0-1 0 0,1 0 1 0 0,-1 1 0 0 0,1-1-1 0 0,-1 1 1 0 0,1-1-1 0 0,-1 0 1 0 0,1 1 0 0 0,-1-1-1 0 0,1 1 1 0 0,-1-1-1 0 0,1 1 1 0 0,0 0 0 0 0,-1-1-1 0 0,1 1 1 0 0,0-1 0 0 0,-1 1-1 0 0,1-1 1 0 0,0 1-1 0 0,0 0 1 0 0,0-1 0 0 0,0 2-1 0 0,-1-1-95 0 0,1 1-1 0 0,0-1 0 0 0,-1 0 1 0 0,1 0-1 0 0,0 1 0 0 0,0-1 1 0 0,0 0-1 0 0,0 1 1 0 0,0-1-1 0 0,1 0 0 0 0,-1 1 1 0 0,0-1-1 0 0,1 0 0 0 0,-1 0 1 0 0,1 2-1 0 0,18 23 266 0 0,1 0 0 0 0,0-2 0 0 0,38 34 0 0 0,1 3 275 0 0,-43-45-431 0 0,-2 2 0 0 0,0-1 0 0 0,-1 2 0 0 0,0 0-1 0 0,17 39 1 0 0,-26-51-86 0 0,-1 1 0 0 0,-1 0 0 0 0,1-1 0 0 0,-1 1 0 0 0,-1 0 0 0 0,1 1 0 0 0,-1-1 0 0 0,-1 0 0 0 0,0 0 0 0 0,0 0 0 0 0,0 0 0 0 0,-1 1 0 0 0,0-1 0 0 0,-1 0-1 0 0,0 0 1 0 0,0 0 0 0 0,-1-1 0 0 0,0 1 0 0 0,-6 12 0 0 0,4-12 31 0 0,-1-1 0 0 0,1 1-1 0 0,-1-1 1 0 0,-1 0 0 0 0,1 0 0 0 0,-1-1-1 0 0,-14 11 1 0 0,-5-1 220 0 0,-29 15 1 0 0,43-24-278 0 0,-2-1-34 0 0,-1 0 0 0 0,0 0-1 0 0,-25 4 1 0 0,10-2-718 0 0,18-8-367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106 122 9671 0 0,'0'0'875'0'0,"0"-2"-719"0"0,0-8 6791 0 0,-12 19-5878 0 0,7-5-899 0 0,0 1 1 0 0,1 0-1 0 0,0 0 1 0 0,0 0-1 0 0,1 1 1 0 0,-1 0-1 0 0,1-1 0 0 0,-3 8 1 0 0,-17 52 811 0 0,19-50-706 0 0,-4 11 32 0 0,1 0 0 0 0,-3 30 1 0 0,8-43-209 0 0,1 0 0 0 0,1-1 0 0 0,0 1 0 0 0,1 0 0 0 0,0-1 0 0 0,5 23 0 0 0,-5-33-75 0 0,-1 1-1 0 0,1-1 1 0 0,0 0-1 0 0,0 1 1 0 0,0-1-1 0 0,0 0 1 0 0,1 0-1 0 0,-1 0 0 0 0,0 0 1 0 0,1 0-1 0 0,-1 0 1 0 0,1 0-1 0 0,0 0 1 0 0,0-1-1 0 0,0 1 1 0 0,0 0-1 0 0,3 1 1 0 0,-2-2 18 0 0,0 1 0 0 0,0-1 0 0 0,1 0 0 0 0,-1 0 0 0 0,0-1 0 0 0,1 1 0 0 0,-1-1 0 0 0,0 0 0 0 0,1 1 0 0 0,-1-1 0 0 0,5-1 0 0 0,6-1 87 0 0,-1-1 0 0 0,1-1 0 0 0,-1 0-1 0 0,0-1 1 0 0,13-6 0 0 0,-10 4-88 0 0,0-1 0 0 0,0-1 0 0 0,-1-1 1 0 0,-1 0-1 0 0,0-1 0 0 0,0 0 0 0 0,-1-1 0 0 0,0-1 0 0 0,-1 0 0 0 0,0 0 0 0 0,-1-1 0 0 0,-1-1 0 0 0,-1 0 1 0 0,0 0-1 0 0,0-1 0 0 0,-2 0 0 0 0,0 0 0 0 0,6-21 0 0 0,-8 19-224 0 0,0 0-1 0 0,-1 0 1 0 0,-1 0-1 0 0,-1-1 1 0 0,0 0-1 0 0,-2 1 0 0 0,0-1 1 0 0,-3-22-1 0 0,-2 4-4088 0 0,5 35 2816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17479 0 0,'0'0'3922'0'0,"-2"1"-3281"0"0,-9 1-508 0 0,0 1 0 0 0,0 0 0 0 0,0 1 0 0 0,1 0 1 0 0,-1 0-1 0 0,1 2 0 0 0,0-1 0 0 0,-12 10 0 0 0,-71 61 175 0 0,73-60-304 0 0,2 2 0 0 0,-22 26-1 0 0,32-32-3 0 0,3 4 0 0 0,6 1 0 0 0,0-9-1 0 0,0-6 0 0 0,-1 1 0 0 0,1-1 0 0 0,0 1 0 0 0,0-1 0 0 0,0 1 0 0 0,0-1 0 0 0,0 1 0 0 0,0-1 0 0 0,1 0 0 0 0,-1 1 0 0 0,1-1 0 0 0,-1 0 0 0 0,4 3 0 0 0,27 30-125 0 0,-25-28 125 0 0,-1 1 0 0 0,0 0 1 0 0,-1 0-1 0 0,0 0 0 0 0,-1 1 0 0 0,1 0 0 0 0,-1 0 1 0 0,-1 0-1 0 0,0 1 0 0 0,0-1 0 0 0,-1 1 1 0 0,0-1-1 0 0,0 20 0 0 0,-2-5 2 0 0,-2-19 2 0 0,-1 0 5 0 0,1 2 20 0 0,-1 0 0 0 0,0-1 1 0 0,0 1-1 0 0,-1-1 0 0 0,0 0 0 0 0,0 0 0 0 0,0 0 0 0 0,-1 0 0 0 0,0-1 1 0 0,0 0-1 0 0,0 0 0 0 0,-1 0 0 0 0,1-1 0 0 0,-1 1 0 0 0,0-1 0 0 0,-1-1 1 0 0,1 1-1 0 0,-1-1 0 0 0,1 0 0 0 0,-14 3 0 0 0,3-2 44 0 0,1 0-1 0 0,-1-1 1 0 0,1-1 0 0 0,-1-1-1 0 0,0 0 1 0 0,0-1-1 0 0,-32-5 1 0 0,37 3-309 0 0,0 0 0 0 0,0-1 0 0 0,0 0 1 0 0,1-1-1 0 0,-17-7 0 0 0,25 10 117 0 0,0-1-1 0 0,1 1 1 0 0,-1-1 0 0 0,0 0 0 0 0,0 0 0 0 0,1 0-1 0 0,-1 0 1 0 0,1 0 0 0 0,0 0 0 0 0,0-1 0 0 0,0 1-1 0 0,0-1 1 0 0,0 1 0 0 0,0-1 0 0 0,1 0 0 0 0,-1 0-1 0 0,1 0 1 0 0,0 0 0 0 0,0 0 0 0 0,0 0 0 0 0,0 0-1 0 0,0 0 1 0 0,1 0 0 0 0,-1 0 0 0 0,1-6 0 0 0,5-8-4967 0 0,6 0-1376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372 149 14279 0 0,'0'0'1103'0'0,"2"1"-720"0"0,6 2-215 0 0,-7-2-103 0 0,-1-1 0 0 0,1 1 0 0 0,0-1 0 0 0,-1 1 0 0 0,1-1 1 0 0,-1 1-1 0 0,1-1 0 0 0,0 1 0 0 0,-1-1 0 0 0,0 1 0 0 0,1 0 1 0 0,-1-1-1 0 0,1 1 0 0 0,-1 0 0 0 0,0 0 0 0 0,1-1 0 0 0,-1 1 1 0 0,0 0-1 0 0,0 1 0 0 0,1-1 117 0 0,0 1 689 0 0,-1 2-110 0 0,1 11-497 0 0,-2 0-203 0 0,1-13 1106 0 0,1 0-1091 0 0,-1-1 0 0 0,1 0 0 0 0,-1 1 0 0 0,1-1 0 0 0,0 0 0 0 0,-1 1 0 0 0,1-1 0 0 0,0 0 0 0 0,0 0 0 0 0,0 0 0 0 0,0 1 0 0 0,0-1 0 0 0,0 0 0 0 0,0 0 0 0 0,1-1 1 0 0,-1 1-1 0 0,0 0 0 0 0,3 1 0 0 0,-2-1-23 0 0,1 1 0 0 0,0-1 0 0 0,0 1-1 0 0,0-1 1 0 0,0 0 0 0 0,0 0 0 0 0,0-1 0 0 0,4 2 0 0 0,19-6 198 0 0,-24 4-243 0 0,1 0 0 0 0,-1 0 0 0 0,1-1 1 0 0,-1 1-1 0 0,0-1 0 0 0,1 0 0 0 0,-1 0 1 0 0,0 1-1 0 0,1-2 0 0 0,-1 1 0 0 0,0 0 1 0 0,0 0-1 0 0,4-3 0 0 0,1-2 5 0 0,1 1 8 0 0,0-1 1 0 0,0 0 0 0 0,0 0-1 0 0,10-11 1 0 0,-6 2-16 0 0,-1 1-1 0 0,14-25 1 0 0,-22 34-11 0 0,1 0-6 0 0,-1 0 1 0 0,0 0-1 0 0,-1 0 1 0 0,1-1 0 0 0,-1 1-1 0 0,0-1 1 0 0,0 1-1 0 0,-1-1 1 0 0,1 0-1 0 0,-1 1 1 0 0,-1-1-1 0 0,1-12 1 0 0,-1 17-1 0 0,-1 0 0 0 0,1 1 1 0 0,0-1-1 0 0,-1 0 0 0 0,1 0 1 0 0,-1 0-1 0 0,1 1 1 0 0,-1-1-1 0 0,0 0 0 0 0,1 0 1 0 0,-1 1-1 0 0,0-1 0 0 0,1 0 1 0 0,-1 1-1 0 0,0-1 0 0 0,0 1 1 0 0,0-1-1 0 0,1 1 0 0 0,-1 0 1 0 0,0-1-1 0 0,0 1 0 0 0,-2-1 1 0 0,-19-5-38 0 0,14 6 35 0 0,0 1 1 0 0,1-1-1 0 0,-1 1 1 0 0,1 1-1 0 0,-1-1 1 0 0,1 1-1 0 0,0 1 1 0 0,0-1-1 0 0,-9 6 1 0 0,-8 1 8 0 0,-23 10 18 0 0,-82 45 0 0 0,-37 38 313 0 0,158-98-300 0 0,-19 14 17 0 0,-25 20 1 0 0,45-32-32 0 0,0 0-1 0 0,1 0 1 0 0,-1 1 0 0 0,1 0-1 0 0,1 0 1 0 0,-1 1-1 0 0,1-1 1 0 0,-6 13-1 0 0,11-18 6 0 0,-1-1-1 0 0,1 1 0 0 0,-1 0 1 0 0,1-1-1 0 0,-1 1 0 0 0,1 0 1 0 0,0 0-1 0 0,0 0 0 0 0,0-1 1 0 0,0 1-1 0 0,0 0 0 0 0,0 0 0 0 0,0-1 1 0 0,1 1-1 0 0,-1 0 0 0 0,2 3 1 0 0,-1-2 19 0 0,1-1 0 0 0,-1 1 0 0 0,1 0 0 0 0,0 0 0 0 0,0-1 0 0 0,0 1 0 0 0,0-1 0 0 0,4 4 0 0 0,2 0 53 0 0,0 0 1 0 0,1-1-1 0 0,-1 0 1 0 0,1 0 0 0 0,10 3-1 0 0,8 2 119 0 0,0-1 0 0 0,1-2-1 0 0,0-1 1 0 0,0-1 0 0 0,1-1 0 0 0,49-1-1 0 0,-61-3-149 0 0,-1-1-1 0 0,1-1 0 0 0,0 0 0 0 0,-1-1 1 0 0,25-9-1 0 0,-40 12-84 0 0,1-1 1 0 0,0 0 0 0 0,0 1-1 0 0,-1-1 1 0 0,1 0-1 0 0,-1 0 1 0 0,1-1 0 0 0,-1 1-1 0 0,1 0 1 0 0,-1 0-1 0 0,0-1 1 0 0,1 1 0 0 0,-1-1-1 0 0,0 1 1 0 0,0-1 0 0 0,0 1-1 0 0,0-1 1 0 0,0 0-1 0 0,-1 1 1 0 0,1-1 0 0 0,0 0-1 0 0,-1 0 1 0 0,1 1-1 0 0,-1-1 1 0 0,0 0 0 0 0,1 0-1 0 0,-1 0 1 0 0,0 0-1 0 0,0 0 1 0 0,0 0 0 0 0,-1-3-1 0 0,0 3-762 0 0,1-1-1 0 0,-1 1 0 0 0,0 0 1 0 0,0 0-1 0 0,0-1 1 0 0,0 1-1 0 0,0 0 0 0 0,0 0 1 0 0,-2-2-1 0 0,-6-5-6659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11 13823 0 0,'0'0'1062'0'0,"1"-1"-506"0"0,-1-7 4449 0 0,0 8-4900 0 0,-1 0 1 0 0,1-1-1 0 0,-1 1 1 0 0,1 0-1 0 0,-1 0 1 0 0,1 0-1 0 0,-1 0 0 0 0,1 0 1 0 0,-1 0-1 0 0,1 0 1 0 0,-1 0-1 0 0,1 0 1 0 0,-1 0-1 0 0,1 0 1 0 0,-1 0-1 0 0,1 0 0 0 0,-1 1 1 0 0,1-1-1 0 0,-1 0 1 0 0,1 0-1 0 0,-1 1 1 0 0,1-1-1 0 0,-1 1 0 0 0,-5 2 100 0 0,0 0 0 0 0,0 1 0 0 0,1 0-1 0 0,-1 0 1 0 0,1 1 0 0 0,0-1-1 0 0,1 1 1 0 0,-9 10 0 0 0,-30 51 550 0 0,35-53-654 0 0,-113 214 736 0 0,-18 31-666 0 0,125-238-142 0 0,-57 92 157 0 0,68-107-178 0 0,-3 8 85 0 0,-11 23-1 0 0,16-31-28 0 0,0 4-40 0 0,0-6 11 0 0,4-4-1861 0 0,11 0 237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13015 0 0,'0'0'3032'0'0,"2"1"-2441"0"0,6 1-262 0 0,0 1 1 0 0,-1-1-1 0 0,1-1 1 0 0,0 1 0 0 0,0-1-1 0 0,0-1 1 0 0,0 0-1 0 0,10 0 1 0 0,68-11 1051 0 0,46-8-1139 0 0,76-13-2439 0 0,-186 28 1065 0 0,-2 2-47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8287 0 0,'18'-13'20360'0'0,"-17"73"-19267"0"0,-1-50-1084 0 0,-9 33-7 0 0,8-38-66 0 0,-1 1-215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27:0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119 193 2759 0 0,'-1'2'495'0'0,"-8"22"8939"0"0,5-16-9661 0 0,4-6 521 0 0,-24-4-3962 0 0,22 3 4855 0 0,-18 10 1140 0 0,19-10-1570 0 0,-1 0-158 0 0,-9 9 334 0 0,-1 0 1 0 0,-21 14 1881 0 0,36-23-2683 0 0,1 1-66 0 0,0 0 0 0 0,-1-1 0 0 0,2 1 0 0 0,-1-1 0 0 0,0 0 0 0 0,0 0 0 0 0,0 0 0 0 0,0 0 0 0 0,1-1 0 0 0,-1 0 0 0 0,0 0 0 0 0,1 0 0 0 0,7-2 0 0 0,7-1 222 0 0,34-12 1 0 0,-19 5-28 0 0,32-7 209 0 0,237-52 318 0 0,-26 22-788 0 0,150-37 0 0 0,-164 40 147 0 0,-210 40-93 0 0,0 1-1 0 0,1 4 0 0 0,53 6 0 0 0,-48 0 403 0 0,74-1 0 0 0,-133 6-1597 0 0,1 3-2028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81 5815 0 0,'51'-8'528'0'0,"-37"6"65"0"0,25-6 0 0 0,12-6 4658 0 0,68-30 0 0 0,-109 40-1046 0 0,-11 5-3875 0 0,-1 2-249 0 0,0 0 0 0 0,-1 0 0 0 0,1-1 1 0 0,-1 1-1 0 0,1-1 0 0 0,-1 0 0 0 0,0 1 0 0 0,-5 2 1 0 0,-30 14 46 0 0,2 0-38 0 0,-135 100-22 0 0,138-93-66 0 0,2 1 0 0 0,1 2 0 0 0,-27 33 0 0 0,51-55-3 0 0,0 1 0 0 0,1 0 0 0 0,0-1 0 0 0,0 2 0 0 0,1-1 0 0 0,-6 15 0 0 0,9-20 4 0 0,1-1 1 0 0,-1 1-1 0 0,0 0 0 0 0,1-1 0 0 0,-1 1 0 0 0,1 0 0 0 0,0 0 0 0 0,0-1 0 0 0,0 1 1 0 0,0 0-1 0 0,1 0 0 0 0,-1-1 0 0 0,1 1 0 0 0,0 0 0 0 0,-1-1 0 0 0,1 1 0 0 0,0 0 0 0 0,1-1 1 0 0,-1 1-1 0 0,0-1 0 0 0,1 0 0 0 0,-1 1 0 0 0,1-1 0 0 0,0 0 0 0 0,0 0 0 0 0,3 3 0 0 0,2 0 65 0 0,0 0 0 0 0,0 0 0 0 0,0-1 0 0 0,1 0 0 0 0,-1 0 0 0 0,1 0 0 0 0,0-1 0 0 0,1-1 0 0 0,-1 1 0 0 0,0-1 0 0 0,16 1 0 0 0,-5-2-756 0 0,-1 0 0 0 0,1-2 0 0 0,-1 0 0 0 0,28-6 1 0 0,-30 4-4593 0 0,0-4-1526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60 187 9671 0 0,'0'0'8314'0'0,"1"1"-7248"0"0,1 2-899 0 0,0-1-1 0 0,0 0 1 0 0,0 0-1 0 0,0 0 0 0 0,0 0 1 0 0,0 0-1 0 0,1 0 1 0 0,-1-1-1 0 0,1 1 1 0 0,-1-1-1 0 0,1 1 1 0 0,0-1-1 0 0,-1 0 1 0 0,1 0-1 0 0,0 0 1 0 0,0-1-1 0 0,0 1 0 0 0,-1-1 1 0 0,1 1-1 0 0,0-1 1 0 0,5 0-1 0 0,7-1 199 0 0,1 0-1 0 0,29-6 0 0 0,-25 4-188 0 0,9-3-29 0 0,0 0 0 0 0,41-15-1 0 0,-56 16-153 0 0,-1-1-1 0 0,1 0 1 0 0,-1-1-1 0 0,0-1 1 0 0,-1 0-1 0 0,22-18 1 0 0,-32 24-19 0 0,0 0 0 0 0,0 0 1 0 0,0 0-1 0 0,0 0 0 0 0,0-1 0 0 0,-1 1 1 0 0,1 0-1 0 0,-1-1 0 0 0,0 0 0 0 0,1 1 1 0 0,-1-1-1 0 0,-1 1 0 0 0,1-1 0 0 0,0 0 1 0 0,-1 0-1 0 0,1 1 0 0 0,-1-1 0 0 0,0 0 1 0 0,0 0-1 0 0,0 0 0 0 0,0 0 0 0 0,0 1 1 0 0,-1-5-1 0 0,0 5-11 0 0,0 0-1 0 0,0-1 1 0 0,0 1-1 0 0,0 0 1 0 0,-1 0 0 0 0,1 0-1 0 0,-1-1 1 0 0,1 1 0 0 0,-1 1-1 0 0,0-1 1 0 0,1 0 0 0 0,-1 0-1 0 0,0 1 1 0 0,0-1-1 0 0,0 1 1 0 0,-1 0 0 0 0,1-1-1 0 0,0 1 1 0 0,0 0 0 0 0,-1 0-1 0 0,1 0 1 0 0,0 1 0 0 0,-1-1-1 0 0,1 1 1 0 0,-1-1 0 0 0,-3 1-1 0 0,-8-1 12 0 0,0 1-1 0 0,0 1 1 0 0,1 0-1 0 0,-1 1 1 0 0,0 0-1 0 0,0 1 1 0 0,1 1-1 0 0,-1 0 1 0 0,-21 10-1 0 0,9-2 34 0 0,1 2 1 0 0,1 0-1 0 0,-41 32 0 0 0,53-36 22 0 0,1 0 1 0 0,0 0-1 0 0,1 1 0 0 0,0 1 1 0 0,1-1-1 0 0,0 2 0 0 0,0-1 0 0 0,2 1 1 0 0,-1 0-1 0 0,-9 27 0 0 0,14-31 11 0 0,0 0-1 0 0,1 0 0 0 0,0 1 1 0 0,1-1-1 0 0,0 1 0 0 0,0-1 0 0 0,1 1 1 0 0,0 0-1 0 0,0-1 0 0 0,1 1 1 0 0,1-1-1 0 0,0 1 0 0 0,0-1 1 0 0,1 0-1 0 0,0 1 0 0 0,0-2 1 0 0,1 1-1 0 0,5 9 0 0 0,-4-11-1 0 0,0 1 0 0 0,0-1 0 0 0,1 0 0 0 0,-1-1-1 0 0,2 0 1 0 0,-1 0 0 0 0,1 0 0 0 0,0 0-1 0 0,0-1 1 0 0,0 0 0 0 0,1-1 0 0 0,0 0 0 0 0,0 0-1 0 0,0-1 1 0 0,10 4 0 0 0,-8-4-282 0 0,0-1 0 0 0,0 0 1 0 0,0-1-1 0 0,0 0 0 0 0,15 0 0 0 0,-15-1-939 0 0,0-1 0 0 0,0 0 0 0 0,0-1 0 0 0,0 0-1 0 0,15-6 1 0 0,2-4-5557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79 6911 0 0,'3'-11'167'0'0,"-2"5"-95"0"0,1 0 0 0 0,-1 0 0 0 0,0 0 1 0 0,0 0-1 0 0,-1 0 0 0 0,0-1 0 0 0,0-6 0 0 0,-3 2 9299 0 0,2 21-5535 0 0,-1-1-5813 0 0,-7 19 2286 0 0,-1-1 1 0 0,-2-1 0 0 0,-24 41 0 0 0,-53 69 157 0 0,88-136-467 0 0,-63 88 163 0 0,-25 38-70 0 0,-274 467 433 0 0,299-467-388 0 0,64-124-68 0 0,-1-3 20 0 0,-2-3-95 0 0,1 0-1 0 0,1 0 0 0 0,-1 0 1 0 0,0 0-1 0 0,1 0 1 0 0,0-1-1 0 0,0 1 0 0 0,0 0 1 0 0,1-1-1 0 0,-1 1 1 0 0,1 0-1 0 0,0-1 1 0 0,0 1-1 0 0,1-1 0 0 0,-1 1 1 0 0,1 0-1 0 0,2-7 1 0 0,2-8-100 0 0,1 1-1 0 0,14-30 1 0 0,-3 11 103 0 0,3 1 0 0 0,1 1 0 0 0,1 1 0 0 0,2 1 0 0 0,2 0 0 0 0,0 2 0 0 0,52-45 0 0 0,-61 63 40 0 0,-1 1 0 0 0,1 0 0 0 0,1 2 0 0 0,0 0-1 0 0,0 1 1 0 0,1 0 0 0 0,0 2 0 0 0,1 0 0 0 0,-1 2 0 0 0,41-7-1 0 0,-45 10 26 0 0,-1 0 0 0 0,1 2 0 0 0,0-1 0 0 0,-1 2 0 0 0,1 0 0 0 0,-1 1 0 0 0,1 1 0 0 0,-1 0-1 0 0,0 0 1 0 0,0 2 0 0 0,0 0 0 0 0,-1 0 0 0 0,0 1 0 0 0,0 1 0 0 0,0 0 0 0 0,13 10-1 0 0,-19-11-34 0 0,0-1 0 0 0,0 2-1 0 0,-1-1 1 0 0,1 1 0 0 0,-1 0-1 0 0,6 10 1 0 0,-10-13-11 0 0,0-1 0 0 0,0 1 0 0 0,0-1 0 0 0,-1 1 0 0 0,0-1 0 0 0,0 1 0 0 0,0 0 0 0 0,0-1 0 0 0,0 1 0 0 0,-1 0 0 0 0,0 0 0 0 0,0 0 0 0 0,0 0 0 0 0,0-1 0 0 0,0 1 0 0 0,-1 0 0 0 0,-1 7 0 0 0,-4 4 55 0 0,0-1 0 0 0,-1 1 0 0 0,-1-1 0 0 0,0 0 0 0 0,0-1 0 0 0,-2 0 0 0 0,0 0 0 0 0,0-1-1 0 0,-1 0 1 0 0,0-1 0 0 0,-15 11 0 0 0,-13 8 41 0 0,-1-1 0 0 0,-58 30 0 0 0,71-43-98 0 0,-1-2 1 0 0,0-1-1 0 0,-1-1 1 0 0,0-1 0 0 0,-50 11-1 0 0,64-20-57 0 0,1 0-1 0 0,-1-1 1 0 0,1-1 0 0 0,-18-1-1 0 0,27 1 27 0 0,1-1 0 0 0,-1 1-1 0 0,0-1 1 0 0,1 0 0 0 0,-1 0 0 0 0,1-1-1 0 0,-1 0 1 0 0,1 1 0 0 0,0-1 0 0 0,0-1 0 0 0,0 1-1 0 0,0-1 1 0 0,0 1 0 0 0,0-1 0 0 0,0 0-1 0 0,-4-6 1 0 0,7 7-35 0 0,0 1 0 0 0,0-1-1 0 0,0 1 1 0 0,0-1 0 0 0,0 1 0 0 0,1-1-1 0 0,-1 0 1 0 0,1 1 0 0 0,-1-1 0 0 0,1 0 0 0 0,0 0-1 0 0,-1 1 1 0 0,1-1 0 0 0,0 0 0 0 0,0 0-1 0 0,0 1 1 0 0,1-1 0 0 0,-1 0 0 0 0,0 0-1 0 0,1 1 1 0 0,-1-1 0 0 0,1 0 0 0 0,-1 1-1 0 0,1-1 1 0 0,0 0 0 0 0,0 1 0 0 0,0-1 0 0 0,0 1-1 0 0,0 0 1 0 0,1-3 0 0 0,4-2-587 0 0,0 0 0 0 0,0 0 0 0 0,1 0 0 0 0,13-9 0 0 0,2-1-1320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14 11743 0 0,'0'0'539'0'0,"-1"-1"-10"0"0,-7-2-225 0 0,-1 1 0 0 0,1-1 0 0 0,0 2 0 0 0,-1-1 0 0 0,1 1 0 0 0,-1 1-1 0 0,1-1 1 0 0,-1 1 0 0 0,1 1 0 0 0,-1 0 0 0 0,1 0 0 0 0,-1 1 0 0 0,1-1-1 0 0,-13 6 1 0 0,11-3-48 0 0,1 0 0 0 0,0 0 0 0 0,0 1-1 0 0,0 0 1 0 0,1 1 0 0 0,0 0-1 0 0,0 0 1 0 0,0 1 0 0 0,1 0 0 0 0,0 0-1 0 0,0 0 1 0 0,-7 13 0 0 0,-6 10 48 0 0,-30 60-1 0 0,45-80-229 0 0,1 1 0 0 0,0 0 0 0 0,0 0 0 0 0,1 0 0 0 0,1 1 0 0 0,0-1 0 0 0,1 1 0 0 0,0-1 0 0 0,1 24 0 0 0,0-32-29 0 0,0 0 1 0 0,1 0 0 0 0,0 0 0 0 0,0 1-1 0 0,0-2 1 0 0,0 1 0 0 0,0 0 0 0 0,0 0-1 0 0,1 0 1 0 0,0 0 0 0 0,-1-1 0 0 0,1 1-1 0 0,0-1 1 0 0,0 0 0 0 0,0 1 0 0 0,1-1-1 0 0,-1 0 1 0 0,1 0 0 0 0,-1 0 0 0 0,1 0-1 0 0,-1-1 1 0 0,1 1 0 0 0,0-1 0 0 0,0 0-1 0 0,0 0 1 0 0,0 0 0 0 0,0 0 0 0 0,0 0-1 0 0,6 0 1 0 0,-1 1 47 0 0,0-2 1 0 0,0 1-1 0 0,1-1 0 0 0,-1-1 0 0 0,0 1 1 0 0,1-2-1 0 0,-1 1 0 0 0,0-1 1 0 0,0 0-1 0 0,9-4 0 0 0,-9 2-62 0 0,0 1 0 0 0,0-2 0 0 0,-1 1-1 0 0,1-1 1 0 0,-1 0 0 0 0,0-1 0 0 0,-1 0-1 0 0,1 0 1 0 0,-1 0 0 0 0,0-1 0 0 0,8-12 0 0 0,-10 13-40 0 0,-1 0 0 0 0,0 0 0 0 0,0 0 0 0 0,0-1 0 0 0,-1 1 0 0 0,0-1 0 0 0,0 1 0 0 0,0-1 0 0 0,-1 0 0 0 0,0 1 0 0 0,0-1 0 0 0,-1 0-1 0 0,0 0 1 0 0,0 0 0 0 0,-2-11 0 0 0,-1 7-105 0 0,0 0 0 0 0,0 1 0 0 0,-1-1 0 0 0,0 1 0 0 0,-1 0 0 0 0,0 0 0 0 0,-1 0 0 0 0,-10-14 0 0 0,12 19-167 0 0,0 0 0 0 0,-1 0 0 0 0,1 0 0 0 0,-1 0 1 0 0,-1 1-1 0 0,1 0 0 0 0,0 0 0 0 0,-1 0 0 0 0,0 0 0 0 0,0 1 0 0 0,0 0 0 0 0,0 1 0 0 0,-1-1 0 0 0,1 1 0 0 0,-8-1 0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18 11975 0 0,'0'0'923'0'0,"0"-2"-602"0"0,0 2-187 0 0,0-1 0 0 0,0 1-1 0 0,0-1 1 0 0,0 0-1 0 0,0 1 1 0 0,0-1 0 0 0,0 1-1 0 0,0-1 1 0 0,0 1-1 0 0,0-1 1 0 0,-1 1 0 0 0,1-1-1 0 0,0 0 1 0 0,0 1 0 0 0,-1-1-1 0 0,1 1 1 0 0,0-1-1 0 0,-1 1 1 0 0,1 0 0 0 0,0-1-1 0 0,-1 1 1 0 0,1-1-1 0 0,-1 1 1 0 0,1 0 0 0 0,0-1-1 0 0,-1 1 1 0 0,1 0 0 0 0,-1-1-1 0 0,1 1 1 0 0,-1 0-1 0 0,0 0 1 0 0,1 0 0 0 0,-1-1-1 0 0,1 1 1 0 0,-1 0-1 0 0,1 0 1 0 0,-1 0 0 0 0,1 0-1 0 0,-2 0 1 0 0,-20 5 1486 0 0,18-4-1362 0 0,-12 4 33 0 0,-1 1 1 0 0,1 1-1 0 0,1 0 0 0 0,-1 1 1 0 0,1 1-1 0 0,0 0 1 0 0,1 1-1 0 0,-23 20 1 0 0,31-24-243 0 0,-1 1 1 0 0,1-1-1 0 0,1 1 1 0 0,-1 0-1 0 0,1 0 1 0 0,1 1-1 0 0,-1-1 1 0 0,1 1-1 0 0,1 0 1 0 0,-1 0-1 0 0,1 1 1 0 0,1-1-1 0 0,-1 0 1 0 0,2 1-1 0 0,-1 0 1 0 0,1-1 0 0 0,0 1-1 0 0,1 0 1 0 0,0 10-1 0 0,1-15-25 0 0,-1 0 1 0 0,1 0-1 0 0,0 0 0 0 0,0 0 0 0 0,0 0 0 0 0,1-1 1 0 0,-1 1-1 0 0,1 0 0 0 0,0-1 0 0 0,0 1 0 0 0,0-1 1 0 0,0 0-1 0 0,1 1 0 0 0,-1-1 0 0 0,1 0 0 0 0,0-1 1 0 0,0 1-1 0 0,0 0 0 0 0,0-1 0 0 0,0 0 0 0 0,1 0 1 0 0,-1 0-1 0 0,1 0 0 0 0,0 0 0 0 0,-1-1 0 0 0,1 1 1 0 0,0-1-1 0 0,0 0 0 0 0,0 0 0 0 0,0-1 0 0 0,0 1 1 0 0,0-1-1 0 0,0 0 0 0 0,0 0 0 0 0,0 0 0 0 0,0 0 1 0 0,-1-1-1 0 0,6 0 0 0 0,6-3 145 0 0,0 0 0 0 0,0-1 0 0 0,-1-1 0 0 0,21-10-1 0 0,-29 13-150 0 0,-1-1-1 0 0,1 1 1 0 0,0-1-1 0 0,-1 0 1 0 0,0-1-1 0 0,0 1 1 0 0,0-1 0 0 0,0 0-1 0 0,-1-1 1 0 0,0 1-1 0 0,0-1 1 0 0,5-10-1 0 0,4-16-103 0 0,12-25-1229 0 0,-20 49-428 0 0,-1 0 0 0 0,9-10 0 0 0,1 3-5547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128 150 5983 0 0,'-2'18'258'0'0,"-1"0"0"0"0,0 1 0 0 0,-2-1-1 0 0,-7 21 1 0 0,-17 31 6039 0 0,7-21-1237 0 0,21-48-4895 0 0,-1 1 0 0 0,1 0 0 0 0,-1-1 1 0 0,0 1-1 0 0,1-1 0 0 0,-1 1 0 0 0,0-1 1 0 0,0 0-1 0 0,0 0 0 0 0,0 0 1 0 0,0 0-1 0 0,0 0 0 0 0,0 0 0 0 0,-1-1 1 0 0,1 1-1 0 0,0-1 0 0 0,0 1 0 0 0,0-1 1 0 0,-1 0-1 0 0,1 0 0 0 0,-4 0 0 0 0,6 0-129 0 0,0-1-1 0 0,-1 1 1 0 0,1 0-1 0 0,0-1 1 0 0,-1 1-1 0 0,1-1 1 0 0,0 1-1 0 0,0 0 0 0 0,-1-1 1 0 0,1 1-1 0 0,0-1 1 0 0,0 1-1 0 0,0-1 1 0 0,0 1-1 0 0,-1-1 0 0 0,1 1 1 0 0,0 0-1 0 0,0-1 1 0 0,0 1-1 0 0,0-2 1 0 0,0 2 34 0 0,0-6 16 0 0,0 0-1 0 0,0 0 1 0 0,1 0-1 0 0,-1 0 1 0 0,1 1-1 0 0,1-1 1 0 0,-1 0-1 0 0,1 0 1 0 0,5-10-1 0 0,27-49 102 0 0,-31 60-176 0 0,12-19 16 0 0,0 1-1 0 0,2 0 0 0 0,1 1 0 0 0,24-23 0 0 0,-27 31-59 0 0,1 0 0 0 0,0 1 0 0 0,1 1 0 0 0,0 1-1 0 0,1 0 1 0 0,26-11 0 0 0,-36 18 20 0 0,1 1 0 0 0,0 0-1 0 0,0 1 1 0 0,0 0 0 0 0,0 1 0 0 0,0-1-1 0 0,1 2 1 0 0,-1-1 0 0 0,0 1 0 0 0,0 1-1 0 0,13 1 1 0 0,-17-1 33 0 0,-1 1 0 0 0,1-1 0 0 0,0 0-1 0 0,0 1 1 0 0,-1 0 0 0 0,1 0 0 0 0,-1 1-1 0 0,0-1 1 0 0,1 1 0 0 0,-1 0 0 0 0,0 0 0 0 0,-1 0-1 0 0,1 1 1 0 0,-1-1 0 0 0,1 1 0 0 0,-1 0-1 0 0,0 0 1 0 0,0 0 0 0 0,-1 0 0 0 0,1 1 0 0 0,-1-1-1 0 0,3 7 1 0 0,-3-2 28 0 0,1 0-1 0 0,-1 0 1 0 0,0 1-1 0 0,-1-1 0 0 0,0 11 1 0 0,-3 51 119 0 0,0 0-91 0 0,2-48-353 0 0,1 4-1199 0 0,2-9-4997 0 0,-1-7-701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35 411 11519 0 0,'0'0'2814'0'0,"-1"2"-1036"0"0,0 2-2065 0 0,-3 7 5555 0 0,4-11-5178 0 0,-1 0 0 0 0,1 0 0 0 0,0 0 0 0 0,0 0 1 0 0,-1 0-1 0 0,1 0 0 0 0,0 0 0 0 0,0 0 0 0 0,-1 0 0 0 0,1 0 1 0 0,0 0-1 0 0,-1 0 0 0 0,1 0 0 0 0,0 0 0 0 0,0 0 1 0 0,-1-1-1 0 0,1 1 0 0 0,0 0 0 0 0,0 0 0 0 0,-1 0 0 0 0,1 0 1 0 0,0 0-1 0 0,0-1 0 0 0,0 1 0 0 0,-1 0 0 0 0,1 0 0 0 0,0 0 1 0 0,0-1-1 0 0,0 1 0 0 0,0 0 0 0 0,-1 0 0 0 0,1 0 1 0 0,0-1-1 0 0,0 1 0 0 0,0 0 0 0 0,0 0 0 0 0,0-1 0 0 0,0 1 1 0 0,0 0-1 0 0,0-1 0 0 0,0 1 0 0 0,-4-7-13 0 0,1-1 1 0 0,0 1-1 0 0,1 0 1 0 0,0-1-1 0 0,0 0 0 0 0,0 0 1 0 0,1 1-1 0 0,0-1 0 0 0,1 0 1 0 0,0 0-1 0 0,0 0 0 0 0,0 0 1 0 0,1 0-1 0 0,1 1 0 0 0,-1-1 1 0 0,6-14-1 0 0,-1 3-250 0 0,2 0 0 0 0,0 0 0 0 0,1 1 0 0 0,1 0 0 0 0,17-23 0 0 0,-13 21-431 0 0,2 0 0 0 0,31-31 0 0 0,-41 45 488 0 0,0 1 1 0 0,0 0-1 0 0,0 1 1 0 0,0-1-1 0 0,1 1 1 0 0,-1 1-1 0 0,1-1 1 0 0,0 1 0 0 0,0 0-1 0 0,0 1 1 0 0,1-1-1 0 0,-1 1 1 0 0,12-1-1 0 0,-14 3 146 0 0,0 0 0 0 0,0 1 0 0 0,0-1 0 0 0,0 1 0 0 0,0 0 0 0 0,-1 1 0 0 0,1-1 0 0 0,0 1 0 0 0,-1 0 0 0 0,7 3 0 0 0,4 4 248 0 0,23 16 1 0 0,-15-8-118 0 0,-3-4 17 0 0,-2-1 222 0 0,26 20 0 0 0,-39-28-326 0 0,-1 0-1 0 0,0 0 0 0 0,0 1 0 0 0,0-1 0 0 0,-1 1 0 0 0,1 0 0 0 0,-1 0 0 0 0,0 0 1 0 0,-1 0-1 0 0,4 9 0 0 0,-5-11-54 0 0,-1 0 1 0 0,0 0-1 0 0,1-1 1 0 0,-1 1-1 0 0,0 0 1 0 0,-1 0-1 0 0,1 0 1 0 0,0 0-1 0 0,-1 0 1 0 0,1 0-1 0 0,-1-1 1 0 0,0 1-1 0 0,0 0 1 0 0,0 0-1 0 0,-1-1 1 0 0,1 1-1 0 0,-1-1 1 0 0,1 1-1 0 0,-1-1 1 0 0,0 0-1 0 0,0 1 1 0 0,-4 3-1 0 0,-5 4 6 0 0,0 0 0 0 0,-1-1 0 0 0,-15 10 0 0 0,20-14-24 0 0,-47 27-248 0 0,-91 42 0 0 0,112-59-123 0 0,17-7-41 0 0,-34 14-423 0 0,44-19 288 0 0,0-1 0 0 0,0-1 0 0 0,-1 1 0 0 0,1-1 0 0 0,-1 0 0 0 0,-6 0 1 0 0,3-2-1233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9671 0 0,'0'1'7827'0'0,"-19"39"-6199"0"0,-43 69 1 0 0,32-59-1129 0 0,-57 87 745 0 0,-199 242 1 0 0,262-352-1235 0 0,-33 40-6 0 0,-77 117 0 0 0,132-181-2 0 0,-2 3-40 0 0,1 0 0 0 0,0 0 0 0 0,-3 9 0 0 0,5-13-721 0 0,3-2-272 0 0,7-2-53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12151 0 0,'-1'1'555'0'0,"-14"12"-140"0"0,1 1-1 0 0,0 1 1 0 0,1 0 0 0 0,1 0 0 0 0,1 1-1 0 0,0 1 1 0 0,1 0 0 0 0,0 1 0 0 0,2-1-1 0 0,0 2 1 0 0,1-1 0 0 0,1 1 0 0 0,1 0-1 0 0,-4 27 1 0 0,0 13-81 0 0,-3 1-1 0 0,-27 80 0 0 0,4-50-177 0 0,-81 150 0 0 0,115-238-154 0 0,-27 48 54 0 0,-47 64 1 0 0,74-112-122 0 0,2-3-369 0 0,0 0 403 0 0,1 0 0 0 0,-1-1 0 0 0,0 1 0 0 0,0 0 0 0 0,0 0 0 0 0,0-1 0 0 0,0 1 0 0 0,0-1 0 0 0,0 1 0 0 0,0-1 0 0 0,0-1 0 0 0,3-3-69 0 0,53-73-200 0 0,-38 52 181 0 0,1 0 0 0 0,0 2 0 0 0,2 0 0 0 0,46-39 1 0 0,38-21-169 0 0,-89 73 227 0 0,0 2-1 0 0,1-1 0 0 0,0 2 1 0 0,32-12-1 0 0,-43 19 102 0 0,-1 1 1 0 0,1-1-1 0 0,-1 1 0 0 0,1 0 0 0 0,0 1 0 0 0,-1-1 1 0 0,1 1-1 0 0,0 1 0 0 0,-1-1 0 0 0,1 1 0 0 0,0 1 1 0 0,-1-1-1 0 0,1 1 0 0 0,-1 0 0 0 0,0 0 1 0 0,0 1-1 0 0,0 0 0 0 0,9 5 0 0 0,-3 0 133 0 0,-1 0 0 0 0,0 1 1 0 0,-1 0-1 0 0,0 1 0 0 0,0 0 0 0 0,-1 1 0 0 0,14 21 0 0 0,-16-22-25 0 0,-1 0 1 0 0,0 0-1 0 0,-1 1 0 0 0,-1-1 0 0 0,5 15 0 0 0,-7-17-47 0 0,0-1-1 0 0,-1 0 0 0 0,0 1 0 0 0,0-1 1 0 0,-1 1-1 0 0,0 0 0 0 0,-1-1 1 0 0,1 1-1 0 0,-3 8 0 0 0,1-7-47 0 0,0-1 1 0 0,-1 0-1 0 0,0 1 0 0 0,0-1 1 0 0,-1 0-1 0 0,0 0 0 0 0,-1-1 0 0 0,0 1 1 0 0,0-1-1 0 0,0 0 0 0 0,-1-1 1 0 0,0 1-1 0 0,-10 8 0 0 0,1-1 29 0 0,-1-1 1 0 0,-1-1-1 0 0,0 0 0 0 0,0-1 1 0 0,-1-1-1 0 0,0-1 0 0 0,-1 0 1 0 0,0-1-1 0 0,-1-2 0 0 0,1 1 1 0 0,-24 2-1 0 0,21-5-14 0 0,-1 1-8 0 0,-1-1 1 0 0,0-1-1 0 0,0-2 0 0 0,0 0 0 0 0,-40-4 0 0 0,43 0-14 0 0,14 3-34 0 0,0-1 0 0 0,0 0 1 0 0,0 0-1 0 0,-10-4 0 0 0,9-1-2 0 0,7 5-29 0 0,0 0 1 0 0,1 0-1 0 0,-1 0 0 0 0,1 0 0 0 0,-1-1 0 0 0,1 1 1 0 0,-1 0-1 0 0,1 0 0 0 0,0 0 0 0 0,-1-1 0 0 0,1 1 1 0 0,0 0-1 0 0,0-1 0 0 0,0 1 0 0 0,0 0 0 0 0,0 0 1 0 0,1-1-1 0 0,-1 1 0 0 0,0 0 0 0 0,0 0 1 0 0,1 0-1 0 0,-1-1 0 0 0,1 1 0 0 0,-1 0 0 0 0,1 0 1 0 0,0-1-1 0 0,2-3-217 0 0,0 1 0 0 0,0-1 0 0 0,0 1 0 0 0,7-7 0 0 0,8-6-1236 0 0,5 0-67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7367 0 0,'0'0'3939'0'0,"2"1"-2190"0"0,3 0-1287 0 0,1 0 0 0 0,-1 0 0 0 0,0-1 0 0 0,1 0 0 0 0,-1 0-1 0 0,0 0 1 0 0,1-1 0 0 0,-1 0 0 0 0,6-1 0 0 0,52-17 985 0 0,-18 4-617 0 0,60-13 262 0 0,-32 6-911 0 0,120-17 1 0 0,-191 39-196 0 0,33-3-514 0 0,-32 3 311 0 0,-1 0 1 0 0,1 1-1 0 0,-1-1 1 0 0,1 1-1 0 0,-1-1 1 0 0,1 1-1 0 0,-1 0 1 0 0,0-1-1 0 0,1 1 1 0 0,-1 0-1 0 0,4 3 1 0 0,3 5-1251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18023 0 0,'0'0'1632'0'0,"-2"0"-1344"0"0,-8 3-155 0 0,-1 0 0 0 0,1 0-1 0 0,0 1 1 0 0,0 0 0 0 0,-11 7 0 0 0,-47 30 1313 0 0,25-10-1300 0 0,2 2 0 0 0,1 2 0 0 0,1 1 1 0 0,2 2-1 0 0,-33 45 0 0 0,63-75-151 0 0,-21 30-100 0 0,25-34 85 0 0,1 0-1 0 0,0 0 1 0 0,-1 0-1 0 0,2 0 0 0 0,-1 0 1 0 0,0 1-1 0 0,-1 6 1 0 0,3-9-170 0 0,10 5-262 0 0,-7-6 385 0 0,0 1 0 0 0,-1-1 0 0 0,2 0 1 0 0,-1 0-1 0 0,0 0 0 0 0,0-1 0 0 0,0 1 0 0 0,0-1 0 0 0,5 0 0 0 0,31-2-416 0 0,-13 0 199 0 0,-2 1-2 0 0,1 1 0 0 0,-1 1 0 0 0,0 2 0 0 0,0 0 0 0 0,42 13 0 0 0,-61-15 363 0 0,-1 1-1 0 0,0 0 0 0 0,1 0 1 0 0,-1 0-1 0 0,0 0 0 0 0,0 1 1 0 0,-1 0-1 0 0,1-1 1 0 0,0 2-1 0 0,-1-1 0 0 0,0 0 1 0 0,0 1-1 0 0,0-1 1 0 0,0 1-1 0 0,0 0 0 0 0,-1 0 1 0 0,1 0-1 0 0,-1 0 0 0 0,0 0 1 0 0,-1 1-1 0 0,1-1 1 0 0,-1 0-1 0 0,0 1 0 0 0,0 0 1 0 0,0-1-1 0 0,0 1 0 0 0,-1 0 1 0 0,0 8-1 0 0,-1 0 194 0 0,0-1-1 0 0,-1 0 0 0 0,0 0 0 0 0,-1-1 1 0 0,0 1-1 0 0,-1 0 0 0 0,0-1 1 0 0,-1 0-1 0 0,0 0 0 0 0,-8 11 0 0 0,7-12-77 0 0,0-1 0 0 0,-1 0-1 0 0,-1 0 1 0 0,1-1-1 0 0,-1 0 1 0 0,-1 0-1 0 0,-12 8 1 0 0,15-11-101 0 0,-1-1 0 0 0,0-1 0 0 0,1 1 0 0 0,-1-1 0 0 0,-1 0 0 0 0,1-1 0 0 0,0 0 0 0 0,0 0 1 0 0,-1 0-1 0 0,1-1 0 0 0,-16 0 0 0 0,-12-3-72 0 0,1-1 1 0 0,-1-3 0 0 0,-46-12 0 0 0,3 0-482 0 0,20 4-1245 0 0,34 7 54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1279 5983 0 0,'-5'4'292'0'0,"3"-2"-241"0"0,0 0 1 0 0,0-1 0 0 0,0 1-1 0 0,1 0 1 0 0,-1 0 0 0 0,1 0-1 0 0,-1 0 1 0 0,1 0 0 0 0,-2 4-1 0 0,3-5 174 0 0,-1-1-1 0 0,1 0 0 0 0,0 1 0 0 0,0-1 0 0 0,-1 1 0 0 0,1-1 1 0 0,0 0-1 0 0,0 1 0 0 0,0-1 0 0 0,-1 1 0 0 0,1-1 0 0 0,0 1 0 0 0,0-1 1 0 0,0 0-1 0 0,0 1 0 0 0,0-1 0 0 0,0 1 0 0 0,0-1 0 0 0,0 1 1 0 0,0-1-1 0 0,0 1 0 0 0,0-1 0 0 0,0 0 0 0 0,0 1 0 0 0,0-1 1 0 0,1 1-1 0 0,-1-1 0 0 0,0 1 0 0 0,1 0-138 0 0,-1-1 0 0 0,1 0 0 0 0,0 0 0 0 0,-1 1 0 0 0,1-1 0 0 0,0 0 0 0 0,-1 0 0 0 0,1 0 0 0 0,0 0 0 0 0,-1 0 0 0 0,1 0 0 0 0,0 0 0 0 0,-1 0 0 0 0,1 0 0 0 0,0 0 0 0 0,0 0 0 0 0,4-1-24 0 0,-1-1 0 0 0,1 1 1 0 0,-1-1-1 0 0,0 1 0 0 0,5-4 0 0 0,5-4 300 0 0,-1-1-1 0 0,0-1 1 0 0,-1 0 0 0 0,17-19-1 0 0,37-55 376 0 0,-42 52-586 0 0,159-193 310 0 0,55-75 94 0 0,-183 217-555 0 0,54-72 0 0 0,-61 103 0 0 0,-48 52 0 0 0,0 1 0 0 0,0 0 0 0 0,0 0 0 0 0,0 0 0 0 0,0 0 0 0 0,0 0 0 0 0,0 0 0 0 0,0 0 0 0 0,0 0 0 0 0,0 0 0 0 0,1 0 0 0 0,-1 0 0 0 0,0-1 0 0 0,0 1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0,1 0 0 0 0,-1 0 0 0 0,0 0 0 0 0,0 1 0 0 0,1 5 0 0 0,-1 7 0 0 0,-9 64-30 0 0,-22 87 0 0 0,14-81 18 0 0,-20 95 12 0 0,-31 185 0 0 0,61-290 60 0 0,7-63-41 0 0,0 0-1 0 0,1 1 0 0 0,0-1 1 0 0,5 18-1 0 0,-6-26 208 0 0,3-2-58 0 0,3 0-61 0 0,0-1 1 0 0,0 0 0 0 0,-1 0 0 0 0,1-1 0 0 0,0 0 0 0 0,0 0 0 0 0,-1 0 0 0 0,1-1-1 0 0,-1 0 1 0 0,0 0 0 0 0,0 0 0 0 0,0-1 0 0 0,0 1 0 0 0,-1-1 0 0 0,7-7 0 0 0,4-5 100 0 0,-1 0 0 0 0,-1-1 0 0 0,14-22 0 0 0,13-30 451 0 0,56-137 0 0 0,8-18-57 0 0,80-65-236 0 0,-132 219-333 0 0,118-119 0 0 0,-149 168-63 0 0,1 1 0 0 0,1 0 0 0 0,0 2 0 0 0,2 1 0 0 0,43-23 0 0 0,-65 38-42 0 0,0 1-1 0 0,0-1 1 0 0,-1 1-1 0 0,1 0 1 0 0,0 0-1 0 0,0 1 1 0 0,0-1-1 0 0,0 0 1 0 0,0 1-1 0 0,0 0 1 0 0,0 0-1 0 0,0 0 1 0 0,0 0-1 0 0,0 0 1 0 0,0 1-1 0 0,0-1 1 0 0,0 1-1 0 0,4 1 1 0 0,-6-1-8 0 0,-1-1 1 0 0,1 1-1 0 0,-1-1 1 0 0,1 1-1 0 0,-1-1 1 0 0,1 1-1 0 0,-1-1 1 0 0,0 1-1 0 0,1 0 1 0 0,-1-1-1 0 0,0 1 1 0 0,1-1-1 0 0,-1 1 1 0 0,0 0-1 0 0,0 0 1 0 0,0-1-1 0 0,0 1 1 0 0,0 0-1 0 0,0-1 1 0 0,0 2-1 0 0,1 0-177 0 0,-1 16-1980 0 0,-3 5-4586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142 185 4143 0 0,'12'-11'486'0'0,"0"0"0"0"0,-1-1 0 0 0,13-18-1 0 0,5-6 3407 0 0,-14 17-1732 0 0,0 0 1 0 0,14-28 2653 0 0,-36 48-3928 0 0,-2 3-782 0 0,1 1 0 0 0,0-1 0 0 0,0 1 0 0 0,0 1 0 0 0,1 0 1 0 0,-13 12-1 0 0,7-7-37 0 0,-13 14-42 0 0,-29 37-1 0 0,29-33 3 0 0,12-13-27 0 0,0 1 0 0 0,1 0 0 0 0,1 1 0 0 0,0 0 0 0 0,-11 25 0 0 0,22-40 0 0 0,0-1 0 0 0,0 0 0 0 0,1 1 0 0 0,-1-1 0 0 0,1 1 0 0 0,-1-1 0 0 0,1 1 0 0 0,0-1 0 0 0,0 1 0 0 0,0 3 0 0 0,4 6 11 0 0,-3-11 0 0 0,1 0-1 0 0,-1 0 1 0 0,0 0 0 0 0,1 0-1 0 0,-1 0 1 0 0,1 0 0 0 0,-1-1-1 0 0,1 1 1 0 0,-1 0 0 0 0,1-1-1 0 0,-1 1 1 0 0,1-1 0 0 0,0 0-1 0 0,-1 1 1 0 0,1-1 0 0 0,0 0-1 0 0,-1 0 1 0 0,1 0 0 0 0,0 0-1 0 0,-1 0 1 0 0,1-1 0 0 0,1 1-1 0 0,3-1 26 0 0,0-1 0 0 0,-1 1 0 0 0,1-1-1 0 0,-1 0 1 0 0,6-3 0 0 0,8-5 17 0 0,-1-1-1 0 0,-1 0 1 0 0,0-1 0 0 0,-1-1-1 0 0,0 0 1 0 0,0-2 0 0 0,15-18-1 0 0,-26 26-78 0 0,-1 1-1 0 0,1-1 1 0 0,-1 1 0 0 0,-1-1-1 0 0,1-1 1 0 0,-1 1 0 0 0,-1 0-1 0 0,1-1 1 0 0,-1 1 0 0 0,1-11-1 0 0,-2 13-35 0 0,-1 1 0 0 0,0 0 0 0 0,0 0 0 0 0,0-1-1 0 0,-1 1 1 0 0,1 0 0 0 0,-1 0 0 0 0,0 0 0 0 0,0 0-1 0 0,-1 0 1 0 0,1 0 0 0 0,-1 0 0 0 0,0 0 0 0 0,0 1-1 0 0,0-1 1 0 0,0 0 0 0 0,-1 1 0 0 0,1 0 0 0 0,-1-1-1 0 0,-5-3 1 0 0,5 4 60 0 0,-11-12-2580 0 0,14 14 2386 0 0,0 0 0 0 0,-1 0 0 0 0,1 1 0 0 0,0-1 0 0 0,-1 0 0 0 0,1 0 0 0 0,0 0 0 0 0,0 0 0 0 0,0 0-1 0 0,0 0 1 0 0,0 0 0 0 0,0 0 0 0 0,0 0 0 0 0,0 0 0 0 0,0 1 0 0 0,0-1 0 0 0,1 0 0 0 0,-1 0 0 0 0,0 0 0 0 0,1-1 0 0 0,6-9-4887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56 8751 0 0,'6'-6'190'0'0,"-1"1"-55"0"0,-1 1-1 0 0,0-1 1 0 0,0 1 0 0 0,0-1-1 0 0,-1 0 1 0 0,0-1-1 0 0,5-10 9126 0 0,-15 28-8565 0 0,-47 89-393 0 0,6 1-1 0 0,-46 137 1 0 0,29-53-208 0 0,-153 303-1 0 0,165-401-231 0 0,5-9-456 0 0,48-78 572 0 0,-30 48-1078 0 0,27-44 359 0 0,-1-1 1 0 0,0 1 0 0 0,0-1-1 0 0,-5 4 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 15287 0 0,'-7'0'1386'0'0,"-1"-2"-1142"0"0,0-1 1912 0 0,10 4-1674 0 0,7 2-228 0 0,0 1-1 0 0,0-2 0 0 0,0 1 0 0 0,1-1 1 0 0,-1 0-1 0 0,1-1 0 0 0,15 0 1 0 0,69-5 609 0 0,-93 4-853 0 0,128-18 480 0 0,1 0-201 0 0,-108 17-532 0 0,-1 0 0 0 0,0 1 0 0 0,0 2 0 0 0,24 3 0 0 0,-38-3-233 0 0,0-1 1 0 0,0 2-1 0 0,1-1 0 0 0,-2 1 0 0 0,9 4 1 0 0,5 5-1011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169 246 19607 0 0,'3'-2'447'0'0,"1"-1"-259"0"0,0 0 0 0 0,0 0-1 0 0,0 1 1 0 0,1 0 0 0 0,-1-1 0 0 0,1 2 0 0 0,-1-1 0 0 0,8-1-1 0 0,46-8-99 0 0,-6 2 626 0 0,-30 4-632 0 0,123-38 1027 0 0,-126 36-979 0 0,-2 0 1 0 0,1-1-1 0 0,-1-1 0 0 0,0-1 1 0 0,27-21-1 0 0,-40 28-167 0 0,-1-1-1 0 0,1 0 1 0 0,-1 0-1 0 0,1-1 1 0 0,-1 1 0 0 0,-1-1-1 0 0,6-9 1 0 0,-8 13 20 0 0,1-1 1 0 0,-1 1-1 0 0,1 0 1 0 0,-1-1-1 0 0,0 1 1 0 0,1-1-1 0 0,-1 1 1 0 0,0 0-1 0 0,0-1 1 0 0,0 1-1 0 0,0-1 1 0 0,0 1-1 0 0,0-1 1 0 0,-1-1-1 0 0,0 2 9 0 0,1 0-1 0 0,-1 0 0 0 0,0 0 1 0 0,1 0-1 0 0,-1 0 0 0 0,0 1 1 0 0,1-1-1 0 0,-1 0 0 0 0,0 0 0 0 0,0 1 1 0 0,0-1-1 0 0,0 1 0 0 0,1-1 1 0 0,-1 1-1 0 0,0-1 0 0 0,0 1 1 0 0,0-1-1 0 0,0 1 0 0 0,0 0 1 0 0,0-1-1 0 0,-1 1 0 0 0,0 0 0 0 0,-5-1-138 0 0,0 1-1 0 0,-1 0 0 0 0,1 0 0 0 0,0 1 0 0 0,0-1 0 0 0,0 2 1 0 0,-9 2-1 0 0,-51 18-637 0 0,41-12 575 0 0,-5 2-84 0 0,0 2 0 0 0,-54 32 0 0 0,-50 49 219 0 0,102-69 316 0 0,-37 37 1 0 0,57-50-83 0 0,1 1 0 0 0,0 0 1 0 0,1 0-1 0 0,1 2 0 0 0,-13 22 0 0 0,21-33-114 0 0,0 0 0 0 0,0 0 0 0 0,0 0-1 0 0,0 0 1 0 0,1 0 0 0 0,0 0-1 0 0,0 0 1 0 0,1 0 0 0 0,-1 1 0 0 0,1 6-1 0 0,1-9-24 0 0,-1-1-1 0 0,0 0 1 0 0,1 1-1 0 0,0-1 1 0 0,0 0-1 0 0,-1 1 1 0 0,1-1-1 0 0,1 0 1 0 0,-1 0-1 0 0,0 1 0 0 0,0-1 1 0 0,1 0-1 0 0,-1-1 1 0 0,1 1-1 0 0,0 0 1 0 0,0 0-1 0 0,-1-1 1 0 0,1 1-1 0 0,0-1 1 0 0,0 1-1 0 0,0-1 1 0 0,1 0-1 0 0,-1 0 1 0 0,3 1-1 0 0,5 2 27 0 0,0-1 0 0 0,0-1 0 0 0,1 1 1 0 0,-1-2-1 0 0,1 0 0 0 0,-1 0 0 0 0,1-1 0 0 0,12-1 0 0 0,88-14 122 0 0,-99 13-170 0 0,82-19-813 0 0,-32 5-4959 0 0,-9 1-1562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16239 0 0,'0'0'4335'0'0,"-6"9"-3839"0"0,3-2-471 0 0,1 0 0 0 0,0 0 0 0 0,-2 13 0 0 0,3-18-164 0 0,3 1-1320 0 0,-2-3 1316 0 0,0 1 0 0 0,0 0 1 0 0,0 0-1 0 0,0-1 0 0 0,1 1 1 0 0,-1 0-1 0 0,0 0 0 0 0,1-1 0 0 0,-1 1 1 0 0,0 0-1 0 0,1-1 0 0 0,-1 1 1 0 0,1 0-1 0 0,0 0 0 0 0,17 17-1233 0 0</inkml:trace>
  <inkml:trace contextRef="#ctx0" brushRef="#br0" timeOffset="1">175 561 15663 0 0,'-16'-6'901'0'0,"-1"1"0"0"0,1 1 0 0 0,-1 0-1 0 0,-28-2 1 0 0,40 6-520 0 0,0 0-1 0 0,0-1 0 0 0,-1 1 1 0 0,1-1-1 0 0,0 0 0 0 0,0 0 1 0 0,0-1-1 0 0,1 0 0 0 0,-1 1 1 0 0,-7-5-1 0 0,11 4-167 0 0,1 1-215 0 0,0 0 0 0 0,0 1 0 0 0,0-1 0 0 0,0 0-1 0 0,0 1 1 0 0,0-1 0 0 0,0 0 0 0 0,0 1 0 0 0,0-1-1 0 0,1 0 1 0 0,-1 1 0 0 0,0-1 0 0 0,0 0-1 0 0,1 1 1 0 0,-1-1 0 0 0,1 1 0 0 0,-1-1 0 0 0,0 1-1 0 0,1-1 1 0 0,-1 1 0 0 0,1-1 0 0 0,-1 1 0 0 0,1-1-1 0 0,0 0 1 0 0,1 0-99 0 0,4-5-493 0 0,0 0 0 0 0,0 1 0 0 0,7-5 1 0 0,8-3-817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93 4607 0 0,'0'0'354'0'0,"0"-1"-233"0"0,-1 0 10 0 0,1 0 1 0 0,0 1-1 0 0,-1-1 1 0 0,1 0-1 0 0,-1 1 0 0 0,1-1 1 0 0,-1 1-1 0 0,1-1 0 0 0,-1 1 1 0 0,1-1-1 0 0,-1 1 0 0 0,1-1 1 0 0,-1 1-1 0 0,0-1 0 0 0,1 1 1 0 0,-1 0-1 0 0,0-1 0 0 0,1 1 1 0 0,-1 0-1 0 0,0 0 1 0 0,0-1-1 0 0,1 1 0 0 0,-1 0 1 0 0,0 0-1 0 0,0 0 0 0 0,1 0 1 0 0,-1 0-1 0 0,0 0 0 0 0,1 0 1 0 0,-1 0-1 0 0,0 0 0 0 0,0 1 1 0 0,1-1-1 0 0,-2 0 0 0 0,1 1 420 0 0,-4 0 15 0 0,1 0 0 0 0,0 0 1 0 0,0 1-1 0 0,0-1 0 0 0,0 1 0 0 0,0 0 1 0 0,0 0-1 0 0,1 1 0 0 0,-1-1 0 0 0,1 1 1 0 0,-5 4-1 0 0,-6 7-371 0 0,-14 19 0 0 0,21-25 136 0 0,-9 11-117 0 0,1 2 0 0 0,1 0 0 0 0,0 1 1 0 0,2 0-1 0 0,0 1 0 0 0,2 0 0 0 0,-13 42 0 0 0,21-57-175 0 0,0 0-1 0 0,1 0 1 0 0,0 1-1 0 0,0-1 1 0 0,1 0 0 0 0,0 0-1 0 0,0 1 1 0 0,1-1-1 0 0,0 0 1 0 0,1 0-1 0 0,-1 0 1 0 0,5 9 0 0 0,-4-12-4 0 0,0 0 1 0 0,0 0-1 0 0,1 0 1 0 0,-1-1-1 0 0,1 0 1 0 0,0 1-1 0 0,1-1 1 0 0,-1 0-1 0 0,1 0 1 0 0,0-1-1 0 0,0 1 1 0 0,0-1-1 0 0,0 0 1 0 0,1 0 0 0 0,-1 0-1 0 0,1-1 1 0 0,-1 1-1 0 0,1-1 1 0 0,10 3-1 0 0,-9-4 1 0 0,0 0 0 0 0,1 0 0 0 0,-1-1 0 0 0,1 0 0 0 0,-1 0 0 0 0,1 0 0 0 0,-1-1 0 0 0,0 0 0 0 0,1 0 0 0 0,-1-1 0 0 0,9-3 0 0 0,-3 1 20 0 0,0-1 0 0 0,0-1 0 0 0,0 0 0 0 0,18-13 0 0 0,-18 9-37 0 0,-1 1 1 0 0,0-2-1 0 0,0 0 0 0 0,-1 0 1 0 0,-1-1-1 0 0,0 0 0 0 0,10-18 0 0 0,44-100 39 0 0,-4 7-96 0 0,-50 107-85 0 0,6-9-174 0 0,25-35 0 0 0,-35 53 87 0 0,1 1-1 0 0,-1 0 0 0 0,1 0 1 0 0,1 0-1 0 0,-1 1 0 0 0,1 0 1 0 0,0 0-1 0 0,0 1 1 0 0,14-7-1 0 0,-19 10-51 0 0,0 0-1 0 0,1 1 1 0 0,-1-1 0 0 0,0 1-1 0 0,0 0 1 0 0,0 0 0 0 0,1-1-1 0 0,-1 2 1 0 0,0-1 0 0 0,0 0-1 0 0,1 0 1 0 0,-1 1 0 0 0,0-1-1 0 0,0 1 1 0 0,4 1 0 0 0,0 1-569 0 0,0 0 0 0 0,-1 0 1 0 0,1 1-1 0 0,6 5 0 0 0,1 1-657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11375 0 0,'2'-1'522'0'0,"4"-1"-313"0"0,1 0 1 0 0,0 0-1 0 0,0 1 1 0 0,0 0-1 0 0,12-1 1 0 0,-17 2-59 0 0,-1 0 0 0 0,1 0 0 0 0,-1 0 0 0 0,1 1 0 0 0,0-1 0 0 0,-1 0 0 0 0,1 0 0 0 0,-1 1 0 0 0,1-1 1 0 0,-1 1-1 0 0,0 0 0 0 0,1-1 0 0 0,-1 1 0 0 0,1 0 0 0 0,-1 0 0 0 0,0 0 0 0 0,0-1 0 0 0,1 1 0 0 0,-1 1 0 0 0,0-1 0 0 0,0 0 0 0 0,0 0 0 0 0,0 0 0 0 0,0 1 0 0 0,-1-1 0 0 0,1 0 0 0 0,0 1 1 0 0,0-1-1 0 0,-1 1 0 0 0,1-1 0 0 0,-1 1 0 0 0,1-1 0 0 0,-1 3 0 0 0,1 2 59 0 0,-1 1 0 0 0,0 0 0 0 0,-1-1 0 0 0,1 1 0 0 0,-1 0 0 0 0,0-1 0 0 0,-3 10 0 0 0,-19 45 607 0 0,0-7-236 0 0,-56 92-1 0 0,-50 39-233 0 0,-1-27-258 0 0,-9 11-28 0 0,111-131-140 0 0,2 2-1 0 0,-34 66 1 0 0,57-100 7 0 0,2-4-30 0 0,0 0-1 0 0,-1 1 1 0 0,2-1 0 0 0,-1 0-1 0 0,0 0 1 0 0,0 1 0 0 0,1-1-1 0 0,-1 4 1 0 0,12-7-949 0 0,-8 0 863 0 0,0 0 0 0 0,-1 0-1 0 0,1 0 1 0 0,0 0 0 0 0,-1-1-1 0 0,1 1 1 0 0,0-1 0 0 0,-1 0-1 0 0,0 0 1 0 0,1 0 0 0 0,-1 0-1 0 0,0 0 1 0 0,0 0 0 0 0,2-3-1 0 0,0 0-87 0 0,15-16-835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13503 0 0,'9'-25'226'0'0,"1"2"0"0"0,1 0 1 0 0,1 0-1 0 0,1 1 0 0 0,1 0 0 0 0,22-26 0 0 0,-6 15 229 0 0,1 1 0 0 0,2 2 0 0 0,2 1 1 0 0,0 2-1 0 0,2 1 0 0 0,0 2 0 0 0,2 1 0 0 0,1 2 0 0 0,0 2 0 0 0,66-21 1 0 0,-96 37-431 0 0,0 0 0 0 0,0 1 1 0 0,1 0-1 0 0,-1 1 0 0 0,1 0 1 0 0,15 0-1 0 0,-23 1-24 0 0,-1 0-1 0 0,1 1 1 0 0,0-1-1 0 0,-1 1 1 0 0,1-1 0 0 0,0 1-1 0 0,-1 0 1 0 0,1 0-1 0 0,-1 0 1 0 0,1 0-1 0 0,-1 1 1 0 0,0-1-1 0 0,0 1 1 0 0,1-1-1 0 0,-1 1 1 0 0,0 0 0 0 0,0 0-1 0 0,0 0 1 0 0,-1 0-1 0 0,1 0 1 0 0,0 0-1 0 0,-1 1 1 0 0,0-1-1 0 0,1 0 1 0 0,-1 1-1 0 0,0-1 1 0 0,0 1 0 0 0,0-1-1 0 0,0 1 1 0 0,0 3-1 0 0,-1 0 12 0 0,1 0 0 0 0,-1 0 0 0 0,0 1 0 0 0,0-1 0 0 0,-1 0 1 0 0,0 0-1 0 0,0 1 0 0 0,0-1 0 0 0,-1 0 0 0 0,0 0 0 0 0,0 0 0 0 0,-6 10 0 0 0,0 0 51 0 0,-1 0 1 0 0,-1-1-1 0 0,-14 17 1 0 0,-1-3 153 0 0,-47 42 1 0 0,-37 20 88 0 0,59-50-194 0 0,-46 33-41 0 0,79-63-103 0 0,0 0 0 0 0,0-1 1 0 0,-1-1-1 0 0,-19 7 0 0 0,32-15-20 0 0,1 1 0 0 0,0-1-1 0 0,-1 0 1 0 0,-7 1 0 0 0,11-2 32 0 0,1 0 1 0 0,-1 0 0 0 0,1 0-1 0 0,-1 0 1 0 0,0 0-1 0 0,1 0 1 0 0,-1 0 0 0 0,1 0-1 0 0,-1 0 1 0 0,1 0-1 0 0,-1-1 1 0 0,1 1 0 0 0,-1 0-1 0 0,0 0 1 0 0,1-1-1 0 0,-1 1 1 0 0,1 0 0 0 0,-1 0-1 0 0,1-1 1 0 0,0 1-1 0 0,-1-1 1 0 0,1 1 0 0 0,-1 0-1 0 0,1-1 1 0 0,0 1-1 0 0,-1-1 1 0 0,1 1 0 0 0,0-1-1 0 0,-1 1 1 0 0,1-1-1 0 0,0 1 1 0 0,0-1 0 0 0,-1 1-1 0 0,1-1 1 0 0,0 1-1 0 0,0-1 1 0 0,0 0 0 0 0,0 1-1 0 0,0-1 1 0 0,0 1-1 0 0,0-1 1 0 0,0 1 0 0 0,0-1-1 0 0,0 0 1 0 0,0 1-1 0 0,0-1 1 0 0,1 1 0 0 0,-1-1-1 0 0,6-16-1364 0 0,5-3-396 0 0</inkml:trace>
  <inkml:trace contextRef="#ctx0" brushRef="#br0" timeOffset="1">886 310 6447 0 0,'2'1'499'0'0,"2"1"-513"0"0,1 0 1 0 0,-1 0-1 0 0,0 0 1 0 0,6 3-1 0 0,-7-2 745 0 0,1 0-1 0 0,-1-1 0 0 0,0 1 1 0 0,1 1-1 0 0,-1-1 1 0 0,-1 0-1 0 0,1 1 0 0 0,0-1 1 0 0,-1 1-1 0 0,0 0 1 0 0,0 0-1 0 0,0 0 1 0 0,0 0-1 0 0,-1 0 0 0 0,1 0 1 0 0,0 6-1 0 0,-1-5-583 0 0,-1 1 0 0 0,1-1-1 0 0,-1 0 1 0 0,0 0 0 0 0,-1 7-1 0 0,-3 10 122 0 0,-1 0-1 0 0,-1-1 1 0 0,-1 1 0 0 0,-10 23-1 0 0,-45 79 372 0 0,10-32-1 0 0,-116 153-1 0 0,-90 64-2571 0 0,240-289 472 0 0,1-6-362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10679 0 0,'0'0'1232'0'0,"-1"3"-744"0"0,-30 149 3247 0 0,-11 54-2318 0 0,-27 88-1119 0 0,68-292-381 0 0,16-3-5044 0 0,1-3-313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14799 0 0,'7'-15'210'0'0,"1"1"0"0"0,0 0 0 0 0,0 1-1 0 0,2 0 1 0 0,0 0 0 0 0,0 1 0 0 0,1 0 0 0 0,1 1-1 0 0,0 0 1 0 0,0 1 0 0 0,18-12 0 0 0,-5 6 122 0 0,1 1 1 0 0,0 2-1 0 0,2 0 0 0 0,-1 2 1 0 0,36-10-1 0 0,-33 14 8 0 0,0 1 0 0 0,0 2 0 0 0,0 1 0 0 0,1 1 0 0 0,59 4 0 0 0,-79-1-220 0 0,-1 0 0 0 0,1 1-1 0 0,0 0 1 0 0,-1 1 0 0 0,1 0 0 0 0,-1 0-1 0 0,12 7 1 0 0,-19-9-95 0 0,0 1 0 0 0,0 0 1 0 0,0 0-1 0 0,-1 0 0 0 0,1 0 0 0 0,-1 0 1 0 0,1 0-1 0 0,-1 0 0 0 0,0 1 0 0 0,0 0 0 0 0,0-1 1 0 0,0 1-1 0 0,-1 0 0 0 0,1 0 0 0 0,-1 0 1 0 0,1 0-1 0 0,-1 0 0 0 0,0 0 0 0 0,0 0 0 0 0,0 0 1 0 0,-1 0-1 0 0,1 1 0 0 0,-1-1 0 0 0,0 0 0 0 0,0 0 1 0 0,0 1-1 0 0,-1 5 0 0 0,0-2 1 0 0,-1 0 0 0 0,0 1 0 0 0,-1-1 0 0 0,1 0 0 0 0,-1-1 0 0 0,0 1 0 0 0,-1 0 0 0 0,0-1 0 0 0,0 0-1 0 0,0 0 1 0 0,-1 0 0 0 0,0 0 0 0 0,0-1 0 0 0,-9 8 0 0 0,-8 5 53 0 0,-1-1-1 0 0,-37 20 0 0 0,28-17-13 0 0,-51 33-19 0 0,-79 47 17 0 0,129-82-423 0 0,-2-1 0 0 0,-68 24 1 0 0,99-40 109 0 0,1 0 0 0 0,-1 0 0 0 0,0 0 0 0 0,1 0 1 0 0,-1 0-1 0 0,0-1 0 0 0,0 0 0 0 0,0 0 0 0 0,-5 0 0 0 0,10-11-8690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6 153 5063 0 0,'-3'18'8'0'0,"2"-8"586"0"0,0 1-1 0 0,0 19 0 0 0,1-28-112 0 0,1 1-1 0 0,-1-1 1 0 0,0 0 0 0 0,1 1-1 0 0,-1-1 1 0 0,1 0 0 0 0,0 1-1 0 0,0-1 1 0 0,0 0-1 0 0,0 0 1 0 0,0 0 0 0 0,0 0-1 0 0,0 0 1 0 0,1 0 0 0 0,-1 0-1 0 0,1-1 1 0 0,-1 1 0 0 0,3 2-1 0 0,-2-3-264 0 0,1 0-1 0 0,-1 0 0 0 0,0 0 0 0 0,1-1 1 0 0,-1 1-1 0 0,0 0 0 0 0,1-1 1 0 0,-1 1-1 0 0,1-1 0 0 0,-1 0 1 0 0,1 0-1 0 0,-1 0 0 0 0,1 0 0 0 0,3-1 1 0 0,38-10 1004 0 0,-34 9-915 0 0,224-84 2235 0 0,-198 71-2390 0 0,-35 15-150 0 0,33-14 44 0 0,41-23-1 0 0,-66 32-80 0 0,0 0-1 0 0,-1-1 1 0 0,1-1 0 0 0,-1 1-1 0 0,0-1 1 0 0,-1-1 0 0 0,0 1-1 0 0,0-1 1 0 0,8-12 0 0 0,-15 19 20 0 0,1 1 0 0 0,-1-1 0 0 0,1 1 0 0 0,-1 0 0 0 0,0-1 0 0 0,1 1 0 0 0,-1-1 0 0 0,0 1 0 0 0,0-1 0 0 0,1 0 0 0 0,-1 1 0 0 0,0-1 0 0 0,0 1 0 0 0,0-1 0 0 0,1 1 0 0 0,-1-1 0 0 0,0 0 0 0 0,0 1 0 0 0,0-1 0 0 0,0 1 0 0 0,0-1 0 0 0,0 0 0 0 0,-1 1 0 0 0,1-1 0 0 0,0 1 0 0 0,0-1 0 0 0,0 1 0 0 0,0-1 0 0 0,-1 1 0 0 0,1-1 0 0 0,0 1 0 0 0,0-1 0 0 0,-1 1 0 0 0,1-1 0 0 0,-1 1 0 0 0,1-1 0 0 0,-1 0 0 0 0,-1 0-26 0 0,0 0 0 0 0,0 1 0 0 0,0-1 0 0 0,-1 1-1 0 0,1-1 1 0 0,0 1 0 0 0,0 0 0 0 0,0 0 0 0 0,-4 0 0 0 0,-7 1-26 0 0,1 0 1 0 0,0 1 0 0 0,0 0 0 0 0,-1 1-1 0 0,1 1 1 0 0,1 0 0 0 0,-1 0 0 0 0,-18 10 0 0 0,-3 5 62 0 0,-47 35 0 0 0,37-22 259 0 0,-64 63 0 0 0,82-70-50 0 0,2 1 0 0 0,1 1 0 0 0,-30 49-1 0 0,47-68-155 0 0,0 0 0 0 0,1 1 0 0 0,0 0-1 0 0,1 0 1 0 0,0 0 0 0 0,0 0-1 0 0,1 0 1 0 0,-2 18 0 0 0,4-24-43 0 0,0 1 1 0 0,0-1-1 0 0,0 0 1 0 0,0 0-1 0 0,1 0 1 0 0,-1 0-1 0 0,1 0 1 0 0,0 0-1 0 0,0 0 1 0 0,0 0-1 0 0,0-1 1 0 0,0 1-1 0 0,1 0 1 0 0,-1 0-1 0 0,1-1 1 0 0,0 1-1 0 0,0-1 1 0 0,0 0-1 0 0,0 1 1 0 0,0-1-1 0 0,0 0 1 0 0,0 0-1 0 0,1 0 1 0 0,-1-1-1 0 0,1 1 1 0 0,0 0-1 0 0,-1-1 1 0 0,1 0-1 0 0,0 0 1 0 0,0 0-1 0 0,4 1 0 0 0,2 1-410 0 0,1-2-1 0 0,-1 1 1 0 0,1-1 0 0 0,-1-1-1 0 0,1 0 1 0 0,0 0-1 0 0,14-3 1 0 0,11-2-6912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35 728 14191 0 0,'0'0'654'0'0,"-1"1"-17"0"0,-32 36 8732 0 0,33-43-9509 0 0,1-2 406 0 0,1 1-1 0 0,0 0 0 0 0,0 0 1 0 0,0 0-1 0 0,1 0 1 0 0,0 0-1 0 0,0 1 0 0 0,5-8 1 0 0,38-50 381 0 0,-33 49-484 0 0,51-63-237 0 0,3 4 1 0 0,4 3 0 0 0,2 3-1 0 0,120-86 1 0 0,-140 119-1174 0 0,0 3 1 0 0,117-52-1 0 0,-137 69-765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538 270 4607 0 0,'0'0'5683'0'0,"0"-9"-2942"0"0,3-5-2046 0 0,0 1 0 0 0,1 0 0 0 0,1 0 0 0 0,0 1-1 0 0,0-1 1 0 0,13-19 0 0 0,0-3 433 0 0,-15 28-946 0 0,18-43 1168 0 0,-19 46-1275 0 0,-1 1 0 0 0,0-1 0 0 0,-1 1 0 0 0,1-1 0 0 0,-1 1 0 0 0,1-1 0 0 0,-1 1 0 0 0,0-1 0 0 0,0 0 0 0 0,-1 1 0 0 0,0-8 0 0 0,0 11-67 0 0,0-1 0 0 0,0 0 1 0 0,0 0-1 0 0,1 1 0 0 0,-1-1 0 0 0,0 0 0 0 0,0 1 0 0 0,0-1 1 0 0,0 1-1 0 0,0-1 0 0 0,0 1 0 0 0,0 0 0 0 0,0-1 0 0 0,0 1 1 0 0,0 0-1 0 0,-1 0 0 0 0,1 0 0 0 0,0 0 0 0 0,0 0 0 0 0,0 0 1 0 0,-2 0-1 0 0,2 0-4 0 0,-9 1-5 0 0,0 0 1 0 0,1 0-1 0 0,-1 1 0 0 0,0 0 0 0 0,1 1 1 0 0,-1 0-1 0 0,1 0 0 0 0,0 1 0 0 0,-9 5 1 0 0,-13 9-30 0 0,-33 26 0 0 0,23-15 25 0 0,-29 16-41 0 0,-66 46 27 0 0,113-73 19 0 0,1 0 0 0 0,1 2 1 0 0,-31 35-1 0 0,46-48 25 0 0,0 1-1 0 0,0 0 0 0 0,1 0 1 0 0,-6 13-1 0 0,10-19-9 0 0,1-1 0 0 0,-1 1 0 0 0,1 0 0 0 0,-1-1 0 0 0,1 1-1 0 0,0 0 1 0 0,-1 0 0 0 0,1-1 0 0 0,0 1 0 0 0,0 0 0 0 0,0 0 0 0 0,0-1 0 0 0,1 4 0 0 0,0-4 0 0 0,-1 0 0 0 0,1 0 1 0 0,0 1-1 0 0,-1-1 0 0 0,1 0 1 0 0,0 0-1 0 0,0 0 0 0 0,0 0 1 0 0,0 0-1 0 0,0-1 0 0 0,0 1 1 0 0,0 0-1 0 0,0 0 0 0 0,0-1 1 0 0,0 1-1 0 0,0 0 0 0 0,0-1 1 0 0,0 1-1 0 0,1-1 0 0 0,-1 1 1 0 0,2-1-1 0 0,1 1 41 0 0,1 0 1 0 0,-1-1-1 0 0,1 1 0 0 0,-1-1 0 0 0,1 0 1 0 0,-1 0-1 0 0,1-1 0 0 0,4 0 0 0 0,39-11 252 0 0,-36 9-247 0 0,53-17 29 0 0,-1-3 1 0 0,86-43 0 0 0,-144 63-135 0 0,16-11-58 0 0,-43 27 195 0 0,17-11-89 0 0,0 0-1 0 0,0 0 1 0 0,1 0 0 0 0,-1 1 0 0 0,1-1-1 0 0,-1 1 1 0 0,1 0 0 0 0,0 0-1 0 0,0 0 1 0 0,0 0 0 0 0,0 1 0 0 0,1-1-1 0 0,0 1 1 0 0,-1 0 0 0 0,-1 5-1 0 0,3-7 6 0 0,1 0 0 0 0,-1 0 0 0 0,1 0 0 0 0,0 0 0 0 0,0-1 0 0 0,0 1 0 0 0,0 0 0 0 0,0 0 0 0 0,0 0 0 0 0,1 0 0 0 0,-1-1 0 0 0,1 1-1 0 0,0 3 1 0 0,13 22-664 0 0,1-8-2080 0 0,-6-10-4581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19551 0 0,'1'-1'895'0'0,"10"-24"321"0"0,-5 11-1031 0 0,1 1 0 0 0,10-16 1 0 0,-8 16 75 0 0,0 0-1 0 0,1 1 1 0 0,1 1 0 0 0,0-1 0 0 0,0 2 0 0 0,1-1-1 0 0,1 2 1 0 0,0 0 0 0 0,14-8 0 0 0,143-70-197 0 0,-127 67-93 0 0,2 3 1 0 0,45-13-1 0 0,-77 27 18 0 0,2-1-26 0 0,-1 0 0 0 0,20-2 1 0 0,-31 6 22 0 0,-1 0-1 0 0,1-1 1 0 0,0 1 0 0 0,0 0 0 0 0,-1 1 0 0 0,1-1-1 0 0,0 0 1 0 0,0 1 0 0 0,-1-1 0 0 0,1 1-1 0 0,0 0 1 0 0,-1 0 0 0 0,1 0 0 0 0,-1 0-1 0 0,1 0 1 0 0,-1 1 0 0 0,0-1 0 0 0,5 4-1 0 0,-6-3 13 0 0,0-1 0 0 0,0 1 0 0 0,1 0 0 0 0,-1-1 0 0 0,0 1 0 0 0,-1 0 0 0 0,1 0 0 0 0,0 0 0 0 0,0 0 0 0 0,-1 0 0 0 0,1 0-1 0 0,-1 0 1 0 0,0 0 0 0 0,1 0 0 0 0,-1 2 0 0 0,0 0-5 0 0,-1 0 1 0 0,1 0-1 0 0,-1 0 0 0 0,0 0 0 0 0,0 0 1 0 0,-3 8-1 0 0,-2 0-8 0 0,0 0-1 0 0,-1-1 1 0 0,-12 17 0 0 0,-34 38-285 0 0,28-37-551 0 0,-31 49-1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200 316 11055 0 0,'-1'0'9371'0'0,"-6"3"-7873"0"0,-2 0-1267 0 0,0-1 0 0 0,1 0 0 0 0,-1-1 0 0 0,0 0 0 0 0,0-1 0 0 0,0 0 0 0 0,0 0 0 0 0,0 0 0 0 0,0-1 0 0 0,-11-3 0 0 0,15 3-227 0 0,1-1 1 0 0,0 1-1 0 0,-1-1 0 0 0,1 1 0 0 0,0-1 0 0 0,0-1 0 0 0,0 1 0 0 0,1 0 1 0 0,-1-1-1 0 0,1 0 0 0 0,-1 0 0 0 0,1 0 0 0 0,0 0 0 0 0,0-1 0 0 0,0 1 0 0 0,0-1 1 0 0,1 0-1 0 0,0 1 0 0 0,-1-1 0 0 0,2 0 0 0 0,-1 0 0 0 0,-2-7 0 0 0,2 5-58 0 0,1 0 0 0 0,0 0 0 0 0,0 0 0 0 0,0 0 0 0 0,1-1 0 0 0,0 1 0 0 0,0 0 0 0 0,1 0-1 0 0,0 0 1 0 0,0 0 0 0 0,3-12 0 0 0,-1 10-70 0 0,1 0 1 0 0,-1 0-1 0 0,1 0 1 0 0,0 1-1 0 0,1 0 0 0 0,0 0 1 0 0,0 0-1 0 0,7-6 1 0 0,-3 4 17 0 0,1 0 1 0 0,0 0 0 0 0,1 1-1 0 0,0 0 1 0 0,0 1 0 0 0,0 1 0 0 0,1 0-1 0 0,0 0 1 0 0,0 1 0 0 0,1 0-1 0 0,14-3 1 0 0,-12 6 175 0 0,0 0 1 0 0,0 0-1 0 0,0 2 0 0 0,0 0 0 0 0,1 0 1 0 0,-1 2-1 0 0,0 0 0 0 0,-1 0 0 0 0,1 2 0 0 0,0 0 1 0 0,17 7-1 0 0,-23-8 22 0 0,0 1-1 0 0,0 0 1 0 0,0 1 0 0 0,-1 0-1 0 0,0 0 1 0 0,0 1-1 0 0,0 0 1 0 0,0 0 0 0 0,-1 1-1 0 0,0 0 1 0 0,-1 0 0 0 0,1 1-1 0 0,-1 0 1 0 0,-1 0 0 0 0,1 1-1 0 0,-2-1 1 0 0,1 1 0 0 0,3 9-1 0 0,-7-15-56 0 0,0 0-1 0 0,0 0 0 0 0,0 1 1 0 0,-1-1-1 0 0,1 0 0 0 0,-1 0 1 0 0,0 1-1 0 0,0-1 1 0 0,0 0-1 0 0,0 0 0 0 0,-1 1 1 0 0,1-1-1 0 0,-1 0 0 0 0,0 0 1 0 0,0 0-1 0 0,0 0 1 0 0,0 0-1 0 0,0 0 0 0 0,-3 4 1 0 0,0-1-2 0 0,-1 0 0 0 0,0-1 0 0 0,0 0 0 0 0,0 0 0 0 0,-1 0 0 0 0,1-1 0 0 0,-12 7 0 0 0,-164 95-119 0 0,51-33-1167 0 0,79-42-348 0 0,26-16-515 0 0,1 0-3332 0 0,7-6-856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9671 0 0,'-83'31'2828'0'0,"59"-19"-959"0"0,1 2-1 0 0,-24 17 0 0 0,-38 41 25 0 0,35-22-1420 0 0,-49 65 0 0 0,62-67-370 0 0,1 2 0 0 0,3 1 1 0 0,2 2-1 0 0,3 1 0 0 0,-36 93 0 0 0,59-134-370 0 0,0 1 1 0 0,1 0-1 0 0,1 0 1 0 0,0 0-1 0 0,1 1 1 0 0,1-1-1 0 0,0 0 1 0 0,1 1-1 0 0,2 20 1 0 0,1-15-6592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55 5527 0 0,'11'-9'231'0'0,"0"1"-1"0"0,0 0 0 0 0,22-11 0 0 0,-3 9 11441 0 0,-31 19-11376 0 0,1-6 4 0 0,-2 11-153 0 0,-1-1 1 0 0,-1-1 0 0 0,0 1 0 0 0,-7 14 0 0 0,-27 47 49 0 0,25-49-113 0 0,-457 754 1346 0 0,330-578-1455 0 0,110-162-252 0 0,20-28-597 0 0,1 1 0 0 0,-15 26 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6447 0 0,'0'0'586'0'0,"-2"1"-22"0"0,-42 32 10222 0 0,-2 1-8066 0 0,24-19-2589 0 0,1 1-1 0 0,-34 33 1 0 0,44-37-119 0 0,1 0 0 0 0,0 1 0 0 0,1 0 0 0 0,0 0 0 0 0,-13 27 0 0 0,16-26-11 0 0,-29 70 0 0 0,31-75 8 0 0,2 1 0 0 0,-1-1 0 0 0,1 1 0 0 0,1 0-1 0 0,0 0 1 0 0,0 19 0 0 0,3-17 19 0 0,-1-11-7 0 0,-1 1 0 0 0,1-1 0 0 0,0 1 0 0 0,0-1 0 0 0,-1 0-1 0 0,1 1 1 0 0,0-1 0 0 0,0 0 0 0 0,0 0 0 0 0,0 0 0 0 0,1 0 0 0 0,-1 0 0 0 0,0 0 0 0 0,0 0-1 0 0,1 0 1 0 0,-1 0 0 0 0,0 0 0 0 0,1-1 0 0 0,1 2 0 0 0,0-2 18 0 0,-1 0 0 0 0,0 1 0 0 0,1-1 0 0 0,-1 0 0 0 0,0 0 0 0 0,1 0 0 0 0,-1 0 1 0 0,0-1-1 0 0,1 1 0 0 0,-1-1 0 0 0,4-1 0 0 0,3-1 92 0 0,0-2 0 0 0,0 1 0 0 0,-1-1 1 0 0,15-10-1 0 0,-15 8-99 0 0,1 0 1 0 0,0-1 0 0 0,-1 1-1 0 0,-1-2 1 0 0,1 1 0 0 0,-1-1-1 0 0,-1 0 1 0 0,0 0-1 0 0,0-1 1 0 0,8-20 0 0 0,-9 17-55 0 0,-1 0 1 0 0,0 0-1 0 0,-1 0 1 0 0,-1-1-1 0 0,0 0 1 0 0,-1 1-1 0 0,0-1 1 0 0,-2-21-1 0 0,-4-4-665 0 0,-11-47 0 0 0,9 49-859 0 0,6 36 906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101 201 5983 0 0,'-1'2'3382'0'0,"-11"24"4366"0"0,-7 1-4941 0 0,0 1-2514 0 0,9-11 16 0 0,-14 34 0 0 0,20-42-267 0 0,1-1-1 0 0,1 1 1 0 0,0-1-1 0 0,0 1 1 0 0,1 0-1 0 0,-1 13 1 0 0,2-22-38 0 0,0 1 1 0 0,0-1-1 0 0,1 1 0 0 0,-1-1 1 0 0,0 1-1 0 0,0-1 0 0 0,1 1 1 0 0,-1-1-1 0 0,0 1 0 0 0,1-1 1 0 0,-1 1-1 0 0,0-1 0 0 0,1 1 1 0 0,-1-1-1 0 0,1 1 0 0 0,-1-1 1 0 0,0 0-1 0 0,1 1 1 0 0,-1-1-1 0 0,1 0 0 0 0,-1 0 1 0 0,1 1-1 0 0,0-1 0 0 0,-1 0 1 0 0,1 0-1 0 0,-1 0 0 0 0,1 0 1 0 0,-1 1-1 0 0,1-1 0 0 0,0 0 1 0 0,17 0 136 0 0,-8-2-100 0 0,0-1 1 0 0,-1 0-1 0 0,1-1 1 0 0,-1 0-1 0 0,0-1 1 0 0,0 1-1 0 0,11-10 1 0 0,55-46 70 0 0,-66 52-111 0 0,68-70 80 0 0,-68 67-49 0 0,-3 5-31 0 0,-8 30-119 0 0,-8 20 181 0 0,5-21 94 0 0,-5 43-1 0 0,9-60-135 0 0,1 0 0 0 0,0 1 1 0 0,0-1-1 0 0,1 0 1 0 0,0 1-1 0 0,0-1 0 0 0,0 0 1 0 0,1 0-1 0 0,0 0 0 0 0,0 0 1 0 0,5 9-1 0 0,-5-12 53 0 0,0 0-1 0 0,1-1 1 0 0,-1 1-1 0 0,1-1 1 0 0,-1 0-1 0 0,1 0 1 0 0,0 0-1 0 0,0 0 0 0 0,0 0 1 0 0,0 0-1 0 0,0-1 1 0 0,0 0-1 0 0,0 1 1 0 0,1-1-1 0 0,-1 0 1 0 0,0-1-1 0 0,1 1 1 0 0,-1-1-1 0 0,5 1 1 0 0,8 0 339 0 0,0-1 0 0 0,27-3 0 0 0,-30 2-320 0 0,0 0-1 0 0,1-2 1 0 0,-1 0-1 0 0,0 0 1 0 0,-1-1-1 0 0,1-1 0 0 0,-1 0 1 0 0,1 0-1 0 0,-1-1 1 0 0,-1-1-1 0 0,0 0 0 0 0,0-1 1 0 0,0 0-1 0 0,-1-1 1 0 0,16-16-1 0 0,87-122 195 0 0,-41 48-154 0 0,-38 60-222 0 0,-21 24-11 0 0,0 0 0 0 0,-1-1 1 0 0,18-30-1 0 0,-29 44-54 0 0,0 1-24 0 0,0 0 0 0 0,-1-1 0 0 0,1 1 0 0 0,0 0 0 0 0,-1-1 0 0 0,1 1 0 0 0,-1 0 0 0 0,0-1 0 0 0,1 1 0 0 0,-1-1 0 0 0,0 1 0 0 0,0-1 0 0 0,0 1 0 0 0,0-2 0 0 0,-3-2-1278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203 165 6071 0 0,'0'0'630'0'0,"-2"1"-822"0"0,-2 1 3149 0 0,-16 9 4510 0 0,5 0-4259 0 0,13-9-2796 0 0,-19 9 930 0 0,19-9-1278 0 0,-30 29 880 0 0,131-113-560 0 0,-19 18-441 0 0,-67 51-41 0 0,1 1 0 0 0,1 1 0 0 0,0 0 0 0 0,1 1 0 0 0,0 0 0 0 0,32-12 0 0 0,-48 21 92 0 0,1 1-1 0 0,0 0 0 0 0,0 0 0 0 0,-1 0 0 0 0,1 0 0 0 0,0 0 0 0 0,0 0 0 0 0,0 1 0 0 0,-1-1 0 0 0,1 0 0 0 0,0 0 0 0 0,0 1 0 0 0,-1-1 0 0 0,1 0 0 0 0,0 1 0 0 0,-1-1 1 0 0,1 0-1 0 0,0 1 0 0 0,-1-1 0 0 0,1 1 0 0 0,-1-1 0 0 0,1 1 0 0 0,0 0 0 0 0,10 14-37 0 0,-9-10 26 0 0,0 0 0 0 0,0 1 0 0 0,0-1 0 0 0,-1 1 0 0 0,0-1 0 0 0,0 1-1 0 0,0-1 1 0 0,-1 1 0 0 0,0 0 0 0 0,0-1 0 0 0,-1 10 0 0 0,-2 6 16 0 0,-10 35-1 0 0,11-49 2 0 0,-1 2 7 0 0,0-1 0 0 0,0 0 0 0 0,-1 1-1 0 0,0-1 1 0 0,-10 13 0 0 0,-31 36 120 0 0,33-42-97 0 0,-11 11-87 0 0,-1-1 0 0 0,-46 36 1 0 0,-61 34-403 0 0,95-70 391 0 0,24-15 17 0 0,9-7 44 0 0,-1-1-1 0 0,1 1 1 0 0,-1-1 0 0 0,1 1-1 0 0,-1-1 1 0 0,0 0 0 0 0,0-1-1 0 0,0 1 1 0 0,0-1 0 0 0,-6 2-1 0 0,1 0 20 0 0,7-3 234 0 0,5-2-222 0 0,0-1 1 0 0,-1 0-1 0 0,1 1 0 0 0,0 0 0 0 0,0 0 1 0 0,0 0-1 0 0,0 0 0 0 0,1 0 0 0 0,5-2 1 0 0,-7 3-12 0 0,14-7-5 0 0,-10 5 12 0 0,0 0 0 0 0,0 1 0 0 0,0-1-1 0 0,0 1 1 0 0,0 0 0 0 0,0 0 0 0 0,1 1 0 0 0,-1 0-1 0 0,11-1 1 0 0,19 1 237 0 0,42-8 0 0 0,-4 0-80 0 0,77-1 21 0 0,-106 4-199 0 0,-41 5-271 0 0,0 1 0 0 0,0-1 0 0 0,0 0 0 0 0,-1 0 0 0 0,1 0 0 0 0,6-3 0 0 0,0 0-959 0 0,0 2-898 0 0,0-1-4416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291 149 5063 0 0,'-9'0'343'0'0,"1"1"-1"0"0,-1 0 1 0 0,-12 3-1 0 0,15-3 530 0 0,1 1 0 0 0,-1-1 0 0 0,1 2-1 0 0,0-1 1 0 0,0 0 0 0 0,0 1 0 0 0,0 0 0 0 0,0 0 0 0 0,1 1-1 0 0,-6 4 1 0 0,9-6 134 0 0,6 10-148 0 0,-3-11-774 0 0,0 1 1 0 0,0 0-1 0 0,0-1 0 0 0,0 1 0 0 0,1-1 0 0 0,-1 1 0 0 0,0-1 1 0 0,1 0-1 0 0,-1 0 0 0 0,0 0 0 0 0,1 0 0 0 0,-1-1 1 0 0,1 1-1 0 0,4 0 0 0 0,3 0 178 0 0,0 0-1 0 0,16 0 1 0 0,-7-3-75 0 0,0 0 0 0 0,0-2-1 0 0,0 0 1 0 0,0-1 0 0 0,-1 0 0 0 0,27-13 0 0 0,-15 4-91 0 0,-1-1 0 0 0,-1-2 0 0 0,27-20 0 0 0,-46 30-93 0 0,28-22 86 0 0,-34 27-90 0 0,-1 0 1 0 0,0-1-1 0 0,1 1 1 0 0,-1-1-1 0 0,0 1 1 0 0,0-1 0 0 0,-1 0-1 0 0,1 0 1 0 0,0 0-1 0 0,1-5 1 0 0,-3 7-12 0 0,0 1 1 0 0,0-1 0 0 0,1 0-1 0 0,-1 0 1 0 0,0 0 0 0 0,0 0-1 0 0,-1 0 1 0 0,1 0 0 0 0,0 0-1 0 0,0 0 1 0 0,0 0-1 0 0,-1 1 1 0 0,1-1 0 0 0,0 0-1 0 0,-1 0 1 0 0,1 0 0 0 0,0 0-1 0 0,-1 1 1 0 0,1-1 0 0 0,-1 0-1 0 0,0 0 1 0 0,1 1-1 0 0,-1-1 1 0 0,0 0 0 0 0,1 1-1 0 0,-1-1 1 0 0,0 1 0 0 0,0-1-1 0 0,1 1 1 0 0,-1-1-1 0 0,0 1 1 0 0,0 0 0 0 0,0-1-1 0 0,0 1 1 0 0,1 0 0 0 0,-1 0-1 0 0,0-1 1 0 0,-1 1 0 0 0,-3-1-76 0 0,0 0 0 0 0,0 1 0 0 0,0-1 0 0 0,0 1 1 0 0,-8 1-1 0 0,-19 5-272 0 0,1 1 1 0 0,-60 22-1 0 0,62-19 260 0 0,-20 7 155 0 0,1 2 0 0 0,1 3 0 0 0,1 1 0 0 0,1 3 0 0 0,-46 33 0 0 0,80-51 117 0 0,0 1 0 0 0,1 0 0 0 0,0 0-1 0 0,-16 19 1 0 0,25-26-118 0 0,0 0-1 0 0,0 0 0 0 0,0 0 1 0 0,1 0-1 0 0,-1 0 1 0 0,0 0-1 0 0,1 0 0 0 0,0 0 1 0 0,-1 0-1 0 0,1 0 1 0 0,0 0-1 0 0,0 0 0 0 0,0 0 1 0 0,1 4-1 0 0,-1-5-28 0 0,0-1-1 0 0,0 1 1 0 0,1-1 0 0 0,-1 1-1 0 0,0 0 1 0 0,1-1-1 0 0,-1 1 1 0 0,1-1 0 0 0,-1 1-1 0 0,1-1 1 0 0,-1 1 0 0 0,0-1-1 0 0,1 0 1 0 0,0 1-1 0 0,-1-1 1 0 0,1 0 0 0 0,-1 1-1 0 0,2-1 1 0 0,0 2 52 0 0,6 3 31 0 0,0-1-1 0 0,0 1 0 0 0,0-1 0 0 0,1-1 0 0 0,-1 0 0 0 0,11 3 0 0 0,56 9 185 0 0,-17-5-273 0 0,1 5-1219 0 0,-30-6 459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6 640 18431 0 0,'2'-3'487'0'0,"2"-4"-862"0"0,4-10 5608 0 0,-20 1-3415 0 0,10 11-1747 0 0,1 1 1 0 0,-1-1-1 0 0,1 1 1 0 0,1-1 0 0 0,-1 1-1 0 0,0-1 1 0 0,1 1-1 0 0,0-1 1 0 0,0 1-1 0 0,1-1 1 0 0,-1 0-1 0 0,1 1 1 0 0,0-1 0 0 0,2-5-1 0 0,1-1 29 0 0,0 0 0 0 0,1 0-1 0 0,0 0 1 0 0,10-14 0 0 0,7-10-42 0 0,2 0 1 0 0,1 2-1 0 0,2 1 0 0 0,47-45 1 0 0,-42 50-310 0 0,1 2 0 0 0,1 2 1 0 0,0 1-1 0 0,2 1 0 0 0,1 2 1 0 0,1 2-1 0 0,0 1 0 0 0,1 2 1 0 0,0 2-1 0 0,75-13 0 0 0,-18 11-998 0 0,-49 8 525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39 5063 0 0,'23'-27'2659'0'0,"-23"27"-2410"0"0,0-1-1 0 0,0 1 1 0 0,0-1-1 0 0,-1 0 1 0 0,1 1 0 0 0,0 0-1 0 0,-1-1 1 0 0,1 1 0 0 0,0-1-1 0 0,-1 1 1 0 0,1-1-1 0 0,0 1 1 0 0,-1 0 0 0 0,1-1-1 0 0,-1 1 1 0 0,1 0-1 0 0,-1-1 1 0 0,1 1 0 0 0,-1 0-1 0 0,1 0 1 0 0,-1-1-1 0 0,1 1 1 0 0,-1 0 0 0 0,1 0-1 0 0,-1 0 1 0 0,0 0-1 0 0,-15-3 1417 0 0,9 3-1436 0 0,1 1 0 0 0,0 0 1 0 0,-1 0-1 0 0,1 1 0 0 0,0-1 0 0 0,0 1 0 0 0,-1 1 0 0 0,-8 4 0 0 0,-5 4 234 0 0,-21 16 0 0 0,17-11-103 0 0,-28 20-5 0 0,1 2 0 0 0,-46 47 1 0 0,-230 193-270 0 0,321-273-86 0 0,0 0 0 0 0,0 0 0 0 0,0 0 0 0 0,1 1 0 0 0,0 0 0 0 0,-6 10 0 0 0,10-15 0 0 0,0 0 0 0 0,0 1 0 0 0,1-1 0 0 0,-1 0 0 0 0,0 1 0 0 0,1-1 0 0 0,-1 1 0 0 0,1-1 0 0 0,0 1 0 0 0,0-1 0 0 0,-1 1 0 0 0,1-1 0 0 0,0 1 0 0 0,0-1 0 0 0,0 1 0 0 0,0 0 0 0 0,1-1 0 0 0,-1 1 0 0 0,0-1 0 0 0,1 1 0 0 0,-1-1 0 0 0,1 0 0 0 0,-1 1 0 0 0,1-1 0 0 0,0 1 0 0 0,0-1 0 0 0,-1 0 0 0 0,1 1 0 0 0,0-1 0 0 0,0 0 0 0 0,0 0 0 0 0,0 0 0 0 0,1 0 0 0 0,-1 0 0 0 0,0 0 0 0 0,0 0 0 0 0,1 0 0 0 0,-1-1 0 0 0,2 2 0 0 0,6 3 8 0 0,0-1 0 0 0,1 0 1 0 0,-1-1-1 0 0,1 0 0 0 0,0-1 0 0 0,13 3 0 0 0,61 2 67 0 0,-56-7-155 0 0,0-1 0 0 0,54-10 1 0 0,-42 4-979 0 0,-2 2-313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70 11055 0 0,'2'-4'111'0'0,"1"0"0"0"0,-1 0 0 0 0,0-1-1 0 0,-1 1 1 0 0,1 0 0 0 0,-1-1 0 0 0,0 1-1 0 0,0-1 1 0 0,0 0 0 0 0,-1 1 0 0 0,1-1 0 0 0,-2-7-1 0 0,1 12 17 0 0,0 0 0 0 0,0-1 0 0 0,-1 1 0 0 0,1-1-1 0 0,0 1 1 0 0,-1 0 0 0 0,1 0 0 0 0,-1-1 0 0 0,1 1-1 0 0,0 0 1 0 0,-1 0 0 0 0,1-1 0 0 0,-1 1 0 0 0,1 0-1 0 0,-1 0 1 0 0,1 0 0 0 0,-1 0 0 0 0,1-1 0 0 0,-1 1 0 0 0,1 0-1 0 0,-1 0 1 0 0,1 0 0 0 0,-1 0 0 0 0,-12 0 1341 0 0,12 1-1305 0 0,-12 0 260 0 0,-1 1 0 0 0,1 1 0 0 0,-1 0 0 0 0,1 1 1 0 0,0 0-1 0 0,-19 10 0 0 0,-72 45-673 0 0,78-44 415 0 0,-22 15-149 0 0,-48 37 0 0 0,79-53 11 0 0,0 1 0 0 0,1 0-1 0 0,1 1 1 0 0,0 1 0 0 0,-22 33-1 0 0,35-47-7 0 0,0 1-1 0 0,0-1 0 0 0,1 1 1 0 0,-1-1-1 0 0,1 1 0 0 0,-1 0 1 0 0,1-1-1 0 0,0 1 1 0 0,1 0-1 0 0,-1 0 0 0 0,1 6 1 0 0,0-8 3 0 0,0 0 0 0 0,0 0 0 0 0,1 0 0 0 0,-1 0 1 0 0,1 0-1 0 0,0 0 0 0 0,-1 0 0 0 0,1 0 0 0 0,0 0 0 0 0,0 0 0 0 0,0 0 0 0 0,0-1 1 0 0,1 1-1 0 0,-1 0 0 0 0,0-1 0 0 0,1 1 0 0 0,-1-1 0 0 0,1 1 0 0 0,0-1 1 0 0,-1 0-1 0 0,1 0 0 0 0,0 0 0 0 0,2 1 0 0 0,3 2 78 0 0,1-1 1 0 0,0-1-1 0 0,0 1 0 0 0,0-1 0 0 0,0-1 1 0 0,0 1-1 0 0,0-1 0 0 0,15-1 0 0 0,0 0 243 0 0,43-8 0 0 0,-51 6-271 0 0,-1-1 0 0 0,1 0 0 0 0,0-2 0 0 0,-1 1 0 0 0,26-14 0 0 0,-35 16-75 0 0,-1-1 0 0 0,1 0 0 0 0,-1 0 0 0 0,0 0 0 0 0,0-1 0 0 0,0 1 0 0 0,-1-1 0 0 0,1 0 0 0 0,-1 0 0 0 0,0 0 0 0 0,0-1 0 0 0,0 1 0 0 0,-1-1 0 0 0,0 1 0 0 0,0-1 0 0 0,0 0 0 0 0,0 0 0 0 0,-1 0 0 0 0,1 0 0 0 0,0-9 0 0 0,0-17-484 0 0,-2 23-201 0 0,0 0 1 0 0,1 0 0 0 0,0 0-1 0 0,1 0 1 0 0,-1 0 0 0 0,2 0-1 0 0,4-13 1 0 0,2 5-5636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71 172 1839 0 0,'9'11'266'0'0,"12"18"-5"0"0,-19-26 476 0 0,-1 0 0 0 0,0 0 0 0 0,0 0 0 0 0,0 0 0 0 0,1 5-1 0 0,-2-6-226 0 0,1 1 0 0 0,-1-1 0 0 0,0 0 0 0 0,0 0 0 0 0,0 0 0 0 0,0 1-1 0 0,-1-1 1 0 0,1 0 0 0 0,-1 0 0 0 0,1 0 0 0 0,-1 0 0 0 0,0 0 0 0 0,0 1 0 0 0,-1 2-1 0 0,0-2-195 0 0,-1 0-1 0 0,1-1 0 0 0,0 1 0 0 0,-1 0 0 0 0,1-1 1 0 0,-1 0-1 0 0,0 1 0 0 0,-4 1 0 0 0,-1 1-49 0 0,0-1 1 0 0,0 0-1 0 0,-1 0 0 0 0,0-1 1 0 0,0-1-1 0 0,-10 3 1 0 0,18-5 85 0 0,0-1-319 0 0,1 0 0 0 0,-1 1 0 0 0,1-1 0 0 0,-1 0-1 0 0,1 0 1 0 0,0 0 0 0 0,-1 0 0 0 0,1 0 0 0 0,0 0 0 0 0,0 0 0 0 0,0 0-1 0 0,0 0 1 0 0,-1-2 0 0 0,5-2 22 0 0,-1-1 0 0 0,1 0 0 0 0,0 1 0 0 0,1 0 1 0 0,-1 0-1 0 0,1 0 0 0 0,0 0 0 0 0,9-6 0 0 0,-12 9-45 0 0,44-32 45 0 0,81-47 1 0 0,-98 64-44 0 0,-27 15-6 0 0,116-64 147 0 0,-96 55 80 0 0,0 1-1 0 0,1 1 1 0 0,34-8-1 0 0,-51 15-145 0 0,0 1 0 0 0,0 0 1 0 0,0 0-1 0 0,0 1 0 0 0,0 0 0 0 0,0 0 0 0 0,9 2 0 0 0,-12-2-61 0 0,-1 0-1 0 0,0 1 1 0 0,0 0-1 0 0,0-1 1 0 0,0 1-1 0 0,0 0 1 0 0,0 0-1 0 0,0 0 1 0 0,-1 1-1 0 0,1-1 1 0 0,0 0-1 0 0,0 1 1 0 0,-1-1-1 0 0,1 1 1 0 0,-1-1-1 0 0,1 1 1 0 0,-1 0-1 0 0,0-1 1 0 0,0 1-1 0 0,0 0 1 0 0,0 0-1 0 0,0 0 1 0 0,1 4-1 0 0,0 0-17 0 0,-1 0 0 0 0,0 1 0 0 0,-1-1 0 0 0,1 0-1 0 0,-1 1 1 0 0,0-1 0 0 0,-1 1 0 0 0,0-1-1 0 0,0 0 1 0 0,0 0 0 0 0,-4 11 0 0 0,-4 7 27 0 0,-17 35 1 0 0,19-45-32 0 0,-9 18-619 0 0,-20 47-5596 0 0,33-70-717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597 691 11055 0 0,'0'0'852'0'0,"2"0"-560"0"0,17 2-325 0 0,-17-2 390 0 0,0 1 0 0 0,0-1-1 0 0,0 1 1 0 0,0 0-1 0 0,0 0 1 0 0,0 0 0 0 0,0 0-1 0 0,-1 0 1 0 0,1 0 0 0 0,0 0-1 0 0,-1 1 1 0 0,1-1-1 0 0,-1 0 1 0 0,1 1 0 0 0,-1 0-1 0 0,0-1 1 0 0,1 1-1 0 0,-1 0 1 0 0,0-1 0 0 0,1 5-1 0 0,-1-5-333 0 0,-1 0-1 0 0,1-1 1 0 0,-1 1-1 0 0,1 0 1 0 0,-1 0-1 0 0,1-1 1 0 0,0 1-1 0 0,-1 0 1 0 0,1-1-1 0 0,0 1 1 0 0,-1 0 0 0 0,1-1-1 0 0,0 1 1 0 0,0-1-1 0 0,0 0 1 0 0,-1 1-1 0 0,1-1 1 0 0,0 0-1 0 0,0 1 1 0 0,0-1-1 0 0,0 0 1 0 0,0 0-1 0 0,0 0 1 0 0,0 1-1 0 0,1-1 1 0 0,1-1 32 0 0,0 1 1 0 0,0-1-1 0 0,-1 1 0 0 0,1-1 1 0 0,0 0-1 0 0,0 0 0 0 0,-1 0 1 0 0,5-2-1 0 0,3-4 162 0 0,1 1 0 0 0,-2-1 0 0 0,11-10 0 0 0,1-2-89 0 0,-2-2-1 0 0,-1 0 1 0 0,0-1 0 0 0,-2 0-1 0 0,0-1 1 0 0,14-31 0 0 0,-5 3-137 0 0,-2-2 1 0 0,15-55-1 0 0,-36 103-4 0 0,13-39-363 0 0,-2 0 1 0 0,-3 0-1 0 0,7-55 0 0 0,-16 94 238 0 0,-1 0 1 0 0,0 0-1 0 0,0 0 0 0 0,0 0 1 0 0,-1 0-1 0 0,-1-6 0 0 0,1 10 117 0 0,1 0-1 0 0,0 0 1 0 0,0 0-1 0 0,-1 1 1 0 0,1-1-1 0 0,-1 0 1 0 0,1 0-1 0 0,-1 0 1 0 0,1 1-1 0 0,-1-1 1 0 0,1 0-1 0 0,-1 0 1 0 0,1 1-1 0 0,-1-1 1 0 0,0 1-1 0 0,0-1 1 0 0,1 1-1 0 0,-1-1 1 0 0,0 1-1 0 0,0-1 1 0 0,1 1-1 0 0,-1-1 1 0 0,0 1-1 0 0,0 0 1 0 0,0 0-1 0 0,0-1 1 0 0,0 1-1 0 0,0 0 1 0 0,0 0-1 0 0,1 0 1 0 0,-1 0-1 0 0,0 0 1 0 0,0 0-1 0 0,0 0 1 0 0,0 0-1 0 0,0 0 1 0 0,0 1-1 0 0,0-1 1 0 0,-1 1-1 0 0,-3 1 13 0 0,-1 0 0 0 0,1 1 0 0 0,0 0 0 0 0,0 0 0 0 0,0 0 0 0 0,0 0 0 0 0,-4 5 0 0 0,-30 31 0 0 0,32-32 10 0 0,-38 44 129 0 0,-69 100 1 0 0,-23 67 297 0 0,112-175-389 0 0,-10 16 161 0 0,3 2 0 0 0,3 0 0 0 0,-31 95 0 0 0,-24 85 49 0 0,57-176-197 0 0,-57 99-1 0 0,71-142-25 0 0,-1 0 0 0 0,-2-1 0 0 0,0-1 0 0 0,-1-1 0 0 0,-1 0 0 0 0,-27 22 0 0 0,27-26-52 0 0,12-10-290 0 0,1 0-1 0 0,-1 0 1 0 0,0-1-1 0 0,0 1 1 0 0,0-1 0 0 0,-1-1-1 0 0,0 1 1 0 0,1-1 0 0 0,-11 3-1 0 0,8-6-867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7831 0 0,'0'0'706'0'0,"3"-7"-564"0"0,-3 6-90 0 0,1 0-1 0 0,0 0 1 0 0,-1 0 0 0 0,1 0-1 0 0,0 0 1 0 0,0 0-1 0 0,0 0 1 0 0,0 0-1 0 0,0 0 1 0 0,0 0-1 0 0,0 1 1 0 0,0-1-1 0 0,0 0 1 0 0,0 1 0 0 0,0-1-1 0 0,1 1 1 0 0,1-1-1 0 0,25-4 3455 0 0,-14 3-1833 0 0,107-22 5786 0 0,157-50-6064 0 0,-246 64-1264 0 0,201-59 581 0 0,-217 65-1350 0 0,1 1 1 0 0,28-2-1 0 0,-29 4-1309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90 358 12895 0 0,'0'0'998'0'0,"1"1"-389"0"0,0 3 124 0 0,1 0 1 0 0,-1 0-1 0 0,0 0 1 0 0,-1 0-1 0 0,1 1 1 0 0,-1-1-1 0 0,0 0 0 0 0,0 6 1 0 0,-1-2-166 0 0,0-1 1 0 0,0 1 0 0 0,-6 14-1 0 0,-2 0-254 0 0,-23 41-1 0 0,28-55-13 0 0,-8 15-348 0 0,2 1 0 0 0,-9 25 0 0 0,19-47-336 0 0</inkml:trace>
  <inkml:trace contextRef="#ctx0" brushRef="#br0" timeOffset="1">428 17 8751 0 0,'9'-17'6880'0'0,"2"21"-6632"0"0,-2 3-248 0 0,-2 2-96 0 0,-2 0-6232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175 467 5527 0 0,'0'0'498'0'0,"2"1"-406"0"0,38 6 608 0 0,-11-6 5593 0 0,-21 5-1441 0 0,-20-5-4424 0 0,0 1 0 0 0,0-1-1 0 0,1-1 1 0 0,-1 0 0 0 0,0-1 0 0 0,0 0 0 0 0,-14-4 0 0 0,18 3-331 0 0,0 0 1 0 0,-1-1-1 0 0,1 0 1 0 0,0 0 0 0 0,0-1-1 0 0,1 0 1 0 0,-1 0 0 0 0,1-1-1 0 0,0 0 1 0 0,0-1-1 0 0,0 1 1 0 0,1-1 0 0 0,-6-7-1 0 0,8 8-32 0 0,0 0 0 0 0,1 0 0 0 0,-1-1-1 0 0,1 1 1 0 0,0-1 0 0 0,1 1 0 0 0,-1-1-1 0 0,1 0 1 0 0,0 0 0 0 0,1 0 0 0 0,0-1-1 0 0,0 1 1 0 0,0 0 0 0 0,0 0 0 0 0,1-1 0 0 0,0 1-1 0 0,1 0 1 0 0,1-11 0 0 0,1 4-72 0 0,1 0 0 0 0,0 0 0 0 0,1 1 1 0 0,1 0-1 0 0,0-1 0 0 0,1 2 0 0 0,0-1 0 0 0,0 1 1 0 0,1 0-1 0 0,18-18 0 0 0,-10 13-189 0 0,2 0 0 0 0,0 0-1 0 0,0 2 1 0 0,2 0 0 0 0,29-15 0 0 0,-37 23 141 0 0,0 0 1 0 0,0 1-1 0 0,1 1 0 0 0,0 0 1 0 0,0 1-1 0 0,0 0 1 0 0,0 1-1 0 0,16-1 1 0 0,-19 3 20 0 0,1 0 1 0 0,-1 1-1 0 0,1 0 1 0 0,-1 0 0 0 0,0 1-1 0 0,1 0 1 0 0,-1 1-1 0 0,0 1 1 0 0,0-1 0 0 0,16 10-1 0 0,-22-11 48 0 0,0 1 0 0 0,0-1 1 0 0,-1 1-1 0 0,0 0 0 0 0,1 0 0 0 0,-1 0 0 0 0,0 0 0 0 0,0 0 0 0 0,0 1 0 0 0,-1-1 0 0 0,1 1 1 0 0,-1 0-1 0 0,0 0 0 0 0,3 8 0 0 0,-3-6 34 0 0,-1 0-1 0 0,1 0 1 0 0,-1 1-1 0 0,-1-1 1 0 0,1 1 0 0 0,-1-1-1 0 0,0 1 1 0 0,0-1 0 0 0,-2 9-1 0 0,-1-1 41 0 0,-1 0 0 0 0,0-1 0 0 0,0 0 0 0 0,-1 0 0 0 0,-1 0 0 0 0,-1 0 0 0 0,1-1 0 0 0,-16 20 0 0 0,4-8-43 0 0,-2 0-1 0 0,0-2 1 0 0,-1 0 0 0 0,-1-2-1 0 0,-40 29 1 0 0,37-32-505 0 0,12-7-985 0 0,-1-1-1 0 0,-22 11 0 0 0,18-12-593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 16007 0 0,'2'-3'1148'0'0,"-2"3"-1132"0"0,0 0-1 0 0,0 0 0 0 0,0 0 1 0 0,1 0-1 0 0,-1 0 1 0 0,0 0-1 0 0,0 0 1 0 0,0 0-1 0 0,0 0 1 0 0,0 0-1 0 0,0 0 0 0 0,0 0 1 0 0,0 0-1 0 0,0 0 1 0 0,0 0-1 0 0,0 0 1 0 0,0 0-1 0 0,0 0 0 0 0,0 0 1 0 0,0 0-1 0 0,0 0 1 0 0,0 0-1 0 0,0 0 1 0 0,0 0-1 0 0,0 0 1 0 0,1 0-1 0 0,-1 0 0 0 0,0 0 1 0 0,0 0-1 0 0,0 0 1 0 0,0 0-1 0 0,0 0 1 0 0,0 0-1 0 0,0 0 1 0 0,0 0-1 0 0,0 0 0 0 0,0 0 1 0 0,0 0-1 0 0,0 0 1 0 0,0 0-1 0 0,0 0 1 0 0,0 0-1 0 0,0 0 1 0 0,0 0-1 0 0,0 0 0 0 0,0 0 1 0 0,0 0-1 0 0,0 0 1 0 0,0 0-1 0 0,-5 13 119 0 0,-2 0 1 0 0,0 0-1 0 0,0 0 0 0 0,-11 13 0 0 0,-9 15 11 0 0,-105 209 897 0 0,-14 25 268 0 0,62-140-1300 0 0,-130 162 0 0 0,191-268-1431 0 0,3-5-450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5063 0 0,'1'2'3231'0'0,"-1"17"5704"0"0,-7 14-6610 0 0,2-11-1456 0 0,-13 108 897 0 0,15-98-1550 0 0,-5 19 11 0 0,4-32-352 0 0,1 0 1 0 0,1 0-1 0 0,1-1 1 0 0,1 1-1 0 0,2 23 0 0 0,-2-40-272 0 0,14-3-2471 0 0,2-5 1536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6911 0 0,'0'0'528'0'0,"2"0"-341"0"0,1 0-51 0 0,0 1 0 0 0,0-1 0 0 0,0 0 0 0 0,0 1 1 0 0,0 0-1 0 0,3 1 0 0 0,30 16 6118 0 0,-30-14-5433 0 0,0 0-1 0 0,1 0 1 0 0,0-1-1 0 0,-1 0 1 0 0,11 2 0 0 0,3-1-416 0 0,1-1 0 0 0,-1 0 1 0 0,0-2-1 0 0,1 0 0 0 0,-1-2 0 0 0,1 0 1 0 0,-1-1-1 0 0,0-1 0 0 0,0-1 1 0 0,27-9-1 0 0,-34 9-399 0 0,0 0 0 0 0,-1-1 0 0 0,1-1 1 0 0,-1 0-1 0 0,0-1 0 0 0,12-8 0 0 0,-23 14-118 0 0,-2-8-211 0 0,1 8 309 0 0,0 1 1 0 0,-1-1-1 0 0,1 1 0 0 0,-1-1 0 0 0,1 0 1 0 0,-1 1-1 0 0,1-1 0 0 0,-1 1 0 0 0,1-1 1 0 0,-1 1-1 0 0,0-1 0 0 0,1 1 0 0 0,-1 0 1 0 0,0-1-1 0 0,1 1 0 0 0,-1 0 0 0 0,0-1 0 0 0,1 1 1 0 0,-1 0-1 0 0,0 0 0 0 0,0 0 0 0 0,1 0 1 0 0,-1 0-1 0 0,0-1 0 0 0,0 1 0 0 0,1 1 1 0 0,-1-1-1 0 0,0 0 0 0 0,0 0 0 0 0,0 0 1 0 0,-27 7-257 0 0,26-6 246 0 0,-13 4-45 0 0,0 2 1 0 0,0 0-1 0 0,0 0 0 0 0,-22 17 0 0 0,-50 44 66 0 0,64-48 94 0 0,1 1 0 0 0,1 1-1 0 0,1 0 1 0 0,1 2 0 0 0,0 0-1 0 0,-19 38 1 0 0,35-57-75 0 0,0 0 1 0 0,0 1-1 0 0,1 0 0 0 0,0-1 0 0 0,0 1 1 0 0,1 0-1 0 0,-1 0 0 0 0,0 11 0 0 0,2-15-36 0 0,1 0 0 0 0,-1 0 0 0 0,0 0 0 0 0,0 0-1 0 0,1 0 1 0 0,-1 0 0 0 0,1 0 0 0 0,0 0-1 0 0,-1 0 1 0 0,1 0 0 0 0,0 0 0 0 0,0 0 0 0 0,1 0-1 0 0,-1-1 1 0 0,0 1 0 0 0,0 0 0 0 0,1-1 0 0 0,-1 1-1 0 0,1-1 1 0 0,0 0 0 0 0,-1 1 0 0 0,1-1-1 0 0,0 0 1 0 0,0 0 0 0 0,-1 0 0 0 0,1 0 0 0 0,0 0-1 0 0,3 0 1 0 0,1 2-273 0 0,1-2 0 0 0,-1 1-1 0 0,1-1 1 0 0,-1 0 0 0 0,1 0 0 0 0,6-1-1 0 0,25-2-5002 0 0,0-2-1427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4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87 329 9671 0 0,'-2'1'748'0'0,"-34"28"194"0"0,-12 7 9503 0 0,60-38-9100 0 0,-4-1-1152 0 0,0 0 0 0 0,1 0 0 0 0,-1-1 0 0 0,-1 0 0 0 0,1 0 0 0 0,11-9 0 0 0,43-38 228 0 0,-27 20-276 0 0,31-24-262 0 0,3 3-1 0 0,124-70 0 0 0,-125 90-242 0 0,-59 29 316 0 0,0 0 0 0 0,0 1 0 0 0,0-1-1 0 0,0 2 1 0 0,19-2 0 0 0,-27 3 41 0 0,0 0 1 0 0,0 0-1 0 0,0 0 1 0 0,0 0-1 0 0,0 0 1 0 0,0 0-1 0 0,0 1 1 0 0,0-1-1 0 0,0 0 1 0 0,0 1-1 0 0,0-1 1 0 0,0 0-1 0 0,-1 1 1 0 0,1-1-1 0 0,0 1 1 0 0,0 0-1 0 0,0-1 1 0 0,-1 1-1 0 0,1-1 1 0 0,0 1-1 0 0,-1 0 1 0 0,1 0-1 0 0,0 1 1 0 0,0 0 8 0 0,0 0 0 0 0,0 0 0 0 0,-1-1 0 0 0,1 1 0 0 0,-1 0 0 0 0,1 1 0 0 0,-1-1 0 0 0,0 0 0 0 0,0 0 0 0 0,0 3 0 0 0,-1 3 29 0 0,0 0 0 0 0,-1 0 1 0 0,1-1-1 0 0,-2 1 0 0 0,-2 6 0 0 0,-9 16 198 0 0,-2 0-1 0 0,-22 32 1 0 0,-18 31 130 0 0,52-86-447 0 0,0 0 0 0 0,1 0-1 0 0,0 1 1 0 0,1-1 0 0 0,-1 1-1 0 0,2-1 1 0 0,-1 1 0 0 0,1-1-1 0 0,0 1 1 0 0,0 0 0 0 0,1 9-1 0 0,0-16-51 0 0,0-1 0 0 0,1 1 0 0 0,-1 0 0 0 0,0-1 0 0 0,0 1-1 0 0,0 0 1 0 0,0-1 0 0 0,1 1 0 0 0,-1-1 0 0 0,0 1-1 0 0,1-1 1 0 0,-1 1 0 0 0,0-1 0 0 0,1 1 0 0 0,-1-1 0 0 0,0 1-1 0 0,1-1 1 0 0,-1 1 0 0 0,1-1 0 0 0,-1 0 0 0 0,2 1 0 0 0,5 5-1842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553 281 3679 0 0,'0'0'2855'0'0,"0"2"-1486"0"0,2 0-2106 0 0,4 15 11267 0 0,-8-11-9324 0 0,1-4-933 0 0,1-2-244 0 0,0 1 0 0 0,0-1 0 0 0,-1 0 0 0 0,1 1 0 0 0,0-1 0 0 0,0 0-1 0 0,0 1 1 0 0,-1-1 0 0 0,1 0 0 0 0,0 0 0 0 0,-1 1 0 0 0,1-1 0 0 0,0 0 0 0 0,0 0 0 0 0,-1 1-1 0 0,1-1 1 0 0,0 0 0 0 0,-1 0 0 0 0,1 0 0 0 0,-1 1 0 0 0,1-1 0 0 0,0 0 0 0 0,-1 0 0 0 0,1 0-1 0 0,0 0 1 0 0,-1 0 0 0 0,1 0 0 0 0,-1 0 0 0 0,1 0 0 0 0,0 0 0 0 0,-1 0 0 0 0,1 0 0 0 0,-1 0-1 0 0,0 0 1 0 0,1-1 36 0 0,-1 1-1 0 0,0 0 0 0 0,0 0 1 0 0,0 0-1 0 0,1-1 0 0 0,-1 1 1 0 0,0 0-1 0 0,0-1 0 0 0,1 1 1 0 0,-1-1-1 0 0,0 1 0 0 0,1-1 1 0 0,-2 0-1 0 0,1-1-6 0 0,1 0-1 0 0,-1 1 1 0 0,0-1-1 0 0,1 0 0 0 0,0 0 1 0 0,-1 0-1 0 0,1 0 1 0 0,0 0-1 0 0,0 0 1 0 0,0 1-1 0 0,0-1 0 0 0,0 0 1 0 0,1 0-1 0 0,-1 0 1 0 0,1 0-1 0 0,0-1 1 0 0,12-32 378 0 0,-10 29-364 0 0,22-49 187 0 0,-13 31-239 0 0,-1 0 0 0 0,-1 0-1 0 0,-1-1 1 0 0,5-27 0 0 0,-13 51-36 0 0,-1-1 1 0 0,0 1-1 0 0,0 0 0 0 0,0-1 1 0 0,1 1-1 0 0,-1 0 1 0 0,-1-1-1 0 0,1 1 0 0 0,0 0 1 0 0,0-1-1 0 0,0 1 1 0 0,-1 0-1 0 0,1-1 0 0 0,-1 1 1 0 0,1 0-1 0 0,-1-1 1 0 0,-1-1-1 0 0,2 2-1 0 0,-1 1 0 0 0,0-1 0 0 0,0 1 0 0 0,1-1 0 0 0,-1 1 0 0 0,0 0 0 0 0,0-1 0 0 0,0 1 1 0 0,0 0-1 0 0,1-1 0 0 0,-1 1 0 0 0,0 0 0 0 0,0 0 0 0 0,0 0 0 0 0,0 0 0 0 0,0 0 0 0 0,0 0 0 0 0,0 0 0 0 0,0 0 0 0 0,1 0 0 0 0,-1 0 0 0 0,0 0 0 0 0,0 1 0 0 0,0-1 1 0 0,0 0-1 0 0,0 1 0 0 0,1-1 0 0 0,-2 1 0 0 0,-29 14-197 0 0,1 2 0 0 0,0 1 1 0 0,-27 23-1 0 0,12-6 188 0 0,2 2 0 0 0,1 2 0 0 0,-37 45 0 0 0,27-21 30 0 0,-65 103 0 0 0,72-89-2 0 0,39-65 13 0 0,1 0 1 0 0,0 1 0 0 0,1-1-1 0 0,-5 22 1 0 0,9-33-4 0 0,-1 1-1 0 0,1 0 1 0 0,0 0-1 0 0,-1 0 1 0 0,1-1-1 0 0,0 1 1 0 0,1 0 0 0 0,-1 0-1 0 0,0-1 1 0 0,0 1-1 0 0,1 0 1 0 0,-1 0-1 0 0,1-1 1 0 0,-1 1-1 0 0,1 0 1 0 0,0-1 0 0 0,0 1-1 0 0,-1-1 1 0 0,3 3-1 0 0,-2-3 11 0 0,1 0-1 0 0,-1 0 0 0 0,0 0 1 0 0,1-1-1 0 0,-1 1 0 0 0,0 0 1 0 0,1-1-1 0 0,-1 1 1 0 0,1-1-1 0 0,-1 0 0 0 0,1 1 1 0 0,-1-1-1 0 0,1 0 0 0 0,0 0 1 0 0,-1 0-1 0 0,1 0 1 0 0,-1 0-1 0 0,1 0 0 0 0,-1-1 1 0 0,1 1-1 0 0,-1 0 0 0 0,1-1 1 0 0,1 0-1 0 0,17-7 177 0 0,0 0-1 0 0,-1-1 1 0 0,31-20-1 0 0,-27 15-59 0 0,197-127 276 0 0,-163 99-466 0 0,86-83-1 0 0,-142 123-83 0 0,-4 2-386 0 0,1 1 474 0 0,-1-1 1 0 0,0 1-1 0 0,0 0 0 0 0,0-1 0 0 0,0 1 1 0 0,1 0-1 0 0,-1 1 0 0 0,1-1 1 0 0,-1 0-1 0 0,-3 3 0 0 0,-25 22-36 0 0,17-14 18 0 0,1 0 72 0 0,0 0-1 0 0,0 1 1 0 0,-12 16 0 0 0,20-22-231 0 0,0 0 0 0 0,1 0 0 0 0,-1 0 1 0 0,1 1-1 0 0,1 0 0 0 0,-1 0 1 0 0,1 0-1 0 0,-3 14 0 0 0,5-11-1343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100 731 3223 0 0,'0'0'672'0'0,"-7"-4"4615"0"0,-23-8 2206 0 0,23 10-6952 0 0,1 0 1 0 0,0-1-1 0 0,0 0 1 0 0,-6-4-1 0 0,10 6-419 0 0,0 0 0 0 0,0-1 0 0 0,1 1 0 0 0,-1-1 0 0 0,1 1 1 0 0,-1-1-1 0 0,1 0 0 0 0,-1 0 0 0 0,1 0 0 0 0,0 0 0 0 0,0 0 0 0 0,0 0 0 0 0,0 0 1 0 0,0 0-1 0 0,1 0 0 0 0,-2-3 0 0 0,1-4 100 0 0,0 1-1 0 0,1 0 1 0 0,0 0 0 0 0,0-1-1 0 0,1 1 1 0 0,0 0 0 0 0,0 0-1 0 0,1-1 1 0 0,5-14 0 0 0,3-4 173 0 0,21-37-1 0 0,-27 57-331 0 0,14-27 72 0 0,3 1 1 0 0,0 1-1 0 0,2 1 0 0 0,52-53 1 0 0,-30 41-449 0 0,2 1 0 0 0,66-44-1 0 0,-95 74-426 0 0,0 0-1 0 0,1 1 0 0 0,0 0 1 0 0,0 2-1 0 0,39-13 1 0 0,-29 16-1114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4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191 252 4143 0 0,'0'0'319'0'0,"2"0"-210"0"0,34-7 8044 0 0,14-3-991 0 0,1-4-5322 0 0,82-39 176 0 0,-112 43-1904 0 0,-1-1 1 0 0,0-1 0 0 0,-1-1 0 0 0,22-17 0 0 0,-39 27-113 0 0,0 1 1 0 0,0-1 0 0 0,1 1 0 0 0,-2-1-1 0 0,1 1 1 0 0,0-1 0 0 0,-1 0-1 0 0,1 0 1 0 0,-1 0 0 0 0,0 0-1 0 0,0 0 1 0 0,0 0 0 0 0,0 0-1 0 0,0-5 1 0 0,-1 7-25 0 0,1-1 0 0 0,-1 0 0 0 0,0 1 0 0 0,0-1 0 0 0,0 1 0 0 0,-1-1 1 0 0,1 1-1 0 0,0-1 0 0 0,-1 1 0 0 0,1-1 0 0 0,0 1 0 0 0,-1-1 0 0 0,0 1 0 0 0,1-1 0 0 0,-1 1 0 0 0,0 0 0 0 0,0 0 0 0 0,0-1 0 0 0,0 1 0 0 0,0 0 0 0 0,0 0 0 0 0,0 0 0 0 0,0 0 0 0 0,0 0 0 0 0,-1 0 0 0 0,1 0 1 0 0,0 0-1 0 0,-1 0 0 0 0,1 1 0 0 0,0-1 0 0 0,-3 0 0 0 0,-2-1-59 0 0,0 1 1 0 0,0 1-1 0 0,1-1 1 0 0,-1 1-1 0 0,0 0 0 0 0,0 0 1 0 0,0 1-1 0 0,0-1 1 0 0,0 1-1 0 0,-6 2 0 0 0,-11 4-130 0 0,-24 10 0 0 0,43-15 181 0 0,-34 15-11 0 0,1 2-1 0 0,0 1 0 0 0,2 2 1 0 0,0 2-1 0 0,2 0 1 0 0,0 3-1 0 0,2 1 1 0 0,-46 52-1 0 0,66-68 76 0 0,1 1 1 0 0,1-1-1 0 0,0 1 0 0 0,1 1 0 0 0,0 0 1 0 0,-9 24-1 0 0,15-33-8 0 0,1-1 1 0 0,-1 0-1 0 0,1 1 1 0 0,0 0-1 0 0,1-1 1 0 0,-1 1-1 0 0,1-1 1 0 0,-1 1 0 0 0,2 0-1 0 0,-1-1 1 0 0,0 1-1 0 0,1-1 1 0 0,0 1-1 0 0,0-1 1 0 0,0 1-1 0 0,1-1 1 0 0,-1 1-1 0 0,1-1 1 0 0,0 0-1 0 0,0 0 1 0 0,1 0-1 0 0,-1 0 1 0 0,1 0-1 0 0,0-1 1 0 0,0 1-1 0 0,0-1 1 0 0,4 4-1 0 0,1-2 20 0 0,-1 1 0 0 0,1-1-1 0 0,1-1 1 0 0,-1 1 0 0 0,1-2-1 0 0,-1 1 1 0 0,1-1 0 0 0,0 0 0 0 0,1-1-1 0 0,-1 0 1 0 0,11 1 0 0 0,16 0 69 0 0,56-2 0 0 0,-75-2-85 0 0,164-12-225 0 0,-77 3-1284 0 0,-81 8 52 0 0,-2-1-363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58 6911 0 0,'12'-6'350'0'0,"0"1"-1"0"0,23-8 0 0 0,-21 9 980 0 0,-1 0 0 0 0,14-8 0 0 0,8-1 3303 0 0,-45 21-3803 0 0,-267 203 995 0 0,27-23-1008 0 0,231-172-520 0 0,-20 22 0 0 0,34-33-195 0 0,0 0 0 0 0,1 1-1 0 0,0-1 1 0 0,0 1 0 0 0,0 0 0 0 0,1 0 0 0 0,0 1 0 0 0,0-1-1 0 0,-2 8 1 0 0,4-10-63 0 0,1-1-1 0 0,-1 0 1 0 0,1 0-1 0 0,0 1 0 0 0,1-1 1 0 0,-1 0-1 0 0,0 0 1 0 0,1 1-1 0 0,0-1 1 0 0,-1 0-1 0 0,1 0 1 0 0,1 0-1 0 0,-1 0 1 0 0,0 0-1 0 0,1 0 0 0 0,-1 0 1 0 0,1-1-1 0 0,0 1 1 0 0,0 0-1 0 0,0-1 1 0 0,0 1-1 0 0,1-1 1 0 0,2 2-1 0 0,7 6 11 0 0,-1-1 0 0 0,2 0 0 0 0,20 11 0 0 0,-9-8-4 0 0,-1 0 1 0 0,2-1 0 0 0,-1-2-1 0 0,41 10 1 0 0,-47-15-637 0 0,1-1 1 0 0,0 0-1 0 0,-1-2 1 0 0,1 0-1 0 0,0-1 1 0 0,-1-1-1 0 0,31-5 1 0 0,10-8-1600 0 0,-6-1-16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58 12295 0 0,'0'0'1112'0'0,"-7"-6"-765"0"0,5 6-176 0 0,0-1 0 0 0,0 0 1 0 0,0 0-1 0 0,-1 1 0 0 0,1-1 0 0 0,0 1 1 0 0,-1 0-1 0 0,1 0 0 0 0,0-1 0 0 0,0 2 1 0 0,-1-1-1 0 0,1 0 0 0 0,0 0 0 0 0,-1 1 0 0 0,1-1 1 0 0,0 1-1 0 0,0 0 0 0 0,0-1 0 0 0,-4 3 1 0 0,-5 3 167 0 0,0 0 1 0 0,-14 9 0 0 0,20-11-268 0 0,-22 15 111 0 0,1 0 1 0 0,1 2-1 0 0,1 1 1 0 0,1 1-1 0 0,0 0 0 0 0,-27 40 1 0 0,46-56-93 0 0,-1-1 0 0 0,1 2 0 0 0,1-1-1 0 0,-1 0 1 0 0,1 1 0 0 0,0-1 0 0 0,1 1 0 0 0,-3 13 0 0 0,4-19-50 0 0,1 1 0 0 0,0-1-1 0 0,0 1 1 0 0,0 0 0 0 0,0-1 0 0 0,1 1 0 0 0,-1-1 0 0 0,1 1 0 0 0,-1-1 0 0 0,1 1 0 0 0,0-1-1 0 0,0 1 1 0 0,0-1 0 0 0,0 0 0 0 0,0 1 0 0 0,1-1 0 0 0,-1 0 0 0 0,1 0 0 0 0,-1 0-1 0 0,1 0 1 0 0,0 0 0 0 0,0 0 0 0 0,0-1 0 0 0,0 1 0 0 0,0-1 0 0 0,0 1 0 0 0,0-1 0 0 0,1 0-1 0 0,-1 0 1 0 0,5 2 0 0 0,-2-1 32 0 0,1-1 0 0 0,0 1 0 0 0,0-1 0 0 0,0 0 0 0 0,-1-1 0 0 0,1 0 0 0 0,0 0 0 0 0,0 0 0 0 0,10-2 1 0 0,0 0 50 0 0,0-2 0 0 0,20-6 0 0 0,-21 5-84 0 0,0-1 0 0 0,-1-1-1 0 0,0 0 1 0 0,0-1 0 0 0,-1-1 0 0 0,18-13 0 0 0,-24 16-46 0 0,0-1 1 0 0,0 1-1 0 0,0-1 1 0 0,-1 0 0 0 0,0-1-1 0 0,-1 0 1 0 0,1 1-1 0 0,-2-2 1 0 0,1 1-1 0 0,-1-1 1 0 0,6-17-1 0 0,-7 16-80 0 0,-1 0 0 0 0,0-1 0 0 0,-1 1 0 0 0,0 0 0 0 0,-1-1 0 0 0,0 1-1 0 0,0-1 1 0 0,-1 1 0 0 0,-4-21 0 0 0,3 25-185 0 0,0 1-1 0 0,0-1 1 0 0,0 1-1 0 0,-1 0 1 0 0,1-1-1 0 0,-1 1 1 0 0,0 0-1 0 0,-1 1 1 0 0,1-1-1 0 0,-1 0 1 0 0,0 1-1 0 0,0 0 1 0 0,-1 0-1 0 0,1 0 1 0 0,-1 1 0 0 0,0-1-1 0 0,0 1 1 0 0,0 0-1 0 0,-6-2 1 0 0,-28-13-4721 0 0,27 14 526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156 220 5983 0 0,'-1'1'274'0'0,"-15"12"-211"0"0,-28 21 2053 0 0,38-30-742 0 0,-1-1 0 0 0,0 1 0 0 0,-7 2 1 0 0,11-5-1017 0 0,-1 0 0 0 0,1 1 0 0 0,-1-1 0 0 0,0 0 1 0 0,1 0-1 0 0,-1-1 0 0 0,0 1 0 0 0,0-1 1 0 0,0 0-1 0 0,0 0 0 0 0,-5-1 0 0 0,7 1 389 0 0,-5-15 144 0 0,6 12-874 0 0,1 0-1 0 0,0-1 1 0 0,0 1 0 0 0,0 0 0 0 0,0 0 0 0 0,1-1 0 0 0,-1 1 0 0 0,1 0 0 0 0,0 0 0 0 0,0-1 0 0 0,0 1 0 0 0,0 0 0 0 0,0 0 0 0 0,1 0 0 0 0,0 0 0 0 0,-1 1 0 0 0,1-1 0 0 0,0 0 0 0 0,3-2 0 0 0,5-7-74 0 0,1 1 0 0 0,21-17 0 0 0,-28 25 57 0 0,15-13-21 0 0,6-5-27 0 0,30-19-1 0 0,-52 38 79 0 0,1 0 0 0 0,0 1 1 0 0,0-1-1 0 0,0 1 0 0 0,-1-1 0 0 0,1 1 0 0 0,1 0 0 0 0,-1 1 0 0 0,0-1 0 0 0,0 1 1 0 0,0 0-1 0 0,0 0 0 0 0,0 0 0 0 0,0 0 0 0 0,6 2 0 0 0,-7-2-2 0 0,0 1 0 0 0,0 0 0 0 0,0 0 1 0 0,0 0-1 0 0,-1 0 0 0 0,1 1 0 0 0,0-1 0 0 0,0 1 0 0 0,-1 0 0 0 0,1-1 0 0 0,-1 1 0 0 0,0 0 0 0 0,1 1 1 0 0,-1-1-1 0 0,0 0 0 0 0,0 1 0 0 0,0-1 0 0 0,-1 1 0 0 0,1-1 0 0 0,2 5 0 0 0,-2 0 49 0 0,0-1-1 0 0,0 0 1 0 0,0 0-1 0 0,-1 1 1 0 0,0-1 0 0 0,0 1-1 0 0,0-1 1 0 0,-1 1-1 0 0,0-1 1 0 0,-1 1-1 0 0,1-1 1 0 0,-1 1 0 0 0,0-1-1 0 0,-1 1 1 0 0,1-1-1 0 0,-1 0 1 0 0,-1 0-1 0 0,1 0 1 0 0,-1 0 0 0 0,-5 8-1 0 0,8-14-69 0 0,-1 1 0 0 0,1 0 0 0 0,0-1 0 0 0,-1 1 0 0 0,1 0 0 0 0,-1-1 0 0 0,0 1 0 0 0,1-1 0 0 0,-1 1 1 0 0,1-1-1 0 0,-1 1 0 0 0,0-1 0 0 0,1 0 0 0 0,-1 1 0 0 0,0-1 0 0 0,0 0 0 0 0,1 1 0 0 0,-1-1 0 0 0,0 0 0 0 0,0 0 0 0 0,1 0 0 0 0,-1 0 0 0 0,0 0 0 0 0,0 0 0 0 0,1 0 0 0 0,-1 0 0 0 0,0 0 0 0 0,0 0 0 0 0,0 0 0 0 0,1 0 0 0 0,-1 0 0 0 0,0-1 0 0 0,0 1 0 0 0,1 0 0 0 0,-1-1 0 0 0,0 1 1 0 0,1 0-1 0 0,-2-2 0 0 0,1 1-5 0 0,-1 0 1 0 0,1 0-1 0 0,0 0 1 0 0,0-1-1 0 0,0 1 1 0 0,0 0-1 0 0,0-1 1 0 0,0 1-1 0 0,0-1 1 0 0,1 1-1 0 0,-1-1 1 0 0,0 1-1 0 0,1-1 1 0 0,-1 0-1 0 0,0-3 1 0 0,1 0-49 0 0,0-1 1 0 0,1 0-1 0 0,0 1 0 0 0,0-1 1 0 0,0 1-1 0 0,0-1 1 0 0,1 1-1 0 0,0-1 0 0 0,4-7 1 0 0,-2 5-56 0 0,0 0 0 0 0,1 0-1 0 0,0 1 1 0 0,0 0 0 0 0,10-10 0 0 0,1 2-82 0 0,1 0 1 0 0,28-19-1 0 0,-33 26 101 0 0,0 1 0 0 0,0 1 0 0 0,1 0 0 0 0,0 0 0 0 0,16-4 0 0 0,-17 8 100 0 0,0 0-1 0 0,-1 1 0 0 0,1 0 1 0 0,0 1-1 0 0,0 0 0 0 0,-1 1 1 0 0,1 0-1 0 0,16 4 0 0 0,-23-4 54 0 0,-1 1 0 0 0,1-1 0 0 0,-1 1-1 0 0,0 0 1 0 0,0 0 0 0 0,1 0 0 0 0,-1 1-1 0 0,-1 0 1 0 0,1-1 0 0 0,0 1 0 0 0,-1 0 0 0 0,1 1-1 0 0,-1-1 1 0 0,0 1 0 0 0,0-1 0 0 0,0 1-1 0 0,-1 0 1 0 0,1 0 0 0 0,-1 0 0 0 0,0 0 0 0 0,0 1-1 0 0,0-1 1 0 0,-1 1 0 0 0,0-1 0 0 0,0 1-1 0 0,0-1 1 0 0,0 1 0 0 0,-1 0 0 0 0,1-1-1 0 0,-1 1 1 0 0,0 0 0 0 0,-1-1 0 0 0,1 1 0 0 0,-1 0-1 0 0,-1 5 1 0 0,-4 7 74 0 0,0 1-1 0 0,-8 16 0 0 0,1-4-553 0 0,12-29 157 0 0,0 14-2289 0 0,2-8 178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29 3679 0 0,'6'-5'100'0'0,"-1"0"0"0"0,2 1-1 0 0,9-6 1 0 0,3 5 2497 0 0,3 7 5505 0 0,-20-1-7904 0 0,-1 0 1 0 0,0 0-1 0 0,0 1 1 0 0,0-1-1 0 0,0 1 1 0 0,0-1 0 0 0,0 1-1 0 0,0-1 1 0 0,0 1-1 0 0,0-1 1 0 0,-1 1 0 0 0,1 0-1 0 0,-1-1 1 0 0,1 3-1 0 0,0 4 43 0 0,0-1 1 0 0,0 1-1 0 0,-1 0 0 0 0,0-1 0 0 0,-1 1 0 0 0,0-1 0 0 0,-2 12 0 0 0,-2 1 320 0 0,-11 30 0 0 0,-134 309 1313 0 0,-35-18-1803 0 0,75-191-650 0 0,85-109-1335 0 0,17-28-295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2303 0 0,'4'-23'694'0'0,"7"-22"-1"0"0,-7 32 581 0 0,0 1 0 0 0,1 1 0 0 0,0-1 1 0 0,1 1-1 0 0,0 0 0 0 0,9-12 0 0 0,-2 6-967 0 0,0 1 0 0 0,1 1 0 0 0,1 0 0 0 0,0 1 0 0 0,1 0 0 0 0,1 1 0 0 0,0 1 0 0 0,19-10 0 0 0,-21 14-27 0 0,1 1-1 0 0,-1 1 1 0 0,1 0-1 0 0,0 1 1 0 0,1 0-1 0 0,-1 1 1 0 0,1 1 0 0 0,0 1-1 0 0,-1 0 1 0 0,24 2-1 0 0,-15 1 167 0 0,0 1 0 0 0,-1 1 1 0 0,1 1-1 0 0,-1 1 0 0 0,25 9 0 0 0,-39-11-308 0 0,0 1 1 0 0,0 1-1 0 0,-1 0 1 0 0,0 0-1 0 0,0 0 1 0 0,0 1-1 0 0,-1 1 0 0 0,0 0 1 0 0,0 0-1 0 0,0 0 1 0 0,-1 1-1 0 0,0 0 1 0 0,-1 0-1 0 0,9 13 0 0 0,-10-11-16 0 0,0-1-1 0 0,-1 1 0 0 0,0 0 1 0 0,-1 0-1 0 0,0 0 0 0 0,0 0 1 0 0,-1 0-1 0 0,0 1 0 0 0,-1-1 0 0 0,0 18 1 0 0,-1-21-89 0 0,-1 1-1 0 0,0-1 1 0 0,0 0 0 0 0,-1 0 0 0 0,0 0 0 0 0,0 0-1 0 0,0-1 1 0 0,-1 1 0 0 0,0 0 0 0 0,0-1 0 0 0,-1 0-1 0 0,0 0 1 0 0,0 0 0 0 0,0 0 0 0 0,-1-1 0 0 0,-7 8-1 0 0,-1-2-28 0 0,-1-1-1 0 0,1 0 0 0 0,-1-1 0 0 0,-1-1 0 0 0,0 0 0 0 0,-17 6 0 0 0,-101 29-114 0 0,66-23-189 0 0,-54 13-502 0 0,105-30 170 0 0,0-1 0 0 0,1 0 0 0 0,-1-1 1 0 0,0-1-1 0 0,-31-4 0 0 0,27 0-1423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34 262 3223 0 0,'-2'0'240'0'0,"-4"0"-2791"0"0,-19 1 19198 0 0,35-2-16079 0 0,41-6-116 0 0,-1-2 0 0 0,0-2 0 0 0,0-2 0 0 0,-1-3 0 0 0,52-24 0 0 0,279-110 1211 0 0,-372 147-1635 0 0,4 0 45 0 0,1-1 0 0 0,14-1-1 0 0,-27 5-71 0 0,0 0-1 0 0,0 0 0 0 0,1 0 0 0 0,-1 0 1 0 0,0 0-1 0 0,0 0 0 0 0,1 0 0 0 0,-1 0 1 0 0,0 0-1 0 0,0 0 0 0 0,1 0 0 0 0,-1 0 1 0 0,0 0-1 0 0,0 0 0 0 0,1 0 0 0 0,-1 0 1 0 0,0 0-1 0 0,0 0 0 0 0,1 0 0 0 0,-1 0 1 0 0,0 0-1 0 0,0 1 0 0 0,0-1 0 0 0,1 0 1 0 0,-1 0-1 0 0,0 0 0 0 0,0 0 0 0 0,0 1 1 0 0,1-1-1 0 0,-1 0 0 0 0,0 0 0 0 0,0 0 1 0 0,0 1-1 0 0,0-1 0 0 0,0 0 0 0 0,1 0 1 0 0,-1 1-1 0 0,0-1 0 0 0,0 0 0 0 0,0 0 1 0 0,0 0-1 0 0,0 1 0 0 0,0-1 0 0 0,0 0 1 0 0,0 0-1 0 0,0 1 0 0 0,0-1 0 0 0,0 0 1 0 0,0 1-1 0 0,0-1 0 0 0,0 0 0 0 0,0 0 1 0 0,0 1-1 0 0,-5 11-3 0 0,5-12 3 0 0,-5 10-9 0 0,0-1-1 0 0,0 1 1 0 0,-14 15 0 0 0,10-14-5 0 0,-11 20 1 0 0,-164 354 161 0 0,145-297-125 0 0,21-50-5 0 0,2 0-1 0 0,-19 71 1 0 0,34-106-21 0 0,1 1 1 0 0,-1 0-1 0 0,1-1 0 0 0,-1 1 1 0 0,1 0-1 0 0,0-1 0 0 0,0 1 1 0 0,1 0-1 0 0,0 6 0 0 0,0-9-10 0 0,-1-1 0 0 0,1 0 0 0 0,-1 0 0 0 0,0 1-1 0 0,1-1 1 0 0,-1 0 0 0 0,0 0 0 0 0,1 1 0 0 0,-1-1-1 0 0,1 0 1 0 0,-1 0 0 0 0,1 0 0 0 0,-1 0 0 0 0,1 1-1 0 0,-1-1 1 0 0,1 0 0 0 0,-1 0 0 0 0,0 0 0 0 0,1 0-1 0 0,-1 0 1 0 0,1 0 0 0 0,-1 0 0 0 0,2-1-1 0 0,-2 1-30 0 0,14-1-200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15807 0 0,'0'0'727'0'0,"-1"2"-22"0"0,-126 132 1773 0 0,116-123-2119 0 0,1 1 1 0 0,1 0 0 0 0,-15 25 0 0 0,21-31-249 0 0,0 0 0 0 0,0 0-1 0 0,0 1 1 0 0,1-1 0 0 0,0 1 0 0 0,0-1 0 0 0,1 1 0 0 0,0 0-1 0 0,0 0 1 0 0,0 12 0 0 0,1-17-59 0 0,1 1-1 0 0,-1-1 1 0 0,1 0 0 0 0,-1 1-1 0 0,1-1 1 0 0,0 0 0 0 0,0 1-1 0 0,0-1 1 0 0,0 0-1 0 0,0 0 1 0 0,0 0 0 0 0,1 0-1 0 0,-1 0 1 0 0,3 2 0 0 0,0 0 52 0 0,-1-1 1 0 0,1 0 0 0 0,0 0 0 0 0,0-1 0 0 0,0 1 0 0 0,8 3-1 0 0,0-2 60 0 0,0 0 0 0 0,-1 0-1 0 0,2-1 1 0 0,21 3 0 0 0,-27-6-137 0 0,0 0 0 0 0,0 0 1 0 0,1 0-1 0 0,-1-1 0 0 0,0 0 0 0 0,0 0 1 0 0,0-1-1 0 0,0 0 0 0 0,0 0 0 0 0,0-1 0 0 0,0 1 1 0 0,-1-1-1 0 0,1-1 0 0 0,10-7 0 0 0,-1-2 16 0 0,0 0-1 0 0,-1-1 0 0 0,-1-1 1 0 0,14-18-1 0 0,80-81-776 0 0,-68 80-2242 0 0,1 2-3647 0 0,-20 17 145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28 16583 0 0,'3'-7'255'0'0,"4"-12"1353"0"0,-6 18-1105 0 0,-2 2-332 0 0,1 1 1 0 0,-1 0-1 0 0,0-1 1 0 0,1 1 0 0 0,-1-1-1 0 0,0 1 1 0 0,0-1 0 0 0,-2 2-1 0 0,-1 4 137 0 0,-64 133 1082 0 0,26-48-862 0 0,-45 85 290 0 0,-173 345 367 0 0,85-196-1232 0 0,144-262-2702 0 0,30-63 1205 0 0</inkml:trace>
  <inkml:trace contextRef="#ctx0" brushRef="#br0" timeOffset="1">12 692 11519 0 0,'-1'0'100'0'0,"1"0"0"0"0,-1 0 0 0 0,1 0 0 0 0,-1 0-1 0 0,1 0 1 0 0,-1 0 0 0 0,1 0 0 0 0,-1 0 0 0 0,0 0-1 0 0,1 0 1 0 0,-1 0 0 0 0,1 1 0 0 0,-1-1 0 0 0,1 0-1 0 0,0 0 1 0 0,-1 1 0 0 0,1-1 0 0 0,-1 0 0 0 0,0 1 0 0 0,1-1 13 0 0,0 1 1 0 0,0-1-1 0 0,0 0 1 0 0,0 0-1 0 0,0 1 1 0 0,0-1-1 0 0,0 0 1 0 0,0 1 0 0 0,0-1-1 0 0,0 0 1 0 0,0 1-1 0 0,0-1 1 0 0,0 0-1 0 0,0 0 1 0 0,0 1 0 0 0,0-1-1 0 0,0 0 1 0 0,0 1-1 0 0,0-1 1 0 0,0 0-1 0 0,1 0 1 0 0,-1 1-1 0 0,0-1 1 0 0,0 0 0 0 0,2 2 239 0 0,-1 0 0 0 0,0-1 1 0 0,0 0-1 0 0,1 1 1 0 0,-1-1-1 0 0,1 0 0 0 0,0 0 1 0 0,-1 0-1 0 0,4 2 1 0 0,5-1 10 0 0,0 0 1 0 0,-1 0-1 0 0,1 0 0 0 0,0-2 1 0 0,1 1-1 0 0,-1-1 1 0 0,20-3-1 0 0,-15 2-78 0 0,334-45 2067 0 0,11-1-2220 0 0,-352 47-291 0 0,16-2-443 0 0,28 3-1 0 0,-46-1 267 0 0,0 1 0 0 0,0 0 0 0 0,0 0-1 0 0,0 0 1 0 0,-1 1 0 0 0,1 0-1 0 0,0 0 1 0 0,-1 1 0 0 0,1-1-1 0 0,5 4 1 0 0,1 7-1663 0 0,-4 2-60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33 6911 0 0,'-2'5'-44'0'0,"-1"1"801"0"0,0 1-1 0 0,1 0 1 0 0,-2 8-1 0 0,4-13-319 0 0,0-1 0 0 0,0 1-1 0 0,0 0 1 0 0,0 0 0 0 0,0 0 0 0 0,0 0 0 0 0,0 0-1 0 0,1 0 1 0 0,-1-1 0 0 0,0 1 0 0 0,1 0 0 0 0,0 0-1 0 0,-1 0 1 0 0,1-1 0 0 0,2 4 0 0 0,-1-3-26 0 0,1 0 0 0 0,-1 0 0 0 0,1 1-1 0 0,-1-2 1 0 0,1 1 0 0 0,0 0 0 0 0,-1-1 0 0 0,1 1 0 0 0,0-1 0 0 0,6 2 0 0 0,-5-1 34 0 0,7 1-84 0 0,-1 0 1 0 0,0-1-1 0 0,1 0 0 0 0,-1 0 0 0 0,1-1 1 0 0,-1-1-1 0 0,16 0 0 0 0,7-3 307 0 0,34-7 1 0 0,-52 7-616 0 0,0-1 0 0 0,0 0 0 0 0,-1-1 0 0 0,0-1 0 0 0,0 0 0 0 0,0 0 1 0 0,-1-2-1 0 0,0 0 0 0 0,0 0 0 0 0,0-1 0 0 0,15-15 0 0 0,-27 23-60 0 0,-1 1-1 0 0,1-1 0 0 0,-1 1 1 0 0,1-1-1 0 0,-1 1 1 0 0,1-1-1 0 0,-1 0 0 0 0,1 1 1 0 0,-1-1-1 0 0,1 1 1 0 0,-1-1-1 0 0,0 0 0 0 0,1 0 1 0 0,-1 1-1 0 0,0-1 1 0 0,0 0-1 0 0,1 1 0 0 0,-1-1 1 0 0,0 0-1 0 0,0 0 1 0 0,0 1-1 0 0,0-1 1 0 0,0 0-1 0 0,0 0 0 0 0,0 1 1 0 0,0-1-1 0 0,-1 0 1 0 0,1 0-1 0 0,0 1 0 0 0,0-1 1 0 0,0 0-1 0 0,-1 0 1 0 0,0 0-1 0 0,0 0-21 0 0,0-1 0 0 0,0 1 0 0 0,-1 0 1 0 0,1 0-1 0 0,0 1 0 0 0,-1-1 0 0 0,1 0 0 0 0,0 0 0 0 0,-1 1 0 0 0,1-1 0 0 0,-1 1 1 0 0,0-1-1 0 0,1 1 0 0 0,-1 0 0 0 0,-2-1 0 0 0,-3 1-62 0 0,0 0 0 0 0,0 0 0 0 0,0 1-1 0 0,0 0 1 0 0,0 0 0 0 0,-8 2 0 0 0,-41 16-316 0 0,37-11 352 0 0,-10 3 75 0 0,0 2 0 0 0,1 1 0 0 0,1 1-1 0 0,0 1 1 0 0,1 2 0 0 0,1 0 0 0 0,1 2-1 0 0,1 1 1 0 0,0 0 0 0 0,2 2 0 0 0,0 0 0 0 0,-22 36-1 0 0,40-55-19 0 0,0 1-1 0 0,0 1 1 0 0,0-1 0 0 0,1 0-1 0 0,0 1 1 0 0,0-1-1 0 0,0 1 1 0 0,1 0-1 0 0,0 0 1 0 0,-1 8-1 0 0,2-13-14 0 0,1 0 0 0 0,-1 0 1 0 0,1 0-1 0 0,0 0 0 0 0,-1 0 0 0 0,1 0 0 0 0,0 0 0 0 0,0 0 0 0 0,-1 0 1 0 0,1 0-1 0 0,0 0 0 0 0,0-1 0 0 0,0 1 0 0 0,0 0 0 0 0,0-1 0 0 0,0 1 1 0 0,0-1-1 0 0,0 1 0 0 0,0-1 0 0 0,1 1 0 0 0,-1-1 0 0 0,1 1 0 0 0,-1-1-3 0 0,33 9-2005 0 0,-15-7-74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50 521 16095 0 0,'0'0'7259'0'0,"-1"-2"-6529"0"0,-16-19 924 0 0,14 18-1598 0 0,0-1 0 0 0,0 0 1 0 0,0 1-1 0 0,1-1 0 0 0,-1 0 1 0 0,1 0-1 0 0,0-1 0 0 0,-2-4 0 0 0,2-1-35 0 0,0-1 0 0 0,1 1 0 0 0,0-1 0 0 0,0 1 0 0 0,1 0 0 0 0,1-1 0 0 0,0 1 0 0 0,0-1 0 0 0,1 1 0 0 0,0 0 0 0 0,1 0 0 0 0,0 0 0 0 0,0 0 0 0 0,8-14-1 0 0,0 3-46 0 0,0 1 0 0 0,2 0-1 0 0,0 1 1 0 0,1 1 0 0 0,24-26-1 0 0,-16 22-185 0 0,0 1-1 0 0,43-30 1 0 0,-55 44 157 0 0,1 0 0 0 0,1 0 0 0 0,-1 1 1 0 0,1 1-1 0 0,0 0 0 0 0,0 1 0 0 0,1 0 1 0 0,0 1-1 0 0,13-2 0 0 0,-17 5 55 0 0,0 0 0 0 0,1 0 0 0 0,-1 1 0 0 0,0 0 0 0 0,0 0 0 0 0,1 1 0 0 0,-1 0 0 0 0,12 5 0 0 0,-9-2 0 0 0,-1 0 0 0 0,0 1 0 0 0,0 0 0 0 0,0 0 0 0 0,17 14 0 0 0,-24-17 22 0 0,-1 1 0 0 0,1-1-1 0 0,-1 1 1 0 0,0-1 0 0 0,0 1 0 0 0,0 0-1 0 0,0 0 1 0 0,-1 1 0 0 0,0-1 0 0 0,1 0 0 0 0,-2 1-1 0 0,1 0 1 0 0,0-1 0 0 0,-1 1 0 0 0,0 0-1 0 0,1 7 1 0 0,-2-6 12 0 0,0 1-1 0 0,-1-1 1 0 0,1 0 0 0 0,-1 0 0 0 0,0 0-1 0 0,-1 0 1 0 0,1 0 0 0 0,-1 0-1 0 0,0 0 1 0 0,-1-1 0 0 0,1 1-1 0 0,-7 9 1 0 0,-6 6 62 0 0,-1 0 0 0 0,-1-1-1 0 0,-22 21 1 0 0,-62 48-60 0 0,77-69-209 0 0,-1-1 1 0 0,-49 27-1 0 0,64-40-281 0 0,-1-1 0 0 0,0-1 0 0 0,0 0-1 0 0,-1 0 1 0 0,1-1 0 0 0,-1 0 0 0 0,0-1 0 0 0,1-1 0 0 0,-1 0 0 0 0,-18 0 0 0 0,16-3-1092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5983 0 0,'0'0'464'0'0,"-1"-1"-305"0"0,-1 1 168 0 0,0 0-1 0 0,0 0 1 0 0,-1 0-1 0 0,1 1 1 0 0,0-1-1 0 0,0 0 1 0 0,0 1 0 0 0,0 0-1 0 0,0-1 1 0 0,0 1-1 0 0,0 0 1 0 0,0 0-1 0 0,0 0 1 0 0,1 0 0 0 0,-1 0-1 0 0,-3 3 1 0 0,-28 28 4862 0 0,27-25-4498 0 0,-25 27-49 0 0,2 1 1 0 0,-31 49-1 0 0,-41 85 75 0 0,69-113-310 0 0,-108 175 781 0 0,44-73-645 0 0,75-120-519 0 0,2 1 0 0 0,-17 53 0 0 0,32-82-38 0 0,1-3-233 0 0,0-1 1 0 0,0 1 0 0 0,0-1-1 0 0,-6 7 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74 9671 0 0,'0'0'875'0'0,"-2"1"-719"0"0,-6 3 199 0 0,1 1 1 0 0,0 1-1 0 0,0-1 1 0 0,0 1-1 0 0,1 0 1 0 0,0 1-1 0 0,0 0 0 0 0,-8 11 1 0 0,-3 8 1293 0 0,-16 32 0 0 0,22-37-1380 0 0,1 0-1 0 0,2 1 1 0 0,0 0 0 0 0,1 1-1 0 0,1-1 1 0 0,-5 44-1 0 0,11-60-236 0 0,-1 0 1 0 0,1 0-1 0 0,1 0 0 0 0,-1 0 1 0 0,1 0-1 0 0,1 0 0 0 0,-1 0 0 0 0,1-1 1 0 0,-1 1-1 0 0,2 0 0 0 0,-1-1 1 0 0,5 9-1 0 0,-5-12 5 0 0,-1 1-1 0 0,1-1 1 0 0,0 0 0 0 0,0 1 0 0 0,0-1 0 0 0,0 0 0 0 0,0 0-1 0 0,1-1 1 0 0,-1 1 0 0 0,0 0 0 0 0,1-1 0 0 0,-1 0 0 0 0,1 1-1 0 0,0-1 1 0 0,-1 0 0 0 0,1 0 0 0 0,0 0 0 0 0,0-1-1 0 0,0 1 1 0 0,0-1 0 0 0,0 1 0 0 0,-1-1 0 0 0,1 0 0 0 0,0 0-1 0 0,0-1 1 0 0,0 1 0 0 0,4-1 0 0 0,5-2 95 0 0,0-1 1 0 0,0 0-1 0 0,0-1 1 0 0,-1 0-1 0 0,0-1 1 0 0,0 0-1 0 0,0-1 1 0 0,11-9-1 0 0,10-11 57 0 0,31-33 0 0 0,-55 52-170 0 0,7-9-4 0 0,0-1 0 0 0,-1 0 0 0 0,0-1-1 0 0,17-33 1 0 0,-10 9-202 0 0,19-55-1 0 0,-34 84 42 0 0,3-12-568 0 0,9-32 1 0 0,-18 44 475 0 0,0 7-5563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36 5527 0 0,'8'-7'117'0'0,"-6"5"-34"0"0,0 0 0 0 0,1 1 1 0 0,-1-2-1 0 0,0 1 1 0 0,0 0-1 0 0,-1 0 1 0 0,1-1-1 0 0,0 1 1 0 0,2-6 4422 0 0,-11 7 604 0 0,-8 2-4227 0 0,-5 4-475 0 0,0 2 1 0 0,-23 10-1 0 0,6-3-32 0 0,-7 5-126 0 0,-71 41-1 0 0,93-47-225 0 0,15-10-20 0 0,0 1 0 0 0,1 0 0 0 0,-1 1 0 0 0,1-1 0 0 0,0 1 0 0 0,0 1 1 0 0,1-1-1 0 0,-1 1 0 0 0,1 0 0 0 0,0 0 0 0 0,1 1 0 0 0,-7 11 0 0 0,8-8-4 0 0,1 6 0 0 0,4-11 0 0 0,0-2 0 0 0,-1 0 0 0 0,1 1 0 0 0,0 0 0 0 0,0 0 0 0 0,0-1 0 0 0,1 1 0 0 0,-1-1 0 0 0,1 0 0 0 0,0 0 0 0 0,5 4 0 0 0,33 24 0 0 0,-9-9 14 0 0,-13-7 57 0 0,-2 1 0 0 0,1 0 0 0 0,-2 1 0 0 0,-1 1 0 0 0,15 20 0 0 0,-28-34-57 0 0,-1-1 0 0 0,1 1-1 0 0,-1-1 1 0 0,1 1 0 0 0,-1-1-1 0 0,1 8 1 0 0,-1-9-1 0 0,-1 0 0 0 0,1 0 0 0 0,-1 0 0 0 0,1 0 0 0 0,-1 0-1 0 0,0 0 1 0 0,0 0 0 0 0,0 0 0 0 0,0 0 0 0 0,0 0 0 0 0,-1 0 0 0 0,1 0 0 0 0,0 0-1 0 0,-1 0 1 0 0,-1 4 0 0 0,-1 0 11 0 0,2-3-13 0 0,0 0 0 0 0,-1 1 0 0 0,1-1 1 0 0,-1 0-1 0 0,0 0 0 0 0,0 0 1 0 0,0-1-1 0 0,-1 1 0 0 0,1 0 0 0 0,-1-1 1 0 0,1 1-1 0 0,-1-1 0 0 0,0 0 1 0 0,0 0-1 0 0,0 0 0 0 0,0 0 0 0 0,0-1 1 0 0,0 1-1 0 0,0-1 0 0 0,-1 0 1 0 0,1 0-1 0 0,-1 0 0 0 0,-5 1 0 0 0,-8 1 33 0 0,0-2 1 0 0,0 0-1 0 0,-28-2 0 0 0,33 1-17 0 0,-7-2-5 0 0,0 0 0 0 0,0-1 0 0 0,-25-7 0 0 0,-54-24 42 0 0,94 33-55 0 0,0 0-168 0 0,1 0 0 0 0,-1-1 0 0 0,0 1-1 0 0,1-1 1 0 0,0 0 0 0 0,-1 0 0 0 0,1 0 0 0 0,0 0 0 0 0,0 0 0 0 0,0-1-1 0 0,0 1 1 0 0,-3-5 0 0 0,2-2-6477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18455 0 0,'0'0'1675'0'0,"-2"0"-1382"0"0,-4 2-223 0 0,1-1-1 0 0,0 1 1 0 0,-1 0 0 0 0,1 1-1 0 0,0-1 1 0 0,0 1 0 0 0,1 0-1 0 0,-9 7 1 0 0,-34 32 1352 0 0,33-26-1143 0 0,0 0-1 0 0,0 0 1 0 0,-19 34-1 0 0,26-37-265 0 0,0 0 0 0 0,1 1 0 0 0,0-1 0 0 0,1 1 0 0 0,0 1 0 0 0,-2 15-1 0 0,7-28-153 0 0,0 0-186 0 0,0 5-766 0 0,0-5-335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13 413 8287 0 0,'-13'11'6891'0'0,"14"-24"-6399"0"0,0 0 0 0 0,1 1-1 0 0,1-1 1 0 0,0 1 0 0 0,0 0 0 0 0,1-1 0 0 0,1 2 0 0 0,0-1-1 0 0,0 0 1 0 0,14-19 0 0 0,-1 4-407 0 0,2 1 0 0 0,1 1-1 0 0,26-25 1 0 0,-29 32-70 0 0,2 1 0 0 0,0 1 0 0 0,0 1 0 0 0,28-16 0 0 0,-36 24-11 0 0,0 1-1 0 0,1 0 1 0 0,0 1-1 0 0,0 1 1 0 0,0 0 0 0 0,0 0-1 0 0,0 1 1 0 0,1 1-1 0 0,21-1 1 0 0,-32 3 41 0 0,0 0 0 0 0,0 0 0 0 0,0 0 0 0 0,0 1 0 0 0,0-1 0 0 0,0 1 0 0 0,0-1 0 0 0,0 1 0 0 0,-1 0 0 0 0,1 1 0 0 0,0-1 0 0 0,0 0 0 0 0,-1 1 0 0 0,1-1 0 0 0,-1 1 0 0 0,0 0 0 0 0,1 0 0 0 0,3 4 0 0 0,-4-3 6 0 0,0 0 0 0 0,0 1-1 0 0,0-1 1 0 0,-1 0 0 0 0,1 1 0 0 0,-1-1 0 0 0,0 1-1 0 0,0 0 1 0 0,0-1 0 0 0,0 1 0 0 0,-1 0 0 0 0,1 0 0 0 0,-1-1-1 0 0,-1 7 1 0 0,0 20 234 0 0,-2 1 0 0 0,-2-1 0 0 0,0 0-1 0 0,-14 41 1 0 0,17-67-345 0 0,1 0-1 0 0,0 0 1 0 0,0 1-1 0 0,0-1 1 0 0,0 0-1 0 0,1 0 1 0 0,0 7 0 0 0,0-9-557 0 0,0 0 0 0 0,0-1 0 0 0,1 1 0 0 0,-1-1 0 0 0,1 1 0 0 0,-1-1 0 0 0,1 1 0 0 0,0-1 0 0 0,0 2 0 0 0,8 6-6874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0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686 142 11519 0 0,'14'-15'917'0'0,"0"0"-1"0"0,21-15 0 0 0,-23 19 216 0 0,0 1 0 0 0,0-2 0 0 0,-1 1-1 0 0,11-16 1 0 0,-21 25-797 0 0,-1 1-314 0 0,-1 0 1 0 0,0 1-1 0 0,0-1 0 0 0,1 0 1 0 0,-1 1-1 0 0,0-1 1 0 0,0 1-1 0 0,0-1 1 0 0,0 1-1 0 0,0-1 0 0 0,1 1 1 0 0,-1 0-1 0 0,0-1 1 0 0,0 1-1 0 0,0 0 0 0 0,0 0 1 0 0,-2 0-1 0 0,-4 0-21 0 0,0 0 0 0 0,0 1 0 0 0,1 0 0 0 0,-1 1 0 0 0,0-1 0 0 0,0 1 0 0 0,1 1 0 0 0,-1-1 0 0 0,-8 6 0 0 0,0-2 0 0 0,-21 11-20 0 0,2 0 0 0 0,0 3 0 0 0,-60 45 0 0 0,-82 87-60 0 0,171-148 82 0 0,-1 2 21 0 0,-1-1 0 0 0,1 1 0 0 0,0 1 0 0 0,0-1 0 0 0,1 1-1 0 0,0 0 1 0 0,0 0 0 0 0,-7 15 0 0 0,12-21-17 0 0,0-1-1 0 0,0 1 1 0 0,1-1-1 0 0,-1 1 1 0 0,0-1-1 0 0,0 0 0 0 0,1 1 1 0 0,-1-1-1 0 0,0 1 1 0 0,1-1-1 0 0,-1 0 1 0 0,0 1-1 0 0,1-1 1 0 0,-1 0-1 0 0,0 1 1 0 0,1-1-1 0 0,-1 0 1 0 0,1 0-1 0 0,-1 1 1 0 0,1-1-1 0 0,-1 0 1 0 0,0 0-1 0 0,2 0 0 0 0,-2 1 7 0 0,4 0 4 0 0,0 0 0 0 0,0 0 0 0 0,0 0 1 0 0,1 0-1 0 0,-1-1 0 0 0,0 1 0 0 0,0-1 1 0 0,0 0-1 0 0,0 0 0 0 0,1-1 0 0 0,3 0 0 0 0,3-1-28 0 0,1-1-1 0 0,18-7 0 0 0,-9 1-201 0 0,0-1 1 0 0,-1-1-1 0 0,0-1 0 0 0,-1-1 1 0 0,0 0-1 0 0,-1-2 0 0 0,-1 0 1 0 0,26-28-1 0 0,20-19-210 0 0,-62 61 294 0 0,-3 2-232 0 0,0 1 276 0 0,0 0 0 0 0,0 0 0 0 0,0 0 1 0 0,1 0-1 0 0,-1 0 0 0 0,1 0 0 0 0,-1 1 1 0 0,0 2-1 0 0,-4 3-64 0 0,-15 25-35 0 0,2 0 1 0 0,1 1 0 0 0,-23 62 0 0 0,-24 117-4113 0 0,31-45-571 0 0,17 2 4452 0 0,10 172 7591 0 0,7-293-5766 0 0,0-21-1192 0 0,-2 1 0 0 0,-2 0 1 0 0,0-1-1 0 0,-2 0 0 0 0,-1 0 0 0 0,-1 0 0 0 0,-1-1 0 0 0,-2 0 0 0 0,0-1 0 0 0,-27 44 0 0 0,37-69-217 0 0,-6 11 8 0 0,0-1 0 0 0,0 0 0 0 0,-1-1 0 0 0,-17 18 0 0 0,23-26-7 0 0,-1 1 0 0 0,1-1 0 0 0,-1 0-1 0 0,0-1 1 0 0,0 1 0 0 0,1 0-1 0 0,-1-1 1 0 0,0 0 0 0 0,-1 1-1 0 0,1-1 1 0 0,0-1 0 0 0,0 1-1 0 0,0 0 1 0 0,-1-1 0 0 0,1 1-1 0 0,0-1 1 0 0,-1 0 0 0 0,1 0-1 0 0,0 0 1 0 0,0-1 0 0 0,-1 1 0 0 0,1-1-1 0 0,0 0 1 0 0,-6-2 0 0 0,1-1-47 0 0,-1 0 0 0 0,1 0 0 0 0,0-1 0 0 0,1 0 1 0 0,-1-1-1 0 0,1 0 0 0 0,0 0 0 0 0,1 0 1 0 0,-8-9-1 0 0,-6-10-947 0 0,-21-35 0 0 0,39 56 827 0 0,-21-34-5394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10855 0 0,'0'0'4671'0'0,"-1"3"-3974"0"0,-1 0-500 0 0,-1 1-1 0 0,1 0 1 0 0,-1-1-1 0 0,1 0 1 0 0,-1 1 0 0 0,0-1-1 0 0,-1 0 1 0 0,1-1-1 0 0,-4 4 1 0 0,-35 18 1064 0 0,-16 11-425 0 0,-3-7-692 0 0,30-14-27 0 0,-46 27-1 0 0,-8 22-116 0 0,9-6 0 0 0,76-57 0 0 0,-6 3 0 0 0,1 1 0 0 0,0-1 0 0 0,0 1 0 0 0,0 0 0 0 0,0 0 0 0 0,1 1 0 0 0,0 0 0 0 0,0-1 0 0 0,-6 10 0 0 0,7-1 11 0 0,4-12-9 0 0,-1 1-1 0 0,1 0 1 0 0,0-1-1 0 0,-1 1 1 0 0,1-1 0 0 0,0 1-1 0 0,0-1 1 0 0,0 1 0 0 0,1-1-1 0 0,-1 0 1 0 0,0 1 0 0 0,0-1-1 0 0,1 0 1 0 0,-1 0 0 0 0,1 0-1 0 0,-1 0 1 0 0,1 0 0 0 0,-1 0-1 0 0,1 0 1 0 0,3 0 0 0 0,-1 1 0 0 0,0-1 0 0 0,1 1 1 0 0,-1-1-1 0 0,1 0 0 0 0,-1-1 1 0 0,1 1-1 0 0,5-1 0 0 0,59-5 42 0 0,72-17-1 0 0,2-1 6 0 0,-91 16-25 0 0,-19 2 51 0 0,59-2-1 0 0,-83 7-66 0 0,0 1 1 0 0,0-1-1 0 0,0 2 0 0 0,-1-1 0 0 0,1 1 1 0 0,0 0-1 0 0,-1 1 0 0 0,0 0 0 0 0,1 0 1 0 0,-1 1-1 0 0,12 7 0 0 0,-6 1-1 0 0,-11-8 19 0 0,-2 0 11 0 0,1-1 0 0 0,-1 0 0 0 0,1 0 0 0 0,-1 0 0 0 0,0 1 0 0 0,0-1 0 0 0,0 0 0 0 0,-1 1 0 0 0,1-1 0 0 0,-1 1 0 0 0,0-1 0 0 0,0 1 1 0 0,0-1-1 0 0,0 1 0 0 0,0-1 0 0 0,-1 1 0 0 0,0-1 0 0 0,1 0 0 0 0,-1 1 0 0 0,0-1 0 0 0,-1 0 0 0 0,-1 5 0 0 0,-4 6 58 0 0,-1-1 0 0 0,0 0-1 0 0,-13 16 1 0 0,8-13-65 0 0,-1-1-1 0 0,0 0 0 0 0,-1-1 1 0 0,-1-1-1 0 0,0 0 1 0 0,-1-1-1 0 0,0-1 1 0 0,-1 0-1 0 0,-36 15 0 0 0,17-12-3 0 0,0-1-1 0 0,-1-2 1 0 0,0-2-1 0 0,-50 6 0 0 0,68-12 8 0 0,-1-2-1 0 0,1 0 0 0 0,-39-3 0 0 0,53 1-19 0 0,-1 0 1 0 0,0 0-1 0 0,1-1 1 0 0,-1 1-1 0 0,1-1 1 0 0,0-1-1 0 0,0 1 1 0 0,0-1-1 0 0,0 0 1 0 0,0 0-1 0 0,0-1 1 0 0,1 0-1 0 0,0 0 1 0 0,-1 0-1 0 0,-7-9 0 0 0,11 10-7 0 0,1 0 0 0 0,-1 0 0 0 0,0 1 0 0 0,1-1 0 0 0,-1 0-1 0 0,1-1 1 0 0,0 1 0 0 0,0 0 0 0 0,0 0 0 0 0,0-7-1 0 0,0-4 6 0 0,6 0-11 0 0,4 1-20 0 0,21-14-288 0 0,-28 26 201 0 0,0 0 0 0 0,0 0-1 0 0,0 0 1 0 0,0 0 0 0 0,1 0-1 0 0,-1 0 1 0 0,0 1 0 0 0,0 0 0 0 0,0-1-1 0 0,4 1 1 0 0,-5 0 55 0 0,2 0-212 0 0,-1 0 0 0 0,1 0 0 0 0,0 0 0 0 0,-1 1 0 0 0,1-1 0 0 0,-1 1 0 0 0,1 0 0 0 0,-1 0 0 0 0,1 0 0 0 0,-1 0 0 0 0,0 0 0 0 0,1 0-1 0 0,1 3 1 0 0,1-2-420 0 0,-3-1-943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478 237 8287 0 0,'-1'0'639'0'0,"-30"-1"159"0"0,20 0 1090 0 0,0 1 0 0 0,0-1-1 0 0,-22 4 3857 0 0,52-4-5406 0 0,1-1-1 0 0,-1-2 0 0 0,0 0 1 0 0,30-10-1 0 0,-11 3-140 0 0,354-101 614 0 0,-136 42-178 0 0,-166 54-570 0 0,-79 15-56 0 0,0 0-1 0 0,0 0 0 0 0,0 2 1 0 0,1-1-1 0 0,-1 1 1 0 0,11 3-1 0 0,-7 1-6 0 0,-15-5 0 0 0,1 1 0 0 0,-1-1 0 0 0,1 0 0 0 0,-1 0 0 0 0,0 1 0 0 0,1-1 0 0 0,-1 0 0 0 0,1 0 0 0 0,-1 1 0 0 0,0-1 0 0 0,1 1 0 0 0,-1-1 0 0 0,0 0 0 0 0,1 1 0 0 0,-1-1 0 0 0,0 1 0 0 0,1 0 0 0 0,-1 0 0 0 0,0 0 0 0 0,0 1 0 0 0,0-1 0 0 0,0 0 0 0 0,0 0 0 0 0,0 1 0 0 0,-1-1 0 0 0,1 0 0 0 0,0 1 0 0 0,-1-1 0 0 0,1 0 0 0 0,-1 0 0 0 0,1 0 0 0 0,-1 1 0 0 0,1-1 0 0 0,-1 0 0 0 0,0 0 0 0 0,0 0 0 0 0,1 0 0 0 0,-1 0 0 0 0,0 0 0 0 0,-2 1 0 0 0,-25 20 0 0 0,25-21 0 0 0,-137 79-35 0 0,79-47-2 0 0,-460 290-718 0 0,368-189 739 0 0,51-40 19 0 0,89-84-3 0 0,-37 34 0 0 0,-3-3 0 0 0,-67 41 0 0 0,101-72 0 0 0,-28 10 0 0 0,2-1 0 0 0,36-15 9 0 0,-7 3 24 0 0,15-6-15 0 0,10-4-3 0 0,97-28 776 0 0,213-35 0 0 0,-244 57-399 0 0,0 3 0 0 0,1 4-1 0 0,133 12 1 0 0,-201-9-389 0 0,0 0-13 0 0,-1 1 0 0 0,1-1 1 0 0,8 4-1 0 0,-14-4-171 0 0,-15 0-3362 0 0,-1 0 1959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16 213 2759 0 0,'-16'-3'14527'0'0,"89"-25"-11422"0"0,120-31 0 0 0,85-1-1965 0 0,-176 39-682 0 0,85-12-79 0 0,-146 28-421 0 0,1 2-1 0 0,64 3 1 0 0,-93 1-767 0 0,0 1 0 0 0,24 6 0 0 0,-15-1-663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30 3679 0 0,'32'-16'-416'0'0,"-25"13"1639"0"0,0 1-1 0 0,1 0 1 0 0,-1 0-1 0 0,1 0 1 0 0,11 0 0 0 0,-16 2-698 0 0,0 0 1 0 0,1 0 0 0 0,-1 0 0 0 0,0 0 0 0 0,0 1 0 0 0,0-1-1 0 0,0 1 1 0 0,0 0 0 0 0,0 0 0 0 0,0 0 0 0 0,0 0 0 0 0,-1 1-1 0 0,1-1 1 0 0,4 4 0 0 0,-5-4-482 0 0,0 1-1 0 0,0 0 0 0 0,0 0 1 0 0,0 1-1 0 0,-1-1 1 0 0,1 0-1 0 0,-1 0 1 0 0,1 1-1 0 0,-1-1 1 0 0,0 1-1 0 0,0-1 1 0 0,0 3-1 0 0,2 4 57 0 0,-2 0 0 0 0,1 1 0 0 0,-1-1 0 0 0,0 0 0 0 0,-1 0-1 0 0,0 0 1 0 0,-1 1 0 0 0,0-1 0 0 0,0 0 0 0 0,-1 0 0 0 0,0 0 0 0 0,-1 0 0 0 0,0 0-1 0 0,0-1 1 0 0,-1 1 0 0 0,-6 11 0 0 0,3-8-82 0 0,-1-1 0 0 0,0 0 0 0 0,0 0 0 0 0,-1-1-1 0 0,-1 0 1 0 0,0 0 0 0 0,0-1 0 0 0,-1 0 0 0 0,0-1 0 0 0,-17 10 0 0 0,5-6 18 0 0,-2-1 1 0 0,1-1-1 0 0,-52 14 1 0 0,26-13-3 0 0,-58 5-1 0 0,65-13-33 0 0,-1-1 0 0 0,0-2 0 0 0,0-2 0 0 0,-62-12 0 0 0,94 13-69 0 0,0-2 0 0 0,1 0 0 0 0,0 0 0 0 0,0-1 0 0 0,0 0 0 0 0,0-1 0 0 0,-14-8 0 0 0,25 12 51 0 0,-1 1-1 0 0,1-1 1 0 0,0 1-1 0 0,0 0 1 0 0,-1-1 0 0 0,1 1-1 0 0,0-1 1 0 0,0 1-1 0 0,0-1 1 0 0,0 1-1 0 0,0-1 1 0 0,-1 1 0 0 0,1-1-1 0 0,0 1 1 0 0,0-1-1 0 0,0 1 1 0 0,0-1-1 0 0,0 1 1 0 0,1-1 0 0 0,-1 1-1 0 0,0-1 1 0 0,0 1-1 0 0,0-1 1 0 0,0 1-1 0 0,0-1 1 0 0,1 1-1 0 0,-1-1 1 0 0,0 1 0 0 0,0 0-1 0 0,1-1 1 0 0,9-12-331 0 0,-4 9 342 0 0,0 0-1 0 0,1 0 1 0 0,-1 1 0 0 0,1 0-1 0 0,0 0 1 0 0,0 1-1 0 0,0 0 1 0 0,0 0 0 0 0,0 0-1 0 0,0 1 1 0 0,0 0-1 0 0,1 1 1 0 0,9-1 0 0 0,0 2 198 0 0,1 1 1 0 0,0 0 0 0 0,-1 1-1 0 0,24 7 1 0 0,166 42 1716 0 0,-129-33-1488 0 0,36 6 99 0 0,31 8 411 0 0,-92-19-482 0 0,60 8 0 0 0,-93-19-913 0 0,0-2-1 0 0,0 0 1 0 0,0-1-1 0 0,1-1 1 0 0,-1-1-1 0 0,27-6 0 0 0,-17 1-7499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86 2759 0 0,'2'-1'126'0'0,"3"-2"107"0"0,0 0 1 0 0,0-1-1 0 0,-1 1 0 0 0,1-1 1 0 0,-1 0-1 0 0,0 0 1 0 0,0-1-1 0 0,0 1 0 0 0,5-10 1 0 0,13-13 5520 0 0,-22 26-5476 0 0,1 0 0 0 0,-1 1 0 0 0,1-1 1 0 0,0 0-1 0 0,-1 1 0 0 0,1-1 0 0 0,0 0 0 0 0,-1 1 1 0 0,1-1-1 0 0,0 1 0 0 0,0 0 0 0 0,0-1 0 0 0,-1 1 1 0 0,1-1-1 0 0,0 1 0 0 0,0 0 0 0 0,0 0 0 0 0,0 0 1 0 0,1-1-1 0 0,-2 2-111 0 0,1-1 0 0 0,-1 0-1 0 0,0 1 1 0 0,1-1 0 0 0,-1 0 0 0 0,0 1 0 0 0,0-1 0 0 0,1 1-1 0 0,-1-1 1 0 0,0 0 0 0 0,0 1 0 0 0,1-1 0 0 0,-1 1 0 0 0,0-1-1 0 0,0 1 1 0 0,0-1 0 0 0,0 1 0 0 0,0-1 0 0 0,0 1 0 0 0,0-1-1 0 0,0 0 1 0 0,0 1 0 0 0,0-1 0 0 0,0 2 0 0 0,-1 4 273 0 0,0 0 1 0 0,0 0 0 0 0,0 0-1 0 0,-4 7 1 0 0,-8 16 156 0 0,-1-1 1 0 0,-32 46-1 0 0,8-14-540 0 0,13-20-451 0 0,4-17-3373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42 239 8719 0 0,'-35'40'952'0'0,"28"-33"4167"0"0,13-20-3038 0 0,7-11-1377 0 0,2 2 0 0 0,0 0 0 0 0,1 0-1 0 0,1 2 1 0 0,31-29 0 0 0,-27 31-658 0 0,1 2 1 0 0,1 0-1 0 0,38-19 0 0 0,-52 31-38 0 0,1-1-1 0 0,0 1 1 0 0,0 0-1 0 0,0 1 1 0 0,1 1-1 0 0,-1-1 1 0 0,16 0-1 0 0,-21 2 1 0 0,-1 1 0 0 0,1 0 1 0 0,-1 0-1 0 0,1 1 0 0 0,-1-1 0 0 0,1 1 0 0 0,-1 0 1 0 0,1 0-1 0 0,-1 1 0 0 0,0-1 0 0 0,0 1 0 0 0,1 0 1 0 0,-1 0-1 0 0,-1 0 0 0 0,1 1 0 0 0,0-1 0 0 0,0 1 1 0 0,-1 0-1 0 0,0 0 0 0 0,4 4 0 0 0,-5-4-5 0 0,0 0-1 0 0,0 1 1 0 0,0-1-1 0 0,-1 0 1 0 0,0 0-1 0 0,0 1 1 0 0,0-1-1 0 0,0 1 1 0 0,0-1-1 0 0,-1 1 1 0 0,1-1 0 0 0,-1 1-1 0 0,0-1 1 0 0,0 1-1 0 0,0 0 1 0 0,-1-1-1 0 0,1 1 1 0 0,-1-1-1 0 0,-2 7 1 0 0,-2 6 21 0 0,-1 1 1 0 0,-15 26-1 0 0,17-34-32 0 0,-11 22-1272 0 0,-11 38-1 0 0,25-67-171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67 5063 0 0,'11'-6'132'0'0,"19"-16"0"0"0,6-5 861 0 0,-32 25 322 0 0,0 0 0 0 0,0 0 1 0 0,0 1-1 0 0,7-3 5509 0 0,-12 6-6044 0 0,-5 7-380 0 0,0-1 0 0 0,0 1 0 0 0,-1-1 0 0 0,0-1 1 0 0,-11 10-1 0 0,-45 33 696 0 0,21-18-516 0 0,23-18-501 0 0,0-1-1 0 0,-1 0 1 0 0,-41 18 0 0 0,-69 18-65 0 0,122-46-39 0 0,6-2-101 0 0,4-1-211 0 0,0 0 288 0 0,0 0 1 0 0,0 0-1 0 0,0 0 0 0 0,0 0 1 0 0,0 0-1 0 0,0-1 1 0 0,3 0-1 0 0,4-1-74 0 0,19-1-114 0 0,-1 2 0 0 0,1 0 0 0 0,29 4 0 0 0,-47-1 214 0 0,1 0 0 0 0,0 0 0 0 0,-1 1 0 0 0,1 0 0 0 0,-1 0 0 0 0,0 2 1 0 0,0-1-1 0 0,-1 1 0 0 0,1 0 0 0 0,16 14 0 0 0,-14-10 36 0 0,-1 1-1 0 0,17 22 1 0 0,-24-28 28 0 0,0 1-1 0 0,0 0 1 0 0,-1 1-1 0 0,0-1 0 0 0,0 1 1 0 0,0-1-1 0 0,-1 1 1 0 0,0 0-1 0 0,2 7 1 0 0,-4-11-20 0 0,0 0 0 0 0,0-1 0 0 0,0 1-1 0 0,0-1 1 0 0,-1 1 0 0 0,1-1 0 0 0,0 1 0 0 0,-1-1 0 0 0,1 1 0 0 0,-1-1 0 0 0,1 1 0 0 0,-1-1 0 0 0,0 0 0 0 0,1 1-1 0 0,-1-1 1 0 0,0 0 0 0 0,0 1 0 0 0,0-1 0 0 0,0 0 0 0 0,0 0 0 0 0,-1 0 0 0 0,1 0 0 0 0,0 0 0 0 0,-2 1 0 0 0,-2 1 16 0 0,-1 1 0 0 0,0-1 1 0 0,0 0-1 0 0,-6 2 0 0 0,-13 4-89 0 0,-1-2 1 0 0,1 0-1 0 0,-2-2 0 0 0,-41 4 0 0 0,28-7-300 0 0,1-1 0 0 0,-57-7 1 0 0,86 5 180 0 0,-1 0 5 0 0,-1-1 0 0 0,-19-5-1 0 0,28 6-84 0 0,0 0 0 0 0,0 0 0 0 0,0 0 0 0 0,0-1-1 0 0,0 1 1 0 0,1-1 0 0 0,-1 0 0 0 0,1 1 0 0 0,-1-1 0 0 0,1 0-1 0 0,0-1 1 0 0,-1 1 0 0 0,1 0 0 0 0,0-1 0 0 0,-3-4 0 0 0,3 3-105 0 0,0-1 0 0 0,1 1 0 0 0,-1-1 0 0 0,1 1 0 0 0,-2-7 0 0 0,3 6-76 0 0,0 0 1 0 0,0-1-1 0 0,0 1 1 0 0,1-7-1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16927 0 0,'0'0'1536'0'0,"-1"0"-1262"0"0,-4 4-154 0 0,1-1 1 0 0,0 1-1 0 0,0 0 1 0 0,0 0-1 0 0,0 0 1 0 0,1 0-1 0 0,-1 1 1 0 0,-2 6-1 0 0,-23 43 721 0 0,25-46-789 0 0,-120 310 1160 0 0,60-142-987 0 0,50-138-238 0 0,-90 205 179 0 0,87-210-296 0 0,-1-2 1 0 0,-1 0-1 0 0,-2-1 0 0 0,-1-1 1 0 0,-32 33-1 0 0,34-43-746 0 0,0 0 1 0 0,-35 24-1 0 0,33-30-208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9215 0 0,'0'0'1244'0'0,"1"2"310"0"0,2 1-987 0 0,0 0 1 0 0,0 0 0 0 0,0 0 0 0 0,1-1-1 0 0,-1 1 1 0 0,1-1 0 0 0,-1 0-1 0 0,1 0 1 0 0,0 0 0 0 0,4 1 0 0 0,0 0-160 0 0,0-1 0 0 0,0 0 1 0 0,0-1-1 0 0,14 1 1 0 0,1-1-64 0 0,-1-2 0 0 0,43-7 0 0 0,233-62 1670 0 0,-276 64-1961 0 0,235-63 809 0 0,-197 56-1458 0 0,-1 3 0 0 0,85-3 0 0 0,-129 13-834 0 0,24 2 1 0 0,-23 1-206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55 9383 0 0,'0'0'852'0'0,"-1"1"-704"0"0,-6 16 34 0 0,6-16 672 0 0,1 1 285 0 0,1 0-856 0 0,-1 0 0 0 0,1 0 0 0 0,-1 0 0 0 0,1 0 0 0 0,0 0 0 0 0,0-1 0 0 0,0 1 0 0 0,0 0 0 0 0,0 0 0 0 0,1-1-1 0 0,-1 1 1 0 0,0-1 0 0 0,1 1 0 0 0,-1-1 0 0 0,1 0 0 0 0,-1 1 0 0 0,1-1 0 0 0,0 0 0 0 0,0 0 0 0 0,-1 0 0 0 0,1 0 0 0 0,0-1 0 0 0,0 1 0 0 0,0 0 0 0 0,0-1 0 0 0,0 1 0 0 0,0-1 0 0 0,3 1 0 0 0,7 0 36 0 0,1-1 1 0 0,-1 1-1 0 0,22-4 1 0 0,-20 2 229 0 0,4-1-375 0 0,0 0-1 0 0,-1-2 1 0 0,0 0 0 0 0,0-1-1 0 0,0 0 1 0 0,-1-1-1 0 0,1-1 1 0 0,-1-1 0 0 0,26-17-1 0 0,-38 22-162 0 0,0-1 0 0 0,0 1 0 0 0,0-1 0 0 0,0 0 0 0 0,3-4-1 0 0,-6 7-83 0 0,-9-7-432 0 0,6 6 446 0 0,0 1 1 0 0,0 0-1 0 0,0 0 1 0 0,0 1-1 0 0,-1-1 1 0 0,1 0-1 0 0,0 1 1 0 0,0-1-1 0 0,-1 1 1 0 0,1 0-1 0 0,0 0 0 0 0,0 0 1 0 0,-4 0-1 0 0,-33 6-451 0 0,27-3 354 0 0,-11 2-50 0 0,0 1-1 0 0,1 1 1 0 0,-1 1-1 0 0,-32 16 0 0 0,31-12 216 0 0,-92 52 203 0 0,91-48-147 0 0,2 0-1 0 0,-36 32 1 0 0,58-47-64 0 0,-13 12 9 0 0,-17 20 0 0 0,28-29-10 0 0,0 0 0 0 0,0 0-1 0 0,0 1 1 0 0,0-1 0 0 0,1 1-1 0 0,0-1 1 0 0,0 1-1 0 0,0 0 1 0 0,1-1 0 0 0,-2 9-1 0 0,3-12-14 0 0,0 1 0 0 0,0-1 1 0 0,0 1-1 0 0,0-1 0 0 0,0 1 0 0 0,0-1 0 0 0,0 0 0 0 0,1 1 0 0 0,-1-1 0 0 0,1 1 0 0 0,-1-1 1 0 0,1 0-1 0 0,-1 1 0 0 0,1-1 0 0 0,0 0 0 0 0,0 0 0 0 0,0 0 0 0 0,-1 0 0 0 0,1 1 1 0 0,0-1-1 0 0,0 0 0 0 0,1-1 0 0 0,-1 1 0 0 0,0 0 0 0 0,0 0 0 0 0,0 0 0 0 0,1-1 1 0 0,-1 1-1 0 0,0 0 0 0 0,3 0 0 0 0,2 1-121 0 0,1 0 1 0 0,-1-1-1 0 0,1 1 1 0 0,0-1-1 0 0,7 0 1 0 0,18-1-575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83 8287 0 0,'1'-1'639'0'0,"0"0"-665"0"0,0-1-1 0 0,1 1 1 0 0,-1-1 0 0 0,0 1-1 0 0,0-1 1 0 0,0 1 0 0 0,-1-1-1 0 0,1 0 1 0 0,0 1 0 0 0,0-3 0 0 0,0 2 401 0 0,-1 0 0 0 0,0 0 0 0 0,0 0 1 0 0,0 0-1 0 0,0 1 0 0 0,0-1 1 0 0,0 0-1 0 0,0 0 0 0 0,0 0 1 0 0,-1 1-1 0 0,1-1 0 0 0,-1 0 0 0 0,1 0 1 0 0,-2-2-1 0 0,0 1 157 0 0,1 1 1 0 0,0 0-1 0 0,-1 0 1 0 0,0 0-1 0 0,1 0 1 0 0,-1 0-1 0 0,0 0 1 0 0,0 1-1 0 0,0-1 1 0 0,-4-2-1 0 0,4 3-516 0 0,0 0 1 0 0,0 0-1 0 0,-1 0 1 0 0,1 0-1 0 0,-1 0 0 0 0,-4-1 1 0 0,-2 2 33 0 0,0-1 1 0 0,0 1 0 0 0,0 1-1 0 0,0-1 1 0 0,0 2-1 0 0,0-1 1 0 0,0 1-1 0 0,0 0 1 0 0,-9 5 0 0 0,-12 4 120 0 0,-33 19 1 0 0,8-1-172 0 0,2 2 0 0 0,1 2 0 0 0,1 3 0 0 0,-51 47 0 0 0,98-80-2 0 0,-10 12 20 0 0,15-14-10 0 0,-1-1 0 0 0,0 1-1 0 0,0-1 1 0 0,0 1 0 0 0,1-1 0 0 0,-1 1 0 0 0,0-1-1 0 0,1 0 1 0 0,-1 1 0 0 0,0-1 0 0 0,1 1-1 0 0,-1-1 1 0 0,1 0 0 0 0,-1 1 0 0 0,0-1-1 0 0,1 0 1 0 0,-1 0 0 0 0,1 1 0 0 0,-1-1 0 0 0,1 0-1 0 0,-1 0-2 0 0,3 2 15 0 0,0-1 0 0 0,0 0-1 0 0,0 0 1 0 0,0-1 0 0 0,0 1-1 0 0,0 0 1 0 0,0-1 0 0 0,0 0 0 0 0,0 0-1 0 0,1 0 1 0 0,3 0 0 0 0,35-9 130 0 0,-29 7-97 0 0,192-51 35 0 0,-195 51-106 0 0,-10 2 10 0 0,1 0 0 0 0,-1 0 0 0 0,1 1 0 0 0,-1-1 0 0 0,1 1 0 0 0,-1-1 0 0 0,0 0 0 0 0,1 1 0 0 0,-1-1 0 0 0,0 1 0 0 0,1-1 1 0 0,-1 1-1 0 0,0-1 0 0 0,0 1 0 0 0,1-1 0 0 0,-1 1 0 0 0,0-1 0 0 0,0 1 0 0 0,0 1 0 0 0,0-2 3 0 0,1 2-112 0 0,0 0 0 0 0,-1 0 1 0 0,0 0-1 0 0,1 1 0 0 0,-1-1 1 0 0,0 0-1 0 0,0 0 0 0 0,0 0 1 0 0,0 1-1 0 0,-1-1 0 0 0,0 4 1 0 0,-3 3-1310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12263 0 0,'0'0'5680'0'0,"3"-1"-5346"0"0,57-20 299 0 0,116-23 0 0 0,-160 41-1921 0 0,0 1-1 0 0,28 0 1 0 0,-29 2-4519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1008 14743 0 0,'0'0'1335'0'0,"-8"-5"-1070"0"0,-12-6 1359 0 0,9 6-163 0 0,0-1 0 0 0,1 0 0 0 0,-13-11 0 0 0,20 15-1310 0 0,0-1 0 0 0,1 0 0 0 0,-1 0-1 0 0,0 0 1 0 0,1-1 0 0 0,0 1 0 0 0,0 0-1 0 0,0-1 1 0 0,0 0 0 0 0,0 1 0 0 0,1-1-1 0 0,-1 0 1 0 0,-1-8 0 0 0,3 7-95 0 0,-1-1 1 0 0,0 0 0 0 0,1 1-1 0 0,0-1 1 0 0,1 0 0 0 0,-1 1-1 0 0,1-1 1 0 0,0 0 0 0 0,1 1 0 0 0,-1-1-1 0 0,1 1 1 0 0,0 0 0 0 0,0-1-1 0 0,1 1 1 0 0,0 0 0 0 0,3-5-1 0 0,6-6-93 0 0,0 1 0 0 0,1 0 1 0 0,20-17-1 0 0,-12 11 13 0 0,-2 2-158 0 0,2 1-1 0 0,-1 1 1 0 0,2 1 0 0 0,41-24 0 0 0,-50 33 74 0 0,0 1 0 0 0,0 0 0 0 0,0 1 0 0 0,0 1-1 0 0,1 0 1 0 0,0 1 0 0 0,0 0 0 0 0,0 1 0 0 0,0 1 0 0 0,27 0 0 0 0,-38 1 111 0 0,1 1 0 0 0,0-1 1 0 0,-1 1-1 0 0,1 0 0 0 0,0-1 1 0 0,-1 2-1 0 0,1-1 0 0 0,-1 0 1 0 0,0 1-1 0 0,1-1 0 0 0,-1 1 1 0 0,0 0-1 0 0,0 0 0 0 0,0 0 0 0 0,0 1 1 0 0,0-1-1 0 0,2 4 0 0 0,-3-3 14 0 0,0 1 0 0 0,0-1 0 0 0,0 0-1 0 0,0 0 1 0 0,-1 1 0 0 0,0-1 0 0 0,0 1 0 0 0,0 0-1 0 0,0-1 1 0 0,0 1 0 0 0,-1 0 0 0 0,1-1-1 0 0,-1 1 1 0 0,0 0 0 0 0,-1 0 0 0 0,1-1-1 0 0,-1 5 1 0 0,-2 9 37 0 0,-1-1-1 0 0,-1 1 0 0 0,-1-1 1 0 0,0 0-1 0 0,-8 16 0 0 0,-4 1 2 0 0,-26 38-1 0 0,32-54-162 0 0,-1 0-1 0 0,0-1 1 0 0,-1-1-1 0 0,-29 25 1 0 0,34-33-621 0 0,-1 0 0 0 0,0-1 0 0 0,-21 11 0 0 0,23-14-240 0 0,0 0 1 0 0,0 0-1 0 0,0-1 1 0 0,-1 0-1 0 0,1-1 0 0 0,-11 1 1 0 0,3-1-783 0 0</inkml:trace>
  <inkml:trace contextRef="#ctx0" brushRef="#br0" timeOffset="1">975 1 12007 0 0,'0'0'1332'0'0,"0"2"-1017"0"0,-5 25 368 0 0,0-1 1 0 0,-2 1-1 0 0,-1-1 1 0 0,-12 27-1 0 0,-52 99 1527 0 0,53-117-1788 0 0,-99 181 1262 0 0,19-37-1065 0 0,3-9-1273 0 0,50-100-5811 0 0,26-43 49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 2759 0 0,'-7'3'247'0'0,"-36"14"300"0"0,38-14 231 0 0,0-1 0 0 0,0 2 0 0 0,1-1 0 0 0,-1 0 0 0 0,1 1 0 0 0,-4 4 0 0 0,-46 54 6481 0 0,-57 93-5720 0 0,101-140-1503 0 0,-14 28 1 0 0,22-39-34 0 0,0 0 0 0 0,0 1 0 0 0,1 0 0 0 0,-1-1 0 0 0,1 1 0 0 0,0 0 0 0 0,0 0 0 0 0,1-1 0 0 0,-1 1 0 0 0,1 0 0 0 0,1 7 0 0 0,-1-10-1 0 0,1-1 1 0 0,-1 0-1 0 0,1 0 0 0 0,-1 1 1 0 0,1-1-1 0 0,-1 0 0 0 0,1 0 1 0 0,0 1-1 0 0,0-1 1 0 0,0 0-1 0 0,-1 0 0 0 0,1 0 1 0 0,0 0-1 0 0,0 0 0 0 0,1 0 1 0 0,-1-1-1 0 0,0 1 0 0 0,0 0 1 0 0,0-1-1 0 0,0 1 1 0 0,1 0-1 0 0,-1-1 0 0 0,0 1 1 0 0,1-1-1 0 0,-1 0 0 0 0,0 1 1 0 0,1-1-1 0 0,-1 0 0 0 0,0 0 1 0 0,1 0-1 0 0,-1 0 1 0 0,1 0-1 0 0,1-1 0 0 0,6 1 15 0 0,0-1-1 0 0,-1-1 0 0 0,16-4 1 0 0,-23 6-16 0 0,28-10 53 0 0,0-1 0 0 0,-1-1 0 0 0,0-2 0 0 0,-1 0 0 0 0,-1-2 0 0 0,0-1 0 0 0,-1-1 0 0 0,-1-1 0 0 0,-1-1 0 0 0,31-35 0 0 0,-44 43-19 0 0,0 1 0 0 0,-1-2 0 0 0,-1 1 0 0 0,13-25 0 0 0,-18 32-14 0 0,-1 1 1 0 0,-1-1-1 0 0,1 0 1 0 0,-1 1-1 0 0,1-1 0 0 0,-1 0 1 0 0,-1 0-1 0 0,1 0 1 0 0,-1 0-1 0 0,0 0 0 0 0,0 0 1 0 0,0 0-1 0 0,0 0 1 0 0,-1 1-1 0 0,0-1 0 0 0,0 0 1 0 0,-1 0-1 0 0,-2-7 1 0 0,3 10-13 0 0,0 0 0 0 0,-1 0 1 0 0,1 0-1 0 0,0 0 0 0 0,-1 1 1 0 0,1-1-1 0 0,-1 0 1 0 0,0 1-1 0 0,1-1 0 0 0,-1 1 1 0 0,0 0-1 0 0,0 0 0 0 0,0 0 1 0 0,0 0-1 0 0,-2-1 1 0 0,0 0-23 0 0,-1 1 1 0 0,1 0-1 0 0,-1 0 1 0 0,1 0-1 0 0,-1 1 1 0 0,-8-1 0 0 0,0 2-25 0 0,0 0 0 0 0,0 1 0 0 0,1 1 0 0 0,-17 5 0 0 0,19-5-38 0 0,0 1 0 0 0,0 1 0 0 0,-9 5 0 0 0,17-9-37 0 0,4 0-1252 0 0,10 0 672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468 767 15575 0 0,'0'0'1410'0'0,"1"-2"-1036"0"0,26-26 992 0 0,-1-2-1 0 0,-2-1 1 0 0,21-35-1 0 0,50-109-800 0 0,-70 117-705 0 0,-3-1 1 0 0,28-118-1 0 0,-45 156-238 0 0,-1 0 0 0 0,-2-1 0 0 0,1-27 0 0 0,-3 48 316 0 0,0-1-1 0 0,0 0 1 0 0,0 1-1 0 0,0-1 1 0 0,0 1-1 0 0,0-1 0 0 0,-1 0 1 0 0,1 1-1 0 0,-1-1 1 0 0,1 1-1 0 0,-1-1 1 0 0,0 1-1 0 0,-1-3 1 0 0,1 4 28 0 0,1-1 1 0 0,-1 1-1 0 0,1-1 0 0 0,-1 1 1 0 0,0 0-1 0 0,1-1 1 0 0,-1 1-1 0 0,0 0 0 0 0,1 0 1 0 0,-1 0-1 0 0,0-1 1 0 0,1 1-1 0 0,-1 0 0 0 0,0 0 1 0 0,0 0-1 0 0,1 0 1 0 0,-1 0-1 0 0,0 0 1 0 0,1 0-1 0 0,-1 1 0 0 0,0-1 1 0 0,1 0-1 0 0,-1 0 1 0 0,0 0-1 0 0,1 1 0 0 0,-1-1 1 0 0,0 0-1 0 0,1 1 1 0 0,-1-1-1 0 0,0 0 0 0 0,1 1 1 0 0,-1 0-1 0 0,-9 6-124 0 0,0 0 0 0 0,0 1 0 0 0,1 0 0 0 0,-10 13 0 0 0,-30 40 102 0 0,41-51 25 0 0,-50 70 603 0 0,4 2 0 0 0,3 2 1 0 0,4 3-1 0 0,-66 171 0 0 0,-23 128 236 0 0,121-345-794 0 0,-38 72 1 0 0,41-92-536 0 0,0-2 0 0 0,-2 0 1 0 0,0 0-1 0 0,-1-1 0 0 0,-21 19 0 0 0,13-17-1479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16127 0 0,'2'-1'1242'0'0,"19"-8"161"0"0,0 2 0 0 0,0 1 0 0 0,42-8-1 0 0,193-17 1406 0 0,-19 3-2553 0 0,-157 15-4181 0 0,-58 9 550 0 0,22-4-4686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577 186 4607 0 0,'-24'3'-321'0'0,"6"-2"9709"0"0,23-2-8865 0 0,0 0 0 0 0,-1 0 0 0 0,1 0 0 0 0,7-3 1 0 0,7-3-61 0 0,296-66 1542 0 0,-18 5-433 0 0,-119 35-657 0 0,-178 33-915 0 0,0 0 0 0 0,0 0 0 0 0,1 0 1 0 0,-1 0-1 0 0,0 0 0 0 0,0 0 0 0 0,0 0 1 0 0,1 0-1 0 0,-1 0 0 0 0,0 0 0 0 0,0 0 1 0 0,0 0-1 0 0,0 0 0 0 0,1 0 1 0 0,-1 0-1 0 0,0 0 0 0 0,0 0 0 0 0,0 0 1 0 0,0 0-1 0 0,1 0 0 0 0,-1 0 0 0 0,0 0 1 0 0,0 0-1 0 0,0 0 0 0 0,0 0 1 0 0,1 0-1 0 0,-1 1 0 0 0,0-1 0 0 0,0 0 1 0 0,0 0-1 0 0,0 0 0 0 0,0 0 0 0 0,1 0 1 0 0,-1 0-1 0 0,0 1 0 0 0,0-1 1 0 0,-4 6 0 0 0,-7 4-2 0 0,-35 21 34 0 0,-85 43 0 0 0,28-18-35 0 0,-24 24-8 0 0,66-40-102 0 0,-193 154-432 0 0,111-80 406 0 0,-55 24-54 0 0,162-117 183 0 0,-1-1 0 0 0,-1-1 0 0 0,-69 22 0 0 0,94-37 47 0 0,-1 0 0 0 0,1-1 0 0 0,-1-1 0 0 0,-15 1 0 0 0,27-3 536 0 0,4 0-304 0 0,22-6 115 0 0,0 1 1 0 0,1 1 0 0 0,-1 1 0 0 0,38 1 0 0 0,-10 0 4 0 0,68-4 398 0 0,122-9 692 0 0,-200 12-1263 0 0,174-21 665 0 0,-186 19-839 0 0,54-10 25 0 0,-71 12-173 0 0,-1 0-1 0 0,1-2 1 0 0,-1 1 0 0 0,16-10-1 0 0,-27 14-8 0 0,1-1-1 0 0,-1 0 1 0 0,0 0-1 0 0,1 0 1 0 0,-1 0 0 0 0,0 0-1 0 0,0 0 1 0 0,0 0-1 0 0,0 0 1 0 0,0-1 0 0 0,0 1-1 0 0,0 0 1 0 0,0-1-1 0 0,0 1 1 0 0,0-2-1 0 0,3-10-1718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12439 0 0,'0'0'1126'0'0,"0"-2"-929"0"0,0 1-96 0 0,0 0 1 0 0,0 0-1 0 0,0 0 0 0 0,0 0 1 0 0,0 0-1 0 0,0 0 1 0 0,1 1-1 0 0,-1-1 0 0 0,0 0 1 0 0,1 0-1 0 0,-1 0 0 0 0,0 0 1 0 0,1 0-1 0 0,-1 1 1 0 0,1-1-1 0 0,0 0 0 0 0,-1 0 1 0 0,1 1-1 0 0,0-1 0 0 0,-1 0 1 0 0,1 1-1 0 0,0-1 1 0 0,0 1-1 0 0,-1-1 0 0 0,1 1 1 0 0,0-1-1 0 0,0 1 0 0 0,2-1 1 0 0,-1 0 414 0 0,6-2 86 0 0,0 0-1 0 0,0 1 1 0 0,0 0 0 0 0,0 0-1 0 0,0 1 1 0 0,1 0 0 0 0,-1 1-1 0 0,10 0 1 0 0,5-1-60 0 0,302-11 2778 0 0,-174 8-3039 0 0,53-4-234 0 0,72-31-2258 0 0,-266 37 1855 0 0,31-5-989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0 13359 0 0,'-1'2'5120'0'0,"-3"1"-4818"0"0,0 0-1 0 0,0 0 0 0 0,-1 0 0 0 0,1-1 1 0 0,-1 1-1 0 0,-8 2 0 0 0,-13 8-92 0 0,-85 45 33 0 0,10-7-226 0 0,-197 113-1169 0 0,259-145 708 0 0,0-3 0 0 0,-1-1 0 0 0,-1-1 1 0 0,-59 10-1 0 0,70-18 390 0 0,-1-2 1 0 0,-36 0 0 0 0,49-4 51 0 0,-1-1 0 0 0,1 0 0 0 0,1-2 0 0 0,-1 0 1 0 0,-20-6-1 0 0,33 7 15 0 0,0 1 0 0 0,0-2 0 0 0,0 1 0 0 0,0 0 1 0 0,-6-5-1 0 0,10 6 3 0 0,-1 0 0 0 0,1 0 0 0 0,0 0 0 0 0,-1 0 0 0 0,1-1 0 0 0,0 1 0 0 0,0 0 0 0 0,0-1 0 0 0,0 1 0 0 0,0 0 0 0 0,0-1 0 0 0,1 1 0 0 0,-1-1 0 0 0,0 0 0 0 0,1 1 0 0 0,-1-1 0 0 0,1 1 0 0 0,-1-1 0 0 0,1 0 0 0 0,0-1 0 0 0,0 2-5 0 0,0 0 1 0 0,1 1-1 0 0,-1-1 1 0 0,0 0 0 0 0,1 1-1 0 0,-1-1 1 0 0,0 0-1 0 0,1 1 1 0 0,-1-1-1 0 0,1 1 1 0 0,-1-1-1 0 0,1 1 1 0 0,0-1-1 0 0,-1 1 1 0 0,1-1-1 0 0,-1 1 1 0 0,2-1-1 0 0,0-1 18 0 0,5-2 4 0 0,-1-1 1 0 0,1 1-1 0 0,0 0 0 0 0,0 1 1 0 0,1-1-1 0 0,-1 2 0 0 0,1-1 0 0 0,0 1 1 0 0,-1 0-1 0 0,1 0 0 0 0,0 1 1 0 0,0 0-1 0 0,0 1 0 0 0,11 0 0 0 0,13 2 383 0 0,0 1-1 0 0,38 9 0 0 0,-64-11-325 0 0,382 97 4495 0 0,-362-90-4528 0 0,1-2 0 0 0,49 6 0 0 0,-62-12-96 0 0,-1 0 0 0 0,1-1 0 0 0,-1 0 0 0 0,1-1 0 0 0,-1 0 0 0 0,21-7 0 0 0,-19 3-1283 0 0,-1-2-426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0 13359 0 0,'0'0'1027'0'0,"-2"3"-468"0"0,-15 21 1703 0 0,-21 23 0 0 0,-61 55-429 0 0,36-39-1356 0 0,-240 279 1326 0 0,106-115-1506 0 0,83-105-563 0 0,-135 113 0 0 0,192-187-425 0 0,24-22-6036 0 0,18-13-131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167 168 11055 0 0,'0'0'3079'0'0,"0"-1"-2186"0"0,-1 0 1 0 0,0-1-1 0 0,1 1 1 0 0,-1-1-1 0 0,1 1 1 0 0,0-1-1 0 0,-1 0 1 0 0,1-1-1 0 0,5-3-674 0 0,1 0 0 0 0,-1 0-1 0 0,1 1 1 0 0,1 0 0 0 0,-1 0-1 0 0,1 0 1 0 0,-1 1 0 0 0,2 0 0 0 0,6-3-1 0 0,15-5-72 0 0,30-8 0 0 0,-33 11-98 0 0,-5 2-38 0 0,94-28 103 0 0,-94 30-93 0 0,0 1-1 0 0,-1 0 1 0 0,36 0-1 0 0,-52 4-19 0 0,-1 0 0 0 0,1 1 0 0 0,0-1 0 0 0,-1 1 0 0 0,1-1 0 0 0,-1 1 0 0 0,5 2 0 0 0,2 4 0 0 0,-9-5 8 0 0,-1 0 0 0 0,1 0 0 0 0,0 0 0 0 0,-1 0 1 0 0,1 1-1 0 0,-1-1 0 0 0,0 0 0 0 0,0 0 0 0 0,0 0 0 0 0,0 0 0 0 0,0 1 0 0 0,0-1 0 0 0,0 0 0 0 0,-1 0 0 0 0,1 0 0 0 0,-1 0 1 0 0,0 0-1 0 0,1 0 0 0 0,-2 3 0 0 0,-2 4 64 0 0,0 0 0 0 0,-10 15-1 0 0,1-6-35 0 0,-1-1 0 0 0,0 0-1 0 0,-1-1 1 0 0,0 0-1 0 0,-36 26 1 0 0,-97 53 218 0 0,76-51-211 0 0,-89 70-565 0 0,108-75 372 0 0,39-28 49 0 0,1 0-1 0 0,-19 19 1 0 0,32-29 101 0 0,0-1-1 0 0,-1 0 1 0 0,1 0-1 0 0,-1 1 1 0 0,1-1 0 0 0,0 0-1 0 0,-1 1 1 0 0,1-1-1 0 0,0 0 1 0 0,0 1 0 0 0,-1-1-1 0 0,1 1 1 0 0,0-1-1 0 0,0 1 1 0 0,0-1-1 0 0,-1 0 1 0 0,1 1 0 0 0,0-1-1 0 0,0 1 1 0 0,0-1-1 0 0,0 1 1 0 0,0-1 0 0 0,0 1-1 0 0,0-1 1 0 0,0 1-1 0 0,0-1 1 0 0,0 1-1 0 0,0-1 1 0 0,0 1 0 0 0,1 0-1 0 0,4 1 34 0 0,0 1 40 0 0,0 0 0 0 0,0-1 0 0 0,1 0 0 0 0,-1 0-1 0 0,1-1 1 0 0,-1 1 0 0 0,1-1 0 0 0,8 0 0 0 0,50 1 329 0 0,-43-2-296 0 0,59 1 240 0 0,-21 0 25 0 0,96-9 0 0 0,-140 6-308 0 0,197-33 90 0 0,-199 30-1366 0 0,-3 0-5198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1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0,'0'0'1168'0'0,"2"2"584"0"0,6 8 1608 0 0,13 22-1 0 0,5 16-568 0 0,4 6-1350 0 0,190 263 2641 0 0,-205-298-3806 0 0,-2 0-1 0 0,0 1 0 0 0,-1 1 1 0 0,16 37-1 0 0,-25-51-233 0 0,-1 0-1 0 0,0 0 1 0 0,0 0-1 0 0,0 1 1 0 0,-1-1-1 0 0,0 0 1 0 0,-1 1-1 0 0,1-1 1 0 0,-1 0-1 0 0,-1 1 1 0 0,0-1-1 0 0,0 1 1 0 0,0-1-1 0 0,-1 0 1 0 0,0 0-1 0 0,0 0 1 0 0,-1 0-1 0 0,1 0 1 0 0,-6 8-1 0 0,-5 4-344 0 0,-1-1-1 0 0,-1 0 1 0 0,0-1-1 0 0,-1-1 1 0 0,-1-1 0 0 0,-33 24-1 0 0,34-28-6040 0 0,-2-2-2052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8751 0 0,'0'0'6059'0'0,"3"-1"-4364"0"0,12-3-255 0 0,23-10 1 0 0,15-5 75 0 0,0 3-404 0 0,-31 8-909 0 0,1 2-1 0 0,0 0 0 0 0,26-2 0 0 0,27 2-257 0 0,47-4-3638 0 0,-86 6-3303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359 335 11487 0 0,'0'0'1040'0'0,"-1"2"-853"0"0,-4 5 1454 0 0,10 3 854 0 0,-2-8-2320 0 0,-1 0 1 0 0,1 0-1 0 0,-1-1 0 0 0,1 0 1 0 0,-1 1-1 0 0,1-1 0 0 0,0 0 1 0 0,-1 0-1 0 0,1 0 0 0 0,0-1 1 0 0,0 1-1 0 0,0-1 0 0 0,0 1 1 0 0,4-1-1 0 0,-3-1-25 0 0,1 1-1 0 0,-1-1 0 0 0,1 0 1 0 0,0 0-1 0 0,-1 0 1 0 0,0-1-1 0 0,1 1 0 0 0,4-4 1 0 0,3-2 3 0 0,-1-1 0 0 0,0 1 0 0 0,0-2 0 0 0,-1 0 0 0 0,14-15 0 0 0,-16 15-134 0 0,-1 0-1 0 0,0-1 1 0 0,-1 0-1 0 0,0 0 1 0 0,-1-1-1 0 0,0 1 1 0 0,0-1-1 0 0,-1-1 1 0 0,0 1-1 0 0,-1 0 1 0 0,-1-1-1 0 0,0 0 1 0 0,0 1-1 0 0,-1-1 1 0 0,-1 0-1 0 0,0 0 1 0 0,-2-19-1 0 0,1 27-39 0 0,0-1-1 0 0,0 1 1 0 0,-1-1-1 0 0,1 1 1 0 0,-1 0-1 0 0,0 0 1 0 0,0 0-1 0 0,-1 0 1 0 0,1 0-1 0 0,-1 0 1 0 0,0 0-1 0 0,-4-3 1 0 0,5 5-5 0 0,0 0 0 0 0,0 0 0 0 0,0 0 0 0 0,-1 1 0 0 0,1-1 0 0 0,-1 1 1 0 0,1-1-1 0 0,-1 1 0 0 0,0 0 0 0 0,0 0 0 0 0,1 1 0 0 0,-1-1 1 0 0,0 0-1 0 0,0 1 0 0 0,0 0 0 0 0,0-1 0 0 0,1 1 0 0 0,-1 1 1 0 0,0-1-1 0 0,-5 1 0 0 0,-3 2-16 0 0,1 0 0 0 0,0 1 0 0 0,0 0 1 0 0,0 0-1 0 0,1 1 0 0 0,-1 1 0 0 0,1 0 1 0 0,-10 7-1 0 0,3 1 36 0 0,0 0 0 0 0,0 1 1 0 0,-15 20-1 0 0,-215 319 402 0 0,199-273-384 0 0,41-69-9 0 0,1 0 0 0 0,0 0 0 0 0,1 1 0 0 0,0-1 0 0 0,-2 15 0 0 0,6-25 8 0 0,-1 0 0 0 0,1 0 1 0 0,0 0-1 0 0,0 0 0 0 0,0 1 1 0 0,0-1-1 0 0,0 0 0 0 0,0 0 1 0 0,1 0-1 0 0,-1 0 0 0 0,1 0 1 0 0,0 0-1 0 0,-1 0 0 0 0,1 0 1 0 0,0 0-1 0 0,0 0 0 0 0,0 0 1 0 0,0 0-1 0 0,2 2 0 0 0,-1-3 1 0 0,0 1 0 0 0,0-1 0 0 0,0 1 0 0 0,0-1 0 0 0,1 1 0 0 0,-1-1 0 0 0,0 0 0 0 0,1 0 0 0 0,-1 0 0 0 0,0-1 0 0 0,1 1 0 0 0,-1 0 0 0 0,1-1 0 0 0,-1 0 0 0 0,1 1 0 0 0,2-1 0 0 0,5-1 5 0 0,-1 1-1 0 0,1-1 1 0 0,-1-1-1 0 0,1 0 1 0 0,-1 0-1 0 0,17-7 1 0 0,54-28 81 0 0,-69 32-96 0 0,54-28-230 0 0,-1-2 0 0 0,69-51 0 0 0,-72 35 111 0 0,-54 43 111 0 0,1 1 0 0 0,-2-1 0 0 0,1 0 0 0 0,-1 0 0 0 0,7-13 0 0 0,-12 19 75 0 0,-12 5 6 0 0,0 0 0 0 0,0 1-1 0 0,0 0 1 0 0,1 1 0 0 0,0 0-1 0 0,0 1 1 0 0,0 0 0 0 0,-17 14-1 0 0,-52 51 90 0 0,69-60-133 0 0,0 0 0 0 0,0 1 1 0 0,1 1-1 0 0,-14 24 0 0 0,21-33-35 0 0,0 0 0 0 0,1 0 0 0 0,-1 1 0 0 0,1-1-1 0 0,0 0 1 0 0,0 1 0 0 0,0-1 0 0 0,0 7 0 0 0,1-10-13 0 0,1-1 1 0 0,-1 1-1 0 0,0-1 0 0 0,0 1 1 0 0,0-1-1 0 0,0 1 1 0 0,1-1-1 0 0,-1 1 0 0 0,0-1 1 0 0,0 1-1 0 0,1-1 1 0 0,-1 0-1 0 0,0 1 0 0 0,1-1 1 0 0,-1 1-1 0 0,0-1 0 0 0,1 0 1 0 0,-1 1-1 0 0,1-1 1 0 0,-1 0-1 0 0,1 0 0 0 0,-1 1 1 0 0,0-1-1 0 0,1 0 1 0 0,-1 0-1 0 0,1 0 0 0 0,-1 1 1 0 0,1-1-1 0 0,0 0 1 0 0,15 1-1169 0 0,7-5-3820 0 0,5-5-1630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 10135 0 0,'11'-8'11043'0'0,"-12"10"-10898"0"0,0 0 0 0 0,1 0 0 0 0,-1 0 0 0 0,0-1 0 0 0,0 1 0 0 0,-1 0 0 0 0,1-1 0 0 0,0 1 1 0 0,0-1-1 0 0,-1 0 0 0 0,1 1 0 0 0,-3 0 0 0 0,2 0 34 0 0,-24 21 259 0 0,-1 0-1 0 0,-2-3 1 0 0,0 0 0 0 0,-40 20-1 0 0,50-30-430 0 0,1 1-1 0 0,1 1 1 0 0,0 0 0 0 0,-30 29-1 0 0,46-41-19 0 0,0 1-1 0 0,0 0 0 0 0,0 0 0 0 0,0-1 0 0 0,1 1 0 0 0,-1 0 0 0 0,0 0 0 0 0,1 0 0 0 0,-1 0 1 0 0,0 0-1 0 0,1 0 0 0 0,0 0 0 0 0,-1 0 0 0 0,1 0 0 0 0,-1 1 0 0 0,1-1 0 0 0,0 0 1 0 0,0 0-1 0 0,0 0 0 0 0,0 0 0 0 0,0 0 0 0 0,0 1 0 0 0,0-1 0 0 0,0 0 0 0 0,0 0 0 0 0,0 0 1 0 0,1 0-1 0 0,-1 0 0 0 0,0 1 0 0 0,1 0 0 0 0,1 0-32 0 0,0 0 0 0 0,0 1-1 0 0,0-1 1 0 0,0 0 0 0 0,0 0 0 0 0,0 0-1 0 0,0-1 1 0 0,1 1 0 0 0,-1-1 0 0 0,1 1-1 0 0,4 1 1 0 0,35 17-263 0 0,-2-2 122 0 0,46 29 1 0 0,-73-39 187 0 0,-1 1 1 0 0,0 0 0 0 0,0 1-1 0 0,-1 1 1 0 0,-1 0 0 0 0,1 0-1 0 0,11 18 1 0 0,-13-17 48 0 0,-1 1 0 0 0,-1 0 0 0 0,0 0 0 0 0,-1 1 0 0 0,8 26-1 0 0,-12-34 4 0 0,-1 0-1 0 0,0 0 0 0 0,0 0 0 0 0,-1 0 0 0 0,1 0 0 0 0,-1 1 1 0 0,-1-1-1 0 0,1 0 0 0 0,-1 0 0 0 0,0 0 0 0 0,0 0 0 0 0,-1 0 1 0 0,0-1-1 0 0,0 1 0 0 0,0 0 0 0 0,-1-1 0 0 0,-3 7 0 0 0,-3 0 44 0 0,0 0-1 0 0,-1-1 0 0 0,0 0 0 0 0,0-1 0 0 0,-1 0 0 0 0,-1 0 0 0 0,1-1 1 0 0,-2 0-1 0 0,1-2 0 0 0,-22 11 0 0 0,4-4-133 0 0,-2-2 0 0 0,1-1 0 0 0,-53 11 0 0 0,65-18 43 0 0,1 0 0 0 0,-1-2 1 0 0,-19 1-1 0 0,32-3-288 0 0,-1-1 0 0 0,0 0 0 0 0,0 0 0 0 0,-12-3-1 0 0,15 3-389 0 0,1-1-1 0 0,-1 1 1 0 0,1-1 0 0 0,-1 0-1 0 0,1 0 1 0 0,0 0-1 0 0,-1 0 1 0 0,1-1-1 0 0,-4-4 1 0 0,-6-10-6990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44 5983 0 0,'6'-17'447'0'0,"-5"15"-231"0"0,-1 0 0 0 0,1 0 0 0 0,0 0-1 0 0,-1 0 1 0 0,1 0 0 0 0,0 0-1 0 0,0 0 1 0 0,1 0 0 0 0,3-5 5263 0 0,-5 7-5364 0 0,0 0 1 0 0,0 0-1 0 0,0 0 0 0 0,-1 0 0 0 0,1-1 0 0 0,0 1 1 0 0,0 0-1 0 0,-1 0 0 0 0,1 0 0 0 0,0 0 0 0 0,0 0 1 0 0,-1 0-1 0 0,1 0 0 0 0,0 0 0 0 0,0 0 0 0 0,-1 0 1 0 0,1 0-1 0 0,0 0 0 0 0,0 0 0 0 0,-1 0 0 0 0,1 0 0 0 0,0 0 1 0 0,0 0-1 0 0,-1 0 0 0 0,1 0 0 0 0,0 0 0 0 0,0 0 1 0 0,-1 0-1 0 0,1 1 0 0 0,0-1 0 0 0,-1 0 0 0 0,-6 5 103 0 0,1 0-8 0 0,0 2 1 0 0,0-1-1 0 0,1 1 0 0 0,0-1 0 0 0,1 1 0 0 0,-6 10 1 0 0,-19 50 552 0 0,21-45-536 0 0,-145 388 1878 0 0,-29 70-2340 0 0,160-429-218 0 0,-2-1-1 0 0,-3-1 0 0 0,-45 61 1 0 0,63-98 404 0 0,-17 16 0 0 0,26-28 49 0 0,-1 1 0 0 0,1-1 0 0 0,0 0 0 0 0,0 0 0 0 0,0 0 0 0 0,0 0 0 0 0,0 1 0 0 0,0-1 0 0 0,-1 0 0 0 0,1 0 0 0 0,0 0 0 0 0,0 0 0 0 0,0 0 0 0 0,0 1 0 0 0,-1-1 0 0 0,1 0 0 0 0,0 0 0 0 0,0 0 0 0 0,0 0 0 0 0,-1 0 0 0 0,1 0 0 0 0,0 0 0 0 0,0 0 0 0 0,0 0 0 0 0,-1 0 0 0 0,1 0 0 0 0,0 0 0 0 0,0 0 0 0 0,-1 0 0 0 0,1 0 0 0 0,0 0 0 0 0,0 0 0 0 0,0 0 0 0 0,-1 0 0 0 0,1 0 0 0 0,0 0 0 0 0,0 0 0 0 0,0 0 0 0 0,-1-1 0 0 0,1 1 0 0 0,0 0 0 0 0,0 0 0 0 0,0 0 0 0 0,0 0 0 0 0,-1 0 0 0 0,1 0 0 0 0,0-1 0 0 0,0 1 0 0 0,0 0 0 0 0,0 0 0 0 0,0 0 0 0 0,0-1 0 0 0,0 1 0 0 0,-1 0 0 0 0,1 0 0 0 0,0 0 0 0 0,0-1 0 0 0,0 1 0 0 0,0 0 0 0 0,0 0 0 0 0,0-1 0 0 0,-1-9 0 0 0,1 10 0 0 0,1-10 1 0 0,1 0 0 0 0,0 0-1 0 0,1 1 1 0 0,0-1 0 0 0,0 1 0 0 0,1-1-1 0 0,7-10 1 0 0,-6 9 8 0 0,2-3 24 0 0,98-191 422 0 0,-91 183-433 0 0,1 0-1 0 0,1 1 0 0 0,0 1 0 0 0,2 1 1 0 0,0 0-1 0 0,38-29 0 0 0,-47 42 45 0 0,1 0 1 0 0,-1 1-1 0 0,1 0 0 0 0,1 0 0 0 0,-1 1 1 0 0,1 1-1 0 0,-1 0 0 0 0,1 0 0 0 0,0 1 1 0 0,0 0-1 0 0,20 0 0 0 0,-23 2 16 0 0,1 0 0 0 0,-1 0 0 0 0,0 1 0 0 0,0 1 0 0 0,0-1 0 0 0,-1 1 0 0 0,1 0 0 0 0,0 1 0 0 0,-1 0 0 0 0,1 0-1 0 0,-1 0 1 0 0,0 1 0 0 0,0 0 0 0 0,0 1 0 0 0,-1 0 0 0 0,12 10 0 0 0,-14-10-40 0 0,0 1-1 0 0,1-1 1 0 0,-2 1-1 0 0,1 1 1 0 0,-1-1-1 0 0,0 0 1 0 0,0 1-1 0 0,-1 0 1 0 0,0-1-1 0 0,0 1 1 0 0,0 0-1 0 0,-1 0 1 0 0,0 0 0 0 0,0 0-1 0 0,-1 11 1 0 0,0-8 23 0 0,-1 1 0 0 0,0-1 0 0 0,-1 0 0 0 0,0 0 0 0 0,0 0 1 0 0,-1 0-1 0 0,-1 0 0 0 0,0 0 0 0 0,0-1 0 0 0,-6 10 0 0 0,0-3 9 0 0,-2-1 0 0 0,0 0-1 0 0,-1-1 1 0 0,0 0 0 0 0,-1-1-1 0 0,-1-1 1 0 0,0 0 0 0 0,0-1-1 0 0,-18 9 1 0 0,-25 12-127 0 0,-77 29 1 0 0,96-43-1 0 0,11-6-152 0 0,7-3-624 0 0,1 0 0 0 0,-1-1 0 0 0,-39 9 0 0 0,53-17 110 0 0,7-10-3057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293 103 17447 0 0,'0'0'844'0'0,"-1"2"-365"0"0,-7 33-171 0 0,3-9 3141 0 0,18-27-2518 0 0,-8 0-817 0 0,1-1 0 0 0,-1 1 0 0 0,1-1 0 0 0,-1 0 0 0 0,1 0 0 0 0,-1 0 0 0 0,9-6 0 0 0,0-2 106 0 0,17-14 0 0 0,-1 0 1 0 0,-20 17-254 0 0,0-1-1 0 0,0 0 1 0 0,-1-1 0 0 0,0 0-1 0 0,14-18 1 0 0,-23 27 10 0 0,1-1 0 0 0,-1 1 0 0 0,1-1-1 0 0,-1 0 1 0 0,0 1 0 0 0,1-1 0 0 0,-1 0 0 0 0,0 0 0 0 0,1 1-1 0 0,-1-1 1 0 0,0 0 0 0 0,0 0 0 0 0,0 1 0 0 0,0-1-1 0 0,1 0 1 0 0,-1 0 0 0 0,0 1 0 0 0,0-1 0 0 0,-1-1 0 0 0,1 1 1 0 0,0 1 0 0 0,-1 0 0 0 0,1 0 0 0 0,0-1 0 0 0,-1 1 0 0 0,1 0 0 0 0,0 0 0 0 0,-1-1-1 0 0,1 1 1 0 0,-1 0 0 0 0,1 0 0 0 0,0 0 0 0 0,-1 0 0 0 0,1-1 0 0 0,-1 1 0 0 0,1 0 0 0 0,-1 0 0 0 0,1 0 0 0 0,0 0 0 0 0,-1 0 0 0 0,1 0 0 0 0,-1 0 0 0 0,1 0 0 0 0,-1 1 0 0 0,-4-1-79 0 0,0 1-1 0 0,1 1 0 0 0,-1-1 1 0 0,1 1-1 0 0,-5 2 0 0 0,-26 15-53 0 0,1 1 0 0 0,2 2-1 0 0,0 1 1 0 0,-48 47 0 0 0,-100 123 812 0 0,171-183-559 0 0,0 1-1 0 0,1-1 1 0 0,1 1-1 0 0,-12 22 0 0 0,18-30-78 0 0,0-1 0 0 0,0 1 0 0 0,0 0-1 0 0,1-1 1 0 0,-1 1 0 0 0,1 0-1 0 0,-1-1 1 0 0,1 1 0 0 0,0 0-1 0 0,0-1 1 0 0,0 1 0 0 0,0 0-1 0 0,1 3 1 0 0,0-4-8 0 0,0 0-1 0 0,0 0 0 0 0,0 0 1 0 0,0 0-1 0 0,0-1 1 0 0,0 1-1 0 0,1 0 1 0 0,-1 0-1 0 0,1-1 0 0 0,-1 1 1 0 0,1-1-1 0 0,0 1 1 0 0,-1-1-1 0 0,1 0 0 0 0,0 1 1 0 0,0-1-1 0 0,0 0 1 0 0,3 1-1 0 0,2 0 5 0 0,-1 1 0 0 0,1-2 0 0 0,-1 1 1 0 0,1-1-1 0 0,0 0 0 0 0,0 0 0 0 0,-1-1 0 0 0,13-1 0 0 0,56-9 76 0 0,-55 7-102 0 0,62-11-711 0 0,-28 3-5317 0 0,-11 2-1484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591 841 13823 0 0,'2'1'8331'0'0,"1"0"-8217"0"0,-1-1 1 0 0,0 1 0 0 0,1-1-1 0 0,-1 1 1 0 0,1-1-1 0 0,-1 0 1 0 0,1 0-1 0 0,-1 0 1 0 0,1 0-1 0 0,-1 0 1 0 0,1-1 0 0 0,-1 1-1 0 0,1-1 1 0 0,-1 0-1 0 0,0 0 1 0 0,1 0-1 0 0,-1 0 1 0 0,0 0-1 0 0,0 0 1 0 0,0 0 0 0 0,3-2-1 0 0,8-6 176 0 0,-1-1 0 0 0,15-13 0 0 0,-16 13-19 0 0,61-55 139 0 0,-3-3 1 0 0,75-93-1 0 0,-115 124-460 0 0,-2-2 0 0 0,-2 0-1 0 0,-1-1 1 0 0,-2-2 0 0 0,-2 0 0 0 0,25-79 0 0 0,-41 110-100 0 0,-1-1-1 0 0,-1 0 1 0 0,1-12-1 0 0,-3 21 90 0 0,1-1 0 0 0,-1 1 0 0 0,0 0 0 0 0,-1 0 0 0 0,1 0-1 0 0,0 0 1 0 0,-1 0 0 0 0,0-1 0 0 0,0 1 0 0 0,0 0 0 0 0,0 0 0 0 0,0 1-1 0 0,0-1 1 0 0,-1 0 0 0 0,0 0 0 0 0,-2-3 0 0 0,2 4 10 0 0,0 1 1 0 0,1 0 0 0 0,-1 0 0 0 0,0 0-1 0 0,0-1 1 0 0,0 2 0 0 0,0-1-1 0 0,0 0 1 0 0,0 0 0 0 0,0 1-1 0 0,-1-1 1 0 0,1 1 0 0 0,0 0 0 0 0,0-1-1 0 0,0 1 1 0 0,-1 0 0 0 0,1 0-1 0 0,0 1 1 0 0,0-1 0 0 0,0 0-1 0 0,0 1 1 0 0,-1-1 0 0 0,-2 2 0 0 0,-6 2-68 0 0,1 0 1 0 0,-1 1-1 0 0,-12 7 0 0 0,1 2 68 0 0,0 2 0 0 0,1 0 0 0 0,0 1 0 0 0,2 1-1 0 0,0 0 1 0 0,0 2 0 0 0,-20 29 0 0 0,-95 163 292 0 0,132-207-237 0 0,-170 339 705 0 0,25 11-226 0 0,121-290-432 0 0,-90 289 582 0 0,106-320-591 0 0,-1 0 0 0 0,-2-1 0 0 0,-2-1 0 0 0,-33 56 0 0 0,32-64-523 0 0,-1-1 0 0 0,-25 26 0 0 0,26-33-741 0 0,-1 0-1 0 0,0-1 0 0 0,-24 16 0 0 0,23-21-3663 0 0,2-4-1221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 9671 0 0,'-2'1'748'0'0,"-20"9"-1049"0"0,19-8 904 0 0,-1 1 0 0 0,1-1 1 0 0,0 1-1 0 0,-1-1 0 0 0,1 1 1 0 0,1 0-1 0 0,-4 4 0 0 0,4-5-379 0 0,1-1-1 0 0,1 1 0 0 0,-1-1 1 0 0,0 1-1 0 0,0 0 1 0 0,0-1-1 0 0,1 1 1 0 0,-1 0-1 0 0,1-1 0 0 0,-1 1 1 0 0,1 0-1 0 0,0 0 1 0 0,0-1-1 0 0,0 1 0 0 0,0 0 1 0 0,0 0-1 0 0,0-1 1 0 0,0 1-1 0 0,0 0 1 0 0,1 0-1 0 0,-1-1 0 0 0,1 1 1 0 0,-1 0-1 0 0,1-1 1 0 0,0 1-1 0 0,0 0 1 0 0,0-1-1 0 0,0 1 0 0 0,0-1 1 0 0,0 0-1 0 0,0 1 1 0 0,0-1-1 0 0,3 3 0 0 0,1 0-64 0 0,-1 0 0 0 0,2-1 0 0 0,-1 1-1 0 0,0-1 1 0 0,1 0 0 0 0,-1 0-1 0 0,1-1 1 0 0,0 0 0 0 0,0 0 0 0 0,0 0-1 0 0,0-1 1 0 0,0 1 0 0 0,0-2-1 0 0,1 1 1 0 0,10-1 0 0 0,9 0 36 0 0,0-2-1 0 0,38-8 1 0 0,-40 5-77 0 0,225-41 80 0 0,-9 1-3475 0 0,-229 43 2730 0 0,72-9-6276 0 0,-73 11 5601 0 0,-1 0-1 0 0,1 0 0 0 0,-1 0 0 0 0,0 1 1 0 0,1 1-1 0 0,14 4 0 0 0,-22-6 864 0 0,-1 1 695 0 0,1 1-1 0 0,0-1 0 0 0,-1 0 0 0 0,1 1 0 0 0,-1-1 0 0 0,1 1 1 0 0,-1 0-1 0 0,0-1 0 0 0,1 1 0 0 0,-1 0 0 0 0,0 0 0 0 0,1 6 3037 0 0,-3-5-2176 0 0,1 0 1 0 0,-1 0-1 0 0,0 0 0 0 0,-1 0 1 0 0,1 0-1 0 0,-2 3 1 0 0,-23 29 1409 0 0,7-9-1924 0 0,-7 14-629 0 0,-57 95 45 0 0,78-124-94 0 0,1-1-1 0 0,0 0 1 0 0,0 1-1 0 0,1 0 1 0 0,1 0-1 0 0,-1 0 1 0 0,2 0 0 0 0,-1 12-1 0 0,1-20-2 0 0,1 0 0 0 0,0 0 0 0 0,1 1 0 0 0,-1-1 0 0 0,0 0 0 0 0,1 0 0 0 0,0 0 0 0 0,0 0 0 0 0,0 0 0 0 0,0 0-1 0 0,0 0 1 0 0,0-1 0 0 0,1 1 0 0 0,-1 0 0 0 0,1-1 0 0 0,0 1 0 0 0,0-1 0 0 0,0 1 0 0 0,0-1 0 0 0,0 0 0 0 0,1 0 0 0 0,-1 0 0 0 0,0 0 0 0 0,1 0 0 0 0,0 0 0 0 0,-1-1 0 0 0,1 0-1 0 0,0 1 1 0 0,0-1 0 0 0,0 0 0 0 0,0 0 0 0 0,0 0 0 0 0,4 0 0 0 0,1 0 21 0 0,0 0-1 0 0,0-1 1 0 0,0 0 0 0 0,0-1 0 0 0,0 1-1 0 0,0-1 1 0 0,0-1 0 0 0,0 0-1 0 0,-1 0 1 0 0,1 0 0 0 0,-1-1-1 0 0,1 0 1 0 0,-1 0 0 0 0,0-1-1 0 0,0 0 1 0 0,0-1 0 0 0,-1 1-1 0 0,8-8 1 0 0,-5 4 20 0 0,0 0 1 0 0,-1-1-1 0 0,0 0 0 0 0,-1-1 1 0 0,0 1-1 0 0,0-1 0 0 0,-1-1 1 0 0,0 1-1 0 0,-1-1 0 0 0,0 0 1 0 0,5-19-1 0 0,-6 13 13 0 0,-1 0 0 0 0,0 0 1 0 0,-1-1-1 0 0,-1 1 0 0 0,-1-1 0 0 0,-1 1 0 0 0,0-1 0 0 0,-1 1 0 0 0,-1 0 1 0 0,0 0-1 0 0,-2 0 0 0 0,0 0 0 0 0,-9-22 0 0 0,12 35-89 0 0,0 1-1 0 0,0-1 1 0 0,0 0-1 0 0,-1 1 1 0 0,1 0 0 0 0,-1-1-1 0 0,1 1 1 0 0,-1 0-1 0 0,0 0 1 0 0,-1 1-1 0 0,1-1 1 0 0,0 0 0 0 0,-1 1-1 0 0,-4-3 1 0 0,6 4-45 0 0,0 1 0 0 0,0-1 0 0 0,0 1-1 0 0,0-1 1 0 0,1 1 0 0 0,-1 0 0 0 0,0-1 0 0 0,0 1 0 0 0,0 0 0 0 0,0 0 0 0 0,0 0 0 0 0,0 1 0 0 0,0-1 0 0 0,0 0 0 0 0,1 1 0 0 0,-1-1 0 0 0,0 1 0 0 0,0 0 0 0 0,0-1 0 0 0,1 1 0 0 0,-1 0 0 0 0,0 0 0 0 0,1 0 0 0 0,-1 0 0 0 0,1 1 0 0 0,-1-1-1 0 0,1 0 1 0 0,0 1 0 0 0,-1-1 0 0 0,1 1 0 0 0,0-1 0 0 0,0 1 0 0 0,-1 1 0 0 0,1-1-146 0 0,0 0 1 0 0,0-1-1 0 0,0 1 0 0 0,1 0 0 0 0,-1 0 1 0 0,0 0-1 0 0,1-1 0 0 0,0 1 1 0 0,-1 0-1 0 0,1 0 0 0 0,0 0 0 0 0,0 0 1 0 0,0 0-1 0 0,0 0 0 0 0,0 0 0 0 0,0 0 1 0 0,1 2-1 0 0,3 9-1522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41 548 15319 0 0,'0'0'698'0'0,"0"2"-10"0"0,0 4-352 0 0,-1-1 1 0 0,1 0-1 0 0,-1 0 1 0 0,0 1-1 0 0,0-1 1 0 0,-4 9 0 0 0,5-14-152 0 0,0 0 1 0 0,0 1 0 0 0,0-1-1 0 0,0 0 1 0 0,0 1 0 0 0,-1-1-1 0 0,1 0 1 0 0,0 0 0 0 0,0 1-1 0 0,0-1 1 0 0,-1 0 0 0 0,1 0 0 0 0,0 1-1 0 0,0-1 1 0 0,-1 0 0 0 0,1 0-1 0 0,0 0 1 0 0,-1 1 0 0 0,1-1-1 0 0,0 0 1 0 0,-1 0 0 0 0,1 0-1 0 0,0 0 1 0 0,-1 0 0 0 0,1 0-1 0 0,0 0 1 0 0,-1 0 0 0 0,1 0 0 0 0,-9-6 1431 0 0,-2-12-692 0 0,10 13-754 0 0,0 1 0 0 0,0 0-1 0 0,0-1 1 0 0,1 1-1 0 0,-1-1 1 0 0,1 1 0 0 0,1-1-1 0 0,-1 1 1 0 0,0-1-1 0 0,1 1 1 0 0,0-1 0 0 0,2-7-1 0 0,2 0 7 0 0,-1 0-1 0 0,2-1 1 0 0,7-12-1 0 0,6-6-91 0 0,1 2-1 0 0,2 0 0 0 0,29-30 1 0 0,84-69-616 0 0,-92 94-203 0 0,1 1 1 0 0,63-36-1 0 0,-92 62-1168 0 0,1 0 0 0 0,27-8 0 0 0,-22 8-6207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165 194 12751 0 0,'0'0'587'0'0,"0"2"-16"0"0,4 15 23 0 0,7 23 1 0 0,-10-38-348 0 0,0 0-1 0 0,0 0 1 0 0,0 0-1 0 0,0 0 1 0 0,0 0-1 0 0,1 0 1 0 0,-1-1 0 0 0,1 1-1 0 0,-1 0 1 0 0,1-1-1 0 0,0 1 1 0 0,-1-1-1 0 0,1 1 1 0 0,0-1 0 0 0,0 0-1 0 0,0 0 1 0 0,0 0-1 0 0,0 0 1 0 0,0 0-1 0 0,0 0 1 0 0,0-1 0 0 0,0 1-1 0 0,1-1 1 0 0,-1 1-1 0 0,0-1 1 0 0,3 0-1 0 0,5 0 322 0 0,0 0-1 0 0,-1 0 0 0 0,1-1 0 0 0,13-3 0 0 0,5-3-1 0 0,1-1 0 0 0,-1-1-1 0 0,52-25 1 0 0,-30 8-448 0 0,52-36 0 0 0,-87 52-133 0 0,0 0 0 0 0,0-2 0 0 0,-1 0 0 0 0,21-23 0 0 0,-34 34-3 0 0,0 1 0 0 0,0-1 0 0 0,0 0 0 0 0,0 0-1 0 0,-1 0 1 0 0,1 0 0 0 0,0 0 0 0 0,-1 0 0 0 0,1 0 0 0 0,-1-1 0 0 0,1 1 0 0 0,-1 0-1 0 0,0 0 1 0 0,1 0 0 0 0,-1 0 0 0 0,0-1 0 0 0,0 1 0 0 0,0 0 0 0 0,0 0-1 0 0,0 0 1 0 0,0-1 0 0 0,0 1 0 0 0,0 0 0 0 0,-1 0 0 0 0,1 0 0 0 0,0-1 0 0 0,-1 1-1 0 0,1 0 1 0 0,-1 0 0 0 0,1 0 0 0 0,-1 0 0 0 0,1 0 0 0 0,-1 0 0 0 0,0 0-1 0 0,0 0 1 0 0,-1-1 0 0 0,0 0-23 0 0,-1 0 0 0 0,1 1 0 0 0,-1-1-1 0 0,0 1 1 0 0,0-1 0 0 0,1 1 0 0 0,-1 0-1 0 0,0 0 1 0 0,0 0 0 0 0,0 1 0 0 0,0-1 0 0 0,-1 1-1 0 0,-3-1 1 0 0,-12 1-7 0 0,1 1 1 0 0,-1 1-1 0 0,0 0 0 0 0,0 2 1 0 0,1 0-1 0 0,0 1 0 0 0,0 0 0 0 0,-22 11 1 0 0,1 3 85 0 0,2 0-1 0 0,-57 41 1 0 0,61-36 33 0 0,1 1 0 0 0,1 2 0 0 0,-34 40 0 0 0,45-46 44 0 0,2 2 0 0 0,1 1-1 0 0,1 0 1 0 0,1 1-1 0 0,-17 37 1 0 0,28-53-86 0 0,0 1 1 0 0,1 0-1 0 0,0 0 1 0 0,1 1-1 0 0,0-1 0 0 0,0 0 1 0 0,1 15-1 0 0,1-21-26 0 0,0 0-1 0 0,0-1 1 0 0,0 1 0 0 0,1 0 0 0 0,0-1 0 0 0,-1 1-1 0 0,1-1 1 0 0,1 1 0 0 0,-1-1 0 0 0,0 1-1 0 0,1-1 1 0 0,0 0 0 0 0,0 0 0 0 0,0 0-1 0 0,0 0 1 0 0,0 0 0 0 0,1 0 0 0 0,-1-1 0 0 0,1 1-1 0 0,0-1 1 0 0,-1 1 0 0 0,1-1 0 0 0,0 0-1 0 0,5 2 1 0 0,0 0-3 0 0,1-1 0 0 0,0 0 1 0 0,-1-1-1 0 0,1 0 0 0 0,0 0 0 0 0,0-1 0 0 0,0 0 0 0 0,17-1 0 0 0,75-10-12 0 0,-83 8 3 0 0,285-43-3480 0 0,-265 40-2283 0 0,-2 3-1747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5:2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0,'0'0'748'0'0,"2"1"34"0"0,49 14 13220 0 0,1-3-9391 0 0,-51-11-4114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6:2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1361 31 7599 0 0,'0'0'690'0'0,"1"-1"-569"0"0,1 0-48 0 0,0 0 0 0 0,0 0 0 0 0,0 1 1 0 0,1-1-1 0 0,-1 1 0 0 0,0-1 0 0 0,0 1 0 0 0,1-1 0 0 0,-1 1 0 0 0,4 0 1 0 0,6-1 1132 0 0,35-15 4267 0 0,-32 10-3224 0 0,-22 6 272 0 0,-27 7-1530 0 0,-146 80-991 0 0,-87 38 6 0 0,110-56-85 0 0,81-33 11 0 0,-72 33-144 0 0,135-63 90 0 0,-29 8 0 0 0,38-13 77 0 0,0 0 0 0 0,0-1 0 0 0,0 1 0 0 0,0-1-1 0 0,0 0 1 0 0,0 1 0 0 0,0-2 0 0 0,0 1 0 0 0,0 0 0 0 0,0-1 0 0 0,0 0-1 0 0,-4-1 1 0 0,6 1 23 0 0,0-1-1 0 0,0 1 1 0 0,1 0 0 0 0,-1 0-1 0 0,0-1 1 0 0,1 1 0 0 0,-1-1-1 0 0,1 1 1 0 0,0-1 0 0 0,-1 0-1 0 0,1 1 1 0 0,0-1 0 0 0,0 0-1 0 0,0 0 1 0 0,0 0 0 0 0,1 0-1 0 0,-1 0 1 0 0,0 0-1 0 0,1 0 1 0 0,-1 0 0 0 0,1 0-1 0 0,0 0 1 0 0,0 0 0 0 0,0 0-1 0 0,0-5 1 0 0,1-1-62 0 0,-1-1 0 0 0,2 0 1 0 0,-1 0-1 0 0,6-15 0 0 0,-1 10 4 0 0,0 0 0 0 0,1 0 0 0 0,1 1 0 0 0,0 0 0 0 0,1 0 0 0 0,0 1 0 0 0,1 0 0 0 0,0 1 0 0 0,1 0 0 0 0,23-18 0 0 0,-34 28 80 0 0,1 1 0 0 0,-1 0 0 0 0,0-1 0 0 0,1 1 0 0 0,-1 0 0 0 0,0-1 0 0 0,1 1 0 0 0,-1 0 0 0 0,1 0 0 0 0,-1 0 0 0 0,1-1 0 0 0,-1 1 0 0 0,0 0 0 0 0,1 0 0 0 0,-1 0 0 0 0,1 0 0 0 0,-1 0 0 0 0,2 0 0 0 0,-1 1 0 0 0,0-1 0 0 0,0 1 0 0 0,0 1 0 0 0,0-1 0 0 0,0 0 0 0 0,0 0 0 0 0,-1 0 0 0 0,1 0 0 0 0,0 1 0 0 0,-1-1 0 0 0,1 0 0 0 0,-1 1 0 0 0,1-1-1 0 0,-1 0 1 0 0,0 1 0 0 0,1-1 0 0 0,-1 0 0 0 0,0 1 0 0 0,0-1 0 0 0,0 2 0 0 0,0 33-72 0 0,-3-8 56 0 0,-1 0 0 0 0,-2 0 1 0 0,0 0-1 0 0,-2-1 0 0 0,-13 30 0 0 0,-3 7 16 0 0,-60 142 0 0 0,69-175-13 0 0,-1-1-1 0 0,-1 0 1 0 0,-2-2-1 0 0,-1 0 1 0 0,-1-1-1 0 0,-1-1 1 0 0,-1-1 0 0 0,-2-2-1 0 0,0 0 1 0 0,-35 24-1 0 0,-127 92-35 0 0,185-138 102 0 0,4-1 22 0 0,20-1 147 0 0,0-2 0 0 0,0-1-1 0 0,39-11 1 0 0,-15 2 104 0 0,82-20 623 0 0,87-19 1161 0 0,-208 51-2077 0 0,58-9 446 0 0,-57 10-435 0 0,-1 0 0 0 0,1 0 0 0 0,0 0 1 0 0,-1 1-1 0 0,1 0 0 0 0,9 2 0 0 0,-17-3-45 0 0,1 0 1 0 0,-1 0-1 0 0,0 0 0 0 0,1 0 0 0 0,-1 0 0 0 0,0 0 0 0 0,1 0 1 0 0,-1 1-1 0 0,0-1 0 0 0,0 0 0 0 0,1 0 0 0 0,-1 0 1 0 0,0 0-1 0 0,1 0 0 0 0,-1 1 0 0 0,0-1 0 0 0,0 0 1 0 0,0 0-1 0 0,1 1 0 0 0,-1-1 0 0 0,0 0 0 0 0,0 0 1 0 0,0 1-1 0 0,1-1 0 0 0,-1 0 0 0 0,0 0 0 0 0,0 1 1 0 0,0-1-1 0 0,0 0 0 0 0,0 1 0 0 0,0-1 0 0 0,1 0 1 0 0,-1 0-1 0 0,0 1 0 0 0,0-1 0 0 0,0 0 0 0 0,0 1 1 0 0,0-1-1 0 0,0 0 0 0 0,0 1 0 0 0,-1-1 0 0 0,1 0 1 0 0,0 1-1 0 0,0-1 0 0 0,0 0 0 0 0,0 1 0 0 0,0-1 1 0 0,0 0-1 0 0,0 0 0 0 0,-1 1 0 0 0,1-1 0 0 0,0 0 0 0 0,-1 3-153 0 0,-1-1-1 0 0,1 1 0 0 0,-1-1 1 0 0,1 0-1 0 0,-1 0 0 0 0,0 1 1 0 0,0-1-1 0 0,1 0 0 0 0,-1-1 1 0 0,-1 1-1 0 0,1 0 0 0 0,0-1 1 0 0,0 1-1 0 0,-1-1 0 0 0,1 0 1 0 0,-1 1-1 0 0,1-1 1 0 0,-6 1-1 0 0,-3 2-1992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2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7 3679 0 0,'6'-7'11159'0'0,"-8"8"-11016"0"0,1-1-1 0 0,0 1 1 0 0,-1 0-1 0 0,1-1 1 0 0,0 0-1 0 0,-1 1 1 0 0,1-1 0 0 0,-1 0-1 0 0,1 0 1 0 0,0 0-1 0 0,-3 0 1 0 0,1 1 47 0 0,-11 2 55 0 0,1 2-1 0 0,-1-1 1 0 0,1 2-1 0 0,-22 12 1 0 0,0-1 110 0 0,-83 48 400 0 0,4-2-771 0 0,96-55-206 0 0,0 0 0 0 0,-1-1 0 0 0,0-1 0 0 0,-28 5 0 0 0,34-10-92 0 0,0-1-1 0 0,0 0 1 0 0,0-1 0 0 0,0-1 0 0 0,0 0 0 0 0,-14-4-1 0 0,9 2-529 0 0,17 4 1268 0 0,0 1-160 0 0,-58 57 2111 0 0,-24 13-1384 0 0,-4 2-204 0 0,69-56-711 0 0,-25 30 0 0 0,39-39-76 0 0,4-7 0 0 0,0-1-1 0 0,0 1 0 0 0,0-1 1 0 0,0 1-1 0 0,0-1 1 0 0,0 1-1 0 0,0-1 0 0 0,0 1 1 0 0,0-1-1 0 0,0 0 1 0 0,0 1-1 0 0,0-1 0 0 0,0 1 1 0 0,1-1-1 0 0,-1 1 1 0 0,0-1-1 0 0,0 0 0 0 0,1 1 1 0 0,-1 0-1 0 0,2 0-5 0 0,0 0 0 0 0,-1 1 0 0 0,1-1 0 0 0,0 0-1 0 0,0 0 1 0 0,0 0 0 0 0,-1-1 0 0 0,1 1 0 0 0,0 0 0 0 0,0-1-1 0 0,0 1 1 0 0,0-1 0 0 0,4 0 0 0 0,31 2-59 0 0,-28-3 60 0 0,59-2-7 0 0,69-12 0 0 0,13-1 191 0 0,-119 14 158 0 0,1 2 1 0 0,56 6 0 0 0,-75-4-136 0 0,0 1 0 0 0,0 0 0 0 0,0 0 1 0 0,0 1-1 0 0,-1 1 0 0 0,22 11 0 0 0,-32-16 831 0 0,-2 1-1011 0 0,0 0 0 0 0,1 0 0 0 0,-1-1-1 0 0,0 1 1 0 0,0 0 0 0 0,0 0 0 0 0,0 0 0 0 0,0-1 0 0 0,0 1-1 0 0,0 0 1 0 0,-1 0 0 0 0,1-1 0 0 0,0 1 0 0 0,0 0 0 0 0,-1 0-1 0 0,1-1 1 0 0,0 1 0 0 0,-1 0 0 0 0,1-1 0 0 0,0 1 0 0 0,-1 0-1 0 0,1-1 1 0 0,-1 1 0 0 0,1-1 0 0 0,-1 1 0 0 0,1-1 0 0 0,-2 2-1 0 0,-18 13 109 0 0,16-13-75 0 0,-135 78 102 0 0,20-13-289 0 0,86-47-122 0 0,-71 30-1 0 0,104-50 211 0 0,0 0 0 0 0,0 0 1 0 0,0 0-1 0 0,-1 0 0 0 0,1 1 0 0 0,0-1 0 0 0,0 0 0 0 0,0 0 0 0 0,0 0 1 0 0,-1 0-1 0 0,1 0 0 0 0,0 0 0 0 0,0 0 0 0 0,0 0 0 0 0,-1 0 0 0 0,1 0 1 0 0,0 0-1 0 0,0 0 0 0 0,0 0 0 0 0,-1 0 0 0 0,1 0 0 0 0,0 0 0 0 0,0 0 1 0 0,0 0-1 0 0,-1 0 0 0 0,1 0 0 0 0,0 0 0 0 0,0 0 0 0 0,0 0 0 0 0,0 0 1 0 0,-1 0-1 0 0,1 0 0 0 0,0 0 0 0 0,0 0 0 0 0,0-1 0 0 0,0 1 0 0 0,-1 0 1 0 0,1 0-1 0 0,0 0 0 0 0,0 0 0 0 0,0 0 0 0 0,0-1 0 0 0,3-9-701 0 0,13-11-342 0 0,9-4-2505 0 0,-11 12 1542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6:2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5063 0 0,'2'-1'5012'0'0,"7"-2"-2891"0"0,1 0 0 0 0,15-2-1 0 0,9-3-632 0 0,26-9 262 0 0,96-32 846 0 0,-92 25-2108 0 0,43-19-319 0 0,-90 35-367 0 0,48-20-293 0 0,-22 16-3723 0 0,-30 10-2476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6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13039 0 0,'0'0'1186'0'0,"0"2"-978"0"0,-3 5 96 0 0,1 0 0 0 0,1 1 0 0 0,0-1 0 0 0,0 1 1 0 0,0 0-1 0 0,1-1 0 0 0,0 1 0 0 0,0 0 0 0 0,1-1 1 0 0,2 10-1 0 0,0-5 44 0 0,1 0 1 0 0,0 0 0 0 0,0 0-1 0 0,1-1 1 0 0,11 19 0 0 0,5-1 191 0 0,0 0 0 0 0,2-1 0 0 0,37 35 0 0 0,-4-7-176 0 0,121 94 0 0 0,-168-143-375 0 0,-2-2-35 0 0,1 0 1 0 0,-1 0-1 0 0,1-1 1 0 0,11 6-1 0 0,-17-10-226 0 0,9-2-2049 0 0,0-1 937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6:2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13 11519 0 0,'0'0'887'0'0,"-1"-1"-735"0"0,0-1 0 0 0,-1 1-1 0 0,1 0 1 0 0,0-1 0 0 0,0 1 0 0 0,-1 0 0 0 0,-2-2 0 0 0,-3 3 156 0 0,-1 1 1 0 0,1 0 0 0 0,-1 1 0 0 0,1 0 0 0 0,0 0 0 0 0,0 0 0 0 0,0 1 0 0 0,0 0-1 0 0,0 0 1 0 0,0 1 0 0 0,1 0 0 0 0,0 0 0 0 0,-10 8 0 0 0,-6 8 46 0 0,1 0 0 0 0,-22 27 0 0 0,31-33 68 0 0,-348 368 1639 0 0,328-351-2084 0 0,31-30-88 0 0,17-6-12478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6:2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11055 0 0,'0'0'852'0'0,"1"-1"-334"0"0,1-3 349 0 0,1 0 0 0 0,0 1-1 0 0,0-1 1 0 0,0 1 0 0 0,0 0 0 0 0,1 0 0 0 0,5-4 0 0 0,-5 4-699 0 0,0 0 0 0 0,0 1 0 0 0,1 0-1 0 0,-1 0 1 0 0,1 0 0 0 0,0 0 0 0 0,-1 1 0 0 0,1-1-1 0 0,0 1 1 0 0,0 1 0 0 0,7-1 0 0 0,-11 1-456 0 0,1 0 1 0 0,-1 0-1 0 0,0 0 1 0 0,0 1-1 0 0,1-1 1 0 0,-1 0-1 0 0,0 1 1 0 0,0-1-1 0 0,0 1 1 0 0,0 0 0 0 0,0-1-1 0 0,1 1 1 0 0,-1 0-1 0 0,-1 0 1 0 0,2 0-1 0 0</inkml:trace>
  <inkml:trace contextRef="#ctx0" brushRef="#br0" timeOffset="1">13 602 15199 0 0,'0'0'1648'0'0,"2"-9"-1648"0"0,0 0 0 0 0,2-2 952 0 0,1 1 152 0 0,0 1 32 0 0,1 0 8 0 0,-1 0-888 0 0,1 1-168 0 0,2-1-8 0 0,1 0-912 0 0,0 4-192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22 5983 0 0,'5'-7'623'0'0,"1"-6"9383"0"0,-6 13-9948 0 0,0 0 1 0 0,-1 0-1 0 0,1-1 0 0 0,0 1 0 0 0,0 0 0 0 0,0 0 0 0 0,0 0 0 0 0,-1 0 1 0 0,1 0-1 0 0,0 0 0 0 0,0 0 0 0 0,0 0 0 0 0,0 0 0 0 0,-1 0 0 0 0,1 0 1 0 0,0 0-1 0 0,0 0 0 0 0,0 0 0 0 0,0 0 0 0 0,-1 0 0 0 0,1 0 0 0 0,0 0 1 0 0,0 0-1 0 0,0 0 0 0 0,-1 0 0 0 0,1 0 0 0 0,0 0 0 0 0,0 0 0 0 0,0 0 1 0 0,0 1-1 0 0,0-1 0 0 0,-1 0 0 0 0,1 0 0 0 0,0 0 0 0 0,-16 11-62 0 0,8-3 92 0 0,0 1 0 0 0,0 0 0 0 0,0 0 1 0 0,1 1-1 0 0,-7 12 0 0 0,-26 57 483 0 0,21-39-467 0 0,-5 13-259 0 0,-26 91 0 0 0,29-77-39 0 0,14-47-656 0 0,5-8-4306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4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49 12439 0 0,'1'-4'40'0'0,"-1"2"88"0"0,1-1 0 0 0,-1 0 1 0 0,1 0-1 0 0,-1 0 0 0 0,0 0 1 0 0,0 0-1 0 0,0 1 0 0 0,-1-1 1 0 0,0-4-1 0 0,1 7-111 0 0,0-1 0 0 0,0 1 1 0 0,0-1-1 0 0,0 1 0 0 0,0-1 0 0 0,0 0 0 0 0,-1 1 1 0 0,1-1-1 0 0,0 1 0 0 0,0-1 0 0 0,-1 1 0 0 0,1-1 1 0 0,0 1-1 0 0,-1-1 0 0 0,1 1 0 0 0,-1-1 0 0 0,1 1 1 0 0,0 0-1 0 0,-1-1 0 0 0,1 1 0 0 0,-1 0 0 0 0,1-1 1 0 0,-1 1-1 0 0,1 0 0 0 0,-1 0 0 0 0,0-1 1 0 0,1 1-1 0 0,-1 0 0 0 0,1 0 0 0 0,-1 0 0 0 0,1 0 1 0 0,-1 0-1 0 0,0 0 0 0 0,0 0 0 0 0,-1 0 292 0 0,-1-1-131 0 0,0 1 0 0 0,1 0 0 0 0,-1 1 0 0 0,0-1 0 0 0,1 0 1 0 0,-1 1-1 0 0,0 0 0 0 0,1-1 0 0 0,-1 1 0 0 0,0 0 0 0 0,1 0 1 0 0,0 1-1 0 0,-1-1 0 0 0,1 0 0 0 0,0 1 0 0 0,-1 0 0 0 0,1-1 1 0 0,0 1-1 0 0,0 0 0 0 0,-3 4 0 0 0,-5 5 75 0 0,1 1 1 0 0,-12 19-1 0 0,19-28-176 0 0,-55 92 461 0 0,-61 139 0 0 0,29-20-538 0 0,38-88 0 0 0,45-112-241 0 0,-31 69 319 0 0,29-69-2544 0 0,-16 23-1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44 273 4143 0 0,'-4'-1'54'0'0,"1"0"-1"0"0,-1 1 1 0 0,1-2-1 0 0,0 1 1 0 0,-1 0-1 0 0,1-1 0 0 0,-5-2 1 0 0,-3-6 8545 0 0,11 9-8297 0 0,0 0 1 0 0,0 0-1 0 0,1 0 1 0 0,-1 0-1 0 0,1-1 1 0 0,-1 1 0 0 0,1 0-1 0 0,-1 0 1 0 0,1 0-1 0 0,0 0 1 0 0,-1 0-1 0 0,1 1 1 0 0,0-1-1 0 0,0 0 1 0 0,0 0-1 0 0,1-1 1 0 0,18-11 145 0 0,-18 12-187 0 0,42-23 739 0 0,1 2 1 0 0,75-25-1 0 0,-37 19-682 0 0,2 3 0 0 0,0 4 0 0 0,161-18 0 0 0,-191 34-394 0 0,-23 1-124 0 0,0 1 0 0 0,1 2-1 0 0,-1 2 1 0 0,35 4 0 0 0,-64-5-103 0 0,0 1 0 0 0,1 0 1 0 0,-1 0-1 0 0,0 0 0 0 0,4 2 0 0 0,5 6-5327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4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225 273 3223 0 0,'-35'6'149'0'0,"-52"9"1424"0"0,31-3 4284 0 0,36-5-3263 0 0,18-6-2322 0 0,-1 0 0 0 0,0 0 0 0 0,0 0 1 0 0,0 0-1 0 0,0 0 0 0 0,-6 0 2130 0 0,22-6-1290 0 0,124-32 1267 0 0,-38 12-1694 0 0,387-91 822 0 0,-213 55-958 0 0,-4-2-2907 0 0,-212 50 1084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4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525 295 11375 0 0,'-25'3'1016'0'0,"-14"2"-822"0"0,36-5-15 0 0,0 0 0 0 0,-1 0 0 0 0,1 0 0 0 0,0-1 0 0 0,0 1 0 0 0,0-1 0 0 0,0 0 0 0 0,0 1 0 0 0,-4-3 0 0 0,6 2-100 0 0,0 1-1 0 0,1-1 0 0 0,-1 1 1 0 0,0-1-1 0 0,1 1 1 0 0,-1-1-1 0 0,1 0 1 0 0,-1 1-1 0 0,0-1 0 0 0,1 0 1 0 0,0 1-1 0 0,-1-1 1 0 0,1 0-1 0 0,-1 0 0 0 0,1 0 1 0 0,0 1-1 0 0,0-1 1 0 0,-1 0-1 0 0,1 0 0 0 0,0 0 1 0 0,0 0-1 0 0,0 0 1 0 0,0 1-1 0 0,0-3 0 0 0,0 1 30 0 0,0 1-1 0 0,1-1 0 0 0,-1 0 1 0 0,0 0-1 0 0,1 0 0 0 0,-1 0 1 0 0,1 0-1 0 0,0 0 0 0 0,1-1 1 0 0,1-2 103 0 0,1 0 0 0 0,0 0 0 0 0,1 1 0 0 0,-1 0 0 0 0,1 0 0 0 0,0 0 0 0 0,8-4 0 0 0,8-8 275 0 0,23-19-69 0 0,1 2-1 0 0,68-37 0 0 0,-94 60-215 0 0,1 1 0 0 0,1 0-1 0 0,-1 1 1 0 0,1 2 0 0 0,0 0-1 0 0,1 1 1 0 0,-1 1 0 0 0,1 1-1 0 0,25 0 1 0 0,-41 3-113 0 0,0 0 1 0 0,0 0-1 0 0,-1 1 0 0 0,1 0 1 0 0,0 1-1 0 0,0-1 0 0 0,0 1 1 0 0,-1 0-1 0 0,8 4 0 0 0,-11-5-70 0 0,0 0-1 0 0,0 0 1 0 0,0 1-1 0 0,0-1 1 0 0,0 1-1 0 0,0 0 1 0 0,0-1-1 0 0,-1 1 1 0 0,1 0-1 0 0,-1 0 1 0 0,1 0-1 0 0,-1 0 0 0 0,0 0 1 0 0,1 1-1 0 0,-1-1 1 0 0,-1 0-1 0 0,1 1 1 0 0,0-1-1 0 0,0 0 1 0 0,-1 1-1 0 0,1-1 1 0 0,-1 1-1 0 0,0-1 1 0 0,0 5-1 0 0,-1 1-9 0 0,0-1 0 0 0,-1 1-1 0 0,0-1 1 0 0,0 0 0 0 0,0 0 0 0 0,-1 0-1 0 0,0 0 1 0 0,-1-1 0 0 0,-4 9 0 0 0,-43 54-4 0 0,48-65 2 0 0,-19 22 28 0 0,-2-1 1 0 0,-31 27-1 0 0,-59 38-302 0 0,79-63 136 0 0,-255 162-1107 0 0,157-114 653 0 0,-89 54 276 0 0,214-124 311 0 0,-22 12 18 0 0,28-16 193 0 0,28 9 256 0 0,-6-7-260 0 0,0-2-1 0 0,0 0 0 0 0,0-1 1 0 0,32-5-1 0 0,-17 2-80 0 0,361-57 1015 0 0,-255 33-652 0 0,-76 18-243 0 0,131-2-1 0 0,-194 11-379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71 1839 0 0,'2'-1'134'0'0,"13"-24"-76"0"0,-13 21 879 0 0,1-1 1 0 0,-1 1-1 0 0,1-1 1 0 0,0 1 0 0 0,0 0-1 0 0,1 0 1 0 0,4-4-1 0 0,4 2 4337 0 0,-19 19-1817 0 0,2-3-3824 0 0,-61 122 2310 0 0,-5 16-1353 0 0,1-4-219 0 0,25-64-358 0 0,-3-2 0 0 0,-4-2-1 0 0,-96 108 1 0 0,134-168-215 0 0,-100 105-2829 0 0,103-111 796 0 0,2-5-3532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3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97 12031 0 0,'0'0'1091'0'0,"-2"1"-899"0"0,-5 0 121 0 0,0 1-1 0 0,0 1 1 0 0,-7 2 0 0 0,-19 7 7394 0 0,34-13-7405 0 0,7-4-117 0 0,0 0 0 0 0,1 1 1 0 0,0 0-1 0 0,0 1 0 0 0,14-5 1 0 0,21-7 43 0 0,-35 11-194 0 0,93-40 224 0 0,-84 37-139 0 0,0 1-1 0 0,1 1 1 0 0,32-4-1 0 0,-48 9-114 0 0,0-1 0 0 0,0 1 0 0 0,0 0 0 0 0,0 1 0 0 0,0-1 0 0 0,0 0 0 0 0,0 1 0 0 0,0 0 0 0 0,0-1 0 0 0,0 1-1 0 0,0 1 1 0 0,-1-1 0 0 0,1 0 0 0 0,0 0 0 0 0,0 1 0 0 0,2 2 0 0 0,-3-3-4 0 0,-1 1 0 0 0,1 0 1 0 0,-1-1-1 0 0,1 1 0 0 0,-1 0 0 0 0,0 0 0 0 0,0 0 0 0 0,0 0 1 0 0,0 0-1 0 0,0 0 0 0 0,0 0 0 0 0,0 0 0 0 0,-1 0 0 0 0,1 0 1 0 0,-1 0-1 0 0,0 1 0 0 0,1-1 0 0 0,-1 0 0 0 0,0 0 0 0 0,0 0 1 0 0,-1 1-1 0 0,1-1 0 0 0,-1 3 0 0 0,-2 6-10 0 0,0 0 0 0 0,0 1-1 0 0,-2-1 1 0 0,1-1 0 0 0,-1 1-1 0 0,-1-1 1 0 0,0 1 0 0 0,0-2 0 0 0,-1 1-1 0 0,-16 16 1 0 0,-4 2-75 0 0,-62 45 1 0 0,57-48 53 0 0,-11 9-83 0 0,-186 161-67 0 0,226-193 180 0 0,2-1 0 0 0,1-1 0 0 0,-1 1 0 0 0,0 0 0 0 0,1-1 0 0 0,-1 1 0 0 0,0 0 0 0 0,1 0 0 0 0,-1-1 0 0 0,1 1 0 0 0,-1 0 0 0 0,1 0 0 0 0,-1 0 0 0 0,1 0 0 0 0,0 0 0 0 0,-1 0 0 0 0,1 0 0 0 0,0 1 0 0 0,-1-1-2 0 0,1 1 0 0 0,0-1 0 0 0,0 0 0 0 0,0 0 0 0 0,0 0 0 0 0,0 0 0 0 0,0 0-1 0 0,0 0 1 0 0,1 1 0 0 0,-1-1 0 0 0,0 0 0 0 0,1 0 0 0 0,-1 0 0 0 0,1 0 0 0 0,-1 0 0 0 0,1 0 0 0 0,-1 0 0 0 0,1 0 0 0 0,0 0-1 0 0,-1 0 1 0 0,1-1 0 0 0,0 1 0 0 0,0 0 0 0 0,-1 0 0 0 0,1-1 0 0 0,0 1 0 0 0,0 0 0 0 0,1 0 0 0 0,4 3 51 0 0,0 0 0 0 0,0-1 0 0 0,7 4 0 0 0,-1-3 14 0 0,-1 0 0 0 0,0-1 0 0 0,1 0 0 0 0,0-1 0 0 0,19 2 0 0 0,61-3 287 0 0,-25-6 69 0 0,73-14 0 0 0,-4-1-60 0 0,-84 14-549 0 0,-50 6 31 0 0,5 0-434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10 546 5527 0 0,'0'0'9080'0'0,"-3"-6"-7989"0"0,1 1-989 0 0,1 1 0 0 0,0-1 0 0 0,0 0-1 0 0,1 1 1 0 0,-1-1 0 0 0,1 0 0 0 0,0 0 0 0 0,0 0 0 0 0,0 1 0 0 0,1-1 0 0 0,0 0 0 0 0,0 0-1 0 0,0 1 1 0 0,1-1 0 0 0,-1 1 0 0 0,1-1 0 0 0,0 1 0 0 0,4-7 0 0 0,2-3-95 0 0,1 0 1 0 0,1 1-1 0 0,0 0 1 0 0,14-15-1 0 0,63-53-7 0 0,-40 40 0 0 0,-8 9 5 0 0,2 1 0 0 0,77-42 0 0 0,-102 64 4 0 0,92-47 315 0 0,-87 47 1 0 0,-1 1 1 0 0,1 1-1 0 0,32-6 1 0 0,-49 12-233 0 0,0 1 0 0 0,0-1 0 0 0,0 1 0 0 0,-1 0 0 0 0,1 0 1 0 0,0 0-1 0 0,0 0 0 0 0,0 1 0 0 0,-1 0 0 0 0,1-1 1 0 0,0 2-1 0 0,-1-1 0 0 0,4 1 0 0 0,-5 0-66 0 0,0-1 0 0 0,0 1 0 0 0,0-1 0 0 0,0 1 0 0 0,0-1 1 0 0,-1 1-1 0 0,1 0 0 0 0,-1 0 0 0 0,1 0 0 0 0,-1 0 0 0 0,0 0 0 0 0,0 0 0 0 0,0 0 0 0 0,0 0 0 0 0,0 0 0 0 0,0 1 0 0 0,0-1 0 0 0,-1 0 0 0 0,1 1 0 0 0,-1-1 0 0 0,0 4 1 0 0,0 0-13 0 0,0 0 0 0 0,0 0 0 0 0,-1 0 0 0 0,0 0 1 0 0,0 0-1 0 0,0 0 0 0 0,-1 0 0 0 0,0-1 0 0 0,0 1 1 0 0,-1 0-1 0 0,-4 6 0 0 0,-2 4 34 0 0,-1 0 1 0 0,-17 20-1 0 0,2-9-22 0 0,-2 0 0 0 0,-37 29 0 0 0,19-17-28 0 0,-1-3-54 0 0,-1-2 0 0 0,-61 34 0 0 0,100-63-111 0 0,0-1 0 0 0,0 0 0 0 0,-1 0 0 0 0,1 0 0 0 0,-1-1-1 0 0,0-1 1 0 0,0 1 0 0 0,0-1 0 0 0,0-1 0 0 0,-15 1 0 0 0,23-2-311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618 290 11831 0 0,'11'-9'117'0'0,"9"-7"770"0"0,-1 0 0 0 0,-1-2 1 0 0,26-31-1 0 0,-40 44-678 0 0,0 0 1 0 0,-1-1 0 0 0,1 1-1 0 0,-1-1 1 0 0,0 0 0 0 0,-1 0-1 0 0,1 0 1 0 0,-1 0 0 0 0,-1 0-1 0 0,1-1 1 0 0,-1 1 0 0 0,0-1-1 0 0,0 1 1 0 0,-1-1 0 0 0,0 1-1 0 0,0-1 1 0 0,-1 1 0 0 0,1-1-1 0 0,-3-7 1 0 0,2 11-180 0 0,0 0 1 0 0,1 1-1 0 0,-1-1 1 0 0,-1 0-1 0 0,1 1 0 0 0,0-1 1 0 0,-1 1-1 0 0,1 0 1 0 0,-1-1-1 0 0,1 1 1 0 0,-1 0-1 0 0,0 0 0 0 0,0 0 1 0 0,0 0-1 0 0,0 0 1 0 0,-1 0-1 0 0,-2-1 0 0 0,1 1-22 0 0,1 1 0 0 0,-1 0 0 0 0,0-1 0 0 0,1 1-1 0 0,-1 1 1 0 0,0-1 0 0 0,0 1 0 0 0,1-1-1 0 0,-1 1 1 0 0,0 0 0 0 0,-5 1 0 0 0,-5 1-39 0 0,1 1 1 0 0,0 0 0 0 0,0 1 0 0 0,0 1 0 0 0,1 0-1 0 0,-14 8 1 0 0,-10 7 1 0 0,1 1 1 0 0,1 2-1 0 0,1 1 0 0 0,-40 40 0 0 0,61-54 29 0 0,2 2 0 0 0,-16 19 0 0 0,24-28 0 0 0,-1 1 0 0 0,1-1 0 0 0,0 1 0 0 0,0 0 0 0 0,0 0 0 0 0,1 0 0 0 0,-1 0 0 0 0,1 0 0 0 0,0 0 0 0 0,0 0 0 0 0,0 0 0 0 0,1 1 0 0 0,-1-1 0 0 0,1 6 0 0 0,1-8 5 0 0,-1-1 1 0 0,0 1-1 0 0,1 0 0 0 0,0 0 0 0 0,-1 0 0 0 0,1 0 1 0 0,0-1-1 0 0,0 1 0 0 0,0 0 0 0 0,0-1 0 0 0,0 1 0 0 0,0-1 1 0 0,0 1-1 0 0,1-1 0 0 0,-1 0 0 0 0,0 1 0 0 0,1-1 1 0 0,-1 0-1 0 0,1 0 0 0 0,0 0 0 0 0,-1 0 0 0 0,1 0 1 0 0,0 0-1 0 0,0-1 0 0 0,-1 1 0 0 0,1 0 0 0 0,0-1 0 0 0,0 0 1 0 0,0 1-1 0 0,0-1 0 0 0,3 0 0 0 0,3 0 30 0 0,-1 0-1 0 0,1 0 1 0 0,0-1-1 0 0,0 0 1 0 0,-1 0 0 0 0,12-3-1 0 0,6-4-66 0 0,0-2 0 0 0,-1 0 0 0 0,0-1 0 0 0,-1-1-1 0 0,0-1 1 0 0,-1-2 0 0 0,0 0 0 0 0,31-29 0 0 0,-49 40-28 0 0,-2 3 31 0 0,0-1 1 0 0,-1 1-1 0 0,1-1 0 0 0,-1 0 0 0 0,1 0 1 0 0,-1 1-1 0 0,0-1 0 0 0,0 0 1 0 0,0 0-1 0 0,0 0 0 0 0,0 0 0 0 0,0 0 1 0 0,0 0-1 0 0,-1-1 0 0 0,1 1 1 0 0,0-4-1 0 0,-1 6 27 0 0,0-1 0 0 0,-1 1 0 0 0,1 0 0 0 0,0 0 1 0 0,0-1-1 0 0,0 1 0 0 0,0 0 0 0 0,0 0 0 0 0,-1-1 0 0 0,1 1 0 0 0,0 0 0 0 0,0 0 1 0 0,0 0-1 0 0,-1-1 0 0 0,1 1 0 0 0,0 0 0 0 0,0 0 0 0 0,0 0 0 0 0,-1 0 1 0 0,1 0-1 0 0,0-1 0 0 0,0 1 0 0 0,-1 0 0 0 0,1 0 0 0 0,0 0 0 0 0,-1 0 0 0 0,1 0 1 0 0,0 0-1 0 0,0 0 0 0 0,-1 0 0 0 0,1 0 0 0 0,0 0 0 0 0,0 0 0 0 0,-1 0 1 0 0,-10 1-25 0 0,6 0 28 0 0,-1 1-1 0 0,1 1 1 0 0,0-1-1 0 0,0 1 1 0 0,0 0 0 0 0,0 0-1 0 0,0 0 1 0 0,1 1-1 0 0,-1-1 1 0 0,1 1-1 0 0,-7 9 1 0 0,-4 4 15 0 0,-19 32 1 0 0,-11 22 4 0 0,4 1 0 0 0,3 3 1 0 0,3 1-1 0 0,4 2 1 0 0,-31 117-1 0 0,52-152-80 0 0,-6 80-1 0 0,9 44-35 0 0,-6 65-371 0 0,10-210 343 0 0,-10 37-1 0 0,11-52 143 0 0,0-1 0 0 0,-1 1-1 0 0,1-1 1 0 0,-1 0 0 0 0,-1 0-1 0 0,1 0 1 0 0,-1-1 0 0 0,0 1 0 0 0,-9 9-1 0 0,12-14 25 0 0,-1 1 0 0 0,0-1-1 0 0,0 0 1 0 0,-1 0 0 0 0,1 0-1 0 0,0 0 1 0 0,0 0-1 0 0,0 0 1 0 0,-1-1 0 0 0,1 1-1 0 0,0-1 1 0 0,-1 1 0 0 0,1-1-1 0 0,0 0 1 0 0,-1 0 0 0 0,1 0-1 0 0,-1 0 1 0 0,1 0 0 0 0,0-1-1 0 0,-1 1 1 0 0,1-1 0 0 0,0 0-1 0 0,0 1 1 0 0,-1-1 0 0 0,1 0-1 0 0,0 0 1 0 0,-4-3 0 0 0,-1-1 4 0 0,-1 0 0 0 0,1 0 0 0 0,0 0 0 0 0,1-1 0 0 0,-1 0 0 0 0,-6-9 0 0 0,6 6-118 0 0,1 0 0 0 0,0 0 0 0 0,1 0 0 0 0,-8-17-1 0 0,-3-19-5463 0 0,7 15-740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67 14743 0 0,'0'-2'1136'0'0,"-1"-1"-1006"0"0,1 0 1 0 0,-1 0-1 0 0,0 0 0 0 0,-1 0 0 0 0,1 0 1 0 0,0 0-1 0 0,-1 0 0 0 0,-1-2 0 0 0,-1 0 1137 0 0,0 0-1 0 0,0 1 1 0 0,0 0-1 0 0,0 0 1 0 0,-1 0-1 0 0,-8-6 1315 0 0,15 21-2509 0 0,7 8-1899 0 0,-6-14 347 0 0,0-1 1 0 0,1 0-1 0 0,-1 0 0 0 0,5 3 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251 202 4607 0 0,'0'0'5387'0'0,"2"-1"-4586"0"0,145-97 3851 0 0,-14 28-3463 0 0,-117 64-1073 0 0,-1 0 1 0 0,0 1-1 0 0,1 1 1 0 0,0 0-1 0 0,0 1 0 0 0,1 1 1 0 0,17 0-1 0 0,-30 1-112 0 0,-1 1 0 0 0,1 0 0 0 0,-1 1 0 0 0,0-1 0 0 0,1 1 0 0 0,-1-1 0 0 0,1 1 0 0 0,-1 0 0 0 0,0 0 0 0 0,0 1 0 0 0,0-1 0 0 0,0 0 0 0 0,0 1 0 0 0,0 0 0 0 0,0 0 0 0 0,0 0 0 0 0,-1 0 0 0 0,1 0 0 0 0,0 1 0 0 0,-1-1 0 0 0,0 1 0 0 0,0-1 0 0 0,3 6 0 0 0,1 7-3 0 0,-7-9 2 0 0,0-2 4 0 0,0 2-1 0 0,-1 0 1 0 0,1 0-1 0 0,-1 1 1 0 0,0-1-1 0 0,0 0 0 0 0,-1-1 1 0 0,0 1-1 0 0,0 0 1 0 0,0-1-1 0 0,0 0 0 0 0,-1 1 1 0 0,0-1-1 0 0,0-1 1 0 0,-8 7-1 0 0,-4 4 1 0 0,0-1 0 0 0,-36 23 0 0 0,-7-3-277 0 0,0-2 0 0 0,-2-3 0 0 0,-1-3 0 0 0,-2-2 0 0 0,-68 16 0 0 0,78-25-491 0 0,96-28 908 0 0,1 1 1 0 0,0 3 0 0 0,1 1-1 0 0,0 3 1 0 0,47-1-1 0 0,-78 6-106 0 0,0 0 0 0 0,-1 1-1 0 0,1 0 1 0 0,-1 1 0 0 0,15 4-1 0 0,-22-5-18 0 0,-1 0 0 0 0,0 1-1 0 0,1 0 1 0 0,-1 0 0 0 0,0 0 0 0 0,0 0-1 0 0,0 0 1 0 0,0 1 0 0 0,-1 0-1 0 0,1 0 1 0 0,-1 0 0 0 0,1 0 0 0 0,-1 0-1 0 0,0 1 1 0 0,0 0 0 0 0,4 7 0 0 0,-6-8 19 0 0,1 0 1 0 0,-1 0 0 0 0,0 0-1 0 0,-1 0 1 0 0,1 0-1 0 0,0 0 1 0 0,-1 0 0 0 0,0 0-1 0 0,0 0 1 0 0,0 1 0 0 0,0-1-1 0 0,0 0 1 0 0,-1 0 0 0 0,1 0-1 0 0,-1 0 1 0 0,0 0 0 0 0,0 0-1 0 0,0 0 1 0 0,0 0-1 0 0,0 0 1 0 0,-1 0 0 0 0,1 0-1 0 0,-1-1 1 0 0,0 1 0 0 0,-4 4-1 0 0,-3 3 139 0 0,-2 0-1 0 0,1 0 0 0 0,-1-1 1 0 0,-15 10-1 0 0,20-15-172 0 0,-21 14 84 0 0,-2 0 0 0 0,-51 22-1 0 0,-67 16-90 0 0,109-41 0 0 0,21-8 0 0 0,0-1 0 0 0,-1 0 0 0 0,1-1 0 0 0,-1-1 0 0 0,-20 2 0 0 0,25-4-4 0 0,10-2-6 0 0,0 1 0 0 0,0-1 0 0 0,0 0 0 0 0,0 1-1 0 0,0-2 1 0 0,0 1 0 0 0,0 0 0 0 0,0-1 0 0 0,0 1-1 0 0,-3-2 1 0 0,4 1-193 0 0,1 0 0 0 0,-1-1 0 0 0,1 1 0 0 0,0-1 0 0 0,0 1 0 0 0,-1-1 0 0 0,1 1 0 0 0,0-1 0 0 0,1 0 0 0 0,-1 1-1 0 0,-1-5 1 0 0,2 6 16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227 137 14223 0 0,'0'0'654'0'0,"-1"0"-17"0"0,0-1-627 0 0,0 1 0 0 0,0 0 0 0 0,0-1 0 0 0,1 1 0 0 0,-1 0 0 0 0,0 0 0 0 0,0 0 0 0 0,0-1 0 0 0,0 1 0 0 0,0 0 0 0 0,1 0-1 0 0,-1 0 1 0 0,0 1 0 0 0,0-1 0 0 0,0 0 0 0 0,0 0 0 0 0,0 0 0 0 0,1 0 0 0 0,-1 1 0 0 0,0-1 0 0 0,0 0 0 0 0,0 1 0 0 0,1-1 0 0 0,-2 2 0 0 0,-2 0 58 0 0,2-2 33 0 0,0 1-1 0 0,0 0 0 0 0,0 0 1 0 0,0 0-1 0 0,0 0 0 0 0,0 1 1 0 0,0-1-1 0 0,0 0 0 0 0,0 1 1 0 0,0-1-1 0 0,1 1 0 0 0,-1 0 1 0 0,1 0-1 0 0,-1-1 0 0 0,1 1 1 0 0,0 0-1 0 0,0 0 1 0 0,0 0-1 0 0,-2 4 0 0 0,1 3-29 0 0,-1 0 0 0 0,1 0 0 0 0,-2 16 0 0 0,4-16-43 0 0,-2 0 1 0 0,-4 16-1 0 0,-1-11-10 0 0,0 0-1 0 0,-1 0 1 0 0,-1-1 0 0 0,0 0-1 0 0,-1-1 1 0 0,-16 16 0 0 0,16-17-14 0 0,-33 31-4 0 0,28-22 11 0 0,14-18 42 0 0,43-5-10 0 0,0-1 1 0 0,0-2-1 0 0,-1-1 0 0 0,75-25 0 0 0,-90 22-106 0 0,-21 7-221 0 0,1 1-1 0 0,0 0 1 0 0,0 0 0 0 0,-1 0 0 0 0,1 1 0 0 0,0 0-1 0 0,0 0 1 0 0,12 0 0 0 0,-7 2-919 0 0</inkml:trace>
  <inkml:trace contextRef="#ctx0" brushRef="#br0" timeOffset="1">586 1 7831 0 0,'0'0'706'0'0,"-1"1"-578"0"0,-6 5 757 0 0,0 0 0 0 0,1 0 0 0 0,-1 1-1 0 0,2 0 1 0 0,-1 0 0 0 0,-7 12 0 0 0,-24 53 2082 0 0,13-23-2602 0 0,-15 24-147 0 0,-169 289 1332 0 0,203-355-1552 0 0,-26 39-418 0 0,-48 99 1 0 0,78-143 392 0 0,-6 15-1427 0 0,4-6-2658 0 0,3-1-1710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7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326 156 8751 0 0,'-9'1'757'0'0,"-1"0"-1"0"0,1 1 0 0 0,0 0 0 0 0,0 1 0 0 0,-15 6 3285 0 0,27-10-3863 0 0,0 1 1 0 0,0-1 0 0 0,0 0-1 0 0,0 0 1 0 0,0-1 0 0 0,4-1 0 0 0,1-1 27 0 0,58-26 509 0 0,94-40 155 0 0,-108 50-336 0 0,62-15 0 0 0,-109 34-435 0 0,1-1 0 0 0,-1 1 0 0 0,0 1-1 0 0,1-1 1 0 0,-1 1 0 0 0,1 0 0 0 0,0 0-1 0 0,-1 0 1 0 0,1 1 0 0 0,6 2 0 0 0,-11-3-84 0 0,-1 0-1 0 0,1 1 1 0 0,0 0 0 0 0,0-1 0 0 0,-1 1-1 0 0,1-1 1 0 0,0 1 0 0 0,-1 0-1 0 0,1 0 1 0 0,-1-1 0 0 0,1 1 0 0 0,-1 0-1 0 0,1 0 1 0 0,-1 0 0 0 0,1-1 0 0 0,-1 1-1 0 0,0 0 1 0 0,0 0 0 0 0,1 0 0 0 0,-1 0-1 0 0,0 1 1 0 0,1 19 46 0 0,-2-15-50 0 0,-1 0-1 0 0,0 0 1 0 0,0 0-1 0 0,0-1 1 0 0,0 1-1 0 0,-1 0 1 0 0,0-1-1 0 0,0 0 1 0 0,-1 1 0 0 0,-6 6-1 0 0,-6 6 12 0 0,-24 21 1 0 0,33-33-7 0 0,-27 23-16 0 0,0-2-1 0 0,-2-2 0 0 0,-2-1 0 0 0,-39 19 0 0 0,41-26-191 0 0,-1-1-1 0 0,-58 17 0 0 0,93-32 165 0 0,-10 2-200 0 0,0 0 0 0 0,-1 0 1 0 0,1-1-1 0 0,-15 1 0 0 0,42-11 55 0 0,-8 3 129 0 0,7 0-10 0 0,0-1 1 0 0,1 2 0 0 0,-1 0-1 0 0,1 0 1 0 0,0 1-1 0 0,0 1 1 0 0,0 1-1 0 0,28 0 1 0 0,-20 3 29 0 0,0 0 1 0 0,0 2-1 0 0,-1 0 0 0 0,0 2 1 0 0,26 9-1 0 0,-27-7 45 0 0,-6-4-30 0 0,-1 2 0 0 0,0 0 0 0 0,0 0-1 0 0,26 17 1 0 0,-37-21 19 0 0,0 0 0 0 0,0 1 0 0 0,-1-1 0 0 0,1 1 0 0 0,-1-1 0 0 0,0 1 0 0 0,1 0 0 0 0,-1 0 0 0 0,-1 0 0 0 0,1 0 0 0 0,0 0 0 0 0,-1 0 0 0 0,1 0 0 0 0,-1 1 0 0 0,0-1 0 0 0,0 1 0 0 0,0-1 0 0 0,-1 1 0 0 0,1-1 0 0 0,-1 1 0 0 0,0-1 0 0 0,0 1 0 0 0,0-1 0 0 0,0 1 0 0 0,-1-1 0 0 0,1 1 0 0 0,-2 3 0 0 0,-3 9 204 0 0,-1-2-1 0 0,0 1 1 0 0,-1-1 0 0 0,-1 0 0 0 0,0 0 0 0 0,-1-1-1 0 0,-1 0 1 0 0,-17 20 0 0 0,14-21-92 0 0,-1 0 0 0 0,0 0 0 0 0,-1-2 0 0 0,0 1 1 0 0,0-2-1 0 0,-1 0 0 0 0,0-1 0 0 0,-1-1 0 0 0,0 0 0 0 0,0-1 0 0 0,-22 4 1 0 0,-11 0 140 0 0,0-2 0 0 0,-88 2 1 0 0,123-9-233 0 0,1-2 1 0 0,0 1-1 0 0,-18-5 1 0 0,25 4-58 0 0,0-1 0 0 0,0 0 1 0 0,0 0-1 0 0,1-1 0 0 0,-1 0 1 0 0,1 0-1 0 0,-1 0 0 0 0,-6-6 0 0 0,-4 3-5356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144 278 6591 0 0,'0'0'4307'0'0,"1"2"-3726"0"0,1 5-256 0 0,-1 1-1 0 0,-1 0 1 0 0,1 0-1 0 0,-1 0 1 0 0,0-1-1 0 0,-1 1 0 0 0,0 0 1 0 0,0 0-1 0 0,0-1 1 0 0,-1 1-1 0 0,-1-1 1 0 0,1 1-1 0 0,-7 12 1 0 0,-4 5 67 0 0,-1 0 0 0 0,-24 34 0 0 0,-24 32 237 0 0,61-90-379 0 0,2-5-245 0 0,0 1 1 0 0,0-1 0 0 0,0 1-1 0 0,1 0 1 0 0,-1 0 0 0 0,1 0-1 0 0,0-1 1 0 0,0 1 0 0 0,0 1-1 0 0,3-4 1 0 0,2-5-2 0 0,30-41-310 0 0,50-55 0 0 0,-40 53 84 0 0,-14 14 60 0 0,2 1 0 0 0,2 1 0 0 0,60-46 0 0 0,-80 71 162 0 0,81-56-89 0 0,-80 57 178 0 0,1 2 0 0 0,1 0 1 0 0,30-11-1 0 0,-49 21-50 0 0,-1-1 1 0 0,1 1-1 0 0,-1 0 1 0 0,0 0 0 0 0,1 0-1 0 0,-1-1 1 0 0,1 1 0 0 0,-1 0-1 0 0,1 0 1 0 0,-1 0 0 0 0,1 0-1 0 0,-1 0 1 0 0,1 0 0 0 0,-1 0-1 0 0,1 0 1 0 0,-1 0-1 0 0,1 0 1 0 0,-1 0 0 0 0,1 0-1 0 0,-1 0 1 0 0,1 1 0 0 0,-1-1-1 0 0,1 0 1 0 0,-1 0 0 0 0,1 0-1 0 0,-1 1 1 0 0,0-1-1 0 0,1 0 1 0 0,-1 1 0 0 0,1-1-1 0 0,-1 0 1 0 0,1 1 0 0 0,-1-1-42 0 0,1 2 102 0 0,0 0-4 0 0,0 3-42 0 0,0 1 0 0 0,0-1 0 0 0,-1 1-1 0 0,0 0 1 0 0,0-1 0 0 0,0 1 0 0 0,0 0 0 0 0,-1-1-1 0 0,0 1 1 0 0,-3 8 0 0 0,-3 8 130 0 0,-14 28-1 0 0,4-9-46 0 0,-73 229 269 0 0,74-208-396 0 0,16-61-201 0 0,0 0-1 0 0,-1 0 0 0 0,1 1 1 0 0,0-1-1 0 0,0 0 0 0 0,0 1 1 0 0,0-1-1 0 0,0 0 0 0 0,0 1 1 0 0,0-1-1 0 0,0 0 1 0 0,1 3-1 0 0,0-4 44 0 0,-1 1 1 0 0,0-1 0 0 0,1 0-1 0 0,-1 1 1 0 0,1-1-1 0 0,-1 0 1 0 0,1 1-1 0 0,-1-1 1 0 0,1 0-1 0 0,-1 0 1 0 0,1 1 0 0 0,-1-1-1 0 0,1 0 1 0 0,-1 0-1 0 0,1 0 1 0 0,0 0-1 0 0,-1 0 1 0 0,1 0-1 0 0,-1 0 1 0 0,1 0 0 0 0,-1 0-1 0 0,2 0 1 0 0,14 0-1659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0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7831 0 0,'0'0'6210'0'0,"2"-1"-5370"0"0,5-5-344 0 0,1 1 1 0 0,-1 1 0 0 0,1-1 0 0 0,17-5 0 0 0,40-11 511 0 0,-29 10-555 0 0,2 0 13 0 0,59-11-1 0 0,-77 19-547 0 0,0 1-1 0 0,0 0 1 0 0,0 2-1 0 0,37 4 1 0 0,-45-4-2166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13535 0 0,'0'0'3722'0'0,"2"-1"-2949"0"0,14-7-142 0 0,1 2-1 0 0,-1-1 1 0 0,2 2 0 0 0,-1 1-1 0 0,19-3 1 0 0,-1 2-444 0 0,58 1-1 0 0,-9 4-3763 0 0,-70-2 2294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14655 0 0,'0'0'1328'0'0,"0"2"-1090"0"0,-1 6-86 0 0,-1 0 0 0 0,0 0 1 0 0,0 1-1 0 0,-1-1 1 0 0,0-1-1 0 0,0 1 1 0 0,-6 9-1 0 0,0 3 218 0 0,-113 256 2019 0 0,76-173-2389 0 0,45-101-76 0 0,-3 7-2134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74 1839 0 0,'0'0'382'0'0,"2"0"928"0"0,10 1 4946 0 0,-9-2-5996 0 0,0 0 0 0 0,0 0 0 0 0,0 0 1 0 0,0 0-1 0 0,-1 0 0 0 0,1 0 0 0 0,5-4 1441 0 0,-7 5-1132 0 0,1-1 0 0 0,-1 0 1 0 0,1 0-1 0 0,-1 0 1 0 0,0 0-1 0 0,1 0 1 0 0,-1 0-1 0 0,0 0 0 0 0,1-1 1 0 0,-1 1-1 0 0,0 0 1 0 0,2-3-1 0 0,-3 2-267 0 0,-7-5-42 0 0,1 6-248 0 0,-1-1-9 0 0,-1 2 0 0 0,1-1 1 0 0,-15 2-1 0 0,17-4 44 0 0,3-11 83 0 0,-1-2-276 0 0,-2 15-105 0 0,3 1 284 0 0,1-1-121 0 0,-1 2 0 0 0,-4 0 2 0 0,5-1 4 0 0,-6 0 34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3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102 269 3679 0 0,'0'0'167'0'0,"-1"2"409"0"0,-19 23 8086 0 0,4 6-4764 0 0,-10 37-2869 0 0,14-34-41 0 0,3-6-666 0 0,3-17-228 0 0,4-7 2 0 0,-3 3 2 0 0,4-5 366 0 0,0-4-421 0 0,1 0 0 0 0,-1 0 1 0 0,1 0-1 0 0,-1 0 0 0 0,1 0 1 0 0,0 0-1 0 0,0 0 0 0 0,0 0 1 0 0,0 0-1 0 0,0 0 0 0 0,1-3 1 0 0,6-24 98 0 0,-5 24-103 0 0,10-32-162 0 0,1 0 0 0 0,2 1 0 0 0,2 1 1 0 0,1 0-1 0 0,2 2 0 0 0,1 0 0 0 0,44-52 0 0 0,-55 75 110 0 0,-1 0 0 0 0,2 1-1 0 0,0 0 1 0 0,0 1 0 0 0,0 0-1 0 0,1 1 1 0 0,0 0 0 0 0,21-8-1 0 0,-29 14 79 0 0,-1 0 0 0 0,1 0-1 0 0,0 0 1 0 0,0 1 0 0 0,-1-1-1 0 0,1 1 1 0 0,0 0 0 0 0,0 0 0 0 0,0 0-1 0 0,-1 0 1 0 0,1 1 0 0 0,0 0-1 0 0,6 2 1 0 0,-6-2-44 0 0,0 0 37 0 0,0 0 0 0 0,0 1 0 0 0,0 0 0 0 0,0 0 0 0 0,0 0 0 0 0,5 5 0 0 0,-4-4 7 0 0,-3-1 9 0 0,-1 0-2 0 0,2 1-34 0 0,0 1-12 0 0,5 18-18 0 0,-5-18-1 0 0,-1 1 15 0 0,-1 16 3 0 0,-3-1 35 0 0,0-1 0 0 0,-1 0 1 0 0,-6 24-1 0 0,4-24-3 0 0,-15 55 249 0 0,-7 35 164 0 0,23-85-375 0 0,-6 40 155 0 0,10-48-191 0 0,0-15-59 0 0,0-1 0 0 0,0 1-1 0 0,0 0 1 0 0,0 0 0 0 0,1-1-1 0 0,-1 1 1 0 0,0 0 0 0 0,1-1-1 0 0,-1 1 1 0 0,0 0 0 0 0,1-1 0 0 0,-1 1-1 0 0,1-1 1 0 0,-1 1 0 0 0,1-1-1 0 0,-1 1 1 0 0,2 0 0 0 0,0 0-17 0 0,0 0 0 0 0,0-1 0 0 0,0 1 1 0 0,0-1-1 0 0,1 1 0 0 0,-1-1 0 0 0,0 0 0 0 0,0 0 0 0 0,0 0 1 0 0,1 0-1 0 0,-1-1 0 0 0,0 1 0 0 0,0 0 0 0 0,0-1 1 0 0,0 1-1 0 0,4-3 0 0 0,36-16-1074 0 0,-31 13 497 0 0,12-6-1532 0 0,-6 1-4752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29 10135 0 0,'0'0'1239'0'0,"-2"1"-230"0"0,-12 4 496 0 0,-1 1 0 0 0,-15 9 0 0 0,15-6-1396 0 0,0 0 0 0 0,0 2 1 0 0,1 0-1 0 0,1 0 0 0 0,0 1 1 0 0,-18 22-1 0 0,3 0-91 0 0,2 0 0 0 0,-28 49 0 0 0,51-77-6 0 0,1 0 1 0 0,-1 0 0 0 0,1 0 0 0 0,0 1-1 0 0,0-1 1 0 0,1 0 0 0 0,0 1-1 0 0,-1 11 1 0 0,2-17-1 0 0,0 0 0 0 0,0 0-1 0 0,1 0 1 0 0,-1 0 0 0 0,0 0-1 0 0,1 0 1 0 0,-1 0 0 0 0,1 0-1 0 0,-1 0 1 0 0,1 0 0 0 0,-1-1 0 0 0,1 1-1 0 0,0 0 1 0 0,-1 0 0 0 0,1-1-1 0 0,0 1 1 0 0,0 0 0 0 0,1 0-1 0 0,14 9 247 0 0,-9-9-160 0 0,-1 1-1 0 0,1 0 1 0 0,-1-1-1 0 0,1 0 1 0 0,0-1-1 0 0,-1 0 1 0 0,1 0-1 0 0,0 0 1 0 0,7-2-1 0 0,5-1 242 0 0,35-10-1 0 0,-39 8-293 0 0,0 0-1 0 0,0-1 1 0 0,-1-1-1 0 0,1-1 1 0 0,-2 0-1 0 0,1 0 1 0 0,16-14-1 0 0,-22 15-41 0 0,-1 0-1 0 0,0-1 1 0 0,0 1-1 0 0,0-1 1 0 0,-1 0-1 0 0,0-1 1 0 0,0 0-1 0 0,-1 0 0 0 0,-1 0 1 0 0,1 0-1 0 0,-1-1 1 0 0,3-13-1 0 0,-3 8-49 0 0,-1 0-1 0 0,0 0 0 0 0,-1 0 1 0 0,-1-30-1 0 0,-1 42-11 0 0,0-1 0 0 0,0 0-1 0 0,-1 0 1 0 0,1 0 0 0 0,-1 0-1 0 0,0 1 1 0 0,0-1 0 0 0,-1 0 0 0 0,1 1-1 0 0,-1-1 1 0 0,0 1 0 0 0,1-1 0 0 0,-2 1-1 0 0,1 0 1 0 0,0 0 0 0 0,-1 0-1 0 0,1 0 1 0 0,-1 0 0 0 0,0 1 0 0 0,0-1-1 0 0,0 1 1 0 0,0-1 0 0 0,0 1-1 0 0,-7-3 1 0 0,3 3-43 0 0,1 0-1 0 0,-1 1 1 0 0,0 0 0 0 0,1 0-1 0 0,-1 1 1 0 0,0 0-1 0 0,1 0 1 0 0,-1 0 0 0 0,0 1-1 0 0,1 0 1 0 0,-1 0-1 0 0,1 1 1 0 0,-1-1 0 0 0,-7 5-1 0 0,13-6-203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 4607 0 0,'0'0'354'0'0,"-2"-1"-233"0"0,-1 1 181 0 0,0 0 0 0 0,0 0 0 0 0,0 0-1 0 0,0 0 1 0 0,0 1 0 0 0,0-1 0 0 0,0 1 0 0 0,0 0-1 0 0,-4 2 1 0 0,-31 13 5990 0 0,22-8-4481 0 0,-36 13-756 0 0,25-11-779 0 0,1 1 0 0 0,1 1 0 0 0,0 2 0 0 0,-42 29 0 0 0,61-38-257 0 0,1 1-1 0 0,0-1 1 0 0,1 1 0 0 0,-1 0 0 0 0,1 0-1 0 0,1 0 1 0 0,-1 1 0 0 0,1-1 0 0 0,0 1-1 0 0,0 0 1 0 0,1 0 0 0 0,0 0 0 0 0,-2 12-1 0 0,0 1-23 0 0,2 0 0 0 0,1 0-1 0 0,2 36 1 0 0,2-28 17 0 0,2-11 76 0 0,-2-13-63 0 0,0-2 12 0 0,-1 1 41 0 0,0 0 1 0 0,0 0 0 0 0,1 0 0 0 0,0-1-1 0 0,-1 1 1 0 0,1-1 0 0 0,0 1 0 0 0,0-1-1 0 0,0 0 1 0 0,1 0 0 0 0,-1 0 0 0 0,0-1 0 0 0,5 2-1 0 0,-2-1 64 0 0,0-1-1 0 0,0 1 1 0 0,0-1-1 0 0,1-1 1 0 0,-1 1-1 0 0,0-1 1 0 0,8-1-1 0 0,4-1 192 0 0,1-1 0 0 0,-1-1 0 0 0,0-1-1 0 0,23-9 1 0 0,-22 6-149 0 0,0 0-1 0 0,-1-2 1 0 0,0 0-1 0 0,-1-1 1 0 0,0-1-1 0 0,-1-1 1 0 0,16-15-1 0 0,-25 21-168 0 0,0-1 0 0 0,-1 0-1 0 0,0 0 1 0 0,0 0 0 0 0,-1-1 0 0 0,0 0 0 0 0,-1 0-1 0 0,1 0 1 0 0,-2 0 0 0 0,1-1 0 0 0,-2 0-1 0 0,4-18 1 0 0,-6 22-59 0 0,0 1 0 0 0,0 0 0 0 0,-1 0-1 0 0,0-1 1 0 0,0 1 0 0 0,0 0 0 0 0,-1 0 0 0 0,0 0-1 0 0,0 0 1 0 0,0 1 0 0 0,0-1 0 0 0,-7-8 0 0 0,-2-3-237 0 0,-2 0 0 0 0,-15-14 0 0 0,14 15 178 0 0,10 11 6 0 0,0 0 0 0 0,0 1-1 0 0,0-1 1 0 0,0 1 0 0 0,-1 0 0 0 0,1 0-1 0 0,-7-2 1 0 0,10 4 26 0 0,-1 0 0 0 0,0 1-1 0 0,0-1 1 0 0,0 0 0 0 0,1 1-1 0 0,-1-1 1 0 0,0 1 0 0 0,0 0-1 0 0,0 0 1 0 0,0 0 0 0 0,0 0-1 0 0,0 0 1 0 0,0 0 0 0 0,0 0-1 0 0,0 1 1 0 0,0-1 0 0 0,0 0-1 0 0,1 1 1 0 0,-1 0 0 0 0,0-1-1 0 0,0 1 1 0 0,-3 2 0 0 0,0 4-592 0 0,3 3-16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47 1839 0 0,'0'0'83'0'0,"-7"-5"10"0"0,5 3 829 0 0,-1 0-1 0 0,1 0 0 0 0,-1-1 0 0 0,1 1 0 0 0,0 0 0 0 0,0-1 1 0 0,0 0-1 0 0,1 1 0 0 0,-1-1 0 0 0,-2-6 0 0 0,0 1 3493 0 0,4 9-4075 0 0,1 18 161 0 0,1-1 1 0 0,1 1 0 0 0,0-1-1 0 0,2 0 1 0 0,0 0 0 0 0,0 0-1 0 0,2-1 1 0 0,12 25 0 0 0,9 8 323 0 0,47 67 0 0 0,-38-68-494 0 0,2-1 0 0 0,2-2 0 0 0,80 70 0 0 0,-107-105-310 0 0,0 0-1 0 0,0-1 1 0 0,0 0-1 0 0,2-1 1 0 0,-1 0-1 0 0,1-2 1 0 0,0 0 0 0 0,0-1-1 0 0,1 0 1 0 0,0-1-1 0 0,0-1 1 0 0,0-1-1 0 0,1 0 1 0 0,22 0-1 0 0,-38-3-161 0 0,-24 3-16017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20 6911 0 0,'0'0'528'0'0,"0"-2"-341"0"0,1-6 3053 0 0,0-1 2564 0 0,-4 9-5699 0 0,0 0 1 0 0,0 0-1 0 0,0 0 0 0 0,0 0 1 0 0,0 0-1 0 0,0 1 0 0 0,0 0 1 0 0,0-1-1 0 0,0 1 0 0 0,0 0 1 0 0,0 0-1 0 0,0 0 0 0 0,1 1 1 0 0,-1-1-1 0 0,0 1 1 0 0,1-1-1 0 0,-1 1 0 0 0,1 0 1 0 0,0 0-1 0 0,-1 0 0 0 0,-2 5 1 0 0,-6 6 79 0 0,1 0 0 0 0,-17 29 0 0 0,8-12 7 0 0,0-4-120 0 0,-1-1 0 0 0,-1-1 0 0 0,-29 25 1 0 0,-78 57 46 0 0,37-33-95 0 0,35-22 38 0 0,-36 30-21 0 0,91-80-170 0 0,-11 0-3389 0 0,11-2 2973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3223 0 0,'2'0'8972'0'0,"9"1"-8215"0"0,0 0-1 0 0,1-1 0 0 0,-1-1 1 0 0,0 0-1 0 0,1 0 1 0 0,11-3-1 0 0,32-4 905 0 0,-32 7-1295 0 0,0-2-1 0 0,0 0 0 0 0,0-2 1 0 0,0 0-1 0 0,23-10 0 0 0,83-37-2334 0 0,-118 48 130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2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11055 0 0,'2'-1'6890'0'0,"94"-39"-2009"0"0,-43 20-3989 0 0,-19 6-452 0 0,1 1 0 0 0,0 2 1 0 0,62-12-1 0 0,-95 23-526 0 0,1 0 1 0 0,0 0-1 0 0,0 0 0 0 0,0 0 1 0 0,-1 0-1 0 0,1 1 1 0 0,0-1-1 0 0,0 1 0 0 0,-1 0 1 0 0,4 1-1 0 0,12 9-7770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109 130 3679 0 0,'0'0'167'0'0,"-2"0"-7"0"0,-7 4 151 0 0,1-1-1 0 0,-1 0 1 0 0,-15 2 0 0 0,14-3 1730 0 0,0 0 0 0 0,0 1 1 0 0,-16 7-1 0 0,63-26 2428 0 0,39-10-2461 0 0,63-13-1164 0 0,89-8 574 0 0,-120 26-1292 0 0,-93 18-126 0 0,4-1 0 0 0,26-1 0 0 0,-44 5-1 0 0,-1-1 0 0 0,0 1 0 0 0,1 0 0 0 0,-1 0-1 0 0,0 0 1 0 0,1 0 0 0 0,-1 0 0 0 0,0 0 0 0 0,1 0 0 0 0,-1 0 0 0 0,0 0-1 0 0,0 0 1 0 0,1 0 0 0 0,-1 0 0 0 0,0 0 0 0 0,1 0 0 0 0,-1 1-1 0 0,0-1 1 0 0,1 0 0 0 0,-1 0 0 0 0,0 0 0 0 0,0 0 0 0 0,1 0 0 0 0,-1 1-1 0 0,0-1 1 0 0,0 0 0 0 0,1 0 0 0 0,-1 1 0 0 0,0-1 0 0 0,0 0 0 0 0,0 0-1 0 0,0 1 1 0 0,1-1 0 0 0,-1 0 0 0 0,0 0 0 0 0,0 1 0 0 0,0-1 0 0 0,0 0-1 0 0,0 1 1 0 0,0-1 0 0 0,0 0 0 0 0,0 0 0 0 0,1 1 0 0 0,-1-1-1 0 0,0 0 1 0 0,0 1 0 0 0,-1-1 0 0 0,1 0 0 0 0,0 1 0 0 0,0-1 0 0 0,0 0-1 0 0,0 1 1 0 0,0-1 0 0 0,0 0 0 0 0,0 0 0 0 0,0 1 0 0 0,-1-1-1 0 0,0 5-6 0 0,-1-1 0 0 0,1 1 0 0 0,-1-1 0 0 0,0 0-1 0 0,0 0 1 0 0,0 0 0 0 0,-1 0 0 0 0,-4 5-1 0 0,-5 9-2 0 0,-17 25 11 0 0,-50 60 1 0 0,-44 33-8 0 0,-8 7-51 0 0,124-134 58 0 0,-11 13 0 0 0,-23 21 0 0 0,33-37-32 0 0,7-5-134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2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98 10911 0 0,'-151'27'6450'0'0,"154"-27"-6384"0"0,1-1-1 0 0,-1 0 1 0 0,1 0 0 0 0,-1 0 0 0 0,0 0 0 0 0,5-2 0 0 0,7-3 63 0 0,135-44 939 0 0,-29 8-86 0 0,-107 38-778 0 0,1 0 0 0 0,0 0 0 0 0,0 2 0 0 0,20-2 0 0 0,-32 4-177 0 0,1 0 0 0 0,0 0 1 0 0,0 0-1 0 0,0 0 0 0 0,0 1 0 0 0,0-1 1 0 0,-1 1-1 0 0,1 0 0 0 0,0 0 0 0 0,-1 0 0 0 0,1 1 1 0 0,0 0-1 0 0,-1-1 0 0 0,0 1 0 0 0,1 0 1 0 0,-1 0-1 0 0,0 1 0 0 0,0-1 0 0 0,0 1 0 0 0,0 0 1 0 0,-1-1-1 0 0,4 5 0 0 0,-5-4-26 0 0,0-1 0 0 0,0 1-1 0 0,0-1 1 0 0,0 1 0 0 0,-1-1-1 0 0,1 1 1 0 0,-1 0 0 0 0,1-1-1 0 0,-1 1 1 0 0,0 0 0 0 0,0-1 0 0 0,0 1-1 0 0,-1 0 1 0 0,1-1 0 0 0,-1 1-1 0 0,1 0 1 0 0,-1-1 0 0 0,0 1-1 0 0,0-1 1 0 0,0 1 0 0 0,0-1 0 0 0,0 0-1 0 0,-1 1 1 0 0,-1 2 0 0 0,-4 5-2 0 0,-1 0 1 0 0,1-1 0 0 0,-2 0-1 0 0,-8 8 1 0 0,-3 0 0 0 0,0-1 1 0 0,-1-1-1 0 0,-1-1 0 0 0,-33 17 0 0 0,16-13-6 0 0,-77 25 1 0 0,115-42 2 0 0,-173 45-48 0 0,170-46 51 0 0,3 0-1 0 0,0 0 0 0 0,0 0 0 0 0,0 0 0 0 0,0 0 0 0 0,0 1 0 0 0,0-1 0 0 0,0 0 1 0 0,0 1-1 0 0,0-1 0 0 0,0 0 0 0 0,0 1 0 0 0,0-1 0 0 0,1 1 0 0 0,-1 0 0 0 0,-2 1 0 0 0,7-3-16 0 0,-1 0 0 0 0,1 1-1 0 0,-1-1 1 0 0,1 1 0 0 0,-1 0-1 0 0,1 0 1 0 0,5 1 0 0 0,-1 0 2 0 0,152-7-11 0 0,-119 1 13 0 0,1 3 1 0 0,77 6-1 0 0,-107-2 13 0 0,0 0 0 0 0,-1 1 0 0 0,1 0 0 0 0,-1 1 0 0 0,0 0 0 0 0,0 1 0 0 0,0 0 0 0 0,-1 1 0 0 0,15 10 0 0 0,-23-15 5 0 0,-1-1-1 0 0,0 1 0 0 0,1 0 1 0 0,-1 0-1 0 0,0 0 0 0 0,0 0 1 0 0,0 1-1 0 0,0-1 1 0 0,0 0-1 0 0,0 0 0 0 0,0 1 1 0 0,0-1-1 0 0,-1 0 0 0 0,1 1 1 0 0,0-1-1 0 0,-1 1 0 0 0,1 1 1 0 0,1 2-4 0 0,-1-1 21 0 0,1-1-1 0 0,-1 1 1 0 0,0-1-1 0 0,0 1 0 0 0,0-1 1 0 0,-1 1-1 0 0,1-1 1 0 0,-1 1-1 0 0,0 0 1 0 0,0-1-1 0 0,0 1 1 0 0,0 0-1 0 0,-1-1 0 0 0,-1 8 1 0 0,0-6 9 0 0,0 0 0 0 0,-1 0 0 0 0,1 0 0 0 0,-1 0 0 0 0,0 0 1 0 0,0-1-1 0 0,0 1 0 0 0,-8 7 0 0 0,-1-1 22 0 0,-1-1 1 0 0,0 0-1 0 0,0 0 1 0 0,-1-2-1 0 0,-25 13 1 0 0,12-10-29 0 0,0 0-1 0 0,0-2 1 0 0,-1-2 0 0 0,0 0-1 0 0,-30 3 1 0 0,-145 5 232 0 0,178-16-187 0 0,-36-3 0 0 0,30 0 17 0 0,23 4-34 0 0,7 0-13 0 0,21-7-1820 0 0,-10 5-340 0 0,1 0-4916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3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357 335 1839 0 0,'0'0'10160'0'0,"8"-1"-9200"0"0,-4 0-754 0 0,0 0-1 0 0,-1-1 1 0 0,1 1-1 0 0,-1-1 1 0 0,0 0-1 0 0,1 0 0 0 0,-1 0 1 0 0,0 0-1 0 0,0-1 1 0 0,-1 0-1 0 0,1 1 1 0 0,3-5-1 0 0,4-5 343 0 0,12-22-1 0 0,-19 30-489 0 0,10-17 233 0 0,-1-2 0 0 0,15-36 0 0 0,-23 48-278 0 0,0 0 0 0 0,-1 0 0 0 0,0 0 0 0 0,-1-1 0 0 0,0 1-1 0 0,-1-1 1 0 0,-1-21 0 0 0,0 32-18 0 0,0-1-1 0 0,0 0 1 0 0,0 1 0 0 0,-1-1-1 0 0,1 0 1 0 0,0 1-1 0 0,-1-1 1 0 0,1 1 0 0 0,-1-1-1 0 0,0 1 1 0 0,1-1-1 0 0,-1 1 1 0 0,0-1 0 0 0,0 1-1 0 0,0-1 1 0 0,0 1-1 0 0,0 0 1 0 0,-1 0 0 0 0,1 0-1 0 0,-2-2 1 0 0,1 2-18 0 0,0 0 0 0 0,0 0 0 0 0,-1 0 1 0 0,1 1-1 0 0,0-1 0 0 0,0 1 0 0 0,0-1 0 0 0,-1 1 0 0 0,1 0 1 0 0,0 0-1 0 0,-1 0 0 0 0,1 0 0 0 0,-3 1 0 0 0,-5 1-18 0 0,0 0 0 0 0,0 1 0 0 0,0 1 0 0 0,0-1-1 0 0,-12 7 1 0 0,5 0 25 0 0,0 0 1 0 0,0 1-1 0 0,1 1 0 0 0,-24 23 0 0 0,-51 62 29 0 0,74-78-19 0 0,-91 120-36 0 0,94-120 20 0 0,14-18 23 0 0,-12 14-3 0 0,2 1 0 0 0,-12 21 0 0 0,20-33 14 0 0,0-1 0 0 0,1 1 0 0 0,-1 0 0 0 0,1 1 0 0 0,-1-1 0 0 0,1 0 0 0 0,1 0 0 0 0,-1 0 0 0 0,0 1 0 0 0,1-1 0 0 0,0 0 0 0 0,0 1 0 0 0,0-1 0 0 0,1 0 0 0 0,-1 0 0 0 0,3 6 0 0 0,-3-8 6 0 0,1 0-1 0 0,0 0 1 0 0,0-1 0 0 0,0 1 0 0 0,1 0-1 0 0,-1-1 1 0 0,0 1 0 0 0,1-1 0 0 0,-1 1-1 0 0,1-1 1 0 0,-1 1 0 0 0,1-1 0 0 0,-1 0-1 0 0,1 0 1 0 0,0 0 0 0 0,0 0-1 0 0,0 0 1 0 0,0 0 0 0 0,0 0 0 0 0,0-1-1 0 0,-1 1 1 0 0,2-1 0 0 0,-1 0 0 0 0,0 1-1 0 0,0-1 1 0 0,0 0 0 0 0,0 0 0 0 0,0 0-1 0 0,0 0 1 0 0,2-1 0 0 0,5 0 39 0 0,-1-1 0 0 0,0 0 0 0 0,1 0 0 0 0,-1-1 0 0 0,15-7 0 0 0,8-5-54 0 0,-1-2 0 0 0,-1-2 1 0 0,-1 0-1 0 0,0-2 0 0 0,-1-1 0 0 0,-2-1 1 0 0,0-1-1 0 0,26-34 0 0 0,-25 28-324 0 0,-25 29 168 0 0,-8 6-385 0 0,-11 13 616 0 0,0 1-1 0 0,2 1 1 0 0,0 0-1 0 0,2 1 1 0 0,0 1-1 0 0,-21 45 1 0 0,31-58-60 0 0,1 0 1 0 0,-1 1-1 0 0,-1 10 0 0 0,4-7-6 0 0,3-3-12 0 0,-2-9-58 0 0,1 0-1 0 0,0-1 1 0 0,-1 1-1 0 0,1-1 0 0 0,-1 1 1 0 0,1-1-1 0 0,0 1 1 0 0,0-1-1 0 0,-1 1 1 0 0,1-1-1 0 0,0 1 0 0 0,0-1 1 0 0,-1 0-1 0 0,1 0 1 0 0,0 1-1 0 0,0-1 1 0 0,0 0-1 0 0,0 0 0 0 0,0 0 1 0 0,-1 0-1 0 0,1 0 1 0 0,0 0-1 0 0,0 0 1 0 0,0 0-1 0 0,0 0 0 0 0,1-1 1 0 0,12-3-833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13591 0 0,'0'0'622'0'0,"-2"0"-13"0"0,-4 1-326 0 0,5 0 77 0 0,2 0 78 0 0,4 7-196 0 0,1 0 0 0 0,0 0 0 0 0,0-1 0 0 0,1 0 0 0 0,0 0-1 0 0,0-1 1 0 0,12 8 0 0 0,7 8-3 0 0,24 21 49 0 0,-12-12-109 0 0,-2 1 0 0 0,-2 2 0 0 0,37 46 0 0 0,-62-67-148 0 0,0 1-1 0 0,0 0 1 0 0,-2 1 0 0 0,1-1-1 0 0,6 24 1 0 0,-10-26-22 0 0,-1 0 1 0 0,-1 0-1 0 0,0 0 0 0 0,0 0 0 0 0,-1 1 1 0 0,-1-1-1 0 0,0 1 0 0 0,-2 13 1 0 0,-1-12 52 0 0,0-1 0 0 0,0 0 0 0 0,-1 0 0 0 0,-1-1 0 0 0,0 1 0 0 0,-1-1 0 0 0,0 0 0 0 0,-1 0 0 0 0,0-1 0 0 0,-13 15 0 0 0,-8 6 560 0 0,-61 56 0 0 0,60-62-530 0 0,0-2-1 0 0,-2-1 0 0 0,0-1 1 0 0,-2-2-1 0 0,-62 30 0 0 0,93-50-432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6911 0 0,'0'0'11163'0'0,"1"-2"-10496"0"0,8-3-324 0 0,0 0-1 0 0,0 1 1 0 0,0-1 0 0 0,0 2 0 0 0,1-1 0 0 0,0 1 0 0 0,0 1 0 0 0,10-2 0 0 0,22-6 106 0 0,23-10-417 0 0,64-18 320 0 0,-41 21-7711 0 0,-67 15 761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405 248 4143 0 0,'0'0'3962'0'0,"7"11"404"0"0,-6-10-4237 0 0,-1-1 0 0 0,1 1 0 0 0,0 0 0 0 0,0 0 0 0 0,0 0 0 0 0,0-1 0 0 0,0 1-1 0 0,0 0 1 0 0,1-1 0 0 0,-1 1 0 0 0,0-1 0 0 0,0 0 0 0 0,0 1 0 0 0,0-1 0 0 0,1 0-1 0 0,-1 0 1 0 0,0 1 0 0 0,0-1 0 0 0,0 0 0 0 0,1 0 0 0 0,0-1 0 0 0,0 1-63 0 0,0-1-1 0 0,0 1 1 0 0,0-1 0 0 0,-1 0 0 0 0,1 0 0 0 0,0 0 0 0 0,-1 0 0 0 0,1 0-1 0 0,-1 0 1 0 0,1 0 0 0 0,-1-1 0 0 0,3-1 0 0 0,0-2-51 0 0,-1-1 0 0 0,1 1 0 0 0,-1 0 1 0 0,1-1-1 0 0,-1 0 0 0 0,-1 0 0 0 0,4-9 1 0 0,-1-4 7 0 0,0-1 0 0 0,-2 0 0 0 0,0 0 0 0 0,-1 0 0 0 0,-1-39 0 0 0,-1 58-27 0 0,0-1 0 0 0,0 0 0 0 0,0 1 0 0 0,0-1 0 0 0,0 0 0 0 0,-1 1 0 0 0,1-1 0 0 0,0 0 0 0 0,-1 1 0 0 0,0-1-1 0 0,1 1 1 0 0,-1-1 0 0 0,0 1 0 0 0,0-1 0 0 0,0 1 0 0 0,0 0 0 0 0,0-1 0 0 0,0 1 0 0 0,0 0 0 0 0,0 0 0 0 0,0 0 0 0 0,-1 0 0 0 0,1 0 0 0 0,0 0 0 0 0,-1 0-1 0 0,1 0 1 0 0,-1 0 0 0 0,1 1 0 0 0,-1-1 0 0 0,1 0 0 0 0,-1 1 0 0 0,1 0 0 0 0,-4-1 0 0 0,-1 1-14 0 0,0 0 0 0 0,1 0 0 0 0,-1 1 0 0 0,1 0 0 0 0,-1 0 0 0 0,1 1 0 0 0,-6 1 0 0 0,9-2 11 0 0,-33 11-108 0 0,1 1-1 0 0,1 2 1 0 0,0 1 0 0 0,-41 28 0 0 0,52-30 118 0 0,2 1 0 0 0,0 2 1 0 0,0 0-1 0 0,2 1 0 0 0,0 1 0 0 0,-29 41 1 0 0,40-49 67 0 0,0 0 1 0 0,1 0 0 0 0,1 0 0 0 0,0 1 0 0 0,0 0 0 0 0,1 0-1 0 0,-4 23 1 0 0,7-31-20 0 0,1 1 0 0 0,0 0-1 0 0,0 0 1 0 0,0 0 0 0 0,0-1 0 0 0,1 1-1 0 0,0 0 1 0 0,0 0 0 0 0,0-1-1 0 0,2 7 1 0 0,-1-8-24 0 0,0 0 1 0 0,-1 0-1 0 0,1 0 0 0 0,0 0 0 0 0,1 0 0 0 0,-1 0 0 0 0,0-1 1 0 0,1 1-1 0 0,0-1 0 0 0,-1 1 0 0 0,1-1 0 0 0,0 0 1 0 0,0 0-1 0 0,0-1 0 0 0,5 3 0 0 0,1-1 28 0 0,0 0 0 0 0,0 0 0 0 0,0-1 0 0 0,0-1 0 0 0,0 0 0 0 0,0 0 0 0 0,1 0 0 0 0,-1-1 0 0 0,0-1 0 0 0,1 0 0 0 0,-1 0 0 0 0,0 0 0 0 0,0-1 0 0 0,14-5 0 0 0,7-4-3 0 0,0-1 1 0 0,51-29-1 0 0,-66 32-65 0 0,-1 1 0 0 0,26-21 0 0 0,-36 25-15 0 0,0 1 1 0 0,0-1-1 0 0,-1 1 0 0 0,0-1 0 0 0,1 0 1 0 0,-1 0-1 0 0,-1-1 0 0 0,1 1 0 0 0,-1-1 1 0 0,1 1-1 0 0,-1-1 0 0 0,-1 0 0 0 0,1 0 1 0 0,0-5-1 0 0,-1 8 9 0 0,-1 1-1 0 0,0-1 1 0 0,0 0-1 0 0,0 1 1 0 0,0-1 0 0 0,0 0-1 0 0,0 1 1 0 0,0-1 0 0 0,-1 0-1 0 0,1 1 1 0 0,0-1 0 0 0,-1 0-1 0 0,0 1 1 0 0,0-3 0 0 0,0 4 11 0 0,1-1 0 0 0,-1 1 1 0 0,1-1-1 0 0,-1 1 1 0 0,0-1-1 0 0,1 1 1 0 0,-1 0-1 0 0,0-1 0 0 0,1 1 1 0 0,-1 0-1 0 0,0-1 1 0 0,0 1-1 0 0,1 0 1 0 0,-1 0-1 0 0,0-1 0 0 0,0 1 1 0 0,1 0-1 0 0,-1 0 1 0 0,0 0-1 0 0,0 0 1 0 0,1 0-1 0 0,-1 0 1 0 0,0 0-1 0 0,0 1 0 0 0,1-1 1 0 0,-1 0-1 0 0,0 0 1 0 0,0 0-1 0 0,1 1 1 0 0,-1-1-1 0 0,0 1 0 0 0,1-1 1 0 0,-2 1-1 0 0,-3 2 27 0 0,1 0 0 0 0,-1 0 0 0 0,1 1-1 0 0,0-1 1 0 0,0 1 0 0 0,0 0 0 0 0,0 0 0 0 0,1 0-1 0 0,-4 7 1 0 0,-1 1 61 0 0,0 1 0 0 0,-6 16-1 0 0,-1 13 290 0 0,-20 83 0 0 0,14-45-254 0 0,15-58-100 0 0,-1 0 1 0 0,-1 0-1 0 0,-1-1 0 0 0,-1-1 0 0 0,-1 1 0 0 0,-1-2 0 0 0,-14 20 1 0 0,18-28-139 0 0,-2 1-168 0 0,0 1-1 0 0,0-1 1 0 0,-15 12 0 0 0,24-23-13 0 0,-6 2-161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10 6911 0 0,'4'-9'13175'0'0,"-5"10"-13117"0"0,0 0 1 0 0,-1-1 0 0 0,1 1-1 0 0,0 0 1 0 0,0 0 0 0 0,0-1-1 0 0,-1 1 1 0 0,1-1-1 0 0,0 1 1 0 0,-1-1 0 0 0,-1 1-1 0 0,-2 0 8 0 0,-4 4-16 0 0,0-1 0 0 0,-14 11 0 0 0,-6 4 8 0 0,-26 8-332 0 0,0-2 0 0 0,-1-2-1 0 0,-106 27 1 0 0,154-48 217 0 0,-116 23-762 0 0,112-24 746 0 0,1 0 0 0 0,-1 0 0 0 0,0-1-1 0 0,1-1 1 0 0,-1 0 0 0 0,0 0 0 0 0,1-2-1 0 0,-19-4 1 0 0,28 6 31 0 0,0 0-1 0 0,0 0 0 0 0,0 0 1 0 0,0 0-1 0 0,0 0 1 0 0,0 0-1 0 0,0-1 1 0 0,0 1-1 0 0,0-1 0 0 0,1 1 1 0 0,-1-1-1 0 0,0 0 1 0 0,1 1-1 0 0,-1-1 1 0 0,1 0-1 0 0,-2-3 0 0 0,3 3-3 0 0,-1 1 1 0 0,1-1-1 0 0,0 0 0 0 0,-1 1 0 0 0,1-1 0 0 0,0 1 0 0 0,0-1 0 0 0,0 0 0 0 0,0 1 0 0 0,1-1 0 0 0,-1 1 0 0 0,0-1 0 0 0,1 1 0 0 0,-1-1 0 0 0,1 0 1 0 0,-1 1-1 0 0,1 0 0 0 0,0-1 0 0 0,-1 1 0 0 0,1-1 0 0 0,0 1 0 0 0,0 0 0 0 0,0 0 0 0 0,2-3 0 0 0,2-1-11 0 0,0-1-1 0 0,1 1 0 0 0,-1 0 1 0 0,1 1-1 0 0,0-1 1 0 0,0 1-1 0 0,1 0 0 0 0,-1 1 1 0 0,14-6-1 0 0,-4 5 57 0 0,-14 4 13 0 0,0 0 133 0 0,-2 3-69 0 0,0 3-40 0 0,0 1 0 0 0,0-1 0 0 0,-1 1 0 0 0,0-1 0 0 0,0 0-1 0 0,0 1 1 0 0,-1-1 0 0 0,0 0 0 0 0,-1 0 0 0 0,1 0 0 0 0,-1 0 0 0 0,0-1 0 0 0,0 1-1 0 0,-7 7 1 0 0,-6 8 132 0 0,-1 0-1 0 0,-22 20 0 0 0,22-26-119 0 0,-26 19 0 0 0,27-23-8 0 0,1 1 0 0 0,-22 22 0 0 0,30-25-40 0 0,3 0 0 0 0,4-1-10 0 0,0-7 8 0 0,1-1 1 0 0,-1 1-1 0 0,1 0 1 0 0,-1 0-1 0 0,0 0 1 0 0,1-1-1 0 0,0 1 1 0 0,-1 0-1 0 0,1 0 0 0 0,0-1 1 0 0,-1 1-1 0 0,1-1 1 0 0,0 1-1 0 0,-1-1 1 0 0,1 1-1 0 0,0-1 1 0 0,0 1-1 0 0,0-1 1 0 0,0 1-1 0 0,-1-1 1 0 0,1 0-1 0 0,2 1 1 0 0,19 2-18 0 0,10-4 45 0 0,-1-1-1 0 0,1-1 1 0 0,61-15-1 0 0,18-3 76 0 0,68 8 887 0 0,-146 13-665 0 0,0 2 0 0 0,-1 0 0 0 0,47 11 0 0 0,-66-10-306 0 0,0 1 1 0 0,14 6 0 0 0,-23-9-16 0 0,0 1 1 0 0,-1 0 0 0 0,0 0-1 0 0,1 0 1 0 0,-1 0 0 0 0,0 0 0 0 0,0 1-1 0 0,0 0 1 0 0,0-1 0 0 0,0 1-1 0 0,4 6 1 0 0,-7-7 3 0 0,1 0 0 0 0,0-1 0 0 0,-1 1 0 0 0,1 0-1 0 0,-1 0 1 0 0,1 0 0 0 0,-1 0 0 0 0,0-1 0 0 0,0 1 0 0 0,0 0-1 0 0,0 0 1 0 0,0 0 0 0 0,0 0 0 0 0,-1-1 0 0 0,1 1 0 0 0,-1 0-1 0 0,1 0 1 0 0,-1 0 0 0 0,1-1 0 0 0,-1 1 0 0 0,0 0 0 0 0,0-1 0 0 0,0 1-1 0 0,0-1 1 0 0,0 1 0 0 0,-2 1 0 0 0,-4 5 51 0 0,0 0-1 0 0,0-1 1 0 0,-12 9 0 0 0,15-12-42 0 0,-14 10 56 0 0,-1-1 1 0 0,0 0-1 0 0,-1-2 0 0 0,-39 18 1 0 0,-90 23 11 0 0,74-28-19 0 0,-29 5-92 0 0,-5 1-201 0 0,73-19-114 0 0,34-11 215 0 0,15-6-1138 0 0,13-4-216 0 0,1 2 1 0 0,49-11 0 0 0,-49 14-3873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3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2759 0 0,'0'0'10364'0'0,"-1"2"-9130"0"0,-88 98 1975 0 0,-34 43-2492 0 0,12-19-585 0 0,53-61-121 0 0,54-60-153 0 0,-3 4 84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5527 0 0,'-5'2'123'0'0,"-1"0"0"0"0,1-1 0 0 0,0 1 0 0 0,-10 0 0 0 0,9-1 120 0 0,0 1 1 0 0,-1-1 0 0 0,-7 4 0 0 0,-71 32 3594 0 0,-39 25-2714 0 0,119-59-949 0 0,-1 0-1 0 0,1 0 0 0 0,1 1 1 0 0,-1 0-1 0 0,0 0 0 0 0,1 0 1 0 0,-8 10-1 0 0,10-12-35 0 0,1 1-1 0 0,-1-1 0 0 0,1 1 1 0 0,-1 0-1 0 0,1 0 0 0 0,0 0 1 0 0,0 0-1 0 0,0 0 0 0 0,0 0 1 0 0,0 0-1 0 0,1 0 0 0 0,-1 0 1 0 0,1 0-1 0 0,0 0 0 0 0,0 0 1 0 0,1 5-1 0 0,0-4-33 0 0,1 0 1 0 0,0 1-1 0 0,1-1 0 0 0,-1 0 1 0 0,1 0-1 0 0,-1 0 0 0 0,1-1 1 0 0,1 1-1 0 0,-1-1 0 0 0,6 6 1 0 0,-4-5 5 0 0,0-1 1 0 0,0 1 0 0 0,1-1 0 0 0,-1 0-1 0 0,1 0 1 0 0,0-1 0 0 0,0 0 0 0 0,-1 0 0 0 0,1 0-1 0 0,1-1 1 0 0,-1 0 0 0 0,0 0 0 0 0,8 0-1 0 0,-4 0 23 0 0,0-1-1 0 0,0-1 0 0 0,1 1 0 0 0,-1-2 1 0 0,0 0-1 0 0,0 0 0 0 0,12-4 0 0 0,-15 3-124 0 0,-1 1 1 0 0,0-1-1 0 0,0 0 0 0 0,0 0 0 0 0,-1-1 0 0 0,1 0 1 0 0,-1 0-1 0 0,0 0 0 0 0,0-1 0 0 0,0 1 0 0 0,0-1 1 0 0,-1 0-1 0 0,0-1 0 0 0,0 1 0 0 0,0-1 1 0 0,-1 0-1 0 0,0 0 0 0 0,0 0 0 0 0,0 0 0 0 0,1-8 1 0 0,2-1-166 0 0,-3 9-94 0 0,-1 0-1 0 0,0 0 1 0 0,0 0-1 0 0,0 0 1 0 0,-1 0-1 0 0,1 0 1 0 0,-2-1-1 0 0,1 1 1 0 0,-1 0-1 0 0,0-1 1 0 0,-1-8-1 0 0,-7 17-6313 0 0,7-1 6353 0 0,0 0 0 0 0,0-1 0 0 0,0 1 1 0 0,0 0-1 0 0,0 0 0 0 0,1 0 0 0 0,-2 1 1 0 0,-5 7-308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4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6447 0 0,'0'0'499'0'0,"-1"2"-328"0"0,-27 61 4141 0 0,1-1-2851 0 0,8-14-411 0 0,12-33-704 0 0,1 0 1 0 0,0 0-1 0 0,2 0 0 0 0,0 1 1 0 0,-4 22-1 0 0,8-35-277 0 0,0-1 0 0 0,0 0 0 0 0,0 1-1 0 0,0-1 1 0 0,0 0 0 0 0,1 0 0 0 0,-1 1 0 0 0,1-1 0 0 0,-1 0 0 0 0,1 0 0 0 0,0 1-1 0 0,0-1 1 0 0,0 0 0 0 0,0 0 0 0 0,0 0 0 0 0,0 0 0 0 0,1 0 0 0 0,-1-1 0 0 0,1 1-1 0 0,-1 0 1 0 0,1 0 0 0 0,2 1 0 0 0,-1-1 9 0 0,0-1-1 0 0,-1 1 1 0 0,1-1-1 0 0,0 0 0 0 0,0 0 1 0 0,0 0-1 0 0,0 0 1 0 0,0-1-1 0 0,0 1 1 0 0,0-1-1 0 0,0 0 1 0 0,0 0-1 0 0,0 0 1 0 0,1 0-1 0 0,-1 0 1 0 0,5-2-1 0 0,4-1-6 0 0,-1 0-1 0 0,1 0 1 0 0,-1-1-1 0 0,0 0 1 0 0,15-10-1 0 0,-20 11-62 0 0,-1-1-1 0 0,0 1 1 0 0,0-1-1 0 0,0 0 1 0 0,-1-1-1 0 0,0 1 0 0 0,1-1 1 0 0,-1 0-1 0 0,-1 0 1 0 0,1 0-1 0 0,-1 0 1 0 0,3-7-1 0 0,-2-1-7 0 0,-5 8 0 0 0,0 3 0 0 0,-1-5 13 0 0,0 1 0 0 0,-1 0 0 0 0,0-1 0 0 0,0 1 0 0 0,0 0 0 0 0,0 0 0 0 0,-1 1 0 0 0,0-1-1 0 0,0 1 1 0 0,-7-7 0 0 0,-6-4-111 0 0,-31-22 0 0 0,47 37-120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4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410 126 8751 0 0,'0'0'674'0'0,"1"3"-281"0"0,2 13 1787 0 0,-3-15-2044 0 0,0-1 0 0 0,1 1 0 0 0,-1-1 0 0 0,0 1 0 0 0,0-1 0 0 0,0 1 0 0 0,0-1 1 0 0,0 1-1 0 0,0-1 0 0 0,0 1 0 0 0,0-1 0 0 0,0 1 0 0 0,0-1 0 0 0,0 1 0 0 0,0-1 0 0 0,0 1 0 0 0,0-1 0 0 0,0 1 0 0 0,-1-1 0 0 0,1 1 0 0 0,0-1 0 0 0,0 1 0 0 0,-1-1 0 0 0,-2 4 2880 0 0,4-6-2409 0 0,22-23 126 0 0,39-53-1 0 0,-58 73-755 0 0,0-2-1 0 0,0 1 1 0 0,-1 0-1 0 0,0-1 1 0 0,0 0 0 0 0,3-9-1 0 0,-6 15-157 0 0,-11 1-394 0 0,-1 3 524 0 0,1-1 0 0 0,0 1 0 0 0,0 1 0 0 0,0 0 0 0 0,-15 8-1 0 0,-50 34-296 0 0,38-23 283 0 0,-14 9 167 0 0,-64 50 0 0 0,100-70-71 0 0,1 2 0 0 0,1-1-1 0 0,0 2 1 0 0,1 0 0 0 0,1 0-1 0 0,0 1 1 0 0,1 1 0 0 0,-11 21-1 0 0,19-31 22 0 0,0 0 1 0 0,0 1-1 0 0,1-1 0 0 0,0 1 1 0 0,0-1-1 0 0,0 1 0 0 0,0 9 0 0 0,2-13-20 0 0,0-1 0 0 0,0 0 0 0 0,1 1 0 0 0,-1-1 0 0 0,1 0 0 0 0,0 0 0 0 0,-1 1 0 0 0,1-1-1 0 0,1 0 1 0 0,-1 0 0 0 0,0 0 0 0 0,1 0 0 0 0,0 0 0 0 0,-1-1 0 0 0,1 1 0 0 0,0 0 0 0 0,0-1-1 0 0,1 1 1 0 0,3 3 0 0 0,1-1 34 0 0,0-1 0 0 0,0 0 0 0 0,0 0 0 0 0,0 0 0 0 0,1-1 0 0 0,-1 0 0 0 0,1-1 0 0 0,0 0 0 0 0,0 0 0 0 0,0 0 0 0 0,15 0 0 0 0,8-1 143 0 0,55-5-1 0 0,-66 3-139 0 0,9-2-154 0 0,0 0 0 0 0,0-1 1 0 0,-1-2-1 0 0,42-14 1 0 0,-68 19-179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4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13 8287 0 0,'0'0'382'0'0,"1"-1"-8"0"0,12-10 7798 0 0,-12 26-6592 0 0,-1-10-1424 0 0,0 0 0 0 0,0-1 0 0 0,0 1 0 0 0,-1 0 0 0 0,1 0 0 0 0,-1-1 0 0 0,-2 7 0 0 0,-10 23 350 0 0,-2-1 0 0 0,-32 53-1 0 0,-10 19-351 0 0,23-37-310 0 0,8-25-2841 0 0,18-32 1499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14335 0 0,'0'0'1679'0'0,"2"-1"-908"0"0,16-7 560 0 0,0 2 0 0 0,29-7 0 0 0,-29 8-999 0 0,200-46 2445 0 0,-6 20-1333 0 0,-175 27-1336 0 0,181-7-1708 0 0,-209 10 337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8:4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143 103 6911 0 0,'-22'-1'551'0'0,"-30"2"0"0"0,46-1 105 0 0,1 1-1 0 0,-1-1 0 0 0,0 2 1 0 0,1-1-1 0 0,-1 0 0 0 0,1 1 1 0 0,-1 0-1 0 0,1 1 0 0 0,0-1 1 0 0,-7 5-1 0 0,11-6 181 0 0,2 1-48 0 0,2 1-650 0 0,-1 0 1 0 0,1 0-1 0 0,1 0 0 0 0,-1 0 0 0 0,0-1 1 0 0,1 1-1 0 0,-1-1 0 0 0,1 0 1 0 0,0 0-1 0 0,0 0 0 0 0,0 0 0 0 0,0-1 1 0 0,0 1-1 0 0,0-1 0 0 0,6 1 1 0 0,10 1 269 0 0,41 2 1 0 0,-46-5-186 0 0,99 2 999 0 0,121-14 0 0 0,113-29-84 0 0,-328 39-1069 0 0,241-40 706 0 0,14-2-229 0 0,-77 17-2998 0 0,-159 23-5704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0,'0'0'12944'0'0,"2"0"-12624"0"0,2 1-142 0 0,0 0 0 0 0,0 0-1 0 0,0 0 1 0 0,0 0 0 0 0,-1 1 0 0 0,1-1-1 0 0,-1 1 1 0 0,1 0 0 0 0,-1 0-1 0 0,1 1 1 0 0,-1-1 0 0 0,3 3 0 0 0,3 3 184 0 0,0 1 0 0 0,15 17 1 0 0,3 4 60 0 0,8 10-147 0 0,-32-36-262 0 0,0 1-1 0 0,0-1 1 0 0,-1 1-1 0 0,1 0 1 0 0,-1-1-1 0 0,0 1 1 0 0,2 7 0 0 0,-3-9-22 0 0,-1 0 0 0 0,1-1 0 0 0,-1 1 0 0 0,1 0 0 0 0,-1 0 0 0 0,0 0 0 0 0,0 0 0 0 0,0 0 0 0 0,0-1 0 0 0,-1 1 0 0 0,1 0 0 0 0,-1 0 0 0 0,0 0 0 0 0,0-1 0 0 0,0 1 0 0 0,-2 4 0 0 0,0-1-59 0 0,1-1 6 0 0,-1-1 0 0 0,0 0 0 0 0,0 1 1 0 0,0-1-1 0 0,0 0 0 0 0,-1-1 0 0 0,0 1 0 0 0,1 0 0 0 0,-1-1 1 0 0,-1 0-1 0 0,1 0 0 0 0,-6 3 0 0 0,-2 0-254 0 0,1 0 0 0 0,-1-1 0 0 0,-23 6 0 0 0,17-8-774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9215 0 0,'0'0'707'0'0,"0"1"-464"0"0,1 1 107 0 0,-1-1 1 0 0,1 0-1 0 0,-1 0 1 0 0,1 0 0 0 0,0 0-1 0 0,0 1 1 0 0,-1-1-1 0 0,1 0 1 0 0,0 0-1 0 0,0 0 1 0 0,0-1 0 0 0,0 1-1 0 0,0 0 1 0 0,0 0-1 0 0,0 0 1 0 0,0-1-1 0 0,1 1 1 0 0,1 0 0 0 0,0 0-30 0 0,1 0 1 0 0,-1 0 0 0 0,0 0 0 0 0,1-1 0 0 0,-1 1 0 0 0,1-1-1 0 0,3 0 1 0 0,6-1 148 0 0,-1-1-1 0 0,0 0 0 0 0,14-4 1 0 0,52-14 1238 0 0,134-15 0 0 0,-163 31-1947 0 0,-22 3-2102 0 0,32-7 0 0 0,-46 6-2709 0 0,-2 2-1322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91 375 7831 0 0,'0'0'3607'0'0,"-1"2"-2075"0"0,-8 25 36 0 0,-2-1 1 0 0,-1-1-1 0 0,-27 46 0 0 0,25-46-1400 0 0,14-25-159 0 0,0 0-1 0 0,0 0 1 0 0,0 0-1 0 0,0 0 0 0 0,-1 0 1 0 0,1 0-1 0 0,0-1 1 0 0,0 1-1 0 0,0 0 1 0 0,0 0-1 0 0,0 0 1 0 0,0 0-1 0 0,0 0 1 0 0,0 0-1 0 0,0 0 0 0 0,0 0 1 0 0,0 0-1 0 0,0 0 1 0 0,-1 0-1 0 0,1 0 1 0 0,0 0-1 0 0,0 0 1 0 0,0 0-1 0 0,0 0 1 0 0,0 0-1 0 0,0 0 0 0 0,0 0 1 0 0,0 0-1 0 0,0 0 1 0 0,0 0-1 0 0,-1 0 1 0 0,1 0-1 0 0,0 0 1 0 0,0 0-1 0 0,0 0 1 0 0,0 0-1 0 0,0 0 0 0 0,0 0 1 0 0,0 0-1 0 0,0 0 1 0 0,0 0-1 0 0,0 0 1 0 0,0 0-1 0 0,-1 0 1 0 0,1 1-1 0 0,0-1 0 0 0,0 0 1 0 0,0 0-1 0 0,0 0 1 0 0,0 0-1 0 0,0 0 1 0 0,0 0-1 0 0,0 0 1 0 0,0 0-1 0 0,0 0 1 0 0,0 0-1 0 0,0 0 0 0 0,0 1 1 0 0,0-1-1 0 0,0 0 1 0 0,0 0-1 0 0,0 0 1 0 0,-1-13 145 0 0,5-18-101 0 0,5 6-95 0 0,1 2 0 0 0,1-1 1 0 0,1 1-1 0 0,18-26 0 0 0,-14 25-85 0 0,1 0 0 0 0,1 1 0 0 0,2 0 0 0 0,0 2 0 0 0,1 0-1 0 0,0 2 1 0 0,2 0 0 0 0,1 1 0 0 0,34-19 0 0 0,3 4 567 0 0,1 3 0 0 0,69-23 0 0 0,-120 49-277 0 0,1 0 0 0 0,1 1-1 0 0,-1 0 1 0 0,0 1 0 0 0,18-1-1 0 0,-30 3-156 0 0,1 0 0 0 0,-1 1 0 0 0,1-1 0 0 0,-1 0 0 0 0,1 0 0 0 0,-1 0-1 0 0,0 1 1 0 0,1-1 0 0 0,-1 0 0 0 0,1 1 0 0 0,-1-1 0 0 0,0 0 0 0 0,1 1 0 0 0,-1-1 0 0 0,1 0 0 0 0,-1 1-1 0 0,0-1 1 0 0,0 1 0 0 0,1-1 0 0 0,-1 1 0 0 0,0-1 0 0 0,0 1 0 0 0,1 0 0 0 0,2 10 26 0 0,-3-6-28 0 0,0-1 0 0 0,0 1 0 0 0,0-1 0 0 0,-1 1 0 0 0,0-1 0 0 0,1 0 0 0 0,-2 1 0 0 0,1-1 0 0 0,0 0 0 0 0,-4 7 0 0 0,-1 1 10 0 0,-1 1 0 0 0,-8 11 0 0 0,-67 82 127 0 0,40-56-86 0 0,-13 26-42 0 0,48-66-5 0 0,2 0 1 0 0,-1 1 0 0 0,1 0-1 0 0,1 0 1 0 0,-7 22-1 0 0,10-31-5 0 0,1 1 0 0 0,-1-1 0 0 0,1 1 0 0 0,0 0 0 0 0,0-1 0 0 0,0 1 1 0 0,0-1-1 0 0,0 1 0 0 0,0 0 0 0 0,1-1 0 0 0,0 1 0 0 0,-1-1 0 0 0,1 1 0 0 0,0-1 0 0 0,0 0 0 0 0,0 1 0 0 0,0-1 0 0 0,2 3 0 0 0,-1-2 20 0 0,1-1 1 0 0,-1 0-1 0 0,1 1 0 0 0,-1-1 0 0 0,1 0 1 0 0,0 0-1 0 0,0-1 0 0 0,0 1 0 0 0,0 0 0 0 0,0-1 1 0 0,0 0-1 0 0,4 1 0 0 0,6 1 82 0 0,-1 0 0 0 0,1-2 1 0 0,-1 1-1 0 0,1-2 0 0 0,-1 0 0 0 0,17-2 0 0 0,3-1-16 0 0,49-3 94 0 0,-48 5-198 0 0,8-1-3318 0 0,-39 2 2015 0 0,7-2-1688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9271 0 0,'0'0'8512'0'0,"7"-6"-7520"0"0,-1-3-661 0 0,1-1 1 0 0,-1 1-1 0 0,-1-1 0 0 0,7-15 0 0 0,10-18-19 0 0,-10 24-258 0 0,0 1 0 0 0,2 0 0 0 0,0 1 0 0 0,19-18 0 0 0,-28 30-54 0 0,1-1-1 0 0,0 1 1 0 0,1 1-1 0 0,-1-1 0 0 0,1 1 1 0 0,0 0-1 0 0,0 0 1 0 0,0 1-1 0 0,0 0 1 0 0,0 1-1 0 0,1-1 1 0 0,0 1-1 0 0,-1 1 1 0 0,1-1-1 0 0,8 1 1 0 0,-12 1-43 0 0,-3 1 39 0 0,0-1 1 0 0,0 0 0 0 0,0 0-1 0 0,0 1 1 0 0,0-1 0 0 0,0 1-1 0 0,0-1 1 0 0,0 1 0 0 0,0-1-1 0 0,-1 1 1 0 0,1-1 0 0 0,0 1-1 0 0,0 0 1 0 0,0 0-1 0 0,-1-1 1 0 0,1 1 0 0 0,0 0-1 0 0,-1 0 1 0 0,1 0 0 0 0,0 0-1 0 0,-1 0 1 0 0,1 0 0 0 0,-1 0-1 0 0,1 1 1 0 0,0 2-6 0 0,4 7-15 0 0,-1 1 0 0 0,0-1 0 0 0,4 24 1 0 0,-6-25 61 0 0,-1-1 1 0 0,2 1 0 0 0,0-1-1 0 0,0 0 1 0 0,0 0 0 0 0,1 0 0 0 0,10 16-1 0 0,-8-17 29 0 0,0-1 0 0 0,0 0-1 0 0,1-1 1 0 0,8 7 0 0 0,-1 0 14 0 0,-9-9-30 0 0,-1 0 1 0 0,1 0-1 0 0,0-1 1 0 0,-1 0-1 0 0,2 0 1 0 0,-1 0-1 0 0,0 0 1 0 0,1-1-1 0 0,-1 0 1 0 0,1 0-1 0 0,0-1 1 0 0,-1 1-1 0 0,1-1 1 0 0,0 0-1 0 0,0-1 1 0 0,0 1-1 0 0,0-1 1 0 0,11-1-1 0 0,-2-3 6 0 0,-1 0 0 0 0,1 0 0 0 0,-1-1 1 0 0,0-1-1 0 0,20-11 0 0 0,-12 6-32 0 0,16-9-132 0 0,-28 14-120 0 0,-1 0 1 0 0,1 1-1 0 0,0 1 0 0 0,0 0 0 0 0,22-6 1 0 0,-31 10-28 0 0,1-1 0 0 0,-1 1 1 0 0,1 0-1 0 0,-1 0 0 0 0,1 0 1 0 0,-1 0-1 0 0,1 0 0 0 0,-1 1 1 0 0,0-1-1 0 0,1 0 0 0 0,-1 1 1 0 0,1-1-1 0 0,-1 1 0 0 0,0-1 1 0 0,3 2-1 0 0,5 3-1745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8287 0 0,'0'0'10464'0'0,"2"1"-9952"0"0,5 1-331 0 0,-1 0 0 0 0,1-1 1 0 0,0 0-1 0 0,0 0 0 0 0,0 0 0 0 0,0 0 0 0 0,0-1 0 0 0,9-1 0 0 0,59-10 94 0 0,-74 11-274 0 0,16-3-780 0 0,-1 1 0 0 0,1 1 1 0 0,33 1-1 0 0,-25 0-1948 0 0,-13 0 911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12207 0 0,'0'0'1422'0'0,"2"1"-766"0"0,0 0-459 0 0,2 0 87 0 0,-1 0 0 0 0,1 0-1 0 0,-1 0 1 0 0,1 0-1 0 0,0 0 1 0 0,0-1 0 0 0,-1 0-1 0 0,1 1 1 0 0,0-1-1 0 0,6-1 1 0 0,45-6 1934 0 0,-32 5-1344 0 0,31-7-1 0 0,27-4-317 0 0,-69 10-671 0 0,0 1-1 0 0,0 1 1 0 0,14 0 0 0 0,1 1-2491 0 0,-25 0 2229 0 0,7 0-1135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158 295 5063 0 0,'0'0'390'0'0,"-1"1"-252"0"0,-24 27 2996 0 0,1 1-1 0 0,-30 49 1 0 0,13-17-2383 0 0,29-42-391 0 0,11-18 600 0 0,3-3-752 0 0,23-26-27 0 0,-1-2 0 0 0,36-58 1 0 0,-36 51-190 0 0,50-60 0 0 0,-48 69 71 0 0,1 0 0 0 0,2 2 0 0 0,0 1 0 0 0,2 2 0 0 0,1 1 0 0 0,0 1 0 0 0,42-19 0 0 0,-68 37 108 0 0,1 0 0 0 0,0 1 1 0 0,0 0-1 0 0,-1 0 0 0 0,2 0 0 0 0,-1 1 0 0 0,0 0 0 0 0,14 1 0 0 0,-17 0-71 0 0,0 0 0 0 0,0 1 0 0 0,0 0 0 0 0,1 0 0 0 0,-1 0 0 0 0,0 0 0 0 0,0 1 0 0 0,-1-1 0 0 0,1 1-1 0 0,0 0 1 0 0,0 0 0 0 0,-1 0 0 0 0,1 1 0 0 0,-1 0 0 0 0,0-1 0 0 0,5 6 0 0 0,-6-5-68 0 0,1 0 0 0 0,-1 0 0 0 0,0 1 0 0 0,0-1 1 0 0,0 1-1 0 0,0 0 0 0 0,0-1 0 0 0,-1 1 0 0 0,0 0 0 0 0,0 0 1 0 0,1 6-1 0 0,-1-3 4 0 0,0 1 0 0 0,-1-1 1 0 0,0 1-1 0 0,-1-1 0 0 0,-2 13 0 0 0,-2 2 84 0 0,-2 1-1 0 0,-17 40 0 0 0,-14 15 60 0 0,20-42-130 0 0,-17 47-1 0 0,34-81-113 0 0,1 0-54 0 0,-1 0 0 0 0,1 0 0 0 0,0 0 1 0 0,0 0-1 0 0,0 0 0 0 0,0 0 0 0 0,0 0 0 0 0,0 3 1 0 0,2-4-98 0 0,-1 1 1 0 0,0-1 0 0 0,1 0-1 0 0,0 1 1 0 0,-1-1 0 0 0,1 0-1 0 0,-1 0 1 0 0,1 0 0 0 0,0 0-1 0 0,0 0 1 0 0,3 1 0 0 0,6 1-1727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 12895 0 0,'-1'1'595'0'0,"-25"9"2514"0"0,29-9-2582 0 0,5 2-296 0 0,0-1 0 0 0,0 0-1 0 0,0 0 1 0 0,0-1 0 0 0,1 0 0 0 0,-1 0 0 0 0,1-1 0 0 0,12-1-1 0 0,73-13 843 0 0,-76 10-854 0 0,206-56 1198 0 0,-154 37-956 0 0,105-18 0 0 0,-156 38-466 0 0,23 0-1 0 0,-35 3-177 0 0,0 0-1 0 0,0 0 1 0 0,0 1-1 0 0,0 0 1 0 0,-1 0 0 0 0,12 4-1 0 0,-17-4-288 0 0,-3 10-1372 0 0,-6 0-2920 0 0,-5-3-1472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23 9671 0 0,'5'-5'875'0'0,"15"-12"-419"0"0,-19 17-225 0 0,0 1 0 0 0,0-1-1 0 0,0 1 1 0 0,-1-1 0 0 0,1 1 0 0 0,0 0-1 0 0,-1-1 1 0 0,1 1 0 0 0,0 0 0 0 0,-1 0-1 0 0,1-1 1 0 0,-1 1 0 0 0,1 2 0 0 0,0-3-22 0 0,1 5 177 0 0,0-1-1 0 0,0 1 1 0 0,0 0 0 0 0,0 0 0 0 0,-1 0-1 0 0,1 1 1 0 0,-2-1 0 0 0,1 0 0 0 0,0 0 0 0 0,-1 1-1 0 0,0-1 1 0 0,-1 7 0 0 0,-1 9-253 0 0,-10 36 0 0 0,8-38 165 0 0,-19 72 147 0 0,-51 125 0 0 0,42-146-414 0 0,20-44-231 0 0,-15 41 1 0 0,21-44-1071 0 0,6-21 30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 10591 0 0,'3'-5'4819'0'0,"-10"19"-2635"0"0,-15 24 0 0 0,-33 38-1172 0 0,-2 4-515 0 0,-47 70 193 0 0,46-69-599 0 0,56-78-84 0 0,-6 13-16 0 0,7-15-55 0 0,17 1-75 0 0,-14-1 134 0 0,1-1-1 0 0,-1 1 0 0 0,0-1 1 0 0,1 0-1 0 0,-1 0 0 0 0,1 0 1 0 0,2-1-1 0 0,117-31 483 0 0,-91 22-273 0 0,0 2 0 0 0,1 0 0 0 0,39-3 0 0 0,-65 10-161 0 0,19 3 85 0 0,-20-1-170 0 0,0 1 1 0 0,-1-1-1 0 0,1 1 1 0 0,6 3-1 0 0,14 4-1010 0 0,11-4-1389 0 0,-2-4-6301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83 2303 0 0,'1'-2'167'0'0,"6"-27"743"0"0,5-1 5619 0 0,-5 14-1664 0 0,-7 16-4719 0 0,0-1 1 0 0,0 1 0 0 0,1 0-1 0 0,-1 0 1 0 0,0-1-1 0 0,0 1 1 0 0,0 0-1 0 0,0 0 1 0 0,0-1-1 0 0,1 1 1 0 0,-1 0-1 0 0,0 0 1 0 0,0-1-1 0 0,0 1 1 0 0,1 0-1 0 0,-1 0 1 0 0,0 0-1 0 0,0 0 1 0 0,1-1-1 0 0,-1 1 1 0 0,0 0-1 0 0,0 0 1 0 0,1 0-1 0 0,-1 0 1 0 0,0 0-1 0 0,1 0 1 0 0,-1 0 0 0 0,1 3-86 0 0,0 1 1 0 0,-1-1 0 0 0,0 1 0 0 0,1-1 0 0 0,-1 1 0 0 0,0 0 0 0 0,-1-1 0 0 0,1 1 0 0 0,-1-1-1 0 0,0 1 1 0 0,-2 6 0 0 0,-2 6 77 0 0,-11 19-1 0 0,9-20-68 0 0,-101 186 271 0 0,27-54-278 0 0,60-106 26 0 0,-24 72 1 0 0,38-86 3 0 0,1 0 0 0 0,-4 46 0 0 0,2-13 4 0 0,7-54-94 0 0,-1 8-6 0 0,0 0 0 0 0,-8 22 0 0 0,6-29-289 0 0,3-11-344 0 0,5-12-202 0 0,4 0-389 0 0,2-3-300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14335 0 0,'0'0'1647'0'0,"1"-1"-1046"0"0,7-5-34 0 0,1 1 0 0 0,0 0 0 0 0,0 1-1 0 0,0 0 1 0 0,16-5 0 0 0,54-10 172 0 0,-53 13-481 0 0,11-1-762 0 0,1 2 1 0 0,-1 2 0 0 0,43 1-1 0 0,-58 2-1304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16 5063 0 0,'2'0'390'0'0,"10"-3"827"0"0,-1 0 0 0 0,18-7 10588 0 0,-37 11-9246 0 0,-35 6-3363 0 0,23 1 792 0 0,0 1-1 0 0,-33 21 1 0 0,-4 1-135 0 0,-27 8-27 0 0,-62 32 24 0 0,119-56 143 0 0,2 1 0 0 0,0 1 0 0 0,-30 26 0 0 0,54-43 7 0 0,1 1 0 0 0,-1 0 0 0 0,0-1 0 0 0,1 1 0 0 0,-1-1 0 0 0,1 1 0 0 0,-1 0 0 0 0,1-1 0 0 0,-1 1 0 0 0,1 0-1 0 0,0-1 1 0 0,-1 1 0 0 0,1 0 0 0 0,0 0 0 0 0,-1 0 0 0 0,1 0 0 0 0,2 4-8 0 0,-1-4 4 0 0,0 1-2 0 0,1 1 1 0 0,-1-1-1 0 0,1 0 0 0 0,0 0 1 0 0,0 0-1 0 0,0 0 0 0 0,0 0 1 0 0,0 0-1 0 0,0-1 1 0 0,0 1-1 0 0,1-1 0 0 0,2 2 1 0 0,35 14 17 0 0,-29-13-18 0 0,57 19 6 0 0,85 16 0 0 0,20 7 0 0 0,-152-39-3 0 0,1 1-1 0 0,26 14 0 0 0,-41-18 17 0 0,0 0-1 0 0,0 0 0 0 0,0 1 1 0 0,-1 0-1 0 0,0 0 1 0 0,0 1-1 0 0,0 0 0 0 0,-1 0 1 0 0,0 0-1 0 0,5 8 1 0 0,-8-11 12 0 0,0 0 0 0 0,-1 0 0 0 0,0 0 0 0 0,0 0 0 0 0,0 0 0 0 0,0 0 0 0 0,0 0 0 0 0,0 0 0 0 0,-1 0 0 0 0,1 1 1 0 0,-1-1-1 0 0,0 0 0 0 0,0 0 0 0 0,-1 7 0 0 0,-1-5 3 0 0,1 0 0 0 0,-1-1 0 0 0,1 1 0 0 0,-1 0 0 0 0,-1-1 0 0 0,1 1-1 0 0,-1-1 1 0 0,-5 8 0 0 0,-1-2-34 0 0,0 0 0 0 0,-1-1 0 0 0,0 0-1 0 0,0-1 1 0 0,-1 0 0 0 0,-17 10 0 0 0,9-7-29 0 0,-1-1 1 0 0,1-1-1 0 0,-2-1 1 0 0,1-1-1 0 0,-1 0 1 0 0,0-2-1 0 0,0 0 1 0 0,-1-1 0 0 0,1-2-1 0 0,-1 0 1 0 0,-38-2-1 0 0,46 0 38 0 0,0-2-1 0 0,0 0 0 0 0,1 0 1 0 0,-1-1-1 0 0,1-1 1 0 0,-23-9-1 0 0,33 12 4 0 0,-1-1-1 0 0,1 0 0 0 0,0 0 1 0 0,-1 0-1 0 0,1 0 1 0 0,0 0-1 0 0,1-1 1 0 0,-1 1-1 0 0,0-1 1 0 0,1 0-1 0 0,-1 0 1 0 0,1 0-1 0 0,0 0 1 0 0,0 0-1 0 0,0 0 1 0 0,0-1-1 0 0,1 1 1 0 0,-1-1-1 0 0,1 1 1 0 0,0-1-1 0 0,0 0 1 0 0,0 1-1 0 0,1-1 1 0 0,-1 0-1 0 0,1 0 1 0 0,0 1-1 0 0,0-1 1 0 0,0 0-1 0 0,1-5 1 0 0,1-1 17 0 0,1 0 1 0 0,0 0-1 0 0,0 1 1 0 0,1-1-1 0 0,0 1 1 0 0,0 0-1 0 0,1 0 1 0 0,0 0-1 0 0,1 1 1 0 0,10-12-1 0 0,8-7 168 0 0,44-38-1 0 0,-47 46-171 0 0,93-88 61 0 0,-104 98-106 0 0,1 1-1 0 0,1 0 0 0 0,0 1 1 0 0,0 1-1 0 0,15-6 1 0 0,-12 5-19 0 0,0-1 0 0 0,25-16 1 0 0,-32 17-118 0 0,0 0 1 0 0,0 0-1 0 0,-1-1 0 0 0,0 0 1 0 0,9-15-1 0 0,26-49-1446 0 0,-36 59 1331 0 0,8-16-741 0 0,-13 27 840 0 0,-3 2-85 0 0,-1 1 175 0 0,1-1 1 0 0,0 1-1 0 0,0 0 1 0 0,-1-1-1 0 0,1 1 1 0 0,0 0-1 0 0,0 0 1 0 0,0 1-1 0 0,0-1 1 0 0,0 0-1 0 0,0 1 1 0 0,-3 2-1 0 0,-20 24-756 0 0,24-27 793 0 0,-4 5-280 0 0,0-1-1 0 0,1 1 1 0 0,0 1-1 0 0,-5 7 1 0 0,9-13-164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15343 0 0,'0'0'2410'0'0,"2"-2"-1590"0"0,1-1-553 0 0,1-1 1 0 0,0 1 0 0 0,0-1 0 0 0,0 1 0 0 0,0 1 0 0 0,0-1 0 0 0,1 0 0 0 0,6-2-1 0 0,44-15 359 0 0,-38 15-314 0 0,21-7-183 0 0,1 2 0 0 0,0 1 1 0 0,1 2-1 0 0,42-1 1 0 0,23 5-8256 0 0,-82 3 1891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9671 0 0,'0'0'2630'0'0,"0"3"-841"0"0,0 1-1371 0 0,0 0-1 0 0,0 1 1 0 0,-1-1 0 0 0,1 1 0 0 0,-1-1-1 0 0,0 0 1 0 0,-1 0 0 0 0,1 1 0 0 0,-1-1-1 0 0,-3 6 1 0 0,-27 44-9 0 0,22-40-73 0 0,-120 216 1143 0 0,48-62-1297 0 0,73-146-603 0 0,7-6-3300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14567 0 0,'0'0'1320'0'0,"-2"1"-1082"0"0,-83 58 1367 0 0,53-36-1162 0 0,-52 51 1 0 0,73-63-361 0 0,1 0-1 0 0,1 0 1 0 0,0 1 0 0 0,1 1 0 0 0,0 0 0 0 0,1 0-1 0 0,0 0 1 0 0,-5 17 0 0 0,6-11-40 0 0,-7 33-1 0 0,12-44-33 0 0,0 1 1 0 0,0-1-1 0 0,0 1 0 0 0,1-1 0 0 0,1 1 0 0 0,1 12 0 0 0,-1-18-3 0 0,-1-1-1 0 0,1 0 1 0 0,0 0 0 0 0,-1 0-1 0 0,1 0 1 0 0,0 0 0 0 0,0 0-1 0 0,1 0 1 0 0,-1 0-1 0 0,0 0 1 0 0,1 0 0 0 0,-1 0-1 0 0,1-1 1 0 0,-1 1-1 0 0,1-1 1 0 0,0 1 0 0 0,3 1-1 0 0,-2-1 32 0 0,0-1 0 0 0,1 1 1 0 0,-1-1-1 0 0,1 0 0 0 0,-1 0 0 0 0,1 0 0 0 0,-1-1 0 0 0,1 1 0 0 0,0-1 0 0 0,3 0 0 0 0,6-1 172 0 0,0 0 1 0 0,-1-1-1 0 0,1-1 0 0 0,-1 0 0 0 0,16-6 0 0 0,-7 0 92 0 0,0-1-1 0 0,-1 0 0 0 0,-1-2 1 0 0,0 0-1 0 0,0-1 1 0 0,-1-1-1 0 0,-1-1 0 0 0,0 0 1 0 0,28-34-1 0 0,-41 43-277 0 0,1-1-1 0 0,-1 1 1 0 0,0 0-1 0 0,0-1 1 0 0,-1 0-1 0 0,0 0 1 0 0,0 0-1 0 0,0 0 1 0 0,2-13-1 0 0,-4 13-31 0 0,-1 1 0 0 0,1 0 0 0 0,-1 0 0 0 0,-1-1 0 0 0,1 1 0 0 0,-1 0 0 0 0,0 0 0 0 0,0 0 0 0 0,-1-1 0 0 0,0 1 0 0 0,0 0 0 0 0,-4-7 0 0 0,1 3-278 0 0,-1 1-1 0 0,-1-1 0 0 0,0 1 1 0 0,0 0-1 0 0,-1 0 1 0 0,0 1-1 0 0,0 0 0 0 0,-1 1 1 0 0,-17-12-1 0 0,24 19 24 0 0,1-1-1 0 0,-1 0 1 0 0,0 1-1 0 0,0 0 1 0 0,0-1 0 0 0,0 1-1 0 0,0 0 1 0 0,0 0-1 0 0,1 0 1 0 0,-1 0-1 0 0,0 0 1 0 0,0 1 0 0 0,0-1-1 0 0,0 1 1 0 0,0-1-1 0 0,1 1 1 0 0,-1 0-1 0 0,-2 0 1 0 0,-4 2-3514 0 0,-1-1-1724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15031 0 0,'0'0'1711'0'0,"-1"1"-1100"0"0,-16 14 12 0 0,1 0 1 0 0,1 1-1 0 0,1 1 1 0 0,0 0-1 0 0,1 1 1 0 0,1 1-1 0 0,0 0 1 0 0,-8 21-1 0 0,11-24-508 0 0,4-6-82 0 0,-1 0 0 0 0,1 0-1 0 0,1 1 1 0 0,0 0 0 0 0,0-1 0 0 0,1 1 0 0 0,1 0 0 0 0,0 1-1 0 0,-1 11 1 0 0,3-21-33 0 0,0-1 0 0 0,1 0 0 0 0,-1 0 0 0 0,0 0 0 0 0,0 0 0 0 0,0 0 0 0 0,0 1 0 0 0,0-1 0 0 0,-1 0 0 0 0,1 0 0 0 0,0 0 0 0 0,0 0 0 0 0,-1 0 0 0 0,0 2 0 0 0,-1 0 0 0 0,2-3 0 0 0,0 0 0 0 0,0 1 0 0 0,-1-1 0 0 0,1 0 0 0 0,0 1 0 0 0,0-1 0 0 0,0 1 0 0 0,0-1 0 0 0,-1 0 0 0 0,1 1 0 0 0,0-1 0 0 0,0 1 0 0 0,0-1 0 0 0,0 1 0 0 0,0-1 0 0 0,0 0 0 0 0,0 1 0 0 0,0-1 0 0 0,0 1 0 0 0,0-1 0 0 0,1 1 0 0 0,-1-1 0 0 0,0 0 0 0 0,0 1 0 0 0,0-1 0 0 0,0 1 0 0 0,1-1 0 0 0,-1 0 0 0 0,0 1 0 0 0,0-1 0 0 0,1 0 0 0 0,-1 1 0 0 0,0-1 0 0 0,0 0 0 0 0,1 1 0 0 0,-1-1 0 0 0,1 0 0 0 0,-1 0 0 0 0,0 0 0 0 0,1 1 0 0 0,-1-1 0 0 0,0 0 0 0 0,1 0 0 0 0,-1 0 0 0 0,1 0 0 0 0,0 1 0 0 0,-1-1 0 0 0,10 5 0 0 0,-1-1 0 0 0,1 0 0 0 0,-1-1 0 0 0,1 0 0 0 0,18 4 0 0 0,2 0 0 0 0,71 14 0 0 0,-98-20-13 0 0,0-1 0 0 0,0 1 0 0 0,0-1 0 0 0,0 0 1 0 0,1 0-1 0 0,-1 0 0 0 0,0 0 0 0 0,0-1 0 0 0,0 1 0 0 0,0-1 0 0 0,0 0 0 0 0,1 0 0 0 0,-2 0 0 0 0,1 0 0 0 0,0-1 0 0 0,4-1 0 0 0,0-1-124 0 0,13-8-1383 0 0,-8 3-4997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6911 0 0,'0'0'9898'0'0,"-2"1"-8726"0"0,-1 0-1002 0 0,0 1 0 0 0,0 0 0 0 0,0 0 0 0 0,0 0 0 0 0,0 0 1 0 0,1 0-1 0 0,-1 1 0 0 0,1-1 0 0 0,-1 1 0 0 0,1 0 0 0 0,0-1 1 0 0,0 1-1 0 0,-2 4 0 0 0,-3 6 179 0 0,-9 26 0 0 0,4-11 76 0 0,-123 216 1268 0 0,18-39-1481 0 0,104-179-222 0 0,-7 13 47 0 0,-25 69 0 0 0,42-100-29 0 0,1 1 0 0 0,1-1 0 0 0,0 0 0 0 0,0 0 0 0 0,0 1 0 0 0,1-1 0 0 0,1 11 0 0 0,2-8-32 0 0,1-3 194 0 0,-2-6-1351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3223 0 0,'0'0'9010'0'0,"2"1"-7966"0"0,3 1-812 0 0,-1 0 1 0 0,1 1 0 0 0,-1-1 0 0 0,0 1 0 0 0,0 0-1 0 0,0 0 1 0 0,0 1 0 0 0,0-1 0 0 0,4 7-1 0 0,2 3 482 0 0,13 24-1 0 0,7 7 110 0 0,-29-43-726 0 0,16 28 599 0 0,-16-27-500 0 0,7 9 200 0 0,-7-10-392 0 0,1 1-1 0 0,-1 0 0 0 0,0 0 1 0 0,0 0-1 0 0,0 0 1 0 0,0 0-1 0 0,0 0 1 0 0,0 1-1 0 0,-1-1 0 0 0,1 0 1 0 0,-1 0-1 0 0,0 1 1 0 0,1-1-1 0 0,-1 0 1 0 0,0 0-1 0 0,0 1 0 0 0,-1-1 1 0 0,1 0-1 0 0,0 0 1 0 0,-1 1-1 0 0,1-1 1 0 0,-1 0-1 0 0,0 0 0 0 0,0 0 1 0 0,0 0-1 0 0,0 0 1 0 0,0 0-1 0 0,0 0 1 0 0,0 0-1 0 0,-1 0 0 0 0,-2 2 1 0 0,-1 4 6 0 0,0-1-10 0 0,-1 0-1 0 0,0 0 1 0 0,0-1-1 0 0,0 1 1 0 0,-1-2 0 0 0,0 1-1 0 0,-9 5 1 0 0,-57 31 31 0 0,59-34-5 0 0,6-5-16 0 0,5-2-13 0 0,1 0 1 0 0,-1 0 0 0 0,1 0 0 0 0,-1 0 0 0 0,1 1 0 0 0,0-1 0 0 0,-3 3 0 0 0,4-3-929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3679 0 0,'0'0'11583'0'0,"0"2"-11170"0"0,-4 15-62 0 0,-1 0 0 0 0,0 0 0 0 0,-12 22 1 0 0,5-9-49 0 0,4-9-108 0 0,-77 184 840 0 0,67-168-996 0 0,-2 0-1 0 0,-1-2 1 0 0,-34 44-1 0 0,54-78-123 0 0,6-9-2854 0 0,0-2-2789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3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35 572 6191 0 0,'0'0'556'0'0,"-12"4"-50"0"0,4-3 3204 0 0,7-2-3608 0 0,0 1-1 0 0,1-1 1 0 0,-1 1-1 0 0,0-1 1 0 0,0 0-1 0 0,0 1 1 0 0,0-1-1 0 0,0 0 1 0 0,1 0-1 0 0,-1 0 1 0 0,0 0-1 0 0,1 1 1 0 0,-1-1-1 0 0,1 0 1 0 0,-1 0-1 0 0,1 0 1 0 0,-1 0-1 0 0,1 0 1 0 0,-1-2-1 0 0,1-23 923 0 0,3 2-435 0 0,1 0 0 0 0,1 1 0 0 0,12-31 0 0 0,-3 8-123 0 0,-8 24-279 0 0,1 1-1 0 0,1 0 0 0 0,1 0 1 0 0,1 1-1 0 0,1 0 0 0 0,18-25 1 0 0,-20 33-131 0 0,1 1 0 0 0,0 0 0 0 0,1 0 1 0 0,-1 1-1 0 0,2 0 0 0 0,0 1 0 0 0,0 1 0 0 0,0 0 0 0 0,1 0 1 0 0,24-9-1 0 0,5 0 267 0 0,86-20-1 0 0,-110 33-249 0 0,64-12 456 0 0,-70 15-407 0 0,1 0 0 0 0,-1 0 1 0 0,1 2-1 0 0,20 2 1 0 0,-30-3-109 0 0,0 0 1 0 0,-1 1 0 0 0,1 0 0 0 0,0-1 0 0 0,0 1 0 0 0,0 0 0 0 0,0 1 0 0 0,-1-1-1 0 0,1 0 1 0 0,0 1 0 0 0,-1-1 0 0 0,0 1 0 0 0,1 0 0 0 0,-1 0 0 0 0,0 0 0 0 0,0 0 0 0 0,0 0-1 0 0,0 1 1 0 0,0-1 0 0 0,0 1 0 0 0,-1-1 0 0 0,1 1 0 0 0,-1 0 0 0 0,0-1 0 0 0,0 1-1 0 0,0 0 1 0 0,0 0 0 0 0,0 0 0 0 0,-1 0 0 0 0,1-1 0 0 0,0 7 0 0 0,-2 0-1 0 0,1-1 0 0 0,-1 1 0 0 0,0-1 0 0 0,0 1 1 0 0,-1-1-1 0 0,-1 0 0 0 0,1 0 0 0 0,-1 0 0 0 0,0 0 0 0 0,-5 8 1 0 0,-8 11 17 0 0,0-1 0 0 0,-2 0 0 0 0,-1-1 1 0 0,-1-1-1 0 0,-1-1 0 0 0,-1-1 0 0 0,0-1 1 0 0,-2-1-1 0 0,-37 24 0 0 0,20-16-470 0 0,0-3 0 0 0,-2-1 1 0 0,-1-2-1 0 0,-67 22 0 0 0,105-42 289 0 0,-1 0 0 0 0,0 0 1 0 0,0-1-1 0 0,1 0 0 0 0,-1-1 0 0 0,0 0 1 0 0,0 0-1 0 0,-11-1 0 0 0,16 0-123 0 0,3-1-29 0 0,0-3 1 0 0,0 1 0 0 0,1-1 0 0 0,-1 0 0 0 0,1 1 0 0 0,0-1 0 0 0,0 1 0 0 0,5-6 0 0 0,5-7-5183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4607 0 0,'0'0'12136'0'0,"1"-1"-11672"0"0,39-40 952 0 0,-12 11-987 0 0,1 2-1 0 0,43-33 1 0 0,-27 29-406 0 0,71-49 28 0 0,-90 65-51 0 0,-26 16 0 0 0,0 0 0 0 0,1-1 0 0 0,-1 1 0 0 0,1 0 0 0 0,-1 0 0 0 0,0 0 0 0 0,1 0 0 0 0,-1-1 0 0 0,1 1 0 0 0,-1 0 0 0 0,1 0 0 0 0,-1 0 0 0 0,0 0 0 0 0,1 0 0 0 0,-1 0 0 0 0,1 0 0 0 0,-1 0 0 0 0,2 0 0 0 0,-1 1-1 0 0,0 0-1 0 0,0 0 1 0 0,0 0 0 0 0,0 0-1 0 0,0 0 1 0 0,0 0-1 0 0,0 0 1 0 0,0 0 0 0 0,-1 0-1 0 0,1 1 1 0 0,0-1-1 0 0,-1 0 1 0 0,1 1-1 0 0,-1-1 1 0 0,1 0 0 0 0,-1 1-1 0 0,1 1 1 0 0,4 31-30 0 0,-4-21 34 0 0,4 15 114 0 0,1-1 1 0 0,2 0-1 0 0,21 52 0 0 0,-27-73-88 0 0,1 0 0 0 0,0-1-1 0 0,0 0 1 0 0,0 0 0 0 0,1 0 0 0 0,0 0 0 0 0,5 6-1 0 0,-7-10-10 0 0,0 1-1 0 0,0 0 0 0 0,1-1 1 0 0,-1 1-1 0 0,1-1 0 0 0,-1 1 1 0 0,1-1-1 0 0,-1 0 1 0 0,1 0-1 0 0,0 0 0 0 0,-1-1 1 0 0,1 1-1 0 0,0-1 0 0 0,0 1 1 0 0,-1-1-1 0 0,1 0 0 0 0,0 0 1 0 0,3-1-1 0 0,6 0 50 0 0,0-1 0 0 0,0-1 0 0 0,0 0 0 0 0,0-1 0 0 0,-1 0-1 0 0,1-1 1 0 0,14-8 0 0 0,6-6 54 0 0,32-27-1 0 0,-7 6-644 0 0,-39 31-24 0 0,-16 8 252 0 0,-1 1-457 0 0,30-2-3318 0 0,-19 2 2287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7223 0 0,'0'0'10178'0'0,"2"1"-9701"0"0,3 1-307 0 0,0 0 1 0 0,0-1-1 0 0,0 1 0 0 0,0-1 1 0 0,1 0-1 0 0,-1 0 1 0 0,0-1-1 0 0,0 0 0 0 0,1 0 1 0 0,-1 0-1 0 0,0 0 0 0 0,1-1 1 0 0,7-2-1 0 0,185-16-22 0 0,-177 18-856 0 0,2 0-4985 0 0,-8 0-342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3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62 7831 0 0,'0'0'991'0'0,"-1"2"-30"0"0,-39 34 3636 0 0,13-11-4026 0 0,-99 79 1157 0 0,95-76-1521 0 0,-40 38 250 0 0,63-57-327 0 0,-1 0 0 0 0,2 1 0 0 0,-1 0 0 0 0,2 1 0 0 0,-10 17 0 0 0,15-25-95 0 0,-1 0 0 0 0,1-1 0 0 0,0 1 1 0 0,0 0-1 0 0,0 0 0 0 0,1 1 0 0 0,-1-1 0 0 0,1 0 0 0 0,0 0 0 0 0,-1 0 0 0 0,1 0 0 0 0,1 0 0 0 0,-1 1 0 0 0,0-1 0 0 0,1 0 1 0 0,-1 0-1 0 0,1 0 0 0 0,0 0 0 0 0,0 0 0 0 0,1 0 0 0 0,-1 0 0 0 0,0-1 0 0 0,1 1 0 0 0,0 0 0 0 0,-1-1 0 0 0,1 1 1 0 0,0-1-1 0 0,1 1 0 0 0,-1-1 0 0 0,0 0 0 0 0,0 0 0 0 0,1 0 0 0 0,0 0 0 0 0,3 1 0 0 0,6 2 96 0 0,0 0 1 0 0,1-2-1 0 0,0 1 0 0 0,0-2 0 0 0,0 0 0 0 0,0 0 0 0 0,0-1 1 0 0,1-1-1 0 0,-1 0 0 0 0,24-4 0 0 0,-4-1 106 0 0,-1-2 1 0 0,0-1-1 0 0,37-15 0 0 0,-32 11-31 0 0,-15 4-45 0 0,0 0-1 0 0,36-19 1 0 0,-57 26-166 0 0,0 1 1 0 0,0-1-1 0 0,0 1 0 0 0,1-1 1 0 0,-1 0-1 0 0,0 0 0 0 0,0 1 1 0 0,0-1-1 0 0,0 0 0 0 0,-1 0 1 0 0,1 0-1 0 0,0 0 0 0 0,0 0 0 0 0,-1 0 1 0 0,1 0-1 0 0,0 0 0 0 0,-1 0 1 0 0,1 0-1 0 0,-1-1 0 0 0,1 1 1 0 0,-1 0-1 0 0,0 0 0 0 0,1 0 1 0 0,-1-3-1 0 0,1-1-32 0 0,-1-1 10 0 0,0 0 0 0 0,0 0 0 0 0,0 0 1 0 0,0-1-1 0 0,-1 1 0 0 0,0 0 0 0 0,-1 0 1 0 0,-2-8-1 0 0,-3-13-31 0 0,-36-190 47 0 0,42 209-50 0 0,-1 0-1 0 0,-1-1 0 0 0,1 1 1 0 0,-8-14-1 0 0,10 20 49 0 0,-1 0 0 0 0,0 1-1 0 0,0-1 1 0 0,1 1 0 0 0,-1-1-1 0 0,-1 1 1 0 0,1 0 0 0 0,0-1 0 0 0,0 1-1 0 0,0 0 1 0 0,-1 0 0 0 0,1 0-1 0 0,0 0 1 0 0,-1 0 0 0 0,1 0 0 0 0,-1 0-1 0 0,0 0 1 0 0,1 1 0 0 0,-1-1-1 0 0,1 1 1 0 0,-1-1 0 0 0,0 1-1 0 0,0-1 1 0 0,1 1 0 0 0,-1 0 0 0 0,0 0-1 0 0,0 0 1 0 0,1 0 0 0 0,-1 0-1 0 0,-2 1 1 0 0,-9 3-336 0 0,0 0 0 0 0,0 2-1 0 0,0 0 1 0 0,-12 8 0 0 0,-14 5-1111 0 0,30-13-1003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9671 0 0,'0'0'1188'0'0,"1"0"-209"0"0,68-10 4424 0 0,-1 0-4198 0 0,-32 6-1143 0 0,-1 1 1 0 0,61 2 0 0 0,-44 2-5366 0 0,-36-1-437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22 215 2303 0 0,'0'0'102'0'0,"-1"1"-1"0"0,-20 13 11406 0 0,28-15-8665 0 0,4-3-2361 0 0,1-1-1 0 0,-1 0 0 0 0,16-9 0 0 0,16-8 85 0 0,65-21 83 0 0,49-21-214 0 0,-127 50-354 0 0,1 2 0 0 0,0 1 0 0 0,0 2 0 0 0,1 1 0 0 0,1 1 0 0 0,34-2 0 0 0,-63 8-62 0 0,15 3 28 0 0,-18-1-55 0 0,0-1 0 0 0,0 1-1 0 0,-1 0 1 0 0,1 0 0 0 0,0 0 0 0 0,-1 0-1 0 0,1 0 1 0 0,-1 0 0 0 0,1 0 0 0 0,-1 0-1 0 0,1 0 1 0 0,-1 0 0 0 0,0 0-1 0 0,1 0 1 0 0,-1 1 0 0 0,0-1 0 0 0,0 0-1 0 0,0 0 1 0 0,0 2 0 0 0,-1 1-5 0 0,1 1-1 0 0,-1-1 1 0 0,0 0 0 0 0,0 1-1 0 0,-1-1 1 0 0,1 0 0 0 0,-1 0 0 0 0,0 0-1 0 0,0 0 1 0 0,0 0 0 0 0,-1 0 0 0 0,1-1-1 0 0,-1 1 1 0 0,-4 4 0 0 0,-6 5-47 0 0,-1 0-1 0 0,-16 11 1 0 0,27-21 60 0 0,-27 18 1 0 0,20-15 0 0 0,1 0 0 0 0,0 1 0 0 0,-8 8 0 0 0,-59 58-20 0 0,-49 52-24 0 0,98-96 16 0 0,-54 63 3 0 0,80-91 57 0 0,8-1-778 0 0,0-1 0 0 0,0 0 0 0 0,1 0 0 0 0,13-5 1 0 0,-10 3-5385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24 3679 0 0,'-2'1'284'0'0,"-54"17"2213"0"0,-10 4 2522 0 0,59-18-4639 0 0,-5 0 721 0 0,0 2-1 0 0,0 0 1 0 0,-15 10 2761 0 0,28-17-3644 0 0,17-7-99 0 0,0-1 0 0 0,30-8 1 0 0,-16 6-68 0 0,15-5-46 0 0,82-16 0 0 0,-121 30-6 0 0,1 0 0 0 0,0 1 0 0 0,0 0 0 0 0,0 1 0 0 0,0 0 0 0 0,14 2 0 0 0,-11 2 0 0 0,-11-3 0 0 0,0 0 0 0 0,-1 0 0 0 0,1 0 0 0 0,0 0 0 0 0,-1 0 0 0 0,1 0 0 0 0,-1 0 0 0 0,1 1 0 0 0,-1-1 0 0 0,1 0 0 0 0,-1 0 0 0 0,0 0 0 0 0,0 0 0 0 0,0 0 0 0 0,0 1 0 0 0,1-1 0 0 0,-1 0 0 0 0,-1 0 0 0 0,1 0 0 0 0,0 1 0 0 0,0-1 0 0 0,0 0 0 0 0,-1 0 0 0 0,1 0 0 0 0,0 0 0 0 0,-1 0 0 0 0,0 2 0 0 0,-2 4 0 0 0,0-1 0 0 0,-8 13 0 0 0,10-18 0 0 0,-6 9 0 0 0,-1 0 0 0 0,0 0-1 0 0,0-1 1 0 0,-1 0 0 0 0,0-1 0 0 0,-1 0-1 0 0,-20 13 1 0 0,-82 39 149 0 0,75-42-10 0 0,-86 39 15 0 0,57-30-175 0 0,65-27-80 0 0,5 0-386 0 0,1-1 416 0 0,-1 0 0 0 0,0 0 0 0 0,1 0 1 0 0,6-3-1 0 0,6-2 13 0 0,7 1 55 0 0,-1 1 1 0 0,1 1 0 0 0,0 1-1 0 0,0 2 1 0 0,0 0-1 0 0,43 6 1 0 0,-29 0 285 0 0,0 2 1 0 0,-1 2 0 0 0,55 21-1 0 0,-80-26-219 0 0,2 5 2 0 0,-12-6-72 0 0,-2-2 10 0 0,1 7-4 0 0,-2-7 0 0 0,-1 1 0 0 0,1-1 0 0 0,0 0 0 0 0,-1 0 0 0 0,1 0 0 0 0,-1-1 0 0 0,0 1 0 0 0,0 0 0 0 0,0-1 0 0 0,0 1 0 0 0,0-1 0 0 0,0 1 0 0 0,0-1 0 0 0,-3 2 0 0 0,-34 14 0 0 0,38-17 0 0 0,-161 62-77 0 0,-133 48 82 0 0,240-95-109 0 0,54-15-33 0 0,13-9-3003 0 0,3-2-3015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71 10135 0 0,'-2'0'464'0'0,"-54"7"8069"0"0,68-5-7026 0 0,20-1-1619 0 0,8-5 644 0 0,-1-1-1 0 0,68-20 0 0 0,-17 4-181 0 0,-26 11-201 0 0,1 2 1 0 0,94 1-1 0 0,-144 8 119 0 0,-8-1-1263 0 0,1 1-4228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11055 0 0,'0'0'852'0'0,"2"2"-397"0"0,29 38 3769 0 0,-22-30-3321 0 0,0 1 0 0 0,12 20 1 0 0,-18-27-779 0 0,-1 1-1 0 0,0 0 1 0 0,0-1 0 0 0,0 1 0 0 0,-1 0 0 0 0,0 0 0 0 0,0 0 0 0 0,0 0 0 0 0,0 0 0 0 0,-1 1 0 0 0,0 5 0 0 0,-1 0 11 0 0,-1 0 0 0 0,0 0 0 0 0,0 0 0 0 0,-1 0-1 0 0,-1 0 1 0 0,-7 16 0 0 0,-36 61 412 0 0,19-41-323 0 0,15-24-144 0 0,8-14-87 0 0,-1 1 0 0 0,1-1 1 0 0,1 1-1 0 0,0 0 1 0 0,0 0-1 0 0,-3 16 0 0 0,6-26-39 0 0,1 1 0 0 0,0 0 0 0 0,0-1 0 0 0,0 1 0 0 0,0 0 0 0 0,0 0 0 0 0,0-1 0 0 0,0 1 0 0 0,0 0 0 0 0,0-1-1 0 0,1 1 1 0 0,-1 0 0 0 0,0-1 0 0 0,0 1 0 0 0,0 0 0 0 0,1-1 0 0 0,-1 1 0 0 0,0 0 0 0 0,1-1 0 0 0,-1 1 0 0 0,1-1-1 0 0,-1 1 1 0 0,1-1 0 0 0,-1 1 0 0 0,1-1 0 0 0,-1 1 0 0 0,1-1 0 0 0,-1 1 0 0 0,1-1 0 0 0,-1 0 0 0 0,1 1-1 0 0,0-1 1 0 0,-1 0 0 0 0,1 0 0 0 0,0 1 0 0 0,-1-1 0 0 0,2 0 0 0 0,1 1-829 0 0,0-1 1 0 0,0 0-1 0 0,0 0 1 0 0,0 0 0 0 0,0 0-1 0 0,5-2 1 0 0,12-3-5477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38 230 7831 0 0,'0'0'603'0'0,"-2"0"-396"0"0,-17 0 119 0 0,4 4 7181 0 0,14-11-6023 0 0,1 7-1427 0 0,0-1 0 0 0,0 0 0 0 0,0 1 0 0 0,0-1 0 0 0,0 1 0 0 0,0-1 0 0 0,0 0-1 0 0,0 1 1 0 0,0-1 0 0 0,0 1 0 0 0,0-1 0 0 0,0 0 0 0 0,0 1 0 0 0,1-1 0 0 0,-1 1 0 0 0,0-1-1 0 0,0 1 1 0 0,1-1 0 0 0,2-4 116 0 0,0 1 0 0 0,0 0 0 0 0,0 0 0 0 0,1 0 0 0 0,-1 1 0 0 0,1-1 0 0 0,7-4 0 0 0,33-20 151 0 0,-34 22-241 0 0,147-78 581 0 0,-121 69-426 0 0,0 1 0 0 0,60-15 0 0 0,-91 28-175 0 0,0 0-1 0 0,-1 1 1 0 0,1-1-1 0 0,0 1 1 0 0,-1 0-1 0 0,10 1 1 0 0,-14-1-57 0 0,1 0 0 0 0,-1 1 1 0 0,0-1-1 0 0,1 0 0 0 0,-1 0 0 0 0,0 0 1 0 0,0 1-1 0 0,0-1 0 0 0,1 0 0 0 0,-1 1 1 0 0,0-1-1 0 0,0 0 0 0 0,0 0 0 0 0,0 1 1 0 0,1-1-1 0 0,-1 0 0 0 0,0 1 1 0 0,0-1-1 0 0,0 0 0 0 0,0 1 0 0 0,0-1 1 0 0,0 0-1 0 0,0 1 0 0 0,0-1 0 0 0,0 0 1 0 0,0 1-1 0 0,0-1 0 0 0,0 0 0 0 0,0 1 1 0 0,0-1-1 0 0,-1 1 0 0 0,-1 9 52 0 0,-5 1-29 0 0,1-1 0 0 0,-2 1 0 0 0,1-2 0 0 0,-2 1 0 0 0,-10 10 0 0 0,0-1 44 0 0,-113 116 155 0 0,80-84-176 0 0,36-35-52 0 0,-20 20 0 0 0,1 1 0 0 0,-31 43 0 0 0,58-65 0 0 0,7-12 0 0 0,1-2 1 0 0,0-1-1 0 0,-1 1 1 0 0,1-1 0 0 0,0 1-1 0 0,0-1 1 0 0,0 1 0 0 0,0 0-1 0 0,0-1 1 0 0,0 1-1 0 0,0-1 1 0 0,0 1 0 0 0,0-1-1 0 0,0 1 1 0 0,0-1 0 0 0,0 1-1 0 0,0 0 1 0 0,2 0 13 0 0,-1 1 0 0 0,0-1 1 0 0,1 0-1 0 0,0 0 0 0 0,-1 0 1 0 0,1 0-1 0 0,0 0 0 0 0,-1 0 1 0 0,1 0-1 0 0,0-1 0 0 0,0 1 0 0 0,0-1 1 0 0,2 1-1 0 0,29 4 231 0 0,-16-4-104 0 0,1-2 0 0 0,-1 0 0 0 0,24-4 0 0 0,-12 1-1 0 0,-7 1-83 0 0,143-15 351 0 0,-117 15-559 0 0,70 4 0 0 0,-109 0-84 0 0,-7 0 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4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31 273 3679 0 0,'-2'-1'167'0'0,"0"-1"-110"0"0,-25-5 13053 0 0,35 11-12736 0 0,0 0 0 0 0,1 0 0 0 0,-1-1 0 0 0,1-1 0 0 0,0 1 0 0 0,0-1 0 0 0,0-1 0 0 0,11 1 0 0 0,75-1 675 0 0,-84-2-868 0 0,405-47 1699 0 0,-368 41-1803 0 0,472-97 579 0 0,-142 24-271 0 0,-301 64-316 0 0,58-9 170 0 0,-106 21-285 0 0,-1 1 0 0 0,49 2-1 0 0,-77 1 11 0 0,0 0 1 0 0,1 0-1 0 0,-1 0 0 0 0,1 0 0 0 0,-1 0 0 0 0,0 0 0 0 0,1 0 0 0 0,-1 0 0 0 0,1 0 0 0 0,-1 0 0 0 0,0 1 0 0 0,1-1 0 0 0,-1 0 0 0 0,0 0 0 0 0,1 0 0 0 0,-1 0 0 0 0,0 1 0 0 0,1-1 0 0 0,-1 0 0 0 0,0 0 0 0 0,1 1 0 0 0,-1-1 0 0 0,0 0 0 0 0,1 1 0 0 0,-1-1 0 0 0,0 0 0 0 0,0 0 0 0 0,0 1 0 0 0,1-1 0 0 0,-1 1 0 0 0,0-1 0 0 0,0 0 0 0 0,0 1 1 0 0,0 0-1 0 0,0 0-60 0 0,0 0 0 0 0,0 0 0 0 0,0 0 0 0 0,-1 0 0 0 0,1 1 0 0 0,0-1 0 0 0,-1 0 0 0 0,1 0 0 0 0,-1 0 0 0 0,0 0 0 0 0,-1 2 0 0 0,-2 2-643 0 0,0 0 1 0 0,0 0-1 0 0,-9 7 0 0 0,-6 1-4202 0 0,-2-1-1314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172 205 5983 0 0,'0'3'4283'0'0,"0"1"-3540"0"0,0 0 1 0 0,-1 0-1 0 0,0 0 1 0 0,0 0-1 0 0,-2 7 0 0 0,-21 38 333 0 0,11-24-396 0 0,-46 84 1412 0 0,50-94-1828 0 0,-15 20-1 0 0,6-11-37 0 0,17-22-156 0 0,0-2-40 0 0,1 0 0 0 0,-1 0 0 0 0,0 0 0 0 0,1 0 1 0 0,-1 0-1 0 0,1-1 0 0 0,-1 1 0 0 0,0 0 0 0 0,1 0 1 0 0,-1-1-1 0 0,1 1 0 0 0,-1 0 0 0 0,1-1 0 0 0,-1 1 1 0 0,1 0-1 0 0,-1-1 0 0 0,1 1 0 0 0,0-1 1 0 0,-1 1-1 0 0,1-1 0 0 0,-1 1 0 0 0,1-1 0 0 0,0 1 1 0 0,-1-2-1 0 0,0 0 6 0 0,0 0 1 0 0,1-1-1 0 0,-1 1 1 0 0,0 0 0 0 0,1-1-1 0 0,-1-3 1 0 0,1-2 35 0 0,0 1 0 0 0,1 0 0 0 0,2-14 1 0 0,1 7 41 0 0,0 0 0 0 0,1 0 0 0 0,1 0 0 0 0,1 1 0 0 0,0 0 0 0 0,0 0 0 0 0,1 0 0 0 0,14-15-1 0 0,2 0-200 0 0,1 2-1 0 0,37-30 0 0 0,-38 37-21 0 0,2 1 0 0 0,0 0 0 0 0,1 2-1 0 0,0 1 1 0 0,36-13 0 0 0,-15 10 368 0 0,1 2 1 0 0,70-13-1 0 0,-107 27-242 0 0,-11 2-17 0 0,-1 0 0 0 0,0 0 0 0 0,1 0 0 0 0,-1 0 0 0 0,1-1 0 0 0,-1 1 0 0 0,0 0 0 0 0,1 0 0 0 0,-1 0 0 0 0,0 0 0 0 0,1 0 0 0 0,-1 0 0 0 0,1 0 0 0 0,-1 1 0 0 0,0-1 0 0 0,1 0 0 0 0,-1 0 0 0 0,0 0 0 0 0,1 0 0 0 0,-1 0 0 0 0,0 1 0 0 0,1-1 0 0 0,-1 0 0 0 0,0 0 0 0 0,1 0 0 0 0,-1 1 0 0 0,0-1 0 0 0,0 0 0 0 0,1 1 0 0 0,-1-1 0 0 0,0 0 0 0 0,0 1 0 0 0,1-1 0 0 0,-1 0 0 0 0,0 1 0 0 0,-1 5 0 0 0,-2 2 0 0 0,0 1 0 0 0,0-1 0 0 0,-1 0 0 0 0,0 0 0 0 0,-1-1 0 0 0,-10 14 0 0 0,12-17 0 0 0,-37 47 0 0 0,27-35 0 0 0,0 0 0 0 0,-21 34 0 0 0,19-23 0 0 0,8-14 0 0 0,0-1 0 0 0,1 1 0 0 0,0 0 0 0 0,-7 24 0 0 0,9-22 0 0 0,2-9 0 0 0,0 1 0 0 0,1-1 0 0 0,0 1 0 0 0,0 0 0 0 0,0 11 0 0 0,1-17 2 0 0,0-1 1 0 0,0 1-1 0 0,0 0 0 0 0,0 0 0 0 0,0 0 0 0 0,0-1 1 0 0,0 1-1 0 0,0 0 0 0 0,0 0 0 0 0,0-1 1 0 0,1 1-1 0 0,-1 0 0 0 0,0 0 0 0 0,1-1 0 0 0,-1 1 1 0 0,0 0-1 0 0,1 0 0 0 0,-1-1 0 0 0,1 1 0 0 0,-1-1 1 0 0,1 1-1 0 0,-1 0 0 0 0,2 0 0 0 0,0 1 16 0 0,0 1 31 0 0,1-1 1 0 0,0 1 0 0 0,0 0-1 0 0,0-1 1 0 0,0 0-1 0 0,0 1 1 0 0,0-1-1 0 0,1-1 1 0 0,-1 1-1 0 0,1 0 1 0 0,-1-1-1 0 0,7 2 1 0 0,5 1 366 0 0,27 3-1 0 0,-35-6-337 0 0,14 2 153 0 0,1 0-37 0 0,0 0 0 0 0,41 13 0 0 0,-18-5-52 0 0,-36-9-114 0 0,-8-2-223 0 0,1-1-1 0 0,0 1 1 0 0,-1 0 0 0 0,1-1 0 0 0,0 1-1 0 0,-1-1 1 0 0,1 1 0 0 0,-1-1 0 0 0,1 0-1 0 0,-1 1 1 0 0,1-1 0 0 0,-1 0 0 0 0,1 0-1 0 0,-1 0 1 0 0,3-3 0 0 0,2-3-5062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4607 0 0,'0'0'11296'0'0,"1"2"-11169"0"0,4 2-86 0 0,-4-2 34 0 0,1-2-6 0 0,5 1 10 0 0,-5-1 54 0 0,-1 0-2 0 0,5-3 2 0 0,0 0-1 0 0,-1 0 1 0 0,0 0 0 0 0,0-1 0 0 0,0 0 0 0 0,0 0-1 0 0,0 0 1 0 0,-1 0 0 0 0,0-1 0 0 0,0 0-1 0 0,6-9 1 0 0,-6 9-75 0 0,1 1 0 0 0,-1 0 0 0 0,1 0-1 0 0,-1 0 1 0 0,1 0 0 0 0,11-5 0 0 0,9-8-47 0 0,-19 13-11 0 0,0 0 0 0 0,0 0 0 0 0,0 1 0 0 0,1-1 0 0 0,12-3 0 0 0,36-9 0 0 0,-47 15 0 0 0,54-12 266 0 0,-57 12-205 0 0,0 0 1 0 0,-1 1 0 0 0,1-1-1 0 0,0 1 1 0 0,-1 0 0 0 0,1 0-1 0 0,8 2 1 0 0,30 1 227 0 0,-22-4-147 0 0,-1 3 186 0 0,-18-1-188 0 0,0-1 20 0 0,6 1 6 0 0,-6-1-2 0 0,0 1-17 0 0,18 6 250 0 0,-1 0 0 0 0,30 17-1 0 0,-28-14-53 0 0,-17-8-269 0 0,0-1 0 0 0,-1 1 0 0 0,1 0 0 0 0,0 1 0 0 0,4 2 0 0 0,28 20 438 0 0,-34-24-432 0 0,20 6 160 0 0,-15-7-185 0 0,0 0-1 0 0,0 0 0 0 0,0-1 1 0 0,-1 0-1 0 0,1 0 1 0 0,0-1-1 0 0,6-2 0 0 0,47-21 160 0 0,-25 9-140 0 0,58-20-21 0 0,-82 33-53 0 0,-4 1-16 0 0,-5 2-59 0 0,3-1-262 0 0,0 0 167 0 0,1 0-1 0 0,-1 0 1 0 0,0-1-1 0 0,0 0 0 0 0,0 0 1 0 0,0 0-1 0 0,-1-1 1 0 0,1 1-1 0 0,-1-1 1 0 0,9-7-1 0 0,-12 9-45 0 0,5-1-2474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9559 0 0,'0'0'7640'0'0,"2"0"-6908"0"0,267-17 2376 0 0,-238 13-3209 0 0,-11 1-867 0 0,0 1-1 0 0,29 1 1 0 0,-34 2-538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7367 0 0,'0'0'6220'0'0,"-2"1"-5517"0"0,-9 8-416 0 0,0 0-1 0 0,1 0 1 0 0,1 1-1 0 0,0 0 1 0 0,0 1 0 0 0,1 0-1 0 0,-12 19 1 0 0,-38 92 943 0 0,47-96-1062 0 0,-36 99 195 0 0,9-21-276 0 0,-42 74 22 0 0,62-143-238 0 0,-1-2 1 0 0,-49 62-1 0 0,62-88-1203 0 0,13-15-8 0 0,7-8 281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8751 0 0,'0'0'9703'0'0,"2"0"-9191"0"0,12 2 47 0 0,0-2 0 0 0,-1 1 0 0 0,24-4 0 0 0,45-10-99 0 0,-54 8-443 0 0,46-6-632 0 0,17-3-4072 0 0,-73 10 2701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47 106 5063 0 0,'0'0'390'0'0,"-2"0"-252"0"0,-14-2 358 0 0,-13 4 12304 0 0,31-1-12281 0 0,2 1-424 0 0,-1 1 0 0 0,1-1-1 0 0,0 0 1 0 0,0-1 0 0 0,0 1 0 0 0,0-1 0 0 0,1 0-1 0 0,-1 0 1 0 0,0 0 0 0 0,0 0 0 0 0,1-1 0 0 0,-1 0 0 0 0,8 0-1 0 0,7-1 141 0 0,34-7-1 0 0,-40 6-149 0 0,303-72 811 0 0,-197 45-529 0 0,-99 25-307 0 0,1 1 0 0 0,0 1 1 0 0,37 1-1 0 0,-47 2-75 0 0,-10 0 12 0 0,-1 0-1 0 0,0-1 1 0 0,1 1-1 0 0,-1 0 0 0 0,0-1 1 0 0,0 1-1 0 0,0 0 0 0 0,1-1 1 0 0,-1 1-1 0 0,0 0 0 0 0,0 0 1 0 0,0-1-1 0 0,0 1 1 0 0,0 0-1 0 0,0-1 0 0 0,0 1 1 0 0,-1 0-1 0 0,1-1 0 0 0,0 2 1 0 0,0-2 2 0 0,-1 5-1 0 0,0 0-1 0 0,-1 0 1 0 0,1-1 0 0 0,-1 1-1 0 0,0 0 1 0 0,0-1 0 0 0,0 1-1 0 0,-1-1 1 0 0,-4 6 0 0 0,-4 5-14 0 0,-18 16 0 0 0,6-6 18 0 0,-178 218 424 0 0,187-225-411 0 0,4-6-3 0 0,0 0 0 0 0,2 0 0 0 0,-1 1 0 0 0,-10 21 0 0 0,16-25-23 0 0,2-7-146 0 0,14 4-7875 0 0,-2-2 1584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47 5063 0 0,'46'-34'1288'0'0,"-24"21"13151"0"0,-24 15-14231 0 0,-17 15-49 0 0,-1 0 1 0 0,-1-1-1 0 0,0-1 1 0 0,-1-1 0 0 0,-1-1-1 0 0,-29 13 1 0 0,8-8-423 0 0,-1-2 1 0 0,-74 17-1 0 0,118-33 253 0 0,-19 5-318 0 0,-1-1 0 0 0,-23 1 0 0 0,38-5 190 0 0,1 0 1 0 0,-1 0-1 0 0,1 0 1 0 0,0-1-1 0 0,-1 0 1 0 0,1 0 0 0 0,0 0-1 0 0,-1 0 1 0 0,1-1-1 0 0,0 0 1 0 0,0 0-1 0 0,0 0 1 0 0,-8-6 0 0 0,12 7 90 0 0,0 1 1 0 0,1-1 0 0 0,-1 1-1 0 0,0-1 1 0 0,1 1 0 0 0,-1-1-1 0 0,1 0 1 0 0,-1 1 0 0 0,1-1 0 0 0,-1 1-1 0 0,1-1 1 0 0,0 0 0 0 0,-1 0-1 0 0,1 1 1 0 0,0-1 0 0 0,-1 0-1 0 0,1 0 1 0 0,0 1 0 0 0,0-1-1 0 0,0 0 1 0 0,0 0 0 0 0,-1 0 0 0 0,1 1-1 0 0,0-1 1 0 0,1 0 0 0 0,-1 0-1 0 0,0-1 1 0 0,1 1-16 0 0,-1-1-1 0 0,1 1 1 0 0,0-1-1 0 0,0 1 1 0 0,0 0 0 0 0,0-1-1 0 0,0 1 1 0 0,0 0-1 0 0,0 0 1 0 0,1-1 0 0 0,-1 1-1 0 0,2-1 1 0 0,2-1-30 0 0,-1 0 0 0 0,0 1 0 0 0,1 0 0 0 0,0 0 0 0 0,-1 0 0 0 0,1 0 0 0 0,0 1 0 0 0,7-2 0 0 0,1 3 58 0 0,2 0 48 0 0,-12 2 33 0 0,0 1 56 0 0,-2-1-40 0 0,-1 0 1 0 0,0 0-1 0 0,0-1 0 0 0,0 1 0 0 0,1 0 0 0 0,-2 0 0 0 0,1 0 0 0 0,0 0 1 0 0,0 0-1 0 0,-1 2 0 0 0,-2 2 60 0 0,1 1 0 0 0,-1-2 0 0 0,-1 1 0 0 0,1 0 0 0 0,-1-1 0 0 0,0 1 1 0 0,0-1-1 0 0,0 0 0 0 0,-1 0 0 0 0,0-1 0 0 0,0 1 0 0 0,-9 6 0 0 0,-3 0 218 0 0,-1 0 0 0 0,-32 15 0 0 0,33-18-32 0 0,1 0 0 0 0,0 1 1 0 0,-24 19-1 0 0,39-27-128 0 0,3 0-105 0 0,10 1-63 0 0,0 1 1 0 0,0-2-1 0 0,0 0 0 0 0,0 0 0 0 0,21-2 1 0 0,64-11-102 0 0,-38 3 6 0 0,-41 7 79 0 0,69-5-71 0 0,-73 6 90 0 0,0 1-1 0 0,0 1 1 0 0,0 0-1 0 0,15 4 1 0 0,-21-2 42 0 0,0 0 0 0 0,-1 0-1 0 0,1 0 1 0 0,-1 1 0 0 0,0 0 0 0 0,0 0 0 0 0,0 0 0 0 0,-1 1 0 0 0,10 10-1 0 0,3 4 343 0 0,24 31-1 0 0,-32-29 193 0 0,-10-19-305 0 0,-5 10-46 0 0,2-7-215 0 0,-1-1 0 0 0,0 0 0 0 0,1 0 0 0 0,-2 0 0 0 0,1-1 0 0 0,0 1 0 0 0,-1-1 0 0 0,1 1 0 0 0,-1-1 0 0 0,0 0 0 0 0,0-1 0 0 0,0 1 0 0 0,-6 2 0 0 0,-8 4 23 0 0,-36 11 0 0 0,42-15-51 0 0,-72 19-109 0 0,-167 27-1 0 0,175-38-165 0 0,36-4-36 0 0,23-4-936 0 0,-27 2-1 0 0,35-7-626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23 146 16415 0 0,'-16'0'1232'0'0,"9"0"1564"0"0,15-1-1550 0 0,178-17 1109 0 0,-162 15-2209 0 0,670-99 1527 0 0,-660 96-1695 0 0,3 0-455 0 0,64-4 0 0 0,-99 10-480 0 0,-9 11-4334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 6447 0 0,'1'-1'499'0'0,"28"-25"8790"0"0,-24 35-4699 0 0,1 2-4101 0 0,-6-4-248 0 0,0 0-1 0 0,0 0 1 0 0,0 0 0 0 0,-1 0 0 0 0,0 0-1 0 0,-1 0 1 0 0,1 0 0 0 0,-5 10 0 0 0,-24 53 596 0 0,28-66-788 0 0,-74 133 516 0 0,59-111-943 0 0,-2 0 0 0 0,-41 45 0 0 0,42-56-1665 0 0,11-10-2538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15919 0 0,'0'0'1446'0'0,"-2"1"-1120"0"0,-10 3 93 0 0,1 1 0 0 0,-1 0-1 0 0,1 1 1 0 0,0 0-1 0 0,0 0 1 0 0,-14 13 0 0 0,5-3-59 0 0,2 0 0 0 0,-24 28 0 0 0,27-26-303 0 0,0 1 1 0 0,-19 33-1 0 0,29-42-49 0 0,0-1 1 0 0,1 1-1 0 0,0 0 0 0 0,0 1 1 0 0,1-1-1 0 0,0 1 0 0 0,-2 21 1 0 0,5-30 22 0 0,-1 1 1 0 0,1-1 0 0 0,1 1 0 0 0,-1-1 0 0 0,0 1 0 0 0,1 0 0 0 0,-1-1 0 0 0,1 1 0 0 0,0-1 0 0 0,0 0 0 0 0,0 1 0 0 0,0-1 0 0 0,0 0 0 0 0,0 1-1 0 0,0-1 1 0 0,1 0 0 0 0,0 0 0 0 0,-1 0 0 0 0,1 0 0 0 0,0 0 0 0 0,2 1 0 0 0,-1 0 74 0 0,1-1 0 0 0,0 0 0 0 0,0 0 0 0 0,0 0 0 0 0,0 0-1 0 0,0-1 1 0 0,0 1 0 0 0,0-1 0 0 0,0 0 0 0 0,1-1 0 0 0,8 1 0 0 0,5-1 109 0 0,1-1-1 0 0,-1-1 1 0 0,0-1 0 0 0,1-1 0 0 0,-1 0 0 0 0,-1-1 0 0 0,19-8-1 0 0,-25 8-188 0 0,0 0 0 0 0,0-1-1 0 0,0 0 1 0 0,-1 0 0 0 0,0-2-1 0 0,0 1 1 0 0,0-1 0 0 0,-1 0-1 0 0,-1-1 1 0 0,10-11 0 0 0,-14 15-46 0 0,-1 0 1 0 0,0 1 0 0 0,0-1 0 0 0,0 0 0 0 0,0-1 0 0 0,-1 1 0 0 0,0 0-1 0 0,0-1 1 0 0,0 1 0 0 0,-1-1 0 0 0,0 0 0 0 0,0 1 0 0 0,0-1 0 0 0,-1 0-1 0 0,1 0 1 0 0,-1 1 0 0 0,-1-1 0 0 0,1 0 0 0 0,-1 0 0 0 0,0 1 0 0 0,-1-1-1 0 0,1 0 1 0 0,-4-8 0 0 0,-3 1-144 0 0,1 0 0 0 0,-1 0 0 0 0,-1 0 0 0 0,-1 1 0 0 0,1 0 0 0 0,-2 1 0 0 0,-22-20 0 0 0,16 21-324 0 0,16 9 125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44 4607 0 0,'3'-8'475'0'0,"-1"-3"-255"0"0,1-14 20421 0 0,-4 29-19417 0 0,-1 7-3845 0 0,-2 12 2657 0 0,-2-1 0 0 0,0 0 1 0 0,-1 0-1 0 0,-1 0 0 0 0,-1-1 1 0 0,-1 0-1 0 0,-22 34 0 0 0,31-54-5 0 0,0 0-1 0 0,1 1 0 0 0,-1-1 1 0 0,1 0-1 0 0,0 1 0 0 0,-1-1 0 0 0,1 0 1 0 0,0 1-1 0 0,0-1 0 0 0,0 1 0 0 0,0-1 1 0 0,0 0-1 0 0,0 1 0 0 0,0-1 0 0 0,0 0 1 0 0,1 1-1 0 0,-1-1 0 0 0,0 1 1 0 0,2 1-1 0 0,-2-3-27 0 0,0 1 0 0 0,1-1 0 0 0,-1 0 0 0 0,0 1 0 0 0,1-1 0 0 0,-1 0 0 0 0,1 1 0 0 0,-1-1 0 0 0,0 0 0 0 0,1 1 0 0 0,-1-1 0 0 0,1 0 0 0 0,-1 0 1 0 0,1 0-1 0 0,-1 0 0 0 0,1 1 0 0 0,-1-1 0 0 0,1 0 0 0 0,-1 0 0 0 0,1 0 0 0 0,-1 0 0 0 0,1 0 0 0 0,1 0 7 0 0,11 2 13 0 0,0-1 0 0 0,-1 0 0 0 0,1-1 0 0 0,16-1 1 0 0,54-10-29 0 0,-55 6-1 0 0,133-26-597 0 0,-56 2-5798 0 0,-91 25 4633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39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15463 0 0,'0'0'706'0'0,"0"-1"-12"0"0,1-7 1993 0 0,-6 20-1438 0 0,-244 555 2855 0 0,225-514-3989 0 0,-33 81 186 0 0,43-106-320 0 0,13-26-67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10567 0 0,'0'0'2002'0'0,"2"-1"-1040"0"0,87-31 4654 0 0,13-5-3693 0 0,-79 31-1657 0 0,0 1 0 0 0,0 0 1 0 0,38-1-1 0 0,-59 6-428 0 0,-1 1-20 0 0,1 1-26 0 0,-1-1-1 0 0,1 1 1 0 0,-1 0-1 0 0,1 0 1 0 0,-1-1-1 0 0,0 1 1 0 0,0 0-1 0 0,0 0 1 0 0,0 0-1 0 0,0 0 1 0 0,0 0-1 0 0,0 4 1 0 0,1 6-1186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5063 0 0,'-13'-2'18420'0'0,"97"10"-17998"0"0,-23-1-720 0 0,-19-5-1347 0 0,0-1 0 0 0,81-10-1 0 0,-101 6-346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290 278 10855 0 0,'0'0'980'0'0,"-2"2"-804"0"0,-20 15 868 0 0,11-14 4707 0 0,14-18-5330 0 0,-1 5-360 0 0,0 1-1 0 0,1 0 1 0 0,0 0 0 0 0,1 1-1 0 0,0-1 1 0 0,0 1-1 0 0,1-1 1 0 0,0 1 0 0 0,1 1-1 0 0,11-14 1 0 0,2 1 65 0 0,1 1-1 0 0,32-25 1 0 0,-17 19 266 0 0,46-26 0 0 0,-76 48-313 0 0,0 0 0 0 0,0 1 1 0 0,0 0-1 0 0,1 0 0 0 0,-1 0 0 0 0,1 0 0 0 0,-1 1 0 0 0,8-1 0 0 0,-12 2-68 0 0,0 0 0 0 0,1 1 0 0 0,-1-1 0 0 0,0 0 0 0 0,0 1 0 0 0,0-1 0 0 0,0 1 0 0 0,0-1 0 0 0,0 1 0 0 0,0-1 0 0 0,0 1 0 0 0,0 0 0 0 0,0-1 0 0 0,0 1 0 0 0,0 0 0 0 0,0 0 0 0 0,0 0 0 0 0,-1-1 0 0 0,1 1 0 0 0,0 1 0 0 0,1 1-11 0 0,-1-1 0 0 0,1 0 1 0 0,-1 1-1 0 0,0-1 0 0 0,0 0 0 0 0,0 1 0 0 0,0 5 0 0 0,0-3 0 0 0,-1 1 0 0 0,0 0 0 0 0,0 0 1 0 0,-1 0-1 0 0,1 0 0 0 0,-1 0 0 0 0,-1-1 0 0 0,1 1 0 0 0,-1 0 0 0 0,0-1 0 0 0,-4 8 0 0 0,-3 4-4 0 0,0 0-1 0 0,-14 17 0 0 0,-38 50-658 0 0,-4-3 1 0 0,-4-2-1 0 0,-120 105 0 0 0,159-157 278 0 0,11-9 130 0 0,0-1 1 0 0,-1-2 0 0 0,-1 0 0 0 0,-24 14 0 0 0,35-25 212 0 0,7-3 244 0 0,6 0-87 0 0,8 0-26 0 0,-1 1 0 0 0,1-2 0 0 0,-1 0 0 0 0,0 0 0 0 0,1 0 1 0 0,-1-2-1 0 0,1 1 0 0 0,13-5 0 0 0,11-5 333 0 0,36-16 1 0 0,7-3 215 0 0,-72 28-598 0 0,71-20 589 0 0,-68 20-552 0 0,0 1-1 0 0,0 0 1 0 0,1 0 0 0 0,-1 1-1 0 0,0 0 1 0 0,14 2 0 0 0,13 3-13 0 0,-22 0-70 0 0,-12-5-28 0 0,-1 1 1 0 0,1 0-1 0 0,-1 0 0 0 0,0 0 1 0 0,0 0-1 0 0,0 0 0 0 0,1 0 0 0 0,-1 0 1 0 0,0 0-1 0 0,0 0 0 0 0,-1 0 1 0 0,2 2-1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2303 0 0,'0'0'19144'0'0,"6"-8"-18848"0"0,21-16 126 0 0,-6 7 2116 0 0,-34 32-2186 0 0,7-9-303 0 0,0 0 0 0 0,1 0 0 0 0,-1 0 0 0 0,2 1 0 0 0,-1 0 0 0 0,-5 10 0 0 0,-1 1 20 0 0,10-16-134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86 135 14943 0 0,'-10'-2'453'0'0,"0"0"0"0"0,0 1 0 0 0,0 1 0 0 0,0 0 0 0 0,0 0 0 0 0,-16 3 4470 0 0,29-3-4724 0 0,10 1 1 0 0,1 0 1 0 0,0-1-1 0 0,25-4 0 0 0,44-11 203 0 0,-63 10-328 0 0,295-80 662 0 0,-299 79-716 0 0,-4 2-3 0 0,0 0 1 0 0,0 1-1 0 0,1 0 0 0 0,0 1 1 0 0,-1 0-1 0 0,20 0 0 0 0,-29 3-60 0 0,-2 0 41 0 0,0 0 1 0 0,0 0 0 0 0,0 0-1 0 0,0 0 1 0 0,0 0 0 0 0,-1 0-1 0 0,1 0 1 0 0,0 0 0 0 0,-1 0-1 0 0,1 0 1 0 0,-1 0 0 0 0,1 0-1 0 0,-1 1 1 0 0,0-1 0 0 0,1 0-1 0 0,-1 0 1 0 0,0 1 0 0 0,0-1-1 0 0,0 0 1 0 0,0 1 0 0 0,0-1-1 0 0,0 0 1 0 0,0 0 0 0 0,0 1-1 0 0,-1-1 1 0 0,1 0 0 0 0,0 0-1 0 0,-1 2 1 0 0,0 1-1 0 0,-2 4 1 0 0,1 1 0 0 0,-1-1 0 0 0,0 0 0 0 0,-1 0 0 0 0,-9 15 0 0 0,-28 36 0 0 0,34-51 0 0 0,-61 77 0 0 0,-98 93 0 0 0,150-162-28 0 0,2-3 9 0 0,0 2 1 0 0,1-1-1 0 0,0 2 0 0 0,-15 26 1 0 0,27-41-638 0 0,1 5-716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246 101 12815 0 0,'0'0'1158'0'0,"-11"0"1122"0"0,11 0-2173 0 0,0 0 0 0 0,0 0 0 0 0,0 0 1 0 0,-1 0-1 0 0,1 0 0 0 0,0 0 1 0 0,0 0-1 0 0,0 0 0 0 0,-1 0 0 0 0,1 0 1 0 0,0 0-1 0 0,0 0 0 0 0,0 0 0 0 0,0 0 1 0 0,-1 0-1 0 0,1-1 0 0 0,0 1 1 0 0,0 0-1 0 0,0 0 0 0 0,0 0 0 0 0,0 0 1 0 0,-1 0-1 0 0,1 0 0 0 0,0-1 1 0 0,0 1-1 0 0,0 0 0 0 0,0 0 0 0 0,0 0 1 0 0,0 0-1 0 0,0 0 0 0 0,0-1 0 0 0,0 1 1 0 0,0 0-1 0 0,-1 0 0 0 0,1 0 1 0 0,0 0-1 0 0,0-1 0 0 0,0 1 0 0 0,0 0 1 0 0,0 0-1 0 0,0 0 0 0 0,0-1 1 0 0,0 1-1 0 0,0 0 0 0 0,1 0 0 0 0,-1 0 1 0 0,0 0-1 0 0,0-1 0 0 0,0 1 0 0 0,0 0 1 0 0,0 0-1 0 0,0 0 0 0 0,0-1 1 0 0,12-9 1195 0 0,19-9-1342 0 0,5 6 367 0 0,77-18 0 0 0,-64 19-168 0 0,-39 9-106 0 0,1 1 0 0 0,-1 0 0 0 0,1 1 0 0 0,0 0 0 0 0,0 1 0 0 0,14 1 0 0 0,-24-1-42 0 0,0 1-1 0 0,1-1 0 0 0,-1 0 0 0 0,0 0 0 0 0,0 0 1 0 0,0 1-1 0 0,1-1 0 0 0,-1 1 0 0 0,0-1 1 0 0,0 1-1 0 0,0-1 0 0 0,0 1 0 0 0,0 0 0 0 0,0-1 1 0 0,0 1-1 0 0,0 0 0 0 0,0 0 0 0 0,-1 0 0 0 0,1 0 1 0 0,0-1-1 0 0,0 1 0 0 0,-1 0 0 0 0,1 0 0 0 0,0 1 1 0 0,-1-1-1 0 0,1 0 0 0 0,-1 0 0 0 0,0 0 0 0 0,1 0 1 0 0,-1 0-1 0 0,0 1 0 0 0,0-1 0 0 0,0 0 0 0 0,0 0 1 0 0,1 0-1 0 0,-2 1 0 0 0,1-1 0 0 0,0 0 1 0 0,0 0-1 0 0,0 0 0 0 0,-1 1 0 0 0,1-1 0 0 0,-1 1 1 0 0,-1 4 14 0 0,0 0 0 0 0,0 0 1 0 0,-1 0-1 0 0,0 0 0 0 0,0 0 0 0 0,-7 9 1 0 0,-12 11 45 0 0,-1 0 0 0 0,-1-2 0 0 0,-1-1 0 0 0,-36 26 0 0 0,-119 70-504 0 0,120-85 59 0 0,-24 16-65 0 0,71-41 400 0 0,0 1 1 0 0,0 0-1 0 0,-21 22 0 0 0,32-30 27 0 0,-5 10-16 0 0,18-8 127 0 0,2-2 12 0 0,0-1 1 0 0,0-1 0 0 0,-1 0-1 0 0,22-3 1 0 0,4 0 17 0 0,204 1 578 0 0,-175 2-616 0 0,-63 0-102 0 0,11 0-419 0 0,-1 0-1 0 0,0-1 1 0 0,27-5-1 0 0,-39 6-606 0 0,0-1 675 0 0,0 0 0 0 0,0 0 1 0 0,0 0-1 0 0,0 0 0 0 0,0-1 0 0 0,0 1 0 0 0,-1 0 0 0 0,3-3 1 0 0,-2 2-357 0 0,7-6-1179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15631 0 0,'0'0'2518'0'0,"-1"2"-1606"0"0,-38 73 1107 0 0,3 2 1 0 0,-35 112-1 0 0,64-172-2017 0 0,2 0 0 0 0,0 0 0 0 0,1 1 0 0 0,-2 31-1 0 0,6-48-79 0 0,-1 0-1 0 0,1-1 0 0 0,0 1 0 0 0,0 0 1 0 0,0-1-1 0 0,0 1 0 0 0,0-1 0 0 0,1 1 1 0 0,-1 0-1 0 0,0-1 0 0 0,0 1 0 0 0,0 0 1 0 0,0-1-1 0 0,1 1 0 0 0,-1-1 0 0 0,0 1 1 0 0,1-1-1 0 0,-1 1 0 0 0,0 0 0 0 0,1-1 1 0 0,-1 0-1 0 0,1 1 0 0 0,-1-1 0 0 0,0 1 1 0 0,1-1-1 0 0,-1 1 0 0 0,1-1 0 0 0,0 0 1 0 0,-1 1-1 0 0,1-1 0 0 0,-1 0 0 0 0,1 0 1 0 0,-1 1-1 0 0,1-1 0 0 0,0 0 0 0 0,2 0-426 0 0,-1 0-1 0 0,1 0 1 0 0,-1 0-1 0 0,1-1 0 0 0,-1 1 1 0 0,1-1-1 0 0,2-1 1 0 0,11-3-6329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1839 0 0,'0'0'18643'0'0,"-1"3"-17959"0"0,-13 44 733 0 0,-1-1 0 0 0,-42 82 1 0 0,-17 14-662 0 0,50-98-651 0 0,15-27-76 0 0,1 1 1 0 0,0 0-1 0 0,-6 26 0 0 0,12-41-17 0 0,2-2-12 0 0,-1 0-1 0 0,1 0 1 0 0,0 0 0 0 0,-1 0 0 0 0,1 0 0 0 0,0 0 0 0 0,0 0 0 0 0,0 1 0 0 0,0-1 0 0 0,0 0 0 0 0,0 0 0 0 0,0 0 0 0 0,0 0 0 0 0,0 0 0 0 0,1 0 0 0 0,-1 0 0 0 0,0 0 0 0 0,1 1 0 0 0,0 0-83 0 0,-1 0-1 0 0,1 0 1 0 0,0-1-1 0 0,-1 1 1 0 0,1 0-1 0 0,0-1 1 0 0,0 1-1 0 0,0 0 1 0 0,1-1-1 0 0,-1 0 1 0 0,0 1-1 0 0,0-1 1 0 0,1 0-1 0 0,-1 0 1 0 0,1 1-1 0 0,-1-1 1 0 0,1 0-1 0 0,2 1 1 0 0,-1-1-139 0 0,-1 0-1 0 0,1 1 1 0 0,0-1 0 0 0,0 0 0 0 0,0-1 0 0 0,0 1-1 0 0,0 0 1 0 0,0-1 0 0 0,0 0 0 0 0,4 1-1 0 0,6-4-1506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0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34 13823 0 0,'0'0'36'0'0,"3"-4"193"0"0,0 1-1 0 0,0 0 1 0 0,0 0 0 0 0,1 0-1 0 0,-1 1 1 0 0,1-1 0 0 0,-1 1-1 0 0,1 0 1 0 0,0-1 0 0 0,0 2 0 0 0,8-4 6506 0 0,-12 9-6656 0 0,-1 0 0 0 0,0 0 0 0 0,0 0 0 0 0,0 0 0 0 0,-1 0 0 0 0,1 0 0 0 0,-1 0 0 0 0,0-1 0 0 0,0 1 0 0 0,0-1 0 0 0,0 1 0 0 0,-1-1 0 0 0,0 0 0 0 0,1 0 0 0 0,-6 4 1 0 0,-2 2-43 0 0,0 0 1 0 0,-1 0 0 0 0,-17 9 0 0 0,-2-2 0 0 0,0-1 0 0 0,-1-1 0 0 0,0-2 0 0 0,-1-1 1 0 0,0-2-1 0 0,-1-1 0 0 0,-60 6 0 0 0,79-13-80 0 0,0 0-1 0 0,1-1 1 0 0,-1-1-1 0 0,-19-3 1 0 0,26 3-11 0 0,1 0 1 0 0,0-1-1 0 0,0 0 1 0 0,0 0-1 0 0,0-1 1 0 0,0 1-1 0 0,0-1 1 0 0,1-1-1 0 0,-1 1 1 0 0,1-1-1 0 0,-8-7 0 0 0,11 10 16 0 0,1 0-1 0 0,0-1 0 0 0,0 1 1 0 0,0-1-1 0 0,0 1 0 0 0,0-1 1 0 0,0 1-1 0 0,0-1 0 0 0,0 1 1 0 0,1-1-1 0 0,-1 0 0 0 0,1 0 1 0 0,-1 1-1 0 0,1-1 0 0 0,0 0 1 0 0,-1 0-1 0 0,1 0 0 0 0,0 1 1 0 0,0-1-1 0 0,0 0 0 0 0,0 0 1 0 0,1-3-1 0 0,0 3-65 0 0,0-1 0 0 0,0 1 0 0 0,0 0-1 0 0,0 0 1 0 0,0 0 0 0 0,1-1 0 0 0,-1 1 0 0 0,1 0-1 0 0,-1 0 1 0 0,1 1 0 0 0,0-1 0 0 0,0 0 0 0 0,0 1 0 0 0,0-1-1 0 0,3-1 1 0 0,-4 2 83 0 0,0 1 0 0 0,0-1 0 0 0,-1 1 0 0 0,1 0 0 0 0,0-1 0 0 0,0 1 0 0 0,0 0 0 0 0,0 0 0 0 0,0 0 0 0 0,0-1 1 0 0,0 1-1 0 0,0 0 0 0 0,0 0 0 0 0,0 1 0 0 0,0-1 0 0 0,0 0 0 0 0,0 0 0 0 0,0 0 0 0 0,0 1 0 0 0,0-1 0 0 0,0 0 0 0 0,0 1 0 0 0,0-1 0 0 0,0 1 0 0 0,0-1 0 0 0,-1 1 0 0 0,1 0 0 0 0,0-1 0 0 0,0 1 0 0 0,-1 0 0 0 0,1-1 0 0 0,0 1 0 0 0,-1 0 0 0 0,1 0 0 0 0,-1 0 0 0 0,1-1 0 0 0,-1 1 0 0 0,1 1 0 0 0,1 2 84 0 0,0 0-1 0 0,0-1 0 0 0,-1 1 0 0 0,1 0 0 0 0,-1 0 0 0 0,0 0 1 0 0,1 7-1 0 0,-2-7-21 0 0,0 1 0 0 0,0-1 0 0 0,-1 1 0 0 0,0-1 0 0 0,1 1 1 0 0,-2-1-1 0 0,1 0 0 0 0,0 0 0 0 0,-1 0 0 0 0,0 0 0 0 0,0 0 0 0 0,0 0 0 0 0,0 0 0 0 0,-1 0 1 0 0,1-1-1 0 0,-1 1 0 0 0,0-1 0 0 0,-5 5 0 0 0,-6 5 71 0 0,-1-2 1 0 0,0 0-1 0 0,-19 11 0 0 0,16-11-45 0 0,-60 34 187 0 0,-11 5 57 0 0,77-41-246 0 0,-1 0 0 0 0,2 0 0 0 0,-1 1-1 0 0,-15 18 1 0 0,18-18-34 0 0,9-9-27 0 0,-1 0 1 0 0,1-1-1 0 0,-1 1 0 0 0,1 0 0 0 0,-1-1 0 0 0,1 1 1 0 0,0 0-1 0 0,-1 0 0 0 0,1 0 0 0 0,0-1 1 0 0,0 1-1 0 0,-1 0 0 0 0,1 0 0 0 0,0 0 0 0 0,0 1 1 0 0,3 2-15 0 0,-2-4 14 0 0,0 2 1 0 0,1 0 0 0 0,0 0 0 0 0,0-1 0 0 0,-1 1-1 0 0,1-1 1 0 0,0 0 0 0 0,1 1 0 0 0,-1-1 0 0 0,0 0 0 0 0,0 0-1 0 0,0 0 1 0 0,1-1 0 0 0,-1 1 0 0 0,0 0 0 0 0,1-1 0 0 0,2 1-1 0 0,8 0 8 0 0,22 0 0 0 0,-28-1-22 0 0,30-1-139 0 0,0-2-1 0 0,41-8 1 0 0,71-22-460 0 0,-89 19 409 0 0,-45 10 179 0 0,119-23-298 0 0,-114 24 431 0 0,-1 1-1 0 0,1 1 1 0 0,-1 1 0 0 0,38 4-1 0 0,-53-3-57 0 0,0-1 0 0 0,0 1 0 0 0,-1 1 0 0 0,1-1-1 0 0,-1 0 1 0 0,1 1 0 0 0,-1 0 0 0 0,1 0-1 0 0,-1 0 1 0 0,0 0 0 0 0,0 0 0 0 0,0 1-1 0 0,0 0 1 0 0,4 4 0 0 0,-4-3 27 0 0,1 1 0 0 0,-1 0 0 0 0,0 0 0 0 0,0 1 0 0 0,-1-1 0 0 0,1 0 0 0 0,-1 1 0 0 0,2 10 0 0 0,-2-4 47 0 0,0 0 0 0 0,-1 0 0 0 0,0 0 0 0 0,-1 0 0 0 0,0 0 0 0 0,-1 0 1 0 0,-1 0-1 0 0,-5 23 0 0 0,4-28-97 0 0,1 0 0 0 0,-1 0 0 0 0,-1 0 1 0 0,1-1-1 0 0,-1 1 0 0 0,0-1 0 0 0,-1 0 1 0 0,0 0-1 0 0,0 0 0 0 0,0-1 0 0 0,0 0 1 0 0,-1 0-1 0 0,0 0 0 0 0,-11 7 0 0 0,-8 2 52 0 0,0-1 1 0 0,-44 16-1 0 0,36-16-42 0 0,-3 0 37 0 0,-1-2-1 0 0,0-1 1 0 0,0-2 0 0 0,-1-1-1 0 0,0-2 1 0 0,0-2-1 0 0,0-1 1 0 0,-69-6-1 0 0,56-3-262 0 0,49 7 0 0 0,20 9-4273 0 0,-14-8 3801 0 0,8 3-1055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319 174 4607 0 0,'-74'-1'13246'0'0,"76"1"-12786"0"0,19 1-93 0 0,0 0 0 0 0,0-1 0 0 0,0-1 0 0 0,-1-1 1 0 0,37-8-1 0 0,102-37 608 0 0,-104 29-836 0 0,174-46 294 0 0,-53 34-345 0 0,-165 29-309 0 0,-1 0-1 0 0,1 1 1 0 0,-1 0-1 0 0,1 1 1 0 0,-1 0-1 0 0,19 5 1 0 0,-35 5-89 0 0,0-5 307 0 0,-1 0-1 0 0,0 0 1 0 0,-1-1 0 0 0,1 0-1 0 0,-1 0 1 0 0,0 0 0 0 0,-14 5-1 0 0,-8 5 3 0 0,-309 206-107 0 0,138-83 80 0 0,129-90 91 0 0,-77 47 98 0 0,21-14-175 0 0,98-61-45 0 0,-15 15-43 0 0,1 1-85 0 0,43-35 219 0 0,3-2 42 0 0,101-32 988 0 0,8-3-404 0 0,2 7-59 0 0,129-28 807 0 0,-202 50-1333 0 0,0 2 1 0 0,0 2 0 0 0,0 2 0 0 0,47 4-1 0 0,-60 2-375 0 0,-25-5 122 0 0,-2 3-1057 0 0,-1-2 1145 0 0,1 0 0 0 0,-1 0 0 0 0,1 1 0 0 0,-1-1 0 0 0,1 0 0 0 0,-1 0 1 0 0,0 0-1 0 0,0 0 0 0 0,1 0 0 0 0,-1 0 0 0 0,0-1 0 0 0,0 1 0 0 0,-2 1 0 0 0,-15 11-1765 0 0,-2-6-1973 0 0,9-5-2002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32 212 2303 0 0,'-2'0'102'0'0,"-3"1"-2680"0"0,-20 4 16280 0 0,34-6-10446 0 0,219-49-95 0 0,-4-15-2068 0 0,69-17-385 0 0,-283 79-904 0 0,64-11-130 0 0,-66 12-189 0 0,0 2-1 0 0,0-1 1 0 0,0 1 0 0 0,0 1-1 0 0,0-1 1 0 0,0 1-1 0 0,9 3 1 0 0,-6 1-1292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0 5063 0 0,'-1'2'9219'0'0,"-2"5"-8747"0"0,-1 0 0 0 0,1-1 0 0 0,-1 1 0 0 0,-1-1 0 0 0,1 0 0 0 0,-1 0 0 0 0,-1 0 0 0 0,-10 9 0 0 0,-6 2-24 0 0,-28 17 0 0 0,8-5-131 0 0,2 1-511 0 0,-1-3-1 0 0,-2 0 0 0 0,-69 30 1 0 0,-59 3-1710 0 0,137-51 1527 0 0,-1-1-1 0 0,0-2 1 0 0,-39 1-1 0 0,68-7 391 0 0,1 0 1 0 0,-1 0-1 0 0,1 0 0 0 0,-1-1 0 0 0,1 0 0 0 0,-1 0 1 0 0,1 0-1 0 0,-8-4 0 0 0,5 0 55 0 0,5-3-55 0 0,4 7-11 0 0,-1-1 0 0 0,1 0 0 0 0,-1 0 0 0 0,1 0 0 0 0,0 1-1 0 0,0-1 1 0 0,0 0 0 0 0,0 1 0 0 0,0-1 0 0 0,0 1 0 0 0,0-1 0 0 0,1 1 0 0 0,-1 0-1 0 0,0-1 1 0 0,1 1 0 0 0,-1 0 0 0 0,1 0 0 0 0,-1 0 0 0 0,1 0 0 0 0,0 0-1 0 0,-1 0 1 0 0,1 1 0 0 0,2-2 0 0 0,6-1 324 0 0,0-1 1 0 0,17-3-1 0 0,4 2 250 0 0,-1 2-1 0 0,0 2 1 0 0,1 1 0 0 0,42 5-1 0 0,-41-3-382 0 0,82 8 142 0 0,74 3-151 0 0,-137-11-24 0 0,-49-2-94 0 0,8 0-3346 0 0,-2 0-3072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4143 0 0,'0'0'191'0'0,"-1"1"-11"0"0,-9 6 1174 0 0,2 0-1 0 0,-1 0 1 0 0,1 1 0 0 0,-11 13-1 0 0,-28 42 6684 0 0,5-6-6718 0 0,-138 132-43 0 0,-2 4-1183 0 0,133-133-2095 0 0,-69 109 0 0 0,110-153 405 0 0,2-1-298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28 15119 0 0,'20'-27'4042'0'0,"-21"30"-3925"0"0,-31 78 359 0 0,-5 16-24 0 0,-97 255 320 0 0,126-332-735 0 0,3-9-30 0 0,0 0-1 0 0,-9 15 1 0 0,13-24-321 0 0,5-3-124 0 0,2-1-757 0 0,0-1 0 0 0,0 0 0 0 0,0 0-1 0 0,10-7 1 0 0,7-9-4969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130 168 15263 0 0,'0'0'3356'0'0,"2"-2"-2422"0"0,27-24 849 0 0,-17 14-1405 0 0,1 1 0 0 0,25-17 0 0 0,-18 15-306 0 0,56-31 357 0 0,-63 37-362 0 0,1 1 0 0 0,-1 1 0 0 0,28-8 0 0 0,-37 13-55 0 0,0-1 0 0 0,0 1 0 0 0,0 0 0 0 0,0 0-1 0 0,0 0 1 0 0,8 2 0 0 0,-12-2-11 0 0,1 1 3 0 0,-1-1-1 0 0,0 0 0 0 0,1 0 1 0 0,-1 1-1 0 0,1-1 1 0 0,-1 0-1 0 0,0 0 1 0 0,1 1-1 0 0,-1-1 0 0 0,0 0 1 0 0,1 1-1 0 0,-1-1 1 0 0,0 1-1 0 0,0-1 1 0 0,1 1-1 0 0,-1-1 0 0 0,0 0 1 0 0,0 1-1 0 0,0-1 1 0 0,0 1-1 0 0,1-1 0 0 0,-1 1 1 0 0,0-1-1 0 0,0 1 1 0 0,0-1-1 0 0,0 1 1 0 0,0 13 51 0 0,-2-6-49 0 0,0 0 0 0 0,0 0 0 0 0,-1 0 0 0 0,0 0 0 0 0,0 0 0 0 0,-1-1 0 0 0,0 1 0 0 0,0-1-1 0 0,-9 11 1 0 0,-6 6 57 0 0,-30 28 0 0 0,32-34-37 0 0,-130 114-24 0 0,107-97-134 0 0,-89 76-1989 0 0,129-111 2112 0 0,0 0 0 0 0,0 0 0 0 0,0 0 0 0 0,-1 0-1 0 0,1 0 1 0 0,0 0 0 0 0,0 0 0 0 0,0 0 0 0 0,0 1 0 0 0,0-1 0 0 0,0 0-1 0 0,-1 0 1 0 0,1 0 0 0 0,0 0 0 0 0,0 0 0 0 0,0 0 0 0 0,0 1 0 0 0,0-1 0 0 0,0 0-1 0 0,0 0 1 0 0,0 0 0 0 0,0 0 0 0 0,0 0 0 0 0,0 1 0 0 0,-1-1 0 0 0,1 0-1 0 0,0 0 1 0 0,0 0 0 0 0,0 0 0 0 0,0 1 0 0 0,0-1 0 0 0,0 0 0 0 0,0 0-1 0 0,1 0 1 0 0,-1 0 0 0 0,0 1 0 0 0,0-1 0 0 0,0 0 0 0 0,0 0 0 0 0,0 0-1 0 0,0 0 1 0 0,0 1 0 0 0,0-1 0 0 0,0 0 0 0 0,0 0 0 0 0,0 0 0 0 0,1 0-1 0 0,-1 0 1 0 0,0 0 0 0 0,0 0 0 0 0,0 1 0 0 0,0-1 0 0 0,0 0 0 0 0,1 0-1 0 0,-1 0 1 0 0,0 0 0 0 0,0 0 0 0 0,0 0 0 0 0,0 0 0 0 0,18 4 371 0 0,21-4 832 0 0,-2-3-410 0 0,0-3 0 0 0,38-10 1 0 0,8-2-122 0 0,-67 15-568 0 0,145-21 893 0 0,-134 22-1131 0 0,0 1 0 0 0,1 1 0 0 0,50 6 0 0 0,-76-5-136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13847 0 0,'0'0'1576'0'0,"2"1"-1049"0"0,2 1-280 0 0,0-1 1 0 0,1 0-1 0 0,-1 0 0 0 0,0 0 1 0 0,1 0-1 0 0,-1-1 0 0 0,1 1 1 0 0,0-1-1 0 0,-1 0 1 0 0,8-2-1 0 0,51-10 1224 0 0,-38 6-959 0 0,65-14 596 0 0,-32 6-667 0 0,118-12 0 0 0,-152 27-983 0 0,-23-1-563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6447 0 0,'2'1'3619'0'0,"3"1"-2094"0"0,0 0 0 0 0,1 0 0 0 0,-1 0 0 0 0,1-1 0 0 0,-1 0 0 0 0,8 1 0 0 0,-3-1-187 0 0,0-1 0 0 0,20-1 0 0 0,1-4-1236 0 0,39-12 0 0 0,-38 9 1042 0 0,79-24-296 0 0,-63 17-1783 0 0,67-12-1 0 0,-70 24-3875 0 0,-32 3-2683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14367 0 0,'0'0'1306'0'0,"1"0"-1077"0"0,5 1-134 0 0,-4-1 1195 0 0,-3 2-807 0 0,-3 9 28 0 0,-1-1 1 0 0,0 0 0 0 0,-10 13-1 0 0,-5 11 240 0 0,-61 136 1568 0 0,-11 21-1422 0 0,60-134-846 0 0,10-18-32 0 0,1 0-1 0 0,-17 46 1 0 0,37-81-103 0 0,-1 0 0 0 0,1-1 1 0 0,0 1-1 0 0,0 0 0 0 0,0 0 0 0 0,1 0 1 0 0,0-1-1 0 0,-1 1 0 0 0,2 6 0 0 0,0-8-1229 0 0,7 1-395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18775 0 0,'0'0'3536'0'0,"-1"1"-3037"0"0,-17 17-225 0 0,7-8 5 0 0,1 0 0 0 0,0 1 1 0 0,0 0-1 0 0,1 1 0 0 0,-15 25 0 0 0,24-37-340 0 0,-1 1 0 0 0,1 0 0 0 0,0-1 0 0 0,0 1 0 0 0,-1 0 0 0 0,1-1 0 0 0,0 1 0 0 0,0 0 0 0 0,0-1 0 0 0,0 1 0 0 0,0 0 0 0 0,0-1 0 0 0,0 1 0 0 0,0 0 0 0 0,0-1 0 0 0,0 1 0 0 0,0 0 0 0 0,0-1 0 0 0,1 1 0 0 0,-1 0 0 0 0,0-1 0 0 0,0 1 0 0 0,1 1 0 0 0,0-1-120 0 0,0 0-1 0 0,0 0 1 0 0,0 0 0 0 0,0 0 0 0 0,1 0 0 0 0,-1 0-1 0 0,0-1 1 0 0,0 1 0 0 0,1 0 0 0 0,-1-1 0 0 0,3 2 0 0 0,11 2-1253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427 287 11055 0 0,'2'-1'852'0'0,"27"-17"356"0"0,-19 11 1434 0 0,0 0 0 0 0,13-14 0 0 0,-17 15-2186 0 0,3-3 24 0 0,0 0 1 0 0,8-12-1 0 0,-14 17-457 0 0,0 0-1 0 0,-1 0 1 0 0,0-1 0 0 0,0 1-1 0 0,0-1 1 0 0,0 1 0 0 0,-1-1-1 0 0,0 0 1 0 0,1-5-1 0 0,-1 4-102 0 0,0-1-1 0 0,-1 1 0 0 0,0-1 1 0 0,0 0-1 0 0,0 1 0 0 0,-1-1 1 0 0,0 1-1 0 0,0-1 0 0 0,-1 1 0 0 0,-4-13 1 0 0,4 16 13 0 0,0-1 0 0 0,0 1 0 0 0,0 0 0 0 0,0 0 0 0 0,0 0 0 0 0,-1 0 0 0 0,1 0 0 0 0,-1 0 0 0 0,0 1 0 0 0,0 0 0 0 0,0-1 1 0 0,0 1-1 0 0,0 0 0 0 0,-1 0 0 0 0,1 0 0 0 0,-1 1 0 0 0,1-1 0 0 0,-1 1 0 0 0,1 0 0 0 0,-6-1 0 0 0,0 1-108 0 0,0 0 0 0 0,0 0 0 0 0,0 1 0 0 0,0 0 0 0 0,-1 1 0 0 0,1 0 0 0 0,-15 3 0 0 0,-63 23-373 0 0,50-14 431 0 0,-5 0 221 0 0,-54 27 0 0 0,83-34-25 0 0,1 1 0 0 0,0 0 1 0 0,0 1-1 0 0,0 0 1 0 0,1 1-1 0 0,0 0 1 0 0,1 1-1 0 0,-13 15 1 0 0,21-22-40 0 0,-1 0 1 0 0,1 1 0 0 0,0 0 0 0 0,0 0-1 0 0,0 0 1 0 0,0 0 0 0 0,1 0 0 0 0,-1 0-1 0 0,1 0 1 0 0,0 0 0 0 0,1 0-1 0 0,-1 1 1 0 0,1-1 0 0 0,-1 0 0 0 0,2 6-1 0 0,-1-7-18 0 0,0-1-1 0 0,1 1 1 0 0,0 0-1 0 0,-1 0 1 0 0,1-1-1 0 0,0 1 1 0 0,1-1-1 0 0,-1 1 0 0 0,0-1 1 0 0,1 1-1 0 0,-1-1 1 0 0,1 0-1 0 0,0 1 1 0 0,0-1-1 0 0,0 0 1 0 0,0 0-1 0 0,0-1 0 0 0,0 1 1 0 0,0 0-1 0 0,1-1 1 0 0,-1 1-1 0 0,1-1 1 0 0,-1 0-1 0 0,4 1 1 0 0,4 2 29 0 0,1-1 0 0 0,0-1 1 0 0,0 0-1 0 0,0 0 0 0 0,0-1 1 0 0,0-1-1 0 0,0 1 1 0 0,0-2-1 0 0,21-3 0 0 0,1-2 82 0 0,-1-2-1 0 0,32-11 0 0 0,-62 18-126 0 0,16-4 34 0 0,-1-1 0 0 0,0-1 1 0 0,0-1-1 0 0,28-16 0 0 0,-38 20 115 0 0,-11 11 64 0 0,-2 4-172 0 0,-16 37 421 0 0,-61 123 327 0 0,50-107-664 0 0,19-34-4 0 0,-36 57 0 0 0,-56 79-930 0 0,100-157 485 0 0,1-1-2655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1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23 14711 0 0,'0'0'672'0'0,"2"0"-9"0"0,-1-2-543 0 0,15-5 25 0 0,12-3 4934 0 0,-23 7-4215 0 0,-5 3-844 0 0,0 0 0 0 0,0 0 0 0 0,0 0 0 0 0,0 0 0 0 0,0 0 0 0 0,0 0 0 0 0,0 0 0 0 0,0 0 0 0 0,0 0 0 0 0,0 0 0 0 0,0 0 0 0 0,0 0 0 0 0,0 0 0 0 0,0-1 0 0 0,0 1 0 0 0,1 0-1 0 0,-1 0 1 0 0,0 0 0 0 0,0 0 0 0 0,0 0 0 0 0,0 0 0 0 0,0 0 0 0 0,0 0 0 0 0,0 0 0 0 0,0 0 0 0 0,0 0 0 0 0,0 0 0 0 0,0 0 0 0 0,0 0 0 0 0,1 0 0 0 0,-1 0 0 0 0,0 0 0 0 0,0 0 0 0 0,0 0 0 0 0,0 0 0 0 0,0 0 0 0 0,0 0 0 0 0,0 0-1 0 0,0 0 1 0 0,0 0 0 0 0,0 0 0 0 0,0 1 0 0 0,0-1 0 0 0,0 0 0 0 0,1 0 0 0 0,-1 0 0 0 0,0 0 0 0 0,0 0 0 0 0,0 0 0 0 0,0 0 0 0 0,0 0 0 0 0,0 0 0 0 0,0 0 0 0 0,0 0 0 0 0,0 0 0 0 0,0 0 0 0 0,0 0 0 0 0,0 0 0 0 0,0 1 0 0 0,0-1-1 0 0,0 0 1 0 0,0 0 0 0 0,0 0 0 0 0,0 0 0 0 0,0 0 0 0 0,0 0 0 0 0,-3 5-12 0 0,1 0 1 0 0,-2 0-1 0 0,1 0 0 0 0,0 0 1 0 0,-1-1-1 0 0,0 1 0 0 0,-6 4 0 0 0,-36 29 52 0 0,24-22-50 0 0,-93 85-160 0 0,68-59 84 0 0,14-11-35 0 0,1 0 1 0 0,2 2-1 0 0,0 2 0 0 0,3 0 1 0 0,-25 43-1 0 0,49-74 96 0 0,0 1 0 0 0,1 0-1 0 0,0 0 1 0 0,0 0 0 0 0,0 1 0 0 0,0-1 0 0 0,1 0-1 0 0,-1 7 1 0 0,2-11 4 0 0,0 1 0 0 0,0 0 0 0 0,0 0 0 0 0,0 0 0 0 0,0 0-1 0 0,1 0 1 0 0,-1 0 0 0 0,1 0 0 0 0,-1 0 0 0 0,1 0 0 0 0,0 0 0 0 0,-1-1 0 0 0,1 1 0 0 0,0 0-1 0 0,0 0 1 0 0,1-1 0 0 0,-1 1 0 0 0,0-1 0 0 0,0 1 0 0 0,1-1 0 0 0,-1 0 0 0 0,1 1 0 0 0,-1-1-1 0 0,1 0 1 0 0,2 2 0 0 0,21 10 103 0 0,0-2 0 0 0,0 0 0 0 0,53 13 0 0 0,83 10 419 0 0,-128-29-283 0 0,0-2 0 0 0,0-1 0 0 0,0-1-1 0 0,0-2 1 0 0,0-1 0 0 0,0-1 0 0 0,0-2-1 0 0,-1-2 1 0 0,35-11 0 0 0,-33 7-129 0 0,5 0 119 0 0,0-2 0 0 0,-1-1 0 0 0,45-25 0 0 0,-78 36-289 0 0,0-1 1 0 0,0 1-1 0 0,0-1 0 0 0,-1 0 1 0 0,1-1-1 0 0,-1 1 0 0 0,0-1 0 0 0,0 1 1 0 0,-1-1-1 0 0,1-1 0 0 0,-1 1 1 0 0,0 0-1 0 0,-1-1 0 0 0,1 1 1 0 0,-1-1-1 0 0,2-7 0 0 0,-3 9 18 0 0,0 0 0 0 0,-1 0 0 0 0,1 0-1 0 0,-1-1 1 0 0,0 1 0 0 0,0 0 0 0 0,0 0 0 0 0,-1 0-1 0 0,0-1 1 0 0,1 1 0 0 0,-2 0 0 0 0,1 0 0 0 0,0 0-1 0 0,-1 0 1 0 0,1 0 0 0 0,-1 1 0 0 0,0-1 0 0 0,-1 0-1 0 0,1 1 1 0 0,-1-1 0 0 0,1 1 0 0 0,-1 0 0 0 0,0 0-1 0 0,-4-3 1 0 0,3 2 36 0 0,0 1 1 0 0,-1 0-1 0 0,1 0 0 0 0,-1 1 1 0 0,1-1-1 0 0,-1 1 0 0 0,0 0 1 0 0,0 0-1 0 0,0 1 1 0 0,0-1-1 0 0,0 1 0 0 0,0 0 1 0 0,-6 0-1 0 0,3 1-9 0 0,1 0 0 0 0,-1 1 0 0 0,1 0 0 0 0,-1 0 1 0 0,1 1-1 0 0,0-1 0 0 0,0 2 0 0 0,-10 3 0 0 0,3 1-5 0 0,1 0 0 0 0,0 0 0 0 0,0 2 1 0 0,1-1-1 0 0,0 2 0 0 0,1-1 0 0 0,0 2 0 0 0,-16 18 0 0 0,19-19 31 0 0,1 1 1 0 0,0-1-1 0 0,0 1 0 0 0,2 1 1 0 0,-1-1-1 0 0,-5 17 0 0 0,10-23-6 0 0,-1-1-1 0 0,1 1 0 0 0,0-1 1 0 0,0 1-1 0 0,0-1 1 0 0,1 1-1 0 0,0-1 1 0 0,-1 1-1 0 0,2 0 0 0 0,-1-1 1 0 0,1 1-1 0 0,-1 0 1 0 0,1-1-1 0 0,0 1 1 0 0,1-1-1 0 0,-1 0 0 0 0,1 1 1 0 0,0-1-1 0 0,0 0 1 0 0,4 6-1 0 0,-4-8-157 0 0,-1 0-1 0 0,1-1 1 0 0,-1 1 0 0 0,1-1-1 0 0,0 0 1 0 0,0 0 0 0 0,0 1-1 0 0,0-1 1 0 0,0 0 0 0 0,0 0-1 0 0,0-1 1 0 0,0 1 0 0 0,0 0-1 0 0,0-1 1 0 0,0 1 0 0 0,4-1-1 0 0,5 1-1261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5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11831 0 0,'0'0'1375'0'0,"-2"3"-795"0"0,-61 144 3244 0 0,35-87-3356 0 0,16-30-273 0 0,-2 0-1 0 0,-24 36 1 0 0,-100 149 287 0 0,-23 35-35 0 0,111-178-759 0 0,49-70 8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5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158 530 7279 0 0,'-1'1'332'0'0,"-8"8"95"0"0,0 0-1 0 0,-1-1 1 0 0,0 0 0 0 0,0 0-1 0 0,-1-1 1 0 0,0 0-1 0 0,-1-1 1 0 0,1 0-1 0 0,-1-1 1 0 0,-12 4-1 0 0,23-9-379 0 0,0 0 0 0 0,0 0 0 0 0,0 0-1 0 0,1 1 1 0 0,-1-1 0 0 0,0 0-1 0 0,0 0 1 0 0,0 0 0 0 0,0 0 0 0 0,1 0-1 0 0,-1 0 1 0 0,0-1 0 0 0,0 1 0 0 0,0 0-1 0 0,0 0 1 0 0,1-1 0 0 0,-1 1-1 0 0,0 0 1 0 0,0-1 0 0 0,1 1 0 0 0,-1-1-1 0 0,0 1 1 0 0,1-1 0 0 0,-2 0 0 0 0,1 0 26 0 0,0 0 0 0 0,1-1 0 0 0,-1 1 0 0 0,0 0 0 0 0,1-1 0 0 0,-1 1 0 0 0,1-1 0 0 0,-1 1 0 0 0,1 0 0 0 0,0-1 0 0 0,-1 1 0 0 0,1-4 0 0 0,0-1 89 0 0,0 0 0 0 0,1 0-1 0 0,0 0 1 0 0,0 0-1 0 0,0 0 1 0 0,3-7 0 0 0,3-5 91 0 0,0 1 0 0 0,2 0 1 0 0,0 0-1 0 0,17-22 1 0 0,53-59-14 0 0,-26 35-229 0 0,-16 16-30 0 0,52-49 1 0 0,-71 79 140 0 0,0 1 1 0 0,1 1-1 0 0,1 0 1 0 0,1 2-1 0 0,38-20 1 0 0,-52 30-19 0 0,-1 0 1 0 0,1 1-1 0 0,-1 0 1 0 0,1 0 0 0 0,0 1-1 0 0,0 0 1 0 0,0 0-1 0 0,0 0 1 0 0,0 1 0 0 0,0 0-1 0 0,0 0 1 0 0,10 3 0 0 0,-13-2-57 0 0,1 0 1 0 0,-1 0-1 0 0,0 1 1 0 0,0 0 0 0 0,0-1-1 0 0,0 2 1 0 0,0-1-1 0 0,-1 0 1 0 0,1 1 0 0 0,-1-1-1 0 0,1 1 1 0 0,-1 0-1 0 0,0 1 1 0 0,0-1 0 0 0,0 0-1 0 0,-1 1 1 0 0,1-1-1 0 0,-1 1 1 0 0,0 0 0 0 0,0 0-1 0 0,2 4 1 0 0,-1 2 25 0 0,0-1-1 0 0,-1 1 1 0 0,0 0 0 0 0,-1 0 0 0 0,0 0-1 0 0,0 0 1 0 0,-1 1 0 0 0,-1 9 0 0 0,-13 82 343 0 0,11-88-390 0 0,0-1 0 0 0,0 1 0 0 0,-2-1 0 0 0,0 0 0 0 0,-11 22 1 0 0,12-28-8 0 0,-1 0 1 0 0,0 0 0 0 0,0 0 0 0 0,0-1 0 0 0,-1 0 0 0 0,0 0 0 0 0,-1 0 0 0 0,1-1-1 0 0,-1 0 1 0 0,-12 7 0 0 0,2-3-73 0 0,0-1-1 0 0,0 0 0 0 0,-1-2 1 0 0,0 0-1 0 0,0-1 0 0 0,-1-1 1 0 0,1 0-1 0 0,-1-1 0 0 0,0-2 1 0 0,0 0-1 0 0,0 0 0 0 0,0-2 1 0 0,-32-5-1 0 0,32 2-782 0 0,-22-8-1 0 0,39 12 407 0 0,18-8-2471 0 0,-6 3 2692 0 0,24-8-783 0 0,-15 4 447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0:5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44 284 5063 0 0,'-8'5'528'0'0,"-13"1"-256"0"0,6-6 8455 0 0,17-4-8515 0 0,-1 0 0 0 0,0 1 1 0 0,1-1-1 0 0,-1 1 0 0 0,1 0 0 0 0,0 0 1 0 0,0 0-1 0 0,0 0 0 0 0,1 0 0 0 0,-1 0 1 0 0,1 0-1 0 0,2-2 0 0 0,2-2 142 0 0,21-25 224 0 0,16-19-101 0 0,88-79 0 0 0,-90 102-186 0 0,-39 26-242 0 0,-1 1 175 0 0,0 1-187 0 0,-1 1-1 0 0,1-1 1 0 0,0 0-1 0 0,0 1 1 0 0,-1-1-1 0 0,1 1 1 0 0,-1 0-1 0 0,1 0 1 0 0,-1-1-1 0 0,1 1 1 0 0,-1 0-1 0 0,1 0 1 0 0,-1 1-1 0 0,0-1 1 0 0,1 0-1 0 0,0 2 1 0 0,19 24 465 0 0,-15-19-435 0 0,23 40 82 0 0,-22-35-126 0 0,1-1-1 0 0,0 1 0 0 0,10 11 0 0 0,-17-22-16 0 0,1 0-1 0 0,0-1 1 0 0,0 1-1 0 0,0 0 1 0 0,0 0-1 0 0,0-1 1 0 0,0 1-1 0 0,0-1 1 0 0,0 0-1 0 0,0 1 1 0 0,1-1-1 0 0,-1 0 1 0 0,1 0-1 0 0,3 1 1 0 0,2 0 39 0 0,8 2 40 0 0,0-1 0 0 0,0 0 0 0 0,0-1 0 0 0,0 0-1 0 0,0-1 1 0 0,0-1 0 0 0,17-2 0 0 0,-20 0-47 0 0,0-1 1 0 0,0 0-1 0 0,-1-1 1 0 0,22-9-1 0 0,-8 1-2151 0 0,27-18-1 0 0,-37 21-4518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92 8751 0 0,'-11'3'464'0'0,"0"-1"0"0"0,1 1 0 0 0,-1 1 0 0 0,-15 8 0 0 0,10-4 2008 0 0,1 1-1 0 0,-16 13 2170 0 0,34-22-4161 0 0,11 1-274 0 0,1 0-1 0 0,0-2 0 0 0,-1 0 1 0 0,27-5-1 0 0,59-19-97 0 0,-81 20-69 0 0,153-51 109 0 0,2-1 306 0 0,-167 55-408 0 0,-5 1-30 0 0,1 0-1 0 0,-1 1 0 0 0,1-1 0 0 0,-1 1 0 0 0,1 0 0 0 0,0-1 1 0 0,-1 1-1 0 0,4 1 0 0 0,-3 0 53 0 0,-2-1-67 0 0,0 1 0 0 0,-1-1 0 0 0,1 0-1 0 0,0 1 1 0 0,0-1 0 0 0,-1 1 0 0 0,1 0 0 0 0,0-1 0 0 0,-1 1 0 0 0,1-1 0 0 0,-1 1 0 0 0,1 0-1 0 0,-1 0 1 0 0,1-1 0 0 0,-1 1 0 0 0,1 0 0 0 0,-1 0 0 0 0,1 0 0 0 0,-1 2 6 0 0,1-2-3 0 0,-1 0 0 0 0,1 0 0 0 0,-1 0 0 0 0,1 0 0 0 0,-1 0 0 0 0,0 0 0 0 0,1 0 0 0 0,-1 1 1 0 0,0-1-1 0 0,0 0 0 0 0,0 0 0 0 0,0 0 0 0 0,0 0 0 0 0,0 1 0 0 0,0-1 0 0 0,0 0 0 0 0,0 0 0 0 0,-1 0 0 0 0,1 0 0 0 0,-1 2 0 0 0,0 1 17 0 0,-6 17 42 0 0,-1 1-1 0 0,0-2 0 0 0,-18 32 0 0 0,13-27-11 0 0,-30 63 78 0 0,-60 116 104 0 0,16-19-116 0 0,83-176-133 0 0,3-7-61 0 0,3-3-5 0 0,5-1-213 0 0,0 0-1 0 0,0-1 0 0 0,-1 0 0 0 0,1-1 0 0 0,-1 1 1 0 0,10-9-1 0 0,12-8-811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59 3679 0 0,'-2'0'284'0'0,"-18"3"-320"0"0,9-2 2061 0 0,1 1-1 0 0,-1 0 0 0 0,-16 6 4633 0 0,53-1-5699 0 0,9-8-365 0 0,0-1-1 0 0,0-1 1 0 0,36-10-1 0 0,-54 10-496 0 0,153-39 814 0 0,-150 37-762 0 0,1 1 1 0 0,-1 0-1 0 0,1 2 0 0 0,31-1 0 0 0,-18 5-152 0 0,66 10 1 0 0,-92-11-419 0 0,35 5-268 0 0,-16-7-6132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 8287 0 0,'0'-7'8286'0'0,"-12"27"-7740"0"0,-22 42 555 0 0,17-32-413 0 0,-24 59 1 0 0,-18 102-219 0 0,20-52-544 0 0,6-47-3002 0 0,17-65-970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7367 0 0,'2'0'6547'0'0,"82"-2"-1377"0"0,46-1-2834 0 0,-70 1-1429 0 0,38 5-176 0 0,7 1-603 0 0,-57-2-294 0 0,-27 1-2417 0 0,-8-1-1912 0 0,2-1-2368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324 238 6447 0 0,'-8'0'670'0'0,"-1"1"4176"0"0,21-2-1512 0 0,-3-1-4420 0 0,83-22 2004 0 0,164-67 0 0 0,-220 75-873 0 0,98-38 447 0 0,-97 41-52 0 0,62-14 1 0 0,-95 26-412 0 0,49-7 245 0 0,-49 7-243 0 0,0 1 0 0 0,0 0 0 0 0,0 0 0 0 0,0 0 0 0 0,0 1 1 0 0,0-1-1 0 0,0 1 0 0 0,0 0 0 0 0,0 0 0 0 0,5 3 0 0 0,-8-4-36 0 0,0 1 0 0 0,1-1 1 0 0,-1 1-1 0 0,0 0 0 0 0,0 0 0 0 0,0 0 1 0 0,0 0-1 0 0,0 0 0 0 0,0 0 0 0 0,0 0 1 0 0,0 0-1 0 0,0 0 0 0 0,-1 0 0 0 0,1 0 1 0 0,0 0-1 0 0,-1 1 0 0 0,1-1 0 0 0,-1 0 1 0 0,1 1-1 0 0,0 1 0 0 0,-1-1-2 0 0,0 0 0 0 0,0 0 0 0 0,0 0 0 0 0,-1 0 0 0 0,1 0 1 0 0,0 0-1 0 0,-1 0 0 0 0,1 0 0 0 0,-1-1 0 0 0,0 1 0 0 0,0 0 0 0 0,-1 3 0 0 0,-3 1-6 0 0,1 1 1 0 0,-1-1-1 0 0,0 0 0 0 0,0-1 1 0 0,-1 1-1 0 0,-6 5 0 0 0,-38 24 53 0 0,0-3 0 0 0,-88 43-1 0 0,49-29-43 0 0,-93 48-365 0 0,-101 58-521 0 0,276-148 875 0 0,-131 87-106 0 0,121-78 135 0 0,2 0 0 0 0,-1 0 1 0 0,2 1-1 0 0,0 1 0 0 0,1 1 0 0 0,-13 18 0 0 0,24-29 29 0 0,-1 3-21 0 0,3-6 134 0 0,2-2-60 0 0,3 1-56 0 0,-1-1 0 0 0,1 0 1 0 0,-1-1-1 0 0,1 1 0 0 0,-1-1 0 0 0,1 0 0 0 0,7-3 0 0 0,34-14 419 0 0,-19 6-177 0 0,12-2 195 0 0,2 1 0 0 0,44-7 0 0 0,86-7 447 0 0,-63 12-583 0 0,-65 8-240 0 0,67-1 0 0 0,-103 10-88 0 0,-3-2-1138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12 144 2759 0 0,'-11'-5'12534'0'0,"13"4"-11798"0"0,13-1-368 0 0,-1 1 0 0 0,1 0 0 0 0,-1 1 0 0 0,1 0 0 0 0,-1 1 1 0 0,28 6-1 0 0,5 0 217 0 0,-2-4-358 0 0,1-1 0 0 0,-1-3 0 0 0,0-2 0 0 0,0-1 0 0 0,73-18 1 0 0,214-78-1992 0 0,-306 91 1351 0 0,15-6-1365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0 11687 0 0,'-2'2'532'0'0,"-8"7"-346"0"0,-1-1-1 0 0,0 0 1 0 0,-14 7-1 0 0,-8 6 472 0 0,-16 11 808 0 0,-58 28 1 0 0,-57 18-1457 0 0,41-20-465 0 0,86-41 221 0 0,-2-1 0 0 0,-43 13 1 0 0,63-24 150 0 0,0-1 1 0 0,0 0 0 0 0,0-1 0 0 0,0-1 0 0 0,-1-1-1 0 0,-32-3 1 0 0,49 2 83 0 0,0 0 0 0 0,0 0 0 0 0,1-1 0 0 0,-1 1 0 0 0,0-1 0 0 0,0 0 0 0 0,1 0 0 0 0,-1 0 0 0 0,1 0 0 0 0,-1 0 0 0 0,1 0 0 0 0,-1-1 0 0 0,1 1 0 0 0,0-1 0 0 0,-4-3 0 0 0,-1-6 29 0 0,8 6 60 0 0,0 3-28 0 0,0 0-12 0 0,-1-1 1 0 0,1 1-1 0 0,0 0 0 0 0,0-1 1 0 0,0 1-1 0 0,0 0 0 0 0,0 0 1 0 0,1-1-1 0 0,-1 1 1 0 0,1 0-1 0 0,-1 0 0 0 0,1 1 1 0 0,0-1-1 0 0,0 0 0 0 0,0 0 1 0 0,0 1-1 0 0,0-1 0 0 0,0 1 1 0 0,0 0-1 0 0,0 0 1 0 0,1 0-1 0 0,-1 0 0 0 0,0 0 1 0 0,1 0-1 0 0,-1 0 0 0 0,3 0 1 0 0,3 0 248 0 0,0-1 0 0 0,1 2 1 0 0,-1-1-1 0 0,0 1 1 0 0,0 0-1 0 0,15 2 0 0 0,22 8 588 0 0,0 2 0 0 0,53 21 0 0 0,-39-13-608 0 0,-24-9-208 0 0,0-2-1 0 0,48 7 0 0 0,3-7 50 0 0,-73-9-652 0 0,0 0 1 0 0,0-1-1 0 0,0 0 1 0 0,21-6-1 0 0,-21 4-1435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 8287 0 0,'-1'1'382'0'0,"-84"83"1998"0"0,13-11 3336 0 0,-100 110-2698 0 0,-62 100-2584 0 0,174-209-517 0 0,-98 109-1608 0 0,132-152 1031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134 171 3679 0 0,'1'-2'3031'0'0,"1"-2"-1635"0"0,1-1-1 0 0,0 0 1 0 0,0 1-1 0 0,1 0 1 0 0,4-6-1 0 0,-1 4-478 0 0,1 0 0 0 0,10-8 0 0 0,8-1-927 0 0,26-13 1 0 0,-38 21 631 0 0,74-31-113 0 0,-73 33-433 0 0,0 0 0 0 0,0 1 1 0 0,0 1-1 0 0,21-2 0 0 0,-24 6-76 0 0,-11 0 0 0 0,0-1 0 0 0,0 1 0 0 0,0 0 0 0 0,0 0 0 0 0,0 0 0 0 0,0 0 0 0 0,0 0 0 0 0,-1 0 0 0 0,1 0 0 0 0,0 0 0 0 0,-1 0 0 0 0,1 0 0 0 0,-1 0 0 0 0,1 0 0 0 0,-1 0 0 0 0,1 0 0 0 0,-1 1 0 0 0,0-1 0 0 0,0 0 0 0 0,1 0 0 0 0,-1 1 0 0 0,0-1 0 0 0,0 0 0 0 0,0 0 0 0 0,-1 0 0 0 0,1 1 0 0 0,0-1 0 0 0,0 0 0 0 0,-1 0 0 0 0,0 3 0 0 0,-1 2 0 0 0,0 1 0 0 0,0-1 0 0 0,-1 1 0 0 0,-4 5 0 0 0,-8 14 9 0 0,-2-1 0 0 0,-31 35 0 0 0,-46 41 26 0 0,70-76-33 0 0,-168 154-1672 0 0,176-165 1309 0 0,0 0 1 0 0,-20 25-1 0 0,25-18 521 0 0,8-13 59 0 0,2-7 50 0 0,1 1 33 0 0,1 0-199 0 0,-1-1 0 0 0,1 1 0 0 0,-1 0 1 0 0,1-1-1 0 0,-1 1 0 0 0,1-1 1 0 0,0 1-1 0 0,0-1 0 0 0,0 1 0 0 0,0-1 1 0 0,0 1-1 0 0,0-1 0 0 0,0 0 0 0 0,1 0 1 0 0,-1 0-1 0 0,3 2 0 0 0,-1-1 8 0 0,0 0-1 0 0,0-1 0 0 0,0 0 1 0 0,0 0-1 0 0,0 0 1 0 0,1 0-1 0 0,-1 0 0 0 0,5 0 1 0 0,6 0 86 0 0,0-1 1 0 0,0-1 0 0 0,20-3 0 0 0,-25 3-117 0 0,69-10 13 0 0,109-29 0 0 0,-79 4-7535 0 0,-84 27 1411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1244 3679 0 0,'0'0'284'0'0,"-1"2"-186"0"0,-3 5 1335 0 0,1 0 0 0 0,-1 0 0 0 0,1 0-1 0 0,-2 10 1 0 0,2-4 222 0 0,-3 25 0 0 0,4 66-27 0 0,3-94-1432 0 0,1 33 93 0 0,3 0-1 0 0,1-1 0 0 0,2 0 1 0 0,18 54-1 0 0,70 159 229 0 0,-87-234-780 0 0,7 18-263 0 0,1 1-44 0 0,20 69 0 0 0,-33-95 560 0 0,-2 0-1 0 0,1 0 0 0 0,-2 1 0 0 0,0-1 1 0 0,-1 1-1 0 0,0-1 0 0 0,-1 1 0 0 0,-5 26 1 0 0,-2-12 313 0 0,-14 31 0 0 0,17-44-59 0 0,4-14 1599 0 0,2-4-1638 0 0,9-8-83 0 0,-1-1 1 0 0,-1 0-1 0 0,0 0 0 0 0,-1-1 1 0 0,0 0-1 0 0,6-15 0 0 0,-2 2-82 0 0,-2 0 0 0 0,0-1 1 0 0,8-42-1 0 0,6-84 27 0 0,-10 50-15 0 0,27-127 35 0 0,41-324-454 0 0,-44 183 367 0 0,-33 336 0 0 0,19-160 0 0 0,-18 167 20 0 0,1 0-1 0 0,2 0 0 0 0,0 1 1 0 0,1 0-1 0 0,2 1 1 0 0,27-47-1 0 0,-25 55-21 0 0,1 0 0 0 0,1 1 0 0 0,1 0 0 0 0,22-17 0 0 0,-30 27-35 0 0,0-1 1 0 0,0-1 0 0 0,7-9-1 0 0,-14 14-11 0 0,-1-1 26 0 0,-1 2-21 0 0,-6-1 32 0 0,0 2-3 0 0,7 0 12 0 0,-1 1 1 0 0,1 0 0 0 0,-1 0-1 0 0,1 0 1 0 0,-1 0 0 0 0,1 0-1 0 0,-1 0 1 0 0,1-1 0 0 0,-1 1-1 0 0,1 0 1 0 0,-1 0 0 0 0,1 0-1 0 0,-1 1 1 0 0,1-1 0 0 0,-1 0-1 0 0,1 0 1 0 0,0 0 0 0 0,-1 0-1 0 0,1 0 1 0 0,-1 1 0 0 0,1-1-1 0 0,-2 1 1 0 0,-6 2-18 0 0,0 2 19 0 0,1 1 0 0 0,4-2 0 0 0,-8 9 0 0 0,-4 17 0 0 0,10-21 0 0 0,0-1 0 0 0,0-1 11 0 0,5-6-3 0 0,1 1 1 0 0,-1-1-1 0 0,1 0 0 0 0,-1 1 1 0 0,1-1-1 0 0,0 0 1 0 0,-1 1-1 0 0,1-1 0 0 0,0 0 1 0 0,0 0-1 0 0,0 0 0 0 0,0 0 1 0 0,2 2-1 0 0,2 1 9 0 0,0 0 0 0 0,1 0 1 0 0,-1 0-1 0 0,1 0 0 0 0,0-1 0 0 0,1 0 0 0 0,-1 0 0 0 0,0-1 0 0 0,1 0 0 0 0,-1 0 0 0 0,11 1 1 0 0,6 1 104 0 0,47 0 1 0 0,15-5-48 0 0,88-12-1 0 0,86-23 13 0 0,-227 31-72 0 0,1033-134 971 0 0,-487 46 136 0 0,-503 79-980 0 0,250-29 730 0 0,-303 42-833 0 0,0 0 0 0 0,26 3 1 0 0,-42-1-74 0 0,0-1 0 0 0,0 1 0 0 0,0 1 0 0 0,0-1 0 0 0,0 1 1 0 0,-1 0-1 0 0,1 0 0 0 0,-1 0 0 0 0,1 1 0 0 0,-1 0 1 0 0,0 0-1 0 0,0 1 0 0 0,6 4 0 0 0,-9-6-20 0 0,-1 0-1 0 0,1 0 1 0 0,0 1-1 0 0,-1-1 0 0 0,0 0 1 0 0,1 1-1 0 0,-1-1 1 0 0,0 0-1 0 0,0 1 1 0 0,0 0-1 0 0,-1-1 1 0 0,1 1-1 0 0,0-1 1 0 0,-1 1-1 0 0,0 0 1 0 0,0-1-1 0 0,0 1 0 0 0,0 0 1 0 0,0-1-1 0 0,0 1 1 0 0,-1 0-1 0 0,1-1 1 0 0,-1 1-1 0 0,0 0 1 0 0,0-1-1 0 0,0 1 1 0 0,-2 3-1 0 0,1-1-346 0 0,-1 0 0 0 0,0 0 1 0 0,0-1-1 0 0,0 1 0 0 0,-6 5 0 0 0,5-6-889 0 0,0 0 1 0 0,-1 0-1 0 0,1-1 0 0 0,-10 6 0 0 0,-3-1-4357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4143 0 0,'0'0'7254'0'0,"0"2"-6128"0"0,-28 148 4220 0 0,-32 73-3944 0 0,49-190-1352 0 0,-2-1 0 0 0,-1-1-1 0 0,-1 0 1 0 0,-2-1 0 0 0,0-1-1 0 0,-38 46 1 0 0,15-26 5 0 0,39-48-116 0 0,10-8-1307 0 0,4-4-3088 0 0,1-3-1470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85 10135 0 0,'-9'2'1050'0'0,"-10"10"8742"0"0,27-10-8898 0 0,19-1-545 0 0,1-1 0 0 0,-1-1 0 0 0,0-1-1 0 0,31-7 1 0 0,129-33 592 0 0,-77 16-597 0 0,-78 19-918 0 0,0 1-1 0 0,56-3 0 0 0,-87 9-495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113 210 2303 0 0,'-1'2'167'0'0,"-3"3"-57"0"0,0-1-1 0 0,0 0 1 0 0,0 1-1 0 0,-1-1 0 0 0,1-1 1 0 0,-9 6-1 0 0,-11 9 1222 0 0,-18 19 4031 0 0,35-34 460 0 0,7-8-5683 0 0,0 0 0 0 0,0 0 0 0 0,0-1 0 0 0,0 1 1 0 0,1 0-1 0 0,-1 0 0 0 0,2 0 0 0 0,-1 0 0 0 0,0 0 0 0 0,1 0 0 0 0,0 0 0 0 0,0 0 0 0 0,0 0 0 0 0,4-4 0 0 0,5-9-16 0 0,1 2 1 0 0,17-21-1 0 0,-18 26-103 0 0,0 0 0 0 0,1 0-1 0 0,0 1 1 0 0,1 1-1 0 0,0 0 1 0 0,1 1 0 0 0,0 0-1 0 0,0 1 1 0 0,0 1 0 0 0,20-7-1 0 0,12 0 35 0 0,0 1-1 0 0,53-5 0 0 0,-96 16-52 0 0,12-1 108 0 0,1 0-1 0 0,-1 0 1 0 0,0 2 0 0 0,26 1-1 0 0,-38-1-86 0 0,0 1-1 0 0,0-1 0 0 0,0 1 0 0 0,1 0 1 0 0,-1 0-1 0 0,0 0 0 0 0,-1 0 0 0 0,1 0 0 0 0,0 1 1 0 0,0-1-1 0 0,0 1 0 0 0,-1 0 0 0 0,1 0 1 0 0,-1 0-1 0 0,1 0 0 0 0,-1 0 0 0 0,0 1 1 0 0,0-1-1 0 0,0 0 0 0 0,0 1 0 0 0,0 0 1 0 0,-1-1-1 0 0,1 1 0 0 0,-1 0 0 0 0,0 0 0 0 0,0 0 1 0 0,0 0-1 0 0,2 6 0 0 0,-3-1 80 0 0,1 1 0 0 0,-1-1 0 0 0,0 0-1 0 0,-1 0 1 0 0,1 0 0 0 0,-2 1 0 0 0,1-1 0 0 0,-1 0-1 0 0,0-1 1 0 0,-1 1 0 0 0,-5 11 0 0 0,4-10-8 0 0,-1 1 0 0 0,0-1 0 0 0,-1 0 0 0 0,0-1 1 0 0,0 1-1 0 0,-1-1 0 0 0,0 0 0 0 0,-12 10 0 0 0,10-11-44 0 0,0-1-1 0 0,-1 0 0 0 0,0-1 1 0 0,0 0-1 0 0,0-1 1 0 0,-17 5-1 0 0,-68 14-45 0 0,51-14-10 0 0,-58 16-325 0 0,-24 5-313 0 0,124-30 454 0 0,3-1-343 0 0,1-1 429 0 0,-1 0-1 0 0,0 1 0 0 0,1-1 1 0 0,-1 1-1 0 0,1 0 1 0 0,0-1-1 0 0,-1 1 1 0 0,3-1-1 0 0,-2 1-9 0 0,37-24-1685 0 0,-14 9 288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19 189 2759 0 0,'-9'0'9288'0'0,"2"-2"-4469"0"0,6 0-4779 0 0,1 0 1 0 0,-1 0-1 0 0,1 0 0 0 0,0 0 1 0 0,-1 0-1 0 0,1 0 0 0 0,0-1 1 0 0,1 1-1 0 0,-1 0 0 0 0,0 0 0 0 0,1 0 1 0 0,-1 0-1 0 0,1 0 0 0 0,-1 0 1 0 0,1 0-1 0 0,0 0 0 0 0,0 0 1 0 0,0 0-1 0 0,0 0 0 0 0,0 1 1 0 0,0-1-1 0 0,1 0 0 0 0,-1 1 1 0 0,3-3-1 0 0,5-5 276 0 0,1 1-1 0 0,-1 0 0 0 0,13-8 1 0 0,-5 4-157 0 0,2-1-159 0 0,1 1 0 0 0,0 1 0 0 0,1 1 0 0 0,0 1 0 0 0,30-9 0 0 0,-42 15 11 0 0,1 1 0 0 0,-1 0 0 0 0,0 1 0 0 0,0 0 0 0 0,1 0 0 0 0,10 1 1 0 0,-9 3 54 0 0,-9-2-32 0 0,-1 0 1 0 0,1 1-1 0 0,0-1 0 0 0,0 1 0 0 0,-1-1 1 0 0,1 1-1 0 0,0 0 0 0 0,-1-1 0 0 0,0 1 1 0 0,1 0-1 0 0,-1 0 0 0 0,0 0 0 0 0,0 0 1 0 0,0 0-1 0 0,0 0 0 0 0,-1 0 0 0 0,1 1 1 0 0,0-1-1 0 0,-1 0 0 0 0,0 0 0 0 0,1 3 1 0 0,-1 6 142 0 0,0-1 1 0 0,0 1 0 0 0,-3 15 0 0 0,2-17-104 0 0,0 0 1 0 0,0 16-1 0 0,1-24-68 0 0,0 0-1 0 0,0 0 1 0 0,0 0 0 0 0,1 1-1 0 0,-1-1 1 0 0,0 0 0 0 0,0 0-1 0 0,1 0 1 0 0,-1 0 0 0 0,1 0-1 0 0,-1 0 1 0 0,1 0 0 0 0,0 0-1 0 0,-1 0 1 0 0,1-1 0 0 0,0 1-1 0 0,-1 0 1 0 0,1 0 0 0 0,0 0-1 0 0,0-1 1 0 0,0 1 0 0 0,0 0-1 0 0,1 0 1 0 0,0 0-3 0 0,0-1-1 0 0,0 1 1 0 0,0-1-1 0 0,0 1 1 0 0,0-1-1 0 0,1 0 1 0 0,-1 0-1 0 0,0 0 1 0 0,0 0-1 0 0,0 0 1 0 0,3-1-1 0 0,3-1-1 0 0,0 0 0 0 0,0-1 0 0 0,0 0-1 0 0,-1 0 1 0 0,11-6 0 0 0,32-25 61 0 0,9-5-7 0 0,-50 34-55 0 0,0 2 0 0 0,-2 1-69 0 0,-5 1-395 0 0,0 1 1 0 0,0 0-1 0 0,-1 0 0 0 0,1 0 1 0 0,0 0-1 0 0,0 0 0 0 0,-1 0 1 0 0,1 0-1 0 0,2 1 1 0 0,-1 0-1710 0 0,8-1-4085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6911 0 0,'0'0'528'0'0,"-2"1"-154"0"0,-47 45 5307 0 0,14-17-3900 0 0,-59 39-1 0 0,66-50-1146 0 0,1 1 0 0 0,-36 34 0 0 0,51-42-483 0 0,0 1 0 0 0,2 0 0 0 0,-1 1-1 0 0,2 0 1 0 0,-1 1 0 0 0,2 0-1 0 0,-8 17 1 0 0,14-25-121 0 0,0 0 0 0 0,0 0-1 0 0,0 1 1 0 0,1-1 0 0 0,0 1-1 0 0,0-1 1 0 0,1 1 0 0 0,0 0-1 0 0,0-1 1 0 0,0 1 0 0 0,1-1-1 0 0,0 1 1 0 0,0-1 0 0 0,1 1-1 0 0,0-1 1 0 0,0 0 0 0 0,0 1-1 0 0,1-1 1 0 0,0 0 0 0 0,0-1-1 0 0,0 1 1 0 0,8 9 0 0 0,-5-7-38 0 0,1-1 1 0 0,0 1 0 0 0,0-1-1 0 0,1 0 1 0 0,0-1-1 0 0,0 0 1 0 0,0 0 0 0 0,1-1-1 0 0,0 0 1 0 0,0 0 0 0 0,0-1-1 0 0,0 0 1 0 0,1-1 0 0 0,13 3-1 0 0,4-4-1526 0 0,-13-2 4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14047 0 0,'0'0'1276'0'0,"1"0"-1049"0"0,0 0-117 0 0,1-1 0 0 0,-1 1 0 0 0,0 0 0 0 0,0 0 0 0 0,0 0 0 0 0,0 0 0 0 0,0 0 0 0 0,0 0 0 0 0,0 0 0 0 0,0 0 1 0 0,0 1-1 0 0,0-1 0 0 0,0 0 0 0 0,0 1 0 0 0,0-1 0 0 0,0 1 0 0 0,0-1 0 0 0,0 1 0 0 0,0-1 0 0 0,0 1 0 0 0,0-1 0 0 0,0 1 0 0 0,1 1 0 0 0,-1 0 21 0 0,0 0 1 0 0,0 0-1 0 0,0-1 0 0 0,-1 1 0 0 0,1 0 0 0 0,0 0 1 0 0,-1 0-1 0 0,1 0 0 0 0,-1 0 0 0 0,0 0 0 0 0,0 0 1 0 0,0 2-1 0 0,0 6 104 0 0,-1-1 1 0 0,0 1-1 0 0,-1-1 0 0 0,-4 15 1 0 0,-2 0-26 0 0,-1-1 0 0 0,-24 41 0 0 0,1-2 13 0 0,6-13-300 0 0,-3 9-218 0 0,29-57-85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4607 0 0,'2'0'3000'0'0,"35"-2"4613"0"0,1-4-4030 0 0,77-21-1028 0 0,-49 7-1615 0 0,36-8 44 0 0,-90 25-1110 0 0,1 1 0 0 0,0 1 0 0 0,1 0 0 0 0,-1 0 0 0 0,25 4 0 0 0,-31 0-1021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8287 0 0,'0'0'756'0'0,"-3"1"-220"0"0,-3 4 917 0 0,-1 1-1 0 0,1-1 0 0 0,0 1 0 0 0,0 0 0 0 0,0 0 0 0 0,-5 10 0 0 0,-30 46 1100 0 0,40-60-2634 0 0,-28 52 581 0 0,2 1 0 0 0,-23 72 1 0 0,15-37-221 0 0,-50 103-160 0 0,68-156-110 0 0,12-22-35 0 0,5-13-28 0 0,0-1-370 0 0,9-10-5416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4 232 6911 0 0,'0'0'528'0'0,"-3"-11"3307"0"0,3 6-3253 0 0,0 1 1 0 0,1 0-1 0 0,0-1 0 0 0,0 1 0 0 0,0 0 1 0 0,0-1-1 0 0,0 1 0 0 0,1 0 0 0 0,0 0 1 0 0,3-6-1 0 0,0 4-141 0 0,-1-1 0 0 0,1 1 0 0 0,1 0-1 0 0,-1 0 1 0 0,9-7 0 0 0,0 2-239 0 0,0 1 0 0 0,1 0 0 0 0,1 1 0 0 0,26-12 0 0 0,-10 8-170 0 0,0 0 0 0 0,1 3 1 0 0,0 0-1 0 0,37-5 0 0 0,-59 14 99 0 0,-1 0 1 0 0,1 1-1 0 0,-1 0 0 0 0,1 1 0 0 0,-1 0 0 0 0,1 0 0 0 0,-1 1 1 0 0,0 1-1 0 0,1-1 0 0 0,-1 2 0 0 0,0-1 0 0 0,-1 2 1 0 0,1-1-1 0 0,-1 1 0 0 0,0 1 0 0 0,0-1 0 0 0,0 1 1 0 0,-1 1-1 0 0,0 0 0 0 0,0 0 0 0 0,-1 1 0 0 0,13 16 0 0 0,-19-22-88 0 0,0 0-1 0 0,0 0 1 0 0,0 0-1 0 0,0 0 1 0 0,0 0-1 0 0,0 0 1 0 0,-1 0-1 0 0,1 0 0 0 0,-1 1 1 0 0,0-1-1 0 0,1 0 1 0 0,-1 1-1 0 0,0-1 1 0 0,0 0-1 0 0,-1 0 1 0 0,1 1-1 0 0,0-1 1 0 0,-1 0-1 0 0,1 0 0 0 0,-1 1 1 0 0,0-1-1 0 0,0 0 1 0 0,0 0-1 0 0,0 0 1 0 0,0 0-1 0 0,-3 3 1 0 0,-2 4 26 0 0,-2 0 0 0 0,1-1 0 0 0,-1 0 1 0 0,-12 9-1 0 0,1 1-19 0 0,-28 32-51 0 0,29-29-17 0 0,-1-2 0 0 0,0 0 1 0 0,-34 25-1 0 0,46-39-15 0 0,0-1 1 0 0,-1 0-1 0 0,1 0 0 0 0,-1 0 0 0 0,0-1 0 0 0,1-1 1 0 0,-2 1-1 0 0,1-1 0 0 0,0 0 0 0 0,0-1 1 0 0,-1 0-1 0 0,1 0 0 0 0,-9-1 0 0 0,10-1 29 0 0,0 0 0 0 0,0 0 0 0 0,1 0 0 0 0,-1-1 0 0 0,0 0 0 0 0,1-1 0 0 0,-1 1 0 0 0,1-1 0 0 0,0 0 0 0 0,0-1-1 0 0,0 1 1 0 0,1-1 0 0 0,-1 0 0 0 0,1-1 0 0 0,0 1 0 0 0,-7-9 0 0 0,7 7 7 0 0,-24-30 56 0 0,27 33-65 0 0,0 0-1 0 0,0-1 1 0 0,0 1-1 0 0,1 0 1 0 0,-1-1-1 0 0,1 1 1 0 0,0-1-1 0 0,0 1 1 0 0,0-1-1 0 0,0-4 1 0 0,0-3-6 0 0,1 2-509 0 0,-1 0 0 0 0,2-16 0 0 0,-3 20-178 0 0,2 4 622 0 0,0 1 0 0 0,0 0 1 0 0,-1 0-1 0 0,1 0 0 0 0,0 0 0 0 0,0 0 1 0 0,-1-1-768 0 0,1 1 767 0 0,0 0 1 0 0,0 0-1 0 0,0 0 0 0 0,0 0 1 0 0,0 0-1 0 0,0-1 0 0 0,0 1 1 0 0,0 0-1 0 0,0 0 0 0 0,0 0 1 0 0,0 0-1 0 0,0 0 0 0 0,0 0 0 0 0,0 0 1 0 0,0-1-1 0 0,0 1 0 0 0,0 0 1 0 0,0 0-1 0 0,1 0 0 0 0,-1 0 1 0 0,0 0-1 0 0,0 0 0 0 0,0 0 1 0 0,0-1-1 0 0,4-2-95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11 138 10247 0 0,'0'0'466'0'0,"-2"0"-5"0"0,-7 0 5132 0 0,11 0-5432 0 0,0-1-1 0 0,0 1 1 0 0,-1-1-1 0 0,1 0 1 0 0,0 0-1 0 0,-1 1 1 0 0,1-1-1 0 0,-1 0 1 0 0,2-2-1 0 0,6-2 275 0 0,23-11 272 0 0,30-22-1 0 0,-38 22-561 0 0,1 2 0 0 0,40-19 0 0 0,-60 31-107 0 0,-4 1-30 0 0,1 1 0 0 0,-1-1 0 0 0,1 0 0 0 0,0 1 0 0 0,-1-1 0 0 0,1 1 0 0 0,-1 0 0 0 0,1-1 0 0 0,0 1 0 0 0,0 0 0 0 0,-1 0 0 0 0,1 0 0 0 0,0 0 0 0 0,-1 0 0 0 0,1 1 0 0 0,0-1 0 0 0,-1 0 0 0 0,1 1 0 0 0,-1-1 0 0 0,3 2 0 0 0,5 4 13 0 0,-7-5-2 0 0,0 1 1 0 0,-1 0-1 0 0,1 0 1 0 0,-1 1-1 0 0,1-1 1 0 0,-1 0-1 0 0,0 0 1 0 0,0 1-1 0 0,0-1 1 0 0,0 0-1 0 0,-1 1 1 0 0,1-1-1 0 0,0 5 1 0 0,1 37 294 0 0,-1-20-91 0 0,-1-16-185 0 0,0-7-16 0 0,0 1 0 0 0,0 0-1 0 0,0-1 1 0 0,1 1 0 0 0,-1 0 0 0 0,0-1 0 0 0,1 1 0 0 0,-1 0 0 0 0,1-1 0 0 0,-1 1 0 0 0,1-1 0 0 0,0 1 0 0 0,0 1-1 0 0,8 4 46 0 0,-5-6-53 0 0,-1 0-1 0 0,1 0 1 0 0,0 0-1 0 0,0 0 1 0 0,-1-1 0 0 0,1 1-1 0 0,0-1 1 0 0,0 0-1 0 0,-1 0 1 0 0,1-1 0 0 0,0 1-1 0 0,0-1 1 0 0,-1 0-1 0 0,5-1 1 0 0,8-3 47 0 0,26-12 0 0 0,-3-3-498 0 0,41-29 1 0 0,-50 30-1198 0 0,-28 19 1166 0 0,2-2 187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9991 0 0,'0'0'904'0'0,"-7"6"-728"0"0,6-5-82 0 0,-1 0-1 0 0,1 1 0 0 0,-1-1 0 0 0,1 1 1 0 0,0-1-1 0 0,-1 1 0 0 0,1 0 0 0 0,0 0 1 0 0,0-1-1 0 0,0 1 0 0 0,1 0 0 0 0,-1 0 1 0 0,0 0-1 0 0,1 0 0 0 0,-1 0 0 0 0,1 0 1 0 0,0 0-1 0 0,0 0 0 0 0,-1 0 0 0 0,1 0 1 0 0,1 0-1 0 0,-1 0 0 0 0,0 1 0 0 0,0-1 1 0 0,1 0-1 0 0,-1 0 0 0 0,1 0 0 0 0,0-1 1 0 0,-1 1-1 0 0,2 2 0 0 0,3 7 541 0 0,0-1-1 0 0,1 0 1 0 0,0-1-1 0 0,8 10 1 0 0,-14-19-633 0 0,9 12 358 0 0,1-2 0 0 0,0 1 0 0 0,0-1 0 0 0,22 15 0 0 0,53 30 1471 0 0,-41-27-827 0 0,-24-16-516 0 0,0 2 0 0 0,-1 0 0 0 0,-1 1 0 0 0,0 1 0 0 0,-1 0 0 0 0,-1 2 0 0 0,14 19 0 0 0,-26-31-464 0 0,0 1 0 0 0,-1 0 0 0 0,0 0 1 0 0,0 1-1 0 0,-1-1 0 0 0,0 0 0 0 0,0 1 0 0 0,-1 0 0 0 0,0-1 0 0 0,0 1 0 0 0,0 0 0 0 0,-1-1 1 0 0,-1 1-1 0 0,1 0 0 0 0,-1 0 0 0 0,-1-1 0 0 0,1 1 0 0 0,-1-1 0 0 0,0 1 0 0 0,-1-1 0 0 0,0 0 1 0 0,0 0-1 0 0,-1 0 0 0 0,1 0 0 0 0,-2-1 0 0 0,-8 12 0 0 0,-2-3-251 0 0,0-1 0 0 0,-1-1 0 0 0,0 0-1 0 0,-25 13 1 0 0,-27 22-2415 0 0,60-41 1141 0 0,3 1-60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178 159 12295 0 0,'-31'2'471'0'0,"0"0"0"0"0,-32 8-1 0 0,22-3 1346 0 0,29-6 2148 0 0,15-1-3402 0 0,43 4 571 0 0,90-6 0 0 0,49-16-628 0 0,-70 5-179 0 0,912-80 2136 0 0,-771 58-2169 0 0,-166 22-3 0 0,11 2 30 0 0,-86 11-822 0 0,0 0 0 0 0,0 1 1 0 0,0 1-1 0 0,25 6 0 0 0,-32-6-1897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 5527 0 0,'0'0'423'0'0,"-2"-1"-278"0"0,-2 1 431 0 0,0 0 0 0 0,0-1-1 0 0,0 1 1 0 0,0 1-1 0 0,0-1 1 0 0,0 1 0 0 0,0-1-1 0 0,0 1 1 0 0,-8 3 1783 0 0,-3 8 108 0 0,14-10-2363 0 0,0 0 0 0 0,1 0 0 0 0,-1 0 0 0 0,1 0-1 0 0,0 0 1 0 0,0 0 0 0 0,-1 0 0 0 0,1 1 0 0 0,1-1 0 0 0,-1 0 0 0 0,0 0 0 0 0,0 0 0 0 0,1 0-1 0 0,-1 0 1 0 0,2 3 0 0 0,15 33 459 0 0,-12-29-331 0 0,4 6 55 0 0,0 0 0 0 0,1-1 1 0 0,18 21-1 0 0,-14-19-49 0 0,18 27 1 0 0,-31-41-231 0 0,0 0 1 0 0,1 1 0 0 0,-1-1 0 0 0,0 0-1 0 0,0 1 1 0 0,-1-1 0 0 0,1 0 0 0 0,0 1-1 0 0,-1-1 1 0 0,1 1 0 0 0,-1-1 0 0 0,0 1 0 0 0,0-1-1 0 0,0 1 1 0 0,0-1 0 0 0,0 1 0 0 0,-2 3-1 0 0,1-3 1 0 0,0 1-1 0 0,-1-1 1 0 0,1 0-1 0 0,-1 0 1 0 0,0 0-1 0 0,0 0 1 0 0,0 0-1 0 0,0 0 0 0 0,0-1 1 0 0,-1 1-1 0 0,-2 2 1 0 0,-8 4 10 0 0,1 0 0 0 0,-1-1 0 0 0,0-1 0 0 0,-23 10 1 0 0,35-17-19 0 0,-287 113-345 0 0,284-111 308 0 0,0-1 0 0 0,-1 0 1 0 0,1 0-1 0 0,0 0 1 0 0,-8 0-1 0 0,11-1-44 0 0,2-2-611 0 0,-1 0 232 0 0,1 0 0 0 0,0 0 0 0 0,0 0 0 0 0,0 1 0 0 0,1-1-1 0 0,-1 0 1 0 0,3-2 0 0 0,7-7-5329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9215 0 0,'0'0'831'0'0,"0"2"-686"0"0,-5 14 2492 0 0,1 0-1 0 0,-3 22 0 0 0,0 36 244 0 0,6-45-2360 0 0,-2 1 0 0 0,-11 45 0 0 0,-3-26-351 0 0,-2 0 0 0 0,-42 75 0 0 0,18-39-81 0 0,39-77-214 0 0,1 1-1 0 0,-1 0 1 0 0,2 0 0 0 0,-1 0-1 0 0,1 0 1 0 0,1 0 0 0 0,-2 12-1 0 0,5-10-2316 0 0,-2-10 1009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78 164 6911 0 0,'0'0'528'0'0,"-1"1"-172"0"0,-13 36 3475 0 0,-27 47 0 0 0,25-52-2878 0 0,14-29-905 0 0,-1 10 257 0 0,7-25 32 0 0,0-1-1 0 0,1 1 1 0 0,1 0-1 0 0,0 0 0 0 0,1 1 1 0 0,0-1-1 0 0,16-18 1 0 0,-9 13-260 0 0,1 0-1 0 0,0 2 1 0 0,1-1 0 0 0,36-24 0 0 0,-20 19-86 0 0,64-29-1 0 0,-73 41 116 0 0,0 0-1 0 0,0 2 1 0 0,0 0 0 0 0,25-3 0 0 0,-10 8 696 0 0,-36 2-646 0 0,0 1-41 0 0,0 0-81 0 0,-2 0-25 0 0,1-1 0 0 0,0 1 1 0 0,0-1-1 0 0,-1 1 1 0 0,1-1-1 0 0,0 1 1 0 0,-1-1-1 0 0,1 1 1 0 0,-1 0-1 0 0,1 0 1 0 0,-1-1-1 0 0,1 1 1 0 0,-1 0-1 0 0,1 0 0 0 0,-1-1 1 0 0,0 1-1 0 0,1 1 1 0 0,-1-1-4 0 0,0-1 0 0 0,0 1 0 0 0,0 0 0 0 0,1 0 0 0 0,-1-1 0 0 0,0 1 0 0 0,0 0 1 0 0,0 0-1 0 0,0-1 0 0 0,-1 1 0 0 0,1 0 0 0 0,0-1 0 0 0,0 1 0 0 0,0 0 0 0 0,-1 0 0 0 0,1-1 0 0 0,0 1 1 0 0,-1 1-1 0 0,-7 11 27 0 0,8-13-30 0 0,-9 11 29 0 0,0 0 1 0 0,-21 18-1 0 0,20-20-11 0 0,0 0 0 0 0,0 2 0 0 0,-9 12 0 0 0,10-10-10 0 0,0 1 0 0 0,1 0-1 0 0,0 0 1 0 0,1 1-1 0 0,-10 28 1 0 0,16-38-8 0 0,0-1-1 0 0,0 1 1 0 0,0 0-1 0 0,1-1 1 0 0,-1 1 0 0 0,1 0-1 0 0,0-1 1 0 0,1 1-1 0 0,-1 0 1 0 0,1-1-1 0 0,0 1 1 0 0,0 0-1 0 0,0-1 1 0 0,1 1 0 0 0,-1-1-1 0 0,1 0 1 0 0,0 1-1 0 0,1-1 1 0 0,-1 0-1 0 0,1 0 1 0 0,0-1-1 0 0,0 1 1 0 0,0 0 0 0 0,6 4-1 0 0,-6-5 8 0 0,1-1 0 0 0,-1 0 0 0 0,1 1 0 0 0,0-2 0 0 0,0 1 0 0 0,0 0-1 0 0,0-1 1 0 0,0 0 0 0 0,0 0 0 0 0,0 0 0 0 0,0 0 0 0 0,1-1 0 0 0,-1 1 0 0 0,0-1 0 0 0,0 0-1 0 0,1-1 1 0 0,-1 1 0 0 0,0-1 0 0 0,0 1 0 0 0,7-4 0 0 0,0 1-222 0 0,0 0-1 0 0,0-2 1 0 0,0 1 0 0 0,-1-2-1 0 0,1 1 1 0 0,12-10 0 0 0,-7 0-3663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9 187 7831 0 0,'0'0'603'0'0,"-1"2"-396"0"0,-4 8-857 0 0,3 4 9272 0 0,10-17-8116 0 0,8-6-152 0 0,0 0 0 0 0,-1-2 0 0 0,-1 0 0 0 0,16-14-1 0 0,18-14-4 0 0,-9 11-64 0 0,73-38 0 0 0,-108 64-268 0 0,-1 0 0 0 0,1 0 0 0 0,0 1 0 0 0,-1 0 0 0 0,1 0 0 0 0,0 0-1 0 0,0 0 1 0 0,5 0 0 0 0,-8 1 58 0 0,1 2 16 0 0,0 0-25 0 0,-1 1 1 0 0,1 0 0 0 0,0 0 0 0 0,-1 0 0 0 0,1 0 0 0 0,-1 0 0 0 0,0 1 0 0 0,0-1 0 0 0,0 0 0 0 0,0 1 0 0 0,0 5 0 0 0,-1 2 163 0 0,0 0 0 0 0,-2 14 0 0 0,1-13-63 0 0,0 0 0 0 0,2 13 0 0 0,-1-22-148 0 0,1 1 0 0 0,-1-1-1 0 0,1 1 1 0 0,0-1 0 0 0,0 1 0 0 0,0-1 0 0 0,1 0 0 0 0,-1 1 0 0 0,1-1 0 0 0,-1 0 0 0 0,4 4 0 0 0,-2-4-9 0 0,0-1 0 0 0,-1 1 0 0 0,1-1 0 0 0,0 1 0 0 0,1-1 0 0 0,-1 0 0 0 0,0 0 0 0 0,1-1 0 0 0,-1 1 0 0 0,1-1 0 0 0,-1 0 0 0 0,1 1 0 0 0,0-2 0 0 0,0 1 1 0 0,-1 0-1 0 0,1-1 0 0 0,7 1 0 0 0,7-1 29 0 0,0-1 0 0 0,26-5 1 0 0,-25 4-6 0 0,26-2 2 0 0,0 2-1 0 0,0 2 1 0 0,57 8 0 0 0,-90-7-551 0 0,8 1-6663 0 0,-9-2 656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5983 0 0,'0'0'9244'0'0,"2"0"-8502"0"0,22-8 65 0 0,0 2 0 0 0,0 1 1 0 0,1 1-1 0 0,26-2 1 0 0,-6 1-263 0 0,21-3-27 0 0,111-16-28 0 0,-163 22-535 0 0,-3 0-522 0 0,-1 0 1 0 0,1 1-1 0 0,0 0 0 0 0,0 0 1 0 0,13 2-1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11055 0 0,'0'0'852'0'0,"2"0"-309"0"0,81-12 2258 0 0,1 3 1 0 0,0 4-1 0 0,128 10 0 0 0,-125 5-6509 0 0,-68-6-3592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1839 0 0,'0'0'251'0'0,"9"9"2012"0"0,-8-6-2255 0 0,6 10 8408 0 0,-4-2-3194 0 0,-3-9-5070 0 0,-1 1-6 0 0,1 0 1 0 0,-1 0-1 0 0,0 0 0 0 0,0 0 0 0 0,0-1 0 0 0,0 1 1 0 0,0 0-1 0 0,0 0 0 0 0,-1-1 0 0 0,0 1 0 0 0,1-1 0 0 0,-1 1 1 0 0,-3 2-1 0 0,-1 0-73 0 0,5-4 86 0 0,1-3-151 0 0,1 1 1 0 0,-1-1-1 0 0,0 0 1 0 0,1 1-1 0 0,-1 0 1 0 0,1-1-1 0 0,-1 1 1 0 0,1-1-1 0 0,0 1 1 0 0,1-2 0 0 0,17-21 42 0 0,-14 18-35 0 0,-3 5 552 0 0,-3 5-510 0 0,1 0 0 0 0,-1-1 0 0 0,0 1-1 0 0,0-1 1 0 0,-3 8 0 0 0,1-2 1 0 0,-3-2-38 0 0,1 0 22 0 0,1-1-22 0 0,3-5 339 0 0,7-18-130 0 0,0 5 115 0 0,-5 10 225 0 0,-5 8-358 0 0,-5 8-58 0 0,-14 28 57 0 0,19-35-315 0 0,4-5-488 0 0,10-7-1209 0 0,-7 2 697 0 0,14-9-6252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22 3679 0 0,'-12'1'317'0'0,"0"0"0"0"0,1 0 0 0 0,-1 2 0 0 0,0-1-1 0 0,-14 6 1 0 0,-27 12 10170 0 0,50-18-7907 0 0,3-1-2542 0 0,0 0 0 0 0,0 0 0 0 0,0 0 0 0 0,0 1 1 0 0,0-1-1 0 0,1 0 0 0 0,-1 0 0 0 0,1 0 0 0 0,-1 0 0 0 0,1 0 0 0 0,-1 0 0 0 0,1 0 0 0 0,-1 0 0 0 0,1 0 0 0 0,0 0 0 0 0,0 0 0 0 0,-1 0 0 0 0,1 0 0 0 0,0 0 0 0 0,0-1 0 0 0,0 1 0 0 0,0 0 1 0 0,0-1-1 0 0,0 1 0 0 0,0 0 0 0 0,0-1 0 0 0,0 0 0 0 0,0 1 0 0 0,1-1 0 0 0,-1 1 0 0 0,0-1 0 0 0,0 0 0 0 0,0 0 0 0 0,1 0 0 0 0,-1 0 0 0 0,0 0 0 0 0,2 0 0 0 0,5 0 133 0 0,0-1-1 0 0,0 1 1 0 0,-1-2-1 0 0,10-1 1 0 0,42-11 779 0 0,40-9 441 0 0,159-17 1 0 0,-252 40-1404 0 0,17-3-48 0 0,0 2 0 0 0,0 1 0 0 0,1 1 0 0 0,30 5 0 0 0,-52-5-9 0 0,-2-1-27 0 0,1 0 91 0 0,-1 0 0 0 0,0 1 0 0 0,1-1 0 0 0,-1 0-1 0 0,1 1 1 0 0,-1-1 0 0 0,1 0 0 0 0,-1 1 0 0 0,0-1 0 0 0,1 1 0 0 0,-1-1-1 0 0,0 1 1 0 0,0-1 0 0 0,1 1 0 0 0,-1-1 0 0 0,0 1 0 0 0,0-1 0 0 0,1 1 0 0 0,-1-1-1 0 0,0 1 1 0 0,0-1 0 0 0,0 1 0 0 0,0-1 0 0 0,0 1 0 0 0,0-1 0 0 0,0 1 0 0 0,0-1-1 0 0,0 1 1 0 0,0 1 0 0 0,-3 17-4 0 0,0-9 9 0 0,0 0 0 0 0,-1 0 0 0 0,-1 0 0 0 0,0-1 0 0 0,-8 12 0 0 0,-34 42 0 0 0,9-14 0 0 0,-64 105 0 0 0,18-26 0 0 0,78-118 23 0 0,0-1 1 0 0,0 1-1 0 0,1 0 0 0 0,-6 17 0 0 0,11-26-83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347 131 5063 0 0,'-37'16'528'0'0,"-8"4"270"0"0,41-18 754 0 0,-1 1-1 0 0,1 0 1 0 0,0 0 0 0 0,-5 10 4522 0 0,20-17-5256 0 0,18-9-1044 0 0,42-30 569 0 0,61-32 441 0 0,-107 62-505 0 0,0 2-1 0 0,1 1 1 0 0,38-10-1 0 0,-52 18-94 0 0,-10 2 3 0 0,-1 2 11 0 0,0 0-161 0 0,0-1-1 0 0,-1 1 1 0 0,1 0-1 0 0,0-1 0 0 0,-1 1 1 0 0,1 0-1 0 0,-1 0 1 0 0,1 0-1 0 0,-1 0 0 0 0,0-1 1 0 0,0 1-1 0 0,0 0 1 0 0,0 0-1 0 0,-1 3 0 0 0,0 0 23 0 0,0 0-1 0 0,0 1 0 0 0,-1-2 0 0 0,0 1 0 0 0,-2 6 1 0 0,-5 5 79 0 0,-1 0 1 0 0,-11 15-1 0 0,20-31-133 0 0,-160 192 96 0 0,141-169-164 0 0,-3 2-310 0 0,-2-1 0 0 0,-1-1 0 0 0,-46 32 1 0 0,29-28-321 0 0,-84 40 0 0 0,109-59 767 0 0,0 1 0 0 0,0 1 1 0 0,-19 14-1 0 0,35-23 535 0 0,4 0-386 0 0,3 0-118 0 0,1 1 0 0 0,-1-2 0 0 0,1 1-1 0 0,-1-1 1 0 0,1 1 0 0 0,0-1 0 0 0,-1-1 0 0 0,7 0 0 0 0,50-13 384 0 0,-28 7-273 0 0,114-17 517 0 0,-41 9-209 0 0,-79 10-401 0 0,1 1-1 0 0,0 2 1 0 0,-1 1-1 0 0,1 2 1 0 0,46 5-1 0 0,-74-6-251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 6447 0 0,'-7'-6'16047'0'0,"5"7"-15949"0"0,0 0 1 0 0,0 1-1 0 0,0-1 0 0 0,0 1 1 0 0,0 0-1 0 0,0-1 0 0 0,0 1 1 0 0,1 0-1 0 0,-1 0 0 0 0,1 0 1 0 0,0 0-1 0 0,-1 0 0 0 0,1 0 1 0 0,-2 5-1 0 0,-12 40 145 0 0,10-30-100 0 0,-60 185 117 0 0,52-157-1294 0 0,-15 82 0 0 0,28-125-698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8287 0 0,'0'2'9603'0'0,"-6"31"-5145"0"0,-6 21-2893 0 0,0-1-1127 0 0,-13 43-307 0 0,-41 104 1 0 0,60-181-131 0 0,-9 18-36 0 0,9-25-4 0 0,1 1 1 0 0,1-1-1 0 0,0 1 0 0 0,0 0 1 0 0,2 0-1 0 0,-3 20 1 0 0,5-31-129 0 0,2-2-1169 0 0,-1 0 1114 0 0,1 0 0 0 0,0 0 0 0 0,0 0 0 0 0,-1 0 0 0 0,1 0 0 0 0,0 0-1 0 0,-1 0 1 0 0,1-1 0 0 0,0 1 0 0 0,-1-1 0 0 0,3 0 0 0 0,11-7-1153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46 7367 0 0,'9'-9'1784'0'0,"-3"4"-2054"0"0,0 0 1 0 0,1 1-1 0 0,10-6 1 0 0,6-2 17607 0 0,-22 13-17301 0 0,-1 0 0 0 0,1 0 0 0 0,0 0 0 0 0,-1 0 0 0 0,1 0 0 0 0,-1 0 0 0 0,1 0 0 0 0,-1 0 0 0 0,0 0 0 0 0,1 0 0 0 0,-1 1 0 0 0,0-1 0 0 0,0 0 0 0 0,0 0 0 0 0,1 0 0 0 0,-1 0-1 0 0,-1 3 1 0 0,-2 3-31 0 0,-1-1-1 0 0,-1 1 0 0 0,1-1 1 0 0,-1 0-1 0 0,0 0 0 0 0,0-1 1 0 0,-1 1-1 0 0,0-1 0 0 0,0 0 1 0 0,0-1-1 0 0,0 0 0 0 0,-11 6 1 0 0,-10 4-144 0 0,-52 18 1 0 0,78-31 133 0 0,-43 15-486 0 0,0-2 0 0 0,-53 10-1 0 0,85-21 322 0 0,-1-1 0 0 0,1-1 0 0 0,-1 0-1 0 0,0-1 1 0 0,0 0 0 0 0,1-1 0 0 0,-1-1 0 0 0,1 1-1 0 0,-1-2 1 0 0,1 0 0 0 0,0-1 0 0 0,0 0-1 0 0,-12-6 1 0 0,18 7-75 0 0,0 0 0 0 0,0-1 1 0 0,1 0-1 0 0,-1 0 0 0 0,1 0 0 0 0,0-1 0 0 0,-7-8 1 0 0,11 12-195 0 0,1 1-63 0 0,0-1 440 0 0,1 0-1 0 0,-1 1 1 0 0,0-1 0 0 0,0 0-1 0 0,0 1 1 0 0,0-1 0 0 0,0 1-1 0 0,1-1 1 0 0,-1 1 0 0 0,0-1-1 0 0,0 0 1 0 0,1 1 0 0 0,0-1-1 0 0,0-1-10 0 0,1 0 17 0 0,13 1-258 0 0,-6 2 329 0 0,-8-1-2 0 0,-1 1 1 0 0,1-1-1 0 0,-1 0 0 0 0,1 0 0 0 0,-1 1 0 0 0,1-1 0 0 0,-1 0 0 0 0,1 1 1 0 0,-1-1-1 0 0,1 1 0 0 0,-1-1 0 0 0,1 0 0 0 0,-1 1 0 0 0,0-1 1 0 0,1 1-1 0 0,-1-1 0 0 0,0 1 0 0 0,1-1 0 0 0,-1 1 0 0 0,0-1 1 0 0,0 1-1 0 0,1 0 0 0 0,-1-1 0 0 0,0 1 0 0 0,0-1 0 0 0,0 1 0 0 0,0 0 1 0 0,0 17 409 0 0,0-18-411 0 0,-1 9 138 0 0,0 0 0 0 0,-1-1 0 0 0,0 1 0 0 0,-1-1 1 0 0,0 0-1 0 0,0 0 0 0 0,-1 0 0 0 0,-6 11 0 0 0,-7 8 152 0 0,-20 23 0 0 0,29-41-239 0 0,-14 18 50 0 0,-1 0-1 0 0,-34 29 0 0 0,50-49-90 0 0,7-7-22 0 0,0 0 1 0 0,0 1 0 0 0,0-1-1 0 0,-1 0 1 0 0,1 0 0 0 0,0 0-1 0 0,0 0 1 0 0,0 1-1 0 0,0-1 1 0 0,0 0 0 0 0,0 0-1 0 0,0 0 1 0 0,0 1-1 0 0,-1-1 1 0 0,1 0 0 0 0,0 0-1 0 0,0 0 1 0 0,0 1 0 0 0,0-1-1 0 0,0 0 1 0 0,0 0-1 0 0,0 0 1 0 0,0 1 0 0 0,0-1-1 0 0,0 0 1 0 0,0 0 0 0 0,1 1-1 0 0,-1-1 1 0 0,0 0-1 0 0,0 0 1 0 0,0 0 0 0 0,0 1-1 0 0,1 0 3 0 0,1 0 0 0 0,-1-1 0 0 0,1 1 0 0 0,-1 0 0 0 0,1-1 0 0 0,-1 1 0 0 0,1 0 0 0 0,0-1 0 0 0,-1 0-1 0 0,1 1 1 0 0,0-1 0 0 0,1 0 0 0 0,27 1-76 0 0,-21-1 60 0 0,53-3-247 0 0,-40 1 207 0 0,0 2-1 0 0,0 0 1 0 0,0 1-1 0 0,24 4 1 0 0,-34-2 64 0 0,0 0 0 0 0,0 1 1 0 0,0 0-1 0 0,-1 1 0 0 0,0 1 1 0 0,0-1-1 0 0,0 2 0 0 0,-1-1 1 0 0,0 2-1 0 0,0-1 0 0 0,-1 1 1 0 0,1 1-1 0 0,-2-1 0 0 0,1 2 1 0 0,9 14-1 0 0,53 79 3601 0 0,-69-101-3517 0 0,0 1 0 0 0,-1 0-1 0 0,1 0 1 0 0,-1 0 0 0 0,0 0 0 0 0,0 0-1 0 0,0 0 1 0 0,0 0 0 0 0,0 0 0 0 0,-1 1-1 0 0,1-1 1 0 0,-1 0 0 0 0,0 0 0 0 0,0 7 0 0 0,-1-7-96 0 0,0 0 1 0 0,0 0 0 0 0,-1 0-1 0 0,1 0 1 0 0,-1 0 0 0 0,1 0-1 0 0,-1 0 1 0 0,0 0 0 0 0,0-1-1 0 0,0 1 1 0 0,0-1 0 0 0,-1 0-1 0 0,1 1 1 0 0,-4 1 0 0 0,-5 4 47 0 0,-1 1 1 0 0,0-2-1 0 0,-1 0 0 0 0,0 0 1 0 0,0-1-1 0 0,-28 8 1 0 0,-88 15 274 0 0,119-27-320 0 0,-113 16 0 0 0,110-17-8 0 0,1-1 0 0 0,0 0-1 0 0,0-1 1 0 0,-1 0 0 0 0,1-1 0 0 0,0-1 0 0 0,0 1-1 0 0,-13-6 1 0 0,23 7-73 0 0,-1 0 0 0 0,1-1-1 0 0,-1 1 1 0 0,1 0 0 0 0,0-1-1 0 0,-1 1 1 0 0,1-1 0 0 0,0 0 0 0 0,0 0-1 0 0,-2-2 1 0 0,3 3-148 0 0,1 0 0 0 0,-1-1 1 0 0,0 1-1 0 0,1 0 0 0 0,-1-1 0 0 0,1 1 0 0 0,-1 0 0 0 0,1-1 0 0 0,-1 1 1 0 0,1-1-1 0 0,0 1 0 0 0,0 0 0 0 0,0-1 0 0 0,0 1 0 0 0,0-1 0 0 0,0 1 1 0 0,0-1-1 0 0,0 1 0 0 0,1-1 0 0 0,0-1 0 0 0,5-12-7518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4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6911 0 0,'0'0'14890'0'0,"1"-1"-14147"0"0,1-1-590 0 0,0 0 0 0 0,0 1-1 0 0,0-1 1 0 0,0 1 0 0 0,0 0-1 0 0,1-1 1 0 0,-1 1-1 0 0,0 0 1 0 0,1 0 0 0 0,-1 1-1 0 0,5-2 1 0 0,30-1 817 0 0,-5 1-493 0 0,258-57 387 0 0,-118 9-3644 0 0,-154 44 936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15631 0 0,'0'0'3291'0'0,"1"1"-2420"0"0,2 2-667 0 0,0 0 1 0 0,0-1-1 0 0,0 0 1 0 0,0 1-1 0 0,0-1 1 0 0,0 0-1 0 0,1 0 1 0 0,-1-1-1 0 0,1 1 1 0 0,0-1-1 0 0,-1 0 1 0 0,1 0-1 0 0,0 0 1 0 0,6 1 0 0 0,9 0 426 0 0,33-1 1 0 0,-38-1-406 0 0,258-19 1221 0 0,-1-23-17 0 0,-236 37-1402 0 0,-22 2-70 0 0,0 1 0 0 0,19-7-1 0 0,-30 8-211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9671 0 0,'-1'2'7090'0'0,"-2"5"-6447"0"0,0 1 0 0 0,1-1 0 0 0,-1 1 0 0 0,2-1 0 0 0,-3 15 0 0 0,1 44 182 0 0,2-33-116 0 0,-26 230 937 0 0,16-201-1203 0 0,-3 0-1 0 0,-26 69 1 0 0,33-113-1166 0 0,-12 20-1 0 0,-3 7-1158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16583 0 0,'0'0'1914'0'0,"2"0"-1149"0"0,6 2-218 0 0,0-1 0 0 0,0 0 0 0 0,0-1-1 0 0,1 0 1 0 0,8-1 0 0 0,44-7 1104 0 0,-54 7-1478 0 0,6-1 104 0 0,283-51 2982 0 0,-124 23-2243 0 0,-141 26-960 0 0,-26 3-62 0 0,44-4-489 0 0,-46 5 426 0 0,1 0 1 0 0,0 0-1 0 0,-1 0 1 0 0,1 1-1 0 0,0 0 1 0 0,-1 0-1 0 0,1 0 1 0 0,-1 0-1 0 0,1 0 1 0 0,4 3-1 0 0,-7-3-632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60 9935 0 0,'1'-2'455'0'0,"11"-16"168"0"0,11-21 6329 0 0,-23 40-6875 0 0,-1 0 0 0 0,1 1 0 0 0,-1-1 0 0 0,0 0 0 0 0,1 1 1 0 0,-1-1-1 0 0,0 0 0 0 0,0 0 0 0 0,-1 2 0 0 0,-3 3 158 0 0,-44 94 1807 0 0,19-37-1240 0 0,-97 148-85 0 0,64-113-546 0 0,56-86-160 0 0,-37 65 44 0 0,40-70-232 0 0,0 1-1 0 0,1 0 1 0 0,1 0 0 0 0,-1 0-1 0 0,1 1 1 0 0,0-1-1 0 0,0 17 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 6447 0 0,'11'-10'13457'0'0,"-21"15"-7033"0"0,6-1-9018 0 0,-1 0 2658 0 0,1 1 0 0 0,0 0 1 0 0,1 0-1 0 0,-1 1 0 0 0,1-1 1 0 0,0 1-1 0 0,0-1 0 0 0,0 1 1 0 0,1 0-1 0 0,-2 9 0 0 0,2-8-320 0 0,0 1 0 0 0,1-1 1 0 0,0 1-1 0 0,0 0 0 0 0,0-1 0 0 0,1 1 0 0 0,1 0 0 0 0,0 8 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405 273 9215 0 0,'0'0'707'0'0,"2"0"-283"0"0,2 1-76 0 0,1-1-1 0 0,0 0 1 0 0,0 0 0 0 0,0-1 0 0 0,0 1-1 0 0,-1-1 1 0 0,1 0 0 0 0,0-1 0 0 0,-1 1-1 0 0,1-1 1 0 0,-1 0 0 0 0,1 0 0 0 0,-1 0-1 0 0,0 0 1 0 0,0-1 0 0 0,0 0-1 0 0,0 0 1 0 0,0 0 0 0 0,-1 0 0 0 0,1-1-1 0 0,-1 1 1 0 0,3-5 0 0 0,-3 5-245 0 0,-1-1 0 0 0,1 1-1 0 0,-1 0 1 0 0,0-1 0 0 0,0 1 0 0 0,-1-1 0 0 0,1 1 0 0 0,-1-1-1 0 0,0 0 1 0 0,0 0 0 0 0,0 0 0 0 0,0 0 0 0 0,-1 1 0 0 0,1-1-1 0 0,-1 0 1 0 0,0 0 0 0 0,0 0 0 0 0,-1 0 0 0 0,1 0 0 0 0,-1 0-1 0 0,0 0 1 0 0,0 0 0 0 0,0 0 0 0 0,-1 1 0 0 0,1-1 0 0 0,-1 0-1 0 0,-3-5 1 0 0,-6-7 29 0 0,-1 0 1 0 0,-1 1-1 0 0,-14-14 0 0 0,23 25-132 0 0,0 0 1 0 0,-1 0-1 0 0,0 0 1 0 0,0 1-1 0 0,0-1 1 0 0,-1 1-1 0 0,1 1 1 0 0,-1-1-1 0 0,1 1 1 0 0,-1 0-1 0 0,0 0 1 0 0,0 0-1 0 0,0 1 1 0 0,-6-1-1 0 0,-1 2-20 0 0,1 1-1 0 0,-1 0 0 0 0,1 1 1 0 0,0 0-1 0 0,-1 1 0 0 0,1 0 1 0 0,0 0-1 0 0,1 2 1 0 0,-1 0-1 0 0,1 0 0 0 0,0 1 1 0 0,-16 10-1 0 0,5 0-32 0 0,1 0-1 0 0,1 1 0 0 0,1 1 1 0 0,-33 39-1 0 0,44-47 56 0 0,1 0 0 0 0,0 0 0 0 0,0 1 0 0 0,1 0 1 0 0,1 0-1 0 0,-1 1 0 0 0,2-1 0 0 0,-5 17 0 0 0,8-24-1 0 0,1 0 1 0 0,-1 0-1 0 0,1-1 0 0 0,0 1 1 0 0,0 0-1 0 0,0 0 0 0 0,0 0 1 0 0,0 0-1 0 0,1 0 0 0 0,0 0 1 0 0,0 0-1 0 0,3 7 0 0 0,-2-8 0 0 0,-1 0 0 0 0,1 0 0 0 0,1-1 0 0 0,-1 1 0 0 0,0 0 0 0 0,1-1 0 0 0,-1 1 0 0 0,1-1 0 0 0,0 0 0 0 0,-1 0 0 0 0,1 0 0 0 0,0 0 0 0 0,1 0 0 0 0,-1-1 0 0 0,0 0 0 0 0,7 3 1 0 0,-1-2 22 0 0,0 0 0 0 0,1-1 0 0 0,-1 0 0 0 0,1 0 1 0 0,-1-1-1 0 0,1 0 0 0 0,0 0 0 0 0,-1-1 0 0 0,1-1 1 0 0,10-2-1 0 0,10-4 28 0 0,52-22 0 0 0,-67 24-53 0 0,0-2-1 0 0,0 0 0 0 0,23-17 1 0 0,-30 20 10 0 0,-1-1 0 0 0,-1 0 0 0 0,1-1 0 0 0,-1 1 0 0 0,0-1 0 0 0,0 0 0 0 0,-1-1 0 0 0,6-9 0 0 0,-9 8 406 0 0,-8 12-306 0 0,-9 11-92 0 0,0 4 139 0 0,1 0-1 0 0,-20 37 1 0 0,14-23-38 0 0,-30 50-144 0 0,2 3-1 0 0,-38 97 0 0 0,73-141-954 0 0,6-18-2381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14743 0 0,'0'0'4322'0'0,"-1"2"-3456"0"0,-23 22-414 0 0,1 2 0 0 0,-34 50 0 0 0,44-54-553 0 0,-2-1-1 0 0,0-1 1 0 0,-2 0-1 0 0,0-1 0 0 0,-38 33 1 0 0,-44 15-390 0 0,57-39 137 0 0,-54 44 0 0 0,91-66 400 0 0,-1-1 0 0 0,0 1 1 0 0,1 0-1 0 0,0 0 0 0 0,1 0 0 0 0,0 1 0 0 0,-1 0 0 0 0,2 0 0 0 0,-1 0 0 0 0,1 0 0 0 0,-3 10 1 0 0,5-13-20 0 0,0 0 1 0 0,1 0 0 0 0,-1 0-1 0 0,1 0 1 0 0,0 0 0 0 0,0 0 0 0 0,0 0-1 0 0,0 0 1 0 0,1 0 0 0 0,0 0-1 0 0,0 0 1 0 0,0 0 0 0 0,0 0 0 0 0,0-1-1 0 0,1 1 1 0 0,-1 0 0 0 0,1-1 0 0 0,0 1-1 0 0,1-1 1 0 0,-1 0 0 0 0,0 0-1 0 0,1 0 1 0 0,5 5 0 0 0,1 0 84 0 0,1-1 1 0 0,0 0-1 0 0,0 0 1 0 0,0-1 0 0 0,1-1-1 0 0,0 0 1 0 0,0 0-1 0 0,21 5 1 0 0,-9-4-12 0 0,1-1 0 0 0,-1-2 0 0 0,36 2 0 0 0,-41-5-71 0 0,0-1-1 0 0,0 0 1 0 0,0-1 0 0 0,0-2-1 0 0,19-5 1 0 0,0-3 63 0 0,47-22 0 0 0,-54 18-32 0 0,0-1 1 0 0,-1-2-1 0 0,-1-1 0 0 0,-1-1 1 0 0,32-32-1 0 0,-47 41-32 0 0,21-26 0 0 0,-30 35-28 0 0,0-1-1 0 0,-1 0 0 0 0,1 0 1 0 0,-1 0-1 0 0,0 0 1 0 0,0 0-1 0 0,-1-1 1 0 0,1 1-1 0 0,-1 0 1 0 0,0-1-1 0 0,0 1 1 0 0,0-7-1 0 0,-3 2 0 0 0,1 8-2 0 0,0-1 0 0 0,0 1-1 0 0,-1-1 1 0 0,1 1 0 0 0,-1 0 0 0 0,1 0 0 0 0,-1 0-1 0 0,1-1 1 0 0,-1 1 0 0 0,0 1 0 0 0,1-1-1 0 0,-1 0 1 0 0,0 0 0 0 0,0 1 0 0 0,0-1-1 0 0,1 1 1 0 0,-1-1 0 0 0,0 1 0 0 0,0 0 0 0 0,0 0-1 0 0,0 0 1 0 0,0 0 0 0 0,0 0 0 0 0,0 0-1 0 0,-3 1 1 0 0,-6 1-98 0 0,0 0 0 0 0,0 1 0 0 0,-11 4 0 0 0,17-5 38 0 0,-8 2 19 0 0,-1 1 0 0 0,1 1-1 0 0,1 1 1 0 0,-1 0 0 0 0,1 0 0 0 0,0 1-1 0 0,-14 12 1 0 0,20-14 24 0 0,0 0 0 0 0,0 0-1 0 0,1 0 1 0 0,0 1 0 0 0,0-1-1 0 0,0 1 1 0 0,1 1 0 0 0,0-1 0 0 0,0 0-1 0 0,1 1 1 0 0,0 0 0 0 0,1 0-1 0 0,-4 15 1 0 0,5-17-461 0 0,0 0 0 0 0,0 0-1 0 0,1 0 1 0 0,0 0 0 0 0,0 0 0 0 0,1 1-1 0 0,-1-1 1 0 0,1 0 0 0 0,0 0 0 0 0,1 0-1 0 0,0 0 1 0 0,0-1 0 0 0,0 1 0 0 0,5 9-1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1493 5983 0 0,'2'-9'8912'0'0,"-1"9"-8811"0"0,0 0-1 0 0,0 1 1 0 0,0-1 0 0 0,0 1-1 0 0,0-1 1 0 0,1 1-1 0 0,-1-1 1 0 0,-1 1-1 0 0,1 0 1 0 0,0 0-1 0 0,0-1 1 0 0,0 1 0 0 0,0 0-1 0 0,0 0 1 0 0,-1 0-1 0 0,1 0 1 0 0,1 2-1 0 0,10 18 692 0 0,-12-20-738 0 0,11 25 271 0 0,-1 1 1 0 0,-1 0-1 0 0,8 47 0 0 0,1 2-306 0 0,-2-6-103 0 0,-3 1 0 0 0,-3 0 0 0 0,1 86 0 0 0,-11 200-2684 0 0,-2-324 2831 0 0,-2 78 727 0 0,5-94-454 0 0,0-1-1 0 0,1 0 1 0 0,0 0 0 0 0,9 28 0 0 0,-11-41-307 0 0,1-1-18 0 0,7 8 165 0 0,-2-6-117 0 0,-5-3 9 0 0,1-1 63 0 0,-1-1 1 0 0,1 1-1 0 0,0-1 0 0 0,-1 0 1 0 0,1 1-1 0 0,-1-1 0 0 0,1 0 1 0 0,-1 0-1 0 0,0 0 0 0 0,1 0 1 0 0,-1 0-1 0 0,0 0 0 0 0,0-1 1 0 0,0 1-1 0 0,0 0 0 0 0,0-1 1 0 0,2-2-1 0 0,17-31 5 0 0,-16 27 41 0 0,1-1-151 0 0,-1-1-1 0 0,-1 1 1 0 0,1-1 0 0 0,-2 0-1 0 0,1 0 1 0 0,0-13 0 0 0,3-65 18 0 0,-5 43-4 0 0,3-33-40 0 0,19-222 0 0 0,61-257 952 0 0,-69 495-709 0 0,2 0-1 0 0,2 1 1 0 0,40-83 0 0 0,102-163-206 0 0,-132 258-35 0 0,-7 13-125 0 0,28-64 0 0 0,-45 87 81 0 0,0-1 1 0 0,-1 0-1 0 0,0 0 0 0 0,-1 0 1 0 0,-1 0-1 0 0,0 0 1 0 0,-1-1-1 0 0,-2-25 0 0 0,-18-96-51 0 0,19 132 93 0 0,-1 0-1 0 0,-9-69-184 0 0,9 62 154 0 0,1 1 0 0 0,0 0-1 0 0,1 0 1 0 0,0-1 0 0 0,3-10 0 0 0,-2 9-18 0 0,5-25 23 0 0,7 8 11 0 0,-10 20-3 0 0,0 1-1 0 0,0-1 0 0 0,-1 0 0 0 0,0 0 0 0 0,3-17 0 0 0,-5 16 19 0 0,-1 1 0 0 0,0 3-11 0 0,0 3-31 0 0,0-3 31 0 0,-2-1 11 0 0,-1-2 0 0 0,-1-3-1 0 0,2 3-31 0 0,1-2 1 0 0,0 5 31 0 0,0 3 0 0 0,1 1 0 0 0,0-1 0 0 0,0 0 0 0 0,0 0 0 0 0,0 1 0 0 0,0-1 0 0 0,0 0 0 0 0,2-5 0 0 0,-1 2-10 0 0,0 5-44 0 0,-1 2 1 0 0,4 8 42 0 0,3 4 11 0 0,-3-10 0 0 0,-1-2 0 0 0,4 3 0 0 0,-1 0 0 0 0,2 0 0 0 0,-1-1 0 0 0,0 0 0 0 0,0 0 0 0 0,1-1 0 0 0,0 0 0 0 0,8 2 0 0 0,67 4 0 0 0,-57-6 0 0 0,186 4 0 0 0,-80-5 0 0 0,-6 8 0 0 0,-60-4 0 0 0,0-4 0 0 0,106-10 0 0 0,14 0 0 0 0,28 12-256 0 0,-112-1 120 0 0,154-2 136 0 0,-34-11 0 0 0,20 15-798 0 0,-228-4 791 0 0,26 3 3 0 0,0-3 1 0 0,55-5-1 0 0,-32-1 34 0 0,88 3-1 0 0,-107 3-24 0 0,2 2-5 0 0,-1 3 0 0 0,46 9 0 0 0,-68-10 0 0 0,0-2 0 0 0,0-1 0 0 0,42-3 0 0 0,67-16 0 0 0,-84 10 0 0 0,-6 3 43 0 0,1 1 0 0 0,76 3-1 0 0,-112 1-42 0 0,0 1 0 0 0,23 5 0 0 0,-11-4 35 0 0,0-1 0 0 0,0-1 0 0 0,0-1-1 0 0,38-5 1 0 0,29-1 55 0 0,5 5-26 0 0,-82 3-53 0 0,0 2 32 0 0,2 0-33 0 0,5 6-90 0 0,-16-9 52 0 0,0 0 0 0 0,0 0 0 0 0,0 0 0 0 0,0 0 0 0 0,0 0 0 0 0,0 0 0 0 0,0 1 0 0 0,0-1 0 0 0,1 0 0 0 0,-1 0 0 0 0,0 0 0 0 0,0 0 0 0 0,0 0 1 0 0,0 0-1 0 0,0 0 0 0 0,0 0 0 0 0,0 0 0 0 0,0 1 0 0 0,0-1 0 0 0,0 0 0 0 0,0 0 0 0 0,0 0 0 0 0,0 0 0 0 0,0 0 0 0 0,0 0 0 0 0,0 0 0 0 0,0 0 1 0 0,0 1-1 0 0,0-1 0 0 0,0 0 0 0 0,0 0 0 0 0,0 0 0 0 0,-1 0 0 0 0,1 0 0 0 0,0 0 0 0 0,0 0 0 0 0,0 0 0 0 0,0 0 0 0 0,0 1 0 0 0,0-1 0 0 0,0 0 0 0 0,0 0 1 0 0,0 0-1 0 0,0 0 0 0 0,0 0 0 0 0,0 0 0 0 0,-1 0 0 0 0,1 0 0 0 0,-2 2-447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2303 0 0,'0'2'2262'0'0,"-4"25"13098"0"0,7-28-15131 0 0,0 1 1 0 0,0 0 0 0 0,1-1-1 0 0,-1 0 1 0 0,0 0 0 0 0,4-2 0 0 0,-6 3 300 0 0,-1-1-454 0 0,1 1-1 0 0,-1-1 1 0 0,0 1-1 0 0,0 0 1 0 0,1-1-1 0 0,-1 1 1 0 0,0-1 0 0 0,1 1-1 0 0,-1 0 1 0 0,1 0-1 0 0,-1-1 1 0 0,0 1-1 0 0,1 0 1 0 0,-1 0-1 0 0,1-1 1 0 0,-1 1 0 0 0,2 0-1 0 0,-2 5-18 0 0,0 0-1 0 0,0 0 1 0 0,0 1-1 0 0,0-1 1 0 0,-1 0-1 0 0,0 0 1 0 0,0 0-1 0 0,0 0 1 0 0,0 0-1 0 0,-4 8 1 0 0,-4 7 90 0 0,-13 21 0 0 0,21-39-148 0 0,-3 6 43 0 0,0-2-20 0 0,2-4 20 0 0,11-17-130 0 0,12-24 0 0 0,-9 14-26 0 0,-12 24 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 3679 0 0,'-18'3'12060'0'0,"29"0"-10682"0"0,7-1-909 0 0,0 0 1 0 0,0-2 0 0 0,0 0 0 0 0,0-1 0 0 0,24-5-1 0 0,-27 4-293 0 0,239-35 1463 0 0,-236 34-1604 0 0,-1 1 1 0 0,0 1-1 0 0,1 1 1 0 0,18 1-1 0 0,-36-1-35 0 0,1 0 0 0 0,-1 0 0 0 0,0 0 0 0 0,1 0 0 0 0,-1 0 0 0 0,0 0 0 0 0,0 0 0 0 0,1 0 0 0 0,-1 0 0 0 0,0 0 0 0 0,1 0 0 0 0,-1 1 0 0 0,0-1-1 0 0,0 0 1 0 0,1 0 0 0 0,-1 0 0 0 0,0 0 0 0 0,0 0 0 0 0,1 0 0 0 0,-1 1 0 0 0,0-1 0 0 0,0 0 0 0 0,0 0 0 0 0,1 0 0 0 0,-1 1 0 0 0,0-1 0 0 0,0 0 0 0 0,0 0 0 0 0,0 1 0 0 0,1-1 0 0 0,-1 0 0 0 0,0 0-1 0 0,0 1 1 0 0,0-1 0 0 0,0 0 0 0 0,0 0 0 0 0,0 1 0 0 0,0-1 0 0 0,0 0 0 0 0,0 1 0 0 0,0-1 0 0 0,0 0 0 0 0,0 0 0 0 0,0 1 0 0 0,0-1 0 0 0,0 0 0 0 0,0 0 0 0 0,0 1 0 0 0,0-1 0 0 0,-8 11 7 0 0,7-10-1 0 0,-175 250 100 0 0,124-168-31 0 0,49-77-79 0 0,-11 15-125 0 0,13-20-570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399 168 10159 0 0,'-2'1'464'0'0,"-9"4"-118"0"0,-26 9 0 0 0,24-9 160 0 0,-5-2 5323 0 0,19-4-5566 0 0,16-14-48 0 0,1 0 0 0 0,0 1 0 0 0,21-13 0 0 0,64-31 306 0 0,-60 34-72 0 0,-25 14-103 0 0,22-8-1 0 0,-33 15-150 0 0,0 1 0 0 0,0 0 0 0 0,0 0 0 0 0,1 0 0 0 0,-1 1 0 0 0,12 0 0 0 0,-17 2-135 0 0,4 2-37 0 0,-6-2-20 0 0,1 0 0 0 0,0-1 0 0 0,-1 1 1 0 0,1 0-1 0 0,-1 0 0 0 0,1 0 0 0 0,-1-1 0 0 0,1 1 0 0 0,-1 0 1 0 0,0 0-1 0 0,1 0 0 0 0,-1 0 0 0 0,0 0 0 0 0,0 0 0 0 0,0 0 1 0 0,0-1-1 0 0,0 3 0 0 0,0 13 4 0 0,-1-11-1 0 0,-1 0-1 0 0,1-1 1 0 0,-1 1 0 0 0,0-1 0 0 0,0 1-1 0 0,-1-1 1 0 0,1 0 0 0 0,-1 0 0 0 0,-4 6-1 0 0,-34 33-62 0 0,28-31 30 0 0,-69 63-61 0 0,-92 65 0 0 0,-145 122 24 0 0,292-240 64 0 0,19-15 11 0 0,6-5 250 0 0,4-2-246 0 0,-1 0 1 0 0,0 0-1 0 0,0 0 0 0 0,1 0 0 0 0,-1 0 1 0 0,0 0-1 0 0,0-1 0 0 0,0 1 0 0 0,1 0 1 0 0,0-1-1 0 0,0 0 9 0 0,51-12 341 0 0,-28 6-190 0 0,1 1-1 0 0,26-3 0 0 0,-25 8-77 0 0,1 1 0 0 0,-1 2 0 0 0,31 5 0 0 0,-30-3 14 0 0,1-1 0 0 0,52-2-1 0 0,-50-6-398 0 0,-30 5 0 0 0,4-1 37 0 0,-1 0-2831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2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8 207 5527 0 0,'0'0'423'0'0,"1"-1"-278"0"0,73-37 6759 0 0,46-10-3112 0 0,-21 9-1880 0 0,-67 26-1442 0 0,0-2 139 0 0,0 2-1 0 0,1 1 0 0 0,1 1 1 0 0,36-5-1 0 0,-68 15-409 0 0,-2 6-170 0 0,-1 0-1 0 0,1 0 1 0 0,-1 0 0 0 0,0 0 0 0 0,-1 0 0 0 0,1-1-1 0 0,-1 1 1 0 0,0-1 0 0 0,0 1 0 0 0,-5 7-1 0 0,-4 3 56 0 0,-19 22 0 0 0,20-25-39 0 0,-77 76 22 0 0,52-56-62 0 0,-232 196-1077 0 0,198-182 611 0 0,68-45 486 0 0,1-1-1 0 0,-1 1 1 0 0,0-1 0 0 0,1 1 0 0 0,-1-1 0 0 0,1 1-1 0 0,-1 0 1 0 0,1-1 0 0 0,-1 1 0 0 0,1 0 0 0 0,0-1-1 0 0,-1 1 1 0 0,1 0 0 0 0,0-1 0 0 0,0 1-1 0 0,-1 0 1 0 0,1 0 0 0 0,0-1 0 0 0,0 1 0 0 0,0 0-1 0 0,0 0 1 0 0,0-1 0 0 0,0 1 0 0 0,0 0 0 0 0,0 0-1 0 0,0-1 1 0 0,0 1 0 0 0,1 0 0 0 0,-1 0-1 0 0,0-1 1 0 0,0 1 0 0 0,1 0 0 0 0,-1 0 0 0 0,0-1-1 0 0,1 1 1 0 0,-1-1 0 0 0,1 1 0 0 0,-1 0 0 0 0,1-1-1 0 0,-1 1 1 0 0,1-1 0 0 0,0 1 0 0 0,0 0-1 0 0,2 2 99 0 0,0-1-1 0 0,0 1 1 0 0,1 0-1 0 0,-1-1 1 0 0,1 0-1 0 0,4 2 1 0 0,-2-2-23 0 0,0 0-1 0 0,0 0 1 0 0,0-1 0 0 0,0 0 0 0 0,0 0 0 0 0,0 0 0 0 0,8-1 0 0 0,46-4 376 0 0,-44 2-375 0 0,80-14 138 0 0,-62 9-134 0 0,46-4 0 0 0,-33 15-136 0 0,-39-1 700 0 0,-5-1-2677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4143 0 0,'0'0'16962'0'0,"0"1"-16589"0"0,-1 19 33 0 0,-1 0-1 0 0,0-1 1 0 0,-9 32 0 0 0,-22 58-157 0 0,19-67-208 0 0,2-7 206 0 0,0-2-1078 0 0,5-10-6818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3223 0 0,'-1'2'14006'0'0,"-11"19"-12381"0"0,1 2 0 0 0,1-1 1 0 0,-10 35-1 0 0,-14 76-309 0 0,34-132-1306 0 0,-6 30 45 0 0,-2 47 0 0 0,2-19-269 0 0,5-52-373 0 0,0 0-1 0 0,0-1 0 0 0,-1 1 0 0 0,0-1 0 0 0,0 0 1 0 0,-4 8-1 0 0,5-13-717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64 15695 0 0,'1'-1'719'0'0,"7"-5"-318"0"0,0 1 1 0 0,0 0-1 0 0,14-6 0 0 0,-1 6 5022 0 0,-27 14-5242 0 0,1-3-166 0 0,-1 0-1 0 0,0-1 1 0 0,-1 0 0 0 0,1 0-1 0 0,-1-1 1 0 0,0 1 0 0 0,-11 4-1 0 0,7-3 17 0 0,-27 11-15 0 0,0-2 1 0 0,-1-1-1 0 0,-57 13 0 0 0,87-25-30 0 0,1 0 0 0 0,0-1-1 0 0,-1 0 1 0 0,1 0 0 0 0,-1-1-1 0 0,1 0 1 0 0,-13-2 0 0 0,19 2-19 0 0,-1 0 0 0 0,1-1 0 0 0,0 1-1 0 0,-1-1 1 0 0,1 0 0 0 0,0 0 0 0 0,0 0 0 0 0,0 0 0 0 0,0 0 0 0 0,0 0 0 0 0,0 0 0 0 0,0-1 0 0 0,0 1 0 0 0,0-1 0 0 0,0 1-1 0 0,1-1 1 0 0,-1 0 0 0 0,1 0 0 0 0,-1 0 0 0 0,1 0 0 0 0,0 0 0 0 0,0 0 0 0 0,-1 0 0 0 0,2 0 0 0 0,-1 0 0 0 0,0 0 0 0 0,0-1-1 0 0,1 1 1 0 0,-1 0 0 0 0,1-1 0 0 0,-1-2 0 0 0,2-6-184 0 0,0-1 1 0 0,0 1-1 0 0,1 0 0 0 0,0 0 0 0 0,1 0 1 0 0,0 0-1 0 0,1 0 0 0 0,7-14 1 0 0,-10 23 38 0 0,0 14 162 0 0,-1-2 93 0 0,0-1 0 0 0,-1 1 0 0 0,0-1 0 0 0,0 1-1 0 0,-1-1 1 0 0,-1 0 0 0 0,1 0 0 0 0,-6 11 0 0 0,-35 68 526 0 0,35-74-450 0 0,6-12-127 0 0,-1 5-10 0 0,-1 0 0 0 0,0-1-1 0 0,-1 0 1 0 0,0 0 0 0 0,0 0-1 0 0,-9 8 1 0 0,10-9-16 0 0,-15 12 0 0 0,13-15 1 0 0,5-2 2 0 0,0 1 1 0 0,0-1 0 0 0,0 1-1 0 0,0-1 1 0 0,0 1-1 0 0,0 0 1 0 0,0-1-1 0 0,0 1 1 0 0,0 0-1 0 0,0 0 1 0 0,0-1-1 0 0,0 1 1 0 0,0 0-1 0 0,1 0 1 0 0,-1 0-1 0 0,0 0 1 0 0,0 2-1 0 0,1-3-2 0 0,-1 0-1 0 0,1 1 1 0 0,0-1 0 0 0,-1 0-1 0 0,1 1 1 0 0,0-1-1 0 0,0 0 1 0 0,0 1 0 0 0,0-1-1 0 0,-1 0 1 0 0,1 1-1 0 0,0-1 1 0 0,0 1 0 0 0,0-1-1 0 0,0 0 1 0 0,0 1-1 0 0,0-1 1 0 0,0 1 0 0 0,0 0-1 0 0,0 0 3 0 0,1-1 0 0 0,0 1 0 0 0,0 0 0 0 0,-1 0 0 0 0,1-1 0 0 0,0 1 0 0 0,0 0 0 0 0,0-1 0 0 0,0 1 0 0 0,0-1 0 0 0,0 1 0 0 0,-1-1 0 0 0,1 0 0 0 0,0 1 0 0 0,1-1 0 0 0,-1 0 0 0 0,0 1 0 0 0,0-1-1 0 0,0 0 1 0 0,0 0 0 0 0,0 0 0 0 0,0 0 0 0 0,0 0 0 0 0,0 0 0 0 0,1-1 0 0 0,29-4 52 0 0,2-5-43 0 0,-8 2-169 0 0,0 1 0 0 0,1 2 0 0 0,32-4 0 0 0,-53 8 194 0 0,0 1 1 0 0,0 1-1 0 0,-1-1 0 0 0,1 1 0 0 0,0-1 1 0 0,-1 1-1 0 0,1 1 0 0 0,0-1 0 0 0,-1 1 1 0 0,0 0-1 0 0,1 0 0 0 0,-1 0 0 0 0,0 0 1 0 0,0 1-1 0 0,0-1 0 0 0,0 1 0 0 0,-1 0 1 0 0,1 1-1 0 0,-1-1 0 0 0,1 0 0 0 0,-1 1 1 0 0,0 0-1 0 0,-1 0 0 0 0,1 0 0 0 0,-1 0 1 0 0,0 0-1 0 0,0 0 0 0 0,0 1 0 0 0,0-1 1 0 0,-1 1-1 0 0,2 8 0 0 0,-2-8 25 0 0,0 1 0 0 0,-1-1 1 0 0,0 1-1 0 0,0 0 0 0 0,0-1 0 0 0,-1 1 0 0 0,0 0 0 0 0,0-1 0 0 0,0 1 0 0 0,-1-1 1 0 0,0 0-1 0 0,0 1 0 0 0,0-1 0 0 0,-5 8 0 0 0,3-7-32 0 0,0-1 0 0 0,-1 1 0 0 0,1-1 0 0 0,-1-1 1 0 0,0 1-1 0 0,0-1 0 0 0,0 0 0 0 0,-1 0 0 0 0,0 0 0 0 0,1-1 0 0 0,-14 6 0 0 0,-119 40 124 0 0,58-23-97 0 0,62-22-97 0 0,0-1-9 0 0,16-2-199 0 0,10-13-1822 0 0,4 0 837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22 11975 0 0,'6'-6'1083'0'0,"3"-9"7933"0"0,-10 16-8694 0 0,-67 83 140 0 0,-129 173-433 0 0,178-227-44 0 0,0 1 1 0 0,-25 58-1 0 0,39-77 30 0 0,1 0 0 0 0,1 1-1 0 0,0 0 1 0 0,-2 20 0 0 0,4-26 38 0 0,1 1-1 0 0,0 0 1 0 0,1 0 0 0 0,-1 0-1 0 0,2 0 1 0 0,-1 0 0 0 0,1 0-1 0 0,4 10 1 0 0,-3-11 42 0 0,0 0-1 0 0,1-1 1 0 0,0 1-1 0 0,0-1 0 0 0,1 0 1 0 0,0 0-1 0 0,0-1 1 0 0,0 1-1 0 0,1-1 1 0 0,-1 0-1 0 0,14 8 1 0 0,-5-5 7 0 0,0 0 1 0 0,1-1 0 0 0,-1 0 0 0 0,24 7 0 0 0,-29-12-274 0 0,0-1 0 0 0,1 1-1 0 0,-1-1 1 0 0,0-1 0 0 0,18 0-1 0 0,-5-1-6724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3223 0 0,'0'0'3430'0'0,"10"-4"1412"0"0,-6 2-3666 0 0,0 1 0 0 0,1 0-1 0 0,-1 0 1 0 0,0 0 0 0 0,5 1-1 0 0,40 1-586 0 0,-16 1 87 0 0,97 3-4 0 0,427-28 817 0 0,-248 0-550 0 0,-36 4-486 0 0,-15-13-158 0 0,58-6 333 0 0,-200 25-265 0 0,59-5 175 0 0,-148 18-475 0 0,39 3-1 0 0,-53-2-50 0 0,34 1-13 0 0,-38-2 1 0 0,0-3 0 0 0,-3 0-11 0 0,-5 2-53 0 0,3 22-1072 0 0,-4-17 1368 0 0,1 0-1176 0 0,-1-1-1 0 0,0 1 1 0 0,0 0 0 0 0,0-1-1 0 0,-1 6 1 0 0,-3 0-5979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 1839 0 0,'0'-8'17819'0'0,"0"11"-17621"0"0,-1 0 0 0 0,1 0 0 0 0,-1 0-1 0 0,0 0 1 0 0,0 0 0 0 0,-3 4 0 0 0,0 3 60 0 0,-15 31 16 0 0,-1-2 0 0 0,-36 53 0 0 0,2-3-129 0 0,21-38-133 0 0,20-31-12 0 0,-12 23-1 0 0,17-25-482 0 0,8-11-907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4607 0 0,'0'0'208'0'0,"2"1"344"0"0,3 1 824 0 0,0 0-1 0 0,0 0 0 0 0,0-1 1 0 0,0 1-1 0 0,6 0 0 0 0,32 0 2466 0 0,-18-3-2240 0 0,33-7 1 0 0,-30 4-1158 0 0,0-1 0 0 0,0-2 0 0 0,0-1 0 0 0,-1-1 0 0 0,38-18 0 0 0,-62 26-438 0 0,9-10-47 0 0,-10 10-129 0 0,37-17-1802 0 0,1 8-3085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6911 0 0,'0'0'623'0'0,"-1"2"-514"0"0,-35 35 12027 0 0,7-2-8450 0 0,25-29-3638 0 0,1 0 0 0 0,-1 0 1 0 0,1 1-1 0 0,0-1 0 0 0,1 1 1 0 0,-1-1-1 0 0,1 1 0 0 0,1 0 1 0 0,-1 0-1 0 0,0 9 0 0 0,1-13-36 0 0,1-3-12 0 0,0 1 0 0 0,-1 0 0 0 0,1 0 0 0 0,0-1 0 0 0,0 1 0 0 0,0 0 0 0 0,0 0 0 0 0,0 0 0 0 0,0 0-1 0 0,0-1 1 0 0,0 1 0 0 0,0 0 0 0 0,0 0 0 0 0,0 0 0 0 0,1-1 0 0 0,-1 1 0 0 0,0 0 0 0 0,1 0 0 0 0,0 1 0 0 0,0 2-1878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22 125 12551 0 0,'-15'2'1338'0'0,"8"-2"966"0"0,36-2-1113 0 0,0-1 0 0 0,48-11 1 0 0,-56 9-897 0 0,150-43 1100 0 0,-110 29-1090 0 0,70-14 0 0 0,-106 31-281 0 0,-24 2-21 0 0,-1 0 0 0 0,1 0 0 0 0,0 0 0 0 0,-1 0 0 0 0,1 0 0 0 0,-1 0 0 0 0,1 0 0 0 0,0 0 0 0 0,-1 0 0 0 0,1 0 0 0 0,-1 0 0 0 0,1 1 0 0 0,-1-1 0 0 0,1 0-1 0 0,0 0 1 0 0,-1 0 0 0 0,1 1 0 0 0,-1-1 0 0 0,1 0 0 0 0,-1 1 0 0 0,1-1 0 0 0,-1 1 0 0 0,0-1 0 0 0,1 0 0 0 0,-1 1 0 0 0,1-1 0 0 0,-1 1 0 0 0,0-1 0 0 0,1 1 0 0 0,-1-1 0 0 0,0 1 0 0 0,0-1 0 0 0,1 1 0 0 0,-1 0 0 0 0,0-1-1 0 0,0 1 1 0 0,0 0 0 0 0,0 1 4 0 0,0 0 0 0 0,0-1 0 0 0,0 1 0 0 0,-1 0 0 0 0,1 0 0 0 0,-1-1 0 0 0,1 1-1 0 0,-2 1 1 0 0,1-1 7 0 0,-8 22 88 0 0,-2-1 1 0 0,0 0-1 0 0,-21 29 0 0 0,-12 23-52 0 0,-30 63 67 0 0,40-82-298 0 0,-1 0-430 0 0,34-54-249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0,'0'0'10419'0'0,"-5"11"-9254"0"0,1-6-960 0 0,0 0-201 0 0,0 0 0 0 0,1 0 0 0 0,0 0 0 0 0,0 0 0 0 0,0 1 0 0 0,-3 7 0 0 0,5-11-197 0 0,14-3-6687 0 0,-1-2 5184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83 8287 0 0,'0'0'2322'0'0,"-8"-4"4271"0"0,8 3-6523 0 0,0 1 1 0 0,-1-1-1 0 0,1 1 0 0 0,0 0 0 0 0,0-1 1 0 0,0 1-1 0 0,0 0 0 0 0,-1-1 1 0 0,1 1-1 0 0,0-1 0 0 0,0 1 1 0 0,0-1-1 0 0,0 1 0 0 0,0 0 1 0 0,0-1-1 0 0,0 1 0 0 0,0-1 1 0 0,0 1-1 0 0,1 0 0 0 0,-1-1 1 0 0,0 1-1 0 0,0-1 0 0 0,0 1 0 0 0,0 0 1 0 0,1-1-1 0 0,-1 1 0 0 0,0-1 1 0 0,1 1-1 0 0,12-13 685 0 0,21-4-516 0 0,-18 9-90 0 0,1 2 0 0 0,1 0-1 0 0,-1 1 1 0 0,1 1 0 0 0,25-3-1 0 0,-40 7-27 0 0,0 0 1 0 0,0 0-1 0 0,1 0 0 0 0,-1 1 0 0 0,0-1 0 0 0,0 1 0 0 0,6 2 0 0 0,-8-3 606 0 0,10 22-63 0 0,-11-19-636 0 0,0 0-1 0 0,0 0 0 0 0,0 0 1 0 0,0 0-1 0 0,-1 1 1 0 0,1-1-1 0 0,-1 0 0 0 0,0 0 1 0 0,0 0-1 0 0,0 0 1 0 0,0 0-1 0 0,0-1 0 0 0,-1 1 1 0 0,1 0-1 0 0,-1 0 1 0 0,-3 3-1 0 0,-1 3 65 0 0,-1-1-1 0 0,0 0 1 0 0,-12 11-1 0 0,-38 37-91 0 0,-10 9 0 0 0,50-51 0 0 0,0 2 0 0 0,1 0 0 0 0,1 0 0 0 0,-23 35 0 0 0,36-50 0 0 0,1 0 0 0 0,1-1 0 0 0,-1 1 0 0 0,1-1 0 0 0,-1 1 0 0 0,1-1 0 0 0,0 1 0 0 0,-1-1 0 0 0,1 1 0 0 0,0-1 0 0 0,-1 1 0 0 0,1 0 0 0 0,0-1 0 0 0,0 1 0 0 0,-1 0 0 0 0,1-1 0 0 0,0 1 0 0 0,0 0 0 0 0,0-1 0 0 0,0 1 0 0 0,0 0 0 0 0,0-1 0 0 0,0 1 0 0 0,0 0 0 0 0,0 0 0 0 0,1 0 0 0 0,1 9 0 0 0,-1-8 2 0 0,1 0-1 0 0,-1 0 1 0 0,1 0-1 0 0,0 0 0 0 0,-1 0 1 0 0,1 0-1 0 0,0-1 1 0 0,0 1-1 0 0,0-1 1 0 0,1 1-1 0 0,-1-1 1 0 0,0 0-1 0 0,0 0 1 0 0,1 0-1 0 0,-1 0 1 0 0,1 0-1 0 0,-1-1 0 0 0,3 1 1 0 0,8 2 13 0 0,0-1 0 0 0,15 0 0 0 0,-25-2-13 0 0,53 2 332 0 0,106-11 1 0 0,-153 8-2004 0 0,2-6-5110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12439 0 0,'0'0'6443'0'0,"-2"9"-3906"0"0,-10 84-194 0 0,9-60-2223 0 0,-9 43 0 0 0,4-45-110 0 0,-2-1 1 0 0,-1-1 0 0 0,-1 0-1 0 0,-24 40 1 0 0,26-53-94 0 0,9-15-347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16703 0 0,'0'0'4122'0'0,"0"2"-3369"0"0,-7 26-271 0 0,-1 0 1 0 0,-1-1-1 0 0,-2 0 0 0 0,-25 48 1 0 0,-11 27 46 0 0,43-92-488 0 0,1 0 0 0 0,0 1-1 0 0,-2 21 1 0 0,0-2-68 0 0,5-28-469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10591 0 0,'0'0'12581'0'0,"1"2"-12287"0"0,-1-1-281 0 0,1 0-1 0 0,-1 0 1 0 0,1 0 0 0 0,-1 1-1 0 0,1-1 1 0 0,-1 0 0 0 0,0 0 0 0 0,0 1-1 0 0,0-1 1 0 0,0 0 0 0 0,0 1 0 0 0,0-1-1 0 0,0 0 1 0 0,0 0 0 0 0,0 1-1 0 0,-1-1 1 0 0,1 0 0 0 0,-1 0 0 0 0,1 1-1 0 0,-1-1 1 0 0,1 0 0 0 0,-2 2-1 0 0,1-1 3 0 0,-1 0 0 0 0,1 0 0 0 0,-1 0-1 0 0,0 0 1 0 0,0-1 0 0 0,0 1 0 0 0,0 0-1 0 0,0-1 1 0 0,-1 1 0 0 0,1-1-1 0 0,-3 2 1 0 0,-12 3-60 0 0,1-1-1 0 0,-1 0 1 0 0,0-2-1 0 0,0 1 1 0 0,0-2-1 0 0,-1 0 1 0 0,1-1-1 0 0,-29-3 1 0 0,37 1-166 0 0,0-1 0 0 0,1 0 0 0 0,-1-1 0 0 0,0 0-1 0 0,1 0 1 0 0,-1 0 0 0 0,1-1 0 0 0,0-1 0 0 0,-10-7 0 0 0,11 8-69 0 0,6 3-32 0 0,-1 0 169 0 0,1 0-1 0 0,0 0 1 0 0,-1 0-1 0 0,1 0 0 0 0,-1 0 1 0 0,1 0-1 0 0,-1 0 1 0 0,-2 0-1 0 0,-3 13 665 0 0,0 0 0 0 0,-8 19-1 0 0,-5 10 456 0 0,6-21-512 0 0,-27 34 1 0 0,27-37-312 0 0,13-15-81 0 0,0 0 0 0 0,-1 5-1 0 0,1-5-13 0 0,1-1-52 0 0,0-1-1 0 0,-1 0 0 0 0,1 1 1 0 0,0-1-1 0 0,0 0 1 0 0,0 0-1 0 0,0 1 0 0 0,0-1 1 0 0,0 0-1 0 0,0 1 1 0 0,-1-1-1 0 0,1 1 0 0 0,0-1 1 0 0,0 0-1 0 0,0 1 0 0 0,0-1 1 0 0,0 0-1 0 0,1 1 1 0 0,-1-1-1 0 0,0 0 0 0 0,0 1 1 0 0,0-1-1 0 0,0 0 1 0 0,0 1-1 0 0,0-1 0 0 0,1 0 1 0 0,-1 1-1 0 0,7 5 62 0 0,7 1-51 0 0,-9-7-17 0 0,-2 0-1 0 0,15 0-214 0 0,0-1 1 0 0,29-4-1 0 0,-31 2 37 0 0,-1 2-1 0 0,0-1 1 0 0,1 2 0 0 0,18 1-1 0 0,-30-1 181 0 0,-1 1 1 0 0,1-1-1 0 0,-1 1 0 0 0,1 0 0 0 0,-1-1 1 0 0,0 1-1 0 0,1 1 0 0 0,-1-1 0 0 0,0 0 1 0 0,0 1-1 0 0,0 0 0 0 0,0 0 0 0 0,0 0 1 0 0,0 0-1 0 0,-1 0 0 0 0,1 0 0 0 0,-1 1 1 0 0,1-1-1 0 0,-1 1 0 0 0,0 0 0 0 0,0 0 1 0 0,0 0-1 0 0,0 0 0 0 0,-1 0 0 0 0,1 0 1 0 0,-1 0-1 0 0,0 0 0 0 0,0 1 0 0 0,0-1 1 0 0,1 5-1 0 0,1 5 197 0 0,-1 0 0 0 0,-1 0 1 0 0,1 0-1 0 0,-2 1 0 0 0,0-1 0 0 0,-1 0 1 0 0,0 0-1 0 0,-1 1 0 0 0,-6 23 0 0 0,7-34-190 0 0,-1 0 0 0 0,1 1 0 0 0,-1-1-1 0 0,0 0 1 0 0,0 0 0 0 0,0 0-1 0 0,0 0 1 0 0,0-1 0 0 0,-1 1-1 0 0,1 0 1 0 0,-1-1 0 0 0,0 0-1 0 0,0 0 1 0 0,0 0 0 0 0,0 0-1 0 0,0 0 1 0 0,0 0 0 0 0,0-1 0 0 0,-1 1-1 0 0,1-1 1 0 0,-7 1 0 0 0,-6 2 30 0 0,0-1 0 0 0,0-1 0 0 0,-24 0-1 0 0,32-2-35 0 0,-10 1-63 0 0,0-2-1 0 0,1 0 1 0 0,-1 0 0 0 0,0-2-1 0 0,-25-6 1 0 0,41 8-55 0 0,1 1 0 0 0,-1 0 0 0 0,1-1 0 0 0,-1 0 0 0 0,1 1 1 0 0,0-1-1 0 0,-1 0 0 0 0,1 1 0 0 0,0-1 0 0 0,-1 0 0 0 0,1 0 0 0 0,0 0 0 0 0,0 0 0 0 0,0-1 0 0 0,0 1 0 0 0,0 0 0 0 0,0 0 0 0 0,0-1 0 0 0,0 1 0 0 0,1 0 0 0 0,-2-2 1 0 0,1-9-1247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14135 0 0,'0'0'1283'0'0,"-1"1"-1055"0"0,1 0-211 0 0,-1-1-1 0 0,0 1 1 0 0,1-1 0 0 0,-1 1-1 0 0,1 0 1 0 0,-1 0 0 0 0,1-1-1 0 0,-1 1 1 0 0,1 0 0 0 0,0 0-1 0 0,-1 0 1 0 0,1-1 0 0 0,0 1-1 0 0,-1 0 1 0 0,1 0 0 0 0,0 0-1 0 0,0 0 1 0 0,0 0 0 0 0,0-1-1 0 0,0 1 1 0 0,0 0 0 0 0,0 0-1 0 0,0 0 1 0 0,0 0 0 0 0,1 0-1 0 0,-1-1 1 0 0,1 3 0 0 0,0-1 111 0 0,0 0 1 0 0,0 0 0 0 0,1 0 0 0 0,-1 0 0 0 0,1 0 0 0 0,3 3 0 0 0,-4-4-7 0 0,41 34 1290 0 0,-28-24-875 0 0,18 17 0 0 0,217 235 3823 0 0,-237-251-4093 0 0,-1 1 0 0 0,0 0-1 0 0,-1 0 1 0 0,0 1 0 0 0,-2 1 0 0 0,11 20-1 0 0,-16-28-200 0 0,0 0-1 0 0,-1 1 0 0 0,0-1 1 0 0,0 1-1 0 0,-1-1 1 0 0,0 1-1 0 0,0 0 0 0 0,-1-1 1 0 0,0 1-1 0 0,0 0 0 0 0,-1-1 1 0 0,0 1-1 0 0,0 0 1 0 0,-1-1-1 0 0,0 1 0 0 0,-3 8 1 0 0,-3 3 1 0 0,-2 0 0 0 0,0 0 0 0 0,0-1 0 0 0,-16 18 0 0 0,-57 63-12 0 0,82-98-94 0 0,-4 5-296 0 0,-1 0-1 0 0,1 0 1 0 0,-1-1-1 0 0,0 0 1 0 0,0 0-1 0 0,-13 7 0 0 0,17-11-29 0 0,1-1 0 0 0,-1 1 0 0 0,0-1 0 0 0,0 0 0 0 0,1 0 0 0 0,-1 1 0 0 0,0-1 0 0 0,0 0 0 0 0,1-1 0 0 0,-1 1 0 0 0,0 0 0 0 0,0 0 0 0 0,1-1 0 0 0,-1 1 0 0 0,0-1 0 0 0,-3-1 0 0 0,1 0-1101 0 0,0 0 0 0 0,-1-1 0 0 0,1 0 0 0 0,-5-4 0 0 0,-2-2-3500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90 5639 0 0,'0'0'6176'0'0,"-14"-24"3450"0"0,28 23-8959 0 0,0 0 0 0 0,25 2 0 0 0,6 0 58 0 0,398-23 1080 0 0,-119 4-1221 0 0,-281 16-514 0 0,0 1 0 0 0,0 3 0 0 0,0 2 0 0 0,0 1-1 0 0,48 13 1 0 0,-59-11-81 0 0,-29-6 4 0 0,0 0-1 0 0,-1-1 1 0 0,1 0-1 0 0,-1 1 1 0 0,1-1-1 0 0,0 0 1 0 0,-1 0-1 0 0,1-1 0 0 0,0 1 1 0 0,-1 0-1 0 0,1-1 1 0 0,-1 0-1 0 0,1 0 1 0 0,2-1-1 0 0,2 0 4 0 0,56-28-179 0 0,-13 7-475 0 0,-48 22 458 0 0,1 13-1374 0 0,-3-9 1022 0 0,0 0-1 0 0,0 0 0 0 0,0 0 0 0 0,-1 0 0 0 0,1 1 0 0 0,-2 4 0 0 0,-2 5-6986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3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9871 0 0,'0'0'3611'0'0,"1"1"-3223"0"0,2 2-236 0 0,1-1 0 0 0,-1 1 0 0 0,1-1 0 0 0,-1 0 0 0 0,1 0 0 0 0,0-1 1 0 0,-1 1-1 0 0,1-1 0 0 0,0 0 0 0 0,0 0 0 0 0,0 0 0 0 0,0 0 0 0 0,0-1 0 0 0,5 1 0 0 0,11-1 235 0 0,32-3 0 0 0,-30 2-201 0 0,274-1 686 0 0,-141 7-861 0 0,109-14 42 0 0,-169 8-74 0 0,-1-4 0 0 0,141-26-1 0 0,-178 22 88 0 0,1 2-1 0 0,0 3 1 0 0,0 2 0 0 0,100 11-1 0 0,79-7-65 0 0,-112-4 64 0 0,-90 1-55 0 0,-1 2 1 0 0,0 2-1 0 0,38 7 0 0 0,-31-4 5 0 0,59 2-1 0 0,-49-8 7 0 0,288 5 384 0 0,-308-5-404 0 0,37-4 0 0 0,11-1 0 0 0,99-4 0 0 0,-143 9 0 0 0,197 4 0 0 0,-70 1 12 0 0,242-28 352 0 0,-243 16 346 0 0,-78 16-478 0 0,-10-7 171 0 0,-39 0 74 0 0,66-5-1 0 0,43-7 710 0 0,153 3-926 0 0,-270 7-260 0 0,43 5 0 0 0,82 9 0 0 0,-119-14 154 0 0,56-8 0 0 0,-44 4-46 0 0,200-18 796 0 0,-99 23-752 0 0,-33-4-152 0 0,13 0 0 0 0,109-2 431 0 0,-229 5-427 0 0,23 1 97 0 0,-12-1-17 0 0,30-1 0 0 0,31-5-84 0 0,-60 4 0 0 0,0 1 0 0 0,31 1 0 0 0,-26 5 0 0 0,-6 0-35 0 0,-14-5-135 0 0,-20 2-9197 0 0,9-2 2635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4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14223 0 0,'0'0'4971'0'0,"1"1"-4815"0"0,2 1-92 0 0,-1 1 0 0 0,0-1 0 0 0,0 1-1 0 0,-1 0 1 0 0,1-1 0 0 0,-1 1 0 0 0,1 0 0 0 0,-1 0 0 0 0,0 0 0 0 0,0 0 0 0 0,0 0 0 0 0,1 6 0 0 0,-2-3 50 0 0,1 1 1 0 0,-1-1 0 0 0,0 0 0 0 0,-1 1-1 0 0,-2 12 1 0 0,-1-2 170 0 0,-1 0-1 0 0,-1-1 1 0 0,-15 30-1 0 0,-8 7 224 0 0,-40 53-1 0 0,9-14-907 0 0,49-70-147 0 0,10-20-423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21 4143 0 0,'0'0'14710'0'0,"-2"1"-14192"0"0,-6 1-406 0 0,0 1 0 0 0,0 0-1 0 0,0 0 1 0 0,0 1 0 0 0,1 0-1 0 0,0 1 1 0 0,0-1 0 0 0,0 2-1 0 0,0-1 1 0 0,1 1 0 0 0,-1-1-1 0 0,1 2 1 0 0,-5 7 0 0 0,-11 14-117 0 0,-32 54 0 0 0,52-77 26 0 0,-5 6-14 0 0,1-1 0 0 0,0 2 0 0 0,1-1 0 0 0,1 0 0 0 0,-5 17 0 0 0,8-25 9 0 0,0 0-1 0 0,1 1 1 0 0,-1-1-1 0 0,1 0 0 0 0,0 0 1 0 0,0 0-1 0 0,0 1 1 0 0,0-1-1 0 0,1 0 0 0 0,-1 0 1 0 0,1 1-1 0 0,0-1 0 0 0,0 0 1 0 0,0 0-1 0 0,0 0 1 0 0,0 0-1 0 0,1 0 0 0 0,-1-1 1 0 0,1 1-1 0 0,0 0 1 0 0,0-1-1 0 0,0 1 0 0 0,0-1 1 0 0,1 1-1 0 0,3 2 1 0 0,-1-1 69 0 0,1 0 1 0 0,-1-1-1 0 0,1 0 1 0 0,-1 0 0 0 0,1-1-1 0 0,0 0 1 0 0,0 0-1 0 0,0 0 1 0 0,0 0 0 0 0,11 0-1 0 0,-7-1-16 0 0,-1-1-1 0 0,1 0 1 0 0,-1-1-1 0 0,1 0 1 0 0,-1 0-1 0 0,16-5 0 0 0,-12 2-30 0 0,0 0-1 0 0,-1-2 0 0 0,0 1 0 0 0,0-1 0 0 0,0-1 0 0 0,-1 0 0 0 0,0-1 0 0 0,0 0 1 0 0,-1-1-1 0 0,13-13 0 0 0,-16 14-20 0 0,-1-1-1 0 0,1 0 1 0 0,-2 0 0 0 0,1-1 0 0 0,-1 0 0 0 0,-1 0 0 0 0,0 0-1 0 0,0-1 1 0 0,-1 1 0 0 0,0-1 0 0 0,-1 0 0 0 0,2-15-1 0 0,-4 19-23 0 0,1 1-1 0 0,-1-1 0 0 0,0 0 0 0 0,0 0 0 0 0,-1 0 0 0 0,0 0 0 0 0,-1 1 0 0 0,1-1 1 0 0,-1 0-1 0 0,0 1 0 0 0,-1 0 0 0 0,0-1 0 0 0,0 1 0 0 0,0 0 0 0 0,0 0 0 0 0,-1 0 1 0 0,0 1-1 0 0,-1 0 0 0 0,1-1 0 0 0,-10-7 0 0 0,10 10-21 0 0,0 0-1 0 0,0 1 1 0 0,0 0-1 0 0,0 0 1 0 0,-1 0-1 0 0,1 1 1 0 0,-1-1-1 0 0,1 1 1 0 0,-1 0-1 0 0,1 0 1 0 0,-1 0-1 0 0,1 1 1 0 0,-1 0-1 0 0,-7 0 1 0 0,6 1-124 0 0,1-1 1 0 0,-1 1 0 0 0,0 0-1 0 0,1 1 1 0 0,-1 0 0 0 0,1-1-1 0 0,-1 2 1 0 0,1-1 0 0 0,0 1-1 0 0,0-1 1 0 0,-5 5 0 0 0,9-6-386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4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25 12439 0 0,'1'-2'958'0'0,"0"0"-761"0"0,12-10 1474 0 0,4 4 6293 0 0,-10 8-7482 0 0,-5 0-186 0 0,7 18 63 0 0,-9-14-341 0 0,1 0-1 0 0,-1-1 1 0 0,0 1 0 0 0,0 0 0 0 0,0-1 0 0 0,0 1-1 0 0,-1 0 1 0 0,0-1 0 0 0,1 1 0 0 0,-1-1 0 0 0,-1 1-1 0 0,-2 6 1 0 0,-3 5 11 0 0,-14 21 0 0 0,14-25-37 0 0,-6 9 8 0 0,-1-2 0 0 0,-19 21 0 0 0,16-20 0 0 0,16-18 0 0 0,-8 9 0 0 0,1 0 0 0 0,0 1 0 0 0,1 0 0 0 0,-8 16 0 0 0,12-20 0 0 0,5 2 11 0 0,0-8-9 0 0,0 1 1 0 0,0-1-1 0 0,0 0 1 0 0,0 1-1 0 0,0-1 1 0 0,0 0-1 0 0,0 0 1 0 0,0 0-1 0 0,0 0 1 0 0,0-1-1 0 0,1 1 1 0 0,-1-1-1 0 0,3 1 0 0 0,0 0 2 0 0,1-1 0 0 0,-1 1 0 0 0,1-1-1 0 0,9-1 1 0 0,8-3-5 0 0,-7 1 4 0 0,0 1 0 0 0,0 0 0 0 0,0 1-1 0 0,1 1 1 0 0,23 3 0 0 0,10 6 144 0 0,-20-3-185 0 0,0-2 0 0 0,37 2 0 0 0,-58-9-280 0 0,-2-9-5501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31 10135 0 0,'0'0'778'0'0,"-2"0"-506"0"0,-7 2 733 0 0,1 0 0 0 0,0 1 0 0 0,0 0 0 0 0,-9 5 4379 0 0,18-9-5340 0 0,1 1 0 0 0,-1-1 1 0 0,1 0-1 0 0,-1 0 1 0 0,1 1-1 0 0,-1-1 1 0 0,0 0-1 0 0,3-3 1 0 0,0 1 12 0 0,3-2 32 0 0,0 1-1 0 0,1 0 1 0 0,-1 0 0 0 0,1 1 0 0 0,0 0 0 0 0,-1 0 0 0 0,2 0-1 0 0,-1 1 1 0 0,0 1 0 0 0,0-1 0 0 0,0 1 0 0 0,12 1-1 0 0,-18 0-55 0 0,0 0 0 0 0,0 0-1 0 0,0 1 1 0 0,0-1 0 0 0,0 1-1 0 0,-1 0 1 0 0,1-1 0 0 0,0 1-1 0 0,0 0 1 0 0,-1 0-1 0 0,1 0 1 0 0,0 0 0 0 0,-1 1-1 0 0,2 1 1 0 0,-1-1-22 0 0,0 0 1 0 0,0 1-1 0 0,0-1 1 0 0,0 1-1 0 0,-1 0 1 0 0,0 0-1 0 0,1 0 0 0 0,-1-1 1 0 0,0 1-1 0 0,0 0 1 0 0,0 7-1 0 0,0-6-1 0 0,-1 1-1 0 0,0-1 0 0 0,0 1 1 0 0,-1-1-1 0 0,0 1 0 0 0,0 0 1 0 0,0-1-1 0 0,0 0 0 0 0,0 1 1 0 0,-4 6-1 0 0,1-2 8 0 0,0-1 0 0 0,-1 0 0 0 0,0 0 0 0 0,-8 9 0 0 0,-8 6-108 0 0,-1-2 0 0 0,-1 0 0 0 0,-1-1-1 0 0,-27 16 1 0 0,-75 39-209 0 0,101-62 287 0 0,15-9 10 0 0,1 1-1 0 0,-14 9 0 0 0,22-13-62 0 0,10-2-136 0 0,-1 0 185 0 0,0-1 0 0 0,1 0 0 0 0,-1 0 0 0 0,0-1-1 0 0,10-4 1 0 0,13-4-8 0 0,-17 7 104 0 0,0 1 0 0 0,0 0 0 0 0,0 1 0 0 0,1 0 0 0 0,22 1 0 0 0,-30 2-39 0 0,0-1-1 0 0,1 1 0 0 0,-1 1 0 0 0,0-1 0 0 0,0 1 0 0 0,0 0 0 0 0,0 1 0 0 0,0 0 0 0 0,-1 0 1 0 0,1 0-1 0 0,-1 1 0 0 0,10 6 0 0 0,-15-9 26 0 0,1 1-44 0 0,0-1 0 0 0,0 1 0 0 0,0-1-1 0 0,-1 1 1 0 0,1-1 0 0 0,-1 1 0 0 0,1 0 0 0 0,-1 0-1 0 0,3 4 1 0 0,-1-2 56 0 0,-2-4-72 0 0,0 1-1 0 0,-1 0 0 0 0,1 0 0 0 0,-1 0 0 0 0,1 0 0 0 0,-1 0 1 0 0,1 0-1 0 0,-1 0 0 0 0,0 0 0 0 0,1 0 0 0 0,-1 0 1 0 0,0 0-1 0 0,0 0 0 0 0,0 0 0 0 0,0 2 0 0 0,0-3 0 0 0,1 1 0 0 0,-1 0 1 0 0,0-1-1 0 0,0 1 0 0 0,1 0 0 0 0,-1-1 0 0 0,0 1 0 0 0,0 0 1 0 0,0-1-1 0 0,0 1 0 0 0,0 0 0 0 0,0-1 0 0 0,0 1 0 0 0,0 0 1 0 0,0 0-1 0 0,0-1 0 0 0,-1 1 0 0 0,1 0 0 0 0,0-1 0 0 0,0 1 0 0 0,-1-1 1 0 0,1 1-1 0 0,0 0 0 0 0,-1 0 0 0 0,-1 1 9 0 0,-4 11 9 0 0,0 0-1 0 0,-1-1 0 0 0,0 0 1 0 0,-1 0-1 0 0,-1-1 0 0 0,0 0 1 0 0,0 0-1 0 0,-1-1 0 0 0,0 0 1 0 0,-22 15-1 0 0,19-17-13 0 0,0-1 0 0 0,0-1 0 0 0,0 0 0 0 0,-1-1 0 0 0,-27 6 0 0 0,-13 6 8 0 0,39-14-840 0 0,92-21-3405 0 0,-64 15 1897 0 0,-1-1-3755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4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18367 0 0,'0'0'3540'0'0,"-1"1"-2703"0"0,-11 14 306 0 0,9-12-1077 0 0,1-1 0 0 0,0 0 1 0 0,0 1-1 0 0,0 0 0 0 0,1-1 1 0 0,-1 1-1 0 0,1 0 0 0 0,-1 0 0 0 0,-1 4 1 0 0,-29 117 974 0 0,12-45-799 0 0,-44 116 0 0 0,-10-8-136 0 0,47-119-88 0 0,25-62-17 0 0,-6 24-13 0 0,7-19-2180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10135 0 0,'0'0'778'0'0,"-2"1"-506"0"0,-23 5 436 0 0,8-1 1820 0 0,-25 9 0 0 0,36-11-2293 0 0,0 0-1 0 0,0 0 1 0 0,0 1 0 0 0,0-1-1 0 0,1 1 1 0 0,0 1-1 0 0,-9 8 1 0 0,1 1-179 0 0,0 1 1 0 0,1 1-1 0 0,1 0 1 0 0,-14 26 0 0 0,2 0 35 0 0,-11 26 130 0 0,34-68-220 0 0,-33 86 134 0 0,30-77-81 0 0,1 1 1 0 0,0-1-1 0 0,0 1 0 0 0,1 0 0 0 0,0-1 1 0 0,1 1-1 0 0,0 10 0 0 0,1-18-31 0 0,-1-1 1 0 0,0 1-1 0 0,0 0 0 0 0,1-1 0 0 0,-1 1 1 0 0,1 0-1 0 0,-1-1 0 0 0,1 1 0 0 0,0-1 1 0 0,0 1-1 0 0,-1-1 0 0 0,1 1 0 0 0,0-1 1 0 0,0 0-1 0 0,1 1 0 0 0,-1-1 0 0 0,0 0 1 0 0,0 0-1 0 0,1 0 0 0 0,-1 0 1 0 0,0 0-1 0 0,1 0 0 0 0,-1 0 0 0 0,1 0 1 0 0,-1-1-1 0 0,1 1 0 0 0,0 0 0 0 0,-1-1 1 0 0,1 0-1 0 0,0 1 0 0 0,2-1 0 0 0,1 1 29 0 0,0-1-1 0 0,0 0 0 0 0,-1-1 0 0 0,1 1 1 0 0,0-1-1 0 0,0 0 0 0 0,0 0 0 0 0,-1 0 1 0 0,7-3-1 0 0,13-8 199 0 0,-1-1 0 0 0,0-1 0 0 0,21-17 0 0 0,-22 15-127 0 0,17-13 102 0 0,62-60 0 0 0,-97 85-217 0 0,0 0 0 0 0,-1 0 1 0 0,1 0-1 0 0,-1 0 0 0 0,0-1 1 0 0,0 1-1 0 0,-1-1 0 0 0,1 0 1 0 0,-1 0-1 0 0,2-7 0 0 0,-3 9-4 0 0,-1 0-1 0 0,1 0 0 0 0,-1 0 0 0 0,0 0 0 0 0,0 1 0 0 0,0-1 0 0 0,0 0 1 0 0,-1 0-1 0 0,1 0 0 0 0,-1 0 0 0 0,0 1 0 0 0,0-1 0 0 0,0 0 0 0 0,0 0 0 0 0,0 1 1 0 0,0-1-1 0 0,-1 1 0 0 0,1-1 0 0 0,-1 1 0 0 0,-3-4 0 0 0,-1 0-28 0 0,0 0 1 0 0,0 1-1 0 0,-1 0 0 0 0,0 0 0 0 0,0 0 0 0 0,0 1 1 0 0,-1 0-1 0 0,0 0 0 0 0,1 1 0 0 0,-11-3 0 0 0,-5-1-97 0 0,-1 1 0 0 0,-28-3 0 0 0,50 9-86 0 0,-12-5-601 0 0,13 5 734 0 0,1 0-1 0 0,0-1 1 0 0,-1 1-1 0 0,1 0 0 0 0,0 0 1 0 0,-1-1-1 0 0,1 1 1 0 0,0 0-1 0 0,-1-1 1 0 0,1 1-1 0 0,0 0 0 0 0,0-1 1 0 0,-1 1-1 0 0,1 0 1 0 0,0-1-1 0 0,0 1 1 0 0,0-1-1 0 0,0 1 1 0 0,-1-1-1 0 0,1 1 0 0 0,0 0 1 0 0,0-1-1 0 0,0 1 1 0 0,0-1-1 0 0,0 1 1 0 0,0-1-1 0 0,0 1 1 0 0,0 0-1 0 0,0-1 0 0 0,0 1 1 0 0,0-1-1 0 0,1 1 1 0 0,-1-1-1 0 0,0 1 1 0 0,1-1-181 0 0,-1 0-1 0 0,1 0 1 0 0,0 0 0 0 0,0 0 0 0 0,0 0 0 0 0,-1 0 0 0 0,1 1-1 0 0,0-1 1 0 0,0 0 0 0 0,0 1 0 0 0,0-1 0 0 0,0 0 0 0 0,1 1 0 0 0,-1 0-1 0 0,1-1 1 0 0,14-3-5269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58 570 1839 0 0,'-1'2'5102'0'0,"0"-1"-4668"0"0,0 2 428 0 0,0-1-1 0 0,-1 0 1 0 0,1 0-1 0 0,-1 1 0 0 0,1-1 1 0 0,-1 0-1 0 0,0-1 1 0 0,0 1-1 0 0,1 0 1 0 0,-1 0-1 0 0,-1-1 0 0 0,-3 3 1 0 0,6-4-788 0 0,-1 1 0 0 0,0-1-1 0 0,0 0 1 0 0,1 0 0 0 0,-1 0 0 0 0,0 0 0 0 0,1 0 0 0 0,-1 0 0 0 0,0 0 0 0 0,0 0-1 0 0,1 0 1 0 0,-1 0 0 0 0,0 0 0 0 0,0 0 0 0 0,1-1 0 0 0,-1 1 0 0 0,0 0-1 0 0,1 0 1 0 0,-1-1 0 0 0,0 1 0 0 0,1-1 0 0 0,-1 1 0 0 0,1 0 0 0 0,-1-1 0 0 0,1 1-1 0 0,-1-1 1 0 0,1 1 0 0 0,-1-1 0 0 0,1 0 0 0 0,-1 1 0 0 0,1-1 0 0 0,-1 1-1 0 0,1-1 1 0 0,-1-1 0 0 0,0-1 14 0 0,0 0 0 0 0,-1 0-1 0 0,1-1 1 0 0,0 1 0 0 0,1 0-1 0 0,-1 0 1 0 0,1-1 0 0 0,-1 1 0 0 0,1-1-1 0 0,0 1 1 0 0,0 0 0 0 0,0-1-1 0 0,1 1 1 0 0,-1 0 0 0 0,2-5 0 0 0,2-5 196 0 0,1 0 0 0 0,8-19 0 0 0,-7 20-116 0 0,6-12 127 0 0,0 0 1 0 0,2 1-1 0 0,30-39 0 0 0,63-53 212 0 0,-78 89-355 0 0,2 2 0 0 0,0 2 0 0 0,2 1 0 0 0,61-30 0 0 0,-21 20-2179 0 0,41-4-5416 0 0,-94 30 289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85 1375 0 0,'23'-8'463'0'0,"-1"-1"0"0"0,24-13 0 0 0,-18 5 3585 0 0,-1-1 7675 0 0,-25 9-5507 0 0,-5 8-6154 0 0,0 1 0 0 0,0-1 0 0 0,1 1 0 0 0,-1 0 0 0 0,0 0 0 0 0,0 0-1 0 0,0 1 1 0 0,1-1 0 0 0,-1 1 0 0 0,0-1 0 0 0,1 1 0 0 0,-5 2 0 0 0,-34 16-10 0 0,35-16-30 0 0,-70 37-80 0 0,2 4 0 0 0,-76 58 0 0 0,85-50-172 0 0,-83 86 0 0 0,121-108 169 0 0,1 0 0 0 0,2 2-1 0 0,0 1 1 0 0,3 0 0 0 0,-20 40-1 0 0,36-62 51 0 0,0 0-1 0 0,1 1 0 0 0,1-1 0 0 0,0 1 0 0 0,0-1 0 0 0,1 1 1 0 0,0 0-1 0 0,0 13 0 0 0,2-18 6 0 0,1 0 0 0 0,-1 1 0 0 0,1-1 0 0 0,1 0 0 0 0,-1 0 0 0 0,1 0-1 0 0,0 0 1 0 0,1 0 0 0 0,0-1 0 0 0,0 1 0 0 0,0-1 0 0 0,1 1 0 0 0,0-1 0 0 0,7 8 0 0 0,-6-7 20 0 0,1-1-1 0 0,0 0 1 0 0,0 0-1 0 0,1 0 1 0 0,0-1-1 0 0,0 0 1 0 0,0 0-1 0 0,0-1 1 0 0,1 0-1 0 0,-1 0 1 0 0,1-1-1 0 0,0 0 1 0 0,1 0-1 0 0,-1-1 1 0 0,15 3-1 0 0,-4-3 41 0 0,-13-1-40 0 0,0 0 0 0 0,0 0 0 0 0,0-1-1 0 0,0 0 1 0 0,0 0 0 0 0,0 0 0 0 0,0-1 0 0 0,0 0-1 0 0,9-2 1 0 0,11-6-49 0 0,41-12-2670 0 0,-56 19 877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55 4143 0 0,'2'-1'191'0'0,"16"-14"12025"0"0,-31 21-11607 0 0,-7 4-35 0 0,1 1 0 0 0,0 1 0 0 0,1 1-1 0 0,-19 16 1 0 0,9-7-355 0 0,7-5-147 0 0,1 1-1 0 0,1 1 1 0 0,-35 43 0 0 0,26-22-136 0 0,-32 58 1 0 0,56-90 57 0 0,0 1 0 0 0,0 0 0 0 0,1 0-1 0 0,0 0 1 0 0,0 0 0 0 0,1 0 0 0 0,-2 16-1 0 0,4-21 5 0 0,0 0 0 0 0,0 0-1 0 0,0 0 1 0 0,1 0 0 0 0,-1 0-1 0 0,1-1 1 0 0,0 1 0 0 0,0 0-1 0 0,2 4 1 0 0,-2-5 3 0 0,1-1 1 0 0,-1 0-1 0 0,0 0 0 0 0,1 0 0 0 0,-1 0 1 0 0,1 0-1 0 0,0 0 0 0 0,0 0 0 0 0,-1-1 0 0 0,1 1 1 0 0,0 0-1 0 0,1-1 0 0 0,-1 0 0 0 0,0 1 1 0 0,4 0-1 0 0,5 2 59 0 0,0-1 0 0 0,0 0 0 0 0,0 0-1 0 0,1-1 1 0 0,-1-1 0 0 0,0 0 0 0 0,1-1 0 0 0,0 0 0 0 0,21-3 0 0 0,7-4 310 0 0,56-16 1 0 0,-43 7-39 0 0,-1-2 0 0 0,68-32 0 0 0,-93 36-126 0 0,0-2 0 0 0,0 0 0 0 0,-2-1 1 0 0,0-2-1 0 0,39-38 0 0 0,-57 50-139 0 0,1-1 0 0 0,-2-1 0 0 0,1 1 0 0 0,-1-1 0 0 0,-1 0-1 0 0,1-1 1 0 0,-1 1 0 0 0,6-18 0 0 0,-10 21-30 0 0,1 0 0 0 0,-1-1 0 0 0,0 1 0 0 0,0 0 0 0 0,-1 0 0 0 0,0 0 1 0 0,0-1-1 0 0,0 1 0 0 0,-1 0 0 0 0,0 0 0 0 0,0-1 0 0 0,0 1 0 0 0,-1 0 0 0 0,0 0 0 0 0,0 1 0 0 0,-4-8 0 0 0,1 5-45 0 0,0 0-1 0 0,0 0 0 0 0,-1 1 1 0 0,1 0-1 0 0,-2 0 1 0 0,1 1-1 0 0,-1 0 1 0 0,0 0-1 0 0,0 0 0 0 0,0 1 1 0 0,-1 0-1 0 0,0 1 1 0 0,0-1-1 0 0,0 2 1 0 0,-1-1-1 0 0,1 1 0 0 0,-1 0 1 0 0,0 1-1 0 0,0 0 1 0 0,0 0-1 0 0,0 1 1 0 0,0 0-1 0 0,0 1 0 0 0,0 0 1 0 0,0 0-1 0 0,0 1 1 0 0,-15 3-1 0 0,2 1-106 0 0,0 1-1 0 0,-33 13 1 0 0,44-14-81 0 0,0 0-1 0 0,1 0 1 0 0,-1 1 0 0 0,1 0 0 0 0,1 1-1 0 0,-15 12 1 0 0,23-17-285 0 0,19 3-7678 0 0,5-4 1887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 8287 0 0,'0'0'14483'0'0,"-1"1"-14122"0"0,1 0-350 0 0,-6 13 777 0 0,7-11-452 0 0,7-10-424 0 0,21-22-131 0 0,-27 28 148 0 0,-4 3-33 0 0,-16 26 237 0 0,9-15-86 0 0,0 1-1 0 0,2-1 1 0 0,-9 19-1 0 0,16-30-713 0 0,2-3-241 0 0,8-4-53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22 5983 0 0,'2'-1'464'0'0,"37"-8"1227"0"0,-27 8 850 0 0,-1-2 0 0 0,15-5 3966 0 0,-28 9-5984 0 0,-10 2-287 0 0,1 0 0 0 0,-1 2-1 0 0,1-1 1 0 0,0 1 0 0 0,1 1 0 0 0,-1 0 0 0 0,-12 10 0 0 0,-9 4-39 0 0,-269 191-314 0 0,271-189 34 0 0,-6 6-90 0 0,1 1 1 0 0,1 2-1 0 0,2 1 1 0 0,-52 68-1 0 0,80-95 164 0 0,1-1-1 0 0,0 1 1 0 0,0-1-1 0 0,0 1 1 0 0,0 0 0 0 0,1 0-1 0 0,0 0 1 0 0,0 1-1 0 0,1-1 1 0 0,-1 0-1 0 0,1 1 1 0 0,0-1 0 0 0,0 7-1 0 0,6 11 49 0 0,2-15 13 0 0,-3-4-27 0 0,3 3 80 0 0,0-1 1 0 0,1 0-1 0 0,-1 0 0 0 0,1 0 1 0 0,1-1-1 0 0,-1 0 0 0 0,1-1 0 0 0,-1 0 1 0 0,15 4-1 0 0,-1-1 101 0 0,1-1 1 0 0,41 5-1 0 0,-34-9-1 0 0,-1-1 0 0 0,1-1-1 0 0,41-5 1 0 0,86-26 223 0 0,-125 23-406 0 0,0-1 0 0 0,-1-2 0 0 0,0-1-1 0 0,-1-1 1 0 0,-1-2 0 0 0,38-24 0 0 0,-40 21-78 0 0,-1-1 1 0 0,0-1-1 0 0,-2-1 0 0 0,31-34 0 0 0,-52 51 12 0 0,0-1-1 0 0,0 0 1 0 0,0 0-1 0 0,-1 0 0 0 0,1 0 1 0 0,-1 0-1 0 0,2-6 1 0 0,-4 8 19 0 0,1 0 0 0 0,0 0 0 0 0,-1 1 1 0 0,1-1-1 0 0,-1 0 0 0 0,0 0 0 0 0,0 1 1 0 0,0-1-1 0 0,-1 0 0 0 0,1 0 1 0 0,0 0-1 0 0,-1 1 0 0 0,0-1 0 0 0,0 0 1 0 0,0 1-1 0 0,-1-4 0 0 0,1 5 10 0 0,0 0-1 0 0,0-1 0 0 0,-1 1 1 0 0,1 0-1 0 0,-1 0 0 0 0,1 0 1 0 0,-1 0-1 0 0,1 0 1 0 0,-1 0-1 0 0,1 0 0 0 0,-1 0 1 0 0,0 1-1 0 0,1-1 1 0 0,-1 1-1 0 0,0-1 0 0 0,0 1 1 0 0,0-1-1 0 0,1 1 1 0 0,-1 0-1 0 0,0 0 0 0 0,-2 0 1 0 0,-6 1-52 0 0,0 0 0 0 0,-16 3 0 0 0,20-3 35 0 0,-14 3 1 0 0,0 1 0 0 0,1 0 1 0 0,0 2-1 0 0,-34 16 0 0 0,40-16 45 0 0,0 0 0 0 0,1 1 1 0 0,1 1-1 0 0,-1 0 0 0 0,2 0 1 0 0,-1 1-1 0 0,-15 18 0 0 0,24-25 17 0 0,0 0-1 0 0,0 0 0 0 0,0 0 1 0 0,1 0-1 0 0,-1 0 0 0 0,1 0 1 0 0,-1 0-1 0 0,1 1 0 0 0,0-1 1 0 0,0 1-1 0 0,1-1 1 0 0,-1 1-1 0 0,1-1 0 0 0,0 1 1 0 0,-1-1-1 0 0,2 1 0 0 0,-1-1 1 0 0,0 1-1 0 0,1-1 1 0 0,-1 1-1 0 0,1-1 0 0 0,0 1 1 0 0,3 5-1 0 0,-2-4-210 0 0,0-1 0 0 0,1 0 0 0 0,-1 0 0 0 0,1 0 1 0 0,0-1-1 0 0,0 1 0 0 0,6 4 0 0 0,-5-4-782 0 0,0-1-1 0 0,1 1 1 0 0,-1-1 0 0 0,1-1-1 0 0,0 1 1 0 0,8 3 0 0 0,5 0-5592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44 4607 0 0,'0'0'354'0'0,"-8"1"-220"0"0,-14 0 13324 0 0,30-4-11484 0 0,44-11-885 0 0,-31 8-516 0 0,1 0 0 0 0,34-3 0 0 0,-31 5-192 0 0,-19 3-300 0 0,0 0 0 0 0,0 0 1 0 0,-1 1-1 0 0,1 0 0 0 0,0 0 0 0 0,0 0 1 0 0,0 0-1 0 0,0 1 0 0 0,0 0 1 0 0,0 1-1 0 0,0-1 0 0 0,6 4 0 0 0,-11-5-76 0 0,-1 1 0 0 0,1-1 0 0 0,-1 1 0 0 0,0 0-1 0 0,1-1 1 0 0,-1 1 0 0 0,0-1 0 0 0,1 1 0 0 0,-1 0-1 0 0,0 0 1 0 0,0-1 0 0 0,0 1 0 0 0,1 0 0 0 0,-1-1-1 0 0,0 1 1 0 0,0 0 0 0 0,0 0 0 0 0,0 0-1 0 0,0 0 7 0 0,0 3-8 0 0,0 0 0 0 0,0 0 1 0 0,-1 0-1 0 0,1 0 0 0 0,-1 0 1 0 0,0 0-1 0 0,0 0 0 0 0,0-1 1 0 0,0 1-1 0 0,-1 0 0 0 0,1-1 1 0 0,-1 1-1 0 0,0-1 0 0 0,0 1 1 0 0,-1-1-1 0 0,1 0 0 0 0,-1 0 1 0 0,-3 4-1 0 0,-7 5-20 0 0,-1 0 1 0 0,-26 18-1 0 0,27-20-16 0 0,-23 15-231 0 0,-1-1 0 0 0,-1-2 1 0 0,-61 26-1 0 0,-73 29-717 0 0,153-67 930 0 0,12-6 29 0 0,1 0 0 0 0,-1 0 0 0 0,-7 2 0 0 0,12-6-77 0 0,4 0 15 0 0,18-1 6 0 0,36-7 0 0 0,9 0 105 0 0,-62 7-22 0 0,33-1 216 0 0,58 3 1 0 0,-83 0-192 0 0,1 0 0 0 0,-1 1 0 0 0,0 0 0 0 0,0 1 0 0 0,0 1 0 0 0,-1-1 0 0 0,1 2 0 0 0,-1-1 0 0 0,15 10 0 0 0,-19-10 3 0 0,-1 0 1 0 0,1 0-1 0 0,-1 0 0 0 0,0 1 1 0 0,6 8-1 0 0,-8-10 25 0 0,-1 0-1 0 0,0 0 1 0 0,-1 0 0 0 0,1 1-1 0 0,0-1 1 0 0,-1 1 0 0 0,0-1-1 0 0,0 1 1 0 0,0 0 0 0 0,0-1-1 0 0,0 7 1 0 0,-1-6-8 0 0,0 0 0 0 0,0 0 1 0 0,0 0-1 0 0,-1 0 0 0 0,1 0 0 0 0,-1 0 0 0 0,0 0 1 0 0,0 0-1 0 0,0-1 0 0 0,-1 1 0 0 0,1 0 0 0 0,-1-1 0 0 0,-3 5 1 0 0,1-3-23 0 0,0 0 1 0 0,0 0 0 0 0,0 0 0 0 0,-1 0 0 0 0,0-1-1 0 0,0 0 1 0 0,-8 5 0 0 0,-4 1-24 0 0,0-1 1 0 0,-1-1-1 0 0,0-1 1 0 0,-28 8-1 0 0,-67 11-69 0 0,16-5 3 0 0,6 7-41 0 0,83-25-555 0 0,29-6-9371 0 0,-7 0 3940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1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9 5983 0 0,'20'-4'623'0'0,"-7"2"-118"0"0,4-1 13414 0 0,-21 8-13675 0 0,1 0 1 0 0,-1 0 0 0 0,1-1-1 0 0,-1 1 1 0 0,0-1 0 0 0,-1 0-1 0 0,1 0 1 0 0,-7 4 0 0 0,-43 25 583 0 0,15-14-897 0 0,-1-2 0 0 0,0-2 0 0 0,-1-1 0 0 0,0-2 0 0 0,-67 10 0 0 0,77-17-526 0 0,-53 1 1 0 0,72-6 376 0 0,0 0 0 0 0,0-1 0 0 0,0-1 0 0 0,0 0 0 0 0,0 0 0 0 0,0-1 0 0 0,-13-6 0 0 0,22 8-24 0 0,5 0-582 0 0,0 0 846 0 0,-1 0 0 0 0,1 0-1 0 0,0 0 1 0 0,0 0-1 0 0,0 0 1 0 0,0 0 0 0 0,0 0-1 0 0,0 0 1 0 0,0 1 0 0 0,0-1-1 0 0,0 1 1 0 0,0 0 0 0 0,5 0-1 0 0,-7 0-2 0 0,1 0-1 0 0,0 1 0 0 0,0-1 0 0 0,0 1 1 0 0,-1-1-1 0 0,1 1 0 0 0,0-1 1 0 0,-1 1-1 0 0,1 0 0 0 0,0-1 0 0 0,-1 1 1 0 0,1 0-1 0 0,-1 0 0 0 0,1-1 0 0 0,-1 1 1 0 0,1 0-1 0 0,-1 0 0 0 0,0 0 1 0 0,1 0-1 0 0,-1 0 0 0 0,0-1 0 0 0,0 1 1 0 0,1 0-1 0 0,-1 2 0 0 0,0 0 12 0 0,1 0-1 0 0,-1 0 1 0 0,0 0-1 0 0,-1 0 1 0 0,1 0-1 0 0,0 0 1 0 0,-1 0-1 0 0,1 0 1 0 0,-1-1 0 0 0,0 1-1 0 0,0 0 1 0 0,0 0-1 0 0,0 0 1 0 0,-1-1-1 0 0,1 1 1 0 0,-3 2-1 0 0,-4 7 64 0 0,-1-1 0 0 0,-11 11 0 0 0,11-11-34 0 0,-10 7 24 0 0,0-1 0 0 0,-1-1 0 0 0,0 0 0 0 0,-45 25 0 0 0,41-27 104 0 0,18-10-11 0 0,-4 2 555 0 0,10-3-412 0 0,7-2-187 0 0,10-1-145 0 0,-1 0 0 0 0,0-1 0 0 0,20-5 0 0 0,3 1-30 0 0,0 2-197 0 0,-1 1 0 0 0,53 6-1 0 0,-79-3 219 0 0,0 2 1 0 0,-1-1-1 0 0,0 1 0 0 0,1 1 0 0 0,-1 0 0 0 0,16 9 1 0 0,-1 1 68 0 0,34 25 1 0 0,-49-30 95 0 0,1 1 0 0 0,-1-1 0 0 0,-1 2 0 0 0,1 0 0 0 0,-2 0 0 0 0,11 16 1 0 0,-14-17-25 0 0,0 0 1 0 0,0 0 0 0 0,-2 0 0 0 0,1 0 0 0 0,-1 1-1 0 0,-1 0 1 0 0,1 0 0 0 0,1 19 0 0 0,-4-27-85 0 0,-1 1 0 0 0,0-1 0 0 0,0 0 0 0 0,0 1-1 0 0,-1-1 1 0 0,1 0 0 0 0,-1 0 0 0 0,0 1 0 0 0,0-1 0 0 0,0 0 0 0 0,0 0 0 0 0,0 0 0 0 0,-4 6 0 0 0,2-5 3 0 0,0 0 0 0 0,-1 0 0 0 0,0 0-1 0 0,1 0 1 0 0,-1-1 0 0 0,0 1 0 0 0,-1-1 0 0 0,-4 3 0 0 0,-7 3 36 0 0,0-2 0 0 0,0 1 1 0 0,-1-2-1 0 0,-21 5 0 0 0,-40 8-132 0 0,-1-3-1 0 0,0-5 1 0 0,-114 4 0 0 0,127-17-2564 0 0,64 2 1373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4143 0 0,'0'0'10791'0'0,"0"3"-9471"0"0,1-1-1121 0 0,-1 1-1 0 0,1 0 1 0 0,-1 0 0 0 0,1-1 0 0 0,0 1 0 0 0,0 0-1 0 0,0-1 1 0 0,1 1 0 0 0,-1-1 0 0 0,0 1 0 0 0,1-1-1 0 0,0 0 1 0 0,-1 0 0 0 0,5 4 0 0 0,5 5 20 0 0,19 14 0 0 0,-10-9 218 0 0,13 11-22 0 0,32 30 591 0 0,-58-50-780 0 0,1 1 0 0 0,-1 1 0 0 0,0-1-1 0 0,-1 1 1 0 0,8 14 0 0 0,-11-18-151 0 0,-1-1 0 0 0,-1 1-1 0 0,1-1 1 0 0,-1 1 0 0 0,0 0 0 0 0,0 0-1 0 0,0 0 1 0 0,0-1 0 0 0,-1 1 0 0 0,0 0 0 0 0,0 0-1 0 0,0 0 1 0 0,-2 8 0 0 0,0-6-17 0 0,0 0 0 0 0,0 0 0 0 0,-1-1 0 0 0,0 1 1 0 0,0-1-1 0 0,-1 0 0 0 0,1 0 0 0 0,-8 9 0 0 0,-3 0 108 0 0,-1 0 0 0 0,0-1-1 0 0,-1 0 1 0 0,0-2-1 0 0,-27 17 1 0 0,2-6-41 0 0,-1-2 1 0 0,-81 28-1 0 0,24-10-1704 0 0,97-38 606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40 3223 0 0,'-2'0'240'0'0,"-31"13"316"0"0,-24 1 6902 0 0,-3 1-2332 0 0,58-14-4524 0 0,23-6 3008 0 0,34-14-2733 0 0,7-2-687 0 0,-25 9-56 0 0,-23 6 7 0 0,0 2 0 0 0,0 0 0 0 0,0 0-1 0 0,1 1 1 0 0,-1 1 0 0 0,27-1 0 0 0,-38 3-87 0 0,-1 0-32 0 0,-1 0-1 0 0,0 0 0 0 0,1 1 0 0 0,-1-1 1 0 0,1 0-1 0 0,-1 0 0 0 0,0 0 0 0 0,1 1 1 0 0,-1-1-1 0 0,0 1 0 0 0,0-1 0 0 0,1 1 1 0 0,-1 0-1 0 0,2 1 0 0 0,-1-1-12 0 0,-1 0 0 0 0,0 1 1 0 0,1-1-1 0 0,-1 0 0 0 0,0 1 0 0 0,0-1 0 0 0,0 1 0 0 0,0-1 0 0 0,0 1 1 0 0,0 0-1 0 0,0-1 0 0 0,0 1 0 0 0,-1 0 0 0 0,2 3 0 0 0,-1 2 19 0 0,0-4-27 0 0,0 1 0 0 0,0-1-1 0 0,-1 1 1 0 0,0 0-1 0 0,1-1 1 0 0,-1 1-1 0 0,-1 0 1 0 0,1-1-1 0 0,0 1 1 0 0,-1 0 0 0 0,0-1-1 0 0,0 1 1 0 0,0 0-1 0 0,0-1 1 0 0,0 0-1 0 0,-1 1 1 0 0,0-1-1 0 0,0 0 1 0 0,0 0 0 0 0,-2 4-1 0 0,-4 3 0 0 0,-1 0 0 0 0,1 0 0 0 0,-1-1-1 0 0,-15 11 1 0 0,9-7-24 0 0,-1-2 0 0 0,0 0 0 0 0,-1 0 0 0 0,0-2 0 0 0,-35 15 0 0 0,-84 28-29 0 0,127-48 42 0 0,3-1 0 0 0,4-3-45 0 0,4 1-261 0 0,14 4 285 0 0,-1 0 0 0 0,1-2-1 0 0,0 0 1 0 0,22 2 0 0 0,17 2 33 0 0,-39-4-1 0 0,3 0 0 0 0,20 7 0 0 0,-33-8 0 0 0,0 0 0 0 0,0 1 0 0 0,-1-1 0 0 0,1 1 0 0 0,-1 0 0 0 0,0 0 0 0 0,8 8 0 0 0,-8-7 27 0 0,-1 0-1 0 0,1 1 1 0 0,-1 0 0 0 0,0 0-1 0 0,0 0 1 0 0,-1 0-1 0 0,0 0 1 0 0,0 1-1 0 0,0 0 1 0 0,2 7 0 0 0,-3-8 32 0 0,-1 0 0 0 0,0 0 1 0 0,0 1-1 0 0,-1-1 0 0 0,1 0 1 0 0,-1 1-1 0 0,-1-1 0 0 0,1 0 1 0 0,-1 0-1 0 0,1 1 0 0 0,-2-1 1 0 0,-2 9-1 0 0,0-2 1 0 0,-1-1 0 0 0,0 0 0 0 0,-1 0 0 0 0,0 0 0 0 0,-1-1 0 0 0,0 0 0 0 0,-1 0 0 0 0,0 0 0 0 0,0-1 0 0 0,-1 0 0 0 0,-1-1-1 0 0,1 0 1 0 0,-1-1 0 0 0,0 0 0 0 0,-1 0 0 0 0,0-1 0 0 0,0 0 0 0 0,0-1 0 0 0,0 0 0 0 0,-1-1 0 0 0,0-1 0 0 0,0 1 0 0 0,0-2 0 0 0,-21 2 0 0 0,14-2-61 0 0,-2-1-38 0 0,-1 0 1 0 0,0-1-1 0 0,1-1 1 0 0,-43-7-1 0 0,63 8-98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45 10679 0 0,'2'-1'490'0'0,"14"-9"4296"0"0,-16 11-4721 0 0,-1 0-1 0 0,1 0 1 0 0,0 0 0 0 0,-1 0-1 0 0,1 0 1 0 0,-1 0-1 0 0,1 0 1 0 0,-1 0 0 0 0,1 0-1 0 0,-1 0 1 0 0,0 0-1 0 0,0 0 1 0 0,1 0 0 0 0,-1-1-1 0 0,-2 2 1 0 0,-16 13 395 0 0,11-10-222 0 0,-6 6-33 0 0,-23 16-4 0 0,2 2 0 0 0,-48 50 0 0 0,-13 35-203 0 0,46-53 58 0 0,34-42-36 0 0,-17 28 1 0 0,29-41-10 0 0,0 1 0 0 0,0 0 1 0 0,1 0-1 0 0,0 0 0 0 0,0 1 0 0 0,1-1 1 0 0,0 1-1 0 0,-1 9 0 0 0,2-14 4 0 0,1-1 0 0 0,0 1-1 0 0,0-1 1 0 0,0 1 0 0 0,0-1-1 0 0,1 1 1 0 0,-1-1 0 0 0,1 1-1 0 0,-1-1 1 0 0,1 0 0 0 0,0 1-1 0 0,0-1 1 0 0,0 0 0 0 0,0 1-1 0 0,1-1 1 0 0,-1 0 0 0 0,2 2-1 0 0,0-1 30 0 0,-1-1-1 0 0,1 0 0 0 0,0 1 1 0 0,0-1-1 0 0,-1-1 0 0 0,1 1 1 0 0,1 0-1 0 0,-1-1 0 0 0,0 1 1 0 0,0-1-1 0 0,4 1 0 0 0,6 1 173 0 0,-1-1-1 0 0,0-1 0 0 0,1 0 1 0 0,0-1-1 0 0,22-1 0 0 0,-8-3-56 0 0,0 0-1 0 0,-1-2 1 0 0,1-1-1 0 0,-1-1 1 0 0,25-11-1 0 0,123-66 368 0 0,-170 83-516 0 0,13-7 25 0 0,-1 0 0 0 0,1-1 0 0 0,-2-1 0 0 0,0 0 0 0 0,0-1 0 0 0,13-15 0 0 0,-23 22-17 0 0,-1 0 0 0 0,1-1 0 0 0,-1 1 1 0 0,-1-1-1 0 0,1 0 0 0 0,-1 0 0 0 0,0 0 0 0 0,-1-1 0 0 0,1 1 0 0 0,-1-1 0 0 0,0 1 0 0 0,-1-1 0 0 0,0 0 0 0 0,0 0 1 0 0,0 0-1 0 0,-1 0 0 0 0,0 1 0 0 0,0-1 0 0 0,-1 0 0 0 0,-1-8 0 0 0,-1 2 59 0 0,-1 0 0 0 0,-1-1 0 0 0,0 1 1 0 0,-13-24-1 0 0,4 13-14 0 0,-26-34 0 0 0,35 52-106 0 0,0 0 0 0 0,-1 1 0 0 0,0-1 0 0 0,0 1 0 0 0,0 1 0 0 0,0-1 0 0 0,-1 1 0 0 0,1 0 0 0 0,-1 0 0 0 0,0 1 0 0 0,-1 0 0 0 0,1 0 0 0 0,0 1 0 0 0,-1 0 0 0 0,0 0 0 0 0,1 1 1 0 0,-1 0-1 0 0,-8-1 0 0 0,9 2-54 0 0,1 0 0 0 0,-1 1 0 0 0,0-1 1 0 0,0 1-1 0 0,1 1 0 0 0,-1-1 1 0 0,1 1-1 0 0,-1 0 0 0 0,1 1 1 0 0,0-1-1 0 0,0 1 0 0 0,0 0 0 0 0,0 1 1 0 0,0-1-1 0 0,1 1 0 0 0,0 1 1 0 0,0-1-1 0 0,0 1 0 0 0,0-1 1 0 0,1 1-1 0 0,-6 7 0 0 0,9-9-15 0 0,-1-1-1 0 0,1 1 0 0 0,-1-1 1 0 0,1 1-1 0 0,0-1 1 0 0,0 1-1 0 0,0 0 1 0 0,1 0-1 0 0,-1-1 0 0 0,0 1 1 0 0,1 0-1 0 0,0 0 1 0 0,0 0-1 0 0,0 0 0 0 0,0 5 1 0 0,5 8-1311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11975 0 0,'-10'4'9914'0'0,"-3"19"-9486"0"0,2 1 0 0 0,0 1 0 0 0,1 0 1 0 0,-9 38-1 0 0,18-55-367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598 177 12895 0 0,'11'-20'395'0'0,"-6"12"34"0"0,0 0-1 0 0,-1 0 1 0 0,0 0-1 0 0,-1-1 0 0 0,4-10 1 0 0,-6 17-254 0 0,-1-1 1 0 0,0 1 0 0 0,1-1-1 0 0,-1 1 1 0 0,0-1-1 0 0,0 1 1 0 0,-1-1-1 0 0,1 1 1 0 0,0-1-1 0 0,-1 1 1 0 0,0-1 0 0 0,1 1-1 0 0,-1 0 1 0 0,0-1-1 0 0,0 1 1 0 0,0 0-1 0 0,0 0 1 0 0,-1 0 0 0 0,1 0-1 0 0,-1 0 1 0 0,1 0-1 0 0,-1 0 1 0 0,0 0-1 0 0,-2-2 1 0 0,-1 0-123 0 0,0 0 0 0 0,0 1-1 0 0,0-1 1 0 0,-1 1 0 0 0,1 0 0 0 0,-1 1 0 0 0,0-1 0 0 0,0 1 0 0 0,0 0 0 0 0,-7-1-1 0 0,3 1 112 0 0,0 1 0 0 0,0 0 0 0 0,-1 1 0 0 0,1 0 0 0 0,-17 2 0 0 0,0 3 170 0 0,1 1 0 0 0,-1 2 0 0 0,-43 18 0 0 0,15-3-334 0 0,-99 56 0 0 0,151-77 0 0 0,0 0 0 0 0,0 0 0 0 0,0 0 0 0 0,0 1 0 0 0,-4 4 0 0 0,2 2-12 0 0,5-7 6 0 0,0-1 1 0 0,0 1-1 0 0,0 0 1 0 0,0-1-1 0 0,0 1 0 0 0,0 0 1 0 0,1-1-1 0 0,-1 1 0 0 0,1 0 1 0 0,-1-1-1 0 0,1 1 0 0 0,0-1 1 0 0,-1 1-1 0 0,1-1 0 0 0,0 1 1 0 0,0-1-1 0 0,0 1 0 0 0,0-1 1 0 0,0 0-1 0 0,2 2 1 0 0,27 23-29 0 0,-28-24 34 0 0,26 16-41 0 0,0 0 0 0 0,54 24 0 0 0,10 6 40 0 0,-86-45 5 0 0,14 9 3 0 0,-1 0-1 0 0,0 1 0 0 0,21 20 1 0 0,-35-28-9 0 0,0 0 1 0 0,0 0 0 0 0,-1 0 0 0 0,0 1 0 0 0,0-1 0 0 0,-1 1-1 0 0,1 0 1 0 0,-1 0 0 0 0,-1 1 0 0 0,1-1 0 0 0,-1 0 0 0 0,0 1-1 0 0,-1 0 1 0 0,1-1 0 0 0,0 11 0 0 0,-2-10 12 0 0,-1 0-1 0 0,1 0 1 0 0,-1 0 0 0 0,0-1 0 0 0,-1 1-1 0 0,0 0 1 0 0,0 0 0 0 0,0-1 0 0 0,-1 1-1 0 0,0-1 1 0 0,0 0 0 0 0,-1 0 0 0 0,0 0 0 0 0,0 0-1 0 0,0 0 1 0 0,0-1 0 0 0,-9 8 0 0 0,-2 0 0 0 0,0 0 1 0 0,-1 0 0 0 0,0-2-1 0 0,-1 0 1 0 0,-18 8 0 0 0,18-11 4 0 0,-1-1 0 0 0,0-1 0 0 0,0-1 0 0 0,0-1 0 0 0,-1 0 0 0 0,1-1 0 0 0,-1-2 0 0 0,-31 1 0 0 0,38-2 10 0 0,1-1 0 0 0,-1 0 0 0 0,1-1 0 0 0,0 0 1 0 0,-21-7-1 0 0,28 8-12 0 0,0 0 0 0 0,0-1 1 0 0,1 0-1 0 0,-1 1 1 0 0,1-1-1 0 0,-1 0 0 0 0,1-1 1 0 0,0 1-1 0 0,0-1 0 0 0,0 1 1 0 0,0-1-1 0 0,0 0 1 0 0,1 0-1 0 0,-1 0 0 0 0,1 0 1 0 0,0-1-1 0 0,0 1 0 0 0,0-1 1 0 0,0 1-1 0 0,-1-6 0 0 0,2 5-10 0 0,1 0 0 0 0,0 0-1 0 0,-1-1 1 0 0,1 1-1 0 0,1 0 1 0 0,-1 0 0 0 0,1 0-1 0 0,-1-1 1 0 0,1 1-1 0 0,0 0 1 0 0,1 0 0 0 0,-1 0-1 0 0,1 0 1 0 0,0 0-1 0 0,0 1 1 0 0,0-1 0 0 0,0 0-1 0 0,0 1 1 0 0,1 0-1 0 0,5-6 1 0 0,5-4 11 0 0,0 0 0 0 0,0 1 0 0 0,23-14 0 0 0,104-66 238 0 0,54-40 137 0 0,-186 125-374 0 0,0 0 1 0 0,0-1-1 0 0,-1 0 0 0 0,0 0 0 0 0,8-14 0 0 0,-12 19-9 0 0,-1-1 0 0 0,0 0-1 0 0,0 0 1 0 0,0 0 0 0 0,0 0-1 0 0,-1 0 1 0 0,0 0 0 0 0,0 0-1 0 0,0 0 1 0 0,0-1 0 0 0,-1 1-1 0 0,1 0 1 0 0,-1-1 0 0 0,0 1-1 0 0,0 0 1 0 0,-2-5 0 0 0,2 7-20 0 0,0 1 0 0 0,-1 0 0 0 0,1-1 1 0 0,-1 1-1 0 0,0 0 0 0 0,1 0 0 0 0,-1-1 0 0 0,0 1 1 0 0,0 0-1 0 0,1 0 0 0 0,-1 0 0 0 0,0 0 0 0 0,0 0 1 0 0,0 0-1 0 0,0 0 0 0 0,-1 1 0 0 0,1-1 0 0 0,0 0 1 0 0,0 1-1 0 0,0-1 0 0 0,-1 0 0 0 0,-1 0 1 0 0,1 1-90 0 0,-1-1 1 0 0,1 1 0 0 0,0 0 0 0 0,-1-1-1 0 0,1 1 1 0 0,0 0 0 0 0,0 0 0 0 0,-1 1-1 0 0,1-1 1 0 0,0 0 0 0 0,-4 2-1 0 0,4-2-407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36 2303 0 0,'2'-2'167'0'0,"21"-32"17814"0"0,-24 35-17913 0 0,-1-1 1 0 0,1 1-1 0 0,-1 0 0 0 0,1 0 1 0 0,-1-1-1 0 0,1 1 0 0 0,0 0 1 0 0,-1 0-1 0 0,0 2 0 0 0,-3 0 55 0 0,-14 12 137 0 0,1 0 0 0 0,-29 32 1 0 0,-28 43-14 0 0,21-24-229 0 0,47-58-19 0 0,-14 16 26 0 0,-18 28 0 0 0,34-45-23 0 0,1 1 0 0 0,-1 0-1 0 0,1-1 1 0 0,1 2 0 0 0,0-1-1 0 0,0 0 1 0 0,0 1 0 0 0,-2 14-1 0 0,5-20-1 0 0,0-1-1 0 0,0 1 1 0 0,0 0-1 0 0,0 0 1 0 0,0 0-1 0 0,1-1 1 0 0,-1 1-1 0 0,1 0 1 0 0,0 0-1 0 0,0-1 1 0 0,0 1-1 0 0,0 0 1 0 0,0-1-1 0 0,0 1 1 0 0,3 2-1 0 0,-1-1 3 0 0,0-1 1 0 0,1 1-1 0 0,-1-1 0 0 0,1 0 0 0 0,-1 0 1 0 0,1 0-1 0 0,0 0 0 0 0,6 2 0 0 0,5 2 9 0 0,-1-2-1 0 0,1 1 0 0 0,0-2 1 0 0,23 4-1 0 0,-23-5-11 0 0,-1-1-1 0 0,1-1 1 0 0,0 0-1 0 0,18-2 1 0 0,-24 0 11 0 0,0 0 1 0 0,-1 0-1 0 0,1-1 0 0 0,0-1 1 0 0,-1 1-1 0 0,1-1 1 0 0,-1-1-1 0 0,10-5 1 0 0,-12 5 69 0 0,-1 0 1 0 0,0 0 0 0 0,0-1-1 0 0,0 0 1 0 0,-1 0-1 0 0,1 0 1 0 0,6-11 0 0 0,-3 3 303 0 0,0-1 1 0 0,8-19-1 0 0,-2-3-46 0 0,-1 0 0 0 0,10-51 0 0 0,-19 67-324 0 0,-1 0 1 0 0,-1-1-1 0 0,0 1 1 0 0,-2-1-1 0 0,0 0 1 0 0,-4-22-1 0 0,4 40-34 0 0,-1 0 0 0 0,1 0 0 0 0,-1 0 0 0 0,0 0 0 0 0,0 0 0 0 0,0 1 0 0 0,0-1 0 0 0,0 0 0 0 0,-1 1 0 0 0,1-1 0 0 0,-1 1 0 0 0,0-1 0 0 0,1 1 0 0 0,-1 0 0 0 0,0 0 0 0 0,0 0 0 0 0,-3-3 0 0 0,2 4-60 0 0,-1-1-1 0 0,1 1 1 0 0,0 0 0 0 0,0-1 0 0 0,-1 1 0 0 0,1 1 0 0 0,0-1 0 0 0,-1 0-1 0 0,1 1 1 0 0,-1 0 0 0 0,1 0 0 0 0,-1 0 0 0 0,1 0 0 0 0,-5 1-1 0 0,-63 13-2020 0 0,55-10 1735 0 0,3-2-69 0 0,13-2 417 0 0,0 0 1 0 0,0 0-1 0 0,0 0 0 0 0,0 0 0 0 0,-1 0 0 0 0,1 0 1 0 0,0 0-1 0 0,0 0 0 0 0,0 0 0 0 0,0 0 0 0 0,0 0 1 0 0,0 0-1 0 0,0 0 0 0 0,0 0 0 0 0,0 0 1 0 0,0 0-1 0 0,0 0 0 0 0,0 0 0 0 0,0 0 0 0 0,-1 0 1 0 0,1 0-1 0 0,0 0 0 0 0,0 0 0 0 0,0 0 0 0 0,0 0 1 0 0,0 0-1 0 0,0-1 0 0 0,0 1 0 0 0,0 0 0 0 0,0 0 1 0 0,0 0-1 0 0,0 0 0 0 0,0 0 0 0 0,0 0 1 0 0,0 0-1 0 0,0 0 0 0 0,0 0 0 0 0,0 0 0 0 0,0 0 1 0 0,0 0-1 0 0,0 0 0 0 0,-1 0 0 0 0,1 0 0 0 0,0 0 1 0 0,0-1-1 0 0,0 1 0 0 0,0 0 0 0 0,0 0 0 0 0,0 0 1 0 0,0 0-1 0 0,0 0 0 0 0,0 0 0 0 0,0 0 1 0 0,0 0-1 0 0,0 0 0 0 0,1 0 0 0 0,-1 0 0 0 0,0-1 1 0 0,14-10-2007 0 0,-8 6 1885 0 0,12-7-912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70 13791 0 0,'-33'3'989'0'0,"1"2"-1"0"0,0 1 0 0 0,-47 16 1 0 0,75-21-1574 0 0,-8 4 4345 0 0,12-5-3694 0 0,0 0-1 0 0,0 0 1 0 0,0 0 0 0 0,0 1 0 0 0,0-1-1 0 0,0 0 1 0 0,0 0 0 0 0,0 0-1 0 0,0 1 1 0 0,0-1 0 0 0,-1 0 0 0 0,1 0-1 0 0,0 1 1 0 0,0-1 0 0 0,0 0-1 0 0,0 0 1 0 0,0 0 0 0 0,1 1 0 0 0,-1-1-1 0 0,0 0 1 0 0,0 0 0 0 0,0 1-1 0 0,0-1 1 0 0,0 0 0 0 0,0 0 0 0 0,0 0-1 0 0,0 1 1 0 0,0-1 0 0 0,1 0-1 0 0,-1 0 1 0 0,0 0 0 0 0,0 0 0 0 0,0 1-1 0 0,0-1 1 0 0,1 0 0 0 0,-1 0-1 0 0,0 0 1 0 0,0 0 0 0 0,0 0-1 0 0,0 0 1 0 0,1 1 0 0 0,-1-1 0 0 0,0 0-1 0 0,0 0 1 0 0,1 0 0 0 0,-1 0-1 0 0,4 2 13 0 0,0 0 0 0 0,0 0 0 0 0,0-1 0 0 0,0 1 0 0 0,0-1 0 0 0,0 0 0 0 0,0 0 0 0 0,0 0 0 0 0,1-1 0 0 0,-1 1 0 0 0,6-1 0 0 0,9-1 176 0 0,22-3 0 0 0,-27 2-163 0 0,61-10 349 0 0,139-42 0 0 0,17-5 120 0 0,-217 57-560 0 0,-4 3-11 0 0,-8 0-47 0 0,-3 9-137 0 0,1-6 185 0 0,-1-1 0 0 0,0 0 0 0 0,0 0-1 0 0,0 0 1 0 0,0 0 0 0 0,0-1 0 0 0,-1 1 0 0 0,1 0-1 0 0,-1 0 1 0 0,0-1 0 0 0,-3 5 0 0 0,-30 27-125 0 0,13-13 96 0 0,-4 10 21 0 0,2 2-1 0 0,1 0 0 0 0,-20 40 1 0 0,41-68 16 0 0,-141 284-53 0 0,130-260 50 0 0,12-28 7 0 0,-14 32-83 0 0,1 0 0 0 0,2 0 0 0 0,-9 37 1 0 0,21-69 365 0 0,0-1-758 0 0,1 1 308 0 0,0-1 0 0 0,-1 1 1 0 0,1-1-1 0 0,0 0 0 0 0,-1 0 0 0 0,1 1 0 0 0,0-1 0 0 0,-1 0 0 0 0,1 0 0 0 0,0 0 0 0 0,0 0 0 0 0,-1 0 1 0 0,1 0-1 0 0,0 0 0 0 0,1 0 0 0 0,6 0-4920 0 0,3-5-2691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0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10135 0 0,'0'0'778'0'0,"0"2"-506"0"0,-1 2-103 0 0,0 0-1 0 0,0 0 1 0 0,0 0 0 0 0,0 1 0 0 0,1-1 0 0 0,0 0 0 0 0,0 0-1 0 0,0 0 1 0 0,0 1 0 0 0,1-1 0 0 0,0 0 0 0 0,0 0 0 0 0,0 0-1 0 0,0 0 1 0 0,0 0 0 0 0,5 7 0 0 0,2 6 367 0 0,2-1 0 0 0,17 23 0 0 0,-17-26-537 0 0,50 68 943 0 0,4-3 1 0 0,3-3-1 0 0,107 95 0 0 0,-158-157-725 0 0,67 61 1064 0 0,-65-56-770 0 0,-1 0 0 0 0,21 29 0 0 0,-34-42-409 0 0,-1 1 0 0 0,1-1 0 0 0,-1 1 0 0 0,0 0-1 0 0,-1 0 1 0 0,0 0 0 0 0,0 0 0 0 0,0 0 0 0 0,-1 0 0 0 0,1 1 0 0 0,-1-1 0 0 0,0 12 0 0 0,-2-13-66 0 0,1 1 0 0 0,-1 0-1 0 0,-1 0 1 0 0,1-1 0 0 0,-1 1 0 0 0,0-1 0 0 0,0 1 0 0 0,0-1-1 0 0,-1 0 1 0 0,1 0 0 0 0,-1 0 0 0 0,-1 0 0 0 0,1 0 0 0 0,-6 5-1 0 0,-6 5 19 0 0,0-1 0 0 0,-1 0-1 0 0,0-2 1 0 0,-30 19-1 0 0,-77 32 55 0 0,-114 29-30 0 0,-43 21-9 0 0,275-111-119 0 0,-1 1 0 0 0,2 0-1 0 0,-1 0 1 0 0,0 0 0 0 0,1 0 0 0 0,-1 1-1 0 0,1-1 1 0 0,0 1 0 0 0,0 0 0 0 0,0 1-1 0 0,1-1 1 0 0,-4 5 0 0 0,7-8-46 0 0,1 0 0 0 0,-1-1 0 0 0,0 1 0 0 0,1-1 0 0 0,-1 1 0 0 0,0 0 0 0 0,1-1 0 0 0,-1 1 0 0 0,1-1 0 0 0,-1 1 0 0 0,0-1 0 0 0,1 0 0 0 0,-1 1 0 0 0,1-1 0 0 0,0 1 0 0 0,-1-1 0 0 0,1 0 0 0 0,-1 1 0 0 0,1-1 1 0 0,0 0-1 0 0,0 0 0 0 0,-1 1-141 0 0,20 4-5206 0 0,6-4-1625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1:2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0,'0'0'6960'0'0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1:2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9383 0 0,'0'0'3724'0'0,"3"-1"-3648"0"0,40-11 31 0 0,-10 4-94 0 0,-16 6-187 0 0,1 2-1 0 0,21 1 1 0 0,-23 0-22 0 0,0-1 0 0 0,24-2-1 0 0,107-16-235 0 0,-60 5 474 0 0,41-7 795 0 0,138-19 938 0 0,-232 37-1716 0 0,1 2 0 0 0,-1 1 1 0 0,1 1-1 0 0,-1 2 0 0 0,0 2 1 0 0,-1 1-1 0 0,64 22 0 0 0,-81-23-52 0 0,1-1 1 0 0,-1 0-1 0 0,1-1 0 0 0,0-1 0 0 0,1 0 0 0 0,-1-1 1 0 0,0-1-1 0 0,1-1 0 0 0,-1-1 0 0 0,1 0 0 0 0,-1-1 0 0 0,22-5 1 0 0,210-60 994 0 0,-216 60-973 0 0,-1 2 0 0 0,1 1 0 0 0,0 2-1 0 0,65 3 1 0 0,-78 0-129 0 0,0 2 0 0 0,22 6 0 0 0,16 2-109 0 0,-24-9 585 0 0,-1-2 0 0 0,0-2-1 0 0,35-5 1 0 0,-43 4 206 0 0,-16 1-311 0 0,-1 1-1 0 0,18-7 1 0 0,-21 6-219 0 0,1 1 1 0 0,-1-1 0 0 0,0 1-1 0 0,1 0 1 0 0,-1 0-1 0 0,1 0 1 0 0,5 1-1 0 0,3 2-52 0 0,1 3 0 0 0,-12-4 1 0 0,0 0 0 0 0,0 0 0 0 0,0 1 0 0 0,0-1 0 0 0,-1 1 0 0 0,1 0 0 0 0,4 3 0 0 0,18 12-91 0 0,-12-12 47 0 0,0-3 32 0 0,-9-3 51 0 0,0 0-1 0 0,0 0 1 0 0,0 0-1 0 0,0 0 1 0 0,-1-1-1 0 0,1 1 0 0 0,-1-1 1 0 0,1 0-1 0 0,3-3 1 0 0,32-25 663 0 0,-36 28-649 0 0,7-6-38 0 0,0 2-32 0 0,-8 5-60 0 0,4-2-203 0 0,-6 3 267 0 0,0 0 0 0 0,0 0-1 0 0,1-1 1 0 0,-1 1 0 0 0,0 0-1 0 0,0 0 1 0 0,1-1 0 0 0,-1 1-1 0 0,0 0 1 0 0,1 0 0 0 0,-1 0-1 0 0,0 0 1 0 0,1 0 0 0 0,-1-1-1 0 0,0 1 1 0 0,1 0 0 0 0,-1 0-1 0 0,1 0 1 0 0,-1 0 0 0 0,0 0-1 0 0,1 0 1 0 0,-1 0 0 0 0,0 0-1 0 0,1 0 1 0 0,-1 1 0 0 0,1-1-1 0 0,8 1-67 0 0,-6-1 0 0 0,-1 2-8 0 0,4 3-231 0 0,0 1 0 0 0,0-1 0 0 0,-1 1 0 0 0,0 1 0 0 0,0-1 0 0 0,0 1-1 0 0,-1 0 1 0 0,0 0 0 0 0,0 0 0 0 0,0 0 0 0 0,4 16 0 0 0,-4-10-5196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1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3223 0 0,'0'0'6904'0'0,"1"-2"-6397"0"0,2-10 279 0 0,-2 6-645 0 0,0 0-1 0 0,1 1 0 0 0,0-1 1 0 0,2-4-1 0 0,3-3-127 0 0,-1 2-2 0 0,-4 9 673 0 0,3-1-545 0 0,-5 3-132 0 0,0-1 0 0 0,1 1-1 0 0,-1 0 1 0 0,0 0 0 0 0,0 0 0 0 0,1-1 0 0 0,-1 1-1 0 0,0 0 1 0 0,0 0 0 0 0,1 0 0 0 0,-1 0 0 0 0,0 0-1 0 0,1 0 1 0 0,-1-1 0 0 0,0 1 0 0 0,1 0-1 0 0,-1 0 1 0 0,0 0 0 0 0,1 0 0 0 0,-1 0 0 0 0,0 0-1 0 0,0 0 1 0 0,1 0 0 0 0,-1 0 0 0 0,0 0-1 0 0,1 1 1 0 0,-1-1 0 0 0,0 0 0 0 0,1 0 0 0 0,-1 0-1 0 0,18 8 466 0 0,0 0 0 0 0,1-2 0 0 0,0 0 0 0 0,0-1 0 0 0,0-1 0 0 0,26 2 0 0 0,-6-4-330 0 0,128 1 680 0 0,-94-5-812 0 0,23-2 23 0 0,-81 2-27 0 0,0-1 1 0 0,0 0-1 0 0,-1 0 1 0 0,22-9-1 0 0,4-4 431 0 0,71-19 0 0 0,-89 31-358 0 0,-1 0 0 0 0,1 1 1 0 0,0 1-1 0 0,0 1 0 0 0,28 2 0 0 0,-40 0-137 0 0,0 1 1 0 0,0 0-1 0 0,0 0 0 0 0,0 1 0 0 0,0 1 1 0 0,-1-1-1 0 0,0 2 0 0 0,17 9 0 0 0,-24-13-38 0 0,7-11-4749 0 0,-7 8 3498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1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7799 0 0,'0'0'4998'0'0,"1"1"-5666"0"0,14 19 304 0 0,-13-18 229 0 0,0-1-8 0 0,75 20 467 0 0,-69-19-232 0 0,44 8 711 0 0,-36-7-689 0 0,22 3 1 0 0,-5-1 27 0 0,-24-4-81 0 0,0 0 0 0 0,0 0 0 0 0,0-1 1 0 0,0 0-1 0 0,0-1 0 0 0,9-1 1 0 0,53-16 632 0 0,-5 2-7 0 0,19 0-191 0 0,71-10 192 0 0,-149 25-627 0 0,1 1 1 0 0,-1 0-1 0 0,12 2 0 0 0,6 0 46 0 0,-15-2-84 0 0,16 0 210 0 0,44-5-1 0 0,19-3 132 0 0,207-27-224 0 0,-107 29 164 0 0,-42 2-32 0 0,-19-5 926 0 0,26-2-437 0 0,76-1-902 0 0,-221 12 123 0 0,30-1-55 0 0,-1-1 0 0 0,1-2-1 0 0,51-12 1 0 0,-41 3 412 0 0,58-7 0 0 0,-83 17-278 0 0,0 1-1 0 0,0 1 1 0 0,0 2 0 0 0,39 4-1 0 0,101 26-60 0 0,-117-23 41 0 0,69 5 0 0 0,-90-12 62 0 0,-1-1-1 0 0,0-1 1 0 0,1-2-1 0 0,35-8 1 0 0,-16 1-52 0 0,61-5 1 0 0,-79 13-31 0 0,0 1 1 0 0,0 1 0 0 0,44 7-1 0 0,-34-1-9 0 0,119 21 139 0 0,-142-25-45 0 0,0 0 0 0 0,16 0 0 0 0,6 0 117 0 0,58 4 112 0 0,102-6 0 0 0,-71-3-256 0 0,83-2-68 0 0,89-4 64 0 0,-41-22-23 0 0,-225 26-51 0 0,104-6 55 0 0,-96 8-48 0 0,159 1-59 0 0,-37 2 14 0 0,-90-1 57 0 0,66-5 32 0 0,-17 2 34 0 0,19-1 20 0 0,236-24-106 0 0,-334 31 16 0 0,0 2 0 0 0,0 2 0 0 0,53 14 0 0 0,-89-18-16 0 0,-2-2 0 0 0,18 1 0 0 0,22 9 53 0 0,-30-9-42 0 0,-3 0 2 0 0,-8-1 182 0 0,0-1-142 0 0,7 0-57 0 0,-7 1-33 0 0,-1 2-1048 0 0,8 21 726 0 0,-8-21 295 0 0,-1 12-534 0 0,-2-11 310 0 0,-1 0-46 0 0,0 0 0 0 0,-1 1 0 0 0,1-2 0 0 0,-1 1 1 0 0,-5 4-1 0 0,-6-1-6545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1 919 0 0,'0'0'13718'0'0,"0"2"-12749"0"0,-1 2-490 0 0,1 0 0 0 0,-1 0 0 0 0,0 0 0 0 0,0 0-1 0 0,0 0 1 0 0,-1-1 0 0 0,1 1 0 0 0,-5 6 0 0 0,-20 33 1770 0 0,12-23-1584 0 0,13-19-665 0 0,0 1 1 0 0,0 0 0 0 0,0 0-1 0 0,0 0 1 0 0,0 0 0 0 0,0 0-1 0 0,0 0 1 0 0,0 3-1 0 0,1-5-27 0 0,0 0-1 0 0,0 0 1 0 0,0 0-1 0 0,0 0 1 0 0,0 1-1 0 0,0-1 1 0 0,1 0-1 0 0,-1 0 0 0 0,0 0 1 0 0,0 0-1 0 0,0 0 1 0 0,0 1-1 0 0,0-1 1 0 0,0 0-1 0 0,0 0 1 0 0,0 0-1 0 0,1 0 1 0 0,-1 0-1 0 0,0 0 0 0 0,0 0 1 0 0,0 1-1 0 0,0-1 1 0 0,0 0-1 0 0,1 0 1 0 0,-1 0-1 0 0,0 0 1 0 0,0 0-1 0 0,0 0 1 0 0,0 0-1 0 0,1 0 0 0 0,-1 0 1 0 0,0 0-1 0 0,0 0 1 0 0,0 0-1 0 0,0 0 1 0 0,1 0-1 0 0,-1 0 1 0 0,0 0-1 0 0,0 0 0 0 0,0 0 1 0 0,0 0-1 0 0,1 0 1 0 0,-1-1-1 0 0,0 1 1 0 0,0 0-1 0 0,0 0 1 0 0,0 0-1 0 0,0 0 1 0 0,1 0-1 0 0,-1 0 0 0 0,5-3-637 0 0,-1 0 0 0 0,1 0 0 0 0,-1 0 0 0 0,8-7 0 0 0,14-17-6081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6911 0 0,'0'0'7536'0'0,"-2"2"-7176"0"0,-5 14 50 0 0,1 0 0 0 0,0 0 0 0 0,1 1-1 0 0,1 0 1 0 0,-3 21 0 0 0,-2 2-62 0 0,-115 438 585 0 0,107-416-905 0 0,-11 49-28 0 0,-36 110 0 0 0,58-206-72 0 0,0 0 0 0 0,-2-1 0 0 0,-11 19 0 0 0,18-32 65 0 0,1 0 0 0 0,0 0 0 0 0,-1-1 0 0 0,1 1 0 0 0,-1 0 0 0 0,1 0 0 0 0,-1-1 0 0 0,0 1 0 0 0,1-1 0 0 0,-1 1 0 0 0,0 0 0 0 0,1-1 0 0 0,-1 1-1 0 0,0-1 1 0 0,0 0 0 0 0,0 1 0 0 0,1-1 0 0 0,-1 1 0 0 0,0-1 0 0 0,0 0 0 0 0,0 0 0 0 0,0 0 0 0 0,0 0 0 0 0,1 1 0 0 0,-1-1 0 0 0,-1 0 0 0 0,0 0-11 0 0,2 0 15 0 0,-1 0 0 0 0,1 0-1 0 0,-1 0 1 0 0,1 0 0 0 0,-1 0 0 0 0,1 0-1 0 0,-1-1 1 0 0,0 1 0 0 0,1 0 0 0 0,-1 0-1 0 0,1 0 1 0 0,-1 0 0 0 0,1-1 0 0 0,-1 1-1 0 0,1 0 1 0 0,0 0 0 0 0,-1-1 0 0 0,1 1-1 0 0,-1 0 1 0 0,1-1 0 0 0,-1 1 0 0 0,1-1-1 0 0,0 1 1 0 0,-1 0 0 0 0,1-1 0 0 0,-7-11 67 0 0,6 9-41 0 0,0 0-1 0 0,0 0 0 0 0,0 0 1 0 0,1 0-1 0 0,-1 0 1 0 0,1 0-1 0 0,0 0 0 0 0,0 0 1 0 0,0 0-1 0 0,0 0 0 0 0,1-1 1 0 0,0-2-1 0 0,14-39 120 0 0,-6 19-51 0 0,3-16-65 0 0,33-70 0 0 0,-36 93-21 0 0,1 0 0 0 0,1 1-1 0 0,1 1 1 0 0,0 0 0 0 0,26-27-1 0 0,-29 35 23 0 0,1 0 1 0 0,0 0-1 0 0,0 1 0 0 0,1 1 0 0 0,0 0 0 0 0,13-7 0 0 0,-20 12-13 0 0,1 0-1 0 0,-1 1 0 0 0,1-1 0 0 0,-1 1 1 0 0,1 0-1 0 0,0 0 0 0 0,-1 0 1 0 0,1 1-1 0 0,0-1 0 0 0,0 1 1 0 0,0 1-1 0 0,-1-1 0 0 0,1 0 0 0 0,0 1 1 0 0,0 0-1 0 0,-1 0 0 0 0,1 1 1 0 0,-1-1-1 0 0,8 5 0 0 0,-4-1 91 0 0,0 0-1 0 0,-1 0 1 0 0,1 1-1 0 0,-1 0 1 0 0,-1 0-1 0 0,1 1 1 0 0,-1-1-1 0 0,0 2 1 0 0,-1-1-1 0 0,7 10 1 0 0,-2 2 79 0 0,-1-1 0 0 0,0 1 1 0 0,8 29-1 0 0,-15-42-135 0 0,0 1-1 0 0,0-1 0 0 0,-1 1 1 0 0,0-1-1 0 0,0 1 0 0 0,0-1 1 0 0,-1 1-1 0 0,0 0 0 0 0,-1-1 1 0 0,1 1-1 0 0,-1-1 0 0 0,-1 1 1 0 0,1-1-1 0 0,-1 1 0 0 0,0-1 1 0 0,0 0-1 0 0,-1 0 0 0 0,0 0 1 0 0,0 0-1 0 0,0 0 0 0 0,-1-1 1 0 0,0 1-1 0 0,0-1 0 0 0,0 0 1 0 0,-1 0-1 0 0,0-1 0 0 0,-9 9 0 0 0,0-4 13 0 0,1-1 0 0 0,-1 1-1 0 0,0-2 1 0 0,-1 0-1 0 0,-16 5 1 0 0,5-4-165 0 0,-1 0 0 0 0,-31 3 0 0 0,50-10 90 0 0,0 0 0 0 0,-1-1 0 0 0,1 0-1 0 0,0-1 1 0 0,-1 1 0 0 0,1-2 0 0 0,-15-3 0 0 0,19 4 4 0 0,-1 0 1 0 0,1-1-1 0 0,0 0 1 0 0,0 0-1 0 0,-1 0 1 0 0,1 0-1 0 0,0-1 1 0 0,1 1-1 0 0,-1-1 1 0 0,0 0-1 0 0,1 0 1 0 0,-1 0-1 0 0,1-1 1 0 0,0 1-1 0 0,-3-6 1 0 0,5 8-29 0 0,1 1 0 0 0,-1-1 1 0 0,1 0-1 0 0,-1 0 0 0 0,1 0 1 0 0,-1 0-1 0 0,1 0 0 0 0,-1 0 0 0 0,1 0 1 0 0,0 0-1 0 0,0 0 0 0 0,0 0 1 0 0,0 0-1 0 0,-1 0 0 0 0,1 0 0 0 0,1 0 1 0 0,-1-1-1 0 0,0 1 0 0 0,0 0 1 0 0,0 0-1 0 0,0 0 0 0 0,1 0 1 0 0,-1 0-1 0 0,1 0 0 0 0,-1 0 0 0 0,0 0 1 0 0,1 0-1 0 0,0 1 0 0 0,-1-1 1 0 0,1 0-1 0 0,-1 0 0 0 0,1 0 0 0 0,0 0 1 0 0,1 0-1 0 0,0-1-165 0 0,1 1-1 0 0,0-1 1 0 0,0 1-1 0 0,0-1 1 0 0,0 1 0 0 0,1 0-1 0 0,-1 0 1 0 0,0 1 0 0 0,5-2-1 0 0,21 0-1685 0 0,-13 1 420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8287 0 0,'0'0'6090'0'0,"1"3"-5300"0"0,1 1-642 0 0,0 1-1 0 0,0-1 0 0 0,0 0 1 0 0,1 0-1 0 0,-1 0 1 0 0,1 0-1 0 0,0 0 0 0 0,0 0 1 0 0,0-1-1 0 0,1 1 0 0 0,-1-1 1 0 0,1 0-1 0 0,0 0 1 0 0,7 4-1 0 0,142 66 2492 0 0,11 7-1029 0 0,-147-71-1449 0 0,0 2 0 0 0,-1 0-1 0 0,0 1 1 0 0,-1 0 0 0 0,-1 1-1 0 0,0 1 1 0 0,17 22 0 0 0,-24-28-106 0 0,-1 1 0 0 0,0 0-1 0 0,-1 0 1 0 0,0 1 0 0 0,0 0 0 0 0,-1 0 0 0 0,-1 0-1 0 0,1 0 1 0 0,-2 0 0 0 0,1 1 0 0 0,-2-1 0 0 0,1 1-1 0 0,-1 0 1 0 0,-1-1 0 0 0,0 12 0 0 0,-2-5 4 0 0,-1-1 0 0 0,-1 0 0 0 0,0 0 0 0 0,-1 0 0 0 0,-1-1 0 0 0,0 0 0 0 0,-1 0 0 0 0,0 0 0 0 0,-13 17 0 0 0,-11 11 75 0 0,-55 60 0 0 0,74-90-114 0 0,-38 39 76 0 0,-3-1 0 0 0,-93 67 0 0 0,-4 5-218 0 0,145-118-119 0 0,-17 17 250 0 0,22-21-266 0 0,-1 0 1 0 0,0 0 0 0 0,0 0-1 0 0,1 0 1 0 0,-1 0-1 0 0,1 0 1 0 0,-1 1-1 0 0,1-1 1 0 0,-1 0-1 0 0,1 0 1 0 0,-1 2 0 0 0,14-8-3535 0 0,1 0-2816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2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420 293 3567 0 0,'0'0'10608'0'0,"1"2"-10096"0"0,3 34 6904 0 0,7-54-7352 0 0,-7 10-52 0 0,-1 1-1 0 0,0-1 0 0 0,-1 0 1 0 0,0 0-1 0 0,0 0 1 0 0,-1 0-1 0 0,1 0 0 0 0,-2-1 1 0 0,1 1-1 0 0,-2-15 0 0 0,-2-3-43 0 0,-1 0 0 0 0,-8-27 0 0 0,10 46-20 0 0,0 0-1 0 0,0 1 0 0 0,0 0 0 0 0,-1-1 1 0 0,0 1-1 0 0,0 0 0 0 0,-1 0 0 0 0,1 1 1 0 0,-1-1-1 0 0,-1 1 0 0 0,-7-9 0 0 0,8 11 18 0 0,1 1-1 0 0,0-1 0 0 0,-1 1 1 0 0,1 0-1 0 0,-1 0 1 0 0,0 0-1 0 0,0 1 0 0 0,0-1 1 0 0,0 1-1 0 0,0 0 0 0 0,0 0 1 0 0,0 0-1 0 0,0 1 1 0 0,0-1-1 0 0,-1 1 0 0 0,1 0 1 0 0,0 0-1 0 0,0 1 0 0 0,0-1 1 0 0,-6 2-1 0 0,-5 2-22 0 0,0 1-1 0 0,0 1 1 0 0,1 0-1 0 0,0 0 1 0 0,0 2-1 0 0,-16 10 1 0 0,11-5 35 0 0,1 1 0 0 0,0 1 0 0 0,-25 25 0 0 0,33-28 15 0 0,1 0 1 0 0,-1 0 0 0 0,2 1-1 0 0,0 0 1 0 0,1 0-1 0 0,0 1 1 0 0,1 0 0 0 0,-7 20-1 0 0,11-27 12 0 0,0 1-1 0 0,0 0 0 0 0,1 0 1 0 0,0 0-1 0 0,0 0 1 0 0,1 0-1 0 0,0 0 0 0 0,0 0 1 0 0,1 0-1 0 0,0-1 1 0 0,0 1-1 0 0,1 0 1 0 0,0 0-1 0 0,1-1 0 0 0,-1 1 1 0 0,1-1-1 0 0,7 12 1 0 0,-8-16 21 0 0,0 1 1 0 0,1-1 0 0 0,0 0 0 0 0,-1 0 0 0 0,1 0 0 0 0,0 0 0 0 0,0-1 0 0 0,1 1 0 0 0,-1-1-1 0 0,1 0 1 0 0,-1 1 0 0 0,1-2 0 0 0,4 3 0 0 0,-2-2 27 0 0,0 0 1 0 0,0-1-1 0 0,0 0 1 0 0,0 0-1 0 0,0-1 1 0 0,1 1-1 0 0,-1-1 0 0 0,7-1 1 0 0,4-2 67 0 0,1 0 0 0 0,-1-1 1 0 0,0-1-1 0 0,0-1 0 0 0,19-8 0 0 0,-20 6-61 0 0,0-1 0 0 0,-1 0 0 0 0,1-1 0 0 0,-2 0 0 0 0,0-1 0 0 0,20-20 0 0 0,-31 28-40 0 0,0-1 0 0 0,0 1 0 0 0,-1-1 0 0 0,1 1-1 0 0,-1-1 1 0 0,0 0 0 0 0,0 0 0 0 0,0 0 0 0 0,-1 0 0 0 0,1 0-1 0 0,0-6 1 0 0,-1 8-28 0 0,-1-1-1 0 0,1 1 1 0 0,-1-1-1 0 0,0 1 1 0 0,0-1 0 0 0,0 1-1 0 0,-1-1 1 0 0,1 1-1 0 0,0-1 1 0 0,-1 1-1 0 0,0-1 1 0 0,1 1-1 0 0,-1 0 1 0 0,0-1-1 0 0,0 1 1 0 0,0 0-1 0 0,-1 0 1 0 0,1 0 0 0 0,0 0-1 0 0,-1 0 1 0 0,-1-2-1 0 0,2 4 9 0 0,1-1 0 0 0,0 1 0 0 0,0-1 0 0 0,-1 1 0 0 0,1-1 0 0 0,0 1 0 0 0,-1 0 0 0 0,1-1 0 0 0,0 1 0 0 0,-1 0 0 0 0,1-1 0 0 0,-1 1 0 0 0,1 0 0 0 0,0 0 0 0 0,-1-1 0 0 0,1 1 0 0 0,-1 0 0 0 0,1 0 0 0 0,-1 0 0 0 0,1-1 0 0 0,-1 1 0 0 0,1 0 0 0 0,-1 0 0 0 0,1 0 0 0 0,-1 0 0 0 0,1 0 0 0 0,-1 0 0 0 0,1 0 0 0 0,-1 0 0 0 0,1 0 0 0 0,-1 0 0 0 0,0 1 0 0 0,0-1 0 0 0,-2 1 0 0 0,1-1 0 0 0,-1 1 0 0 0,1 0 0 0 0,-1-1 0 0 0,1 1 0 0 0,-1 0 0 0 0,1 0 0 0 0,0 1 0 0 0,0-1 0 0 0,0 0 0 0 0,0 1 0 0 0,0-1 0 0 0,0 1 0 0 0,0 0 0 0 0,0 0 0 0 0,0 0 0 0 0,1 0 0 0 0,-1 0 0 0 0,-1 4 0 0 0,-5 6 0 0 0,1 0 0 0 0,-6 17 0 0 0,11-26 0 0 0,-15 41 62 0 0,-19 79 1 0 0,15-45-44 0 0,-26 69 28 0 0,-8 29-41 0 0,47-154-78 0 0,0 0 0 0 0,-2-1 0 0 0,-18 29 0 0 0,7-12-8 0 0,15-29 51 0 0,-11 21 16 0 0,43-41 66 0 0,-16 6-227 0 0,0-1-1 0 0,0-1 0 0 0,-1 1 1 0 0,-1-2-1 0 0,10-8 0 0 0,-2-1-1033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2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344 302 4607 0 0,'0'0'354'0'0,"0"2"-233"0"0,1 5 100 0 0,0-5 859 0 0,-2-1 376 0 0,-2 17 7368 0 0,5-19-8409 0 0,3-2-369 0 0,0-1 1 0 0,-1 0-1 0 0,1-1 0 0 0,-1 1 1 0 0,0-1-1 0 0,0 1 1 0 0,-1-1-1 0 0,1-1 0 0 0,-1 1 1 0 0,0 0-1 0 0,0-1 1 0 0,-1 1-1 0 0,0-1 0 0 0,0 0 1 0 0,0 0-1 0 0,0 0 0 0 0,-1 0 1 0 0,0 0-1 0 0,0-11 1 0 0,-1 1 46 0 0,-1 1 0 0 0,0 0 0 0 0,-1 0 0 0 0,0-1 1 0 0,-1 1-1 0 0,-1 0 0 0 0,-6-14 0 0 0,9 24-99 0 0,-1 0-1 0 0,0 0 1 0 0,-1 0 0 0 0,1 0-1 0 0,-1 0 1 0 0,0 1-1 0 0,0-1 1 0 0,0 1 0 0 0,-1 0-1 0 0,0 0 1 0 0,1 0-1 0 0,-1 0 1 0 0,-1 1 0 0 0,-6-5-1 0 0,10 7 3 0 0,-1 0-1 0 0,1 0 0 0 0,-1 0 1 0 0,1 0-1 0 0,-1 0 0 0 0,1 0 1 0 0,-1 1-1 0 0,0-1 0 0 0,1 0 1 0 0,-1 1-1 0 0,0 0 0 0 0,1-1 1 0 0,-1 1-1 0 0,0 0 0 0 0,0 0 1 0 0,1 0-1 0 0,-1 0 0 0 0,0 0 1 0 0,0 0-1 0 0,1 1 0 0 0,-1-1 1 0 0,0 1-1 0 0,0-1 0 0 0,1 1 1 0 0,-1-1-1 0 0,1 1 0 0 0,-1 0 1 0 0,1 0-1 0 0,-3 1 0 0 0,-8 6-30 0 0,0 0 0 0 0,0 0 1 0 0,0 1-1 0 0,1 1 0 0 0,-17 19 0 0 0,11-9 29 0 0,1 1-1 0 0,-18 30 1 0 0,20-27 34 0 0,1 1 0 0 0,0 1 0 0 0,-8 26 0 0 0,18-42-18 0 0,0 0 1 0 0,0 1-1 0 0,1 0 0 0 0,0 0 0 0 0,1-1 0 0 0,0 1 0 0 0,1 0 1 0 0,0 0-1 0 0,0 0 0 0 0,5 20 0 0 0,-4-27 13 0 0,0 1-1 0 0,1 0 1 0 0,0-1 0 0 0,0 0-1 0 0,0 1 1 0 0,0-1 0 0 0,1 0-1 0 0,-1 0 1 0 0,1 0-1 0 0,0 0 1 0 0,0-1 0 0 0,1 1-1 0 0,-1-1 1 0 0,1 0 0 0 0,4 3-1 0 0,-5-4-1 0 0,0 0 0 0 0,1 0 0 0 0,-1-1 0 0 0,1 0-1 0 0,-1 1 1 0 0,1-1 0 0 0,-1 0 0 0 0,1-1 0 0 0,-1 1 0 0 0,1-1 0 0 0,0 1-1 0 0,-1-1 1 0 0,1 0 0 0 0,0 0 0 0 0,0-1 0 0 0,-1 1 0 0 0,1-1 0 0 0,-1 0-1 0 0,1 0 1 0 0,3-2 0 0 0,9-3 49 0 0,-1-2-1 0 0,0 0 1 0 0,0-1-1 0 0,-1 0 1 0 0,0-1-1 0 0,-1 0 1 0 0,0-2-1 0 0,-1 1 1 0 0,18-23 0 0 0,-10 9-45 0 0,-2-1 1 0 0,0 0 0 0 0,-2-2-1 0 0,15-34 1 0 0,-27 53-26 0 0,-4 9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0,0-1 0 0 0,0 1 0 0 0,0 0 0 0 0,0 0 0 0 0,-1 0 0 0 0,1 0 0 0 0,0 0 0 0 0,0 0 0 0 0,0-1 0 0 0,0 1 0 0 0,0 0 0 0 0,0 0 0 0 0,0 0 0 0 0,0 0 0 0 0,0-1 0 0 0,-1 1 0 0 0,1 0 0 0 0,0 0 0 0 0,0 0 0 0 0,0 0 0 0 0,0-1 0 0 0,0 1 0 0 0,0 0 0 0 0,0 0 0 0 0,0 0 0 0 0,0 0 0 0 0,0-1 0 0 0,0 1 0 0 0,1 0 0 0 0,-1 0 0 0 0,0 0 0 0 0,0 0 0 0 0,0-1 0 0 0,0 1 0 0 0,0 0 0 0 0,0 0 0 0 0,0 0 0 0 0,0 0 0 0 0,0 0 0 0 0,0-1 0 0 0,1 1 0 0 0,-10 6 0 0 0,9-6 0 0 0,-5 4 0 0 0,1 1 0 0 0,0 0 0 0 0,0 0 0 0 0,0 0 0 0 0,1 1 0 0 0,0 0 0 0 0,-4 8 0 0 0,-14 46 0 0 0,15-41 0 0 0,-93 351 64 0 0,92-341-58 0 0,-22 78 39 0 0,25-93-34 0 0,-2-1 0 0 0,0 0 0 0 0,0-1 0 0 0,-1 0 0 0 0,-16 22 1 0 0,-17 14-1044 0 0,-49 46 0 0 0,42-54-2000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9703 0 0,'0'0'440'0'0,"-2"1"-5"0"0,-5 4-389 0 0,-1-1 1 0 0,2 2-1 0 0,-12 9 1 0 0,-8 7 548 0 0,-4 1-19 0 0,0 2 0 0 0,2 1 0 0 0,1 1 0 0 0,-34 44 0 0 0,24-21 704 0 0,-60 108 0 0 0,77-120-1248 0 0,-21 55 0 0 0,36-75-30 0 0,2-4-24 0 0,-5 3-2127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 4143 0 0,'-2'0'319'0'0,"-2"-1"-33"0"0,-1 0 1 0 0,1 0-1 0 0,-1 1 0 0 0,0 0 1 0 0,1 0-1 0 0,-1 0 0 0 0,1 0 1 0 0,-1 1-1 0 0,1 0 0 0 0,-1 0 0 0 0,1 0 1 0 0,0 0-1 0 0,-1 1 0 0 0,1-1 1 0 0,0 1-1 0 0,0 0 0 0 0,0 0 1 0 0,0 1-1 0 0,1-1 0 0 0,-6 5 0 0 0,-4 4-43 0 0,0 0 0 0 0,1 1-1 0 0,0 1 1 0 0,-12 16-1 0 0,17-19 24 0 0,1 1 0 0 0,0-1 0 0 0,0 1 0 0 0,1 0 0 0 0,-7 19 0 0 0,10-23-71 0 0,0 1 0 0 0,0 0 0 0 0,0-1-1 0 0,1 1 1 0 0,0 0 0 0 0,1 0 0 0 0,0 0 0 0 0,0 0-1 0 0,3 13 1 0 0,-2-16-87 0 0,0 0 0 0 0,1 0 0 0 0,0 0 0 0 0,0-1-1 0 0,0 1 1 0 0,1-1 0 0 0,0 1 0 0 0,-1-1 0 0 0,2 0-1 0 0,-1 0 1 0 0,0 0 0 0 0,5 3 0 0 0,-5-4-12 0 0,0 0 1 0 0,0-1-1 0 0,1 0 0 0 0,-1 0 1 0 0,1 0-1 0 0,-1 0 1 0 0,1 0-1 0 0,0-1 0 0 0,0 1 1 0 0,-1-1-1 0 0,1 0 1 0 0,0 0-1 0 0,0-1 0 0 0,0 1 1 0 0,8-1-1 0 0,-1 0 28 0 0,0-1-1 0 0,0-1 1 0 0,0 1 0 0 0,0-2-1 0 0,0 0 1 0 0,0 0-1 0 0,11-6 1 0 0,-16 7-108 0 0,-1-2 1 0 0,1 1-1 0 0,-1 0 1 0 0,0-1-1 0 0,0 0 1 0 0,0-1-1 0 0,0 1 1 0 0,-1-1-1 0 0,0 0 1 0 0,0 0-1 0 0,0 0 1 0 0,0 0-1 0 0,-1-1 1 0 0,3-5-1 0 0,-2 2-8 0 0,-1 1 0 0 0,0-1 1 0 0,0 0-1 0 0,-1 0 0 0 0,0 0 0 0 0,0-1 0 0 0,-1 1 0 0 0,-1 0 0 0 0,1-1 1 0 0,-2-10-1 0 0,0 13-80 0 0,0 1 1 0 0,0 0 0 0 0,0 0-1 0 0,-1 0 1 0 0,0 0 0 0 0,0 0 0 0 0,0 0-1 0 0,-1 0 1 0 0,0 1 0 0 0,0-1-1 0 0,-1 1 1 0 0,1 0 0 0 0,-1 0-1 0 0,0 0 1 0 0,0 1 0 0 0,-7-6 0 0 0,7 7-50 0 0,1 1 0 0 0,0 0 0 0 0,-1 0 0 0 0,1 0 1 0 0,-1 0-1 0 0,0 0 0 0 0,0 1 0 0 0,0 0 0 0 0,1 0 1 0 0,-7-1-1 0 0,8 2-13 0 0,-1-1 0 0 0,1 1 1 0 0,-1 0-1 0 0,1 0 0 0 0,0 0 1 0 0,-1 1-1 0 0,1-1 0 0 0,0 1 1 0 0,-1-1-1 0 0,1 1 0 0 0,0 0 1 0 0,0-1-1 0 0,-1 1 0 0 0,1 0 0 0 0,0 1 1 0 0,0-1-1 0 0,0 0 0 0 0,0 1 1 0 0,-2 1-1 0 0,-3 6-5049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3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6447 0 0,'0'0'1991'0'0,"-2"1"-527"0"0,-10 18 897 0 0,-11 16-1293 0 0,-31 35 0 0 0,21-32-876 0 0,1 2 0 0 0,-47 78 0 0 0,77-115-101 0 0,0 0-1 0 0,0 0 1 0 0,1 1-1 0 0,-1-1 1 0 0,1 1-1 0 0,0-1 1 0 0,0 1-1 0 0,0 0 0 0 0,0-1 1 0 0,0 1-1 0 0,1 0 1 0 0,0-1-1 0 0,0 1 1 0 0,0 0-1 0 0,0 0 1 0 0,0-1-1 0 0,1 1 1 0 0,0 0-1 0 0,1 5 1 0 0,-1-8-56 0 0,-1-1 0 0 0,1 1 0 0 0,-1-1 0 0 0,1 1 0 0 0,-1 0 1 0 0,1-1-1 0 0,0 1 0 0 0,-1-1 0 0 0,1 0 0 0 0,-1 1 0 0 0,1-1 0 0 0,0 1 1 0 0,-1-1-1 0 0,1 0 0 0 0,0 0 0 0 0,0 1 0 0 0,1-1 0 0 0,1 1 79 0 0,3 1 7 0 0,0 1-1 0 0,0-1 0 0 0,0-1 0 0 0,1 0 1 0 0,-1 1-1 0 0,1-2 0 0 0,-1 1 1 0 0,0-1-1 0 0,1 0 0 0 0,-1 0 1 0 0,1-1-1 0 0,-1 0 0 0 0,10-2 0 0 0,5-3 133 0 0,0 0 0 0 0,32-16 0 0 0,-41 16-203 0 0,0 0-1 0 0,0-1 1 0 0,-1 0 0 0 0,-1-1 0 0 0,1 0-1 0 0,-1-1 1 0 0,0 0 0 0 0,-1 0 0 0 0,12-16-1 0 0,-16 19-34 0 0,-1 0 0 0 0,0 0 0 0 0,-1 0 0 0 0,0 0 0 0 0,0 0 0 0 0,0-1 0 0 0,0 0 0 0 0,-1 1 0 0 0,0-1 0 0 0,-1 0 0 0 0,1 0 0 0 0,-1 0 0 0 0,-1 0 0 0 0,1 0 0 0 0,-1 0 0 0 0,-1 0 0 0 0,1 0 0 0 0,-1 0 0 0 0,-2-9 0 0 0,2 13-57 0 0,0 1-1 0 0,0-1 1 0 0,0 1 0 0 0,0-1-1 0 0,0 1 1 0 0,-1 0 0 0 0,1-1-1 0 0,-1 1 1 0 0,1 0 0 0 0,-1 0-1 0 0,0 0 1 0 0,0 0 0 0 0,0 1-1 0 0,0-1 1 0 0,0 0 0 0 0,0 1-1 0 0,-1 0 1 0 0,-2-2 0 0 0,0 1-495 0 0,1 0 1 0 0,-1 1 0 0 0,0 0 0 0 0,0 0 0 0 0,1 0 0 0 0,-1 0 0 0 0,0 1 0 0 0,-10 0 0 0 0,-6 1-5167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3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22 4143 0 0,'7'-2'83'0'0,"8"-4"25"0"0,0 2 1 0 0,28-6-1 0 0,-18 10 11320 0 0,-32 6-10410 0 0,-48 34 483 0 0,-107 58 0 0 0,-26 17-717 0 0,160-95-770 0 0,-55 44 3 0 0,74-56 14 0 0,1 0 0 0 0,-1 1 0 0 0,2 0 1 0 0,-1 0-1 0 0,1 0 0 0 0,-9 18 1 0 0,14-22 9 0 0,0 0 1 0 0,0 0 0 0 0,0 0-1 0 0,1-1 1 0 0,0 2 0 0 0,0-1-1 0 0,0 0 1 0 0,1 0 0 0 0,0 0-1 0 0,0 0 1 0 0,0 0 0 0 0,0 0-1 0 0,1 0 1 0 0,0 1 0 0 0,0-1 0 0 0,0-1-1 0 0,1 1 1 0 0,0 0 0 0 0,0 0-1 0 0,0 0 1 0 0,0-1 0 0 0,1 1-1 0 0,0-1 1 0 0,0 0 0 0 0,0 0-1 0 0,0 0 1 0 0,1 0 0 0 0,-1 0 0 0 0,1-1-1 0 0,0 0 1 0 0,0 0 0 0 0,0 0-1 0 0,1 0 1 0 0,-1 0 0 0 0,1-1-1 0 0,-1 0 1 0 0,1 0 0 0 0,0 0-1 0 0,0 0 1 0 0,10 1 0 0 0,2-1 51 0 0,0 0 0 0 0,1-1 0 0 0,-1 0 0 0 0,28-4 0 0 0,69-15 134 0 0,-68 10-230 0 0,-34 6-156 0 0,43-10-848 0 0,-49 10 125 0 0,0 0 0 0 0,0 0 0 0 0,9-5 0 0 0,-4 0-800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3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8 17215 0 0,'5'-7'1253'0'0,"-3"6"-491"0"0,-6 15-246 0 0,-13 24-293 0 0,-10 2 69 0 0,-2-1 1 0 0,-36 38 0 0 0,-4 5-141 0 0,12 1-78 0 0,25-34-92 0 0,2-1-2284 0 0,22-36 1068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3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8 191 6447 0 0,'-7'-2'13752'0'0,"165"-28"-9520"0"0,-15 3-3245 0 0,205-63-379 0 0,-287 79-1178 0 0,-45 9-1103 0 0,0-1 0 0 0,0 0-1 0 0,0-1 1 0 0,17-7 0 0 0,-18 4-4738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93 3223 0 0,'1'-1'240'0'0,"12"-10"4036"0"0,0 0 0 0 0,0-1 0 0 0,18-23 2357 0 0,-32 35-6563 0 0,-62 46 2551 0 0,64-44-2568 0 0,4 4-31 0 0,-2-6-6 0 0,-1 1-1 0 0,1-1 1 0 0,0 1 0 0 0,0-1 0 0 0,0 0 0 0 0,0 0 0 0 0,0-1 0 0 0,0 1 0 0 0,5-2-1 0 0,-5 2-3 0 0,4-2-2 0 0,0 0-1 0 0,0 0 1 0 0,0-1-1 0 0,0 0 0 0 0,9-6 1 0 0,15-6 8 0 0,63-23 99 0 0,-92 37-149 0 0,-10 2 27 0 0,1 0-1 0 0,-1 1 1 0 0,1 0-1 0 0,0 0 1 0 0,0 0-1 0 0,0 1 1 0 0,0 0-1 0 0,-8 6 0 0 0,-1-2-8 0 0,-18 10-16 0 0,-2 1-53 0 0,-62 21-1 0 0,43-21 84 0 0,31-9 0 0 0,-1-1 0 0 0,0-1 0 0 0,-33 5 0 0 0,36-8 3 0 0,12-3-7 0 0,1 1 0 0 0,0-1 0 0 0,-13 0 0 0 0,20-1-60 0 0,2-2-541 0 0,-1-1 585 0 0,8-6-210 0 0,0 3 182 0 0,1 1 36 0 0,-1 2 23 0 0,-20 24 54 0 0,-59 61 166 0 0,50-61-168 0 0,15-14-35 0 0,0 0 0 0 0,0 0 0 0 0,1 0 0 0 0,0 1 0 0 0,0 0 0 0 0,-6 12-1 0 0,11-19 40 0 0,3 0-57 0 0,0 0 0 0 0,0 0 0 0 0,0-1 0 0 0,1 1 0 0 0,-1-1 0 0 0,0 1 0 0 0,3-1 0 0 0,9 0-30 0 0,-1-1 0 0 0,0 0-1 0 0,0-1 1 0 0,-1 0 0 0 0,15-5 0 0 0,5-1-178 0 0,0 1 43 0 0,1 2 0 0 0,-1 0-1 0 0,1 3 1 0 0,38 0-1 0 0,-59 3 182 0 0,0 0 1 0 0,0 1-1 0 0,-1 0 0 0 0,1 1 0 0 0,-1 0 0 0 0,1 0 0 0 0,-1 1 0 0 0,0 1 0 0 0,-1 0 0 0 0,1 1 1 0 0,-1 0-1 0 0,0 0 0 0 0,0 1 0 0 0,16 16 0 0 0,-15-12 99 0 0,-1 0 0 0 0,10 15 0 0 0,-8-9 24 0 0,-11-16-136 0 0,0 0-1 0 0,-1 1 1 0 0,0-1-1 0 0,1 0 1 0 0,-1 0-1 0 0,0 0 0 0 0,1 1 1 0 0,-1-1-1 0 0,0 0 1 0 0,0 1-1 0 0,0-1 1 0 0,0 0-1 0 0,0 0 1 0 0,0 1-1 0 0,-1-1 1 0 0,1 0-1 0 0,0 1 1 0 0,-1-1-1 0 0,1 0 1 0 0,-1 0-1 0 0,1 0 1 0 0,-1 0-1 0 0,1 1 1 0 0,-2 0-1 0 0,-1 3 32 0 0,0-1 0 0 0,0 1 0 0 0,-1-1 0 0 0,-3 4 0 0 0,-2 0 29 0 0,0 0 0 0 0,-1-1-1 0 0,1 0 1 0 0,-20 10 0 0 0,-45 17 99 0 0,54-26-143 0 0,-5 1 8 0 0,-50 11-1 0 0,62-17-34 0 0,11-3-34 0 0,0 1 0 0 0,-1-1 0 0 0,1 0 0 0 0,0 0 0 0 0,-1 0 0 0 0,1 0 0 0 0,-1 0 0 0 0,1 0 0 0 0,0 0 0 0 0,-1-1 0 0 0,1 0 0 0 0,0 1 0 0 0,-1-1 0 0 0,1 0 0 0 0,0 0 0 0 0,0 0 0 0 0,0 0 0 0 0,0 0 0 0 0,-4-4 0 0 0,5 4-201 0 0,9-8-1227 0 0,3 0 400 0 0,0 0 1 0 0,1 1-1 0 0,20-12 0 0 0,-7 5-793 0 0,0-1-154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3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66 163 10591 0 0,'-45'-9'570'0'0,"34"7"2057"0"0,1 0 3863 0 0,44 6-5823 0 0,0 0-1 0 0,0-3 1 0 0,52-3-1 0 0,-50 1-382 0 0,480-35 1671 0 0,-1-28-1352 0 0,-481 59-1195 0 0,0-1 0 0 0,0-1 0 0 0,42-15 0 0 0,-39 6-667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85 3223 0 0,'-70'13'11526'0'0,"72"-15"-11424"0"0,0 1 0 0 0,0-1 1 0 0,1 1-1 0 0,-1 0 0 0 0,1 0 1 0 0,-1 0-1 0 0,3-1 0 0 0,57-20 476 0 0,-19 7-188 0 0,52-13 0 0 0,-56 20-32 0 0,0 2 1 0 0,0 2 0 0 0,69 0-1 0 0,-79 6-226 0 0,52 7 0 0 0,-74-7-132 0 0,22 0 0 0 0,-18-2 0 0 0,-2-4 0 0 0,-2 0 12 0 0,-5 3 176 0 0,-4 3-134 0 0,-35 32-104 0 0,-47 33 1 0 0,-34 29-58 0 0,-142 140 35 0 0,130-124-2 0 0,-3 4-4 0 0,-13 4 78 0 0,140-114 11 0 0,32-18 130 0 0,9-4 88 0 0,54-18 1 0 0,-74 29-151 0 0,51-15 389 0 0,1 3 1 0 0,105-14 0 0 0,-137 28-342 0 0,-1 2 0 0 0,55 5 0 0 0,-40-1-205 0 0,-37-3-63 0 0,1-1 0 0 0,20-3 0 0 0,-32 4-121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15 174 11111 0 0,'-9'-2'1188'0'0,"4"1"-1085"0"0,4 1 324 0 0,150-26 3091 0 0,-48 11-2482 0 0,362-58 1376 0 0,-253 43-2824 0 0,-101 9-3313 0 0,-90 15-2054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5983 0 0,'0'0'542'0'0,"-2"1"-446"0"0,-37 34 1118 0 0,19-16 457 0 0,-29 21 0 0 0,-272 148-625 0 0,294-173-1055 0 0,-102 50-196 0 0,107-56 161 0 0,-1 0 1 0 0,0-1-1 0 0,-46 8 0 0 0,65-15 41 0 0,0 0 1 0 0,0-1-1 0 0,-1 0 0 0 0,1 0 1 0 0,0 0-1 0 0,-1 0 0 0 0,1-1 1 0 0,0 0-1 0 0,-1 0 0 0 0,1 0 1 0 0,0 0-1 0 0,0 0 0 0 0,-6-4 1 0 0,8 4-11 0 0,0-1 0 0 0,0 1 0 0 0,0-1 0 0 0,0 1 0 0 0,1-1 0 0 0,-1 0 0 0 0,0 0 0 0 0,1 0 0 0 0,-1 0 0 0 0,1 0 0 0 0,0 0 0 0 0,0 0 0 0 0,0-1 0 0 0,0 1 0 0 0,0 0 0 0 0,0-1-1 0 0,1 1 1 0 0,-1-1 0 0 0,1 1 0 0 0,-1 0 0 0 0,1-1 0 0 0,0 1 0 0 0,0-1 0 0 0,1-4 0 0 0,0-2 118 0 0,1 1-1 0 0,0-1 0 0 0,0 0 0 0 0,8-15 1 0 0,-10 24-73 0 0,0-2 342 0 0,1 1 12 0 0,1-2-242 0 0,-1 1 0 0 0,0 0 1 0 0,1 0-1 0 0,-1 0 1 0 0,1 0-1 0 0,-1 0 0 0 0,1 0 1 0 0,0 0-1 0 0,0 1 1 0 0,0-1-1 0 0,0 1 1 0 0,5-3-1 0 0,-5 4-92 0 0,0 0 1 0 0,0 0-1 0 0,0 0 1 0 0,-1 0-1 0 0,1 0 0 0 0,0 0 1 0 0,0 1-1 0 0,0-1 1 0 0,0 1-1 0 0,0-1 1 0 0,0 1-1 0 0,2 1 0 0 0,5 1 99 0 0,26 6 300 0 0,0-2 1 0 0,1-1-1 0 0,0-2 1 0 0,41-1-1 0 0,67-6 305 0 0,81 1 528 0 0,-187 5-1377 0 0,-36-3 10 0 0,-3 9-1473 0 0,-1 2 244 0 0,-4 0-308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0 5983 0 0,'-98'86'1611'0'0,"-84"82"4284"0"0,119-100-5123 0 0,-240 280 833 0 0,285-324-1492 0 0,-349 445 581 0 0,341-437-1014 0 0,10-10-4168 0 0,9-9-618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313 149 2303 0 0,'-55'20'578'0'0,"-33"17"9872"0"0,52-21-8562 0 0,25-12-1281 0 0,7-5 353 0 0,13-16-489 0 0,0 6-450 0 0,-1 1 1 0 0,2 0-1 0 0,-1 1 1 0 0,14-11-1 0 0,-1 1 26 0 0,3-2 165 0 0,1 1 0 0 0,1 2 0 0 0,1 0 0 0 0,43-19 0 0 0,-66 34-117 0 0,1 1 0 0 0,-1 0 0 0 0,1 0 0 0 0,-1 1 0 0 0,1 0 0 0 0,-1 0 0 0 0,1 0 0 0 0,0 0 0 0 0,0 1 1 0 0,7 0-1 0 0,-12 1-63 0 0,0-1 1 0 0,1 0 0 0 0,-1 1-1 0 0,0 0 1 0 0,1-1 0 0 0,-1 1-1 0 0,0 0 1 0 0,0-1 0 0 0,0 1 0 0 0,0 0-1 0 0,0 0 1 0 0,0 0 0 0 0,0 0-1 0 0,0 0 1 0 0,0 0 0 0 0,0 0-1 0 0,0 0 1 0 0,0 1 0 0 0,-1-1 0 0 0,1 0-1 0 0,0 0 1 0 0,-1 1 0 0 0,1-1-1 0 0,-1 0 1 0 0,0 1 0 0 0,1 1-1 0 0,0 2-1 0 0,-1 0 0 0 0,1 0-1 0 0,-1 0 1 0 0,0 0 0 0 0,0 8-1 0 0,-2-1-1 0 0,-1 0 0 0 0,0 0 0 0 0,0 0 0 0 0,-1 0 0 0 0,-1 0 0 0 0,0-1 0 0 0,-1 1 0 0 0,0-1 0 0 0,0-1 0 0 0,-1 1 0 0 0,-14 15 0 0 0,-9 6-79 0 0,0-2 0 0 0,-37 28 0 0 0,61-53 30 0 0,-87 62-532 0 0,7-6-10 0 0,59-40 384 0 0,16-13 107 0 0,1 0 0 0 0,0 1 0 0 0,0 0 0 0 0,-11 14 0 0 0,16-16 18 0 0,4-6 52 0 0,1-1 1 0 0,-1 1-1 0 0,1-1 1 0 0,0 1 0 0 0,0-1-1 0 0,-1 1 1 0 0,1-1-1 0 0,0 1 1 0 0,0-1 0 0 0,0 1-1 0 0,-1-1 1 0 0,1 1 0 0 0,0-1-1 0 0,0 1 1 0 0,0-1-1 0 0,0 1 1 0 0,0-1 0 0 0,0 1-1 0 0,0 0 1 0 0,0-1 0 0 0,0 1-1 0 0,0-1 1 0 0,0 1-1 0 0,1-1 1 0 0,-1 1 0 0 0,0-1-1 0 0,0 1 1 0 0,1-1-1 0 0,-1 1 1 0 0,0-1 0 0 0,1 1-1 0 0,0 0 0 0 0,4 8 17 0 0,-2-7 12 0 0,1 1 0 0 0,-1-1 0 0 0,0 1 0 0 0,1-1-1 0 0,-1 0 1 0 0,1 0 0 0 0,0-1 0 0 0,0 1 0 0 0,0-1 0 0 0,0 0 0 0 0,7 2-1 0 0,5-1 200 0 0,28 0 1 0 0,-29-2-119 0 0,44 0 452 0 0,0-3 1 0 0,-1-2 0 0 0,88-20-1 0 0,-142 24-542 0 0,5-1 5 0 0,0 0-1 0 0,0 1 1 0 0,0 0-1 0 0,1 0 1 0 0,-1 1-1 0 0,0 1 1 0 0,0-1-1 0 0,9 3 1 0 0,-16-3-214 0 0,0 1 0 0 0,-1 0 0 0 0,1 0 0 0 0,0-1 0 0 0,-1 1 0 0 0,1 0 0 0 0,-1 0 0 0 0,1 0 0 0 0,1 3 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81 9151 0 0,'-2'0'208'0'0,"-18"4"328"0"0,4-1-216 0 0,0 0 0 0 0,-18 0 6496 0 0,46-9-6061 0 0,22-7-272 0 0,1 1 0 0 0,0 2-1 0 0,67-10 1 0 0,114-1-485 0 0,-106 13-780 0 0,-85 6-1823 0 0,36 1 0 0 0,-48 2-2671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2:5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7831 0 0,'0'0'706'0'0,"0"-2"-578"0"0,2-1 308 0 0,0 0 1 0 0,-1-1-1 0 0,1 1 1 0 0,1 0 0 0 0,-1 1-1 0 0,0-1 1 0 0,1 0-1 0 0,-1 1 1 0 0,1-1 0 0 0,0 1-1 0 0,0 0 1 0 0,0 0-1 0 0,0 0 1 0 0,0 0 0 0 0,0 0-1 0 0,0 1 1 0 0,1-1-1 0 0,3 0 1 0 0,9-3 309 0 0,0 2 1 0 0,31-4-1 0 0,-9 1-147 0 0,62-6-166 0 0,-15 3-337 0 0,34-12-55 0 0,111-14-2032 0 0,-197 32 853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151 302 4607 0 0,'0'0'628'0'0,"1"-2"556"0"0,7-7 78 0 0,0 1-1 0 0,1-1 0 0 0,0 1 0 0 0,15-9 0 0 0,45-26-323 0 0,-22 19-12 0 0,66-24-1 0 0,-71 32-526 0 0,45-24 376 0 0,18-6 122 0 0,-85 38-747 0 0,0 2-1 0 0,1 0 1 0 0,27-4-1 0 0,-44 9-143 0 0,0 1 1 0 0,0-1-1 0 0,0 1 0 0 0,0 0 0 0 0,0 0 0 0 0,0 1 0 0 0,0-1 0 0 0,0 1 1 0 0,0 0-1 0 0,0 0 0 0 0,0 0 0 0 0,6 3 0 0 0,-3 0-6 0 0,-2 5 0 0 0,-5-7 6 0 0,0 1-1 0 0,1 0 1 0 0,-1-1-1 0 0,0 1 0 0 0,-1-1 1 0 0,1 1-1 0 0,0-1 1 0 0,-1 1-1 0 0,1 0 1 0 0,-1-1-1 0 0,0 1 0 0 0,0-1 1 0 0,0 0-1 0 0,0 1 1 0 0,0-1-1 0 0,-1 0 1 0 0,1 0-1 0 0,-3 3 0 0 0,-4 6 51 0 0,-1-1-1 0 0,-13 12 0 0 0,11-12-1 0 0,-41 37 38 0 0,-95 66 0 0 0,84-67-71 0 0,-46 34-22 0 0,-157 122 13 0 0,244-184 28 0 0,-62 53-27 0 0,71-62-13 0 0,10-7 0 0 0,-1 0 0 0 0,1 0 0 0 0,0 0 0 0 0,0 1 0 0 0,0-1 0 0 0,-3 4 0 0 0,1 1 0 0 0,5-7 0 0 0,0 0 0 0 0,-1 1 0 0 0,1-1 0 0 0,0 0 0 0 0,0 0 0 0 0,0 1 0 0 0,0-1 0 0 0,0 0 0 0 0,0 0 0 0 0,0 1 0 0 0,-1-1 0 0 0,1 0 0 0 0,0 0 0 0 0,0 1 0 0 0,0-1 0 0 0,0 0 0 0 0,0 0 0 0 0,0 1 0 0 0,0-1 0 0 0,0 0 0 0 0,0 0 0 0 0,0 1 0 0 0,0-1 0 0 0,1 0 0 0 0,-1 1 0 0 0,1 0 5 0 0,1 1 0 0 0,0-1-1 0 0,-1 0 1 0 0,1 1 0 0 0,0-1-1 0 0,0 0 1 0 0,0 0 0 0 0,0-1 0 0 0,0 1-1 0 0,0 0 1 0 0,0-1 0 0 0,0 1-1 0 0,0-1 1 0 0,0 1 0 0 0,1-1-1 0 0,2 0 1 0 0,5 0 49 0 0,0 0-1 0 0,12-2 0 0 0,166-36 848 0 0,-127 22-367 0 0,74-8-1 0 0,-125 23-503 0 0,0 0 0 0 0,1 1-1 0 0,-1 0 1 0 0,1 1 0 0 0,-1 0-1 0 0,17 4 1 0 0,-19-2-47 0 0,-7-3 3 0 0,0 1 1 0 0,-1-1-1 0 0,1 0 1 0 0,-1 1-1 0 0,1-1 1 0 0,0 1-1 0 0,-1-1 1 0 0,1 0-1 0 0,-1 1 1 0 0,0-1-1 0 0,1 1 1 0 0,-1 0-1 0 0,1-1 1 0 0,-1 1-1 0 0,0-1 1 0 0,1 1-1 0 0,-1 0 1 0 0,0-1-1 0 0,1 1 1 0 0,-1 0-1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0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7831 0 0,'-4'-5'11302'0'0,"5"7"-11240"0"0,5 14-200 0 0,-5-14-137 0 0,8 3-2306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182 107 13359 0 0,'0'0'1210'0'0,"-15"5"463"0"0,9-3-2095 0 0,-6 0 5107 0 0,12-2-4627 0 0,-1 0-1 0 0,1 0 0 0 0,0 0 0 0 0,0 0 0 0 0,0 0 1 0 0,-1 0-1 0 0,1 0 0 0 0,0 0 0 0 0,0 0 1 0 0,0-1-1 0 0,0 1 0 0 0,-1 0 0 0 0,1 0 0 0 0,0 0 1 0 0,0 0-1 0 0,0 0 0 0 0,0-1 0 0 0,0 1 0 0 0,0 0 1 0 0,-1 0-1 0 0,1 0 0 0 0,0 0 0 0 0,0-1 1 0 0,0 1-1 0 0,0 0 0 0 0,0 0 0 0 0,0 0 0 0 0,0-1 1 0 0,0 1-1 0 0,0 0 0 0 0,0 0 0 0 0,0 0 0 0 0,0-1 1 0 0,0 1-1 0 0,0 0 0 0 0,0 0 0 0 0,0 0 1 0 0,0 0-1 0 0,0-1 0 0 0,0 1 0 0 0,0 0 0 0 0,0 0 1 0 0,0 0-1 0 0,1-1 0 0 0,-1 1 0 0 0,0 0 0 0 0,0 0 1 0 0,0 0-1 0 0,0 0 0 0 0,0-1 0 0 0,0 1 1 0 0,1 0-1 0 0,4-8 57 0 0,0-1 0 0 0,1 1 0 0 0,0 0 0 0 0,0 1 0 0 0,1-1 0 0 0,0 2-1 0 0,0-1 1 0 0,0 0 0 0 0,1 1 0 0 0,0 1 0 0 0,1 0 0 0 0,-1 0 0 0 0,1 0 0 0 0,13-4 0 0 0,-19 8-77 0 0,0 0-1 0 0,0 0 0 0 0,0 0 1 0 0,1 1-1 0 0,-1-1 1 0 0,0 1-1 0 0,0 0 1 0 0,0 0-1 0 0,1 1 1 0 0,-1-1-1 0 0,0 0 0 0 0,0 1 1 0 0,0 0-1 0 0,0 0 1 0 0,0 0-1 0 0,0 0 1 0 0,6 3-1 0 0,-7-3-28 0 0,0 1-1 0 0,0-1 1 0 0,0 0 0 0 0,0 1-1 0 0,-1 0 1 0 0,1-1-1 0 0,0 1 1 0 0,-1 0 0 0 0,1 0-1 0 0,-1 0 1 0 0,1 0 0 0 0,-1 0-1 0 0,0 0 1 0 0,0 0-1 0 0,0 0 1 0 0,0 0 0 0 0,0 1-1 0 0,-1-1 1 0 0,1 0 0 0 0,-1 1-1 0 0,1-1 1 0 0,-1 0 0 0 0,0 1-1 0 0,0 2 1 0 0,-1 2 7 0 0,0 0 0 0 0,0 0 0 0 0,-1-1 0 0 0,0 1 0 0 0,-1 0 1 0 0,1-1-1 0 0,-1 0 0 0 0,0 1 0 0 0,-1-1 0 0 0,-6 8 0 0 0,-6 7-29 0 0,-27 27 0 0 0,18-21 16 0 0,-4 2-69 0 0,-35 28 1 0 0,-10 9 60 0 0,50-45 6 0 0,15-14 0 0 0,1 0 0 0 0,0 1 0 0 0,1 0 0 0 0,-9 11 0 0 0,16-19 1 0 0,-1 1 0 0 0,1-1 0 0 0,0 0 0 0 0,0 1 0 0 0,0-1 0 0 0,-1 0 0 0 0,1 0 0 0 0,0 1 0 0 0,0-1 0 0 0,0 0 0 0 0,0 1 0 0 0,0-1 0 0 0,0 0 0 0 0,-1 1 0 0 0,1-1 0 0 0,0 0 0 0 0,0 1 0 0 0,0-1 0 0 0,0 0 0 0 0,0 1 0 0 0,0-1 0 0 0,0 0 0 0 0,1 1 0 0 0,-1-1 0 0 0,0 0 0 0 0,0 1 0 0 0,0-1 0 0 0,0 0 0 0 0,0 1 0 0 0,0-1 0 0 0,1 0 0 0 0,-1 1 0 0 0,0-1 0 0 0,0 0 0 0 0,0 0 0 0 0,1 1 0 0 0,-1-1 0 0 0,0 0 0 0 0,0 0 0 0 0,1 1 0 0 0,-1-1 0 0 0,0 0 0 0 0,1 0 0 0 0,-1 0 0 0 0,0 0 0 0 0,1 1 0 0 0,-1-1 0 0 0,0 0 0 0 0,1 0 0 0 0,-1 0 0 0 0,0 0 0 0 0,1 0 0 0 0,3 2 11 0 0,-1-1-1 0 0,1 1 1 0 0,0-1-1 0 0,0 0 0 0 0,0 0 1 0 0,0 0-1 0 0,0-1 1 0 0,0 1-1 0 0,5-1 1 0 0,38-4 18 0 0,-21 0-36 0 0,212-24 326 0 0,-207 20-204 0 0,-23 6-291 0 0,1 0 1 0 0,-1 0-1 0 0,0 1 0 0 0,10 0 1 0 0,-28 13-1630 0 0,-16 11-968 0 0,11-12 817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 2759 0 0,'0'0'2100'0'0,"11"-4"506"0"0,-6 2-2122 0 0,0-1 0 0 0,0 1 1 0 0,0-1-1 0 0,-1 0 1 0 0,1 0-1 0 0,7-8 8360 0 0,-10 11-8668 0 0,-2 0-160 0 0,1 0 1 0 0,-1 0-1 0 0,1 0 0 0 0,-1 0 0 0 0,0 1 0 0 0,1-1 1 0 0,-1 0-1 0 0,0 0 0 0 0,1 0 0 0 0,-1 0 0 0 0,0 0 1 0 0,1 0-1 0 0,-1 0 0 0 0,0 1 0 0 0,1-1 0 0 0,-1 0 1 0 0,0 0-1 0 0,1 1 0 0 0,-1-1 0 0 0,0 0 0 0 0,0 0 1 0 0,0 1-1 0 0,1-1 0 0 0,-1 0 0 0 0,0 1 0 0 0,0-1 1 0 0,0 0-1 0 0,1 0 0 0 0,-1 1 0 0 0,0-1 0 0 0,0 1 1 0 0,0-1-1 0 0,0 0 0 0 0,0 1 0 0 0,0-1 0 0 0,0 1 1 0 0,0 1-2 0 0,0 0 0 0 0,0 0 1 0 0,0 0-1 0 0,-1 0 1 0 0,1 0-1 0 0,-1 0 0 0 0,0 3 1 0 0,-2 1-18 0 0,1 0 1 0 0,-1 0 0 0 0,0-1 0 0 0,-6 9-1 0 0,-3 1 47 0 0,6-7-29 0 0,0-1 0 0 0,0 0 1 0 0,-1 0-1 0 0,0-1 1 0 0,-9 8-1 0 0,15-13 37 0 0,2-2 1 0 0,17-10-124 0 0,-8 6-201 0 0,0-1 0 0 0,0 0 0 0 0,-1-1 1 0 0,0 0-1 0 0,8-8 0 0 0,-4 1-1256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0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7831 0 0,'0'0'2004'0'0,"1"17"2596"0"0,-13-4-4089 0 0,-1 0-1 0 0,0-1 0 0 0,0-1 0 0 0,-26 16 1 0 0,34-23-452 0 0,-16 9-9 0 0,-1 0 0 0 0,0-1 0 0 0,-35 12 0 0 0,-74 20 101 0 0,115-39-149 0 0,-43 13-124 0 0,-1-3 1 0 0,0-3-1 0 0,-1-2 0 0 0,-64 1 0 0 0,84-13 56 0 0,38 2 55 0 0,1-1 0 0 0,-1 1 0 0 0,0-1 0 0 0,1 0 0 0 0,-1 1-1 0 0,0-1 1 0 0,1-1 0 0 0,-1 1 0 0 0,1 0 0 0 0,0-1 0 0 0,-4-2 0 0 0,4 3-274 0 0,3-2 230 0 0,-1 1 0 0 0,1 0 0 0 0,-1 0-1 0 0,1 0 1 0 0,0 0 0 0 0,0 0 0 0 0,0 0 0 0 0,0 0 0 0 0,0 1 0 0 0,0-1 0 0 0,0 0 0 0 0,1 0 0 0 0,-1 1-1 0 0,1-1 1 0 0,-1 1 0 0 0,1-1 0 0 0,-1 1 0 0 0,1 0 0 0 0,0 0 0 0 0,3-2 0 0 0,4-3-272 0 0,1 1-1 0 0,15-6 1 0 0,-25 11 327 0 0,10-3 79 0 0,-1-1-1 0 0,1 1 0 0 0,0 1 0 0 0,-1 0 1 0 0,1 0-1 0 0,15 0 0 0 0,-22 2-53 0 0,0 0-1 0 0,0 0 1 0 0,0 0-1 0 0,0 1 1 0 0,0-1-1 0 0,0 1 1 0 0,0-1-1 0 0,0 1 1 0 0,0 0-1 0 0,0 0 1 0 0,-1 0-1 0 0,1 1 1 0 0,0-1-1 0 0,-1 1 0 0 0,1 0 1 0 0,-1-1-1 0 0,1 1 1 0 0,-1 0-1 0 0,0 0 1 0 0,0 1-1 0 0,0-1 1 0 0,0 0-1 0 0,0 1 1 0 0,2 3-1 0 0,-3-4-10 0 0,0 0 0 0 0,-1 0 0 0 0,1 0 0 0 0,-1 0 0 0 0,0 0 0 0 0,1 0 0 0 0,-1 0 0 0 0,0 0 0 0 0,0 0 0 0 0,0 0 0 0 0,0 0 0 0 0,-1 0 0 0 0,1 0 0 0 0,-1 0 0 0 0,1 0 0 0 0,-1 0 0 0 0,-1 4 0 0 0,-1 0 68 0 0,0-1-1 0 0,0 1 0 0 0,-8 9 1 0 0,-6 8 153 0 0,-1-2-1 0 0,-1 0 1 0 0,-1-1 0 0 0,-43 33 0 0 0,43-39-165 0 0,10-8-36 0 0,0 2 0 0 0,0-1 0 0 0,-13 15 0 0 0,19-18-13 0 0,3-4 32 0 0,14-2 75 0 0,159-45 5 0 0,-119 29-168 0 0,78-14 1 0 0,-108 28 45 0 0,-1 1 0 0 0,1 2 0 0 0,0 0 0 0 0,34 3 0 0 0,-49-1 31 0 0,0 0-1 0 0,0 1 1 0 0,0-1-1 0 0,0 2 1 0 0,-1-1 0 0 0,1 1-1 0 0,-1 0 1 0 0,1 0-1 0 0,-1 1 1 0 0,0 0-1 0 0,0 1 1 0 0,0-1 0 0 0,-1 1-1 0 0,0 1 1 0 0,11 11-1 0 0,-14-13-25 0 0,0 0 0 0 0,0 1-1 0 0,0-1 1 0 0,0 1-1 0 0,-1 0 1 0 0,0 0 0 0 0,0 0-1 0 0,0 0 1 0 0,1 7 0 0 0,-3-10 12 0 0,1 1 0 0 0,-1-1 0 0 0,0 0 0 0 0,0 1 0 0 0,0-1 1 0 0,0 0-1 0 0,0 1 0 0 0,-1-1 0 0 0,1 0 0 0 0,-1 1 0 0 0,1-1 0 0 0,-1 0 1 0 0,0 0-1 0 0,0 0 0 0 0,0 1 0 0 0,0-1 0 0 0,0 0 0 0 0,-1 0 0 0 0,1-1 1 0 0,0 1-1 0 0,-1 0 0 0 0,0 0 0 0 0,-2 1 0 0 0,-18 13 133 0 0,-1-1-1 0 0,-1-1 1 0 0,-1-2-1 0 0,-44 17 0 0 0,39-16-114 0 0,-160 50-270 0 0,81-29 128 0 0,92-27 96 0 0,12-5-6 0 0,0 0 0 0 0,-1 0 0 0 0,1 0-1 0 0,0-1 1 0 0,-10 2 0 0 0,13-3-186 0 0,3-1-60 0 0,6-6-343 0 0,1 0 0 0 0,0 1 0 0 0,0 0 0 0 0,0 0 0 0 0,17-8 0 0 0,-11 6-800 0 0,11-7-3927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0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36 195 10855 0 0,'-5'-1'79'0'0,"3"0"14"0"0,0 1 0 0 0,0-1 0 0 0,-1 1 0 0 0,1-1 0 0 0,0 1-1 0 0,0 0 1 0 0,0 0 0 0 0,0 0 0 0 0,0 1 0 0 0,0-1 0 0 0,0 0 0 0 0,-4 1 4105 0 0,8-1-3623 0 0,16-1 4 0 0,1-1 0 0 0,-1-1 0 0 0,29-8 0 0 0,-9 1-198 0 0,287-79 937 0 0,-252 66-1294 0 0,1 4 1 0 0,87-13 0 0 0,-127 30-25 0 0,-33 2-1 0 0,-1 0 0 0 0,0 0 0 0 0,1 0 0 0 0,-1 0 0 0 0,0 0 0 0 0,0 0 0 0 0,1 0 1 0 0,-1 0-1 0 0,0 0 0 0 0,1 0 0 0 0,-1 0 0 0 0,0 0 0 0 0,1 0 0 0 0,-1 0 0 0 0,0 0 0 0 0,1 0 0 0 0,-1 0 0 0 0,0 0 0 0 0,0 0 0 0 0,1 0 0 0 0,-1 0 0 0 0,0 1 0 0 0,0-1 0 0 0,1 0 0 0 0,-1 0 0 0 0,0 0 0 0 0,0 0 0 0 0,1 1 0 0 0,-1-1 0 0 0,0 0 1 0 0,0 0-1 0 0,0 1 0 0 0,1-1 0 0 0,-1 0 0 0 0,0 0 0 0 0,0 1 0 0 0,0-1 0 0 0,0 0 0 0 0,0 1 0 0 0,0-1 0 0 0,1 0 0 0 0,-1 1 0 0 0,-3 4-24 0 0,-10 18 21 0 0,-2-2 0 0 0,-30 38 0 0 0,19-27 14 0 0,-56 79 332 0 0,-108 194 0 0 0,183-293-320 0 0,0 0 2 0 0,-1 2 0 0 0,2-1 0 0 0,0 1 0 0 0,0 0 0 0 0,-6 28 0 0 0,12-32-2 0 0,0-10-20 0 0,0 1-1 0 0,0-1 1 0 0,1 1-1 0 0,-1-1 1 0 0,0 0 0 0 0,1 1-1 0 0,-1-1 1 0 0,0 0-1 0 0,1 0 1 0 0,-1 1 0 0 0,1-1-1 0 0,-1 0 1 0 0,0 0-1 0 0,1 0 1 0 0,-1 1-1 0 0,1-1 1 0 0,-1 0 0 0 0,1 0-1 0 0,-1 0 1 0 0,0 0-1 0 0,1 0 1 0 0,-1 0 0 0 0,1 0-1 0 0,-1 0 1 0 0,1 0-1 0 0,0 0-2 0 0,1 0-107 0 0,1 0-1 0 0,-1 0 1 0 0,1-1-1 0 0,-1 1 1 0 0,1-1-1 0 0,-1 1 1 0 0,0-1-1 0 0,1 0 1 0 0,2-1 0 0 0,12-8-4953 0 0,1-2-1646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0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52 11255 0 0,'0'0'515'0'0,"1"0"-7"0"0,54-25 1394 0 0,2-2 3717 0 0,-64 38-5475 0 0,1-4-124 0 0,-1 0 0 0 0,-1-1-1 0 0,1 0 1 0 0,-1-1 0 0 0,0 1-1 0 0,-1-2 1 0 0,-10 6 0 0 0,14-7-12 0 0,-42 18-6 0 0,-1-2 1 0 0,0-2-1 0 0,-53 11 1 0 0,19-5-3 0 0,-10 5-6 0 0,-66 20-100 0 0,126-41 89 0 0,-1 0 0 0 0,-62 3 1 0 0,94-10 11 0 0,-10 0-12 0 0,1 0 0 0 0,-20-2 0 0 0,28 1 6 0 0,1 1-1 0 0,-1 0 0 0 0,0 0 1 0 0,0-1-1 0 0,0 1 1 0 0,0-1-1 0 0,0 0 1 0 0,1 0-1 0 0,-1 1 0 0 0,0-1 1 0 0,1 0-1 0 0,-1 0 1 0 0,1-1-1 0 0,-1 1 0 0 0,1 0 1 0 0,-1 0-1 0 0,1-1 1 0 0,0 1-1 0 0,-1-1 1 0 0,1 1-1 0 0,0-1 0 0 0,0 1 1 0 0,-1-3-1 0 0,2 2-11 0 0,0 1 0 0 0,0 0-1 0 0,0 0 1 0 0,0-1 0 0 0,0 1 0 0 0,0 0-1 0 0,1 0 1 0 0,-1-1 0 0 0,0 1 0 0 0,0 0-1 0 0,1 0 1 0 0,-1 0 0 0 0,1 0 0 0 0,0 0-1 0 0,-1-1 1 0 0,1 1 0 0 0,0 0 0 0 0,-1 0 0 0 0,1 1-1 0 0,0-1 1 0 0,0 0 0 0 0,1-1 0 0 0,25-19-487 0 0,-22 18 430 0 0,7-6-101 0 0,41-25-475 0 0,-47 31 584 0 0,1-1 0 0 0,-1 1 1 0 0,1 0-1 0 0,0 1 0 0 0,0 0 0 0 0,9-2 0 0 0,-5 5-34 0 0,-10 0 103 0 0,0 0 0 0 0,-1-1 0 0 0,1 1 0 0 0,0 0 0 0 0,0 0 0 0 0,-1 0 0 0 0,1 0 1 0 0,0 0-1 0 0,-1 0 0 0 0,1 0 0 0 0,-1 0 0 0 0,1 0 0 0 0,-1 0 0 0 0,0 0 1 0 0,1 0-1 0 0,-1 0 0 0 0,0 0 0 0 0,0 0 0 0 0,0 1 0 0 0,1-1 0 0 0,-1 0 0 0 0,-1 0 1 0 0,1 0-1 0 0,0 0 0 0 0,0 2 0 0 0,-8 30 140 0 0,8-32-133 0 0,-6 18 149 0 0,0 0 0 0 0,-2-1 0 0 0,0 0 0 0 0,-1 0 0 0 0,-1-1 0 0 0,-18 25 0 0 0,12-22-21 0 0,1 1 0 0 0,0 0 1 0 0,2 2-1 0 0,1-1 0 0 0,-10 26 0 0 0,21-46-36 0 0,2 2 24 0 0,-1-3-96 0 0,-1-1 1 0 0,1 0 0 0 0,0 1 0 0 0,0-1-1 0 0,0 0 1 0 0,0 1 0 0 0,0-1 0 0 0,0 0-1 0 0,0 1 1 0 0,0-1 0 0 0,0 0 0 0 0,0 1-1 0 0,0-1 1 0 0,0 1 0 0 0,0-1 0 0 0,0 0-1 0 0,1 1 1 0 0,-1-1 0 0 0,0 0 0 0 0,0 1-1 0 0,1 0 1 0 0,-1 0-16 0 0,1 0 0 0 0,0 0 0 0 0,0 0-1 0 0,0 0 1 0 0,0 0 0 0 0,0 0 0 0 0,0 0 0 0 0,1 0-1 0 0,-1 0 1 0 0,0 0 0 0 0,0-1 0 0 0,1 1 0 0 0,-1 0-1 0 0,0-1 1 0 0,1 1 0 0 0,-1-1 0 0 0,1 0 0 0 0,-1 1-1 0 0,1-1 1 0 0,-1 0 0 0 0,3 0 0 0 0,1 1 8 0 0,5 0-29 0 0,0 0 0 0 0,0-1 0 0 0,0 0 0 0 0,0 0 0 0 0,0-1 0 0 0,19-4 0 0 0,58-22-701 0 0,-40 11 234 0 0,-9 6 71 0 0,0 1 0 0 0,1 1 1 0 0,0 3-1 0 0,58-2 0 0 0,-70 7 514 0 0,1 1 0 0 0,-1 2 0 0 0,1 0 0 0 0,-1 2 0 0 0,0 1 0 0 0,0 1 0 0 0,29 13 0 0 0,-47-17 9 0 0,0 1-1 0 0,-1 1 0 0 0,1-1 0 0 0,-1 2 1 0 0,0-1-1 0 0,-1 1 0 0 0,1 0 0 0 0,-1 0 1 0 0,10 13-1 0 0,-14-16-55 0 0,-1 0 1 0 0,0 0-1 0 0,0 1 0 0 0,0-1 1 0 0,-1 0-1 0 0,1 1 0 0 0,-1-1 0 0 0,0 1 1 0 0,0 0-1 0 0,0-1 0 0 0,0 1 1 0 0,-1 0-1 0 0,1 0 0 0 0,-1-1 1 0 0,0 1-1 0 0,0 0 0 0 0,0 0 0 0 0,-1-1 1 0 0,0 1-1 0 0,1 0 0 0 0,-1 0 1 0 0,0-1-1 0 0,-1 1 0 0 0,1-1 1 0 0,-1 1-1 0 0,-3 6 0 0 0,-1-1 71 0 0,-1 0 0 0 0,0 0-1 0 0,0 0 1 0 0,-1-1 0 0 0,0 0-1 0 0,-1-1 1 0 0,1 0 0 0 0,-1 0 0 0 0,-16 9-1 0 0,-9 2 135 0 0,-51 20 1 0 0,72-33-219 0 0,-17 5 64 0 0,-1-1 1 0 0,-54 9-1 0 0,33-8-60 0 0,-83 7 85 0 0,102-14-123 0 0,-37-2 26 0 0,16-1-12 0 0,-8-5-417 0 0,61 5 162 0 0,14 1-6587 0 0,-1 2 1132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40 2303 0 0,'46'-24'1259'0'0,"-15"9"11569"0"0,-38 26-12723 0 0,-54 57-105 0 0,29-34 0 0 0,-63 65 2 0 0,-11 13-9 0 0,77-78 50 0 0,-37 55 1 0 0,41-49 214 0 0,-37 78 0 0 0,55-102-118 0 0,1 0-1 0 0,0 1 1 0 0,1-1 0 0 0,1 1 0 0 0,1 0 0 0 0,0 0 0 0 0,2 0-1 0 0,-1 25 1 0 0,3-32-86 0 0,0-1 0 0 0,0 0 0 0 0,1 1 1 0 0,1-1-1 0 0,-1 0 0 0 0,1 0 0 0 0,1-1 0 0 0,-1 1 0 0 0,2-1 0 0 0,-1 1 0 0 0,1-1 0 0 0,0-1 0 0 0,1 1 0 0 0,0-1 1 0 0,0 0-1 0 0,0 0 0 0 0,1 0 0 0 0,11 7 0 0 0,-12-9-739 0 0,2-1 1 0 0,-1 0-1 0 0,0 0 0 0 0,1-1 1 0 0,-1 0-1 0 0,1 0 1 0 0,16 3-1 0 0,5-2-5290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10135 0 0,'0'0'778'0'0,"-1"1"-506"0"0,-14 11-262 0 0,0 0 672 0 0,1 0 0 0 0,0 1 0 0 0,-20 25 0 0 0,8-1-216 0 0,2 2-1 0 0,-26 54 0 0 0,-28 89 263 0 0,-10 18-456 0 0,82-189-275 0 0,-221 401 217 0 0,209-387-5 0 0,-25 25 1 0 0,9-10 160 0 0,18-24-161 0 0,11-12-137 0 0,0 1 0 0 0,0 0 0 0 0,-6 9 1 0 0,10-13-3 0 0,24-43 55 0 0,48-63 1 0 0,-35 55-102 0 0,-17 21-72 0 0,2 0 1 0 0,2 2-1 0 0,0 0 0 0 0,2 2 1 0 0,0 1-1 0 0,57-41 1 0 0,-78 62 37 0 0,1 1 1 0 0,-1-1-1 0 0,1 1 1 0 0,0 0-1 0 0,-1 1 1 0 0,1-1-1 0 0,0 1 1 0 0,0 0 0 0 0,0 0-1 0 0,0 0 1 0 0,0 1-1 0 0,9 0 1 0 0,-11 0 6 0 0,-1 0 0 0 0,1 1 0 0 0,0-1 1 0 0,0 1-1 0 0,-1 0 0 0 0,1 0 0 0 0,0 0 1 0 0,-1 0-1 0 0,1 0 0 0 0,-1 0 0 0 0,0 1 1 0 0,1-1-1 0 0,-1 1 0 0 0,0 0 0 0 0,0 0 0 0 0,0 0 1 0 0,0 0-1 0 0,0 0 0 0 0,0 0 0 0 0,-1 0 1 0 0,1 1-1 0 0,-1-1 0 0 0,0 0 0 0 0,2 4 1 0 0,0 2 14 0 0,-1 0 0 0 0,0 0 0 0 0,0 0 0 0 0,0 1 0 0 0,-1-1 0 0 0,-1 0 0 0 0,0 15 0 0 0,-10 59 633 0 0,6-57-325 0 0,2-14-139 0 0,-1 0 1 0 0,0-1 0 0 0,0 1-1 0 0,-2-1 1 0 0,1 1-1 0 0,-1-1 1 0 0,-9 12-1 0 0,5-8-61 0 0,0-2 1 0 0,-1 1-1 0 0,0-2 0 0 0,-20 19 0 0 0,12-18-60 0 0,0 0 0 0 0,-1-1 0 0 0,-1 0 0 0 0,0-2 1 0 0,-30 11-1 0 0,0 0-5 0 0,39-15-68 0 0,3-1-11 0 0,1-1 1 0 0,-1 0 0 0 0,0 0-1 0 0,-1 0 1 0 0,1-1 0 0 0,0-1 0 0 0,-10 2-1 0 0,16-3-105 0 0,7-11-6842 0 0,3-1 999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 8751 0 0,'5'-2'139'0'0,"-4"1"-64"0"0,1 1 0 0 0,-1-1 0 0 0,0 0 1 0 0,0 0-1 0 0,1 0 0 0 0,-1 0 0 0 0,0 1 1 0 0,0-2-1 0 0,0 1 0 0 0,0 0 1 0 0,0 0-1 0 0,-1 0 0 0 0,4-4 3130 0 0,-14 14 324 0 0,-30 32-2980 0 0,2 1 1 0 0,2 2-1 0 0,-43 67 0 0 0,69-96-528 0 0,1 0 1 0 0,-12 28-1 0 0,19-37-18 0 0,0 0-1 0 0,0 0 0 0 0,0 0 1 0 0,0 0-1 0 0,1 1 1 0 0,0-1-1 0 0,1 1 1 0 0,-1-1-1 0 0,1 0 0 0 0,2 12 1 0 0,-2-17 2 0 0,0 1 0 0 0,0-1 0 0 0,1 1 0 0 0,-1-1 0 0 0,1 1 0 0 0,0-1 0 0 0,-1 0 0 0 0,1 1 0 0 0,0-1 1 0 0,0 0-1 0 0,-1 1 0 0 0,1-1 0 0 0,0 0 0 0 0,1 0 0 0 0,-1 0 0 0 0,0 0 0 0 0,0 0 0 0 0,0 0 0 0 0,3 1 0 0 0,-2 0 12 0 0,1-2 1 0 0,-1 1-1 0 0,1 0 0 0 0,-1 0 1 0 0,1-1-1 0 0,0 1 0 0 0,-1-1 1 0 0,1 0-1 0 0,0 0 0 0 0,4 0 1 0 0,1-1 66 0 0,-1-1 1 0 0,1 0 0 0 0,0 0 0 0 0,-1 0 0 0 0,0-1-1 0 0,14-7 1 0 0,-13 6-6 0 0,0-2 0 0 0,-1 1-1 0 0,1-1 1 0 0,-1-1 0 0 0,-1 1 0 0 0,1-1-1 0 0,-1 0 1 0 0,7-11 0 0 0,4-9 82 0 0,14-32 1 0 0,-11 21-106 0 0,-18 35-159 0 0,23-47 503 0 0,-22 45-797 0 0,-1-1-1 0 0,0 0 1 0 0,0 0 0 0 0,-1 0 0 0 0,0 0-1 0 0,1-11 1 0 0,-9 17-3108 0 0,-2 1-2082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8287 0 0,'0'0'2456'0'0,"7"9"2806"0"0,-7-4-5061 0 0,-1-1 1 0 0,0 1 0 0 0,0 0 0 0 0,0 0 0 0 0,0-1 0 0 0,-1 1 0 0 0,0-1 0 0 0,0 1 0 0 0,0-1 0 0 0,-3 5-1 0 0,-7 8 133 0 0,-14 18 0 0 0,6-10 63 0 0,-22 31 5 0 0,17-24-225 0 0,-28 46 0 0 0,48-69-114 0 0,-1 1 45 0 0,1 0-1 0 0,-7 17 1 0 0,10-24-65 0 0,2 0 0 0 0,-1 0 1 0 0,0 0-1 0 0,1 0 0 0 0,-1 0 0 0 0,1 0 1 0 0,0 0-1 0 0,0 0 0 0 0,0 1 0 0 0,0-1 1 0 0,1 0-1 0 0,-1 0 0 0 0,1 0 0 0 0,1 4 1 0 0,-1-6-14 0 0,0 1 0 0 0,-1-1 0 0 0,1 0 0 0 0,0 0 0 0 0,0 0 0 0 0,0 0 0 0 0,0 0 0 0 0,0 0 0 0 0,0-1 0 0 0,1 1 0 0 0,-1 0 1 0 0,0 0-1 0 0,0-1 0 0 0,0 1 0 0 0,1-1 0 0 0,-1 1 0 0 0,0-1 0 0 0,1 0 0 0 0,-1 1 0 0 0,0-1 0 0 0,3 0 0 0 0,0 1 20 0 0,1-1-1 0 0,-1 0 1 0 0,0 0-1 0 0,0 0 1 0 0,6-2-1 0 0,2-1 14 0 0,-1 0-1 0 0,0-2 1 0 0,0 1 0 0 0,0-1-1 0 0,0-1 1 0 0,-1 0-1 0 0,0-1 1 0 0,0 0-1 0 0,15-14 1 0 0,-14 10-33 0 0,0 1 1 0 0,-1-2-1 0 0,-1 1 1 0 0,0-2-1 0 0,0 1 1 0 0,-2-1-1 0 0,10-18 0 0 0,-16 27-26 0 0,1 0-1 0 0,-1 0 0 0 0,0 0 0 0 0,0 0 0 0 0,0 0 1 0 0,-1 0-1 0 0,1 0 0 0 0,-1-1 0 0 0,0 1 0 0 0,0 0 0 0 0,-1 0 1 0 0,1 0-1 0 0,-1 0 0 0 0,0 0 0 0 0,-2-8 0 0 0,1 7-64 0 0,-1 0-1 0 0,0-1 0 0 0,0 1 0 0 0,0 0 0 0 0,0 1 0 0 0,-1-1 1 0 0,1 1-1 0 0,-1-1 0 0 0,0 1 0 0 0,-9-6 0 0 0,-14-10-579 0 0,13 11-494 0 0,-22-21-1 0 0,36 30 1065 0 0,0 0-1 0 0,0-1 1 0 0,0 1 0 0 0,0 0-1 0 0,0 0 1 0 0,-1-1-1 0 0,1 1 1 0 0,0 0-1 0 0,0-1 1 0 0,0 1 0 0 0,0 0-1 0 0,0 0 1 0 0,0-1-1 0 0,0 1 1 0 0,0 0-1 0 0,0-1 1 0 0,0 1 0 0 0,0 0-1 0 0,0-1 1 0 0,0 1-1 0 0,1 0 1 0 0,-1-1-1 0 0,0 1 1 0 0,0-1-247 0 0,3-8-1346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11055 0 0,'0'0'1327'0'0,"-9"0"904"0"0,5 1-1964 0 0,0 0 0 0 0,0 0 0 0 0,0 0 0 0 0,1 1 0 0 0,-1-1 1 0 0,1 1-1 0 0,-1 0 0 0 0,1 0 0 0 0,-1 1 0 0 0,1-1 0 0 0,0 0 1 0 0,0 1-1 0 0,0 0 0 0 0,-3 5 0 0 0,-4 3-14 0 0,2 1-1 0 0,-12 19 1 0 0,0 8 104 0 0,2 0 1 0 0,-24 78-1 0 0,19-48-288 0 0,3-14-59 0 0,-44 130 52 0 0,64-185-62 0 0,-45 130-5074 0 0,36-108 3358 0 0,-1 0-1 0 0,-2-1 1 0 0,-22 33-1 0 0,22-37-2063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0 478 2303 0 0,'1'-2'167'0'0,"18"-30"821"0"0,-12 23 1234 0 0,0 0 1 0 0,13-13 0 0 0,22-13 4199 0 0,-10 14-5872 0 0,12-4 1312 0 0,89-36 0 0 0,-80 38-922 0 0,2 0-598 0 0,41-18 466 0 0,-79 32-698 0 0,0 0 0 0 0,0-1-1 0 0,19-16 1 0 0,-30 20-322 0 0,0 1 0 0 0,0-1 0 0 0,0 0 0 0 0,-1-1 0 0 0,8-13 0 0 0,-11 17 95 0 0,0 0 0 0 0,0 0 0 0 0,-1 0-1 0 0,0 0 1 0 0,1 0 0 0 0,-1-1 0 0 0,0 1 0 0 0,-1 0 0 0 0,1-1-1 0 0,-1 1 1 0 0,1-1 0 0 0,-1 1 0 0 0,0 0 0 0 0,0-1 0 0 0,-1 1-1 0 0,0-7 1 0 0,-3 2-2361 0 0</inkml:trace>
  <inkml:trace contextRef="#ctx0" brushRef="#br0" timeOffset="1">165 309 7367 0 0,'0'0'568'0'0,"1"2"-373"0"0,0 1 148 0 0,0 1 0 0 0,0-1 1 0 0,1 1-1 0 0,-1-1 0 0 0,1 1 0 0 0,0-1 1 0 0,0 0-1 0 0,0 0 0 0 0,1 0 0 0 0,-1 0 0 0 0,1 0 1 0 0,-1-1-1 0 0,1 1 0 0 0,0-1 0 0 0,0 0 0 0 0,0 0 1 0 0,0 0-1 0 0,1 0 0 0 0,-1 0 0 0 0,0-1 0 0 0,1 1 1 0 0,5 1-1 0 0,8 1 601 0 0,0 1 0 0 0,0-2-1 0 0,26 2 1 0 0,129-3 3080 0 0,-3 0-1993 0 0,-165-2-1992 0 0,2 0-17 0 0,0 1 0 0 0,0 0-1 0 0,0 1 1 0 0,0-1-1 0 0,0 1 1 0 0,10 4-1 0 0,-16-5-18 0 0,0-1-1 0 0,1 0 0 0 0,-1 0 0 0 0,1 1 0 0 0,-1-1 0 0 0,1 1 0 0 0,-1-1 0 0 0,0 0 1 0 0,1 1-1 0 0,-1-1 0 0 0,0 1 0 0 0,0-1 0 0 0,1 1 0 0 0,-1-1 0 0 0,0 0 0 0 0,0 1 0 0 0,0-1 1 0 0,1 1-1 0 0,-1 0 0 0 0,0-1 0 0 0,0 1 0 0 0,0-1 0 0 0,0 1 0 0 0,0-1 0 0 0,0 1 0 0 0,0-1 1 0 0,0 1-1 0 0,-1 8-1749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123 123 5063 0 0,'-77'20'741'0'0,"55"-14"2664"0"0,-2 1 11320 0 0,26-8-14115 0 0,39-10 291 0 0,85-11 0 0 0,-64 12-561 0 0,624-62 1654 0 0,-537 60-1899 0 0,-35 2-30 0 0,101-7-1679 0 0,-161 17-1173 0 0,-30 0-3774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111 117 9095 0 0,'0'0'823'0'0,"0"3"-678"0"0,-5 9 513 0 0,1-1 0 0 0,-2 1 0 0 0,1-1 0 0 0,-14 19-1 0 0,-10 20 1701 0 0,25-42-1935 0 0,0 0 0 0 0,-1 0 0 0 0,0-1-1 0 0,0 1 1 0 0,-10 10 0 0 0,13-17-149 0 0,-1 3 755 0 0,5-12-829 0 0,7-13-271 0 0,6 3 39 0 0,0 0 0 0 0,1 1 0 0 0,1 1 0 0 0,1 1 0 0 0,0 0 0 0 0,1 1 0 0 0,0 1 0 0 0,1 1 0 0 0,34-15 0 0 0,-48 25 44 0 0,1 0 0 0 0,-1 0 0 0 0,1 0 0 0 0,-1 1 0 0 0,1 0 0 0 0,12-1 0 0 0,-15 2 27 0 0,-1 0 0 0 0,1 0 0 0 0,-1 1 0 0 0,1-1-1 0 0,-1 1 1 0 0,1 0 0 0 0,-1 0 0 0 0,1 0 0 0 0,-1 0 0 0 0,1 1 0 0 0,-1-1-1 0 0,0 1 1 0 0,4 3 0 0 0,-6-3-16 0 0,0-1 1 0 0,0 1-1 0 0,0 0 0 0 0,0 0 0 0 0,-1 0 0 0 0,1 0 1 0 0,-1 0-1 0 0,0 0 0 0 0,1 0 0 0 0,-1 0 0 0 0,0 0 0 0 0,0 0 1 0 0,0 0-1 0 0,0 0 0 0 0,-2 4 0 0 0,2-2 17 0 0,-1 3-27 0 0,-1 0 0 0 0,1 0 0 0 0,-2 0 1 0 0,1 0-1 0 0,-1 0 0 0 0,0 0 0 0 0,0-1 1 0 0,-1 0-1 0 0,0 1 0 0 0,-8 8 0 0 0,7-9-2 0 0,4-6 42 0 0,-1 0 1 0 0,2-1-52 0 0,-1 1 0 0 0,0-1 0 0 0,0 1 0 0 0,1-1 0 0 0,-1 0 0 0 0,0 0 0 0 0,1 1 0 0 0,-1-1 0 0 0,0 0 0 0 0,1 0 0 0 0,-1 1 0 0 0,1-1 0 0 0,0 0 0 0 0,-1 0 0 0 0,1 0 0 0 0,0 0 0 0 0,-1 0 0 0 0,1 0 0 0 0,0 0 0 0 0,0 0 0 0 0,0 0 0 0 0,0 0 0 0 0,0 0 0 0 0,0 0 0 0 0,0 0 0 0 0,0 0 0 0 0,0 0 0 0 0,0 1 0 0 0,1-1 0 0 0,-1 0 0 0 0,0 0 0 0 0,1 0 0 0 0,-1 0 1 0 0,0 0-1 0 0,2-1 0 0 0,-1 0-1 0 0,4-10-20 0 0,1 0 0 0 0,0 0 0 0 0,1 1 0 0 0,0 0 0 0 0,1 0 0 0 0,0 1 0 0 0,0 0 0 0 0,1 0 0 0 0,21-16 0 0 0,-15 14-16 0 0,1 1 1 0 0,0 1-1 0 0,1 0 1 0 0,0 1-1 0 0,1 1 1 0 0,22-7-1 0 0,-31 12 52 0 0,0 1 0 0 0,1 0 1 0 0,-1 0-1 0 0,0 1 0 0 0,1 0 0 0 0,0 1 0 0 0,-1 0 0 0 0,11 1 0 0 0,-16 0 31 0 0,0-1 0 0 0,0 1 0 0 0,0 0 0 0 0,0 0 0 0 0,0 0 0 0 0,0 0 0 0 0,0 1 0 0 0,-1 0 0 0 0,1 0-1 0 0,-1 0 1 0 0,1 0 0 0 0,-1 0 0 0 0,0 1 0 0 0,0-1 0 0 0,0 1 0 0 0,0 0 0 0 0,0 0 0 0 0,0 0 0 0 0,-1 0-1 0 0,0 0 1 0 0,4 7 0 0 0,-4-5-28 0 0,-1 0-1 0 0,0 0 1 0 0,0 0-1 0 0,0 0 1 0 0,0 1-1 0 0,-1-1 1 0 0,0 0-1 0 0,0 1 1 0 0,0-1 0 0 0,0 0-1 0 0,-1 0 1 0 0,-2 7-1 0 0,0 2-18 0 0,-2 1-1 0 0,1-1 1 0 0,-8 14-1 0 0,-11 17 53 0 0,-8 20-2247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61 13303 0 0,'0'0'1202'0'0,"-6"-18"1607"0"0,6 14-2381 0 0,0 2-308 0 0,0 0-1 0 0,0 0 0 0 0,0 1 1 0 0,0-1-1 0 0,0 0 0 0 0,-1 0 1 0 0,1 1-1 0 0,0-1 0 0 0,-1 0 1 0 0,0 1-1 0 0,1-1 0 0 0,-1 1 1 0 0,0-1-1 0 0,-2-2 1 0 0,2 3-120 0 0,0 0 0 0 0,0 0 1 0 0,0 0-1 0 0,-1 0 1 0 0,1 0-1 0 0,0 0 1 0 0,-1 0-1 0 0,1 1 1 0 0,-1-1-1 0 0,1 1 1 0 0,-1-1-1 0 0,1 1 1 0 0,-1 0-1 0 0,1-1 0 0 0,-1 1 1 0 0,0 0-1 0 0,1 0 1 0 0,-1 0-1 0 0,1 0 1 0 0,-1 0-1 0 0,1 1 1 0 0,-1-1-1 0 0,0 0 1 0 0,-2 2-1 0 0,-4 0 0 0 0,0 1 0 0 0,0-1-1 0 0,-8 6 1 0 0,0 1-13 0 0,2 0-1 0 0,-1 0 0 0 0,-21 20 1 0 0,-36 40 15 0 0,54-51 42 0 0,13-13-34 0 0,-15 14 158 0 0,1 1-1 0 0,0 1 1 0 0,2 0 0 0 0,-23 37-1 0 0,31-38 105 0 0,9-19 50 0 0,2-1-132 0 0,6 0-94 0 0,-1-1 0 0 0,1 0 0 0 0,0-1-1 0 0,-1 0 1 0 0,1 0 0 0 0,12-6 0 0 0,45-24 216 0 0,-44 21-260 0 0,-3 1-83 0 0,1-1 0 0 0,-2-1 1 0 0,31-26-1 0 0,-46 36 6 0 0,-2 1 20 0 0,0 0-1 0 0,1 1 1 0 0,-1-1-1 0 0,1 1 1 0 0,-1-1 0 0 0,0 1-1 0 0,1-1 1 0 0,-1 1-1 0 0,1-1 1 0 0,0 1 0 0 0,-1 0-1 0 0,1-1 1 0 0,-1 1-1 0 0,1-1 1 0 0,0 1-1 0 0,-1 0 1 0 0,1 0 0 0 0,0 0-1 0 0,0-1 1 0 0,-7 4 23 0 0,0 1 0 0 0,0 0-1 0 0,0 0 1 0 0,0 0 0 0 0,1 0 0 0 0,-1 1 0 0 0,-5 7 0 0 0,-2 2 69 0 0,-17 25 0 0 0,25-31-87 0 0,0-1 0 0 0,1 1 0 0 0,0 0 0 0 0,0 0 0 0 0,0 0 0 0 0,1 1 0 0 0,1-1 0 0 0,-1 1 0 0 0,-1 11 0 0 0,5-5-606 0 0,3-11 212 0 0,-3-3 125 0 0,8 6-1043 0 0,3-3-51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8287 0 0,'0'0'639'0'0,"-2"1"-68"0"0,-3 6 1359 0 0,1 0 1 0 0,-1 0 0 0 0,-5 12 0 0 0,7-11-1028 0 0,-1 1-1 0 0,1 0 1 0 0,-2 12 0 0 0,4-15-739 0 0,0 1 0 0 0,0-1 0 0 0,0 0 0 0 0,1 0 0 0 0,0 1 0 0 0,1-1 0 0 0,-1 0 0 0 0,1 1 0 0 0,0-1 0 0 0,1 0 0 0 0,-1 0 0 0 0,1 0 0 0 0,5 9 0 0 0,-5-11-124 0 0,1 0-1 0 0,0 0 1 0 0,0 0-1 0 0,1 0 1 0 0,-1-1-1 0 0,1 1 1 0 0,7 4-1 0 0,31 18 165 0 0,-37-23-508 0 0,0-1-1 0 0,1 0 1 0 0,-1-1-1 0 0,1 1 1 0 0,0-1-1 0 0,-1 0 1 0 0,1 0-1 0 0,0-1 1 0 0,0 0-1 0 0,-1 0 1 0 0,1 0-1 0 0,0-1 1 0 0,10-2 0 0 0,4-2-6842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47 6447 0 0,'0'-2'499'0'0,"17"-25"25"0"0,-2 9 11035 0 0,-16 21-11157 0 0,-4 13-92 0 0,0 0-1 0 0,-2-1 0 0 0,1 1 1 0 0,-18 26-1 0 0,8-15-49 0 0,-100 174 922 0 0,3-7-688 0 0,-86 180-370 0 0,179-334-1599 0 0,-44 64 1 0 0,49-86-496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87 2303 0 0,'4'-5'14301'0'0,"-21"32"-11874"0"0,-6 11-2300 0 0,9-15 152 0 0,2 0 1 0 0,1 1-1 0 0,-12 37 0 0 0,20-50-248 0 0,0-1-1 0 0,1 1 0 0 0,0 0 1 0 0,1 0-1 0 0,0-1 0 0 0,0 1 1 0 0,1 0-1 0 0,1 0 0 0 0,0 0 1 0 0,0 0-1 0 0,4 12 0 0 0,-4-20-8 0 0,0-1 0 0 0,0 0 0 0 0,0 1-1 0 0,0-1 1 0 0,0 0 0 0 0,0 1 0 0 0,1-1 0 0 0,-1 0 0 0 0,1 0-1 0 0,-1 0 1 0 0,1 0 0 0 0,0 0 0 0 0,0-1 0 0 0,0 1-1 0 0,0 0 1 0 0,4 2 0 0 0,-2-3 24 0 0,-1 1 0 0 0,1-1 0 0 0,-1 0-1 0 0,1 0 1 0 0,0 0 0 0 0,-1-1 0 0 0,1 1 0 0 0,0-1-1 0 0,0 0 1 0 0,5 0 0 0 0,3-2 63 0 0,-1 0 1 0 0,1 0-1 0 0,0-1 0 0 0,-1-1 1 0 0,0 0-1 0 0,14-7 0 0 0,-11 3-69 0 0,0 0 0 0 0,0-1 0 0 0,-1 0 0 0 0,-1-1 0 0 0,1-1 0 0 0,-2 0 0 0 0,1 0 0 0 0,-2-1 0 0 0,1-1 0 0 0,-2 0 0 0 0,0 0 0 0 0,9-17 0 0 0,-7 9-36 0 0,-1-2 0 0 0,-1 1 0 0 0,0-1 1 0 0,-2-1-1 0 0,-1 1 0 0 0,-1-1 0 0 0,3-34 0 0 0,-7 49-315 0 0,2-23 397 0 0,-2 12-4268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49 3223 0 0,'0'0'143'0'0,"3"-7"26"0"0,-3-2-169 0 0,-1 7 548 0 0,0 0 0 0 0,0 0 0 0 0,0 1-1 0 0,0-1 1 0 0,0 0 0 0 0,-1 1-1 0 0,1-1 1 0 0,-1 1 0 0 0,1 0-1 0 0,-1-1 1 0 0,1 1 0 0 0,-1 0-1 0 0,0 0 1 0 0,1 0 0 0 0,-1 0-1 0 0,0 0 1 0 0,0 0 0 0 0,0 1 0 0 0,0-1-1 0 0,0 0 1 0 0,-3 1 0 0 0,-25-5 5349 0 0,13 5-6462 0 0,16 0 600 0 0,-1 0 1 0 0,1 0 0 0 0,-1 1-1 0 0,1-1 1 0 0,-1 0 0 0 0,1 1 0 0 0,0 0-1 0 0,-1-1 1 0 0,1 1 0 0 0,-2 1-1 0 0,1-1 23 0 0,-5 4 49 0 0,2 3-86 0 0,5-7-28 0 0,0 0 0 0 0,0 0 0 0 0,0 0 0 0 0,1 0-1 0 0,-1 0 1 0 0,0 0 0 0 0,0 0 0 0 0,1 1 0 0 0,-1-1 0 0 0,0 0-1 0 0,1 0 1 0 0,-1-1 0 0 0,1 1 0 0 0,-1 0 0 0 0,1 0 0 0 0,0 0 0 0 0,-1 0-1 0 0,1 0 1 0 0,0-1 0 0 0,0 1 0 0 0,1 1 0 0 0,23 16-105 0 0,-12-8 105 0 0,-8-6 22 0 0,0 0-1 0 0,0 1 1 0 0,-1 0 0 0 0,0 0-1 0 0,0 0 1 0 0,0 0-1 0 0,0 1 1 0 0,-1-1 0 0 0,0 1-1 0 0,0 0 1 0 0,-1 0-1 0 0,0 0 1 0 0,0 0 0 0 0,0 1-1 0 0,-1-1 1 0 0,1 0-1 0 0,-2 1 1 0 0,1-1 0 0 0,-1 13-1 0 0,0 2 401 0 0,-4 33-1 0 0,3-46-330 0 0,-1 0 0 0 0,0 1 0 0 0,-1-1 0 0 0,0-1 0 0 0,0 1-1 0 0,-8 14 1 0 0,7-15-75 0 0,1-1-1 0 0,-2-1 0 0 0,1 1 1 0 0,0 0-1 0 0,-1-1 1 0 0,0 0-1 0 0,-1 0 1 0 0,1-1-1 0 0,-1 1 1 0 0,0-1-1 0 0,0 0 0 0 0,0-1 1 0 0,0 1-1 0 0,-1-1 1 0 0,1-1-1 0 0,-1 1 1 0 0,-10 1-1 0 0,0 0-11 0 0,0-1 1 0 0,-1-2-1 0 0,1 0 0 0 0,-1 0 1 0 0,1-2-1 0 0,-24-2 0 0 0,37 2-26 0 0,-52-9-281 0 0,50 9 161 0 0,0-1-1 0 0,0 0 1 0 0,0 0-1 0 0,1 0 1 0 0,-1-1 0 0 0,-9-6-1 0 0,14 9-223 0 0,7-11-1620 0 0,-4 9 1529 0 0,10-12-1398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89 14367 0 0,'0'0'1306'0'0,"0"2"-1077"0"0,2 38 509 0 0,-2-31-57 0 0,0 1 0 0 0,1-1 0 0 0,0 0 1 0 0,3 14-1 0 0,-3-21-615 0 0,0-1 0 0 0,-1 1 0 0 0,1 0 0 0 0,0 0 0 0 0,1-1 0 0 0,-1 1 0 0 0,0-1 0 0 0,0 1 0 0 0,1-1 0 0 0,-1 1 0 0 0,0-1 0 0 0,1 0 0 0 0,-1 0 0 0 0,1 0 0 0 0,0 0 0 0 0,-1 0 0 0 0,1 0 0 0 0,0 0 0 0 0,0 0 0 0 0,0-1 0 0 0,0 1 0 0 0,-1-1 0 0 0,1 1 0 0 0,0-1 0 0 0,4 0 0 0 0,2 1-7 0 0,-1-1 1 0 0,1-1 0 0 0,0 1 0 0 0,13-4-1 0 0,-5 1-32 0 0,-1-1-1 0 0,1-1 0 0 0,-1-1 1 0 0,0 0-1 0 0,0 0 1 0 0,16-11-1 0 0,-23 11-37 0 0,1 0 0 0 0,-1 0 0 0 0,0-1 0 0 0,0 0 0 0 0,-1 0-1 0 0,1-1 1 0 0,-2 0 0 0 0,1 0 0 0 0,-1 0 0 0 0,8-16 0 0 0,-13 22-25 0 0,0-1 0 0 0,0 0 0 0 0,0 1 1 0 0,-1-1-1 0 0,1 0 0 0 0,-1 0 0 0 0,1 1 0 0 0,-1-1 0 0 0,0 0 0 0 0,0 0 0 0 0,0 0 0 0 0,0 1 0 0 0,-1-1 0 0 0,0-3 1 0 0,0 4 2 0 0,1 1 0 0 0,-1-1 0 0 0,1 1 1 0 0,-1-1-1 0 0,1 1 0 0 0,-1-1 0 0 0,0 1 1 0 0,0 0-1 0 0,0-1 0 0 0,0 1 1 0 0,0 0-1 0 0,0 0 0 0 0,0 0 0 0 0,0-1 1 0 0,-1 1-1 0 0,1 0 0 0 0,0 1 1 0 0,-1-1-1 0 0,1 0 0 0 0,-1 0 0 0 0,1 1 1 0 0,-1-1-1 0 0,1 1 0 0 0,-1-1 1 0 0,-2 0-1 0 0,-7 0-55 0 0,1 1 0 0 0,-1 0 0 0 0,1 1 0 0 0,-1 0 0 0 0,1 1 0 0 0,-1 0 0 0 0,1 0 0 0 0,0 1 0 0 0,0 0 0 0 0,0 1 0 0 0,1 0 0 0 0,-18 11 0 0 0,3 0 129 0 0,-1 2-1 0 0,2 0 1 0 0,-30 29 0 0 0,26-20 100 0 0,2 1 1 0 0,0 1-1 0 0,2 2 1 0 0,1 0-1 0 0,1 1 1 0 0,-22 46-1 0 0,38-66-73 0 0,0 1 0 0 0,1 0-1 0 0,-5 21 1 0 0,8-28-28 0 0,0 0 0 0 0,0 0 0 0 0,1 1 0 0 0,-1-1 0 0 0,1 0 1 0 0,1 0-1 0 0,-1 1 0 0 0,1-1 0 0 0,0 0 0 0 0,0 0 0 0 0,2 8 0 0 0,-1-11 7 0 0,-1 1 0 0 0,1-1 0 0 0,0 1 0 0 0,0-1-1 0 0,0 0 1 0 0,0 0 0 0 0,0 0 0 0 0,0 0 0 0 0,0 0 0 0 0,1 0-1 0 0,-1-1 1 0 0,1 1 0 0 0,-1-1 0 0 0,1 0 0 0 0,0 0 0 0 0,-1 1-1 0 0,1-2 1 0 0,0 1 0 0 0,0 0 0 0 0,0-1 0 0 0,4 1 0 0 0,7 1 173 0 0,-1-2 0 0 0,1 1 1 0 0,15-3-1 0 0,230-23 1835 0 0,-174 16-1766 0 0,-72 6-1052 0 0,-7 2-1161 0 0,-15 7-926 0 0,-4 1-4613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2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296 201 8783 0 0,'0'0'794'0'0,"-7"4"-636"0"0,-18 1 8600 0 0,27-5-8516 0 0,13-5-13 0 0,1-1 0 0 0,-1 0 0 0 0,-1-1-1 0 0,18-11 1 0 0,52-42 835 0 0,-63 44-901 0 0,0 1-1 0 0,1 1 0 0 0,1 0 1 0 0,32-13-1 0 0,-46 23-141 0 0,0 1 0 0 0,1-1 0 0 0,0 2 0 0 0,0-1-1 0 0,0 1 1 0 0,0 1 0 0 0,0 0 0 0 0,0 0 0 0 0,0 1 0 0 0,0 0 0 0 0,0 1 0 0 0,0 0 0 0 0,0 0 0 0 0,12 4-1 0 0,-19-5-8 0 0,-2 0-12 0 0,0 1 0 0 0,-1-1 0 0 0,1 0 0 0 0,0 0 0 0 0,0 0 0 0 0,-1 1 0 0 0,1-1-1 0 0,0 0 1 0 0,-1 1 0 0 0,1-1 0 0 0,0 1 0 0 0,-1-1 0 0 0,1 1 0 0 0,-1-1 0 0 0,1 1 0 0 0,0-1 0 0 0,-1 1 0 0 0,1-1 0 0 0,-1 1 0 0 0,1 1 0 0 0,8 10 0 0 0,-9-7 0 0 0,0-3 0 0 0,0 2 0 0 0,0 0 0 0 0,-1 1 0 0 0,1-1 0 0 0,-1 0 0 0 0,0 0 0 0 0,0 0 0 0 0,-1 1 0 0 0,1-1 0 0 0,-1-1 0 0 0,0 1 0 0 0,0 0 0 0 0,0 0 0 0 0,0-1 0 0 0,-1 1 0 0 0,1-1 0 0 0,-6 5 0 0 0,-4 4 0 0 0,0 0 0 0 0,-24 17 0 0 0,-63 38 0 0 0,-181 113-774 0 0,188-125 602 0 0,39-25 81 0 0,-21 13 6 0 0,65-37 75 0 0,0 1-1 0 0,1 0 1 0 0,-1 0 0 0 0,2 1-1 0 0,-13 15 1 0 0,17-19 10 0 0,0 0 0 0 0,1 0 0 0 0,0 1 0 0 0,0-1 0 0 0,0 1 0 0 0,-2 6 0 0 0,4-10 0 0 0,-1-1 0 0 0,1 1 0 0 0,0 0 0 0 0,0 0 0 0 0,0-1 0 0 0,0 1 0 0 0,0 0 0 0 0,0 0 0 0 0,0 0 0 0 0,0-1 0 0 0,0 1 0 0 0,0 0 0 0 0,0 0 0 0 0,0-1 0 0 0,1 3 0 0 0,4 0 0 0 0,-4-2 0 0 0,1 0 1 0 0,1 1 0 0 0,0 0 0 0 0,0-1 0 0 0,0 0 0 0 0,0 0 0 0 0,0 0 0 0 0,1 0 0 0 0,-1 0 0 0 0,0 0 1 0 0,0-1-1 0 0,5 1 0 0 0,41-2 170 0 0,-25 0-11 0 0,31 1 129 0 0,95-2 427 0 0,-105-2-667 0 0,72-1-31 0 0,-116 5-483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2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19175 0 0,'0'0'3807'0'0,"-2"0"-3523"0"0,-1 1-215 0 0,1 0-1 0 0,-1-1 1 0 0,0 1 0 0 0,1 0 0 0 0,-1 0 0 0 0,1 0-1 0 0,-1 1 1 0 0,-2 1 0 0 0,1 0-61 0 0,0 1 0 0 0,1-1 0 0 0,-1 1 0 0 0,0 0 0 0 0,-5 8-1 0 0,7-8-334 0 0,1-1-1 0 0,-1 0 0 0 0,0 0 0 0 0,1 1 0 0 0,0-1 0 0 0,0 1 0 0 0,0-1 0 0 0,0 1 0 0 0,1 0 0 0 0,-1-1 0 0 0,1 1 1 0 0,0 0-1 0 0,0-1 0 0 0,0 1 0 0 0,2 7 0 0 0,0-9-1327 0 0,5 1-145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2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50 11975 0 0,'2'-2'923'0'0,"0"-1"-511"0"0,13-21-512 0 0,-9 5 7932 0 0,-7 18-7733 0 0,0 1 1 0 0,-1 0 0 0 0,0-1-1 0 0,1 1 1 0 0,-1 0-1 0 0,1 0 1 0 0,-1 0 0 0 0,1 0-1 0 0,-1 1 1 0 0,1-1-1 0 0,-1 0 1 0 0,-2 1-1 0 0,-5 3-9 0 0,0-1 0 0 0,0 2 0 0 0,1-1-1 0 0,-11 8 1 0 0,-13 6-17 0 0,-16 7-46 0 0,-74 34 14 0 0,99-50-79 0 0,-1 0 0 0 0,0-2 1 0 0,-36 6-1 0 0,40-9-217 0 0,0-1-1 0 0,-1-2 0 0 0,1 0 1 0 0,-29-3-1 0 0,42 2 59 0 0,1-1 1 0 0,-1-1-1 0 0,0 1 0 0 0,1-1 0 0 0,-1 0 0 0 0,1 0 1 0 0,0-1-1 0 0,-1 0 0 0 0,1 0 0 0 0,1-1 0 0 0,-1 0 0 0 0,0 1 1 0 0,1-2-1 0 0,0 1 0 0 0,0-1 0 0 0,-8-9 0 0 0,-1-2-744 0 0,13 15 506 0 0,1 3 218 0 0,2 5 349 0 0,-1 0 0 0 0,-1 0 0 0 0,0 0 0 0 0,0 0 0 0 0,0 0 0 0 0,-1 0-1 0 0,0 0 1 0 0,0 0 0 0 0,0 0 0 0 0,-1 0 0 0 0,0-1 0 0 0,-1 1 0 0 0,0-1 0 0 0,0 1 0 0 0,0-1 0 0 0,0 0 0 0 0,-1 0 0 0 0,0-1 0 0 0,-1 1 0 0 0,-9 9 0 0 0,-9 5-20 0 0,-2-1 0 0 0,0-1 1 0 0,-31 16-1 0 0,54-33 5 0 0,14 7 7 0 0,-8-6-123 0 0,1 0 0 0 0,-1-1 0 0 0,1 0 0 0 0,0 0 0 0 0,0 0 0 0 0,0 0 0 0 0,-1-1 0 0 0,1 0 0 0 0,0 0 0 0 0,0 0 0 0 0,8-2 0 0 0,9 1 11 0 0,12 0 50 0 0,54-11-1 0 0,9 0-60 0 0,25 9-1 0 0,-103 3 0 0 0,0 2 0 0 0,0 0 0 0 0,0 1 0 0 0,25 8 0 0 0,-40-10 27 0 0,0 0 0 0 0,0 1 0 0 0,0-1-1 0 0,0 1 1 0 0,-1 0 0 0 0,1 1 0 0 0,0-1-1 0 0,-1 0 1 0 0,0 1 0 0 0,1 0 0 0 0,-1 0 0 0 0,0 0-1 0 0,-1 0 1 0 0,1 0 0 0 0,0 1 0 0 0,2 5 0 0 0,-3-6 29 0 0,-1 1 0 0 0,0-1 0 0 0,0 1 0 0 0,0-1 0 0 0,0 1 0 0 0,-1 0 0 0 0,1-1 0 0 0,-1 1 0 0 0,0 0 0 0 0,0-1 0 0 0,0 1 0 0 0,-1 0 0 0 0,1-1 0 0 0,-1 1 0 0 0,0 0 0 0 0,0-1 0 0 0,0 1 0 0 0,-4 6 0 0 0,1-2 54 0 0,-1 0 0 0 0,0 0 0 0 0,0 0 0 0 0,-1-1 1 0 0,0 0-1 0 0,0 0 0 0 0,-1 0 0 0 0,0-1 0 0 0,0 0 0 0 0,0 0 0 0 0,-1-1 0 0 0,-10 6 0 0 0,-11 3 37 0 0,0 0 0 0 0,-37 11 0 0 0,42-17-142 0 0,-146 53 70 0 0,128-48-107 0 0,41-13-132 0 0,12-4-1904 0 0,5-3 478 0 0,5-1-68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46 6911 0 0,'23'-20'518'0'0,"-8"6"592"0"0,-4 5 7520 0 0,-12 9-8562 0 0,0-1 0 0 0,0 1 0 0 0,1 0 0 0 0,-1-1 0 0 0,0 1 0 0 0,0 0 0 0 0,0 0 0 0 0,0-1 0 0 0,1 1 0 0 0,-1 0 0 0 0,0 0 0 0 0,0 0 0 0 0,0 0 0 0 0,0 0 0 0 0,0 0 0 0 0,1 1 1 0 0,-2-1-1 0 0,-15 4 265 0 0,4 2-190 0 0,0 0 1 0 0,1 0-1 0 0,0 2 0 0 0,0-1 1 0 0,-16 15-1 0 0,-19 11 119 0 0,-171 96-16 0 0,10-36-173 0 0,101-48-74 0 0,73-30-12 0 0,-16 6-85 0 0,-55 33 1 0 0,101-51 87 0 0,-14 8-62 0 0,-18 15 0 0 0,32-23 39 0 0,0 0 0 0 0,1 0 0 0 0,0 0 0 0 0,0 0 0 0 0,0 1 0 0 0,0-1 0 0 0,0 1 0 0 0,1 0 0 0 0,-1 0 0 0 0,1 0 0 0 0,-2 6 0 0 0,4-9-5 0 0,0-1 1 0 0,0 1 0 0 0,0 0-1 0 0,0 0 1 0 0,0 0 0 0 0,0-1-1 0 0,0 1 1 0 0,0 0 0 0 0,0 0-1 0 0,0 0 1 0 0,1-1 0 0 0,-1 1-1 0 0,0 0 1 0 0,1 0 0 0 0,-1-1 0 0 0,0 1-1 0 0,1 0 1 0 0,-1-1 0 0 0,1 1-1 0 0,-1 0 1 0 0,1-1 0 0 0,-1 1-1 0 0,1-1 1 0 0,0 1 0 0 0,15 10-442 0 0,-4-6 353 0 0,0-1 0 0 0,0-1 0 0 0,0 1 0 0 0,1-2 0 0 0,-1 0 1 0 0,1 0-1 0 0,18-1 0 0 0,10 3 151 0 0,92 15 175 0 0,-105-13-8 0 0,-1 1 0 0 0,46 18 0 0 0,-39-12 55 0 0,-13-5-32 0 0,0 1 0 0 0,35 21 0 0 0,-51-27-138 0 0,0 0 1 0 0,-1 0-1 0 0,0 1 0 0 0,1-1 1 0 0,-1 1-1 0 0,0 0 1 0 0,-1 0-1 0 0,1 1 1 0 0,-1-1-1 0 0,0 1 1 0 0,0-1-1 0 0,0 1 0 0 0,-1 0 1 0 0,0 0-1 0 0,0 1 1 0 0,3 8-1 0 0,-5-11 16 0 0,1 0 0 0 0,-1 1-1 0 0,0-1 1 0 0,0 1 0 0 0,0-1 0 0 0,0 1-1 0 0,-1-1 1 0 0,0 1 0 0 0,1-1-1 0 0,-1 1 1 0 0,0-1 0 0 0,-3 5 0 0 0,1-2 3 0 0,0 0 0 0 0,0-1 0 0 0,-1 0 0 0 0,0 0 0 0 0,0 0 0 0 0,-7 6 0 0 0,-2 1 37 0 0,-1-1-1 0 0,-1 0 0 0 0,-30 16 0 0 0,4-6 61 0 0,-80 26 0 0 0,70-32-145 0 0,0-2 0 0 0,-1-3 0 0 0,0-1 0 0 0,-1-4-1 0 0,-105-1 1 0 0,149-4-43 0 0,0 0-1 0 0,1-1 1 0 0,-1 0 0 0 0,1-1-1 0 0,-1 0 1 0 0,1 0 0 0 0,0-1-1 0 0,0 0 1 0 0,0 0 0 0 0,0-1-1 0 0,1 0 1 0 0,-1 0 0 0 0,1-1-1 0 0,0 0 1 0 0,-9-8 0 0 0,12 9-30 0 0,-1-1 0 0 0,0-1-1 0 0,1 1 1 0 0,0-1 0 0 0,0 0 0 0 0,1 1 0 0 0,0-2 0 0 0,0 1-1 0 0,-3-7 1 0 0,2 3-89 0 0,3 8-874 0 0,3 5 286 0 0,1 3 238 0 0,0-1-1 0 0,0 0 1 0 0,1-1 0 0 0,4 6 0 0 0,8 0-850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4 637 2303 0 0,'-4'-4'15619'0'0,"9"7"-15450"0"0,1 2 0 0 0,-1-1 0 0 0,0 1 0 0 0,-1 0 1 0 0,1 0-1 0 0,-1 0 0 0 0,0 0 0 0 0,0 1 0 0 0,-1 0 0 0 0,0 0 0 0 0,5 11 0 0 0,3 10 122 0 0,9 40-1 0 0,-15-49-225 0 0,15 57 52 0 0,44 135 224 0 0,-55-192 2154 0 0,-7-19-2303 0 0,0-2-156 0 0,0 1 0 0 0,1 0-1 0 0,-1-1 1 0 0,-1 0 0 0 0,1 1 0 0 0,0-1 0 0 0,0 0 0 0 0,-1 0 0 0 0,0 0 0 0 0,0 0 0 0 0,0 0-1 0 0,0-1 1 0 0,0 1 0 0 0,0-3 0 0 0,1-11-6 0 0,1-26 1 0 0,-2 20 32 0 0,3-38-24 0 0,22-272-840 0 0,-7 41-549 0 0,-18 246 1289 0 0,0 36 57 0 0,-1-9 21 0 0,4-20 0 0 0,-3 35 17 0 0,-1 0 0 0 0,1-1 1 0 0,1 1-1 0 0,-1 0 0 0 0,1 0 0 0 0,-1 0 1 0 0,1 0-1 0 0,0 0 0 0 0,1 0 1 0 0,2-5-1 0 0,-2 7-9 0 0,-1 0 0 0 0,1 0 1 0 0,0 0-1 0 0,-1 0 0 0 0,1 1 1 0 0,0-1-1 0 0,0 1 1 0 0,0 0-1 0 0,0 0 0 0 0,0 0 1 0 0,0 0-1 0 0,1 0 0 0 0,-1 1 1 0 0,0-1-1 0 0,0 1 0 0 0,0 0 1 0 0,1 0-1 0 0,-1 0 0 0 0,0 0 1 0 0,4 1-1 0 0,5 1 58 0 0,0 1 0 0 0,0-1 1 0 0,22 10-1 0 0,-5-1 30 0 0,169 58 400 0 0,-175-63-481 0 0,1-1-1 0 0,0-1 0 0 0,-1-2 0 0 0,1 0 1 0 0,0-1-1 0 0,43-5 0 0 0,-19-4 28 0 0,1-2 0 0 0,76-27 0 0 0,87-47 125 0 0,-191 75-182 0 0,171-79-126 0 0,-233 131-4864 0 0,25-27-481 0 0,4-5-630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587 148 9271 0 0,'6'-5'342'0'0,"18"-19"173"0"0,-22 22-357 0 0,-1 0 0 0 0,1 0 0 0 0,-1 0 0 0 0,1 0 0 0 0,-1 0 1 0 0,0 0-1 0 0,0-1 0 0 0,0 1 0 0 0,0 0 0 0 0,1-5 0 0 0,-2 5 84 0 0,0-1 0 0 0,0 1 1 0 0,0 0-1 0 0,0-1 0 0 0,0 1 0 0 0,-1 0 0 0 0,1 0 0 0 0,-1 0 0 0 0,1-1 0 0 0,-1 1 0 0 0,0 0 0 0 0,0 0 0 0 0,0 0 0 0 0,0 0 1 0 0,0 0-1 0 0,-3-2 0 0 0,2 1-24 0 0,-1 0 0 0 0,0 0 1 0 0,-1 0-1 0 0,1 0 1 0 0,-1 1-1 0 0,1 0 0 0 0,-1-1 1 0 0,-4-1-1 0 0,-4-1 20 0 0,-1 1-1 0 0,0 0 0 0 0,0 0 1 0 0,-21-2-1 0 0,2 3 153 0 0,-61 3-1 0 0,67 1-281 0 0,-8 1 58 0 0,0 1 1 0 0,-50 11-1 0 0,64-9-119 0 0,-1 1 1 0 0,1 0-1 0 0,0 2 0 0 0,0 1 0 0 0,-20 12 1 0 0,36-19-40 0 0,0 0 0 0 0,1 1 0 0 0,-1-1 0 0 0,1 1 1 0 0,0 0-1 0 0,0 0 0 0 0,0 0 0 0 0,0 0 1 0 0,0 1-1 0 0,1-1 0 0 0,-3 6 0 0 0,4-7-6 0 0,0 0 0 0 0,0 0-1 0 0,1 0 1 0 0,-1 0 0 0 0,1 1 0 0 0,-1-1-1 0 0,1 0 1 0 0,0 0 0 0 0,0 1 0 0 0,0-1-1 0 0,0 0 1 0 0,0 0 0 0 0,1 1 0 0 0,-1-1-1 0 0,1 0 1 0 0,-1 0 0 0 0,1 1 0 0 0,0-1-1 0 0,0 0 1 0 0,0 0 0 0 0,0 0-1 0 0,2 3 1 0 0,4 4 10 0 0,0-1-1 0 0,0 0 0 0 0,0-1 1 0 0,1 0-1 0 0,0 0 0 0 0,0 0 1 0 0,1-1-1 0 0,16 9 1 0 0,5 0 27 0 0,45 16 1 0 0,182 73 98 0 0,-242-97-18 0 0,0 0 0 0 0,22 15-1 0 0,-33-19-55 0 0,0 0-1 0 0,0 0 0 0 0,0 0 1 0 0,-1 0-1 0 0,1 1 1 0 0,-1 0-1 0 0,0-1 0 0 0,0 1 1 0 0,0 0-1 0 0,-1 0 1 0 0,1 1-1 0 0,-1-1 0 0 0,2 7 1 0 0,-3-8-44 0 0,-1-1 1 0 0,0 1-1 0 0,1 0 1 0 0,-1 0-1 0 0,0 0 1 0 0,-1 0-1 0 0,1 0 1 0 0,0 0 0 0 0,-1 0-1 0 0,0-1 1 0 0,0 1-1 0 0,1 0 1 0 0,-2 0-1 0 0,1-1 1 0 0,0 1-1 0 0,0-1 1 0 0,-1 1-1 0 0,0-1 1 0 0,1 1-1 0 0,-1-1 1 0 0,0 0-1 0 0,0 0 1 0 0,0 0-1 0 0,0 0 1 0 0,-5 3-1 0 0,-1 1 3 0 0,-1 0-1 0 0,-1 0 1 0 0,1 0-1 0 0,-1-2 0 0 0,-15 7 1 0 0,-13 0-5 0 0,1-1-1 0 0,-53 6 1 0 0,62-12-39 0 0,1-2 0 0 0,-1 0 0 0 0,0-2-1 0 0,0-2 1 0 0,0 0 0 0 0,1-2 0 0 0,-39-9 0 0 0,63 12 9 0 0,-1-1-1 0 0,0 1 1 0 0,1-1 0 0 0,-1 1 0 0 0,1-1-1 0 0,-1 0 1 0 0,1 0 0 0 0,0 0 0 0 0,0-1-1 0 0,0 1 1 0 0,0-1 0 0 0,-3-3 0 0 0,5 5 7 0 0,0-1 1 0 0,-1 0-1 0 0,1 0 1 0 0,0 0-1 0 0,0 0 1 0 0,0 0-1 0 0,1 0 1 0 0,-1 0-1 0 0,0 0 1 0 0,1 0-1 0 0,-1 0 1 0 0,1 0-1 0 0,0-1 1 0 0,0 1-1 0 0,0 0 1 0 0,0 0-1 0 0,0 0 1 0 0,0-1-1 0 0,0 1 1 0 0,1 0-1 0 0,-1 0 1 0 0,2-4-1 0 0,2-2 5 0 0,0 0 0 0 0,0 0 0 0 0,1 1 0 0 0,0-1 0 0 0,0 1 0 0 0,0 0 0 0 0,1 1 0 0 0,13-12 0 0 0,5-2 0 0 0,31-20 0 0 0,-38 28 0 0 0,27-15 0 0 0,1 2 0 0 0,68-27 0 0 0,-18 10 0 0 0,-67 29 15 0 0,-4 1-2 0 0,-1 0 0 0 0,24-16-1 0 0,-40 23-117 0 0,-6 4-224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2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14711 0 0,'0'0'1335'0'0,"-1"1"-1096"0"0,-1 3-181 0 0,1 0 1 0 0,-1 0-1 0 0,1 0 1 0 0,0 0-1 0 0,0 1 0 0 0,1-1 1 0 0,-1 0-1 0 0,1 0 1 0 0,0 0-1 0 0,0 1 1 0 0,0-1-1 0 0,0 0 1 0 0,1 0-1 0 0,0 1 1 0 0,0-1-1 0 0,0 0 1 0 0,0 0-1 0 0,3 5 1 0 0,4 11 261 0 0,1-1 1 0 0,16 25 0 0 0,-19-34-248 0 0,36 53 746 0 0,82 97 0 0 0,9 10 527 0 0,-122-153-1149 0 0,0 0-1 0 0,-1 1 1 0 0,-1 0-1 0 0,-1 1 0 0 0,11 32 1 0 0,-17-41-105 0 0,1 0 1 0 0,-2 0-1 0 0,1 0 0 0 0,-1 0 1 0 0,-1 0-1 0 0,0 0 1 0 0,0 1-1 0 0,-1-1 0 0 0,0 0 1 0 0,-1 0-1 0 0,0 0 0 0 0,-1 0 1 0 0,-4 11-1 0 0,-3 0 70 0 0,0-1 0 0 0,-1-1-1 0 0,-1 0 1 0 0,-1 0 0 0 0,-28 31 0 0 0,-88 72 308 0 0,125-119-462 0 0,-65 52-1 0 0,-110 67 0 0 0,93-65-21 0 0,78-51-55 0 0,6-5-4 0 0,2-1-150 0 0,1 1 195 0 0,-1 0-1 0 0,0-1 1 0 0,1 1 0 0 0,-1-1 0 0 0,0 1-1 0 0,1-1 1 0 0,-1 1 0 0 0,1-1 0 0 0,-1 0-1 0 0,1 1 1 0 0,-1-1 0 0 0,1 1-1 0 0,-1-1 1 0 0,1 0 0 0 0,-1 1 0 0 0,1-1-1 0 0,-1 0 1 0 0,1 0 0 0 0,0 0 0 0 0,-1 1-1 0 0,1-1 1 0 0,-1 0 0 0 0,2 0 0 0 0,16 3-1193 0 0,-18-3 1176 0 0,34 2-7109 0 0,-16-5 304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2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7919 0 0,'0'0'7788'0'0,"-1"1"-7329"0"0,-29 7 460 0 0,15-4-840 0 0,-25 10 0 0 0,11 0-72 0 0,-14 5 148 0 0,0 2-1 0 0,-70 46 1 0 0,88-48 337 0 0,-35 34 0 0 0,50-43-361 0 0,1 1 1 0 0,-1 0 0 0 0,2 0-1 0 0,0 1 1 0 0,-12 22-1 0 0,18-32-113 0 0,1 0 1 0 0,0 0-1 0 0,0 1 0 0 0,1-1 0 0 0,-1 0 1 0 0,0 0-1 0 0,1 0 0 0 0,-1 1 1 0 0,1-1-1 0 0,0 0 0 0 0,0 1 0 0 0,0-1 1 0 0,0 0-1 0 0,0 1 0 0 0,0-1 0 0 0,1 0 1 0 0,-1 1-1 0 0,1-1 0 0 0,-1 0 0 0 0,1 0 1 0 0,0 0-1 0 0,0 1 0 0 0,0-1 0 0 0,0 0 1 0 0,0 0-1 0 0,1 0 0 0 0,-1-1 0 0 0,0 1 1 0 0,1 0-1 0 0,0 0 0 0 0,-1-1 0 0 0,1 1 1 0 0,0-1-1 0 0,0 1 0 0 0,0-1 0 0 0,0 0 1 0 0,0 0-1 0 0,4 2 0 0 0,2 0 98 0 0,0 1 0 0 0,1-1-1 0 0,0 0 1 0 0,0-1 0 0 0,-1 0 0 0 0,20 1-1 0 0,54-2 775 0 0,-80-1-874 0 0,169-9 527 0 0,-41 2-1707 0 0,-94 2-1899 0 0,-23 3-3641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12815 0 0,'0'0'1158'0'0,"0"2"-954"0"0,2 8-139 0 0,0 0-1 0 0,1 0 1 0 0,1 0 0 0 0,-1 0 0 0 0,2 0 0 0 0,-1-1 0 0 0,1 0 0 0 0,1 0 0 0 0,0 0 0 0 0,0-1-1 0 0,8 9 1 0 0,6 5 420 0 0,1-1-1 0 0,42 32 1 0 0,84 43 1344 0 0,-96-66-824 0 0,58 46 1 0 0,-100-68-931 0 0,0 0 0 0 0,0 0 0 0 0,-1 1 0 0 0,0 0 0 0 0,0 0 0 0 0,-1 1 1 0 0,-1 0-1 0 0,8 14 0 0 0,-11-17-41 0 0,0 0 1 0 0,-1 0-1 0 0,1 1 1 0 0,-1-1-1 0 0,-1 1 1 0 0,0-1-1 0 0,0 1 0 0 0,0 0 1 0 0,-1 0-1 0 0,0-1 1 0 0,-1 1-1 0 0,1 0 1 0 0,-4 13-1 0 0,0-8-23 0 0,-1 0 0 0 0,0 0 1 0 0,-1 0-1 0 0,0-1 0 0 0,-1 1 0 0 0,-1-2 0 0 0,0 1 0 0 0,0-1 0 0 0,-16 16 1 0 0,-10 7 53 0 0,-52 40 1 0 0,-5-2-17 0 0,-93 80 51 0 0,177-146-216 0 0,0 0 0 0 0,1 1 0 0 0,0-1 0 0 0,0 1-1 0 0,1 0 1 0 0,0 1 0 0 0,-7 12 0 0 0,11-18-973 0 0,9 3-2687 0 0,2-3-2230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152 310 7367 0 0,'0'0'9456'0'0,"0"2"-9002"0"0,-1 4-244 0 0,0 0 1 0 0,0 1 0 0 0,0-1-1 0 0,0 0 1 0 0,-1 0-1 0 0,0 0 1 0 0,-1 0 0 0 0,1-1-1 0 0,-5 8 1 0 0,1-4-134 0 0,1 0 0 0 0,-2 0 0 0 0,1-1 0 0 0,-1 0 0 0 0,-8 7 0 0 0,6-7-3 0 0,0 0 0 0 0,0-1 0 0 0,-1-1 0 0 0,0 0 1 0 0,-19 9-1 0 0,28-14 123 0 0,1-1-178 0 0,-1 0-1 0 0,1 0 1 0 0,0 0-1 0 0,-1 0 1 0 0,1 0-1 0 0,0 1 1 0 0,-1-1-1 0 0,1 0 1 0 0,0 0 0 0 0,-1 0-1 0 0,1 0 1 0 0,0 0-1 0 0,-1 0 1 0 0,1 0-1 0 0,0 0 1 0 0,-1 0-1 0 0,1 0 1 0 0,-1 0-1 0 0,0-1 1 0 0,1-1-17 0 0,0 1 1 0 0,0-1-1 0 0,0 0 1 0 0,0 0 0 0 0,0 0-1 0 0,1 0 1 0 0,-1 1-1 0 0,0-1 1 0 0,1 0-1 0 0,-1 0 1 0 0,1 1-1 0 0,0-1 1 0 0,0 0-1 0 0,0 1 1 0 0,-1-1 0 0 0,1 1-1 0 0,1-1 1 0 0,1-2-1 0 0,4-3 11 0 0,0-1 0 0 0,10-7 0 0 0,-9 7-23 0 0,73-72-123 0 0,29-26-296 0 0,67-24-141 0 0,-147 112 667 0 0,0 1 0 0 0,2 1 0 0 0,0 2 0 0 0,43-13 1 0 0,-71 25-27 0 0,0 1 1 0 0,1 0 0 0 0,-1 0 0 0 0,1 0 0 0 0,-1 1 0 0 0,0 0-1 0 0,9 0 1 0 0,-12 1-55 0 0,0-1-1 0 0,0 1 1 0 0,0 0-1 0 0,0 0 0 0 0,-1 0 1 0 0,1 0-1 0 0,0 0 1 0 0,-1 0-1 0 0,1 0 1 0 0,-1 0-1 0 0,1 0 1 0 0,-1 0-1 0 0,1 0 0 0 0,-1 0 1 0 0,0 0-1 0 0,0 1 1 0 0,1 1-1 0 0,-1 1 9 0 0,0 0 0 0 0,0 0-1 0 0,0-1 1 0 0,-1 1 0 0 0,1 0 0 0 0,-1 0-1 0 0,0 0 1 0 0,0-1 0 0 0,0 1-1 0 0,0 0 1 0 0,-1-1 0 0 0,-3 6 0 0 0,-3 5 191 0 0,-18 22 0 0 0,10-15-39 0 0,-90 148 1029 0 0,89-140-1177 0 0,8-14-27 0 0,0 0-1 0 0,1 1 0 0 0,-9 26 0 0 0,16-40-131 0 0,1 0 0 0 0,-1 1 0 0 0,1-1 1 0 0,0 0-1 0 0,0 0 0 0 0,0 0 0 0 0,0 1 1 0 0,1-1-1 0 0,-1 0 0 0 0,0 0 0 0 0,2 3 0 0 0,-2-4-1132 0 0,2-1-313 0 0,9-2-66 0 0,3-3-14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95 5527 0 0,'1'1'5848'0'0,"2"2"-5181"0"0,-1-1-1 0 0,1 0 0 0 0,-1 0 0 0 0,1 0 1 0 0,0-1-1 0 0,0 1 0 0 0,0-1 0 0 0,0 1 1 0 0,4 1-1 0 0,-2-2-287 0 0,-1 0 0 0 0,0-1 0 0 0,1 1 0 0 0,-1-1-1 0 0,1 0 1 0 0,5 0 0 0 0,4-2-183 0 0,1-1-1 0 0,-1-1 0 0 0,20-6 1 0 0,-14 3 547 0 0,-16 6-721 0 0,89-32 569 0 0,-82 29-707 0 0,-1-1-1 0 0,0 0 1 0 0,0-1 0 0 0,-1 0-1 0 0,0 0 1 0 0,13-13 0 0 0,-20 18-227 0 0,-4 0-545 0 0,-1 0 834 0 0,-1 0 0 0 0,1 0-1 0 0,0 0 1 0 0,0 0 0 0 0,-1 1-1 0 0,1-1 1 0 0,-1 1 0 0 0,1 0 0 0 0,-1 0-1 0 0,1 0 1 0 0,0 1 0 0 0,-1-1-1 0 0,-4 2 1 0 0,-8 2-67 0 0,-24 11-1 0 0,18-6 13 0 0,-24 8 172 0 0,2 2 0 0 0,0 1-1 0 0,1 3 1 0 0,1 2 0 0 0,-73 55-1 0 0,106-72 71 0 0,0 0 0 0 0,0 1 0 0 0,-8 11 0 0 0,14-15-56 0 0,-1-1 0 0 0,1 1 0 0 0,0 0 0 0 0,1 0-1 0 0,-1 0 1 0 0,1 1 0 0 0,0-1 0 0 0,-2 11 0 0 0,3-14-55 0 0,1 1-1 0 0,0-1 1 0 0,0 1 0 0 0,0-1-1 0 0,0 1 1 0 0,0-1 0 0 0,1 1-1 0 0,-1-1 1 0 0,1 1 0 0 0,0-1-1 0 0,-1 0 1 0 0,1 1 0 0 0,0-1-1 0 0,1 0 1 0 0,0 3 0 0 0,1-1-7 0 0,0-1 0 0 0,0 1 1 0 0,0-1-1 0 0,0 1 1 0 0,1-1-1 0 0,-1 0 0 0 0,8 4 1 0 0,-2-2-2 0 0,1 0 1 0 0,0 0-1 0 0,0-1 1 0 0,1 0-1 0 0,-1-1 0 0 0,14 3 1 0 0,-3-2-583 0 0,1-1-1 0 0,-1-1 1 0 0,1-1 0 0 0,23-2 0 0 0,-11-3-6338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271 119 9215 0 0,'0'0'9958'0'0,"3"0"-9508"0"0,10-2-165 0 0,0 0 0 0 0,0-1 0 0 0,-1 0 0 0 0,1-1 0 0 0,13-6 0 0 0,-7 4-187 0 0,-8 1-263 0 0,0 0 0 0 0,0 0 0 0 0,0-1 0 0 0,-1 0 0 0 0,0-1 0 0 0,0-1 0 0 0,0 1-1 0 0,-1-1 1 0 0,-1-1 0 0 0,12-13 0 0 0,-19 21-223 0 0,-27 7-520 0 0,-15 12 1083 0 0,2 3 0 0 0,-62 41 0 0 0,39-22 134 0 0,60-39-302 0 0,-111 72 621 0 0,94-59-352 0 0,2 1-1 0 0,-1 0 0 0 0,-27 32 1 0 0,43-44-240 0 0,0 0 0 0 0,-1 0 1 0 0,1 0-1 0 0,0 0 0 0 0,1 1 0 0 0,-1-1 1 0 0,0 1-1 0 0,1-1 0 0 0,0 1 0 0 0,0-1 0 0 0,-1 9 1 0 0,2-11-30 0 0,0 1-1 0 0,0 0 1 0 0,0 0 0 0 0,0 0 0 0 0,1 0 0 0 0,-1 0-1 0 0,1 0 1 0 0,-1 0 0 0 0,1-1 0 0 0,0 1 0 0 0,0 0 0 0 0,-1 0-1 0 0,1-1 1 0 0,1 1 0 0 0,-1-1 0 0 0,0 1 0 0 0,0-1-1 0 0,0 1 1 0 0,1-1 0 0 0,-1 0 0 0 0,1 1 0 0 0,-1-1 0 0 0,1 0-1 0 0,3 2 1 0 0,1 0-56 0 0,0-1 0 0 0,0 1 0 0 0,0-1 0 0 0,1 0 0 0 0,-1-1 0 0 0,1 1 0 0 0,8 0 0 0 0,48 0-2573 0 0,-60-2 2395 0 0,28-1-6436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28 399 17359 0 0,'0'0'2779'0'0,"-6"-6"-1863"0"0,3 1-858 0 0,0 0 0 0 0,1 0 1 0 0,-1-1-1 0 0,1 1 0 0 0,0-1 1 0 0,0 1-1 0 0,1-1 0 0 0,0 0 1 0 0,0 0-1 0 0,0 0 0 0 0,1 1 1 0 0,-1-1-1 0 0,1 0 0 0 0,1 0 1 0 0,1-10-1 0 0,1-1-241 0 0,1-1 0 0 0,0 0 0 0 0,14-30 0 0 0,-13 37 102 0 0,0 0 0 0 0,1 0-1 0 0,1 0 1 0 0,0 0 0 0 0,0 1-1 0 0,1 1 1 0 0,0-1 0 0 0,1 1 0 0 0,0 0-1 0 0,1 1 1 0 0,-1 0 0 0 0,1 1-1 0 0,1 0 1 0 0,0 1 0 0 0,20-10-1 0 0,-12 8 124 0 0,0 2-1 0 0,0 0 1 0 0,1 1-1 0 0,0 1 0 0 0,0 0 1 0 0,0 2-1 0 0,0 0 1 0 0,0 2-1 0 0,22 1 1 0 0,-17 1 355 0 0,0 1 1 0 0,24 6-1 0 0,-41-8-305 0 0,-1 1 0 0 0,0 1 0 0 0,0-1 0 0 0,0 1-1 0 0,0 0 1 0 0,-1 1 0 0 0,1 0 0 0 0,-1 0 0 0 0,0 0 0 0 0,0 1-1 0 0,6 5 1 0 0,-10-8-74 0 0,-1-1 0 0 0,1 1-1 0 0,-1 0 1 0 0,0-1 0 0 0,0 1-1 0 0,0 0 1 0 0,0 0 0 0 0,0 0-1 0 0,0 0 1 0 0,-1 0 0 0 0,1 0-1 0 0,-1 0 1 0 0,1 0 0 0 0,-1 0-1 0 0,0 0 1 0 0,1 0 0 0 0,-1 0-1 0 0,0 0 1 0 0,0 0 0 0 0,-1 0 0 0 0,1 0-1 0 0,0 0 1 0 0,-1 0 0 0 0,1 0-1 0 0,-1 0 1 0 0,0 0 0 0 0,0 0-1 0 0,1 0 1 0 0,-1 0 0 0 0,0 0-1 0 0,-1-1 1 0 0,-1 4 0 0 0,-4 3 68 0 0,0 0 0 0 0,-1 0 0 0 0,0 0 1 0 0,-18 11-1 0 0,6-4-110 0 0,-2-2 0 0 0,0 0 0 0 0,-41 16 0 0 0,-75 20-630 0 0,96-35 380 0 0,-52 13-254 0 0,80-23 229 0 0,-1-2 0 0 0,0 0 0 0 0,-1 0 0 0 0,-20-2 0 0 0,35 0 220 0 0,-1 0 0 0 0,0 0 1 0 0,0 0-1 0 0,1-1 0 0 0,-1 1 0 0 0,0-1 0 0 0,1 1 0 0 0,-1-1 0 0 0,-1 0 0 0 0,2 0-11 0 0,1 1-1 0 0,-1 0 1 0 0,1-1-1 0 0,-1 1 1 0 0,1-1-1 0 0,-1 1 1 0 0,1 0 0 0 0,-1-1-1 0 0,1 1 1 0 0,0-1-1 0 0,-1 1 1 0 0,1-1-1 0 0,0 1 1 0 0,0-1-1 0 0,-1 0 1 0 0,1 1-1 0 0,0-1 1 0 0,0 1-1 0 0,0-2 1 0 0,0 0-173 0 0,0 1 1 0 0,0-1-1 0 0,1 0 1 0 0,-1 0-1 0 0,1 0 1 0 0,-1 0-1 0 0,1 0 1 0 0,0 0-1 0 0,0 1 1 0 0,-1-1-1 0 0,1 0 1 0 0,1 1-1 0 0,-1-1 1 0 0,0 0-1 0 0,2-1 1 0 0,11-13-1629 0 0,3-1-12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15 8287 0 0,'11'-15'10119'0'0,"-12"20"-9975"0"0,0-1 0 0 0,0 0 0 0 0,0 0 0 0 0,0 0 0 0 0,-1 0 0 0 0,0 0 0 0 0,0-1 0 0 0,0 1 0 0 0,0 0 0 0 0,-4 4 0 0 0,-1 3 89 0 0,-148 210 1189 0 0,109-159-1364 0 0,-206 247 87 0 0,57-75-66 0 0,174-208-326 0 0,5-8-1299 0 0,2 2 0 0 0,-25 40 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8287 0 0,'2'0'639'0'0,"13"1"1474"0"0,28 5-1 0 0,0 0 3316 0 0,-14-5-4593 0 0,1-3 251 0 0,1-1 1 0 0,35-9-1 0 0,-50 8-997 0 0,0 0-1 0 0,-1-2 1 0 0,1 0-1 0 0,-1 0 1 0 0,25-16-1 0 0,-36 19-226 0 0,0 0-1 0 0,0-1 1 0 0,0 1-1 0 0,0-1 1 0 0,-1 0-1 0 0,1 0 1 0 0,-1 0-1 0 0,0-1 0 0 0,-1 1 1 0 0,1-1-1 0 0,2-5 1 0 0,-5 9 102 0 0,0 1 1 0 0,0-1-1 0 0,0 1 1 0 0,0-1-1 0 0,0 0 1 0 0,0 1-1 0 0,0-1 0 0 0,0 1 1 0 0,0-1-1 0 0,0 0 1 0 0,0 1-1 0 0,0-1 1 0 0,-1 1-1 0 0,1-1 1 0 0,0 1-1 0 0,0-1 0 0 0,-1 1 1 0 0,1-1-1 0 0,0 1 1 0 0,-1-1-1 0 0,1 1 1 0 0,0-1-1 0 0,-1 1 1 0 0,1-1-1 0 0,-1 1 0 0 0,0-1 1 0 0,-11-7-352 0 0,6 7 328 0 0,1 0 0 0 0,-1 0 0 0 0,0 1 0 0 0,1-1 0 0 0,-1 2 0 0 0,1-1 0 0 0,-1 0 0 0 0,1 1 0 0 0,-1 0 0 0 0,-9 3 0 0 0,-7 3 80 0 0,-25 13 0 0 0,42-18-14 0 0,-19 9 205 0 0,1 1-1 0 0,0 0 0 0 0,-26 20 1 0 0,37-22-91 0 0,0 0 1 0 0,1 0 0 0 0,0 1-1 0 0,1 0 1 0 0,0 1 0 0 0,-16 25 0 0 0,24-33-94 0 0,-1-1 0 0 0,1 1 0 0 0,1 0 1 0 0,-1 1-1 0 0,1-1 0 0 0,-1 0 0 0 0,1 0 1 0 0,1 1-1 0 0,-2 6 0 0 0,2-10-83 0 0,0 1-1 0 0,0-1 1 0 0,0 1 0 0 0,1-1-1 0 0,-1 1 1 0 0,0-1 0 0 0,1 0-1 0 0,-1 1 1 0 0,0-1 0 0 0,1 0-1 0 0,0 1 1 0 0,-1-1 0 0 0,1 0-1 0 0,0 1 1 0 0,0-1-1 0 0,0 0 1 0 0,-1 0 0 0 0,1 0-1 0 0,0 0 1 0 0,1 0 0 0 0,-1 0-1 0 0,0 0 1 0 0,0 0 0 0 0,0-1-1 0 0,0 1 1 0 0,1 0 0 0 0,-1-1-1 0 0,0 1 1 0 0,1 0 0 0 0,-1-1-1 0 0,1 0 1 0 0,1 1 0 0 0,14 3-7031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77 11951 0 0,'2'-2'547'0'0,"10"-8"99"0"0,0 0 1 0 0,1 1-1 0 0,27-14 1971 0 0,-36 14 2478 0 0,-10 6-5326 0 0,0 0 343 0 0,-1 1 1 0 0,1 1-1 0 0,-1-1 0 0 0,1 1 1 0 0,-1 0-1 0 0,0 0 0 0 0,1 1 1 0 0,-1 0-1 0 0,0 0 1 0 0,-8 2-1 0 0,-11 2-43 0 0,-31 10-1 0 0,51-13-53 0 0,-14 4-5 0 0,0 1 1 0 0,0 1 0 0 0,1 0-1 0 0,-31 17 1 0 0,47-22-12 0 0,0 0 1 0 0,0 0-1 0 0,0 0 0 0 0,0 1 0 0 0,0-1 0 0 0,1 1 1 0 0,-1-1-1 0 0,1 1 0 0 0,0 0 0 0 0,0 0 1 0 0,0 0-1 0 0,0 0 0 0 0,0 0 0 0 0,1 1 0 0 0,-1-1 1 0 0,1 0-1 0 0,0 1 0 0 0,0-1 0 0 0,0 1 1 0 0,1-1-1 0 0,-1 1 0 0 0,1 0 0 0 0,0 5 0 0 0,0-3-1 0 0,1-1 0 0 0,0 0 0 0 0,0 1 0 0 0,1-1 0 0 0,0 0-1 0 0,0 0 1 0 0,0 0 0 0 0,0 0 0 0 0,1 0 0 0 0,0 0 0 0 0,0-1-1 0 0,0 0 1 0 0,1 1 0 0 0,-1-1 0 0 0,6 4 0 0 0,6 5-1 0 0,0 0 1 0 0,1-2 0 0 0,0 0-1 0 0,20 10 1 0 0,71 28 5 0 0,-44-21 6 0 0,-50-23 62 0 0,0 2 1 0 0,-1-1-1 0 0,0 1 1 0 0,0 1 0 0 0,12 11-1 0 0,-22-18-61 0 0,0 1 0 0 0,0 0 0 0 0,0 0 0 0 0,-1 0 0 0 0,1 0 0 0 0,0 0 1 0 0,-1 0-1 0 0,1 0 0 0 0,-1 1 0 0 0,0-1 0 0 0,0 0 0 0 0,0 1 0 0 0,0-1 0 0 0,0 1 0 0 0,0-1 0 0 0,-1 1 0 0 0,1 0 0 0 0,-1-1 0 0 0,0 1 0 0 0,0 0 0 0 0,0-1 0 0 0,0 1 0 0 0,0 0 0 0 0,-1-1 1 0 0,1 1-1 0 0,-1-1 0 0 0,1 1 0 0 0,-1 0 0 0 0,0-1 0 0 0,0 0 0 0 0,0 1 0 0 0,-1-1 0 0 0,1 0 0 0 0,-3 4 0 0 0,-2 2-27 0 0,-1 0 0 0 0,0 0 0 0 0,-1 0 0 0 0,0-1-1 0 0,0-1 1 0 0,0 1 0 0 0,-1-1 0 0 0,-11 6 0 0 0,-79 34-404 0 0,92-43 396 0 0,-2 0 11 0 0,-84 31-232 0 0,84-32 227 0 0,0 1-1 0 0,1-2 1 0 0,-1 1 0 0 0,-1-1 0 0 0,1-1 0 0 0,0 0 0 0 0,0 0 0 0 0,-15-2 0 0 0,22 2 28 0 0,-1-1 0 0 0,0 0 0 0 0,1 1 0 0 0,-1-1 0 0 0,1 0 0 0 0,-1 0 0 0 0,1 0 0 0 0,0 0 0 0 0,-1 0 0 0 0,1-1 0 0 0,0 1 0 0 0,0-1 0 0 0,0 0 0 0 0,0 1 0 0 0,0-1 0 0 0,0 0 0 0 0,0 0 0 0 0,1 0 0 0 0,-1-1 0 0 0,1 1 0 0 0,-1 0 0 0 0,1 0 0 0 0,0-1 0 0 0,0 1 0 0 0,0-1 0 0 0,0 1 0 0 0,0-1 0 0 0,1 0 0 0 0,-1 1 0 0 0,1-1 0 0 0,0 1 0 0 0,0-1 0 0 0,0 0 0 0 0,0-3 0 0 0,1-5 33 0 0,1 1 0 0 0,0-1 0 0 0,1 1 0 0 0,0-1 0 0 0,1 1 0 0 0,0 0 0 0 0,6-11 0 0 0,-1 5-28 0 0,1 1-1 0 0,0 0 1 0 0,1 0 0 0 0,0 1 0 0 0,2 0 0 0 0,19-17-1 0 0,-2 6 13 0 0,1 1 0 0 0,34-20-1 0 0,26-4 39 0 0,-82 43-414 0 0,1-1-1 0 0,16-13 0 0 0,-23 16 248 0 0,0 0-1 0 0,0 0 0 0 0,0 0 0 0 0,0 0 0 0 0,-1-1 1 0 0,0 1-1 0 0,0-1 0 0 0,0 1 0 0 0,0-1 0 0 0,0 0 1 0 0,1-4-1 0 0,-1 2-295 0 0,0 0-1 0 0,-1 0 1 0 0,0 0 0 0 0,1 0 0 0 0,-2-1-1 0 0,1 1 1 0 0,-1 0 0 0 0,0 0-1 0 0,0 0 1 0 0,-2-8 0 0 0,2 13-288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5 370 16207 0 0,'0'0'1815'0'0,"-2"7"3818"0"0,1-54-5303 0 0,0 21-490 0 0,1 0 0 0 0,4-37 0 0 0,-3 54 91 0 0,1 1 0 0 0,0 0-1 0 0,0 0 1 0 0,1 0-1 0 0,0 1 1 0 0,0-1 0 0 0,1 1-1 0 0,0-1 1 0 0,0 1-1 0 0,1 0 1 0 0,0 1 0 0 0,6-7-1 0 0,0 2 37 0 0,1 0 0 0 0,0 1-1 0 0,0 1 1 0 0,1 0 0 0 0,0 0-1 0 0,1 1 1 0 0,0 1 0 0 0,0 1 0 0 0,1 0-1 0 0,0 0 1 0 0,0 2 0 0 0,0 0 0 0 0,0 0-1 0 0,1 2 1 0 0,-1 0 0 0 0,1 0-1 0 0,0 2 1 0 0,0 0 0 0 0,-1 0 0 0 0,1 2-1 0 0,0 0 1 0 0,-1 1 0 0 0,0 0-1 0 0,1 1 1 0 0,21 10 0 0 0,-31-12 137 0 0,-1 1-1 0 0,0-1 1 0 0,0 1 0 0 0,0 1 0 0 0,0-1-1 0 0,-1 1 1 0 0,1-1 0 0 0,-1 1-1 0 0,0 1 1 0 0,7 7 0 0 0,-9-9-43 0 0,0 0 0 0 0,-1 0 0 0 0,1 0 0 0 0,-1 1 0 0 0,1-1 0 0 0,-1 0 0 0 0,0 1 0 0 0,0-1 1 0 0,-1 1-1 0 0,1-1 0 0 0,-1 1 0 0 0,1 0 0 0 0,-1-1 0 0 0,0 1 0 0 0,-1-1 0 0 0,1 1 0 0 0,-1-1 0 0 0,-1 7 0 0 0,-1-1-24 0 0,-1 0 1 0 0,0-1-1 0 0,0 1 0 0 0,-1-1 1 0 0,0 0-1 0 0,0-1 0 0 0,-1 1 1 0 0,1-1-1 0 0,-2 0 0 0 0,1 0 0 0 0,-1-1 1 0 0,0 0-1 0 0,-12 8 0 0 0,-11 5-94 0 0,-1-1-1 0 0,-39 16 1 0 0,52-25 19 0 0,-27 12-164 0 0,-154 64-2140 0 0,197-84 2261 0 0,-22 4-898 0 0,24-5 950 0 0,0 0 0 0 0,0 0-1 0 0,-1 0 1 0 0,1-1 0 0 0,0 1-1 0 0,0 0 1 0 0,0 0 0 0 0,-1-1 0 0 0,1 1-1 0 0,0 0 1 0 0,0 0 0 0 0,0-1-1 0 0,0 1 1 0 0,0 0 0 0 0,-1 0 0 0 0,1-1-1 0 0,0 1 1 0 0,0 0 0 0 0,0-1-1 0 0,0 1 1 0 0,0 0 0 0 0,0-1 0 0 0,0 1-1 0 0,0 0 1 0 0,0 0 0 0 0,0-1-1 0 0,0 1 1 0 0,1 0 0 0 0,-1-1 0 0 0,0 1-1 0 0,0-1 1 0 0,3-10-500 0 0,1 5-37 0 0,0 1 1 0 0,0-1 0 0 0,1 1 0 0 0,-1 0 0 0 0,7-5 0 0 0,2-3-1084 0 0,11-12-3745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22 6447 0 0,'1'-2'499'0'0,"10"-17"7354"0"0,-13 19-7644 0 0,-1 1 0 0 0,1 0 0 0 0,0 1 0 0 0,0-1 0 0 0,0 0 0 0 0,0 1 0 0 0,0-1 0 0 0,0 1 0 0 0,0-1-1 0 0,-2 4 1 0 0,0-2 85 0 0,-15 15 508 0 0,1 1 0 0 0,-24 33 1 0 0,-26 47 446 0 0,-4 17-256 0 0,-58 84-150 0 0,-145 157 73 0 0,271-353-936 0 0,1 0-1 0 0,0 0 1 0 0,0 0 0 0 0,0 1-1 0 0,1-1 1 0 0,-1 1-1 0 0,1 0 1 0 0,0 0 0 0 0,-2 7-1 0 0,4-10-199 0 0,1-1-435 0 0,8 1-643 0 0,4-1-373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40 13359 0 0,'2'-7'174'0'0,"-1"4"-43"0"0,1 0 0 0 0,-1 1 0 0 0,0-1 0 0 0,0 0-1 0 0,1 0 1 0 0,0 1 0 0 0,0-1 0 0 0,-1 1 0 0 0,1-1 0 0 0,4-3 3196 0 0,-6 15-2874 0 0,-1 0 1 0 0,0 0-1 0 0,0-1 1 0 0,-1 1-1 0 0,-6 15 0 0 0,-21 42 150 0 0,17-40-143 0 0,-205 410 2098 0 0,-26-46-2323 0 0,216-349-201 0 0,-10 11 1 0 0,-48 81 54 0 0,83-130-444 0 0,0 1 0 0 0,0-1 0 0 0,1 1 0 0 0,-1 0 0 0 0,1 0-1 0 0,0-1 1 0 0,0 1 0 0 0,0 7 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63 14279 0 0,'-5'-1'257'0'0,"1"0"0"0"0,0 0 0 0 0,-1 0 0 0 0,1 0 0 0 0,-1 1 0 0 0,1-1 0 0 0,-1 1 0 0 0,1 0 0 0 0,-1 1-1 0 0,1-1 1 0 0,-1 1 0 0 0,1 0 0 0 0,0 0 0 0 0,-1 0 0 0 0,-6 4 3972 0 0,12-2-3569 0 0,-1-3-629 0 0,0 1-1 0 0,0-1 1 0 0,0 0-1 0 0,0 1 0 0 0,0-1 1 0 0,0 1-1 0 0,0-1 0 0 0,0 0 1 0 0,0 1-1 0 0,0-1 0 0 0,0 0 1 0 0,1 1-1 0 0,-1-1 1 0 0,0 1-1 0 0,0-1 0 0 0,0 0 1 0 0,0 1-1 0 0,1-1 0 0 0,-1 0 1 0 0,0 0-1 0 0,0 1 0 0 0,1-1 1 0 0,-1 1-1 0 0,6 1 135 0 0,0 1 0 0 0,-1-1-1 0 0,1 0 1 0 0,0-1 0 0 0,0 1-1 0 0,0-1 1 0 0,1 0 0 0 0,-1-1 0 0 0,8 1-1 0 0,63-6 370 0 0,-29 1-254 0 0,307-40-22 0 0,-157 14-2494 0 0,-157 25-228 0 0,-4-1-5531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11951 0 0,'0'0'1083'0'0,"0"2"-891"0"0,-1 4 58 0 0,1 0-1 0 0,-1-1 1 0 0,0 1 0 0 0,0 0-1 0 0,-1-1 1 0 0,0 1 0 0 0,0-1-1 0 0,0 1 1 0 0,-1-1-1 0 0,1 0 1 0 0,-6 7 0 0 0,-5 6 1591 0 0,-27 28-1 0 0,8-11-922 0 0,7-6 21 0 0,9-11-168 0 0,-26 37 1 0 0,39-50-707 0 0,0 0 0 0 0,0 0 1 0 0,0 1-1 0 0,1-1 1 0 0,0 1-1 0 0,0-1 0 0 0,0 1 1 0 0,1 0-1 0 0,0 0 0 0 0,0 0 1 0 0,0-1-1 0 0,1 12 0 0 0,0-16-52 0 0,1 0 0 0 0,-1 0 0 0 0,1 0 0 0 0,-1 0 0 0 0,1 1 0 0 0,0-1 0 0 0,-1 0 0 0 0,1 0 0 0 0,0 0 0 0 0,0 0 0 0 0,0 0 0 0 0,0-1 0 0 0,0 1 0 0 0,0 0 0 0 0,0 0 0 0 0,0-1 0 0 0,0 1 0 0 0,0 0 0 0 0,0-1-1 0 0,0 1 1 0 0,0-1 0 0 0,1 0 0 0 0,0 1 0 0 0,3 1 21 0 0,1-1-1 0 0,-1 0 1 0 0,0 0 0 0 0,7 1-1 0 0,3-2 9 0 0,0-1 0 0 0,-1-1 0 0 0,1 0 0 0 0,-1-1 0 0 0,0-1 0 0 0,23-8-1 0 0,-33 10-36 0 0,1 0 0 0 0,-1 0 0 0 0,0 0-1 0 0,1 0 1 0 0,-1-1 0 0 0,0 0 0 0 0,-1 0-1 0 0,1 0 1 0 0,-1-1 0 0 0,1 1-1 0 0,-1-1 1 0 0,0 0 0 0 0,0 1 0 0 0,0-2-1 0 0,-1 1 1 0 0,4-8 0 0 0,-3 5-5 0 0,0 0 1 0 0,-1 0-1 0 0,0 0 1 0 0,-1-1-1 0 0,1 1 0 0 0,-1-1 1 0 0,-1 1-1 0 0,1-1 1 0 0,-1 1-1 0 0,-2-10 1 0 0,0-7 43 0 0,2 11-31 0 0,-2 0 0 0 0,-4-21-1 0 0,6 33-190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571 735 7919 0 0,'0'0'714'0'0,"-16"-2"-429"0"0,13 3 164 0 0,0-1 0 0 0,0 1-1 0 0,0 0 1 0 0,0 0 0 0 0,0 0 0 0 0,0 0 0 0 0,0 0 0 0 0,1 0-1 0 0,-1 1 1 0 0,0 0 0 0 0,1-1 0 0 0,-1 1 0 0 0,1 0-1 0 0,0 0 1 0 0,0 0 0 0 0,0 1 0 0 0,0-1 0 0 0,0 0 0 0 0,0 1-1 0 0,-2 4 1 0 0,3-5-285 0 0,1 0-1 0 0,-1 0 1 0 0,0-1-1 0 0,1 1 1 0 0,0 0 0 0 0,-1 0-1 0 0,1 0 1 0 0,0 0-1 0 0,0 0 1 0 0,0 0-1 0 0,0 0 1 0 0,1 0-1 0 0,-1 0 1 0 0,1 3 0 0 0,0-3 77 0 0,11-1 255 0 0,-10-1-466 0 0,-1 1 0 0 0,1-1 0 0 0,-1 0 0 0 0,0 0 0 0 0,1 0 0 0 0,-1 0 0 0 0,1 0 0 0 0,-1 0 0 0 0,1 0 0 0 0,-1 0-1 0 0,0-1 1 0 0,1 1 0 0 0,-1-1 0 0 0,3 0 0 0 0,3-3 63 0 0,0-1 0 0 0,0 0 0 0 0,0 0 0 0 0,-1-1 0 0 0,1 1 0 0 0,-1-2 0 0 0,6-7 0 0 0,1-3 48 0 0,19-32-1 0 0,54-128-70 0 0,-32 61-53 0 0,19-50-954 0 0,-66 147 791 0 0,-1-1-1 0 0,0 0 0 0 0,-2 0 0 0 0,-1-1 0 0 0,0 0 0 0 0,-1-35 0 0 0,-2 53 106 0 0,-1 0 1 0 0,1-1-1 0 0,-1 1 1 0 0,1 0-1 0 0,-1 0 1 0 0,0 0-1 0 0,0 0 1 0 0,-1-1-1 0 0,1 1 1 0 0,-3-3-1 0 0,3 5 35 0 0,1 0-1 0 0,-1 0 1 0 0,0 0-1 0 0,1 0 1 0 0,-1 1-1 0 0,0-1 1 0 0,0 0-1 0 0,0 1 1 0 0,0-1-1 0 0,0 0 1 0 0,1 1-1 0 0,-1-1 1 0 0,0 1-1 0 0,0-1 1 0 0,-1 1-1 0 0,1 0 1 0 0,0 0-1 0 0,0-1 1 0 0,0 1-1 0 0,0 0 1 0 0,0 0-1 0 0,0 0 1 0 0,0 0-1 0 0,0 0 1 0 0,0 0-1 0 0,-1 0 1 0 0,1 0-1 0 0,0 1 1 0 0,0-1-1 0 0,0 0 1 0 0,0 1-1 0 0,0-1 1 0 0,0 1-1 0 0,-1 0 1 0 0,-4 2-12 0 0,1 1 0 0 0,0-1 0 0 0,0 1 1 0 0,0 0-1 0 0,0 1 0 0 0,1-1 1 0 0,-1 1-1 0 0,1 0 0 0 0,-7 10 1 0 0,-1 7-18 0 0,-14 28 1 0 0,12-20 26 0 0,-118 245-33 0 0,97-188 100 0 0,-32 114-1 0 0,47-123-40 0 0,-28 96 96 0 0,34-131-76 0 0,-40 81 0 0 0,24-70-3 0 0,-3-2 0 0 0,-2 0-1 0 0,-66 73 1 0 0,82-104-11 0 0,2 0-125 0 0,-2 0 1 0 0,0-2-1 0 0,-38 29 0 0 0,37-37-467 0 0,19-11 512 0 0,1 0 0 0 0,0 0 1 0 0,-1 0-1 0 0,1 0 0 0 0,0 0 0 0 0,0 0 0 0 0,-1 0 0 0 0,1 0 0 0 0,0 0 0 0 0,0-1 1 0 0,-1 1-1 0 0,1 0 0 0 0,0 0 0 0 0,0 0 0 0 0,-1 0 0 0 0,1-1 0 0 0,0 1 0 0 0,0 0 1 0 0,0 0-1 0 0,-1-1 0 0 0,1 1 0 0 0,0 0 0 0 0,0 0 0 0 0,0-1 0 0 0,0 1 0 0 0,0 0 1 0 0,0 0-1 0 0,-1-1 0 0 0,1 1 0 0 0,0 0 0 0 0,0-1 0 0 0,0 1 0 0 0,0 0 0 0 0,0-1 1 0 0,-1-10-4088 0 0,2-2-1711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90 17135 0 0,'-2'1'388'0'0,"-25"9"936"0"0,27-9-1303 0 0,-1-1 0 0 0,0 0 0 0 0,1 0 0 0 0,-1 1 0 0 0,1-1 0 0 0,-1 0 0 0 0,0 1 1 0 0,1-1-1 0 0,-1 1 0 0 0,1-1 0 0 0,-1 0 0 0 0,1 1 0 0 0,-1-1 0 0 0,1 1 0 0 0,-1 0 0 0 0,1-1 0 0 0,0 1 0 0 0,-1-1 0 0 0,1 1 0 0 0,0 0 0 0 0,-1-1 0 0 0,1 1 0 0 0,0-1 0 0 0,0 1 0 0 0,0 0 0 0 0,0 0 0 0 0,-1-1 0 0 0,1 1 0 0 0,0 0 0 0 0,0-1 0 0 0,0 1 0 0 0,1 0 0 0 0,-1-1 0 0 0,0 1 0 0 0,0 0 1 0 0,0-1-1 0 0,0 1 0 0 0,1 0 0 0 0,-1-1 0 0 0,0 1 0 0 0,0 0 0 0 0,1-1 0 0 0,-1 1 0 0 0,1-1 0 0 0,-1 1 0 0 0,0-1 0 0 0,1 1 0 0 0,-1-1 0 0 0,1 1 0 0 0,-1-1 0 0 0,1 1 0 0 0,0-1 0 0 0,0 1 0 0 0,7 2 167 0 0,0 0 0 0 0,0-1 0 0 0,0 0 0 0 0,0 0 0 0 0,0-1 0 0 0,0 0 0 0 0,0 0 0 0 0,17-1 0 0 0,69-11 743 0 0,108-36 79 0 0,-3-16-2473 0 0,-155 48 307 0 0,-15 6-1058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8751 0 0,'0'0'674'0'0,"0"2"-232"0"0,-8 9 1348 0 0,0 1 0 0 0,-11 11 0 0 0,-45 41-285 0 0,29-30-846 0 0,5-5-176 0 0,0 0 662 0 0,-48 59 0 0 0,76-85-1045 0 0,0 1 0 0 0,0-1 0 0 0,0 1 0 0 0,0-1 0 0 0,0 1-1 0 0,1-1 1 0 0,-1 1 0 0 0,1 0 0 0 0,0 0 0 0 0,-1 4 0 0 0,2-6-70 0 0,0-1-1 0 0,0 1 0 0 0,0-1 1 0 0,1 1-1 0 0,-1-1 1 0 0,0 1-1 0 0,1-1 1 0 0,-1 1-1 0 0,1-1 1 0 0,-1 0-1 0 0,1 1 1 0 0,-1-1-1 0 0,1 0 0 0 0,0 1 1 0 0,0-1-1 0 0,0 0 1 0 0,0 0-1 0 0,0 0 1 0 0,0 0-1 0 0,0 0 1 0 0,0 0-1 0 0,0 0 0 0 0,0 0 1 0 0,1 0-1 0 0,-1 0 1 0 0,0-1-1 0 0,1 1 1 0 0,2 1-1 0 0,1 0 34 0 0,0-1 0 0 0,1 1-1 0 0,-1-1 1 0 0,1 0 0 0 0,-1 0-1 0 0,1-1 1 0 0,-1 0 0 0 0,9 0 0 0 0,46-8 380 0 0,-47 6-355 0 0,0 0-21 0 0,-1-1 0 0 0,0 0-1 0 0,0-1 1 0 0,0 0 0 0 0,0-1 0 0 0,0 0-1 0 0,-1-1 1 0 0,12-7 0 0 0,-19 9-56 0 0,1 1-1 0 0,0-1 1 0 0,-1 0 0 0 0,0 0 0 0 0,0 0-1 0 0,0 0 1 0 0,0-1 0 0 0,-1 0 0 0 0,0 0 0 0 0,0 0-1 0 0,0 0 1 0 0,-1 0 0 0 0,1 0 0 0 0,-1-1-1 0 0,0 1 1 0 0,-1-1 0 0 0,0 0 0 0 0,1 1-1 0 0,-1-11 1 0 0,-1 2-52 0 0,-1 0 0 0 0,0 0-1 0 0,-4-15 1 0 0,-2-18-978 0 0,7 45 889 0 0,0 1 1 0 0,0-1-1 0 0,0 1 0 0 0,0-1 1 0 0,0 0-1 0 0,1 1 0 0 0,-1-1 1 0 0,0 1-1 0 0,1-1 0 0 0,-1 1 1 0 0,1-1-1 0 0,0 1 0 0 0,-1-1 1 0 0,1 1-1 0 0,0-1 0 0 0,2-1 1 0 0,-2 1-520 0 0,0 1 0 0 0,0 0 0 0 0,1 0 1 0 0,-1 0-1 0 0,1 0 0 0 0,-1 0 0 0 0,1 0 1 0 0,-1 0-1 0 0,4 0 0 0 0,9-3-5467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8 451 13591 0 0,'0'0'8216'0'0,"-2"-8"-7135"0"0,0 0-903 0 0,1 0 0 0 0,0 0 0 0 0,0 1-1 0 0,0-1 1 0 0,1 0 0 0 0,0 0 0 0 0,1 0-1 0 0,0 0 1 0 0,3-14 0 0 0,-1 10-62 0 0,1 1 0 0 0,1-1 0 0 0,0 1 0 0 0,0 0 0 0 0,13-19 0 0 0,-5 12-104 0 0,1 0 0 0 0,1 1 0 0 0,0 1 1 0 0,1 0-1 0 0,1 1 0 0 0,30-20 0 0 0,-19 19-183 0 0,0 1-1 0 0,1 1 0 0 0,38-12 1 0 0,-31 12-168 0 0,-8 4-555 0 0,0 0 1 0 0,34-6 0 0 0,-26 9-1234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527 257 5063 0 0,'0'0'390'0'0,"-1"0"-252"0"0,-5-1 86 0 0,3 0 384 0 0,0 1 0 0 0,0 0 0 0 0,1 0-1 0 0,-1 0 1 0 0,0 1 0 0 0,0-1 0 0 0,1 1-1 0 0,-5 1 1 0 0,0 0 2378 0 0,9-3-2634 0 0,17-10 269 0 0,-12 8-450 0 0,0-1 0 0 0,-1 1 0 0 0,0-2 0 0 0,1 1 0 0 0,6-7 0 0 0,-4 1 87 0 0,1 0 0 0 0,-1-1 0 0 0,-1-1 0 0 0,0 0 0 0 0,8-14 0 0 0,-14 20-176 0 0,1 1 0 0 0,-1 0-1 0 0,1-1 1 0 0,-2 0 0 0 0,1 1-1 0 0,0-1 1 0 0,-1 0 0 0 0,0 0-1 0 0,-1 0 1 0 0,0 0 0 0 0,1 0-1 0 0,-2 0 1 0 0,1 1 0 0 0,-3-13-1 0 0,3 16-77 0 0,-1 0-1 0 0,0-1 1 0 0,0 1-1 0 0,-1 0 1 0 0,1 0-1 0 0,0 0 1 0 0,-1 0-1 0 0,1 0 1 0 0,-1 0-1 0 0,0 0 0 0 0,0 0 1 0 0,0 1-1 0 0,1-1 1 0 0,-1 1-1 0 0,-1-1 1 0 0,1 1-1 0 0,0 0 1 0 0,0 0-1 0 0,0 0 1 0 0,-1 0-1 0 0,1 0 1 0 0,-1 0-1 0 0,1 1 1 0 0,0-1-1 0 0,-1 1 1 0 0,1 0-1 0 0,-1 0 1 0 0,-3 0-1 0 0,-7 0-7 0 0,-1 0 1 0 0,1 2-1 0 0,-27 5 0 0 0,31-5 10 0 0,-23 5-13 0 0,0 2 0 0 0,0 2 1 0 0,1 0-1 0 0,-47 26 0 0 0,18-3 60 0 0,-65 50 0 0 0,113-76-1 0 0,0 2 0 0 0,1-1 0 0 0,-13 15 0 0 0,21-21-31 0 0,0 0 0 0 0,1 1 1 0 0,-1-1-1 0 0,1 1 1 0 0,-1 0-1 0 0,1 0 1 0 0,0 0-1 0 0,1 0 1 0 0,-1 0-1 0 0,1 0 1 0 0,0 0-1 0 0,0 0 0 0 0,0 0 1 0 0,0 1-1 0 0,0 6 1 0 0,2-8-11 0 0,-1-1 0 0 0,1 1 1 0 0,-1-1-1 0 0,1 1 0 0 0,0-1 0 0 0,0 1 0 0 0,0-1 1 0 0,1 0-1 0 0,-1 1 0 0 0,0-1 0 0 0,1 0 0 0 0,0 0 1 0 0,-1 0-1 0 0,1 0 0 0 0,0 0 0 0 0,0-1 1 0 0,0 1-1 0 0,0 0 0 0 0,0-1 0 0 0,0 1 0 0 0,1-1 1 0 0,-1 0-1 0 0,4 1 0 0 0,3 2 16 0 0,0-1 1 0 0,-1 0-1 0 0,1-1 0 0 0,1 0 1 0 0,11 1-1 0 0,5-1 45 0 0,-1-2 1 0 0,50-5-1 0 0,49-15 39 0 0,-85 11-85 0 0,55-21 0 0 0,-54 16 52 0 0,-38 14 215 0 0,-13 9-68 0 0,-5 4-46 0 0,0 1 0 0 0,1 0-1 0 0,1 1 1 0 0,1 1-1 0 0,-20 29 1 0 0,32-43-166 0 0,0-1 0 0 0,0 0 1 0 0,0 1-1 0 0,1-1 0 0 0,-1 1 0 0 0,1-1 0 0 0,-1 1 0 0 0,1-1 0 0 0,-1 1 0 0 0,1 0 1 0 0,0-1-1 0 0,0 1 0 0 0,0-1 0 0 0,0 1 0 0 0,0 0 0 0 0,0-1 0 0 0,0 1 1 0 0,1 2-1 0 0,-1-3-17 0 0,1 0 0 0 0,0 0 1 0 0,-1 0-1 0 0,1 0 1 0 0,0 0-1 0 0,0 0 1 0 0,0 0-1 0 0,0 0 0 0 0,0 0 1 0 0,0 0-1 0 0,0-1 1 0 0,0 1-1 0 0,0 0 1 0 0,0-1-1 0 0,0 1 0 0 0,0-1 1 0 0,1 1-1 0 0,0 0 1 0 0,4 0-145 0 0,0 0 0 0 0,0 0 1 0 0,0-1-1 0 0,0 1 0 0 0,0-1 0 0 0,0-1 1 0 0,0 1-1 0 0,9-2 0 0 0,16-7-632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14279 0 0,'0'0'1612'0'0,"-1"1"-918"0"0,-19 10 1042 0 0,12-6-1541 0 0,-1 0 0 0 0,0 0 0 0 0,1 1 1 0 0,0 0-1 0 0,1 0 0 0 0,-9 9 0 0 0,1 3-169 0 0,1 0 1 0 0,1 1-1 0 0,1 1 0 0 0,0 0 0 0 0,2 1 0 0 0,0 0 0 0 0,1 0 1 0 0,2 1-1 0 0,0 0 0 0 0,-6 33 0 0 0,12-49 124 0 0,0 1-1 0 0,1-1 0 0 0,0 0 1 0 0,0 0-1 0 0,0 0 0 0 0,0 0 1 0 0,4 12-1 0 0,-4-16-86 0 0,1 1 0 0 0,0-1 0 0 0,0 1 0 0 0,0-1 0 0 0,0 1 0 0 0,0-1 0 0 0,1 0-1 0 0,-1 0 1 0 0,1 0 0 0 0,0 0 0 0 0,-1 0 0 0 0,1 0 0 0 0,0 0 0 0 0,0-1 0 0 0,0 1 0 0 0,0 0 0 0 0,1-1-1 0 0,-1 0 1 0 0,0 0 0 0 0,5 2 0 0 0,0-1 19 0 0,1 0 0 0 0,0 0 0 0 0,-1-1 0 0 0,1 0 0 0 0,0 0 0 0 0,0-1 0 0 0,0 0 0 0 0,0-1 0 0 0,-1 0 0 0 0,1 0 0 0 0,0 0 0 0 0,0-1 0 0 0,-1 0 0 0 0,1-1 0 0 0,-1 0 0 0 0,0 0 0 0 0,0 0 0 0 0,0-1 0 0 0,0 0 0 0 0,-1 0 0 0 0,1-1 0 0 0,-1 0 0 0 0,0 0 0 0 0,-1 0 0 0 0,1-1 0 0 0,-1 0 0 0 0,0 0 0 0 0,0 0 0 0 0,-1-1 0 0 0,0 0 0 0 0,0 1 0 0 0,0-1 0 0 0,-1-1 0 0 0,0 1 0 0 0,2-10 0 0 0,-1-8-101 0 0,0 0 1 0 0,-2-1-1 0 0,-1 1 0 0 0,0-1 1 0 0,-3 1-1 0 0,-6-44 0 0 0,8 67-16 0 0,0 1-1 0 0,0 0 1 0 0,0 0-1 0 0,0 0 0 0 0,-1 0 1 0 0,1 0-1 0 0,0 0 1 0 0,0 0-1 0 0,-1 0 0 0 0,1 0 1 0 0,-1 0-1 0 0,1 0 0 0 0,-1 1 1 0 0,1-1-1 0 0,-1 0 1 0 0,0 0-1 0 0,1 0 0 0 0,-1 0 1 0 0,0 1-1 0 0,0-1 1 0 0,1 0-1 0 0,-1 1 0 0 0,0-1 1 0 0,0 1-1 0 0,0-1 0 0 0,0 1 1 0 0,0-1-1 0 0,0 1 1 0 0,0 0-1 0 0,0-1 0 0 0,0 1 1 0 0,0 0-1 0 0,0 0 1 0 0,0 0-1 0 0,0-1 0 0 0,0 1 1 0 0,0 0-1 0 0,0 1 0 0 0,0-1 1 0 0,0 0-1 0 0,0 0 1 0 0,0 0-1 0 0,-2 1 0 0 0,-3 1-464 0 0,-1 1 0 0 0,1 0 0 0 0,0 0 0 0 0,0 0 0 0 0,-7 6 0 0 0,13-9 500 0 0,-13 9-2034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299 486 10999 0 0,'0'0'994'0'0,"2"0"-816"0"0,14-5 1301 0 0,0-1-1 0 0,-1-1 1 0 0,28-15-1 0 0,-37 18-1273 0 0,-1 1-1 0 0,0-2 1 0 0,0 1 0 0 0,0-1-1 0 0,0 1 1 0 0,-1-1 0 0 0,0 0-1 0 0,0-1 1 0 0,0 1-1 0 0,0-1 1 0 0,-1 0 0 0 0,0 0-1 0 0,2-7 1 0 0,1-6-46 0 0,-2-1 0 0 0,0 0 0 0 0,-1 1 0 0 0,-2-1 1 0 0,0-28-1 0 0,0 18-97 0 0,0 6-44 0 0,-4-34-1 0 0,2 48-14 0 0,-1 0 0 0 0,0-1 0 0 0,-1 1 0 0 0,0 0 0 0 0,-7-17 0 0 0,9 24-18 0 0,-1 1-1 0 0,1 0 0 0 0,-1 0 1 0 0,0 0-1 0 0,1 0 0 0 0,-1 0 0 0 0,0 0 1 0 0,0 0-1 0 0,0 1 0 0 0,-1-1 0 0 0,1 1 1 0 0,0-1-1 0 0,-1 1 0 0 0,1 0 1 0 0,0 0-1 0 0,-1 0 0 0 0,0 0 0 0 0,1 0 1 0 0,-1 1-1 0 0,1-1 0 0 0,-1 1 0 0 0,0 0 1 0 0,1-1-1 0 0,-1 1 0 0 0,0 1 0 0 0,1-1 1 0 0,-5 1-1 0 0,-2 0-18 0 0,1 1 1 0 0,0 0-1 0 0,-1 1 1 0 0,1-1-1 0 0,0 2 0 0 0,1-1 1 0 0,-13 8-1 0 0,0 3 16 0 0,-1 1-1 0 0,2 1 0 0 0,0 0 1 0 0,-26 32-1 0 0,-56 86 160 0 0,84-109-67 0 0,-22 44 0 0 0,35-60-58 0 0,0 0-1 0 0,1 0 1 0 0,-1 1-1 0 0,2-1 1 0 0,-1 1-1 0 0,2 0 1 0 0,-1 0 0 0 0,0 19-1 0 0,2-28-11 0 0,0 1 0 0 0,1 0-1 0 0,-1-1 1 0 0,0 1 0 0 0,0 0 0 0 0,1-1-1 0 0,-1 1 1 0 0,1 0 0 0 0,-1-1-1 0 0,1 1 1 0 0,0-1 0 0 0,0 1 0 0 0,0-1-1 0 0,0 0 1 0 0,0 1 0 0 0,0-1-1 0 0,0 0 1 0 0,0 1 0 0 0,0-1 0 0 0,3 2-1 0 0,-2-2 6 0 0,0 0 0 0 0,0 0 0 0 0,1 0 0 0 0,-1 0-1 0 0,1-1 1 0 0,-1 1 0 0 0,1-1 0 0 0,-1 1 0 0 0,1-1-1 0 0,0 0 1 0 0,-1 0 0 0 0,4 0 0 0 0,7-2 22 0 0,-1 0 0 0 0,1-1 0 0 0,0 0 0 0 0,14-7 0 0 0,-24 9-31 0 0,19-7 2 0 0,-1-1 0 0 0,1 0 0 0 0,-2-2 0 0 0,1-1 0 0 0,-1 0-1 0 0,-1-2 1 0 0,-1 0 0 0 0,0-1 0 0 0,17-19 0 0 0,-49 44-78 0 0,-9 10 20 0 0,4 1 91 0 0,1 1 0 0 0,2 1 1 0 0,-23 38-1 0 0,-28 82 269 0 0,57-117-236 0 0,-13 50 0 0 0,20-60-45 0 0,0-1-1 0 0,1 1 0 0 0,1-1 1 0 0,1 30-1 0 0,1-36-67 0 0,0-8-185 0 0,10-5-2085 0 0,1-4 705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24 17015 0 0,'4'-4'61'0'0,"24"-15"4662"0"0,-39 28-4255 0 0,-42 27-183 0 0,-63 35 0 0 0,102-63-275 0 0,-21 11-73 0 0,-1-1-1 0 0,-57 18 1 0 0,67-27-182 0 0,0-2 0 0 0,-1-1 0 0 0,0-1-1 0 0,-42 2 1 0 0,62-7 131 0 0,0 0 0 0 0,1 0 0 0 0,-1-1 0 0 0,0 0 0 0 0,0 0 1 0 0,0-1-1 0 0,1 0 0 0 0,-1 0 0 0 0,-10-6 0 0 0,15 7 46 0 0,0 0 0 0 0,0 0 0 0 0,0 0 1 0 0,0-1-1 0 0,0 1 0 0 0,0-1 0 0 0,1 1 1 0 0,-1-1-1 0 0,1 0 0 0 0,-1 1 0 0 0,1-1 0 0 0,-1 0 1 0 0,1 0-1 0 0,0 0 0 0 0,0 0 0 0 0,0-1 1 0 0,0 1-1 0 0,0 0 0 0 0,1 0 0 0 0,-1 0 1 0 0,1-1-1 0 0,-1 1 0 0 0,1 0 0 0 0,0-1 0 0 0,0 1 1 0 0,0 0-1 0 0,0-1 0 0 0,0 1 0 0 0,0 0 1 0 0,1-1-1 0 0,-1 1 0 0 0,2-3 0 0 0,-2 4 28 0 0,0 1 0 0 0,0-1 0 0 0,0 0-1 0 0,1 1 1 0 0,-1-1 0 0 0,0 0 0 0 0,0 1 0 0 0,1-1-1 0 0,-1 0 1 0 0,0 1 0 0 0,1-1 0 0 0,-1 1 0 0 0,1-1-1 0 0,-1 1 1 0 0,1-1 0 0 0,-1 1 0 0 0,1-1 0 0 0,-1 1-1 0 0,1-1 1 0 0,-1 1 0 0 0,1-1 0 0 0,-1 1 0 0 0,1 0-1 0 0,1-1 1 0 0,-2 1 29 0 0,1 0 1 0 0,0 1-1 0 0,0-1 0 0 0,-1 0 0 0 0,1 0 0 0 0,0 1 1 0 0,0-1-1 0 0,-1 0 0 0 0,1 1 0 0 0,-1-1 0 0 0,1 1 0 0 0,0-1 1 0 0,-1 0-1 0 0,1 1 0 0 0,-1 0 0 0 0,1-1 0 0 0,-1 1 1 0 0,1-1-1 0 0,0 2 0 0 0,0 1 35 0 0,0-1 1 0 0,-1 1-1 0 0,1-1 1 0 0,-1 1-1 0 0,0 0 1 0 0,1-1 0 0 0,-1 1-1 0 0,0 0 1 0 0,-1-1-1 0 0,1 1 1 0 0,0-1-1 0 0,-1 1 1 0 0,0 2-1 0 0,1-3-6 0 0,-2 5 103 0 0,0 0 0 0 0,-1-1 0 0 0,1 1 0 0 0,-1 0 0 0 0,0-1 0 0 0,-1 0 0 0 0,0 0 0 0 0,-7 10 0 0 0,-5 3 563 0 0,-22 19 0 0 0,7-7-95 0 0,4-4 140 0 0,-45 34 1 0 0,60-52-650 0 0,-10 10 38 0 0,30-13-77 0 0,-4-4-69 0 0,0-1 0 0 0,1 0-1 0 0,-1 0 1 0 0,1 0 0 0 0,-1 0-1 0 0,0-1 1 0 0,1 0 0 0 0,-1 0 0 0 0,6 0-1 0 0,44-9-407 0 0,-26 4 87 0 0,14-1-109 0 0,85-11-406 0 0,-102 15 865 0 0,-1 2-1 0 0,1 0 1 0 0,30 5-1 0 0,-48-3 75 0 0,1-1 1 0 0,0 1-1 0 0,0 0 0 0 0,-1 1 0 0 0,1-1 0 0 0,-1 2 0 0 0,0-1 1 0 0,0 1-1 0 0,0 0 0 0 0,0 0 0 0 0,7 7 0 0 0,-9-6 4 0 0,-1-1 0 0 0,0 1-1 0 0,0-1 1 0 0,0 1-1 0 0,-1 0 1 0 0,0 0 0 0 0,0 1-1 0 0,0-1 1 0 0,0 1-1 0 0,-1-1 1 0 0,0 1 0 0 0,0 0-1 0 0,-1 0 1 0 0,1 0 0 0 0,0 8-1 0 0,-1-7 57 0 0,-1 1-1 0 0,0 0 1 0 0,0 0-1 0 0,0 0 1 0 0,-4 14-1 0 0,3-17-71 0 0,0-1-1 0 0,0 0 0 0 0,-1 0 0 0 0,0 0 1 0 0,0-1-1 0 0,0 1 0 0 0,0 0 0 0 0,-1-1 0 0 0,1 0 1 0 0,-1 1-1 0 0,0-1 0 0 0,-5 5 0 0 0,-14 9 57 0 0,0-1 0 0 0,-1-1 0 0 0,0-1 1 0 0,-2-1-1 0 0,1-1 0 0 0,-35 11 0 0 0,5-5-264 0 0,-1-3 1 0 0,-57 8-1 0 0,62-17-70 0 0,45-6 151 0 0,1 1 1 0 0,0-2 0 0 0,-1 1 0 0 0,1 0-1 0 0,0-1 1 0 0,-1 0 0 0 0,1 0 0 0 0,0 0-1 0 0,-5-2 1 0 0,9 3 17 0 0,-1-1 0 0 0,1 1 0 0 0,0 0 0 0 0,0-1 0 0 0,0 1 0 0 0,-1 0-1 0 0,1-1 1 0 0,0 1 0 0 0,0 0 0 0 0,0-1 0 0 0,0 1 0 0 0,0-1 0 0 0,0 1 0 0 0,0 0 0 0 0,0-1 0 0 0,0 1 0 0 0,0-1-1 0 0,0 1 1 0 0,0 0 0 0 0,0-1 0 0 0,0 1 0 0 0,0 0 0 0 0,0-1 0 0 0,0 1 0 0 0,0-1 0 0 0,1 1 0 0 0,3-10-1180 0 0,4 1-32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15087 0 0,'0'0'2184'0'0,"-1"2"-1896"0"0,-7 10 139 0 0,-1 0-1 0 0,0-1 0 0 0,-14 14 1 0 0,-13 15 295 0 0,-54 83 516 0 0,-50 60-144 0 0,113-152-1093 0 0,-33 35 240 0 0,49-55-569 0 0,-1 0-1 0 0,0-1 0 0 0,-20 13 0 0 0,30-22-634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10423 0 0,'-7'0'124'0'0,"1"1"0"0"0,-1-1 0 0 0,0 1 0 0 0,0 0-1 0 0,1 1 1 0 0,-1-1 0 0 0,1 1 0 0 0,-1 1 0 0 0,1-1-1 0 0,0 1 1 0 0,-10 6 0 0 0,5-3 314 0 0,1 1-1 0 0,0 1 1 0 0,0 0 0 0 0,1 0 0 0 0,-14 15-1 0 0,18-16-165 0 0,0 0 0 0 0,1 0 0 0 0,0 0 0 0 0,0 1 1 0 0,0 0-1 0 0,1 0 0 0 0,-3 13 0 0 0,3-9 38 0 0,0-1 0 0 0,1 1 1 0 0,1 0-1 0 0,0 22 0 0 0,2-20-1 0 0,1 0 0 0 0,1-1 1 0 0,0 1-1 0 0,0 0 0 0 0,7 14 0 0 0,-9-26 211 0 0,1-2-432 0 0,0 0-74 0 0,1 0 0 0 0,-1 0-1 0 0,0-1 1 0 0,1 1 0 0 0,-1-1 0 0 0,0 0 0 0 0,1 0 0 0 0,-1 0 0 0 0,0 0 0 0 0,0 0-1 0 0,0 0 1 0 0,0 0 0 0 0,0-1 0 0 0,0 1 0 0 0,0-1 0 0 0,0 1 0 0 0,-1-1-1 0 0,1 0 1 0 0,2-3 0 0 0,4-4 33 0 0,-1-1 0 0 0,11-18-1 0 0,-5 3-61 0 0,-1 0-1 0 0,-1-1 1 0 0,-1 0-1 0 0,12-54 1 0 0,-21 68 255 0 0,-1 4-4449 0 0,-4 17 2815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12551 0 0,'-9'0'1135'0'0,"3"1"-1100"0"0,0 0-1 0 0,0 1 1 0 0,0 0-1 0 0,0 0 1 0 0,0 0-1 0 0,0 1 1 0 0,1 0-1 0 0,-1 0 1 0 0,-9 7-1 0 0,4-1 291 0 0,0 0 0 0 0,1 1 0 0 0,-12 13 0 0 0,15-13-93 0 0,0 0-1 0 0,0 0 0 0 0,1 1 1 0 0,1 0-1 0 0,0 0 1 0 0,0 0-1 0 0,1 1 0 0 0,1-1 1 0 0,0 1-1 0 0,-2 12 1 0 0,5-22-18 0 0,-1 0-94 0 0,1-1-1 0 0,0 1 0 0 0,0 0 1 0 0,0-1-1 0 0,0 1 0 0 0,0 0 1 0 0,0-1-1 0 0,1 1 1 0 0,-1-1-1 0 0,1 1 0 0 0,-1 0 1 0 0,1-1-1 0 0,-1 1 0 0 0,1-1 1 0 0,0 1-1 0 0,-1-1 1 0 0,1 0-1 0 0,0 1 0 0 0,0-1 1 0 0,0 0-1 0 0,0 1 0 0 0,1-1 1 0 0,-1 0-1 0 0,0 0 1 0 0,0 0-1 0 0,1 0 0 0 0,-1 0 1 0 0,1 0-1 0 0,-1-1 0 0 0,0 1 1 0 0,3 0-1 0 0,2 2-7 0 0,1-1 1 0 0,0 1-1 0 0,0-2 0 0 0,0 1 1 0 0,-1-1-1 0 0,1 0 0 0 0,0 0 0 0 0,1-1 1 0 0,-1 0-1 0 0,0 0 0 0 0,0-1 0 0 0,9-2 1 0 0,9-2-71 0 0,48-18 0 0 0,-68 21-32 0 0,-1 0-1 0 0,0 0 0 0 0,1 0 1 0 0,-1-1-1 0 0,0 0 1 0 0,0 0-1 0 0,0 0 1 0 0,-1 0-1 0 0,1-1 0 0 0,-1 1 1 0 0,0-1-1 0 0,0 0 1 0 0,3-4-1 0 0,-5 6-23 0 0,0 0 0 0 0,0 1 0 0 0,0-1 0 0 0,0 0 0 0 0,-1 1 0 0 0,1-1 0 0 0,-1 0 1 0 0,1 0-1 0 0,-1 0 0 0 0,0 0 0 0 0,1 0 0 0 0,-1 1 0 0 0,0-1 0 0 0,0 0 0 0 0,0 0 0 0 0,-1 0 0 0 0,1 0 0 0 0,0 0 0 0 0,-1 1 0 0 0,1-1 0 0 0,-1 0 0 0 0,0 0 0 0 0,1 0 0 0 0,-1 1 0 0 0,0-1 1 0 0,0 1-1 0 0,0-1 0 0 0,0 0 0 0 0,0 1 0 0 0,-1 0 0 0 0,1-1 0 0 0,0 1 0 0 0,-1 0 0 0 0,1-1 0 0 0,-1 1 0 0 0,-2-1 0 0 0,-4-3-683 0 0,0 1-1 0 0,0 0 1 0 0,0 1-1 0 0,-1 0 1 0 0,1 0-1 0 0,-16-2 1 0 0,4 1-6037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 13903 0 0,'0'0'2251'0'0,"-2"-1"-1432"0"0,0 0-645 0 0,-1 1 0 0 0,0-1 0 0 0,0 1 0 0 0,0 0 1 0 0,0-1-1 0 0,0 1 0 0 0,1 1 0 0 0,-1-1 1 0 0,0 0-1 0 0,0 1 0 0 0,0-1 0 0 0,0 1 0 0 0,1 0 1 0 0,-6 2-1 0 0,-5 3 222 0 0,-22 13 0 0 0,27-14-177 0 0,-27 18 251 0 0,0 2 0 0 0,-45 43 1 0 0,-10 7-16 0 0,52-46-303 0 0,-113 93 53 0 0,145-117-189 0 0,0 1-1 0 0,0-1 0 0 0,1 1 0 0 0,0 1 0 0 0,-7 11 0 0 0,11-16-7 0 0,0-1 0 0 0,0 1 0 0 0,1-1 0 0 0,-1 1 0 0 0,0-1-1 0 0,1 1 1 0 0,0 0 0 0 0,-1-1 0 0 0,1 1 0 0 0,0 0 0 0 0,0-1-1 0 0,0 1 1 0 0,0 0 0 0 0,0-1 0 0 0,0 1 0 0 0,0 0 0 0 0,1-1-1 0 0,-1 1 1 0 0,0 0 0 0 0,1-1 0 0 0,0 1 0 0 0,-1-1 0 0 0,1 1-1 0 0,0-1 1 0 0,0 1 0 0 0,0-1 0 0 0,0 1 0 0 0,0-1 0 0 0,0 0-1 0 0,0 0 1 0 0,0 1 0 0 0,1-1 0 0 0,1 1 0 0 0,3 3 23 0 0,1-1 1 0 0,1 0-1 0 0,-1 0 1 0 0,0-1 0 0 0,1 0-1 0 0,0 0 1 0 0,0 0-1 0 0,-1-1 1 0 0,2-1-1 0 0,-1 1 1 0 0,0-1 0 0 0,15 0-1 0 0,8-2 43 0 0,0-2 0 0 0,33-5 0 0 0,-32 3-34 0 0,4-1-60 0 0,-1-2 0 0 0,52-17 0 0 0,13-16-4741 0 0,-76 31-2277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4607 0 0,'0'0'15487'0'0,"1"2"-14863"0"0,0 5-431 0 0,0-1 1 0 0,0 1-1 0 0,-1 0 0 0 0,0-1 1 0 0,0 1-1 0 0,0-1 0 0 0,-3 13 1 0 0,-13 49 371 0 0,13-57-473 0 0,-19 63 114 0 0,-43 94 1 0 0,57-151-1169 0 0,-22 31 1 0 0,10-18-168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61 232 11055 0 0,'-44'-8'1057'0'0,"35"8"2293"0"0,1-1 3547 0 0,116 2-4790 0 0,213-7-609 0 0,-315 5-1507 0 0,284-31 266 0 0,-243 24-503 0 0,-1-3-1 0 0,0-1 0 0 0,0-2 1 0 0,48-23-1 0 0,-24 1-1072 0 0,-62 32 662 0 0,0-1-1 0 0,-1 0 0 0 0,0-1 0 0 0,0 0 0 0 0,-1 0 0 0 0,11-12 0 0 0,-6 2-6390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5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78 101 6911 0 0,'-70'4'744'0'0,"62"-3"-322"0"0,18 6 4710 0 0,-2-3-3609 0 0,0 0 1 0 0,0-1 0 0 0,13 3-1 0 0,29 2 986 0 0,53-7-1649 0 0,-71-2-32 0 0,234-11 1118 0 0,323-58-1 0 0,-425 48-1757 0 0,-48 7-2882 0 0,-39 3-4456 0 0,-42 5-498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38 5063 0 0,'1'-2'390'0'0,"9"-7"-226"0"0,3-2 56 0 0,-5 0 7413 0 0,-8 11-7567 0 0,0 0 0 0 0,0 0-1 0 0,0-1 1 0 0,0 1 0 0 0,0 0 0 0 0,0 0-1 0 0,0 0 1 0 0,0-1 0 0 0,0 1 0 0 0,0 0 0 0 0,0 0-1 0 0,0 0 1 0 0,-1-1 0 0 0,1 1 0 0 0,0 0-1 0 0,0 0 1 0 0,0 0 0 0 0,0 0 0 0 0,0-1 0 0 0,0 1-1 0 0,-1 0 1 0 0,1 0 0 0 0,0 0 0 0 0,0 0-1 0 0,0 0 1 0 0,0 0 0 0 0,-1-1 0 0 0,1 1 0 0 0,0 0-1 0 0,-14 4 452 0 0,1 0-1 0 0,0 1 1 0 0,-13 6 0 0 0,-26 10 220 0 0,12-6-474 0 0,0 2 0 0 0,1 2 0 0 0,-48 31 0 0 0,78-45-259 0 0,-159 109 52 0 0,121-81-48 0 0,-6 7-24 0 0,52-39-60 0 0,1 1-72 0 0,1 0 117 0 0,-1 0 1 0 0,1 0-1 0 0,0 0 0 0 0,0-1 0 0 0,0 1 1 0 0,0 0-1 0 0,0 0 0 0 0,0-1 0 0 0,0 1 0 0 0,0-1 1 0 0,1 1-1 0 0,-1-1 0 0 0,1 1 0 0 0,-1-1 1 0 0,1 0-1 0 0,0 0 0 0 0,-1 1 0 0 0,1-1 0 0 0,0-1 1 0 0,0 1-1 0 0,2 1 0 0 0,6 2-64 0 0,1-1 0 0 0,19 4 1 0 0,-15-4 39 0 0,196 30-310 0 0,-180-30 342 0 0,-22-1 20 0 0,0-1-1 0 0,0 1 0 0 0,0 0 0 0 0,0 1 1 0 0,0 0-1 0 0,0 0 0 0 0,11 7 1 0 0,-18-9 10 0 0,0 0 0 0 0,0 0 1 0 0,0 1-1 0 0,0-1 0 0 0,0 1 0 0 0,0 0 1 0 0,0 0-1 0 0,-1 0 0 0 0,1 0 0 0 0,0 0 1 0 0,-1 0-1 0 0,0 0 0 0 0,1 0 1 0 0,-1 0-1 0 0,0 1 0 0 0,0-1 0 0 0,0 0 1 0 0,-1 1-1 0 0,1-1 0 0 0,0 1 0 0 0,-1-1 1 0 0,0 1-1 0 0,0-1 0 0 0,1 1 1 0 0,-1-1-1 0 0,-1 1 0 0 0,1-1 0 0 0,0 1 1 0 0,-1-1-1 0 0,-1 6 0 0 0,-1 0 56 0 0,0 1-1 0 0,-1-1 1 0 0,0 0-1 0 0,-1 0 1 0 0,1 0 0 0 0,-2-1-1 0 0,1 0 1 0 0,-1 0-1 0 0,-10 10 1 0 0,-7 4 67 0 0,-35 24 0 0 0,52-40-128 0 0,-10 6 38 0 0,0-1 0 0 0,0-1-1 0 0,-1-1 1 0 0,-23 9 0 0 0,-74 18 140 0 0,76-27-31 0 0,0 0 1 0 0,0-3-1 0 0,-69 2 0 0 0,103-7-126 0 0,-1 0 0 0 0,0-1-1 0 0,1 1 1 0 0,-1-1 0 0 0,1 0-1 0 0,0 0 1 0 0,-1 0 0 0 0,-7-4-1 0 0,11 4-20 0 0,1 1-1 0 0,-1 0 1 0 0,1 0 0 0 0,-1 0-1 0 0,1 0 1 0 0,-1-1 0 0 0,1 1-1 0 0,-1 0 1 0 0,1-1 0 0 0,-1 1-1 0 0,1 0 1 0 0,-1-1-1 0 0,1 1 1 0 0,0 0 0 0 0,-1-1-1 0 0,1 1 1 0 0,0-1 0 0 0,-1 1-1 0 0,1-1 1 0 0,0 1 0 0 0,-1-1-1 0 0,1 1 1 0 0,0-1 0 0 0,0 1-1 0 0,0-1 1 0 0,-1 1-1 0 0,1-1 1 0 0,0 0 0 0 0,0 1-1 0 0,0-1 1 0 0,0 1 0 0 0,0-1-1 0 0,0 0 1 0 0,0 0 2 0 0,0 0-29 0 0,0-1 0 0 0,0 1 0 0 0,1 0 0 0 0,-1-1 0 0 0,0 1 0 0 0,0 0 0 0 0,1-1 0 0 0,-1 1 0 0 0,1 0 0 0 0,-1 0 0 0 0,1-1 0 0 0,-1 1 0 0 0,1 0 0 0 0,0 0 0 0 0,-1 0 0 0 0,2-1 0 0 0,17-19-823 0 0,-10 12 297 0 0,-8 7 373 0 0,-1 1 79 0 0,1 1 1 0 0,-1-1-1 0 0,0 1 1 0 0,1 0 0 0 0,-1-1-1 0 0,0 1 1 0 0,1 0 0 0 0,-1-1-1 0 0,1 1 1 0 0,-1 0-1 0 0,0-1 1 0 0,1 1 0 0 0,-1 0-1 0 0,1 0 1 0 0,-1-1 0 0 0,1 1-1 0 0,0 0 1 0 0,8-3-1601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3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 5407 0 0,'1'-3'248'0'0,"1"1"-155"0"0,18-26 13732 0 0,-16 34-15696 0 0,-3-3 1958 0 0,1 1 0 0 0,-1-1 0 0 0,0 1 0 0 0,0-1 0 0 0,0 1 0 0 0,-1 0 0 0 0,1-1 0 0 0,-1 1 0 0 0,0 0 0 0 0,0-1 0 0 0,0 1 0 0 0,-1 0 0 0 0,1-1 0 0 0,-1 1 0 0 0,-1 5 0 0 0,-3 7 204 0 0,-1 0-1 0 0,-7 15 1 0 0,-20 38 86 0 0,-4 0 0 0 0,-3-3 0 0 0,-76 99 0 0 0,74-105-323 0 0,19-25-95 0 0,22-33-176 0 0,3-3-471 0 0,6-4 137 0 0,-1-1 0 0 0,0 0 0 0 0,0 0 0 0 0,-1 0 0 0 0,1-1 0 0 0,-1 0 0 0 0,-1 0 0 0 0,7-9 0 0 0,-5 6 7 0 0,18-22-1280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321 171 3223 0 0,'-1'2'240'0'0,"-7"25"10808"0"0,10-27-10672 0 0,4-2-267 0 0,1 0 1 0 0,0 0-1 0 0,0-1 0 0 0,-1 0 0 0 0,0 0 0 0 0,1-1 0 0 0,-1 0 0 0 0,-1 0 1 0 0,1 0-1 0 0,9-10 0 0 0,-4 3 41 0 0,0 0 0 0 0,-1 0 1 0 0,-1-1-1 0 0,10-16 0 0 0,-17 25-101 0 0,0 0-1 0 0,0-1 1 0 0,0 1 0 0 0,-1-1-1 0 0,1 1 1 0 0,-1-1-1 0 0,1 1 1 0 0,-1-1-1 0 0,0 0 1 0 0,-1 0 0 0 0,1 0-1 0 0,-1 1 1 0 0,1-7-1 0 0,-1 9-43 0 0,-1 0 0 0 0,1 1 0 0 0,0-1 0 0 0,0 0 0 0 0,0 0 0 0 0,0 0 0 0 0,-1 1 0 0 0,1-1-1 0 0,0 0 1 0 0,-1 0 0 0 0,1 1 0 0 0,0-1 0 0 0,-1 0 0 0 0,1 0 0 0 0,-1 1 0 0 0,1-1 0 0 0,-1 1 0 0 0,0-1 0 0 0,1 1-1 0 0,-1-1 1 0 0,0 0 0 0 0,1 1 0 0 0,-1 0 0 0 0,0-1 0 0 0,1 1 0 0 0,-1-1 0 0 0,0 1 0 0 0,0 0 0 0 0,-1-1 0 0 0,0 1 14 0 0,-2-2 17 0 0,0 1-1 0 0,0 0 1 0 0,0 0 0 0 0,0 1 0 0 0,1-1-1 0 0,-1 1 1 0 0,0 0 0 0 0,0 0-1 0 0,0 0 1 0 0,-6 1 0 0 0,-3 2-4 0 0,-22 6 0 0 0,4 2-32 0 0,0 1 0 0 0,1 2 0 0 0,1 1 0 0 0,0 1 0 0 0,1 2 0 0 0,-47 38 0 0 0,62-46 86 0 0,1 1-1 0 0,0 1 0 0 0,0 0 0 0 0,2 1 1 0 0,-13 17-1 0 0,21-26-26 0 0,-1-1 0 0 0,1 1-1 0 0,0 0 1 0 0,0 0 0 0 0,1 0 0 0 0,-1 0 0 0 0,1 0-1 0 0,0 1 1 0 0,0-1 0 0 0,0 0 0 0 0,0 0-1 0 0,1 1 1 0 0,0-1 0 0 0,0 0 0 0 0,0 1-1 0 0,0-1 1 0 0,1 0 0 0 0,0 1 0 0 0,0-1 0 0 0,0 0-1 0 0,0 0 1 0 0,1 0 0 0 0,-1 0 0 0 0,1 0-1 0 0,3 5 1 0 0,-3-6 10 0 0,1 0-1 0 0,0 0 0 0 0,0 0 1 0 0,0 0-1 0 0,0 0 0 0 0,1-1 1 0 0,-1 1-1 0 0,1-1 0 0 0,-1 0 1 0 0,1 0-1 0 0,0 0 0 0 0,0-1 1 0 0,0 1-1 0 0,0-1 0 0 0,0 0 1 0 0,0 0-1 0 0,0 0 0 0 0,0-1 1 0 0,7 1-1 0 0,0-1 2 0 0,1 0 0 0 0,-1-1 0 0 0,0 0-1 0 0,0-1 1 0 0,0 0 0 0 0,12-4 0 0 0,-13 2-171 0 0,-1 0 0 0 0,0 0 0 0 0,0-1 0 0 0,0-1 0 0 0,8-6 0 0 0,10-7-411 0 0,-18 12 355 0 0,1 0 1 0 0,-1-1 0 0 0,-1-1 0 0 0,1 1 0 0 0,-1-1 0 0 0,-1-1 0 0 0,10-15 0 0 0,1 0 179 0 0,-15 22-50 0 0,-1 0-1 0 0,0 0 0 0 0,1 1 1 0 0,0-1-1 0 0,-1 1 0 0 0,1 0 1 0 0,0 0-1 0 0,0 0 0 0 0,0 0 1 0 0,5-1-1 0 0,-7 2-54 0 0,0 3-204 0 0,2 15 86 0 0,0 1-1 0 0,-1-1 0 0 0,0 35 1 0 0,-2-50 18 0 0,14-2-10922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68 5063 0 0,'0'0'10314'0'0,"0"2"-9572"0"0,-8 24 66 0 0,0-1 0 0 0,-2-1 0 0 0,-16 30 0 0 0,-4 10-253 0 0,22-47-482 0 0,5-11-38 0 0,0 0 0 0 0,1 0 0 0 0,-3 10 0 0 0,4-15 247 0 0,2-2-172 0 0,14-26-21 0 0,1 0 1 0 0,20-25-1 0 0,44-47-304 0 0,-68 85 189 0 0,-3 4-3 0 0,0 0 0 0 0,15-12 0 0 0,-22 22-19 0 0,1 3 67 0 0,-1-1 0 0 0,1 1 0 0 0,-1 0 0 0 0,0 1 0 0 0,-1-1 0 0 0,1 0 0 0 0,0 1 0 0 0,-1-1 0 0 0,0 1 0 0 0,0-1 0 0 0,0 1 0 0 0,0-1 1 0 0,0 1-1 0 0,-1 0 0 0 0,1 0 0 0 0,-1 6 0 0 0,0-2 109 0 0,0 57 592 0 0,11-73-812 0 0,7-8-216 0 0,17-19-1 0 0,2-3 34 0 0,-24 27 257 0 0,0 0 1 0 0,1 2-1 0 0,0 0 0 0 0,1 0 1 0 0,0 1-1 0 0,1 1 0 0 0,0 0 0 0 0,0 2 1 0 0,31-8-1 0 0,-43 12 85 0 0,0 0-1 0 0,0 0 1 0 0,0 1 0 0 0,0 0-1 0 0,0 0 1 0 0,0 0 0 0 0,0 0 0 0 0,0 1-1 0 0,6 1 1 0 0,-9-2-37 0 0,0 1-1 0 0,1-1 1 0 0,-1 1 0 0 0,0-1 0 0 0,0 1 0 0 0,0 0-1 0 0,1 0 1 0 0,-1 0 0 0 0,0 0 0 0 0,0 0-1 0 0,0 0 1 0 0,0 0 0 0 0,-1 0 0 0 0,1 0-1 0 0,0 0 1 0 0,0 0 0 0 0,0 1 0 0 0,-1-1-1 0 0,1 0 1 0 0,-1 0 0 0 0,1 1 0 0 0,-1-1-1 0 0,0 0 1 0 0,1 1 0 0 0,-1-1 0 0 0,0 1 0 0 0,0-1-1 0 0,0 0 1 0 0,0 3 0 0 0,0 2 34 0 0,-1 0 1 0 0,0 1-1 0 0,0-1 1 0 0,-1 0-1 0 0,1 0 0 0 0,-1 0 1 0 0,-3 6-1 0 0,-23 43 571 0 0,16-33-536 0 0,-9 14-907 0 0,-17 40-2533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5063 0 0,'0'2'3406'0'0,"1"9"-268"0"0,0-1 0 0 0,-2 20 1 0 0,-7 23-410 0 0,-22 52-3238 0 0,25-89 1148 0 0,-11 36-383 0 0,-36 110 13 0 0,35-117-263 0 0,-34 65-1 0 0,23-61-205 0 0,-2-1 0 0 0,-2-1 0 0 0,-64 71 0 0 0,78-98 61 0 0,12-13-36 0 0,0 1-1 0 0,-1-1 0 0 0,0 0 0 0 0,-1 0 1 0 0,-9 6-1 0 0,15-12-580 0 0,1-11-2121 0 0,2-2-2913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58 224 14335 0 0,'0'0'662'0'0,"1"-2"-18"0"0,3-8-398 0 0,1 0 1 0 0,-1 0-1 0 0,2 1 1 0 0,0-1-1 0 0,0 1 1 0 0,0 0-1 0 0,1 1 1 0 0,1 0 0 0 0,-1 0-1 0 0,10-7 1 0 0,3-2 412 0 0,2 2 0 0 0,-1 0 1 0 0,28-13-1 0 0,-36 21-529 0 0,1 1-1 0 0,0 1 1 0 0,0 0 0 0 0,0 0 0 0 0,1 2 0 0 0,0 0 0 0 0,26-2-1 0 0,-32 4-85 0 0,0 1-1 0 0,1 0 0 0 0,-1 1 1 0 0,0 0-1 0 0,0 0 0 0 0,0 1 1 0 0,0 0-1 0 0,0 0 0 0 0,0 1 1 0 0,-1 1-1 0 0,1-1 0 0 0,-1 1 1 0 0,13 9-1 0 0,-18-11-20 0 0,0 0 0 0 0,-1 0 0 0 0,1 1 0 0 0,-1-1 0 0 0,1 1 0 0 0,-1 0 0 0 0,0-1 0 0 0,0 1 0 0 0,0 0 0 0 0,0 0 0 0 0,-1 0 0 0 0,1 0-1 0 0,-1 1 1 0 0,0-1 0 0 0,0 0 0 0 0,1 7 0 0 0,-2-5 11 0 0,1 0-1 0 0,-1 1 0 0 0,-1-1 1 0 0,1 0-1 0 0,-1 1 0 0 0,0-1 1 0 0,0 0-1 0 0,0 0 0 0 0,-5 10 1 0 0,-1-1 50 0 0,0 0 1 0 0,-1-1 0 0 0,0 0-1 0 0,-1 0 1 0 0,0-1-1 0 0,-18 17 1 0 0,-4 0 67 0 0,-1-2-1 0 0,-1-2 1 0 0,-57 35 0 0 0,-116 50-290 0 0,197-106 116 0 0,5-2-101 0 0,1-1-1 0 0,0 1 1 0 0,-1-1 0 0 0,1 0 0 0 0,-1 0 0 0 0,1 0 0 0 0,-1 0-1 0 0,0-1 1 0 0,1 1 0 0 0,-1-1 0 0 0,1 0 0 0 0,-1 0-1 0 0,0-1 1 0 0,1 1 0 0 0,-1-1 0 0 0,1 0 0 0 0,-5-1-1 0 0,8 2 35 0 0,-1 0 0 0 0,1-1-1 0 0,0 1 1 0 0,0-1 0 0 0,-1 1-1 0 0,1 0 1 0 0,0-1 0 0 0,0 1-1 0 0,-1-1 1 0 0,1 1 0 0 0,0-1-1 0 0,0 1 1 0 0,0-1 0 0 0,0 1-1 0 0,0-1 1 0 0,0 1 0 0 0,0-1-1 0 0,0 1 1 0 0,0-1 0 0 0,0 1-1 0 0,0-1 1 0 0,0 1-1 0 0,0-2 1 0 0,2-10-1401 0 0,3-4-433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 13823 0 0,'0'0'94'0'0,"0"0"1"0"0,1-1-1 0 0,-1 1 0 0 0,0 0 0 0 0,0 0 0 0 0,0-1 0 0 0,1 1 0 0 0,-1 0 1 0 0,0 0-1 0 0,0 0 0 0 0,1 0 0 0 0,-1 0 0 0 0,0-1 0 0 0,0 1 0 0 0,1 0 1 0 0,-1 0-1 0 0,0 0 0 0 0,1 0 0 0 0,-1 0 0 0 0,0 0 0 0 0,0 0 0 0 0,1 0 1 0 0,-1 0-1 0 0,0 0 0 0 0,1 0 0 0 0,-1 0 0 0 0,0 0 0 0 0,0 0 0 0 0,1 0 1 0 0,-1 1-1 0 0,0-1 0 0 0,1 0 0 0 0,6 10 1539 0 0,-6-7-1318 0 0,0 1-1 0 0,0-1 0 0 0,-1 0 0 0 0,1 1 0 0 0,0 6 1 0 0,-3 8-56 0 0,0-1 0 0 0,-1 1 0 0 0,-1-1 1 0 0,-7 20-1 0 0,-30 68 377 0 0,27-72-338 0 0,-64 155 430 0 0,-102 178 0 0 0,165-340-1581 0 0,-26 34-1 0 0,38-57 656 0 0,0 0-598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56 11375 0 0,'0'0'522'0'0,"1"1"-13"0"0,16 11-308 0 0,-8-6 525 0 0,0-1 0 0 0,0 0 1 0 0,1 0-1 0 0,0-1 0 0 0,0 0 0 0 0,0-1 0 0 0,0 0 0 0 0,0 0 0 0 0,1-1 0 0 0,18 1 0 0 0,-9-2-282 0 0,0-1 0 0 0,0-1 0 0 0,-1-1 0 0 0,38-9 0 0 0,-48 9-445 0 0,0-1 1 0 0,0 0-1 0 0,-1-1 1 0 0,1 0-1 0 0,-1 0 0 0 0,0-1 1 0 0,0 0-1 0 0,-1 0 1 0 0,1-1-1 0 0,-1 0 1 0 0,12-13-1 0 0,-18 17-55 0 0,0 1-1 0 0,-1-1 1 0 0,1 0-1 0 0,0 1 1 0 0,-1-1-1 0 0,1 0 1 0 0,-1 0-1 0 0,1 1 1 0 0,-1-1-1 0 0,0 0 1 0 0,0 0-1 0 0,0 0 1 0 0,0 1-1 0 0,0-1 1 0 0,-1-2-1 0 0,1 2-213 0 0,-24 2-817 0 0,-5 2 588 0 0,11 2 493 0 0,0 2-1 0 0,0 0 0 0 0,1 0 1 0 0,0 2-1 0 0,0 0 1 0 0,0 1-1 0 0,1 1 1 0 0,1 0-1 0 0,0 1 0 0 0,-26 25 1 0 0,19-15 274 0 0,2 2 1 0 0,0 0-1 0 0,1 1 1 0 0,2 1-1 0 0,-28 53 1 0 0,38-65-210 0 0,2-1 0 0 0,0 1 0 0 0,-4 16-1 0 0,8-25-48 0 0,0 0 0 0 0,0 1 0 0 0,0-1 0 0 0,1 0 0 0 0,0 0 0 0 0,0 1 0 0 0,0-1 0 0 0,0 0-1 0 0,1 1 1 0 0,-1-1 0 0 0,1 0 0 0 0,0 0 0 0 0,0 0 0 0 0,3 6 0 0 0,-2-8-4 0 0,-1 0-1 0 0,1 1 1 0 0,0-1 0 0 0,0 0 0 0 0,0-1-1 0 0,0 1 1 0 0,0 0 0 0 0,0 0 0 0 0,0-1-1 0 0,1 1 1 0 0,-1-1 0 0 0,1 0 0 0 0,-1 0-1 0 0,1 0 1 0 0,-1 0 0 0 0,1 0 0 0 0,0-1 0 0 0,-1 1-1 0 0,1-1 1 0 0,0 1 0 0 0,0-1 0 0 0,-1 0-1 0 0,1 0 1 0 0,3-1 0 0 0,8 0-16 0 0,1-1 1 0 0,0 0 0 0 0,16-5-1 0 0,-21 4-37 0 0,40-9-1965 0 0,66-26 0 0 0,-88 26-4610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85 13591 0 0,'34'-27'1161'0'0,"-29"24"-1000"0"0,0-1 0 0 0,0 1-1 0 0,0-1 1 0 0,0 0 0 0 0,-1 0 0 0 0,0-1 0 0 0,0 1 0 0 0,0-1 0 0 0,0 0 0 0 0,5-10 3085 0 0,-21 14-2435 0 0,4 1-685 0 0,1 1 1 0 0,-1 0-1 0 0,0 1 1 0 0,0-1-1 0 0,0 2 0 0 0,1-1 1 0 0,-13 6-1 0 0,-51 31 99 0 0,30-15-125 0 0,-308 181 41 0 0,345-204-129 0 0,-9 10 14 0 0,23-5-260 0 0,4 0 37 0 0,25 5-1 0 0,-24-7 186 0 0,28 10-1 0 0,5 8 71 0 0,-1 3 0 0 0,-1 1 0 0 0,53 40 0 0 0,-98-65-52 0 0,0 0 0 0 0,1 0 0 0 0,-1 0 0 0 0,0-1 0 0 0,0 1-1 0 0,0 1 1 0 0,0-1 0 0 0,0 0 0 0 0,0 0 0 0 0,0 0 0 0 0,0 1 0 0 0,0-1 0 0 0,0 0-1 0 0,0 1 1 0 0,-1-1 0 0 0,1 0 0 0 0,-1 1 0 0 0,1-1 0 0 0,-1 1 0 0 0,0-1 0 0 0,1 1 0 0 0,-1-1-1 0 0,0 1 1 0 0,0 0 0 0 0,0-1 0 0 0,0 1 0 0 0,0-1 0 0 0,0 1 0 0 0,-1-1 0 0 0,1 1-1 0 0,-1-1 1 0 0,1 1 0 0 0,-1-1 0 0 0,1 1 0 0 0,-1-1 0 0 0,0 0 0 0 0,1 1 0 0 0,-1-1-1 0 0,-1 2 1 0 0,-2 1-2 0 0,-1 1-1 0 0,1-1 1 0 0,-1 1-1 0 0,0-1 1 0 0,0-1-1 0 0,0 1 1 0 0,0-1-1 0 0,-8 4 1 0 0,-23 8 29 0 0,0-1 1 0 0,-1-1-1 0 0,-1-2 1 0 0,0-2-1 0 0,0-2 1 0 0,-67 5-1 0 0,95-11-28 0 0,0 0 0 0 0,-1-1 0 0 0,1 0 0 0 0,0-1 0 0 0,0 0 0 0 0,-1-1 0 0 0,1 0 0 0 0,0 0 0 0 0,0-1 0 0 0,-12-6 0 0 0,20 9-112 0 0,2-1 79 0 0,0 1 0 0 0,0-1-1 0 0,-1 1 1 0 0,1-1-1 0 0,0 0 1 0 0,0 1-1 0 0,0-1 1 0 0,-1 1 0 0 0,1-1-1 0 0,0 0 1 0 0,0 1-1 0 0,0-1 1 0 0,0 1-1 0 0,0-1 1 0 0,0 0-1 0 0,0 1 1 0 0,0-1 0 0 0,1 1-1 0 0,-1-1 1 0 0,0 0-1 0 0,0 1 1 0 0,0-1-1 0 0,1 1 1 0 0,-1-1-1 0 0,0 1 1 0 0,1-1 0 0 0,-1 1-1 0 0,0-1 1 0 0,1 1-1 0 0,-1-1 1 0 0,1 1-1 0 0,-1-1 1 0 0,1 1-1 0 0,-1 0 1 0 0,1-1 0 0 0,-1 1-1 0 0,1-1 1 0 0,21-14-805 0 0,17-7-1133 0 0,-14 10 380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3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13823 0 0,'0'0'6272'0'0,"1"2"-5757"0"0,-1 2-430 0 0,1 0 1 0 0,0 0-1 0 0,-1 0 1 0 0,0 0-1 0 0,0 0 0 0 0,0 0 1 0 0,-1 0-1 0 0,1 0 1 0 0,-1 0-1 0 0,0 0 1 0 0,0 0-1 0 0,-3 5 0 0 0,-3 10 358 0 0,-13 21 0 0 0,12-25-210 0 0,-15 33 50 0 0,-25 48 250 0 0,41-85-728 0 0,3-3-348 0 0,0-2-1 0 0,0 1 1 0 0,0 0-1 0 0,-1-1 1 0 0,0 0 0 0 0,0 0-1 0 0,-10 8 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151 103 9671 0 0,'0'0'748'0'0,"-5"-7"-464"0"0,4 6-176 0 0,1 0-1 0 0,-1 0 0 0 0,1 0 1 0 0,-1 0-1 0 0,1 0 1 0 0,0 0-1 0 0,-1-1 0 0 0,1 1 1 0 0,0 0-1 0 0,0 0 0 0 0,0 0 1 0 0,0 0-1 0 0,0 0 1 0 0,0 0-1 0 0,0 0 0 0 0,0 0 1 0 0,1-1-1 0 0,-1 1 0 0 0,0 0 1 0 0,0 0-1 0 0,1 0 0 0 0,-1 0 1 0 0,1 0-1 0 0,-1 0 1 0 0,1 0-1 0 0,0 0 0 0 0,-1 1 1 0 0,1-1-1 0 0,0 0 0 0 0,-1 0 1 0 0,1 0-1 0 0,0 1 1 0 0,0-1-1 0 0,0 0 0 0 0,0 1 1 0 0,0-1-1 0 0,1 0 0 0 0,5-4 1217 0 0,1 1-1 0 0,0 0 1 0 0,15-5-1 0 0,-16 6-1031 0 0,19-5-26 0 0,0 1 1 0 0,0 1 0 0 0,0 1 0 0 0,31-2 0 0 0,-49 7-207 0 0,-1 0 0 0 0,0 1 0 0 0,1-1-1 0 0,9 3 1 0 0,-6-1 33 0 0,-10-1-88 0 0,0-1 0 0 0,-1 1 0 0 0,1-1 0 0 0,0 0 0 0 0,-1 1 0 0 0,1-1 0 0 0,0 1 0 0 0,-1 0 0 0 0,1-1 0 0 0,-1 1 0 0 0,1-1 0 0 0,-1 1 0 0 0,1 0 0 0 0,-1 0 0 0 0,1-1 0 0 0,-1 1 0 0 0,0 0 0 0 0,1 0 0 0 0,-1 1 0 0 0,4 14 43 0 0,-4-12-43 0 0,0-1 0 0 0,-1 1 0 0 0,0 0 0 0 0,1 0-1 0 0,-1-1 1 0 0,-1 1 0 0 0,1 0 0 0 0,-1-1 0 0 0,1 1 0 0 0,-1-1 0 0 0,0 0 0 0 0,0 1-1 0 0,-4 3 1 0 0,-5 7-1 0 0,-19 18 0 0 0,30-32-4 0 0,-135 116 96 0 0,1-1 0 0 0,98-81-88 0 0,24-24 1 0 0,-1 2 0 0 0,2 0 0 0 0,-1 0 0 0 0,-11 18 0 0 0,22-29-8 0 0,0 0 0 0 0,1 0 0 0 0,-1-1 0 0 0,1 1 0 0 0,-1 0 0 0 0,1 0 0 0 0,0 0 0 0 0,-1 1 0 0 0,1-1 0 0 0,0 0 0 0 0,-1 0 0 0 0,1 1 0 0 0,3 2 7 0 0,-3-4-3 0 0,1 1 8 0 0,-1 1-1 0 0,1-1 1 0 0,0 0 0 0 0,0 0 0 0 0,0 1 0 0 0,0-1 0 0 0,0 0-1 0 0,0 0 1 0 0,0 0 0 0 0,0 0 0 0 0,0 0 0 0 0,0-1 0 0 0,0 1-1 0 0,1 0 1 0 0,-1-1 0 0 0,3 2 0 0 0,20 5 282 0 0,-7-7-96 0 0,1 0 0 0 0,-1 0-1 0 0,1-2 1 0 0,30-6 0 0 0,20-2 87 0 0,-9 5-157 0 0,57-2-1614 0 0,-108 4-1260 0 0,-6 2 1609 0 0,7-4-5979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3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316 190 9215 0 0,'1'-1'9702'0'0,"8"-5"-9022"0"0,1 1 1 0 0,0 0-1 0 0,0 0 1 0 0,0 1-1 0 0,16-4 1 0 0,13-5-3 0 0,43-17-158 0 0,-38 14-637 0 0,72-34 0 0 0,-109 46-40 0 0,-5 4-3 0 0,-1-2 16 0 0,2-4 59 0 0,-2 5 75 0 0,-1 1 1 0 0,0-1-1 0 0,1 1 0 0 0,-1-1 1 0 0,0 0-1 0 0,0 1 1 0 0,0-1-1 0 0,0 0 0 0 0,0 1 1 0 0,0-1-1 0 0,0 0 1 0 0,0 1-1 0 0,0-1 1 0 0,0 1-1 0 0,0-1 0 0 0,0 0 1 0 0,0 1-1 0 0,0-1 1 0 0,0 0-1 0 0,-1 1 0 0 0,1-1 1 0 0,0 1-1 0 0,-1-1 1 0 0,1 0-1 0 0,0 1 0 0 0,-1-1 1 0 0,1 1-1 0 0,-1-1 1 0 0,1 1-1 0 0,0-1 0 0 0,-1 1 1 0 0,0-1-1 0 0,-17-9-133 0 0,12 8 105 0 0,0 1 0 0 0,0 1 0 0 0,0-1 0 0 0,0 1 0 0 0,0 0 0 0 0,0 0 0 0 0,0 1 0 0 0,0-1-1 0 0,-11 4 1 0 0,-1 1-91 0 0,-33 14 0 0 0,18-2 108 0 0,1 1 1 0 0,1 2-1 0 0,-29 23 0 0 0,25-18 33 0 0,-2 2 158 0 0,1 3 0 0 0,1 0-1 0 0,1 3 1 0 0,2 1-1 0 0,2 1 1 0 0,-47 69-1 0 0,67-87-135 0 0,0 0 0 0 0,-9 24 1 0 0,16-36-24 0 0,1 1 1 0 0,0 0-1 0 0,1 0 1 0 0,-1 0-1 0 0,1 1 1 0 0,0-1 0 0 0,1 0-1 0 0,-1 0 1 0 0,1 1-1 0 0,1-1 1 0 0,0 8-1 0 0,0-11 9 0 0,-1-1-1 0 0,1 1 0 0 0,0 0 0 0 0,0-1 0 0 0,0 1 0 0 0,0-1 0 0 0,1 1 1 0 0,-1-1-1 0 0,1 0 0 0 0,0 1 0 0 0,-1-1 0 0 0,1 0 0 0 0,0 0 0 0 0,0 0 1 0 0,3 2-1 0 0,-1-2 9 0 0,-1 0 0 0 0,1 0-1 0 0,-1 0 1 0 0,1-1 0 0 0,0 0 0 0 0,0 1 0 0 0,0-1 0 0 0,0-1 0 0 0,6 2 0 0 0,5-2 52 0 0,0 0 0 0 0,-1-1 1 0 0,1-1-1 0 0,22-4 0 0 0,42-12-203 0 0,-2-3 0 0 0,105-42 0 0 0,-171 58-171 0 0,-4 3-195 0 0,0-1 1 0 0,-1 0-1 0 0,0 0 0 0 0,9-6 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0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173 194 7831 0 0,'0'0'1095'0'0,"2"-1"406"0"0,-1 1-762 0 0,0-1-1 0 0,0 1 1 0 0,0 0-1 0 0,0-1 1 0 0,0 1-1 0 0,0 0 0 0 0,0 0 1 0 0,0 0-1 0 0,0 0 1 0 0,0 0-1 0 0,1 0 1 0 0,-1 0-1 0 0,0 1 1 0 0,1-1-1 0 0,4 2-1693 0 0,-4 0 1645 0 0,0-2-562 0 0,0 0-102 0 0,1 0-1 0 0,-1 0 1 0 0,0-1 0 0 0,0 1-1 0 0,1 0 1 0 0,-1-1 0 0 0,0 0-1 0 0,0 1 1 0 0,0-1-1 0 0,0 0 1 0 0,0 0 0 0 0,0 0-1 0 0,0 0 1 0 0,3-3-1 0 0,30-26 95 0 0,-10 9-48 0 0,97-61 8 0 0,-107 72-80 0 0,0 2 0 0 0,0 0 0 0 0,0 0 0 0 0,20-5 0 0 0,-19 10 0 0 0,-2 5 0 0 0,-12-1 1 0 0,0-1-1 0 0,-1 1 0 0 0,1 0 1 0 0,-1 0-1 0 0,1 0 1 0 0,-1 0-1 0 0,1 0 0 0 0,-1 0 1 0 0,0 0-1 0 0,1 1 1 0 0,-1-1-1 0 0,0 0 1 0 0,0 1-1 0 0,0-1 0 0 0,0 1 1 0 0,0-1-1 0 0,1 4 1 0 0,-1-2 2 0 0,0 0 1 0 0,-1 0-1 0 0,1 0 0 0 0,-1 1 1 0 0,0-1-1 0 0,0 0 1 0 0,0 0-1 0 0,0 0 1 0 0,-1 5-1 0 0,-1 4 14 0 0,-2-1 1 0 0,1 0-1 0 0,-1 0 0 0 0,-8 14 0 0 0,-3 5-65 0 0,-3 0 0 0 0,0-1 0 0 0,-2-1 0 0 0,-1-1 0 0 0,-47 47 0 0 0,35-39-118 0 0,14-14 1 0 0,-25 21 0 0 0,19-21 38 0 0,-44 36-424 0 0,-76 48 0 0 0,135-99 519 0 0,-31 24-15 0 0,59-28 7 0 0,-3-4 141 0 0,0 1 0 0 0,-1-2 0 0 0,1 0 0 0 0,-1-1 0 0 0,0 0 0 0 0,21-10 0 0 0,23-7 266 0 0,-9 8 155 0 0,99-14 1 0 0,-115 24-292 0 0,1 1 0 0 0,0 2 1 0 0,64 7-1 0 0,-67-1-578 0 0,-29-5 134 0 0,1 0-516 0 0,-2-1 453 0 0,14 5-192 0 0,-14-5 134 0 0,0 0 0 0 0,0 0 0 0 0,0 0-1 0 0,0 0 1 0 0,0 0 0 0 0,0 0 0 0 0,0 0 0 0 0,0 0 0 0 0,0 0 0 0 0,0-1 0 0 0,0 1 0 0 0,0 0 0 0 0,1-1 0 0 0,10-7-1678 0 0,-9 7-18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40 7367 0 0,'11'-39'9226'0'0,"-13"40"-8605"0"0,-4 4-426 0 0,0 0 1 0 0,0 0-1 0 0,0 1 1 0 0,1 0-1 0 0,0 0 1 0 0,0 0-1 0 0,1 1 1 0 0,0-1-1 0 0,-7 15 1 0 0,-2 8 185 0 0,-10 35 1 0 0,15-39-99 0 0,-77 247 732 0 0,-33 89-822 0 0,99-318-187 0 0,-1 0-1 0 0,-30 45 1 0 0,-60 72-213 0 0,80-121-622 0 0,-2-1 0 0 0,-1-1 0 0 0,-59 50 0 0 0,84-81 216 0 0,1 0 1 0 0,-2 0 0 0 0,1-1 0 0 0,-13 6-1 0 0,20-10-624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67 185 4607 0 0,'-8'7'340'0'0,"0"1"0"0"0,0 0 0 0 0,0 0 0 0 0,-11 18 0 0 0,17-24 75 0 0,0 1 0 0 0,1 0-1 0 0,-1 0 1 0 0,1 0-1 0 0,-1 0 1 0 0,1 0 0 0 0,0 0-1 0 0,0 0 1 0 0,0 0-1 0 0,1 0 1 0 0,-1 1 0 0 0,1-1-1 0 0,0 0 1 0 0,0 1-1 0 0,0-1 1 0 0,0 0 0 0 0,0 0-1 0 0,1 1 1 0 0,-1-1-1 0 0,1 0 1 0 0,1 4 0 0 0,-1-5-348 0 0,0-1 0 0 0,0 1 0 0 0,1 0 1 0 0,-1-1-1 0 0,0 1 0 0 0,1-1 0 0 0,-1 1 1 0 0,1-1-1 0 0,-1 0 0 0 0,1 0 0 0 0,0 1 1 0 0,0-1-1 0 0,-1 0 0 0 0,1-1 0 0 0,0 1 0 0 0,0 0 1 0 0,0 0-1 0 0,0-1 0 0 0,0 1 0 0 0,0-1 1 0 0,0 0-1 0 0,0 1 0 0 0,0-1 0 0 0,4 0 1 0 0,2-1 109 0 0,0 1 1 0 0,0-1-1 0 0,0-1 1 0 0,-1 1 0 0 0,9-4-1 0 0,396-150 3206 0 0,-95 30-2646 0 0,-213 92-1270 0 0,-86 29-71 0 0,0 0 1 0 0,1 1-1 0 0,32-2 0 0 0,-49 5 387 0 0,0 0-1 0 0,1 0 0 0 0,-1 0 0 0 0,0 0 1 0 0,1 1-1 0 0,-1-1 0 0 0,0 1 1 0 0,0-1-1 0 0,0 1 0 0 0,1 0 1 0 0,-1 0-1 0 0,0 0 0 0 0,0 0 1 0 0,2 1-1 0 0,3 9-1593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 5983 0 0,'-1'1'9255'0'0,"-31"24"-8694"0"0,1 2-1 0 0,1 1 1 0 0,2 2 0 0 0,0 0 0 0 0,3 2-1 0 0,-28 43 1 0 0,45-61-403 0 0,-1 1 0 0 0,2 1 0 0 0,-7 19 0 0 0,11-29-103 0 0,1 0 1 0 0,1 0 0 0 0,-1 0 0 0 0,1 0-1 0 0,0 0 1 0 0,1 1 0 0 0,-1-1-1 0 0,1 0 1 0 0,1 1 0 0 0,-1-1-1 0 0,3 12 1 0 0,-2-16-29 0 0,-1-1 0 0 0,1 1 0 0 0,0-1 0 0 0,-1 1 0 0 0,1-1 1 0 0,0 1-1 0 0,0-1 0 0 0,0 0 0 0 0,0 1 0 0 0,0-1 0 0 0,0 0 0 0 0,0 0 0 0 0,0 0 0 0 0,1 0 0 0 0,-1 0 0 0 0,0 0 0 0 0,1 0 0 0 0,2 1 0 0 0,-1-1 14 0 0,0 0-1 0 0,0 0 0 0 0,0-1 0 0 0,0 1 0 0 0,0-1 1 0 0,0 0-1 0 0,0 1 0 0 0,0-2 0 0 0,5 1 1 0 0,5-3 91 0 0,-1 0 1 0 0,0 0-1 0 0,22-10 1 0 0,-34 13-132 0 0,247-118 676 0 0,-237 113-685 0 0,81-47-140 0 0,-82 46 65 0 0,0 0 0 0 0,-1-1 0 0 0,0 0 0 0 0,0 0 0 0 0,0-1-1 0 0,-1 0 1 0 0,9-13 0 0 0,-15 19 71 0 0,0 0 0 0 0,0 0-1 0 0,0 0 1 0 0,0 0 0 0 0,0 0-1 0 0,0 0 1 0 0,-1 0 0 0 0,1 0-1 0 0,-1 0 1 0 0,1 0 0 0 0,-1 0-1 0 0,0 0 1 0 0,0-1 0 0 0,0 1-1 0 0,0 0 1 0 0,0 0 0 0 0,0 0-1 0 0,-2-3 1 0 0,1 2 1 0 0,0 0 0 0 0,0 0 0 0 0,-1 0 0 0 0,1 1 0 0 0,-1-1 0 0 0,0 1-1 0 0,0-1 1 0 0,0 1 0 0 0,0-1 0 0 0,0 1 0 0 0,-5-3 0 0 0,-4-3-45 0 0,-1 1 1 0 0,-1 0-1 0 0,1 1 0 0 0,-21-8 1 0 0,27 12 11 0 0,-10-4-421 0 0,-1-1 607 0 0,-22-11 1 0 0,15 1-1901 0 0,21 14 882 0 0,0 0 0 0 0,0 0 0 0 0,0 0 0 0 0,1 0-1 0 0,-3-5 1 0 0,-3-6-5104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4607 0 0,'-1'0'8130'0'0,"-3"0"-7656"0"0,0 0 1 0 0,0 0 0 0 0,0 0 0 0 0,0 0 0 0 0,0 1 0 0 0,0 0-1 0 0,0 0 1 0 0,0 0 0 0 0,0 0 0 0 0,1 0 0 0 0,-5 3 0 0 0,-6 2-6 0 0,-20 15 1 0 0,-8 7-156 0 0,1 2 1 0 0,2 1-1 0 0,-67 71 0 0 0,103-100-312 0 0,-6 11-16 0 0,8-11-50 0 0,1-2 59 0 0,-1 0-1 0 0,1 0 1 0 0,0 1 0 0 0,0-1-1 0 0,0 0 1 0 0,-1 1-1 0 0,1-1 1 0 0,0 0-1 0 0,0 1 1 0 0,0-1 0 0 0,0 0-1 0 0,0 1 1 0 0,0-1-1 0 0,0 0 1 0 0,0 1 0 0 0,0-1-1 0 0,0 1 1 0 0,0-1-1 0 0,0 0 1 0 0,0 1-1 0 0,0-1 1 0 0,0 0 0 0 0,0 1-1 0 0,0-1 1 0 0,0 0-1 0 0,0 1 1 0 0,0-1 0 0 0,1 0-1 0 0,-1 1 1 0 0,0-1-1 0 0,0 0 1 0 0,0 1 0 0 0,1-1-1 0 0,-1 0 1 0 0,0 0-1 0 0,0 1 1 0 0,1-1-1 0 0,-1 0 1 0 0,0 0 0 0 0,1 1-1 0 0,-1-1 1 0 0,13 11-28 0 0,-2-4 28 0 0,0-2-1 0 0,1 0 1 0 0,23 7-1 0 0,-22-8-2 0 0,-1 0 0 0 0,1 1 1 0 0,19 11-1 0 0,2 4 146 0 0,-21-13-119 0 0,0 0 0 0 0,0 1 0 0 0,0 1 0 0 0,-1 0 0 0 0,11 13 0 0 0,-22-22-13 0 0,-1 1 1 0 0,1 0-1 0 0,-1-1 0 0 0,0 1 1 0 0,1 0-1 0 0,-1-1 0 0 0,0 1 1 0 0,0 0-1 0 0,1 0 0 0 0,-1-1 1 0 0,0 1-1 0 0,0 0 0 0 0,0 0 1 0 0,0 0-1 0 0,0-1 0 0 0,0 1 1 0 0,0 0-1 0 0,0 0 0 0 0,0-1 1 0 0,-1 1-1 0 0,1 1 1 0 0,-7 14 100 0 0,1-8-61 0 0,1 0 1 0 0,-1-1-1 0 0,-1 1 1 0 0,1-2 0 0 0,-1 1-1 0 0,-13 9 1 0 0,-49 30-62 0 0,67-44 18 0 0,-40 21-42 0 0,0-2 0 0 0,-2-1 1 0 0,-1-2-1 0 0,0-2 0 0 0,0-3 0 0 0,-66 12 0 0 0,103-23 8 0 0,0-1 0 0 0,-1 0 0 0 0,1 0 0 0 0,0-1 0 0 0,-1 0 0 0 0,1 0 0 0 0,-12-3 0 0 0,19 3-14 0 0,1-1 1 0 0,0 1-1 0 0,0-1 0 0 0,0 1 0 0 0,0-1 0 0 0,0 1 0 0 0,0-1 1 0 0,0 1-1 0 0,0-1 0 0 0,0 1 0 0 0,0-1 0 0 0,1 1 0 0 0,-1-1 1 0 0,0 1-1 0 0,0 0 0 0 0,0-1 0 0 0,1 0 0 0 0,-1 1 42 0 0,2-3-830 0 0,0-1 0 0 0,0 1 1 0 0,0 0-1 0 0,1 0 1 0 0,-1 1-1 0 0,5-5 1 0 0,12-9-5154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7367 0 0,'0'0'568'0'0,"0"2"-373"0"0,-6 14 1318 0 0,-1 0 0 0 0,0 0 0 0 0,-1-1 0 0 0,0 0 0 0 0,-15 18 0 0 0,5-6-712 0 0,-135 244 1177 0 0,119-199-1666 0 0,-49 94 409 0 0,57-120-525 0 0,-48 65-1 0 0,-71 59-789 0 0,75-105-7242 0 0,61-58 2222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3 357 8751 0 0,'0'0'399'0'0,"-1"-2"-4"0"0,0-15-237 0 0,1 16-128 0 0,0 0 0 0 0,0 1 0 0 0,0-1-1 0 0,0 0 1 0 0,0 0 0 0 0,0 1 0 0 0,0-1 0 0 0,0 0-1 0 0,0 1 1 0 0,0-1 0 0 0,1 0 0 0 0,-1 1-1 0 0,0-1 1 0 0,0 1 0 0 0,1-1 0 0 0,-1 0 0 0 0,0 1-1 0 0,1-1 1 0 0,-1 1 0 0 0,1-1 0 0 0,-1 1-1 0 0,1-1 1 0 0,-1 1 0 0 0,1-1 0 0 0,-1 1 0 0 0,1-1-1 0 0,2 0 537 0 0,32-29 3695 0 0,24-10-3230 0 0,-26 20-895 0 0,8-8-7 0 0,135-82 778 0 0,-142 91-474 0 0,1 2-1 0 0,1 1 1 0 0,48-14-1 0 0,-75 27-312 0 0,0 1 1 0 0,0 0-1 0 0,0 1 0 0 0,0 0 0 0 0,0 0 1 0 0,0 1-1 0 0,0 0 0 0 0,0 1 0 0 0,1 0 0 0 0,8 2 1 0 0,-14-2-75 0 0,1 0 0 0 0,-1 1 0 0 0,0 0 1 0 0,0 0-1 0 0,0 0 0 0 0,0 0 0 0 0,0 0 1 0 0,0 1-1 0 0,0 0 0 0 0,-1-1 0 0 0,0 2 1 0 0,1-1-1 0 0,-1 0 0 0 0,0 0 0 0 0,0 1 1 0 0,-1 0-1 0 0,1 0 0 0 0,-1 0 0 0 0,0 0 1 0 0,0 0-1 0 0,3 8 0 0 0,-3-4 2 0 0,0 1-1 0 0,-1-1 0 0 0,0 1 1 0 0,0 0-1 0 0,-1-1 0 0 0,0 1 1 0 0,0 0-1 0 0,-1-1 1 0 0,0 1-1 0 0,-1-1 0 0 0,0 1 1 0 0,0-1-1 0 0,-7 16 1 0 0,1-6 30 0 0,-1 0 1 0 0,0-1 0 0 0,-1 0 0 0 0,-1 0-1 0 0,-14 15 1 0 0,2-6 34 0 0,-1-1-1 0 0,-2-1 0 0 0,0-1 1 0 0,-1-1-1 0 0,-1-2 1 0 0,-1-1-1 0 0,-1-1 0 0 0,0-1 1 0 0,-45 16-1 0 0,48-23-93 0 0,-45 10 0 0 0,60-17-85 0 0,-1-1-1 0 0,1-1 1 0 0,-1 0 0 0 0,1-1-1 0 0,-1 0 1 0 0,-15-2-1 0 0,26 2 1 0 0,-1-1 0 0 0,0 0 0 0 0,1 1-1 0 0,-1-1 1 0 0,1 0 0 0 0,-1 0 0 0 0,1 0-1 0 0,-1-1 1 0 0,1 1 0 0 0,0 0 0 0 0,-1-1-1 0 0,1 0 1 0 0,-3-3 0 0 0,4 4-106 0 0,0 0 0 0 0,0-1 0 0 0,0 1 0 0 0,0-1 0 0 0,0 1-1 0 0,1-1 1 0 0,-1 0 0 0 0,1 1 0 0 0,-1-1 0 0 0,1 1 0 0 0,0-1 0 0 0,-1 0 0 0 0,1 0 0 0 0,0 1 0 0 0,0-1 0 0 0,0 0 0 0 0,0 1 0 0 0,1-1 0 0 0,-1 0-1 0 0,0 1 1 0 0,1-1 0 0 0,-1 0 0 0 0,2-1 0 0 0,7-18-6644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76 11687 0 0,'1'15'330'0'0,"0"-2"122"0"0,0 1 0 0 0,1-1 1 0 0,7 26-1 0 0,-8-36-234 0 0,0 0 1 0 0,0 1-1 0 0,1-1 1 0 0,-1 0-1 0 0,1 0 1 0 0,0 0-1 0 0,0 0 1 0 0,0 0-1 0 0,0-1 1 0 0,1 1-1 0 0,-1-1 1 0 0,1 1-1 0 0,-1-1 0 0 0,1 0 1 0 0,0 0-1 0 0,0 0 1 0 0,0 0-1 0 0,0-1 1 0 0,0 1-1 0 0,4 0 1 0 0,0 0 27 0 0,1 0 0 0 0,-1-1 0 0 0,1-1 1 0 0,-1 1-1 0 0,1-1 0 0 0,0 0 0 0 0,-1-1 0 0 0,1 0 0 0 0,-1 0 1 0 0,1-1-1 0 0,-1 1 0 0 0,0-2 0 0 0,10-3 0 0 0,9-5 163 0 0,-1-1-1 0 0,29-18 1 0 0,-23 11-219 0 0,41-25-62 0 0,-61 37-120 0 0,-1-2-1 0 0,0 1 1 0 0,0-1-1 0 0,10-12 1 0 0,-18 19-22 0 0,-1-1 0 0 0,1 1 0 0 0,-1-1 0 0 0,1 1 0 0 0,-1-1 0 0 0,0 1 0 0 0,0-1 0 0 0,0 0 0 0 0,0-3 0 0 0,-1 5-9 0 0,-1 0-1 0 0,1 0 1 0 0,-1 1 0 0 0,1-1-1 0 0,-1 0 1 0 0,1 1 0 0 0,-1-1 0 0 0,0 0-1 0 0,1 1 1 0 0,-1-1 0 0 0,0 1 0 0 0,0-1-1 0 0,1 1 1 0 0,-1-1 0 0 0,0 1 0 0 0,0-1-1 0 0,0 1 1 0 0,1 0 0 0 0,-3-1-1 0 0,0 0-34 0 0,-1 1-1 0 0,0-1 1 0 0,0 1-1 0 0,0 0 0 0 0,0 0 1 0 0,0 0-1 0 0,0 1 1 0 0,0-1-1 0 0,1 1 0 0 0,-1 0 1 0 0,-6 2-1 0 0,-3 2-8 0 0,-24 11 0 0 0,-22 19 32 0 0,-62 46 0 0 0,54-35 25 0 0,53-37 12 0 0,-84 60 55 0 0,81-55-41 0 0,0 0 1 0 0,2 2-1 0 0,-21 23 0 0 0,34-37-7 0 0,-1 1 0 0 0,1 0-1 0 0,0 0 1 0 0,0 0 0 0 0,0 1 0 0 0,1-1 0 0 0,-1 0-1 0 0,1 1 1 0 0,0-1 0 0 0,-1 1 0 0 0,1 4-1 0 0,3 4 46 0 0,0-10-60 0 0,-1 0 0 0 0,1 0 0 0 0,0 0 0 0 0,0 0 0 0 0,0 0 0 0 0,0 0 1 0 0,0-1-1 0 0,0 1 0 0 0,0-1 0 0 0,0 0 0 0 0,1 0 0 0 0,-1 1 0 0 0,1-1 0 0 0,-1-1 0 0 0,0 1 1 0 0,1 0-1 0 0,3 0 0 0 0,5 1-412 0 0,0-1 1 0 0,20 0-1 0 0,-3-2-1344 0 0,49-8-1 0 0,-40 2-260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96 12031 0 0,'117'-88'3986'0'0,"-109"84"-3548"0"0,-3 0 2836 0 0,-11 5-1697 0 0,-5 3-1455 0 0,0 0 1 0 0,0 1-1 0 0,0 0 0 0 0,1 1 0 0 0,0 0 1 0 0,0 0-1 0 0,-14 13 0 0 0,-59 61 309 0 0,70-66-308 0 0,-11 12 95 0 0,-33 43 0 0 0,50-58-196 0 0,0 0-1 0 0,0 0 0 0 0,1 1 0 0 0,0 0 1 0 0,1 0-1 0 0,1 0 0 0 0,-5 20 0 0 0,8-29-7 0 0,0 1 0 0 0,1-1 0 0 0,0 1 0 0 0,-1 0 0 0 0,1-1 0 0 0,0 1 0 0 0,1 0 0 0 0,-1-1-1 0 0,1 1 1 0 0,0-1 0 0 0,-1 1 0 0 0,2-1 0 0 0,-1 1 0 0 0,0-1 0 0 0,1 0 0 0 0,-1 1 0 0 0,1-1-1 0 0,0 0 1 0 0,3 3 0 0 0,-2-3-18 0 0,0 0 1 0 0,0-1-1 0 0,0 1 0 0 0,0-1 1 0 0,0 0-1 0 0,1 0 0 0 0,-1 0 0 0 0,1 0 1 0 0,-1-1-1 0 0,1 0 0 0 0,0 1 0 0 0,0-1 1 0 0,0-1-1 0 0,-1 1 0 0 0,1 0 1 0 0,0-1-1 0 0,7 0 0 0 0,0-1-303 0 0,1 0 0 0 0,-1-1 0 0 0,1 0 0 0 0,12-5 0 0 0,-19 6-13 0 0,25-8-1457 0 0</inkml:trace>
  <inkml:trace contextRef="#ctx0" brushRef="#br0" timeOffset="1">625 58 16527 0 0,'0'0'760'0'0,"-1"1"-21"0"0,-4 4-650 0 0,1 0-1 0 0,0 0 1 0 0,0 1 0 0 0,1-1-1 0 0,-1 1 1 0 0,1-1 0 0 0,0 1-1 0 0,1 0 1 0 0,-4 12 0 0 0,-7 13 861 0 0,6-14-317 0 0,0 0-1 0 0,-8 35 0 0 0,-11 36 359 0 0,25-86-1346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442 793 9215 0 0,'0'0'831'0'0,"0"3"-686"0"0,5 19 5538 0 0,-2-21-5446 0 0,0-1 0 0 0,0 1-1 0 0,0-1 1 0 0,0 1 0 0 0,-1-1 0 0 0,1 0-1 0 0,0 0 1 0 0,0 0 0 0 0,0 0 0 0 0,0 0 0 0 0,0-1-1 0 0,0 0 1 0 0,-1 1 0 0 0,1-1 0 0 0,0 0 0 0 0,-1 0-1 0 0,1 0 1 0 0,0-1 0 0 0,3-2 0 0 0,8-4 51 0 0,1-2 1 0 0,13-12-1 0 0,-19 15 35 0 0,33-26-89 0 0,-2-2 1 0 0,-2-1-1 0 0,56-70 0 0 0,-69 73-115 0 0,-1-2 0 0 0,-2 0-1 0 0,-1-1 1 0 0,-2-1 0 0 0,17-48-1 0 0,4-33-499 0 0,-33 92 206 0 0,-1-1 0 0 0,5-40-1 0 0,-10 63 78 0 0,-1-1 0 0 0,0 1 0 0 0,0 0 0 0 0,0 0 0 0 0,-1 0 0 0 0,-1-9 0 0 0,1 13 80 0 0,1-1 1 0 0,0 0-1 0 0,0 0 1 0 0,-1 0-1 0 0,1 1 0 0 0,-1-1 1 0 0,1 0-1 0 0,-1 0 1 0 0,1 1-1 0 0,-1-1 0 0 0,1 0 1 0 0,-1 1-1 0 0,0-1 0 0 0,1 1 1 0 0,-1-1-1 0 0,0 1 1 0 0,0-1-1 0 0,1 1 0 0 0,-1-1 1 0 0,0 1-1 0 0,0 0 1 0 0,0-1-1 0 0,1 1 0 0 0,-1 0 1 0 0,0 0-1 0 0,0 0 1 0 0,0-1-1 0 0,0 1 0 0 0,0 0 1 0 0,0 0-1 0 0,1 0 0 0 0,-1 0 1 0 0,0 1-1 0 0,0-1 1 0 0,0 0-1 0 0,0 0 0 0 0,0 0 1 0 0,0 1-1 0 0,-9 3-8 0 0,0 0 0 0 0,0 0-1 0 0,1 1 1 0 0,0 0 0 0 0,0 1-1 0 0,0 0 1 0 0,0 0 0 0 0,1 1-1 0 0,0 0 1 0 0,-7 9 0 0 0,-10 12-86 0 0,-30 46 1 0 0,54-73 111 0 0,-116 191 262 0 0,14 9 139 0 0,76-146-344 0 0,-180 400 1295 0 0,189-410-1283 0 0,-2 0 0 0 0,-2-2 0 0 0,-2-1-1 0 0,-41 56 1 0 0,52-82-237 0 0,-1-1 0 0 0,0 0 0 0 0,-2-1-1 0 0,1 0 1 0 0,-2-1 0 0 0,-27 17 0 0 0,21-19-1393 0 0,1-4-453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5527 0 0,'0'0'423'0'0,"-1"3"-278"0"0,-3 4 713 0 0,1 0 0 0 0,0 0-1 0 0,1 1 1 0 0,-1-1-1 0 0,2 1 1 0 0,-1-1 0 0 0,1 1-1 0 0,0 0 1 0 0,1 0-1 0 0,-1 0 1 0 0,2-1 0 0 0,-1 1-1 0 0,3 10 1 0 0,-2-12-408 0 0,0-1 1 0 0,0 0-1 0 0,1 1 1 0 0,0-1-1 0 0,0 0 1 0 0,1 0 0 0 0,0 0-1 0 0,5 8 1 0 0,-6-10-415 0 0,1 0 0 0 0,0 0 0 0 0,0 0 0 0 0,0-1 0 0 0,0 1 1 0 0,0-1-1 0 0,0 0 0 0 0,1 0 0 0 0,-1 0 0 0 0,1 0 1 0 0,-1 0-1 0 0,1-1 0 0 0,4 2 0 0 0,8 0 123 0 0,-1 0 0 0 0,0-1-1 0 0,1-1 1 0 0,0 0 0 0 0,-1-1-1 0 0,1 0 1 0 0,0-2 0 0 0,-1 0-1 0 0,25-6 1 0 0,-17 2-681 0 0,41-18 0 0 0,17-18-3951 0 0,-54 26-2485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0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12871 0 0,'0'0'1164'0'0,"0"2"-874"0"0,-2 7 147 0 0,-1 0 0 0 0,0 0 1 0 0,0 0-1 0 0,-8 15 1 0 0,-7 16 641 0 0,-48 184 1884 0 0,61-206-3280 0 0,-1-1-1 0 0,-1 1 1 0 0,-10 19 0 0 0,16-35-193 0 0,-1 0-78 0 0,-9 8-656 0 0,1-4-3900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8751 0 0,'-8'34'-537'0'0,"-8"38"2656"0"0,11-46 338 0 0,1 1 0 0 0,-1 30 0 0 0,5-44-1555 0 0,0-1 0 0 0,1 0 0 0 0,0 0 0 0 0,1 0 0 0 0,0 0 0 0 0,8 21 0 0 0,-7-25-868 0 0,1 0-1 0 0,0 0 1 0 0,0 0 0 0 0,1 0 0 0 0,0-1 0 0 0,7 8 0 0 0,-9-12-9 0 0,-1 0-1 0 0,1 0 1 0 0,0-1-1 0 0,0 1 1 0 0,0-1-1 0 0,1 0 1 0 0,-1 0-1 0 0,0 0 1 0 0,1 0-1 0 0,0-1 1 0 0,-1 1-1 0 0,1-1 1 0 0,6 2-1 0 0,-4-3-10 0 0,-1 1 0 0 0,1-1 1 0 0,0 0-1 0 0,0 0 0 0 0,-1 0 0 0 0,1-1 0 0 0,0 0 1 0 0,8-2-1 0 0,-3-1-516 0 0,0 0-1 0 0,0-1 1 0 0,0 0 0 0 0,-1-1 0 0 0,1 0 0 0 0,-2-1-1 0 0,1 0 1 0 0,13-12 0 0 0,-14 9-84 0 0,0-1-1 0 0,0 1 1 0 0,-1-1 0 0 0,0-1 0 0 0,-1 0-1 0 0,0 0 1 0 0,6-17 0 0 0,-4 5-220 0 0,0 0 0 0 0,-2-1 0 0 0,4-25 1 0 0,-9 41 1022 0 0,0 1 0 0 0,6-15 4039 0 0,-10 24-3948 0 0,1 0 0 0 0,-1 0 0 0 0,0 1-1 0 0,0-1 1 0 0,1 1 0 0 0,-1-1 0 0 0,1 1 0 0 0,-1 0-1 0 0,1 0 1 0 0,0-1 0 0 0,-1 1 0 0 0,0 4 0 0 0,-55 98 2267 0 0,-26 47-1419 0 0,-56 99-217 0 0,15 10-833 0 0,32-63-471 0 0,87-188-147 0 0,-17 37 544 0 0,6-16-7301 0 0,10-19-331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8751 0 0,'0'0'794'0'0,"-1"3"-422"0"0,-6 21 1697 0 0,-2 0 0 0 0,-14 28 0 0 0,8-19-1314 0 0,-116 239 2063 0 0,32-69-1514 0 0,-115 246 30 0 0,160-339-1133 0 0,41-88-461 0 0,0-1 0 0 0,-29 35-1 0 0,39-53-232 0 0,0 0-1 0 0,0 0 1 0 0,0 0-1 0 0,-1 0 0 0 0,-5 3 1 0 0,-4 0-6406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10135 0 0,'2'1'2918'0'0,"6"5"-1919"0"0,0 0 1 0 0,1 0 0 0 0,0-1-1 0 0,0 0 1 0 0,0-1 0 0 0,16 6-1 0 0,-7-5-396 0 0,-1-1 0 0 0,1 0 0 0 0,20 1 0 0 0,11-3 501 0 0,88-6 0 0 0,-71-1-564 0 0,233-21-534 0 0,-235 15-1959 0 0,-24 0-4243 0 0,-7-1-1160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11975 0 0,'0'0'923'0'0,"-1"2"-602"0"0,-56 182 6197 0 0,53-170-6465 0 0,-245 700 3904 0 0,236-682-3946 0 0,-44 95 63 0 0,47-110-64 0 0,0 1-1 0 0,0-2 0 0 0,-2 1 1 0 0,-25 26-1 0 0,33-39-15 0 0,0-1-1 0 0,0 0 1 0 0,0 0-1 0 0,0 0 1 0 0,-1-1-1 0 0,1 1 1 0 0,-1-1-1 0 0,0 0 1 0 0,-9 3-1 0 0,12-5 4 0 0,1 1-1 0 0,0-1 1 0 0,0 0-1 0 0,-1 0 0 0 0,1 0 1 0 0,0 1-1 0 0,-1-1 0 0 0,1 0 1 0 0,0-1-1 0 0,-1 1 0 0 0,1 0 1 0 0,0 0-1 0 0,-1-1 0 0 0,1 1 1 0 0,0 0-1 0 0,-1-1 1 0 0,1 1-1 0 0,0-1 0 0 0,0 0 1 0 0,0 1-1 0 0,0-1 0 0 0,-1 0 1 0 0,1 0-1 0 0,0 0 0 0 0,0 0 1 0 0,1 0-1 0 0,-1 0 0 0 0,0 0 1 0 0,0 0-1 0 0,0 0 1 0 0,1 0-1 0 0,-1 0 0 0 0,0 0 1 0 0,1-1-1 0 0,-1 1 0 0 0,1 0 1 0 0,0 0-1 0 0,-1-1 0 0 0,1 1 1 0 0,0 0-1 0 0,0-1 0 0 0,0-1 1 0 0,-1-1-41 0 0,1 0 0 0 0,0 0 0 0 0,0-1 0 0 0,1 1 1 0 0,-1 0-1 0 0,1 0 0 0 0,0-1 0 0 0,0 1 0 0 0,0 0 0 0 0,1 0 0 0 0,0 0 1 0 0,3-6-1 0 0,3-3-58 0 0,1 0 1 0 0,11-13 0 0 0,-8 11 20 0 0,7-9-30 0 0,1 1-1 0 0,1 1 0 0 0,1 1 1 0 0,34-26-1 0 0,-45 39 97 0 0,0 0 0 0 0,0 1 0 0 0,1 1 0 0 0,0 0 0 0 0,1 0 0 0 0,-1 1 0 0 0,1 1 0 0 0,0 0 0 0 0,0 1 0 0 0,0 0 0 0 0,0 1 0 0 0,19-1 0 0 0,-29 3 52 0 0,0 0-1 0 0,1 0 1 0 0,-1 1 0 0 0,0-1 0 0 0,0 1 0 0 0,1 0-1 0 0,-1-1 1 0 0,0 2 0 0 0,0-1 0 0 0,0 0 0 0 0,0 1-1 0 0,-1-1 1 0 0,1 1 0 0 0,0 0 0 0 0,0 0-1 0 0,-1 0 1 0 0,1 0 0 0 0,1 3 0 0 0,-1-2 6 0 0,-1 0 1 0 0,0 1 0 0 0,0-1-1 0 0,0 1 1 0 0,0-1 0 0 0,0 1-1 0 0,-1 0 1 0 0,0 0-1 0 0,0-1 1 0 0,0 1 0 0 0,0 0-1 0 0,-1 0 1 0 0,1 0 0 0 0,-1 6-1 0 0,-1 4 41 0 0,0 0-1 0 0,-1 0 1 0 0,-1 0-1 0 0,0-1 1 0 0,0 1-1 0 0,-11 22 1 0 0,6-17-519 0 0,-2 1 1 0 0,0-2-1 0 0,-22 31 1 0 0,32-48-375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74 9671 0 0,'2'0'748'0'0,"47"2"1146"0"0,-25-1 2333 0 0,46-2-1 0 0,-46-2-3695 0 0,0-1 1 0 0,0-1-1 0 0,26-8 0 0 0,-48 12-567 0 0,0 0-1 0 0,0 0 1 0 0,0 0 0 0 0,0 0-1 0 0,-1-1 1 0 0,1 1-1 0 0,0 0 1 0 0,-1-1 0 0 0,4-2-1 0 0,-4 2-144 0 0,-2-8-407 0 0,1 9 555 0 0,0 0 0 0 0,0 0 1 0 0,-1 0-1 0 0,1-1 0 0 0,0 1 0 0 0,-1 0 1 0 0,1 0-1 0 0,-1 0 0 0 0,1 0 0 0 0,-1 0 1 0 0,1 0-1 0 0,-1 1 0 0 0,0-1 0 0 0,1 0 1 0 0,-1 0-1 0 0,0 0 0 0 0,0 1 0 0 0,0-1 1 0 0,0 0-1 0 0,0 1 0 0 0,0-1 0 0 0,1 0 1 0 0,-1 1-1 0 0,-2-1 0 0 0,1 1 7 0 0,0-1-1 0 0,-1 1 0 0 0,1 0 0 0 0,0-1 1 0 0,0 1-1 0 0,-1 1 0 0 0,1-1 1 0 0,0 0-1 0 0,-1 0 0 0 0,1 1 0 0 0,-3 0 1 0 0,-5 3-7 0 0,0 0 1 0 0,0 0 0 0 0,-17 11 0 0 0,0 2 238 0 0,1 2 1 0 0,0 1-1 0 0,2 1 1 0 0,0 1-1 0 0,1 1 1 0 0,-30 40-1 0 0,41-47 84 0 0,1 1 1 0 0,-15 28-1 0 0,23-38-222 0 0,0-1 1 0 0,1 0-1 0 0,-1 1 1 0 0,2 0-1 0 0,-1-1 1 0 0,0 1-1 0 0,1 0 1 0 0,1 0-1 0 0,-1 0 1 0 0,1 13-1 0 0,1-17-44 0 0,-1 0-1 0 0,1 0 1 0 0,0 0-1 0 0,0-1 0 0 0,0 1 1 0 0,0 0-1 0 0,1 0 1 0 0,-1-1-1 0 0,0 1 1 0 0,1-1-1 0 0,0 0 1 0 0,0 1-1 0 0,0-1 1 0 0,0 0-1 0 0,0 0 1 0 0,0 0-1 0 0,0 0 1 0 0,1 0-1 0 0,-1-1 1 0 0,1 1-1 0 0,-1-1 0 0 0,1 1 1 0 0,0-1-1 0 0,5 2 1 0 0,0-1-6 0 0,0 0 0 0 0,0-1 0 0 0,-1 0 0 0 0,2 0 0 0 0,-1 0 0 0 0,0-1 0 0 0,15-2 0 0 0,-1-1-432 0 0,1-1 1 0 0,32-10 0 0 0,-19 2-1062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3223 0 0,'-1'2'5100'0'0,"-18"28"138"0"0,-8 18-2620 0 0,-9 15-1336 0 0,-134 240 69 0 0,-4 7-316 0 0,30-93-1236 0 0,109-168-3264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37 536 4143 0 0,'0'0'11428'0'0,"-7"-4"-10458"0"0,5 3-892 0 0,0 0 0 0 0,0-1 1 0 0,0 1-1 0 0,0-1 0 0 0,0 1 1 0 0,1-1-1 0 0,-1 1 1 0 0,1-1-1 0 0,-1 0 0 0 0,1 0 1 0 0,-1 0-1 0 0,1 0 0 0 0,0 0 1 0 0,0 0-1 0 0,0 0 1 0 0,0 0-1 0 0,-1-4 0 0 0,2 3-6 0 0,-1-1-1 0 0,1 0 0 0 0,0 0 1 0 0,0 0-1 0 0,0 0 0 0 0,0 0 1 0 0,1 0-1 0 0,-1 0 0 0 0,3-6 1 0 0,2-4 23 0 0,1 0 1 0 0,0 0 0 0 0,1 0-1 0 0,11-16 1 0 0,0 1-112 0 0,1 1-1 0 0,1 1 1 0 0,2 1-1 0 0,1 1 1 0 0,1 0-1 0 0,0 2 1 0 0,45-32-1 0 0,-34 32-13 0 0,1 1-1 0 0,59-26 0 0 0,-79 41 81 0 0,0 1-1 0 0,0 1 1 0 0,0 1 0 0 0,1 0-1 0 0,-1 1 1 0 0,1 0-1 0 0,0 2 1 0 0,0 0 0 0 0,21 2-1 0 0,-34-1-19 0 0,0 0 0 0 0,0 1 0 0 0,-1 0 0 0 0,1-1 0 0 0,0 2-1 0 0,-1-1 1 0 0,1 0 0 0 0,0 1 0 0 0,-1-1 0 0 0,0 1 0 0 0,1 0 0 0 0,-1 0 0 0 0,0 1-1 0 0,0-1 1 0 0,0 1 0 0 0,0-1 0 0 0,-1 1 0 0 0,1 0 0 0 0,-1 0 0 0 0,1 0-1 0 0,-1 0 1 0 0,3 6 0 0 0,-3-3 15 0 0,1 1 0 0 0,-1-1 0 0 0,-1 1 0 0 0,1 0 0 0 0,-1-1-1 0 0,0 1 1 0 0,-1 0 0 0 0,0-1 0 0 0,0 1 0 0 0,0 0 0 0 0,-3 13 0 0 0,-1 2 57 0 0,-1-1 1 0 0,0 0 0 0 0,-2 0 0 0 0,0-1 0 0 0,-2 0 0 0 0,-16 30 0 0 0,17-38-98 0 0,-1 1 0 0 0,0-1-1 0 0,0 0 1 0 0,-1-1 0 0 0,-1 0-1 0 0,0-1 1 0 0,0 0 0 0 0,-1-1-1 0 0,-1 0 1 0 0,-16 9 0 0 0,-2-2-74 0 0,-1-2 1 0 0,-1-1 0 0 0,0-1 0 0 0,-1-2 0 0 0,0-1-1 0 0,-68 8 1 0 0,90-16 75 0 0,-1-1 0 0 0,-14-1-1 0 0,23 1-31 0 0,-1-1-1 0 0,1 0 1 0 0,-1 1-1 0 0,1-2 1 0 0,0 1-1 0 0,-1 0 1 0 0,1-1-1 0 0,0 0 1 0 0,-5-2 0 0 0,9 3 5 0 0,-1 1 1 0 0,1 0 0 0 0,-1-1 0 0 0,1 1 0 0 0,0-1 0 0 0,-1 1 0 0 0,1-1 0 0 0,-1 1 0 0 0,1-1 0 0 0,0 1 0 0 0,-1-1 0 0 0,1 0 0 0 0,0 1 0 0 0,0-1 0 0 0,0 1 0 0 0,-1-1 0 0 0,1 0 0 0 0,0 1 0 0 0,0-1 0 0 0,0 1 0 0 0,0-1-1 0 0,0 0 1 0 0,0 1 0 0 0,0-1 0 0 0,0 0 0 0 0,0 1 0 0 0,0-1 0 0 0,1 0 0 0 0,-1 1 0 0 0,0-1 0 0 0,0 1 0 0 0,1-1 0 0 0,-1 1 0 0 0,1-2 0 0 0,15-18-1596 0 0,-16 20 1551 0 0,17-16-1716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17 525 2759 0 0,'0'49'16765'0'0,"-4"-52"-15871"0"0,3 1-765 0 0,0 0 0 0 0,-1 1 0 0 0,1-1-1 0 0,0 0 1 0 0,0 0 0 0 0,0 0 0 0 0,0 0 0 0 0,0 0 0 0 0,1 0 0 0 0,-1-1 0 0 0,0 1 0 0 0,1 0-1 0 0,0 0 1 0 0,0 0 0 0 0,-1-4 0 0 0,4-35 830 0 0,1 18-819 0 0,0 1 0 0 0,2 1 0 0 0,1-1 1 0 0,1 1-1 0 0,0 0 0 0 0,2 0 0 0 0,0 1 0 0 0,1 1 0 0 0,16-22 0 0 0,1 5-152 0 0,2 0 0 0 0,0 2-1 0 0,54-45 1 0 0,-72 68-40 0 0,0 1-1 0 0,1 0 1 0 0,1 1-1 0 0,0 1 1 0 0,15-7-1 0 0,-23 12-186 0 0,0 1-1 0 0,0-1 0 0 0,0 2 0 0 0,0-1 1 0 0,1 1-1 0 0,-1 0 0 0 0,1 0 0 0 0,-1 1 1 0 0,1 0-1 0 0,-1 0 0 0 0,0 0 0 0 0,1 1 1 0 0,-1 0-1 0 0,1 0 0 0 0,8 3 1 0 0,5 5-2291 0 0,0-2-4230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72 9215 0 0,'-1'0'6283'0'0,"-15"4"-5693"0"0,0 1 1 0 0,1 0-1 0 0,-1 1 0 0 0,1 0 1 0 0,1 1-1 0 0,-1 1 1 0 0,1 1-1 0 0,-24 19 0 0 0,21-14-518 0 0,1 1-1 0 0,0 1 1 0 0,1 0-1 0 0,1 1 0 0 0,1 1 1 0 0,-14 21-1 0 0,23-30 4 0 0,-1-1 0 0 0,1 1 0 0 0,0-1 0 0 0,1 1 0 0 0,0 0 0 0 0,-3 16 0 0 0,5-23-59 0 0,1 1-1 0 0,-1-1 1 0 0,1 0 0 0 0,0 0 0 0 0,0 1 0 0 0,0-1 0 0 0,0 0 0 0 0,1 0-1 0 0,-1 1 1 0 0,0-1 0 0 0,1 0 0 0 0,0 0 0 0 0,-1 1 0 0 0,1-1 0 0 0,0 0 0 0 0,0 0-1 0 0,0 0 1 0 0,0 0 0 0 0,1 0 0 0 0,-1-1 0 0 0,1 1 0 0 0,-1 0 0 0 0,1 0-1 0 0,-1-1 1 0 0,1 1 0 0 0,0-1 0 0 0,0 0 0 0 0,0 1 0 0 0,0-1 0 0 0,0 0-1 0 0,0 0 1 0 0,4 1 0 0 0,0 0 21 0 0,1-1 1 0 0,0 0-1 0 0,-1 0 0 0 0,1-1 0 0 0,0 1 1 0 0,0-1-1 0 0,0-1 0 0 0,0 0 0 0 0,-1 0 1 0 0,1 0-1 0 0,0 0 0 0 0,-1-1 0 0 0,1 0 1 0 0,9-5-1 0 0,4-2 8 0 0,-1-1 0 0 0,0-1 0 0 0,22-17 0 0 0,-29 19-34 0 0,1-1 1 0 0,-2 0-1 0 0,0 0 0 0 0,0-1 1 0 0,-1-1-1 0 0,0 0 1 0 0,-1 0-1 0 0,0-1 0 0 0,8-17 1 0 0,-13 23-36 0 0,-1 0-1 0 0,-1 0 1 0 0,1-1 0 0 0,-1 1 0 0 0,0-1-1 0 0,-1 1 1 0 0,0-1 0 0 0,0 1 0 0 0,-1-1 0 0 0,1 0-1 0 0,-2 0 1 0 0,1 1 0 0 0,-1-1 0 0 0,0 0-1 0 0,-1 1 1 0 0,0-1 0 0 0,0 1 0 0 0,-1 0 0 0 0,1-1-1 0 0,-6-7 1 0 0,6 10-273 0 0,-1 0 0 0 0,0 0 0 0 0,-1 1 0 0 0,1-1-1 0 0,-1 1 1 0 0,0-1 0 0 0,0 1 0 0 0,0 0 0 0 0,0 1 0 0 0,-1-1 0 0 0,0 1-1 0 0,1 0 1 0 0,-11-5 0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13647 0 0,'0'2'628'0'0,"-1"7"-507"0"0,-1 1 0 0 0,0 0 0 0 0,-1 0 0 0 0,0-1-1 0 0,0 0 1 0 0,-10 17 0 0 0,9-17 5 0 0,-26 51 1649 0 0,-40 56-1 0 0,0 0-147 0 0,-129 224 604 0 0,86-150-2051 0 0,13-29-832 0 0,28-60-2771 0 0,61-85 1479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0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114 150 1375 0 0,'-1'1'107'0'0,"-25"21"241"0"0,-43 27 12172 0 0,63-45-12240 0 0,-5 3 2101 0 0,16-13 1394 0 0,9-8-860 0 0,-6 8-3913 0 0,45-25 1571 0 0,1 3 0 0 0,77-30 0 0 0,-100 45-439 0 0,24-9 20 0 0,2 4 0 0 0,72-16 0 0 0,-119 32-232 0 0,-8 2-52 0 0,-2 4-276 0 0,0 0 369 0 0,-1 0-1 0 0,0 0 0 0 0,0 0 1 0 0,0-1-1 0 0,0 1 0 0 0,0 0 1 0 0,-1 0-1 0 0,0-1 1 0 0,-2 5-1 0 0,-26 33 44 0 0,12-17-17 0 0,-28 44-5 0 0,3 2 0 0 0,4 2 0 0 0,-47 117 0 0 0,14 31 240 0 0,69-202-429 0 0,3-16-489 0 0,12-5-9879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7367 0 0,'9'-18'678'0'0,"1"-1"0"0"0,1 1 0 0 0,1 0 0 0 0,0 1 0 0 0,2 1 0 0 0,0 0 0 0 0,0 1 0 0 0,1 0 0 0 0,23-16 0 0 0,-11 12-46 0 0,1 0 1 0 0,0 2 0 0 0,2 1 0 0 0,0 2-1 0 0,37-13 1 0 0,-48 20-247 0 0,0 1-1 0 0,0 1 1 0 0,1 1 0 0 0,30-2-1 0 0,-39 5-215 0 0,0 1 0 0 0,1 1 0 0 0,-1 0 0 0 0,0 0 0 0 0,0 1 0 0 0,0 0 0 0 0,0 1 0 0 0,-1 0 0 0 0,18 8 0 0 0,-24-9-115 0 0,1 1 0 0 0,0-1 1 0 0,-1 1-1 0 0,0 0 0 0 0,0 0 0 0 0,0 1 0 0 0,0-1 0 0 0,0 1 0 0 0,-1 0 0 0 0,1 0 1 0 0,-1 0-1 0 0,0 1 0 0 0,-1-1 0 0 0,1 1 0 0 0,-1-1 0 0 0,0 1 0 0 0,0 0 1 0 0,0 0-1 0 0,0 0 0 0 0,-1 0 0 0 0,0 0 0 0 0,1 9 0 0 0,-2-5-13 0 0,0 0 0 0 0,0 0 0 0 0,-1 0 0 0 0,0 0-1 0 0,-1 0 1 0 0,0 0 0 0 0,-1 0 0 0 0,1 0 0 0 0,-1-1 0 0 0,-1 0-1 0 0,0 1 1 0 0,-6 9 0 0 0,-5 4 124 0 0,-1 0-1 0 0,-35 37 0 0 0,-45 32 112 0 0,80-77-266 0 0,-20 17-203 0 0,-2-3 0 0 0,0 0 0 0 0,-2-3 0 0 0,-46 23 0 0 0,73-42-619 0 0,-26 9-1 0 0,34-13-782 0 0,0-1 1 0 0,-1 0-1 0 0,1 0 0 0 0,-9 0 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8287 0 0,'0'0'639'0'0,"-2"2"-415"0"0,-17 25 2452 0 0,-1-1-1 0 0,-30 29 1 0 0,-19 12-1162 0 0,50-49-1116 0 0,0 2 1 0 0,2 0-1 0 0,-22 32 0 0 0,33-42-397 0 0,0 0 0 0 0,0 1 0 0 0,0 0 0 0 0,2 0 1 0 0,-1 1-1 0 0,1-1 0 0 0,1 1 0 0 0,0 0 0 0 0,-2 21 0 0 0,5-29 30 0 0,0 0 0 0 0,0 0 0 0 0,0 1 0 0 0,1-1 0 0 0,0 0 0 0 0,-1 0 0 0 0,1 0 0 0 0,1 0 0 0 0,-1 0 0 0 0,1 0 0 0 0,-1 0 0 0 0,1 0 0 0 0,4 5 0 0 0,-5-8 465 0 0,1-1-218 0 0,5 0-155 0 0,0-1-1 0 0,0 0 1 0 0,0 0-1 0 0,-1-1 1 0 0,1 0-1 0 0,0 0 1 0 0,-1 0-1 0 0,1-1 1 0 0,-1 0-1 0 0,0-1 1 0 0,0 1-1 0 0,0-1 1 0 0,0 0-1 0 0,-1 0 1 0 0,8-9-1 0 0,83-78 25 0 0,-82 75-342 0 0,-1-1 1 0 0,0 0-1 0 0,-1 0 0 0 0,12-24 0 0 0,-20 33 127 0 0,0-1 0 0 0,-1 0 0 0 0,0 0 0 0 0,0-1 0 0 0,-1 1 0 0 0,0 0 0 0 0,-1-1 0 0 0,0 1 0 0 0,0-11 0 0 0,-1 14 34 0 0,-1 1 0 0 0,1-1 1 0 0,-1 1-1 0 0,0-1 0 0 0,0 1 1 0 0,-1-1-1 0 0,0 1 0 0 0,0 0 1 0 0,0 0-1 0 0,0 0 0 0 0,-1 0 1 0 0,0 0-1 0 0,0 0 0 0 0,0 0 1 0 0,-1 1-1 0 0,-6-7 0 0 0,7 8-12 0 0,-1 0 0 0 0,1 1-1 0 0,-1-1 1 0 0,0 1 0 0 0,0-1-1 0 0,0 1 1 0 0,0 0 0 0 0,0 1-1 0 0,-1-1 1 0 0,1 1 0 0 0,-1-1-1 0 0,1 1 1 0 0,-1 1 0 0 0,1-1-1 0 0,-1 1 1 0 0,-5 0 0 0 0,3 0-69 0 0,0 1 0 0 0,0 0 0 0 0,0 1 0 0 0,0 0 1 0 0,1 0-1 0 0,-1 0 0 0 0,1 1 0 0 0,-1 0 0 0 0,1 0 0 0 0,-7 5 1 0 0,4-3-2609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1 627 17391 0 0,'0'0'5331'0'0,"1"-2"-4929"0"0,5-12 427 0 0,7-26-1 0 0,-1 2-250 0 0,15-31 121 0 0,40-70 0 0 0,-47 102-691 0 0,2 1 0 0 0,1 2 1 0 0,41-47-1 0 0,-52 67-242 0 0,0 1 1 0 0,2 1-1 0 0,-1 0 1 0 0,1 1 0 0 0,1 0-1 0 0,0 1 1 0 0,1 1-1 0 0,0 0 1 0 0,0 1-1 0 0,24-8 1 0 0,-25 13-914 0 0,0 0 1 0 0,1 0-1 0 0,-1 1 0 0 0,1 1 1 0 0,16 1-1 0 0,-10 0-820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71 11055 0 0,'49'-70'7555'0'0,"-50"72"-7051"0"0,-15 35 415 0 0,-38 61 1 0 0,24-46-516 0 0,-175 341 1500 0 0,154-293-1827 0 0,-14 36 0 0 0,-55 100 35 0 0,33-113-1672 0 0,73-105 158 0 0,7-8-668 0 0</inkml:trace>
  <inkml:trace contextRef="#ctx0" brushRef="#br0" timeOffset="1">1 665 17535 0 0,'0'0'3994'0'0,"1"0"-3265"0"0,21-8 414 0 0,0 1 1 0 0,38-7-1 0 0,50 0-913 0 0,-38 5-66 0 0,-35 4-397 0 0,107-13 817 0 0,-107 15-2390 0 0,71 4 1 0 0,-88 1 30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254 365 7367 0 0,'-1'2'568'0'0,"-22"38"805"0"0,-19 20 7114 0 0,-1 1-4304 0 0,11-12-2772 0 0,-56 96-4 0 0,65-94-1564 0 0,22-50-122 0 0</inkml:trace>
  <inkml:trace contextRef="#ctx0" brushRef="#br0" timeOffset="1">624 17 12895 0 0,'0'0'576'0'0,"-5"-6"112"0"0,-3 1-552 0 0,1 1-136 0 0,-2 3 0 0 0,0 1 0 0 0,0 1 1064 0 0,0 5-488 0 0,2 1 8 0 0,2 2-416 0 0,-1 4-80 0 0,3 3-24 0 0,-1-2-6792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8751 0 0,'-2'1'4234'0'0,"-32"23"12"0"0,-16 20-3494 0 0,17-14-116 0 0,11-11-219 0 0,-75 68 847 0 0,82-71-1003 0 0,1 0 0 0 0,0 0-1 0 0,-22 37 1 0 0,35-51-219 0 0,0-1 0 0 0,0 1-1 0 0,0-1 1 0 0,0 1 0 0 0,0 0-1 0 0,1-1 1 0 0,-1 1 0 0 0,1 0 0 0 0,-1 0-1 0 0,1-1 1 0 0,0 1 0 0 0,0 0-1 0 0,-1 0 1 0 0,1-1 0 0 0,1 1 0 0 0,-1 0-1 0 0,0 0 1 0 0,0 0 0 0 0,1-1-1 0 0,-1 1 1 0 0,0 0 0 0 0,1-1 0 0 0,0 1-1 0 0,-1 0 1 0 0,1-1 0 0 0,0 1-1 0 0,1 1 1 0 0,0-1 14 0 0,1 0 0 0 0,-1 0 0 0 0,0 0 0 0 0,0-1-1 0 0,1 1 1 0 0,-1-1 0 0 0,0 0 0 0 0,1 1 0 0 0,0-1 0 0 0,-1 0-1 0 0,1-1 1 0 0,0 1 0 0 0,-1 0 0 0 0,1-1 0 0 0,0 1 0 0 0,4-1-1 0 0,8 0-11 0 0,0 0 0 0 0,0-1-1 0 0,0-1 1 0 0,0-1-1 0 0,0 0 1 0 0,-1 0-1 0 0,21-9 1 0 0,-24 8-71 0 0,1-1 1 0 0,-1-1 0 0 0,0 0-1 0 0,-1-1 1 0 0,1 0-1 0 0,-1 0 1 0 0,-1-1-1 0 0,1 0 1 0 0,10-14-1 0 0,-16 17-27 0 0,0 0 0 0 0,0 0 0 0 0,-1-1 0 0 0,0 0 0 0 0,0 1-1 0 0,-1-1 1 0 0,1 0 0 0 0,-1 0 0 0 0,2-12 0 0 0,-1 1 95 0 0,-2 0 0 0 0,0-23 0 0 0,0 1-2509 0 0,3-1-3313 0 0,0 26-633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5 313 8751 0 0,'-5'7'13067'0'0,"27"-15"-12705"0"0,0-2 0 0 0,0 0 0 0 0,25-17 1 0 0,-20 12-282 0 0,11-9-69 0 0,-1-2 0 0 0,42-37-1 0 0,-49 37 68 0 0,2 1-1 0 0,1 1 1 0 0,46-24 0 0 0,-74 45-18 0 0,-3 2-1 0 0,1-1-1 0 0,0 1 1 0 0,0 0-1 0 0,0 0 1 0 0,-1 0-1 0 0,1 0 1 0 0,0 0 0 0 0,6 0-1 0 0,-7 2-34 0 0,-1-1 1 0 0,0 1-1 0 0,0 0 0 0 0,0 0 1 0 0,0 0-1 0 0,0 0 0 0 0,-1 0 1 0 0,1 0-1 0 0,0 0 0 0 0,0 0 1 0 0,-1 0-1 0 0,1 0 0 0 0,0 1 1 0 0,-1-1-1 0 0,0 0 0 0 0,1 3 1 0 0,2 8 98 0 0,-1-1 1 0 0,0 1-1 0 0,-1 0 0 0 0,-1 0 1 0 0,0 0-1 0 0,-3 24 0 0 0,0 0 223 0 0,2-17-283 0 0,1 1-1 0 0,1-1 1 0 0,6 33 0 0 0,-6-46-67 0 0,0 0 0 0 0,1-1 1 0 0,-1 0-1 0 0,1 1 1 0 0,1-1-1 0 0,-1 0 0 0 0,1 0 1 0 0,-1 0-1 0 0,2 0 1 0 0,-1-1-1 0 0,0 1 1 0 0,1-1-1 0 0,0 0 0 0 0,0 0 1 0 0,0 0-1 0 0,0 0 1 0 0,6 3-1 0 0,0-3-2250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598 238 1375 0 0,'30'-28'124'0'0,"82"-82"1967"0"0,-85 81-435 0 0,-14 18-165 0 0,-1-2 1 0 0,-1 0-1 0 0,14-20 5072 0 0,-48 52-4253 0 0,17-15-2196 0 0,0 0 1 0 0,1 1 0 0 0,-7 7-1 0 0,-7 11 263 0 0,2 2 0 0 0,-25 48 0 0 0,17-29-8 0 0,-147 265 1033 0 0,-58 97-1108 0 0,211-373-297 0 0,-16 26-348 0 0,-80 102 0 0 0,114-160 319 0 0,-39 42-882 0 0,37-40 689 0 0,0 0 0 0 0,-1 0 0 0 0,0 0 0 0 0,0 0 0 0 0,0-1 0 0 0,0 1 0 0 0,0-1 0 0 0,0 0 0 0 0,-9 2 0 0 0,12-4-839 0 0,0-1-199 0 0,-5-7-822 0 0,0-2-3146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16671 0 0,'0'0'1675'0'0,"2"1"-1534"0"0,6 3 5 0 0,-1-1 0 0 0,1 0-1 0 0,0 0 1 0 0,0-1 0 0 0,0 0-1 0 0,0-1 1 0 0,1 0-1 0 0,15 1 1 0 0,72-7 1328 0 0,-85 4-1395 0 0,359-52 2450 0 0,0 0-3522 0 0,-305 48-2943 0 0,-42 3-3120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5527 0 0,'0'0'844'0'0,"0"2"603"0"0,-1 3-515 0 0,0-1-1 0 0,0 0 1 0 0,0 0 0 0 0,-1-1-1 0 0,1 1 1 0 0,-1 0-1 0 0,-4 6 1 0 0,-11 13 634 0 0,-69 79 468 0 0,76-89-1801 0 0,1-1 0 0 0,0 1 0 0 0,-11 21 0 0 0,16-26-82 0 0,1-1-1 0 0,0 1 1 0 0,0 0 0 0 0,1 0-1 0 0,0 0 1 0 0,0 0 0 0 0,1 0 0 0 0,-1 12-1 0 0,2-19-117 0 0,0 1 0 0 0,0 0 0 0 0,0-1 0 0 0,0 1 0 0 0,1 0 0 0 0,-1-1 0 0 0,0 1 0 0 0,1 0 0 0 0,-1-1 0 0 0,1 1 0 0 0,0-1-1 0 0,-1 1 1 0 0,1-1 0 0 0,0 1 0 0 0,0-1 0 0 0,0 0 0 0 0,0 1 0 0 0,0-1 0 0 0,0 0 0 0 0,2 2 0 0 0,-1-2 11 0 0,0 1 1 0 0,1-1-1 0 0,-1-1 1 0 0,0 1-1 0 0,0 0 1 0 0,1 0-1 0 0,-1-1 0 0 0,0 1 1 0 0,1-1-1 0 0,-1 0 1 0 0,0 0-1 0 0,5 0 1 0 0,5-1 149 0 0,0-1 0 0 0,0-1 0 0 0,0 0 0 0 0,16-6 0 0 0,17-7 75 0 0,78-41 0 0 0,-103 46-219 0 0,-2-1 0 0 0,1 0 0 0 0,-2-1 0 0 0,1-1 0 0 0,-2-1 0 0 0,19-21 0 0 0,-31 32-107 0 0,-1 0-1 0 0,0 0 0 0 0,0 0 1 0 0,0-1-1 0 0,-1 1 1 0 0,0-1-1 0 0,0 0 0 0 0,3-8 1 0 0,-5 12 40 0 0,0 0 1 0 0,1-1-1 0 0,-1 1 1 0 0,0-1 0 0 0,0 1-1 0 0,0 0 1 0 0,0-1-1 0 0,-1 1 1 0 0,1 0-1 0 0,0-1 1 0 0,-1 1 0 0 0,1 0-1 0 0,0-1 1 0 0,-1 1-1 0 0,0 0 1 0 0,1 0-1 0 0,-1-1 1 0 0,0 1-1 0 0,1 0 1 0 0,-1 0 0 0 0,0 0-1 0 0,0 0 1 0 0,0 0-1 0 0,0 0 1 0 0,0 0-1 0 0,0 0 1 0 0,0 1-1 0 0,-1-1 1 0 0,1 0 0 0 0,0 1-1 0 0,0-1 1 0 0,0 0-1 0 0,-1 1 1 0 0,1 0-1 0 0,0-1 1 0 0,-3 1-1 0 0,-13-4-204 0 0,0 0-1 0 0,0 2 0 0 0,-34-1 1 0 0,36 3-316 0 0,1-1 0 0 0,-1-1-1 0 0,0 0 1 0 0,1 0 0 0 0,-28-9 0 0 0,28 4-6355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0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35 121 5527 0 0,'-2'1'423'0'0,"-30"22"11344"0"0,52-16-10044 0 0,-8-2-1108 0 0,1-2-226 0 0,-1 0 1 0 0,1-1-1 0 0,0 0 0 0 0,17-1 0 0 0,53-4 691 0 0,-69 2-942 0 0,20-2 61 0 0,-1-2 1 0 0,-1-1-1 0 0,59-19 0 0 0,91-46-276 0 0,-79 29-640 0 0,-83 34 913 0 0,-13 5-2377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46 115 2303 0 0,'1'-1'167'0'0,"9"-20"-25"0"0,10-11 16549 0 0,-19 38-16484 0 0,0-1-1 0 0,-1 0 1 0 0,1 0 0 0 0,-1 1-1 0 0,0-1 1 0 0,0 0-1 0 0,-2 7 1 0 0,-9 41 603 0 0,6-29-537 0 0,-20 71 285 0 0,15-64-464 0 0,2 1 0 0 0,1 0 0 0 0,-4 49-1 0 0,11-77-85 0 0,0 1-1 0 0,0 0 0 0 0,0 0 0 0 0,1 0 0 0 0,0 0 0 0 0,0-1 0 0 0,0 1 0 0 0,4 9 0 0 0,-5-13-4 0 0,1 0 0 0 0,0 1-1 0 0,-1-1 1 0 0,1 0 0 0 0,0 0-1 0 0,0 0 1 0 0,0 0 0 0 0,0 0-1 0 0,0 0 1 0 0,1 0 0 0 0,-1 0-1 0 0,0 0 1 0 0,0 0 0 0 0,1 0-1 0 0,-1-1 1 0 0,0 1 0 0 0,1-1-1 0 0,-1 1 1 0 0,0-1 0 0 0,1 1-1 0 0,-1-1 1 0 0,1 0 0 0 0,-1 0-1 0 0,1 0 1 0 0,-1 0 0 0 0,1 0-1 0 0,-1 0 1 0 0,1 0 0 0 0,-1 0-1 0 0,1 0 1 0 0,-1-1 0 0 0,3 0-1 0 0,4-1 10 0 0,-1-1 0 0 0,0-1 0 0 0,0 1 0 0 0,0-1 0 0 0,0 0 0 0 0,10-9 0 0 0,36-33 51 0 0,-17 10-189 0 0,-3-2 1 0 0,57-82-1 0 0,-72 94 44 0 0,-18 38 102 0 0,-3 14 76 0 0,2-15-49 0 0,-1 8 26 0 0,1 0 0 0 0,1 0 0 0 0,1-1 0 0 0,1 1 0 0 0,0 0-1 0 0,2 0 1 0 0,0-1 0 0 0,7 20 0 0 0,-9-34-52 0 0,-1 1 0 0 0,1 0 0 0 0,1-1 0 0 0,-1 1 0 0 0,1-1 0 0 0,0 1 0 0 0,0-1 0 0 0,0 0 0 0 0,1-1 0 0 0,-1 1 0 0 0,1 0 0 0 0,0-1 0 0 0,0 0 0 0 0,0 0 0 0 0,0 0 0 0 0,1 0 0 0 0,-1-1 0 0 0,1 0 0 0 0,-1 0 0 0 0,1 0 0 0 0,0 0 0 0 0,0-1 0 0 0,0 0 0 0 0,0 0 0 0 0,0 0 0 0 0,0 0 0 0 0,0-1 0 0 0,0 0 0 0 0,1 0 0 0 0,-1 0 0 0 0,0-1 0 0 0,0 0 0 0 0,0 0 0 0 0,0 0 0 0 0,0-1 0 0 0,0 1 0 0 0,-1-1 0 0 0,1 0 0 0 0,8-6 0 0 0,-8 4 7 0 0,0 0 0 0 0,0 0 0 0 0,-1-1 1 0 0,1 0-1 0 0,-1 0 0 0 0,-1 0 0 0 0,1 0 0 0 0,-1-1 0 0 0,0 1 0 0 0,0-1 0 0 0,0 0 1 0 0,2-9-1 0 0,2-8 207 0 0,8-46 0 0 0,18-72 137 0 0,-25 118-432 0 0,0 0-1 0 0,2 0 1 0 0,23-40 0 0 0,-26 53-378 0 0,-1 0 1 0 0,1 1 0 0 0,1 1-1 0 0,0-1 1 0 0,0 1 0 0 0,18-13-1 0 0,-8 9-1091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17391 0 0,'0'0'2642'0'0,"-1"2"-1816"0"0,-10 15 99 0 0,-2-1 1 0 0,-23 26-1 0 0,-4 5-377 0 0,22-24-455 0 0,1 1 1 0 0,2 2-1 0 0,0-1 0 0 0,1 2 1 0 0,-14 39-1 0 0,26-59-495 0 0,0-1-1 0 0,1 1 0 0 0,0 0 1 0 0,0-1-1 0 0,0 1 1 0 0,1 0-1 0 0,0 0 1 0 0,1 0-1 0 0,-1-1 0 0 0,1 1 1 0 0,0 0-1 0 0,1-1 1 0 0,2 8-1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1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 1839 0 0,'2'-2'11098'0'0,"-8"13"-7482"0"0,1-3-1562 0 0,-77 195 2014 0 0,8-14-3019 0 0,-190 300-496 0 0,207-390-647 0 0,16-32-394 0 0,34-58-262 0 0,0 1 0 0 0,-1-1 0 0 0,0 0 1 0 0,-13 11-1 0 0,12-16-701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8751 0 0,'0'2'5588'0'0,"0"0"-5283"0"0,0 0 1 0 0,1 0-1 0 0,-1 0 0 0 0,0 0 0 0 0,0 0 0 0 0,1 0 1 0 0,-1 0-1 0 0,1 0 0 0 0,0 0 0 0 0,0 0 0 0 0,0-1 0 0 0,-1 1 1 0 0,2 0-1 0 0,-1 0 0 0 0,0-1 0 0 0,0 1 0 0 0,0-1 0 0 0,1 1 1 0 0,2 1-1 0 0,-1-1-109 0 0,0 0 0 0 0,0 0 1 0 0,1 0-1 0 0,-1-1 0 0 0,1 1 0 0 0,-1-1 1 0 0,1 0-1 0 0,0 0 0 0 0,7 1 0 0 0,6-1 30 0 0,0 0-1 0 0,0-2 0 0 0,30-3 1 0 0,-42 3 74 0 0,251-39 1237 0 0,-189 25-1740 0 0,115-41 0 0 0,-137 38-1601 0 0,-2 0-595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16671 0 0,'0'0'1512'0'0,"1"2"-1245"0"0,1 1-204 0 0,-1 0 0 0 0,0 0-1 0 0,0 0 1 0 0,0 1 0 0 0,0-1 0 0 0,0 0 0 0 0,-1 1-1 0 0,1-1 1 0 0,-1 0 0 0 0,0 1 0 0 0,0-1 0 0 0,0 1 0 0 0,-1-1-1 0 0,1 0 1 0 0,-1 1 0 0 0,-1 4 0 0 0,-4 10 377 0 0,-12 30 0 0 0,12-34-283 0 0,-43 94 1341 0 0,-86 142 0 0 0,-2-12-1010 0 0,-24 38-136 0 0,135-231-344 0 0,12-20 8 0 0,-1 0 1 0 0,-1 0 0 0 0,-36 40 0 0 0,55-88 47 0 0,1 11-103 0 0,1 0 0 0 0,1 0 0 0 0,0 0 0 0 0,1 1 0 0 0,0 0 0 0 0,0 1 0 0 0,2-1 0 0 0,15-16 0 0 0,2 3-231 0 0,57-42 0 0 0,-67 56 193 0 0,-1-1-1 0 0,1 2 0 0 0,1 0 1 0 0,17-7-1 0 0,-26 14 53 0 0,-1-1 0 0 0,1 1 0 0 0,-1 0 0 0 0,1 1 1 0 0,0 0-1 0 0,0 0 0 0 0,-1 0 0 0 0,1 1 0 0 0,0 1 0 0 0,0-1 0 0 0,0 1 0 0 0,9 3 0 0 0,-15-4 39 0 0,0 1 0 0 0,0-1 0 0 0,0 1 0 0 0,0 0 0 0 0,-1 0 0 0 0,1 0 0 0 0,0 0 1 0 0,-1 0-1 0 0,1 0 0 0 0,0 0 0 0 0,-1 1 0 0 0,0-1 0 0 0,1 0 0 0 0,-1 1 0 0 0,0-1 0 0 0,0 1 0 0 0,0 0 0 0 0,0-1 0 0 0,0 1 0 0 0,0 0 0 0 0,0 0 0 0 0,0 0 0 0 0,-1-1 0 0 0,2 5 0 0 0,-1 2 103 0 0,0 1 0 0 0,-1 0-1 0 0,0 0 1 0 0,-1 13 0 0 0,0 12 52 0 0,1-29-540 0 0,1 1 0 0 0,0-1-1 0 0,0 0 1 0 0,0 1 0 0 0,0-1 0 0 0,1 0-1 0 0,0 0 1 0 0,0 0 0 0 0,0 0 0 0 0,1 0 0 0 0,3 5-1 0 0,0-1-366 0 0</inkml:trace>
  <inkml:trace contextRef="#ctx0" brushRef="#br0" timeOffset="1">781 893 5063 0 0,'32'-25'6424'0'0,"-30"31"-1991"0"0,3 3-2158 0 0,0 3-1295 0 0,-4-8-784 0 0,-1 0 0 0 0,1 1 0 0 0,-1-1 0 0 0,0 0-1 0 0,0 0 1 0 0,-1 0 0 0 0,1 0 0 0 0,-1 0 0 0 0,-1 5 0 0 0,-15 37 1122 0 0,8-23-667 0 0,-66 176 974 0 0,68-168-2071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4 333 15175 0 0,'0'0'8893'0'0,"-3"-8"-8742"0"0,10-5-147 0 0,2-1 0 0 0,-1 2 0 0 0,2-1 0 0 0,-1 1 0 0 0,19-16 0 0 0,65-51 50 0 0,-60 52-45 0 0,-10 8 1 0 0,1 2-1 0 0,49-27 1 0 0,-57 35 49 0 0,1 2 0 0 0,0 0 0 0 0,1 1 0 0 0,-1 0 0 0 0,34-4-1 0 0,-49 9-34 0 0,0 1 0 0 0,0 0-1 0 0,0-1 1 0 0,0 1-1 0 0,0 0 1 0 0,0 0-1 0 0,-1 1 1 0 0,1-1 0 0 0,0 0-1 0 0,0 1 1 0 0,0-1-1 0 0,0 1 1 0 0,0-1-1 0 0,0 1 1 0 0,0 0 0 0 0,-1 0-1 0 0,1 0 1 0 0,2 1-1 0 0,-3 0 1 0 0,0-1 0 0 0,0 1 0 0 0,1 0 0 0 0,-1 0 0 0 0,0-1 0 0 0,0 1 0 0 0,0 0 0 0 0,-1 0 0 0 0,1 0 0 0 0,0 0 0 0 0,-1 0-1 0 0,1 0 1 0 0,-1 0 0 0 0,0 0 0 0 0,0 1 0 0 0,0 1 0 0 0,0 7 41 0 0,0-1 0 0 0,-1 1 0 0 0,0-1 0 0 0,-1 0 0 0 0,-5 15 1 0 0,-20 50 137 0 0,14-40-77 0 0,7-20-101 0 0,-20 64 65 0 0,24-71-89 0 0,0 1 0 0 0,1 0 1 0 0,0-1-1 0 0,1 1 0 0 0,-1 0 1 0 0,2 0-1 0 0,0 10 0 0 0,0-18-52 0 0,-1 0 0 0 0,0 0-1 0 0,1-1 1 0 0,-1 1-1 0 0,0 0 1 0 0,1 0-1 0 0,-1-1 1 0 0,1 1-1 0 0,-1 0 1 0 0,1-1 0 0 0,-1 1-1 0 0,1 0 1 0 0,-1-1-1 0 0,1 1 1 0 0,0-1-1 0 0,0 1 1 0 0,-1-1-1 0 0,1 1 1 0 0,0-1 0 0 0,-1 0-1 0 0,1 1 1 0 0,0-1-1 0 0,0 0 1 0 0,0 1-1 0 0,0-1 1 0 0,1 0-1 0 0,23 2-3094 0 0,-21-3 2534 0 0,5 1-1627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53 22575 0 0,'-3'-13'2008'0'0,"-2"1"-1608"0"0,1 1-320 0 0,2 2 872 0 0,11 4-1528 0 0,4 3-952 0 0,3 4 24 0 0,0 1-48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14567 0 0,'0'0'3131'0'0,"2"0"-2284"0"0,8 2-472 0 0,0-1-1 0 0,0 0 1 0 0,1 0 0 0 0,-1-1 0 0 0,0 0 0 0 0,10-3 0 0 0,65-12 648 0 0,-64 11-764 0 0,193-49 1378 0 0,-30 7-722 0 0,-125 33-709 0 0,68-4 0 0 0,-88 13-156 0 0,40-2-142 0 0,-70 6 28 0 0,-1 0 0 0 0,1 1 1 0 0,-1 0-1 0 0,0 0 0 0 0,1 1 1 0 0,13 4-1 0 0,-20-5-127 0 0,-3 11-1077 0 0,0-9 957 0 0,0 1 0 0 0,0-1 0 0 0,-1 0 0 0 0,1 0 0 0 0,-1 0 0 0 0,0-1 0 0 0,0 1 0 0 0,0 0 0 0 0,0-1 0 0 0,-1 1 0 0 0,1-1 0 0 0,-1 0 0 0 0,1 0 0 0 0,-5 3 0 0 0,-6 5-1373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92 1839 0 0,'-1'-23'-1348'0'0,"1"18"2453"0"0,0 0-1 0 0,0 1 1 0 0,1-1 0 0 0,-1 0 0 0 0,3-5 0 0 0,-3 8-480 0 0,1 0 0 0 0,0 1 0 0 0,0-1 0 0 0,-1 0 0 0 0,1 0 0 0 0,1 0 0 0 0,-1 1 0 0 0,0-1 0 0 0,0 0 0 0 0,1 1 0 0 0,-1-1 0 0 0,1 1 1 0 0,1-2-1 0 0,-1 2-356 0 0,0-1 0 0 0,0 1 1 0 0,0 0-1 0 0,0 1 1 0 0,0-1-1 0 0,1 0 0 0 0,-1 0 1 0 0,4 0-1 0 0,-5 1-187 0 0,1 0 0 0 0,-1 0-1 0 0,1 0 1 0 0,-1 0 0 0 0,1 0 0 0 0,-1 0-1 0 0,1 0 1 0 0,-1 0 0 0 0,0 1-1 0 0,1-1 1 0 0,-1 0 0 0 0,1 1 0 0 0,-1 0-1 0 0,0-1 1 0 0,1 1 0 0 0,-1 0 0 0 0,0-1-1 0 0,0 1 1 0 0,2 1 0 0 0,-1 0-4 0 0,-1 0 1 0 0,1 0-1 0 0,0 1 1 0 0,-1-1 0 0 0,1 0-1 0 0,-1 1 1 0 0,0-1-1 0 0,0 0 1 0 0,2 5-1 0 0,-1 3 31 0 0,1 0-1 0 0,-2 0 1 0 0,0 0-1 0 0,1 14 1 0 0,-3 14 69 0 0,-1 0 0 0 0,-2 0 1 0 0,-2 0-1 0 0,-1 0 0 0 0,-19 56 0 0 0,-2-13 88 0 0,-54 106-1 0 0,46-120-214 0 0,21-41-104 0 0,1 1-1 0 0,2 0 1 0 0,-13 38-1 0 0,21-51-1111 0 0,3 1-4034 0 0,2-1-1821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12439 0 0,'1'-2'3098'0'0,"23"-18"2553"0"0,-19 17-5341 0 0,0 0 1 0 0,-1 1-1 0 0,1 0 0 0 0,0-1 1 0 0,0 2-1 0 0,0-1 1 0 0,8-1-1 0 0,131-17 1471 0 0,4-2-1578 0 0,-47 4-530 0 0,-33 9-3670 0 0,-47 6-3831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0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13703 0 0,'0'0'3658'0'0,"1"1"-2906"0"0,2 12-403 0 0,0-1 0 0 0,0 1 1 0 0,-1 0-1 0 0,-1-1 1 0 0,0 1-1 0 0,-1 0 1 0 0,-1 0-1 0 0,1 0 1 0 0,-2-1-1 0 0,-3 18 1 0 0,-6 11-257 0 0,-29 71 1 0 0,24-71 105 0 0,-23 61-503 0 0,37-97-137 0 0,0 0 0 0 0,1 0 0 0 0,0 1 0 0 0,0 5 0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7367 0 0,'0'-8'10783'0'0,"11"6"-7173"0"0,-9 3-3476 0 0,0 0 0 0 0,1 1-1 0 0,-1-1 1 0 0,0 0-1 0 0,0 1 1 0 0,0 0 0 0 0,0-1-1 0 0,0 1 1 0 0,0 0-1 0 0,-1 0 1 0 0,1 0 0 0 0,-1 0-1 0 0,1 0 1 0 0,-1 0-1 0 0,0 1 1 0 0,1-1 0 0 0,-1 0-1 0 0,1 4 1 0 0,0 0 68 0 0,0 1 0 0 0,-1 0 0 0 0,1-1 0 0 0,-1 1 0 0 0,0 13 0 0 0,-1-18-71 0 0,0 0-65 0 0,-2 5-200 0 0,2-5-614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17 12439 0 0,'-12'-4'904'0'0,"0"1"0"0"0,-1 0 0 0 0,1 1 0 0 0,-1 1 0 0 0,-20 0 0 0 0,26 1-498 0 0,0 1 1 0 0,0 0 0 0 0,0 0-1 0 0,0 1 1 0 0,0-1-1 0 0,0 2 1 0 0,0-1-1 0 0,1 1 1 0 0,0 0 0 0 0,-1 0-1 0 0,-8 7 1 0 0,5-2-371 0 0,0 0 1 0 0,0 1-1 0 0,1 0 1 0 0,0 1-1 0 0,1-1 1 0 0,0 2-1 0 0,-10 16 0 0 0,9-11-7 0 0,1 1-1 0 0,0 0 0 0 0,1 1 1 0 0,-7 29-1 0 0,10-30-40 0 0,1 1 0 0 0,-3 31 0 0 0,6-41 8 0 0,0 0 0 0 0,0 1 0 0 0,1-1 0 0 0,0 0 0 0 0,1 0 0 0 0,-1 0 0 0 0,2 0 0 0 0,3 10 0 0 0,-5-15 13 0 0,0-1-1 0 0,1 1 1 0 0,0 0-1 0 0,-1-1 1 0 0,1 1 0 0 0,0-1-1 0 0,0 1 1 0 0,0-1-1 0 0,1 0 1 0 0,-1 0-1 0 0,0 0 1 0 0,1 0 0 0 0,0 0-1 0 0,4 2 1 0 0,-2-2 23 0 0,-1-1 0 0 0,1 1 1 0 0,0-1-1 0 0,0 0 1 0 0,0 0-1 0 0,0 0 0 0 0,0-1 1 0 0,7 0-1 0 0,1 0 41 0 0,-1-2-1 0 0,1 0 1 0 0,-1 0-1 0 0,0-1 1 0 0,0-1 0 0 0,17-7-1 0 0,-14 5 30 0 0,-1-1-1 0 0,0 0 1 0 0,-1-1 0 0 0,19-13-1 0 0,-27 17-92 0 0,-1-1 0 0 0,1 1-1 0 0,-1-1 1 0 0,0 0 0 0 0,0 0-1 0 0,-1 0 1 0 0,1 0 0 0 0,-1-1-1 0 0,0 1 1 0 0,0-1 0 0 0,-1 0-1 0 0,0 0 1 0 0,3-11-1 0 0,-3 5 16 0 0,-1-1-1 0 0,0 1 1 0 0,0 0-1 0 0,-1 0 1 0 0,-1-1-1 0 0,0 1 1 0 0,-1 0-1 0 0,-5-22 1 0 0,2 18-193 0 0,0 0 1 0 0,-2 0-1 0 0,1 1 1 0 0,-2-1-1 0 0,-18-26 0 0 0,24 39 30 0 0,-1-1-1 0 0,1 1 1 0 0,-1 0-1 0 0,0 0 1 0 0,0 0-1 0 0,0 0 1 0 0,-1 1-1 0 0,1-1 1 0 0,-1 1-1 0 0,1 0 1 0 0,-1 0-1 0 0,0 0 1 0 0,0 1-1 0 0,0-1 1 0 0,0 1-1 0 0,-4-1 1 0 0,7 2 59 0 0,1 0 1 0 0,-1 0 0 0 0,1 0 0 0 0,0 0 0 0 0,-1 0 0 0 0,1 0 0 0 0,-1 0 0 0 0,1 1 0 0 0,-1-1 0 0 0,1 0 0 0 0,0 0 0 0 0,-1 0 0 0 0,1 1 0 0 0,0-1 0 0 0,-1 0 0 0 0,1 0 0 0 0,0 1 0 0 0,-1-1 0 0 0,1 0 0 0 0,0 1 0 0 0,-1-1-1 0 0,1 1 1 0 0,0-1 0 0 0,0 0 0 0 0,-1 1 0 0 0,1-1 0 0 0,0 1 0 0 0,-6 11-989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78 9671 0 0,'13'-14'672'0'0,"0"1"0"0"0,0 1 0 0 0,2 0 0 0 0,28-15 11183 0 0,-43 28-11582 0 0,-2 10 1576 0 0,-13 15-2813 0 0,2-14 975 0 0,-2 0 0 0 0,1-1-1 0 0,-2 0 1 0 0,1-1 0 0 0,-2-1-1 0 0,-20 9 1 0 0,6-5-11 0 0,0-1 0 0 0,-1-1 0 0 0,0-2 0 0 0,0-1 0 0 0,-1-2 0 0 0,-62 4 0 0 0,85-9-13 0 0,-1-1 0 0 0,1-1 0 0 0,-16-2 0 0 0,23 3-34 0 0,1-1-1 0 0,-1 1 1 0 0,1-1 0 0 0,-1 0-1 0 0,1 0 1 0 0,0 0-1 0 0,-1 0 1 0 0,1 0 0 0 0,0-1-1 0 0,0 1 1 0 0,0-1 0 0 0,-1 1-1 0 0,2-1 1 0 0,-1 0 0 0 0,0 0-1 0 0,0 0 1 0 0,1 0 0 0 0,-4-4-1 0 0,5 5-54 0 0,0 1 0 0 0,0-1 0 0 0,0 0-1 0 0,0 1 1 0 0,0-1 0 0 0,0 1 0 0 0,0-1 0 0 0,0 0-1 0 0,1 1 1 0 0,-1-1 0 0 0,0 1 0 0 0,0-1 0 0 0,0 1-1 0 0,1-1 1 0 0,-1 1 0 0 0,0-1 0 0 0,1 1 0 0 0,-1-1-1 0 0,0 1 1 0 0,1-1 0 0 0,-1 1 0 0 0,1-1 0 0 0,-1 1 0 0 0,0-1-1 0 0,1 1 1 0 0,-1 0 0 0 0,1-1 0 0 0,-1 1 0 0 0,1 0-1 0 0,0-1 1 0 0,0 5 108 0 0,0 1 0 0 0,-1-1-1 0 0,1 0 1 0 0,-1 0 0 0 0,0 0-1 0 0,-1 1 1 0 0,1-1 0 0 0,-1 0-1 0 0,1 0 1 0 0,-1 0 0 0 0,-1 0-1 0 0,1 0 1 0 0,0 0 0 0 0,-1 0-1 0 0,-3 6 1 0 0,-6 8 264 0 0,-22 32 1 0 0,23-37-100 0 0,5-5-102 0 0,-31 36 302 0 0,32-37-329 0 0,8 2-31 0 0,-1-6-24 0 0,0 0 0 0 0,0-1-1 0 0,0 1 1 0 0,0-1 0 0 0,0 0 0 0 0,0 0-1 0 0,1 0 1 0 0,-1 0 0 0 0,1-1 0 0 0,-1 1-1 0 0,1-1 1 0 0,-1 0 0 0 0,1 0 0 0 0,0 0-1 0 0,7 0 1 0 0,6 0-96 0 0,0 0-1 0 0,23-3 1 0 0,-13 0 49 0 0,31 1 5 0 0,1 2-1 0 0,91 13 0 0 0,-124-9 314 0 0,0 0 1 0 0,0 2-1 0 0,0 1 0 0 0,-1 0 0 0 0,0 2 0 0 0,-1 1 1 0 0,45 28-1 0 0,-63-34-155 0 0,0-1 0 0 0,0 1 0 0 0,0 0 0 0 0,-1 0 0 0 0,0 0 0 0 0,0 1 0 0 0,0 0 0 0 0,-1 0 0 0 0,0 0 0 0 0,0 0 0 0 0,4 9 0 0 0,-7-11-53 0 0,0 0-1 0 0,1 0 0 0 0,-1 0 0 0 0,-1 0 0 0 0,1 0 0 0 0,0 1 1 0 0,-1-1-1 0 0,0 0 0 0 0,0 0 0 0 0,0 1 0 0 0,-1-1 1 0 0,0 0-1 0 0,1 0 0 0 0,-1 0 0 0 0,-1 1 0 0 0,1-1 0 0 0,-1 0 1 0 0,1-1-1 0 0,-1 1 0 0 0,-4 6 0 0 0,0-2 26 0 0,0 0-1 0 0,-1 0 1 0 0,1 0 0 0 0,-1-1 0 0 0,-1-1-1 0 0,0 1 1 0 0,0-1 0 0 0,-10 6-1 0 0,-12 5 188 0 0,-34 14-1 0 0,61-29-239 0 0,-29 10 256 0 0,-1-1 0 0 0,0-2-1 0 0,-58 9 1 0 0,56-13-72 0 0,1-1 0 0 0,-47-1-1 0 0,58-4-168 0 0,0-1-1 0 0,0 0 1 0 0,0-2 0 0 0,-33-10-1 0 0,52 13-43 0 0,-1-1 0 0 0,1 0 0 0 0,-1 0-1 0 0,1 0 1 0 0,0 0 0 0 0,-1-1 0 0 0,2 0 0 0 0,-1 0-1 0 0,0 0 1 0 0,-5-6 0 0 0,7 8-134 0 0,1-1 0 0 0,0 0 0 0 0,0 0 0 0 0,0 1-1 0 0,0-1 1 0 0,0 0 0 0 0,0 0 0 0 0,0 0 0 0 0,1 0 0 0 0,-1 0 0 0 0,1 0 0 0 0,-1 0-1 0 0,1 0 1 0 0,0 0 0 0 0,0 0 0 0 0,0 0 0 0 0,0 0 0 0 0,0 0 0 0 0,0 0-1 0 0,1 0 1 0 0,-1 0 0 0 0,1 0 0 0 0,-1 0 0 0 0,1 0 0 0 0,0 0 0 0 0,0 0 0 0 0,1-3-1 0 0,4-2-1352 0 0,1 0-45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12463 0 0,'0'0'1134'0'0,"-1"1"-800"0"0,-4 3 172 0 0,0-1-1 0 0,0 2 0 0 0,0-1 1 0 0,1 1-1 0 0,-1-1 0 0 0,1 1 1 0 0,1 0-1 0 0,-1 1 0 0 0,-4 8 1 0 0,-24 58 1047 0 0,30-68-1469 0 0,-104 219 1140 0 0,51-115-1121 0 0,-40 84-93 0 0,73-146-244 0 0,-39 84-1545 0 0,55-118 296 0 0,0 1-3421 0 0,2-2-960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 11519 0 0,'0'0'887'0'0,"2"-1"-583"0"0,5-1-84 0 0,-1 0 994 0 0,-1 0 1 0 0,1 1 0 0 0,0-1-1 0 0,-1 1 1 0 0,7-1 0 0 0,-10 2-211 0 0,-1 12-861 0 0,-1-11-131 0 0,0 1 0 0 0,1 0 1 0 0,-1-1-1 0 0,0 1 0 0 0,0 0 0 0 0,0-1 0 0 0,-1 1 1 0 0,1 0-1 0 0,0-1 0 0 0,-2 4 0 0 0,-28 62 456 0 0,9-21-264 0 0,5-17-549 0 0,16-28-702 0 0,-2 7-2759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325 413 6911 0 0,'1'0'2750'0'0,"6"0"-1786"0"0,0 0 0 0 0,0-1 0 0 0,-1 0 1 0 0,1 0-1 0 0,-1-1 0 0 0,1 0 0 0 0,-1 0 1 0 0,7-4-1 0 0,-4 2-391 0 0,-1-1 0 0 0,1-1 0 0 0,-1 1 1 0 0,15-14-1 0 0,-12 8-433 0 0,0-1 0 0 0,-1 0 0 0 0,0 0 0 0 0,-1-1 0 0 0,0 0 0 0 0,-1-1 0 0 0,6-14-1 0 0,-10 18-125 0 0,0-1 0 0 0,-1 0 0 0 0,0 0 0 0 0,0 0-1 0 0,-2-1 1 0 0,1 1 0 0 0,-1 0 0 0 0,-1-12 0 0 0,0 15-22 0 0,-1 1 0 0 0,1-1 0 0 0,-1 1 0 0 0,-1-1 1 0 0,1 1-1 0 0,-1 0 0 0 0,-1-1 0 0 0,1 1 0 0 0,-1 0 0 0 0,-1 1 1 0 0,1-1-1 0 0,-1 1 0 0 0,-6-8 0 0 0,8 12-19 0 0,0-1-1 0 0,0 1 1 0 0,0 0-1 0 0,-1 0 0 0 0,1 0 1 0 0,-1 1-1 0 0,1-1 1 0 0,-1 1-1 0 0,0-1 1 0 0,0 1-1 0 0,0 0 1 0 0,0 0-1 0 0,0 0 0 0 0,0 0 1 0 0,0 1-1 0 0,0-1 1 0 0,0 1-1 0 0,0 0 1 0 0,0-1-1 0 0,0 2 1 0 0,0-1-1 0 0,0 0 1 0 0,0 1-1 0 0,0-1 0 0 0,-5 2 1 0 0,-5 3-79 0 0,-1 0 0 0 0,1 0 0 0 0,0 2-1 0 0,-15 9 1 0 0,14-8 61 0 0,-19 13 4 0 0,1 1 0 0 0,1 1 1 0 0,0 2-1 0 0,2 1 0 0 0,1 1 0 0 0,2 2 0 0 0,0 0 0 0 0,-31 50 0 0 0,48-66 41 0 0,1 1 0 0 0,0 0 0 0 0,-10 27 0 0 0,17-38 0 0 0,-1 1 0 0 0,1 0 0 0 0,0 0 0 0 0,0 0 0 0 0,1 0 0 0 0,-1 0 0 0 0,1 0 0 0 0,-1 0 0 0 0,1 0 0 0 0,1 0 0 0 0,-1 0 0 0 0,1 0 0 0 0,-1 0 0 0 0,1 0 0 0 0,0 0 0 0 0,0-1 0 0 0,1 1 0 0 0,-1 0 0 0 0,1-1 0 0 0,3 6 0 0 0,-3-6 0 0 0,0-1 0 0 0,1 1 0 0 0,0-1 0 0 0,-1 0-1 0 0,1 0 1 0 0,0 0 0 0 0,0 0 0 0 0,0-1 0 0 0,0 1 0 0 0,1-1 0 0 0,-1 0-1 0 0,0 0 1 0 0,1 0 0 0 0,-1 0 0 0 0,0 0 0 0 0,1-1 0 0 0,5 1-1 0 0,0-1 11 0 0,0 0-1 0 0,0-1 1 0 0,0 1-1 0 0,0-2 0 0 0,14-3 1 0 0,-4-1 9 0 0,0 0 0 0 0,0-1 0 0 0,-1-1 0 0 0,-1-1 0 0 0,29-19 1 0 0,-34 19 33 0 0,0 0 1 0 0,0-1-1 0 0,-2 0 1 0 0,1-1-1 0 0,-1 0 1 0 0,0-1 0 0 0,-1 0-1 0 0,8-15 1 0 0,-12 19 126 0 0,-6 14 18 0 0,-8 16-101 0 0,-85 146 711 0 0,21-41 18 0 0,37-61-697 0 0,-48 101 86 0 0,76-140-231 0 0,8-24-61 0 0,15-7-1679 0 0,1-5-43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5527 0 0,'0'0'498'0'0,"1"0"-406"0"0,7 0 452 0 0,-8-1-111 0 0,1 1 1 0 0,0 0 0 0 0,-1 0-1 0 0,1 0 1 0 0,0 0 0 0 0,-1 0-1 0 0,1 0 1 0 0,0 1 0 0 0,-1-1-1 0 0,1 0 1 0 0,0 0 0 0 0,-1 0-1 0 0,1 1 1 0 0,-1-1 0 0 0,1 0-1 0 0,0 0 1 0 0,-1 1 0 0 0,1-1-1 0 0,0 1 1 0 0,-1 0 128 0 0,1 0 1 0 0,-1 0-1 0 0,0 0 0 0 0,0 0 1 0 0,0 0-1 0 0,0 0 1 0 0,0 0-1 0 0,0 0 0 0 0,0 0 1 0 0,0 0-1 0 0,0 0 0 0 0,0 0 1 0 0,-1 1-1 0 0,0 4-563 0 0,-1 0 0 0 0,1 0-1 0 0,-1-1 1 0 0,-1 1 0 0 0,1 0 0 0 0,-1-1-1 0 0,-4 7 1 0 0,-28 36-30 0 0,18-26 7 0 0,-13 16-72 0 0,-2-2 0 0 0,-2 0 1 0 0,-55 44-1 0 0,31-31 96 0 0,3 2 0 0 0,-89 105 0 0 0,139-150 0 0 0,0 1 0 0 0,1-1 0 0 0,0 1 0 0 0,0 0 0 0 0,1 0 0 0 0,0 0 0 0 0,0 0 0 0 0,1 0 0 0 0,-3 14 0 0 0,4-18 0 0 0,1 0 0 0 0,0 1 0 0 0,0-1 0 0 0,0 0 0 0 0,0 0 0 0 0,0 0 0 0 0,1 1 0 0 0,0-1 0 0 0,0 0 0 0 0,-1 0 0 0 0,2 0 0 0 0,-1 0 0 0 0,0 0 0 0 0,1 0 0 0 0,-1 0 0 0 0,1-1 0 0 0,0 1 0 0 0,0 0 0 0 0,0-1 0 0 0,0 0 0 0 0,0 1 0 0 0,1-1 0 0 0,-1 0 0 0 0,1 0 0 0 0,4 3 0 0 0,1-1 8 0 0,1 1 1 0 0,-1-1-1 0 0,1-1 0 0 0,0 0 0 0 0,0 0 1 0 0,1 0-1 0 0,-1-1 0 0 0,0-1 1 0 0,17 1-1 0 0,4-1 41 0 0,52-7 0 0 0,-24-1 211 0 0,-1-3-1 0 0,-1-3 0 0 0,0-2 0 0 0,-1-2 0 0 0,104-49 0 0 0,-129 52-123 0 0,0-1 0 0 0,-2-1 0 0 0,0-2 0 0 0,46-38 0 0 0,-70 54-136 0 0,9-11 0 0 0,-11 12 2 0 0,-2 1-3 0 0,1-1 0 0 0,-1 1 1 0 0,1-1-1 0 0,-1 1 0 0 0,1-1 0 0 0,-1 0 1 0 0,1 1-1 0 0,-1-1 0 0 0,0 1 0 0 0,1-1 0 0 0,-1 0 1 0 0,0 1-1 0 0,1-1 0 0 0,-1 0 0 0 0,0 1 1 0 0,0-1-1 0 0,0 0 0 0 0,1 1 0 0 0,-1-1 0 0 0,0 0 1 0 0,0 1-1 0 0,0-2 0 0 0,0 0-16 0 0,0 0 0 0 0,0 0 0 0 0,0 1 0 0 0,0-1 0 0 0,0 0 0 0 0,0 0 0 0 0,-1 0 0 0 0,1 0 0 0 0,-1 1 0 0 0,1-1 0 0 0,-1 0 0 0 0,0 0 0 0 0,1 1 0 0 0,-1-1 0 0 0,0 1 1 0 0,0-1-1 0 0,0 1 0 0 0,0-1 0 0 0,-1 1 0 0 0,1-1 0 0 0,0 1 0 0 0,0 0 0 0 0,-3-2 0 0 0,-4-3-110 0 0,0 1 0 0 0,0 0 0 0 0,-13-6 0 0 0,7 4-14 0 0,11 6 115 0 0,0-1 0 0 0,0 1 0 0 0,0-1 0 0 0,0 1 0 0 0,0 0 0 0 0,0 0 0 0 0,0 1 0 0 0,-1-1 0 0 0,1 0 0 0 0,0 1 0 0 0,-1 0 0 0 0,1 0 0 0 0,0 0 0 0 0,-1 0 0 0 0,1 1 0 0 0,0-1-1 0 0,-1 1 1 0 0,-4 2 0 0 0,3-1 8 0 0,0 0-1 0 0,0 1 1 0 0,1 0-1 0 0,-1 1 1 0 0,1-1-1 0 0,0 0 1 0 0,0 1-1 0 0,0 0 1 0 0,0 0-1 0 0,-4 8 0 0 0,-3 2-166 0 0,2 1 0 0 0,0 0-1 0 0,1 1 1 0 0,0 0-1 0 0,1 0 1 0 0,1 1-1 0 0,1 0 1 0 0,0 0 0 0 0,1 0-1 0 0,1 0 1 0 0,-1 27-1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1168 3679 0 0,'0'0'167'0'0,"0"1"366"0"0,-3 4 740 0 0,0 1-1 0 0,1-1 0 0 0,0 0 0 0 0,0 1 0 0 0,0-1 1 0 0,-1 9-1 0 0,2-6-473 0 0,0 1 1 0 0,0 0 0 0 0,2 14-1 0 0,2 3-912 0 0,12 48-1 0 0,-6-36 1233 0 0,53 218 250 0 0,-42-194-1219 0 0,2 0 0 0 0,31 60 0 0 0,-47-110-115 0 0,-2-1-1 0 0,0 1 1 0 0,0 0 0 0 0,-1 0-1 0 0,0 1 1 0 0,-1-1 0 0 0,-1 1-1 0 0,1 14 1 0 0,-3 12 51 0 0,-8 51 0 0 0,2-16-89 0 0,6-69 61 0 0,1 0-1 0 0,0 1 1 0 0,0-1-1 0 0,0 1 1 0 0,1-1-1 0 0,0 0 1 0 0,2 8-1 0 0,-2-11 57 0 0,0-1-67 0 0,-1 1 0 0 0,1-1 0 0 0,0 0 0 0 0,0 1 0 0 0,0-1 0 0 0,0 0 1 0 0,1 0-1 0 0,-1 1 0 0 0,0-1 0 0 0,3 1 0 0 0,3 3 13 0 0,2 0 2596 0 0,-7-7-2624 0 0,0 1 0 0 0,-1-1 0 0 0,1 0-1 0 0,-1 0 1 0 0,1 0 0 0 0,-1 0 0 0 0,2-3 0 0 0,-3 3-11 0 0,9-15 12 0 0,0 0 0 0 0,-2-1 0 0 0,0-1 0 0 0,-1 1-1 0 0,7-36 1 0 0,-7 12-82 0 0,2-68 0 0 0,-7 7-60 0 0,4-68-98 0 0,0 101 179 0 0,25-118-1 0 0,-20 147 27 0 0,2 0-1 0 0,1 2 0 0 0,3 0 0 0 0,23-46 0 0 0,-18 48 3 0 0,82-168 0 0 0,-88 166-184 0 0,-1-1 1 0 0,15-80-1 0 0,1-87-834 0 0,-1 5 483 0 0,3 63 457 0 0,-28 123 76 0 0,-1 8 72 0 0,0 3-12 0 0,0-1 1 0 0,-1 0 0 0 0,0 0-1 0 0,0 0 1 0 0,0 1 0 0 0,1-9-1 0 0,-2 13-4 0 0,4-2-33 0 0,-4 2 760 0 0,8-13-557 0 0,-5 8-224 0 0,1 1 0 0 0,1 3 15 0 0,-4 3 43 0 0,6 2-43 0 0,1 2-10 0 0,0-1 1 0 0,0 0-1 0 0,0-1 0 0 0,1 0 0 0 0,12 2 0 0 0,-14-4 21 0 0,-1 0 0 0 0,1-1 0 0 0,0-1 0 0 0,11-1 0 0 0,-1 0 18 0 0,0 1 8 0 0,0 1 0 0 0,22 2 0 0 0,-24-1-16 0 0,16 0 93 0 0,59-7 0 0 0,-18 0 80 0 0,148-8 63 0 0,-186 13-272 0 0,-20 1 0 0 0,26-3 0 0 0,-25 2 22 0 0,0 0-1 0 0,27 1 0 0 0,7 1-21 0 0,145-5 64 0 0,15-9 64 0 0,-180 10-106 0 0,-3-1 38 0 0,1 2 1 0 0,28 0-1 0 0,-3 1 65 0 0,-40-1-109 0 0,-1 2 1 0 0,1 0 0 0 0,15 1 0 0 0,-5 2 100 0 0,0-1 1 0 0,30-2-1 0 0,-21-1-85 0 0,-7 1-12 0 0,-15-1-13 0 0,-1 1-1 0 0,1 0 1 0 0,0 1-1 0 0,10 1 1 0 0,3 3 21 0 0,0-2-1 0 0,0-1 1 0 0,31-1-1 0 0,70-10 134 0 0,-87 5-141 0 0,99-17 55 0 0,-21 3 199 0 0,-1 7 233 0 0,-41 4-366 0 0,114-6-141 0 0,-88 4 11 0 0,-92 8 2 0 0,6-1 53 0 0,0 1 0 0 0,1 0 0 0 0,18 1 0 0 0,-6 1-1 0 0,-9-1-58 0 0,31 6 1 0 0,-35-4-6 0 0,0-1 0 0 0,0-1 0 0 0,0 0 1 0 0,25-3-1 0 0,-36 3 3 0 0,1 0-1 0 0,-1 0 1 0 0,0-1 0 0 0,1 1 0 0 0,-1-1-1 0 0,0 1 1 0 0,1-1 0 0 0,-1 0 0 0 0,0 0-1 0 0,3-1 1 0 0,9-6 7 0 0,-13 7 18 0 0,-6 8-444 0 0,-15 15-714 0 0,4-12-2753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 2303 0 0,'0'0'102'0'0,"1"-1"-1"0"0,5-2-1359 0 0,-5 2 1876 0 0,0 0 1 0 0,0 1-1 0 0,0-1 0 0 0,0 1 1 0 0,0-1-1 0 0,-1 1 1 0 0,1-1-1 0 0,0 1 0 0 0,0 0 1 0 0,7 3 6018 0 0,-9 11-6091 0 0,-7 23 342 0 0,-1 0-1 0 0,-24 56 0 0 0,20-58-559 0 0,5-12-189 0 0,-88 252 370 0 0,62-184-440 0 0,20-57 2 0 0,14-34-68 0 0,0 0 0 0 0,0 0 0 0 0,0 0 1 0 0,0 0-1 0 0,0 1 0 0 0,0-1 1 0 0,0 0-1 0 0,0 0 0 0 0,-1 0 0 0 0,1 0 1 0 0,0 0-1 0 0,0 1 0 0 0,0-1 1 0 0,0 0-1 0 0,0 0 0 0 0,-1 0 0 0 0,1 0 1 0 0,0 0-1 0 0,0 0 0 0 0,0 0 0 0 0,0 0 1 0 0,-1 0-1 0 0,1 0 0 0 0,0 0 1 0 0,0 0-1 0 0,0 0 0 0 0,-1 0 0 0 0,1 0 1 0 0,0 0-1 0 0,0 0 0 0 0,0 0 1 0 0,0 0-1 0 0,-1 0 0 0 0,1 0 0 0 0,0 0 1 0 0,0 0-1 0 0,6-14-3937 0 0,2 2 3894 0 0,1 0 0 0 0,10-12 0 0 0,-9 12 147 0 0,0 0-1 0 0,-1-1 1 0 0,9-16 0 0 0,-11 14-1067 0 0,-1-1-1 0 0,7-28 1 0 0,-5 9-151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53 306 2759 0 0,'0'0'126'0'0,"-31"17"15857"0"0,25-16-17056 0 0,5-1 1309 0 0,-12-9 28 0 0,12 3-245 0 0,1 1 0 0 0,0-1-1 0 0,0 0 1 0 0,0 1 0 0 0,0-1 0 0 0,1 1-1 0 0,0-1 1 0 0,0 0 0 0 0,4-9 0 0 0,3-6 58 0 0,13-23 0 0 0,-15 33 12 0 0,-3 5-24 0 0,1 1-1 0 0,-1 0 1 0 0,1 0 0 0 0,0 0 0 0 0,1 0 0 0 0,-1 1-1 0 0,1-1 1 0 0,0 1 0 0 0,0 0 0 0 0,0 1-1 0 0,0-1 1 0 0,11-4 0 0 0,6-2 20 0 0,0 2-1 0 0,26-7 1 0 0,-27 8-132 0 0,180-53 711 0 0,-195 58-600 0 0,0 0-1 0 0,1 0 0 0 0,-1 1 1 0 0,0 0-1 0 0,1 0 1 0 0,-1 1-1 0 0,11 0 0 0 0,-14 0-30 0 0,0 1-1 0 0,-1-1 0 0 0,1 1 0 0 0,-1 0 0 0 0,1 0 1 0 0,-1 0-1 0 0,1 0 0 0 0,-1 0 0 0 0,0 0 1 0 0,1 1-1 0 0,-1-1 0 0 0,0 1 0 0 0,0 0 0 0 0,0-1 1 0 0,0 1-1 0 0,0 0 0 0 0,-1 0 0 0 0,1 0 1 0 0,-1 1-1 0 0,1-1 0 0 0,1 3 0 0 0,2 5 54 0 0,1 0 50 0 0,-1 1 0 0 0,-1-1 1 0 0,6 20-1 0 0,-10-28-70 0 0,0 1-55 0 0,0 0 0 0 0,-1 0-1 0 0,0 0 1 0 0,1 0-1 0 0,-1 0 1 0 0,0 0-1 0 0,-1 0 1 0 0,1-1-1 0 0,-3 5 1 0 0,-17 24 90 0 0,15-23-93 0 0,-54 70-8 0 0,48-65 0 0 0,0 0 0 0 0,-1-1 0 0 0,-23 17 0 0 0,27-22 10 0 0,-1-1 0 0 0,-1 0-1 0 0,1-1 1 0 0,-1 0 0 0 0,0-1-1 0 0,0 0 1 0 0,0-1 0 0 0,0 0 0 0 0,-1-1-1 0 0,0 0 1 0 0,1-1 0 0 0,-1 0-1 0 0,-14-1 1 0 0,-3-2 9 0 0,13 1 13 0 0,-1 0 1 0 0,1-1-1 0 0,0-1 0 0 0,0-1 1 0 0,0 0-1 0 0,-21-9 0 0 0,29 11-37 0 0,5 1-70 0 0,-1-3 5 0 0,2 2-1 0 0,1-4-5 0 0,1 4-191 0 0,1 1-1 0 0,-1-1 1 0 0,0 1 0 0 0,1-1-1 0 0,0 1 1 0 0,-1-1-1 0 0,1 1 1 0 0,0-1 0 0 0,0 1-1 0 0,0 0 1 0 0,0 0-1 0 0,0-1 1 0 0,0 1-1 0 0,0 0 1 0 0,2-1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89 14423 0 0,'-2'1'662'0'0,"-1"-1"-552"0"0,1 0 0 0 0,0 1 0 0 0,-1-1 0 0 0,1 1 0 0 0,0 0 0 0 0,-1 0 0 0 0,-2 1 0 0 0,-20 9 18 0 0,23-10 114 0 0,0 0 0 0 0,0 1 1 0 0,-1-1-1 0 0,1 0 0 0 0,0 1 1 0 0,0-1-1 0 0,-4 6 2295 0 0,7-5-2053 0 0,0 0-414 0 0,1-1 0 0 0,-1 1 0 0 0,1 0 0 0 0,-1-1 0 0 0,1 1 1 0 0,0-1-1 0 0,0 0 0 0 0,0 1 0 0 0,0-1 0 0 0,0 0 0 0 0,0 0 0 0 0,0-1 0 0 0,0 1 0 0 0,0 0 0 0 0,0-1 1 0 0,1 1-1 0 0,-1-1 0 0 0,0 1 0 0 0,0-1 0 0 0,5 0 0 0 0,6 0 121 0 0,-1-1 0 0 0,21-3 0 0 0,-25 2-119 0 0,56-11 382 0 0,117-40 0 0 0,-125 34-279 0 0,1 2 0 0 0,101-17 0 0 0,-109 32-1883 0 0,-18 3-4865 0 0,-14 0-355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2303 0 0,'0'0'14446'0'0,"1"-1"-14229"0"0,20-20 167 0 0,1 2 0 0 0,0 0 0 0 0,1 2 0 0 0,1 0 0 0 0,34-17 0 0 0,-34 22-294 0 0,-14 6 12 0 0,0 0 0 0 0,0 2 0 0 0,1-1 0 0 0,17-4 0 0 0,-26 8 294 0 0,-1 1-377 0 0,-1 1-1 0 0,1-1 1 0 0,0 0 0 0 0,0 0-1 0 0,-1 0 1 0 0,1 1 0 0 0,0-1 0 0 0,0 0-1 0 0,-1 1 1 0 0,1-1 0 0 0,-1 0-1 0 0,1 1 1 0 0,0-1 0 0 0,-1 1 0 0 0,1-1-1 0 0,-1 1 1 0 0,1 0 0 0 0,-1-1 0 0 0,1 1-1 0 0,-1-1 1 0 0,1 1 0 0 0,-1 0-1 0 0,0 0 1 0 0,1-1 0 0 0,-1 1 0 0 0,0 0-1 0 0,0-1 1 0 0,1 1 0 0 0,-1 0-1 0 0,0 0 1 0 0,0-1 0 0 0,0 2 0 0 0,0 23 360 0 0,-10 56 152 0 0,9-74-498 0 0,1-6-32 0 0,0 0 1 0 0,-1 0-1 0 0,1 0 1 0 0,0 0-1 0 0,0 0 1 0 0,0 0-1 0 0,0 0 1 0 0,0 0-1 0 0,0 0 1 0 0,0 0-1 0 0,1 0 1 0 0,-1 0-1 0 0,0 0 1 0 0,1 0-1 0 0,-1 0 1 0 0,0 0-1 0 0,1 0 1 0 0,-1 0-1 0 0,1-1 1 0 0,0 1-1 0 0,-1 0 1 0 0,2 1-1 0 0,3 6 39 0 0,-3-6-35 0 0,0 1 0 0 0,1-1 0 0 0,-1 0 1 0 0,1 0-1 0 0,-1 0 0 0 0,1 0 0 0 0,0 0 1 0 0,-1 0-1 0 0,1-1 0 0 0,0 1 0 0 0,0-1 1 0 0,0 0-1 0 0,1 0 0 0 0,-1 0 0 0 0,0 0 1 0 0,0 0-1 0 0,1-1 0 0 0,-1 0 0 0 0,0 1 1 0 0,0-1-1 0 0,1 0 0 0 0,5-1 0 0 0,7-2 40 0 0,1 1-1 0 0,-1-2 1 0 0,19-6 0 0 0,-23 7-19 0 0,15-8 31 0 0,23-5 3 0 0,-41 14-60 0 0,0 2-13 0 0,-1 1-94 0 0,-7-1-177 0 0,1 1-56 0 0,9 1-2205 0 0,-2 1 490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23 2303 0 0,'0'0'102'0'0,"9"-6"3167"0"0,10-4 1309 0 0,0 3 2116 0 0,-23 18-6233 0 0,0-4-394 0 0,-1 0-1 0 0,0 1 1 0 0,0-2-1 0 0,0 1 1 0 0,-1-1 0 0 0,0 0-1 0 0,0 0 1 0 0,-13 8-1 0 0,-6 9 39 0 0,-83 75-105 0 0,87-79 0 0 0,2-2 0 0 0,1 1 0 0 0,0 1 0 0 0,-19 27 0 0 0,30-35 74 0 0,0 0 0 0 0,1 0 0 0 0,0 1-1 0 0,1 0 1 0 0,0 0 0 0 0,1 1 0 0 0,0-1-1 0 0,-3 19 1 0 0,6-26-41 0 0,1 1 0 0 0,-1-1 0 0 0,1 0 0 0 0,0 0 0 0 0,1 0 0 0 0,-1 0 0 0 0,1 0 0 0 0,0 0 0 0 0,0 0 0 0 0,0 0 0 0 0,1 0 0 0 0,0 0 0 0 0,0 0 0 0 0,0-1 0 0 0,0 1 0 0 0,1-1 0 0 0,0 1-1 0 0,0-1 1 0 0,0 0 0 0 0,0 0 0 0 0,1-1 0 0 0,-1 1 0 0 0,1 0 0 0 0,5 2 0 0 0,6 4 335 0 0,1-2-1 0 0,0 0 0 0 0,0-1 1 0 0,21 7-1 0 0,13 5 130 0 0,-14-8-532 0 0,-29-9-9 0 0,-5-1-121 0 0,4-7-4558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 2303 0 0,'6'-4'13836'0'0,"-113"249"-8796"0"0,79-175-4703 0 0,-8 16-114 0 0,32-77-187 0 0,1-2-89 0 0,2-5-162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11255 0 0,'0'0'2876'0'0,"2"1"-1966"0"0,5 2-567 0 0,0-1 1 0 0,0 0-1 0 0,0 0 1 0 0,0-1 0 0 0,0 1-1 0 0,0-2 1 0 0,1 1 0 0 0,-1-1-1 0 0,0 0 1 0 0,11-2-1 0 0,11-2 295 0 0,35-9 1 0 0,7-7-387 0 0,71-30 1 0 0,-125 40-718 0 0,-16 9-19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4143 0 0,'0'0'319'0'0,"1"2"-210"0"0,3 62 8525 0 0,-7 0-3371 0 0,-1-30-3544 0 0,-16 61 0 0 0,7-48-1796 0 0,-3-1 0 0 0,-2-1 1 0 0,-34 60-1 0 0,11-37 95 0 0,-54 69 0 0 0,66-98-86 0 0,24-31-37 0 0,4-6-123 0 0,6-16-8843 0 0,2-1 3803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33 220 3679 0 0,'0'0'284'0'0,"-2"0"-186"0"0,1 0 166 0 0,0 0 1 0 0,-1 0 0 0 0,1 0-1 0 0,0 0 1 0 0,-1 0-1 0 0,1 0 1 0 0,-1-1 0 0 0,1 1-1 0 0,0 0 1 0 0,-1-1 0 0 0,1 1-1 0 0,0-1 1 0 0,0 0-1 0 0,-1 1 1 0 0,1-1 0 0 0,0 0-1 0 0,-1-1 1 0 0,1 1 2 0 0,0 0 1 0 0,1 0-1 0 0,-1 0 1 0 0,1 0-1 0 0,-1 0 1 0 0,1 0-1 0 0,-1 0 1 0 0,1 0-1 0 0,0 0 1 0 0,0 0-1 0 0,-1 0 1 0 0,1 0-1 0 0,0 0 1 0 0,0 0-1 0 0,0 0 0 0 0,0-2 1 0 0,1-2 287 0 0,0 1 1 0 0,0-1-1 0 0,0 0 0 0 0,0 1 0 0 0,1-1 1 0 0,4-6-1 0 0,-1 1-348 0 0,1 0 0 0 0,0 0 0 0 0,1 1 0 0 0,0-1-1 0 0,0 2 1 0 0,1-1 0 0 0,0 1 0 0 0,1 0 0 0 0,0 1 0 0 0,0 0 0 0 0,15-9 0 0 0,-12 10-116 0 0,0 0 1 0 0,0 1-1 0 0,1 0 1 0 0,0 0-1 0 0,0 2 0 0 0,1-1 1 0 0,-1 2-1 0 0,1 0 1 0 0,17 0-1 0 0,-11 1 234 0 0,0 1 0 0 0,0 1-1 0 0,0 1 1 0 0,24 5 0 0 0,-37-6-247 0 0,-1 1 0 0 0,0 0-1 0 0,1 0 1 0 0,-1 1 0 0 0,0 0-1 0 0,0 0 1 0 0,0 0 0 0 0,0 1 0 0 0,-1 0-1 0 0,0 0 1 0 0,0 0 0 0 0,0 1 0 0 0,0 0-1 0 0,0 0 1 0 0,-1 0 0 0 0,6 9-1 0 0,-9-13-21 0 0,4 5 7 0 0,-4-4 7 0 0,-1-1-1 0 0,0 1 1 0 0,1 0-1 0 0,-1-1 1 0 0,0 1-1 0 0,0 0 1 0 0,0-1 0 0 0,0 1-1 0 0,0 0 1 0 0,-1 2-1 0 0,0 3-63 0 0,-1 1 0 0 0,-1 0 0 0 0,0-1 0 0 0,0 0 0 0 0,0 0 0 0 0,-1 0 0 0 0,0 0 0 0 0,0-1 0 0 0,0 1 0 0 0,-7 6 0 0 0,-4 4 2 0 0,-1-1 1 0 0,-23 19-1 0 0,15-16-72 0 0,-2 0 0 0 0,-39 22 0 0 0,52-35 35 0 0,0 1 0 0 0,-1-2 0 0 0,1 0 0 0 0,-1 0-1 0 0,0-1 1 0 0,0-1 0 0 0,-24 3 0 0 0,32-6-45 0 0,-1 0 0 0 0,0 0 0 0 0,0-1 0 0 0,-8-1-1 0 0,12 1-5 0 0,0 0 0 0 0,0 0-1 0 0,0 0 1 0 0,0 0 0 0 0,0 0-1 0 0,0-1 1 0 0,0 1-1 0 0,0-1 1 0 0,0 0 0 0 0,-3-3-1 0 0,5 5-168 0 0,4-10-1952 0 0,3 2-1567 0 0,3 2-2430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2303 0 0,'0'0'13903'0'0,"1"1"-13471"0"0,1 2 88 0 0,0 0 0 0 0,0 0 0 0 0,0 0 1 0 0,0 0-1 0 0,0-1 0 0 0,5 5 0 0 0,-4-8-439 0 0,0 0 0 0 0,-1 0 0 0 0,1 0 0 0 0,0 0 1 0 0,-1 0-1 0 0,1-1 0 0 0,0 1 0 0 0,-1-1 0 0 0,0 1 0 0 0,1-1 0 0 0,-1 0 0 0 0,0 0 0 0 0,2-3 0 0 0,5-5 202 0 0,12-20-1 0 0,-16 22-252 0 0,0 1-1 0 0,0 0 1 0 0,1-1 0 0 0,12-10-1 0 0,-9 10-29 0 0,1 2 0 0 0,0-1 0 0 0,15-6 0 0 0,-16 9 2 0 0,0 1-5 0 0,2 4 21 0 0,-9 0 3 0 0,-1 0-1 0 0,1 0 0 0 0,0 0 1 0 0,-1 0-1 0 0,1 0 0 0 0,-1 0 0 0 0,1 1 1 0 0,-1-1-1 0 0,1 0 0 0 0,-1 1 1 0 0,0-1-1 0 0,0 1 0 0 0,0 0 0 0 0,0-1 1 0 0,1 3-1 0 0,0-2 10 0 0,1 4 4 0 0,1 0 0 0 0,-1 0 1 0 0,0 0-1 0 0,-1 1 0 0 0,1-1 0 0 0,1 10 0 0 0,8 23 131 0 0,-12-37-155 0 0,1 0 0 0 0,0 0 0 0 0,-1 0 0 0 0,1 0 0 0 0,0-1 0 0 0,0 1 0 0 0,0 0 0 0 0,1 0 0 0 0,-1-1 0 0 0,2 3 0 0 0,-2-3 4 0 0,0-1-1 0 0,0 1 1 0 0,0-1-1 0 0,0 1 1 0 0,0-1 0 0 0,0 1-1 0 0,0-1 1 0 0,0 0-1 0 0,0 1 1 0 0,0-1-1 0 0,1 0 1 0 0,3 1 1 0 0,-1 0 27 0 0,1 0 1 0 0,-1-1-1 0 0,0 0 0 0 0,1 0 1 0 0,-1 0-1 0 0,0 0 0 0 0,0-1 1 0 0,1 0-1 0 0,-1 0 0 0 0,0 0 1 0 0,6-2-1 0 0,6-4 4 0 0,23-12-1 0 0,-11 4-49 0 0,-7 3 63 0 0,6-6-125 0 0,30-10-1251 0 0,-16 10-6734 0 0,-32 15 1839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1375 0 0,'0'0'66'0'0,"-1"1"-8"0"0,-7 17-187 0 0,5-13 1402 0 0,1 0 0 0 0,0 1 0 0 0,0-1 0 0 0,0 1 0 0 0,0-1 0 0 0,1 1 0 0 0,-1 7 0 0 0,2-6-771 0 0,0 0-1 0 0,1 0 1 0 0,-1 0-1 0 0,2 0 1 0 0,-1 0-1 0 0,1 0 1 0 0,0 0-1 0 0,0-1 1 0 0,1 1-1 0 0,0 0 1 0 0,0-1-1 0 0,1 0 1 0 0,7 11-1 0 0,6 4-212 0 0,0-1 0 0 0,30 25 0 0 0,-17-15 558 0 0,66 57 1007 0 0,-90-81-1734 0 0,-1 1 0 0 0,0-1 0 0 0,0 1 0 0 0,0 0 0 0 0,-1 0 0 0 0,0 0 0 0 0,-1 0 0 0 0,1 1 0 0 0,-1 0 0 0 0,-1-1 0 0 0,0 1-1 0 0,0 0 1 0 0,0 0 0 0 0,-1 1 0 0 0,0-1 0 0 0,-1 0 0 0 0,0 0 0 0 0,0 0 0 0 0,0 1 0 0 0,-1-1 0 0 0,-1 0 0 0 0,-2 9 0 0 0,-3 9 152 0 0,-15 37 0 0 0,17-52-257 0 0,-1 0-1 0 0,0-1 1 0 0,0 1 0 0 0,-1-1 0 0 0,-14 16 0 0 0,8-12-348 0 0,-1-2 1 0 0,0 1-1 0 0,-1-2 0 0 0,0 0 1 0 0,-1-1-1 0 0,0 0 0 0 0,-19 8 1 0 0,12-7-2356 0 0,13-6 1173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76 144 4607 0 0,'-59'11'1422'0'0,"42"-8"11555"0"0,20-3-12364 0 0,379-29 2772 0 0,-191 9-2718 0 0,27-4-73 0 0,114-9 203 0 0,-82 17-623 0 0,-45-9 5 0 0,-154 17 37 0 0,-46 6-177 0 0,25 1 113 0 0,-29 1-318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4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149 203 1839 0 0,'-1'2'3322'0'0,"0"0"-2257"0"0,-1 1 1 0 0,1-1-1 0 0,-1 1 1 0 0,1 0-1 0 0,0 0 1 0 0,-1 3-1 0 0,-2 21 3037 0 0,3-11-3310 0 0,-6 32 117 0 0,-2-1 1 0 0,-21 65 0 0 0,30-110-854 0 0,-7 11 291 0 0,-9 2 938 0 0,13-14-1120 0 0,1 0-5 0 0,-12 6 26 0 0,10-6-175 0 0,-11 1 27 0 0,11-3 4 0 0,2 0-38 0 0,1 1-1 0 0,-1-1 1 0 0,0 0-1 0 0,1 0 1 0 0,0 0-1 0 0,-1 1 0 0 0,1-2 1 0 0,0 1-1 0 0,-1 0 1 0 0,1 0-1 0 0,-1-1 0 0 0,-1-9 35 0 0,3 8-34 0 0,0-3 1 0 0,-1 1-1 0 0,1 0 1 0 0,1 0 0 0 0,-1 0-1 0 0,1 0 1 0 0,0 0 0 0 0,0 0-1 0 0,0 0 1 0 0,1 0 0 0 0,3-8-1 0 0,3-3 38 0 0,18-26 1 0 0,-12 20-23 0 0,17-27 43 0 0,3 2-1 0 0,64-70 1 0 0,-81 101-63 0 0,0 2 0 0 0,22-16 0 0 0,-1 1 0 0 0,-27 21 7 0 0,0 1-1 0 0,0 1 0 0 0,17-9 1 0 0,-10 7 159 0 0,-17 7-149 0 0,0 1 0 0 0,0 0 0 0 0,0 0 0 0 0,0 0 0 0 0,0 0 0 0 0,0 0 0 0 0,0 0 0 0 0,-1 0 0 0 0,1 0 0 0 0,0 0 0 0 0,0 0 0 0 0,2 1 0 0 0,-1 0 14 0 0,10 4 46 0 0,-8-2-50 0 0,-1 0-1 0 0,-1 1 0 0 0,1-1 1 0 0,0 1-1 0 0,-1 0 0 0 0,0 0 1 0 0,0 0-1 0 0,0 0 0 0 0,2 5 1 0 0,-2-4-21 0 0,-1-3 66 0 0,0 1-4 0 0,3 9-44 0 0,1 10 1 0 0,-5-17-4 0 0,-2 0-14 0 0,2 3-2 0 0,-7 42 54 0 0,6-43-53 0 0,-1 0 0 0 0,0-1-1 0 0,0 1 1 0 0,0 0 0 0 0,-6 8-1 0 0,0 1 10 0 0,-9 30 0 0 0,11-22-15 0 0,-6 47 0 0 0,12-61 10 0 0,-1-1 0 0 0,2 1 0 0 0,-1 0 1 0 0,1-1-1 0 0,1 1 0 0 0,0-1 0 0 0,0 0 0 0 0,1 1 0 0 0,0-1 0 0 0,0 0 0 0 0,7 12 0 0 0,6 4-88 0 0,-6-16 88 0 0,-3-5-15 0 0,-1 0 59 0 0,-1-1 1 0 0,1 0-1 0 0,0-1 0 0 0,0 1 0 0 0,0-1 1 0 0,1 0-1 0 0,-1-1 0 0 0,0 1 0 0 0,1-1 0 0 0,-1 0 1 0 0,1-1-1 0 0,-1 0 0 0 0,1 0 0 0 0,0 0 1 0 0,11-3-1 0 0,4-1 121 0 0,-1-1 0 0 0,1-1 0 0 0,26-12 0 0 0,-36 13-154 0 0,38-19 38 0 0,-38 17-59 0 0,-4-1-75 0 0,-6 7-322 0 0,-3-1-175 0 0,1 1 537 0 0,-2-10-2197 0 0,-1 4-2829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17 246 11743 0 0,'0'0'539'0'0,"-1"1"-10"0"0,0 0-518 0 0,0-1 0 0 0,0 1 0 0 0,0 0 0 0 0,0-1-1 0 0,0 1 1 0 0,1 0 0 0 0,-1 0 0 0 0,0 0 0 0 0,1 0-1 0 0,-1 0 1 0 0,0 0 0 0 0,1 0 0 0 0,-1 0 0 0 0,1 0 0 0 0,0 0-1 0 0,-1 0 1 0 0,1 0 0 0 0,0 0 0 0 0,-1 2 0 0 0,1 1 82 0 0,-2 15 1007 0 0,1-19-1032 0 0,1 1 1 0 0,0 0-1 0 0,0-1 0 0 0,0 1 1 0 0,0-1-1 0 0,0 1 1 0 0,1 0-1 0 0,-1-1 1 0 0,0 1-1 0 0,0-1 0 0 0,0 1 1 0 0,0 0-1 0 0,1-1 1 0 0,-1 1-1 0 0,0-1 1 0 0,0 1-1 0 0,1-1 0 0 0,-1 1 1 0 0,1-1-1 0 0,-1 1 1 0 0,0-1-1 0 0,1 1 1 0 0,-1-1-1 0 0,1 0 0 0 0,-1 1 1 0 0,1-1-1 0 0,-1 0 1 0 0,1 1-1 0 0,-1-1 0 0 0,2 1 1 0 0,10 0 394 0 0,0-1 1 0 0,1 1 0 0 0,-1-2-1 0 0,0 0 1 0 0,1 0-1 0 0,-1-1 1 0 0,20-6-1 0 0,7-5 223 0 0,37-18-1 0 0,-4 1 12 0 0,193-57 920 0 0,-119 41-1057 0 0,39-5-263 0 0,-58 18-5578 0 0,-118 30 325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91 11055 0 0,'-1'1'852'0'0,"-1"1"-689"0"0,0 0 0 0 0,0-1-1 0 0,0 1 1 0 0,0 0-1 0 0,0 0 1 0 0,1 1-1 0 0,-1-1 1 0 0,1 0 0 0 0,-1 1-1 0 0,1-1 1 0 0,0 0-1 0 0,0 1 1 0 0,0-1 0 0 0,0 1-1 0 0,0 0 1 0 0,1-1-1 0 0,-1 1 1 0 0,1 0 0 0 0,0-1-1 0 0,0 1 1 0 0,0 0-1 0 0,0 0 1 0 0,0-1 0 0 0,0 1-1 0 0,1 0 1 0 0,-1-1-1 0 0,1 1 1 0 0,0 0-1 0 0,0-1 1 0 0,0 1 0 0 0,0-1-1 0 0,0 1 1 0 0,1-1-1 0 0,-1 0 1 0 0,1 0 0 0 0,2 4-1 0 0,-1-3-49 0 0,1 0 1 0 0,-1 0-1 0 0,1 0 0 0 0,0-1 0 0 0,0 1 0 0 0,0-1 1 0 0,0 0-1 0 0,0 0 0 0 0,0-1 0 0 0,1 1 0 0 0,-1-1 1 0 0,0 0-1 0 0,1 0 0 0 0,-1 0 0 0 0,1 0 0 0 0,-1-1 1 0 0,1 0-1 0 0,5 0 0 0 0,9-2 172 0 0,0-1-1 0 0,0 0 1 0 0,20-7 0 0 0,-8 2-195 0 0,-16 5-31 0 0,109-30 39 0 0,-109 28-233 0 0,0-1-1 0 0,0 0 1 0 0,-1-1-1 0 0,0-1 1 0 0,25-17-1 0 0,-32 19-76 0 0,0 0 0 0 0,-1-1 0 0 0,11-14 0 0 0,-16 21 178 0 0,-1-1 0 0 0,0 0 0 0 0,1 0 0 0 0,-1 0 0 0 0,1 0 0 0 0,-1 0 0 0 0,0 0 0 0 0,0 0 0 0 0,1 0 0 0 0,-1 0 0 0 0,0 0 0 0 0,0 0 0 0 0,0 0 0 0 0,0 0 0 0 0,0 0 0 0 0,0 1 0 0 0,-1-1 0 0 0,1 0 0 0 0,0 0 0 0 0,0 0 0 0 0,-1 0 0 0 0,1 0 0 0 0,0 0 0 0 0,-1 0 0 0 0,1 0 0 0 0,-1 0 0 0 0,0 0 0 0 0,-1-2-22 0 0,0 1 0 0 0,1 0 0 0 0,-1 0 0 0 0,0 0 0 0 0,0 1 0 0 0,0-1 0 0 0,-5-2 0 0 0,3 1-12 0 0,-1 1 1 0 0,0 1-1 0 0,0-1 0 0 0,0 1 0 0 0,0 0 1 0 0,-1 0-1 0 0,1 0 0 0 0,0 1 0 0 0,-10 0 1 0 0,-6 1-105 0 0,-23 4 0 0 0,34-3 149 0 0,-16 3 57 0 0,1 1 0 0 0,0 1-1 0 0,1 1 1 0 0,0 2 0 0 0,0 0-1 0 0,1 1 1 0 0,-40 27 0 0 0,58-35-12 0 0,-41 26 286 0 0,-51 41 0 0 0,84-59-206 0 0,0 1 1 0 0,1 0-1 0 0,0 0 1 0 0,1 1-1 0 0,1 1 0 0 0,0 0 1 0 0,1 0-1 0 0,-9 19 1 0 0,15-27-45 0 0,1-1 1 0 0,0 1-1 0 0,0 0 1 0 0,1 0 0 0 0,-1 1-1 0 0,1-1 1 0 0,1 0 0 0 0,-1 0-1 0 0,1 0 1 0 0,0 1-1 0 0,1-1 1 0 0,-1 0 0 0 0,3 10-1 0 0,-2-12-19 0 0,1 0 0 0 0,-1 0-1 0 0,1 0 1 0 0,-1 0-1 0 0,1-1 1 0 0,0 1 0 0 0,1-1-1 0 0,-1 1 1 0 0,0-1 0 0 0,1 0-1 0 0,0 0 1 0 0,0 0 0 0 0,0 0-1 0 0,0 0 1 0 0,0-1-1 0 0,1 1 1 0 0,-1-1 0 0 0,1 0-1 0 0,-1 0 1 0 0,1-1 0 0 0,6 3-1 0 0,1-1 30 0 0,0 0 0 0 0,0 0 1 0 0,0-2-1 0 0,1 1 0 0 0,-1-1 0 0 0,1-1 0 0 0,18-1 0 0 0,-9-2-940 0 0,1-1 0 0 0,-1-1 1 0 0,23-7-1 0 0,-16 3-5698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2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54 5983 0 0,'0'0'464'0'0,"1"-1"-305"0"0,19-15 683 0 0,36-20 11416 0 0,-60 50-11950 0 0,-68 147 542 0 0,39-94-715 0 0,-4 17-103 0 0,-28 93 0 0 0,56-142 22 0 0,8-25-46 0 0,3-6-17 0 0,4-6-76 0 0,-2 0-78 0 0,-1 1-1 0 0,1-1 1 0 0,-1 1 0 0 0,0-1-1 0 0,1 0 1 0 0,-1-1 0 0 0,0 1-1 0 0,0 0 1 0 0,-1-1 0 0 0,1 0-1 0 0,2-3 1 0 0,2-1-874 0 0,14-14-5542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4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38 155 1375 0 0,'-1'2'66'0'0,"-5"5"-8"0"0,-4 2-1846 0 0,-6 7 14546 0 0,15-14-11552 0 0,1 0-631 0 0,-3 7 1565 0 0,4-11-1719 0 0,36-44 1541 0 0,67-66-1 0 0,-74 83-1384 0 0,-28 28-402 0 0,3-2 65 0 0,-5 2-217 0 0,0 1 1 0 0,1 0-1 0 0,-1-1 0 0 0,0 1 1 0 0,1 0-1 0 0,-1-1 1 0 0,1 1-1 0 0,-1 0 0 0 0,0-1 1 0 0,1 1-1 0 0,-1 0 1 0 0,1 0-1 0 0,-1 0 1 0 0,1-1-1 0 0,-1 1 0 0 0,1 0 1 0 0,0 0-1 0 0,1-1 16 0 0,-2 1-28 0 0,1-1 1 0 0,-1 1-1 0 0,1 0 0 0 0,0-1 0 0 0,-1 1 0 0 0,1 0 1 0 0,-1 0-1 0 0,1 0 0 0 0,0 0 0 0 0,-1 0 0 0 0,1 0 1 0 0,0 0-1 0 0,-1 0 0 0 0,1 0 0 0 0,0 0 1 0 0,-1 0-1 0 0,1 0 0 0 0,1 0 0 0 0,1 1 2 0 0,0-1-1 0 0,0 1 0 0 0,0-1 1 0 0,-1 1-1 0 0,1 0 1 0 0,0 0-1 0 0,0 0 0 0 0,0 0 1 0 0,-1 1-1 0 0,1-1 1 0 0,3 3-1 0 0,-1 0 4 0 0,-2 0 48 0 0,13 11 47 0 0,-12-8-80 0 0,5 10 43 0 0,-8-15-70 0 0,0-1 0 0 0,0 1-1 0 0,0 0 1 0 0,0 0-1 0 0,0 0 1 0 0,0-1 0 0 0,-1 1-1 0 0,1 0 1 0 0,0 0-1 0 0,-1 0 1 0 0,1 3 0 0 0,0-1 6 0 0,10 11 11 0 0,0-4-10 0 0,-5-7 15 0 0,-1-1 1 0 0,1 0 0 0 0,-1-1-1 0 0,1 1 1 0 0,0-1 0 0 0,0 0-1 0 0,0 0 1 0 0,0-1-1 0 0,1 0 1 0 0,-1 0 0 0 0,0 0-1 0 0,0-1 1 0 0,1 0 0 0 0,12-1-1 0 0,5-3 214 0 0,0-1-1 0 0,37-12 1 0 0,-26 7 15 0 0,-10 2-112 0 0,-14 5-90 0 0,0-1-1 0 0,0 2 1 0 0,-1-1 0 0 0,2 2 0 0 0,-1 0-1 0 0,17 0 1 0 0,-14 1-53 0 0,-2 3-24 0 0,-5-2-447 0 0,0 0 0 0 0,-1 0 1 0 0,1 0-1 0 0,0-1 0 0 0,0 0 0 0 0,0 0 0 0 0,9-2 1 0 0,-2 0-1228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4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8287 0 0,'0'0'7408'0'0,"2"-2"-6757"0"0,6-2-168 0 0,0 0-1 0 0,0 0 1 0 0,1 0 0 0 0,-1 1-1 0 0,1 0 1 0 0,0 1 0 0 0,0 0-1 0 0,0 0 1 0 0,0 1 0 0 0,13-1-1 0 0,17 0 657 0 0,61-11 0 0 0,-47 5-874 0 0,-19 4-440 0 0,1-2 1 0 0,-1-1 0 0 0,43-15-1 0 0,-76 21-579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4:4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37 6911 0 0,'-1'1'528'0'0,"-34"12"1670"0"0,35-13-2012 0 0,0 0 1 0 0,-1 0 0 0 0,1 1 0 0 0,0-1 0 0 0,-1 0-1 0 0,1 0 1 0 0,0 0 0 0 0,0 0 0 0 0,-1 1-1 0 0,1-1 1 0 0,0 0 0 0 0,0 0 0 0 0,-1 0 0 0 0,1 1-1 0 0,0-1 1 0 0,0 0 0 0 0,0 0 0 0 0,-1 1-1 0 0,1-1 1 0 0,0 0 0 0 0,0 1 0 0 0,0-1 0 0 0,0 0-1 0 0,0 1 1 0 0,0-1 0 0 0,-1 0 0 0 0,1 1-1 0 0,0-1 1 0 0,0 0 0 0 0,0 0 0 0 0,0 1 0 0 0,0-1-1 0 0,0 0 1 0 0,0 1 0 0 0,0-1 0 0 0,1 0-1 0 0,-1 1 1 0 0,0-1 0 0 0,0 0 0 0 0,0 1-1 0 0,0-1 1 0 0,0 0 0 0 0,0 1 0 0 0,1-1 0 0 0,-1 0-1 0 0,0 0 1 0 0,1 1 0 0 0,10 10 1768 0 0,-4-8-1786 0 0,-1 0 0 0 0,1-1 1 0 0,0 1-1 0 0,0-2 1 0 0,0 1-1 0 0,0-1 1 0 0,0 0-1 0 0,12 1 1 0 0,4-2 440 0 0,31-3 1 0 0,-26-1-655 0 0,39-8 0 0 0,-55 9 1 0 0,0 0 1 0 0,0-2 0 0 0,0 1-1 0 0,-1-2 1 0 0,18-9-1 0 0,-8 2-537 0 0,1 0-1542 0 0,-8 1-2251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1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282 280 3191 0 0,'-2'2'143'0'0,"-14"17"26"0"0,13-17-167 0 0,-11 13 293 0 0,10-7-30 0 0,0-1-49 0 0,2-3-157 0 0,0-1-1 0 0,-1 1 1 0 0,1-1-1 0 0,-1 1 1 0 0,1-1-1 0 0,-1 0 0 0 0,0 0 1 0 0,-4 3-1 0 0,4-3-59 0 0,3-2 2 0 0,-1-1 0 0 0,0 1 0 0 0,0 0 0 0 0,0 0-1 0 0,0-1 1 0 0,0 1 0 0 0,0 0 0 0 0,0-1 0 0 0,0 1-1 0 0,0-1 1 0 0,0 0 0 0 0,0 1 0 0 0,0-1 0 0 0,-1 0 0 0 0,1 0-1 0 0,0 1 1 0 0,0-1 0 0 0,0 0 0 0 0,0 0 0 0 0,-2-1-1 0 0,2 1 220 0 0,0-3-27 0 0,1 3-184 0 0,0 0 0 0 0,-1 0 0 0 0,1-1 0 0 0,0 1 0 0 0,0 0 0 0 0,0 0 0 0 0,0-1 0 0 0,-1 1 0 0 0,1 0 0 0 0,0-1 1 0 0,0 1-1 0 0,0 0 0 0 0,0-1 0 0 0,0 1 0 0 0,0 0 0 0 0,0-1 0 0 0,0 1 0 0 0,0 0 0 0 0,0-1 0 0 0,0 1 0 0 0,0 0 0 0 0,0-1 0 0 0,0 1 0 0 0,0 0 0 0 0,0-1 0 0 0,4-9 5 0 0,0 0-1 0 0,1 0 0 0 0,0 1 0 0 0,0 0 0 0 0,1 0 0 0 0,9-12 0 0 0,4-3-75 0 0,-2-1-1 0 0,0 0 0 0 0,21-46 1 0 0,0 0 1162 0 0,-20 35 118 0 0,0 0 12757 0 0,-19 39-13766 0 0,-27 44 499 0 0,-37 83 0 0 0,2-9-394 0 0,43-86-292 0 0,-24 40 14 0 0,-36 67 8 0 0,48-78-61 0 0,-18 38-50 0 0,42-76-730 0 0,8-24 397 0 0,13-2-3436 0 0,1-3 2209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1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13303 0 0,'0'0'3678'0'0,"2"0"-2442"0"0,-1 0-1109 0 0,0-1 1 0 0,-1 1 0 0 0,1 0 0 0 0,0 0-1 0 0,-1 0 1 0 0,1-1 0 0 0,0 1 0 0 0,-1 0-1 0 0,1 0 1 0 0,0 0 0 0 0,0 0 0 0 0,-1 1-1 0 0,1-1 1 0 0,0 0 0 0 0,-1 0 0 0 0,1 0-1 0 0,0 0 1 0 0,-1 1 0 0 0,1-1 0 0 0,0 0-1 0 0,-1 1 1 0 0,1-1 0 0 0,-1 0 0 0 0,1 1-1 0 0,0-1 1 0 0,-1 1 0 0 0,1-1 0 0 0,-1 1-1 0 0,1-1 1 0 0,-1 1 0 0 0,0-1 0 0 0,1 1-1 0 0,-1 0 1 0 0,1-1 0 0 0,-1 1 0 0 0,0 0-1 0 0,1 0 1 0 0,0 3-72 0 0,0 0 1 0 0,0 0-1 0 0,0 0 0 0 0,-1-1 1 0 0,1 1-1 0 0,-1 0 0 0 0,0 0 1 0 0,0 0-1 0 0,0 0 0 0 0,0 0 1 0 0,-2 5-1 0 0,-2 9 58 0 0,-8 21 1 0 0,3-7-45 0 0,8-30-138 0 0,1 0-48 0 0,0-1-24 0 0,0 0 1 0 0,0 0-1 0 0,0 0 1 0 0,0 0 0 0 0,1 0-1 0 0,-1 0 1 0 0,0 0-1 0 0,0 0 1 0 0,1 0-1 0 0,-1 0 1 0 0,0 0 0 0 0,1-1-1 0 0,-1 1 1 0 0,1 0-1 0 0,-1 0 1 0 0,1 0-1 0 0,-1-1 1 0 0,1 1 0 0 0,0 0-1 0 0,-1-1 1 0 0,1 1-1 0 0,0-1 1 0 0,0 1-1 0 0,-1 0 1 0 0,1-1-1 0 0,0 0 1 0 0,0 1 0 0 0,0-1-1 0 0,0 1 1 0 0,0-1-1 0 0,0 0 1 0 0,-1 0-1 0 0,1 1 1 0 0,0-1 0 0 0,0 0-1 0 0,0 0 1 0 0,2 0-1 0 0,12-4-6768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353 345 11055 0 0,'0'0'3855'0'0,"1"2"-2387"0"0,19 22 665 0 0,-19-23-1950 0 0,0 0-10 0 0,11 10 215 0 0,-11-10-188 0 0,1-1-6 0 0,0 1-153 0 0,1 0 1 0 0,-1-1-1 0 0,1 1 1 0 0,-1-1 0 0 0,1 1-1 0 0,-1-1 1 0 0,1 0-1 0 0,0 0 1 0 0,-1-1 0 0 0,1 1-1 0 0,-1 0 1 0 0,1-1-1 0 0,-1 1 1 0 0,0-1 0 0 0,1 0-1 0 0,-1 0 1 0 0,1 0-1 0 0,-1 0 1 0 0,0 0 0 0 0,4-3-1 0 0,-2 1 32 0 0,0-1 1 0 0,-1 0-1 0 0,1 1 0 0 0,0-1 1 0 0,-1-1-1 0 0,0 1 0 0 0,0 0 1 0 0,0-1-1 0 0,3-7 0 0 0,-2 0-29 0 0,0 0 0 0 0,0 0 0 0 0,-1 0 0 0 0,-1 0 0 0 0,0 0 0 0 0,1-16 0 0 0,-2 1 74 0 0,-5-49 0 0 0,3 65-137 0 0,0 0-1 0 0,-1 0 1 0 0,-1 0-1 0 0,0 0 1 0 0,0 1-1 0 0,-6-13 1 0 0,8 20 13 0 0,0 1 1 0 0,0 0-1 0 0,0 0 1 0 0,-1 0-1 0 0,1-1 1 0 0,-1 1-1 0 0,1 0 1 0 0,-1 1-1 0 0,0-1 1 0 0,0 0-1 0 0,0 0 1 0 0,0 1-1 0 0,0-1 0 0 0,0 1 1 0 0,0 0-1 0 0,0-1 1 0 0,-1 1-1 0 0,1 0 1 0 0,-1 1-1 0 0,1-1 1 0 0,0 0-1 0 0,-1 1 1 0 0,1-1-1 0 0,-1 1 1 0 0,0-1-1 0 0,1 1 1 0 0,-1 0-1 0 0,1 0 1 0 0,-1 1-1 0 0,1-1 1 0 0,-1 0-1 0 0,-4 2 1 0 0,-5 2-93 0 0,1 1 0 0 0,-1 0 0 0 0,1 0 1 0 0,0 1-1 0 0,-19 14 0 0 0,-46 43-188 0 0,72-60 292 0 0,-13 12-18 0 0,-26 22-162 0 0,-46 53-1 0 0,78-78 145 0 0,0 2-1 0 0,1-1 0 0 0,1 1 0 0 0,0 1 0 0 0,1 0 0 0 0,1 0 0 0 0,0 1 0 0 0,-8 27 0 0 0,14-39 41 0 0,0 1-1 0 0,0 0 0 0 0,1-1 1 0 0,0 1-1 0 0,-1 0 1 0 0,2-1-1 0 0,-1 1 0 0 0,0 0 1 0 0,1-1-1 0 0,0 1 1 0 0,0-1-1 0 0,0 1 0 0 0,1-1 1 0 0,4 9-1 0 0,-5-11 0 0 0,1 1 0 0 0,-1-1 0 0 0,1 1 0 0 0,0-1 0 0 0,0 0 0 0 0,0 0 0 0 0,0 0 0 0 0,0 0-1 0 0,1 0 1 0 0,-1 0 0 0 0,1-1 0 0 0,-1 1 0 0 0,1-1 0 0 0,-1 0 0 0 0,1 1 0 0 0,0-1 0 0 0,0 0 0 0 0,0-1 0 0 0,-1 1 0 0 0,1-1 0 0 0,0 1-1 0 0,0-1 1 0 0,0 0 0 0 0,4 0 0 0 0,2-1 81 0 0,0 0 1 0 0,-1-1-1 0 0,1 0 0 0 0,0 0 0 0 0,13-6 1 0 0,38-21 298 0 0,-27 11-275 0 0,-1-1 1 0 0,-1-1-1 0 0,-1-1 1 0 0,-1-2-1 0 0,-1-1 1 0 0,-1-1-1 0 0,25-32 1 0 0,-51 56-23 0 0,1-3 24 0 0,-2 4-106 0 0,0 0 0 0 0,0 0 0 0 0,0 0 0 0 0,0 0 0 0 0,0 0 0 0 0,0 0 0 0 0,0 0 0 0 0,0-1 0 0 0,0 1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0-1 0 0,0 0 1 0 0,0 0 0 0 0,0 0 0 0 0,0 0 0 0 0,0 0 0 0 0,0 0 0 0 0,0 0 0 0 0,0 0 0 0 0,0-1 0 0 0,0 1 0 0 0,0 0 0 0 0,0 0 0 0 0,-1 0 0 0 0,1 0 0 0 0,0 0 0 0 0,0 0 0 0 0,0 0 0 0 0,0 0 0 0 0,0 0 0 0 0,0 0 0 0 0,0 0 0 0 0,0 0 0 0 0,0 0 0 0 0,0 0 0 0 0,0 0 0 0 0,0 0 0 0 0,0 0 0 0 0,0 0 0 0 0,-1 0 0 0 0,-5 5 15 0 0,0 0 0 0 0,-1 0 0 0 0,2 0 0 0 0,-1 1 1 0 0,1-1-1 0 0,-1 1 0 0 0,2 1 0 0 0,-1-1 0 0 0,-4 9 0 0 0,-11 13 17 0 0,-8 11-36 0 0,-39 68 0 0 0,-12 50-8 0 0,24-47-13 0 0,13-30-841 0 0,40-78 524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47 4607 0 0,'43'-27'1020'0'0,"-12"7"16200"0"0,-32 21-16864 0 0,-212 163 515 0 0,-7 25-1714 0 0,191-161 737 0 0,-31 38 0 0 0,51-53 96 0 0,-1 0 0 0 0,1 1 0 0 0,1 0 0 0 0,1 0 0 0 0,-12 30 0 0 0,17-38 11 0 0,1-1 0 0 0,0 1 0 0 0,0-1 0 0 0,0 1 0 0 0,1 0 0 0 0,-1-1 0 0 0,1 1 1 0 0,1 0-1 0 0,-1-1 0 0 0,1 1 0 0 0,0 0 0 0 0,3 9 0 0 0,-3-11 11 0 0,1 0 0 0 0,0 0 0 0 0,0 0 1 0 0,0 0-1 0 0,0-1 0 0 0,0 1 0 0 0,1-1 0 0 0,0 0 1 0 0,-1 1-1 0 0,1-1 0 0 0,0 0 0 0 0,1-1 0 0 0,-1 1 1 0 0,0-1-1 0 0,1 1 0 0 0,0-1 0 0 0,7 3 0 0 0,6 1 71 0 0,1 0-1 0 0,0-2 1 0 0,0 0-1 0 0,0-1 1 0 0,0-1-1 0 0,30 0 1 0 0,-10-4 16 0 0,1-1 0 0 0,41-8 0 0 0,-19-3 42 0 0,116-43-1 0 0,-144 44-75 0 0,-1 0-1 0 0,55-33 1 0 0,-75 38-39 0 0,0 0 0 0 0,0 0 0 0 0,-1-2 1 0 0,0 1-1 0 0,-1-1 0 0 0,0-1 1 0 0,0 0-1 0 0,-1 0 0 0 0,11-20 0 0 0,-16 24 4 0 0,-1 0 0 0 0,-1-1 0 0 0,1 1 0 0 0,-1-1 0 0 0,0 1 0 0 0,-1-1 0 0 0,0 0 0 0 0,0 0 0 0 0,-1 0 0 0 0,0-8 0 0 0,0 12-20 0 0,0 1 0 0 0,0-1 0 0 0,-1 1 0 0 0,1-1 0 0 0,-1 1 0 0 0,0 0 0 0 0,0-1 0 0 0,0 1 0 0 0,0-1 0 0 0,-1 1 0 0 0,1 0 0 0 0,-1 0 0 0 0,0 0 0 0 0,0 0 0 0 0,0 0 0 0 0,0 1 0 0 0,0-1-1 0 0,-1 0 1 0 0,0 1 0 0 0,1 0 0 0 0,-1-1 0 0 0,0 1 0 0 0,0 0 0 0 0,-5-2 0 0 0,3 3-16 0 0,0-1 0 0 0,0 1 0 0 0,0 0 0 0 0,0 1 0 0 0,-1-1 0 0 0,1 1 0 0 0,0 0 0 0 0,-1 1 0 0 0,1-1 0 0 0,0 1 0 0 0,0 0 0 0 0,-1 0 0 0 0,1 1 0 0 0,0-1 0 0 0,0 1 0 0 0,0 0 1 0 0,-7 5-1 0 0,2-2-16 0 0,0 2 0 0 0,0-1 1 0 0,0 1-1 0 0,1 1 1 0 0,0 0-1 0 0,-14 16 0 0 0,12-11 5 0 0,1 1 0 0 0,0 1 0 0 0,0 0 0 0 0,-7 18 0 0 0,13-25-22 0 0,0 1 1 0 0,1-1 0 0 0,1 1-1 0 0,-1 0 1 0 0,2 0 0 0 0,-1 0-1 0 0,1 1 1 0 0,0-1-1 0 0,1 15 1 0 0,2-9-346 0 0,4 23 0 0 0,2-12-1673 0 0,5-4-3980 0 0,0-8-773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1236 9671 0 0,'0'0'7618'0'0,"-1"2"-7486"0"0,-1 5-3 0 0,-1 1 1 0 0,2 0 0 0 0,-1 0 0 0 0,1 0-1 0 0,0 0 1 0 0,0 0 0 0 0,1 0 0 0 0,1 0 0 0 0,0 11-1 0 0,17 75 789 0 0,-17-89-879 0 0,19 87 220 0 0,-4 1 0 0 0,-4 1 0 0 0,-1 180 0 0 0,-22-137-259 0 0,9-91 15 0 0,-1 59 34 0 0,5-91-49 0 0,2 0 0 0 0,-1-3 11 0 0,3 2 53 0 0,-5-11 669 0 0,1-4-659 0 0,1-1-70 0 0,0 0 0 0 0,-1-1 0 0 0,1 1 0 0 0,-1-1 0 0 0,0 0 0 0 0,0 0 0 0 0,0 0 0 0 0,0 0 0 0 0,-1 0 0 0 0,1 0 0 0 0,0-7 0 0 0,0-5 10 0 0,0 0-1 0 0,-1-15 1 0 0,0-4-25 0 0,3-17 11 0 0,9-91 0 0 0,40-152 334 0 0,-34 218 147 0 0,50-130 0 0 0,-14 81-289 0 0,34-91-181 0 0,-64 137 7 0 0,12-35 32 0 0,23-128-1 0 0,-49 170-85 0 0,2-106 0 0 0,-6 30-44 0 0,-7 131 48 0 0,1-1 0 0 0,1 0 0 0 0,7-26 0 0 0,-8 42-21 0 0,3-3 29 0 0,-3 5-40 0 0,-2 2-280 0 0,0 7 333 0 0,1-7 11 0 0,0-1 0 0 0,0 1 0 0 0,0-1 0 0 0,0 1 0 0 0,0-1 0 0 0,0 1 0 0 0,0-1 0 0 0,0 1 0 0 0,0-1 0 0 0,0 1 0 0 0,0 0 0 0 0,0-1 0 0 0,0 1 0 0 0,0-1 0 0 0,0 1 0 0 0,1-1 0 0 0,-1 1 0 0 0,0-1 0 0 0,0 1 0 0 0,1-1 0 0 0,-1 0 0 0 0,0 1 0 0 0,1-1 0 0 0,0 1 0 0 0,4 0 0 0 0,-4-1 0 0 0,5 1 14 0 0,-4-2-10 0 0,1 1 0 0 0,-1-1 0 0 0,1 0 0 0 0,0 1 0 0 0,-1 0 0 0 0,1 0 0 0 0,0 0 0 0 0,-1 0-1 0 0,4 0 1 0 0,3 0 7 0 0,1-1-11 0 0,-9 1 0 0 0,0 0 0 0 0,-1-1 0 0 0,1 1 0 0 0,0 0 0 0 0,0 0 0 0 0,0 0 0 0 0,0 0 0 0 0,0 0 0 0 0,0 1 0 0 0,0-1 0 0 0,0 0 0 0 0,-1 0 0 0 0,2 1 0 0 0,13 3 0 0 0,15 7 0 0 0,-13-7 62 0 0,0-1 0 0 0,0-1 0 0 0,0 0 0 0 0,0-1 0 0 0,1-1 1 0 0,23-3-1 0 0,14 1 39 0 0,95-11-18 0 0,0 1 38 0 0,-71 13 25 0 0,130 19 0 0 0,-179-17-146 0 0,0-2 0 0 0,1-1 0 0 0,-1-1 0 0 0,36-7 0 0 0,7 1 0 0 0,-9 1 0 0 0,76-3 0 0 0,-7 15 0 0 0,39-1 0 0 0,-19-12 0 0 0,-132 7 0 0 0,34 4 0 0 0,8 1 0 0 0,-48-5 0 0 0,259-11 0 0 0,-139 1-2 0 0,-62 6 15 0 0,-42 2-4 0 0,0 2 0 0 0,0 1 0 0 0,0 2 0 0 0,-1 1 1 0 0,1 1-1 0 0,41 13 0 0 0,-54-15 11 0 0,1 0 1 0 0,-1-1-1 0 0,0-1 0 0 0,33-2 1 0 0,-8 0-6 0 0,44-8 49 0 0,78-7-66 0 0,-46 3 15 0 0,44 8 293 0 0,-58 3-260 0 0,-34-4 140 0 0,1-3-1 0 0,134-34 1 0 0,-167 33 30 0 0,0 2 0 0 0,0 1 0 0 0,1 2 0 0 0,78 0 0 0 0,-109 5-216 0 0,17 6 0 0 0,-8-1 0 0 0,18 3 11 0 0,-35-8 19 0 0,-2 7-2932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17 1839 0 0,'2'-1'134'0'0,"0"-1"-338"0"0,30-12 16310 0 0,-30 15-15624 0 0,-1-1-403 0 0,0 0 1 0 0,-1 0-1 0 0,1 0 1 0 0,0 1-1 0 0,0-1 1 0 0,0 0 0 0 0,-1 1-1 0 0,1-1 1 0 0,0 1-1 0 0,-1-1 1 0 0,1 0 0 0 0,0 1-1 0 0,-1 0 1 0 0,1-1-1 0 0,0 1 1 0 0,-1-1-1 0 0,1 1 1 0 0,-1 0 0 0 0,1-1-1 0 0,-1 1 1 0 0,1 0-1 0 0,-1-1 1 0 0,1 2-1 0 0,-1 0-13 0 0,1 0-1 0 0,-1 0 0 0 0,1 1 1 0 0,-1-1-1 0 0,0 0 0 0 0,0 0 1 0 0,0 0-1 0 0,0 0 0 0 0,-1 3 1 0 0,0 4 26 0 0,-1-1-1 0 0,-1 1 1 0 0,-5 13 0 0 0,-31 60 120 0 0,-90 140 1 0 0,41-79-102 0 0,51-74-552 0 0,-20 32-627 0 0,56-99 624 0 0,10-14-4199 0 0,3-4-985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190 260 7799 0 0,'0'2'356'0'0,"-1"1"-211"0"0,0-1-106 0 0,0 0-1 0 0,0 0 1 0 0,0 0 0 0 0,0 0-1 0 0,0 0 1 0 0,0 0-1 0 0,-1-1 1 0 0,-2 4-1 0 0,1-1 193 0 0,0 1-1 0 0,0-1 0 0 0,0 0 0 0 0,1 1 0 0 0,-4 7 1 0 0,6-10-223 0 0,-1 0 0 0 0,0 0 1 0 0,0 0-1 0 0,1-1 0 0 0,-1 1 0 0 0,-1 0 1 0 0,1-1-1 0 0,0 1 0 0 0,0-1 1 0 0,0 1-1 0 0,-1-1 0 0 0,1 1 1 0 0,-1-1-1 0 0,-2 2 0 0 0,-2 2-10 0 0,-2 1 228 0 0,1 0 0 0 0,-2-1 0 0 0,1 0 0 0 0,0 0 0 0 0,-1-1-1 0 0,-17 6 1 0 0,18-7-49 0 0,7-2 33 0 0,0-1 1 0 0,0 0-1 0 0,0 1 1 0 0,-1-1-1 0 0,1 0 1 0 0,0 1-1 0 0,0-1 1 0 0,-1 0-1 0 0,1 0 1 0 0,0 0-1 0 0,0 0 1 0 0,-1 0-1 0 0,1 0 1 0 0,0-1-1 0 0,0 1 1 0 0,0 0-1 0 0,-1-1 1 0 0,1 1-1 0 0,0 0 1 0 0,0-1-1 0 0,0 0 1 0 0,0 1 0 0 0,0-1-1 0 0,0 0 1 0 0,0 1-1 0 0,-1-2 1 0 0,0 0-90 0 0,0 0 0 0 0,1 0 0 0 0,-1 0 0 0 0,1-1 1 0 0,-1 1-1 0 0,1 0 0 0 0,0-1 0 0 0,0 1 0 0 0,0-1 1 0 0,-1-3-1 0 0,2 2-63 0 0,0 0 0 0 0,1 0 0 0 0,-1 0 0 0 0,1 0-1 0 0,0 0 1 0 0,0 1 0 0 0,0-1 0 0 0,0 0 0 0 0,0 1 0 0 0,4-6 0 0 0,-4 6-12 0 0,6-13 22 0 0,1 1 0 0 0,1 0 1 0 0,1 0-1 0 0,0 1 1 0 0,0 0-1 0 0,2 0 1 0 0,-1 2-1 0 0,2-1 1 0 0,0 1-1 0 0,0 1 1 0 0,1 0-1 0 0,0 1 1 0 0,25-12-1 0 0,5-1 256 0 0,57-20 0 0 0,-62 28-72 0 0,-14 5 186 0 0,33-9 1 0 0,-52 18-372 0 0,1-1 1 0 0,0 1 0 0 0,0 0-1 0 0,1 1 1 0 0,-1-1 0 0 0,0 1-1 0 0,0 1 1 0 0,0-1 0 0 0,12 4-1 0 0,-16-3-61 0 0,0 0 0 0 0,-1 0-1 0 0,1 1 1 0 0,-1-1-1 0 0,1 1 1 0 0,-1-1 0 0 0,0 1-1 0 0,0 0 1 0 0,1 0-1 0 0,-1 0 1 0 0,-1 0-1 0 0,1 0 1 0 0,0 1 0 0 0,0-1-1 0 0,-1 0 1 0 0,1 1-1 0 0,-1-1 1 0 0,0 1-1 0 0,0 0 1 0 0,0-1 0 0 0,0 1-1 0 0,0 0 1 0 0,-1 0-1 0 0,1 0 1 0 0,0 3-1 0 0,0 7 37 0 0,0-1-1 0 0,-1 1 0 0 0,-1-1 0 0 0,-2 17 0 0 0,2-21-5 0 0,-1 1-1 0 0,-1 0 0 0 0,0-1 1 0 0,0 0-1 0 0,0 1 0 0 0,-1-1 1 0 0,0-1-1 0 0,-1 1 0 0 0,0-1 1 0 0,0 1-1 0 0,0-1 1 0 0,-1-1-1 0 0,-13 13 0 0 0,-6 3 121 0 0,-2-2-1 0 0,-39 24 0 0 0,34-23-96 0 0,24-16-77 0 0,0 0 0 0 0,0 0 0 0 0,-1-1-1 0 0,1-1 1 0 0,-1 1 0 0 0,0-1 0 0 0,0-1 0 0 0,0 0-1 0 0,0 0 1 0 0,0 0 0 0 0,-1-1 0 0 0,1-1 0 0 0,0 0-1 0 0,-1 0 1 0 0,1-1 0 0 0,-17-3 0 0 0,7 0-459 0 0,0-1 0 0 0,1-1 1 0 0,0 0-1 0 0,0-2 1 0 0,-20-11-1 0 0,35 18-465 0 0,0-2 948 0 0,5-6-5373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2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124 102 1839 0 0,'-7'4'930'0'0,"-3"2"6031"0"0,2 0-2422 0 0,-7 11-1998 0 0,14-16-1880 0 0,-3 5 2243 0 0,27-16-2442 0 0,37-24-1 0 0,-1 0-405 0 0,-47 28-31 0 0,17-8 9 0 0,42-16 1 0 0,-62 27-1 0 0,0 0 0 0 0,0 1 1 0 0,0 0-1 0 0,0 1 0 0 0,0 0 1 0 0,0 0-1 0 0,0 1 0 0 0,0 0 1 0 0,17 2-1 0 0,-23-1-23 0 0,-1-1-1 0 0,1 1 1 0 0,-1 0 0 0 0,1 0-1 0 0,-1 0 1 0 0,1 0 0 0 0,-1 0-1 0 0,1 0 1 0 0,-1 1-1 0 0,0-1 1 0 0,0 1 0 0 0,0-1-1 0 0,0 1 1 0 0,0 0 0 0 0,0 0-1 0 0,0 0 1 0 0,3 4-1 0 0,-4-3-1 0 0,0 0-1 0 0,1 0 0 0 0,-1 1 1 0 0,0-1-1 0 0,0 0 0 0 0,-1 0 0 0 0,1 1 1 0 0,-1-1-1 0 0,0 0 0 0 0,0 1 1 0 0,0-1-1 0 0,0 6 0 0 0,-2 0 10 0 0,0 1 0 0 0,-1 0-1 0 0,0-1 1 0 0,0 0 0 0 0,-1 1 0 0 0,0-1-1 0 0,0-1 1 0 0,-10 14 0 0 0,-1-1-29 0 0,-1-1-1 0 0,-2 0 1 0 0,1-1 0 0 0,-2-1-1 0 0,-1-1 1 0 0,0-1 0 0 0,-1-1 0 0 0,0 0-1 0 0,-1-2 1 0 0,-1 0 0 0 0,0-2-1 0 0,-49 17 1 0 0,19-9-313 0 0,29-9-150 0 0,-43 10 0 0 0,66-20 386 0 0,2 0-338 0 0,14 1 441 0 0,0 0 0 0 0,-1-2 1 0 0,1 0-1 0 0,0 0 0 0 0,23-6 1 0 0,25-3 221 0 0,41 6 233 0 0,-92 5-378 0 0,1 0 0 0 0,-1 0 0 0 0,0 1-1 0 0,0 1 1 0 0,0 0 0 0 0,16 6 0 0 0,-25-7-65 0 0,0-1-1 0 0,0 1 1 0 0,0-1-1 0 0,0 1 0 0 0,0 0 1 0 0,-1 0-1 0 0,1 0 1 0 0,-1 0-1 0 0,0 0 1 0 0,1 1-1 0 0,-1-1 1 0 0,0 1-1 0 0,0-1 1 0 0,2 6-1 0 0,-3-6-20 0 0,0 0-1 0 0,-1 0 1 0 0,1 0-1 0 0,-1 0 1 0 0,1 1-1 0 0,-1-1 1 0 0,0 0-1 0 0,0 1 1 0 0,0-1-1 0 0,0 0 1 0 0,0 0-1 0 0,0 1 1 0 0,-1-1 0 0 0,1 0-1 0 0,-1 0 1 0 0,0 1-1 0 0,1-1 1 0 0,-1 0-1 0 0,0 0 1 0 0,0 0-1 0 0,-2 3 1 0 0,-13 18 82 0 0,0 0 0 0 0,-2-2 0 0 0,0 1 0 0 0,-1-2 0 0 0,-39 31 0 0 0,17-20-23 0 0,-1-2 0 0 0,-58 30 1 0 0,95-56-58 0 0,3-2-17 0 0,0 0 1 0 0,0 0-1 0 0,0 0 1 0 0,0 0 0 0 0,0 0-1 0 0,0-1 1 0 0,0 1-1 0 0,0 0 1 0 0,0-1 0 0 0,-1 0-1 0 0,1 0 1 0 0,0 1-1 0 0,0-1 1 0 0,0 0-1 0 0,-1-1 1 0 0,1 1 0 0 0,0 0-1 0 0,-2-1 1 0 0,-12-6-775 0 0,10 1-3665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9383 0 0,'0'0'5984'0'0,"2"-1"-5120"0"0,6-2-251 0 0,-1 0 0 0 0,1-1 0 0 0,-1 0 1 0 0,1 0-1 0 0,11-10 0 0 0,33-33 590 0 0,-35 31-1041 0 0,29-23 0 0 0,-37 32-123 0 0,0 1 0 0 0,1 0 1 0 0,-1 0-1 0 0,1 1 0 0 0,0 0 1 0 0,1 1-1 0 0,14-5 0 0 0,-23 9-7 0 0,-1 0 1 0 0,0 0-1 0 0,0 0 0 0 0,1 0 0 0 0,-1 0 0 0 0,0 1 1 0 0,0-1-1 0 0,1 0 0 0 0,-1 1 0 0 0,0-1 1 0 0,0 1-1 0 0,0-1 0 0 0,0 1 0 0 0,0-1 0 0 0,0 1 1 0 0,0 0-1 0 0,0 0 0 0 0,0-1 0 0 0,0 1 0 0 0,0 0 1 0 0,0 0-1 0 0,0 0 0 0 0,-1 0 0 0 0,1 0 1 0 0,0 0-1 0 0,-1 0 0 0 0,1 1 0 0 0,0 0 0 0 0,2 5 88 0 0,0 0 0 0 0,-1 0 0 0 0,3 10 0 0 0,-4-13-86 0 0,5 26 130 0 0,-5-21-109 0 0,0-1-1 0 0,1 1 0 0 0,1-1 0 0 0,-1 0 1 0 0,1 0-1 0 0,5 10 0 0 0,-6-14-48 0 0,0-2 0 0 0,1 1 0 0 0,-1 0 0 0 0,0 0 0 0 0,1-1 0 0 0,-1 1 0 0 0,1-1 1 0 0,0 0-1 0 0,0 1 0 0 0,0-1 0 0 0,0-1 0 0 0,0 1 0 0 0,1 0 0 0 0,-1-1 0 0 0,0 0 0 0 0,1 0 0 0 0,-1 0 0 0 0,1 0 0 0 0,-1 0 0 0 0,1-1 0 0 0,-1 1 0 0 0,1-1 0 0 0,0 0 0 0 0,-1 0 0 0 0,8-1 0 0 0,12-2 300 0 0,1-1 0 0 0,45-13-1 0 0,7-2-64 0 0,102-17-2144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1839 0 0,'-2'1'12882'0'0,"-66"42"-8455"0"0,1-1-3380 0 0,-130 96-453 0 0,169-116-587 0 0,0 2 0 0 0,-31 34 0 0 0,53-52 27 0 0,1 1 1 0 0,-1 0-1 0 0,1 0 1 0 0,1 0-1 0 0,-1 1 1 0 0,1-1-1 0 0,1 1 0 0 0,-1 0 1 0 0,1 0-1 0 0,1 0 1 0 0,-1 1-1 0 0,1-1 1 0 0,1 1-1 0 0,0-1 1 0 0,-1 16-1 0 0,3-16 20 0 0,-1-1 1 0 0,1 1-1 0 0,0-1 0 0 0,1 0 0 0 0,0 1 0 0 0,0-1 1 0 0,0 0-1 0 0,1 0 0 0 0,0 0 0 0 0,1-1 0 0 0,-1 1 1 0 0,1-1-1 0 0,1 0 0 0 0,-1 0 0 0 0,1 0 1 0 0,0 0-1 0 0,0-1 0 0 0,10 8 0 0 0,-6-6 73 0 0,1 0 0 0 0,0-1 0 0 0,1 0 0 0 0,0-1 0 0 0,-1 0 0 0 0,1-1 0 0 0,19 6 0 0 0,-22-8-461 0 0,0-1 0 0 0,0 0 1 0 0,0 0-1 0 0,0 0 0 0 0,0-1 0 0 0,1 0 1 0 0,-1 0-1 0 0,0-1 0 0 0,0 0 1 0 0,0-1-1 0 0,0 0 0 0 0,8-3 1 0 0,-7 1-1569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5063 0 0,'0'0'13310'0'0,"2"0"-12764"0"0,-1 0-450 0 0,1 0 0 0 0,0 0 0 0 0,0 0-1 0 0,0 0 1 0 0,0 1 0 0 0,0-1 0 0 0,-1 1 0 0 0,1-1 0 0 0,0 1-1 0 0,0-1 1 0 0,-1 1 0 0 0,1 0 0 0 0,0 0 0 0 0,-1 0-1 0 0,1 0 1 0 0,-1 0 0 0 0,1 0 0 0 0,-1 1 0 0 0,0-1 0 0 0,1 0-1 0 0,-1 1 1 0 0,0-1 0 0 0,2 4 0 0 0,-2-3-8 0 0,0 1-1 0 0,0 0 1 0 0,0 0 0 0 0,0 0 0 0 0,-1 0-1 0 0,1 0 1 0 0,-1-1 0 0 0,0 1 0 0 0,0 0 0 0 0,0 0-1 0 0,0 0 1 0 0,-1 0 0 0 0,1 0 0 0 0,-1 0-1 0 0,-1 4 1 0 0,-3 6 123 0 0,-1-1 0 0 0,0 0 0 0 0,0-1 1 0 0,-2 1-1 0 0,1-1 0 0 0,-17 17 0 0 0,11-12-121 0 0,-34 37 158 0 0,-6 7-99 0 0,25-24-157 0 0,27-34-93 0 0,15-1-5243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 2303 0 0,'-8'9'6716'0'0,"5"12"1538"0"0,3-20-8152 0 0,0-1 1 0 0,0 1-1 0 0,0 0 1 0 0,0 0-1 0 0,0 0 1 0 0,0 0-1 0 0,1 0 1 0 0,-1-1-1 0 0,0 1 1 0 0,1 0-1 0 0,-1 0 1 0 0,0-1 0 0 0,1 1-1 0 0,-1 0 1 0 0,1 0-1 0 0,0-1 1 0 0,-1 1-1 0 0,1-1 1 0 0,-1 1-1 0 0,1 0 1 0 0,0-1-1 0 0,-1 1 1 0 0,1-1-1 0 0,0 1 1 0 0,0-1-1 0 0,-1 0 1 0 0,2 1-1 0 0,12 2 92 0 0,-1 0-1 0 0,0-1 0 0 0,1 0 1 0 0,-1-1-1 0 0,1-1 0 0 0,-1 0 1 0 0,1 0-1 0 0,14-4 0 0 0,11-3-361 0 0,60-18 0 0 0,-9-9-559 0 0,-56 20 269 0 0,-25 10 22 0 0,-1 0 1 0 0,13-8-1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 11231 0 0,'0'0'514'0'0,"2"0"-12"0"0,1-1-370 0 0,-1 0-117 0 0,-1 1 0 0 0,1 0 0 0 0,0 0 0 0 0,-1-1-1 0 0,1 1 1 0 0,-1 0 0 0 0,1 0 0 0 0,0 0 0 0 0,-1 1 0 0 0,1-1-1 0 0,0 0 1 0 0,-1 0 0 0 0,1 1 0 0 0,-1-1 0 0 0,2 2 0 0 0,-1-2 184 0 0,-1 1 1 0 0,0 0-1 0 0,0 0 1 0 0,1-1-1 0 0,-1 1 1 0 0,0 0-1 0 0,0 0 1 0 0,0 0-1 0 0,0 1 1 0 0,0-1 0 0 0,0 0-1 0 0,0 0 1 0 0,-1 0-1 0 0,1 1 1 0 0,0-1-1 0 0,-1 0 1 0 0,1 1-1 0 0,0-1 1 0 0,-1 0-1 0 0,0 1 1 0 0,1-1-1 0 0,-1 1 1 0 0,0-1-1 0 0,0 1 1 0 0,0-1-1 0 0,0 3 1 0 0,0 3 20 0 0,0 0 0 0 0,0 0 0 0 0,-1 0-1 0 0,-3 12 1 0 0,-2 0 133 0 0,-1 0 0 0 0,-1-1-1 0 0,-18 28 1 0 0,11-17-100 0 0,-151 234 642 0 0,49-87-1399 0 0,50-61-725 0 0,66-113 874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15 234 8319 0 0,'0'0'756'0'0,"-8"-4"-608"0"0,1 0 2075 0 0,13-14 1193 0 0,-2 14-3118 0 0,-1 0 1 0 0,1 0 0 0 0,0 0-1 0 0,0 0 1 0 0,0 1-1 0 0,1-1 1 0 0,-1 1-1 0 0,1 0 1 0 0,0 1-1 0 0,0-1 1 0 0,10-3-1 0 0,15-9 409 0 0,116-65 1298 0 0,-113 65-1466 0 0,0 2 0 0 0,57-16 1 0 0,-75 25-373 0 0,-1 2 0 0 0,1 0-1 0 0,-1 0 1 0 0,1 1 0 0 0,0 1 0 0 0,23 2 0 0 0,-36-1-62 0 0,-1 0-1 0 0,1 3-65 0 0,0-1 0 0 0,0 1 0 0 0,0-1-1 0 0,-1 1 1 0 0,0 0 0 0 0,0 0 0 0 0,0-1 0 0 0,0 1 0 0 0,0 0-1 0 0,-1 0 1 0 0,1 0 0 0 0,-1 0 0 0 0,0 0 0 0 0,-1 0 0 0 0,1 0-1 0 0,-1 0 1 0 0,-1 6 0 0 0,-3 8 122 0 0,0 0 0 0 0,-11 24-1 0 0,1-5 45 0 0,-21 46 215 0 0,29-70-359 0 0,0-1 0 0 0,-1 1 1 0 0,0-2-1 0 0,-14 16 0 0 0,17-22-53 0 0,0-1-1 0 0,-1 1 1 0 0,0-1 0 0 0,0-1-1 0 0,0 1 1 0 0,0-1-1 0 0,-1 0 1 0 0,1 0 0 0 0,-1 0-1 0 0,1-1 1 0 0,-1 0 0 0 0,-9 1-1 0 0,-11 1-47 0 0,-48 1-1 0 0,65-5 20 0 0,5 1 1 0 0,-78-2-255 0 0,75 1 169 0 0,0-1 0 0 0,0-1 0 0 0,0 1 0 0 0,0-1 0 0 0,0-1 1 0 0,0 1-1 0 0,-14-8 0 0 0,21 9 44 0 0,0 1 1 0 0,0-1 0 0 0,0 0-1 0 0,0 1 1 0 0,0-1-1 0 0,0 0 1 0 0,0 0 0 0 0,1 0-1 0 0,-1 0 1 0 0,0 1-1 0 0,0-1 1 0 0,1 0 0 0 0,-1 0-1 0 0,1-1 1 0 0,-1 1 0 0 0,1 0-1 0 0,-1 0 1 0 0,1 0-1 0 0,-1 0 1 0 0,1 0 0 0 0,0-2-1 0 0,0 1-249 0 0,0 0 0 0 0,0 0 0 0 0,0 1-1 0 0,1-1 1 0 0,-1 0 0 0 0,1 0 0 0 0,-1 1 0 0 0,1-1-1 0 0,0 0 1 0 0,0 1 0 0 0,-1-1 0 0 0,1 1 0 0 0,0-1-1 0 0,2-1 1 0 0,9-11-6821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1375 0 0,'-2'1'107'0'0,"-23"9"16893"0"0,26-11-16500 0 0,34-32 1137 0 0,69-51-1 0 0,-92 75-1619 0 0,2 0 174 0 0,23-22 1 0 0,-37 31-187 0 0,0 0 0 0 0,0 0-1 0 0,1 0 1 0 0,-1 0 0 0 0,0 0 0 0 0,0 0-1 0 0,0 0 1 0 0,0 0 0 0 0,0-1 0 0 0,1 1-1 0 0,-1 0 1 0 0,0 0 0 0 0,0 0 0 0 0,0 0-1 0 0,0 0 1 0 0,1 0 0 0 0,-1 0 0 0 0,0 0-1 0 0,0 0 1 0 0,0 0 0 0 0,0 0 0 0 0,0 0-1 0 0,1 0 1 0 0,-1 0 0 0 0,0 0 0 0 0,0 1-1 0 0,0-1 1 0 0,0 0 0 0 0,1 0 0 0 0,-1 0-1 0 0,0 0 1 0 0,0 0 0 0 0,0 0 0 0 0,0 0-1 0 0,0 0 1 0 0,0 0 0 0 0,0 1 0 0 0,1-1-1 0 0,-1 0 1 0 0,5 9 162 0 0,1 9 19 0 0,-5-10-100 0 0,-1 1-1 0 0,0 0 1 0 0,-3 15 0 0 0,0 2 20 0 0,2-8-107 0 0,0-11 3 0 0,0 0 0 0 0,1 1 1 0 0,0-1-1 0 0,2 10 1 0 0,-1-16 0 0 0,0 1 1 0 0,0-1-1 0 0,0 0 1 0 0,0 1-1 0 0,0-1 1 0 0,0 0-1 0 0,1 0 1 0 0,-1 0 0 0 0,1 0-1 0 0,-1 0 1 0 0,1 0-1 0 0,-1 0 1 0 0,1 0-1 0 0,2 0 1 0 0,-1 1 7 0 0,3 0-2 0 0,-1 0 0 0 0,1 0 0 0 0,0-1 0 0 0,0 1 0 0 0,0-1 0 0 0,0 0 0 0 0,0-1 0 0 0,0 0 0 0 0,0 0 0 0 0,10-1-1 0 0,3-2 34 0 0,38-10-1 0 0,-33 5-228 0 0,24-11 0 0 0,9-4-606 0 0,-43 19-183 0 0,20-8-6217 0 0,-19 7 889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1375 0 0,'-5'7'128'0'0,"1"-4"630"0"0,0 1-1 0 0,1 0 0 0 0,-1 1 0 0 0,1-1 0 0 0,0 0 0 0 0,1 1 1 0 0,-1 0-1 0 0,1 0 0 0 0,0 0 0 0 0,0 0 0 0 0,0 0 0 0 0,1 0 0 0 0,-1 0 1 0 0,1 0-1 0 0,0 9 0 0 0,1-8-505 0 0,0-1 1 0 0,1 1 0 0 0,0 0-1 0 0,0-1 1 0 0,0 1 0 0 0,1 0-1 0 0,0-1 1 0 0,0 0-1 0 0,0 1 1 0 0,0-1 0 0 0,1 0-1 0 0,0 0 1 0 0,0-1 0 0 0,7 8-1 0 0,-1-1 56 0 0,0-1 0 0 0,1 0 0 0 0,1-1 0 0 0,0 0 0 0 0,19 11-1 0 0,64 29 1104 0 0,-51-28-611 0 0,-30-15-513 0 0,-1 1-1 0 0,0 0 1 0 0,0 1 0 0 0,0 1 0 0 0,13 13 0 0 0,-21-19-243 0 0,-1 0 0 0 0,0 0-1 0 0,0 1 1 0 0,0 0-1 0 0,-1 0 1 0 0,1-1 0 0 0,-1 1-1 0 0,0 1 1 0 0,0-1-1 0 0,0 0 1 0 0,-1 0 0 0 0,1 1-1 0 0,-1-1 1 0 0,0 1-1 0 0,-1-1 1 0 0,1 1-1 0 0,-1-1 1 0 0,0 1 0 0 0,0 0-1 0 0,0 5 1 0 0,-2-2-23 0 0,0 0 0 0 0,-1 0 0 0 0,0-1 0 0 0,0 1 0 0 0,0-1 0 0 0,-1 1 0 0 0,0-1 0 0 0,-1 0 0 0 0,0-1 0 0 0,-7 10 0 0 0,-9 6 100 0 0,-34 29 1 0 0,43-41-115 0 0,-137 109-4982 0 0,118-96 2805 0 0,17-12-5325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94 137 4607 0 0,'-48'1'349'0'0,"3"0"13788"0"0,58-5-12125 0 0,30-6-963 0 0,1 2 1 0 0,56-4 0 0 0,89 6-302 0 0,-92 4-207 0 0,546-10 1144 0 0,-156-29-1674 0 0,-443 34-11 0 0,-20 3-156 0 0,42-2 0 0 0,-15 3-2232 0 0,-51 3 2320 0 0,0 0-1 0 0,0 0 0 0 0,0 0 1 0 0,1 0-1 0 0,-1 0 1 0 0,0 0-1 0 0,0-1 1 0 0,0 1-1 0 0,1 0 0 0 0,-1 0 1 0 0,0 0-1 0 0,0 0 1 0 0,0 0-1 0 0,1 0 1 0 0,-1-1-1 0 0,0 1 1 0 0,0 0-1 0 0,0 0 0 0 0,0 0 1 0 0,0 0-1 0 0,0-1 1 0 0,1 1-1 0 0,-1 0 1 0 0,0 0-1 0 0,0 0 0 0 0,0-1 1 0 0,0 1-1 0 0,0 0 1 0 0,0 0-1 0 0,0-1 1 0 0,0 1-1 0 0,0 0 1 0 0,0 0-1 0 0,0 0 0 0 0,0-1 1 0 0,0 1-1 0 0,0 0 1 0 0,0 0-1 0 0,0 0 1 0 0,0-1-1 0 0,0 1 0 0 0,0 0 1 0 0,-1-1-1 0 0,-1-7-2190 0 0,-3 1 331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124 112 2759 0 0,'0'0'126'0'0,"1"3"-5"0"0,0 1-239 0 0,0 1 1 0 0,0-1-1 0 0,0 1 0 0 0,-1-1 1 0 0,1 8-1 0 0,-2-2 1595 0 0,0 0 0 0 0,0 0 1 0 0,-6 18-1 0 0,2-10 2005 0 0,-11 22 0 0 0,0-8-2310 0 0,-1-2-349 0 0,-2-1 1 0 0,-26 33-1 0 0,43-61-271 0 0,2-4-460 0 0,1-5-57 0 0,0 0-1 0 0,1 0 1 0 0,-1 0-1 0 0,2 0 1 0 0,-1 0-1 0 0,1 0 0 0 0,0 0 1 0 0,6-10-1 0 0,5-6 77 0 0,20-28 0 0 0,-17 28-86 0 0,2 2 0 0 0,1 0 1 0 0,1 1-1 0 0,0 1 0 0 0,2 0 0 0 0,0 2 0 0 0,1 1 0 0 0,1 1 0 0 0,0 1 0 0 0,1 1 1 0 0,1 2-1 0 0,45-16 0 0 0,-61 25 251 0 0,0 1 0 0 0,1 0 0 0 0,-1 1 0 0 0,0 1 0 0 0,1 0 0 0 0,-1 0 0 0 0,19 3 0 0 0,-13 3 804 0 0,-15-3-863 0 0,0 1-182 0 0,0 0 0 0 0,0 0-1 0 0,-1 0 1 0 0,0 0 0 0 0,0 0 0 0 0,0 1-1 0 0,0-1 1 0 0,0 0 0 0 0,-1 1 0 0 0,0-1-1 0 0,0 1 1 0 0,0-1 0 0 0,0 1 0 0 0,-1-1-1 0 0,-1 5 1 0 0,-1 2-15 0 0,0-1 0 0 0,-1 0 1 0 0,0 0-1 0 0,-1 0 0 0 0,-8 12 0 0 0,-18 28-14 0 0,-53 65-1 0 0,83-113-5 0 0,-6 6-4 0 0,0 1 0 0 0,1-1 0 0 0,1 1 0 0 0,-9 18 0 0 0,13-25-93 0 0,1 10-1599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3223 0 0,'-1'2'10643'0'0,"-3"12"-5543"0"0,-7 9-2889 0 0,-1 3-549 0 0,-2 9-1166 0 0,14-33-492 0 0,-1 0 0 0 0,1 0 0 0 0,0 0 0 0 0,-1 1 0 0 0,1-1 0 0 0,0 0 0 0 0,0 0 0 0 0,0 0-1 0 0,0 0 1 0 0,1 0 0 0 0,-1 0 0 0 0,1 0 0 0 0,-1 0 0 0 0,1 0 0 0 0,-1 0 0 0 0,1 0 0 0 0,2 4 0 0 0,-2-5-83 0 0,10 5-3082 0 0,-2-5 2050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12439 0 0,'0'0'9320'0'0,"2"1"-9015"0"0,8 1-85 0 0,-1-1 0 0 0,0 0 0 0 0,0-1 0 0 0,15 0-1 0 0,41-7 417 0 0,-50 6-500 0 0,154-27 595 0 0,-50 7-521 0 0,77-15-103 0 0,-159 30-132 0 0,-32 5-228 0 0,8-2 116 0 0,-4 3-4536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 2303 0 0,'2'-1'167'0'0,"27"-5"13063"0"0,-18 12-10295 0 0,-8-5-2701 0 0,-2 1-151 0 0,0-1 0 0 0,0 1 0 0 0,-1 0 1 0 0,1-1-1 0 0,-1 1 0 0 0,1-1 0 0 0,-1 1 1 0 0,1 0-1 0 0,-1 0 0 0 0,0-1 0 0 0,0 1 1 0 0,0 0-1 0 0,0-1 0 0 0,0 1 0 0 0,0 0 1 0 0,-1 2-1 0 0,1-3 6 0 0,-4 16 228 0 0,0 0 1 0 0,-1 0-1 0 0,0-1 1 0 0,-1 1 0 0 0,-16 27-1 0 0,-2 8 215 0 0,-16 38-22 0 0,19-45-430 0 0,-29 88-1 0 0,48-127-151 0 0,1-1 0 0 0,0 1 0 0 0,0-1-1 0 0,1 1 1 0 0,-1 8 0 0 0,4 2-3331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7831 0 0,'12'-14'277'0'0,"1"0"-1"0"0,21-18 1 0 0,-5 12 14205 0 0,-28 32-13694 0 0,-2 6-530 0 0,-1-1 0 0 0,-1 0 0 0 0,-1 0-1 0 0,-10 31 1 0 0,-4 16 50 0 0,-4 64-484 0 0,22-126 91 0 0,22-8 65 0 0,-6 1 36 0 0,173-17-134 0 0,-16 1-20 0 0,-160 17-269 0 0,-7-2-2954 0 0,-1 0 1201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18799 0 0,'0'0'2520'0'0,"-2"1"-2005"0"0,-1 1-333 0 0,-1 1 0 0 0,0 0 1 0 0,1 0-1 0 0,0 1 0 0 0,0-1 0 0 0,0 1 0 0 0,0 0 1 0 0,1 0-1 0 0,-1 0 0 0 0,1 0 0 0 0,-4 8 1 0 0,-1 7 150 0 0,-7 28 0 0 0,9-31-141 0 0,-27 112 361 0 0,-13 42-506 0 0,12-79-44 0 0,17-49-26 0 0,1 0 1 0 0,-8 48 0 0 0,22-87 20 0 0,-1 20-6 0 0,2-15-7 0 0,0-7-47 0 0,0 0 0 0 0,1 0 0 0 0,-1 0 0 0 0,0 0 0 0 0,0 0 0 0 0,0 0 0 0 0,1 0 0 0 0,-1 0 0 0 0,0 0 0 0 0,1 0 0 0 0,-1 0 0 0 0,1 0 0 0 0,-1 0 0 0 0,1-1 0 0 0,-1 1 0 0 0,1 0 0 0 0,0 0 0 0 0,-1-1 0 0 0,1 1 0 0 0,0 0-1 0 0,0-1 1 0 0,-1 1 0 0 0,1-1 0 0 0,0 1 0 0 0,0-1 0 0 0,0 1 0 0 0,0-1 0 0 0,0 1 0 0 0,0-1 0 0 0,0 0 0 0 0,0 0 0 0 0,-1 1 0 0 0,1-1 0 0 0,0 0 0 0 0,0 0 0 0 0,0 0 0 0 0,2 0 0 0 0,0 0-393 0 0,1 0-1 0 0,-1-1 0 0 0,1 1 1 0 0,-1-1-1 0 0,1 1 0 0 0,-1-1 1 0 0,1 0-1 0 0,5-3 1 0 0,2-3-1127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5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1375 0 0,'0'0'12656'0'0,"1"2"-12413"0"0,19 38 718 0 0,-1 1 0 0 0,18 61 1 0 0,9 23-961 0 0,-40-109 5 0 0,0-1-1 0 0,-2 0 0 0 0,0 1 1 0 0,0 0-1 0 0,-2 0 0 0 0,0 0 1 0 0,-1 0-1 0 0,0 0 0 0 0,-3 22 1 0 0,2 28 68 0 0,0-50-74 0 0,4-1 0 0 0,-3-9 0 0 0,12 18 0 0 0,-4-9 0 0 0,0-1 0 0 0,-1 1 0 0 0,-1 0 0 0 0,-1 0 0 0 0,-2 8 0 0 0,-5-17 0 0 0,0-1 0 0 0,-1 10 0 0 0,-1-1 11 0 0,0-2 42 0 0,2-10 203 0 0,2 1-192 0 0,1 6 6 0 0,-1-6 276 0 0,-1-5-292 0 0,1 0-43 0 0,0-1 1 0 0,-1 1 0 0 0,1-1-1 0 0,-1 1 1 0 0,1-1 0 0 0,-1 1-1 0 0,0-1 1 0 0,0 1 0 0 0,0-1 0 0 0,0 1-1 0 0,0-1 1 0 0,-1 1 0 0 0,-1-4-1 0 0,0-5 99 0 0,1-6 130 0 0,1 0 0 0 0,1-1 0 0 0,0 1 0 0 0,1 0 1 0 0,1 0-1 0 0,5-19 0 0 0,-2 11-57 0 0,-1 1-1 0 0,1-28 1 0 0,-4-8-15 0 0,9-124-76 0 0,12 35-61 0 0,-12 88 2 0 0,-5 29-33 0 0,1 0 0 0 0,14-32 0 0 0,22-72 0 0 0,-40 122 0 0 0,-1 0 0 0 0,0 0 0 0 0,1-28 0 0 0,-1-2 0 0 0,0 14 0 0 0,-1 23 0 0 0,-1 0 0 0 0,1 0 0 0 0,2-9 0 0 0,2-3 0 0 0,14-29 0 0 0,-17 44-1 0 0,5-19-51 0 0,-5 10 41 0 0,-5 4-1 0 0,2 7-46 0 0,2 4 3 0 0,4 5 34 0 0,8 9-19 0 0,8 6 26 0 0,-6-7 14 0 0,-10-13 0 0 0,0-1 0 0 0,7 4 0 0 0,1-2 0 0 0,2 1 0 0 0,-5-1 0 0 0,4 0 0 0 0,7-5 0 0 0,18 4 0 0 0,-20-2 0 0 0,14 0 0 0 0,46-5 0 0 0,-45 2 0 0 0,-1 1 0 0 0,43 4 0 0 0,-6 0 0 0 0,166 6 0 0 0,-91-13 0 0 0,-126 5 0 0 0,37 5 0 0 0,-38-2 0 0 0,1-2 0 0 0,18 0 0 0 0,-19-1 0 0 0,1 1 0 0 0,24 4 0 0 0,-22-2 0 0 0,26 1 0 0 0,44-4 0 0 0,49-2 0 0 0,-51 0 0 0 0,34-3 0 0 0,-118 4 0 0 0,19 0 0 0 0,-7 1 0 0 0,6 0 0 0 0,28 3 0 0 0,140 2 0 0 0,-26-2 0 0 0,111-3 308 0 0,-222-3-90 0 0,86 7 0 0 0,-86 3-226 0 0,-24-2 36 0 0,1-2-1 0 0,39-1 1 0 0,-27-3 27 0 0,-16 0-20 0 0,36-4 0 0 0,-48 3-36 0 0,1 1 0 0 0,18 2-1 0 0,16-1 80 0 0,12-2 39 0 0,87 9 0 0 0,0 0-53 0 0,-30-3 401 0 0,-72 2-385 0 0,-33-3-38 0 0,27 0-1 0 0,-36-3-36 0 0,0 1 0 0 0,0-1 0 0 0,0 1 0 0 0,6 2 0 0 0,-3-1 3 0 0,1-1 0 0 0,0 1 0 0 0,0-1-1 0 0,13-1 1 0 0,18-2 56 0 0,77-14 0 0 0,-28 2 9 0 0,-58 10 33 0 0,-16 2-64 0 0,-4-1-20 0 0,-9 3 231 0 0,-4 0-200 0 0,-7 0-251 0 0,-1 1 0 0 0,1 1-1 0 0,-13 2 1 0 0,-14 3-4164 0 0,26-5 2792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6911 0 0,'0'0'11724'0'0,"2"0"-11321"0"0,21 2 208 0 0,0-2 0 0 0,0-1 1 0 0,-1-1-1 0 0,37-7 0 0 0,-35 5-426 0 0,119-28 223 0 0,0 0-144 0 0,-128 30-1038 0 0,-1 1 0 0 0,1 1 1 0 0,-1 0-1 0 0,24 4 0 0 0,-40 10-7789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3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16759 0 0,'0'0'1514'0'0,"1"1"-1242"0"0,13 0 206 0 0,0 0 0 0 0,0-1 0 0 0,0 0 0 0 0,0-1 0 0 0,16-3 0 0 0,71-18 2161 0 0,-97 21-2589 0 0,70-19 1083 0 0,-33 8-1627 0 0,64-11 0 0 0,-104 23 420 0 0,-1 0-1 0 0,0 0 1 0 0,1 0-1 0 0,-1-1 1 0 0,1 1 0 0 0,-1 0-1 0 0,1 0 1 0 0,-1 1-1 0 0,0-1 1 0 0,1 0 0 0 0,-1 0-1 0 0,1 0 1 0 0,-1 0-1 0 0,0 0 1 0 0,1 0-1 0 0,-1 0 1 0 0,1 1 0 0 0,-1-1-1 0 0,0 0 1 0 0,1 1-1 0 0,0 0-327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7:2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48 7831 0 0,'0'0'8228'0'0,"1"-10"-5968"0"0,20-17-988 0 0,-20 26-1120 0 0,1 0-60 0 0,7-5 1912 0 0,-29 4-1252 0 0,18 2-721 0 0,0 0 1 0 0,1 0-1 0 0,-1 0 0 0 0,1 0 1 0 0,-1 0-1 0 0,1 1 0 0 0,-1-1 1 0 0,1 1-1 0 0,-1-1 0 0 0,1 1 1 0 0,-1-1-1 0 0,1 1 0 0 0,0 0 1 0 0,-3 1-1 0 0,-21 12 168 0 0,18-13-188 0 0,8-10-11 0 0,-1 2 11 0 0,-2 7 31 0 0,-6 6-31 0 0,-2 3-11 0 0,2 1 0 0 0,0 0 0 0 0,2-2 11 0 0,5-7 75 0 0,3-2-442 0 0,35-34-1682 0 0,-24 21 327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7:2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49 10135 0 0,'25'-11'1191'0'0,"38"-22"0"0"0,-61 32 250 0 0,8-3 1697 0 0,-12 8-586 0 0,-15 12-1707 0 0,-130 81-369 0 0,111-75-221 0 0,2 1 0 0 0,0 2 1 0 0,2 2-1 0 0,-54 56 1 0 0,76-72-193 0 0,2 0 1 0 0,-1 1 0 0 0,1 0-1 0 0,-9 20 1 0 0,14-26-46 0 0,1 0-1 0 0,-1 0 1 0 0,2 0 0 0 0,-1 0 0 0 0,0 0 0 0 0,1 0-1 0 0,1 1 1 0 0,-1-1 0 0 0,1 0 0 0 0,0 0 0 0 0,0 1-1 0 0,2 10 1 0 0,-2-15-12 0 0,1-1 0 0 0,-1 0 0 0 0,0 1 0 0 0,1-1-1 0 0,0 0 1 0 0,-1 0 0 0 0,1 1 0 0 0,0-1 0 0 0,1 2 0 0 0,1 0 17 0 0,0 0 0 0 0,1 0 0 0 0,0-1 0 0 0,0 1 0 0 0,0-1 1 0 0,0 0-1 0 0,0 0 0 0 0,0 0 0 0 0,8 2 0 0 0,-2-1 40 0 0,0 0 0 0 0,0-1 1 0 0,15 1-1 0 0,5-3 152 0 0,0-1 0 0 0,0-1 0 0 0,43-9 0 0 0,14-11 167 0 0,-49 12-235 0 0,-26 6-116 0 0,0-1 1 0 0,-1 0-1 0 0,1 0 0 0 0,-1-1 0 0 0,0-1 1 0 0,-1 0-1 0 0,1 0 0 0 0,-1-1 1 0 0,-1 0-1 0 0,15-17 0 0 0,-19 19-45 0 0,-1 0 0 0 0,0-1 0 0 0,0 0 1 0 0,0 0-1 0 0,-1 0 0 0 0,0 0 0 0 0,-1 0 0 0 0,0-1 0 0 0,0 1 0 0 0,0-1 0 0 0,-1 0 0 0 0,0 0 0 0 0,0-8 0 0 0,-1 4-16 0 0,0 0 0 0 0,-1 0-1 0 0,0 0 1 0 0,-1 0 0 0 0,-1 0-1 0 0,1 1 1 0 0,-9-22 0 0 0,7 25-30 0 0,1 0 0 0 0,-2 0 0 0 0,1 1 0 0 0,-1-1 0 0 0,0 1 1 0 0,0 0-1 0 0,-1 0 0 0 0,0 1 0 0 0,-8-8 0 0 0,10 11-33 0 0,-1 0 0 0 0,0 0 0 0 0,1 0 0 0 0,-1 0 0 0 0,0 1 0 0 0,0 0 1 0 0,0 0-1 0 0,0 0 0 0 0,-1 1 0 0 0,1 0 0 0 0,0 0 0 0 0,-1 0 0 0 0,1 0 0 0 0,-1 1 0 0 0,1 0 0 0 0,-6 1 0 0 0,-2 0-250 0 0,0 1 0 0 0,1 1-1 0 0,-1 0 1 0 0,1 0 0 0 0,0 1-1 0 0,0 1 1 0 0,0 0 0 0 0,1 1-1 0 0,0 0 1 0 0,0 1 0 0 0,-17 13-1 0 0,27-20-33 0 0,-5 6 495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7:2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10 5983 0 0,'37'-7'201'0'0,"-24"6"2153"0"0,1 0 1 0 0,-1 1 0 0 0,0 0-1 0 0,21 3 6231 0 0,-38-2-8562 0 0,-1 0 0 0 0,0 0 0 0 0,1 0 0 0 0,-1 1 0 0 0,1-1 0 0 0,-5 4 0 0 0,-9 2 17 0 0,-181 66 115 0 0,193-71-155 0 0,-72 31-16 0 0,-105 27 0 0 0,182-60 7 0 0,-17 5-192 0 0,1-1 0 0 0,-36 3 1 0 0,49-7 138 0 0,-1 0-1 0 0,1 0 1 0 0,-1 0 0 0 0,1-1 0 0 0,-1 1 0 0 0,1-1 0 0 0,-1 0 0 0 0,1-1 0 0 0,0 1 0 0 0,0-1 0 0 0,0 0 0 0 0,0 0 0 0 0,0 0 0 0 0,0 0 0 0 0,0-1 0 0 0,0 1 0 0 0,-3-4 0 0 0,6 4 32 0 0,0 1-1 0 0,1 0 0 0 0,-1-1 1 0 0,0 1-1 0 0,0 0 1 0 0,1-1-1 0 0,-1 1 0 0 0,1-1 1 0 0,0 1-1 0 0,-1-1 1 0 0,1 1-1 0 0,0-1 0 0 0,0 1 1 0 0,0-1-1 0 0,0 0 1 0 0,0 1-1 0 0,0-1 0 0 0,0 1 1 0 0,1-1-1 0 0,0-1 1 0 0,9-29-408 0 0,-9 31 422 0 0,-10 6-326 0 0,-10 10 427 0 0,4-3-28 0 0,-105 74 189 0 0,62-50-233 0 0,9-7 48 0 0,39-20-61 0 0,10-9 0 0 0,-1 1 0 0 0,1-1 0 0 0,0 1 0 0 0,-1-1 0 0 0,1 1 0 0 0,0-1 0 0 0,-1 1 0 0 0,1-1 0 0 0,0 1 0 0 0,0-1 0 0 0,-1 1 0 0 0,1-1 0 0 0,0 1 0 0 0,0-1 0 0 0,0 1 0 0 0,0 0 0 0 0,0 1 0 0 0,1-1 0 0 0,0 1 0 0 0,0-1 0 0 0,-1 0 0 0 0,1 1 0 0 0,0-1 0 0 0,0 0 0 0 0,1 0 0 0 0,-1 0 0 0 0,0 0 0 0 0,0 0 0 0 0,0 0 0 0 0,1 0 0 0 0,-1 0-1 0 0,1 0 1 0 0,-1-1 0 0 0,1 1 0 0 0,-1 0 0 0 0,3 0 0 0 0,33 10 12 0 0,-1-7 16 0 0,69 1 0 0 0,36-11 17 0 0,-34 1-17 0 0,-67 4 249 0 0,69 8 1 0 0,-88-4-107 0 0,0 1 0 0 0,-1 1-1 0 0,1 1 1 0 0,-1 0 0 0 0,20 11 0 0 0,-32-14-119 0 0,-1 1 0 0 0,-1 1-1 0 0,1-1 1 0 0,0 1 0 0 0,-1 1-1 0 0,0-1 1 0 0,0 1 0 0 0,-1 0 0 0 0,0 0-1 0 0,0 0 1 0 0,0 1 0 0 0,-1 0-1 0 0,0 0 1 0 0,6 14 0 0 0,-7-16 11 0 0,-1 1 0 0 0,-1 0 0 0 0,1 0 0 0 0,-1 0 0 0 0,0 0 0 0 0,0 0 0 0 0,-1 0 0 0 0,0 0 0 0 0,0 0 0 0 0,0 0 0 0 0,-1 0 0 0 0,0 0 0 0 0,0-1 0 0 0,0 1 0 0 0,-1 0 0 0 0,0 0 0 0 0,0-1 0 0 0,0 1 0 0 0,-1-1 0 0 0,-4 8 0 0 0,3-9-2 0 0,1 1 0 0 0,-1-1 0 0 0,0-1 0 0 0,0 1 0 0 0,0-1-1 0 0,0 1 1 0 0,0-1 0 0 0,-1 0 0 0 0,0-1 0 0 0,0 1 0 0 0,1-1 0 0 0,-1 0 0 0 0,-1 0 0 0 0,-7 2 0 0 0,-8 0 70 0 0,-1 0-1 0 0,-28 1 1 0 0,28-3-64 0 0,-91 1 103 0 0,-11 2-112 0 0,107-4-53 0 0,0 2 0 0 0,0 0 0 0 0,1 1 0 0 0,-1 1 1 0 0,-17 7-1 0 0,31-11-70 0 0,0 1 0 0 0,0-1 0 0 0,1 1 0 0 0,-1 0 1 0 0,1 0-1 0 0,-1-1 0 0 0,-2 4 0 0 0,15 2-1374 0 0,4 0-910 0 0,4-3-6019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2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45 12607 0 0,'2'-1'579'0'0,"9"-5"115"0"0,0 0 1 0 0,0 1-1 0 0,0 0 0 0 0,1 0 0 0 0,0 2 1 0 0,19-5-1 0 0,-20 4 1143 0 0,-11 4-1605 0 0,1 0 0 0 0,-1 0 0 0 0,1-1 0 0 0,-1 1 0 0 0,1 0-1 0 0,0 0 1 0 0,-1-1 0 0 0,1 1 0 0 0,-1 0 0 0 0,1 0 0 0 0,0 0-1 0 0,-1 0 1 0 0,1 0 0 0 0,-1 0 0 0 0,1 0 0 0 0,1 0-1 0 0,-7 11-85 0 0,1-6-137 0 0,0 1 1 0 0,0-2-1 0 0,-1 1 1 0 0,0 0-1 0 0,0-1 1 0 0,0 0-1 0 0,0 0 1 0 0,-1-1-1 0 0,-8 5 1 0 0,5-2-12 0 0,-8 4-90 0 0,0-1-1 0 0,0-1 1 0 0,-1 0-1 0 0,-1-1 1 0 0,1-1-1 0 0,-1-1 1 0 0,0 0 0 0 0,-21 1-1 0 0,36-6 15 0 0,-1 1 0 0 0,1-1 0 0 0,0 0 0 0 0,0-1 0 0 0,-1 1 0 0 0,1-1 0 0 0,0 0 0 0 0,0 0 0 0 0,0 0 0 0 0,0 0 0 0 0,0-1 0 0 0,0 0 0 0 0,0 0 0 0 0,0 0 0 0 0,1 0 0 0 0,-5-3 0 0 0,6 3-12 0 0,0 0-1 0 0,0 0 1 0 0,0 0 0 0 0,1 0-1 0 0,-1-1 1 0 0,0 1 0 0 0,1 0 0 0 0,-1-1-1 0 0,1 1 1 0 0,0-1 0 0 0,0 0-1 0 0,0 1 1 0 0,0-1 0 0 0,0 0-1 0 0,1 0 1 0 0,-1 1 0 0 0,1-1-1 0 0,0 0 1 0 0,0 0 0 0 0,0 0-1 0 0,0 0 1 0 0,0 1 0 0 0,1-1-1 0 0,0-5 1 0 0,2-1-139 0 0,1-4-372 0 0,-5 12 428 0 0,-3 8 236 0 0,-9 11 176 0 0,0-1 0 0 0,-1 0 0 0 0,-1-1 0 0 0,-32 27 0 0 0,4-2 98 0 0,11-9 271 0 0,2 2 0 0 0,-28 40 0 0 0,53-67-490 0 0,2-3-76 0 0,0 0 0 0 0,1 0 0 0 0,-1 0 0 0 0,1 0 0 0 0,0 0 0 0 0,0 1 0 0 0,1-1 0 0 0,-1 1 0 0 0,0 6-1 0 0,2-10-34 0 0,0-1 0 0 0,0 1-1 0 0,1-1 1 0 0,-1 0 0 0 0,0 1-1 0 0,1-1 1 0 0,-1 1-1 0 0,0-1 1 0 0,1 0 0 0 0,-1 1-1 0 0,1-1 1 0 0,-1 0-1 0 0,0 0 1 0 0,1 1 0 0 0,-1-1-1 0 0,1 0 1 0 0,-1 0-1 0 0,1 1 1 0 0,0-1 0 0 0,0 0 6 0 0,4 2 2 0 0,-1 0 1 0 0,1-1-1 0 0,0 0 1 0 0,0 0 0 0 0,0 0-1 0 0,0 0 1 0 0,0-1-1 0 0,10 0 1 0 0,42-7 17 0 0,80-24-66 0 0,54-8-22 0 0,-171 38 56 0 0,-1 1 1 0 0,1 0-1 0 0,0 2 0 0 0,0 0 1 0 0,0 1-1 0 0,-1 1 0 0 0,34 11 1 0 0,-35-7 186 0 0,1 0 1 0 0,28 18-1 0 0,-45-25-156 0 0,-1 0 0 0 0,0 0-1 0 0,1 0 1 0 0,-1 0 0 0 0,0 0 0 0 0,0 0-1 0 0,0 0 1 0 0,0 1 0 0 0,0-1 0 0 0,0 0 0 0 0,0 1-1 0 0,0-1 1 0 0,0 1 0 0 0,-1-1 0 0 0,1 1-1 0 0,0-1 1 0 0,-1 1 0 0 0,1 1 0 0 0,-1 0 5 0 0,1 0 1 0 0,-1-1-1 0 0,0 1 1 0 0,-1 0-1 0 0,1-1 1 0 0,0 1 0 0 0,-1 0-1 0 0,1-1 1 0 0,-1 1-1 0 0,-1 2 1 0 0,-1 2 32 0 0,0-1 1 0 0,0 0-1 0 0,-1 0 0 0 0,1-1 1 0 0,-1 1-1 0 0,-1-1 1 0 0,-7 9-1 0 0,-4-1 18 0 0,0 0-1 0 0,-1 0 1 0 0,-1-2-1 0 0,0 0 1 0 0,-23 10-1 0 0,5-5 14 0 0,-71 18 0 0 0,74-24-94 0 0,10-3-137 0 0,0-1 0 0 0,0-1 0 0 0,-1 0 0 0 0,-28 0 0 0 0,51-5 84 0 0,0 0 0 0 0,-1 0 0 0 0,1 0 0 0 0,0 0 0 0 0,0 0 0 0 0,-1-1 0 0 0,1 1 0 0 0,0 0 0 0 0,0-1 0 0 0,0 1 0 0 0,0-1 0 0 0,-2 0 0 0 0,2 0-127 0 0,1 1 0 0 0,-1 0 0 0 0,1-1 0 0 0,0 1 1 0 0,-1-1-1 0 0,1 1 0 0 0,0-1 0 0 0,-1 1 0 0 0,1-1 0 0 0,0 1 0 0 0,0-1 0 0 0,-1 1 0 0 0,1-1 1 0 0,0 1-1 0 0,0-1 0 0 0,0 1 0 0 0,0-1 0 0 0,0 1 0 0 0,0-2 0 0 0,0 1-135 0 0,0-1 0 0 0,0 1 0 0 0,1-1 0 0 0,-1 1 0 0 0,1 0-1 0 0,-1 0 1 0 0,1-1 0 0 0,-1 1 0 0 0,1 0 0 0 0,0 0 0 0 0,0 0 0 0 0,0-1 0 0 0,-1 1-1 0 0,1 0 1 0 0,0 0 0 0 0,0 0 0 0 0,1 1 0 0 0,-1-1 0 0 0,1-1 0 0 0,9-4-1298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22 5295 0 0,'-43'2'557'0'0,"-83"-9"0"0"0,55-4 3785 0 0,36 5 981 0 0,33 6-4631 0 0,0 1-20 0 0,1-1-510 0 0,-1 1-1 0 0,0-1 1 0 0,0 1 0 0 0,1 0-1 0 0,-1-1 1 0 0,0 1-1 0 0,1 0 1 0 0,-1 0 0 0 0,1 0-1 0 0,-1 0 1 0 0,1 0 0 0 0,0 0-1 0 0,-1 0 1 0 0,1 1 0 0 0,0-1-1 0 0,0 0 1 0 0,0 1 0 0 0,0-1-1 0 0,0 1 1 0 0,0-1 0 0 0,0 1-1 0 0,0 0 1 0 0,1-1 0 0 0,-1 1-1 0 0,1 0 1 0 0,-1 0 0 0 0,1-1-1 0 0,0 1 1 0 0,-1 0 0 0 0,1 0-1 0 0,0-1 1 0 0,0 5-1 0 0,1-5-87 0 0,-1 1-1 0 0,1 0 0 0 0,-1-1 1 0 0,1 1-1 0 0,-1-1 0 0 0,1 1 0 0 0,0 0 1 0 0,0-1-1 0 0,0 0 0 0 0,0 1 0 0 0,0-1 1 0 0,0 1-1 0 0,0-1 0 0 0,1 1 0 0 0,0 0 104 0 0,0 0-107 0 0,-1-1 0 0 0,1 0 0 0 0,0 0 0 0 0,0 0 0 0 0,0 0 0 0 0,-1 0 0 0 0,1-1-1 0 0,0 1 1 0 0,0-1 0 0 0,0 1 0 0 0,0-1 0 0 0,0 1 0 0 0,0-1 0 0 0,0 0-1 0 0,4 0 1 0 0,0 0 107 0 0,13 1-14 0 0,-1-1 0 0 0,1-1 0 0 0,0 0 0 0 0,24-6 0 0 0,75-22 885 0 0,-44 9-767 0 0,-43 11-1746 0 0,-18 5-472 0 0,0 0 0 0 0,0 1 0 0 0,0 1 0 0 0,17-2 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20 9671 0 0,'1'-1'748'0'0,"2"-1"-614"0"0,9-15 8838 0 0,-12 29-7907 0 0,-1-6-828 0 0,0-1 0 0 0,-1 0 0 0 0,0 0 0 0 0,0 0 1 0 0,0 0-1 0 0,0 0 0 0 0,-1-1 0 0 0,0 1 0 0 0,-7 8 0 0 0,8-9-92 0 0,-84 108 787 0 0,1-2-647 0 0,78-100-275 0 0,-31 40 4 0 0,36-48 174 0 0,14-3-154 0 0,-1-1 0 0 0,1 0 0 0 0,-1-1 1 0 0,0 0-1 0 0,20-8 0 0 0,9-3 44 0 0,180-42 135 0 0,-205 52-455 0 0,0 1-1 0 0,0 0 1 0 0,21-1 0 0 0,-34 4-230 0 0,1-1-88 0 0,1 1-356 0 0,11-1-1453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2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8287 0 0,'0'0'1259'0'0,"0"3"674"0"0,-2 7-686 0 0,0 0-1 0 0,-1 0 0 0 0,1-1 0 0 0,-2 1 1 0 0,0-1-1 0 0,-5 11 0 0 0,-36 58 14 0 0,24-44-663 0 0,-142 195 1104 0 0,127-182-1608 0 0,-133 190 154 0 0,93-127-210 0 0,52-74 16 0 0,-33 64 1 0 0,47-79-124 0 0,0 1 1 0 0,2 0-1 0 0,1 1 0 0 0,-7 36 0 0 0,14-58-236 0 0,20-4-5110 0 0,1-3-1335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2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17911 0 0,'0'0'3202'0'0,"3"0"-2522"0"0,245-10 2238 0 0,-81-5-4901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0,'0'0'819'0'0,"0"2"-218"0"0,0-1-151 0 0,-1 1-1 0 0,1 0 1 0 0,0-1-1 0 0,0 1 1 0 0,0-1 0 0 0,1 1-1 0 0,-1-1 1 0 0,0 1-1 0 0,1 0 1 0 0,-1-1-1 0 0,1 0 1 0 0,-1 1-1 0 0,1-1 1 0 0,-1 1-1 0 0,1-1 1 0 0,0 1-1 0 0,0-1 1 0 0,1 2-1 0 0,0-1-132 0 0,1 0 0 0 0,-1 0-1 0 0,0 0 1 0 0,1 0-1 0 0,-1-1 1 0 0,1 1-1 0 0,0-1 1 0 0,5 3-1 0 0,3 0-30 0 0,0-1 0 0 0,0-1-1 0 0,0 0 1 0 0,14 1 0 0 0,135 2 1430 0 0,-25-2-2920 0 0,-61 7-2249 0 0,-54-8 1851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4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63 462 1375 0 0,'0'0'3255'0'0,"2"-2"-4312"0"0,9-6 1643 0 0,-1-1 0 0 0,0-1 0 0 0,-1 1 0 0 0,0-1 0 0 0,12-18 0 0 0,-16 21-1455 0 0,0-5 9469 0 0,-8 21-7270 0 0,-22 53-394 0 0,-2 0 1 0 0,-48 80-1 0 0,69-132-830 0 0,4-8-29 0 0,1-1-12 0 0,-3 4 173 0 0,2-5-94 0 0,3-12-55 0 0,8-19-92 0 0,17-32 102 0 0,4 2 0 0 0,41-66 1 0 0,-51 97-35 0 0,1 1 0 0 0,1 1 0 0 0,1 0 0 0 0,2 2 0 0 0,0 1 0 0 0,2 1 0 0 0,51-36 0 0 0,-45 35 31 0 0,39-25 177 0 0,-61 43-205 0 0,0 1-1 0 0,0 0 0 0 0,1 1 1 0 0,20-6-1 0 0,0 5 21 0 0,-17 7-88 0 0,-1 3 0 0 0,-3 5 0 0 0,-10-7 4 0 0,1 1 0 0 0,-1 0-1 0 0,0 1 1 0 0,1-1 0 0 0,-1 0 0 0 0,-1 0 0 0 0,1 0-1 0 0,0 1 1 0 0,-1-1 0 0 0,0 0 0 0 0,1 1-1 0 0,-1-1 1 0 0,-1 0 0 0 0,1 1 0 0 0,0-1-1 0 0,-2 5 1 0 0,-1 6 28 0 0,-1 0 0 0 0,-8 20 0 0 0,-73 150 317 0 0,29-65-186 0 0,42-89-147 0 0,-14 51 0 0 0,24-66-11 0 0,0 0 1 0 0,2 0-1 0 0,0 1 0 0 0,0-1 1 0 0,2 26-1 0 0,0-36-5 0 0,0-4 0 0 0,0 1 0 0 0,0-1 0 0 0,0 1 0 0 0,0-1 0 0 0,0 1 0 0 0,0-1 0 0 0,1 0 0 0 0,-1 1 0 0 0,1-1 0 0 0,-1 1 0 0 0,1-1 0 0 0,0 0 0 0 0,1 3 0 0 0,-2-1 0 0 0,12 14-12 0 0,-11-16-54 0 0,1 1-1 0 0,-1-1 1 0 0,0 0 0 0 0,1 0-1 0 0,-1 0 1 0 0,1 0-1 0 0,-1 0 1 0 0,1 0 0 0 0,-1 0-1 0 0,1-1 1 0 0,0 1 0 0 0,0 0-1 0 0,-1-1 1 0 0,1 1-1 0 0,0-1 1 0 0,0 0 0 0 0,-1 0-1 0 0,1 0 1 0 0,2 0-1 0 0,0 0-319 0 0,0 0-1 0 0,0-1 1 0 0,0 0-1 0 0,0 1 1 0 0,-1-2-1 0 0,8-2 1 0 0,2-2-929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4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77 11487 0 0,'-3'1'528'0'0,"-73"29"5224"0"0,91-31-5189 0 0,0-1 0 0 0,0-1-1 0 0,26-7 1 0 0,-6 2-38 0 0,78-22 692 0 0,-59 15-673 0 0,63-10 0 0 0,-92 22-571 0 0,69-7 203 0 0,-85 9-420 0 0,0 1-1 0 0,1 1 1 0 0,-1 0 0 0 0,0 0-1 0 0,0 1 1 0 0,1 0-1 0 0,14 6 1 0 0,-22-7-1536 0 0,-3 2-461 0 0,-4 11-95 0 0,-7 1-22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4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11055 0 0,'0'0'852'0'0,"-2"0"-560"0"0,-6 3 6094 0 0,11-2-5608 0 0,32 3-23 0 0,0-2 1 0 0,51-2-1 0 0,-28-1-198 0 0,114 8 24 0 0,-44-5-1473 0 0,-78-2-2548 0 0,-29 0-3340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2303 0 0,'0'0'1024'0'0,"15"-7"-144"0"0,-4-4-880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5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294 124 3223 0 0,'2'-2'240'0'0,"30"-35"574"0"0,5-6 3675 0 0,-36 41-3876 0 0,0 0-387 0 0,1-1 0 0 0,-1 1 1 0 0,0 0-1 0 0,1 0 0 0 0,0 0 0 0 0,-1 0 0 0 0,1 0 0 0 0,2-1 0 0 0,0-1 1673 0 0,3-1-1063 0 0,-2 1 1198 0 0,-2 3-1506 0 0,6-3-22 0 0,-6 2 1183 0 0,-3 15-1409 0 0,0-10-249 0 0,1 1 1 0 0,-2-1-1 0 0,1 1 1 0 0,0 0-1 0 0,-1-1 0 0 0,1 1 1 0 0,-1 0-1 0 0,-1 3 1 0 0,-7 12 20 0 0,0-1 0 0 0,-1 0 0 0 0,-1 0 1 0 0,-16 20-1 0 0,-13 20 17 0 0,-144 275 309 0 0,103-180-224 0 0,73-138-150 0 0,1 0 0 0 0,-9 27 0 0 0,10-17-171 0 0,6-18-14 0 0,1-1 24 0 0,-1-5-114 0 0,6 7-2198 0 0,-5-7 1274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4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70 6911 0 0,'0'0'528'0'0,"0"-3"355"0"0,-2-10 9420 0 0,2 11-9987 0 0,0-1 1 0 0,1 1 0 0 0,-1-1 0 0 0,0 1 0 0 0,1-1 0 0 0,-1 1 0 0 0,1-1-1 0 0,0 1 1 0 0,0-1 0 0 0,0 1 0 0 0,0 0 0 0 0,0 0 0 0 0,1 0 0 0 0,-1 0-1 0 0,1-1 1 0 0,2-1 0 0 0,-3 2-100 0 0,7-5 305 0 0,-5 4-256 0 0,-11 5-158 0 0,-26 10-51 0 0,-37 20-1 0 0,24-11-30 0 0,-72 39-316 0 0,-11 4-323 0 0,109-55 532 0 0,-1-1 1 0 0,0-1 0 0 0,0-1-1 0 0,-27 4 1 0 0,43-9 3 0 0,1-1 0 0 0,0 0 1 0 0,-1 0-1 0 0,1 0 0 0 0,-1 0 1 0 0,-8-3-1 0 0,13 3 35 0 0,-1 0 1 0 0,0-1-1 0 0,1 1 0 0 0,-1-1 1 0 0,1 0-1 0 0,-1 1 0 0 0,1-1 0 0 0,-1 0 1 0 0,1 0-1 0 0,-1 0 0 0 0,1 0 1 0 0,0 0-1 0 0,-1 0 0 0 0,1 0 1 0 0,0-1-1 0 0,0 1 0 0 0,0 0 1 0 0,0-1-1 0 0,0 1 0 0 0,0-1 1 0 0,1 1-1 0 0,-1-1 0 0 0,-1-2 0 0 0,2 3-3 0 0,0 0-1 0 0,0 0 1 0 0,0 0-1 0 0,0 0 1 0 0,0-1-1 0 0,0 1 1 0 0,0 0-1 0 0,0 0 1 0 0,0 0-1 0 0,1 0 1 0 0,-1 0-1 0 0,0 0 1 0 0,1 0-1 0 0,-1 0 0 0 0,1-1 1 0 0,1-2-86 0 0,1 1 0 0 0,-1 0 0 0 0,1 0 1 0 0,4-6-1 0 0,-5 8 126 0 0,-2 3 36 0 0,1 0 1 0 0,0 0 0 0 0,0 0 0 0 0,-1 0 0 0 0,1 1 0 0 0,-1-1-1 0 0,1 3 1 0 0,-1 1 12 0 0,0-1 0 0 0,-1 1 0 0 0,0-1 0 0 0,1 0 0 0 0,-2 1 0 0 0,1-1 0 0 0,0 0 0 0 0,-1 0 0 0 0,0 0 0 0 0,-6 10 1 0 0,-2 2 225 0 0,-20 25 1 0 0,24-34-137 0 0,5-7-22 0 0,0 10 229 0 0,1-9-330 0 0,0 1-13 0 0,8 8 95 0 0,-7-8-71 0 0,15 8 37 0 0,-12-8-55 0 0,1-1 0 0 0,0 0 0 0 0,0 0 0 0 0,-1-1 0 0 0,1 1 0 0 0,0-1 0 0 0,0 0 0 0 0,0 0 0 0 0,1-1 0 0 0,-1 0 0 0 0,0 0 0 0 0,0 0 0 0 0,7-1 0 0 0,10-3 25 0 0,39-11 1 0 0,-28 6-21 0 0,-11 4-42 0 0,0 1 1 0 0,1 0-1 0 0,-1 2 0 0 0,40 1 0 0 0,-52 1 21 0 0,0 1 1 0 0,0 0-1 0 0,0 1 0 0 0,0 1 1 0 0,-1-1-1 0 0,1 1 0 0 0,-1 1 0 0 0,1 0 1 0 0,-1 0-1 0 0,0 1 0 0 0,-1 0 1 0 0,1 1-1 0 0,8 6 0 0 0,-4 0 71 0 0,0 0 0 0 0,-1 1 0 0 0,16 21 0 0 0,-23-27-33 0 0,-1-1 0 0 0,0 1 0 0 0,0 0-1 0 0,-1 0 1 0 0,0 0 0 0 0,0 0 0 0 0,0 1 0 0 0,-1-1 0 0 0,0 1-1 0 0,1 10 1 0 0,-3-11 73 0 0,-1 0 0 0 0,1 0 0 0 0,-1 1 0 0 0,0-1 0 0 0,-1 0 0 0 0,1 0 0 0 0,-1 0 0 0 0,-1 0 0 0 0,0-1 0 0 0,0 1 0 0 0,0-1 0 0 0,0 1 0 0 0,-8 9 0 0 0,-3 2 111 0 0,-1 0 0 0 0,-34 30 0 0 0,43-42-166 0 0,0-2 0 0 0,0 1-1 0 0,-1-1 1 0 0,0 0 0 0 0,0 0-1 0 0,0 0 1 0 0,0-1 0 0 0,-1 0 0 0 0,1-1-1 0 0,-1 0 1 0 0,1 0 0 0 0,-1 0-1 0 0,0-1 1 0 0,0 0 0 0 0,-10-1 0 0 0,-11-1 64 0 0,1-2 1 0 0,0-1-1 0 0,-29-7 1 0 0,27 4-26 0 0,-53-4 1 0 0,74 10-84 0 0,-3 1-13 0 0,1-1-1 0 0,-1 2 1 0 0,0 0 0 0 0,-18 3 0 0 0,28-3-213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5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6911 0 0,'0'0'528'0'0,"-2"1"-341"0"0,-13 12 510 0 0,11-8 406 0 0,0-1 1 0 0,1 0 0 0 0,-1 1 0 0 0,1 0 0 0 0,0 0 0 0 0,-4 8 0 0 0,4-6-722 0 0,0 0 0 0 0,0 0 0 0 0,1 0-1 0 0,-3 14 1 0 0,5-19-160 0 0,-2 7-101 0 0,2-3-37 0 0,2 15-23 0 0,-1-18-69 0 0,-1-1-125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427 253 7367 0 0,'0'0'8754'0'0,"2"0"-8221"0"0,6-1-203 0 0,0-1 0 0 0,1 0 0 0 0,-2 0 0 0 0,1-1 0 0 0,0 0 0 0 0,0 0 0 0 0,-1 0 1 0 0,0-1-1 0 0,9-6 0 0 0,13-6 368 0 0,-27 14-622 0 0,1 1 1 0 0,0-1 0 0 0,0 0-1 0 0,-1 0 1 0 0,1-1 0 0 0,-1 1-1 0 0,3-3 1 0 0,-2 1-44 0 0,-1 1-1 0 0,1-1 1 0 0,0 1 0 0 0,-1-1 0 0 0,3-6-1 0 0,-2-9-5 0 0,-3 12 14 0 0,0 2-33 0 0,1 0 1 0 0,-2 1 0 0 0,1-1-1 0 0,-1 0 1 0 0,1 0-1 0 0,-1 1 1 0 0,0-1 0 0 0,-1 0-1 0 0,1 1 1 0 0,-1-1-1 0 0,0 1 1 0 0,0 0 0 0 0,0 0-1 0 0,-1 0 1 0 0,0 0-1 0 0,1 0 1 0 0,-2 0 0 0 0,1 0-1 0 0,0 1 1 0 0,0 0-1 0 0,-1 0 1 0 0,0 0 0 0 0,-5-3-1 0 0,3 2-23 0 0,-1 0 0 0 0,0 0 0 0 0,-1 1 1 0 0,1 0-1 0 0,0 1 0 0 0,-1 0 0 0 0,0 0 0 0 0,1 0 0 0 0,-1 1 0 0 0,0 0 0 0 0,0 1 0 0 0,0 0 0 0 0,-10 1 0 0 0,-4 2-21 0 0,0 1 1 0 0,-1 1-1 0 0,2 1 1 0 0,-1 1-1 0 0,-32 15 0 0 0,18-4-23 0 0,1 1 0 0 0,-42 31-1 0 0,66-42 60 0 0,1 0 0 0 0,0 0 0 0 0,0 2 0 0 0,0-1 0 0 0,1 1 0 0 0,1 0 0 0 0,-10 15 0 0 0,15-20 0 0 0,0 1 0 0 0,0-1 0 0 0,1 1 0 0 0,-1-1 0 0 0,1 1 0 0 0,1 0 0 0 0,-1 0 0 0 0,1 0 0 0 0,0 0 0 0 0,0 0 0 0 0,1 0 0 0 0,0 0 0 0 0,0 0 0 0 0,0 0 0 0 0,1 0 0 0 0,0 0 0 0 0,0 0 0 0 0,2 7 0 0 0,-1-8 3 0 0,0 0 0 0 0,-1-1 0 0 0,2 1-1 0 0,-1-1 1 0 0,0 1 0 0 0,1-1 0 0 0,0 0-1 0 0,0 0 1 0 0,0 0 0 0 0,1 0 0 0 0,-1-1 0 0 0,1 1-1 0 0,0-1 1 0 0,5 3 0 0 0,-4-3 6 0 0,1 0-1 0 0,-1 0 1 0 0,1-1 0 0 0,0 1 0 0 0,0-1-1 0 0,0-1 1 0 0,0 1 0 0 0,1-1 0 0 0,-1-1-1 0 0,8 1 1 0 0,-2-1 8 0 0,1 0-1 0 0,-1-2 1 0 0,0 1-1 0 0,1-2 1 0 0,-1 1-1 0 0,0-2 1 0 0,0 0 0 0 0,0 0-1 0 0,-1-1 1 0 0,21-12-1 0 0,-5 0 11 0 0,-2-1 0 0 0,43-38 0 0 0,-53 41-62 0 0,-1 0 1 0 0,0-1-1 0 0,-2-1 0 0 0,0 0 0 0 0,13-23 0 0 0,-20 29 51 0 0,-4 9 63 0 0,-3 4 9 0 0,-9 15 5 0 0,0 0 0 0 0,1 1 0 0 0,0 1 0 0 0,-7 20 0 0 0,-5 11 35 0 0,-135 251 231 0 0,104-202-410 0 0,52-98-247 0 0,-4 7 569 0 0,5-2-3586 0 0,6 2 1197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5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9 15983 0 0,'0'0'730'0'0,"2"-1"-14"0"0,7-5-430 0 0,-7 4 654 0 0,-8 13-588 0 0,1-2-170 0 0,-1-1 1 0 0,0 0-1 0 0,0 0 0 0 0,0-1 0 0 0,-1 0 0 0 0,-1 0 1 0 0,-12 10-1 0 0,-16 15 186 0 0,11-10-340 0 0,-1-1 0 0 0,-54 33 0 0 0,20-15-26 0 0,3 1-2 0 0,-4 0 0 0 0,-82 74 0 0 0,128-100-13 0 0,0 2 0 0 0,1-1 0 0 0,-18 30 0 0 0,26-36 4 0 0,0 1 0 0 0,1 0-1 0 0,0 0 1 0 0,0 0 0 0 0,1 1-1 0 0,1 0 1 0 0,0-1 0 0 0,-2 17-1 0 0,4-23 25 0 0,1-1 0 0 0,0 0 0 0 0,0 0-1 0 0,1 1 1 0 0,-1-1 0 0 0,1 0 0 0 0,0 0 0 0 0,0 1-1 0 0,0-1 1 0 0,0 0 0 0 0,0 0 0 0 0,0 0 0 0 0,1 0-1 0 0,0-1 1 0 0,0 1 0 0 0,-1 0 0 0 0,2-1 0 0 0,-1 1-1 0 0,0-1 1 0 0,0 1 0 0 0,1-1 0 0 0,-1 0-1 0 0,1 0 1 0 0,0 0 0 0 0,-1-1 0 0 0,1 1 0 0 0,4 1-1 0 0,5 3 181 0 0,0-2-1 0 0,0 1 0 0 0,1-1 0 0 0,-1-1 0 0 0,20 3 0 0 0,13-2 166 0 0,-1-1 1 0 0,59-5-1 0 0,12-10-122 0 0,-60 4-187 0 0,16-2 56 0 0,-2-4-1 0 0,75-24 0 0 0,-126 32-69 0 0,0 0 0 0 0,-1-1-1 0 0,33-18 1 0 0,-42 20-24 0 0,0-1 0 0 0,0 0 0 0 0,-1 0 0 0 0,1-1 0 0 0,-2 0 0 0 0,1 0-1 0 0,-1-1 1 0 0,0 0 0 0 0,7-11 0 0 0,-10 14-13 0 0,0 0-1 0 0,-1 0 1 0 0,0 0-1 0 0,0-1 1 0 0,0 1 0 0 0,0-1-1 0 0,-1 1 1 0 0,0-1-1 0 0,0 0 1 0 0,-1 0-1 0 0,1 1 1 0 0,-1-1 0 0 0,-1 0-1 0 0,1 0 1 0 0,-1 1-1 0 0,0-1 1 0 0,0 0-1 0 0,0 1 1 0 0,-1-1 0 0 0,0 1-1 0 0,0-1 1 0 0,-1 1-1 0 0,1 0 1 0 0,-1 0-1 0 0,0 0 1 0 0,-1 0 0 0 0,-5-7-1 0 0,6 10-13 0 0,0-1 0 0 0,0 0 0 0 0,-1 1 0 0 0,1-1 0 0 0,-1 1 0 0 0,0 0 0 0 0,1 0-1 0 0,-1 0 1 0 0,0 1 0 0 0,0-1 0 0 0,0 1 0 0 0,0 0 0 0 0,-5-1 0 0 0,2 2-15 0 0,1 0 1 0 0,-1 0-1 0 0,1 0 0 0 0,-1 0 1 0 0,1 1-1 0 0,0 0 0 0 0,-12 4 0 0 0,2 1-22 0 0,1 0 0 0 0,0 1 0 0 0,1 1 0 0 0,0 0 0 0 0,-26 19 0 0 0,32-20 40 0 0,1-1 0 0 0,0 1 0 0 0,0 0 1 0 0,1 0-1 0 0,-1 1 0 0 0,1 0 0 0 0,1 0 0 0 0,0 0 0 0 0,0 1 1 0 0,1 0-1 0 0,0 0 0 0 0,0 0 0 0 0,1 0 0 0 0,0 0 0 0 0,1 1 1 0 0,0 0-1 0 0,0-1 0 0 0,1 1 0 0 0,0 0 0 0 0,1 0 0 0 0,0 0 1 0 0,1-1-1 0 0,0 1 0 0 0,4 17 0 0 0,-4-23-189 0 0,1 0 0 0 0,0 0 0 0 0,0 0 1 0 0,0 0-1 0 0,0-1 0 0 0,1 1 0 0 0,-1-1 0 0 0,1 0 0 0 0,0 1 0 0 0,0-1 0 0 0,4 3 1 0 0,-5-5-1027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2303 0 0,'0'0'14535'0'0,"2"0"-14270"0"0,-1 0-206 0 0,-1 0 0 0 0,1 0-1 0 0,-1 0 1 0 0,0 0-1 0 0,1 0 1 0 0,-1 0 0 0 0,1 0-1 0 0,-1 0 1 0 0,1 0 0 0 0,-1 0-1 0 0,1 0 1 0 0,-1 0 0 0 0,0 0-1 0 0,1 0 1 0 0,-1 1-1 0 0,1-1 1 0 0,-1 0 0 0 0,0 0-1 0 0,1 1 1 0 0,-1-1 0 0 0,0 0-1 0 0,1 0 1 0 0,-1 1 0 0 0,0-1-1 0 0,1 0 1 0 0,-1 1-1 0 0,0-1 1 0 0,0 0 0 0 0,1 1-1 0 0,2 14 1917 0 0,-2-10-2349 0 0,-1-3 740 0 0,0 1-253 0 0,1 8-8 0 0,0-9 767 0 0,1-2-753 0 0,1 0-98 0 0,-1 1-9 0 0,0-1 0 0 0,0 0-1 0 0,-1-1 1 0 0,1 1 0 0 0,0 0-1 0 0,0-1 1 0 0,0 1 0 0 0,0-1 0 0 0,-1 1-1 0 0,1-1 1 0 0,0 0 0 0 0,0 1 0 0 0,-1-1-1 0 0,1 0 1 0 0,-1 0 0 0 0,1-1 0 0 0,-1 1-1 0 0,1 0 1 0 0,-1 0 0 0 0,0-1 0 0 0,1 1-1 0 0,-1-1 1 0 0,0 1 0 0 0,0-1 0 0 0,2-3-1 0 0,-3 4-10 0 0,1 1 0 0 0,0-1 0 0 0,0 0 0 0 0,-1 0 0 0 0,1 0 0 0 0,0 0 0 0 0,-1 0 0 0 0,1 0 0 0 0,-1 0 0 0 0,1 0 0 0 0,-1 0 0 0 0,1 0 0 0 0,-1-1 0 0 0,0-1 0 0 0,1 1 6 0 0,-1 0 179 0 0,-3 16 1 0 0,-8 27 221 0 0,11-39-333 0 0,-4 8 71 0 0,3-8-119 0 0,0 1 280 0 0,5-18-2620 0 0,1-1 271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5063 0 0,'0'0'15736'0'0,"2"1"-15384"0"0,5 2-200 0 0,0-1 0 0 0,0 0 0 0 0,0 0 0 0 0,0 0 0 0 0,0-1 0 0 0,0 0 0 0 0,1-1-1 0 0,-1 1 1 0 0,0-1 0 0 0,1-1 0 0 0,9-1 0 0 0,13-3 112 0 0,42-13-1 0 0,-60 14-226 0 0,258-79 616 0 0,-218 72-570 0 0,-48 10-41 0 0,5 1-44 0 0,-9 1-3 0 0,0 0 0 0 0,1 0 1 0 0,-1 0-1 0 0,0-1 1 0 0,0 1-1 0 0,0 0 0 0 0,0 0 1 0 0,0 0-1 0 0,0 0 0 0 0,0-1 1 0 0,0 1-1 0 0,0 0 0 0 0,0 0 1 0 0,-1 0-1 0 0,1 1 0 0 0,0-2 1 0 0,-2 5-2 0 0,0 0 0 0 0,0-1 0 0 0,0 1 0 0 0,0-1 0 0 0,-1 1 1 0 0,0-1-1 0 0,0 0 0 0 0,0 0 0 0 0,0 0 0 0 0,-5 4 0 0 0,-2 2 8 0 0,0-1-1 0 0,-18 12 1 0 0,-149 105-66 0 0,145-105 64 0 0,-51 43 0 0 0,74-54 0 0 0,4 0-24 0 0,3 2-206 0 0,2-9 180 0 0,0 0-110 0 0,-1-1-516 0 0,-1 9 111 0 0,1-8-19 0 0,-2 9-632 0 0,2-10 585 0 0,19-11-6457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38 11167 0 0,'0'0'514'0'0,"-2"1"-12"0"0,-22 12-488 0 0,17-9 1128 0 0,-1-1 0 0 0,0 1 1 0 0,-15 4 4010 0 0,24-10-4932 0 0,2-2-165 0 0,-1 0 1 0 0,1 0-1 0 0,0 0 1 0 0,0 1-1 0 0,0 0 0 0 0,1-1 1 0 0,-1 1-1 0 0,1 1 1 0 0,0-1-1 0 0,0 0 1 0 0,0 1-1 0 0,0 0 1 0 0,0 0-1 0 0,0 0 0 0 0,7-2 1 0 0,5-1 211 0 0,-1 1 1 0 0,1 0 0 0 0,18-2-1 0 0,-22 6-42 0 0,-10 1-199 0 0,1-1 45 0 0,-1 2 16 0 0,-1-1-72 0 0,1 0-1 0 0,-1 0 0 0 0,0 0 0 0 0,0 1 0 0 0,0-1 0 0 0,0 0 0 0 0,0 1 0 0 0,0-1 0 0 0,0 1 1 0 0,0-1-1 0 0,0 1 0 0 0,-1-1 0 0 0,1 1 0 0 0,0 2 0 0 0,0 12 45 0 0,-2-10-54 0 0,-1 0-1 0 0,0 0 1 0 0,0 0 0 0 0,0-1-1 0 0,-1 1 1 0 0,0 0 0 0 0,0-1-1 0 0,0 1 1 0 0,-1-1 0 0 0,0 0-1 0 0,0-1 1 0 0,0 1-1 0 0,-6 4 1 0 0,-8 8 25 0 0,-40 27-1 0 0,-33 15-24 0 0,-20 15-37 0 0,23-11-608 0 0,86-62 559 0 0,1 1 13 0 0,-5 5 43 0 0,6-7 24 0 0,-1 0-1 0 0,1 0 0 0 0,0 0 1 0 0,0 0-1 0 0,0 1 0 0 0,0-1 0 0 0,0 0 1 0 0,0 0-1 0 0,0 0 0 0 0,0 0 1 0 0,0 0-1 0 0,0 0 0 0 0,0 0 0 0 0,0 0 1 0 0,0 0-1 0 0,0 0 0 0 0,0 0 0 0 0,0 0 1 0 0,0 0-1 0 0,0 1 0 0 0,0-1 1 0 0,0 0-1 0 0,0 0 0 0 0,0 0 0 0 0,0 0 1 0 0,0 0-1 0 0,0 0 0 0 0,0 0 1 0 0,0 0-1 0 0,0 0 0 0 0,0 0 0 0 0,0 1 1 0 0,0-1-1 0 0,0 0 0 0 0,0 0 0 0 0,0 0 1 0 0,0 0-1 0 0,0 0 0 0 0,0 0 1 0 0,0 0-1 0 0,0 0 0 0 0,0 0 0 0 0,0 0 1 0 0,0 0-1 0 0,0 0 0 0 0,0 0 1 0 0,0 1-1 0 0,1-1 0 0 0,-1 0 0 0 0,0 0 1 0 0,0 0-1 0 0,0 0 0 0 0,0 0 0 0 0,0 0 1 0 0,0 0-1 0 0,0 0 0 0 0,0 0 1 0 0,0 0-1 0 0,6 3 41 0 0,-1 0 0 0 0,0 0-1 0 0,1-1 1 0 0,-1 0 0 0 0,1 0 0 0 0,0 0 0 0 0,0 0 0 0 0,0-1-1 0 0,0 0 1 0 0,0 0 0 0 0,0-1 0 0 0,0 0 0 0 0,9 0 0 0 0,12-3 346 0 0,46-9 1 0 0,-46 7-176 0 0,107-17 988 0 0,-129 22-1086 0 0,5 2-79 0 0,-8-2-8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5063 0 0,'2'-2'232'0'0,"13"-16"32"0"0,-13 15 549 0 0,0 0-1 0 0,0 1 1 0 0,0-1-1 0 0,1 1 1 0 0,-1 0-1 0 0,1-1 1 0 0,11-7 8118 0 0,-7 13-8082 0 0,-7-3-812 0 0,1 0 0 0 0,-1 0 0 0 0,1 1 1 0 0,-1-1-1 0 0,1 0 0 0 0,-1 0 0 0 0,0 0 0 0 0,1 1 0 0 0,-1-1 1 0 0,1 0-1 0 0,-1 1 0 0 0,1-1 0 0 0,-1 0 0 0 0,0 1 0 0 0,1-1 1 0 0,-1 1-1 0 0,0-1 0 0 0,1 0 0 0 0,-1 1 0 0 0,0-1 0 0 0,0 1 1 0 0,1 0-1 0 0,2 6 129 0 0,0 0-1 0 0,-1 0 1 0 0,0 0 0 0 0,0 0 0 0 0,0 0 0 0 0,-1 0 0 0 0,0 0-1 0 0,0 1 1 0 0,-1-1 0 0 0,0 0 0 0 0,0 1 0 0 0,-1-1 0 0 0,-1 8-1 0 0,-2 7 46 0 0,-2 0 0 0 0,0 0-1 0 0,-10 22 1 0 0,13-35-172 0 0,-19 36 163 0 0,9-23-386 0 0,12-20-35 0 0,-1-1-18 0 0,2-1 197 0 0,-7 11-1286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3679 0 0,'0'0'284'0'0,"2"-1"-186"0"0,23-7 6252 0 0,-13 8-3274 0 0,-10 0-2493 0 0,-1 0-492 0 0,0 0-1 0 0,0 0 1 0 0,0 0 0 0 0,-1 0 0 0 0,1 0 0 0 0,0 0-1 0 0,0 1 1 0 0,-1-1 0 0 0,1 0 0 0 0,0 0-1 0 0,0 1 1 0 0,-1-1 0 0 0,1 1 0 0 0,0-1-1 0 0,-1 1 1 0 0,1-1 0 0 0,-1 1 0 0 0,1-1-1 0 0,0 1 1 0 0,-1-1 0 0 0,1 1 0 0 0,-1 0-1 0 0,0-1 1 0 0,1 1 0 0 0,-1 0 0 0 0,1 1-1 0 0,8 20 1917 0 0,-8-7-1274 0 0,0 1 0 0 0,0 0-1 0 0,-3 20 1 0 0,1-14-272 0 0,-1 6-161 0 0,-1 0 0 0 0,-1-1 0 0 0,-1 1 0 0 0,-2-1 0 0 0,-13 36 0 0 0,4-28-92 0 0,6-15-332 0 0,9-19-177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33 5983 0 0,'3'-2'464'0'0,"21"-11"-952"0"0,-12 6 1968 0 0,1 0 5988 0 0,-12 7-7204 0 0,-1-1 1 0 0,0 1-1 0 0,1 0 0 0 0,-1-1 0 0 0,0 1 0 0 0,1 0 0 0 0,-1 0 0 0 0,1 0 1 0 0,-1-1-1 0 0,0 1 0 0 0,1 0 0 0 0,-1 0 0 0 0,1 0 0 0 0,-1 0 0 0 0,1 0 1 0 0,-1 0-1 0 0,0 0 0 0 0,1 0 0 0 0,-1 0 0 0 0,1 0 0 0 0,-1 0 1 0 0,1 0-1 0 0,-1 0 0 0 0,0 0 0 0 0,1 0 0 0 0,-1 0 0 0 0,1 1 0 0 0,-1-1 1 0 0,0 0-1 0 0,1 0 0 0 0,-1 1-180 0 0,1 0-1 0 0,-1 0 1 0 0,0-1 0 0 0,0 1-1 0 0,0 0 1 0 0,0-1 0 0 0,0 1-1 0 0,0 0 1 0 0,-1 0 0 0 0,1-1-1 0 0,0 1 1 0 0,0 0 0 0 0,0-1-1 0 0,-1 1 1 0 0,0 1 0 0 0,-1 3-214 0 0,-1 0 0 0 0,0 0 0 0 0,0 0 0 0 0,-4 5-1 0 0,-3-1 145 0 0,0 1 0 0 0,0-1 0 0 0,-1-1 0 0 0,0 0 0 0 0,-1-1 0 0 0,1 0 0 0 0,-16 6 0 0 0,4-4-43 0 0,0 0-1 0 0,0-2 0 0 0,-28 5 1 0 0,37-10-181 0 0,1-1 0 0 0,-1 0 0 0 0,0 0 1 0 0,0-2-1 0 0,0 0 0 0 0,1 0 0 0 0,-1-1 1 0 0,-16-5-1 0 0,29 7 180 0 0,0 0 1 0 0,1 0 0 0 0,-1-1-1 0 0,0 1 1 0 0,1 0 0 0 0,-1-1-1 0 0,0 1 1 0 0,1 0 0 0 0,-1-1-1 0 0,0 1 1 0 0,1-1 0 0 0,-1 1-1 0 0,1-1 1 0 0,-1 1 0 0 0,1-1-1 0 0,-1 0 1 0 0,1 1 0 0 0,-1-1-1 0 0,1 0 1 0 0,0 1 0 0 0,-1-1-1 0 0,1 0 1 0 0,0 1-1 0 0,0-1 1 0 0,-1 0 0 0 0,1 0-1 0 0,0 1 1 0 0,0-1 0 0 0,0 0-1 0 0,0 0 1 0 0,0 1 0 0 0,0-1-1 0 0,0-1 1 0 0,1-1-42 0 0,-1 0-1 0 0,1 1 1 0 0,0-1 0 0 0,0 0-1 0 0,0 1 1 0 0,1-4 0 0 0,-1 5-83 0 0,-2 3-134 0 0,-16 21 426 0 0,0-1-1 0 0,-1 0 1 0 0,-1-1-1 0 0,-1-2 1 0 0,-1 0-1 0 0,-29 20 1 0 0,-37 20 203 0 0,86-57 139 0 0,38-3-430 0 0,-1-2 1 0 0,65-12-1 0 0,-74 9-67 0 0,-9 2 47 0 0,36-5 0 0 0,-48 9-35 0 0,-1 0 0 0 0,1 0 0 0 0,-1 0 0 0 0,1 1 0 0 0,-1 0 0 0 0,0 0 0 0 0,1 0 0 0 0,-1 1 0 0 0,0-1 0 0 0,0 1 0 0 0,6 3-1 0 0,-3 1-6 0 0,0-1-1 0 0,0 2 0 0 0,0-1 0 0 0,-1 1 0 0 0,0 0 0 0 0,0 0 0 0 0,0 1 0 0 0,-1 0 1 0 0,-1 0-1 0 0,8 13 0 0 0,-6-6 208 0 0,0-1-1 0 0,0 1 1 0 0,-2 0 0 0 0,0 0-1 0 0,5 28 1 0 0,-10-41-103 0 0,0 1-1 0 0,0-1 1 0 0,0 1-1 0 0,0-1 1 0 0,-1 1-1 0 0,1-1 1 0 0,-1 1-1 0 0,1-1 0 0 0,-1 0 1 0 0,0 1-1 0 0,0-1 1 0 0,0 0-1 0 0,0 1 1 0 0,-1-1-1 0 0,1 0 1 0 0,-1 0-1 0 0,1 0 1 0 0,-1 0-1 0 0,1 0 1 0 0,-4 1-1 0 0,1 1-22 0 0,-1 0 0 0 0,1 0-1 0 0,-1-1 1 0 0,0 0 0 0 0,0 0-1 0 0,0-1 1 0 0,-9 4 0 0 0,-1-1-39 0 0,0-2 1 0 0,-1 0-1 0 0,1-1 1 0 0,-1 0 0 0 0,1-1-1 0 0,-20-2 1 0 0,-93-13 138 0 0,116 12-167 0 0,3 1-66 0 0,3 0-146 0 0,1 1-1 0 0,0-1 0 0 0,-1 0 0 0 0,1 0 0 0 0,0 0 1 0 0,0-1-1 0 0,0 0 0 0 0,0 0 0 0 0,0 0 1 0 0,0-1-1 0 0,1 1 0 0 0,-6-5 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40 3223 0 0,'2'-2'240'0'0,"29"-12"631"0"0,-17 9 1865 0 0,0 0 1 0 0,1 0-1 0 0,23-4 0 0 0,-36 9-849 0 0,1 2-212 0 0,7 7-451 0 0,-10-4-1101 0 0,-1-1 1 0 0,0 1 0 0 0,0 0 0 0 0,0-1-1 0 0,-1 1 1 0 0,1 0 0 0 0,-1-1 0 0 0,0 0-1 0 0,0 1 1 0 0,-1-1 0 0 0,1 0 0 0 0,-1 0 0 0 0,0 0-1 0 0,-5 4 1 0 0,-4 5 163 0 0,-1-1 0 0 0,-22 16 0 0 0,-6 0 5 0 0,-62 33 1 0 0,-23 14 83 0 0,101-58-376 0 0,1 2 0 0 0,-23 23 0 0 0,40-36 0 0 0,1 0 0 0 0,1 1 0 0 0,-1 0 0 0 0,1 0 0 0 0,0 0 0 0 0,0 1 0 0 0,1-1 0 0 0,0 1 0 0 0,1 0 0 0 0,0 1 0 0 0,-4 14 0 0 0,6-18 0 0 0,1 0 0 0 0,0 0 0 0 0,0 0 0 0 0,0 0 0 0 0,1 0 0 0 0,-1 0 0 0 0,1 0 0 0 0,1 0 0 0 0,-1 0 0 0 0,0-1 0 0 0,1 1 0 0 0,0 0 0 0 0,0-1 0 0 0,1 0 0 0 0,-1 1 0 0 0,1-1 0 0 0,0 0 0 0 0,0 0 0 0 0,1 0 0 0 0,-1-1 0 0 0,1 1 0 0 0,4 3 0 0 0,4 2 0 0 0,0 0 0 0 0,0-1 0 0 0,1 0 0 0 0,0-1 0 0 0,0 0 0 0 0,18 5 0 0 0,-21-9 13 0 0,0 0 0 0 0,0-1 0 0 0,0 0-1 0 0,16 1 1 0 0,-1-3-13 0 0,-19-2 0 0 0,-3 3-85 0 0,-1-1 0 0 0,1 0 0 0 0,0-1 0 0 0,0 1 0 0 0,0 0 0 0 0,0-1 0 0 0,-1 0 0 0 0,1 1 0 0 0,5-3 0 0 0,-2 0-397 0 0,7-3-4607 0 0,-10 4 3377 0 0,8-7-5051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5:5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34 919 0 0,'2'-2'67'0'0,"21"-23"8450"0"0,-12 19 307 0 0,-11 14-8788 0 0,-1 0-1 0 0,0 0 0 0 0,-1 0 1 0 0,0 0-1 0 0,0 0 0 0 0,-1 0 1 0 0,0 0-1 0 0,-4 8 0 0 0,-39 62 383 0 0,13-23-282 0 0,-40 70-80 0 0,51-89-48 0 0,-16 37-8 0 0,12-22 0 0 0,21-42-26 0 0,-3 3-318 0 0,7-10-675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6911 0 0,'0'0'1099'0'0,"-1"3"917"0"0,-16 35 5136 0 0,-5 1-4610 0 0,-10 23-1383 0 0,3-2-337 0 0,-10 24 72 0 0,-39 81-86 0 0,49-108-777 0 0,28-55-250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7831 0 0,'0'0'2316'0'0,"3"0"-646"0"0,8 0 745 0 0,-6 0-1872 0 0,0 0-1 0 0,0 0 0 0 0,0-1 0 0 0,0 1 0 0 0,-1-1 0 0 0,1 0 0 0 0,0 0 0 0 0,7-3 0 0 0,21-9 693 0 0,0 1 0 0 0,0 1 0 0 0,1 3 0 0 0,42-7 0 0 0,-48 10-930 0 0,-19 3-339 0 0,0 0 1 0 0,0 0-1 0 0,0 1 1 0 0,17 1-1 0 0,-14-2-411 0 0,-10 1 354 0 0,1 0-348 0 0,11-6-4994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9215 0 0,'2'1'9748'0'0,"4"5"-9010"0"0,0 0 0 0 0,-1 0 0 0 0,6 8 0 0 0,-11-12-640 0 0,1-1 0 0 0,-1 1 0 0 0,0 0-1 0 0,1-1 1 0 0,-1 1 0 0 0,0-1 0 0 0,0 1-1 0 0,0 0 1 0 0,0-1 0 0 0,0 1 0 0 0,0 0 0 0 0,-1-1-1 0 0,1 1 1 0 0,-1 1 0 0 0,-7 21 431 0 0,8-23-529 0 0,-4 6 184 0 0,0-1 0 0 0,-9 12 0 0 0,10-13-132 0 0,2-3 113 0 0,4-4-2027 0 0,12-4 427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83 3223 0 0,'-3'1'240'0'0,"-22"5"-237"0"0,-17 7 2438 0 0,23-6 656 0 0,14-5-2081 0 0,-1-1 0 0 0,1 2 0 0 0,0-1 0 0 0,-1 1 0 0 0,1 0 0 0 0,1 0 1 0 0,-10 7 3019 0 0,28-6-2942 0 0,-6-4-863 0 0,1 0 0 0 0,0-1 0 0 0,0 0-1 0 0,0-1 1 0 0,-1 0 0 0 0,12-4 0 0 0,1 1 24 0 0,152-48 1131 0 0,-114 32-1034 0 0,1 3 1 0 0,74-12 0 0 0,-120 29-329 0 0,-14 1-23 0 0,0 0 0 0 0,0-1 0 0 0,1 1 1 0 0,-1 0-1 0 0,0 0 0 0 0,0 0 0 0 0,0 0 0 0 0,0 0 0 0 0,0 0 1 0 0,1 0-1 0 0,-1 0 0 0 0,0 0 0 0 0,0 0 0 0 0,0 0 1 0 0,0 0-1 0 0,0 0 0 0 0,0 1 0 0 0,1-1 0 0 0,-1 0 0 0 0,0 0 1 0 0,0 0-1 0 0,0 0 0 0 0,0 0 0 0 0,0 0 0 0 0,0 0 1 0 0,0 0-1 0 0,1 0 0 0 0,-1 0 0 0 0,0 0 0 0 0,0 1 1 0 0,0-1-1 0 0,0 0 0 0 0,0 0 0 0 0,0 0 0 0 0,0 0 0 0 0,1 2-3 0 0,0-1-1 0 0,0 0 0 0 0,-1 1 0 0 0,1-1 1 0 0,-1 0-1 0 0,1 1 0 0 0,-1-1 1 0 0,1 1-1 0 0,-1-1 0 0 0,0 1 0 0 0,0-1 1 0 0,1 1-1 0 0,-1-1 0 0 0,0 1 0 0 0,-1-1 1 0 0,1 1-1 0 0,0 1 0 0 0,-1 0-2 0 0,0 0 1 0 0,0 1-1 0 0,0-1 0 0 0,-1 0 1 0 0,1 0-1 0 0,-1 0 0 0 0,-2 4 0 0 0,-5 4-7 0 0,0-1-1 0 0,-18 19 0 0 0,25-28 13 0 0,-16 16 0 0 0,-102 106 0 0 0,73-70 0 0 0,27-33 0 0 0,2 1 0 0 0,0 1 0 0 0,1 0 0 0 0,-19 35 0 0 0,32-49-27 0 0,3-6-103 0 0,4-3-1285 0 0,30-5-2130 0 0,-15-2-3970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224 114 10135 0 0,'0'0'7699'0'0,"2"-2"-6880"0"0,25-14-64 0 0,0 0 1 0 0,2 2-1 0 0,-1 2 1 0 0,2 0-1 0 0,-1 2 0 0 0,2 1 1 0 0,38-6-1 0 0,-32 8-276 0 0,-34 7-155 0 0,2 2-217 0 0,-5-2-104 0 0,0 0-1 0 0,1 0 0 0 0,-1 0 1 0 0,0 0-1 0 0,0 0 1 0 0,1 0-1 0 0,-1 0 0 0 0,0 0 1 0 0,1 0-1 0 0,-1 0 1 0 0,0 0-1 0 0,0 0 0 0 0,1 0 1 0 0,-1 0-1 0 0,0 1 1 0 0,0-1-1 0 0,1 0 0 0 0,-1 0 1 0 0,0 0-1 0 0,0 0 1 0 0,1 1-1 0 0,-1-1 0 0 0,0 0 1 0 0,0 0-1 0 0,0 0 1 0 0,0 1-1 0 0,1-1 0 0 0,-1 0 1 0 0,0 0-1 0 0,0 1 0 0 0,0-1 1 0 0,0 0-1 0 0,0 0 1 0 0,0 1-1 0 0,0-1 0 0 0,0 6-3 0 0,-1-1 0 0 0,0 0-1 0 0,0 0 1 0 0,0 1-1 0 0,-1-1 1 0 0,0 0-1 0 0,0 0 1 0 0,0 0-1 0 0,0-1 1 0 0,-1 1 0 0 0,0-1-1 0 0,0 1 1 0 0,0-1-1 0 0,-7 7 1 0 0,-7 6-16 0 0,0-1 0 0 0,-22 15 0 0 0,17-13 12 0 0,-211 152-112 0 0,175-134 13 0 0,-49 34-523 0 0,105-68 555 0 0,0-1 3 0 0,0 0 1 0 0,0 1-1 0 0,0-1 1 0 0,1 1 0 0 0,-1-1-1 0 0,1 1 1 0 0,0 0 0 0 0,-2 2-1 0 0,5-2 59 0 0,-1 1-1 0 0,1 0 1 0 0,0-1 0 0 0,0 1-1 0 0,1-1 1 0 0,-1 0-1 0 0,0 0 1 0 0,1 0 0 0 0,-1 0-1 0 0,1 0 1 0 0,0 0 0 0 0,0-1-1 0 0,0 1 1 0 0,0-1-1 0 0,0 0 1 0 0,0 0 0 0 0,6 1-1 0 0,4 1 110 0 0,1-1-1 0 0,24 1 1 0 0,-28-3-40 0 0,9 0 116 0 0,1 0 0 0 0,0-2 0 0 0,-1 0 0 0 0,1-2-1 0 0,-1 0 1 0 0,22-7 0 0 0,-26 6-156 0 0,25-8-434 0 0,1-7-3847 0 0,-26 13 2192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0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13847 0 0,'0'0'1254'0'0,"-1"2"-1029"0"0,-63 123 5063 0 0,52-98-4220 0 0,2 0 1 0 0,-14 55-1 0 0,21-63-976 0 0,-2 1 1 0 0,0-1-1 0 0,-1 0 0 0 0,-1-1 0 0 0,-11 22 0 0 0,11-31-33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1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14047 0 0,'0'0'646'0'0,"-1"2"-16"0"0,-61 137 3533 0 0,39-85-2573 0 0,-15 38-79 0 0,9-22-1125 0 0,-9 24-244 0 0,35-86 112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1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14855 0 0,'0'0'3768'0'0,"-3"1"-3082"0"0,-24 4-505 0 0,0 1 1 0 0,1 2-1 0 0,-1 1 1 0 0,2 1-1 0 0,-27 13 1 0 0,13-7-117 0 0,0-3 1 0 0,-83 18-1 0 0,112-29-54 0 0,8-2-15 0 0,-60 12 36 0 0,55-11-71 0 0,1-1 0 0 0,-1 1 0 0 0,0-1 0 0 0,0-1 0 0 0,0 1 1 0 0,-11-3-1 0 0,16 2-67 0 0,0-1-2 0 0,1 1 87 0 0,0 0 0 0 0,1 0 0 0 0,-1-1 0 0 0,0 1 0 0 0,1 0 0 0 0,-1-1-1 0 0,1 1 1 0 0,-1-1 0 0 0,1 1 0 0 0,0-1 0 0 0,-1 1 0 0 0,1-1 0 0 0,0 1 0 0 0,0-1 0 0 0,0 1-1 0 0,0-1 1 0 0,0 1 0 0 0,1-1 0 0 0,-1 1 0 0 0,0 0 0 0 0,1-1 0 0 0,-1 1 0 0 0,2-3 0 0 0,-1 2-7 0 0,0 0 1 0 0,0 0 0 0 0,0 0 0 0 0,0 0 0 0 0,0 0 0 0 0,1 0-1 0 0,-1 0 1 0 0,1 0 0 0 0,2-2 0 0 0,2 0-15 0 0,0 0 0 0 0,0 0 0 0 0,0 0 0 0 0,8-2 0 0 0,-2 1 53 0 0,-10 4 48 0 0,-11 9 105 0 0,5-5-131 0 0,-13 8 37 0 0,0-1 0 0 0,0-1 0 0 0,-28 11 0 0 0,-27 14 71 0 0,43-18-137 0 0,15-8 6 0 0,0 0 0 0 0,0 0 0 0 0,1 2 0 0 0,0-1 0 0 0,-18 19 0 0 0,30-27 218 0 0,1 3 36 0 0,0-3-248 0 0,0-1-1 0 0,0 1 1 0 0,0-1-1 0 0,-1 1 0 0 0,1-1 1 0 0,0 1-1 0 0,0-1 0 0 0,0 1 1 0 0,1-1-1 0 0,-1 1 0 0 0,0 0 1 0 0,0-1-1 0 0,0 1 0 0 0,0-1 1 0 0,0 1-1 0 0,0-1 0 0 0,1 1 1 0 0,-1 0-1 0 0,3 1 62 0 0,0 1-1 0 0,0 0 1 0 0,0-1 0 0 0,0 1-1 0 0,1-1 1 0 0,-1 0 0 0 0,1 0-1 0 0,-1 0 1 0 0,1 0-1 0 0,0-1 1 0 0,0 0 0 0 0,0 0-1 0 0,0 0 1 0 0,7 1 0 0 0,7 0-51 0 0,-1-1 0 0 0,22-2 1 0 0,-9 0-6 0 0,18 1-283 0 0,-4-1-284 0 0,56 6 0 0 0,-95-4 542 0 0,0-1 0 0 0,1 2 0 0 0,-1-1 0 0 0,0 0 0 0 0,0 1 0 0 0,0 0 0 0 0,0 0 0 0 0,0 1 0 0 0,0 0 0 0 0,8 6 0 0 0,-8-5 143 0 0,1 2 0 0 0,-1-1-1 0 0,0 1 1 0 0,-1 0 0 0 0,0 0-1 0 0,0 0 1 0 0,5 9 0 0 0,-5-6 122 0 0,1 0 1 0 0,-2 0-1 0 0,1 0 1 0 0,-1 1-1 0 0,0 0 1 0 0,1 12 0 0 0,-3-18-197 0 0,-1-1 0 0 0,0 1 0 0 0,0-1 0 0 0,0 0 0 0 0,0 1 0 0 0,0-1 0 0 0,-1 0 0 0 0,1 1 0 0 0,-1-1 0 0 0,0 0 0 0 0,0 0 0 0 0,0 0 0 0 0,-1 1 0 0 0,1-1 0 0 0,-1 0 0 0 0,1-1 0 0 0,-1 1 0 0 0,0 0 0 0 0,0 0 0 0 0,-1-1 0 0 0,1 1 0 0 0,-3 1 0 0 0,-6 4 67 0 0,1-1 0 0 0,-1 0-1 0 0,-1-1 1 0 0,-20 8 0 0 0,-50 14-67 0 0,77-26-76 0 0,-5 0-159 0 0,1 0-1 0 0,0-1 0 0 0,-1 0 0 0 0,-13 0 0 0 0,21-1-249 0 0,-3-2-205 0 0,-1 0 137 0 0,5-2-2763 0 0,5-10 715 0 0,4-3-4027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1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3679 0 0,'0'0'10140'0'0,"3"3"-8710"0"0,7 8-480 0 0,1 1 0 0 0,-1 0 1 0 0,-1 1-1 0 0,12 21 0 0 0,7 10 368 0 0,33 34 223 0 0,76 79 0 0 0,-20-27-710 0 0,-100-109-679 0 0,0 0 0 0 0,-2 1-1 0 0,0 0 1 0 0,13 30 0 0 0,-23-42-100 0 0,-1 0 1 0 0,0 0-1 0 0,-1 1 1 0 0,0-1-1 0 0,-1 1 0 0 0,0 0 1 0 0,0 0-1 0 0,-1 0 1 0 0,-1 0-1 0 0,0-1 0 0 0,0 1 1 0 0,-5 22-1 0 0,2-19-14 0 0,-2 0 1 0 0,1 0-1 0 0,-2 0 1 0 0,0-1-1 0 0,-1 0 0 0 0,0 0 1 0 0,0 0-1 0 0,-2-1 0 0 0,0-1 1 0 0,-18 21-1 0 0,14-20 3 0 0,0-1 0 0 0,0 0 0 0 0,-1 0 1 0 0,0-2-1 0 0,-1 1 0 0 0,0-2 0 0 0,0 0 0 0 0,-32 11 0 0 0,-8-2-297 0 0,0-2-1 0 0,0-2 1 0 0,-72 6 0 0 0,118-18 37 0 0,-1-1 1 0 0,0 0 0 0 0,-10-2-1 0 0,19 2 119 0 0,0 0-1 0 0,1-1 0 0 0,-1 1 1 0 0,0 0-1 0 0,0-1 0 0 0,0 1 1 0 0,0-1-1 0 0,0 0 0 0 0,0 1 1 0 0,1-1-1 0 0,-1 0 0 0 0,0 1 1 0 0,0-1-1 0 0,1 0 0 0 0,-1 0 1 0 0,1 1-1 0 0,-1-1 0 0 0,1 0 1 0 0,-1 0-1 0 0,1 0 0 0 0,-1-2 1 0 0,-4-19-2272 0 0,9-14-941 0 0,-3 32 2975 0 0,4-18-1518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1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35 217 2303 0 0,'0'0'1644'0'0,"-2"2"-856"0"0,-14 16 3022 0 0,14-17-3162 0 0,0 0-871 0 0,-10 9 6411 0 0,12-10-6122 0 0,0 0 1 0 0,0 0 0 0 0,0 0 0 0 0,0 0-1 0 0,0 0 1 0 0,0 1 0 0 0,0-1-1 0 0,0 0 1 0 0,0 0 0 0 0,0 0 0 0 0,0 0-1 0 0,0 0 1 0 0,0 0 0 0 0,0 0-1 0 0,0 0 1 0 0,0 1 0 0 0,0-1 0 0 0,0 0-1 0 0,0 0 1 0 0,0 0 0 0 0,0 0-1 0 0,0 1 935 0 0,1-1-934 0 0,-1 0-1 0 0,0 0 1 0 0,0 0 0 0 0,0 0 0 0 0,0 0-1 0 0,12 1-53 0 0,1-3 328 0 0,0 0 0 0 0,0 0 0 0 0,0-1-1 0 0,22-9 1 0 0,-17 6 28 0 0,-1 0 0 0 0,1 1-1 0 0,-1 1 1 0 0,1 1 0 0 0,1 1 0 0 0,26-1-1 0 0,-26 4-197 0 0,1 0 0 0 0,18 5 0 0 0,24 2 228 0 0,17-6-237 0 0,99-11-1 0 0,-77 3-161 0 0,13 0 0 0 0,-106 5 0 0 0,150-13 0 0 0,-125 14 0 0 0,1 0 0 0 0,56 9 0 0 0,-67-6 8 0 0,0-1 0 0 0,0-1 0 0 0,31-3 0 0 0,68-13 24 0 0,-15-8 21 0 0,-11-6-42 0 0,-62 23 12 0 0,1 1 0 0 0,0 1 0 0 0,1 2 1 0 0,-1 2-1 0 0,41 4 0 0 0,58 10 30 0 0,-88-12 39 0 0,0-3 0 0 0,-1-2-1 0 0,1-1 1 0 0,48-12 0 0 0,-6 0 97 0 0,-35 6 66 0 0,0 3 0 0 0,95-1 0 0 0,-147 8-252 0 0,122 2 179 0 0,-79 0-88 0 0,1-1 0 0 0,68-9 0 0 0,208-16 354 0 0,-303 23-405 0 0,-6 1-12 0 0,0 0-1 0 0,0-1 1 0 0,18-5-1 0 0,18 2 97 0 0,-37 1-103 0 0,2-3 36 0 0,20-12 72 0 0,-32 17-232 0 0,-74-1-6282 0 0,58 2-1124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5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271 199 10567 0 0,'0'0'956'0'0,"-2"2"-786"0"0,-22 18 4263 0 0,23-18-3384 0 0,3-5-843 0 0,14-16 122 0 0,0 0 1 0 0,36-31 0 0 0,-25 28-133 0 0,54-42 107 0 0,-70 56-241 0 0,1 1 0 0 0,-1 0 0 0 0,1 1 1 0 0,1 0-1 0 0,17-5 0 0 0,-28 10 18 0 0,1 1-13 0 0,6 3-54 0 0,1 4-13 0 0,-9-5 7 0 0,1 0 0 0 0,-1 1-1 0 0,0-1 1 0 0,0 0 0 0 0,0 1 0 0 0,0 0-1 0 0,0-1 1 0 0,0 1 0 0 0,-1-1 0 0 0,1 1-1 0 0,-1 0 1 0 0,0-1 0 0 0,0 1 0 0 0,0 0-1 0 0,0 0 1 0 0,0-1 0 0 0,0 1 0 0 0,-1 0-1 0 0,1-1 1 0 0,-1 1 0 0 0,0-1 0 0 0,-2 6-1 0 0,-3 5 15 0 0,0 0 1 0 0,-15 24-1 0 0,20-35-24 0 0,-51 78-522 0 0,-4-2 0 0 0,-98 106-1 0 0,39-72-648 0 0,91-91 1019 0 0,-1-2 1 0 0,-1-1 0 0 0,-30 16-1 0 0,44-28 155 0 0,12-6 1 0 0,0 0-1 0 0,0 0 1 0 0,0 1 0 0 0,0-1-1 0 0,0 0 1 0 0,0 0-1 0 0,0 0 1 0 0,0 0 0 0 0,0 0-1 0 0,0 0 1 0 0,0 0-1 0 0,0 0 1 0 0,0 0 0 0 0,0 0-1 0 0,0 0 1 0 0,0 0-1 0 0,0 0 1 0 0,0 0 0 0 0,0 0-1 0 0,0 0 1 0 0,0 1-1 0 0,0-1 1 0 0,0 0 0 0 0,0 0-1 0 0,0 0 1 0 0,0 0-1 0 0,0 0 1 0 0,0 0 0 0 0,0 0-1 0 0,0 0 1 0 0,0 0 0 0 0,0 0-1 0 0,0 0 1 0 0,0 0-1 0 0,0 0 1 0 0,0 0 0 0 0,0 0-1 0 0,0 0 1 0 0,0 0-1 0 0,0 0 1 0 0,0 1 0 0 0,0-1-1 0 0,0 0 1 0 0,0 0-1 0 0,0 0 1 0 0,0 0 0 0 0,0 0-1 0 0,0 0 1 0 0,0 0-1 0 0,-1 0 1 0 0,1 0 0 0 0,0 0-1 0 0,0 0 1 0 0,0 0-1 0 0,0 0 1 0 0,0 0 0 0 0,0 0-1 0 0,9 0 20 0 0,12-1-11 0 0,122-25 438 0 0,28-3 596 0 0,-154 27-799 0 0,6 0 34 0 0,-1 0 0 0 0,43 4 0 0 0,-53 0-278 0 0,-3 4 0 0 0,-2 1-33 0 0,-6-6-136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6:1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7919 0 0,'0'0'8802'0'0,"3"0"-8372"0"0,401-39 2398 0 0,-172 14-2546 0 0,-206 22-203 0 0,-10 1 7 0 0,-1 0-1 0 0,1 1 0 0 0,0 1 1 0 0,25 3-1 0 0,-16 0-61 0 0,1-1 1 0 0,43-1-1 0 0,52-11 168 0 0,4-1 199 0 0,38-4-254 0 0,-10 1-38 0 0,-124 13-84 0 0,1 1 0 0 0,-1 1 0 0 0,43 8 0 0 0,-26-3 108 0 0,1-2 0 0 0,0-3 0 0 0,61-5-1 0 0,3 1 182 0 0,46 1-264 0 0,158 4 37 0 0,-268 0-67 0 0,42 5 33 0 0,59-3 24 0 0,-102-5-59 0 0,190-2 72 0 0,166 3 96 0 0,-52-2-112 0 0,-288 0-54 0 0,73 7 0 0 0,63 17 10 0 0,-86-8-20 0 0,117-1 0 0 0,-142-13 0 0 0,384-7 0 0 0,-221 13 0 0 0,-113 1 0 0 0,267-19 129 0 0,-141 0-34 0 0,21 7 393 0 0,-171 2-272 0 0,115 6 51 0 0,32 7-254 0 0,-28-20 49 0 0,-46 1 0 0 0,-147 7-15 0 0,2 1 235 0 0,0 1-1 0 0,65 8 1 0 0,-70-2-156 0 0,64 13-136 0 0,-98-19-50 0 0,-15-1-6252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7:3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15 2879 0 0,'0'0'736'0'0,"2"-1"-537"0"0,18-12 7097 0 0,-21 15-7265 0 0,0 1 0 0 0,1-1 0 0 0,-1 0 0 0 0,0 0 0 0 0,0 1 0 0 0,0-1 0 0 0,-3 3 0 0 0,-1 4 28 0 0,-5 12-14 0 0,-1 0 1 0 0,-1-1 0 0 0,-1-1 0 0 0,-22 27-1 0 0,-68 62-77 0 0,23-27-126 0 0,45-38-79 0 0,1 2 0 0 0,-51 92-1 0 0,56-83 113 0 0,-30 78 0 0 0,-10 62 15 0 0,38-96 78 0 0,-30 170 0 0 0,54-219 409 0 0,1 0-1 0 0,3 0 0 0 0,3 1 0 0 0,1-1 1 0 0,2 0-1 0 0,11 52 0 0 0,-7-69-80 0 0,1 0 0 0 0,1 0 0 0 0,2-1-1 0 0,2 0 1 0 0,0-1 0 0 0,2 0 0 0 0,1-1 0 0 0,1-1-1 0 0,42 50 1 0 0,63 76 3312 0 0,-114-140-3021 0 0,-7-11-62 0 0,2 8-1298 0 0,-3-28-182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7:3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20 2759 0 0,'0'0'4779'0'0,"-1"-2"-4234"0"0,0 0-293 0 0,0 0 0 0 0,-1 1 0 0 0,1-1 0 0 0,-1 0-1 0 0,1 1 1 0 0,-4-4 0 0 0,3 4 93 0 0,0 1-10 0 0,-6-1 16 0 0,0 0-1 0 0,0 1 1 0 0,0 0-1 0 0,0 1 1 0 0,0 0-1 0 0,0 0 1 0 0,0 1-1 0 0,-13 4 1 0 0,19-6 127 0 0,0 1-396 0 0,1-1-1 0 0,0 0 1 0 0,0 0-1 0 0,0 1 1 0 0,0-1-1 0 0,0 1 1 0 0,0-1-1 0 0,0 1 1 0 0,0-1-1 0 0,0 1 1 0 0,0-1-1 0 0,0 1 1 0 0,0 0-1 0 0,0 0 0 0 0,0 0 1 0 0,1-1-1 0 0,-1 1 1 0 0,0 0-1 0 0,0 0 1 0 0,1 0-1 0 0,-1 0 1 0 0,0 2-1 0 0,-9 22 189 0 0,8-15-254 0 0,2 4-16 0 0,5 10 0 0 0,-2 0 0 0 0,-2-16 5 0 0,-1 6 29 0 0,0 0 0 0 0,0 0-1 0 0,-4 22 1 0 0,3-31-19 0 0,0 20 30 0 0,1 2 9 0 0,0-23-45 0 0,5 14 72 0 0,-4-15-47 0 0,0 0 0 0 0,0 0 0 0 0,0 0 0 0 0,1 0 0 0 0,-1 0 0 0 0,1 0 1 0 0,0-1-1 0 0,3 5 0 0 0,12 15 493 0 0,-14-18-516 0 0,-1 1 1 0 0,1-1 0 0 0,-1 1-1 0 0,1-1 1 0 0,-1 1 0 0 0,0 0-1 0 0,-1 0 1 0 0,3 9-1 0 0,-1-2 19 0 0,0 2-30 0 0,-1-2 11 0 0,-1-7 32 0 0,3 8-33 0 0,1 0-10 0 0,1-2 0 0 0,0 1 0 0 0,6 10 0 0 0,-8-19 0 0 0,5 6 0 0 0,0-1 11 0 0,-5-4 32 0 0,6 6-22 0 0,-1 1 22 0 0,2 2-34 0 0,-7-8-7 0 0,4 18-3 0 0,-2-8 1 0 0,1 0 0 0 0,2 0 0 0 0,0-1 0 0 0,5 8 0 0 0,12 12 0 0 0,-23-29 0 0 0,14 15 0 0 0,-5-7 0 0 0,-2 1 0 0 0,3 17 0 0 0,-8-16 0 0 0,-1 0 0 0 0,-2 1 0 0 0,0 1 0 0 0,0 7 0 0 0,0-10 0 0 0,3 12 0 0 0,-5-21 1 0 0,1-1-1 0 0,-1 0 1 0 0,1 0 0 0 0,0 0-1 0 0,0 0 1 0 0,1 0 0 0 0,-1 0-1 0 0,1 0 1 0 0,3 6-1 0 0,2 1 60 0 0,0-1 14 0 0,0 0 0 0 0,1-1 1 0 0,0 0-1 0 0,0 0 0 0 0,1-1 1 0 0,13 11-1 0 0,19 16 284 0 0,-39-33-348 0 0,0 0 0 0 0,0 0-1 0 0,0 0 1 0 0,0 0 0 0 0,0 0 0 0 0,0 1-1 0 0,-1-1 1 0 0,1 0 0 0 0,-1 1-1 0 0,3 5 1 0 0,-1 0-5 0 0,0-2 3 0 0,0 1-1 0 0,-1-1 0 0 0,0 1 0 0 0,0 0 1 0 0,0 0-1 0 0,-1 0 0 0 0,0 0 1 0 0,0 0-1 0 0,0 0 0 0 0,-1 1 0 0 0,0-1 1 0 0,-1 0-1 0 0,0 0 0 0 0,0 0 1 0 0,-2 8-1 0 0,-2 13 12 0 0,2 3-8 0 0,-1-6 45 0 0,2-9-18 0 0,0 1 0 0 0,1 23 1 0 0,-2 11 55 0 0,-3 20-34 0 0,5-63-60 0 0,0-1 0 0 0,0 1 0 0 0,-4 13 0 0 0,2-7 0 0 0,-1 5 16 0 0,-1 0 0 0 0,-1 0 0 0 0,0-1 0 0 0,-1 0 0 0 0,-1 0 0 0 0,-1 0 0 0 0,-16 24 0 0 0,17-30-15 0 0,-92 133 62 0 0,68-96-63 0 0,1 0 0 0 0,-28 65 0 0 0,14-26 0 0 0,-22 17-173 0 0,33-56 61 0 0,20-30 51 0 0,0 0 1 0 0,-27 23-1 0 0,10-9-108 0 0,0-3-4 0 0,0-1 0 0 0,-52 36-1 0 0,72-58 153 0 0,1 0 0 0 0,-1-1 0 0 0,-16 7 0 0 0,21-11 9 0 0,0 1 0 0 0,0-1 0 0 0,-1-1 0 0 0,1 1 0 0 0,0-1 0 0 0,-1 0 0 0 0,1-1 0 0 0,-9 1 0 0 0,4-3 0 0 0,3-3 27 0 0,8 5-20 0 0,1-1 0 0 0,-1 0 0 0 0,0 0 1 0 0,0 0-1 0 0,0 1 0 0 0,0-1 0 0 0,1 0 0 0 0,-1 0 0 0 0,0 1 1 0 0,1-1-1 0 0,-1 0 0 0 0,0 1 0 0 0,1-1 0 0 0,-1 0 0 0 0,1 1 1 0 0,0-2-1 0 0,-1 2-4 0 0,4-4-425 0 0,-1 0 1 0 0,0 1-1 0 0,1-1 0 0 0,0 1 0 0 0,0 0 0 0 0,6-4 0 0 0,2-3-2005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7:3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92 136 4143 0 0,'0'0'1719'0'0,"2"0"-279"0"0,13-3 355 0 0,-1 1 0 0 0,1-2 0 0 0,27-10-1 0 0,42-25 882 0 0,-63 29-2090 0 0,19-11 281 0 0,-26 13-530 0 0,1 1-1 0 0,-1 0 1 0 0,2 1 0 0 0,18-6 0 0 0,-33 12-274 0 0,0-1-39 0 0,0 1-1 0 0,-1 0 1 0 0,1-1-1 0 0,0 1 1 0 0,-1 0-1 0 0,1 0 1 0 0,0 0 0 0 0,-1-1-1 0 0,1 1 1 0 0,0 0-1 0 0,-1 0 1 0 0,1 0-1 0 0,0 0 1 0 0,0 0 0 0 0,-1 0-1 0 0,1 0 1 0 0,0 1-1 0 0,-1-1 1 0 0,2 0 0 0 0,3 10-14 0 0,-5-8-10 0 0,0 0 0 0 0,0 0 0 0 0,0 0 0 0 0,-1 0 0 0 0,1 0 0 0 0,-1 0 0 0 0,0 0 0 0 0,0 0 0 0 0,1 0 0 0 0,-1 0 0 0 0,0 0 0 0 0,0 0 0 0 0,-3 2 0 0 0,-18 23 0 0 0,21-25 0 0 0,-36 35 0 0 0,-63 51 0 0 0,91-81 0 0 0,-54 40-176 0 0,-113 63 0 0 0,176-110 176 0 0,-11 7 0 0 0,4 0 14 0 0,5-5 67 0 0,5 0 70 0 0,3 1-86 0 0,1 0 1 0 0,-1 0 0 0 0,1 0 0 0 0,0 0 0 0 0,0-1 0 0 0,0-1-1 0 0,0 1 1 0 0,0-1 0 0 0,12 1 0 0 0,72-4 584 0 0,-53 1-403 0 0,-14 0-80 0 0,8 0 145 0 0,0 0 0 0 0,0 3 0 0 0,39 6 0 0 0,17 3 199 0 0,-63-9-413 0 0,6 0 29 0 0,-17-1-2117 0 0,0 0 0 0 0,18 3-1 0 0,-18-1-2264 0 0,1 0-1895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65 1375 0 0,'-2'2'107'0'0,"-6"4"1138"0"0,0 0 1 0 0,0 0-1 0 0,1 1 0 0 0,0 1 0 0 0,-8 9 0 0 0,14-15-1592 0 0,-1 0 524 0 0,-8 8 1694 0 0,2-4 810 0 0,6-4-2209 0 0,-14 14 888 0 0,-1-1 0 0 0,-27 18 0 0 0,26-25 616 0 0,14-9-325 0 0,11-5-1270 0 0,191-146 163 0 0,-184 143-538 0 0,0 1 1 0 0,0 1-1 0 0,19-8 0 0 0,-25 13 2 0 0,-1-1-1 0 0,0 1 0 0 0,1 0 1 0 0,-1 1-1 0 0,1 0 0 0 0,-1 0 0 0 0,1 0 1 0 0,11 2-1 0 0,-17-1 4 0 0,0 0-1 0 0,0 0 1 0 0,0 1 0 0 0,0 0 0 0 0,0-1-1 0 0,0 1 1 0 0,-1 0 0 0 0,1 0-1 0 0,0 0 1 0 0,0 0 0 0 0,-1 0 0 0 0,1 0-1 0 0,-1 0 1 0 0,1 1 0 0 0,-1-1 0 0 0,1 0-1 0 0,-1 1 1 0 0,0 0 0 0 0,0-1 0 0 0,0 1-1 0 0,0 0 1 0 0,0-1 0 0 0,0 1 0 0 0,0 0-1 0 0,0 0 1 0 0,-1 0 0 0 0,1 0-1 0 0,-1 0 1 0 0,1-1 0 0 0,-1 5 0 0 0,1 0 29 0 0,-1 0 0 0 0,0 0 0 0 0,0 0 0 0 0,-1 0 0 0 0,0 0 0 0 0,0 0 0 0 0,0-1 0 0 0,-4 11 0 0 0,-1-2 29 0 0,-1-1-1 0 0,0 1 1 0 0,0-1-1 0 0,-19 23 1 0 0,7-13-45 0 0,-35 31 1 0 0,35-39-65 0 0,0-1-1 0 0,-1-1 0 0 0,-24 12 1 0 0,33-19-30 0 0,-4 1-41 0 0,-2 0 1 0 0,1-1-1 0 0,-1-1 0 0 0,-25 4 1 0 0,29-7 34 0 0,3-2-15 0 0,7 0-9 0 0,5-1-180 0 0,-1-1 268 0 0,0 1 0 0 0,1 0 0 0 0,-1-1 0 0 0,1 1 0 0 0,-1 0 0 0 0,1 0 0 0 0,-1 0 0 0 0,1 0-1 0 0,0 0 1 0 0,0 0 0 0 0,2 0 0 0 0,-3 0 0 0 0,5-1-5 0 0,3-2 3 0 0,0 1 1 0 0,0 0 0 0 0,17-3-1 0 0,-18 3 2 0 0,-5 2 8 0 0,0 1-1 0 0,0-1 0 0 0,0 0 0 0 0,1 1 1 0 0,-1 0-1 0 0,0 0 0 0 0,0 0 0 0 0,0 0 1 0 0,0 0-1 0 0,4 1 0 0 0,1-1 5 0 0,4 0 0 0 0,16 11 0 0 0,-22-8 5 0 0,0-1 13 0 0,-1 1 1 0 0,0 0-1 0 0,1 0 1 0 0,-1 0-1 0 0,0 1 1 0 0,-1-1-1 0 0,1 1 1 0 0,-1 0-1 0 0,0 1 1 0 0,0-1-1 0 0,5 7 1 0 0,13 21 81 0 0,-15-21 25 0 0,14 18-1 0 0,-13-19-28 0 0,-3 2-3 0 0,-4-10-83 0 0,-1 1 0 0 0,0-1 0 0 0,0 0 0 0 0,0 0 0 0 0,0 1-1 0 0,0-1 1 0 0,0 0 0 0 0,0 0 0 0 0,-1 0 0 0 0,1 1-1 0 0,-1-1 1 0 0,-1 4 0 0 0,0-3 12 0 0,-1 6-8 0 0,-1 0-1 0 0,0-1 1 0 0,0 0 0 0 0,-1 0 0 0 0,0 0 0 0 0,-12 13-1 0 0,0-2 26 0 0,-24 21-1 0 0,29-29-31 0 0,-2 0 0 0 0,1-1 0 0 0,-1-1 1 0 0,0 0-1 0 0,-1 0 0 0 0,0-2 0 0 0,0 0 0 0 0,-25 8 0 0 0,6-5 8 0 0,12-3 21 0 0,-27 5 0 0 0,43-11-34 0 0,0 0 1 0 0,-1-1-1 0 0,1 1 0 0 0,0-1 0 0 0,-1-1 1 0 0,1 1-1 0 0,0-1 0 0 0,0 0 0 0 0,-7-2 0 0 0,11 2-44 0 0,0 0 0 0 0,1 1-1 0 0,-1-1 1 0 0,0 0 0 0 0,1 0-1 0 0,-1 0 1 0 0,1 0 0 0 0,0 0-1 0 0,-1 0 1 0 0,1 0-1 0 0,0-1 1 0 0,0 1 0 0 0,-1 0-1 0 0,1-1 1 0 0,0 1 0 0 0,0-1-1 0 0,1 1 1 0 0,-1-1 0 0 0,0 1-1 0 0,0-1 1 0 0,1 0-1 0 0,-1 1 1 0 0,1-1 0 0 0,-1 0-1 0 0,1 0 1 0 0,0 1 0 0 0,0-3-1 0 0,0 0-102 0 0,0 1 0 0 0,0-1 0 0 0,0 1 0 0 0,1 0 0 0 0,0-1 0 0 0,0 1 0 0 0,-1 0 0 0 0,2 0 0 0 0,-1 0 0 0 0,0-1 0 0 0,1 1 0 0 0,2-4 0 0 0,5-4-1019 0 0,1 0 0 0 0,1 1 0 0 0,21-17 0 0 0,-1 1-1298 0 0,-6 4 510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73 4143 0 0,'9'-4'238'0'0,"-6"2"-43"0"0,0 1 1 0 0,0-1-1 0 0,-1 1 0 0 0,1-1 1 0 0,0 0-1 0 0,-1 0 0 0 0,1 0 1 0 0,-1 0-1 0 0,1-1 1 0 0,3-10 8194 0 0,-15 13-4422 0 0,0 2-5614 0 0,-8 4 1809 0 0,-1 0 0 0 0,0 1 0 0 0,1 1 0 0 0,1 1 0 0 0,-1 0 0 0 0,2 1 0 0 0,-24 19 0 0 0,19-13-61 0 0,1 1 0 0 0,0 1 0 0 0,2 1 1 0 0,0 0-1 0 0,1 1 0 0 0,1 1 0 0 0,1 0 0 0 0,-14 29 0 0 0,25-45-71 0 0,1 1-1 0 0,0-1 1 0 0,0 1 0 0 0,0 0 0 0 0,1 0 0 0 0,0 0-1 0 0,0 0 1 0 0,0-1 0 0 0,1 2 0 0 0,0 8 0 0 0,0-13-1 0 0,1-1 0 0 0,-1 1 0 0 0,1 0 1 0 0,0 0-1 0 0,-1-1 0 0 0,1 1 0 0 0,0 0 1 0 0,0-1-1 0 0,0 1 0 0 0,0-1 0 0 0,0 1 1 0 0,0-1-1 0 0,1 0 0 0 0,-1 1 1 0 0,0-1-1 0 0,1 0 0 0 0,-1 0 0 0 0,1 0 1 0 0,2 1-1 0 0,1 1 48 0 0,-1-1 0 0 0,1 0 1 0 0,0 0-1 0 0,0 0 0 0 0,7 0 0 0 0,-1 0 67 0 0,0-1 0 0 0,1 0 0 0 0,-1-1 0 0 0,1 0 0 0 0,13-3 0 0 0,57-12 381 0 0,-56 9-429 0 0,-1-1 0 0 0,0-1 0 0 0,-1-1 0 0 0,0-2 0 0 0,0 0 0 0 0,-1-1 0 0 0,40-30 0 0 0,-56 37-103 0 0,-2 0 0 0 0,1-1-1 0 0,0 0 1 0 0,-1 0 0 0 0,0-1 0 0 0,-1 1-1 0 0,0-1 1 0 0,0 0 0 0 0,0 0 0 0 0,-1 0-1 0 0,0-1 1 0 0,0 1 0 0 0,0-1 0 0 0,-1 0-1 0 0,2-14 1 0 0,-3 11-7 0 0,-1 1 0 0 0,0 0 0 0 0,0-1 0 0 0,-1 1 0 0 0,0 0 0 0 0,-1 0 0 0 0,0 0 0 0 0,0 0 0 0 0,-1 0 0 0 0,-1 0 0 0 0,-8-17 0 0 0,9 22-82 0 0,0 1 0 0 0,0-1 0 0 0,-1 1 0 0 0,1 0 0 0 0,-1 1-1 0 0,0-1 1 0 0,0 1 0 0 0,0-1 0 0 0,-1 1 0 0 0,1 0 0 0 0,-1 1 0 0 0,0-1 0 0 0,0 1 0 0 0,0 0 0 0 0,0 0-1 0 0,0 0 1 0 0,-7-1 0 0 0,11 3-141 0 0,0 0 1 0 0,0 0-1 0 0,0 0 0 0 0,0 0 1 0 0,0 0-1 0 0,0 0 0 0 0,0 0 1 0 0,0 0-1 0 0,1 0 0 0 0,-1 0 1 0 0,0 1-1 0 0,0-1 0 0 0,0 0 1 0 0,0 1-1 0 0,0-1 0 0 0,1 0 1 0 0,-1 1-1 0 0,0-1 0 0 0,0 1 0 0 0,1-1 1 0 0,-1 1-1 0 0,0 0 0 0 0,1-1 1 0 0,-2 2-1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51 12439 0 0,'5'-6'550'0'0,"-2"3"-387"0"0,0-1 1 0 0,0 1-1 0 0,1 0 1 0 0,-1 0-1 0 0,7-3 1 0 0,24-16 8318 0 0,-35 24-8336 0 0,-3 4-123 0 0,0 0 0 0 0,-1 0 1 0 0,0-1-1 0 0,0 1 0 0 0,0-1 0 0 0,0 0 1 0 0,-1-1-1 0 0,0 1 0 0 0,-8 4 0 0 0,-9 4 97 0 0,-31 12 0 0 0,28-13-95 0 0,1-1-71 0 0,1-1 0 0 0,-1-2-1 0 0,-1 0 1 0 0,1-2 0 0 0,-1-1 0 0 0,0-1 0 0 0,0-1-1 0 0,-28 0 1 0 0,44-2-24 0 0,-1-1-1 0 0,1-1 1 0 0,-1 1 0 0 0,1-1-1 0 0,-1-1 1 0 0,1 0-1 0 0,0-1 1 0 0,0 0 0 0 0,-12-5-1 0 0,20 7-67 0 0,1 0 82 0 0,1 0 1 0 0,-1 0 0 0 0,1 0 0 0 0,-1 0 0 0 0,0-1-1 0 0,1 1 1 0 0,0 0 0 0 0,-1 0 0 0 0,1-1 0 0 0,0 1-1 0 0,0 0 1 0 0,0 0 0 0 0,0-1 0 0 0,0-1 0 0 0,0 2-155 0 0,2-1 2 0 0,15-10-645 0 0,-41 41 918 0 0,-2-2 1 0 0,0-1-1 0 0,-39 30 0 0 0,60-52-58 0 0,-3 1 59 0 0,1 1 0 0 0,-1 0 0 0 0,1 1 1 0 0,0 0-1 0 0,1 0 0 0 0,0 0 0 0 0,-6 10 0 0 0,11-15 6 0 0,2 0-12 0 0,4 10-48 0 0,5 0-12 0 0,-6-10 4 0 0,0 1 0 0 0,0-1-1 0 0,0 0 1 0 0,0 0-1 0 0,1 0 1 0 0,-1-1 0 0 0,1 1-1 0 0,-1-1 1 0 0,10 1 0 0 0,5 0 16 0 0,22-1 0 0 0,-18-1-22 0 0,133-2 55 0 0,-138 3-46 0 0,7-1-7 0 0,47 7 0 0 0,-64-5 26 0 0,0 0 1 0 0,0 1 0 0 0,0-1 0 0 0,0 1 0 0 0,0 1 0 0 0,-1-1-1 0 0,1 2 1 0 0,-1-1 0 0 0,11 9 0 0 0,-5-1 64 0 0,-1 1 0 0 0,0 0 0 0 0,-1 1 0 0 0,-1 0 1 0 0,0 0-1 0 0,-1 1 0 0 0,0 0 0 0 0,-1 1 0 0 0,-1 0 0 0 0,9 28 0 0 0,-15-40-58 0 0,0 0-1 0 0,0 1 0 0 0,0-1 1 0 0,-1 0-1 0 0,1 1 0 0 0,-1-1 1 0 0,0 1-1 0 0,-1-1 0 0 0,1 0 1 0 0,-1 1-1 0 0,1-1 0 0 0,-1 0 1 0 0,0 1-1 0 0,-2 3 0 0 0,0-3 35 0 0,0 0-1 0 0,0 0 1 0 0,0 0-1 0 0,-1 0 1 0 0,0-1-1 0 0,0 1 0 0 0,0-1 1 0 0,0 0-1 0 0,-9 6 1 0 0,-3 1 87 0 0,-1 0 0 0 0,0-1 1 0 0,-1-1-1 0 0,0 0 0 0 0,0-2 0 0 0,-1 0 1 0 0,-24 6-1 0 0,18-8-123 0 0,-1 0 1 0 0,1-2 0 0 0,0-1-1 0 0,-1-1 1 0 0,-31-2 0 0 0,35-1-10 0 0,-8 0 26 0 0,-54-10-1 0 0,55 5-63 0 0,27 6-69 0 0,14-8-5342 0 0,3 2-1725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28 5527 0 0,'0'0'802'0'0,"-3"0"423"0"0,-16 3 1847 0 0,-32 9-1 0 0,34-6-2637 0 0,0-1-1 0 0,1 2 1 0 0,0 0-1 0 0,0 1 1 0 0,1 1-1 0 0,0 0 1 0 0,0 1 0 0 0,-13 13-1 0 0,24-19-173 0 0,0 1 1 0 0,0 0-1 0 0,0 1 0 0 0,1-1 0 0 0,-1 0 0 0 0,2 1 0 0 0,-5 9 1 0 0,6-12 12 0 0,1-1-45 0 0,0 1-170 0 0,1-1-1 0 0,-1 0 1 0 0,0 1 0 0 0,1-1 0 0 0,-1 1 0 0 0,1-1 0 0 0,0 0-1 0 0,0 0 1 0 0,0 1 0 0 0,0-1 0 0 0,0 0 0 0 0,0 0-1 0 0,1 0 1 0 0,-1 0 0 0 0,1 0 0 0 0,2 2 0 0 0,-1-1-9 0 0,0 0 0 0 0,1-1 0 0 0,-1 1 0 0 0,1-1 0 0 0,0 0 0 0 0,0 0 0 0 0,0 0 0 0 0,0 0 0 0 0,5 1 0 0 0,8 0 50 0 0,1 0-1 0 0,0-1 1 0 0,-1-1 0 0 0,1-1-1 0 0,20-2 1 0 0,-28 2-67 0 0,4-1 10 0 0,0 0 0 0 0,0-1 0 0 0,0-1 0 0 0,0 0 0 0 0,23-8 0 0 0,-20 2 1 0 0,-14 5-27 0 0,-1 0-3 0 0,1 0 0 0 0,0 0-1 0 0,0-1 1 0 0,-1 0 0 0 0,1 0-1 0 0,-1 1 1 0 0,0-1 0 0 0,0-1-1 0 0,-1 1 1 0 0,1 0 0 0 0,-1 0-1 0 0,0-1 1 0 0,0-8 0 0 0,-1-2 26 0 0,-1 0 1 0 0,-4-31 0 0 0,5 44-46 0 0,-1 0 0 0 0,1 0 0 0 0,-1 0 0 0 0,0 0 0 0 0,0 0 0 0 0,0 0 0 0 0,0 0 0 0 0,0 0 0 0 0,-1 0 0 0 0,-2-4 0 0 0,0 1-17 0 0,3 5-3 0 0,0-1 0 0 0,0 1 0 0 0,0 0 0 0 0,0 0 0 0 0,0 0 0 0 0,0 0 0 0 0,0 0 0 0 0,0 0 0 0 0,0 1 0 0 0,0-1 0 0 0,-1 0 0 0 0,1 1 0 0 0,0-1 0 0 0,-3 0 0 0 0,-17-5-292 0 0,21 6 315 0 0,-8 0-359 0 0,1-1 1 0 0,-1 1-1 0 0,1 0 0 0 0,0 1 0 0 0,-1 0 1 0 0,1 0-1 0 0,0 0 0 0 0,-1 1 1 0 0,1 0-1 0 0,0 1 0 0 0,0-1 0 0 0,-9 7 1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108 345 1839 0 0,'-2'1'134'0'0,"-31"9"1203"0"0,22-5 2667 0 0,1 0 0 0 0,-20 12 1 0 0,9-1 1735 0 0,26-30-4945 0 0,6-8-146 0 0,23-34 1 0 0,0 0 51 0 0,-28 45-664 0 0,71-124 571 0 0,-70 124-607 0 0,0 0 0 0 0,1 0-1 0 0,16-17 1 0 0,-20 24-2 0 0,1 0-1 0 0,0 0 1 0 0,0 1 0 0 0,0-1-1 0 0,0 1 1 0 0,1 0 0 0 0,-1 1-1 0 0,1-1 1 0 0,0 1-1 0 0,7-2 1 0 0,0 2-330 0 0,-1-1 0 0 0,1 2 0 0 0,20-1 0 0 0,14 4-6945 0 0,-23 0 424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42 121 5527 0 0,'-11'6'11844'0'0,"14"-8"-11473"0"0,37-19-43 0 0,2 2 0 0 0,1 1 0 0 0,0 2 1 0 0,1 2-1 0 0,1 3 0 0 0,49-8 0 0 0,-82 17-303 0 0,1 0 0 0 0,-1 0 1 0 0,1 2-1 0 0,-1 0 0 0 0,1 0 0 0 0,23 4 0 0 0,-35-4-20 0 0,0 0 0 0 0,0 1 0 0 0,0-1 0 0 0,0 0 0 0 0,0 1 0 0 0,0-1 0 0 0,0 1 0 0 0,0-1 0 0 0,0 1-1 0 0,0 0 1 0 0,-1-1 0 0 0,2 2 0 0 0,-1-1-4 0 0,0 1 0 0 0,0 0-1 0 0,-1-1 1 0 0,1 1 0 0 0,-1 0-1 0 0,1-1 1 0 0,-1 1 0 0 0,1 0-1 0 0,-1 0 1 0 0,0 0 0 0 0,0-1 0 0 0,0 1-1 0 0,0 0 1 0 0,0 0 0 0 0,0 0-1 0 0,-1-1 1 0 0,1 1 0 0 0,-1 0-1 0 0,1 0 1 0 0,-1-1 0 0 0,1 1-1 0 0,-1 0 1 0 0,0-1 0 0 0,-2 3 0 0 0,0 3-2 0 0,-2 0 1 0 0,1 0 0 0 0,-1-1-1 0 0,-7 8 1 0 0,-10 8 28 0 0,-1-1 0 0 0,-1-1 0 0 0,-1-1 0 0 0,-48 28 0 0 0,32-25 19 0 0,-2-2 0 0 0,-66 22-1 0 0,100-39-46 0 0,4-1 0 0 0,0 0 0 0 0,-1-1 0 0 0,1 0 0 0 0,0 0 0 0 0,-1 0 0 0 0,1-1 0 0 0,0 0 0 0 0,-7 0 0 0 0,11 0 0 0 0,1 0-1 0 0,0 0 1 0 0,-1 0-1 0 0,1 0 1 0 0,0 0-1 0 0,-1 0 1 0 0,1 0-1 0 0,0 0 1 0 0,-1 0-1 0 0,1 0 1 0 0,0 0-1 0 0,-1 0 1 0 0,1 0-1 0 0,0-1 0 0 0,-1 1 1 0 0,1 0-1 0 0,0 0 1 0 0,-1 0-1 0 0,1 0 1 0 0,0-1-1 0 0,-1 1 1 0 0,1 0-1 0 0,0 0 1 0 0,0-1-1 0 0,-1 1 1 0 0,2-1-6 0 0,-1-1-1 0 0,1 1 1 0 0,-1 0-1 0 0,1 0 1 0 0,-1 0 0 0 0,1 0-1 0 0,0 0 1 0 0,0 0 0 0 0,-1 0-1 0 0,1 0 1 0 0,0 1 0 0 0,0-1-1 0 0,0 0 1 0 0,0 0 0 0 0,0 1-1 0 0,0-1 1 0 0,0 1 0 0 0,0-1-1 0 0,1 1 1 0 0,1-1-1 0 0,28-12-107 0 0,-15 9 103 0 0,1 0-1 0 0,0 1 1 0 0,0 1 0 0 0,0 0-1 0 0,32 2 1 0 0,-22 3 9 0 0,1 0 0 0 0,51 14-1 0 0,-61-11 3 0 0,0 1 0 0 0,24 13 0 0 0,-7-3 0 0 0,-30-14 1 0 0,1 0 0 0 0,0 0 0 0 0,-1 0 0 0 0,0 1 1 0 0,0 0-1 0 0,0 0 0 0 0,0 1 0 0 0,-1-1 0 0 0,5 6 0 0 0,-2 3 52 0 0,-6-10-42 0 0,0-1-1 0 0,0 1 1 0 0,-1 0-1 0 0,1 0 1 0 0,-1 0-1 0 0,0 0 1 0 0,1 0-1 0 0,-1 0 1 0 0,-1-1-1 0 0,1 1 1 0 0,0 0-1 0 0,-1 0 1 0 0,1 0 0 0 0,-1 0-1 0 0,0-1 1 0 0,0 1-1 0 0,0 0 1 0 0,0 0-1 0 0,-1-1 1 0 0,1 1-1 0 0,-1-1 1 0 0,1 0-1 0 0,-1 1 1 0 0,0-1-1 0 0,0 0 1 0 0,0 0-1 0 0,0 0 1 0 0,-4 2-1 0 0,-5 5 85 0 0,0-2-1 0 0,-1 0 1 0 0,0 0-1 0 0,-20 8 0 0 0,30-14-80 0 0,-302 120 1152 0 0,199-87-1030 0 0,85-29-112 0 0,15-6-197 0 0,13-9-199 0 0,-3 5-231 0 0,1 0-1 0 0,0 1 1 0 0,0 0-1 0 0,0 0 1 0 0,1 0-1 0 0,-1 1 0 0 0,8-3 1 0 0,0 0-2526 0 0,12-6-2886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5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8287 0 0,'0'0'639'0'0,"-9"1"-179"0"0,3-1 437 0 0,1 1 0 0 0,-1 1 0 0 0,0-1 0 0 0,0 1 0 0 0,0 0-1 0 0,-6 3 1 0 0,6-2-544 0 0,1 0 1 0 0,0 0-1 0 0,0 0 0 0 0,1 1 0 0 0,-1 0 0 0 0,-3 4 0 0 0,1 1-284 0 0,0-1 1 0 0,1 1-1 0 0,0 0 0 0 0,0 1 0 0 0,1-1 1 0 0,1 1-1 0 0,-1 0 0 0 0,-2 11 0 0 0,-3 6-69 0 0,-2-1 0 0 0,-28 46 0 0 0,0-1 0 0 0,33-58 2 0 0,1 1 0 0 0,0 0 0 0 0,1 0-1 0 0,0 1 1 0 0,-2 15 0 0 0,7-29 12 0 0,0 0 0 0 0,-1 0-1 0 0,1 1 1 0 0,0-1 0 0 0,0 0 0 0 0,0 0 0 0 0,1 0-1 0 0,-1 0 1 0 0,0 0 0 0 0,0 0 0 0 0,1 0 0 0 0,-1 0-1 0 0,0 0 1 0 0,1 0 0 0 0,-1 0 0 0 0,1 0 0 0 0,-1 0-1 0 0,1 0 1 0 0,0 0 0 0 0,-1 0 0 0 0,1 0 0 0 0,0 0-1 0 0,0-1 1 0 0,-1 1 0 0 0,1 0 0 0 0,0 0 0 0 0,0-1 0 0 0,0 1-1 0 0,0-1 1 0 0,0 1 0 0 0,0-1 0 0 0,0 1 0 0 0,0-1-1 0 0,0 0 1 0 0,0 1 0 0 0,2-1 0 0 0,0 1 16 0 0,1 0 8 0 0,0 0 0 0 0,-1 0 0 0 0,1 0 0 0 0,0-1-1 0 0,0 0 1 0 0,0 0 0 0 0,-1 0 0 0 0,1 0 0 0 0,0 0 0 0 0,0-1-1 0 0,4 0 1 0 0,7-3 137 0 0,20-9 0 0 0,-10 4-11 0 0,-17 6-112 0 0,0-1 0 0 0,-1 1-1 0 0,1-2 1 0 0,-1 1-1 0 0,0-1 1 0 0,11-11 0 0 0,9-6 114 0 0,-23 20-142 0 0,22-17 233 0 0,25-22-1 0 0,-44 35-209 0 0,-1 0 0 0 0,0-1 0 0 0,0 0 0 0 0,-1 0 0 0 0,0 0 0 0 0,0 0 0 0 0,0-1 0 0 0,6-15 0 0 0,-9 14-65 0 0,0 1 0 0 0,-1-1 1 0 0,1 0-1 0 0,-2 0 0 0 0,1 0 0 0 0,-1 0 0 0 0,-1 0 0 0 0,0 0 0 0 0,0 0 0 0 0,0 0 0 0 0,-1 0 1 0 0,-1 1-1 0 0,0-1 0 0 0,0 1 0 0 0,0-1 0 0 0,-7-9 0 0 0,9 15-16 0 0,-1 0-1 0 0,1 1 1 0 0,-1-1-1 0 0,0 1 1 0 0,0-1 0 0 0,0 1-1 0 0,0 0 1 0 0,-1 0-1 0 0,1 0 1 0 0,-1 0-1 0 0,1 0 1 0 0,-1 1 0 0 0,1-1-1 0 0,-1 1 1 0 0,0-1-1 0 0,-5-1 1 0 0,4 2 3 0 0,-1 1 0 0 0,1-1 0 0 0,-1 1 1 0 0,1-1-1 0 0,-1 1 0 0 0,0 0 0 0 0,1 1 1 0 0,-1-1-1 0 0,1 1 0 0 0,-6 2 0 0 0,-1 0-2 0 0,0 1-1 0 0,0 1 0 0 0,1-1 1 0 0,0 2-1 0 0,0-1 0 0 0,0 2 1 0 0,1-1-1 0 0,-10 10 1 0 0,9-5 53 0 0,18-11-5950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9215 0 0,'0'0'3784'0'0,"-3"1"-2230"0"0,-104 60 1236 0 0,-43 27-2034 0 0,119-66-619 0 0,-7 3-9 0 0,1 3 0 0 0,-56 53 1 0 0,90-77-124 0 0,-1-1 1 0 0,1 1 0 0 0,1-1 0 0 0,-1 1 0 0 0,0 0 0 0 0,1 0 0 0 0,0 0 0 0 0,0 1 0 0 0,0-1 0 0 0,1 0-1 0 0,-2 7 1 0 0,2-8 15 0 0,1-1-1 0 0,0 1 0 0 0,0-1 0 0 0,0 0 0 0 0,0 1 0 0 0,1-1 0 0 0,-1 0 1 0 0,1 1-1 0 0,-1-1 0 0 0,1 0 0 0 0,0 1 0 0 0,0-1 0 0 0,0 0 1 0 0,0 0-1 0 0,0 0 0 0 0,0 0 0 0 0,1 0 0 0 0,-1 0 0 0 0,1 0 1 0 0,-1 0-1 0 0,1-1 0 0 0,0 1 0 0 0,3 2 0 0 0,3 1 50 0 0,0 0 0 0 0,0 0 0 0 0,0-1-1 0 0,1 0 1 0 0,0 0 0 0 0,0-1 0 0 0,0-1 0 0 0,0 1 0 0 0,17 1-1 0 0,7 0 306 0 0,46-2 0 0 0,-64-2-279 0 0,70-2 396 0 0,-70 1-394 0 0,-1-1 0 0 0,1 0 0 0 0,23-7 0 0 0,-33 7-85 0 0,1 0 1 0 0,-1 0-1 0 0,0-1 0 0 0,0 0 0 0 0,0 0 0 0 0,0 0 0 0 0,0 0 1 0 0,0-1-1 0 0,-1 0 0 0 0,0 0 0 0 0,0 0 0 0 0,0 0 1 0 0,0-1-1 0 0,-1 1 0 0 0,1-1 0 0 0,-1 0 0 0 0,0 0 1 0 0,-1 0-1 0 0,1-1 0 0 0,-1 1 0 0 0,0 0 0 0 0,-1-1 0 0 0,1 0 1 0 0,-1 1-1 0 0,0-1 0 0 0,0-6 0 0 0,-1 0-119 0 0,-1 0 1 0 0,-1 0-1 0 0,0 0 0 0 0,0 0 0 0 0,-1 1 1 0 0,-1-1-1 0 0,0 1 0 0 0,-9-19 0 0 0,4 13-129 0 0,-1 0 0 0 0,-1 1 0 0 0,0 0-1 0 0,-23-23 1 0 0,6 7-1303 0 0,11 11-2310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7367 0 0,'0'0'9027'0'0,"0"2"-8512"0"0,0-1-452 0 0,1 1 0 0 0,-1 0 0 0 0,0-1 0 0 0,0 1 0 0 0,0 0 0 0 0,0-1 0 0 0,0 1 0 0 0,-1 0 0 0 0,1-1 0 0 0,0 1 1 0 0,-1-1-1 0 0,1 1 0 0 0,-1-1 0 0 0,0 1 0 0 0,0-1 0 0 0,1 1 0 0 0,-1-1 0 0 0,0 1 0 0 0,0-1 0 0 0,0 0 1 0 0,0 0-1 0 0,0 1 0 0 0,-1-1 0 0 0,1 0 0 0 0,-2 1 0 0 0,-5 4 92 0 0,-1 0 1 0 0,0 0-1 0 0,-10 5 1 0 0,0-1 126 0 0,-20 12 14 0 0,26-15-191 0 0,0 0-1 0 0,-17 12 0 0 0,1 3 42 0 0,-65 54-41 0 0,29-26-184 0 0,47-36 80 0 0,0 0 0 0 0,0 0 0 0 0,1 2 0 0 0,-24 29 0 0 0,37-40-2 0 0,1 0 1 0 0,-1 0-1 0 0,2 1 0 0 0,-1-1 1 0 0,0 1-1 0 0,1-1 0 0 0,0 1 0 0 0,0 0 1 0 0,1 0-1 0 0,0 0 0 0 0,0 0 0 0 0,0 0 1 0 0,1 0-1 0 0,0 8 0 0 0,1-7 13 0 0,0 1-1 0 0,0-1 1 0 0,1 1 0 0 0,0-1-1 0 0,0 0 1 0 0,1 0-1 0 0,0 0 1 0 0,0 0-1 0 0,1 0 1 0 0,0-1 0 0 0,6 8-1 0 0,-4-5 22 0 0,1 0-1 0 0,0 0 1 0 0,1-1-1 0 0,0 0 1 0 0,0 0-1 0 0,0-1 1 0 0,1 0-1 0 0,1 0 0 0 0,-1-1 1 0 0,1 0-1 0 0,0-1 1 0 0,0 0-1 0 0,14 4 1 0 0,4-1 118 0 0,-1-2 1 0 0,2-1-1 0 0,-1-1 1 0 0,1-1 0 0 0,38-1-1 0 0,143-19 842 0 0,-165 11-831 0 0,0-2 0 0 0,67-20-1 0 0,-89 20-131 0 0,1-1 0 0 0,-1-1 0 0 0,-1 0 0 0 0,0-2-1 0 0,0-1 1 0 0,24-19 0 0 0,-38 25-11 0 0,0 0 0 0 0,0 0 0 0 0,-1-1 1 0 0,0 0-1 0 0,0 0 0 0 0,0-1 0 0 0,-1 0 0 0 0,-1 0 1 0 0,5-11-1 0 0,-5 5 23 0 0,-4 13-42 0 0,-1-1 0 0 0,1 0 0 0 0,-1 0 0 0 0,0 0 0 0 0,0 1 0 0 0,0-1 0 0 0,-1 0 0 0 0,1 0 0 0 0,-1 0 0 0 0,1 0 0 0 0,-1 1 0 0 0,0-1 0 0 0,0 0 0 0 0,0 1 0 0 0,0-1 0 0 0,-1 1 0 0 0,1-1 0 0 0,-1 1 0 0 0,1 0-1 0 0,-1-1 1 0 0,0 1 0 0 0,0 0 0 0 0,0 0 0 0 0,0 0 0 0 0,0 1 0 0 0,-1-1 0 0 0,1 0 0 0 0,-1 1 0 0 0,1-1 0 0 0,-1 1 0 0 0,1 0 0 0 0,-1 0 0 0 0,-3-1 0 0 0,-4-1-16 0 0,0 1 0 0 0,0-1 0 0 0,0 2 1 0 0,0 0-1 0 0,-1 0 0 0 0,1 1 0 0 0,-20 1 0 0 0,3 3-26 0 0,0 2 0 0 0,1 0 0 0 0,0 2 0 0 0,0 0 0 0 0,0 2 0 0 0,2 1 0 0 0,-1 1-1 0 0,1 1 1 0 0,-41 29 0 0 0,57-35-27 0 0,0 0-1 0 0,0 0 0 0 0,-11 14 1 0 0,16-17-65 0 0,0 0 1 0 0,0 0 0 0 0,1 0-1 0 0,-1 0 1 0 0,1 1 0 0 0,0-1-1 0 0,0 1 1 0 0,0-1 0 0 0,-1 9-1 0 0,4-7-1179 0 0,3 9-338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4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90 10735 0 0,'-32'-6'970'0'0,"-31"-7"50"0"0,55 12 5203 0 0,16 3-3374 0 0,-2 0-3743 0 0,48 4 2177 0 0,88-2-1 0 0,-90-4-896 0 0,377-14 1241 0 0,-176 2-917 0 0,148-8 229 0 0,11 7-337 0 0,-122 6-339 0 0,-82-10-607 0 0,-203 16 291 0 0,-2 1-170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5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5239 0 0,'0'0'235'0'0,"1"-1"-6"0"0,14-28 139 0 0,-15 27 280 0 0,1 0-361 0 0,3-6-147 0 0,-3 5 32 0 0,-1 1-44 0 0,0 0 1 0 0,1-1-1 0 0,-1 1 1 0 0,1-1-1 0 0,0 1 0 0 0,0 0 1 0 0,2-5-1 0 0,-2 6-10 0 0,0-2 202 0 0,-1 3-299 0 0,0 0 0 0 0,0 0 0 0 0,1 0 0 0 0,-1 0 0 0 0,0-1 0 0 0,0 1 0 0 0,1 0 0 0 0,-1 0-1 0 0,0 0 1 0 0,0-1 0 0 0,0 1 0 0 0,0 0 0 0 0,1 0 0 0 0,-1-1 0 0 0,0 1 0 0 0,0 0 0 0 0,0 0-1 0 0,0-1 1 0 0,0 1 0 0 0,0 0 0 0 0,0-1 0 0 0,0 1 0 0 0,0-1 0 0 0,0 1 33 0 0,0 0 1 0 0,0-1-1 0 0,0 1 1 0 0,0 0-1 0 0,0-1 0 0 0,1 1 1 0 0,-1 0-1 0 0,0 0 1 0 0,0-1-1 0 0,0 1 1 0 0,0 0-1 0 0,0 0 1 0 0,0-1-1 0 0,1 1 0 0 0,-1 0 1 0 0,0 0-1 0 0,0-1 1 0 0,0 1-1 0 0,0 0 1 0 0,1 0-1 0 0,-1 0 0 0 0,0-1 1 0 0,1 1-1 0 0,6-11 970 0 0,5-8 75 0 0,-9 13-586 0 0,0 1 0 0 0,0 0 0 0 0,1 0 0 0 0,6-7 0 0 0,-2 3 493 0 0,-1 1-1 0 0,10-14 3164 0 0,-15 21-4111 0 0,10-2-48 0 0,2 2-10 0 0,1 0 23 0 0,0 1-1 0 0,0 0 1 0 0,20 4-1 0 0,8-1 168 0 0,124 6 530 0 0,14-6-523 0 0,-104-4-194 0 0,-20 1 1 0 0,116 2 50 0 0,-125 1-51 0 0,76 14 0 0 0,71 18-3 0 0,-143-28 0 0 0,92-1 0 0 0,-119-6 0 0 0,182-13 0 0 0,-49-20 56 0 0,-111 22-48 0 0,75-10 94 0 0,-73 14-76 0 0,72-4-26 0 0,-17 1 0 0 0,-82 9 0 0 0,-17 0 0 0 0,19 3 0 0 0,-18-1 1 0 0,10 1 39 0 0,-7-3 19 0 0,19 0 97 0 0,-14 0-156 0 0,10-2 99 0 0,-17 0-22 0 0,-3 3-44 0 0,-2 0-12 0 0,0-1 0 0 0,0 1 0 0 0,0 0-1 0 0,0-1 1 0 0,0 0 0 0 0,0 1 0 0 0,0-1-1 0 0,0 0 1 0 0,0 0 0 0 0,-1 0 0 0 0,1 0 0 0 0,0-1-1 0 0,1 0 1 0 0,-1 0-90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5:4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576 167 6703 0 0,'0'0'608'0'0,"-1"-2"-500"0"0,-2-20-2 0 0,2 2 716 0 0,-1-4 57 0 0,2 1 0 0 0,5-43-1 0 0,-5 56 632 0 0,-2 10-1229 0 0,-1 1-213 0 0,1 0 0 0 0,0 0-1 0 0,0 0 1 0 0,0 0 0 0 0,0 0 0 0 0,0 0-1 0 0,0 0 1 0 0,0 1 0 0 0,0-1 0 0 0,0 1-1 0 0,1-1 1 0 0,-1 1 0 0 0,0 0 0 0 0,1 0-1 0 0,-1 0 1 0 0,1 0 0 0 0,0 0 0 0 0,0 0 0 0 0,-2 4-1 0 0,-3 7 130 0 0,1 1-1 0 0,-4 15 1 0 0,3-11-61 0 0,-44 174 230 0 0,45-168-332 0 0,-4 15-41 0 0,-9 39 42 0 0,-34 97 1 0 0,-18 24 1260 0 0,66-187-902 0 0,0 0 1 0 0,-3 26-1 0 0,-2 8 103 0 0,5-28-418 0 0,-3 30 0 0 0,2-12-69 0 0,-2 13-10 0 0,2-16 6 0 0,-9 38-1 0 0,12-67 74 0 0,0 1 1 0 0,0 0 0 0 0,-1-1-1 0 0,1 1 1 0 0,-6 6-1 0 0,6-9 251 0 0,-10 6 524 0 0,-6 0-422 0 0,16-7-445 0 0,0 0 0 0 0,0 0 0 0 0,0 0 0 0 0,0 0 0 0 0,0 0 0 0 0,1 0 0 0 0,-1 0 0 0 0,0 1 0 0 0,1-1 0 0 0,-3 3 0 0 0,0-1-44 0 0,3-1-11 0 0,0-1-16 0 0,-4 7-4 0 0,4-7 0 0 0,0 1 15 0 0,-4 4 48 0 0,2-3-18 0 0,-4 1 44 0 0,3-3 47 0 0,-3-6-24 0 0,5 4-15 0 0,1 0 1 0 0,-1 0-1 0 0,1-1 0 0 0,-1 1 0 0 0,1 0 0 0 0,0-1 0 0 0,-1 1 0 0 0,1-1 1 0 0,0 1-1 0 0,0-1 0 0 0,0 0 0 0 0,0 1 0 0 0,0-1 0 0 0,-1-4 0 0 0,1 2-14 0 0,-25-47 37 0 0,-33-96 0 0 0,57 141-42 0 0,-2-5-36 0 0,0 0 0 0 0,1 0-1 0 0,0-1 1 0 0,1 1 0 0 0,1-1-1 0 0,0 0 1 0 0,0 0 0 0 0,2-23 0 0 0,-1 32 16 0 0,0 0 0 0 0,1 0 0 0 0,-1 0 0 0 0,1-1 0 0 0,-1 1 1 0 0,1 0-1 0 0,0 0 0 0 0,0 0 0 0 0,0 0 0 0 0,1 0 0 0 0,1-3 1 0 0,0 1-43 0 0,-2 3 19 0 0,1-1-1 0 0,0 1 0 0 0,0-1 0 0 0,0 1 1 0 0,1 0-1 0 0,-1 0 0 0 0,0 0 1 0 0,4-2-1 0 0,1-3-151 0 0,-4 6 115 0 0,-1-1-1 0 0,1 0 0 0 0,-1 1 1 0 0,1-1-1 0 0,-1 1 1 0 0,5-2-1 0 0,-1 1-59 0 0,-3 1-31 0 0,-1 2-166 0 0,11 8 261 0 0,-10-5 81 0 0,-1 0 0 0 0,1 0 0 0 0,-1 1 0 0 0,1-1 0 0 0,-1 1 0 0 0,-1-1 0 0 0,1 1 0 0 0,-1-1 0 0 0,2 8 0 0 0,4 47-43 0 0,-5-37 56 0 0,48 309 344 0 0,-46-313-341 0 0,3-8 48 0 0,-6-10-51 0 0,0 1 0 0 0,0-1 0 0 0,0 1 0 0 0,0-1 0 0 0,0 1 0 0 0,0-1 0 0 0,0 0 0 0 0,0 0 0 0 0,0 1 0 0 0,0-1 0 0 0,0 0 0 0 0,0 0 0 0 0,0 0 0 0 0,0 0 0 0 0,0 0 0 0 0,-1 0 0 0 0,1 0 1 0 0,0-1-1 0 0,0 1 0 0 0,0 0 0 0 0,0 0 0 0 0,0-1 0 0 0,0 1 0 0 0,0-1 0 0 0,1 0 0 0 0,19-14 223 0 0,-6-2 4 0 0,0-1-1 0 0,-2 0 1 0 0,0 0 0 0 0,18-37 0 0 0,-10 17 17 0 0,16-26 4 0 0,52-82 222 0 0,-78 130-601 0 0,1 1 0 0 0,1 1 0 0 0,0 0 0 0 0,1 0-1 0 0,0 1 1 0 0,29-19 0 0 0,-32 26-1764 0 0,0 1 0 0 0,22-9 0 0 0,0 1-3988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3223 0 0,'0'0'14735'0'0,"1"-1"-14414"0"0,7-7 1541 0 0,-7 10-1777 0 0,0 1 4 0 0,0-1 1 0 0,0 1-1 0 0,0-1 1 0 0,-1 1-1 0 0,1 0 1 0 0,-1-1-1 0 0,1 1 1 0 0,-1 3-1 0 0,14-10-13 0 0,-9 2-58 0 0,0 0 1 0 0,0 0-1 0 0,-1 0 0 0 0,1-1 1 0 0,-1 0-1 0 0,1 0 0 0 0,-1 0 0 0 0,0 0 1 0 0,0-1-1 0 0,0 1 0 0 0,-1-1 1 0 0,1 0-1 0 0,3-6 0 0 0,-5 8 1343 0 0,-6 4-1330 0 0,0 0 0 0 0,1 1 0 0 0,-1-1 0 0 0,1 1 0 0 0,-1 0-1 0 0,1 0 1 0 0,0 0 0 0 0,0 0 0 0 0,0 1 0 0 0,-2 4-1 0 0,-3 1-22 0 0,-1 2-8 0 0,3-1-17 0 0,5-8-65 0 0,4-2-2017 0 0,10 1-171 0 0,2-2-4598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0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68 13847 0 0,'0'0'4114'0'0,"0"-2"-3238"0"0,0 2-802 0 0,0-1 0 0 0,0 1 0 0 0,0-1 0 0 0,0 1 0 0 0,0-1 1 0 0,0 1-1 0 0,0-1 0 0 0,0 1 0 0 0,0 0 0 0 0,0-1 0 0 0,-1 1 1 0 0,1-1-1 0 0,0 1 0 0 0,0-1 0 0 0,0 1 0 0 0,-1-1 0 0 0,1 1 1 0 0,0 0-1 0 0,0-1 0 0 0,-1 1 0 0 0,1 0 0 0 0,0-1 0 0 0,-1 1 1 0 0,1 0-1 0 0,0-1 0 0 0,-1 1 0 0 0,1 0 0 0 0,-1-1 1 0 0,0 1-34 0 0,0 0 0 0 0,0 0 1 0 0,0 0-1 0 0,0 0 1 0 0,0 0-1 0 0,0 0 1 0 0,0 0-1 0 0,0 0 1 0 0,0 1-1 0 0,0-1 1 0 0,0 0-1 0 0,1 0 1 0 0,-1 1-1 0 0,-1 0 1 0 0,-2 1-33 0 0,1 0 1 0 0,0 0 0 0 0,-1 0-1 0 0,1 1 1 0 0,0-1 0 0 0,0 1-1 0 0,-3 4 1 0 0,-53 75-171 0 0,11-14-142 0 0,0 2 110 0 0,42-61 194 0 0,1 1 1 0 0,1 0 0 0 0,-1 0-1 0 0,2 0 1 0 0,-6 20-1 0 0,8-27 11 0 0,1-1 0 0 0,0 1 0 0 0,-1 0 0 0 0,1 0 0 0 0,0 0 1 0 0,0 0-1 0 0,1-1 0 0 0,-1 1 0 0 0,1 0 0 0 0,-1 0 0 0 0,1 0 0 0 0,0-1 0 0 0,0 1 0 0 0,0 0 0 0 0,0-1 0 0 0,0 1 0 0 0,1-1 0 0 0,-1 0 0 0 0,1 1 0 0 0,0-1 1 0 0,0 0-1 0 0,0 0 0 0 0,0 0 0 0 0,0 0 0 0 0,0 0 0 0 0,0 0 0 0 0,4 2 0 0 0,-1-2 29 0 0,1 1-1 0 0,-1-1 1 0 0,0 0-1 0 0,1 0 1 0 0,-1 0-1 0 0,1-1 1 0 0,0 0 0 0 0,-1 0-1 0 0,1-1 1 0 0,0 1-1 0 0,-1-1 1 0 0,11-1-1 0 0,1-2 118 0 0,-1 0-1 0 0,0-1 0 0 0,29-12 0 0 0,44-27 252 0 0,-66 31-348 0 0,-1-2 1 0 0,-1 0-1 0 0,27-24 0 0 0,-38 30-37 0 0,-1-1 0 0 0,0-1-1 0 0,-1 0 1 0 0,1 0-1 0 0,-2 0 1 0 0,0-1-1 0 0,0 0 1 0 0,8-20-1 0 0,-12 25-28 0 0,-1 1 0 0 0,0-1 1 0 0,-1 0-1 0 0,0 0 0 0 0,2-10 0 0 0,-3-2-34 0 0,-4-28-1 0 0,3 41-19 0 0,0-1 1 0 0,0 1-1 0 0,-1 0 0 0 0,1 0 1 0 0,-1 0-1 0 0,0 0 0 0 0,-1 0 1 0 0,1 0-1 0 0,-1 0 0 0 0,0 1 1 0 0,0-1-1 0 0,0 1 0 0 0,-1 0 0 0 0,-4-4 1 0 0,5 5-55 0 0,1 1 1 0 0,-1 0-1 0 0,0 0 1 0 0,0 0-1 0 0,0 0 0 0 0,0 0 1 0 0,0 1-1 0 0,-1-1 1 0 0,1 1-1 0 0,0 0 1 0 0,-1 0-1 0 0,1 0 0 0 0,-1 0 1 0 0,1 1-1 0 0,-1-1 1 0 0,1 1-1 0 0,-1 0 1 0 0,0 0-1 0 0,1 0 1 0 0,-1 1-1 0 0,1-1 0 0 0,-5 2 1 0 0,0 0-250 0 0,1 0 0 0 0,-1 1 0 0 0,1 0 0 0 0,-1 0 0 0 0,1 1-1 0 0,0 0 1 0 0,0 0 0 0 0,-9 9 0 0 0,14-12-912 0 0,0 2-286 0 0,-8 6-59 0 0,8-6-12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8:0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99 3223 0 0,'3'-1'619'0'0,"12"-5"2470"0"0,1-1-1 0 0,-1 0 0 0 0,15-10 1 0 0,-16 8-1768 0 0,0 0 0 0 0,-1-1 0 0 0,14-14 1 0 0,-19 15 1161 0 0,-13 11-1705 0 0,-19 14-1238 0 0,17-11 700 0 0,-21 12-185 0 0,-1-2 0 0 0,0-1 1 0 0,-56 19-1 0 0,59-26-237 0 0,1 0-1 0 0,-1-2 1 0 0,0-1 0 0 0,0-1-1 0 0,-38-1 1 0 0,-131-17-980 0 0,170 10 354 0 0,16 15 748 0 0,7-8 56 0 0,-75 81 4 0 0,67-72 45 0 0,0 0 0 0 0,1 1 0 0 0,0 0 0 0 0,1 0 0 0 0,0 1 0 0 0,-11 25 0 0 0,18-33-3 0 0,-3 15-29 0 0,5-14-13 0 0,1-1-2 0 0,4 9 2 0 0,5-3 0 0 0,-6-9 0 0 0,-1 0 0 0 0,1 1 0 0 0,0-2 0 0 0,0 1 0 0 0,0 0 0 0 0,0-1 0 0 0,0 0 0 0 0,0 0 0 0 0,0-1 0 0 0,9 1 0 0 0,5-2 0 0 0,31-5 0 0 0,-23 2 0 0 0,16-1 1 0 0,106-7-13 0 0,-138 11 9 0 0,1 1-1 0 0,0 0 0 0 0,0 1 0 0 0,0 1 0 0 0,-1-1 1 0 0,1 2-1 0 0,-1 0 0 0 0,1 0 0 0 0,-1 1 0 0 0,0 0 1 0 0,-1 1-1 0 0,1 1 0 0 0,18 11 0 0 0,-21-11 114 0 0,1 1 0 0 0,-2 0 0 0 0,1 0 0 0 0,-1 0 0 0 0,0 1 0 0 0,-1-1 0 0 0,7 12 0 0 0,-11-15-72 0 0,0 0 0 0 0,0 0 0 0 0,0 0 0 0 0,-1 1 0 0 0,1-1 0 0 0,-1 1-1 0 0,0-1 1 0 0,-1 0 0 0 0,1 1 0 0 0,-1 0 0 0 0,0-1 0 0 0,-1 7 0 0 0,0 0 31 0 0,0-1 0 0 0,-1 0-1 0 0,-6 18 1 0 0,6-24-20 0 0,0 1 0 0 0,-1-1 0 0 0,0 0 0 0 0,1 0 0 0 0,-1 0-1 0 0,-1 0 1 0 0,1 0 0 0 0,-1-1 0 0 0,1 1 0 0 0,-8 4 0 0 0,1 0 69 0 0,-2 3 3 0 0,-1-2 0 0 0,-1 1-1 0 0,0-2 1 0 0,0 0 0 0 0,0-1-1 0 0,-27 10 1 0 0,-95 20 351 0 0,50-16-205 0 0,-3-1 104 0 0,-27 7-119 0 0,114-26-332 0 0,11-9-869 0 0,1 1 333 0 0,-1 0 0 0 0,21-10 1 0 0,-3 1-2636 0 0,-9 5-4261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6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4607 0 0,'-13'1'408'0'0,"-1"1"-328"0"0,0 0-80 0 0,-2 0 0 0 0,-1 0 984 0 0,1-1 176 0 0,2 1 40 0 0,1-2 8 0 0,-1-3-1208 0 0,3 3-296 0 0,0 0-32 0 0,1 0-2128 0 0,-1 0-424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6:4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3679 0 0,'0'0'4760'0'0,"8"-15"-4680"0"0,-1 1-216 0 0,-2 0-48 0 0,1 1-8 0 0,-3-1-208 0 0,1 1-48 0 0,1 1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7743 0 0,'0'0'704'0'0,"-2"1"-581"0"0,-30 14 5473 0 0,20-9-2340 0 0,9-5-901 0 0,11-4-2005 0 0,14-6-58 0 0,27-14-1 0 0,0 0-246 0 0,-11 5 19 0 0,-23 11-31 0 0,-1 0 0 0 0,1 1-1 0 0,0 0 1 0 0,0 1-1 0 0,1 1 1 0 0,19-3-1 0 0,-24 7 32 0 0,-11 0-61 0 0,1 0-1 0 0,0 0 0 0 0,0 1 0 0 0,-1-1 1 0 0,1 0-1 0 0,0 1 0 0 0,0-1 1 0 0,-1 0-1 0 0,1 1 0 0 0,0-1 1 0 0,-1 0-1 0 0,1 1 0 0 0,0-1 1 0 0,-1 1-1 0 0,1 0 0 0 0,-1-1 1 0 0,1 1-1 0 0,-1-1 0 0 0,1 1 1 0 0,-1 0-1 0 0,0-1 0 0 0,1 1 1 0 0,-1 0-1 0 0,0 0 0 0 0,1-1 1 0 0,-1 1-1 0 0,0 0 0 0 0,0 0 1 0 0,1 1-1 0 0,1 21 46 0 0,-3-17-36 0 0,-1 0 1 0 0,1 0 0 0 0,-1 0-1 0 0,0 0 1 0 0,0 0 0 0 0,0-1-1 0 0,-1 1 1 0 0,0-1 0 0 0,0 1-1 0 0,-5 5 1 0 0,-6 7 27 0 0,-22 22-1 0 0,3-8-39 0 0,-1-2 0 0 0,-2-2 0 0 0,-55 34 0 0 0,71-51 16 0 0,-19 8 32 0 0,33-15-79 0 0,7-2-53 0 0,14 0-169 0 0,23-5-115 0 0,4-4 368 0 0,-24 4 0 0 0,32-3 0 0 0,-44 6 0 0 0,1 0 0 0 0,-1 1 0 0 0,1 0 0 0 0,-1 0 0 0 0,1 0 0 0 0,-1 1 0 0 0,0 0 0 0 0,11 4 0 0 0,-8-1 8 0 0,1 1-1 0 0,-1 0 1 0 0,0 1-1 0 0,0 0 1 0 0,-1 0 0 0 0,1 1-1 0 0,-2 0 1 0 0,1 0-1 0 0,-1 1 1 0 0,-1 0 0 0 0,1 0-1 0 0,-2 1 1 0 0,1-1-1 0 0,-1 1 1 0 0,-1 1-1 0 0,0-1 1 0 0,0 0 0 0 0,2 15-1 0 0,-5-19 21 0 0,0-1-1 0 0,0 1 0 0 0,-1 0 1 0 0,0 0-1 0 0,-1 0 0 0 0,1-1 1 0 0,-1 1-1 0 0,0 0 1 0 0,0 0-1 0 0,-1-1 0 0 0,0 1 1 0 0,0-1-1 0 0,0 1 1 0 0,-1-1-1 0 0,1 0 0 0 0,-1 0 1 0 0,-1 0-1 0 0,-6 8 0 0 0,-1-1-29 0 0,0 1-1 0 0,-1-2 0 0 0,0 0 1 0 0,-1 0-1 0 0,-20 12 0 0 0,21-16 29 0 0,0 0-1 0 0,0 0 1 0 0,0-1-1 0 0,-1-1 1 0 0,-15 5-1 0 0,22-8 4 0 0,0-1-1 0 0,0 0 1 0 0,-1 0-1 0 0,1 0 1 0 0,0-1-1 0 0,0 0 1 0 0,-1-1-1 0 0,1 1 1 0 0,0-1-1 0 0,0 0 1 0 0,0-1-1 0 0,0 1 1 0 0,-10-5-1 0 0,12 4-7 0 0,-6-2 19 0 0,1 0 0 0 0,0-1 0 0 0,0 0 0 0 0,-15-12 0 0 0,23 16-126 0 0,8 8-4597 0 0,4-1-1713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6:4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15 301 6879 0 0,'0'0'2546'0'0,"-15"-6"4990"0"0,18 10-7531 0 0,-2-1 10 0 0,0-1 0 0 0,1 1 1 0 0,-1-1-1 0 0,1 1 0 0 0,0-1 0 0 0,1 2 0 0 0,2 0 12 0 0,-1 0 0 0 0,1-1 0 0 0,0 0 0 0 0,0 1 0 0 0,7 2 0 0 0,-4-2-5 0 0,0 0 0 0 0,0-1 0 0 0,0 0 0 0 0,0-1 0 0 0,0 0 0 0 0,0 0 0 0 0,1-1 0 0 0,-1 0 0 0 0,1 0 0 0 0,-1-1-1 0 0,1 0 1 0 0,-1 0 0 0 0,1-1 0 0 0,-1 0 0 0 0,1-1 0 0 0,14-4 0 0 0,96-34 613 0 0,-56 20-232 0 0,26-6-9 0 0,122-3-196 0 0,-174 26-188 0 0,-21 0 20 0 0,0 1-1 0 0,-1-2 0 0 0,31-10 1 0 0,-17 5 36 0 0,-1 1 1 0 0,1 1 0 0 0,52-4-1 0 0,-80 11-66 0 0,41-2 61 0 0,-12 2-58 0 0,7 2-3 0 0,44 8 0 0 0,12 0 0 0 0,168-5 64 0 0,-218-5-64 0 0,0-1 0 0 0,64 8 0 0 0,-25 1 0 0 0,30 5 11 0 0,69 18 42 0 0,-137-27 151 0 0,-1-2 0 0 0,1-2-1 0 0,56-6 1 0 0,-48 2-83 0 0,253-8 787 0 0,-297 12-904 0 0,111 2 68 0 0,-60-4-72 0 0,112-6 53 0 0,-130 4-49 0 0,0-1 0 0 0,46-14-1 0 0,241-53 277 0 0,-301 69-262 0 0,1 0-1 0 0,1 3 0 0 0,46 4 1 0 0,82 20-24 0 0,-117-17 6 0 0,109 16 0 0 0,-93-20 91 0 0,109-6-1 0 0,-42-10 48 0 0,217-14 455 0 0,-181 26-593 0 0,68-3 0 0 0,218-50 219 0 0,-207 26 45 0 0,-148 24-212 0 0,98 8 1 0 0,-27 1-17 0 0,-60-3-15 0 0,60-1 22 0 0,144-38 72 0 0,-224 24-91 0 0,-8 3-7 0 0,104-1 0 0 0,-131 12-12 0 0,0 2 0 0 0,-1 1-1 0 0,67 16 1 0 0,30 11 155 0 0,215 18 0 0 0,36-30-160 0 0,-387-19 0 0 0,182 14 0 0 0,-122-11 0 0 0,60 0 0 0 0,-49-11 0 0 0,132-29 0 0 0,-189 32 11 0 0,48-8 42 0 0,-51 10-53 0 0,-2 1 11 0 0,-3 0 42 0 0,-11 2-45 0 0,1 0-1 0 0,-1 0 0 0 0,0 0 1 0 0,1 0-1 0 0,-1 0 0 0 0,0 0 1 0 0,1 0-1 0 0,-1 0 1 0 0,0 1-1 0 0,0-1 0 0 0,1 0 1 0 0,-1 1-1 0 0,0 0 1 0 0,0-1-1 0 0,0 1 0 0 0,0-1 1 0 0,1 1-1 0 0,-1 0 0 0 0,0 0 1 0 0,0 0-1 0 0,0 0 1 0 0,-1 0-1 0 0,1 0 0 0 0,0 0 1 0 0,1 2-1 0 0,7 9 46 0 0,-2 4-57 0 0,-2-3-65 0 0,2 23-52 0 0,-6-33 153 0 0,0 0-84 0 0,1 2-87 0 0,1 0 0 0 0,0 0 0 0 0,0 0 0 0 0,7 9 0 0 0,5-1-6585 0 0,0-4-584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10943 0 0,'0'0'3543'0'0,"0"2"-3270"0"0,0 6 6 0 0,-2 1-1 0 0,0-1 1 0 0,0 1-1 0 0,-3 8 1 0 0,-2 5 92 0 0,-56 234 1161 0 0,54-224-1515 0 0,-2-1 0 0 0,-1 0 0 0 0,-19 33-1 0 0,12-24 35 0 0,-72 149 23 0 0,73-144-115 0 0,17-43-363 0 0,-4 15 577 0 0,3-11-5663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3679 0 0,'0'0'11036'0'0,"0"2"-10781"0"0,1 1-208 0 0,-1 15 119 0 0,0-12-193 0 0,-1-1-1 0 0,0 1 1 0 0,0-1-1 0 0,0 0 1 0 0,-1 0-1 0 0,0 1 1 0 0,-3 5-1 0 0,4-9-110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347 420 2303 0 0,'0'0'412'0'0,"2"-1"890"0"0,26-28 4156 0 0,-4 3-4367 0 0,-10 12-741 0 0,-1 0 1 0 0,0-1-1 0 0,-1 0 0 0 0,-1-1 1 0 0,0-1-1 0 0,-2 0 1 0 0,1 0-1 0 0,12-37 0 0 0,-13 30-208 0 0,-3 9-103 0 0,-1 0 0 0 0,0 0 0 0 0,3-18 0 0 0,-8 29-22 0 0,1 1-1 0 0,-1-1 0 0 0,0 1 0 0 0,1-1 1 0 0,-1 1-1 0 0,-1-1 0 0 0,1 1 1 0 0,-1 0-1 0 0,1-1 0 0 0,-1 1 1 0 0,0-1-1 0 0,0 1 0 0 0,0 0 0 0 0,-1 0 1 0 0,1 0-1 0 0,-1 0 0 0 0,0 0 1 0 0,0 0-1 0 0,-4-5 0 0 0,3 6 6 0 0,1 1-1 0 0,-1-1 1 0 0,1 1 0 0 0,-1 0-1 0 0,0 0 1 0 0,0 0-1 0 0,1 0 1 0 0,-1 1-1 0 0,0-1 1 0 0,0 1-1 0 0,0-1 1 0 0,0 1 0 0 0,-3 0-1 0 0,3 0-3 0 0,-5 0-3 0 0,-1 1 0 0 0,0-1 0 0 0,1 2 0 0 0,-1-1 0 0 0,1 1 0 0 0,-1 0-1 0 0,1 1 1 0 0,-9 4 0 0 0,-63 34 77 0 0,57-28 36 0 0,-63 40 493 0 0,73-43-470 0 0,0 0 1 0 0,1 1 0 0 0,0 1 0 0 0,-11 14 0 0 0,-1 4 86 0 0,1 1 1 0 0,-20 37-1 0 0,36-54-183 0 0,0 0-1 0 0,0 1 1 0 0,2 0-1 0 0,0-1 1 0 0,0 2-1 0 0,1-1 1 0 0,-3 31 0 0 0,7-43-7 0 0,0-1 1 0 0,0 1-1 0 0,0 0 1 0 0,0 0-1 0 0,1 0 1 0 0,-1-1-1 0 0,1 1 1 0 0,0 0-1 0 0,-1-1 1 0 0,1 1-1 0 0,1 0 1 0 0,-1-1-1 0 0,0 1 1 0 0,0-1-1 0 0,3 3 1 0 0,-3-4 4 0 0,1 0 1 0 0,-1 0-1 0 0,1 0 1 0 0,0-1-1 0 0,-1 1 1 0 0,1-1-1 0 0,-1 1 1 0 0,1-1-1 0 0,0 0 1 0 0,-1 1-1 0 0,1-1 1 0 0,0 0-1 0 0,0 0 1 0 0,-1 0-1 0 0,3 0 1 0 0,-2-1 23 0 0,6 1 13 0 0,1-1 0 0 0,-1 0 1 0 0,0 0-1 0 0,0-1 0 0 0,0-1 0 0 0,15-5 1 0 0,46-27 103 0 0,-39 19-143 0 0,14-8-28 0 0,-2-2-1 0 0,0-1 0 0 0,-2-3 1 0 0,43-38-1 0 0,-64 49-22 0 0,-14 16 0 0 0,-6 6 0 0 0,-4 7 0 0 0,-62 94 474 0 0,42-62-298 0 0,-29 52-179 0 0,20-32-145 0 0,-44 58 1 0 0,70-109-189 0 0,1-1 0 0 0,1 2 0 0 0,-11 22 0 0 0,17-32-282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 7367 0 0,'0'0'568'0'0,"2"0"-373"0"0,7-1 1325 0 0,-4 0 760 0 0,-13 5-1099 0 0,-55 22-1199 0 0,-42 19-50 0 0,83-35 59 0 0,1 2-1 0 0,-35 24 1 0 0,12-1-1 0 0,0 2 1 0 0,3 1 0 0 0,1 3-1 0 0,2 1 1 0 0,-40 56 0 0 0,73-90-38 0 0,0 0 1 0 0,1 1-1 0 0,0 0 1 0 0,0-1-1 0 0,1 1 0 0 0,0 1 1 0 0,-3 11-1 0 0,5-15 20 0 0,0-1-1 0 0,1 1 0 0 0,-1 0 0 0 0,1 0 1 0 0,0 0-1 0 0,1 0 0 0 0,-1 0 0 0 0,1 0 0 0 0,0 0 1 0 0,1 0-1 0 0,-1-1 0 0 0,5 11 0 0 0,-3-13 64 0 0,-1 0-1 0 0,0 0 1 0 0,1 0-1 0 0,-1 0 1 0 0,1-1-1 0 0,0 1 1 0 0,-1-1-1 0 0,1 0 1 0 0,1 0-1 0 0,-1 0 1 0 0,0 0-1 0 0,0 0 1 0 0,1-1-1 0 0,5 2 1 0 0,6 2 326 0 0,31 6 1 0 0,8 0 610 0 0,0-2 1 0 0,1-3 0 0 0,91-1-1 0 0,-111-6-643 0 0,0-3-1 0 0,0-1 1 0 0,0-1 0 0 0,47-15-1 0 0,-46 8-493 0 0,65-32-1 0 0,-81 34-57 0 0,1-2 0 0 0,-2 0 0 0 0,1-1 0 0 0,20-21 1 0 0,-30 26 101 0 0,0-2 1 0 0,-1 1-1 0 0,9-13 1 0 0,-15 19 105 0 0,-1 1 0 0 0,0-1 0 0 0,0 1 0 0 0,0-1 0 0 0,-1 1-1 0 0,1-1 1 0 0,-1 0 0 0 0,0 0 0 0 0,0 0 0 0 0,0 0 0 0 0,-1 0 0 0 0,1 0 0 0 0,-1 0 0 0 0,0 0 0 0 0,-1-6 0 0 0,1 8 5 0 0,-1 0 0 0 0,1 0 0 0 0,-1 1 0 0 0,0-1 0 0 0,0 0 0 0 0,0 0 0 0 0,0 0 0 0 0,0 1 0 0 0,-1-1 0 0 0,1 1-1 0 0,0-1 1 0 0,-1 1 0 0 0,1-1 0 0 0,-1 1 0 0 0,1 0 0 0 0,-1 0 0 0 0,0-1 0 0 0,0 1 0 0 0,1 1 0 0 0,-1-1 0 0 0,0 0 0 0 0,0 0 0 0 0,-4 0 0 0 0,1-1-21 0 0,0 1 1 0 0,0 0-1 0 0,0 0 1 0 0,0 1-1 0 0,0 0 1 0 0,-1 0-1 0 0,1 0 1 0 0,-7 1-1 0 0,-2 2 5 0 0,0 0 0 0 0,0 1 0 0 0,0 1 0 0 0,1 0 0 0 0,0 0-1 0 0,-25 15 1 0 0,33-16 28 0 0,-1 0 0 0 0,1 1 0 0 0,0-1 0 0 0,1 1 0 0 0,-1 0 0 0 0,1 0 0 0 0,0 1 0 0 0,0-1 0 0 0,0 1 0 0 0,1 0 0 0 0,0 0 0 0 0,0 0 0 0 0,1 0 0 0 0,-4 13 0 0 0,4-9-23 0 0,0 0 1 0 0,1 0-1 0 0,1 0 0 0 0,-1 0 0 0 0,2 0 0 0 0,-1 0 0 0 0,1 0 1 0 0,1-1-1 0 0,4 16 0 0 0,-1-5-163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1307 919 0 0,'1'1'67'0'0,"17"8"4358"0"0,-14-6-3810 0 0,-1 1 0 0 0,0-1-1 0 0,0 1 1 0 0,0 0 0 0 0,-1 0 0 0 0,1 0-1 0 0,-1 1 1 0 0,0-1 0 0 0,2 5-1 0 0,14 49-727 0 0,-13-39 546 0 0,11 41-205 0 0,-8-29-164 0 0,13 36 0 0 0,0-15-19 0 0,-5-7-42 0 0,3-2 0 0 0,35 62-1 0 0,-30-63 496 0 0,28 63-1 0 0,11 49 686 0 0,-1 0-673 0 0,56 114 1650 0 0,-97-216-1792 0 0,-20-51-280 0 0,4 21 142 0 0,-4-16-209 0 0,0-3 2 0 0,0 0-1 0 0,-1 1 0 0 0,1-1 1 0 0,-1 0-1 0 0,0 0 0 0 0,0 0 1 0 0,-1 0-1 0 0,1 0 1 0 0,-1 4-1 0 0,-3 0 21 0 0,0-2-22 0 0,3-4 268 0 0,0-2-101 0 0,-2-4-87 0 0,0-1 1 0 0,1 1-1 0 0,0 0 0 0 0,-1-1 1 0 0,2 1-1 0 0,-1-1 0 0 0,0 1 0 0 0,1-1 1 0 0,0 0-1 0 0,1 0 0 0 0,-1-9 0 0 0,2-10 169 0 0,4-34-1 0 0,-5 53-233 0 0,13-78-38 0 0,4 1 0 0 0,28-84 0 0 0,2-53-163 0 0,-34 149 170 0 0,12-93-395 0 0,5-198 0 0 0,-24 291 341 0 0,24-119 0 0 0,33-67-284 0 0,-29 125-216 0 0,-25 99 438 0 0,-3 13-9 0 0,-1-1 1 0 0,-1 0-1 0 0,0-1 0 0 0,0-42 1 0 0,-8 22-44 0 0,-1 0-1 0 0,-13-48 1 0 0,8 48-730 0 0,-8-83 1 0 0,17 90 548 0 0,5-54 0 0 0,-4 65 2914 0 0,3 25-2440 0 0,56 11 133 0 0,-7-3-106 0 0,-19-3-157 0 0,0 0 0 0 0,39 0 0 0 0,294-13-88 0 0,-276 6 229 0 0,7 0 6 0 0,-35-4-91 0 0,107-13-40 0 0,-113 8-5 0 0,114-15 38 0 0,-141 23-48 0 0,1 1 0 0 0,0 1 0 0 0,52 7 0 0 0,23 12-1 0 0,99 13 0 0 0,-53-26 29 0 0,76-8 13 0 0,-206 1-49 0 0,384 8 7 0 0,-203 16 0 0 0,-114-12 0 0 0,-35-8 3 0 0,0-2-1 0 0,1-2 0 0 0,-1-2 1 0 0,72-15-1 0 0,52-21 187 0 0,-11 3 266 0 0,-122 30-218 0 0,-1 1-1 0 0,85 3 1 0 0,86 20-168 0 0,-97-5-72 0 0,-43-9 25 0 0,1-4-1 0 0,107-11 0 0 0,35-6-21 0 0,-65 7 0 0 0,-96 1-30 0 0,-42 6-28 0 0,0 1-1 0 0,1 0 0 0 0,-1 0 0 0 0,17 2 0 0 0,-28 0 53 0 0,1 0 0 0 0,-1 1 0 0 0,0-1 0 0 0,0 1 0 0 0,0-1 0 0 0,0 1 0 0 0,1 0 0 0 0,-1 0 0 0 0,0 1 0 0 0,-1-1 0 0 0,1 0 0 0 0,0 1 0 0 0,4 3 0 0 0,-2-1-4 0 0,-3-4 0 0 0,-1 1 0 0 0,0 0 0 0 0,1 0 1 0 0,-1 0-1 0 0,0 0 0 0 0,0 0 1 0 0,1 0-1 0 0,-1 0 0 0 0,0 0 1 0 0,0 0-1 0 0,0 1 0 0 0,-1-1 0 0 0,1 0 1 0 0,0 1-1 0 0,0-1 0 0 0,-1 0 1 0 0,1 1-1 0 0,0 1 0 0 0,1 2-16 0 0,3 12-1693 0 0,-5-16 795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5983 0 0,'-1'1'5536'0'0,"-4"16"-4864"0"0,0 0-1 0 0,-1 0 1 0 0,-1-1-1 0 0,-13 21 1 0 0,-12 31-19 0 0,-42 140 1696 0 0,-27 69-1593 0 0,90-251-709 0 0,20-38-5252 0 0,3-8-585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28 340 2303 0 0,'0'0'102'0'0,"-1"1"-1"0"0,-16 6 11377 0 0,14-10-11933 0 0,2 2 916 0 0,0-4-369 0 0,-1-1 1 0 0,1 1-1 0 0,1 0 0 0 0,-1 0 1 0 0,1-1-1 0 0,0 1 0 0 0,0 0 1 0 0,0-1-1 0 0,1 1 0 0 0,-1 0 1 0 0,1-1-1 0 0,1 1 0 0 0,-1 0 1 0 0,1 0-1 0 0,0 0 0 0 0,3-7 1 0 0,6-8-69 0 0,0-1 0 0 0,20-25 0 0 0,-29 44-9 0 0,6-10 66 0 0,1 0 0 0 0,0 1 0 0 0,1 0 0 0 0,0 1 0 0 0,1 0 0 0 0,0 1 0 0 0,1 0 0 0 0,0 1 0 0 0,0 0 0 0 0,1 0 0 0 0,0 2 0 0 0,0 0 0 0 0,0 0 0 0 0,1 1 0 0 0,28-6 0 0 0,-13 5 119 0 0,-1 1 0 0 0,1 2 0 0 0,1 1 0 0 0,-1 1 0 0 0,37 4 0 0 0,-61-3-168 0 0,-1 1-1 0 0,1 0 1 0 0,0 0 0 0 0,-1 0-1 0 0,1 0 1 0 0,-1 1 0 0 0,1 0-1 0 0,-1 0 1 0 0,0 0-1 0 0,0 0 1 0 0,0 1 0 0 0,0 0-1 0 0,0-1 1 0 0,-1 1-1 0 0,1 1 1 0 0,-1-1 0 0 0,0 0-1 0 0,0 1 1 0 0,0 0-1 0 0,0 0 1 0 0,-1-1 0 0 0,1 2-1 0 0,-1-1 1 0 0,0 0 0 0 0,0 0-1 0 0,-1 1 1 0 0,1-1-1 0 0,-1 1 1 0 0,0-1 0 0 0,1 8-1 0 0,-1-4-1 0 0,-1-1-1 0 0,1 1 1 0 0,-1 0-1 0 0,-1-1 1 0 0,1 1-1 0 0,-1-1 1 0 0,0 1 0 0 0,-1-1-1 0 0,0 1 1 0 0,0-1-1 0 0,-1 0 1 0 0,0 0-1 0 0,0 0 1 0 0,0 0-1 0 0,-1-1 1 0 0,0 1 0 0 0,-1-1-1 0 0,1 0 1 0 0,-1 0-1 0 0,0 0 1 0 0,-1-1-1 0 0,1 0 1 0 0,-1 0-1 0 0,0 0 1 0 0,0-1-1 0 0,-1 0 1 0 0,1 0 0 0 0,-1-1-1 0 0,0 1 1 0 0,-12 3-1 0 0,-140 37 64 0 0,31-11-398 0 0,92-19-265 0 0,35-13-116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2303 0 0,'1'-2'5572'0'0,"3"-7"-4474"0"0,-3 5-756 0 0,0 0 0 0 0,0 1 0 0 0,1-1 0 0 0,0 0 0 0 0,0 1 0 0 0,0 0 0 0 0,0-1 0 0 0,4-3 0 0 0,26-28 2207 0 0,-22 22-2104 0 0,1 1 1 0 0,1 1-1 0 0,12-11 1 0 0,-14 15-265 0 0,6-6 105 0 0,22-11 0 0 0,-30 20-186 0 0,-1 0 0 0 0,1 1 0 0 0,0 0-1 0 0,0 0 1 0 0,0 1 0 0 0,9-2 0 0 0,-15 4-87 0 0,-1 0 1 0 0,1 0-1 0 0,-1 0 1 0 0,1 0-1 0 0,0 1 1 0 0,-1-1 0 0 0,1 0-1 0 0,-1 1 1 0 0,1-1-1 0 0,0 1 1 0 0,-1-1-1 0 0,1 1 1 0 0,-1 0-1 0 0,0 0 1 0 0,1 0-1 0 0,-1 0 1 0 0,0 0-1 0 0,1 0 1 0 0,-1 0-1 0 0,0 0 1 0 0,0 0-1 0 0,0 0 1 0 0,0 1-1 0 0,0-1 1 0 0,0 0-1 0 0,0 1 1 0 0,0-1-1 0 0,0 4 1 0 0,3 4 136 0 0,0 1 0 0 0,-1 0 1 0 0,4 15-1 0 0,-5-15-10 0 0,-2-10-138 0 0,2 9 102 0 0,1 0 0 0 0,-1 0-1 0 0,1-1 1 0 0,5 10 0 0 0,-6-16-74 0 0,-1 1 0 0 0,1-1 0 0 0,0 1 0 0 0,0-1 0 0 0,0 1 0 0 0,0-1 0 0 0,1 0 0 0 0,-1 0 0 0 0,1 0 0 0 0,-1 0-1 0 0,1-1 1 0 0,0 1 0 0 0,-1-1 0 0 0,1 1 0 0 0,5 0 0 0 0,1 1 57 0 0,0-1-1 0 0,0 0 0 0 0,0 0 1 0 0,0-1-1 0 0,0 0 0 0 0,0-1 1 0 0,0 0-1 0 0,15-2 1 0 0,-1-2 62 0 0,-1-1 1 0 0,29-11 0 0 0,-37 11-119 0 0,-3 1-57 0 0,-1 1 0 0 0,1 0 1 0 0,13-1-1 0 0,-18 5-530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9 3679 0 0,'0'0'167'0'0,"2"0"-7"0"0,14-8 11159 0 0,-17 10-11216 0 0,0 0 1 0 0,-1 0 0 0 0,1 0 0 0 0,0 0 0 0 0,-1 0 0 0 0,1-1-1 0 0,-1 1 1 0 0,0 0 0 0 0,0-1 0 0 0,-2 3 0 0 0,3-3-13 0 0,-24 18 362 0 0,0-2 0 0 0,-54 29 1 0 0,-7 3 72 0 0,73-40-425 0 0,0 0 0 0 0,0 2 1 0 0,1-1-1 0 0,-12 14 0 0 0,11-9-77 0 0,1 0 1 0 0,0 1 0 0 0,1 1-1 0 0,1 0 1 0 0,1 0-1 0 0,-12 29 1 0 0,19-41 4 0 0,1 0 1 0 0,-1 0-1 0 0,1 0 1 0 0,0 1-1 0 0,1-1 1 0 0,-1 0-1 0 0,1 1 1 0 0,0-1-1 0 0,0 0 1 0 0,1 0-1 0 0,0 1 1 0 0,0-1 0 0 0,0 0-1 0 0,0 0 1 0 0,1 0-1 0 0,0 0 1 0 0,0 0-1 0 0,0 0 1 0 0,1 0-1 0 0,-1-1 1 0 0,1 1-1 0 0,0-1 1 0 0,1 0-1 0 0,-1 0 1 0 0,1 0-1 0 0,-1 0 1 0 0,1-1-1 0 0,0 1 1 0 0,9 4-1 0 0,11 5-111 0 0,0-2 1 0 0,1 0-1 0 0,46 12 0 0 0,-49-16-343 0 0,-18-6 139 0 0,0 0 0 0 0,1 0 0 0 0,-1-1 0 0 0,1 1 1 0 0,-1-1-1 0 0,1 0 0 0 0,-1 0 0 0 0,1-1 0 0 0,-1 1 0 0 0,7-3 0 0 0,2 0-5601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6911 0 0,'0'0'9996'0'0,"-6"11"-3645"0"0,-1 6-6334 0 0,0 0 35 0 0,-1 0 0 0 0,-11 18 0 0 0,18-33 492 0 0,2-3-538 0 0,1 1-1 0 0,0 0 1 0 0,-1-1-1 0 0,1 0 1 0 0,-1 1-1 0 0,1-1 1 0 0,-1 0-1 0 0,1 0 1 0 0,-1 0 0 0 0,1 0-1 0 0,-1 0 1 0 0,2-2-1 0 0,15-16-41 0 0,8-21-1084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3679 0 0,'8'-8'10110'0'0,"-7"7"-9982"0"0,-1 1 0 0 0,1-1 0 0 0,-1 1 0 0 0,1 0 0 0 0,-1 0 0 0 0,1-1 0 0 0,-1 1 0 0 0,1 0 0 0 0,-1 0 0 0 0,1 0 0 0 0,-1-1 0 0 0,1 1 0 0 0,-1 0 0 0 0,1 0 0 0 0,-1 0 0 0 0,1 0 0 0 0,0 0 0 0 0,-1 0 0 0 0,1 0 0 0 0,-1 0 1 0 0,1 0-1 0 0,-1 0 0 0 0,1 1 0 0 0,-1-1 0 0 0,1 0 0 0 0,-1 0 0 0 0,1 0 0 0 0,-1 1 0 0 0,1-1 0 0 0,0 1 0 0 0,0 0-7 0 0,-1 0-1 0 0,1 0 1 0 0,-1 0-1 0 0,1 0 1 0 0,-1 0 0 0 0,1 0-1 0 0,-1 0 1 0 0,1 0-1 0 0,-1 0 1 0 0,0 1-1 0 0,0-1 1 0 0,0 0 0 0 0,0 2-1 0 0,1 5 206 0 0,-2 0 0 0 0,1 0 0 0 0,-3 11 0 0 0,-5 18 369 0 0,-35 142-138 0 0,22-95-402 0 0,16-62-97 0 0,1-1 67 0 0,4-11-6764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13303 0 0,'0'0'1202'0'0,"2"0"-988"0"0,39-3 100 0 0,-24 3 604 0 0,31-6 0 0 0,-32 3-62 0 0,107-26 188 0 0,-63 9 444 0 0,-14 5-1713 0 0,-15 7-4988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3223 0 0,'2'0'143'0'0,"31"0"26"0"0,-32 0 208 0 0,1 1 0 0 0,0-1 0 0 0,0 0 0 0 0,-1 0 0 0 0,1 1-1 0 0,0-1 1 0 0,-1 1 0 0 0,1 0 0 0 0,0-1 0 0 0,-1 1 0 0 0,1 0-1 0 0,-1 0 1 0 0,1 0 0 0 0,-1 0 0 0 0,0 0 0 0 0,1 0 0 0 0,-1 1 0 0 0,2 1-1 0 0,-2-1 156 0 0,0-1 0 0 0,0 1 0 0 0,0 0-1 0 0,-1-1 1 0 0,1 1 0 0 0,0 0 0 0 0,-1 0 0 0 0,1 0-1 0 0,-1 2 1 0 0,0 13-370 0 0,-4 6 611 0 0,-1-1 0 0 0,-1 0 0 0 0,-1 1 0 0 0,-13 26 0 0 0,4-8-128 0 0,-57 148 266 0 0,-21 58 108 0 0,60-169-1099 0 0,34-76-33 0 0,0-11-4198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0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14855 0 0,'0'0'3662'0'0,"1"-2"-3516"0"0,0-3-93 0 0,0 1-1 0 0,1 0 1 0 0,-1-1-1 0 0,1 1 0 0 0,0 0 1 0 0,1 0-1 0 0,-1 0 1 0 0,5-5-1 0 0,28-33 127 0 0,-16 21-144 0 0,18-22-33 0 0,42-38 1 0 0,-59 63 12 0 0,1 1 1 0 0,0 1 0 0 0,1 1 0 0 0,33-17 0 0 0,-50 29-1 0 0,1 1 0 0 0,0 0 1 0 0,0 0-1 0 0,0 0 0 0 0,0 0 1 0 0,0 1-1 0 0,1 0 1 0 0,-1 1-1 0 0,0-1 0 0 0,1 1 1 0 0,-1 0-1 0 0,0 1 0 0 0,0 0 1 0 0,1 0-1 0 0,-1 0 1 0 0,0 1-1 0 0,10 3 0 0 0,-8-1 26 0 0,0 0 0 0 0,0 0 0 0 0,-1 1 0 0 0,1-1-1 0 0,-1 2 1 0 0,0-1 0 0 0,0 1 0 0 0,-1 1 0 0 0,1-1 0 0 0,-2 1-1 0 0,10 13 1 0 0,-9-11 63 0 0,0 0 0 0 0,-1 1-1 0 0,-1-1 1 0 0,1 1 0 0 0,-1 0 0 0 0,4 21 0 0 0,-7-26-60 0 0,0 0 0 0 0,0 0 0 0 0,-1 0 0 0 0,0 0 0 0 0,0 1 0 0 0,0-1 0 0 0,-1 0 0 0 0,1 0 0 0 0,-1 0 1 0 0,-1 0-1 0 0,1 0 0 0 0,-1 0 0 0 0,1 0 0 0 0,-2 0 0 0 0,1-1 0 0 0,-4 8 0 0 0,-5 1-12 0 0,1 0 0 0 0,-2 0 0 0 0,1-1 0 0 0,-2 0 0 0 0,-26 19 0 0 0,16-16-17 0 0,-2 0 1 0 0,-45 20 0 0 0,-68 13 90 0 0,101-36-95 0 0,0 0-239 0 0,36-12-52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5063 0 0,'0'0'10263'0'0,"2"-1"-9815"0"0,9-9 124 0 0,0-1 0 0 0,15-19 1 0 0,7-7-19 0 0,-10 13-274 0 0,2 2 1 0 0,42-31 0 0 0,-67 52-279 0 0,1 1 1 0 0,0-1-1 0 0,-1 1 0 0 0,1 0 0 0 0,-1-1 1 0 0,1 1-1 0 0,-1 0 0 0 0,1-1 0 0 0,0 1 1 0 0,-1 0-1 0 0,1 0 0 0 0,0-1 0 0 0,-1 1 1 0 0,1 0-1 0 0,0 0 0 0 0,-1 0 0 0 0,1 0 1 0 0,0 0-1 0 0,-1 0 0 0 0,1 0 0 0 0,1 0 0 0 0,0 5 40 0 0,-2-5-35 0 0,1 2 21 0 0,0 1 0 0 0,0-1 0 0 0,0 1 0 0 0,-1-1 0 0 0,1 1 0 0 0,-1-1 0 0 0,1 1 0 0 0,-1-1 0 0 0,0 1 0 0 0,0-1 0 0 0,0 1 0 0 0,-1-1 0 0 0,1 3 0 0 0,-9 33 144 0 0,4-28-162 0 0,4-8-10 0 0,0 1 0 0 0,0 0 0 0 0,0 0 0 0 0,0 0 0 0 0,0 0 0 0 0,0 0 0 0 0,1 0 0 0 0,0 0 0 0 0,-1 5 0 0 0,1-6 1 0 0,0 0-1 0 0,0 0 1 0 0,0 0 0 0 0,0 0-1 0 0,0 0 1 0 0,1 0-1 0 0,-1 0 1 0 0,0 0-1 0 0,1 0 1 0 0,0 0 0 0 0,-1 0-1 0 0,1 0 1 0 0,0 0-1 0 0,0-1 1 0 0,0 1-1 0 0,0 0 1 0 0,1 0 0 0 0,-1-1-1 0 0,0 1 1 0 0,2 1-1 0 0,0-1 50 0 0,0 0 1 0 0,0 0-1 0 0,0 0 0 0 0,0-1 0 0 0,1 1 0 0 0,-1-1 0 0 0,0 0 0 0 0,1 0 1 0 0,-1 0-1 0 0,7 1 0 0 0,-1-1-150 0 0,0 0 1 0 0,0-1-1 0 0,0 0 0 0 0,-1-1 1 0 0,1 0-1 0 0,0 0 0 0 0,-1-1 1 0 0,16-5-1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0,'0'0'126'0'0,"0"1"-5"0"0,0 3 755 0 0,1 0-1 0 0,-1-1 1 0 0,1 1-1 0 0,-1-1 1 0 0,1 1-1 0 0,0-1 1 0 0,1 1-1 0 0,-1-1 1 0 0,3 5-1 0 0,-1-3-314 0 0,0 0 1 0 0,1 0-1 0 0,-1 0 0 0 0,10 9 0 0 0,2-1-751 0 0,0 0-1 0 0,26 15 1 0 0,-19-14 1239 0 0,18 13-441 0 0,57 42 728 0 0,-81-56-1026 0 0,-1 0 1 0 0,0 2 0 0 0,22 26-1 0 0,-34-37-271 0 0,0 0-1 0 0,-1 1 1 0 0,0-1-1 0 0,1 1 1 0 0,-1-1-1 0 0,-1 1 0 0 0,1 0 1 0 0,-1 0-1 0 0,1 0 1 0 0,-2-1-1 0 0,1 1 1 0 0,0 0-1 0 0,-1 0 1 0 0,0 0-1 0 0,0 1 1 0 0,0-1-1 0 0,-1 0 1 0 0,0-1-1 0 0,0 1 1 0 0,0 0-1 0 0,-1 0 0 0 0,1 0 1 0 0,-3 4-1 0 0,-4 7 23 0 0,0-1-1 0 0,-1 0 0 0 0,0-1 1 0 0,-1 1-1 0 0,-17 17 1 0 0,5-10 11 0 0,-1 0 0 0 0,-32 23 0 0 0,-26 24 10 0 0,50-36-943 0 0,30-32-118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187 192 8719 0 0,'-127'4'1609'0'0,"74"-4"2700"0"0,47 0 185 0 0,25 4-3730 0 0,-3 1-532 0 0,39 2 397 0 0,1-3-1 0 0,61-3 1 0 0,114-16 373 0 0,-154 9-742 0 0,420-42 1055 0 0,-85 8-173 0 0,-233 29-1089 0 0,23-3-18 0 0,-3-15-24 0 0,-167 21-451 0 0,0-2-1 0 0,35-16 1 0 0,-44 17 176 0 0,-22 8-539 0 0,-3 12-3311 0 0,-4 2 2747 0 0,-2-1-116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78 216 2759 0 0,'0'0'10672'0'0,"-1"1"-9674"0"0,-6 15 470 0 0,-2-1 1 0 0,-10 16 0 0 0,5-8-735 0 0,-13 15 138 0 0,27-37-242 0 0,0-2-510 0 0,50-80 476 0 0,-29 49-604 0 0,-6 9-47 0 0,1 1 0 0 0,31-33 0 0 0,-36 43 9 0 0,1 1-1 0 0,1 1 1 0 0,-1 0-1 0 0,2 1 1 0 0,24-13-1 0 0,-18 11 26 0 0,1 2-1 0 0,0 0 1 0 0,38-9-1 0 0,-51 16 19 0 0,0 1-1 0 0,0-1 0 0 0,0 2 1 0 0,0-1-1 0 0,0 1 1 0 0,0 0-1 0 0,0 1 1 0 0,0 0-1 0 0,0 0 0 0 0,0 1 1 0 0,0 0-1 0 0,0 1 1 0 0,13 5-1 0 0,-19-7 7 0 0,1 0-1 0 0,-1 1 1 0 0,0-1-1 0 0,0 0 1 0 0,0 1-1 0 0,0-1 1 0 0,0 1-1 0 0,0 0 1 0 0,-1 0-1 0 0,1-1 1 0 0,0 1-1 0 0,-1 0 1 0 0,1 1-1 0 0,-1-1 1 0 0,0 0-1 0 0,0 0 1 0 0,0 1-1 0 0,0-1 1 0 0,0 0-1 0 0,0 1 1 0 0,-1-1-1 0 0,1 1 1 0 0,-1-1-1 0 0,0 1 1 0 0,0-1-1 0 0,0 1 1 0 0,0-1-1 0 0,0 1 1 0 0,-1 3-1 0 0,1-3 3 0 0,-2 16 71 0 0,-1 0 0 0 0,-1 0 0 0 0,-8 25 0 0 0,6-28-39 0 0,2 1 0 0 0,0-1-1 0 0,1 1 1 0 0,-2 28 0 0 0,4-39-37 0 0,1-5 0 0 0,0 0 0 0 0,0 1 0 0 0,0-1 0 0 0,0 1 0 0 0,0-1 0 0 0,0 0 0 0 0,0 1 0 0 0,0-1 0 0 0,1 1 0 0 0,-1-1 0 0 0,1 0 0 0 0,-1 1 0 0 0,1-1 0 0 0,-1 0 0 0 0,2 2 0 0 0,-1 0-124 0 0,1 0 67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1839 0 0,'1'0'11784'0'0,"70"-15"-8311"0"0,24-6-2486 0 0,-54 14-560 0 0,101-17 1245 0 0,-109 20-1466 0 0,0 2-1 0 0,44 2 1 0 0,-46 5-2380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13015 0 0,'0'0'1179'0'0,"2"1"-903"0"0,0 0-123 0 0,1 1 0 0 0,0 0 0 0 0,-1 0 0 0 0,1-1 0 0 0,-1 2 0 0 0,1-1-1 0 0,-1 0 1 0 0,0 0 0 0 0,0 1 0 0 0,0-1 0 0 0,0 1 0 0 0,-1 0 0 0 0,1-1 0 0 0,1 5 0 0 0,-1-2 38 0 0,0 1 0 0 0,-1-1 0 0 0,1 1 0 0 0,-1-1 0 0 0,0 1 0 0 0,-1 0 1 0 0,1 8-1 0 0,-2-1-27 0 0,0 0 1 0 0,-1 0 0 0 0,-1 1 0 0 0,0-2-1 0 0,0 1 1 0 0,-7 16 0 0 0,9-28-160 0 0,-49 114 63 0 0,48-110-257 0 0,0-1 0 0 0,0 0 0 0 0,1 1-1 0 0,0 0 1 0 0,0-1 0 0 0,0 1 0 0 0,0 0 0 0 0,0 7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42 5527 0 0,'71'-25'2135'0'0,"-24"11"5544"0"0,-40 12-1482 0 0,-186 97-4300 0 0,140-72-1877 0 0,1 2 0 0 0,-50 44 0 0 0,75-58-18 0 0,0 2-1 0 0,2-1 1 0 0,-20 27 0 0 0,27-32-9 0 0,0-1 0 0 0,0 0 1 0 0,1 1-1 0 0,-1 0 0 0 0,2 0 1 0 0,-1 0-1 0 0,1 0 0 0 0,0 1 1 0 0,1-1-1 0 0,-1 0 0 0 0,1 12 1 0 0,1-16 5 0 0,0-1 1 0 0,0 1-1 0 0,0 0 1 0 0,1-1-1 0 0,-1 1 1 0 0,1-1 0 0 0,-1 1-1 0 0,1-1 1 0 0,0 1-1 0 0,0-1 1 0 0,0 0-1 0 0,1 1 1 0 0,-1-1-1 0 0,1 0 1 0 0,-1 0-1 0 0,1 0 1 0 0,3 4-1 0 0,-2-4 12 0 0,1 1-1 0 0,-1-1 1 0 0,1 0-1 0 0,-1 0 1 0 0,1 0-1 0 0,0 0 1 0 0,0-1-1 0 0,0 1 0 0 0,0-1 1 0 0,5 1-1 0 0,5-1-49 0 0,0 1 0 0 0,0-2-1 0 0,0 0 1 0 0,1 0 0 0 0,21-5-1 0 0,-2-2-311 0 0,-1-1-1 0 0,37-14 0 0 0,62-31-2438 0 0,-71 26 310 0 0,0-3-3880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 12671 0 0,'-5'-5'8250'0'0,"-4"16"-8023"0"0,1 0 0 0 0,0 0 0 0 0,1 1 1 0 0,0 0-1 0 0,-5 13 0 0 0,0 0 32 0 0,-50 88 189 0 0,55-101-447 0 0,-5 9 12 0 0,0 0-1 0 0,-2-1 1 0 0,-1 0 0 0 0,-32 33-1 0 0,32-39-12 0 0,14-10 0 0 0,6-3 0 0 0,8-2 0 0 0,94-23 88 0 0,74-13 104 0 0,-144 35-9129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0,'2'0'5656'0'0,"-1"0"-5532"0"0,0 0 0 0 0,0 0 0 0 0,0 0 0 0 0,0 0 0 0 0,0 0 0 0 0,0 1 0 0 0,0-1-1 0 0,0 0 1 0 0,-1 1 0 0 0,1-1 0 0 0,0 1 0 0 0,0-1 0 0 0,0 1 0 0 0,0-1 0 0 0,-1 1 0 0 0,1-1 0 0 0,0 1-1 0 0,-1 0 1 0 0,1 0 0 0 0,1 1 0 0 0,-1 0-30 0 0,1 1 1 0 0,-1 0-1 0 0,0-1 0 0 0,0 1 0 0 0,0 0 0 0 0,0 0 1 0 0,0 3-1 0 0,1 5-33 0 0,-1 1-1 0 0,0 19 1 0 0,-1-31-47 0 0,0 7 8 0 0,0 1 3 0 0,0-1-1 0 0,-1 0 0 0 0,0 1 1 0 0,-2 8-1 0 0,0-5-15 0 0,2-9 7 0 0,0 0-1 0 0,0 1 1 0 0,0 0 0 0 0,1-1 0 0 0,-1 1-1 0 0,1-1 1 0 0,0 1 0 0 0,0 0 0 0 0,0-1-1 0 0,0 1 1 0 0,0-1 0 0 0,1 5 0 0 0,3 2-6 0 0,5 6-10 0 0,-5-13 0 0 0,-1-2 0 0 0,0 2 3 0 0,1 0 0 0 0,0-1 1 0 0,0 1-1 0 0,0-1 0 0 0,0 0 0 0 0,0 0 0 0 0,0 0 0 0 0,6-1 0 0 0,33 0 42 0 0,-41 0-43 0 0,48-4 20 0 0,55-14 0 0 0,-47 8-426 0 0,-10 0-843 0 0,-17 2-3768 0 0,-31 8 4917 0 0,24-7-5921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9215 0 0,'0'0'707'0'0,"-1"1"-464"0"0,-9 10 545 0 0,1 0 1 0 0,0 1-1 0 0,0 0 1 0 0,2 0-1 0 0,-1 1 0 0 0,2-1 1 0 0,0 2-1 0 0,-6 17 1 0 0,-3 16-127 0 0,-8 56 1 0 0,-6 16 805 0 0,8-52-1239 0 0,-18 62 87 0 0,38-125-315 0 0,-7 34 4 0 0,7-35-21 0 0,1 0-1 0 0,0 0 0 0 0,0 0 0 0 0,0-1 0 0 0,0 1 1 0 0,0 0-1 0 0,1 0 0 0 0,-1 0 0 0 0,1-1 0 0 0,1 6 1 0 0,-1-7-36 0 0,-1 0 0 0 0,1-1 0 0 0,-1 1 0 0 0,0-1 1 0 0,1 1-1 0 0,-1-1 0 0 0,1 1 0 0 0,-1-1 1 0 0,1 1-1 0 0,-1-1 0 0 0,1 1 0 0 0,0-1 1 0 0,-1 1-1 0 0,1-1 0 0 0,0 0 0 0 0,-1 1 1 0 0,1-1-1 0 0,0 0 0 0 0,-1 0 0 0 0,1 0 1 0 0,0 1-1 0 0,0-1 0 0 0,-1 0 0 0 0,1 0 1 0 0,0 0-1 0 0,-1 0 0 0 0,2 0 0 0 0,10-3-808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8287 0 0,'0'0'639'0'0,"5"-9"1309"0"0,-3 6-1455 0 0,0 1 1 0 0,0-1-1 0 0,0 1 0 0 0,0 0 0 0 0,1-1 1 0 0,-1 1-1 0 0,1 0 0 0 0,-1 0 0 0 0,1 1 1 0 0,0-1-1 0 0,0 0 0 0 0,-1 1 1 0 0,6-2-1 0 0,4-1-444 0 0,1 1 0 0 0,14-3 0 0 0,2 0 442 0 0,107-28-214 0 0,-73 17-696 0 0,-34 9-120 0 0,-1 1 1 0 0,2 1-1 0 0,33-2 1 0 0,-45 7-521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8751 0 0,'0'0'674'0'0,"-18"8"9794"0"0,18-8-10364 0 0,13 3 1206 0 0,19-2-1242 0 0,184-20 2550 0 0,-73-3-5506 0 0,-121 19 409 0 0,1-2-4444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0,'0'0'831'0'0,"2"2"-686"0"0,21 23 6506 0 0,-12-5-2128 0 0,-10-19-4449 0 0,22 19-338 0 0,-22-20 119 0 0,1 1-74 0 0,6 3-542 0 0,4-2-4615 0 0,-1-1-939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 8287 0 0,'0'0'2024'0'0,"-1"2"-768"0"0,-4 5-964 0 0,0 0-1 0 0,0 0 0 0 0,-1-1 0 0 0,0 0 0 0 0,0 0 1 0 0,-1 0-1 0 0,0 0 0 0 0,-11 6 0 0 0,5-3-544 0 0,2 0 0 0 0,-14 13 0 0 0,12-9 364 0 0,1 1 1 0 0,1 1 0 0 0,0 0-1 0 0,1 0 1 0 0,1 1 0 0 0,0 1-1 0 0,-11 28 1 0 0,19-39-87 0 0,-1 0 0 0 0,1-1 0 0 0,0 1 0 0 0,0 0 0 0 0,1 0 0 0 0,0 0 1 0 0,0 0-1 0 0,0 0 0 0 0,1 0 0 0 0,0 0 0 0 0,0 0 0 0 0,3 9 0 0 0,-3-12-12 0 0,1 1 1 0 0,-1-1-1 0 0,1 1 1 0 0,0-1-1 0 0,0 0 1 0 0,0 0-1 0 0,0 1 0 0 0,0-2 1 0 0,1 1-1 0 0,-1 0 1 0 0,1 0-1 0 0,0-1 0 0 0,0 0 1 0 0,0 1-1 0 0,0-1 1 0 0,0 0-1 0 0,1-1 1 0 0,-1 1-1 0 0,1 0 0 0 0,-1-1 1 0 0,4 1-1 0 0,8 1 214 0 0,-1 0 0 0 0,1-1 0 0 0,-1-1 0 0 0,1 0 0 0 0,0-1 0 0 0,0-1 0 0 0,26-4 0 0 0,-6-3 541 0 0,0-1 0 0 0,34-14 0 0 0,-62 21-697 0 0,0-1 0 0 0,-1 0 0 0 0,1-1 0 0 0,-1 0 0 0 0,0 0 0 0 0,0 0 0 0 0,-1-1 0 0 0,1 1 0 0 0,-1-1 0 0 0,0-1 0 0 0,0 1-1 0 0,-1-1 1 0 0,1 0 0 0 0,-1 0 0 0 0,-1 0 0 0 0,1 0 0 0 0,-1-1 0 0 0,0 1 0 0 0,-1-1 0 0 0,1 0 0 0 0,1-10 0 0 0,-2 9-77 0 0,-1 1 1 0 0,0-1-1 0 0,-1 0 0 0 0,1 0 1 0 0,-2 0-1 0 0,1 0 0 0 0,-1 0 1 0 0,0 0-1 0 0,0 1 1 0 0,-1-1-1 0 0,0 0 0 0 0,-1 1 1 0 0,0-1-1 0 0,0 1 0 0 0,0 0 1 0 0,-1 0-1 0 0,0 0 0 0 0,0 1 1 0 0,-8-9-1 0 0,5 7-128 0 0,-2-4-81 0 0,-1 2 0 0 0,0-1 1 0 0,-15-10-1 0 0,21 18 22 0 0,1 1 0 0 0,-1-1-1 0 0,0 1 1 0 0,0 0 0 0 0,0 1 0 0 0,0-1-1 0 0,0 0 1 0 0,-1 1 0 0 0,1 0 0 0 0,0 0-1 0 0,-1 0 1 0 0,1 1 0 0 0,-1 0-1 0 0,1 0 1 0 0,-5 0 0 0 0,-1 0-1234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20 6447 0 0,'36'-20'12279'0'0,"-37"21"-12014"0"0,-57 16 903 0 0,40-12-1012 0 0,-3 0-58 0 0,-26 2 1 0 0,-4 1-32 0 0,-33 5-46 0 0,60-11-180 0 0,0 2 0 0 0,1 0 0 0 0,-1 2 0 0 0,-44 16 0 0 0,59-18 73 0 0,1 1 0 0 0,0 0 1 0 0,1 0-1 0 0,-1 1 0 0 0,1 0 1 0 0,0 1-1 0 0,0-1 1 0 0,-10 14-1 0 0,5-3-18 0 0,11-17 96 0 0,1 1 0 0 0,-1 1 0 0 0,1-1 0 0 0,-1 0 0 0 0,1 0 0 0 0,-1 0 0 0 0,1 0 0 0 0,-1 0 0 0 0,1 0 0 0 0,0 0 0 0 0,0 1 1 0 0,0-1-1 0 0,0 0 0 0 0,0 0 0 0 0,0 0 0 0 0,0 1 0 0 0,0-1 0 0 0,0 0 0 0 0,1 1 0 0 0,-1 2-12 0 0,4 18-156 0 0,-3-14 160 0 0,0 1 0 0 0,0 0 0 0 0,-1 0 0 0 0,0 0 0 0 0,-3 14 0 0 0,2-18 16 0 0,1-3 0 0 0,0 0 0 0 0,0 0 0 0 0,0 0 0 0 0,0 0 0 0 0,1 1 0 0 0,-1-1 0 0 0,0 0 0 0 0,1 0 0 0 0,0 0 0 0 0,1 3 0 0 0,-1-2-56 0 0,0 0 0 0 0,0 0 0 0 0,1 0 0 0 0,0 0 0 0 0,-1-1 0 0 0,1 1 1 0 0,0 0-1 0 0,0-1 0 0 0,1 1 0 0 0,-1-1 0 0 0,0 0 0 0 0,1 0 0 0 0,0 0 0 0 0,-1 0 0 0 0,1 0 0 0 0,0 0 0 0 0,0-1 0 0 0,0 1 0 0 0,0-1 0 0 0,0 0 0 0 0,0 0 0 0 0,0 0 0 0 0,0-1 0 0 0,6 2 0 0 0,7 0-800 0 0,1-1 0 0 0,0-1 0 0 0,27-2 0 0 0,-20 0 15 0 0,4 1 160 0 0,0 2-1 0 0,0 0 0 0 0,54 10 1 0 0,-67-7 1023 0 0,-1 0 1 0 0,0 0-1 0 0,0 1 0 0 0,0 1 1 0 0,0 0-1 0 0,-1 1 0 0 0,0 0 1 0 0,-1 1-1 0 0,15 12 1 0 0,3 7 1240 0 0,-1 1 1 0 0,34 44-1 0 0,-62-71-1549 0 0,0 0 0 0 0,-1 0 0 0 0,1 0-1 0 0,-1-1 1 0 0,1 1 0 0 0,-1 0 0 0 0,1 0 0 0 0,-1 0-1 0 0,0 0 1 0 0,1 0 0 0 0,-1 0 0 0 0,0 0 0 0 0,0 0-1 0 0,0 0 1 0 0,0 0 0 0 0,0 0 0 0 0,0 0 0 0 0,0 0-1 0 0,0 0 1 0 0,0 0 0 0 0,0 0 0 0 0,0 0 0 0 0,-1 0-1 0 0,1 0 1 0 0,0-1 0 0 0,-1 1 0 0 0,1 0 0 0 0,-1 0-1 0 0,1 0 1 0 0,-1 0 0 0 0,1 0 0 0 0,-1-1 0 0 0,1 1-1 0 0,-1 0 1 0 0,0 0 0 0 0,0-1 0 0 0,1 1 0 0 0,-1 0-1 0 0,-1 0 1 0 0,-3 2 64 0 0,1 0 1 0 0,0-1-1 0 0,-1 0 0 0 0,1 1 1 0 0,-1-1-1 0 0,-5 1 0 0 0,-27 5 198 0 0,0-1 0 0 0,0-2 0 0 0,-68 0 0 0 0,66-3-240 0 0,12-1-43 0 0,-41 2 228 0 0,-101-7 0 0 0,147 0-1809 0 0,5-3-5767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4607 0 0,'-1'2'354'0'0,"-14"66"2710"0"0,6-23 401 0 0,-5 21-2137 0 0,9-37-1148 0 0,-1-1-1 0 0,-15 40 1 0 0,-92 233 1602 0 0,40-136-1135 0 0,3-13-590 0 0,62-128-454 0 0,7-22-503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6911 0 0,'2'-4'330'0'0,"1"0"0"0"0,0 0 0 0 0,0 0 0 0 0,0 0 0 0 0,0 0 0 0 0,0 0-1 0 0,1 1 1 0 0,0-1 0 0 0,-1 1 0 0 0,9-4 0 0 0,0 0 2018 0 0,1 0-1 0 0,17-6 1 0 0,-26 12-922 0 0,9 17-656 0 0,-12-13-726 0 0,0 1 0 0 0,0 0 0 0 0,0-1 0 0 0,0 1 0 0 0,-1 0 0 0 0,1-1 0 0 0,-1 1 0 0 0,0 0 0 0 0,0-1 0 0 0,-1 8 0 0 0,-1 19-85 0 0,2-28-290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334 247 2303 0 0,'0'0'10200'0'0,"1"-1"-9273"0"0,4-1-702 0 0,0-1-1 0 0,0 1 1 0 0,0-1 0 0 0,-1-1 0 0 0,1 1-1 0 0,-1 0 1 0 0,0-1 0 0 0,0 0 0 0 0,0 0-1 0 0,-1 0 1 0 0,0-1 0 0 0,1 1 0 0 0,-1-1-1 0 0,-1 0 1 0 0,1 1 0 0 0,-1-1 0 0 0,0-1-1 0 0,0 1 1 0 0,2-9 0 0 0,-2 7-214 0 0,-1 1 0 0 0,0-1 0 0 0,0 1 0 0 0,-1-1 1 0 0,0 0-1 0 0,0 1 0 0 0,0-1 0 0 0,-1 0 0 0 0,0 1 0 0 0,-1-1 0 0 0,1 1 0 0 0,-1-1 0 0 0,0 1 1 0 0,-1 0-1 0 0,1 0 0 0 0,-6-8 0 0 0,5 11-55 0 0,1 0 1 0 0,-1-1-1 0 0,0 1 1 0 0,-1 1 0 0 0,1-1-1 0 0,0 0 1 0 0,-1 1-1 0 0,0 0 1 0 0,1 0-1 0 0,-1 0 1 0 0,0 0-1 0 0,0 0 1 0 0,0 1-1 0 0,0 0 1 0 0,0 0-1 0 0,-1 0 1 0 0,1 0-1 0 0,0 1 1 0 0,0 0-1 0 0,-1-1 1 0 0,1 2-1 0 0,-5-1 1 0 0,-1 3-21 0 0,0 0 0 0 0,1 0 0 0 0,0 1 0 0 0,-1 0 0 0 0,1 0 0 0 0,-8 7 0 0 0,-49 36-27 0 0,49-33 167 0 0,1 0-1 0 0,1 1 0 0 0,1 1 1 0 0,0 0-1 0 0,-20 31 1 0 0,27-35-25 0 0,1-1 1 0 0,0 1 0 0 0,0-1-1 0 0,1 2 1 0 0,1-1 0 0 0,0 0 0 0 0,1 1-1 0 0,0 0 1 0 0,1 0 0 0 0,-1 20 0 0 0,2-30-53 0 0,1 0 0 0 0,1 0 1 0 0,-1-1-1 0 0,0 1 0 0 0,1 0 1 0 0,-1-1-1 0 0,1 1 0 0 0,0 0 1 0 0,-1-1-1 0 0,1 1 0 0 0,1-1 1 0 0,-1 1-1 0 0,0-1 1 0 0,1 0-1 0 0,-1 1 0 0 0,1-1 1 0 0,0 0-1 0 0,-1 0 0 0 0,1 0 1 0 0,0 0-1 0 0,0 0 0 0 0,0-1 1 0 0,4 3-1 0 0,-2-2-6 0 0,0-1-1 0 0,0 1 1 0 0,0-1 0 0 0,1 1-1 0 0,-1-2 1 0 0,0 1-1 0 0,1 0 1 0 0,-1-1 0 0 0,1 0-1 0 0,-1 0 1 0 0,0 0 0 0 0,1 0-1 0 0,7-2 1 0 0,-2 0 50 0 0,1-1 1 0 0,-1 0-1 0 0,1-1 1 0 0,-1 0-1 0 0,0 0 1 0 0,17-12-1 0 0,-20 12-11 0 0,0 0 0 0 0,-1-1 1 0 0,0 0-1 0 0,0-1 0 0 0,-1 0 0 0 0,0 1 0 0 0,0-1 0 0 0,0-1 0 0 0,0 1 0 0 0,3-9 0 0 0,24-42 546 0 0,-31 56-530 0 0,0 13-76 0 0,-1 1 128 0 0,0 1 1 0 0,-1-1 0 0 0,0 0 0 0 0,-1 1 0 0 0,-5 15 0 0 0,-24 67 448 0 0,12-43-447 0 0,-49 193-844 0 0,66-221-51 0 0,2-23-383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5063 0 0,'0'0'390'0'0,"-2"1"32"0"0,-6 6 1614 0 0,1 0-1 0 0,0 0 0 0 0,-8 9 0 0 0,7-5-1267 0 0,1 0 0 0 0,0 0-1 0 0,0 1 1 0 0,-4 13 0 0 0,-57 147 2197 0 0,10-24-2146 0 0,-62 178-242 0 0,114-309-652 0 0,1 2-1 0 0,1-1 0 0 0,1 0 1 0 0,-3 32-1 0 0,8-49-1099 0 0,7 2-361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11111 0 0,'0'0'1243'0'0,"0"2"-942"0"0,-3 7-63 0 0,1 0-1 0 0,-2-1 0 0 0,1 1 1 0 0,-1 0-1 0 0,-1-1 0 0 0,0 0 1 0 0,0 0-1 0 0,0-1 0 0 0,-1 1 1 0 0,-7 6-1 0 0,-10 17 438 0 0,0 0 0 0 0,-27 54 0 0 0,32-51-660 0 0,2 1 0 0 0,1 0 0 0 0,-20 73 0 0 0,33-100-15 0 0,-20 90 0 0 0,20-85 0 0 0,1 0 0 0 0,0 0 0 0 0,1 0 0 0 0,0 0 0 0 0,4 22 0 0 0,-4-30 55 0 0,2 1 0 0 0,-1-1-1 0 0,0 0 1 0 0,1 0 0 0 0,0 0 0 0 0,1 0-1 0 0,-1 0 1 0 0,1-1 0 0 0,-1 1-1 0 0,1-1 1 0 0,1 0 0 0 0,-1 0-1 0 0,1 0 1 0 0,-1 0 0 0 0,1 0 0 0 0,0-1-1 0 0,1 1 1 0 0,-1-1 0 0 0,1 0-1 0 0,-1-1 1 0 0,1 1 0 0 0,0-1 0 0 0,0 0-1 0 0,0 0 1 0 0,0 0 0 0 0,0-1-1 0 0,0 0 1 0 0,0 0 0 0 0,7 0 0 0 0,22 0 225 0 0,1-2 0 0 0,-1-1 0 0 0,0-2 0 0 0,0-2 0 0 0,0-1 1 0 0,40-13-1 0 0,-44 10-219 0 0,0-1 1 0 0,-1-1-1 0 0,54-31 1 0 0,-72 36-51 0 0,0-1 1 0 0,-1 0 0 0 0,1-1-1 0 0,-2 0 1 0 0,1 0 0 0 0,-1-1-1 0 0,-1 0 1 0 0,0-1 0 0 0,0 0-1 0 0,-1 0 1 0 0,0-1 0 0 0,5-12-1 0 0,-9 17-10 0 0,3-8 17 0 0,8-26 0 0 0,-13 37-10 0 0,0 1-1 0 0,-1-1 1 0 0,1 0 0 0 0,-1 1-1 0 0,0-1 1 0 0,0 0-1 0 0,0 0 1 0 0,0 0 0 0 0,0 1-1 0 0,-1-1 1 0 0,0 0 0 0 0,-2-6-1 0 0,2 8-7 0 0,0 1 0 0 0,0-1 0 0 0,0 1 0 0 0,0 0 0 0 0,0 0 0 0 0,0 0 0 0 0,-1-1 0 0 0,1 1 0 0 0,0 0 0 0 0,-1 0 0 0 0,1 1 0 0 0,0-1 0 0 0,-1 0 0 0 0,0 0 0 0 0,1 1 0 0 0,-1-1 0 0 0,1 1 0 0 0,-1-1 0 0 0,1 1 0 0 0,-1 0 0 0 0,0 0 0 0 0,1 0 0 0 0,-1 0 0 0 0,0 0 0 0 0,1 0 0 0 0,-1 0 0 0 0,0 0 0 0 0,-2 1 0 0 0,-7 1 0 0 0,0 1 0 0 0,0 0 0 0 0,-11 5 0 0 0,11-4 0 0 0,-12 4-12 0 0,-1 2 0 0 0,1 1 0 0 0,-25 15 1 0 0,36-18 4 0 0,0 0 1 0 0,1 1 0 0 0,-1 0 0 0 0,2 1-1 0 0,-1 0 1 0 0,2 1 0 0 0,-10 12 0 0 0,15-17-36 0 0,0 0-1 0 0,1 0 1 0 0,0 0 0 0 0,-5 14 0 0 0,7-18-96 0 0,0 1 1 0 0,0-1-1 0 0,1 0 1 0 0,-1 1-1 0 0,1-1 1 0 0,0 1 0 0 0,0-1-1 0 0,0 1 1 0 0,0-1-1 0 0,0 1 1 0 0,0-1-1 0 0,1 1 1 0 0,-1-1-1 0 0,1 1 1 0 0,0-1-1 0 0,0 0 1 0 0,1 4 0 0 0,7 5-1089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1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0 740 11951 0 0,'0'0'547'0'0,"3"-7"181"0"0,0 4-718 0 0,0 1 0 0 0,0 0 0 0 0,0 1 0 0 0,1-1 0 0 0,-1 0 0 0 0,0 1 0 0 0,1 0 0 0 0,-1 0 0 0 0,5-1 0 0 0,1-1 255 0 0,-8 3 111 0 0,0 0-358 0 0,-1 0 0 0 0,0 0 0 0 0,1 0-1 0 0,-1 0 1 0 0,0 1 0 0 0,0-1-1 0 0,1 0 1 0 0,-1 0 0 0 0,0 0 0 0 0,1 0-1 0 0,-1 0 1 0 0,0 0 0 0 0,1 0 0 0 0,-1 0-1 0 0,0 0 1 0 0,1 0 0 0 0,-1 0 0 0 0,0 0-1 0 0,1 0 1 0 0,-1 0 0 0 0,0 0 0 0 0,1-1-1 0 0,0 1 1 0 0,0 0 7 0 0,0-1 0 0 0,0 1-1 0 0,1 0 1 0 0,-1 0 0 0 0,0-1 0 0 0,0 1 0 0 0,1 0-1 0 0,-1 0 1 0 0,0 0 0 0 0,0 1 0 0 0,1-1 0 0 0,-1 0-1 0 0,0 0 1 0 0,0 1 0 0 0,1-1 0 0 0,-1 1-1 0 0,2 0 1 0 0,0 1 31 0 0,0-1 0 0 0,0 1-1 0 0,0 0 1 0 0,-1 0-1 0 0,1 0 1 0 0,0 0 0 0 0,-1 1-1 0 0,1-1 1 0 0,-1 1 0 0 0,0-1-1 0 0,0 1 1 0 0,0 0-1 0 0,0 0 1 0 0,-1 0 0 0 0,4 6-1 0 0,0 3 305 0 0,0 1-1 0 0,4 22 0 0 0,6 48 1168 0 0,-11-57-1160 0 0,1 1 0 0 0,1-1 1 0 0,10 28-1 0 0,-12-42-322 0 0,34 78 136 0 0,-31-74-168 0 0,2-1 0 0 0,0 1 1 0 0,14 17-1 0 0,-23-32-3 0 0,0-1-1 0 0,0 0 1 0 0,0 0 0 0 0,0 1-1 0 0,1-1 1 0 0,-1 0 0 0 0,0 0-1 0 0,0 1 1 0 0,0-1 0 0 0,0 0-1 0 0,1 0 1 0 0,-1 1 0 0 0,0-1-1 0 0,0 0 1 0 0,0 0 0 0 0,1 0-1 0 0,-1 0 1 0 0,0 1 0 0 0,0-1-1 0 0,1 0 1 0 0,-1 0 0 0 0,0 0-1 0 0,0 0 1 0 0,1 0 0 0 0,-1 0-1 0 0,0 0 1 0 0,1 0 0 0 0,-1 0-1 0 0,0 0 1 0 0,0 0 0 0 0,1 0 0 0 0,-1 0-1 0 0,0 0 1 0 0,1 0 0 0 0,-1 0-1 0 0,0 0 1 0 0,0 0 0 0 0,1 0-1 0 0,-1 0 1 0 0,4-13 124 0 0,-5-19-76 0 0,-15-42 79 0 0,-2-22-128 0 0,13 40-83 0 0,3 1 0 0 0,5-57-1 0 0,21-110-238 0 0,62-294-1607 0 0,-78 484 1871 0 0,-7 30 186 0 0,-2 4-83 0 0,-1 2-35 0 0,1 0-15 0 0,-1-1-1 0 0,1 0 1 0 0,0 0-1 0 0,0 1 1 0 0,0-1-1 0 0,0 1 0 0 0,0-1 1 0 0,1 1-1 0 0,0-1 1 0 0,-1 1-1 0 0,1-1 1 0 0,1 1-1 0 0,-1 0 0 0 0,0-1 1 0 0,3 7-1 0 0,-1 2-3 0 0,0-1 0 0 0,1 1 0 0 0,0-1 0 0 0,1 0 0 0 0,0 0 0 0 0,1-1 0 0 0,0 1 0 0 0,0-1 0 0 0,2 0 0 0 0,8 11 0 0 0,-9-14 0 0 0,0 0 0 0 0,1-1 0 0 0,0 1 0 0 0,0-1 0 0 0,1-1 0 0 0,-1 1 0 0 0,1-1 0 0 0,1-1 0 0 0,-1 0 0 0 0,1 0 0 0 0,-1 0 0 0 0,1-1 0 0 0,10 2 0 0 0,7 0 5 0 0,0 0-1 0 0,0-3 1 0 0,0 0-1 0 0,0-1 0 0 0,35-4 1 0 0,133-26 69 0 0,-87 11-28 0 0,169-17 98 0 0,-46 7 357 0 0,213-5 639 0 0,-202 21-706 0 0,191-8-76 0 0,64-12-174 0 0,-312 16-89 0 0,119-14 110 0 0,226-12 219 0 0,-218 42-247 0 0,-241 4-114 0 0,0 3 0 0 0,97 23-1 0 0,-112-13-106 0 0,-1 2 0 0 0,71 36 0 0 0,-9-5-3514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3679 0 0,'0'0'167'0'0,"-1"1"306"0"0,-3 3 649 0 0,0-1-1 0 0,0 1 0 0 0,0-1 0 0 0,1 1 1 0 0,0 0-1 0 0,-4 6 0 0 0,3-3-369 0 0,0 0 1 0 0,0 1-1 0 0,-3 10 0 0 0,0 5-471 0 0,-6 43-1 0 0,9-40 597 0 0,-10 52-230 0 0,-20 100-102 0 0,24-136-512 0 0,-3 0 1 0 0,-17 44-1 0 0,14-54 235 0 0,-2 1 0 0 0,-34 48 0 0 0,41-63 124 0 0,11-16-237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148 449 8495 0 0,'0'0'388'0'0,"-2"1"-10"0"0,-24 17-283 0 0,19-13 362 0 0,0 0 0 0 0,-1 0 0 0 0,1-1 0 0 0,-1 0 0 0 0,0 0 1 0 0,0-1-1 0 0,0 0 0 0 0,-11 3 0 0 0,17-6-276 0 0,1 0 1 0 0,-1 1-1 0 0,0-1 1 0 0,0 0-1 0 0,0 0 1 0 0,1 0-1 0 0,-1 0 1 0 0,0 0-1 0 0,0-1 1 0 0,0 1-1 0 0,1 0 1 0 0,-1-1-1 0 0,0 0 1 0 0,0 1-1 0 0,-2-2 1 0 0,3 1-132 0 0,1 0 1 0 0,-1 0 0 0 0,0 0 0 0 0,0 0-1 0 0,1 0 1 0 0,-1 0 0 0 0,1 0 0 0 0,-1 0-1 0 0,1 0 1 0 0,-1 0 0 0 0,1 0-1 0 0,0 0 1 0 0,-1 0 0 0 0,1-1 0 0 0,0 1-1 0 0,0 0 1 0 0,0 0 0 0 0,0 0-1 0 0,0-1 1 0 0,0 1 0 0 0,0 0 0 0 0,0 0-1 0 0,0 0 1 0 0,1 0 0 0 0,-1 0 0 0 0,1-2-1 0 0,1-6 46 0 0,1 0 0 0 0,1-1 0 0 0,0 1-1 0 0,0 1 1 0 0,8-13 0 0 0,32-41 146 0 0,-13 20-160 0 0,56-81-59 0 0,-65 96-21 0 0,1 0 0 0 0,33-29 0 0 0,-45 46 68 0 0,0 1 0 0 0,1 1 0 0 0,0 0 0 0 0,0 0 0 0 0,15-6 0 0 0,-22 12-30 0 0,1 0 0 0 0,-1 0 0 0 0,1 1 0 0 0,-1-1 0 0 0,1 1 0 0 0,-1 1 0 0 0,7-1 0 0 0,-9 1-23 0 0,0 0-1 0 0,1 0 0 0 0,-1 1 1 0 0,0-1-1 0 0,0 1 0 0 0,1 0 0 0 0,-1 0 1 0 0,0 0-1 0 0,0 0 0 0 0,0 1 1 0 0,0-1-1 0 0,5 5 0 0 0,-4-3 14 0 0,-1 0 0 0 0,1 1 0 0 0,-1-1 0 0 0,0 1 0 0 0,0 0 0 0 0,-1 0 0 0 0,1 1 0 0 0,-1-1 0 0 0,0 0 0 0 0,0 1 0 0 0,0-1 0 0 0,-1 1 0 0 0,1 0 0 0 0,-1-1 0 0 0,1 9 0 0 0,-1 0-14 0 0,0 1-1 0 0,0 0 0 0 0,-1 0 0 0 0,-3 17 0 0 0,1-16-10 0 0,0 1-1 0 0,-2-1 1 0 0,0 0-1 0 0,0 0 1 0 0,-2-1-1 0 0,0 1 1 0 0,0-1-1 0 0,-1-1 1 0 0,-17 24-1 0 0,17-28 24 0 0,0 0 0 0 0,-1 0 0 0 0,0-1 0 0 0,0 0 0 0 0,-1-1 0 0 0,0 0 0 0 0,0-1 0 0 0,-1 1 0 0 0,0-2 0 0 0,0 1-1 0 0,0-1 1 0 0,-1-1 0 0 0,-21 6 0 0 0,-124 26-868 0 0,148-33-136 0 0,1-1-1130 0 0,1-1-2838 0 0,-2-1-142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6 254 4607 0 0,'0'0'1642'0'0,"-5"-15"2283"0"0,5 11-3680 0 0,0 1 1 0 0,1-1-1 0 0,-1 0 0 0 0,1 1 1 0 0,0-1-1 0 0,0 1 0 0 0,0 0 0 0 0,1-1 1 0 0,-1 1-1 0 0,1 0 0 0 0,3-5 1 0 0,24-34 661 0 0,-13 23-634 0 0,0 1 0 0 0,2 0 0 0 0,28-24-1 0 0,-37 36-150 0 0,0-1 0 0 0,0 2 0 0 0,0-1 0 0 0,1 1 0 0 0,-1 0-1 0 0,1 1 1 0 0,1 0 0 0 0,-1 1 0 0 0,0 0 0 0 0,17-2 0 0 0,-24 5-40 0 0,1 0 1 0 0,0 0 0 0 0,0 0 0 0 0,-1 1 0 0 0,1-1-1 0 0,0 1 1 0 0,-1 0 0 0 0,1 0 0 0 0,-1 0 0 0 0,1 1-1 0 0,-1-1 1 0 0,1 1 0 0 0,-1 0 0 0 0,4 2 0 0 0,3 4 127 0 0,0 0 0 0 0,14 15 0 0 0,-20-19-124 0 0,-3-3 20 0 0,16 17 874 0 0,-12-12-842 0 0,-1-2-104 0 0,1 1 0 0 0,0-1 0 0 0,0-1 0 0 0,1 1 1 0 0,-1 0-1 0 0,1-1 0 0 0,-1 0 0 0 0,1-1 0 0 0,0 1 0 0 0,0-1 0 0 0,1 0 0 0 0,-1-1 0 0 0,0 1 0 0 0,0-1 0 0 0,1-1 0 0 0,-1 1 0 0 0,1-1 0 0 0,-1 0 0 0 0,0 0 0 0 0,11-2 0 0 0,6-4-319 0 0,-1 0 0 0 0,1-1 0 0 0,-1-1 0 0 0,26-13 0 0 0,-25 11-457 0 0,5-3-1195 0 0,-2-1-4058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5063 0 0,'2'0'4267'0'0,"-2"0"-4085"0"0,0 0 0 0 0,5 3 4183 0 0,-5-3-4183 0 0,0 0 0 0 0,0 1 0 0 0,1-1-1 0 0,-1 0 1 0 0,0 0 0 0 0,0 1 0 0 0,0-1 0 0 0,0 0 0 0 0,0 0 0 0 0,0 0 0 0 0,0 1-1 0 0,0-1 1 0 0,0 0 0 0 0,0 0 0 0 0,0 1 0 0 0,0-1 0 0 0,0 0 0 0 0,0 0 0 0 0,0 1-1 0 0,0-1 1 0 0,0 0 0 0 0,-1 1 0 0 0,-8 18 1442 0 0,-18 16-2155 0 0,11-18 597 0 0,-11 11 24 0 0,1 2 0 0 0,-23 34 0 0 0,26-29 29 0 0,-18 39-1 0 0,33-57-85 0 0,1 0-1 0 0,0 1 1 0 0,2 0 0 0 0,-7 32-1 0 0,11-40-27 0 0,-1 0 0 0 0,2 0 0 0 0,-1-1 0 0 0,2 14 0 0 0,0-18-1 0 0,0 0 0 0 0,0 1 0 0 0,0-1 0 0 0,1 0-1 0 0,0 0 1 0 0,0 0 0 0 0,0 0 0 0 0,1 0 0 0 0,3 5 0 0 0,1 1-28 0 0,1-1 0 0 0,-1 0 0 0 0,15 12 0 0 0,-19-19-202 0 0,-1 0 0 0 0,1-1 0 0 0,0 0 0 0 0,0 0 1 0 0,0 0-1 0 0,0 0 0 0 0,0 0 0 0 0,0-1 0 0 0,1 1 1 0 0,-1-1-1 0 0,1 0 0 0 0,-1 0 0 0 0,1 0 0 0 0,-1-1 0 0 0,1 1 1 0 0,-1-1-1 0 0,5 0 0 0 0,-6 0-18 0 0,-1 0 0 0 0,1-1 1 0 0,-1 1-1 0 0,1-1 0 0 0,-1 1 0 0 0,1-1 1 0 0,-1 1-1 0 0,0-1 0 0 0,1 0 0 0 0,-1 0 1 0 0,0 0-1 0 0,1 0 0 0 0,1-2 0 0 0,-1 1-327 0 0,1 0-1476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13503 0 0,'0'0'1990'0'0,"2"0"-1409"0"0,-1 0-470 0 0,0-1 1 0 0,0 1-1 0 0,0 0 1 0 0,1 0 0 0 0,-1 0-1 0 0,0 0 1 0 0,0 0-1 0 0,0 0 1 0 0,0 0-1 0 0,0 1 1 0 0,0-1-1 0 0,1 0 1 0 0,-1 1-1 0 0,0-1 1 0 0,0 1-1 0 0,0-1 1 0 0,0 1-1 0 0,0-1 1 0 0,0 1-1 0 0,1 1 1 0 0,-1-1-18 0 0,0 1 1 0 0,0-1 0 0 0,0 1 0 0 0,0-1-1 0 0,0 1 1 0 0,0-1 0 0 0,-1 1-1 0 0,1 0 1 0 0,0 0 0 0 0,-1-1-1 0 0,0 1 1 0 0,1 2 0 0 0,0 3 105 0 0,-1 0-1 0 0,0 0 1 0 0,-1 1 0 0 0,1-1 0 0 0,-4 13 0 0 0,0 0 92 0 0,-2 0 1 0 0,0 0-1 0 0,-17 36 0 0 0,-5-2-43 0 0,-30 84 1 0 0,56-133-320 0 0,1 0 1 0 0,0 0-1 0 0,-1 1 1 0 0,2-1 0 0 0,-1 0-1 0 0,1 0 1 0 0,-1 1-1 0 0,2-1 1 0 0,-1 0-1 0 0,0 1 1 0 0,3 6 0 0 0,-3-10-177 0 0,1-1 0 0 0,0 0 0 0 0,-1 0 0 0 0,1 0 0 0 0,0 0 0 0 0,0 1 0 0 0,0-1 0 0 0,0 0 1 0 0,0-1-1 0 0,0 1 0 0 0,0 0 0 0 0,0 0 0 0 0,0 0 0 0 0,1-1 0 0 0,-1 1 0 0 0,2 1 1 0 0,10 2-6241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10591 0 0,'0'0'5563'0'0,"2"1"-4150"0"0,2 2-1284 0 0,0-1 0 0 0,0 0-1 0 0,0 0 1 0 0,0-1 0 0 0,0 1 0 0 0,0-1-1 0 0,1 0 1 0 0,-1 0 0 0 0,0 0-1 0 0,1 0 1 0 0,-1-1 0 0 0,5 0 0 0 0,9 0 206 0 0,31-4 0 0 0,1-5-798 0 0,-1-2-1 0 0,53-19 1 0 0,-74 21-483 0 0</inkml:trace>
  <inkml:trace contextRef="#ctx0" brushRef="#br0" timeOffset="1">602 23 2759 0 0,'1'1'530'0'0,"2"4"532"0"0,0 0 0 0 0,-1 0 1 0 0,1 1-1 0 0,-1-1 0 0 0,0 0 1 0 0,0 1-1 0 0,1 8 0 0 0,-2-6-141 0 0,0 0 0 0 0,0 1 0 0 0,-1-1-1 0 0,-2 13 1 0 0,-2 4 175 0 0,-1 0 0 0 0,-14 36 1 0 0,7-20 20 0 0,-24 82-280 0 0,-61 140 0 0 0,84-238-898 0 0,9-19-74 0 0,1 0 0 0 0,0 0 0 0 0,0 0 0 0 0,1 0 1 0 0,-1 1-1 0 0,1-1 0 0 0,1 1 0 0 0,-1-1 1 0 0,0 8-1 0 0,15-20-6096 0 0,3-6-161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7743 0 0,'0'0'704'0'0,"0"-2"-581"0"0,2-4 27 0 0,1-1 0 0 0,-1 1 0 0 0,1 0 0 0 0,0-1 0 0 0,1 1 0 0 0,-1 1-1 0 0,1-1 1 0 0,0 0 0 0 0,7-6 0 0 0,4-6 291 0 0,-1-2-80 0 0,6-8 490 0 0,1 0 0 0 0,2 2 0 0 0,35-34 1 0 0,-50 54-636 0 0,0-1 1 0 0,0 1 0 0 0,1 0-1 0 0,0 1 1 0 0,0 0 0 0 0,1 0 0 0 0,-1 1-1 0 0,1 0 1 0 0,0 1 0 0 0,0 0 0 0 0,0 1-1 0 0,1 0 1 0 0,-1 0 0 0 0,0 1-1 0 0,19 0 1 0 0,-16 2-20 0 0,-1 0-1 0 0,0 1 1 0 0,1 0-1 0 0,-1 1 1 0 0,0 0-1 0 0,-1 1 1 0 0,1 0 0 0 0,17 9-1 0 0,-23-9-106 0 0,0 0 0 0 0,1 0 0 0 0,-1 0 0 0 0,-1 1 0 0 0,1 0 0 0 0,-1 0 0 0 0,0 1 0 0 0,0-1 0 0 0,0 1 0 0 0,-1 0-1 0 0,0 0 1 0 0,0 1 0 0 0,0-1 0 0 0,-1 1 0 0 0,3 9 0 0 0,-3-8 7 0 0,-1 1 0 0 0,0-1 0 0 0,-1 0 0 0 0,0 1-1 0 0,0-1 1 0 0,-1 0 0 0 0,0 1 0 0 0,-2 9 0 0 0,-1 3 96 0 0,-1 0 1 0 0,-8 22-1 0 0,10-39-192 0 0,0 1-1 0 0,0-1 1 0 0,-1 1-1 0 0,1-1 0 0 0,-1 0 1 0 0,0 0-1 0 0,0 0 1 0 0,-1-1-1 0 0,1 1 1 0 0,-1-1-1 0 0,0 0 1 0 0,0 0-1 0 0,0 0 0 0 0,0 0 1 0 0,0-1-1 0 0,-6 3 1 0 0,-8 3-173 0 0,0 0 0 0 0,-34 9 0 0 0,-5-3-20 0 0,-1-3 0 0 0,0-2 0 0 0,-61 2 0 0 0,111-11-268 0 0,-1 0 1 0 0,0 0-1 0 0,-9-2 0 0 0,1-4-5134 0 0,8 1-317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9815 0 0,'0'0'1132'0'0,"2"-1"-673"0"0,6-1-111 0 0,-1-1-1 0 0,1-1 1 0 0,-1 1-1 0 0,0-1 1 0 0,-1 0-1 0 0,11-9 1 0 0,37-35 305 0 0,-48 42-568 0 0,60-68 160 0 0,-8 8 287 0 0,-49 57-336 0 0,0 1 0 0 0,1 0-1 0 0,0 0 1 0 0,0 1 0 0 0,12-6 0 0 0,-13 8-7 0 0,-1 0-79 0 0,0 1-1 0 0,0 0 1 0 0,0 1-1 0 0,1 0 1 0 0,15-4 0 0 0,-22 7-101 0 0,0 0 0 0 0,-1-1 0 0 0,1 1 0 0 0,0 0 0 0 0,0 1 0 0 0,-1-1 0 0 0,1 0 1 0 0,0 0-1 0 0,0 1 0 0 0,-1-1 0 0 0,1 1 0 0 0,0 0 0 0 0,-1-1 0 0 0,4 3 1 0 0,-4-2-3 0 0,1 0 1 0 0,-1 1 0 0 0,1-1-1 0 0,-1 1 1 0 0,0 0 0 0 0,1-1-1 0 0,-1 1 1 0 0,0 0 0 0 0,0 0-1 0 0,0 0 1 0 0,0 0 0 0 0,-1 0-1 0 0,1 0 1 0 0,0 0 0 0 0,0 2-1 0 0,3 20 147 0 0,-1 0 0 0 0,0 26 0 0 0,-2-30-107 0 0,0 0 0 0 0,1-1 0 0 0,2 1-1 0 0,5 21 1 0 0,-8-39-35 0 0,-1 0-1 0 0,1 0 1 0 0,0 0-1 0 0,0 0 0 0 0,0 0 1 0 0,1 0-1 0 0,-1 0 1 0 0,0 0-1 0 0,1 0 1 0 0,-1-1-1 0 0,1 1 0 0 0,0-1 1 0 0,0 1-1 0 0,-1-1 1 0 0,1 0-1 0 0,3 2 1 0 0,-2-1 22 0 0,1-1 1 0 0,-1 0 0 0 0,1 0-1 0 0,-1 0 1 0 0,1 0-1 0 0,-1-1 1 0 0,1 1 0 0 0,0-1-1 0 0,5 0 1 0 0,3-1 73 0 0,0-1 0 0 0,0 0 0 0 0,0-1 0 0 0,0 0 0 0 0,11-6 1 0 0,-10 4-127 0 0,-1-1 0 0 0,22-15 1 0 0,0 1-2009 0 0,-21 12 879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93 4607 0 0,'12'-11'-300'0'0,"25"-24"3282"0"0,-32 30-1467 0 0,1 1-1 0 0,0 0 1 0 0,0 1-1 0 0,0-1 1 0 0,9-3 0 0 0,-1 2 42 0 0,-8 2-844 0 0,0 1 0 0 0,1-1 0 0 0,-1 1 0 0 0,1 1 1 0 0,0-1-1 0 0,7 0 0 0 0,-14 2-699 0 0,1 0-1 0 0,-1 0 1 0 0,0 1 0 0 0,1-1 0 0 0,-1 0 0 0 0,0 0 0 0 0,1 0-1 0 0,-1 1 1 0 0,0-1 0 0 0,1 0 0 0 0,-1 0 0 0 0,0 1 0 0 0,1-1-1 0 0,-1 0 1 0 0,0 1 0 0 0,0-1 0 0 0,0 0 0 0 0,1 1-1 0 0,-1-1 1 0 0,0 0 0 0 0,0 1 0 0 0,0-1 0 0 0,0 1 0 0 0,0-1-1 0 0,1 0 1 0 0,-1 1 0 0 0,0-1 0 0 0,0 0 0 0 0,0 1-1 0 0,0-1 1 0 0,0 1 0 0 0,0-1 0 0 0,0 0 0 0 0,-1 1 0 0 0,1-1-1 0 0,0 1 1 0 0,0-1 0 0 0,0 0 0 0 0,0 1 0 0 0,0-1 0 0 0,-1 0-1 0 0,1 1 1 0 0,-7 17 222 0 0,3-13-199 0 0,0 0 0 0 0,0 0 0 0 0,-1 0 0 0 0,1-1 0 0 0,-1 0 0 0 0,0 0-1 0 0,-9 6 1 0 0,-43 21 61 0 0,47-26-83 0 0,-21 10-28 0 0,-1-1-1 0 0,0-2 0 0 0,-1 0 1 0 0,-1-3-1 0 0,0 0 0 0 0,0-3 1 0 0,-47 4-1 0 0,75-10-31 0 0,-1 0 1 0 0,0 0-1 0 0,1-1 1 0 0,-1 0-1 0 0,-8-2 0 0 0,13 3-10 0 0,0-1 0 0 0,0 0 0 0 0,0 1 0 0 0,0-1 0 0 0,0 0 1 0 0,0 0-1 0 0,0 0 0 0 0,0-1 0 0 0,0 1 0 0 0,1 0 0 0 0,-1-1 0 0 0,0 1 0 0 0,1-1 0 0 0,-1 1 0 0 0,1-1 0 0 0,0 0 0 0 0,-1 0 0 0 0,-1-3 0 0 0,3 4-8 0 0,0 0 1 0 0,0 0-1 0 0,0 0 0 0 0,0 0 0 0 0,0 0 1 0 0,0 0-1 0 0,0-1 0 0 0,0 1 0 0 0,1 0 0 0 0,-1 0 1 0 0,0 0-1 0 0,0 0 0 0 0,1 0 0 0 0,-1 0 1 0 0,1 0-1 0 0,-1 1 0 0 0,1-1 0 0 0,0-1 1 0 0,14-15-480 0 0,-15 17 539 0 0,0 0 1 0 0,0-1-1 0 0,0 1 1 0 0,0 0-1 0 0,0 0 1 0 0,0 0-1 0 0,0 0 1 0 0,0 0 0 0 0,0 0-1 0 0,0 0 1 0 0,0 0-1 0 0,0 0 1 0 0,0 0-1 0 0,1-1 1 0 0,-1 1-1 0 0,0 0 1 0 0,0 0 0 0 0,0 0-1 0 0,0 0 1 0 0,0 0-1 0 0,0 0 1 0 0,0 0-1 0 0,1 0 1 0 0,-1 0-1 0 0,0 0 1 0 0,0 0 0 0 0,0 0-1 0 0,0 0 1 0 0,0 0-1 0 0,0 0 1 0 0,0 0-1 0 0,1 0 1 0 0,-1 0 0 0 0,0 0-1 0 0,0 0 1 0 0,0 0-1 0 0,0 0 1 0 0,0 0-1 0 0,0 0 1 0 0,0 1-1 0 0,0-1 1 0 0,1 0 0 0 0,-1 0-1 0 0,0 0 1 0 0,0 0-1 0 0,0 7-16 0 0,-3 7 29 0 0,-52 126 354 0 0,6-17 632 0 0,12-40-500 0 0,37-81-37 0 0,10-8-379 0 0,31-15-176 0 0,-12 6-297 0 0,-1 1 1 0 0,38-13-1 0 0,-55 24 353 0 0,-1 1-1 0 0,0-1 0 0 0,1 2 0 0 0,-1-1 0 0 0,1 1 0 0 0,-1 1 1 0 0,1 0-1 0 0,-1 0 0 0 0,1 1 0 0 0,18 5 0 0 0,10 2 166 0 0,51 3 0 0 0,-14-2 200 0 0,-74-8-277 0 0,1-1-1 0 0,0 0 1 0 0,-1 1 0 0 0,1 0 0 0 0,-1 0-1 0 0,1 0 1 0 0,-1 0 0 0 0,0 0-1 0 0,1 0 1 0 0,-1 1 0 0 0,0-1 0 0 0,0 1-1 0 0,0-1 1 0 0,0 1 0 0 0,0 0 0 0 0,0 0-1 0 0,3 4 1 0 0,-4-4-11 0 0,1 1 1 0 0,-1 0-1 0 0,0 0 1 0 0,0 0-1 0 0,0 0 0 0 0,0 1 1 0 0,0-1-1 0 0,-1 0 1 0 0,1 0-1 0 0,-1 0 0 0 0,0 1 1 0 0,0 5-1 0 0,-2-1-9 0 0,1 1 0 0 0,-1-1 0 0 0,0 0 0 0 0,-1 0 0 0 0,0 0 0 0 0,0 0 0 0 0,0 0 0 0 0,-1-1 0 0 0,-1 1 0 0 0,-5 7 0 0 0,2-5 77 0 0,-81 98 701 0 0,78-97-786 0 0,-1 0 0 0 0,0 0 0 0 0,0-1 1 0 0,-1-1-1 0 0,0 0 0 0 0,-25 12 0 0 0,23-14-7 0 0,-1-1-1 0 0,0 0 1 0 0,0-1 0 0 0,0 0-1 0 0,-1-2 1 0 0,1 0-1 0 0,-1 0 1 0 0,0-2 0 0 0,0 0-1 0 0,-23-2 1 0 0,30 0 6 0 0,-1-1 1 0 0,1-1-1 0 0,0 1 1 0 0,0-1 0 0 0,-18-9-1 0 0,25 11-21 0 0,-10-6 15 0 0,12 7-11 0 0,0 0 0 0 0,1 0 1 0 0,-1-1-1 0 0,0 1 0 0 0,1 0 1 0 0,-1-1-1 0 0,0 1 0 0 0,1-1 1 0 0,-1 1-1 0 0,1-1 0 0 0,-1 1 1 0 0,1-1-1 0 0,-1 1 0 0 0,1-1 1 0 0,-1 1-1 0 0,1-1 1 0 0,-1 0-1 0 0,1 1 0 0 0,-1-2 0 0 0,1 0 5 0 0,-1 1-22 0 0,0 0-1 0 0,1 0 1 0 0,-1-1 0 0 0,0 1-1 0 0,1 0 1 0 0,0 0 0 0 0,-1-1-1 0 0,1 1 1 0 0,0 0 0 0 0,0-1 0 0 0,-1 1-1 0 0,1-1 1 0 0,0 1 0 0 0,0 0-1 0 0,1-1 1 0 0,-1 1 0 0 0,0 0-1 0 0,0-1 1 0 0,1 1 0 0 0,-1 0-1 0 0,1-1 1 0 0,-1 1 0 0 0,1 0-1 0 0,-1 0 1 0 0,1-1 0 0 0,0 1-1 0 0,0 0 1 0 0,1-2 0 0 0,0 1-50 0 0,-2 1-612 0 0,7-10 1384 0 0,-4 8-3241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0,'0'0'498'0'0,"2"1"-406"0"0,26 4 23 0 0,18 6 5105 0 0,-12-2-2430 0 0,-22-6-2373 0 0,1 2 0 0 0,-1 0 0 0 0,0 0 1 0 0,0 1-1 0 0,0 0 0 0 0,-1 1 0 0 0,0 1 0 0 0,18 15 0 0 0,4 7 934 0 0,34 43 0 0 0,-66-72-1327 0 0,17 19 336 0 0,-1 1-1 0 0,-1 1 1 0 0,15 26 0 0 0,-24-34-266 0 0,-1 0 0 0 0,0 0-1 0 0,0 0 1 0 0,-2 0 0 0 0,1 1 0 0 0,-2 0-1 0 0,2 16 1 0 0,-3-9 21 0 0,0 1 1 0 0,-2-1-1 0 0,-1 1 0 0 0,-3 24 0 0 0,2-37-106 0 0,1 1-1 0 0,-2-1 0 0 0,0 0 1 0 0,0 1-1 0 0,-9 17 1 0 0,9-21-351 0 0,0-1 1 0 0,0 0 0 0 0,-1 0-1 0 0,0 0 1 0 0,0-1 0 0 0,0 1 0 0 0,-7 5-1 0 0,-14 15-2326 0 0,16-18 1560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8 267 3223 0 0,'0'0'10918'0'0,"-7"3"-6754"0"0,36-1-3603 0 0,1-1 0 0 0,0-2 1 0 0,40-5-1 0 0,-18 1-242 0 0,344-34 233 0 0,73-4 482 0 0,-24 17 101 0 0,341-29 529 0 0,-508 24-1515 0 0,401-31 207 0 0,-670 62-356 0 0,175-4 0 0 0,-150 5 0 0 0,-1 1 0 0 0,1 3 0 0 0,46 10 0 0 0,-72-13-47 0 0,0 1-1 0 0,-1-1 1 0 0,1 1 0 0 0,0 1-1 0 0,-1-1 1 0 0,0 1 0 0 0,0 1-1 0 0,0-1 1 0 0,10 10 0 0 0,-17-14-40 0 0,0 1 0 0 0,1 0 0 0 0,-1-1 0 0 0,0 1 0 0 0,0 0 0 0 0,1-1 0 0 0,-1 1-1 0 0,0 0 1 0 0,0 0 0 0 0,0-1 0 0 0,0 1 0 0 0,0 0 0 0 0,0 0 0 0 0,0-1 0 0 0,0 1 0 0 0,0 0 0 0 0,0 0 0 0 0,0-1 0 0 0,-1 1 0 0 0,1 0 0 0 0,0 0 0 0 0,-1 0 0 0 0,-7 15-1136 0 0,8-16 1169 0 0,0 1-90 0 0,-1 0-1 0 0,0 0 1 0 0,1 0-1 0 0,-1 0 1 0 0,0-1-1 0 0,0 1 0 0 0,0 0 1 0 0,0 0-1 0 0,0 0 1 0 0,0-1-1 0 0,0 1 1 0 0,0 0-1 0 0,0-1 1 0 0,-2 1-1 0 0,-7 2-975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20 789 5983 0 0,'0'0'1968'0'0,"0"2"-473"0"0,-9 30 2214 0 0,7-24-3508 0 0,0 0 0 0 0,0 0 0 0 0,0 0 0 0 0,0 16 1 0 0,2-13 84 0 0,0 1 1 0 0,2-1 0 0 0,-1 1 0 0 0,2-1-1 0 0,-1 0 1 0 0,6 15 0 0 0,0-7-50 0 0,1-1 0 0 0,19 30 0 0 0,-20-35-140 0 0,6 10 85 0 0,0-1 0 0 0,-2 2-1 0 0,13 30 1 0 0,-22-45-121 0 0,-1-2 119 0 0,0-1 0 0 0,0 0 0 0 0,7 11 1395 0 0,3-21-1127 0 0,-8-1-406 0 0,1 0 0 0 0,-2-1 0 0 0,1 1 0 0 0,0-1 1 0 0,-1 0-1 0 0,0 0 0 0 0,-1 0 0 0 0,3-8 0 0 0,13-56 0 0 0,-11 40 13 0 0,41-191-530 0 0,-19 85-228 0 0,32-153-1283 0 0,-48 195 1754 0 0,-2 10 263 0 0,0 45 42 0 0,-8 30-73 0 0,2 1 27 0 0,-5 7 1277 0 0,8 1-1279 0 0,0 1 1 0 0,0 1 0 0 0,-1-1-1 0 0,1 1 1 0 0,13 6 0 0 0,21 4-19 0 0,4-5 199 0 0,1-2 1 0 0,72-2-1 0 0,94-17 773 0 0,54-24 236 0 0,-87 9-449 0 0,297-57 290 0 0,-196 32-883 0 0,-224 46-320 0 0,0 4-1 0 0,0 1 1 0 0,58 6 0 0 0,-104-2 59 0 0,-1 0 1 0 0,1 0-1 0 0,0 2 1 0 0,14 4-1 0 0,-22-6 27 0 0,-1 0-1 0 0,0 0 1 0 0,1 0-1 0 0,-1 0 1 0 0,0 0-1 0 0,0 1 1 0 0,0-1-1 0 0,0 1 1 0 0,-1 0-1 0 0,1-1 1 0 0,2 4-1 0 0,-3-4-36 0 0,0 0 1 0 0,-1 1-1 0 0,1-1 1 0 0,-1 1-1 0 0,1-1 0 0 0,-1 1 1 0 0,1-1-1 0 0,-1 1 1 0 0,0-1-1 0 0,1 1 0 0 0,-1-1 1 0 0,0 1-1 0 0,0-1 1 0 0,0 1-1 0 0,-1-1 0 0 0,1 1 1 0 0,0-1-1 0 0,0 1 0 0 0,-2 2 1 0 0,-5 10-4874 0 0,-3 1-1545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78 180 5063 0 0,'0'0'8200'0'0,"1"2"-7840"0"0,0 3-164 0 0,0 0 0 0 0,0 1 0 0 0,-1-1 0 0 0,1 0-1 0 0,-1 1 1 0 0,-1-1 0 0 0,1 0 0 0 0,-1 1 0 0 0,0-1-1 0 0,0 0 1 0 0,0 0 0 0 0,-4 10 0 0 0,-4 6 253 0 0,-18 33 0 0 0,25-51-435 0 0,1 0-2 0 0,-9 13 166 0 0,2-11 57 0 0,2-8-78 0 0,-1-11-130 0 0,6 7-45 0 0,0 1 0 0 0,1 0 0 0 0,-1-1 0 0 0,1 1 0 0 0,0-1 0 0 0,1 1 0 0 0,0-1 0 0 0,0 1 0 0 0,0 0 0 0 0,1 0 0 0 0,-1-1 0 0 0,2 1-1 0 0,-1 0 1 0 0,1 0 0 0 0,0 1 0 0 0,0-1 0 0 0,5-7 0 0 0,3-3-45 0 0,1 1 0 0 0,1 1 0 0 0,0 0 0 0 0,23-20 0 0 0,-17 18 55 0 0,1 1-1 0 0,0 1 1 0 0,1 1 0 0 0,0 1 0 0 0,1 0-1 0 0,0 2 1 0 0,1 0 0 0 0,0 2 0 0 0,1 1-1 0 0,30-6 1 0 0,-49 12 74 0 0,0 0-1 0 0,0 1 1 0 0,0 0 0 0 0,0 0-1 0 0,0 0 1 0 0,0 1-1 0 0,0 0 1 0 0,0-1 0 0 0,0 2-1 0 0,0-1 1 0 0,-1 1-1 0 0,1-1 1 0 0,0 1 0 0 0,6 4-1 0 0,-10-5-33 0 0,0 0-1 0 0,0 0 1 0 0,0 0 0 0 0,0 0-1 0 0,0 0 1 0 0,0 0 0 0 0,-1 1-1 0 0,1-1 1 0 0,0 0 0 0 0,-1 1-1 0 0,1-1 1 0 0,0 0-1 0 0,-1 1 1 0 0,0-1 0 0 0,1 0-1 0 0,-1 3 1 0 0,2 22 262 0 0,-2-23-222 0 0,-1 14 149 0 0,-1-1 0 0 0,0 1 0 0 0,-8 23 0 0 0,6-21-97 0 0,0 1 0 0 0,-2 21 0 0 0,-1 87-1229 0 0,7-127-160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8607 0 0,'0'0'1040'0'0,"1"2"-402"0"0,-1 1-261 0 0,1 1-1 0 0,0-1 1 0 0,0 1 0 0 0,0-1 0 0 0,0 0 0 0 0,1 0-1 0 0,0 0 1 0 0,2 4 0 0 0,-3-6-263 0 0,0 1-1 0 0,0-1 1 0 0,0 0 0 0 0,0 1-1 0 0,0-1 1 0 0,1 0-1 0 0,-1 0 1 0 0,0 0 0 0 0,1 0-1 0 0,-1 0 1 0 0,1-1-1 0 0,-1 1 1 0 0,1 0 0 0 0,-1-1-1 0 0,1 1 1 0 0,0-1-1 0 0,-1 1 1 0 0,1-1 0 0 0,0 0-1 0 0,2 0 1 0 0,37-1 924 0 0,1-2-1 0 0,42-9 1 0 0,79-23-32 0 0,-87 17-452 0 0,-43 10-559 0 0,-1 2 0 0 0,64-4-1 0 0,-95 10-272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3679 0 0,'1'2'7394'0'0,"0"2"-7005"0"0,1 0 0 0 0,-1 0 0 0 0,0 0 0 0 0,0 1 1 0 0,-1-1-1 0 0,1 0 0 0 0,-1 1 0 0 0,0-1 0 0 0,0 0 0 0 0,0 1 1 0 0,-1-1-1 0 0,-1 7 0 0 0,-3 10 112 0 0,-10 27 0 0 0,5-16 295 0 0,-5 18-607 0 0,-56 214 1147 0 0,68-251-2338 0 0,1 1-1 0 0,0 0 0 0 0,1 19 1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2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8287 0 0,'2'0'6123'0'0,"2"1"-5809"0"0,-1 0 0 0 0,1 0 0 0 0,-1 1 0 0 0,1-1 1 0 0,-1 1-1 0 0,0 0 0 0 0,1-1 0 0 0,-1 2 0 0 0,5 3 0 0 0,26 27 255 0 0,-20-17-27 0 0,-13-14-461 0 0,-1 2-61 0 0,0 0 0 0 0,-1 0-1 0 0,0 0 1 0 0,1-1 0 0 0,-1 1-1 0 0,-1 0 1 0 0,1-1 0 0 0,0 1-1 0 0,-1-1 1 0 0,0 1 0 0 0,0-1-1 0 0,0 0 1 0 0,0 1 0 0 0,0-1-1 0 0,-1 0 1 0 0,0-1 0 0 0,-4 5-1 0 0,-2 3 83 0 0,-28 26 193 0 0,29-29-258 0 0,0 0 0 0 0,1 0-1 0 0,0 1 1 0 0,0 0 0 0 0,-9 14 0 0 0,9-11-15 0 0,5-8-7 0 0,0 0-1 0 0,-1 1 1 0 0,2-1 0 0 0,-1 1 0 0 0,0 0 0 0 0,1 0-1 0 0,-2 5 1 0 0,1-1 49 0 0,2-7-54 0 0,0 0 1 0 0,0 0-1 0 0,0 0 0 0 0,0 0 0 0 0,1 1 0 0 0,-1-1 0 0 0,0 0 0 0 0,0 0 1 0 0,1 0-1 0 0,-1 0 0 0 0,1 0 0 0 0,-1 0 0 0 0,1 0 0 0 0,-1 0 1 0 0,1 0-1 0 0,0 0 0 0 0,0 0 0 0 0,-1 0 0 0 0,1 0 0 0 0,0 0 0 0 0,0-1 1 0 0,0 1-1 0 0,0 0 0 0 0,0-1 0 0 0,0 1 0 0 0,0 0 0 0 0,0-1 1 0 0,0 0-1 0 0,0 1 0 0 0,2 0 0 0 0,5 2 25 0 0,-1-1 1 0 0,1 0-1 0 0,9 1 1 0 0,-15-2-42 0 0,33 3 82 0 0,1-1 0 0 0,38-2-1 0 0,34 2-729 0 0,-101-3 51 0 0,1 0 0 0 0,0 0 0 0 0,0 0-1 0 0,7-2 1 0 0,-4 0-941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3679 0 0,'0'2'8692'0'0,"-22"64"-3604"0"0,-19 34-3569 0 0,12-29-1068 0 0,-2 4-332 0 0,10-26-115 0 0,2 0 0 0 0,-18 75-1 0 0,35-109-56 0 0,1-1-1 0 0,0 0 1 0 0,1 0-1 0 0,1 0 1 0 0,0 0 0 0 0,1 0-1 0 0,4 16 1 0 0,1 10-5213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6911 0 0,'2'0'4107'0'0,"31"-9"478"0"0,0 1-3702 0 0,297-77 1014 0 0,-240 73-2763 0 0,-83 12 414 0 0,10-2-1022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 5983 0 0,'-2'0'464'0'0,"-18"1"-945"0"0,-14 8 5208 0 0,30-8-4110 0 0,0 0 0 0 0,1 1 0 0 0,0-1-1 0 0,-1 1 1 0 0,1 0 0 0 0,0 0 0 0 0,0 0 0 0 0,0 0 0 0 0,0 1 0 0 0,0-1 0 0 0,1 1 0 0 0,-1 0 0 0 0,-1 2 0 0 0,3-3 143 0 0,18 12-323 0 0,-13-12-385 0 0,0 0 0 0 0,1-1 0 0 0,-1 0 0 0 0,0 1 0 0 0,1-2 0 0 0,-1 1 0 0 0,1 0 0 0 0,-1-1 0 0 0,1 0 0 0 0,-1 0 0 0 0,7-1 0 0 0,7-1 178 0 0,27-8 0 0 0,-23 4-175 0 0,81-19 8 0 0,-49 11-653 0 0,0 1 1 0 0,99-8 0 0 0,-115 23-3030 0 0,-23-1 1516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493 104 4143 0 0,'40'-35'572'0'0,"-20"19"2693"0"0,0 1 0 0 0,44-23 2841 0 0,-65 53-5227 0 0,-2-4-785 0 0,0-1 1 0 0,-2 0-1 0 0,1 0 1 0 0,-1 0-1 0 0,0 0 1 0 0,-1-1-1 0 0,0 0 0 0 0,-8 10 1 0 0,10-15-77 0 0,-165 219 579 0 0,13-19-314 0 0,139-180-247 0 0,-43 57-7 0 0,-61 108-1 0 0,111-169-4 0 0,2-1 0 0 0,0 1 1 0 0,1 1-1 0 0,0 0 0 0 0,2 0 0 0 0,1 0 0 0 0,0 0 0 0 0,0 29 0 0 0,4-34 61 0 0,0-1 0 0 0,1 1 0 0 0,0-1 0 0 0,1 1 0 0 0,1-1-1 0 0,1 0 1 0 0,0 0 0 0 0,0 0 0 0 0,2-1 0 0 0,0 0 0 0 0,1 0-1 0 0,10 17 1 0 0,-8-19 21 0 0,0-1-1 0 0,0 0 0 0 0,1-1 1 0 0,0 0-1 0 0,1-1 1 0 0,0 0-1 0 0,1-1 1 0 0,20 12-1 0 0,-15-11 57 0 0,1-1 0 0 0,0 0 0 0 0,0-1-1 0 0,0-2 1 0 0,36 8 0 0 0,-19-10 154 0 0,0 0 1 0 0,-1-2-1 0 0,38-4 0 0 0,-44 3-202 0 0,-25 0-134 0 0,3 0-309 0 0,-2 0-2682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3223 0 0,'0'1'3254'0'0,"1"5"-1284"0"0,-1-1-1 0 0,0 0 1 0 0,0 0 0 0 0,-1 7 0 0 0,-6 25 2062 0 0,4-19-3777 0 0,2-16 377 0 0,2 0-523 0 0,-1-2-119 0 0,4 20 38 0 0,-4-20-161 0 0,1 1 0 0 0,-1-1 0 0 0,0 1-1 0 0,1-1 1 0 0,-1 1 0 0 0,1-1 0 0 0,-1 1 0 0 0,0-1 0 0 0,1 1-1 0 0,-1-1 1 0 0,1 0 0 0 0,-1 1 0 0 0,1-1 0 0 0,-1 0 0 0 0,1 1-1 0 0,-1-1 1 0 0,1 0 0 0 0,1 1 0 0 0,7 2-6694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28 10135 0 0,'0'0'778'0'0,"-2"0"-506"0"0,-12 6 542 0 0,1 1 0 0 0,-1 0 0 0 0,1 1 0 0 0,0 0 0 0 0,-12 11 1 0 0,14-9-782 0 0,-1 1 0 0 0,1 0 0 0 0,1 0 0 0 0,0 1 0 0 0,0 1 1 0 0,1-1-1 0 0,1 1 0 0 0,0 1 0 0 0,1 0 0 0 0,1 0 1 0 0,0 0-1 0 0,1 1 0 0 0,0-1 0 0 0,-4 24 0 0 0,9-32 0 0 0,-1 0 0 0 0,1 0 0 0 0,0 0 0 0 0,0 0 0 0 0,1-1-1 0 0,0 1 1 0 0,0 0 0 0 0,0 0 0 0 0,1 0 0 0 0,0-1 0 0 0,0 1 0 0 0,0-1 0 0 0,1 1-1 0 0,0-1 1 0 0,0 0 0 0 0,0 0 0 0 0,1 0 0 0 0,-1-1 0 0 0,1 1 0 0 0,0-1 0 0 0,7 6-1 0 0,-5-5 58 0 0,-1-1 0 0 0,1 0 0 0 0,1 0-1 0 0,-1 0 1 0 0,1-1 0 0 0,-1 0-1 0 0,1 0 1 0 0,0 0 0 0 0,0-1-1 0 0,0 0 1 0 0,0-1 0 0 0,0 1-1 0 0,1-1 1 0 0,-1-1 0 0 0,0 1 0 0 0,15-2-1 0 0,-9-1 11 0 0,0-1 1 0 0,-1 0-1 0 0,1-1 0 0 0,-1-1 0 0 0,0 0 0 0 0,0 0 1 0 0,0-1-1 0 0,0 0 0 0 0,-1-1 0 0 0,-1-1 0 0 0,1 0 1 0 0,12-12-1 0 0,-9 6-81 0 0,0 0 1 0 0,-1-1-1 0 0,-1-1 1 0 0,-1 0-1 0 0,0-1 1 0 0,-1 0-1 0 0,12-27 1 0 0,-14 25-119 0 0,-1-1 1 0 0,8-35-1 0 0,-13 44 56 0 0,0 0-1 0 0,-1 1 1 0 0,-1-1-1 0 0,1 0 0 0 0,-2 0 1 0 0,1 0-1 0 0,-3-11 1 0 0,2 20 20 0 0,1 0 0 0 0,0 1-1 0 0,-1-1 1 0 0,1 0 0 0 0,-1 1 0 0 0,0-1 0 0 0,0 0 0 0 0,0 1 0 0 0,1-1 0 0 0,-1 1-1 0 0,-1-1 1 0 0,1 1 0 0 0,0 0 0 0 0,0-1 0 0 0,0 1 0 0 0,-1 0 0 0 0,1 0 0 0 0,-1 0-1 0 0,-2-2 1 0 0,2 2 12 0 0,-1 0-1 0 0,1 0 0 0 0,-1 1 0 0 0,1-1 0 0 0,-1 1 1 0 0,0-1-1 0 0,1 1 0 0 0,-1 0 0 0 0,0 0 0 0 0,1 0 1 0 0,-6 1-1 0 0,0 1-455 0 0,0 0 1 0 0,1 0-1 0 0,-1 0 1 0 0,1 1-1 0 0,-1 1 1 0 0,1-1-1 0 0,-13 10 1 0 0,11-7-3431 0 0,2 1-1029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56 1375 0 0,'52'-21'-442'0'0,"-23"11"6447"0"0,1 1-1 0 0,36-6 0 0 0,-64 15-4657 0 0,-3 0-1153 0 0,-21 7 123 0 0,-38 8-1 0 0,3-1-309 0 0,-45 18-5 0 0,-27 9-26 0 0,76-32-1862 0 0,32-19-2251 0 0,17 10 4120 0 0,1 0 1 0 0,-1 0-1 0 0,1 1 0 0 0,-1-1 0 0 0,1 1 1 0 0,-1 0-1 0 0,1 0 0 0 0,-1 1 1 0 0,1-1-1 0 0,0 1 0 0 0,0-1 1 0 0,-4 4-1 0 0,-35 27 402 0 0,-32 35 706 0 0,63-56-931 0 0,2 0 0 0 0,-1 0 0 0 0,2 1 0 0 0,-14 23 0 0 0,21-32-117 0 0,-1 0-1 0 0,1 0 1 0 0,0 0 0 0 0,1-1 0 0 0,-1 1 0 0 0,0 0 0 0 0,1 0 0 0 0,-1 6 0 0 0,1-8 85 0 0,3 0 0 0 0,2 1-80 0 0,1-1-1 0 0,-1 0 1 0 0,1 0-1 0 0,-1 0 0 0 0,1-1 1 0 0,0 0-1 0 0,9 0 1 0 0,46-10 134 0 0,-24 4-253 0 0,62-4-573 0 0,-80 9 510 0 0,0 0 1 0 0,0 2-1 0 0,24 4 0 0 0,-38-4 140 0 0,1 1 0 0 0,-1-1 0 0 0,0 1 0 0 0,0 1 0 0 0,0-1 0 0 0,0 1-1 0 0,0 0 1 0 0,0 0 0 0 0,8 8 0 0 0,3 3 187 0 0,17 21-1 0 0,-28-29-129 0 0,62 84 977 0 0,-12-15 219 0 0,-48-67-805 0 0,1 0 0 0 0,13 9 1 0 0,3 4 1112 0 0,-23-20-1020 0 0,0 1-123 0 0,-1-1-408 0 0,1 0-1 0 0,-1 0 1 0 0,0 0 0 0 0,1 1 0 0 0,-1-1 0 0 0,0 0 0 0 0,0 0-1 0 0,0 0 1 0 0,0 1 0 0 0,0-1 0 0 0,0 0 0 0 0,0 0 0 0 0,0 1-1 0 0,0-1 1 0 0,-1 0 0 0 0,1 0 0 0 0,-1 1 0 0 0,1-1-1 0 0,-1 1 1 0 0,-1 0 32 0 0,1 0-1 0 0,-1 0 1 0 0,1 0 0 0 0,-1 0-1 0 0,0-1 1 0 0,1 1-1 0 0,-1-1 1 0 0,0 1 0 0 0,-4 1-1 0 0,-4 2 136 0 0,0 0 0 0 0,-1-1-1 0 0,-16 4 1 0 0,20-6-165 0 0,-140 37-26 0 0,-101 33-321 0 0,189-52-1789 0 0,35-13 853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6911 0 0,'0'0'10415'0'0,"0"2"-9767"0"0,1 5-299 0 0,-1 0 1 0 0,0 0-1 0 0,0 0 1 0 0,-1 0 0 0 0,0 0-1 0 0,-3 11 1 0 0,-16 45 621 0 0,6-22-704 0 0,-19 57-197 0 0,-53 110 0 0 0,70-173-68 0 0,-47 111-22 0 0,53-103-1564 0 0,9-40-375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0,'0'0'1418'0'0,"1"1"-213"0"0,1-1-596 0 0,0 0 1 0 0,0 1-1 0 0,0 0 0 0 0,0-1 0 0 0,-1 1 1 0 0,1 0-1 0 0,0 0 0 0 0,0 0 0 0 0,1 2 1 0 0,-1-2-460 0 0,-1 0 1 0 0,0 0 0 0 0,1 1-1 0 0,-1-1 1 0 0,0 1-1 0 0,0-1 1 0 0,0 1 0 0 0,0-1-1 0 0,0 3 1 0 0,0-1-149 0 0,1 1 1 0 0,-2 0-1 0 0,1 0 0 0 0,0-1 1 0 0,-1 1-1 0 0,0 0 0 0 0,0 0 1 0 0,0 0-1 0 0,-1 6 0 0 0,-9 34-249 0 0,0 2-1285 0 0,9-42 482 0 0,1 0 1 0 0,0 0 0 0 0,0 0 0 0 0,0 0 0 0 0,1 5 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89 10367 0 0,'0'0'935'0'0,"2"1"-768"0"0,0 0 204 0 0,0 0 1 0 0,1 0 0 0 0,-1 0 0 0 0,0 0-1 0 0,1 0 1 0 0,-1-1 0 0 0,0 1 0 0 0,1-1-1 0 0,-1 1 1 0 0,1-1 0 0 0,-1 0 0 0 0,4 0-1 0 0,-2 0-161 0 0,-2 0 1350 0 0,-1-1-828 0 0,1 1-617 0 0,0-1 0 0 0,-1 0 0 0 0,1 1 1 0 0,-1-1-1 0 0,1 0 0 0 0,-1 0 0 0 0,0 0 0 0 0,1 0 0 0 0,-1 0 0 0 0,0 0 0 0 0,0 0 0 0 0,0-1 0 0 0,0 1 1 0 0,0 0-1 0 0,0 0 0 0 0,0-1 0 0 0,0 1 0 0 0,0-1 0 0 0,0 1 0 0 0,-1-1 0 0 0,1 1 0 0 0,-1-1 0 0 0,1 0 0 0 0,-1 1 1 0 0,0-1-1 0 0,0 0 0 0 0,1-1 0 0 0,-1 0-108 0 0,-1 0 0 0 0,1 1 0 0 0,0-1 0 0 0,-1 1 0 0 0,1-1 0 0 0,-1 1 0 0 0,0-1 0 0 0,0 1 0 0 0,0 0-1 0 0,0-1 1 0 0,0 1 0 0 0,0 0 0 0 0,-1 0 0 0 0,1-1 0 0 0,-1 1 0 0 0,0 0 0 0 0,-3-3 0 0 0,3 4-30 0 0,-1-1 0 0 0,1 0 0 0 0,-1 1-1 0 0,1-1 1 0 0,-1 1 0 0 0,0 0 0 0 0,0 0 0 0 0,0 0-1 0 0,1 0 1 0 0,-1 1 0 0 0,0-1 0 0 0,0 1 0 0 0,0-1-1 0 0,0 1 1 0 0,0 0 0 0 0,0 0 0 0 0,0 1 0 0 0,0-1-1 0 0,-3 1 1 0 0,-7 2-81 0 0,1 1 0 0 0,0 0 0 0 0,-14 7 1 0 0,8-4 68 0 0,-7 4 12 0 0,0 1 0 0 0,1 2 1 0 0,-36 25-1 0 0,-60 58-11 0 0,48-37 41 0 0,70-59-7 0 0,0 0 0 0 0,1 1 0 0 0,-1-1 0 0 0,0 1 0 0 0,1-1 0 0 0,-1 1 0 0 0,1-1 0 0 0,0 1 0 0 0,-1 0 0 0 0,1 0 0 0 0,0 0 0 0 0,0 0 0 0 0,0 0 0 0 0,0 0 0 0 0,0 0 0 0 0,0 2 0 0 0,1-3 0 0 0,-1 0 0 0 0,1 0 0 0 0,0 0 0 0 0,-1 0 0 0 0,1 0 0 0 0,0 0 0 0 0,0 0 0 0 0,0 0 0 0 0,0 0 0 0 0,0 0 0 0 0,0 0 0 0 0,0 0 0 0 0,0 0 0 0 0,0 0 0 0 0,1 0 0 0 0,-1 0 0 0 0,0 0 0 0 0,1 2 0 0 0,1-1 0 0 0,-1 2-6 0 0,0-1 0 0 0,1-1 0 0 0,-1 1 0 0 0,1 0 0 0 0,0 0 0 0 0,-1 0 0 0 0,1-1 0 0 0,1 1 0 0 0,-1-1 0 0 0,0 0 0 0 0,0 1 0 0 0,1-1 0 0 0,0 0 0 0 0,-1-1 0 0 0,1 1 0 0 0,0 0 0 0 0,0-1 0 0 0,0 1 0 0 0,0-1 0 0 0,0 0 1 0 0,0 0-1 0 0,0 0 0 0 0,5 0 0 0 0,8 2 159 0 0,0-1 0 0 0,0-1 0 0 0,25-1 0 0 0,-25 0 115 0 0,67 0 718 0 0,-80 0-894 0 0,1-1-81 0 0,-1-1 0 0 0,0 1 0 0 0,-1 0 0 0 0,1-1 1 0 0,0 0-1 0 0,0 1 0 0 0,-1-1 0 0 0,1 0 0 0 0,-1 0 0 0 0,1-1 1 0 0,-1 1-1 0 0,0 0 0 0 0,0-1 0 0 0,0 1 0 0 0,0-1 0 0 0,0 0 1 0 0,-1 0-1 0 0,2-3 0 0 0,1-1 5 0 0,10-17-6 0 0,1 1 1 0 0,1 1 0 0 0,37-40-1 0 0,-47 56-64 0 0,-5 20-17 0 0,-2-6 95 0 0,0 0 1 0 0,-1 0-1 0 0,0-1 0 0 0,0 1 1 0 0,-1-1-1 0 0,0 1 0 0 0,-6 9 1 0 0,-30 46 185 0 0,-61 73-135 0 0,61-78-197 0 0,-3 5-5433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24 9215 0 0,'2'-1'707'0'0,"36"-18"5386"0"0,-30 15-1234 0 0,-56 74-4655 0 0,5-8-304 0 0,13-22-13 0 0,2 0 1 0 0,1 1-1 0 0,-24 55 0 0 0,47-88 113 0 0,-4 10-12 0 0,0 1 1 0 0,-5 22 0 0 0,12-36 9 0 0,0-1 0 0 0,0 1 0 0 0,0 0 0 0 0,0 1 0 0 0,1-1 0 0 0,0 0 0 0 0,0 0 0 0 0,1 0 0 0 0,-1 0 0 0 0,1 0 0 0 0,0 0 0 0 0,0 0 0 0 0,1 0 0 0 0,1 4 0 0 0,-2-7 1 0 0,0 3-1 0 0,12 3 20 0 0,-6-6 25 0 0,0 1 0 0 0,1-1 0 0 0,-1-1 0 0 0,0 1 0 0 0,0-1 1 0 0,1 0-1 0 0,-1-1 0 0 0,1 0 0 0 0,12-1 0 0 0,8-3 103 0 0,32-8 0 0 0,-49 9-116 0 0,188-52 546 0 0,-77 19-106 0 0,-97 29-386 0 0,-1-1 1 0 0,36-17 0 0 0,-57 24-78 0 0,-1 0 0 0 0,1 0 0 0 0,-1 0 0 0 0,0-1 0 0 0,0 1 0 0 0,0-1 0 0 0,0 0 0 0 0,0 1 0 0 0,0-1 0 0 0,0 0 0 0 0,0 0 0 0 0,-1 0 0 0 0,1-1 0 0 0,-1 1 0 0 0,1 0 0 0 0,-1-1 0 0 0,0 1 0 0 0,0 0 0 0 0,0-1 0 0 0,0 1 0 0 0,0-1 0 0 0,-1 0 0 0 0,1-3 0 0 0,0 2 18 0 0,0-2-16 0 0,0 1-1 0 0,-1-1 0 0 0,0 1 1 0 0,0-1-1 0 0,0 0 0 0 0,0 1 0 0 0,-1-1 1 0 0,0 1-1 0 0,-3-10 0 0 0,4 14-17 0 0,-1 0 1 0 0,1 0-1 0 0,-1 0 0 0 0,1 0 1 0 0,-1 0-1 0 0,0 0 0 0 0,1 0 0 0 0,-1 0 1 0 0,0 0-1 0 0,0 0 0 0 0,1 0 1 0 0,-1 1-1 0 0,0-1 0 0 0,0 0 0 0 0,0 0 1 0 0,0 1-1 0 0,0-1 0 0 0,0 1 1 0 0,0-1-1 0 0,0 1 0 0 0,0 0 0 0 0,-1-1 1 0 0,1 1-1 0 0,0 0 0 0 0,-1-1 1 0 0,-1 1-35 0 0,0 0 1 0 0,0 0 0 0 0,0 1 0 0 0,0-1 0 0 0,0 1 0 0 0,-4 0 0 0 0,7 0 35 0 0,-20 5-47 0 0,0 2-1 0 0,1 0 1 0 0,0 1 0 0 0,1 1-1 0 0,0 1 1 0 0,1 1 0 0 0,0 0-1 0 0,-16 15 1 0 0,21-16 51 0 0,1 0 0 0 0,1 1-1 0 0,-14 18 1 0 0,21-26-198 0 0,0 0-1 0 0,1 1 0 0 0,-1-1 1 0 0,1 0-1 0 0,0 1 0 0 0,0 0 1 0 0,0-1-1 0 0,1 1 0 0 0,0 0 1 0 0,0 0-1 0 0,0 0 0 0 0,0-1 1 0 0,1 1-1 0 0,0 10 1 0 0,3-5-6593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0 839 4143 0 0,'0'0'4515'0'0,"9"-6"1706"0"0,-1 4-5559 0 0,-7 1 522 0 0,1 3-655 0 0,0 1-294 0 0,1 0 0 0 0,0 1 0 0 0,-1 0 1 0 0,1 0-1 0 0,-1-1 0 0 0,0 1 0 0 0,-1 1 0 0 0,1-1 1 0 0,-1 0-1 0 0,1 0 0 0 0,0 8 0 0 0,1 7 503 0 0,0 29-1 0 0,-2-11-350 0 0,0-21-375 0 0,1-1 0 0 0,0 0 0 0 0,1 0 1 0 0,0 0-1 0 0,1 0 0 0 0,12 27 0 0 0,-10-33-1 0 0,1 0 47 0 0,0-3 33 0 0,-6-5-69 0 0,0-1-1 0 0,0 1 0 0 0,0-1 1 0 0,0 1-1 0 0,0-1 0 0 0,0 0 1 0 0,0 1-1 0 0,0-1 0 0 0,0 0 1 0 0,0 0-1 0 0,0 1 0 0 0,0-1 1 0 0,0 0-1 0 0,0 0 1 0 0,0 0-1 0 0,0 0 0 0 0,0 0 1 0 0,0-1-1 0 0,0 1 0 0 0,0 0 1 0 0,0 0-1 0 0,0-1 0 0 0,0 1 1 0 0,0-1-1 0 0,0 1 1 0 0,0-1-1 0 0,1 0 0 0 0,1-1 33 0 0,0 0 0 0 0,-1 0 0 0 0,1 0-1 0 0,-1 0 1 0 0,1-1 0 0 0,2-3 0 0 0,1-2 12 0 0,-1-1 0 0 0,0 0 1 0 0,0 0-1 0 0,-1 0 0 0 0,6-18 1 0 0,10-53-100 0 0,-14 53 53 0 0,21-115-348 0 0,-6-2 0 0 0,1-145 0 0 0,-21 270 186 0 0,12-123-708 0 0,-11 128 811 0 0,1 0-1 0 0,1-1 1 0 0,0 1 0 0 0,1 1-1 0 0,0-1 1 0 0,1 1 0 0 0,12-20 0 0 0,-14 27 36 0 0,1 0 0 0 0,0 0 0 0 0,0 1 0 0 0,0 0 0 0 0,0 0 0 0 0,1 0 0 0 0,0 0 0 0 0,0 1 1 0 0,0 0-1 0 0,1 0 0 0 0,11-5 0 0 0,-13 7 2 0 0,0 1 0 0 0,0-1 0 0 0,0 1 0 0 0,0 0 0 0 0,-1 0 0 0 0,1 1 0 0 0,0-1 0 0 0,0 1 0 0 0,0 0 0 0 0,0 1 0 0 0,0-1 0 0 0,0 1 0 0 0,0 0 0 0 0,0 0 0 0 0,0 1 0 0 0,0-1 0 0 0,-1 1 0 0 0,6 3 0 0 0,61 40 1 0 0,-8-4 0 0 0,-29-22-10 0 0,0-1-1 0 0,2-2 0 0 0,0-1 1 0 0,0-2-1 0 0,63 13 0 0 0,-25-13 43 0 0,1-3 0 0 0,1-4 0 0 0,149-6 0 0 0,548-68 1436 0 0,420-36 1611 0 0,-772 64-3091 0 0,-104 8-1555 0 0,-284 30 763 0 0,-31 2 327 0 0,-2 2-169 0 0,-1 0 486 0 0,1 0 1 0 0,-1 1 0 0 0,1-1-1 0 0,-1 0 1 0 0,0 0 0 0 0,0 0-1 0 0,0 0 1 0 0,0-1 0 0 0,0 1-1 0 0,-1 0 1 0 0,1 0-1 0 0,-1-1 1 0 0,1 1 0 0 0,-4 2-1 0 0,-28 22-1489 0 0,27-22 1080 0 0,-15 10-1015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8783 0 0,'0'0'794'0'0,"1"1"-494"0"0,2 2 26 0 0,-1 1 0 0 0,1 0 0 0 0,-1 0 1 0 0,0 0-1 0 0,0 0 0 0 0,0 0 0 0 0,0 1 0 0 0,-1-1 1 0 0,1 0-1 0 0,-1 1 0 0 0,-1-1 0 0 0,1 1 1 0 0,0-1-1 0 0,-1 1 0 0 0,0 0 0 0 0,0-1 1 0 0,-1 1-1 0 0,0 6 0 0 0,-3 12 214 0 0,-1-1-1 0 0,-10 31 1 0 0,10-38-285 0 0,-27 75 1053 0 0,-70 134 1 0 0,93-204-1132 0 0,-38 67 109 0 0,-4-2 0 0 0,-82 105 0 0 0,132-189-525 0 0,66-83-7460 0 0,-40 47 6035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26 259 1839 0 0,'0'3'134'0'0,"-2"5"516"0"0,-1 0 0 0 0,-5 14 1 0 0,-4 18 12496 0 0,12-39-13088 0 0,1-1-1 0 0,-1 0 1 0 0,0 0 0 0 0,1 0-1 0 0,-1 1 1 0 0,1-1-1 0 0,-1 0 1 0 0,1 0-1 0 0,-1 0 1 0 0,1 0 0 0 0,-1 0-1 0 0,1 0 1 0 0,-1 0-1 0 0,1 0 1 0 0,-1 0-1 0 0,1 0 1 0 0,-1 0 0 0 0,1 0-1 0 0,-1 0 1 0 0,0 0-1 0 0,1 0 1 0 0,0-1 0 0 0,11-2 448 0 0,-5-2-256 0 0,1 0 0 0 0,-1-1 0 0 0,0 1 1 0 0,0-2-1 0 0,-1 1 0 0 0,0-1 0 0 0,0 1 0 0 0,10-16 0 0 0,-5 6-136 0 0,37-53 211 0 0,-29 40-165 0 0,43-51 0 0 0,-55 72-160 0 0,0 1-1 0 0,0 0 1 0 0,1 1 0 0 0,0 0-1 0 0,0 0 1 0 0,1 0-1 0 0,0 1 1 0 0,-1 1 0 0 0,2-1-1 0 0,-1 2 1 0 0,11-4-1 0 0,-12 5-3 0 0,0 1-1 0 0,1 0 0 0 0,-1 1 0 0 0,1-1 1 0 0,-1 2-1 0 0,0-1 0 0 0,1 1 0 0 0,-1 0 1 0 0,0 1-1 0 0,0 0 0 0 0,0 1 0 0 0,0-1 1 0 0,15 8-1 0 0,-6-1-2 0 0,-1 0 1 0 0,0 1-1 0 0,-1 1 1 0 0,0 0 0 0 0,16 17-1 0 0,-25-23 53 0 0,0 1 0 0 0,-1 0 0 0 0,0 1 1 0 0,0-1-1 0 0,0 1 0 0 0,-1 0 0 0 0,0 1 0 0 0,0-1 0 0 0,-1 0 0 0 0,5 13 0 0 0,-7-16-21 0 0,-1 0 0 0 0,1 0-1 0 0,-1 0 1 0 0,1 0 0 0 0,-1 0 0 0 0,0 0-1 0 0,0 0 1 0 0,-1 0 0 0 0,1 0 0 0 0,-1 0-1 0 0,0 0 1 0 0,0-1 0 0 0,0 1 0 0 0,-1 0-1 0 0,1-1 1 0 0,-1 1 0 0 0,0 0 0 0 0,0-1-1 0 0,0 0 1 0 0,0 0 0 0 0,-1 1 0 0 0,1-1-1 0 0,-6 4 1 0 0,-11 10 52 0 0,0-2 0 0 0,-2 0 0 0 0,1-2 0 0 0,-45 22 0 0 0,15-12-85 0 0,-61 17 0 0 0,80-30-41 0 0,0-1-1 0 0,0-1 1 0 0,-59 6 0 0 0,86-14-58 0 0,0 0 0 0 0,0 0 1 0 0,0 0-1 0 0,0-1 0 0 0,0 0 0 0 0,1 0 1 0 0,-1 0-1 0 0,0 0 0 0 0,-7-4 0 0 0,11 5 39 0 0,0 0 0 0 0,-1 0-1 0 0,1-1 1 0 0,0 1 0 0 0,-1 0-1 0 0,1-1 1 0 0,0 1 0 0 0,-1 0-1 0 0,1-1 1 0 0,0 1 0 0 0,0-1-1 0 0,-1 1 1 0 0,1 0 0 0 0,0-1-1 0 0,0 1 1 0 0,0-1 0 0 0,0 1-1 0 0,0 0 1 0 0,0-1 0 0 0,0 1-1 0 0,-1-1 1 0 0,1 1 0 0 0,0-1-1 0 0,1 1 1 0 0,-1-1 0 0 0,0 1-1 0 0,0 0 1 0 0,0-1 0 0 0,0 1-1 0 0,0-1 1 0 0,0 0 0 0 0,6-13-1433 0 0,-5 13 1219 0 0,6-11-1437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6911 0 0,'0'0'528'0'0,"-9"0"538"0"0,1 1-158 0 0,4 0-420 0 0,0-1-1 0 0,1 1 1 0 0,-1-1-1 0 0,0 0 0 0 0,-5-1 4542 0 0,9 2-4725 0 0,0 2-254 0 0,0-1 0 0 0,-1 0 0 0 0,1 0 0 0 0,0 0 0 0 0,0 0 0 0 0,1 0 0 0 0,-1 0 0 0 0,0 0 0 0 0,1 0 0 0 0,-1 0 0 0 0,1 0-1 0 0,0 0 1 0 0,0 0 0 0 0,0 0 0 0 0,1 2 0 0 0,0-1 18 0 0,1 0-1 0 0,-1 0 0 0 0,1 0 1 0 0,-1-1-1 0 0,1 1 1 0 0,0-1-1 0 0,6 4 0 0 0,5 2 95 0 0,0-1 0 0 0,0-1 0 0 0,21 6-1 0 0,-18-6-15 0 0,16 5 101 0 0,-7-2 162 0 0,37 17-1 0 0,-56-22-300 0 0,1 0 0 0 0,-1 1-1 0 0,0 0 1 0 0,0 0 0 0 0,-1 0-1 0 0,1 1 1 0 0,-1 0 0 0 0,-1 0 0 0 0,7 8-1 0 0,-7-6-28 0 0,0 0-1 0 0,0 0 1 0 0,-1 0-1 0 0,0 1 1 0 0,0-1 0 0 0,-1 1-1 0 0,0 0 1 0 0,3 16-1 0 0,-6-18-61 0 0,1 0-1 0 0,-1 0 0 0 0,0-1 1 0 0,0 1-1 0 0,-1 0 0 0 0,0 0 1 0 0,0-1-1 0 0,0 1 1 0 0,-1-1-1 0 0,0 1 0 0 0,-1-1 1 0 0,-5 12-1 0 0,2-7 85 0 0,-1-1 0 0 0,0 0 1 0 0,-1-1-1 0 0,-14 15 0 0 0,-21 25 292 0 0,36-41-351 0 0,2-1-31 0 0,1 0-11 0 0,1 1-11 0 0,2-7-47 0 0,21 7-1742 0 0,-9-7 391 0 0,-1-3-353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5983 0 0,'2'0'5800'0'0,"10"-7"-5043"0"0,0 0-1 0 0,-1-1 0 0 0,-1 0 0 0 0,18-16 1 0 0,-9 7-413 0 0,50-48-41 0 0,-39 36-133 0 0,45-35-1 0 0,-68 59-74 0 0,1 0 0 0 0,0 1 0 0 0,0-1 0 0 0,0 2 0 0 0,1-1 0 0 0,-1 1 0 0 0,18-4 0 0 0,-24 7 89 0 0,8 8 316 0 0,-7-4-386 0 0,0 0-1 0 0,-1 0 0 0 0,0 0 1 0 0,0 1-1 0 0,0-1 0 0 0,-1 1 1 0 0,0-1-1 0 0,1 1 1 0 0,-1 0-1 0 0,-1-1 0 0 0,1 6 1 0 0,3 13 345 0 0,-1-12-285 0 0,0-1 0 0 0,1 1 0 0 0,0-1-1 0 0,0 0 1 0 0,10 15 0 0 0,-12-22-162 0 0,0 0 1 0 0,1 0-1 0 0,-1 0 1 0 0,1 0-1 0 0,0 0 1 0 0,0 0-1 0 0,0-1 1 0 0,0 1-1 0 0,0-1 1 0 0,0 0-1 0 0,1 0 1 0 0,-1 0-1 0 0,1 0 1 0 0,-1-1-1 0 0,1 1 1 0 0,0-1-1 0 0,0 0 1 0 0,6 1-1 0 0,0-2 20 0 0,0 0-1 0 0,0 0 1 0 0,0-1 0 0 0,0 0-1 0 0,0-1 1 0 0,0 0-1 0 0,12-4 1 0 0,7-4 101 0 0,31-16 0 0 0,62-37-699 0 0,-72 31-3037 0 0,-39 25-2827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29 7831 0 0,'0'0'603'0'0,"2"0"-396"0"0,25-9 758 0 0,31-10 10374 0 0,-59 20-11280 0 0,0 1 0 0 0,0 0 1 0 0,0 0-1 0 0,0 0 1 0 0,-1-1-1 0 0,1 1 1 0 0,0-1-1 0 0,-1 1 1 0 0,1-1-1 0 0,-1 1 1 0 0,-1 0-1 0 0,0 1 34 0 0,-133 107 308 0 0,87-72-418 0 0,-66 63 1 0 0,97-83 37 0 0,1 2 0 0 0,1-1-1 0 0,1 2 1 0 0,-18 32 0 0 0,28-45 7 0 0,1 0 1 0 0,0 1 0 0 0,1-1 0 0 0,0 1 0 0 0,0 0 0 0 0,1-1 0 0 0,0 1 0 0 0,1 0-1 0 0,0 1 1 0 0,0-1 0 0 0,1 0 0 0 0,0 0 0 0 0,0 0 0 0 0,1 0 0 0 0,4 17-1 0 0,-3-21-14 0 0,0 1 0 0 0,1-1 0 0 0,-1 0-1 0 0,1 0 1 0 0,0-1 0 0 0,0 1-1 0 0,1-1 1 0 0,-1 1 0 0 0,1-1-1 0 0,0 0 1 0 0,0 0 0 0 0,0-1-1 0 0,1 1 1 0 0,5 3 0 0 0,-6-6-460 0 0,0 1-1 0 0,0-1 1 0 0,0 0 0 0 0,0 0-1 0 0,1 0 1 0 0,-1-1 0 0 0,0 1 0 0 0,0-1-1 0 0,1 0 1 0 0,-1 0 0 0 0,0-1-1 0 0,1 1 1 0 0,-1-1 0 0 0,0 0-1 0 0,0 0 1 0 0,0 0 0 0 0,5-3 0 0 0,3-3-1532 0 0,-9 5-6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 14479 0 0,'0'0'663'0'0,"2"0"-12"0"0,16-2-389 0 0,-16 2-100 0 0,-1 0 0 0 0,1 0 0 0 0,0 0 0 0 0,-1 0-1 0 0,1 0 1 0 0,0 0 0 0 0,0 0 0 0 0,-1 1 0 0 0,1-1 0 0 0,0 0-1 0 0,-1 1 1 0 0,1 0 0 0 0,0-1 0 0 0,-1 1 0 0 0,1 0-1 0 0,-1 0 1 0 0,1 0 0 0 0,-1 0 0 0 0,0 0 0 0 0,1 0 0 0 0,-1 0-1 0 0,0 1 1 0 0,0-1 0 0 0,0 0 0 0 0,0 1 0 0 0,0-1 0 0 0,0 1-1 0 0,0-1 1 0 0,0 1 0 0 0,-1-1 0 0 0,1 1 0 0 0,-1 0-1 0 0,1-1 1 0 0,0 4 0 0 0,1 7-24 0 0,-1-1 1 0 0,-1 0-1 0 0,0 0 0 0 0,0 1 0 0 0,-1-1 0 0 0,0 0 1 0 0,-1 0-1 0 0,-5 19 0 0 0,-5 8 521 0 0,-20 40 1 0 0,18-45-551 0 0,-41 84-200 0 0,54-115-383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3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6911 0 0,'2'1'7130'0'0,"6"2"-6643"0"0,0 1 0 0 0,1-2 1 0 0,0 1-1 0 0,-1-1 1 0 0,1 0-1 0 0,15 1 1 0 0,59-3 3220 0 0,-44 0-3070 0 0,-12-1-1061 0 0,1-1 0 0 0,-1-1 1 0 0,0-1-1 0 0,0-1 0 0 0,0-2 0 0 0,40-15 0 0 0,7-6-781 0 0,-64 24 424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6447 0 0,'0'0'499'0'0,"0"2"-328"0"0,-1 3 284 0 0,0 1 0 0 0,-1 0 0 0 0,1-1 1 0 0,-1 1-1 0 0,-1-1 0 0 0,1 0 0 0 0,-1 0 0 0 0,0 0 0 0 0,-5 6 1 0 0,-5 12 2196 0 0,-56 132 4393 0 0,49-100-6361 0 0,3 1 0 0 0,-14 76 0 0 0,20-62-706 0 0,3-17-359 0 0,-26 93 0 0 0,27-130-4311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2759 0 0,'0'-14'611'0'0,"0"1"-1"0"0,1-1 1 0 0,0 0-1 0 0,1 1 0 0 0,1-1 1 0 0,0 1-1 0 0,1-1 0 0 0,0 1 1 0 0,1 1-1 0 0,1-1 0 0 0,11-21 1 0 0,-8 20-299 0 0,0 0 1 0 0,1 1-1 0 0,1 0 0 0 0,0 0 1 0 0,1 1-1 0 0,0 1 0 0 0,0 0 1 0 0,1 0-1 0 0,21-12 0 0 0,-19 15 62 0 0,2 0 0 0 0,-1 0-1 0 0,1 2 1 0 0,0 0-1 0 0,0 1 1 0 0,1 1 0 0 0,0 0-1 0 0,0 1 1 0 0,0 1 0 0 0,0 1-1 0 0,0 1 1 0 0,23 2 0 0 0,-32-1-65 0 0,1 1 0 0 0,-1 1 0 0 0,0 0 1 0 0,0 0-1 0 0,-1 1 0 0 0,1 0 0 0 0,-1 0 1 0 0,1 1-1 0 0,-1 0 0 0 0,-1 1 0 0 0,1 0 0 0 0,10 11 1 0 0,-13-13-181 0 0,-1 1 0 0 0,0-1-1 0 0,0 1 1 0 0,0 1 0 0 0,0-1 0 0 0,-1 0 0 0 0,0 1 0 0 0,0 0 0 0 0,-1-1 0 0 0,1 1 0 0 0,-1 0 0 0 0,-1 0 0 0 0,1 1 0 0 0,-1-1 0 0 0,0 0-1 0 0,0 0 1 0 0,-1 1 0 0 0,0-1 0 0 0,-1 10 0 0 0,0-9-111 0 0,-1-1-1 0 0,1 1 0 0 0,-2-1 1 0 0,1 1-1 0 0,-1-1 1 0 0,0 0-1 0 0,0 0 1 0 0,0 0-1 0 0,-7 8 1 0 0,2-5 18 0 0,1-1 0 0 0,-1 0 0 0 0,-1 0 1 0 0,1-1-1 0 0,-12 7 0 0 0,-3 0 17 0 0,-1-1 0 0 0,0-1 0 0 0,-1-1-1 0 0,-27 8 1 0 0,8-5-486 0 0,-54 9 0 0 0,71-18 168 0 0,0-2-1 0 0,0-1 0 0 0,-38-1 0 0 0,64-1 178 0 0,0 0 0 0 0,-1 0 0 0 0,1 0 1 0 0,0 0-1 0 0,0 0 0 0 0,-1 0 0 0 0,1-1 0 0 0,0 1 1 0 0,0 0-1 0 0,0-1 0 0 0,-1 1 0 0 0,1-1 0 0 0,0 1 1 0 0,0-1-1 0 0,0 1 0 0 0,0-1 0 0 0,0 0 1 0 0,0 0-1 0 0,0 0 0 0 0,0 1 0 0 0,0-1 0 0 0,0 0 1 0 0,1 0-1 0 0,-1 0 0 0 0,-1-2 0 0 0,0-7-1540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2 267 4607 0 0,'0'0'208'0'0,"-2"-9"1778"0"0,2 7-1530 0 0,0 0 1 0 0,0-1 0 0 0,0 1-1 0 0,1 0 1 0 0,-1 0-1 0 0,0 0 1 0 0,1 0 0 0 0,0 0-1 0 0,-1 0 1 0 0,1-1-1 0 0,1-1 1 0 0,0 0-54 0 0,1 1 0 0 0,-1-1 0 0 0,1 0 0 0 0,6-6-1 0 0,1 1-142 0 0,1-1-1 0 0,16-10 0 0 0,-24 19-109 0 0,70-47 409 0 0,92-45-1 0 0,-121 74-398 0 0,-41 18-79 0 0,0 0 1 0 0,0 0 0 0 0,0 0 0 0 0,1 1 0 0 0,-1 0 0 0 0,0-1 0 0 0,0 1 0 0 0,0 0 0 0 0,1 0 0 0 0,-1 1 0 0 0,6 0 0 0 0,-8 0-43 0 0,-1-1 0 0 0,1 1 0 0 0,-1-1 0 0 0,1 1 0 0 0,-1 0 1 0 0,1-1-1 0 0,-1 1 0 0 0,0-1 0 0 0,1 1 0 0 0,-1 0 0 0 0,0-1 0 0 0,1 1 0 0 0,-1 0 0 0 0,0-1 0 0 0,0 1 1 0 0,0 0-1 0 0,0-1 0 0 0,0 1 0 0 0,0 0 0 0 0,0 1 0 0 0,1-1 72 0 0,-1 6 68 0 0,1-1-1 0 0,-1 0 1 0 0,0 0 0 0 0,-1 0-1 0 0,1 1 1 0 0,-1-1 0 0 0,-2 8-1 0 0,-17 42 750 0 0,13-38-591 0 0,-6 25 0 0 0,11-37-272 0 0,1 0 0 0 0,0 0 0 0 0,1 0 0 0 0,-1 0 0 0 0,1 0 1 0 0,0-1-1 0 0,1 1 0 0 0,1 10 0 0 0,-1-14-46 0 0,-1 0-1 0 0,1 0 1 0 0,0 0-1 0 0,-1 0 1 0 0,1-1 0 0 0,0 1-1 0 0,0 0 1 0 0,0 0-1 0 0,0-1 1 0 0,1 1-1 0 0,-1-1 1 0 0,0 1-1 0 0,1-1 1 0 0,-1 1 0 0 0,1-1-1 0 0,3 2 1 0 0,-3-1-4 0 0,2-1 0 0 0,-1 0 1 0 0,0 1-1 0 0,0-1 0 0 0,0 0 1 0 0,0-1-1 0 0,1 1 0 0 0,-1-1 1 0 0,5 1-1 0 0,2-1 0 0 0,0-1 1 0 0,-1 0-1 0 0,1 0 0 0 0,0-1 1 0 0,-1 0-1 0 0,11-4 0 0 0,-3-1-132 0 0,-1-1 0 0 0,19-11 0 0 0,-6 3-672 0 0,-25 14 312 0 0,0-1-1 0 0,0 1 1 0 0,0-1-1 0 0,-1 0 0 0 0,5-4 1 0 0,3-4-6334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0,'0'0'4450'0'0,"1"1"-3281"0"0,2 4-922 0 0,1 0-1 0 0,0-1 1 0 0,-1 0-1 0 0,1 0 1 0 0,1 0 0 0 0,-1 0-1 0 0,0-1 1 0 0,8 4 0 0 0,44 23 935 0 0,-40-22-803 0 0,118 65 1992 0 0,-105-55-1743 0 0,0 1 1 0 0,37 35-1 0 0,-47-36-313 0 0,0 0 0 0 0,-1 2 0 0 0,-1 0 0 0 0,17 29 0 0 0,-26-36-226 0 0,-1 0-1 0 0,0 0 1 0 0,-1 1-1 0 0,0 0 1 0 0,-1 0-1 0 0,-1 1 1 0 0,0 0 0 0 0,3 28-1 0 0,-6-19 15 0 0,0-1-1 0 0,-2 1 1 0 0,-1 0 0 0 0,0-1-1 0 0,-10 35 1 0 0,3-25-343 0 0,-1 0-1 0 0,-2-1 1 0 0,-19 36 0 0 0,22-50-1759 0 0,4-4-3138 0 0,1-2-2122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69 2303 0 0,'-2'1'167'0'0,"-6"0"-2903"0"0,-4 1 3761 0 0,-13 3 15262 0 0,42-5-14984 0 0,170 7 472 0 0,1-1-1548 0 0,655-33 1487 0 0,-570 8-1198 0 0,270-16 889 0 0,12 25-376 0 0,-49 25-627 0 0,12 21-324 0 0,-305-13-120 0 0,262 26-413 0 0,0-17 87 0 0,-140-32 311 0 0,-290-4 55 0 0,1-1 0 0 0,-1-3-1 0 0,0-1 1 0 0,0-2 0 0 0,53-21-1 0 0,-68 18 20 0 0,0 0 0 0 0,30-20 0 0 0,-102 53-636 0 0,25-10-76 0 0,1 1 0 0 0,0 1 0 0 0,0 0-1 0 0,-26 26 1 0 0,24-10-3315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5983 0 0,'-10'-4'-2405'0'0,"-10"-1"16664"0"0,27 2-10522 0 0,52-14-2624 0 0,71-11-1 0 0,-88 22-1507 0 0,0 2-1 0 0,68 2 0 0 0,-72 5-2938 0 0,-21-1-3769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1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1839 0 0,'0'0'11518'0'0,"-1"3"-10878"0"0,-16 46 1025 0 0,-31 72-728 0 0,-5 3-816 0 0,-5 12-26 0 0,7-19-31 0 0,13-32-101 0 0,18-50-793 0 0,-2-1-1 0 0,-1-1 1 0 0,-33 36 0 0 0,49-60 712 0 0,7-7 67 0 0,3-3 6 0 0,14-7-899 0 0,-1 0 0 0 0,0 0 0 0 0,22-17 0 0 0,0-4-3156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7367 0 0,'0'0'667'0'0,"-1"1"-547"0"0,0 0 190 0 0,0-1 0 0 0,0 1 0 0 0,0 0 0 0 0,0 0 0 0 0,0 0 1 0 0,0-1-1 0 0,0 1 0 0 0,1 0 0 0 0,-1 0 0 0 0,0 0 0 0 0,1 0 0 0 0,-1 1 0 0 0,0-1 0 0 0,1 0 0 0 0,-1 0 0 0 0,1 0 0 0 0,-1 2 0 0 0,1-3-39 0 0,0 1-1 0 0,0 0 1 0 0,1 0-1 0 0,-1-1 0 0 0,0 1 1 0 0,0 0-1 0 0,0 0 0 0 0,1-1 1 0 0,-1 1-1 0 0,0 0 0 0 0,1-1 1 0 0,-1 1-1 0 0,0 0 0 0 0,1-1 1 0 0,-1 1-1 0 0,1 0 1 0 0,-1-1-1 0 0,1 1 0 0 0,0 0 1 0 0,16 9 3093 0 0,-2-5-3912 0 0,10-1 908 0 0,0-1 0 0 0,1-1 0 0 0,-1-2 0 0 0,42-3-1 0 0,26 0-1967 0 0,-38 3-760 0 0,-29-3 513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1084 5983 0 0,'0'0'960'0'0,"0"2"808"0"0,-2 10 950 0 0,2-1 0 0 0,1 22 0 0 0,11 55-2598 0 0,-7-58 734 0 0,50 254 2898 0 0,-49-261-3136 0 0,13 35 0 0 0,-18-57-232 0 0,-1-1-375 0 0,0 1-1 0 0,0-1 1 0 0,0 0-1 0 0,0 0 1 0 0,0 1-1 0 0,0-1 0 0 0,0 0 1 0 0,0 0-1 0 0,0 1 1 0 0,0-1-1 0 0,0 0 1 0 0,0 0-1 0 0,0 1 1 0 0,1-1-1 0 0,-1 0 1 0 0,0 0-1 0 0,0 0 1 0 0,0 1-1 0 0,0-1 1 0 0,0 0-1 0 0,1 0 1 0 0,-1 0-1 0 0,0 0 0 0 0,0 1 1 0 0,0-1-1 0 0,1 0 1 0 0,-1 0-1 0 0,0 0 1 0 0,0 0-1 0 0,0 0 1 0 0,1 0-1 0 0,-1 0 1 0 0,0 0-1 0 0,0 1 1 0 0,1-1-1 0 0,-1 0 1 0 0,0 0-1 0 0,0 0 1 0 0,1 0-1 0 0,-1 0 1 0 0,0 0-1 0 0,0 0 0 0 0,1-1 1 0 0,-1 1-1 0 0,0 0 1 0 0,0 0-1 0 0,1 0 1 0 0,-1 0-1 0 0,0 0 1 0 0,0 0-1 0 0,0 0 1 0 0,1 0-1 0 0,-1-1 1 0 0,0 1-1 0 0,0 0 1 0 0,0 0-1 0 0,1 0 1 0 0,-1 0-1 0 0,0-1 0 0 0,0 1 1 0 0,13-12 98 0 0,-6-1-89 0 0,-2-1-1 0 0,0 0 0 0 0,0 0 1 0 0,-1 0-1 0 0,-1-1 0 0 0,2-16 1 0 0,1-3-11 0 0,51-219-679 0 0,31-171-1611 0 0,-73 313 1941 0 0,30-158-360 0 0,-41 252 621 0 0,0 1 1 0 0,2 1-1 0 0,0-1 1 0 0,1 1-1 0 0,0 0 1 0 0,2 0-1 0 0,-1 1 1 0 0,13-15-1 0 0,-13 20 86 0 0,0 0-1 0 0,1 0 0 0 0,0 0 0 0 0,1 1 1 0 0,0 1-1 0 0,0 0 0 0 0,0 0 0 0 0,1 1 0 0 0,0 0 1 0 0,0 1-1 0 0,18-6 0 0 0,-8 4 84 0 0,1 2 0 0 0,0 0 0 0 0,1 2 0 0 0,-1 0 0 0 0,1 2 0 0 0,0 0 0 0 0,-1 1 0 0 0,1 2 0 0 0,-1 0 0 0 0,1 2 0 0 0,31 8 0 0 0,49 13 318 0 0,1-3 0 0 0,1-6 0 0 0,0-4 0 0 0,1-4 0 0 0,1-6 0 0 0,134-13-1 0 0,639-121 1588 0 0,-405 53-1283 0 0,-456 76-715 0 0,42-6-205 0 0,89-4 0 0 0,-145 13 134 0 0,1 0 0 0 0,-1 1 1 0 0,0 0-1 0 0,1-1 0 0 0,-1 2 1 0 0,6 1-1 0 0,-10-3-12 0 0,0 0 0 0 0,0 1 1 0 0,0-1-1 0 0,0 0 0 0 0,0 1 0 0 0,-1-1 1 0 0,1 1-1 0 0,0-1 0 0 0,0 1 0 0 0,-1-1 0 0 0,1 1 1 0 0,0 0-1 0 0,-1-1 0 0 0,1 1 0 0 0,0 0 1 0 0,-1 0-1 0 0,1-1 0 0 0,-1 1 0 0 0,1 0 1 0 0,-1 0-1 0 0,0 0 0 0 0,1 0 0 0 0,-1 0 1 0 0,0-1-1 0 0,1 1 0 0 0,-1 0 0 0 0,0 0 0 0 0,0 0 1 0 0,0 0-1 0 0,0 0 0 0 0,0 0 0 0 0,0 0 1 0 0,0 0-1 0 0,0 0 0 0 0,0 0 0 0 0,-1 0 1 0 0,1 0-1 0 0,0 0 0 0 0,-1-1 0 0 0,1 1 1 0 0,-1 1-1 0 0,-10 14-1935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29 262 11055 0 0,'0'0'1303'0'0,"1"2"-648"0"0,0 8 371 0 0,0 1 1 0 0,0 0-1 0 0,-2 18 1 0 0,1-22-900 0 0,-1 1-1 0 0,-1-1 1 0 0,1 0-1 0 0,-1 0 1 0 0,0 0-1 0 0,-1 0 1 0 0,0 0 0 0 0,0-1-1 0 0,0 1 1 0 0,-8 10-1 0 0,11-16 438 0 0,1-9-551 0 0,1 0-1 0 0,0 0 1 0 0,1 0-1 0 0,0 0 1 0 0,0 1 0 0 0,0-1-1 0 0,1 1 1 0 0,6-9-1 0 0,43-52-341 0 0,-42 55 311 0 0,30-36-120 0 0,49-44 1 0 0,-74 78 143 0 0,2 0 0 0 0,0 2-1 0 0,0 0 1 0 0,1 1 0 0 0,1 1 0 0 0,32-14 0 0 0,-48 23 50 0 0,0 1 0 0 0,0 0 0 0 0,1 0 0 0 0,-1 0 0 0 0,0 0 0 0 0,0 1 0 0 0,1-1 1 0 0,-1 1-1 0 0,1 0 0 0 0,-1 1 0 0 0,9 1 0 0 0,-11-2-14 0 0,-1 1 1 0 0,1-1 0 0 0,0 1-1 0 0,0 0 1 0 0,0 0 0 0 0,0 0 0 0 0,-1 0-1 0 0,1 0 1 0 0,-1 0 0 0 0,1 1-1 0 0,-1-1 1 0 0,1 0 0 0 0,-1 1-1 0 0,1-1 1 0 0,-1 1 0 0 0,0-1 0 0 0,0 1-1 0 0,0 0 1 0 0,0 0 0 0 0,0-1-1 0 0,0 1 1 0 0,-1 0 0 0 0,1 0-1 0 0,0 0 1 0 0,-1 0 0 0 0,0 0 0 0 0,1 3-1 0 0,0 7 179 0 0,-1 0 0 0 0,0 1-1 0 0,-1-1 1 0 0,-4 22 0 0 0,-17 46 455 0 0,3-12-428 0 0,16-56-216 0 0,0 0 0 0 0,1 0 0 0 0,1 0 0 0 0,0 1 0 0 0,0-1 0 0 0,3 21 0 0 0,6-9-313 0 0,-7-23-758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2303 0 0,'1'1'12998'0'0,"1"2"-12723"0"0,1-1 0 0 0,0 0 0 0 0,0 1 0 0 0,0-1 0 0 0,0 0 0 0 0,0 0 0 0 0,0-1 0 0 0,1 1 0 0 0,-1-1 0 0 0,0 0 0 0 0,1 0 0 0 0,-1 0 0 0 0,1 0 0 0 0,0 0 0 0 0,5 0 0 0 0,9 0 335 0 0,35-2 0 0 0,-31 0-52 0 0,338-34 2054 0 0,-242 20-2519 0 0,-95 13-198 0 0,25-4-790 0 0,-20-1-2500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7367 0 0,'0'0'568'0'0,"-2"1"-373"0"0,-21 16 2255 0 0,0 2 0 0 0,-23 25 0 0 0,34-32-1831 0 0,1 0 1 0 0,1 1-1 0 0,0 1 0 0 0,1 0 0 0 0,-11 21 0 0 0,17-29-501 0 0,0 1 0 0 0,0 0 0 0 0,1 0-1 0 0,0 0 1 0 0,1 0 0 0 0,0 0 0 0 0,0 0 0 0 0,0 1-1 0 0,1-1 1 0 0,0 0 0 0 0,1 11 0 0 0,0-13-131 0 0,0-1 0 0 0,0 0 0 0 0,0 0 0 0 0,1 0 0 0 0,0 0 0 0 0,0 0 0 0 0,0 0 0 0 0,0 0 0 0 0,0 0 0 0 0,1-1 0 0 0,-1 1 0 0 0,1-1 0 0 0,0 1 0 0 0,0-1 0 0 0,0 0 0 0 0,1-1 0 0 0,-1 1 0 0 0,1 0 0 0 0,7 3 0 0 0,8 3-806 0 0,1-3-48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15807 0 0,'0'0'727'0'0,"2"-1"-22"0"0,7-4 3010 0 0,-8 8-3114 0 0,1 3-369 0 0,-1 1 1 0 0,1-1-1 0 0,-1 1 0 0 0,0 0 1 0 0,0 0-1 0 0,-1-1 0 0 0,0 12 0 0 0,-10 50 465 0 0,6-50-635 0 0,2-1 1 0 0,0 1-1 0 0,0 20 0 0 0,7 23-51 0 0,-3-47 7 0 0,0-8 9 0 0,7 5-19 0 0,-8-9-5 0 0,0 0 0 0 0,0-1 0 0 0,0 1-1 0 0,0-1 1 0 0,0 1 0 0 0,1-1 0 0 0,-1 0 0 0 0,0 1 0 0 0,1-1-1 0 0,-1 0 1 0 0,1 0 0 0 0,-1 0 0 0 0,1 0 0 0 0,0 0 0 0 0,-1 0-1 0 0,1 0 1 0 0,0-1 0 0 0,0 1 0 0 0,-1-1 0 0 0,3 1 0 0 0,2 0 1 0 0,1 0-27 0 0,1 0 1 0 0,-1-1-1 0 0,1 0 1 0 0,-1 0-1 0 0,1 0 0 0 0,-1-1 1 0 0,11-3-1 0 0,10 0-9 0 0,-11 2-304 0 0,-1-1 1 0 0,0-1-1 0 0,0-1 1 0 0,-1 0-1 0 0,20-10 0 0 0,-15 6-1349 0 0</inkml:trace>
  <inkml:trace contextRef="#ctx0" brushRef="#br0" timeOffset="1">577 1 15199 0 0,'0'0'1379'0'0,"0"1"-1136"0"0,-45 129 5140 0 0,-10 32-3820 0 0,24-67-666 0 0,6-19-494 0 0,-16 82 0 0 0,34-121-428 0 0,2 1 1 0 0,1 1-1 0 0,2-1 1 0 0,4 53-1 0 0,6-21-2280 0 0,-7-68 502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12095 0 0,'0'0'1091'0'0,"-1"1"-730"0"0,-17 47 4644 0 0,11-34-4590 0 0,2 1 0 0 0,-1-1 0 0 0,2 1 1 0 0,0 0-1 0 0,1 0 0 0 0,0 0 1 0 0,0 25-1 0 0,3-38-616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77 9671 0 0,'3'0'9565'0'0,"-29"47"-9514"0"0,5-11 201 0 0,-18 41 0 0 0,36-70-200 0 0,-6 12 297 0 0,-8 29 0 0 0,16-43-281 0 0,-1 0 0 0 0,1 0 0 0 0,1 1 1 0 0,-1-1-1 0 0,1 0 0 0 0,-1 0 0 0 0,2 0 0 0 0,-1 0 1 0 0,0 0-1 0 0,1 1 0 0 0,2 5 0 0 0,-3-10-43 0 0,1 0 0 0 0,-1 0 0 0 0,1 0 0 0 0,-1 0 0 0 0,1 0 0 0 0,0 0 0 0 0,-1 0 0 0 0,1 0 0 0 0,0 0 0 0 0,0-1 0 0 0,0 1 0 0 0,0 0 0 0 0,0 0 0 0 0,0-1 0 0 0,0 1 0 0 0,0-1 0 0 0,0 1 0 0 0,0-1 0 0 0,0 1 0 0 0,0-1 0 0 0,0 0 0 0 0,0 1 0 0 0,0-1 0 0 0,1 0 0 0 0,-1 0 0 0 0,0 0 0 0 0,0 0 0 0 0,0 0 0 0 0,0 0 0 0 0,1 0 0 0 0,-1 0 0 0 0,2-1 0 0 0,2 0 54 0 0,1 0-1 0 0,-1-1 1 0 0,0 0-1 0 0,0 0 1 0 0,7-3-1 0 0,8-7-15 0 0,1-1-1 0 0,-1-1 0 0 0,-1-1 1 0 0,30-29-1 0 0,-21 15-1 0 0,-2-1 1 0 0,25-37-1 0 0,-47 61-80 0 0,5-6-231 0 0,-1 0 0 0 0,8-18 1 0 0,-14 28 208 0 0,-1-1 0 0 0,0 0 0 0 0,0 1 0 0 0,0-1 1 0 0,0 0-1 0 0,-1 0 0 0 0,1 0 0 0 0,-1 0 0 0 0,1 1 0 0 0,-1-1 1 0 0,0 0-1 0 0,0 0 0 0 0,0 0 0 0 0,-1 0 0 0 0,1 0 1 0 0,-1 0-1 0 0,1 0 0 0 0,-2-3 0 0 0,1 5-37 0 0,0-1 0 0 0,0 1 0 0 0,-1 0 1 0 0,1-1-1 0 0,0 1 0 0 0,0 0 0 0 0,-1 0 0 0 0,1-1 0 0 0,-1 1 0 0 0,1 1 0 0 0,-1-1 0 0 0,1 0 0 0 0,-1 0 0 0 0,0 0 1 0 0,1 1-1 0 0,-1-1 0 0 0,-2 0 0 0 0,-34-5-557 0 0,19 4 580 0 0,7 1 42 0 0,7 1 2 0 0,0-1 1 0 0,0 0-1 0 0,0 0 1 0 0,1 0-1 0 0,-1 0 1 0 0,1-1-1 0 0,-8-3 1 0 0,10 4-99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20 8751 0 0,'2'-1'674'0'0,"17"-5"-832"0"0,-11 3 1804 0 0,0 1 0 0 0,0 0 0 0 0,1 0 0 0 0,-1 0 0 0 0,14 0 0 0 0,-13 2-1495 0 0,8 1 2949 0 0,-17 0-2975 0 0,-1 0-1 0 0,0 0 0 0 0,0 0 1 0 0,1-1-1 0 0,-1 1 0 0 0,0 0 0 0 0,0-1 1 0 0,0 1-1 0 0,0 0 0 0 0,0-1 1 0 0,0 1-1 0 0,0-1 0 0 0,0 0 1 0 0,0 1-1 0 0,-2-1 0 0 0,-138 57-52 0 0,112-44-71 0 0,-107 40-15 0 0,134-52-57 0 0,-3-11-881 0 0,4 9 961 0 0,-5-3-76 0 0,5 4 59 0 0,0 0 0 0 0,-1 0 0 0 0,1 1 0 0 0,0-1 0 0 0,0 0 1 0 0,0 0-1 0 0,0 1 0 0 0,0-1 0 0 0,0 0 0 0 0,0 1 0 0 0,0-1 0 0 0,0 1 1 0 0,0-1-1 0 0,0 1 0 0 0,-1 1 0 0 0,-1-1 2 0 0,1 1 0 0 0,0 1 0 0 0,-1-1 0 0 0,1 0-1 0 0,0 1 1 0 0,0-1 0 0 0,1 1 0 0 0,-1-1 0 0 0,1 1 0 0 0,-1 0-1 0 0,1 0 1 0 0,0-1 0 0 0,0 1 0 0 0,0 0 0 0 0,0 0 0 0 0,0 0-1 0 0,1 1 1 0 0,-1 3 0 0 0,1-5-4 0 0,0 0 0 0 0,0 1 1 0 0,0-1-1 0 0,0 0 0 0 0,0 0 0 0 0,1 0 0 0 0,-1 0 0 0 0,1 0 0 0 0,-1 0 1 0 0,1 0-1 0 0,0 0 0 0 0,-1 0 0 0 0,1-1 0 0 0,0 1 0 0 0,1 0 1 0 0,-1 0-1 0 0,0-1 0 0 0,0 1 0 0 0,1-1 0 0 0,-1 1 0 0 0,1-1 0 0 0,-1 1 1 0 0,1-1-1 0 0,0 0 0 0 0,-1 0 0 0 0,1 0 0 0 0,0 0 0 0 0,3 2 0 0 0,11 1-217 0 0,0-1 0 0 0,0 0-1 0 0,0-1 1 0 0,0-1-1 0 0,1 0 1 0 0,22-3-1 0 0,-14 1-93 0 0,41 4 0 0 0,-47 0 317 0 0,-1 0 1 0 0,0 1-1 0 0,0 1 0 0 0,0 1 1 0 0,24 11-1 0 0,-31-12 178 0 0,-1 1-1 0 0,0 0 1 0 0,0 1-1 0 0,-1 0 1 0 0,1 1-1 0 0,-1 0 1 0 0,-1 0-1 0 0,0 1 1 0 0,11 15-1 0 0,-12-14 76 0 0,1 0 0 0 0,-2 1 0 0 0,0 0 0 0 0,0 0 0 0 0,6 19 0 0 0,-11-27-207 0 0,0 0 0 0 0,0 0 0 0 0,0 0 1 0 0,-1 1-1 0 0,0-1 0 0 0,1 0 0 0 0,-1 0 0 0 0,0 0 0 0 0,0 1 0 0 0,-1-1 0 0 0,1 0 0 0 0,-1 0 0 0 0,0 0 0 0 0,0 0 0 0 0,0 0 0 0 0,0 0 0 0 0,0 0 0 0 0,0 0 0 0 0,-1 0 0 0 0,0 0 0 0 0,1-1 0 0 0,-1 1 0 0 0,0-1 0 0 0,0 1 0 0 0,0-1 0 0 0,-1 0 0 0 0,-2 3 0 0 0,-5 2 28 0 0,0 0 0 0 0,0-1-1 0 0,-1 0 1 0 0,0-1 0 0 0,0 0 0 0 0,-21 6 0 0 0,-74 11 322 0 0,93-20-368 0 0,5 0-25 0 0,-1-1-1 0 0,1 0 1 0 0,0 0 0 0 0,0-1-1 0 0,-1 0 1 0 0,1-1 0 0 0,0 0-1 0 0,0 0 1 0 0,-15-4 0 0 0,22 5-56 0 0,1-1 1 0 0,-1 1-1 0 0,0 0 0 0 0,0-1 1 0 0,1 1-1 0 0,-1-1 1 0 0,0 1-1 0 0,1-1 0 0 0,-1 1 1 0 0,1-1-1 0 0,-1 1 1 0 0,1-1-1 0 0,-1 1 0 0 0,1-1 1 0 0,-1 0-1 0 0,1 1 1 0 0,-1-1-1 0 0,1 0 1 0 0,0 1-1 0 0,0-1 0 0 0,-1 0 1 0 0,1 0-1 0 0,0 1 1 0 0,0-1-1 0 0,0 0 0 0 0,-1-1 1 0 0,2 1-480 0 0,-1-1 0 0 0,0 1 1 0 0,0-1-1 0 0,1 0 0 0 0,-1 1 1 0 0,1-1-1 0 0,-1 1 0 0 0,1-1 1 0 0,-1 1-1 0 0,1 0 0 0 0,0-1 1 0 0,2-1-1 0 0,11-15-6951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4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12151 0 0,'0'0'1978'0'0,"1"2"-1241"0"0,1 3-418 0 0,0 0-1 0 0,0 1 1 0 0,-1-1 0 0 0,0 1 0 0 0,0-1 0 0 0,-1 1-1 0 0,1-1 1 0 0,-1 1 0 0 0,-1 9 0 0 0,-10 55 1080 0 0,8-56-1125 0 0,-13 56 385 0 0,-52 133 1 0 0,-1 7-677 0 0,62-186-150 0 0,-24 118-2408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260 113 2759 0 0,'-2'1'207'0'0,"-9"9"949"0"0,-1 0-1 0 0,-19 11 1 0 0,29-20 1 0 0,-14 11 1236 0 0,6-6-962 0 0,1-2 1402 0 0,20-14-1001 0 0,8-6-1395 0 0,0 1 0 0 0,38-22 1 0 0,47-18-193 0 0,-76 42-180 0 0,-25 12-59 0 0,5-4 73 0 0,1 0-1 0 0,0 1 1 0 0,0 0-1 0 0,0 1 1 0 0,1 0-1 0 0,-1 1 1 0 0,18-3-1 0 0,-26 5-48 0 0,0 0 0 0 0,0 0-1 0 0,0 0 1 0 0,0 0 0 0 0,0 1 0 0 0,0-1-1 0 0,1 0 1 0 0,-1 1 0 0 0,0-1 0 0 0,0 0 0 0 0,0 1-1 0 0,0-1 1 0 0,0 1 0 0 0,0 0 0 0 0,-1-1-1 0 0,1 1 1 0 0,0 0 0 0 0,0-1 0 0 0,0 1-1 0 0,0 0 1 0 0,-1 0 0 0 0,2 1 0 0 0,-1 0-16 0 0,0 0 1 0 0,0 1-1 0 0,0-1 1 0 0,-1 0-1 0 0,1 0 1 0 0,0 1-1 0 0,-1-1 1 0 0,0 1-1 0 0,1-1 1 0 0,-1 3-1 0 0,0 3-20 0 0,-1-1 0 0 0,0 1 0 0 0,0-1 0 0 0,0 1 0 0 0,-5 13 0 0 0,0-8 11 0 0,-1 1-1 0 0,0-1 1 0 0,0 0-1 0 0,-2-1 1 0 0,0 1 0 0 0,-14 14-1 0 0,-67 61 28 0 0,-36 11-433 0 0,37-31 150 0 0,74-55 233 0 0,0 2 0 0 0,-15 18 0 0 0,-14 15-116 0 0,37-41 99 0 0,0-1-35 0 0,0 1 0 0 0,1 0 0 0 0,-8 10 1 0 0,26-15 165 0 0,39-3 1 0 0,53 2 147 0 0,-41 4-35 0 0,-24-1 13 0 0,43-1 0 0 0,-61-3-143 0 0,18-1 106 0 0,41-7-1 0 0,-63 6-165 0 0,-11 2-6 0 0,0-1 0 0 0,0 0 1 0 0,0 0-1 0 0,0-1 1 0 0,0 0-1 0 0,6-3 0 0 0,-10 5-77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12695 0 0,'0'0'1476'0'0,"10"6"1690"0"0,-8-5-3024 0 0,0 1 1 0 0,0-1 0 0 0,0 1 0 0 0,0 0 0 0 0,0-1 0 0 0,0 1 0 0 0,-1 0 0 0 0,1 0 0 0 0,-1 0 0 0 0,1 0-1 0 0,-1 0 1 0 0,0 1 0 0 0,0-1 0 0 0,1 3 0 0 0,2 6-177 0 0,-2 0 0 0 0,3 16 0 0 0,-3-18 91 0 0,-2-7-223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353 265 7831 0 0,'0'0'1052'0'0,"2"0"96"0"0,2-3-677 0 0,0 1-1 0 0,1-1 0 0 0,-1 0 1 0 0,0 0-1 0 0,-1-1 0 0 0,1 1 1 0 0,0-1-1 0 0,-1 0 1 0 0,0 1-1 0 0,0-2 0 0 0,0 1 1 0 0,0 0-1 0 0,3-8 0 0 0,0-2-189 0 0,0 0 0 0 0,-1 0 1 0 0,6-21-1 0 0,-9 26-220 0 0,0 1 1 0 0,-1-1 0 0 0,0 0 0 0 0,0 1 0 0 0,-1-1 0 0 0,0 0-1 0 0,-3-15 1 0 0,3 22-76 0 0,-1-1-1 0 0,1 1 0 0 0,-1 0 0 0 0,0 0 1 0 0,0 0-1 0 0,0-1 0 0 0,0 1 1 0 0,0 0-1 0 0,0 0 0 0 0,0 1 0 0 0,-1-1 1 0 0,1 0-1 0 0,-1 0 0 0 0,0 1 1 0 0,1-1-1 0 0,-1 1 0 0 0,0-1 1 0 0,0 1-1 0 0,0 0 0 0 0,0-1 0 0 0,0 1 1 0 0,0 0-1 0 0,0 1 0 0 0,0-1 1 0 0,0 0-1 0 0,-1 0 0 0 0,1 1 0 0 0,0 0 1 0 0,0-1-1 0 0,-1 1 0 0 0,1 0 1 0 0,0 0-1 0 0,-1 0 0 0 0,-2 1 1 0 0,-9 0-142 0 0,-1 1 1 0 0,1 1 0 0 0,0 1-1 0 0,0 0 1 0 0,0 0 0 0 0,0 2-1 0 0,1-1 1 0 0,-19 12 0 0 0,5 0 375 0 0,-1 1 0 0 0,-41 37 0 0 0,53-40 50 0 0,-1 0-1 0 0,-19 26 1 0 0,31-35-198 0 0,1 1 1 0 0,-1-1-1 0 0,1 1 1 0 0,0 0-1 0 0,1 0 1 0 0,-1 1 0 0 0,1-1-1 0 0,1 1 1 0 0,0 0-1 0 0,-2 9 1 0 0,3-15-56 0 0,1-1 0 0 0,0 1 0 0 0,0 0-1 0 0,0 0 1 0 0,0 0 0 0 0,0-1 0 0 0,0 1 0 0 0,1 0 0 0 0,-1 0 0 0 0,1-1 0 0 0,-1 1 0 0 0,1 0-1 0 0,-1 0 1 0 0,1-1 0 0 0,0 1 0 0 0,0-1 0 0 0,0 1 0 0 0,0-1 0 0 0,0 1 0 0 0,3 2 0 0 0,-2-3 7 0 0,0 1-1 0 0,0-1 1 0 0,1 1 0 0 0,-1-1 0 0 0,1 0 0 0 0,-1 0 0 0 0,1 0 0 0 0,0 0 0 0 0,-1-1 0 0 0,1 1 0 0 0,0-1 0 0 0,3 1 0 0 0,6-1 46 0 0,0 0 1 0 0,0-1-1 0 0,-1 0 1 0 0,1-1 0 0 0,13-4-1 0 0,-11 3-52 0 0,-1-1 0 0 0,1 0 0 0 0,-1-1 0 0 0,0-1-1 0 0,0 0 1 0 0,-1-1 0 0 0,0 0 0 0 0,0-1 0 0 0,0 0 0 0 0,-1-1 0 0 0,0-1-1 0 0,11-12 1 0 0,10-13-18 0 0,-32 35 0 0 0,0 1 0 0 0,0-1 0 0 0,0 0 0 0 0,0 0 0 0 0,0 1 0 0 0,0-1 0 0 0,0 0 0 0 0,0 0 0 0 0,0 0 0 0 0,1 1 0 0 0,-1-1 0 0 0,0 0 0 0 0,0 0 0 0 0,0 0 0 0 0,0 1 0 0 0,0-1 0 0 0,0 0-1 0 0,0 0 1 0 0,1 0 0 0 0,-1 1 0 0 0,0-1 0 0 0,0 0 0 0 0,0 0 0 0 0,0 0 0 0 0,1 0 0 0 0,-1 1 0 0 0,0-1 0 0 0,0 0 0 0 0,0 0 0 0 0,1 0 0 0 0,-1 0 0 0 0,0 0 0 0 0,0 0 0 0 0,0 0 0 0 0,1 0 0 0 0,-1 0 0 0 0,0 0 0 0 0,0 0 0 0 0,1 0 0 0 0,-1 0 0 0 0,0 0 0 0 0,0 0 0 0 0,0 0-1 0 0,1 0 1 0 0,-1 0 0 0 0,0 0 0 0 0,0 0 0 0 0,1 0 0 0 0,-1 0 0 0 0,0 0 0 0 0,0 0 0 0 0,0 0 0 0 0,1-1 0 0 0,-1 1 0 0 0,0 0 0 0 0,0 0 0 0 0,0 0 0 0 0,0 0 0 0 0,1 0 0 0 0,-1-1 0 0 0,0 1 0 0 0,0 0 0 0 0,0 0 0 0 0,0 0 0 0 0,0-1 0 0 0,0 1 0 0 0,1 0 0 0 0,-1-1 0 0 0,0 16 13 0 0,-5 10 155 0 0,-1 0 0 0 0,-1 0 0 0 0,-1-1 1 0 0,-18 40-1 0 0,0-2 106 0 0,-1 10-239 0 0,-17 79 0 0 0,41-122-999 0 0,3-27-373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74 15343 0 0,'14'-10'407'0'0,"1"0"0"0"0,0 1-1 0 0,0 1 1 0 0,1 1 0 0 0,0 0-1 0 0,1 1 1 0 0,-1 1 0 0 0,1 0-1 0 0,18-2 1 0 0,-33 7-194 0 0,-3 11-45 0 0,0-6-128 0 0,0-1 0 0 0,0 0-1 0 0,-1 0 1 0 0,1 1 0 0 0,-1-1-1 0 0,0 0 1 0 0,0 0 0 0 0,-1 0-1 0 0,-3 5 1 0 0,-32 31 167 0 0,20-22-131 0 0,-180 207-76 0 0,101-96-44 0 0,88-116 16 0 0,4-7 28 0 0,1 0 0 0 0,0 1 0 0 0,0-1 0 0 0,1 1 0 0 0,-1 0 0 0 0,2 0 0 0 0,-1 0 0 0 0,1 1 0 0 0,0-1 0 0 0,0 0 0 0 0,1 1 0 0 0,-1 13 0 0 0,3-18-5 0 0,-1 0 1 0 0,1 1-1 0 0,0-1 0 0 0,0 0 0 0 0,0 0 1 0 0,1 0-1 0 0,-1-1 0 0 0,1 1 0 0 0,-1 0 1 0 0,1 0-1 0 0,0-1 0 0 0,0 1 0 0 0,0-1 1 0 0,1 0-1 0 0,-1 0 0 0 0,1 1 0 0 0,-1-1 1 0 0,1-1-1 0 0,-1 1 0 0 0,1 0 0 0 0,0-1 1 0 0,0 1-1 0 0,4 0 0 0 0,3 2 4 0 0,0-1 0 0 0,0 0-1 0 0,0 0 1 0 0,0-1 0 0 0,0-1 0 0 0,11 1 0 0 0,12-2 357 0 0,0-1 0 0 0,0-1 0 0 0,39-9 1 0 0,96-29 2049 0 0,-155 37-2328 0 0,-1-1-1 0 0,0 0 0 0 0,1-1 0 0 0,-2-1 0 0 0,1 0 0 0 0,18-13 0 0 0,-24 15-118 0 0,-1-1 0 0 0,1 0 0 0 0,-1 0 0 0 0,0 0 0 0 0,0-1 0 0 0,0 1 0 0 0,-1-1 0 0 0,0 0 0 0 0,0-1 0 0 0,0 1 0 0 0,-1-1 0 0 0,0 0 0 0 0,2-8 0 0 0,-2 6-123 0 0,-2 1 0 0 0,1-1-1 0 0,-1 0 1 0 0,0 0 0 0 0,-1 0 0 0 0,0 1 0 0 0,-1-14 0 0 0,0 19 132 0 0,1 1 0 0 0,-1-1 1 0 0,1 1-1 0 0,-1 0 0 0 0,0 0 0 0 0,0-1 1 0 0,0 1-1 0 0,0 0 0 0 0,0 0 1 0 0,-1 0-1 0 0,1 0 0 0 0,0 0 0 0 0,-4-3 1 0 0,3 4 10 0 0,1 0 1 0 0,-1 0 0 0 0,0 0-1 0 0,0 0 1 0 0,0 0 0 0 0,1 1 0 0 0,-1-1-1 0 0,0 1 1 0 0,0-1 0 0 0,0 1 0 0 0,0 0-1 0 0,0-1 1 0 0,0 1 0 0 0,0 0 0 0 0,0 0-1 0 0,0 1 1 0 0,0-1 0 0 0,0 0-1 0 0,-3 1 1 0 0,-9 4 25 0 0,-1 0 0 0 0,1 0 0 0 0,1 1 0 0 0,-1 1 0 0 0,1 1 0 0 0,0 0 0 0 0,0 0 0 0 0,1 1-1 0 0,0 1 1 0 0,1 0 0 0 0,0 0 0 0 0,-10 14 0 0 0,16-19 0 0 0,1 1-1 0 0,1 0 1 0 0,-1 0-1 0 0,1 0 0 0 0,0 0 1 0 0,0 1-1 0 0,0-1 1 0 0,1 1-1 0 0,0 0 1 0 0,-1 9-1 0 0,3-13-28 0 0,-1 0 1 0 0,1 0-1 0 0,0 0 0 0 0,0 1 0 0 0,0-1 1 0 0,1 0-1 0 0,-1 0 0 0 0,1 0 0 0 0,0 0 1 0 0,0 0-1 0 0,0-1 0 0 0,0 1 0 0 0,0 0 1 0 0,1 0-1 0 0,-1-1 0 0 0,1 1 1 0 0,0-1-1 0 0,-1 1 0 0 0,1-1 0 0 0,0 1 1 0 0,1-1-1 0 0,-1 0 0 0 0,0 0 0 0 0,1 0 1 0 0,-1-1-1 0 0,4 3 0 0 0,-1-1-341 0 0,1-1-1 0 0,0 1 0 0 0,0-1 1 0 0,8 2-1 0 0,-1-2-1422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20 730 2303 0 0,'0'0'12047'0'0,"-1"2"-10812"0"0,-4 16-739 0 0,1 0 1 0 0,0 0 0 0 0,2 1 0 0 0,0-1 0 0 0,1 1-1 0 0,2 23 1 0 0,17 113 1326 0 0,-15-134-1664 0 0,1 0 0 0 0,1 0 1 0 0,0-1-1 0 0,14 32 1 0 0,-18-51 565 0 0,9-15-660 0 0,-4 7-66 0 0,0-4-59 0 0,-2-1 0 0 0,1 0 0 0 0,-1 1 1 0 0,-1-1-1 0 0,3-17 0 0 0,1-5-69 0 0,-2 13 65 0 0,78-323-440 0 0,8-108-756 0 0,-85 427 1248 0 0,13-57-29 0 0,-16 73 37 0 0,1-1 1 0 0,-1 1 0 0 0,2 0 0 0 0,-1 0 0 0 0,1 0-1 0 0,8-9 1 0 0,-11 15 2 0 0,0 0 0 0 0,1 0 0 0 0,0 1-1 0 0,-1-1 1 0 0,1 1 0 0 0,0-1 0 0 0,0 1 0 0 0,1 0 0 0 0,-1 0-1 0 0,0 1 1 0 0,1-1 0 0 0,-1 0 0 0 0,1 1 0 0 0,0 0-1 0 0,-1 0 1 0 0,1 0 0 0 0,0 1 0 0 0,0-1 0 0 0,-1 1 0 0 0,1 0-1 0 0,0 0 1 0 0,0 0 0 0 0,0 0 0 0 0,-1 1 0 0 0,1-1 0 0 0,4 3-1 0 0,8 2-6 0 0,0 1-1 0 0,0 0 0 0 0,-1 1 0 0 0,24 16 0 0 0,-11-7 5 0 0,5 2 12 0 0,-14-6 6 0 0,1-2 0 0 0,1 0 0 0 0,40 13 0 0 0,-29-15 10 0 0,0-2-1 0 0,46 3 0 0 0,68-4-34 0 0,-114-4 16 0 0,207 0 202 0 0,209 7 698 0 0,163 33 519 0 0,-513-34-1336 0 0,31-1-21 0 0,0-5 0 0 0,199-25 0 0 0,-160-2-323 0 0,238-67 0 0 0,-384 87 176 0 0,53-14-324 0 0,-64 18 214 0 0,1 0 1 0 0,0 1-1 0 0,-1 0 0 0 0,17 1 0 0 0,-26 0 156 0 0,0 0 0 0 0,0 1 0 0 0,0-1 0 0 0,0 0 0 0 0,0 1 0 0 0,0-1 0 0 0,0 1 0 0 0,0 0 0 0 0,0-1 0 0 0,0 1 0 0 0,0 0 0 0 0,-1 0 0 0 0,1 0 0 0 0,0 0 0 0 0,-1 1 0 0 0,1-1 0 0 0,-1 0 0 0 0,1 1-1 0 0,1 1 1 0 0,-3-1-216 0 0,1-1 0 0 0,0 1 0 0 0,-1-1-1 0 0,0 1 1 0 0,1 0 0 0 0,-1-1 0 0 0,0 1-1 0 0,0 0 1 0 0,0-1 0 0 0,0 1 0 0 0,0-1-1 0 0,0 1 1 0 0,0 0 0 0 0,-1-1 0 0 0,1 1-1 0 0,0-1 1 0 0,-1 1 0 0 0,1 0 0 0 0,-1-1-1 0 0,0 1 1 0 0,0-1 0 0 0,0 0-1 0 0,1 1 1 0 0,-3 1 0 0 0,-10 15-5805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11255 0 0,'0'0'515'0'0,"-2"3"-7"0"0,-6 8-368 0 0,1 0 0 0 0,0 0-1 0 0,1 1 1 0 0,-6 15 0 0 0,-17 57 2036 0 0,-1 1-967 0 0,-83 141 329 0 0,88-181-1493 0 0,6-9-33 0 0,0-2-19 0 0,-19 48 0 0 0,37-81-78 0 0,3-2-1479 0 0,7-7 253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36 330 1375 0 0,'-2'-1'5126'0'0,"-22"-5"2193"0"0,16 4-6978 0 0,6 2 739 0 0,2-2-543 0 0,1-6-324 0 0,0 1 1 0 0,0 0 0 0 0,1 0-1 0 0,0 0 1 0 0,0 0-1 0 0,0 0 1 0 0,1 0-1 0 0,0 1 1 0 0,6-9 0 0 0,5-8 79 0 0,22-27 1 0 0,-17 27-201 0 0,1 0 0 0 0,23-20 1 0 0,-31 32-77 0 0,1 1 1 0 0,0 0-1 0 0,0 1 1 0 0,1 0-1 0 0,22-10 1 0 0,-29 17 90 0 0,0 0 0 0 0,0 0 0 0 0,1 0 1 0 0,-1 1-1 0 0,0 0 0 0 0,1 0 0 0 0,-1 1 0 0 0,1 0 0 0 0,-1 0 1 0 0,0 1-1 0 0,1 0 0 0 0,-1 0 0 0 0,0 1 0 0 0,0 0 0 0 0,0 0 1 0 0,0 1-1 0 0,0 0 0 0 0,0 0 0 0 0,-1 0 0 0 0,1 1 0 0 0,-1 0 1 0 0,0 0-1 0 0,0 1 0 0 0,-1 0 0 0 0,1 0 0 0 0,-1 0 0 0 0,0 0 1 0 0,0 1-1 0 0,-1 0 0 0 0,7 12 0 0 0,-2-3 175 0 0,-1 1 0 0 0,8 21 0 0 0,-14-29-219 0 0,1 0 0 0 0,-2 0-1 0 0,1 1 1 0 0,-1-1 0 0 0,0 0-1 0 0,0 0 1 0 0,-1 9 0 0 0,-3-3 8 0 0,1-10-66 0 0,0-1-1 0 0,0 1 1 0 0,0 0 0 0 0,-1-1 0 0 0,1 1-1 0 0,-1-1 1 0 0,0 0 0 0 0,0 0 0 0 0,0 0 0 0 0,0 0-1 0 0,-1-1 1 0 0,1 1 0 0 0,-1-1 0 0 0,1 0-1 0 0,-7 3 1 0 0,-7 3-26 0 0,-1-1 1 0 0,-18 5-1 0 0,29-10 8 0 0,-40 15-143 0 0,-59 29 0 0 0,48-19 85 0 0,34-15-21 0 0,22-11-3 0 0,10-14-3706 0 0,3 0-1105 0 0,4-3-1325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5527 0 0,'0'0'9278'0'0,"1"-9"-5924"0"0,6-1-3265 0 0,1-1-1 0 0,0 1 1 0 0,0 0-1 0 0,1 1 1 0 0,0 0-1 0 0,1 0 0 0 0,13-9 1 0 0,-1 0-83 0 0,49-34-208 0 0,-56 44 222 0 0,-11 8 35 0 0,-3 1-7 0 0,1-1 52 0 0,-1 2 13 0 0,4 6 52 0 0,-1 0-1 0 0,0 0 0 0 0,-1 0 1 0 0,0 0-1 0 0,0 1 1 0 0,-1-1-1 0 0,2 16 0 0 0,-2-14-20 0 0,0-1-1 0 0,0 1 1 0 0,1 0 0 0 0,0-1-1 0 0,1 0 1 0 0,7 14-1 0 0,-9-21-126 0 0,0 1 0 0 0,0-1 0 0 0,0 0 0 0 0,0 1 0 0 0,0-1 0 0 0,1-1 0 0 0,-1 1 0 0 0,1 0-1 0 0,-1 0 1 0 0,1-1 0 0 0,0 0 0 0 0,0 1 0 0 0,-1-1 0 0 0,1 0 0 0 0,0 0 0 0 0,0-1 0 0 0,0 1 0 0 0,0-1 0 0 0,0 1 0 0 0,5-1-1 0 0,5 0 25 0 0,1-1 0 0 0,-1 0 0 0 0,18-4 0 0 0,-21 4-16 0 0,19-5-131 0 0,0-1 0 0 0,0 0 1 0 0,-1-3-1 0 0,41-18 0 0 0,-67 27-138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4143 0 0,'10'7'12876'0'0,"-10"-3"-12742"0"0,0 1 1 0 0,0-1-1 0 0,-1 1 0 0 0,1-1 0 0 0,-1 1 1 0 0,0-1-1 0 0,0 0 0 0 0,-1 1 0 0 0,1-1 0 0 0,-1 0 1 0 0,0 0-1 0 0,0 0 0 0 0,0 0 0 0 0,-4 5 0 0 0,-7 9-179 0 0,-24 26-1 0 0,29-35 112 0 0,-3 4-40 0 0,1 1-1 0 0,0 0 0 0 0,1 1 1 0 0,1 0-1 0 0,0 0 1 0 0,2 1-1 0 0,-1 0 1 0 0,-6 29-1 0 0,6-15 430 0 0,1 1 0 0 0,2 1-1 0 0,0 54 1 0 0,4-80-425 0 0,0 0 60 0 0,0 0 0 0 0,0 0 0 0 0,1 0 1 0 0,1 9-1 0 0,-1-13-69 0 0,0 1 0 0 0,0-1 1 0 0,0 0-1 0 0,0 0 0 0 0,1 0 1 0 0,-1 0-1 0 0,0 0 0 0 0,1 0 0 0 0,0 0 1 0 0,-1 0-1 0 0,1-1 0 0 0,0 1 1 0 0,0-1-1 0 0,2 2 0 0 0,0-1-80 0 0,-1 0-1 0 0,1 0 1 0 0,-1 0 0 0 0,1 0-1 0 0,0-1 1 0 0,0 0 0 0 0,0 0-1 0 0,0 0 1 0 0,0 0 0 0 0,0-1-1 0 0,0 0 1 0 0,0 1 0 0 0,0-1-1 0 0,5-1 1 0 0,2-1-550 0 0,-1 0 0 0 0,0 0 0 0 0,-1-1 0 0 0,15-5 1 0 0,-11 2-5970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3679 0 0,'1'2'12572'0'0,"0"5"-12219"0"0,1 0 0 0 0,-1 0-1 0 0,-1 0 1 0 0,0 0-1 0 0,0 0 1 0 0,0 1 0 0 0,0-1-1 0 0,-1 0 1 0 0,-1 0 0 0 0,-1 8-1 0 0,-6 11 211 0 0,-14 34-1 0 0,2-8 246 0 0,9-17-484 0 0,0-4-70 0 0,-10 47 0 0 0,21-61-2 0 0,0 0-3602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40 7599 0 0,'0'0'690'0'0,"2"-1"-569"0"0,11-9-217 0 0,-4 4 2751 0 0,-1 0 0 0 0,18-8 0 0 0,-24 13-2442 0 0,0 1-1 0 0,-1-1 0 0 0,1 1 1 0 0,0 0-1 0 0,0-1 0 0 0,0 1 1 0 0,0 0-1 0 0,0 0 0 0 0,0 1 1 0 0,0-1-1 0 0,0 0 0 0 0,0 1 0 0 0,0-1 1 0 0,0 1-1 0 0,0 0 0 0 0,0-1 1 0 0,-1 1-1 0 0,1 0 0 0 0,3 2 1 0 0,1 1 310 0 0,0 1 0 0 0,0 0 0 0 0,8 8 0 0 0,48 52 1209 0 0,-52-53-1546 0 0,-2 1 0 0 0,9 14 1 0 0,-11-16-94 0 0,0-1 1 0 0,1 1-1 0 0,14 15 1 0 0,-18-24-34 0 0,6 2 0 0 0,-1-1-37 0 0,-6-2 19 0 0,4 1-31 0 0,-9 5-11 0 0,1-5 35 0 0,2-2-21 0 0,0 0 0 0 0,0 0-1 0 0,0 1 1 0 0,0-1-1 0 0,0 0 1 0 0,0 0-1 0 0,0 0 1 0 0,0 0 0 0 0,0 1-1 0 0,0-1 1 0 0,0 0-1 0 0,-1 0 1 0 0,1 0-1 0 0,0 0 1 0 0,0 0 0 0 0,0 0-1 0 0,0 1 1 0 0,0-1-1 0 0,0 0 1 0 0,-1 0 0 0 0,1 0-1 0 0,0 0 1 0 0,0 0-1 0 0,0 0 1 0 0,0 0-1 0 0,0 0 1 0 0,-1 0 0 0 0,1 0-1 0 0,0 0 1 0 0,0 0-1 0 0,0 0 1 0 0,-1 0-1 0 0,1 0 1 0 0,0 0 0 0 0,-5-16 339 0 0,4 13-350 0 0,0-12-25 0 0,0 12-131 0 0,3-12-211 0 0,8-18 364 0 0,-6 25 0 0 0,1 4 0 0 0,-3 7 0 0 0,-2 5 0 0 0,0-8 0 0 0,0 6 0 0 0,-1 0 0 0 0,-1 0 0 0 0,1 1 0 0 0,-1-1 0 0 0,0 0 0 0 0,-4 7 0 0 0,-21 37 0 0 0,16-30 0 0 0,-111 183 69 0 0,11-20-10 0 0,66-102-172 0 0,-61 158 1 0 0,92-203-11 0 0,7-20-92 0 0,1 0 1 0 0,-7 31-1 0 0,13-45 35 0 0,2-4-51 0 0,23-21-1841 0 0,-9 3-5997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1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92 3679 0 0,'0'0'284'0'0,"-8"5"-30"0"0,-52 14 7088 0 0,51-16-6989 0 0,-1 1 3508 0 0,18-6-2268 0 0,22-8-1339 0 0,0-1 1 0 0,-1-1-1 0 0,51-29 0 0 0,-67 34-42 0 0,0-1-1 0 0,1 2 0 0 0,0 0 1 0 0,0 0-1 0 0,1 1 1 0 0,18-3-1 0 0,-31 7 5 0 0,-1 3-192 0 0,0-1-1 0 0,1 1 0 0 0,-1-1 1 0 0,-1 1-1 0 0,1 0 0 0 0,0-1 1 0 0,0 1-1 0 0,-1 0 0 0 0,1-1 1 0 0,-1 1-1 0 0,1 2 0 0 0,-1 0-23 0 0,0 0 0 0 0,0 0 0 0 0,0 0 0 0 0,-1 0 0 0 0,1 0 0 0 0,-1 0 0 0 0,0-1 0 0 0,0 1 0 0 0,-1 0 0 0 0,1-1 0 0 0,-1 1 0 0 0,-3 5 0 0 0,-2 3 0 0 0,-1 0 0 0 0,-11 11 0 0 0,8-10 0 0 0,-2 0 0 0 0,1-1 0 0 0,-24 16 0 0 0,-46 26 0 0 0,55-38 0 0 0,7-4-50 0 0,0-2 0 0 0,-42 15 0 0 0,17-7-110 0 0,43-18 81 0 0,4 0-1156 0 0,26-11 1067 0 0,0 2-1 0 0,51-11 1 0 0,-60 17 167 0 0,-1 1 0 0 0,1 0 0 0 0,-1 2-1 0 0,1 0 1 0 0,31 5 0 0 0,-45-5 33 0 0,1 1-1 0 0,-1 1 0 0 0,0-1 0 0 0,0 1 1 0 0,0 0-1 0 0,0 0 0 0 0,0 0 1 0 0,0 0-1 0 0,-1 1 0 0 0,1 0 1 0 0,-1 0-1 0 0,1 1 0 0 0,-1-1 1 0 0,0 1-1 0 0,-1 0 0 0 0,1 0 1 0 0,-1 0-1 0 0,1 0 0 0 0,-1 0 0 0 0,0 1 1 0 0,-1 0-1 0 0,1-1 0 0 0,-1 1 1 0 0,0 0-1 0 0,0 0 0 0 0,-1 0 1 0 0,1 1-1 0 0,-1-1 0 0 0,0 0 1 0 0,-1 1-1 0 0,1-1 0 0 0,-1 0 1 0 0,0 1-1 0 0,-1 8 0 0 0,-1-5 9 0 0,0-1 0 0 0,-1 1 0 0 0,0 0-1 0 0,0-1 1 0 0,-1 0 0 0 0,0 1 0 0 0,0-2-1 0 0,-8 11 1 0 0,1-3 60 0 0,-1 0-1 0 0,-27 27 0 0 0,30-35-94 0 0,0 0-1 0 0,0 0 1 0 0,-1 0-1 0 0,1-1 1 0 0,-14 5-1 0 0,-53 19 36 0 0,45-19-35 0 0,20-7 10 0 0,0-1 0 0 0,-1 0-1 0 0,1-1 1 0 0,-1-1 0 0 0,1 1-1 0 0,-1-2 1 0 0,-15 0 0 0 0,16-2-5 0 0,11 2-13 0 0,-1 0 1 0 0,0-1-1 0 0,1 1 0 0 0,-1 0 0 0 0,0 0 0 0 0,1-1 0 0 0,-1 1 1 0 0,1 0-1 0 0,-1-1 0 0 0,1 1 0 0 0,-1 0 0 0 0,0-1 1 0 0,1 1-1 0 0,0-1 0 0 0,-1 1 0 0 0,1-1 0 0 0,-1 0 0 0 0,1-3-36 0 0,-1 2-34 0 0,1 0 0 0 0,0 0 0 0 0,1 0 0 0 0,-1 0 1 0 0,0 0-1 0 0,0 0 0 0 0,1 0 0 0 0,0 0 1 0 0,-1 0-1 0 0,1 0 0 0 0,0 1 0 0 0,0-1 0 0 0,0 0 1 0 0,1-2-1 0 0,0 2-49 0 0,5-8-476 0 0,-6 9 130 0 0,1 0 0 0 0,-1 0 1 0 0,0 0-1 0 0,0 0 1 0 0,0-1-1 0 0,0 1 0 0 0,-1-1 1 0 0,1 1-1 0 0,1-2 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152 244 7919 0 0,'0'0'363'0'0,"0"2"-12"0"0,-9 33-347 0 0,7-26 1011 0 0,-1-1-1 0 0,-1 0 1 0 0,0 0-1 0 0,-9 13 1 0 0,11-18-713 0 0,0 1 0 0 0,0-1 0 0 0,-1 0 0 0 0,1 0 0 0 0,-1-1 0 0 0,0 1 0 0 0,0-1 0 0 0,0 1 0 0 0,0-1 0 0 0,0 0 0 0 0,-1 0 0 0 0,1 0 0 0 0,0 0 1 0 0,-1-1-1 0 0,0 0 0 0 0,1 1 0 0 0,-1-1 0 0 0,0 0 0 0 0,0-1 0 0 0,1 1 0 0 0,-1-1 0 0 0,0 0 0 0 0,-5 0 0 0 0,8 0-284 0 0,-1 0 0 0 0,1 0 0 0 0,-1 0 0 0 0,1 0 0 0 0,-1-1 0 0 0,1 1 0 0 0,0-1-1 0 0,-1 1 1 0 0,1-1 0 0 0,-1 1 0 0 0,1-1 0 0 0,0 0 0 0 0,0 1 0 0 0,-1-1 0 0 0,1 0 0 0 0,0 0 0 0 0,0 0 0 0 0,0 0-1 0 0,0 0 1 0 0,0 0 0 0 0,0-1 0 0 0,0 1 0 0 0,1 0 0 0 0,-1 0 0 0 0,0-1 0 0 0,0 1 0 0 0,1 0 0 0 0,-1-1 0 0 0,1 1 0 0 0,0-1-1 0 0,-1 1 1 0 0,1 0 0 0 0,0-1 0 0 0,0 1 0 0 0,0-1 0 0 0,0 1 0 0 0,0-1 0 0 0,0 1 0 0 0,0-2 0 0 0,1-3 10 0 0,0 0 0 0 0,1 0 0 0 0,0 0 1 0 0,0 0-1 0 0,0 1 0 0 0,0-1 0 0 0,1 1 1 0 0,4-7-1 0 0,11-16-57 0 0,1 2 0 0 0,1 0 1 0 0,2 1-1 0 0,0 1 0 0 0,2 1 0 0 0,0 1 1 0 0,2 1-1 0 0,45-28 0 0 0,-60 42-23 0 0,0 0 0 0 0,22-8-1 0 0,-28 14 53 0 0,1-1 1 0 0,-1 1-1 0 0,1 0 0 0 0,-1 0 0 0 0,1 1 1 0 0,0-1-1 0 0,-1 1 0 0 0,1 1 0 0 0,6 0 1 0 0,0 1 27 0 0,0 1 1 0 0,0 1 0 0 0,-1-1 0 0 0,1 2 0 0 0,-1 0 0 0 0,0 0-1 0 0,15 10 1 0 0,69 55 183 0 0,-91-67-212 0 0,16 13 145 0 0,-1 1 1 0 0,17 20-1 0 0,-28-29-78 0 0,-1 1-1 0 0,-1 0 1 0 0,0 0-1 0 0,0 0 1 0 0,0 1-1 0 0,-1-1 1 0 0,4 15-1 0 0,-7-19-15 0 0,-1-1-1 0 0,-1 1 1 0 0,1-1 0 0 0,-1 1-1 0 0,0 0 1 0 0,0-1-1 0 0,0 1 1 0 0,0 0 0 0 0,-1-1-1 0 0,0 1 1 0 0,0-1 0 0 0,0 1-1 0 0,-1-1 1 0 0,1 1-1 0 0,-1-1 1 0 0,0 0 0 0 0,-1 0-1 0 0,1 0 1 0 0,-4 5-1 0 0,-6 7 36 0 0,-1-1-1 0 0,0-1 0 0 0,-20 17 0 0 0,15-14-90 0 0,-64 50 78 0 0,36-32-62 0 0,44-33-12 0 0,-11 8 3 0 0,-24 16 1 0 0,33-24-6 0 0,1 0 0 0 0,-1-1 0 0 0,1 1 0 0 0,-1 0 0 0 0,0-1 0 0 0,1 0 0 0 0,-1 0 0 0 0,0 0 0 0 0,0-1 0 0 0,0 1 0 0 0,0-1 0 0 0,0 0-1 0 0,-5 0 1 0 0,8 0-31 0 0,-1-1 0 0 0,1 0-1 0 0,-1 1 1 0 0,1-1 0 0 0,-1 0-1 0 0,1 1 1 0 0,0-1 0 0 0,-1 0-1 0 0,1 0 1 0 0,0 0 0 0 0,0 0-1 0 0,0-1 1 0 0,0 1 0 0 0,0 0-1 0 0,0 0 1 0 0,0-1 0 0 0,0 1-1 0 0,0 0 1 0 0,1-1 0 0 0,-1 1-1 0 0,0-1 1 0 0,1 1 0 0 0,-1-1-1 0 0,1 1 1 0 0,0-1 0 0 0,0 1-1 0 0,-1-3 1 0 0,0-3-449 0 0,1 1 0 0 0,-1-1 0 0 0,1 0 0 0 0,2-13 1 0 0,2-3-4706 0 0,1-7-1602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6911 0 0,'0'0'2726'0'0,"2"0"-1626"0"0,4 0-735 0 0,-1-1 0 0 0,1 0 0 0 0,-1 0 0 0 0,1-1 0 0 0,-1 1 0 0 0,1-1 1 0 0,-1 0-1 0 0,6-4 0 0 0,44-27 1268 0 0,-41 24-1194 0 0,109-80 1285 0 0,-92 64-1502 0 0,-25 19 186 0 0,1 0 0 0 0,0 1 0 0 0,14-9 0 0 0,-18 15-330 0 0,-1 0 0 0 0,0 1 0 0 0,0-1 1 0 0,1 0-1 0 0,-1 1 0 0 0,0-1 0 0 0,0 1 0 0 0,0-1 1 0 0,2 4-1 0 0,-4-5-78 0 0,7 8 157 0 0,0 0-1 0 0,-1 0 0 0 0,10 18 1 0 0,-2-3-81 0 0,-4-8 81 0 0,-1 0 165 0 0,2 0 0 0 0,11 12 0 0 0,-13-17 7 0 0,0 0-1 0 0,19 14 0 0 0,-24-21-289 0 0,0-1 1 0 0,1 1-1 0 0,-1-1 0 0 0,0 0 0 0 0,1-1 0 0 0,-1 1 0 0 0,1-1 1 0 0,-1 1-1 0 0,1-1 0 0 0,0-1 0 0 0,5 1 0 0 0,-1 0-120 0 0,0-1-1 0 0,-1-1 1 0 0,1 0 0 0 0,0 0-1 0 0,-1-1 1 0 0,1 0 0 0 0,-1 0-1 0 0,1-1 1 0 0,-1 0 0 0 0,0 0-1 0 0,0-1 1 0 0,0 0 0 0 0,-1-1 0 0 0,1 0-1 0 0,-1 0 1 0 0,0 0 0 0 0,-1-1-1 0 0,1 0 1 0 0,9-11-1 0 0,-1 0-1019 0 0,1 1-1 0 0,1 0 0 0 0,1 2 0 0 0,28-19 1 0 0,-44 31 888 0 0,13-10-2035 0 0,-6-1-3092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12751 0 0,'-1'1'587'0'0,"-9"4"75"0"0,6-3-592 0 0,0 0-1 0 0,0 0 0 0 0,0 1 1 0 0,0-1-1 0 0,1 1 1 0 0,-1-1-1 0 0,1 1 0 0 0,0 0 1 0 0,-5 6-1 0 0,8-8-20 0 0,-1 0-1 0 0,1 0 1 0 0,0-1 0 0 0,0 1 0 0 0,0 0 0 0 0,0 0-1 0 0,0-1 1 0 0,0 1 0 0 0,0 0 0 0 0,1 0 0 0 0,-1-1-1 0 0,0 1 1 0 0,0 0 0 0 0,0-1 0 0 0,1 1-1 0 0,-1 0 1 0 0,0 0 0 0 0,1-1 0 0 0,-1 1 0 0 0,1-1-1 0 0,-1 1 1 0 0,1 0 0 0 0,-1-1 0 0 0,1 1-1 0 0,6 10 602 0 0,-6-5-449 0 0,0-3-86 0 0,-1 1-1 0 0,1-1 1 0 0,0 1 0 0 0,1-1 0 0 0,-1 0 0 0 0,0 1 0 0 0,1-1 0 0 0,3 4 0 0 0,0 1 213 0 0,-1 1 0 0 0,6 13 1 0 0,-6-13-26 0 0,0 0 1 0 0,9 14 0 0 0,46 57 672 0 0,32 48 796 0 0,-80-111-1514 0 0,-1 1 0 0 0,-1 1 0 0 0,-1-1 0 0 0,0 1 0 0 0,7 32 0 0 0,-12-32-111 0 0,0-1 1 0 0,1 30 0 0 0,-4-37-144 0 0,0-1 0 0 0,-1 1 0 0 0,0 0 0 0 0,-1-1 0 0 0,0 0 1 0 0,-4 11-1 0 0,3-14-183 0 0,0 0 0 0 0,0 0 0 0 0,-1 0 0 0 0,0 0 0 0 0,0-1 0 0 0,-1 0 0 0 0,-6 8 0 0 0,6-10-552 0 0,0 1-1 0 0,0-1 1 0 0,0 0 0 0 0,0 0-1 0 0,-8 4 1 0 0,-1-1-6152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28 1375 0 0,'-2'1'66'0'0,"-18"6"275"0"0,1-2 1 0 0,-1 0-1 0 0,0-1 0 0 0,-26 1 1 0 0,21-2 1303 0 0,8-1-649 0 0,0-1 1 0 0,0-1 0 0 0,-31-3 10431 0 0,51 3-10845 0 0,121 6 1124 0 0,8-1-1354 0 0,71-1-245 0 0,66-1 9 0 0,70-23 154 0 0,-82 3 10 0 0,-6 1 183 0 0,127-4 296 0 0,-329 19-676 0 0,344-1 538 0 0,1 23-400 0 0,43 12-679 0 0,-162-14-198 0 0,-53-8 249 0 0,-164-11 331 0 0,105-15 0 0 0,-146 12 16 0 0,-92 27-1159 0 0,51-18 89 0 0,1 1-309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2303 0 0,'0'0'543'0'0,"1"3"1438"0"0,0 0-1057 0 0,0 0-1 0 0,0 0 1 0 0,-1 0-1 0 0,1 1 1 0 0,-1-1-1 0 0,0 0 0 0 0,0 1 1 0 0,0-1-1 0 0,0 0 1 0 0,0 0-1 0 0,-2 6 1 0 0,-25 62 4957 0 0,26-69-5577 0 0,1 1-15 0 0,0 0-211 0 0,0 0 1 0 0,0 0-1 0 0,0 0 0 0 0,1-1 0 0 0,-1 1 0 0 0,1 0 1 0 0,0 0-1 0 0,0-1 0 0 0,1 5 0 0 0,-1-6-142 0 0,0 0-1 0 0,-1 0 1 0 0,1 0 0 0 0,0 0 0 0 0,0 0-1 0 0,0 0 1 0 0,0 0 0 0 0,0 0-1 0 0,0-1 1 0 0,0 1 0 0 0,0 0-1 0 0,0-1 1 0 0,0 1 0 0 0,0-1 0 0 0,1 1-1 0 0,-1-1 1 0 0,0 1 0 0 0,0-1-1 0 0,1 0 1 0 0,-1 0 0 0 0,0 1-1 0 0,0-1 1 0 0,3 0 0 0 0,12-3-1399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8:5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140 139 8751 0 0,'0'0'4386'0'0,"-2"1"-3294"0"0,-27 7-274 0 0,22-6-537 0 0,-1 0-1 0 0,0 0 1 0 0,1 1-1 0 0,0 0 1 0 0,0 0-1 0 0,0 0 1 0 0,-12 8-1 0 0,18-9 52 0 0,-1 1-4 0 0,-9 16 40 0 0,8-14-296 0 0,0-1 1 0 0,0 1 0 0 0,1 0-1 0 0,-1 0 1 0 0,1 0 0 0 0,0 0-1 0 0,1 0 1 0 0,-1 0 0 0 0,1 0-1 0 0,0 1 1 0 0,0-1 0 0 0,0 10-1 0 0,4-2 112 0 0,-3-10 15 0 0,2 0 61 0 0,0 0-171 0 0,0 0 1 0 0,0 0-1 0 0,0 0 1 0 0,0 0 0 0 0,1 0-1 0 0,0-1 1 0 0,-1 1-1 0 0,1-1 1 0 0,0 0-1 0 0,0 1 1 0 0,0-1-1 0 0,7 3 1 0 0,-1-2 58 0 0,0 0 0 0 0,0-1 1 0 0,0 0-1 0 0,1 0 0 0 0,-1-1 0 0 0,0-1 1 0 0,1 1-1 0 0,-1-1 0 0 0,1-1 0 0 0,-1 0 1 0 0,1 0-1 0 0,-1-1 0 0 0,0 0 0 0 0,0 0 0 0 0,15-7 1 0 0,-6 2 46 0 0,-1-1 1 0 0,0-1-1 0 0,0 0 0 0 0,-1-1 1 0 0,0-1-1 0 0,26-25 1 0 0,-34 29-175 0 0,8-7 22 0 0,-1-2-1 0 0,15-18 1 0 0,-18 16-43 0 0,-11 13 0 0 0,-2 0 0 0 0,2 3-29 0 0,-1-1-1 0 0,0 0 1 0 0,0 0-1 0 0,0 0 1 0 0,0 1-1 0 0,0-1 0 0 0,0 0 1 0 0,-1 0-1 0 0,0 1 1 0 0,1-1-1 0 0,-1 0 1 0 0,0 1-1 0 0,0-1 1 0 0,0 0-1 0 0,-1 1 1 0 0,1-1-1 0 0,-1 1 1 0 0,1 0-1 0 0,-1 0 1 0 0,-3-4-1 0 0,-3-1-133 0 0,0 0 0 0 0,0 1 0 0 0,-1 0-1 0 0,-10-6 1 0 0,14 9 134 0 0,-2-1-118 0 0,0 0 1 0 0,-1 1-1 0 0,1 0 1 0 0,-1 0 0 0 0,0 1-1 0 0,-9-2 1 0 0,-48-3-1022 0 0,61 6 438 0 0,1 1 0 0 0,-1-1 0 0 0,1 0 1 0 0,-1 0-1 0 0,1 0 0 0 0,-7-4 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2303 0 0,'0'0'15339'0'0,"-2"1"-14506"0"0,-5 2-439 0 0,0 0 0 0 0,0 0-1 0 0,-1-1 1 0 0,1 0 0 0 0,-1 0-1 0 0,0-1 1 0 0,1 0 0 0 0,-1 0-1 0 0,-8-1 1 0 0,-24 4 17 0 0,0 5-326 0 0,1 1 1 0 0,-44 18-1 0 0,71-24-102 0 0,9-3-73 0 0,5-8-585 0 0,0-14-187 0 0,-2 20 841 0 0,0 1 1 0 0,0-1-1 0 0,-1 0 1 0 0,1 0-1 0 0,0 1 1 0 0,0-1 0 0 0,-1 0-1 0 0,1 1 1 0 0,-1-1-1 0 0,1 0 1 0 0,0 1-1 0 0,-1-1 1 0 0,1 0-1 0 0,-1 1 1 0 0,0-1-1 0 0,1 1 1 0 0,-1-1-1 0 0,1 1 1 0 0,-1-1 0 0 0,0 1-1 0 0,1 0 1 0 0,-1-1-1 0 0,0 1 1 0 0,1 0-1 0 0,-1-1 1 0 0,0 1-1 0 0,-1 0 1 0 0,-5-1 64 0 0,0 0 0 0 0,-1 1 1 0 0,1 0-1 0 0,0 0 0 0 0,0 1 1 0 0,0-1-1 0 0,-1 2 0 0 0,1-1 0 0 0,0 1 1 0 0,1 0-1 0 0,-1 1 0 0 0,-12 5 0 0 0,-7 5 465 0 0,-44 30 0 0 0,65-39-450 0 0,0 0-1 0 0,0 1 0 0 0,-9 9 1 0 0,2-1-34 0 0,3-3 17 0 0,9-9-41 0 0,0-1 0 0 0,-1 1-1 0 0,1 0 1 0 0,0-1-1 0 0,0 1 1 0 0,-1-1-1 0 0,1 1 1 0 0,0 0-1 0 0,0-1 1 0 0,0 1-1 0 0,0 0 1 0 0,0-1-1 0 0,0 1 1 0 0,0 0-1 0 0,0-1 1 0 0,0 1 0 0 0,0 0-1 0 0,0-1 1 0 0,1 2-1 0 0,1 0-13 0 0,-1 1 0 0 0,1-1-1 0 0,0 1 1 0 0,0-1 0 0 0,1 0-1 0 0,-1 0 1 0 0,0 0 0 0 0,1 0 0 0 0,-1 0-1 0 0,1-1 1 0 0,-1 1 0 0 0,1-1-1 0 0,0 1 1 0 0,0-1 0 0 0,0 0 0 0 0,0 0-1 0 0,3 0 1 0 0,6 2-66 0 0,0 0-1 0 0,0-1 0 0 0,14 0 1 0 0,12 1-106 0 0,0 1-1 0 0,66 15 1 0 0,-87-14 245 0 0,0 0-1 0 0,-1 1 0 0 0,1 1 1 0 0,-2 1-1 0 0,1 0 0 0 0,-1 1 1 0 0,0 0-1 0 0,19 17 0 0 0,-7-2 503 0 0,25 30 0 0 0,-40-41-410 0 0,-2 1 0 0 0,1 0 0 0 0,-2 1 0 0 0,11 21 0 0 0,-19-35-124 0 0,0 0-1 0 0,0 1 0 0 0,-1-1 0 0 0,1 1 0 0 0,-1-1 0 0 0,0 0 1 0 0,1 1-1 0 0,-1-1 0 0 0,0 1 0 0 0,0-1 0 0 0,1 1 0 0 0,-1-1 1 0 0,-1 1-1 0 0,1-1 0 0 0,0 1 0 0 0,0-1 0 0 0,0 1 0 0 0,-1-1 1 0 0,1 1-1 0 0,-1-1 0 0 0,1 0 0 0 0,-1 1 0 0 0,0-1 0 0 0,1 0 1 0 0,-1 1-1 0 0,0-1 0 0 0,0 0 0 0 0,0 0 0 0 0,0 0 0 0 0,0 0 1 0 0,0 0-1 0 0,0 0 0 0 0,0 0 0 0 0,-1 0 0 0 0,1 0 0 0 0,0 0 1 0 0,0-1-1 0 0,-1 1 0 0 0,-1 0 0 0 0,-7 4 22 0 0,0-1-1 0 0,-1 0 0 0 0,1-1 1 0 0,-1 0-1 0 0,-11 2 1 0 0,-59 4 232 0 0,50-6-245 0 0,-16 3-261 0 0,-1-3-1 0 0,0-1 1 0 0,-66-8 0 0 0,106 5-401 0 0,1 0 1 0 0,-1-1 0 0 0,1 0-1 0 0,-11-4 1 0 0,7-1-7315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76 11975 0 0,'18'-20'1009'0'0,"13"-13"-580"0"0,-12 11 6984 0 0,-20 23-6657 0 0,-254 280-189 0 0,162-174-357 0 0,-185 237-106 0 0,131-116 26 0 0,108-157-43 0 0,-46 114 0 0 0,60-113 14 0 0,2 1-1 0 0,4 0 1 0 0,3 2 0 0 0,4 0-1 0 0,2 0 1 0 0,4 1 0 0 0,4 0-1 0 0,2 0 1 0 0,4 0 0 0 0,3 0-1 0 0,33 143 1 0 0,-24-162-166 0 0,1 0 1 0 0,48 103-1 0 0,-44-118 10 0 0,3-1-1 0 0,1 0 0 0 0,2-2 1 0 0,38 42-1 0 0,-30-43-654 0 0,81 68 0 0 0,-32-45-686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 6911 0 0,'0'0'315'0'0,"-2"-1"-7"0"0,-16-2 5536 0 0,17 3-5547 0 0,1 0 1 0 0,-1 1-1 0 0,0-1 1 0 0,1 0-1 0 0,-1 0 1 0 0,1 1-1 0 0,-1-1 0 0 0,0 0 1 0 0,1 1-1 0 0,-1-1 1 0 0,1 1-1 0 0,-1-1 0 0 0,0 1 1 0 0,0 2-111 0 0,1 1-1 0 0,0-1 1 0 0,-1 0 0 0 0,1 0 0 0 0,0 1-1 0 0,1-1 1 0 0,-1 0 0 0 0,0 0 0 0 0,1 0-1 0 0,0 0 1 0 0,0 1 0 0 0,2 3-1 0 0,-1-2-69 0 0,1 0-1 0 0,0 0 0 0 0,0 0 0 0 0,1-1 0 0 0,-1 1 0 0 0,7 5 0 0 0,24 20 179 0 0,0-2 1 0 0,72 43-1 0 0,-56-39-156 0 0,116 84-39 0 0,226 203 0 0 0,-337-268-100 0 0,-2 3 0 0 0,-2 2 0 0 0,72 102 0 0 0,13 67 0 0 0,-105-166 0 0 0,-3 0 0 0 0,-3 2 0 0 0,-2 1 0 0 0,15 69 0 0 0,-17-44 0 0 0,-3 0 0 0 0,7 109 0 0 0,-23-151 0 0 0,-1 1 0 0 0,-2 0 0 0 0,-2 0 0 0 0,-3-1 0 0 0,-1 0 0 0 0,-18 62 0 0 0,10-63-50 0 0,-1 0 0 0 0,-3-1 0 0 0,-1-1 0 0 0,-2-1 0 0 0,-51 70 0 0 0,47-78 7 0 0,-1-1 0 0 0,-1-1 1 0 0,-2-2-1 0 0,-1-1 0 0 0,-1-1 0 0 0,-63 39 0 0 0,1-13 46 0 0,-2-5 0 0 0,-2-4-1 0 0,-108 32 1 0 0,72-38 66 0 0,111-33-87 0 0,-1-2 1 0 0,1 0-1 0 0,-44-1 1 0 0,61-2-196 0 0,-1 0 1 0 0,1-1 0 0 0,-1 0 0 0 0,1 0 0 0 0,0-1 0 0 0,0 1-1 0 0,-12-6 1 0 0,-2-8-6868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2 125 12695 0 0,'0'0'580'0'0,"-1"-1"-10"0"0,1 1-493 0 0,0-1 0 0 0,0 0 0 0 0,-1 1 0 0 0,1-1 0 0 0,0 0 0 0 0,0 0 1 0 0,0 1-1 0 0,0-1 0 0 0,0 0 0 0 0,0 0 0 0 0,0 1 0 0 0,0-1 0 0 0,0 0 0 0 0,1 1 1 0 0,-1-1-1 0 0,0 0 0 0 0,0 0 0 0 0,1 1 0 0 0,-1-1 0 0 0,0 0 0 0 0,1 1 0 0 0,-1-1 1 0 0,0 1-1 0 0,1-1 0 0 0,-1 1 0 0 0,1-1 0 0 0,-1 0 0 0 0,1 1 0 0 0,1-1 0 0 0,-1-1-124 0 0,7-4 272 0 0,-1-1 1 0 0,1 2-1 0 0,0-1 0 0 0,1 1 0 0 0,-1 0 0 0 0,1 1 0 0 0,0 0 0 0 0,10-3 1 0 0,79-19 1031 0 0,-80 22-982 0 0,19-4 544 0 0,0 2 0 0 0,73-3 0 0 0,-107 9-745 0 0,1 1-1 0 0,-1-1 0 0 0,0 0 1 0 0,0 1-1 0 0,1 0 0 0 0,-1-1 1 0 0,0 1-1 0 0,0 1 1 0 0,0-1-1 0 0,0 0 0 0 0,5 4 1 0 0,-7-5-57 0 0,0 1 1 0 0,0 0-1 0 0,-1-1 1 0 0,1 1 0 0 0,0 0-1 0 0,0 0 1 0 0,0 0-1 0 0,-1 0 1 0 0,1 0-1 0 0,0 0 1 0 0,-1 0-1 0 0,1 0 1 0 0,-1 0-1 0 0,1 0 1 0 0,-1 1 0 0 0,0-1-1 0 0,1 0 1 0 0,-1 0-1 0 0,0 0 1 0 0,0 1-1 0 0,0-1 1 0 0,0 0-1 0 0,0 0 1 0 0,0 0 0 0 0,0 1-1 0 0,0-1 1 0 0,-1 0-1 0 0,1 0 1 0 0,0 0-1 0 0,-1 0 1 0 0,1 0-1 0 0,-1 1 1 0 0,0 1-1 0 0,-6 8-4 0 0,1-1-1 0 0,-1 1 1 0 0,-1-1-1 0 0,0 0 1 0 0,0-1-1 0 0,-11 10 1 0 0,-64 48-87 0 0,16-14 55 0 0,63-49 19 0 0,-12 10 0 0 0,-17 19 0 0 0,29-28 0 0 0,0-1 0 0 0,1 1 0 0 0,-1 0 0 0 0,1 0 0 0 0,1 0 0 0 0,-1 0 0 0 0,1 1 0 0 0,-1-1 0 0 0,-1 8 0 0 0,3 3 0 0 0,4-11 0 0 0,-1-4 0 0 0,1 3 15 0 0,0 0 0 0 0,0 0 1 0 0,0-1-1 0 0,0 1 0 0 0,1-1 0 0 0,0 0 0 0 0,-1 0 0 0 0,1 0 1 0 0,0 0-1 0 0,0-1 0 0 0,1 0 0 0 0,-1 0 0 0 0,8 3 0 0 0,6 1 118 0 0,0-1 1 0 0,21 2-1 0 0,-33-5-97 0 0,17 1 57 0 0,1 0 1 0 0,43-2-1 0 0,48-10 295 0 0,-25 2-248 0 0,-37 3-1405 0 0,18-1-4584 0 0,-40 5-1869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1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18 1375 0 0,'0'0'66'0'0,"1"-1"-8"0"0,0-5 389 0 0,-1 5-200 0 0,0 1-1 0 0,0 0 0 0 0,0-1 1 0 0,0 1-1 0 0,0 0 0 0 0,-1-1 1 0 0,1 1-1 0 0,0-1 1 0 0,0 1-1 0 0,0 0 0 0 0,0-1 1 0 0,-1 1-1 0 0,1 0 0 0 0,0-1 1 0 0,-1 1 492 0 0,1-1-493 0 0,0 1 1 0 0,-1 0-1 0 0,1 0 0 0 0,0-1 1 0 0,-1 1-1 0 0,1 0 1 0 0,0 0-1 0 0,-1 0 0 0 0,1 0 1 0 0,-1 0-1 0 0,1-1 0 0 0,0 1 1 0 0,-1 0-1 0 0,1 0 1 0 0,-1 0-1 0 0,-11-1 4438 0 0,5 2-4564 0 0,0 1 1 0 0,0 1-1 0 0,1-1 0 0 0,-1 1 0 0 0,1 0 0 0 0,-1 1 0 0 0,1 0 0 0 0,0 0 0 0 0,1 0 1 0 0,-7 6-1 0 0,-16 10-52 0 0,4-5-67 0 0,1 0 1 0 0,1 2 0 0 0,0 0 0 0 0,2 2-1 0 0,-26 28 1 0 0,25-22 37 0 0,-43 55 248 0 0,55-67-218 0 0,1 0 1 0 0,0 0-1 0 0,1 0 0 0 0,-9 25 0 0 0,16-37-36 0 0,-1 1 0 0 0,1-1 0 0 0,-1 0 0 0 0,1 1 0 0 0,0-1 1 0 0,-1 1-1 0 0,1-1 0 0 0,0 1 0 0 0,0-1 0 0 0,0 1 0 0 0,0 0 0 0 0,0-1 0 0 0,1 1 0 0 0,-1-1 0 0 0,0 1 0 0 0,1-1 0 0 0,-1 0 0 0 0,1 1 0 0 0,-1-1 0 0 0,1 1 0 0 0,1 1 0 0 0,-1-1 17 0 0,1-1 0 0 0,-1 0-1 0 0,1 0 1 0 0,0 1 0 0 0,-1-1-1 0 0,1 0 1 0 0,0 0 0 0 0,-1-1-1 0 0,1 1 1 0 0,0 0 0 0 0,0-1-1 0 0,0 1 1 0 0,0-1 0 0 0,3 1-1 0 0,5 0 130 0 0,0-1 0 0 0,1 0 0 0 0,-1 0 0 0 0,20-4 0 0 0,1-3-54 0 0,-1-1 1 0 0,0-2 0 0 0,0-1-1 0 0,-1-1 1 0 0,32-19-1 0 0,-50 25-89 0 0,-1 0 0 0 0,-1-1-1 0 0,1 0 1 0 0,-1-1 0 0 0,0 0-1 0 0,-1 0 1 0 0,0-1 0 0 0,0 0-1 0 0,-1 0 1 0 0,0-1 0 0 0,-1 0 0 0 0,9-18-1 0 0,-12 20-25 0 0,-1 1 1 0 0,1-1-1 0 0,-2 0 0 0 0,1 0 1 0 0,-1 0-1 0 0,0 0 0 0 0,-1 0 0 0 0,0 0 1 0 0,0 0-1 0 0,-1 0 0 0 0,0 0 1 0 0,0 0-1 0 0,-1 0 0 0 0,0 0 0 0 0,0 0 1 0 0,-1 1-1 0 0,0-1 0 0 0,0 1 1 0 0,-1 0-1 0 0,-8-13 0 0 0,10 17-22 0 0,-1 0 0 0 0,1 1-1 0 0,-1-1 1 0 0,1 1 0 0 0,-1-1-1 0 0,0 1 1 0 0,0 0 0 0 0,0 0-1 0 0,0 0 1 0 0,0 0 0 0 0,0 1-1 0 0,-1-1 1 0 0,1 1 0 0 0,-1 0-1 0 0,1 0 1 0 0,-1 0 0 0 0,1 1-1 0 0,-1-1 1 0 0,1 1 0 0 0,-1 0-1 0 0,0 0 1 0 0,1 0 0 0 0,-1 0-1 0 0,1 0 1 0 0,-1 1 0 0 0,-3 1-1 0 0,-10 2-249 0 0,1 2 0 0 0,0 0 1 0 0,1 0-1 0 0,-20 12 0 0 0,16-8-304 0 0,12-6 336 0 0,-7 2-735 0 0,1 1 1 0 0,-13 10-1 0 0,25-16-45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2759 0 0,'1'1'207'0'0,"19"1"1572"0"0,0 0 0 0 0,0-2 1 0 0,1 0-1 0 0,-1-1 0 0 0,22-4 0 0 0,102-26 2042 0 0,-21 4-1132 0 0,-62 18-1825 0 0,0 3 0 0 0,114 4 0 0 0,-158 2-823 0 0,1 2 0 0 0,-1 0 0 0 0,25 7 0 0 0,-35-6-411 0 0,1-1 0 0 0,-1 1 0 0 0,0 0 0 0 0,7 5 0 0 0,-10-5-466 0 0,0 0 0 0 0,1 0 0 0 0,-2 1 1 0 0,1-1-1 0 0,0 1 0 0 0,-1-1 0 0 0,4 6 0 0 0,2 7-5367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16127 0 0,'-2'2'738'0'0,"-2"1"-465"0"0,-1 0-126 0 0,0 0-1 0 0,1 1 1 0 0,0-1 0 0 0,-5 6-1 0 0,0 4-51 0 0,9-9 203 0 0,0-1 40 0 0,-1-1 470 0 0,15 6 815 0 0,-10-6-1494 0 0,0 0 1 0 0,1 0 0 0 0,0 0-1 0 0,-1-1 1 0 0,1 0 0 0 0,0 0 0 0 0,0 0-1 0 0,8-1 1 0 0,41-2 460 0 0,-31 0-374 0 0,332-7 1009 0 0,-206 6-1933 0 0,-52-3-2794 0 0,-65 4-3856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81 278 4607 0 0,'1'2'354'0'0,"10"30"199"0"0,-9-26 206 0 0,-1 0 0 0 0,0 0 1 0 0,0 0-1 0 0,-1 0 0 0 0,1-1 1 0 0,-1 1-1 0 0,-1 0 1 0 0,1 0-1 0 0,-1 0 0 0 0,0 0 1 0 0,-3 9-1 0 0,-3 2 353 0 0,-1 0 0 0 0,0-1 0 0 0,-20 30 0 0 0,-8 15 1501 0 0,32-52-2133 0 0,3-7 685 0 0,3-3-991 0 0,6-2-144 0 0,-1 0 0 0 0,1-1 0 0 0,-1 0 1 0 0,0 0-1 0 0,9-8 0 0 0,33-30 150 0 0,-28 23-152 0 0,28-28-488 0 0,-1-3-1 0 0,-3-1 1 0 0,51-75 0 0 0,-90 117 415 0 0,65-85-398 0 0,-59 81 457 0 0,-1 0 0 0 0,2 1 0 0 0,0 0 0 0 0,23-16 0 0 0,-33 26 65 0 0,-1 1 0 0 0,1-1 0 0 0,-1 1 0 0 0,1 0 0 0 0,0 0 0 0 0,-1 0 0 0 0,1 0 0 0 0,0 0 0 0 0,0 1 0 0 0,0-1 0 0 0,0 1 0 0 0,0 0 0 0 0,-1 0 0 0 0,1 0 0 0 0,0 0-1 0 0,0 0 1 0 0,5 2 0 0 0,-4-1 8 0 0,0 1-1 0 0,0-1 0 0 0,0 1 1 0 0,0 0-1 0 0,0 1 1 0 0,0-1-1 0 0,-1 1 0 0 0,1-1 1 0 0,-1 1-1 0 0,5 6 0 0 0,-1-1 43 0 0,0 0-1 0 0,-1 1 0 0 0,0-1 0 0 0,-1 2 0 0 0,0-1 0 0 0,0 0 0 0 0,-1 1 0 0 0,6 18 0 0 0,-4 0 10 0 0,-1 0 0 0 0,-2 1 0 0 0,0-1 0 0 0,-2 1-1 0 0,-3 32 1 0 0,2-50-222 0 0,-2-1 0 0 0,1 0 0 0 0,-1 0 0 0 0,-1 1 0 0 0,0-1 0 0 0,0 0 0 0 0,-1-1 0 0 0,-5 11 0 0 0,-5 10-1988 0 0,5-12-5737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16351 0 0,'0'0'2275'0'0,"-1"1"-1731"0"0,0 0-414 0 0,0 0 0 0 0,0 0 0 0 0,0 0 0 0 0,0 1 0 0 0,0-1 0 0 0,0 0 0 0 0,0 1 0 0 0,0-1 0 0 0,0 3 0 0 0,0-3-89 0 0,1 0-1 0 0,0 0 1 0 0,0-1-1 0 0,0 1 1 0 0,0 0-1 0 0,0-1 1 0 0,0 1-1 0 0,0 0 1 0 0,1 0-1 0 0,-1-1 1 0 0,0 1-1 0 0,0 0 1 0 0,1 0-1 0 0,-1-1 1 0 0,0 1 0 0 0,1-1-1 0 0,-1 1 1 0 0,0 0-1 0 0,1-1 1 0 0,-1 1-1 0 0,1-1 1 0 0,-1 1-1 0 0,1-1 1 0 0,0 2-1 0 0,4 2 107 0 0,0 0 0 0 0,1-1 0 0 0,-1 1 0 0 0,1-1-1 0 0,-1 0 1 0 0,1-1 0 0 0,0 1 0 0 0,0-1 0 0 0,0 0 0 0 0,1-1-1 0 0,9 2 1 0 0,7 0 315 0 0,44-2 0 0 0,-40-1-253 0 0,82-5 229 0 0,124-19 1 0 0,-162 12-383 0 0,-38 5-126 0 0,0 2 0 0 0,0 1 0 0 0,43 2 0 0 0,-70 2-62 0 0,0 0-1 0 0,0 1 1 0 0,0 0 0 0 0,-1 1-1 0 0,1-1 1 0 0,0 1-1 0 0,5 3 1 0 0,8 6-2870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16583 0 0,'0'0'762'0'0,"-1"2"-18"0"0,-6 20-463 0 0,1-1 0 0 0,0 1 0 0 0,2 0 1 0 0,-2 32-1 0 0,3 93 1974 0 0,3-100-1541 0 0,-1-2 56 0 0,0-33-612 0 0,0 0 0 0 0,1 0-1 0 0,0 0 1 0 0,1 0 0 0 0,0-1 0 0 0,1 1-1 0 0,0 0 1 0 0,8 22 0 0 0,7-1-142 0 0,-5-19-1715 0 0,4-5-4659 0 0,-4-7-800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17823 0 0,'0'0'1999'0'0,"-1"2"-1482"0"0,-5 9-85 0 0,1 0-1 0 0,0 0 1 0 0,1 0-1 0 0,0 1 1 0 0,1 0-1 0 0,-2 15 1 0 0,-5 76 30 0 0,12 17-381 0 0,-1-108-81 0 0,2-2 0 0 0,-3-9 0 0 0,0 0 0 0 0,0 0 0 0 0,1 0 0 0 0,-1 0 0 0 0,1 0 0 0 0,-1 0 0 0 0,1 0 0 0 0,-1 0 0 0 0,1 0 0 0 0,0 0 0 0 0,-1 0 0 0 0,1-1 0 0 0,0 1 0 0 0,0 0 0 0 0,-1 0 0 0 0,1-1 0 0 0,0 1 0 0 0,0 0 0 0 0,0-1 0 0 0,0 1 0 0 0,0-1 0 0 0,0 1 0 0 0,0-1 0 0 0,2 1 0 0 0,0 0 0 0 0,4 2 12 0 0,0 0-1 0 0,0-1 0 0 0,0 0 1 0 0,0 0-1 0 0,1-1 1 0 0,9 1-1 0 0,48-1 111 0 0,-44-1-103 0 0,8 0 39 0 0,-1-2 0 0 0,40-7 0 0 0,-53 6-516 0 0,-1 0-1 0 0,1-2 0 0 0,0 0 0 0 0,-1 0 1 0 0,0-1-1 0 0,16-10 0 0 0,-16 6-1541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19319 0 0,'0'0'1751'0'0,"-1"2"-1440"0"0,-55 150 1880 0 0,54-148-2162 0 0,-113 295 1582 0 0,106-267-1397 0 0,2 0 0 0 0,-5 37 0 0 0,0 68 68 0 0,-2 8-811 0 0,12-132 103 0 0,0 0 0 0 0,-1-1 0 0 0,0 1 0 0 0,-9 18-1 0 0,2-9-1354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56 4143 0 0,'6'-4'452'0'0,"40"-26"-550"0"0,-16 13 6275 0 0,-23 14-1838 0 0,3 1 2860 0 0,-11 5-7106 0 0,0 0-1 0 0,0 0 0 0 0,0-1 1 0 0,0 1-1 0 0,-1 0 0 0 0,1-1 0 0 0,-1 1 1 0 0,1-1-1 0 0,-5 5 0 0 0,2-1 15 0 0,-25 30 133 0 0,-1-1 0 0 0,-46 40 0 0 0,12-12-184 0 0,40-38-55 0 0,-53 54 37 0 0,-85 114 0 0 0,99-103-38 0 0,-53 102 0 0 0,85-133 0 0 0,3 2 0 0 0,3 0 0 0 0,-19 68 0 0 0,36-101-2 0 0,2 1 1 0 0,0 0-1 0 0,2 0 0 0 0,1 0 0 0 0,1 1 1 0 0,4 40-1 0 0,-1-57 11 0 0,0 0 0 0 0,2 0 0 0 0,-1-1 0 0 0,2 1 0 0 0,0-1 0 0 0,0 0 0 0 0,1 0 0 0 0,0 0 0 0 0,1-1 0 0 0,1 0 0 0 0,0 0 0 0 0,0 0 0 0 0,1-1 0 0 0,0 0 0 0 0,1-1 0 0 0,19 17 0 0 0,-8-12 82 0 0,0 0 0 0 0,0-2 0 0 0,2 0 0 0 0,22 8 0 0 0,92 29 262 0 0,-122-46-365 0 0,-12-2-114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 6911 0 0,'2'-1'528'0'0,"20"-9"6671"0"0,-22 10-7146 0 0,0 0-1 0 0,0 0 1 0 0,0 1 0 0 0,0-1 0 0 0,0 0-1 0 0,0 0 1 0 0,0 0 0 0 0,0 1-1 0 0,0-1 1 0 0,0 0 0 0 0,0 0 0 0 0,0 0-1 0 0,0 0 1 0 0,0 1 0 0 0,0-1-1 0 0,0 0 1 0 0,1 0 0 0 0,-1 0-1 0 0,0 0 1 0 0,0 1 0 0 0,0-1 0 0 0,0 0-1 0 0,0 0 1 0 0,1 0 0 0 0,-1 0-1 0 0,0 0 1 0 0,0 0 0 0 0,0 0 0 0 0,0 0-1 0 0,1 0 1 0 0,-1 1 0 0 0,0-1-1 0 0,0 0 1 0 0,1 0 7 0 0,-1 0 0 0 0,1 0 1 0 0,-1 0-1 0 0,1 1 0 0 0,-1-1 0 0 0,0 0 0 0 0,1 0 0 0 0,-1 1 1 0 0,1-1-1 0 0,-1 0 0 0 0,0 1 0 0 0,1-1 0 0 0,-1 1 0 0 0,0-1 0 0 0,1 0 1 0 0,-1 1-1 0 0,0-1 0 0 0,0 1 0 0 0,0-1 0 0 0,1 1 0 0 0,-1-1 0 0 0,0 0 1 0 0,0 1-1 0 0,0 0 0 0 0,1 5 191 0 0,0 0 1 0 0,0 0-1 0 0,-1 1 1 0 0,0-1 0 0 0,0 0-1 0 0,0 0 1 0 0,-1 0-1 0 0,0 0 1 0 0,0 0-1 0 0,-1 0 1 0 0,-3 10-1 0 0,-5 6 637 0 0,-21 38 0 0 0,1-5-80 0 0,-57 135-89 0 0,81-177-1692 0 0,1 1-1 0 0,0 0 1 0 0,1 0 0 0 0,-3 23 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0,'0'0'2472'0'0,"2"1"-862"0"0,10 2 6198 0 0,-10-1-7588 0 0,1 0-152 0 0,9 21 232 0 0,-7-11-483 0 0,-3-10-74 0 0,-1 0-407 0 0,19 15-3318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1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13503 0 0,'0'0'2628'0'0,"0"3"-1992"0"0,-4 12 1315 0 0,-9 28-1 0 0,8-30-1427 0 0,3-5-350 0 0,-1 0 0 0 0,-1-1-1 0 0,1 1 1 0 0,-1-1 0 0 0,-1 0 0 0 0,1 0-1 0 0,-1 0 1 0 0,0 0 0 0 0,-1-1-1 0 0,-7 7 1 0 0,10-11-125 0 0,-1 2-116 0 0,2-3-353 0 0,12-6-6771 0 0,0-1 525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123 298 7367 0 0,'3'-1'568'0'0,"48"-24"664"0"0,25-19 6342 0 0,-75 42-7402 0 0,1 1 0 0 0,-1 0 0 0 0,1-1 0 0 0,-1 1 0 0 0,1-1 0 0 0,-1 0 0 0 0,2-3 0 0 0,0 1 182 0 0,-2 3 156 0 0,5-12 74 0 0,-5 8-498 0 0,0 0 0 0 0,0-1 0 0 0,0 1 0 0 0,0 0 0 0 0,-1-1 1 0 0,0 1-1 0 0,0-1 0 0 0,0 1 0 0 0,-1 0 0 0 0,1-1 1 0 0,-3-6-1 0 0,-2-6 80 0 0,-15-33 1 0 0,9 24-108 0 0,6 16-59 0 0,-4-2-79 0 0,5 11 20 0 0,3 2 12 0 0,0 0 29 0 0,0 0 1 0 0,0 0-1 0 0,1 0 1 0 0,-1-1-1 0 0,0 1 1 0 0,0 0-1 0 0,0 0 1 0 0,1 1-1 0 0,-1-1 1 0 0,0 0-1 0 0,0 0 1 0 0,1 0-1 0 0,-1 0 1 0 0,0 1-1 0 0,0-1 1 0 0,1 0-1 0 0,-1 1 1 0 0,-1 0 0 0 0,0 0-34 0 0,-14 6-255 0 0,-25 16 0 0 0,25-14 134 0 0,3 0 125 0 0,0 1 0 0 0,1 0 0 0 0,0 1 0 0 0,1 0 0 0 0,0 1 0 0 0,1 0 0 0 0,-10 16 0 0 0,0 6 47 0 0,12-14 36 0 0,8-16-10 0 0,0-1-2 0 0,0-1 50 0 0,2 0 5 0 0,0 1-53 0 0,0-1 1 0 0,0 0-1 0 0,0 0 0 0 0,0 0 1 0 0,1 0-1 0 0,-1-1 0 0 0,1 1 1 0 0,-1-1-1 0 0,1 1 0 0 0,-1-1 1 0 0,1 0-1 0 0,0 0 1 0 0,0 0-1 0 0,0-1 0 0 0,0 1 1 0 0,0 0-1 0 0,-1-1 0 0 0,1 0 1 0 0,0 0-1 0 0,0 0 0 0 0,0 0 1 0 0,3-1-1 0 0,10-1 123 0 0,-1 0-1 0 0,1-2 0 0 0,14-5 1 0 0,-12 4-36 0 0,51-18 267 0 0,-66 23-254 0 0,3 12-2 0 0,-5-9-117 0 0,-1 0 1 0 0,1 0 0 0 0,-1 0 0 0 0,0 0 0 0 0,0 0 0 0 0,0 0 0 0 0,0 1-1 0 0,0-1 1 0 0,-1 0 0 0 0,-1 5 0 0 0,-12 31 178 0 0,8-23-72 0 0,-11 25 185 0 0,-36 61-1 0 0,25-52-194 0 0,23-39-40 0 0,4-9 34 0 0,4-4-598 0 0,4-4-537 0 0,1-1 0 0 0,-1 0 0 0 0,11-15 0 0 0,-5 5-530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4607 0 0,'0'0'15382'0'0,"2"3"-14969"0"0,-1-1-335 0 0,4 9 240 0 0,-5-8-239 0 0,0 0 0 0 0,0 0 0 0 0,0 0-1 0 0,-1 0 1 0 0,1 0 0 0 0,-1 0 0 0 0,-1 5 0 0 0,-2 1-221 0 0,0 0 0 0 0,0 0 0 0 0,-1 0 0 0 0,0 0 1 0 0,-1-1-1 0 0,0 0 0 0 0,0 0 0 0 0,-1 0 0 0 0,-9 8 1 0 0,2-1-228 0 0,-44 57-399 0 0,46-55 760 0 0,0 2-1 0 0,0-1 1 0 0,2 2 0 0 0,0-1-1 0 0,2 2 1 0 0,0-1 0 0 0,-7 32-1 0 0,13-46 9 0 0,1-1 0 0 0,0 1 0 0 0,1 0 0 0 0,0 0 0 0 0,-1 0 0 0 0,2 8 0 0 0,3 1 0 0 0,6-2 0 0 0,-5-9 27 0 0,0 0 0 0 0,1 0 0 0 0,-1 0 0 0 0,1-1 0 0 0,0 0 0 0 0,0-1 0 0 0,0 1 0 0 0,0-1 0 0 0,1 0 0 0 0,-1 0 0 0 0,1-1 0 0 0,-1 0 0 0 0,1 0 0 0 0,0-1 0 0 0,9 0 0 0 0,13-1 165 0 0,-1-1 1 0 0,33-7-1 0 0,-58 9-177 0 0,19-4 120 0 0,1-1 1 0 0,-2-1-1 0 0,1-1 0 0 0,25-11 1 0 0,-33 11-86 0 0,0-1 0 0 0,-1 0 1 0 0,0 0-1 0 0,0-1 1 0 0,-1-1-1 0 0,0 0 1 0 0,10-12-1 0 0,-20 19-30 0 0,0 1 1 0 0,0 0-1 0 0,0-1 0 0 0,0 0 0 0 0,0 1 0 0 0,-1-1 1 0 0,0 0-1 0 0,1 0 0 0 0,-1 0 0 0 0,0 0 0 0 0,0 0 0 0 0,0 0 1 0 0,-1 0-1 0 0,1 0 0 0 0,-1-1 0 0 0,0 1 0 0 0,0 0 1 0 0,0 0-1 0 0,0 0 0 0 0,-1-5 0 0 0,0 6 2 0 0,0 0 0 0 0,1 0 0 0 0,-1 1 0 0 0,0-1-1 0 0,0 0 1 0 0,-1 1 0 0 0,1-1 0 0 0,0 1 0 0 0,0-1 0 0 0,-1 1-1 0 0,1 0 1 0 0,-1-1 0 0 0,1 1 0 0 0,-1 0 0 0 0,0 0 0 0 0,1 0-1 0 0,-1 0 1 0 0,0 0 0 0 0,0 1 0 0 0,-2-2 0 0 0,0 2-8 0 0,0-1 0 0 0,1 1-1 0 0,-1 0 1 0 0,0 1 0 0 0,1-1 0 0 0,-1 0 0 0 0,1 1 0 0 0,-1 0-1 0 0,0 0 1 0 0,1 0 0 0 0,-4 2 0 0 0,-38 19 112 0 0,30-13-114 0 0,0 0 18 0 0,1 1-1 0 0,0 1 1 0 0,0 1 0 0 0,2 0 0 0 0,-15 16 0 0 0,24-25-28 0 0,-17 24 440 0 0,13-9-1568 0 0,7-18 779 0 0,0 1 1 0 0,0 0-1 0 0,0 0 0 0 0,0 0 0 0 0,0 0 1 0 0,0 0-1 0 0,0-1 0 0 0,0 1 0 0 0,0 0 1 0 0,0 0-1 0 0,1 0 0 0 0,-1 0 1 0 0,0-1-1 0 0,1 1 0 0 0,-1 0 0 0 0,1 1 1 0 0,8 10-6404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0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0 742 2759 0 0,'2'2'402'0'0,"1"2"264"0"0,59 89 7966 0 0,-53-77-7862 0 0,-1-1-1 0 0,-1 1 1 0 0,0 1 0 0 0,7 24-1 0 0,-9-20-364 0 0,1-1 0 0 0,1 1 0 0 0,18 34 0 0 0,-24-54-378 0 0,0 0-1 0 0,0 0 1 0 0,0 1-1 0 0,0-1 1 0 0,0 0-1 0 0,0 0 1 0 0,0 0-1 0 0,0-1 1 0 0,2 2-1 0 0,-2-1 37 0 0,0 0 0 0 0,0-1-1 0 0,0 1 1 0 0,0 0-1 0 0,0 0 1 0 0,0-1-1 0 0,0 1 1 0 0,0 0-1 0 0,-1 0 1 0 0,2 2 0 0 0,0-3 49 0 0,0 1 0 0 0,0-1 1 0 0,-1 1-1 0 0,1-1 1 0 0,0 1-1 0 0,0-1 1 0 0,0 0-1 0 0,0 0 1 0 0,0 0-1 0 0,0 0 0 0 0,3-1 1 0 0,-2 0-17 0 0,-1 0-41 0 0,6-5-45 0 0,-1-3-10 0 0,-5 5 0 0 0,-1-1 0 0 0,1 1 0 0 0,-1 0 0 0 0,0 0 0 0 0,-1-1 0 0 0,1 1 0 0 0,-1-8 0 0 0,-2-36 0 0 0,1 25 0 0 0,0-93 250 0 0,2 16 187 0 0,0-48-49 0 0,1 42-351 0 0,1-33-148 0 0,0 57-146 0 0,-9-113 1 0 0,6 193 253 0 0,-2-8 200 0 0,1 0 0 0 0,1 0-1 0 0,1-18 1 0 0,-1 26 25 0 0,2 1-148 0 0,7-3-58 0 0,6 2-16 0 0,-11 1 0 0 0,1 0 0 0 0,16 4 0 0 0,-16-3 0 0 0,-1 1 0 0 0,15 10 0 0 0,-14-9 0 0 0,18 14-12 0 0,-10-6-36 0 0,-2 2 36 0 0,-2 2 2 0 0,4 10-25 0 0,-2-2 16 0 0,0-8 19 0 0,0-4 0 0 0,-7-8 0 0 0,-1 0 0 0 0,1 0 0 0 0,0-1 0 0 0,0 0 0 0 0,0 0 0 0 0,-1 0 0 0 0,1 0 0 0 0,7 0 0 0 0,34-2 0 0 0,-18 0 0 0 0,225-7 0 0 0,57 0 0 0 0,-91 30 0 0 0,-70-4 0 0 0,-111-15 0 0 0,-4 1 0 0 0,39-2 0 0 0,-23-3 0 0 0,34-2 0 0 0,73-17 0 0 0,-131 17 0 0 0,28-3 0 0 0,72 1-177 0 0,-36 2 22 0 0,72 0-226 0 0,-111 3 284 0 0,270 0-221 0 0,-140-5 318 0 0,-6 8 0 0 0,-101-2 124 0 0,75-10 0 0 0,24 0 388 0 0,-119 7-512 0 0,-51 3-26 0 0,-10 0-497 0 0,-15 1-5033 0 0,5-2-1043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 12815 0 0,'0'0'1158'0'0,"2"-1"-832"0"0,-2 1-189 0 0,1-1 1 0 0,-1 1-1 0 0,0 0 0 0 0,0 0 0 0 0,1 0 0 0 0,-1-1 1 0 0,0 1-1 0 0,0 0 0 0 0,1 0 0 0 0,-1 0 1 0 0,0 0-1 0 0,1-1 0 0 0,-1 1 0 0 0,0 0 0 0 0,0 0 1 0 0,1 0-1 0 0,-1 0 0 0 0,0 0 0 0 0,1 0 0 0 0,-1 0 1 0 0,0 0-1 0 0,1 0 0 0 0,-1 0 0 0 0,0 0 0 0 0,1 0 1 0 0,-1 0-1 0 0,1 1 0 0 0,-2 12 1416 0 0,-3 12-1132 0 0,-3 1 1 0 0,0-1-1 0 0,-19 45 0 0 0,-43 69-129 0 0,30-67-323 0 0,-6 11-283 0 0,-40 100 1 0 0,84-180 99 0 0,-2 6-617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9 231 9935 0 0,'0'0'898'0'0,"0"2"-741"0"0,-9 25 8891 0 0,20-35-8537 0 0,3-4-249 0 0,-1-1 0 0 0,16-21 1 0 0,9-9 16 0 0,-20 25-351 0 0,1 1-1 0 0,28-20 0 0 0,-36 30 36 0 0,1 0-1 0 0,-1 0 1 0 0,1 1-1 0 0,1 1 1 0 0,-1 0 0 0 0,18-4-1 0 0,-23 7 40 0 0,121-24 543 0 0,-113 24-453 0 0,-1 1 0 0 0,1 0 0 0 0,0 1 1 0 0,0 1-1 0 0,0 0 0 0 0,22 5 0 0 0,-35-5-54 0 0,-1-1 0 0 0,1 1 0 0 0,-1 0 0 0 0,0 0 0 0 0,1 1 0 0 0,-1-1 0 0 0,0 0 0 0 0,0 0 0 0 0,0 1 0 0 0,0-1 0 0 0,0 0 0 0 0,0 1 0 0 0,0-1 0 0 0,0 1 0 0 0,0 0 0 0 0,0 1 0 0 0,0-1 36 0 0,0 1-29 0 0,0 0-1 0 0,0 0 1 0 0,0 1 0 0 0,0-1-1 0 0,0 0 1 0 0,-1 0-1 0 0,0 1 1 0 0,1-1 0 0 0,-1 0-1 0 0,-1 1 1 0 0,1-1-1 0 0,-1 6 1 0 0,-1-1-9 0 0,0 1 0 0 0,-1-1 0 0 0,-5 11 0 0 0,-2 2-15 0 0,0 0-1 0 0,-2 0 1 0 0,0-1-1 0 0,-1-1 1 0 0,-17 19-1 0 0,21-28-56 0 0,0-1 0 0 0,0-1 0 0 0,-1 0 0 0 0,0 0 1 0 0,0-1-1 0 0,0 0 0 0 0,-1 0 0 0 0,-1-2 0 0 0,1 1 0 0 0,-1-1 0 0 0,-12 3 0 0 0,2-3 5 0 0,-1-1 0 0 0,0-1 1 0 0,0 0-1 0 0,0-2 0 0 0,0-1 0 0 0,-25-3 0 0 0,38 3 2 0 0,7 0-117 0 0,15-8-3968 0 0,2 0 2211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5583 0 0,'0'0'1111'0'0,"2"-1"-546"0"0,10-12-722 0 0,4-10 5809 0 0,1-3 776 0 0,-2 10-6163 0 0,76-51 76 0 0,-54 41-295 0 0,-25 18 7 0 0,-1 3 22 0 0,-10 4-36 0 0,1 1 1 0 0,-1-1-1 0 0,0 1 0 0 0,0-1 1 0 0,1 1-1 0 0,-1 0 0 0 0,0 0 1 0 0,0 0-1 0 0,1 0 0 0 0,-1 0 1 0 0,2 0-1 0 0,1 5 103 0 0,0 0 1 0 0,-1 1 0 0 0,0-1-1 0 0,0 1 1 0 0,0 0-1 0 0,0 0 1 0 0,-1 0-1 0 0,0 0 1 0 0,-1 0-1 0 0,1 0 1 0 0,0 8 0 0 0,-1-7-64 0 0,0 0 1 0 0,1 0-1 0 0,-1-1 1 0 0,2 1-1 0 0,-1-1 1 0 0,1 0-1 0 0,0 1 1 0 0,7 10-1 0 0,-8-15-70 0 0,0-1 0 0 0,0 1 0 0 0,1-1 0 0 0,-1 1 0 0 0,1-1 0 0 0,-1 0 0 0 0,1 0 0 0 0,-1 0 0 0 0,1 0 0 0 0,-1-1 0 0 0,1 1 0 0 0,0-1 0 0 0,-1 0 0 0 0,1 1 0 0 0,0-1 0 0 0,-1 0 0 0 0,6-1 0 0 0,7-2 22 0 0,0 0 1 0 0,0-2 0 0 0,0 0-1 0 0,0 0 1 0 0,-1-1 0 0 0,0-1-1 0 0,17-11 1 0 0,-14 6 24 0 0,2-5-67 0 0,-9 7-282 0 0,-9 8 56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13215 0 0,'0'0'7788'0'0,"-2"2"-7249"0"0,-18 14 211 0 0,-23 21 342 0 0,-56 60-1 0 0,65-59-1075 0 0,14-17-1 0 0,-24 33 0 0 0,39-46-13 0 0,0 0-1 0 0,0 0 1 0 0,1 0-1 0 0,0 1 1 0 0,1-1-1 0 0,-1 1 1 0 0,2 0 0 0 0,-4 14-1 0 0,4-5-1 0 0,1 7 0 0 0,3-19 0 0 0,1-1 0 0 0,0 4 0 0 0,-2-5 0 0 0,1 1 0 0 0,0-1 0 0 0,0 0 0 0 0,1 0 0 0 0,-1 0 0 0 0,1 0 0 0 0,3 4 0 0 0,1 1-92 0 0,0 0 0 0 0,0 0 0 0 0,18 15 0 0 0,-23-22-60 0 0,30 8-984 0 0,-28-10 901 0 0,0 0 0 0 0,0 0 0 0 0,-1-1 0 0 0,1 1 0 0 0,0-1 0 0 0,0 0 0 0 0,0 0 0 0 0,0 0 0 0 0,-1-1 0 0 0,6-2 0 0 0,-2 0-726 0 0,1 0 0 0 0,-1 0 0 0 0,12-11 0 0 0,-6 3-698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7831 0 0,'0'0'706'0'0,"2"1"-193"0"0,9 8 4382 0 0,-6-5-3416 0 0,-1-1 0 0 0,0 1 0 0 0,0 0 0 0 0,4 4 0 0 0,-6-6-1398 0 0,-1-1-1 0 0,0 1 1 0 0,0 0 0 0 0,0 0-1 0 0,0 0 1 0 0,-1 0 0 0 0,1 0 0 0 0,0 0-1 0 0,-1 0 1 0 0,0 0 0 0 0,1 0-1 0 0,-1 0 1 0 0,0 0 0 0 0,0 0-1 0 0,0 2 1 0 0,-1 4 48 0 0,0 0 0 0 0,-1 0 0 0 0,0 0 0 0 0,-1 0 0 0 0,0 0 0 0 0,0-1 0 0 0,0 1-1 0 0,-6 9 1 0 0,-41 55 62 0 0,38-55-145 0 0,2-5-167 0 0,1 1-1 0 0,0 0 0 0 0,2 0 0 0 0,-1 1 0 0 0,2 0 0 0 0,-1 0 1 0 0,-3 18-1 0 0,9-30-349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7831 0 0,'0'0'1087'0'0,"2"0"242"0"0,50-10 4440 0 0,2-7-3743 0 0,-26 5-791 0 0,0-1-1 0 0,26-18 1 0 0,-23 13-687 0 0,-29 17-1213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14279 0 0,'0'0'1648'0'0,"3"2"-768"0"0,5 3-155 0 0,-1 0 0 0 0,1 1 0 0 0,-1 0 0 0 0,9 10 1 0 0,-8-3-642 0 0,-6-8-84 0 0,0 0 1 0 0,-1 0-1 0 0,1 1 1 0 0,-1-1 0 0 0,-1 0-1 0 0,1 1 1 0 0,-1-1 0 0 0,0 0-1 0 0,0 1 1 0 0,0-1 0 0 0,-2 9-1 0 0,-2 3 19 0 0,0 1 0 0 0,-7 18 0 0 0,-8 10 12 0 0,-1-1 0 0 0,-34 53 0 0 0,29-54 222 0 0,-41 56 715 0 0,18-31 111 0 0,46-65-910 0 0,-2 5-18 0 0,3-6-81 0 0,-3 5-79 0 0,3-7-100 0 0,2-7-3853 0 0,-1 3 3387 0 0,1 0 0 0 0,0 0 0 0 0,2-5-1 0 0,-1 2-405 0 0,3-8-1046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11 14479 0 0,'0'0'1314'0'0,"1"-1"-1078"0"0,2-8 4419 0 0,-6 20-3788 0 0,-25 48-287 0 0,-54 82-1 0 0,60-105-441 0 0,-278 393 261 0 0,26-36-263 0 0,213-283-131 0 0,11-18-810 0 0,49-91 501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39 919 0 0,'3'-3'78'0'0,"-2"2"-33"0"0,1 0 1 0 0,-1 0-1 0 0,0-1 0 0 0,0 1 1 0 0,1 0-1 0 0,-1-1 0 0 0,0 1 1 0 0,2-20 17828 0 0,-4 21-17796 0 0,0-1 0 0 0,0 0 0 0 0,-1 1 1 0 0,1-1-1 0 0,-1 1 0 0 0,1-1 0 0 0,0 1 0 0 0,-1 0 0 0 0,1 0 1 0 0,-1-1-1 0 0,1 1 0 0 0,-1 0 0 0 0,1 0 0 0 0,-1 1 1 0 0,1-1-1 0 0,-1 0 0 0 0,1 0 0 0 0,-3 2 0 0 0,-29 11 107 0 0,19-7-68 0 0,-89 46 105 0 0,-12 4-146 0 0,106-53-78 0 0,0 0 0 0 0,0-1 0 0 0,0 0 1 0 0,-1 0-1 0 0,1-1 0 0 0,-17 1 0 0 0,25-2-27 0 0,-1 0 1 0 0,1 0-1 0 0,0 0 0 0 0,-1 0 1 0 0,1 0-1 0 0,0 0 0 0 0,-1 0 1 0 0,1-1-1 0 0,0 1 0 0 0,0 0 1 0 0,-1-1-1 0 0,1 1 0 0 0,0-1 1 0 0,0 1-1 0 0,0-1 0 0 0,0 1 1 0 0,-1-1-1 0 0,1 0 0 0 0,0 0 1 0 0,0 0-1 0 0,-1-1 0 0 0,1 1-76 0 0,1-1 1 0 0,-1 1-1 0 0,1-1 0 0 0,0 1 0 0 0,0 0 0 0 0,-1-1 0 0 0,1 1 0 0 0,0-1 0 0 0,0 1 0 0 0,0-1 0 0 0,0 1 0 0 0,1-3 0 0 0,0-5-1179 0 0,-16 24 1208 0 0,-40 56 876 0 0,-74 67 696 0 0,128-136-1481 0 0,-3 3 5 0 0,0-1 0 0 0,1 1 0 0 0,0-1 0 0 0,0 1 0 0 0,0 0 0 0 0,0 0 0 0 0,1 0 0 0 0,0 1 0 0 0,-2 6 0 0 0,3-9 29 0 0,1-3-47 0 0,-1 1 0 0 0,1-1 0 0 0,0 1 0 0 0,0 0 1 0 0,0-1-1 0 0,0 1 0 0 0,0 0 0 0 0,0-1 0 0 0,0 1 1 0 0,0 0-1 0 0,0-1 0 0 0,1 1 0 0 0,-1-1 0 0 0,0 1 1 0 0,0 0-1 0 0,0-1 0 0 0,1 1 0 0 0,-1-1 1 0 0,1 2-1 0 0,1 5 58 0 0,0-4-31 0 0,-1 0-1 0 0,1-1 0 0 0,-1 1 1 0 0,1-1-1 0 0,0 1 1 0 0,0-1-1 0 0,0 0 0 0 0,0 1 1 0 0,1-1-1 0 0,-1 0 1 0 0,1-1-1 0 0,-1 1 0 0 0,1 0 1 0 0,-1-1-1 0 0,1 1 1 0 0,0-1-1 0 0,0 0 1 0 0,0 0-1 0 0,0 0 0 0 0,0 0 1 0 0,0-1-1 0 0,3 1 1 0 0,5 1-19 0 0,0-1 0 0 0,0 0 0 0 0,0-1 0 0 0,22-2 0 0 0,41-10-264 0 0,-45 6 60 0 0,-1 2 1 0 0,38-2 0 0 0,-59 7 213 0 0,1-1 1 0 0,-1 1-1 0 0,0 0 1 0 0,1 1-1 0 0,-1 0 1 0 0,0 0-1 0 0,0 1 1 0 0,0 0-1 0 0,-1 0 1 0 0,1 0-1 0 0,-1 1 1 0 0,1 0-1 0 0,-1 0 1 0 0,-1 0-1 0 0,8 7 1 0 0,3 5 162 0 0,-1 1 0 0 0,-1 0 1 0 0,20 32-1 0 0,-31-46-122 0 0,-1 0 0 0 0,0 1 0 0 0,0-1 0 0 0,-1 1 0 0 0,1-1 0 0 0,-1 1 0 0 0,0 0 0 0 0,0-1 0 0 0,0 1 0 0 0,0 0 0 0 0,0 0 0 0 0,-1 6 0 0 0,0-7-28 0 0,-1 0 0 0 0,1 0 0 0 0,-1 0-1 0 0,0 0 1 0 0,0 0 0 0 0,0 1 0 0 0,0-1 0 0 0,0-1-1 0 0,-1 1 1 0 0,0 0 0 0 0,1 0 0 0 0,-1-1 0 0 0,0 1-1 0 0,-4 3 1 0 0,-9 9 50 0 0,-1 0 0 0 0,0-2 0 0 0,0 0 1 0 0,-2-1-1 0 0,-29 16 0 0 0,18-14-33 0 0,0-1 0 0 0,-1-1 1 0 0,-31 7-1 0 0,53-17-28 0 0,1 0-1 0 0,-1 0 1 0 0,1-1-1 0 0,-1-1 1 0 0,0 1 0 0 0,-14-2-1 0 0,20 1-17 0 0,0 0 0 0 0,0 0 0 0 0,1-1-1 0 0,-1 1 1 0 0,0-1 0 0 0,0 1 0 0 0,1-1 0 0 0,-1 0-1 0 0,1 1 1 0 0,-1-1 0 0 0,1 0 0 0 0,-1 0 0 0 0,1 0-1 0 0,-1 0 1 0 0,1-1 0 0 0,0 1 0 0 0,-1 0 0 0 0,1-1-1 0 0,0 1 1 0 0,0 0 0 0 0,0-1 0 0 0,0 1 0 0 0,0-1-1 0 0,1 0 1 0 0,-1 1 0 0 0,0-1 0 0 0,1 0 0 0 0,-1 1-1 0 0,1-1 1 0 0,-1 0 0 0 0,1 1 0 0 0,0-1 0 0 0,0 0-1 0 0,0-3 1 0 0,0 2-50 0 0,1 0 1 0 0,-1 0-1 0 0,1 0 0 0 0,-1 0 1 0 0,1 1-1 0 0,0-1 0 0 0,0 0 0 0 0,0 0 1 0 0,1 1-1 0 0,-1-1 0 0 0,1 1 1 0 0,-1-1-1 0 0,4-3 0 0 0,-4 5-157 0 0,14-1-804 0 0,-12 1 922 0 0,-1 1 0 0 0,0-1 1 0 0,0 1-1 0 0,0 0 0 0 0,0 0 1 0 0,1 0-1 0 0,-1 0 0 0 0,0 0 1 0 0,3 1-1 0 0,41 16-3648 0 0,-31-13 2139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1375 0 0,'2'-2'10562'0'0,"80"-67"-5505"0"0,-61 49-4500 0 0,0 1 0 0 0,2 1 1 0 0,36-23-1 0 0,-29 25 219 0 0,55-21-1 0 0,-69 32-381 0 0,-1 0 1 0 0,1 2-1 0 0,-1-1 1 0 0,1 2-1 0 0,28-2 0 0 0,-43 5-348 0 0,0-1-1 0 0,0 0 0 0 0,0 0 0 0 0,0 1 0 0 0,0-1 0 0 0,0 0 0 0 0,0 1 0 0 0,0-1 0 0 0,0 1 0 0 0,-1 0 0 0 0,1-1 1 0 0,0 1-1 0 0,0-1 0 0 0,0 1 0 0 0,-1 0 0 0 0,1 0 0 0 0,0 0 0 0 0,-1-1 0 0 0,1 1 0 0 0,0 0 0 0 0,0 1 0 0 0,9 21 342 0 0,-9-20-356 0 0,2 5 49 0 0,-1 0 0 0 0,0 0 1 0 0,0 0-1 0 0,-1 1 0 0 0,0-1 1 0 0,-1 0-1 0 0,0 1 0 0 0,-1 9 1 0 0,2 45 96 0 0,-1-48-135 0 0,-2 7-30 0 0,0-18-13 0 0,-1-1 1 0 0,1 1-1 0 0,0-1-1 0 0,-1 1 1 0 0,1-1-1 0 0,-1 0 1 0 0,0 0-1 0 0,1 0 1 0 0,-1-1-1 0 0,-1 1 1 0 0,1-1-1 0 0,0 1 1 0 0,-7 2-1 0 0,-4 2-56 0 0,-24 8-1 0 0,26-11 7 0 0,4-1 20 0 0,-220 72-781 0 0,227-74 713 0 0,0-1-1 0 0,0 0 1 0 0,0 1-1 0 0,0-1 1 0 0,0 0 0 0 0,0 0-1 0 0,0 0 1 0 0,0 0-1 0 0,0 0 1 0 0,0 0-1 0 0,0 0 1 0 0,0 0 0 0 0,0 0-1 0 0,0-1 1 0 0,0 1-1 0 0,0 0 1 0 0,0 0-1 0 0,0-1 1 0 0,1 1-1 0 0,-1-1 1 0 0,0 1 0 0 0,0-1-1 0 0,0 1 1 0 0,0-1-1 0 0,1 0 1 0 0,-1 1-1 0 0,-1-2 1 0 0,1 1-374 0 0,1-1 1 0 0,-1 1-1 0 0,1 0 0 0 0,-1-1 1 0 0,1 1-1 0 0,-1-1 0 0 0,1 1 1 0 0,0-1-1 0 0,0 1 0 0 0,0-1 1 0 0,0 1-1 0 0,0-1 0 0 0,0 1 1 0 0,0-3-1 0 0,3-8-5817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3223 0 0,'0'0'11078'0'0,"0"2"-10272"0"0,0 5-51 0 0,0-5 710 0 0,2 0-778 0 0,4 5-175 0 0,-5-5-80 0 0,1-1-15 0 0,1 0-341 0 0,0 0 0 0 0,0 1 0 0 0,0-1 0 0 0,0-1-1 0 0,1 1 1 0 0,-1 0 0 0 0,0-1 0 0 0,0 1 0 0 0,0-1 0 0 0,1 0 0 0 0,-1 0-1 0 0,0-1 1 0 0,0 1 0 0 0,1-1 0 0 0,-1 1 0 0 0,0-1 0 0 0,0 0 0 0 0,0 0-1 0 0,0 0 1 0 0,0-1 0 0 0,0 1 0 0 0,0-1 0 0 0,4-3 0 0 0,8-5-98 0 0,-2-1 1 0 0,1 0-1 0 0,15-18 1 0 0,-10 10 162 0 0,2-1-126 0 0,2 1-1 0 0,25-16 1 0 0,-36 27-11 0 0,0 0 1 0 0,1 1 0 0 0,0 1-1 0 0,1 0 1 0 0,-1 1 0 0 0,17-4-1 0 0,-15 7-4 0 0,-2 3 15 0 0,-12 0 0 0 0,0-1 0 0 0,0 1 1 0 0,1-1-1 0 0,-1 1 0 0 0,0 0 0 0 0,0-1 0 0 0,0 1 1 0 0,0 0-1 0 0,0 0 0 0 0,0 0 0 0 0,0 0 1 0 0,0 0-1 0 0,0 0 0 0 0,0 0 0 0 0,-1 0 0 0 0,1 0 1 0 0,0 0-1 0 0,-1 1 0 0 0,1-1 0 0 0,-1 0 1 0 0,1 0-1 0 0,-1 1 0 0 0,1 1 0 0 0,0 9 110 0 0,0 0-1 0 0,0 0 0 0 0,-1 0 1 0 0,-1-1-1 0 0,-2 16 0 0 0,-2 28 153 0 0,5-32-213 0 0,0-23-60 0 0,0 1 1 0 0,0 0-1 0 0,0-1 1 0 0,1 1-1 0 0,-1-1 1 0 0,0 1 0 0 0,0-1-1 0 0,1 1 1 0 0,-1 0-1 0 0,0-1 1 0 0,1 1-1 0 0,-1-1 1 0 0,1 1-1 0 0,-1-1 1 0 0,0 0-1 0 0,1 1 1 0 0,-1-1-1 0 0,1 1 1 0 0,-1-1 0 0 0,2 1-1 0 0,-1 0 7 0 0,11 6 0 0 0,-6-5 5 0 0,1 0-1 0 0,-1-1 0 0 0,1 0 1 0 0,-1 0-1 0 0,1 0 1 0 0,0-1-1 0 0,0 0 1 0 0,10-1-1 0 0,3-2-333 0 0,28-7 0 0 0,-45 10-108 0 0,8-3-5999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6911 0 0,'0'0'528'0'0,"-1"2"-341"0"0,-2 4 377 0 0,0 0 0 0 0,0 1 1 0 0,1 0-1 0 0,0 0 0 0 0,1 0 0 0 0,-1 0 1 0 0,1 0-1 0 0,1 0 0 0 0,-1 0 0 0 0,1 0 1 0 0,1 9-1 0 0,1-2 31 0 0,1 0 0 0 0,0 0 1 0 0,11 25-1 0 0,-5-15-33 0 0,2 0 0 0 0,1-1-1 0 0,1 0 1 0 0,27 36 0 0 0,-25-40-227 0 0,4 6 610 0 0,20 36 0 0 0,-34-53-739 0 0,-1 1-1 0 0,0 0 1 0 0,-1 0-1 0 0,0 0 1 0 0,0 0-1 0 0,0 0 1 0 0,-2 1-1 0 0,2 15 1 0 0,-2-12-105 0 0,-2 0 0 0 0,1 0 0 0 0,-2 0 0 0 0,0 0 0 0 0,-1 0 0 0 0,-5 17 0 0 0,1-11-254 0 0,-1-1 0 0 0,-1 1 1 0 0,-16 24-1 0 0,22-39 115 0 0,-1 3-147 0 0,0 0 0 0 0,0 0-1 0 0,-1-1 1 0 0,0 0 0 0 0,-1 0-1 0 0,-11 10 1 0 0,15-14-122 0 0,2-2 304 0 0,0 0-1 0 0,-1 1 1 0 0,1-1-1 0 0,0 0 0 0 0,0 0 1 0 0,0 1-1 0 0,0-1 0 0 0,-1 0 1 0 0,1 0-1 0 0,0 1 0 0 0,0-1 1 0 0,-1 0-1 0 0,1 0 1 0 0,0 0-1 0 0,-1 1 0 0 0,1-1 1 0 0,0 0-1 0 0,0 0 0 0 0,-1 0 1 0 0,1 0-1 0 0,0 0 0 0 0,-1 0 1 0 0,1 0-1 0 0,-1 0 0 0 0,-3 2-1240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4607 0 0,'3'1'5223'0'0,"8"0"-3479"0"0,0 1 0 0 0,0-1 0 0 0,12 0 0 0 0,69-9 126 0 0,-58 5-891 0 0,175-11 1431 0 0,-83 8-1619 0 0,445 1 1015 0 0,-305 8-1245 0 0,-21-1-329 0 0,147-1 72 0 0,129-12-240 0 0,-190-16-24 0 0,-89 5-16 0 0,-167 18 12 0 0,174-20 224 0 0,-222 18-218 0 0,-18 4-13 0 0,0 0-1 0 0,1 0 0 0 0,11 0 0 0 0,-19 2 17 0 0,-4 1-88 0 0,-66 18-3128 0 0,-124 16 0 0 0,187-34 2932 0 0,-40 6-1617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4607 0 0,'0'0'354'0'0,"2"-1"294"0"0,19-4 15478 0 0,-16 4-13897 0 0,-5 4-2002 0 0,-1 6-72 0 0,0 1-1 0 0,-1-1 0 0 0,0 0 1 0 0,-1 0-1 0 0,-5 14 1 0 0,-5 14 17 0 0,13-35-290 0 0,3-1-2043 0 0,12 0 437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72 2759 0 0,'0'0'126'0'0,"-2"2"-5"0"0,-18 19-1286 0 0,-3 1 5241 0 0,-20 18 6796 0 0,19-7-9056 0 0,17-20-1387 0 0,0 1 0 0 0,0 0 1 0 0,1 0-1 0 0,1 1 1 0 0,-5 19-1 0 0,9-27-332 0 0,-1 1 0 0 0,1 0-1 0 0,1-1 1 0 0,-1 1 0 0 0,1 0-1 0 0,0 0 1 0 0,1 0 0 0 0,0-1-1 0 0,0 1 1 0 0,1 0 0 0 0,0-1-1 0 0,3 9 1 0 0,-4-14-66 0 0,0-1-1 0 0,0 1 1 0 0,0-1 0 0 0,0 0 0 0 0,0 1 0 0 0,0-1 0 0 0,1 0-1 0 0,-1 1 1 0 0,0-1 0 0 0,1 0 0 0 0,-1 0 0 0 0,1 0-1 0 0,-1 0 1 0 0,1 0 0 0 0,-1-1 0 0 0,1 1 0 0 0,-1 0-1 0 0,1-1 1 0 0,0 1 0 0 0,0-1 0 0 0,-1 0 0 0 0,4 1 0 0 0,1-1 35 0 0,-1 1 0 0 0,0-2 0 0 0,1 1 0 0 0,-1 0 0 0 0,10-3 0 0 0,8-5 131 0 0,0 0 1 0 0,-1-2-1 0 0,0 0 0 0 0,-1-1 1 0 0,22-16-1 0 0,-28 18-123 0 0,-1 0 0 0 0,0-1 0 0 0,-1-1 0 0 0,0 0 0 0 0,13-15 0 0 0,-23 23-59 0 0,0 0 0 0 0,0-1 0 0 0,-1 1 0 0 0,1-1 0 0 0,-1 0-1 0 0,0 0 1 0 0,0 0 0 0 0,0 0 0 0 0,-1 0 0 0 0,1 0 0 0 0,-1-1 0 0 0,0 1 0 0 0,0 0-1 0 0,0-1 1 0 0,-1 1 0 0 0,0-1 0 0 0,0 1 0 0 0,0 0 0 0 0,0-1 0 0 0,0 1 0 0 0,-1-1-1 0 0,0 1 1 0 0,0 0 0 0 0,-3-8 0 0 0,-1 2-92 0 0,0 1 0 0 0,0 0 0 0 0,-1 0 0 0 0,-1 0 0 0 0,1 1-1 0 0,-1 0 1 0 0,-1 0 0 0 0,-11-9 0 0 0,-7-3-332 0 0,-38-24 0 0 0,61 42 169 0 0,0 1 0 0 0,-1-1 0 0 0,1 1 0 0 0,-1 0 0 0 0,1 0 0 0 0,-1 0 0 0 0,0 0 0 0 0,1 1 0 0 0,-7-1 0 0 0,8 1-232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5527 0 0,'1'0'104'0'0,"72"2"216"0"0,-37 3 1676 0 0,-1 6 16309 0 0,-73 0-17890 0 0,11-6-433 0 0,0 0 1 0 0,0 2-1 0 0,-26 11 0 0 0,-75 36-543 0 0,98-41 333 0 0,27-11 195 0 0,0-1-1 0 0,-1 0 0 0 0,1 0 1 0 0,0 0-1 0 0,-1 0 1 0 0,1-1-1 0 0,-1 1 1 0 0,1-1-1 0 0,-1 0 1 0 0,-4 0-1 0 0,-4 0-77 0 0,11-2 85 0 0,-1 1 0 0 0,1-1 0 0 0,0 0-1 0 0,0 1 1 0 0,0-1 0 0 0,1 0 0 0 0,-1 1 0 0 0,0-1-1 0 0,1 0 1 0 0,-1-3 0 0 0,0 4-17 0 0,1 0-1 0 0,0 0 1 0 0,0 0 0 0 0,0 0-1 0 0,0 0 1 0 0,0-1-1 0 0,0 1 1 0 0,0 0 0 0 0,0 0-1 0 0,0 0 1 0 0,1 0-1 0 0,-1 0 1 0 0,0 0 0 0 0,1 0-1 0 0,-1 0 1 0 0,1 0-1 0 0,-1 0 1 0 0,2-2 0 0 0,-1 2 120 0 0,0-1-130 0 0,-5 2-65 0 0,-1 1 110 0 0,-11 7 6 0 0,9-5 2 0 0,-3 2 0 0 0,-9 14 0 0 0,10-8 0 0 0,-5 10 0 0 0,12-16 0 0 0,-3 8 0 0 0,3 0 0 0 0,3-1 0 0 0,0-10-3 0 0,0 0 0 0 0,0 0 0 0 0,0 0-1 0 0,0 0 1 0 0,0 0 0 0 0,0-1 0 0 0,0 1 0 0 0,1 0-1 0 0,-1-1 1 0 0,1 1 0 0 0,-1-1 0 0 0,1 0 0 0 0,0 1-1 0 0,-1-1 1 0 0,1 0 0 0 0,0 0 0 0 0,0 0 0 0 0,0 0 0 0 0,3 1-1 0 0,3 0-15 0 0,0 1 0 0 0,0-1 0 0 0,16 1 0 0 0,161 24-448 0 0,-154-21 495 0 0,-1 2 0 0 0,0 1 0 0 0,56 26 0 0 0,-82-33 108 0 0,1 0-1 0 0,0 1 0 0 0,-1 0 0 0 0,0 0 0 0 0,1 0 0 0 0,-1 0 0 0 0,-1 1 0 0 0,1 0 0 0 0,6 7 0 0 0,-10-10-94 0 0,1 0 1 0 0,0 1-1 0 0,-1-1 0 0 0,1 1 0 0 0,-1-1 1 0 0,1 1-1 0 0,-1-1 0 0 0,0 1 0 0 0,1-1 1 0 0,-1 1-1 0 0,0 0 0 0 0,0-1 0 0 0,0 1 1 0 0,0-1-1 0 0,-1 1 0 0 0,1 0 0 0 0,0-1 0 0 0,-1 1 1 0 0,1-1-1 0 0,-1 1 0 0 0,1-1 0 0 0,-1 1 1 0 0,-1 2-1 0 0,0-1 13 0 0,0 0 0 0 0,0 0 0 0 0,-1 0-1 0 0,1 0 1 0 0,-1 0 0 0 0,1 0 0 0 0,-1-1 0 0 0,-4 3 0 0 0,-14 8 34 0 0,-1-2 0 0 0,0-1 1 0 0,-34 12-1 0 0,31-13-92 0 0,8-3-17 0 0,0 0 0 0 0,-1-1 0 0 0,1-1 0 0 0,-1-1 0 0 0,0-1 0 0 0,0 0 0 0 0,0-1 0 0 0,0-1 0 0 0,0-1 0 0 0,0 0 0 0 0,-31-7 0 0 0,48 8-100 0 0,-1-1-1 0 0,1 1 1 0 0,0-1-1 0 0,0 1 1 0 0,0-1 0 0 0,-1 0-1 0 0,1 1 1 0 0,0-1-1 0 0,0 0 1 0 0,0 0-1 0 0,0 0 1 0 0,0 0 0 0 0,0 0-1 0 0,0 0 1 0 0,1 0-1 0 0,-1 0 1 0 0,0 0 0 0 0,0 0-1 0 0,1 0 1 0 0,-1 0-1 0 0,1-1 1 0 0,-1 1-1 0 0,1 0 1 0 0,-1 0 0 0 0,1-1-1 0 0,0 1 1 0 0,0 0-1 0 0,0-1 1 0 0,0 1 0 0 0,0-3-1 0 0,1-7-1534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10 1839 0 0,'-13'-3'42'0'0,"-1"0"0"0"0,1 1 0 0 0,-20 0 0 0 0,1 4 3176 0 0,30-2-2596 0 0,1 0 1 0 0,-1 0 0 0 0,1 0 0 0 0,-1 1-1 0 0,1-1 1 0 0,-1 1 0 0 0,1-1 0 0 0,-1 1-1 0 0,1-1 1 0 0,-1 1 0 0 0,1 0 0 0 0,0 0-1 0 0,-1 0 1 0 0,1 0 0 0 0,0 0 0 0 0,-3 2-1 0 0,4-2-456 0 0,-1 0 0 0 0,0 0 0 0 0,1 0 0 0 0,-1 1 0 0 0,1-1 0 0 0,0 0 0 0 0,-1 0 0 0 0,1 0 0 0 0,0 1-1 0 0,0-1 1 0 0,0 0 0 0 0,-1 0 0 0 0,1 1 0 0 0,1-1 0 0 0,-1 0 0 0 0,0 3 0 0 0,2 1-133 0 0,-1 0-1 0 0,1 1 1 0 0,0-1 0 0 0,1 0 0 0 0,-1 0 0 0 0,1-1 0 0 0,0 1-1 0 0,3 4 1 0 0,15 15 346 0 0,0-2 1 0 0,47 40-1 0 0,-21-21-29 0 0,71 64 353 0 0,78 74 135 0 0,-155-137-469 0 0,-3 1 0 0 0,53 74 0 0 0,-75-92-203 0 0,-1 1-1 0 0,-2 0 1 0 0,0 1-1 0 0,-2 1 1 0 0,-1 0-1 0 0,-1 0 1 0 0,-1 1-1 0 0,4 30 1 0 0,-8-25-93 0 0,-1 0 0 0 0,-2-1 0 0 0,-1 1 0 0 0,-2 0 0 0 0,-1 0 0 0 0,-14 60 0 0 0,11-68-123 0 0,-2 0-1 0 0,0 0 1 0 0,-2-1-1 0 0,0 0 1 0 0,-2-1-1 0 0,-1 0 1 0 0,-1-1-1 0 0,-32 41 1 0 0,-1-11-234 0 0,-2-3 0 0 0,-64 50 0 0 0,-120 77-91 0 0,66-50 375 0 0,122-86-1203 0 0,43-39-146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3223 0 0,'0'0'9422'0'0,"2"-2"-8478"0"0,15-8-413 0 0,0 0 0 0 0,1 1 0 0 0,0 1 0 0 0,0 0 0 0 0,0 1 0 0 0,1 2 0 0 0,0 0 0 0 0,1 0 0 0 0,-1 2 0 0 0,1 0 0 0 0,0 2 1 0 0,-1 0-1 0 0,1 1 0 0 0,0 1 0 0 0,29 5 0 0 0,-44-5-446 0 0,0 0-1 0 0,0 0 1 0 0,0 1 0 0 0,0-1-1 0 0,-1 1 1 0 0,1 0 0 0 0,0 0-1 0 0,-1 1 1 0 0,0-1 0 0 0,6 6-1 0 0,-8-7-65 0 0,-1 1 1 0 0,1-1-1 0 0,-1 1 0 0 0,1 0 0 0 0,-1-1 0 0 0,0 1 0 0 0,0 0 0 0 0,0 0 0 0 0,0 0 0 0 0,0 0 0 0 0,-1 0 0 0 0,1 0 0 0 0,0 0 0 0 0,-1 0 1 0 0,0 1-1 0 0,1-1 0 0 0,-1 0 0 0 0,0 0 0 0 0,0 0 0 0 0,0 0 0 0 0,0 1 0 0 0,-1-1 0 0 0,1 0 0 0 0,-1 0 0 0 0,1 0 0 0 0,-2 2 0 0 0,-1 4-5 0 0,-1-1 0 0 0,-1 1-1 0 0,1-1 1 0 0,-1 0 0 0 0,0-1-1 0 0,-1 1 1 0 0,0-1 0 0 0,0 0-1 0 0,-7 6 1 0 0,-8 8 4 0 0,-7 6 0 0 0,-2-1 1 0 0,-43 29-1 0 0,46-36 3 0 0,1 1 0 0 0,1 1 0 0 0,-43 46 0 0 0,65-62 32 0 0,-8 17 74 0 0,10-18-99 0 0,0 0 46 0 0,2-1 17 0 0,-1 0-70 0 0,0 0 1 0 0,1-1-1 0 0,-1 1 1 0 0,1 0-1 0 0,-1 0 0 0 0,1-1 1 0 0,0 1-1 0 0,0-1 0 0 0,-1 1 1 0 0,1 0-1 0 0,0-1 0 0 0,1 0 1 0 0,-1 1-1 0 0,0-1 0 0 0,0 0 1 0 0,1 1-1 0 0,-1-1 1 0 0,3 2-1 0 0,-1-1 28 0 0,1 0 1 0 0,0-1 0 0 0,0 1-1 0 0,0-1 1 0 0,0 1-1 0 0,0-1 1 0 0,8 1-1 0 0,5-1 110 0 0,0 0 0 0 0,0-1 0 0 0,18-3-1 0 0,-32 3-139 0 0,328-27 348 0 0,-261 25-4770 0 0,-53 2-3545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10591 0 0,'0'0'2668'0'0,"2"0"-952"0"0,14 0-142 0 0,1 0 0 0 0,-1-1 0 0 0,31-7 0 0 0,-10 2-462 0 0,-2 1-382 0 0,408-45 2943 0 0,-415 50-4308 0 0,0 1 1 0 0,55 9 0 0 0,-37-3-2919 0 0,-44-7 1670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55 4143 0 0,'58'-40'824'0'0,"-45"33"4959"0"0,1 0 5850 0 0,-22 16-10906 0 0,3-4-635 0 0,0-1 0 0 0,0 0 0 0 0,0 0 0 0 0,-1 0 0 0 0,0 0 0 0 0,0-1 0 0 0,0 0 0 0 0,-7 2 0 0 0,-55 17 16 0 0,57-19-91 0 0,-206 45-378 0 0,208-47 247 0 0,-1 0 0 0 0,1 0 0 0 0,-16-1 0 0 0,21-1 12 0 0,-1 1 0 0 0,1-1 0 0 0,0 0 0 0 0,1 0 0 0 0,-1 0 0 0 0,0-1 0 0 0,0 1 0 0 0,0-1 0 0 0,1 0 0 0 0,-6-4 1 0 0,8 5-18 0 0,0 0 1 0 0,0 0 0 0 0,0 0-1 0 0,0 0 1 0 0,0 0 0 0 0,0 0-1 0 0,1-1 1 0 0,-1 1 0 0 0,0 0-1 0 0,1 0 1 0 0,-1-1 0 0 0,1 1 0 0 0,0-1-1 0 0,-1 1 1 0 0,1 0 0 0 0,0-1-1 0 0,0 1 1 0 0,0 0 0 0 0,0-1-1 0 0,0 1 1 0 0,0-3 0 0 0,1 3-107 0 0,-3 3-365 0 0,1 0 583 0 0,-1 0-1 0 0,1 1 1 0 0,0-1 0 0 0,0 0 0 0 0,-2 5 0 0 0,3-5 12 0 0,-59 152 821 0 0,46-116-609 0 0,10-27-169 0 0,0 0 0 0 0,-2 0 1 0 0,1 0-1 0 0,-2 0 0 0 0,1-1 0 0 0,-1 0 0 0 0,-1 0 1 0 0,-7 9-1 0 0,8-7 5 0 0,6-12-55 0 0,-1 1 1 0 0,1-1-1 0 0,0 1 0 0 0,0-1 1 0 0,-1 1-1 0 0,1 0 0 0 0,0-1 0 0 0,0 1 1 0 0,0-1-1 0 0,0 1 0 0 0,0 0 1 0 0,0-1-1 0 0,0 1 0 0 0,0 0 0 0 0,0-1 1 0 0,0 1-1 0 0,0-1 0 0 0,0 1 1 0 0,1 1-1 0 0,3 1-19 0 0,-3-3 16 0 0,0 1 1 0 0,1 0 0 0 0,-1-1 0 0 0,1 1 0 0 0,0 0-1 0 0,0-1 1 0 0,-1 1 0 0 0,1-1 0 0 0,0 1 0 0 0,0-1 0 0 0,0 0-1 0 0,-1 0 1 0 0,1 0 0 0 0,0 0 0 0 0,0 0 0 0 0,0 0 0 0 0,-1-1 0 0 0,3 0-1 0 0,33-10-76 0 0,-27 7 73 0 0,21-7 8 0 0,0 1 0 0 0,1 1 0 0 0,0 2 0 0 0,54-6 0 0 0,-79 13 23 0 0,0 0 0 0 0,1 0 0 0 0,-1 1 0 0 0,0 0 0 0 0,1 0 0 0 0,-1 1 0 0 0,0 0 0 0 0,0 0 0 0 0,0 0 0 0 0,0 1 0 0 0,-1 0 0 0 0,1 1 0 0 0,-1-1 0 0 0,1 1 0 0 0,-1 1 0 0 0,-1-1 0 0 0,1 1 0 0 0,-1 0 0 0 0,1 0 0 0 0,-1 0 0 0 0,-1 1 0 0 0,1 0 0 0 0,4 8 0 0 0,-4-7 41 0 0,-3-3-36 0 0,0-1 1 0 0,0 1 0 0 0,0-1 0 0 0,0 1-1 0 0,-1 0 1 0 0,1 0 0 0 0,-1 0-1 0 0,0 0 1 0 0,0 0 0 0 0,-1 0-1 0 0,1 4 1 0 0,-5 78 539 0 0,3-81-536 0 0,1-1 0 0 0,-1 0-1 0 0,0 1 1 0 0,0-1 0 0 0,-1 0 0 0 0,1 0-1 0 0,-1 0 1 0 0,0 0 0 0 0,-3 6-1 0 0,-25 34 381 0 0,22-34-281 0 0,5-6-84 0 0,-3 5 55 0 0,0 0 0 0 0,-1-1 0 0 0,-9 9 0 0 0,13-15-73 0 0,0 1-1 0 0,0-1 1 0 0,-1 0 0 0 0,1 0-1 0 0,-1 0 1 0 0,1 0 0 0 0,-1-1 0 0 0,1 0-1 0 0,-1 1 1 0 0,0-1 0 0 0,0 0-1 0 0,-4 0 1 0 0,-126 7 500 0 0,14-2-421 0 0,109-4-97 0 0,5-1-11 0 0,0-1 0 0 0,0 0 0 0 0,0 0 0 0 0,0 0 0 0 0,-7-1 0 0 0,13 1-8 0 0,0 0 1 0 0,0 0-1 0 0,-1 0 1 0 0,1 0-1 0 0,0 0 0 0 0,0 0 1 0 0,0 0-1 0 0,0 0 0 0 0,0 0 1 0 0,-1 0-1 0 0,1 0 0 0 0,0 0 1 0 0,0-1-1 0 0,0 1 0 0 0,0 0 1 0 0,0 0-1 0 0,-1 0 0 0 0,1 0 1 0 0,0 0-1 0 0,0 0 0 0 0,0 0 1 0 0,0 0-1 0 0,0-1 0 0 0,0 1 1 0 0,0 0-1 0 0,0 0 0 0 0,-1 0 1 0 0,1 0-1 0 0,0 0 0 0 0,0 0 1 0 0,0-1-1 0 0,0 1 0 0 0,0 0 1 0 0,0 0-1 0 0,0 0 1 0 0,0 0-1 0 0,0 0 0 0 0,0-1 1 0 0,0 1-1 0 0,0 0 0 0 0,0 0 1 0 0,0 0-1 0 0,0 0 0 0 0,0-1 1 0 0,0 1-1 0 0,0 0 0 0 0,0 0 1 0 0,0 0-1 0 0,0 0 0 0 0,1 0 1 0 0,-1-1-1 0 0,0 1 0 0 0,9-11-986 0 0,14-10-1422 0 0,-9 11 288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20127 0 0,'0'0'2223'0'0,"1"2"-1807"0"0,1 3-288 0 0,1 0 0 0 0,-1 0 0 0 0,0 0 0 0 0,-1 0-1 0 0,0 0 1 0 0,1 0 0 0 0,-1 1 0 0 0,-1-1 0 0 0,1 0 0 0 0,-1 1 0 0 0,0-1 0 0 0,-1 1 0 0 0,1-1 0 0 0,-1 0 0 0 0,0 1 0 0 0,-3 8-1 0 0,-1 3-120 0 0,0 0 0 0 0,-2-1-1 0 0,-16 31 1 0 0,13-30-68 0 0,-1 0 1 0 0,-1-1-1 0 0,0-1 0 0 0,-1 0 0 0 0,-1-1 1 0 0,-1 0-1 0 0,1-1 0 0 0,-2-1 1 0 0,0 0-1 0 0,-19 10 0 0 0,20-12 18 0 0,-10 11-27 0 0,24-21 67 0 0,1 1 3 0 0,-1-1 1 0 0,1 0-1 0 0,-1 0 0 0 0,1 1 0 0 0,0-1 0 0 0,-1 0 0 0 0,1 1 0 0 0,-1-1 1 0 0,1 1-1 0 0,0-1 0 0 0,-1 0 0 0 0,1 1 0 0 0,0-1 0 0 0,0 1 0 0 0,-1-1 1 0 0,1 1-1 0 0,0 0 0 0 0,0 0 3 0 0,1 0 0 0 0,-1 0 1 0 0,0 0-1 0 0,1 0 0 0 0,0 0 0 0 0,-1 0 1 0 0,1 0-1 0 0,0 0 0 0 0,-1 0 0 0 0,1 0 1 0 0,0-1-1 0 0,0 1 0 0 0,0 0 0 0 0,-1 0 1 0 0,1-1-1 0 0,0 1 0 0 0,0-1 1 0 0,0 1-1 0 0,0-1 0 0 0,0 1 0 0 0,0-1 1 0 0,1 1-1 0 0,-1-1 0 0 0,2 1 0 0 0,2 0 13 0 0,0 0-1 0 0,1 0 0 0 0,-1 0 0 0 0,8 0 0 0 0,43-1 29 0 0,-1-3 0 0 0,0-2 0 0 0,69-16 0 0 0,-47-3-44 0 0,-41 12 0 0 0,76-29-383 0 0,-78 29-40 0 0,32-9-3164 0 0,-48 17 1844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 1839 0 0,'0'0'83'0'0,"-2"-1"-6"0"0,0 0-88 0 0,1 0 0 0 0,-1 0 0 0 0,0 0-1 0 0,0 0 1 0 0,0 0 0 0 0,0 1-1 0 0,0-1 1 0 0,-2 0 0 0 0,2 1 390 0 0,0 0 0 0 0,1 0 0 0 0,-1 0 0 0 0,1 0 0 0 0,-1 0 1 0 0,0 0-1 0 0,1 1 0 0 0,-1-1 0 0 0,1 1 0 0 0,-1-1 0 0 0,1 1 0 0 0,-1-1 1 0 0,-2 2-1 0 0,1 1 943 0 0,-1-1 0 0 0,1 1 1 0 0,0 0-1 0 0,0 0 1 0 0,0 0-1 0 0,-4 6 0 0 0,5-7-1201 0 0,-9 15 414 0 0,1 0 0 0 0,1 0 0 0 0,1 1 0 0 0,0 0 0 0 0,-8 31 0 0 0,-1 0 274 0 0,-109 261 1806 0 0,65-162-2244 0 0,-42 142-107 0 0,92-249-247 0 0,1 0 0 0 0,3 1 0 0 0,1 0 0 0 0,2 0 0 0 0,2 53 0 0 0,8-44-295 0 0,2-18-6223 0 0,-2-14-883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1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 2303 0 0,'0'0'102'0'0,"-2"1"-1"0"0,-10 5-80 0 0,1 4 8181 0 0,22-9-1527 0 0,-1 1-4232 0 0,13 1-1203 0 0,2-4-483 0 0,37-7 0 0 0,-15 1-307 0 0,299-37 1467 0 0,-312 40-1907 0 0,59-5 261 0 0,-79 9-464 0 0,0 0 0 0 0,0 1 0 0 0,0 0 0 0 0,20 5 0 0 0,-14 2-1689 0 0,-9-2-3381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67 140 17911 0 0,'-3'0'820'0'0,"-13"-4"113"0"0,11 3-797 0 0,-1-1-1 0 0,1 1 0 0 0,-1 0 0 0 0,1 0 1 0 0,-1 1-1 0 0,-9 0 3825 0 0,16-1-3876 0 0,-1 0 0 0 0,1 0 0 0 0,-1 0 0 0 0,1 1 0 0 0,0-1 0 0 0,0 0 0 0 0,-1 0 0 0 0,1 1 0 0 0,0-1 0 0 0,0 1 0 0 0,1-2 0 0 0,-1 1 46 0 0,5-2 12 0 0,-1 0-1 0 0,1 0 1 0 0,0 0 0 0 0,0 1-1 0 0,0 0 1 0 0,12-3 0 0 0,40-4 306 0 0,-36 7-367 0 0,110-16 79 0 0,175-26-1185 0 0,-263 36-622 0 0,1 0-4413 0 0,-2-1-1920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9:2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44 323 14279 0 0,'0'0'1103'0'0,"-1"-1"-720"0"0,0 0 16 0 0,-1 1 1 0 0,1-1-1 0 0,0 0 1 0 0,0 1-1 0 0,0-1 1 0 0,-1 1-1 0 0,1-1 1 0 0,0 1 0 0 0,-1 0-1 0 0,1-1 1 0 0,-5 1 2216 0 0,0 11-2061 0 0,3-8-458 0 0,0 5 90 0 0,1 0-1 0 0,0 0 0 0 0,0 0 0 0 0,0 1 0 0 0,1-1 0 0 0,0 0 0 0 0,1 1 0 0 0,0-1 0 0 0,1 12 0 0 0,0 5 121 0 0,4 78 585 0 0,1 0-736 0 0,-7-77-134 0 0,0-17 32 0 0,12-27 79 0 0,-2 6-115 0 0,77-153 52 0 0,-51 94-33 0 0,50-78 0 0 0,-69 127-37 0 0,1 1 0 0 0,1 0 0 0 0,21-17 0 0 0,65-50 0 0 0,-83 74 216 0 0,1 0 0 0 0,0 2 0 0 0,28-11-1 0 0,-5 1 50 0 0,-31 28 270 0 0,-13-3-390 0 0,2 5-66 0 0,-1 0 1 0 0,0 0-1 0 0,0 0 1 0 0,-1 1-1 0 0,0-1 0 0 0,0 15 1 0 0,-7 57 338 0 0,1-27-232 0 0,4-29-149 0 0,0 1-1 0 0,2 0 1 0 0,1 0-1 0 0,1-1 1 0 0,1 0-1 0 0,8 29 1 0 0,-7-41-23 0 0,-1 1 1 0 0,1-1-1 0 0,1 0 0 0 0,0 0 0 0 0,1-1 1 0 0,0 0-1 0 0,1 0 0 0 0,0 0 1 0 0,1-1-1 0 0,0 0 0 0 0,0-1 0 0 0,1 0 1 0 0,13 9-1 0 0,-2-4-9 0 0,1-2-1 0 0,1 0 1 0 0,0-1-1 0 0,1-1 1 0 0,43 12-1 0 0,130 20 31 0 0,-152-34-33 0 0,238 34-443 0 0,1 0-317 0 0,-68-13-2376 0 0,-108-20-6357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315 355 7167 0 0,'0'0'652'0'0,"0"2"-540"0"0,-1 3 59 0 0,0 0-1 0 0,0 0 0 0 0,0-1 0 0 0,-1 1 0 0 0,1 0 0 0 0,-1-1 1 0 0,0 1-1 0 0,-1-1 0 0 0,-3 7 0 0 0,-4 4 1265 0 0,-16 19-1 0 0,-28 29 742 0 0,53-62-2060 0 0,0 0 1 0 0,0 0-1 0 0,0-1 0 0 0,0 1 1 0 0,0 0-1 0 0,0-1 0 0 0,1 1 1 0 0,-1-1-1 0 0,-1 1 0 0 0,1-1 1 0 0,0 0-1 0 0,0 1 0 0 0,0-1 1 0 0,0 0-1 0 0,0 0 0 0 0,0 0 1 0 0,0 0-1 0 0,0 0 0 0 0,0 0 1 0 0,0 0-1 0 0,-1 0 0 0 0,1 0 1 0 0,-1-1-1 0 0,-27-8 800 0 0,21 6-901 0 0,-26-8 61 0 0,23 9-75 0 0,-1-2 1 0 0,1 1-1 0 0,0-1 1 0 0,-19-11-1 0 0,27 13 2 0 0,1 1 0 0 0,0-1-1 0 0,0 0 1 0 0,-1 0 0 0 0,1 0-1 0 0,0 0 1 0 0,1 0 0 0 0,-1 0-1 0 0,0-1 1 0 0,0 1 0 0 0,1 0-1 0 0,0-1 1 0 0,-1 1 0 0 0,1-1-1 0 0,0 0 1 0 0,0 1 0 0 0,1-1-1 0 0,-1 0 1 0 0,0 0 0 0 0,1 0 0 0 0,0 1-1 0 0,-1-1 1 0 0,1 0 0 0 0,0 0-1 0 0,1-3 1 0 0,1-5 6 0 0,0 0 0 0 0,1 0 0 0 0,0 0 0 0 0,1 0 0 0 0,1 1 0 0 0,-1 0 0 0 0,1 0 0 0 0,13-18 0 0 0,-4 8 6 0 0,0 2 0 0 0,2 0 0 0 0,21-20 0 0 0,-14 17 72 0 0,0 1-1 0 0,2 1 1 0 0,0 2-1 0 0,1 0 1 0 0,1 2-1 0 0,0 1 1 0 0,1 1-1 0 0,0 1 1 0 0,35-9 0 0 0,-15 10 373 0 0,74-8 0 0 0,-90 15-350 0 0,-25 3-97 0 0,-1 1-1 0 0,1-1 1 0 0,-1 1-1 0 0,1 1 1 0 0,-1-1 0 0 0,1 1-1 0 0,-1 0 1 0 0,1 1-1 0 0,-1 0 1 0 0,1 0-1 0 0,-1 0 1 0 0,0 0 0 0 0,8 6-1 0 0,-1 2-12 0 0,-11-4 0 0 0,-2-4 0 0 0,0 1 2 0 0,1 1-1 0 0,-1-1 1 0 0,0 0 0 0 0,0 1-1 0 0,0-1 1 0 0,0 0 0 0 0,0 0-1 0 0,-1 1 1 0 0,0-1 0 0 0,1 0-1 0 0,-1 0 1 0 0,0 1 0 0 0,-1-1-1 0 0,1 0 1 0 0,-1 0-1 0 0,1 0 1 0 0,-3 2 0 0 0,-4 7 14 0 0,-1 0 1 0 0,-15 15-1 0 0,19-21-11 0 0,-257 259-135 0 0,232-240-129 0 0,17-16-76 0 0,-20 20 1 0 0,27-23 104 0 0,0 0 1 0 0,0 0-1 0 0,-9 5 1 0 0,12-9 43 0 0,0 0 0 0 0,0-1 1 0 0,0 1-1 0 0,0-1 0 0 0,0 0 0 0 0,0 1 0 0 0,0-1 1 0 0,0-1-1 0 0,0 1 0 0 0,-7 0 0 0 0,9-1 32 0 0,0 0-1 0 0,0 0 1 0 0,0 0-1 0 0,1 0 1 0 0,-1-1-1 0 0,0 1 1 0 0,0 0-1 0 0,1-1 1 0 0,-1 1-1 0 0,0 0 1 0 0,0-1-1 0 0,1 1 1 0 0,-1-1-1 0 0,0 1 1 0 0,1-1-1 0 0,-1 0 1 0 0,1 1-1 0 0,-1-1 1 0 0,1 1-1 0 0,-1-1 1 0 0,1 0-1 0 0,-1-1 1 0 0,-5-6-4733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0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9215 0 0,'0'0'831'0'0,"-9"4"-286"0"0,6-1-372 0 0,0-1 0 0 0,0 1 0 0 0,0 0 0 0 0,1-1 0 0 0,-1 1 0 0 0,0 0 0 0 0,1 1-1 0 0,0-1 1 0 0,-3 7 0 0 0,-17 38 634 0 0,11-22-580 0 0,-64 121 356 0 0,28-52 66 0 0,-4-2 0 0 0,-98 134 1 0 0,84-142-329 0 0,-116 161 276 0 0,148-203-713 0 0,32-41-96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0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5063 0 0,'-2'-1'232'0'0,"-7"1"146"0"0,0 0 0 0 0,0 1 0 0 0,0 0 0 0 0,0 0 0 0 0,0 1 0 0 0,0 0 0 0 0,-14 6 0 0 0,21-7-174 0 0,0 0 0 0 0,0 0 0 0 0,0 1 0 0 0,0-1 0 0 0,1 0 0 0 0,-1 1 0 0 0,0-1 0 0 0,1 1 0 0 0,-1 0 0 0 0,1-1 0 0 0,-1 1 0 0 0,1 0 0 0 0,0 0 0 0 0,0 0-1 0 0,0 0 1 0 0,0 0 0 0 0,0 0 0 0 0,0 0 0 0 0,1 0 0 0 0,-1 0 0 0 0,1 1 0 0 0,-1-1 0 0 0,1 0 0 0 0,0 0 0 0 0,0 0 0 0 0,0 1 0 0 0,0 2 0 0 0,1 5-38 0 0,0-1 1 0 0,0 1-1 0 0,1-1 1 0 0,1 0-1 0 0,3 11 1 0 0,11 24 724 0 0,39 66 1 0 0,3 10 178 0 0,-39-72-680 0 0,-2 1 0 0 0,-2 1 0 0 0,14 78-1 0 0,-27-104-334 0 0,0 0-1 0 0,-1 0 0 0 0,-2 1 1 0 0,0-1-1 0 0,-2 1 0 0 0,0-1 1 0 0,-2 0-1 0 0,-1 0 0 0 0,-13 41 1 0 0,11-49 4 0 0,0-2 0 0 0,0 1 0 0 0,-1-1 1 0 0,-1 0-1 0 0,-1 0 0 0 0,0-1 0 0 0,-13 13 1 0 0,-89 76 429 0 0,62-59-419 0 0,8-8-28 0 0,-1-2-1 0 0,-51 31 1 0 0,94-64-88 0 0,0 0-1 0 0,0 0 1 0 0,0 0-1 0 0,0 0 1 0 0,-1 0-1 0 0,1 0 1 0 0,0 0 0 0 0,0 0-1 0 0,0 0 1 0 0,-1 0-1 0 0,1 0 1 0 0,0 1-1 0 0,0-1 1 0 0,0 0-1 0 0,0 0 1 0 0,0 0 0 0 0,-1 0-1 0 0,1 0 1 0 0,0 1-1 0 0,0-1 1 0 0,0 0-1 0 0,0 0 1 0 0,0 0-1 0 0,0 0 1 0 0,0 1-1 0 0,0-1 1 0 0,0 0 0 0 0,-1 0-1 0 0,1 0 1 0 0,0 1-1 0 0,0-1 1 0 0,0 0-1 0 0,0 0 1 0 0,0 0-1 0 0,0 0 1 0 0,0 1-1 0 0,0-1 1 0 0,0 0 0 0 0,1 0-1 0 0,-1 0 1 0 0,0 1-1 0 0,0-1 1 0 0,0 0-1 0 0,0 0 1 0 0,0 0-1 0 0,0 0 1 0 0,0 1-1 0 0,0-1 1 0 0,0 0 0 0 0,0 0-1 0 0,1 0 1 0 0,-1 0-1 0 0,0 1 1 0 0,0-1-1 0 0,0 0 1 0 0,0 0-1 0 0,1 0 1 0 0,-1 0 0 0 0,15 6-671 0 0,-10-5-436 0 0,9 3-4869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286 239 4143 0 0,'-5'-4'8696'0'0,"162"-41"-5463"0"0,-67 20-2754 0 0,43-12-207 0 0,163-49-133 0 0,-270 76-134 0 0,2 2-1 0 0,-1 1 1 0 0,1 1 0 0 0,0 1-1 0 0,33-1 1 0 0,-59 6-128 0 0,-3 2-316 0 0,0 0 393 0 0,0 0 0 0 0,0-1 0 0 0,0 1 0 0 0,0-1 0 0 0,-1 1 1 0 0,1-1-1 0 0,-3 3 0 0 0,0-1-32 0 0,-14 14 15 0 0,0-1 0 0 0,-1-1 0 0 0,-1-1 1 0 0,-42 22-1 0 0,24-13 57 0 0,-319 233-57 0 0,305-215-40 0 0,-222 139-512 0 0,153-107 604 0 0,96-57 42 0 0,-1 1-1 0 0,2 2 0 0 0,1 0 1 0 0,-23 23-1 0 0,31-27-11 0 0,14-13 684 0 0,12 2-221 0 0,0-2-311 0 0,-1-1-1 0 0,1 0 0 0 0,-1-1 1 0 0,1 0-1 0 0,-1 0 1 0 0,1-2-1 0 0,11-1 0 0 0,-1 0-1 0 0,338-69 1887 0 0,-290 56-1898 0 0,-7-1-116 0 0,-38 10-122 0 0,1 1-1 0 0,0 0 1 0 0,0 2-1 0 0,28-1 1 0 0,-51 5-190 0 0,-10 9-6616 0 0,0 0 1516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4 136 5527 0 0,'-3'-8'9063'0'0,"19"7"-8093"0"0,28 1 0 0 0,-26 0-428 0 0,28-2 0 0 0,30-12 21 0 0,94-29 1 0 0,-103 24-608 0 0,138-21 1 0 0,-196 39-28 0 0,60-5-689 0 0,-23 4-3789 0 0,-10 3-1158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26:2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0,'0'0'4947'0'0,"0"2"-4504"0"0,3 6-93 0 0,1 0 0 0 0,-1-1 0 0 0,1 1 0 0 0,1-1 0 0 0,7 11 1 0 0,33 32 1008 0 0,-17-19-937 0 0,8 7 90 0 0,58 47 0 0 0,-62-59-436 0 0,-2 2 1 0 0,0 0 0 0 0,38 51 0 0 0,-59-65-67 0 0,0 1 0 0 0,-1 0-1 0 0,-1 0 1 0 0,0 1 0 0 0,-2 0 0 0 0,1 0 0 0 0,-2 0-1 0 0,0 1 1 0 0,-1 0 0 0 0,-1 0 0 0 0,0 0 0 0 0,-2 31 0 0 0,-3-3 37 0 0,-1 0 0 0 0,-3-1 1 0 0,-21 73-1 0 0,23-101-25 0 0,-1 0 1 0 0,-1 0-1 0 0,0 0 0 0 0,-1-1 0 0 0,-13 19 0 0 0,-57 68 445 0 0,13-18 29 0 0,7-13-46 0 0,40-50-340 0 0,-28 37 15 0 0,45-57-215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0 3223 0 0,'0'2'7092'0'0,"0"1"-6930"0"0,-1 1-1 0 0,1-1 1 0 0,-1 0-1 0 0,0 1 1 0 0,0-1-1 0 0,0 0 1 0 0,-1 0-1 0 0,1 0 1 0 0,0 0-1 0 0,-1 0 1 0 0,0 0-1 0 0,0 0 1 0 0,0-1-1 0 0,0 1 1 0 0,-5 3-1 0 0,-4 5 158 0 0,-1-1-1 0 0,-16 10 1 0 0,13-9-93 0 0,-36 25-68 0 0,-1-2 1 0 0,-68 32 0 0 0,77-46-58 0 0,-1-1-1 0 0,-1-3 1 0 0,-70 16-1 0 0,92-27-101 0 0,-21 4-25 0 0,-68 7 0 0 0,69-12 14 0 0,23-1 13 0 0,-36-1-1 0 0,53-2 0 0 0,-1 0 0 0 0,1-1 0 0 0,-1 1 0 0 0,1-1 0 0 0,0 0 0 0 0,-1 0 0 0 0,1 0 0 0 0,-6-3 0 0 0,8 4 0 0 0,1-1 0 0 0,-1 1 0 0 0,0-1 1 0 0,1 1-1 0 0,-1 0 0 0 0,0-1 0 0 0,1 0 0 0 0,-1 1 0 0 0,1-1 0 0 0,-1 1 0 0 0,1-1 0 0 0,-1 0 0 0 0,0-1 0 0 0,1-3 7 0 0,1 5-3 0 0,-1-3 9 0 0,0 0 1 0 0,1 0-1 0 0,0 1 0 0 0,0-1 0 0 0,0 1 0 0 0,0-1 0 0 0,0 1 0 0 0,0-1 1 0 0,1 1-1 0 0,-1 0 0 0 0,1-1 0 0 0,-1 1 0 0 0,1 0 0 0 0,0 0 0 0 0,0 0 1 0 0,0 0-1 0 0,0 0 0 0 0,3-1 0 0 0,5-4 96 0 0,0 0 0 0 0,18-8 1 0 0,-11 7 187 0 0,1 2 0 0 0,-1 0 1 0 0,1 0-1 0 0,0 2 0 0 0,1 0 1 0 0,-1 2-1 0 0,1 0 0 0 0,-1 0 1 0 0,1 2-1 0 0,22 2 0 0 0,-26 0-76 0 0,-1 1 0 0 0,0 0 0 0 0,0 1 0 0 0,-1 0 0 0 0,1 1 0 0 0,-1 1-1 0 0,15 8 1 0 0,-7-1-74 0 0,0 0-1 0 0,0 2 1 0 0,22 21 0 0 0,-40-33-129 0 0,1-1 0 0 0,-1 1 0 0 0,1-1 0 0 0,0 0 0 0 0,0 0 0 0 0,0-1 0 0 0,1 1 0 0 0,-1-1 0 0 0,0 0 0 0 0,0 0 0 0 0,1 0 0 0 0,-1-1 0 0 0,1 1 0 0 0,-1-1 0 0 0,0 0 0 0 0,1 0 0 0 0,5-2 0 0 0,1 1-584 0 0,0-2 0 0 0,0 1 1 0 0,0-1-1 0 0,-1-1 0 0 0,19-8 0 0 0,-15 5-1017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8287 0 0,'0'0'1044'0'0,"-1"1"-81"0"0,-48 55 3700 0 0,-19 35-2644 0 0,-12 14-1133 0 0,-23 19-556 0 0,-111 130 317 0 0,193-229-714 0 0,-45 52-1032 0 0,56-63 472 0 0,0 1-1 0 0,1-1 1 0 0,-13 30-1 0 0,18-35-4984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22 187 9671 0 0,'0'0'440'0'0,"0"-1"-5"0"0,0-1-312 0 0,0 1-1 0 0,0 0 1 0 0,0-1 0 0 0,0 1-1 0 0,0 0 1 0 0,1 0 0 0 0,-1-1-1 0 0,1 1 1 0 0,-1 0 0 0 0,1 0-1 0 0,-1-1 1 0 0,1 1 0 0 0,0 0-1 0 0,-1 0 1 0 0,1 0 0 0 0,0 0-1 0 0,0 0 1 0 0,0 0 0 0 0,1-1-1 0 0,3-3 1016 0 0,4-7 136 0 0,1 1 0 0 0,0-1 1 0 0,1 2-1 0 0,21-17 1 0 0,-17 16-1142 0 0,1 1 0 0 0,0 0-1 0 0,0 2 1 0 0,1 0 0 0 0,0 0 0 0 0,26-6 0 0 0,-27 9-80 0 0,19-4-34 0 0,-22 9-19 0 0,-4 5 0 0 0,-3 5 0 0 0,-5-7 0 0 0,0 1 0 0 0,0-1 0 0 0,-1 1 0 0 0,1 0 0 0 0,-1-1 0 0 0,0 1 0 0 0,-1 0 0 0 0,1-1 0 0 0,0 1 0 0 0,-1-1 0 0 0,0 1 0 0 0,0 0 0 0 0,-1 3 0 0 0,-2 2 0 0 0,1-1 0 0 0,-1 1 0 0 0,-1-1 0 0 0,-5 9 0 0 0,-24 30 43 0 0,-3-1 0 0 0,-51 49-1 0 0,39-53-64 0 0,38-33-27 0 0,0-1 0 0 0,0 1 1 0 0,2 1-1 0 0,-1 0 0 0 0,1 0 1 0 0,0 1-1 0 0,-10 17 0 0 0,18-25 1 0 0,-1 6 36 0 0,3 2 12 0 0,0-8 26 0 0,1 0-1 0 0,-1 0 1 0 0,0-1-1 0 0,1 1 0 0 0,-1 0 1 0 0,1 0-1 0 0,0-1 1 0 0,0 1-1 0 0,0-1 1 0 0,0 0-1 0 0,1 0 1 0 0,-1 0-1 0 0,5 4 0 0 0,-2-4 44 0 0,-1 1 0 0 0,1-1 0 0 0,0 0-1 0 0,-1 0 1 0 0,1-1 0 0 0,0 0-1 0 0,10 2 1 0 0,3-2 186 0 0,1 0 1 0 0,0-2-1 0 0,31-4 0 0 0,-38 4-182 0 0,124-20 428 0 0,-113 17-486 0 0,-21 4-138 0 0,5 0-142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 5063 0 0,'-6'2'13708'0'0,"8"-6"-13498"0"0,1 0-1 0 0,0 1 1 0 0,0-1-1 0 0,1 1 1 0 0,-1 0-1 0 0,1-1 1 0 0,-1 2-1 0 0,1-1 1 0 0,0 0-1 0 0,0 1 1 0 0,0 0-1 0 0,1 0 1 0 0,-1 0-1 0 0,0 0 1 0 0,1 1-1 0 0,7-2 1 0 0,1 0-89 0 0,0 0 0 0 0,0 1 0 0 0,1 1 0 0 0,24 0 0 0 0,-28 1-315 0 0,0 1-1 0 0,0 0 1 0 0,0 1 0 0 0,0 0-1 0 0,0 1 1 0 0,18 7 0 0 0,2 1-3282 0 0,-17-7-3235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17 106 5063 0 0,'-16'2'12828'0'0,"27"-3"-10568"0"0,5-1-1700 0 0,-1-1 0 0 0,0 0 0 0 0,24-10 0 0 0,-14 5-144 0 0,40-15 174 0 0,-37 11-506 0 0,42-9-1 0 0,-31 13-948 0 0,1 2-1 0 0,1 1 1 0 0,46 2-1 0 0,-54 3-781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327 171 3679 0 0,'-1'1'167'0'0,"-4"0"-31"0"0,3 0-98 0 0,-1 0 0 0 0,1 0 0 0 0,-1 0 0 0 0,0-1 0 0 0,1 1 0 0 0,-1-1 0 0 0,0 0 0 0 0,-9 0 9479 0 0,13-2-9263 0 0,-1-1-1 0 0,1 1 1 0 0,1-1-1 0 0,-1 1 1 0 0,0 0-1 0 0,1 0 1 0 0,-1-1-1 0 0,1 1 0 0 0,-1 0 1 0 0,1 0-1 0 0,0 1 1 0 0,0-1-1 0 0,4-3 1 0 0,-5 4-67 0 0,15-11 136 0 0,0 0 0 0 0,0 2 0 0 0,1 0-1 0 0,0 0 1 0 0,20-7 0 0 0,94-30 636 0 0,-130 47-947 0 0,18-6 193 0 0,0 0 0 0 0,0 2 0 0 0,0 0-1 0 0,34-1 1 0 0,-51 5-187 0 0,1 0-1 0 0,-1 0 1 0 0,1 0 0 0 0,-1 1-1 0 0,0-1 1 0 0,1 1-1 0 0,-1-1 1 0 0,0 1 0 0 0,4 1-1 0 0,2 6-6 0 0,-7-7-8 0 0,-1 1 0 0 0,1-1 0 0 0,-1 1 0 0 0,1-1 0 0 0,-1 1 0 0 0,0-1 0 0 0,0 1 0 0 0,0 0 0 0 0,0-1 0 0 0,0 1 0 0 0,0 0 0 0 0,0-1 0 0 0,0 1 0 0 0,-1-1 0 0 0,1 1 0 0 0,0 0 0 0 0,-1-1 0 0 0,-1 3 0 0 0,-14 26-7 0 0,4-13 10 0 0,-1-1 0 0 0,-1 0-1 0 0,-28 25 1 0 0,-55 37 29 0 0,49-42-29 0 0,-181 113-780 0 0,116-81 476 0 0,70-44 245 0 0,32-18 46 0 0,0-1 1 0 0,1 1 0 0 0,0 1 0 0 0,0 0-1 0 0,0 0 1 0 0,1 1 0 0 0,-12 12-1 0 0,16-12 7 0 0,3 1 22 0 0,1-8 79 0 0,3 1-77 0 0,0-1-1 0 0,-1 0 1 0 0,1 0 0 0 0,0 0-1 0 0,-1 0 1 0 0,1 0 0 0 0,0-1-1 0 0,0 1 1 0 0,0 0 0 0 0,0-1-1 0 0,2 1 1 0 0,12 1 155 0 0,0 0-1 0 0,0-1 1 0 0,31-2-1 0 0,50-10 628 0 0,-56 6-525 0 0,-7 0-53 0 0,2 0-162 0 0,1 1 1 0 0,-1 1-1 0 0,70 5 0 0 0,-97 0-923 0 0,-1-1 1 0 0,0 1-1 0 0,11 5 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14999 0 0,'0'0'4531'0'0,"-1"1"-4148"0"0,-2 0-314 0 0,1 1 1 0 0,-1 0-1 0 0,1 0 1 0 0,0 0-1 0 0,0 0 1 0 0,0 1-1 0 0,0-1 1 0 0,0 0-1 0 0,0 1 1 0 0,1 0-1 0 0,-1-1 1 0 0,-1 6-1 0 0,0 14-6930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37 6447 0 0,'3'-6'307'0'0,"15"-25"13886"0"0,-25 32-14663 0 0,0 1 564 0 0,-1 1 0 0 0,1 0 1 0 0,0 0-1 0 0,0 0 1 0 0,0 1-1 0 0,-7 4 0 0 0,-15 9-32 0 0,-149 58-19 0 0,136-61-491 0 0,0-1 1 0 0,-62 8-1 0 0,81-17 57 0 0,-36 0 0 0 0,50-4 262 0 0,0-1-1 0 0,0 0 1 0 0,0 0-1 0 0,-1-1 0 0 0,1 0 1 0 0,-14-5-1 0 0,21 6-170 0 0,1 0 189 0 0,1-1 0 0 0,-1 1 0 0 0,0-1-1 0 0,0 0 1 0 0,1 0 0 0 0,-1 0 0 0 0,1 1 0 0 0,-1-3 0 0 0,1 2-23 0 0,0 0 0 0 0,0 0 0 0 0,0 0 0 0 0,0 0 0 0 0,0 0 0 0 0,0 0 0 0 0,1 0-1 0 0,-1 0 1 0 0,1 1 0 0 0,1-4 0 0 0,-1 3-158 0 0,-1 4-376 0 0,1 1 701 0 0,0-1 0 0 0,-1 0 0 0 0,0 1-1 0 0,1-1 1 0 0,-1 0 0 0 0,0 1 0 0 0,0-1-1 0 0,0 1 1 0 0,0-1 0 0 0,-1 1 0 0 0,1-1-1 0 0,-1 0 1 0 0,1 1 0 0 0,-2 2 0 0 0,0 0 119 0 0,-1-1-1 0 0,1 0 1 0 0,-1 1 0 0 0,0-1 0 0 0,0 0 0 0 0,-6 6 0 0 0,-4 2 555 0 0,-1 0 1 0 0,-30 19-1 0 0,35-25-557 0 0,-70 38 858 0 0,76-43-984 0 0,0 1-18 0 0,0-1 1 0 0,0 1-1 0 0,0-1 1 0 0,0 1-1 0 0,0 0 1 0 0,1 0-1 0 0,-1 0 1 0 0,1 0-1 0 0,-1 0 1 0 0,1 1-1 0 0,0-1 1 0 0,0 1-1 0 0,0 0 1 0 0,0-1 0 0 0,1 1-1 0 0,-3 5 1 0 0,3-7-19 0 0,1 0 1 0 0,0-1 0 0 0,0 1 0 0 0,0 0 0 0 0,0-1 0 0 0,0 1 0 0 0,0 0 0 0 0,0 0-1 0 0,0-1 1 0 0,0 1 0 0 0,1 0 0 0 0,-1 0 0 0 0,0-1 0 0 0,0 1 0 0 0,1 0 0 0 0,-1-1-1 0 0,0 1 1 0 0,1 0 0 0 0,-1-1 0 0 0,0 1 0 0 0,1-1 0 0 0,0 2 0 0 0,12 9-140 0 0,-9-9 116 0 0,-1 0-1 0 0,0-1 1 0 0,1 0 0 0 0,-1 0 0 0 0,1 0 0 0 0,-1 0-1 0 0,1 0 1 0 0,0-1 0 0 0,6 1 0 0 0,36-3-89 0 0,-35 1 80 0 0,68-9-91 0 0,-46 5 87 0 0,51-2 0 0 0,-56 7 52 0 0,98 4 287 0 0,-108-2-52 0 0,-1 0-1 0 0,1 2 0 0 0,-1 0 1 0 0,0 1-1 0 0,18 8 1 0 0,-31-12-106 0 0,0 1 1 0 0,1 1 0 0 0,-1-1 0 0 0,-1 0-1 0 0,6 5 1 0 0,-8-6 66 0 0,7 10 342 0 0,-8-9-509 0 0,0 0 1 0 0,0 0 0 0 0,0 1 0 0 0,0-1 0 0 0,0 0 0 0 0,0 0-1 0 0,-1 0 1 0 0,1 0 0 0 0,-1 0 0 0 0,1 0 0 0 0,-1 0 0 0 0,0 0 0 0 0,0 0-1 0 0,-1 3 1 0 0,-1-1 5 0 0,0 0-1 0 0,-1 0 0 0 0,1 0 1 0 0,-1 0-1 0 0,-6 5 1 0 0,-3 1 8 0 0,-1 0 0 0 0,-26 13 0 0 0,-104 41 48 0 0,51-24-59 0 0,63-28-128 0 0,-1 0 0 0 0,0-2 0 0 0,-38 6 0 0 0,60-14-179 0 0,0 0 0 0 0,0-1 0 0 0,-11 0 0 0 0,26-13-1538 0 0,5-2-302 0 0,4-2-4245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115 112 10159 0 0,'-115'18'7638'0'0,"139"-28"-5712"0"0,15-1-1154 0 0,255-72 1157 0 0,-261 75-1689 0 0,0 1 0 0 0,50-3-1 0 0,-54 11-159 0 0,-18 2-80 0 0,-3 4 0 0 0,-4 3 0 0 0,-3-9 0 0 0,-1 1 0 0 0,1 0 0 0 0,-1-1 0 0 0,1 1 0 0 0,-1-1 0 0 0,0 1 0 0 0,0-1 0 0 0,0 1 0 0 0,0-1 0 0 0,0 1 0 0 0,0 0 0 0 0,0-1 0 0 0,0 1 0 0 0,-1-1 0 0 0,1 1 0 0 0,-2 2 0 0 0,0 1 0 0 0,-1 9-4 0 0,-2 0 0 0 0,0 0 0 0 0,0-1 0 0 0,-1 0 0 0 0,-1 0 0 0 0,-14 21 0 0 0,-60 68-36 0 0,53-69 36 0 0,21-24 8 0 0,-58 77-45 0 0,64-84-427 0 0,22 8-6852 0 0,-7-11 713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15 11887 0 0,'2'-1'547'0'0,"26"-12"4356"0"0,-32 23-3619 0 0,-4 4-696 0 0,-1-2 0 0 0,-1 1 1 0 0,0-2-1 0 0,-18 18 1 0 0,-52 37 830 0 0,61-52-1291 0 0,-1-1 0 0 0,0-1 1 0 0,-1-1-1 0 0,-1-1 0 0 0,-37 13 1 0 0,-117 22-121 0 0,136-37-228 0 0,-45 3 0 0 0,65-9-72 0 0,0-2-1 0 0,0-1 0 0 0,0 0 0 0 0,-26-5 0 0 0,38 3 76 0 0,0 1-1 0 0,0-1 0 0 0,0-1 0 0 0,1 1 0 0 0,-15-10 0 0 0,14 8-144 0 0,6 4-83 0 0,2 0-606 0 0,0 0 1024 0 0,0 1-1 0 0,0 0 1 0 0,0 0 0 0 0,0-1-1 0 0,0 1 1 0 0,0 0 0 0 0,0 0-1 0 0,1 0 1 0 0,-1-1 0 0 0,0 1-1 0 0,0 0 1 0 0,0 0 0 0 0,0 0-1 0 0,0 0 1 0 0,0-1 0 0 0,0 1-1 0 0,0 0 1 0 0,1 0 0 0 0,-1 0-1 0 0,0 0 1 0 0,0-1 0 0 0,0 1-1 0 0,0 0 1 0 0,1 0 0 0 0,-1 0-1 0 0,0 0 1 0 0,0 0 0 0 0,0 0-1 0 0,1 0 1 0 0,-1 0 0 0 0,0-1-1 0 0,8-4-173 0 0,13 1 105 0 0,-20 4 95 0 0,1-1 1 0 0,-1 1-1 0 0,1 0 0 0 0,-1 0 0 0 0,1 0 1 0 0,-1 0-1 0 0,1 0 0 0 0,-1 0 0 0 0,1 0 0 0 0,-1 1 1 0 0,1-1-1 0 0,-1 0 0 0 0,0 1 0 0 0,1-1 1 0 0,-1 1-1 0 0,0 0 0 0 0,1-1 0 0 0,0 2 1 0 0,2 0-2 0 0,-2 0 21 0 0,0-1-1 0 0,-1 1 1 0 0,1-1 0 0 0,0 1-1 0 0,0 0 1 0 0,-1-1-1 0 0,0 1 1 0 0,1 0 0 0 0,-1 0-1 0 0,0 0 1 0 0,0 0-1 0 0,0 0 1 0 0,0 1-1 0 0,0-1 1 0 0,0 0 0 0 0,0 0-1 0 0,-1 1 1 0 0,1-1-1 0 0,-1 0 1 0 0,0 1 0 0 0,0-1-1 0 0,0 5 1 0 0,0 5 232 0 0,-2 0 0 0 0,1-1 0 0 0,-4 15 1 0 0,3-20-149 0 0,0 4 16 0 0,-1 1 0 0 0,-1-1 0 0 0,0-1-1 0 0,0 1 1 0 0,-1 0 0 0 0,0-1 0 0 0,-1 0-1 0 0,0 0 1 0 0,0-1 0 0 0,-1 0 0 0 0,0 0-1 0 0,-14 12 1 0 0,11-11-3 0 0,1-2 16 0 0,1 0 0 0 0,0 0-1 0 0,1 0 1 0 0,-13 18 0 0 0,19-24 277 0 0,16 3-291 0 0,2-2-126 0 0,0-1 0 0 0,1 0 0 0 0,-1-1 0 0 0,34-5 0 0 0,69-20-909 0 0,-42 8 12 0 0,-53 13 536 0 0,42-3-1 0 0,-57 7 406 0 0,1 0 0 0 0,-1 1 0 0 0,1 0 0 0 0,-1 0 0 0 0,1 1-1 0 0,16 6 1 0 0,-21-5 49 0 0,0 0 0 0 0,0 0 0 0 0,0 1-1 0 0,-1 0 1 0 0,1 0 0 0 0,-1 0 0 0 0,0 0-1 0 0,5 7 1 0 0,0 0 181 0 0,-1 1-1 0 0,14 20 1 0 0,-20-26-147 0 0,0 1 0 0 0,0-1 1 0 0,-1 1-1 0 0,1-1 0 0 0,-2 1 0 0 0,1 0 0 0 0,-1 0 0 0 0,0 0 1 0 0,0 0-1 0 0,-1 12 0 0 0,0-16-73 0 0,-1 1 0 0 0,0-1 1 0 0,1 1-1 0 0,-1-1 0 0 0,0 1 1 0 0,-1-1-1 0 0,1 0 0 0 0,-1 0 1 0 0,1 1-1 0 0,-1-1 0 0 0,0 0 1 0 0,0 0-1 0 0,0-1 0 0 0,0 1 0 0 0,-4 3 1 0 0,-2 1 28 0 0,1 0 0 0 0,-1-1 0 0 0,-17 11 0 0 0,4-6 28 0 0,-1-2-1 0 0,0 0 1 0 0,0-2 0 0 0,-32 7-1 0 0,39-10-55 0 0,-32 7 48 0 0,1-2 0 0 0,-87 6-1 0 0,101-14-112 0 0,0-1 0 0 0,-1-2 0 0 0,1-2-1 0 0,0 0 1 0 0,-33-11 0 0 0,64 15-300 0 0,-5-2 720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37:5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0,'0'0'15212'0'0,"-1"2"-14908"0"0,-1 3-220 0 0,1-1 6 0 0,0 1 1 0 0,1-1-1 0 0,-1 1 0 0 0,1-1 1 0 0,0 1-1 0 0,0 7 0 0 0,0-10-180 0 0,14 2-11412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354 286 4143 0 0,'0'0'15480'0'0,"0"2"-15248"0"0,-1 0-184 0 0,1-1 0 0 0,-1 1 0 0 0,1 0 0 0 0,0-1 0 0 0,0 1 0 0 0,0 0 0 0 0,0-1 0 0 0,0 1 0 0 0,0 0 0 0 0,1-1 0 0 0,-1 1 0 0 0,0-1 0 0 0,1 1 0 0 0,-1 0 0 0 0,1-1 0 0 0,0 1 0 0 0,-1-1 0 0 0,1 1 0 0 0,0-1 0 0 0,0 0 0 0 0,0 1 0 0 0,0-1 0 0 0,0 0 0 0 0,1 0 0 0 0,-1 1 0 0 0,0-1 0 0 0,0 0 0 0 0,1 0 0 0 0,-1 0 0 0 0,1-1 0 0 0,-1 1 0 0 0,1 0 0 0 0,-1 0 0 0 0,1-1 0 0 0,1 1 0 0 0,3 1 1 0 0,0-1 0 0 0,0 0 1 0 0,0 0-1 0 0,0 0 0 0 0,0-1 0 0 0,0 0 0 0 0,0 0 0 0 0,0 0 0 0 0,0-1 1 0 0,0 0-1 0 0,-1 0 0 0 0,8-2 0 0 0,3-2 34 0 0,1-1 0 0 0,29-15 0 0 0,-10 0-90 0 0,0-2 1 0 0,-2-1-1 0 0,59-54 0 0 0,-85 70-113 0 0,0 0-1 0 0,0 0 0 0 0,-1 0 0 0 0,0-1 0 0 0,0 0 0 0 0,7-14 0 0 0,-13 21 45 0 0,0 0-1 0 0,0 0 1 0 0,0-1-1 0 0,-1 1 1 0 0,1 0-1 0 0,-1-1 1 0 0,1 1-1 0 0,-1-1 1 0 0,0 1-1 0 0,0 0 1 0 0,0-1-1 0 0,0 1 1 0 0,0-1-1 0 0,-1-3 1 0 0,0 3-8 0 0,0 1 0 0 0,-1 0-1 0 0,1-1 1 0 0,0 1 0 0 0,-1 0 0 0 0,1 0 0 0 0,-1 0-1 0 0,0 0 1 0 0,1 0 0 0 0,-1 1 0 0 0,0-1-1 0 0,0 0 1 0 0,0 1 0 0 0,0-1 0 0 0,-1 1 0 0 0,1 0-1 0 0,-3-1 1 0 0,0-1-9 0 0,-1 1 0 0 0,0 1 0 0 0,0-1 0 0 0,0 1 0 0 0,0 0 0 0 0,-1 0 0 0 0,1 0 0 0 0,0 1 0 0 0,0 0 0 0 0,0 0 0 0 0,0 1 0 0 0,-1 0 0 0 0,-6 2-1 0 0,-12 3-312 0 0,-45 19 0 0 0,44-15 267 0 0,2 0 132 0 0,0 1 0 0 0,0 2 0 0 0,1 0 0 0 0,1 1 0 0 0,1 2 0 0 0,-31 27 0 0 0,1 6 319 0 0,-54 67-1 0 0,101-111-294 0 0,-98 120 287 0 0,81-96-213 0 0,2 1-1 0 0,-25 48 0 0 0,40-69-49 0 0,0 0-1 0 0,0 0 0 0 0,1 0 1 0 0,0 1-1 0 0,-1 10 0 0 0,4-18-18 0 0,-1 1-1 0 0,1-1 0 0 0,0 0 0 0 0,0 1 1 0 0,0-1-1 0 0,0 0 0 0 0,0 1 0 0 0,1-1 1 0 0,-1 0-1 0 0,1 0 0 0 0,-1 1 0 0 0,1-1 1 0 0,0 0-1 0 0,0 0 0 0 0,0 0 0 0 0,0 0 1 0 0,0 0-1 0 0,0 0 0 0 0,1 0 1 0 0,-1 0-1 0 0,1-1 0 0 0,-1 1 0 0 0,1 0 1 0 0,0-1-1 0 0,0 1 0 0 0,0-1 0 0 0,2 2 1 0 0,4 1 62 0 0,0-1 1 0 0,1 0-1 0 0,-1 0 0 0 0,1-1 1 0 0,-1 0-1 0 0,1-1 1 0 0,0 1-1 0 0,12-1 1 0 0,6-1 245 0 0,38-5 1 0 0,9-7 216 0 0,-1-3 1 0 0,89-31-1 0 0,41-9-352 0 0,-200 54-363 0 0,19-3-103 0 0,34-13-1 0 0,-26 2-5911 0 0,-20 8-299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49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9215 0 0,'0'0'422'0'0,"-7"6"132"0"0,6-4-515 0 0,-1 0 0 0 0,1 0 0 0 0,0 0 0 0 0,0 1 0 0 0,0-1 0 0 0,1 0 0 0 0,-1 0 0 0 0,0 1 0 0 0,1-1 0 0 0,0 0 0 0 0,-1 1 0 0 0,1-1 0 0 0,0 1 0 0 0,0-1-1 0 0,1 1 1 0 0,-1-1 0 0 0,0 0 0 0 0,1 1 0 0 0,-1-1 0 0 0,1 0 0 0 0,2 5 0 0 0,1 4 457 0 0,0-1 0 0 0,2 0 1 0 0,6 12-1 0 0,5 3-20 0 0,0-1 1 0 0,2-1-1 0 0,1 0 1 0 0,33 29-1 0 0,100 71 977 0 0,-99-84-812 0 0,-2 3 0 0 0,47 50 0 0 0,-88-80-557 0 0,0 0 1 0 0,-1 1-1 0 0,-1 1 0 0 0,0-1 0 0 0,-1 1 1 0 0,0 1-1 0 0,8 22 0 0 0,-13-27-61 0 0,0-1 1 0 0,-1 1-1 0 0,0 0 0 0 0,0 1 0 0 0,-1-1 1 0 0,0 0-1 0 0,-1 0 0 0 0,0 0 1 0 0,-1 1-1 0 0,0-1 0 0 0,0 0 1 0 0,-1 0-1 0 0,-4 10 0 0 0,0-4 67 0 0,0-1 1 0 0,-1 1-1 0 0,-1-2 0 0 0,-1 1 1 0 0,-17 23-1 0 0,0-8 284 0 0,-36 36 1 0 0,-78 54-46 0 0,37-34-282 0 0,27-24-3228 0 0,65-53-3497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1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306 269 4607 0 0,'0'0'354'0'0,"0"2"-233"0"0,0 7 7155 0 0,2-9-6677 0 0,1 0-352 0 0,0 1 0 0 0,0-2 1 0 0,0 1-1 0 0,0 0 1 0 0,0 0-1 0 0,0-1 0 0 0,0 0 1 0 0,0 1-1 0 0,0-1 1 0 0,0 0-1 0 0,-1-1 0 0 0,1 1 1 0 0,3-2-1 0 0,6-4 365 0 0,18-15 0 0 0,-12 9-122 0 0,-1 0-397 0 0,-1 0 0 0 0,0-1 0 0 0,0-1 1 0 0,16-21-1 0 0,-23 25-176 0 0,-1 0 0 0 0,0-1 0 0 0,0 0-1 0 0,-2-1 1 0 0,1 0 0 0 0,-2 0 0 0 0,7-17 0 0 0,-11 21-31 0 0,-1 8 110 0 0,0 1 0 0 0,0-1 0 0 0,0 1 1 0 0,0-1-1 0 0,0 1 0 0 0,0-1 0 0 0,0 1 1 0 0,0-1-1 0 0,0 1 0 0 0,0 0 0 0 0,-1-1 1 0 0,1 1-1 0 0,0-1 0 0 0,0 1 0 0 0,0-1 1 0 0,-1 1-1 0 0,1 0 0 0 0,0-1 0 0 0,0 1 1 0 0,-1 0-1 0 0,1-1 0 0 0,0 1 0 0 0,-1 0 1 0 0,1-1-1 0 0,-1 1 0 0 0,1 0 0 0 0,0-1 1 0 0,-1 1-1 0 0,1 0 0 0 0,-1 0 0 0 0,1 0 1 0 0,-1 0-1 0 0,1-1 0 0 0,0 1 1 0 0,-1 0-1 0 0,1 0 0 0 0,-1 0 0 0 0,1 0 1 0 0,-1 0-1 0 0,1 0 0 0 0,-1 0 0 0 0,1 0 1 0 0,-1 0-1 0 0,0 1 0 0 0,1-1-1 0 0,-6 1-9 0 0,0 1 0 0 0,1 1 0 0 0,-1-1 0 0 0,1 1 1 0 0,-1 0-1 0 0,1 0 0 0 0,-9 7 0 0 0,8-5 0 0 0,-161 129-149 0 0,19 26 163 0 0,113-119 0 0 0,1-2 0 0 0,-52 62 0 0 0,82-96 7 0 0,0 0 1 0 0,1 0-1 0 0,-1 1 0 0 0,1 0 0 0 0,1 0 0 0 0,-1 0 0 0 0,-2 7 1 0 0,5-12-5 0 0,-1 1 1 0 0,1 0 0 0 0,0 0 0 0 0,-1 0-1 0 0,1-1 1 0 0,0 1 0 0 0,0 0 0 0 0,0 0 0 0 0,0 0-1 0 0,1 0 1 0 0,-1-1 0 0 0,0 1 0 0 0,1 0-1 0 0,-1 0 1 0 0,1-1 0 0 0,0 1 0 0 0,-1 0 0 0 0,1-1-1 0 0,0 1 1 0 0,0-1 0 0 0,0 1 0 0 0,0-1-1 0 0,0 1 1 0 0,1-1 0 0 0,-1 0 0 0 0,0 1 0 0 0,1-1-1 0 0,-1 0 1 0 0,4 2 0 0 0,0 0 42 0 0,1 0 1 0 0,1-1 0 0 0,-1 1-1 0 0,0-1 1 0 0,1-1-1 0 0,-1 1 1 0 0,1-1 0 0 0,-1 0-1 0 0,1 0 1 0 0,0-1-1 0 0,7 0 1 0 0,11-2 327 0 0,40-9 0 0 0,-43 6-201 0 0,56-12 249 0 0,19-4-25 0 0,-78 19-395 0 0,-1 0 1 0 0,1 0-1 0 0,22 2 0 0 0,-32 2-222 0 0,-9-2-96 0 0,4 6-4745 0 0,-4-5 4744 0 0,0-1 1 0 0,0 1 0 0 0,0 0-1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29 5983 0 0,'1'-1'274'0'0,"2"-2"-128"0"0,-2 1-76 0 0,1-1-1 0 0,-1 1 0 0 0,1 0 0 0 0,-1-1 0 0 0,0 1 0 0 0,3-9 8559 0 0,-4 13-8498 0 0,0-1 0 0 0,-1 1 0 0 0,1-1 0 0 0,-1 0 0 0 0,1 1 0 0 0,-1-1 0 0 0,0 0 0 0 0,1 1 0 0 0,-3 1 0 0 0,-1 4-7 0 0,-74 174 1620 0 0,-45 89-956 0 0,91-212-719 0 0,-74 102 0 0 0,83-130-151 0 0,8-9-743 0 0,-1-2-1 0 0,-25 25 1 0 0,34-36-5332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1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72 2759 0 0,'0'0'126'0'0,"0"0"-5"0"0,-14-7 11038 0 0,5 1-10503 0 0,10 3-655 0 0,0 0 0 0 0,0 1 1 0 0,1-1-1 0 0,-1 1 0 0 0,4-5 1 0 0,-3 4-13 0 0,-2 2 35 0 0,2-1-60 0 0,-1 0 0 0 0,0 0 0 0 0,0 0-1 0 0,0 0 1 0 0,-1 0 0 0 0,1-1 0 0 0,0-1-1 0 0,-1 3 23 0 0,0 1 0 0 0,0-1 0 0 0,0 0-1 0 0,0 1 1 0 0,0-1 0 0 0,0 1 0 0 0,0-1-1 0 0,0 0 1 0 0,0 1 0 0 0,-1-1-1 0 0,1 1 1 0 0,0-1 0 0 0,0 1 0 0 0,-1-1-1 0 0,1 1 1 0 0,0-1 0 0 0,-1 1 0 0 0,1-1-1 0 0,0 1 1 0 0,-1-1 0 0 0,1 1-1 0 0,-1 0 1 0 0,1-1 0 0 0,-1 1 0 0 0,1 0-1 0 0,-1-1 1 0 0,1 1 0 0 0,-1 0 0 0 0,1-1-1 0 0,-1 1 1 0 0,1 0 0 0 0,-1 0-1 0 0,0 0 1 0 0,1 0 0 0 0,-1 0 0 0 0,1-1-1 0 0,-1 1 1 0 0,0 0 0 0 0,1 0 0 0 0,-2 1-1 0 0,-4-2 2 0 0,0 1-1 0 0,-1 1 1 0 0,1-1-1 0 0,0 1 1 0 0,0 0-1 0 0,-1 1 1 0 0,-10 3-1 0 0,-40 21 149 0 0,46-20-80 0 0,-17 10 389 0 0,1 2 0 0 0,0 1 0 0 0,-38 34 1 0 0,49-39-277 0 0,-3 2 97 0 0,1 1 0 0 0,1 0 0 0 0,0 2 0 0 0,2 0 0 0 0,-24 36 1 0 0,30-33 132 0 0,8-20-38 0 0,4 0-330 0 0,-1-1 0 0 0,0 1 0 0 0,1-1 0 0 0,0 0 0 0 0,-1 1 0 0 0,1-1 0 0 0,0 0 0 0 0,-1 0 0 0 0,1-1 0 0 0,0 1 0 0 0,0-1 0 0 0,0 1 0 0 0,0-1 0 0 0,0 0 0 0 0,0 0 0 0 0,0 0 0 0 0,-1-1 0 0 0,1 1-1 0 0,5-2 1 0 0,6-1 2 0 0,1-1-1 0 0,18-7 1 0 0,-32 10-28 0 0,95-40 91 0 0,-35 14-96 0 0,-44 19-17 0 0,27-18-1 0 0,-1 0-98 0 0,-41 25 63 0 0,-4 3-3 0 0,-1-1 63 0 0,1 0 1 0 0,-1 1-1 0 0,1 0 1 0 0,0-1-1 0 0,0 1 1 0 0,0 0-1 0 0,0 0 1 0 0,0 0-1 0 0,0 1 1 0 0,-2 3-1 0 0,2-3 4 0 0,-5 5 41 0 0,1 1-1 0 0,0 0 1 0 0,1 0 0 0 0,-8 16-1 0 0,11-20-41 0 0,0 0 0 0 0,1 0 1 0 0,-1 1-1 0 0,1-1 0 0 0,0 0 0 0 0,1 1 0 0 0,-1-1 0 0 0,1 0 0 0 0,0 1 1 0 0,0-1-1 0 0,2 6 0 0 0,0-2 34 0 0,-2-7-221 0 0,1 0 1 0 0,-1-1-1 0 0,1 1 1 0 0,0-1-1 0 0,-1 1 1 0 0,1-1-1 0 0,0 0 1 0 0,0 1-1 0 0,0-1 1 0 0,0 0-1 0 0,0 0 1 0 0,0 1-1 0 0,1-1 1 0 0,-1 0-1 0 0,0 0 1 0 0,1 0-1 0 0,-1 0 1 0 0,0-1-1 0 0,1 1 1 0 0,-1 0-1 0 0,1 0 1 0 0,-1-1-1 0 0,3 1 1 0 0,-2 0 142 0 0,2 1-1500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1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0,'0'0'10640'0'0,"0"2"-10506"0"0,0 7-97 0 0,0-1-16 0 0,3 8-50 0 0,0-6-3222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1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53 187 2759 0 0,'0'0'126'0'0,"-2"2"-5"0"0,-19 20 1044 0 0,-4-2 7554 0 0,24-19-8187 0 0,0 1-163 0 0,-2 2 2543 0 0,30-23-2680 0 0,37-20 0 0 0,-20 12-480 0 0,-40 24 211 0 0,1 1 0 0 0,-1-1 0 0 0,1 1-1 0 0,-1 0 1 0 0,10-2 0 0 0,38-3-100 0 0,-52 7 137 0 0,14 0 5 0 0,-11 3-21 0 0,2-3 226 0 0,-5 1-202 0 0,0-1 0 0 0,1 0 0 0 0,-1 1 0 0 0,1-1 0 0 0,-1 0 0 0 0,0 1 0 0 0,1-1 1 0 0,-1 1-1 0 0,0-1 0 0 0,1 0 0 0 0,-1 1 0 0 0,0-1 0 0 0,0 1 0 0 0,1-1 0 0 0,-1 1 0 0 0,0-1 0 0 0,0 1 0 0 0,0-1 0 0 0,0 1 0 0 0,0-1 1 0 0,0 1-1 0 0,0-1 0 0 0,0 1 0 0 0,0-1 0 0 0,0 2 0 0 0,1 12 215 0 0,-1-10-177 0 0,-1-1 0 0 0,0 0-1 0 0,0 1 1 0 0,0-1 0 0 0,-1 0 0 0 0,-2 5-1 0 0,-8 19-27 0 0,33-33-230 0 0,-10 2 112 0 0,-1 0 1 0 0,1 0-1 0 0,-1-1 1 0 0,16-11 0 0 0,37-29-89 0 0,-16 10 115 0 0,38-20 78 0 0,-71 47 74 0 0,1 1 1 0 0,0 0 0 0 0,0 1-1 0 0,18-4 1 0 0,-32 10-59 0 0,0-1-1 0 0,0 1 1 0 0,0 0 0 0 0,-1-1 0 0 0,1 1-1 0 0,0 0 1 0 0,0 0 0 0 0,0 0 0 0 0,0 0-1 0 0,0 0 1 0 0,0 0 0 0 0,0 0-1 0 0,0 0 1 0 0,0 1 0 0 0,0-1 0 0 0,0 0-1 0 0,0 0 1 0 0,0 1 0 0 0,-1-1 0 0 0,1 0-1 0 0,0 1 1 0 0,0-1 0 0 0,0 1 0 0 0,0 0-1 0 0,-1-1 1 0 0,1 1 0 0 0,0-1 0 0 0,-1 1-1 0 0,1 0 1 0 0,0 0 0 0 0,-1-1-1 0 0,1 1 1 0 0,-1 0 0 0 0,1 0 0 0 0,-1 0-1 0 0,0 0 1 0 0,1-1 0 0 0,-1 1 0 0 0,0 0-1 0 0,1 0 1 0 0,-1 0 0 0 0,0 0 0 0 0,0 0-1 0 0,0 0 1 0 0,0 0 0 0 0,0 2-1 0 0,0 4 98 0 0,-1 0-1 0 0,1 1 1 0 0,-2-1-1 0 0,-2 13 0 0 0,-26 74 1216 0 0,-2 7-566 0 0,30-98-738 0 0,1-1-26 0 0,1-1-1 0 0,0 0 1 0 0,-1 0 0 0 0,1 0 0 0 0,0 0 0 0 0,0 0 0 0 0,0 0 0 0 0,0 0-1 0 0,0 1 1 0 0,0-1 0 0 0,0 0 0 0 0,0 0 0 0 0,0 0 0 0 0,0 0 0 0 0,1 0-1 0 0,-1 1 1 0 0,1 0 0 0 0,2 9-43 0 0,-2-11-60 0 0,-1 1 0 0 0,1 0-1 0 0,-1 0 1 0 0,1 0 0 0 0,0-1-1 0 0,-1 1 1 0 0,1 0 0 0 0,0-1-1 0 0,0 1 1 0 0,-1 0 0 0 0,1-1-1 0 0,0 1 1 0 0,0-1 0 0 0,0 1-1 0 0,0-1 1 0 0,-1 0 0 0 0,1 1 0 0 0,0-1-1 0 0,0 0 1 0 0,2 1 0 0 0,8-1-6594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17047 0 0,'0'0'1880'0'0,"-11"2"1848"0"0,31-9-13896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75 9935 0 0,'0'0'898'0'0,"2"-7"-724"0"0,0 1 644 0 0,1-1-1 0 0,-1 1 0 0 0,1 0 0 0 0,0 0 0 0 0,0 0 0 0 0,1 0 1 0 0,0 1-1 0 0,0 0 0 0 0,9-10 0 0 0,-22 28 4145 0 0,-41 55-4872 0 0,5-14-85 0 0,-36 50-482 0 0,57-73-196 0 0,23-30 394 0 0,9-9-4447 0 0,4-4-1972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 10591 0 0,'0'0'819'0'0,"-1"0"-534"0"0,0-1-62 0 0,1 1-1 0 0,-1-1 1 0 0,0 1-1 0 0,0 0 1 0 0,0 0-1 0 0,0-1 1 0 0,0 1-1 0 0,0 0 1 0 0,1 0-1 0 0,-1 0 1 0 0,0 0-1 0 0,0 0 1 0 0,0 0-1 0 0,0 0 1 0 0,0 0-1 0 0,0 0 1 0 0,0 0-1 0 0,0 1 1 0 0,0-1-1 0 0,0 0 1 0 0,1 1-1 0 0,-1-1 1 0 0,0 1-1 0 0,0-1 1 0 0,0 1-1 0 0,1-1 1 0 0,-1 1-1 0 0,0-1 1 0 0,1 1-1 0 0,-1 0 1 0 0,0-1-1 0 0,1 1 1 0 0,-1 0-1 0 0,0 1 1 0 0,-1-1-931 0 0,0 3 742 0 0,-1-1-1 0 0,0 1 1 0 0,1 0 0 0 0,0-1-1 0 0,0 1 1 0 0,0 0-1 0 0,0 1 1 0 0,1-1 0 0 0,0 0-1 0 0,-1 0 1 0 0,2 1-1 0 0,-2 4 1 0 0,2-3-455 0 0,0-1 0 0 0,0 1 0 0 0,0-1 0 0 0,0 1 0 0 0,3 8 0 0 0,0-3-570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76 2303 0 0,'1'-2'167'0'0,"21"-28"2081"0"0,3-3 6091 0 0,-12 22-1374 0 0,-14 14-6876 0 0,-8 19 41 0 0,-21 38 0 0 0,2-4-14 0 0,-105 206-68 0 0,64-132-32 0 0,25-54-66 0 0,27-48 7 0 0,-26 54 0 0 0,15-27-163 0 0,28-53 124 0 0,10-18-3678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9671 0 0,'0'0'7928'0'0,"-8"7"-5824"0"0,-1 7-968 0 0,8-12-802 0 0,-5 18-194 0 0,8-2-2575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130 217 13903 0 0,'0'0'2819'0'0,"2"0"-2108"0"0,11-2-260 0 0,1 1 1 0 0,0 1 0 0 0,-1 0 0 0 0,1 1-1 0 0,22 4 1 0 0,-32-4-386 0 0,0-1-1 0 0,0 0 0 0 0,0 0 1 0 0,1 0-1 0 0,-1-1 1 0 0,0 1-1 0 0,0-1 1 0 0,5-2-1 0 0,12-1 153 0 0,-14 3-197 0 0,-1 0 0 0 0,1-1 0 0 0,0 0 0 0 0,-1 0-1 0 0,1 0 1 0 0,-1 0 0 0 0,0-1 0 0 0,0 0 0 0 0,0-1 0 0 0,0 1 0 0 0,0-1 0 0 0,-1 0 0 0 0,0-1 0 0 0,1 1 0 0 0,6-10 0 0 0,-7 8-144 0 0,-1 0 1 0 0,0 0 0 0 0,0-1 0 0 0,0 0 0 0 0,-1 0 0 0 0,0 0 0 0 0,0 0-1 0 0,-1 0 1 0 0,4-16 0 0 0,-5 19 23 0 0,-1-1 0 0 0,0 1 0 0 0,1-1 1 0 0,-1 1-1 0 0,-1-1 0 0 0,1 1 0 0 0,-1-1 0 0 0,1 1 0 0 0,-1-1 0 0 0,-2-5 0 0 0,2 9 78 0 0,1-1 0 0 0,-1 1 0 0 0,0 0 0 0 0,1 0 0 0 0,-1 0 0 0 0,0 0 0 0 0,0 0 0 0 0,1 0 1 0 0,-1 1-1 0 0,0-1 0 0 0,0 0 0 0 0,0 0 0 0 0,0 1 0 0 0,0-1 0 0 0,0 0 0 0 0,0 1 0 0 0,-2-1 0 0 0,1 0 24 0 0,1 1 0 0 0,-1 0-1 0 0,0 0 1 0 0,0-1 0 0 0,0 1 0 0 0,1 1 0 0 0,-1-1 0 0 0,0 0-1 0 0,0 0 1 0 0,1 1 0 0 0,-1-1 0 0 0,0 1 0 0 0,0-1 0 0 0,1 1-1 0 0,-3 1 1 0 0,-5 3 71 0 0,1 0-1 0 0,0 1 1 0 0,0 0-1 0 0,0 0 1 0 0,-12 14-1 0 0,-10 8 116 0 0,-34 24-68 0 0,-118 101 100 0 0,175-146-196 0 0,-1 1-1 0 0,1-1 0 0 0,1 2 0 0 0,-10 14 1 0 0,15-21 0 0 0,-1 0 0 0 0,1 0 0 0 0,0 1 0 0 0,1-1 0 0 0,-1 0 0 0 0,0 1 0 0 0,1-1 0 0 0,-1 0 0 0 0,1 1 0 0 0,0-1 0 0 0,0 4 0 0 0,0-4 0 0 0,0-1 1 0 0,0 1 0 0 0,1-1-1 0 0,-1 0 1 0 0,1 1 0 0 0,-1-1-1 0 0,1 0 1 0 0,0 1 0 0 0,-1-1-1 0 0,1 0 1 0 0,0 0-1 0 0,0 0 1 0 0,0 1 0 0 0,0-1-1 0 0,0 0 1 0 0,0 0 0 0 0,0 0-1 0 0,0-1 1 0 0,1 1 0 0 0,1 1-1 0 0,7 3 164 0 0,0 0-1 0 0,0-1 1 0 0,1 0-1 0 0,-1-1 1 0 0,1 0-1 0 0,15 2 1 0 0,69 2 613 0 0,-45-5-521 0 0,52 1-372 0 0,-59-4-4325 0 0,-32-1-2400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11055 0 0,'0'0'6515'0'0,"11"-3"-1238"0"0,-10 2-5184 0 0,2 1-11 0 0,9 6 172 0 0,-4 0-332 0 0,-7-5-66 0 0,8 8-1567 0 0,-5-2 159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5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58 12495 0 0,'9'-8'317'0'0,"0"0"1"0"0,1 1-1 0 0,18-10 0 0 0,-23 14-170 0 0,1 0 0 0 0,0 1 0 0 0,-1 0 0 0 0,1 0 0 0 0,0 0 1 0 0,0 1-1 0 0,0 0 0 0 0,0 0 0 0 0,6 0 0 0 0,-10 1 1321 0 0,-3 3-1030 0 0,-6 10-192 0 0,0 0-1 0 0,0 0 1 0 0,-1-1 0 0 0,-1 0 0 0 0,-11 12 0 0 0,-2 4 89 0 0,-40 48 315 0 0,-37 52-1 0 0,-96 186-408 0 0,135-213-189 0 0,20-32-75 0 0,14-23-697 0 0,-32 43-1 0 0,36-56-2612 0 0,18-25 1770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10591 0 0,'0'0'3919'0'0,"-2"1"-2387"0"0,-13 4-994 0 0,-1 1 0 0 0,1 1 0 0 0,0 1 0 0 0,1 0-1 0 0,0 0 1 0 0,-16 13 0 0 0,5-2-354 0 0,8-5-109 0 0,-21 17 0 0 0,34-26-60 0 0,-1-1 0 0 0,1 1 0 0 0,0 0 1 0 0,1 0-1 0 0,-1 1 0 0 0,1-1 0 0 0,0 1 1 0 0,-4 10-1 0 0,6-12 26 0 0,1 0 1 0 0,0-1 0 0 0,0 1-1 0 0,0 0 1 0 0,0 0-1 0 0,1 0 1 0 0,-1 0-1 0 0,1-1 1 0 0,0 1-1 0 0,0 0 1 0 0,3 4 0 0 0,-2-3-8 0 0,0-1 0 0 0,1 1 0 0 0,-1-1 0 0 0,1 0 0 0 0,0 0 0 0 0,1 0 0 0 0,-1 0 0 0 0,1 0 0 0 0,-1-1 0 0 0,1 0 0 0 0,0 1 0 0 0,1-2 0 0 0,-1 1 0 0 0,0 0 0 0 0,1-1 0 0 0,-1 0 0 0 0,1 0 0 0 0,0 0 0 0 0,0 0 0 0 0,0-1 0 0 0,0 0 0 0 0,0 0 0 0 0,0 0 0 0 0,0-1 0 0 0,0 0 0 0 0,0 0 0 0 0,0 0 0 0 0,0 0 0 0 0,0-1 0 0 0,8-2 0 0 0,-10 2-20 0 0,0-1 1 0 0,0 0-1 0 0,0 0 0 0 0,0 0 1 0 0,-1 0-1 0 0,1 0 0 0 0,-1 0 1 0 0,1-1-1 0 0,-1 1 0 0 0,0-1 1 0 0,0 0-1 0 0,0 0 0 0 0,0 0 1 0 0,-1 0-1 0 0,2-3 0 0 0,2-5 37 0 0,-1 1 0 0 0,0-1-1 0 0,2-13 1 0 0,-1 2-209 0 0,-1 0 1 0 0,0-1-1 0 0,-2 1 0 0 0,-1-1 1 0 0,-1 0-1 0 0,-3-30 0 0 0,3 51-158 0 0,-9 4-2184 0 0,6-1 2265 0 0,1-1 1 0 0,0 1-1 0 0,0-1 0 0 0,-1 1 0 0 0,1 0 1 0 0,0 0-1 0 0,0 0 0 0 0,0 0 0 0 0,0 0 0 0 0,-2 3 1 0 0,3-3-3 0 0,0 0 0 0 0,0 0 0 0 0,0 0 0 0 0,0 0 1 0 0,0 0-1 0 0,1 0 0 0 0,-1 0 0 0 0,0 1 0 0 0,1-1 1 0 0,-1 0-1 0 0,1 1 0 0 0,0-1 0 0 0,-1 0 0 0 0,1 1 0 0 0,0-1 1 0 0,0 0-1 0 0,0 3 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16 118 13991 0 0,'0'0'3186'0'0,"0"1"-2648"0"0,-3 5-421 0 0,1-1-1 0 0,-1 1 1 0 0,2 0-1 0 0,-1 0 1 0 0,1 0 0 0 0,-1 0-1 0 0,2 0 1 0 0,-1 0-1 0 0,1 0 1 0 0,0 1-1 0 0,0-1 1 0 0,1 7 0 0 0,3 10 397 0 0,10 42 0 0 0,-12-58-442 0 0,-1 0-1 0 0,2-1 0 0 0,-1 1 1 0 0,1 0-1 0 0,0-1 1 0 0,7 12-1 0 0,-9-17 97 0 0,3-1-126 0 0,0 0 0 0 0,0-1-1 0 0,0 0 1 0 0,0 0 0 0 0,0 0-1 0 0,0 0 1 0 0,0 0 0 0 0,0-1-1 0 0,-1 1 1 0 0,1-1 0 0 0,-1 0-1 0 0,1 0 1 0 0,-1-1 0 0 0,0 1-1 0 0,5-5 1 0 0,2-4 14 0 0,0 0 0 0 0,17-24-1 0 0,-5 4-154 0 0,-5 7-65 0 0,-16 23 99 0 0,0 2 3 0 0,1-1 67 0 0,-1 1-1 0 0,0 0 1 0 0,0 0 0 0 0,0-1-1 0 0,1 1 1 0 0,-1 0 0 0 0,0 0-1 0 0,0 0 1 0 0,0 0 0 0 0,-1 0-1 0 0,1 0 1 0 0,0 0 0 0 0,0 0-1 0 0,0 1 1 0 0,-1-1-1 0 0,1 0 1 0 0,-1 0 0 0 0,1 1-1 0 0,-1-1 1 0 0,1 2 0 0 0,0 2 11 0 0,3 9 68 0 0,4 26 0 0 0,-6-28-79 0 0,0 0 1 0 0,1-1-1 0 0,0 1 1 0 0,7 16 0 0 0,-9-26 30 0 0,1 1 0 0 0,-1 0-1 0 0,1-1 1 0 0,0 1 0 0 0,-1-1 0 0 0,1 1 0 0 0,1-1 0 0 0,-1 0 0 0 0,0 0 0 0 0,0 0 0 0 0,1 0 0 0 0,-1 0 0 0 0,1 0 0 0 0,0-1 0 0 0,-1 0 0 0 0,1 1 0 0 0,0-1-1 0 0,0 0 1 0 0,0 0 0 0 0,0 0 0 0 0,5 0 0 0 0,-1 1 15 0 0,-1-2 0 0 0,0 1 1 0 0,0 0-1 0 0,1-1 0 0 0,-1 0 0 0 0,0-1 0 0 0,1 1 0 0 0,-1-1 0 0 0,0-1 0 0 0,0 1 1 0 0,0-1-1 0 0,0 0 0 0 0,0 0 0 0 0,0-1 0 0 0,0 1 0 0 0,-1-1 0 0 0,1-1 1 0 0,-1 1-1 0 0,9-9 0 0 0,11-12 36 0 0,-2 0 0 0 0,-1-2 0 0 0,-1-1 0 0 0,-1-1 0 0 0,-2 0 0 0 0,17-35 0 0 0,-30 53-107 0 0,37-67-1076 0 0,-34 64 738 0 0,1 0 0 0 0,0 1 0 0 0,15-17 0 0 0,-22 28-687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49 110 11575 0 0,'0'0'1047'0'0,"3"0"-859"0"0,11-1 650 0 0,0 0-1 0 0,1-1 1 0 0,-1 0-1 0 0,0-1 1 0 0,20-7-1 0 0,66-32 4093 0 0,-55 22-4396 0 0,17-2 428 0 0,-44 15-3625 0 0,-39 13 2440 0 0,-1 0-1 0 0,1 1 1 0 0,0 1 0 0 0,1 1 0 0 0,-29 17 0 0 0,6 1 406 0 0,-51 42 0 0 0,82-60-21 0 0,1 1 0 0 0,0 1 0 0 0,-12 14 0 0 0,19-20-76 0 0,0 0 0 0 0,1 1 1 0 0,-1-1-1 0 0,1 1 1 0 0,1-1-1 0 0,-1 1 1 0 0,1 0-1 0 0,0 0 0 0 0,0 0 1 0 0,-1 9-1 0 0,2-12-68 0 0,1-1 0 0 0,0 1 0 0 0,0 0 0 0 0,0-1 0 0 0,0 1 0 0 0,0 0 0 0 0,1-1 0 0 0,-1 1 0 0 0,1 0 0 0 0,0-1-1 0 0,0 1 1 0 0,0-1 0 0 0,0 1 0 0 0,0-1 0 0 0,0 1 0 0 0,1-1 0 0 0,-1 0 0 0 0,1 0 0 0 0,0 0 0 0 0,-1 0 0 0 0,1 0 0 0 0,0 0 0 0 0,0 0 0 0 0,0 0 0 0 0,1-1 0 0 0,-1 1 0 0 0,0-1-1 0 0,5 2 1 0 0,0 0-239 0 0,0 0 0 0 0,0-1 0 0 0,1 0 0 0 0,-1 0 0 0 0,1-1 0 0 0,-1 0 0 0 0,1 0 0 0 0,14-1 0 0 0,4-1-1502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100 428 13359 0 0,'0'0'612'0'0,"-1"1"-14"0"0,-3 4-240 0 0,0 0 1 0 0,0-1 0 0 0,-1 0 0 0 0,1 0-1 0 0,-1 0 1 0 0,0 0 0 0 0,0-1 0 0 0,0 0-1 0 0,-1 0 1 0 0,1 0 0 0 0,-1-1 0 0 0,-6 3 0 0 0,11-5-200 0 0,0 0 1 0 0,0 1 0 0 0,0-1 0 0 0,1 0 0 0 0,-1 0 0 0 0,0 0 0 0 0,0 0-1 0 0,0 0 1 0 0,0 0 0 0 0,0 0 0 0 0,0 0 0 0 0,1 0 0 0 0,-1 0 0 0 0,0-1 0 0 0,0 1-1 0 0,0 0 1 0 0,0-1 0 0 0,0 1 0 0 0,1 0 0 0 0,-1-1 0 0 0,0 1 0 0 0,0-1 0 0 0,0 0-1 0 0,0 0-75 0 0,0 0-1 0 0,0-1 0 0 0,1 1 0 0 0,-1 0 0 0 0,0 0 0 0 0,1-1 0 0 0,-1 1 0 0 0,1 0 1 0 0,0-1-1 0 0,-1 1 0 0 0,1 0 0 0 0,0-1 0 0 0,0-1 0 0 0,-1-1-33 0 0,1-1 0 0 0,1 1 0 0 0,-1 0 0 0 0,1 0 0 0 0,-1 0 0 0 0,1 0 0 0 0,0 0 0 0 0,4-7 0 0 0,8-12 199 0 0,1 0-1 0 0,34-40 1 0 0,44-35-9 0 0,-71 76-225 0 0,4-1-16 0 0,2 2 0 0 0,0 0 0 0 0,1 2 0 0 0,35-18 0 0 0,-46 28-237 0 0,0 1 0 0 0,1 1 0 0 0,0 0 0 0 0,0 1 0 0 0,0 1 0 0 0,37-6-1 0 0,-24 6-2419 0 0,-18 4 1127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20 5983 0 0,'10'-4'550'0'0,"-1"0"-1"0"0,14-3 0 0 0,5 2 12067 0 0,-29 7-12333 0 0,-45 26 30 0 0,-79 36 1 0 0,-57 11-410 0 0,119-52-81 0 0,-1-3 0 0 0,-1-3 0 0 0,0-3 0 0 0,-1-2 0 0 0,-69 2 0 0 0,125-13 143 0 0,0-2 0 0 0,0 1 0 0 0,0-1 0 0 0,0 0 0 0 0,1-1 0 0 0,-20-6 0 0 0,26 7 16 0 0,0 0 0 0 0,0 0 1 0 0,-1-1-1 0 0,1 1 0 0 0,0-1 1 0 0,0 0-1 0 0,1 0 0 0 0,-1 0 0 0 0,0 0 1 0 0,1 0-1 0 0,-1-1 0 0 0,1 1 0 0 0,0-1 1 0 0,0 1-1 0 0,0-1 0 0 0,0 0 0 0 0,0 0 1 0 0,0 0-1 0 0,1 0 0 0 0,-1 0 0 0 0,1 0 1 0 0,0-1-1 0 0,-1-4 0 0 0,2 5-24 0 0,0-1 0 0 0,0 1 0 0 0,1-1 0 0 0,-1 1-1 0 0,1 0 1 0 0,0-1 0 0 0,0 1 0 0 0,0 0 0 0 0,0 0-1 0 0,1 0 1 0 0,-1-1 0 0 0,1 1 0 0 0,0 1 0 0 0,0-1 0 0 0,3-4-1 0 0,2-1-18 0 0,0 0-1 0 0,0 1 0 0 0,0 0 0 0 0,9-6 0 0 0,-14 11 62 0 0,-1 1 5 0 0,1 0-1 0 0,-1 0 0 0 0,0 0 0 0 0,1 0 0 0 0,-1 0 1 0 0,1 0-1 0 0,0 0 0 0 0,-1 0 0 0 0,1 0 0 0 0,0 1 1 0 0,-1-1-1 0 0,1 1 0 0 0,0-1 0 0 0,0 1 1 0 0,-1 0-1 0 0,1 0 0 0 0,3 0 0 0 0,-4 0 1 0 0,0 0 0 0 0,0 0 0 0 0,0 1 0 0 0,-1-1 0 0 0,1 0 0 0 0,0 1 0 0 0,0-1 0 0 0,0 1 0 0 0,-1-1 0 0 0,1 1 0 0 0,0-1 0 0 0,0 1 0 0 0,-1 0 0 0 0,1-1 0 0 0,0 1 0 0 0,-1 0 1 0 0,1 0-1 0 0,-1-1 0 0 0,1 1 0 0 0,-1 0 0 0 0,0 0 0 0 0,1 1 0 0 0,1 1 9 0 0,0 3-8 0 0,1 0 0 0 0,-1-1 1 0 0,0 1-1 0 0,-1 0 1 0 0,1 0-1 0 0,-1 0 1 0 0,0 0-1 0 0,-1 0 1 0 0,1 0-1 0 0,-1 1 1 0 0,-1-1-1 0 0,0 8 1 0 0,-2 8 84 0 0,-13 43 0 0 0,-27 75 395 0 0,-75 163 0 0 0,39-107-354 0 0,73-181-608 0 0,0 0 0 0 0,-1 0-1 0 0,-1-1 1 0 0,-14 20 0 0 0,16-27-775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9671 0 0,'0'0'6931'0'0,"1"-1"-6446"0"0,128-43 3417 0 0,-91 34-3758 0 0,0 2 0 0 0,0 1 1 0 0,53-2-1 0 0,-26 12-2377 0 0,-49-2 83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363 228 5983 0 0,'0'0'464'0'0,"-1"2"-305"0"0,-7 3 1086 0 0,0 1 0 0 0,0 0-1 0 0,1 1 1 0 0,0-1 0 0 0,0 2 0 0 0,-9 12-1 0 0,-6 13-124 0 0,12-10-592 0 0,9-20-397 0 0,-1 1-53 0 0,3-4-86 0 0,-3 3 12 0 0,-18 19 154 0 0,19-22-121 0 0,1 1 0 0 0,-1 0 1 0 0,1-1-1 0 0,-1 1 0 0 0,0-1 0 0 0,1 1 0 0 0,-1-1 1 0 0,1 1-1 0 0,-1-1 0 0 0,0 0 0 0 0,0 1 1 0 0,1-1-1 0 0,-1 0 0 0 0,0 0 0 0 0,1 1 0 0 0,-1-1 1 0 0,0 0-1 0 0,0 0 0 0 0,1 0 0 0 0,-3 0 1 0 0,3 0-9 0 0,-1 0 0 0 0,1-1 0 0 0,-1 1 1 0 0,1 0-1 0 0,-1 0 0 0 0,1-1 0 0 0,-1 1 0 0 0,1-1 1 0 0,-1 1-1 0 0,1 0 0 0 0,-1-1 0 0 0,1 1 1 0 0,-1-1-1 0 0,1 1 0 0 0,0-1 0 0 0,-1 0 1 0 0,1 1-1 0 0,0-1 0 0 0,-1 0 0 0 0,0-2 46 0 0,0 0-1 0 0,0-1 0 0 0,1 1 0 0 0,-1 0 0 0 0,1 0 0 0 0,-1-7 0 0 0,2-2 48 0 0,1 1-1 0 0,0-1 0 0 0,1 1 1 0 0,0 0-1 0 0,1 0 0 0 0,0 0 1 0 0,7-13-1 0 0,-1 5 0 0 0,1-1 1 0 0,26-32-1 0 0,-26 38-97 0 0,1 1-1 0 0,0 0 1 0 0,1 1 0 0 0,1 0-1 0 0,0 1 1 0 0,0 0 0 0 0,1 1 0 0 0,0 1-1 0 0,1 0 1 0 0,0 1 0 0 0,1 1-1 0 0,0 0 1 0 0,31-7 0 0 0,-41 13-18 0 0,0 1 1 0 0,-1 0-1 0 0,1 1 1 0 0,-1-1 0 0 0,1 1-1 0 0,-1 0 1 0 0,1 1-1 0 0,-1 0 1 0 0,1 0-1 0 0,-1 0 1 0 0,8 4-1 0 0,8 3 33 0 0,-16-7-33 0 0,0 0 0 0 0,-1 1 0 0 0,1 0 0 0 0,-1 0 0 0 0,0 0-1 0 0,0 1 1 0 0,0-1 0 0 0,0 1 0 0 0,0 0 0 0 0,-1 1 0 0 0,0-1 0 0 0,0 1 0 0 0,0 0 0 0 0,0 0-1 0 0,-1 0 1 0 0,3 6 0 0 0,-2-2 4 0 0,0 0 0 0 0,-1 0 0 0 0,-1 1 0 0 0,1-1 0 0 0,-1 1 0 0 0,-1-1 0 0 0,0 1 0 0 0,0-1 0 0 0,-2 15 0 0 0,-1 11-1 0 0,-1 0 0 0 0,-3-1 1 0 0,0 1-1 0 0,-2-2 0 0 0,-2 1 0 0 0,-26 62 0 0 0,18-64 10 0 0,0-1 1 0 0,-30 38-1 0 0,26-38-13 0 0,-9 9 6 0 0,-56 58 0 0 0,-46 28 28 0 0,-5-10-40 0 0,134-111 0 0 0,0-1 1 0 0,-15 7-20 0 0,15-10-14 0 0,0 1 1 0 0,-1-1 0 0 0,1 0-1 0 0,0 0 1 0 0,0 0 0 0 0,-1-1 0 0 0,1 1-1 0 0,0-1 1 0 0,-1 0 0 0 0,1-1 0 0 0,0 1-1 0 0,-8-2 1 0 0,4 0-45 0 0,-1 0 0 0 0,0-1 0 0 0,0 0 0 0 0,-15-8 1 0 0,20 10 36 0 0,-12-11-159 0 0,8 5 126 0 0,8 6 56 0 0,-1 1 1 0 0,1-1-1 0 0,-1 0 1 0 0,1 0-1 0 0,-1 0 1 0 0,1 0-1 0 0,0 0 1 0 0,0 0-1 0 0,0 0 1 0 0,-1 0-1 0 0,1 0 1 0 0,0 0-1 0 0,0 0 1 0 0,0 1 0 0 0,0-1-1 0 0,0 0 1 0 0,1 0-1 0 0,-1 0 1 0 0,0 0-1 0 0,0 0 1 0 0,1-1-1 0 0,7-18-242 0 0,-6 16 34 0 0,1-1 1 0 0,0 1-1 0 0,0 0 0 0 0,0 0 1 0 0,1 1-1 0 0,-1-1 0 0 0,1 0 0 0 0,0 1 1 0 0,-1 0-1 0 0,2 0 0 0 0,-1 0 1 0 0,5-2-1 0 0,-5 4-1263 0 0,6-1-331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17623 0 0,'0'0'1595'0'0,"0"2"-1310"0"0,-6 24 643 0 0,0 0 0 0 0,-2-1-1 0 0,-11 27 1 0 0,-39 72-316 0 0,46-90-959 0 0,12-32-33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38 217 13415 0 0,'0'0'614'0'0,"-6"5"204"0"0,-16 9-818 0 0,13-12 4351 0 0,18-22-4158 0 0,2 1-186 0 0,1 1-1 0 0,0 0 0 0 0,1 0 1 0 0,1 1-1 0 0,1 1 1 0 0,1 0-1 0 0,0 1 0 0 0,0 1 1 0 0,22-14-1 0 0,-28 22 139 0 0,1 1-1 0 0,-1 0 0 0 0,1 0 1 0 0,-1 1-1 0 0,1 0 1 0 0,17-2-1 0 0,-23 4-78 0 0,0 2-1 0 0,0-1 0 0 0,0 0 1 0 0,0 1-1 0 0,0 0 1 0 0,0 0-1 0 0,0 1 0 0 0,0-1 1 0 0,0 1-1 0 0,0 0 0 0 0,0 1 1 0 0,0-1-1 0 0,-1 1 1 0 0,1 0-1 0 0,0 0 0 0 0,-1 0 1 0 0,5 3-1 0 0,-7-3-48 0 0,-1-1 1 0 0,1 1-1 0 0,0 0 0 0 0,-1-1 0 0 0,1 1 1 0 0,-1 0-1 0 0,0 0 0 0 0,0 0 0 0 0,0 0 1 0 0,0 0-1 0 0,0 0 0 0 0,0 1 0 0 0,1 3 1 0 0,-1-1 27 0 0,0 0 0 0 0,-1 0 0 0 0,0 0 0 0 0,0 0 0 0 0,0-1 0 0 0,-1 7 0 0 0,-1 3 53 0 0,-1 0 0 0 0,-1-1-1 0 0,-9 22 1 0 0,10-25-130 0 0,-2-1-1040 0 0,2 1 0 0 0,-5 17 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207 342 15343 0 0,'0'0'1394'0'0,"-1"-1"-1150"0"0,-17-5 664 0 0,-1 1 1 0 0,-20-4 0 0 0,25 7-791 0 0,0-1-1 0 0,0-1 1 0 0,0 0-1 0 0,0-1 1 0 0,-18-9 0 0 0,30 13-125 0 0,1 0 1 0 0,-1 0 0 0 0,0 0 0 0 0,0 0-1 0 0,1 0 1 0 0,-1 0 0 0 0,1-1 0 0 0,-1 1-1 0 0,1-1 1 0 0,0 1 0 0 0,0-1 0 0 0,-1 0-1 0 0,1 1 1 0 0,0-1 0 0 0,0 0 0 0 0,1 0-1 0 0,-1 0 1 0 0,0 1 0 0 0,1-1 0 0 0,-1 0-1 0 0,1 0 1 0 0,-1-3 0 0 0,1 2-29 0 0,1-1 1 0 0,-1 0 0 0 0,1 1-1 0 0,0-1 1 0 0,0 1 0 0 0,0-1-1 0 0,0 1 1 0 0,1-1 0 0 0,-1 1-1 0 0,1 0 1 0 0,3-5 0 0 0,8-10-322 0 0,0 1 0 0 0,1 0 0 0 0,0 1 0 0 0,1 0 0 0 0,1 2 0 0 0,1-1 0 0 0,0 2 0 0 0,1 1 0 0 0,35-20 0 0 0,-39 26 510 0 0,0 0 1 0 0,0 1 0 0 0,0 1-1 0 0,1 0 1 0 0,0 0 0 0 0,22-1 0 0 0,-30 5 12 0 0,0-1 0 0 0,1 1 0 0 0,-1 0 0 0 0,0 1 0 0 0,0 0 0 0 0,0 0 1 0 0,0 1-1 0 0,-1-1 0 0 0,1 1 0 0 0,0 1 0 0 0,-1-1 0 0 0,1 1 0 0 0,-1 1 1 0 0,0-1-1 0 0,11 9 0 0 0,-15-11-119 0 0,0 1 1 0 0,0 1-1 0 0,0-1 1 0 0,0 0-1 0 0,0 0 1 0 0,0 1-1 0 0,-1-1 1 0 0,1 1-1 0 0,-1-1 0 0 0,0 1 1 0 0,0 0-1 0 0,0-1 1 0 0,0 1-1 0 0,0 0 1 0 0,-1 0-1 0 0,1 3 1 0 0,-1-1-2 0 0,0 0 0 0 0,0-1 0 0 0,0 1 0 0 0,-1 0 1 0 0,0 0-1 0 0,0-1 0 0 0,0 1 0 0 0,-1 0 0 0 0,-1 4 1 0 0,-5 6 23 0 0,0-1 1 0 0,0 1-1 0 0,-1-2 1 0 0,-18 21-1 0 0,15-20-20 0 0,-1 0 1 0 0,-1 0-1 0 0,0-1 0 0 0,-1-1 0 0 0,-30 19 1 0 0,34-25-283 0 0,0 0 1 0 0,0-1-1 0 0,0 0 1 0 0,-1 0 0 0 0,0-2-1 0 0,0 1 1 0 0,0-2 0 0 0,0 1-1 0 0,0-2 1 0 0,-15 1 0 0 0,12-2-956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13159 0 0,'0'0'1187'0'0,"-2"0"-974"0"0,-2 1-169 0 0,1 1 1 0 0,-1-1-1 0 0,1 1 0 0 0,-1 0 0 0 0,1 0 0 0 0,0 0 0 0 0,-1 0 0 0 0,1 0 0 0 0,0 1 0 0 0,1 0 1 0 0,-5 3-1 0 0,-28 38 695 0 0,33-41-710 0 0,-41 55 728 0 0,-100 148 491 0 0,141-202-1241 0 0,-110 191 204 0 0,14 8-108 0 0,89-183-89 0 0,0 0 0 0 0,-22 31 1 0 0,5-16-5159 0 0,13-21-475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8031 0 0,'0'0'9400'0'0,"-1"1"-8953"0"0,-14 20-91 0 0,1 0 0 0 0,1 0 0 0 0,-11 25 0 0 0,-28 75 13 0 0,38-88-265 0 0,-113 224 22 0 0,45-92-100 0 0,81-163-279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2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178 400 6127 0 0,'0'0'282'0'0,"-1"2"-8"0"0,-9 10 617 0 0,0 0 0 0 0,-1-1-1 0 0,-16 14 1 0 0,25-24-354 0 0,1-1-6 0 0,-5 2-219 0 0,0-1 0 0 0,1 0-1 0 0,-1 0 1 0 0,0-1 0 0 0,0 1 0 0 0,0-1-1 0 0,0-1 1 0 0,0 1 0 0 0,0-1 0 0 0,0 0-1 0 0,-5-2 1 0 0,8 2-249 0 0,1 0 1 0 0,0 0-1 0 0,-1 0 0 0 0,1-1 0 0 0,0 1 0 0 0,0-1 0 0 0,-1 1 1 0 0,1-1-1 0 0,1 0 0 0 0,-1 0 0 0 0,0 0 0 0 0,0 0 0 0 0,1 0 0 0 0,-1 0 1 0 0,1-1-1 0 0,0 1 0 0 0,-1-1 0 0 0,0-3 0 0 0,1 1 12 0 0,0 1 0 0 0,1-1 0 0 0,-1 1 0 0 0,1-1 0 0 0,1 0-1 0 0,-1 1 1 0 0,0-1 0 0 0,1 1 0 0 0,0-1 0 0 0,0 1 0 0 0,1-1 0 0 0,1-5-1 0 0,5-7 181 0 0,16-28-1 0 0,-12 23-106 0 0,4-4-72 0 0,1 0 0 0 0,1 2 1 0 0,1 0-1 0 0,1 1 0 0 0,1 1 1 0 0,40-34-1 0 0,-50 48-35 0 0,1-1-1 0 0,0 1 0 0 0,0 1 1 0 0,0 0-1 0 0,1 1 0 0 0,0 1 1 0 0,0 0-1 0 0,0 0 1 0 0,1 1-1 0 0,15-2 0 0 0,-21 4-4 0 0,0 1 0 0 0,0 0 0 0 0,0 1 0 0 0,0 0 0 0 0,0 0 0 0 0,0 1 0 0 0,0 0 0 0 0,0 0 0 0 0,0 1 0 0 0,0 0-1 0 0,0 0 1 0 0,-1 1 0 0 0,1 0 0 0 0,-1 0 0 0 0,1 1 0 0 0,-1 0 0 0 0,0 0 0 0 0,11 10 0 0 0,-9-8-27 0 0,-7-4 0 0 0,0 0-1 0 0,0 0 1 0 0,0-1-1 0 0,0 1 1 0 0,0 1-1 0 0,0-1 1 0 0,-1 0-1 0 0,1 0 1 0 0,-1 1-1 0 0,1-1 1 0 0,-1 1-1 0 0,0-1 1 0 0,0 1-1 0 0,0-1 1 0 0,1 6-1 0 0,-1-3 9 0 0,0 0 0 0 0,-1 1-1 0 0,1-1 1 0 0,-1 1 0 0 0,0-1 0 0 0,0 1-1 0 0,-1-1 1 0 0,1 1 0 0 0,-1-1 0 0 0,-1 1-1 0 0,-1 5 1 0 0,-4 10 110 0 0,-14 28 1 0 0,15-35-97 0 0,-5 9 18 0 0,-1-2 0 0 0,0 1-1 0 0,-2-2 1 0 0,0 0 0 0 0,-1 0 0 0 0,-1-1 0 0 0,-34 29 0 0 0,33-33-22 0 0,-1-1 0 0 0,0-1 0 0 0,-1 0 0 0 0,-1-2 0 0 0,0 0 0 0 0,-1-1 0 0 0,0-1 0 0 0,-35 9 1 0 0,45-15-16 0 0,-1-1 0 0 0,1 0 1 0 0,-1-1-1 0 0,0-1 1 0 0,-16-1-1 0 0,28 1-12 0 0,-1 0 0 0 0,1 0 0 0 0,-1 0 0 0 0,1 0 0 0 0,-1 0 0 0 0,0 0-1 0 0,1 0 1 0 0,-1 0 0 0 0,1 0 0 0 0,-1 0 0 0 0,1 0 0 0 0,-1-1 0 0 0,1 1 0 0 0,-1 0 0 0 0,1 0-1 0 0,-1-1 1 0 0,1 1 0 0 0,-1 0 0 0 0,1-1 0 0 0,0 1 0 0 0,-1 0 0 0 0,1-1 0 0 0,-1 1 0 0 0,1-1-1 0 0,1-5-18 0 0,-1 6 16 0 0,1-3-273 0 0,0-1 1 0 0,1 1-1 0 0,-1 0 1 0 0,1 0-1 0 0,0 0 1 0 0,0 0-1 0 0,0 0 1 0 0,1 0-1 0 0,-1 0 1 0 0,5-3-1 0 0,1-3-2640 0 0,13-14-3496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0,'0'0'12344'0'0,"2"0"-11856"0"0,30 0 531 0 0,79 2 1237 0 0,-91 0-1936 0 0,0 1 1 0 0,0 0-1 0 0,31 10 0 0 0,-2 5-187 0 0,-30-10-107 0 0,0-1 0 0 0,0-1 0 0 0,1-1 0 0 0,23 3 0 0 0,-10-4 37 0 0,1-2 0 0 0,52-4 0 0 0,-68 0-61 0 0,34-1-17 0 0,-56 12-64 0 0,-3-2 72 0 0,0 0-1 0 0,-1 0 1 0 0,0-1 0 0 0,0 0-1 0 0,0 0 1 0 0,0-1 0 0 0,-18 8-1 0 0,-12 8 7 0 0,5-2 1 0 0,-58 25 0 0 0,-15 8 0 0 0,63-29 0 0 0,31-18 0 0 0,0 1 0 0 0,1 0 0 0 0,0 1 0 0 0,0 0 0 0 0,-16 15 0 0 0,20-13 0 0 0,5 0 0 0 0,2-8 4 0 0,1 0 0 0 0,-1 0 0 0 0,1 0 0 0 0,0 0 0 0 0,0 0 0 0 0,-1 0 0 0 0,1 0 0 0 0,0 0 0 0 0,0 0 0 0 0,0-1 0 0 0,0 1 0 0 0,0 0-1 0 0,0-1 1 0 0,0 1 0 0 0,0 0 0 0 0,2 0 0 0 0,0 0-262 0 0,-1 0-1 0 0,1 0 1 0 0,0 0-1 0 0,0 0 1 0 0,6 0-1 0 0,4-1-1401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2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276 106 11487 0 0,'0'0'528'0'0,"1"-1"-16"0"0,3-5 2274 0 0,-22 10-1916 0 0,-5 8-536 0 0,0 2-1 0 0,-37 28 0 0 0,42-26-304 0 0,0 0 1 0 0,1 1-1 0 0,1 1 0 0 0,0 1 0 0 0,1 0 0 0 0,-19 34 0 0 0,31-48 13 0 0,0 0 0 0 0,0 0 0 0 0,1 1 0 0 0,-1-1-1 0 0,1 1 1 0 0,1 0 0 0 0,-1-1 0 0 0,1 1 0 0 0,0 0 0 0 0,0 9-1 0 0,1-12 1 0 0,0-1-1 0 0,0 1 0 0 0,1 0 0 0 0,-1-1 1 0 0,1 1-1 0 0,0 0 0 0 0,0-1 0 0 0,0 1 0 0 0,0-1 1 0 0,1 1-1 0 0,-1-1 0 0 0,1 0 0 0 0,-1 1 1 0 0,1-1-1 0 0,0 0 0 0 0,0 0 0 0 0,0 0 0 0 0,0 0 1 0 0,0-1-1 0 0,0 1 0 0 0,0 0 0 0 0,1-1 1 0 0,-1 0-1 0 0,0 1 0 0 0,4 0 0 0 0,2 1 70 0 0,0 0-1 0 0,0-1 1 0 0,0 0-1 0 0,1-1 1 0 0,-1 1-1 0 0,1-1 1 0 0,-1-1-1 0 0,1 0 1 0 0,-1 0-1 0 0,15-3 1 0 0,9-2 197 0 0,44-14 0 0 0,-51 12-258 0 0,0-1-1 0 0,-1-1 0 0 0,0-1 1 0 0,-1-2-1 0 0,24-14 0 0 0,-38 20-33 0 0,0 0 0 0 0,0-1 0 0 0,-1 0 0 0 0,0 0 0 0 0,0-1 0 0 0,-1 0 0 0 0,0-1 0 0 0,0 1 0 0 0,-1-1 0 0 0,0 0 0 0 0,-1-1 0 0 0,0 1 0 0 0,-1-1 0 0 0,7-18 0 0 0,-9 17-12 0 0,0 0 0 0 0,0 1 1 0 0,-1-1-1 0 0,0 0 0 0 0,-1 0 0 0 0,0 0 0 0 0,-1 0 0 0 0,-2-12 1 0 0,1 16-5 0 0,1-1 0 0 0,-1 1 1 0 0,0 0-1 0 0,-1 0 1 0 0,0 0-1 0 0,0 0 0 0 0,-1 0 1 0 0,1 1-1 0 0,-1-1 1 0 0,-1 1-1 0 0,1 0 0 0 0,-10-9 1 0 0,11 13-39 0 0,-1-1 0 0 0,0 1 0 0 0,0-1 0 0 0,0 1 1 0 0,0 0-1 0 0,0 1 0 0 0,0-1 0 0 0,-1 1 0 0 0,1 0 0 0 0,0 0 1 0 0,-1 0-1 0 0,1 0 0 0 0,-1 1 0 0 0,1 0 0 0 0,-1 0 0 0 0,1 0 1 0 0,-1 0-1 0 0,1 1 0 0 0,-6 1 0 0 0,4-1-38 0 0,1 0 0 0 0,0 1 0 0 0,0-1 1 0 0,-1 1-1 0 0,1 1 0 0 0,1-1 0 0 0,-1 1 0 0 0,0-1 0 0 0,0 1 0 0 0,1 1 1 0 0,0-1-1 0 0,-1 0 0 0 0,2 1 0 0 0,-1 0 0 0 0,-6 8 0 0 0,9-10 23 0 0,0-1 0 0 0,0 1 1 0 0,0 0-1 0 0,0-1 0 0 0,0 1 0 0 0,1 0 0 0 0,-1-1 0 0 0,1 1 0 0 0,-1 0 1 0 0,1 0-1 0 0,0 0 0 0 0,0-1 0 0 0,0 4 0 0 0,0-4-56 0 0,0 0-1 0 0,0 0 1 0 0,1 1-1 0 0,-1-1 1 0 0,1 0-1 0 0,-1 0 1 0 0,1 0-1 0 0,-1 0 1 0 0,1 0-1 0 0,0 0 1 0 0,0 0-1 0 0,-1 0 1 0 0,1 0-1 0 0,0 0 0 0 0,0-1 1 0 0,0 1-1 0 0,0 0 1 0 0,0-1-1 0 0,0 1 1 0 0,0 0-1 0 0,2 0 1 0 0,11 5-1118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11775 0 0,'0'0'11111'0'0,"-1"2"-10921"0"0,-2 14 67 0 0,1-7-150 0 0,1 0-1 0 0,0 0 1 0 0,0 16-1 0 0,1-25-149 0 0,0 0-1 0 0,1 1 1 0 0,-1-1-1 0 0,1 1 1 0 0,-1-1 0 0 0,0 0-1 0 0,1 1 1 0 0,-1-1-1 0 0,1 0 1 0 0,-1 0-1 0 0,1 1 1 0 0,-1-1 0 0 0,1 0-1 0 0,-1 0 1 0 0,1 0-1 0 0,-1 1 1 0 0,1-1-1 0 0,-1 0 1 0 0,2 0 0 0 0,-1 0-110 0 0,11 3-878 0 0,2-1-37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90 13735 0 0,'-2'1'630'0'0,"-29"18"2931"0"0,34-19-3240 0 0,5 2-84 0 0,1-1 0 0 0,-1 0-1 0 0,1 0 1 0 0,0-1 0 0 0,10-2 0 0 0,48-7 701 0 0,-58 8-854 0 0,284-45 1946 0 0,-229 36-1714 0 0,100-18 303 0 0,-48 10-384 0 0,-116 18-232 0 0,0 1 0 0 0,1-1 0 0 0,-1 1 0 0 0,0-1 0 0 0,0 1 1 0 0,0 0-1 0 0,0-1 0 0 0,0 1 0 0 0,0-1 0 0 0,0 1 0 0 0,0 0 0 0 0,0-1 1 0 0,0 1-1 0 0,0-1 0 0 0,0 1 0 0 0,0 0 0 0 0,-3 6-10 0 0,0 0-1 0 0,-1 0 1 0 0,1 0-1 0 0,-1-1 1 0 0,-1 0-1 0 0,1 0 1 0 0,-7 7-1 0 0,-4 6-4 0 0,-69 86 12 0 0,-9 14 0 0 0,13-23 0 0 0,46-58 0 0 0,-37 35 12 0 0,8-10-73 0 0,54-50-117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9215 0 0,'0'0'831'0'0,"-2"0"-346"0"0,1 0-123 0 0,0 0-1 0 0,-1 0 0 0 0,1 0 0 0 0,0 0 0 0 0,0 0 1 0 0,0 0-1 0 0,0 0 0 0 0,0 1 0 0 0,0-1 0 0 0,-1 0 1 0 0,1 1-1 0 0,0-1 0 0 0,0 1 0 0 0,0-1 0 0 0,0 1 1 0 0,-1 0-1 0 0,0 1 116 0 0,-1 1 0 0 0,1-1 0 0 0,-1 0 0 0 0,1 1 0 0 0,-3 4 0 0 0,-1 2-161 0 0,1 0 1 0 0,-8 18-1 0 0,4-2-266 0 0,1 0 0 0 0,-6 39 0 0 0,4-17 4 0 0,6-25-54 0 0,1-9 0 0 0,0-1 0 0 0,-6 19 0 0 0,9-29 12 0 0,-1 0-1 0 0,1 0 0 0 0,-1 0 1 0 0,0-1-1 0 0,1 1 0 0 0,-1 0 1 0 0,0 0-1 0 0,0 0 0 0 0,-2 2 1 0 0,2 1-2054 0 0,1-5 2021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0:2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2759 0 0,'-1'1'644'0'0,"-31"15"7237"0"0,-1 2-3628 0 0,-116 75-1687 0 0,117-72-2245 0 0,1 1 0 0 0,-50 49-1 0 0,70-59-242 0 0,0-1 1 0 0,1 1-1 0 0,0 1 0 0 0,1 0 0 0 0,0 1 0 0 0,1-1 1 0 0,1 2-1 0 0,0-1 0 0 0,-7 24 0 0 0,13-35-70 0 0,0 0 0 0 0,0 1 1 0 0,1-1-1 0 0,-1 1 0 0 0,1-1 0 0 0,0 1 0 0 0,0-1 0 0 0,0 1 0 0 0,0-1 0 0 0,1 1 0 0 0,-1-1 0 0 0,1 1 1 0 0,0-1-1 0 0,0 0 0 0 0,0 1 0 0 0,3 3 0 0 0,-1-3 18 0 0,-1 0 0 0 0,1 0-1 0 0,0-1 1 0 0,0 1 0 0 0,1-1 0 0 0,-1 0 0 0 0,1 0 0 0 0,-1 0-1 0 0,1 0 1 0 0,0-1 0 0 0,5 3 0 0 0,3 0 38 0 0,1 0 0 0 0,-1 0 0 0 0,1-2 1 0 0,1 1-1 0 0,-1-2 0 0 0,0 0 0 0 0,22 1 1 0 0,-6-2 194 0 0,-1-1 1 0 0,1-2 0 0 0,30-6 0 0 0,-46 6-94 0 0,0-1-1 0 0,-1-1 0 0 0,0 0 1 0 0,1 0-1 0 0,-1-2 0 0 0,-1 1 1 0 0,1-1-1 0 0,-1-1 0 0 0,12-9 1 0 0,-13 8-42 0 0,0-1-1 0 0,0 0 1 0 0,0-1 0 0 0,-2 0 0 0 0,10-12-1 0 0,-14 15-103 0 0,0 1 0 0 0,-1-1 0 0 0,0 1-1 0 0,0-1 1 0 0,0 0 0 0 0,-1 0 0 0 0,0 0 0 0 0,-1-1-1 0 0,1 1 1 0 0,0-14 0 0 0,-2 8 4 0 0,0 0 0 0 0,0 0 0 0 0,-1 0 1 0 0,-1 1-1 0 0,0-1 0 0 0,-1 0 0 0 0,0 1 0 0 0,-7-16 1 0 0,8 23-33 0 0,-1-1 1 0 0,0 1-1 0 0,0 0 1 0 0,0 0-1 0 0,-1 0 1 0 0,0 0 0 0 0,0 1-1 0 0,0-1 1 0 0,0 1-1 0 0,-1 0 1 0 0,0 0 0 0 0,0 1-1 0 0,0-1 1 0 0,0 1-1 0 0,0 0 1 0 0,0 1-1 0 0,-1-1 1 0 0,0 1 0 0 0,-9-2-1 0 0,0 0-92 0 0,1 1 0 0 0,-1 1 0 0 0,0 0 0 0 0,0 1 0 0 0,0 1 0 0 0,0 0 0 0 0,0 1 0 0 0,1 0 0 0 0,-1 2 0 0 0,0-1 0 0 0,1 2 0 0 0,-1 0 0 0 0,-13 6 0 0 0,17-5-1789 0 0,5-2 774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3679 0 0,'0'0'614'0'0,"-2"1"600"0"0,-55 34 4159 0 0,-29 21-3048 0 0,-10 6-731 0 0,-42 18-137 0 0,-50 32-594 0 0,174-102-789 0 0,1 1 0 0 0,1 0 0 0 0,0 0 0 0 0,-13 15 0 0 0,21-20-41 0 0,-1 1-1 0 0,0-1 1 0 0,1 1-1 0 0,0-1 1 0 0,1 1 0 0 0,0 1-1 0 0,0-1 1 0 0,0 0-1 0 0,1 1 1 0 0,-3 14-1 0 0,5-19-15 0 0,0 0 0 0 0,-1 0 0 0 0,2 0 0 0 0,-1-1 0 0 0,0 1 0 0 0,0 0 0 0 0,1 0 0 0 0,0 0 0 0 0,-1 0 0 0 0,1-1-1 0 0,0 1 1 0 0,1 0 0 0 0,-1-1 0 0 0,0 1 0 0 0,1 0 0 0 0,-1-1 0 0 0,1 0 0 0 0,0 1 0 0 0,0-1 0 0 0,0 0 0 0 0,0 0 0 0 0,0 0 0 0 0,0 0 0 0 0,1-1-1 0 0,-1 1 1 0 0,0 0 0 0 0,1-1 0 0 0,0 0 0 0 0,-1 1 0 0 0,6 0 0 0 0,6 3 88 0 0,0-1 1 0 0,0-1-1 0 0,1 0 1 0 0,23 1-1 0 0,-1-3-377 0 0,-1-2 0 0 0,1-1 0 0 0,59-11 0 0 0,-74 10-6116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 4143 0 0,'4'-1'178'0'0,"-3"1"-149"0"0,0 0 0 0 0,0 0 0 0 0,0 0 0 0 0,14-13 12357 0 0,-22 16-11958 0 0,3-2-101 0 0,-23 9 62 0 0,1 1 0 0 0,0 2 0 0 0,1 0 0 0 0,0 2 1 0 0,-26 20-1 0 0,34-22-347 0 0,1 1 1 0 0,1 0-1 0 0,0 1 1 0 0,1 1-1 0 0,1 0 1 0 0,0 1-1 0 0,-19 33 1 0 0,30-45-41 0 0,-1 0 1 0 0,1 0-1 0 0,0 0 1 0 0,0 0-1 0 0,1 0 1 0 0,-1 1 0 0 0,1-1-1 0 0,0 8 1 0 0,1-11 1 0 0,0-1 0 0 0,0 1 0 0 0,0 0 0 0 0,0 0 0 0 0,1-1 0 0 0,-1 1 0 0 0,1 0 0 0 0,-1-1 0 0 0,1 1 0 0 0,-1 0 0 0 0,1-1 0 0 0,0 1 0 0 0,0-1 0 0 0,0 1-1 0 0,0-1 1 0 0,0 1 0 0 0,0-1 0 0 0,0 0 0 0 0,1 0 0 0 0,-1 1 0 0 0,0-1 0 0 0,1 0 0 0 0,-1 0 0 0 0,1 0 0 0 0,-1-1 0 0 0,1 1 0 0 0,-1 0 0 0 0,1 0 0 0 0,3 0 0 0 0,1 0 33 0 0,0 1-1 0 0,0-1 1 0 0,0-1 0 0 0,0 1-1 0 0,0-1 1 0 0,1 0 0 0 0,-1-1-1 0 0,0 1 1 0 0,0-1-1 0 0,0 0 1 0 0,8-3 0 0 0,9-4 184 0 0,33-15 1 0 0,-53 22-205 0 0,14-7 43 0 0,0 0 0 0 0,0-1 0 0 0,-1-1 0 0 0,0 0-1 0 0,-1-1 1 0 0,16-14 0 0 0,-27 21-57 0 0,1-1 0 0 0,-1 1 0 0 0,-1-1 0 0 0,1 0 0 0 0,-1 0 0 0 0,1 0 0 0 0,-1 0 0 0 0,-1 0-1 0 0,1-1 1 0 0,-1 0 0 0 0,0 1 0 0 0,0-1 0 0 0,-1 0 0 0 0,0 0 0 0 0,0 0 0 0 0,0 0 0 0 0,0 0 0 0 0,-1 0 0 0 0,0 0 0 0 0,-1 0 0 0 0,1 0 0 0 0,-1 0 0 0 0,-2-6 0 0 0,2 7-220 0 0,0 0 0 0 0,-1 0 0 0 0,0 0 0 0 0,0 0 0 0 0,0 0 0 0 0,0 1 0 0 0,-1-1 0 0 0,0 1 0 0 0,0-1 0 0 0,-5-5 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67 288 6447 0 0,'0'0'499'0'0,"-7"-3"-310"0"0,2 2 709 0 0,0-1-1 0 0,0 0 1 0 0,1 0-1 0 0,-1 0 0 0 0,1-1 1 0 0,-1 1-1 0 0,1-1 0 0 0,0 0 1 0 0,-5-5-1 0 0,8 7-803 0 0,0-1-1 0 0,0 1 1 0 0,0 0 0 0 0,0-1-1 0 0,0 1 1 0 0,1-1 0 0 0,-1 1-1 0 0,0-1 1 0 0,1 1 0 0 0,-1-1-1 0 0,1 0 1 0 0,0 1-1 0 0,-1-1 1 0 0,1 1 0 0 0,0-1-1 0 0,0 0 1 0 0,0 1 0 0 0,0-1-1 0 0,0 0 1 0 0,1 1 0 0 0,-1-1-1 0 0,0 0 1 0 0,1 1-1 0 0,-1-1 1 0 0,1 1 0 0 0,-1-1-1 0 0,1 1 1 0 0,0-1 0 0 0,0 1-1 0 0,0-1 1 0 0,0 1 0 0 0,1-2-1 0 0,14-16-51 0 0,0 2 1 0 0,1-1-1 0 0,1 2 0 0 0,0 0 0 0 0,25-15 1 0 0,-18 13-238 0 0,41-21 0 0 0,-56 34 187 0 0,0 0 0 0 0,1 1 0 0 0,0 0-1 0 0,0 1 1 0 0,0 0 0 0 0,0 0 0 0 0,15 0 0 0 0,-24 2 25 0 0,0 1 0 0 0,-1 0 0 0 0,1 0 0 0 0,0 0 0 0 0,-1 0 0 0 0,1 0 0 0 0,0 1 0 0 0,0-1 0 0 0,-1 1 0 0 0,1-1 0 0 0,0 1 0 0 0,-1-1 0 0 0,1 1 0 0 0,-1 0 0 0 0,1 0 0 0 0,-1 0 0 0 0,1 0 0 0 0,-1 0 0 0 0,0 0 0 0 0,1 0 0 0 0,-1 0 1 0 0,0 0-1 0 0,0 1 0 0 0,0-1 0 0 0,0 0 0 0 0,0 1 0 0 0,0-1 0 0 0,0 1 0 0 0,0-1 0 0 0,-1 1 0 0 0,1 0 0 0 0,-1-1 0 0 0,1 1 0 0 0,-1 0 0 0 0,1-1 0 0 0,-1 4 0 0 0,1 5 117 0 0,-1 0 1 0 0,0-1-1 0 0,-1 1 0 0 0,0 0 1 0 0,-3 10-1 0 0,3-15-97 0 0,-6 25 521 0 0,-20 55-1 0 0,0-4-402 0 0,24-68-793 0 0,0 1 0 0 0,0-1 0 0 0,2 1 0 0 0,-1 14 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651 788 11519 0 0,'0'0'887'0'0,"1"-1"-370"0"0,4-5 636 0 0,0-1-1 0 0,0 0 1 0 0,-1 0-1 0 0,5-8 1 0 0,9-16 27 0 0,30-36 41 0 0,-8 12-561 0 0,46-82-1 0 0,25-113-787 0 0,-92 204-143 0 0,-14 35 144 0 0,18-51-578 0 0,-21 55 539 0 0,0 0 0 0 0,0 1 0 0 0,-1-1 0 0 0,0 0 0 0 0,-1 0 0 0 0,0 0 0 0 0,0-8 0 0 0,0 14 122 0 0,0 0 0 0 0,0 0 0 0 0,0 0 0 0 0,-1 0 0 0 0,1 0 0 0 0,0 0 0 0 0,0 0 0 0 0,-1 0 0 0 0,1 0 0 0 0,-1 0 0 0 0,1 0 0 0 0,-1 0 0 0 0,1 0 0 0 0,-1 0 0 0 0,1 1 0 0 0,-1-1 0 0 0,0 0-1 0 0,0 0 1 0 0,1 1 0 0 0,-1-1 0 0 0,0 0 0 0 0,-1 0 0 0 0,0 1 11 0 0,1-1-1 0 0,0 1 0 0 0,-1-1 1 0 0,1 1-1 0 0,-1 0 1 0 0,1 0-1 0 0,-1 0 0 0 0,1 0 1 0 0,-1 0-1 0 0,1 0 1 0 0,-1 1-1 0 0,1-1 0 0 0,-3 1 1 0 0,-3 2-28 0 0,0-1 1 0 0,1 1-1 0 0,0 1 1 0 0,-1-1-1 0 0,-5 6 1 0 0,-11 9 52 0 0,0 1 1 0 0,2 0 0 0 0,-37 45 0 0 0,-44 76 138 0 0,77-104-80 0 0,-16 27 219 0 0,-63 130 1 0 0,-10 79 266 0 0,55-128-263 0 0,-102 212 1506 0 0,147-327-1722 0 0,-2-1 1 0 0,0-1-1 0 0,-2-1 1 0 0,-1 0-1 0 0,-2-1 1 0 0,-40 39-1 0 0,49-53-27 0 0,9-8-320 0 0,0 0 1 0 0,-1 1-1 0 0,1-1 1 0 0,-1 0 0 0 0,0-1-1 0 0,0 1 1 0 0,0-1-1 0 0,-5 3 1 0 0,-2-3-1115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6911 0 0,'0'0'623'0'0,"2"-1"-514"0"0,29-6-163 0 0,18 1 6097 0 0,-1 1 288 0 0,-17-2-5148 0 0,123-38-82 0 0,-76 21-293 0 0,99-19 0 0 0,-106 36-2355 0 0,-41 5-170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3679 0 0,'0'0'284'0'0,"0"3"294"0"0,-12 59 13147 0 0,-1-19-10381 0 0,5-20-2502 0 0,-2 4-450 0 0,-1-1 1 0 0,-17 31 0 0 0,28-55-783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184 274 5983 0 0,'-1'2'464'0'0,"-6"21"-703"0"0,-23 77 10877 0 0,29-97-10420 0 0,0 0 1 0 0,0-1-1 0 0,-1 1 0 0 0,1-1 1 0 0,-1 1-1 0 0,0-1 0 0 0,0 0 1 0 0,0 0-1 0 0,0 0 0 0 0,0 0 1 0 0,-1 0-1 0 0,1 0 0 0 0,0 0 1 0 0,-1-1-1 0 0,1 1 1 0 0,-1-1-1 0 0,0 0 0 0 0,1 0 1 0 0,-1 0-1 0 0,0 0 0 0 0,0 0 1 0 0,0-1-1 0 0,0 1 0 0 0,0-1 1 0 0,-5 0-1 0 0,5 1-196 0 0,0-1 1 0 0,-1 0-1 0 0,1 0 1 0 0,0-1-1 0 0,0 1 0 0 0,0-1 1 0 0,0 1-1 0 0,0-1 1 0 0,0 0-1 0 0,0 0 0 0 0,0-1 1 0 0,0 1-1 0 0,0 0 1 0 0,1-1-1 0 0,-1 0 0 0 0,0 1 1 0 0,1-1-1 0 0,0 0 1 0 0,-1-1-1 0 0,1 1 0 0 0,0 0 1 0 0,0-1-1 0 0,-3-3 0 0 0,3 0 28 0 0,0 0 0 0 0,0 0 0 0 0,0 0 0 0 0,1 0 0 0 0,0-1 0 0 0,0 1 0 0 0,0 0-1 0 0,1-1 1 0 0,0 1 0 0 0,0 0 0 0 0,1-1 0 0 0,-1 1 0 0 0,2 0 0 0 0,-1 0 0 0 0,0 0-1 0 0,1-1 1 0 0,5-9 0 0 0,1-1 32 0 0,1 0 0 0 0,0 1 0 0 0,1-1-1 0 0,21-23 1 0 0,-17 23-103 0 0,0 1 1 0 0,2 0-1 0 0,0 1 0 0 0,1 1 1 0 0,0 1-1 0 0,1 0 0 0 0,1 2 0 0 0,0 0 1 0 0,0 0-1 0 0,1 2 0 0 0,1 1 1 0 0,27-8-1 0 0,-36 13-1 0 0,-1 1 1 0 0,1 0 0 0 0,0 1-1 0 0,-1 1 1 0 0,15 0-1 0 0,-20 1 10 0 0,1-1 0 0 0,0 1-1 0 0,-1 0 1 0 0,1 1 0 0 0,-1 0-1 0 0,1 0 1 0 0,-1 0 0 0 0,0 1-1 0 0,0 0 1 0 0,9 5 0 0 0,-13-6 11 0 0,-1-1 1 0 0,1 0-1 0 0,0 1 0 0 0,-1-1 1 0 0,1 1-1 0 0,-1 0 0 0 0,0 0 1 0 0,1-1-1 0 0,-1 1 1 0 0,0 0-1 0 0,0 0 0 0 0,0 0 1 0 0,0 0-1 0 0,-1 0 0 0 0,1 0 1 0 0,0 5-1 0 0,0-4 1 0 0,-1 1 0 0 0,0 0-1 0 0,0-1 1 0 0,-1 1 0 0 0,1-1 0 0 0,-1 1-1 0 0,0 0 1 0 0,0-1 0 0 0,-2 6-1 0 0,-2 1 2 0 0,0 1-1 0 0,-1-1 1 0 0,0 0-1 0 0,0 0 1 0 0,-12 12-1 0 0,-41 42 59 0 0,-75 62-1 0 0,24-39-435 0 0,33-36-5120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33 12895 0 0,'22'-33'4732'0'0,"-22"36"-4468"0"0,1 2-240 0 0,0 1 0 0 0,-1 0 0 0 0,0 0 0 0 0,0 0 0 0 0,0-1 0 0 0,-1 1 0 0 0,0 0 0 0 0,0 0 0 0 0,0-1 0 0 0,-3 7 0 0 0,-24 57 658 0 0,23-58-592 0 0,-30 59 586 0 0,-2-1 0 0 0,-81 110 0 0 0,45-86-482 0 0,-96 96 0 0 0,-7-22-274 0 0,149-141-1794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4607 0 0,'0'0'208'0'0,"2"1"-9"0"0,18 3 247 0 0,14-4 5544 0 0,4 0-985 0 0,-7 2-3508 0 0,0-2 0 0 0,0-2 1 0 0,33-5-1 0 0,-17 2-326 0 0,-32 4-820 0 0,-10 1-292 0 0,0 0 0 0 0,0-1 0 0 0,1 1 0 0 0,-1-1 0 0 0,0 0 0 0 0,0 0 0 0 0,0-1 0 0 0,0 1 0 0 0,0-1 0 0 0,-1 0 0 0 0,1-1 0 0 0,0 1 0 0 0,-1-1 0 0 0,0 0 0 0 0,1 0 0 0 0,3-4-1 0 0,-7 6-175 0 0,-12 0-457 0 0,10 1 540 0 0,-1-1 1 0 0,1 1 0 0 0,-1 0-1 0 0,0 0 1 0 0,1 0 0 0 0,-1 0-1 0 0,1 0 1 0 0,-1 1 0 0 0,0-1-1 0 0,-2 1 1 0 0,-5 3-20 0 0,-1 0 1 0 0,1 1-1 0 0,0 0 0 0 0,0 1 1 0 0,0 0-1 0 0,-9 8 0 0 0,-44 46-201 0 0,46-44 254 0 0,1 1 0 0 0,-12 20 0 0 0,22-30 0 0 0,0 0 0 0 0,1 0 0 0 0,0 1 0 0 0,1 0 0 0 0,0 0 0 0 0,0 0 0 0 0,1 0 0 0 0,-3 14 0 0 0,5-21-51 0 0,0 1 0 0 0,0-1 0 0 0,0 1 1 0 0,0 0-1 0 0,0-1 0 0 0,0 1 0 0 0,0-1 0 0 0,0 1 0 0 0,1 0 0 0 0,-1-1 0 0 0,1 1 0 0 0,-1-1 1 0 0,1 1-1 0 0,0-1 0 0 0,0 1 0 0 0,-1-1 0 0 0,1 0 0 0 0,0 1 0 0 0,0-1 0 0 0,0 0 0 0 0,0 0 0 0 0,1 0 1 0 0,-1 1-1 0 0,0-1 0 0 0,0 0 0 0 0,1-1 0 0 0,-1 1 0 0 0,3 1 0 0 0,10 2-1601 0 0</inkml:trace>
  <inkml:trace contextRef="#ctx0" brushRef="#br0" timeOffset="1">392 336 9671 0 0,'0'0'748'0'0,"0"-9"6410"0"0,1 3-6737 0 0,0-1 1 0 0,0 1-1 0 0,0 0 0 0 0,1 0 1 0 0,-1 1-1 0 0,1-1 1 0 0,1 0-1 0 0,-1 0 1 0 0,1 1-1 0 0,0 0 1 0 0,1-1-1 0 0,-1 1 1 0 0,1 0-1 0 0,0 1 1 0 0,0-1-1 0 0,7-5 1 0 0,9-8-256 0 0,2 1 0 0 0,32-21 0 0 0,-36 27 68 0 0,22-15-229 0 0,1 1 0 0 0,1 3 1 0 0,61-24-1 0 0,-95 44-15 0 0,0-1 0 0 0,0 2-1 0 0,1-1 1 0 0,-1 1 0 0 0,1 0-1 0 0,10 0 1 0 0,-8 3-1 0 0,-10-1 9 0 0,0 0-1 0 0,0 0 0 0 0,0 0 1 0 0,0 0-1 0 0,0 0 0 0 0,0 1 1 0 0,-1-1-1 0 0,1 0 0 0 0,0 0 0 0 0,-1 1 1 0 0,1-1-1 0 0,-1 0 0 0 0,1 1 1 0 0,-1-1-1 0 0,0 0 0 0 0,1 1 1 0 0,-1-1-1 0 0,0 1 0 0 0,0-1 0 0 0,0 3 1 0 0,-1 3 3 0 0,1-1-1 0 0,-1 0 1 0 0,-2 9 0 0 0,-3 4 34 0 0,-1-1 0 0 0,0-1 1 0 0,-1 1-1 0 0,-1-1 0 0 0,-17 23 0 0 0,-17 35 66 0 0,38-60-101 0 0,4-14-137 0 0,1 0 1 0 0,0 1-1 0 0,0-1 0 0 0,0 0 0 0 0,-1 0 1 0 0,1 1-1 0 0,1-1 0 0 0,-1 0 1 0 0,0 1-1 0 0,0-1 0 0 0,0 0 0 0 0,1 0 1 0 0,-1 1-1 0 0,1-1 0 0 0,-1 0 1 0 0,2 2-1 0 0,-1-2-316 0 0,0 0 1 0 0,0 1-1 0 0,0-1 1 0 0,0 0-1 0 0,0 0 1 0 0,0 0-1 0 0,1 0 1 0 0,-1-1-1 0 0,0 1 1 0 0,1 0 0 0 0,-1-1-1 0 0,3 2 1 0 0,8 2-7062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302 611 10591 0 0,'0'0'2486'0'0,"0"3"-981"0"0,-12 41 5048 0 0,13-39-6089 0 0,-1-5-444 0 0,0 0 0 0 0,0 1-1 0 0,0-1 1 0 0,0 0 0 0 0,0 1-1 0 0,0-1 1 0 0,0 0 0 0 0,0 1-1 0 0,0-1 1 0 0,0 0 0 0 0,0 1-1 0 0,0-1 1 0 0,0 0-1 0 0,0 1 1 0 0,1-1 0 0 0,-1 0-1 0 0,0 0 1 0 0,0 1 0 0 0,0-1-1 0 0,0 0 1 0 0,0 0 0 0 0,1 1-1 0 0,-1-1 1 0 0,0 0 0 0 0,0 0-1 0 0,1 1 1 0 0,-1-1 0 0 0,0 0-1 0 0,0 0 1 0 0,1 0 0 0 0,-1 0-1 0 0,0 1 1 0 0,0-1 0 0 0,1 0-1 0 0,5-1 73 0 0,0-1-1 0 0,-1 0 1 0 0,1 0 0 0 0,-1 0-1 0 0,1 0 1 0 0,-1-1-1 0 0,0 0 1 0 0,0 0-1 0 0,0 0 1 0 0,-1-1 0 0 0,1 0-1 0 0,-1 0 1 0 0,7-7-1 0 0,7-10 199 0 0,25-37-1 0 0,-34 45-230 0 0,5-8-24 0 0,-1 0 0 0 0,-1-2 0 0 0,-1 1 1 0 0,-1-1-1 0 0,-1-1 0 0 0,-1 0 0 0 0,5-29 0 0 0,-8 31-169 0 0,-2 0 1 0 0,-1-1 0 0 0,0 1-1 0 0,-2-1 1 0 0,0 1-1 0 0,-2-1 1 0 0,-1 1 0 0 0,-6-27-1 0 0,2 15-163 0 0,4 20 22 0 0,0 0-1 0 0,-6-17 0 0 0,8 30 168 0 0,0 1-271 0 0,0 1 370 0 0,0-1-1 0 0,0 1 1 0 0,0 0-1 0 0,0-1 1 0 0,0 1-1 0 0,0 0 1 0 0,0 0-1 0 0,0 0 1 0 0,1-1-1 0 0,-1 1 1 0 0,0 0-1 0 0,0 0 1 0 0,1 0-1 0 0,-1 0 0 0 0,1 0 1 0 0,-1 0-1 0 0,1 1 1 0 0,-1 1-1 0 0,-8 22-48 0 0,-22 104-1 0 0,-19 70 75 0 0,-75 132 105 0 0,104-281-113 0 0,-153 386 88 0 0,160-398-414 0 0,-2-1-1 0 0,-35 58 0 0 0,50-93 223 0 0,13-15-3936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14 10135 0 0,'0'-1'778'0'0,"0"-5"931"0"0,0 6-1510 0 0,0-1-1 0 0,-1 1 1 0 0,1 0 0 0 0,0-1-1 0 0,0 1 1 0 0,-1 0 0 0 0,1-1-1 0 0,0 1 1 0 0,-1 0 0 0 0,1-1-1 0 0,0 1 1 0 0,-1 0 0 0 0,1 0-1 0 0,0-1 1 0 0,-1 1 0 0 0,1 0-1 0 0,-1 0 1 0 0,1 0 0 0 0,-1 0-1 0 0,1 0 1 0 0,0 0 0 0 0,-1-1-1 0 0,1 1 1 0 0,-1 0 0 0 0,1 0-1 0 0,-1 0 1 0 0,-12 0 740 0 0,11 0-866 0 0,0 1 1 0 0,-1-1 0 0 0,1 1-1 0 0,0 0 1 0 0,0 0 0 0 0,1 0 0 0 0,-1 0-1 0 0,0 0 1 0 0,0 0 0 0 0,0 0 0 0 0,-1 2-1 0 0,-20 19 567 0 0,17-15-450 0 0,-33 36 889 0 0,-54 76 1 0 0,29-33-626 0 0,47-64-368 0 0,2-4 92 0 0,0 1-1 0 0,-14 27 1 0 0,20-25 87 0 0,8-19-122 0 0,2 0 1 0 0,0-1-129 0 0,1 1 1 0 0,-1 0-1 0 0,0-1 1 0 0,1 1-1 0 0,0-1 0 0 0,-1 1 1 0 0,1-1-1 0 0,0 0 0 0 0,0 0 1 0 0,0 0-1 0 0,0 0 0 0 0,0 0 1 0 0,0 0-1 0 0,0-1 1 0 0,0 1-1 0 0,0-1 0 0 0,0 1 1 0 0,0-1-1 0 0,0 0 0 0 0,0 0 1 0 0,1 0-1 0 0,-1 0 0 0 0,0 0 1 0 0,0 0-1 0 0,4-1 0 0 0,7-2-96 0 0,1 0-1 0 0,-1-1 1 0 0,14-5-1 0 0,-6 2-202 0 0,37-11-2737 0 0,-26 7 1221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89 12439 0 0,'0'0'9216'0'0,"2"1"-8753"0"0,0 0-341 0 0,0 0-1 0 0,0-1 1 0 0,0 1 0 0 0,0 0-1 0 0,0-1 1 0 0,0 0 0 0 0,1 1-1 0 0,-1-1 1 0 0,0 0 0 0 0,3 0-1 0 0,28-4 926 0 0,-11 2-762 0 0,-15 1-249 0 0,1 0-1 0 0,-1-1 0 0 0,1 0 0 0 0,-1 0 1 0 0,0-1-1 0 0,1 0 0 0 0,-1 0 0 0 0,8-5 1 0 0,-1-1-54 0 0,0 0 1 0 0,22-20 0 0 0,-28 19-263 0 0,-8 10 265 0 0,0 0 0 0 0,0 0-1 0 0,0 0 1 0 0,0 0 0 0 0,0 0-1 0 0,0-1 1 0 0,0 1 0 0 0,0 0-1 0 0,0 0 1 0 0,0 0 0 0 0,0 0-1 0 0,0-1 1 0 0,0 1 0 0 0,0 0-1 0 0,0 0 1 0 0,0 0-1 0 0,0 0 1 0 0,0-1 0 0 0,0 1-1 0 0,0 0 1 0 0,0 0 0 0 0,0 0-1 0 0,0 0 1 0 0,-1 0 0 0 0,1-1-1 0 0,0 1 1 0 0,0 0 0 0 0,0 0-1 0 0,0 0 1 0 0,0 0 0 0 0,0 0-1 0 0,-1 0 1 0 0,1 0-1 0 0,0-1 1 0 0,0 1 0 0 0,-2 0-30 0 0,0-1 0 0 0,0 1 0 0 0,0 0 1 0 0,0 0-1 0 0,0 0 0 0 0,-1 0 0 0 0,1 0 0 0 0,0 0 1 0 0,-2 1-1 0 0,-10 2-19 0 0,0 0-1 0 0,1 1 1 0 0,-1 1 0 0 0,1 0 0 0 0,0 0 0 0 0,0 2-1 0 0,-17 11 1 0 0,-4 5 75 0 0,-40 36 0 0 0,40-30 101 0 0,1 2 1 0 0,2 1 0 0 0,-40 54-1 0 0,66-79-104 0 0,0 1-1 0 0,1 0 0 0 0,-1 0 0 0 0,2 0 0 0 0,-1 1 0 0 0,-3 12 0 0 0,6-18-2 0 0,1 0 1 0 0,-1 0-1 0 0,1 0 0 0 0,0 0 1 0 0,0 0-1 0 0,0 0 0 0 0,0 0 1 0 0,0 0-1 0 0,1 0 0 0 0,0 4 1 0 0,0-5-1 0 0,0-1 1 0 0,0 1 0 0 0,0 0 0 0 0,0 0 0 0 0,0-1 0 0 0,0 1 0 0 0,0-1-1 0 0,0 1 1 0 0,0-1 0 0 0,1 0 0 0 0,-1 1 0 0 0,1-1 0 0 0,-1 0-1 0 0,1 0 1 0 0,-1 0 0 0 0,1 0 0 0 0,3 1 0 0 0,2 1 25 0 0,1-1 0 0 0,0 0-1 0 0,-1 0 1 0 0,1-1 0 0 0,0 0 0 0 0,0 0 0 0 0,0-1 0 0 0,12-1 0 0 0,-3 0-251 0 0,-1-1 1 0 0,33-9 0 0 0,-37 7-795 0 0,0 0-1 0 0,16-8 1 0 0,-4-2-6494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5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5983 0 0,'-1'1'9720'0'0,"-1"0"-9533"0"0,-16 10 452 0 0,0 0 0 0 0,1 1 0 0 0,-21 19 0 0 0,5 1-408 0 0,-111 114-77 0 0,127-126-129 0 0,-86 108-82 0 0,90-110 131 0 0,0 1-1 0 0,2 1 0 0 0,1 0 1 0 0,0 1-1 0 0,-8 25 0 0 0,16-40-15 0 0,1 0-1 0 0,-1 0 1 0 0,1 0-1 0 0,0 0 1 0 0,1 0-1 0 0,-1 1 1 0 0,1-1 0 0 0,1 0-1 0 0,-1 0 1 0 0,1 0-1 0 0,3 12 1 0 0,-3-13 4 0 0,1 0 0 0 0,1-1 0 0 0,-1 1 1 0 0,1 0-1 0 0,-1-1 0 0 0,1 0 0 0 0,0 1 1 0 0,1-1-1 0 0,-1-1 0 0 0,1 1 0 0 0,0 0 0 0 0,0-1 1 0 0,0 0-1 0 0,6 4 0 0 0,-2-2 33 0 0,1-1 0 0 0,-1 0-1 0 0,1 0 1 0 0,0-1 0 0 0,0-1-1 0 0,0 1 1 0 0,1-1 0 0 0,-1-1-1 0 0,1 0 1 0 0,-1 0 0 0 0,0-1-1 0 0,1 0 1 0 0,-1 0 0 0 0,15-3-1 0 0,10-4 102 0 0,-1-1-1 0 0,52-20 1 0 0,-43 13-32 0 0,0-1-1 0 0,47-28 1 0 0,-77 37-118 0 0,0 0 0 0 0,0-1-1 0 0,-1 0 1 0 0,0-1 0 0 0,0 0 0 0 0,-1-1 0 0 0,0 0 0 0 0,-1-1 0 0 0,0 0-1 0 0,-1 0 1 0 0,9-17 0 0 0,-14 20-30 0 0,1 1 0 0 0,-2-1 0 0 0,1 0 0 0 0,-1-1 0 0 0,-1 1-1 0 0,0 0 1 0 0,0 0 0 0 0,0-1 0 0 0,-1 1 0 0 0,0 0 0 0 0,-1-1 0 0 0,0 1 0 0 0,0 0 0 0 0,-1-1-1 0 0,-3-11 1 0 0,-6-10 101 0 0,-1 1 0 0 0,-28-51 0 0 0,8 16-50 0 0,19 37-293 0 0,-24-41 0 0 0,36 67 74 0 0,0 3-290 0 0,0-1 364 0 0,0 1 1 0 0,0 0-1 0 0,1-1 0 0 0,-1 1 0 0 0,0 0 0 0 0,1-1 0 0 0,-1 1 0 0 0,1 0 0 0 0,-1 0 1 0 0,1 3-1 0 0,-1-1-76 0 0,-5 24-3509 0 0,4-19 713 0 0,-2 9-3909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10135 0 0,'-7'-6'10702'0'0,"20"38"-8529"0"0,-10-26-2081 0 0,-2-4-66 0 0,-1 0-1 0 0,1 0 1 0 0,0 0-1 0 0,-1 0 0 0 0,1 0 1 0 0,-1 1-1 0 0,0-1 0 0 0,0 0 1 0 0,0 0-1 0 0,0 0 1 0 0,0 0-1 0 0,-1 3 0 0 0,1-1-77 0 0,0 0 0 0 0,-1 0 0 0 0,0-1-1 0 0,0 1 1 0 0,0-1 0 0 0,0 1-1 0 0,-3 5 1 0 0,-3 3-2723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5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69 184 7831 0 0,'-11'1'1011'0'0,"0"0"-1"0"0,-20 5 1 0 0,15-3 7653 0 0,47-5-7959 0 0,1-1 0 0 0,-2-2 0 0 0,48-13 0 0 0,-24 5-422 0 0,-52 13-278 0 0,458-106 1279 0 0,-452 104-1275 0 0,26-7 42 0 0,0-1 0 0 0,33-15 1 0 0,-65 24 2 0 0,1 11 17 0 0,-3-7-71 0 0,0 1 0 0 0,0-1 0 0 0,0 0 1 0 0,-1 1-1 0 0,1-1 0 0 0,-1 0 0 0 0,0 0 0 0 0,-2 6 0 0 0,-13 28 29 0 0,11-25-6 0 0,-27 49-17 0 0,-71 102-1 0 0,91-146-5 0 0,-115 152-25 0 0,-17 26-30 0 0,105-129-1353 0 0,38-64 909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5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3223 0 0,'0'0'12014'0'0,"1"0"-11013"0"0,6 3-654 0 0,-1-1 0 0 0,1 0 1 0 0,-1 0-1 0 0,1-1 0 0 0,0 0 0 0 0,-1 0 1 0 0,1 0-1 0 0,0-1 0 0 0,7-1 0 0 0,66-8 919 0 0,-68 7-1085 0 0,51-9 403 0 0,24-4-184 0 0,-28 11-3547 0 0,-48 4-3784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0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11975 0 0,'2'-1'6747'0'0,"7"0"-5675"0"0,31-6 1588 0 0,72-21 0 0 0,-82 19-2460 0 0,0 0 1 0 0,41-5 0 0 0,-44 10-2027 0 0,36 1 0 0 0,-47 3 193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422 184 10567 0 0,'0'0'482'0'0,"-2"0"-8"0"0,-4 1-355 0 0,1-1 1 0 0,-1 1-1 0 0,0 0 0 0 0,1 1 0 0 0,-1 0 0 0 0,-6 3 0 0 0,-21 5 5167 0 0,33-10-5215 0 0,-1 0-1 0 0,1 0 1 0 0,0 1 0 0 0,-1-1-1 0 0,1 0 1 0 0,0 0-1 0 0,-1 1 1 0 0,1-1 0 0 0,0 0-1 0 0,0 1 1 0 0,-1-1-1 0 0,1 1 1 0 0,0-1 0 0 0,0 0-1 0 0,0 1 1 0 0,-1-1-1 0 0,1 1 1 0 0,0-1 0 0 0,0 1-1 0 0,9 0 51 0 0,0-1 0 0 0,-1 0 0 0 0,1 0 0 0 0,0-1 0 0 0,-1 0 0 0 0,1-1 0 0 0,13-3 0 0 0,62-27 304 0 0,-35 13-234 0 0,438-127 457 0 0,-472 144-698 0 0,-1-1 0 0 0,1 2-1 0 0,17 0 1 0 0,-32 1 37 0 0,1 0 1 0 0,-1 0 0 0 0,0 0-1 0 0,0 0 1 0 0,1 0-1 0 0,-1 0 1 0 0,0 0-1 0 0,1 1 1 0 0,-1-1-1 0 0,0 0 1 0 0,0 0-1 0 0,1 0 1 0 0,-1 0 0 0 0,0 1-1 0 0,0-1 1 0 0,0 0-1 0 0,1 0 1 0 0,-1 0-1 0 0,0 1 1 0 0,0-1-1 0 0,0 0 1 0 0,1 0 0 0 0,-1 1-1 0 0,0-1 1 0 0,0 0-1 0 0,0 0 1 0 0,0 1-1 0 0,0-1 1 0 0,0 0-1 0 0,0 1 1 0 0,0-1-1 0 0,0 0 1 0 0,0 0 0 0 0,0 1-1 0 0,0-1 1 0 0,0 0-1 0 0,0 1 1 0 0,0-1-1 0 0,0 0 1 0 0,0 1-1 0 0,0-1 1 0 0,0 0 0 0 0,0 1-1 0 0,-5 13-164 0 0,3-11 178 0 0,0 1 0 0 0,0 0 0 0 0,-1-1 0 0 0,0 0 1 0 0,0 1-1 0 0,0-1 0 0 0,0 0 0 0 0,0-1 0 0 0,0 1 1 0 0,-5 2-1 0 0,-40 23 75 0 0,32-20-51 0 0,-285 177-257 0 0,276-168 199 0 0,-55 37-371 0 0,-121 106 0 0 0,55-29 249 0 0,108-101-15 0 0,-84 52-1 0 0,97-70-96 0 0,-37 12-1 0 0,46-19 2846 0 0,186-17-1415 0 0,-112 6-848 0 0,58-8 161 0 0,-44 3-305 0 0,1 3-1 0 0,85 2 1 0 0,-108 9-584 0 0,-48-3 314 0 0,5-3-1412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4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16 129 5527 0 0,'-15'-2'7748'0'0,"28"7"-7119"0"0,0-1-1 0 0,1 0 1 0 0,0-1 0 0 0,0 0-1 0 0,0-1 1 0 0,0-1 0 0 0,0 0-1 0 0,27-2 1 0 0,12-5-95 0 0,54-12-1 0 0,-63 9 145 0 0,170-35 300 0 0,116-19-1668 0 0,-276 54-2459 0 0,-51 9 1635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 8751 0 0,'10'-1'-785'0'0,"5"0"5644"0"0,-15 1-4779 0 0,1 0-1 0 0,-1 0 1 0 0,0 1-1 0 0,0-1 1 0 0,1 0-1 0 0,-1 0 1 0 0,0 1-1 0 0,0-1 1 0 0,0 0-1 0 0,1 0 0 0 0,-1 1 1 0 0,0-1-1 0 0,0 0 1 0 0,0 0-1 0 0,1 1 1 0 0,-1-1-1 0 0,0 0 1 0 0,0 1-1 0 0,0-1 0 0 0,0 0 1 0 0,0 1-1 0 0,0-1 1 0 0,0 0-1 0 0,0 1 1 0 0,0-1-1 0 0,0 0 1 0 0,0 1-1 0 0,0-1 1 0 0,0 0-1 0 0,0 1 0 0 0,0-1 1 0 0,0 0-1 0 0,0 1 1 0 0,0-1-1 0 0,-1 0 1 0 0,1 0-1 0 0,0 1 1 0 0,-2 3-54 0 0,1-1 0 0 0,-1 1 0 0 0,0-1 0 0 0,1 0 0 0 0,-2 0 0 0 0,1 0 0 0 0,0 0 0 0 0,-1 0 0 0 0,1 0 0 0 0,-5 3 0 0 0,-32 24 365 0 0,28-22-170 0 0,-46 32 184 0 0,-82 44 0 0 0,102-66-580 0 0,-2-1 1 0 0,0-1 0 0 0,-41 9-1 0 0,56-19 135 0 0,0 0-1 0 0,-1-2 0 0 0,1-2 0 0 0,-1 0 1 0 0,0-1-1 0 0,-36-4 0 0 0,55 3 72 0 0,-1-1 0 0 0,1 0 0 0 0,0-1-1 0 0,0 1 1 0 0,0-1 0 0 0,0-1 0 0 0,-7-3 0 0 0,12 6-18 0 0,0-1 1 0 0,-1 0-1 0 0,1 1 0 0 0,0-1 1 0 0,1 0-1 0 0,-1 0 1 0 0,0 0-1 0 0,0 0 0 0 0,0 0 1 0 0,0 0-1 0 0,1 0 1 0 0,-1 0-1 0 0,0 0 0 0 0,1 0 1 0 0,-1-1-1 0 0,1 1 1 0 0,-1-2-1 0 0,1 2-7 0 0,0-1-1 0 0,0 0 1 0 0,0 1-1 0 0,0-1 0 0 0,1 0 1 0 0,-1 1-1 0 0,0-1 1 0 0,1 0-1 0 0,0 1 1 0 0,-1-1-1 0 0,1 1 1 0 0,0-1-1 0 0,-1 1 1 0 0,1-1-1 0 0,0 1 1 0 0,2-3-1 0 0,5-4 9 0 0,-1 0 0 0 0,1 1 0 0 0,0 0 0 0 0,1 0 0 0 0,0 1 1 0 0,0 0-1 0 0,0 0 0 0 0,1 1 0 0 0,-1 0 0 0 0,1 1 0 0 0,1 0 0 0 0,14-3 0 0 0,-19 5 60 0 0,0 1 0 0 0,0 0 0 0 0,0 1 0 0 0,0-1 0 0 0,0 1 0 0 0,0 0 0 0 0,0 1 0 0 0,0-1 0 0 0,0 1 0 0 0,0 0 0 0 0,0 1 0 0 0,-1 0 0 0 0,1 0 0 0 0,0 0 0 0 0,-1 0 0 0 0,1 1 0 0 0,-1 0 0 0 0,0 0 0 0 0,0 0 0 0 0,0 1 0 0 0,-1 0 0 0 0,1 0 0 0 0,-1 0 0 0 0,0 0 0 0 0,0 1 0 0 0,0 0 0 0 0,4 6 0 0 0,13 23 168 0 0,-12-18-121 0 0,20 25-1 0 0,-25-37-103 0 0,0 0 0 0 0,-1 0 0 0 0,1 0-1 0 0,1-1 1 0 0,-1 1 0 0 0,0-1 0 0 0,1 0-1 0 0,0 0 1 0 0,0-1 0 0 0,6 3 0 0 0,-1-2 36 0 0,1 0 0 0 0,-1-1 0 0 0,1 0 0 0 0,-1-1 0 0 0,1 0 0 0 0,-1-1 0 0 0,14-1 0 0 0,76-13 586 0 0,-50 5-505 0 0,0 1-1022 0 0,66 0 0 0 0,-100 8-424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85 177 6447 0 0,'-2'1'499'0'0,"-16"6"-1388"0"0,10-4 2642 0 0,0 0-1 0 0,1 0 1 0 0,0 0 0 0 0,-1 1-1 0 0,1 0 1 0 0,-12 11 2713 0 0,22-14-4050 0 0,3 0-305 0 0,1 0 0 0 0,0 0 0 0 0,0 0 0 0 0,0-1 0 0 0,0 0 0 0 0,-1 0 1 0 0,1-1-1 0 0,0 0 0 0 0,0 0 0 0 0,-1-1 0 0 0,13-3 0 0 0,8-6 113 0 0,38-19 1 0 0,-50 22-192 0 0,208-103 172 0 0,-207 103-361 0 0,55-31-1580 0 0,-69 37 635 0 0,1 1-47 0 0,10-3-11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1263 6911 0 0,'0'0'9543'0'0,"0"3"-9390"0"0,4 18 255 0 0,1 1 0 0 0,12 29 0 0 0,0 3-122 0 0,-9-18-226 0 0,-1 0 0 0 0,4 57 0 0 0,-7 74 8 0 0,-5-119-36 0 0,4 86 74 0 0,18 31-106 0 0,0 0 0 0 0,-14-27 0 0 0,0-67 75 0 0,-7-60-22 0 0,0-8 1267 0 0,2-5-1160 0 0,0 0-148 0 0,0 0 0 0 0,-1 0 0 0 0,1 0 0 0 0,0 0 0 0 0,-1 0 0 0 0,1 0 0 0 0,-1-1 0 0 0,1 1 0 0 0,-1-1 0 0 0,0 1 0 0 0,0-1-1 0 0,0 1 1 0 0,0-6 0 0 0,1-2 46 0 0,-1 0 0 0 0,-1-15 0 0 0,2-8-7 0 0,2-43-51 0 0,-4 50 0 0 0,7-48 0 0 0,20-50 20 0 0,-13 66-3 0 0,-3 0 1 0 0,5-63-1 0 0,-13 16 126 0 0,-2 46 88 0 0,15-102 1 0 0,-4 110-220 0 0,31-83 1 0 0,0 1-174 0 0,-12 17-450 0 0,28-218 0 0 0,-52 181 611 0 0,-2 99-26 0 0,13-62-1 0 0,-9 77-1 0 0,15-39-1 0 0,-8 28 11 0 0,-14 40 18 0 0,0 0 0 0 0,-1 1 0 0 0,1-20 0 0 0,0-1 0 0 0,0 20 0 0 0,-1 7 0 0 0,-1 1 0 0 0,0 0 0 0 0,0-1 0 0 0,1 1 0 0 0,-1 0 0 0 0,-1-1 0 0 0,1 1 0 0 0,0-1 0 0 0,-1 1 0 0 0,1 0 0 0 0,-1-1 0 0 0,0 1 0 0 0,-1-4 0 0 0,-1 0 11 0 0,3 5 42 0 0,-1 0 1 0 0,0-4-33 0 0,1 4 526 0 0,18 8-347 0 0,-7-2-160 0 0,-2-3-29 0 0,1 0 0 0 0,0-1 0 0 0,0 0 0 0 0,0 0 0 0 0,0-2 0 0 0,0 1 0 0 0,-1-1 0 0 0,1 0 0 0 0,13-4 0 0 0,-6 2 3 0 0,33-2 0 0 0,24 5 18 0 0,87-12 0 0 0,-66 1-32 0 0,111 2 0 0 0,-28 5 0 0 0,-46-6 65 0 0,-54 2-66 0 0,-42 6 1 0 0,136-5 0 0 0,42 7-72 0 0,-58-11 113 0 0,174-1-82 0 0,-3 44-23 0 0,-302-29 48 0 0,1-2-1 0 0,46-2 1 0 0,52-13-70 0 0,-14 1 59 0 0,142 13 100 0 0,-226 1-72 0 0,102-1-1 0 0,-61-1 0 0 0,10-2 0 0 0,15 0 0 0 0,65-1 38 0 0,-33 1-12 0 0,-82-2 28 0 0,-40 4-83 0 0,0 1 0 0 0,1-1 0 0 0,-1 1 0 0 0,0 0 0 0 0,1 0 0 0 0,-1 0 0 0 0,0 1 0 0 0,0-1 0 0 0,3 1 0 0 0,-2 0 17 0 0,-1-1-128 0 0,9 2-5033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9615 0 0,'0'0'3818'0'0,"-7"6"-2176"0"0,3-2-1359 0 0,0-1 1 0 0,0 1-1 0 0,1 1 0 0 0,-1-1 0 0 0,1 1 1 0 0,0-1-1 0 0,0 1 0 0 0,-2 5 0 0 0,-17 43 639 0 0,22-53-913 0 0,-4 10 72 0 0,-16 45 537 0 0,-53 102-1 0 0,-29-8 234 0 0,51-79-658 0 0,37-52-68 0 0,-34 33 0 0 0,48-51-124 0 0,-1 1-85 0 0,7-12-3468 0 0,1-3 1397 0 0,2-4-3589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100 373 3679 0 0,'-2'1'284'0'0,"-21"14"-278"0"0,-41 13 9432 0 0,63-27-9070 0 0,1-1-271 0 0,0 0-1 0 0,-1 0 1 0 0,1 1 0 0 0,0-1-1 0 0,0 0 1 0 0,0 0-1 0 0,-1 0 1 0 0,1 0-1 0 0,0 0 1 0 0,0 0 0 0 0,-1 1-1 0 0,1-1 1 0 0,0 0-1 0 0,0 0 1 0 0,-1 0-1 0 0,1 0 1 0 0,0 0 0 0 0,0 0-1 0 0,-1 0 1 0 0,1 0-1 0 0,0 0 1 0 0,-1 0-1 0 0,1 0 1 0 0,0-1 0 0 0,0 1-1 0 0,-1 0 1 0 0,1 0-1 0 0,0 0 1 0 0,0 0-1 0 0,0 0 1 0 0,-1 0 0 0 0,1 0-1 0 0,0-1 1 0 0,0 1-1 0 0,0 0 1 0 0,-1 0-1 0 0,1 0 1 0 0,0-1 0 0 0,0 1-1 0 0,-1 0 1 0 0,1-14 952 0 0,10-14-739 0 0,5 3-145 0 0,1 0 1 0 0,1 2-1 0 0,1 0 1 0 0,1 1-1 0 0,39-34 0 0 0,-14 19-176 0 0,94-60-1 0 0,-120 86 14 0 0,0 1 1 0 0,0 1-1 0 0,1 0 0 0 0,0 1 1 0 0,1 2-1 0 0,24-6 0 0 0,-42 11 13 0 0,1 1-1 0 0,0 0 1 0 0,0-1-1 0 0,0 1 1 0 0,0 0 0 0 0,-1 0-1 0 0,1 1 1 0 0,0-1-1 0 0,0 0 1 0 0,0 1-1 0 0,0 0 1 0 0,-1 0 0 0 0,1 0-1 0 0,0 0 1 0 0,3 2-1 0 0,-4-1-5 0 0,0-1-1 0 0,0 1 1 0 0,-1-1 0 0 0,1 1-1 0 0,-1 0 1 0 0,1-1 0 0 0,-1 1-1 0 0,0 0 1 0 0,0 0-1 0 0,0 0 1 0 0,0 0 0 0 0,0 0-1 0 0,0 1 1 0 0,0-1-1 0 0,-1 0 1 0 0,1 0 0 0 0,-1 0-1 0 0,1 1 1 0 0,-1 3 0 0 0,0 6 45 0 0,0 0 0 0 0,-1 0 0 0 0,0 1 0 0 0,0-1 0 0 0,-2-1 0 0 0,1 1 0 0 0,-2 0 0 0 0,1 0 0 0 0,-2-1 0 0 0,0 0 0 0 0,0 0 0 0 0,-1 0 0 0 0,-10 15 1 0 0,6-13-22 0 0,0-1 0 0 0,-1 0 1 0 0,0 0-1 0 0,-1-1 0 0 0,-1 0 1 0 0,1-1-1 0 0,-2-1 0 0 0,1 0 1 0 0,-25 11-1 0 0,-8 0-609 0 0,-94 25 1 0 0,103-34 462 0 0,26-8 55 0 0,0-1 0 0 0,0 0 1 0 0,0-1-1 0 0,-16 0 0 0 0,25-1-154 0 0,4-1-896 0 0,6-7 454 0 0,1 0 1 0 0,0 1-1 0 0,0 1 1 0 0,19-11-1 0 0,-10 8-613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4143 0 0,'0'0'9287'0'0,"3"-10"-7376"0"0,5 1-1504 0 0,0 2 1 0 0,0-1-1 0 0,10-6 1 0 0,8-6 19 0 0,167-139 1534 0 0,-190 155-1929 0 0,12-6 124 0 0,-13 9-10 0 0,10 19 136 0 0,-8-10-159 0 0,-2 1 1 0 0,1 0-1 0 0,-2-1 0 0 0,3 16 0 0 0,2 13 161 0 0,-4-31-251 0 0,10 34 139 0 0,-11-37-160 0 0,0-1-1 0 0,0 1 0 0 0,1-1 0 0 0,-1 0 0 0 0,1 0 0 0 0,-1 1 0 0 0,1-1 0 0 0,0 0 0 0 0,0 0 0 0 0,0 0 0 0 0,0-1 0 0 0,3 3 1 0 0,-2-3 4 0 0,-1 0 0 0 0,1-1 0 0 0,-1 0 0 0 0,0 1 0 0 0,1-1 0 0 0,-1 0 0 0 0,1 0 0 0 0,-1 0 0 0 0,1 0 0 0 0,-1-1 0 0 0,1 1 0 0 0,-1-1 0 0 0,1 1 0 0 0,-1-1 0 0 0,3-1 0 0 0,-2 1 2 0 0,27-10 56 0 0,-1-1-1 0 0,54-30 1 0 0,-25 10-19 0 0,-57 32-55 0 0,8-5-236 0 0,1 1 1 0 0,-1-1-1 0 0,14-2 0 0 0,-19 6 6 0 0,-1 0 1 0 0,1 1-1 0 0,0 0 0 0 0,0-1 1 0 0,0 1-1 0 0,0 0 0 0 0,0 1 0 0 0,0-1 1 0 0,0 1-1 0 0,0 0 0 0 0,-1 0 1 0 0,6 2-1 0 0,3 2-6257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8287 0 0,'0'0'6244'0'0,"0"1"-5674"0"0,-4 9-368 0 0,-1-1 0 0 0,0-1 0 0 0,0 1 1 0 0,-1-1-1 0 0,-11 12 0 0 0,-39 38 693 0 0,29-32-577 0 0,-33 30 299 0 0,-20 21 48 0 0,66-62-462 0 0,1 1 1 0 0,1 0 0 0 0,-15 24-1 0 0,25-36-151 0 0,0-1 0 0 0,0 1 0 0 0,0 0 0 0 0,1-1 0 0 0,0 1 0 0 0,0 0 0 0 0,0 0 0 0 0,0 0 1 0 0,0 0-1 0 0,1 0 0 0 0,-1 0 0 0 0,1 0 0 0 0,0 0 0 0 0,1 7 0 0 0,1-6-1 0 0,-1 0 1 0 0,1 0 0 0 0,0 0 0 0 0,0-1-1 0 0,1 1 1 0 0,-1 0 0 0 0,1-1-1 0 0,0 0 1 0 0,0 1 0 0 0,7 6 0 0 0,3 1-23 0 0,0 0 0 0 0,0 0 0 0 0,1-1 0 0 0,1-1 0 0 0,0 0 0 0 0,17 8 1 0 0,-29-17-321 0 0,0 1 0 0 0,0-1 1 0 0,1 0-1 0 0,-1-1 0 0 0,0 1 1 0 0,0-1-1 0 0,1 1 0 0 0,-1-1 1 0 0,4 0-1 0 0,8-1-4371 0 0,-14 1 4245 0 0,12-1-5287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 2303 0 0,'12'-5'15994'0'0,"-9"19"-13263"0"0,-3 9-4954 0 0,-1-13 3671 0 0,-3 8-1232 0 0,-1 0 1 0 0,-1 0 0 0 0,-13 30-1 0 0,-32 49 329 0 0,35-68-338 0 0,0 0-113 0 0,1 2 0 0 0,-10 31-1 0 0,23-53-314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3679 0 0,'2'-1'6948'0'0,"58"-24"2013"0"0,85-31-6822 0 0,-110 44-2100 0 0,51-9-1 0 0,-34 14-7307 0 0,-42 7 1005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10135 0 0,'0'0'778'0'0,"-1"2"-506"0"0,-65 114 7060 0 0,3 3-4243 0 0,44-83-2736 0 0,-48 81 659 0 0,37-68-837 0 0,3 1 0 0 0,-41 100-1 0 0,63-126-96 0 0,5-13-4648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5 289 3679 0 0,'0'0'167'0'0,"-1"-2"-7"0"0,-2-29-1148 0 0,3 21 2728 0 0,0 0-1 0 0,2-16 0 0 0,-1 20-865 0 0,0 0-1 0 0,0 0 0 0 0,1 0 0 0 0,0 0 1 0 0,0 0-1 0 0,1 1 0 0 0,0-1 0 0 0,0 1 0 0 0,0-1 1 0 0,7-8-1 0 0,-2 5-738 0 0,1-1-1 0 0,1 1 1 0 0,0 1 0 0 0,0 0 0 0 0,1 0-1 0 0,0 1 1 0 0,0 0 0 0 0,16-6 0 0 0,11-3 309 0 0,51-14 0 0 0,-78 27-289 0 0,0 0 0 0 0,0 1 0 0 0,0 0 0 0 0,1 0 0 0 0,-1 2 0 0 0,0-1 0 0 0,23 3 1 0 0,-30-2-105 0 0,-1 1 0 0 0,1 0 0 0 0,0 0 0 0 0,0 0 1 0 0,-1 0-1 0 0,1 0 0 0 0,0 1 0 0 0,-1 0 0 0 0,1-1 0 0 0,-1 1 1 0 0,0 1-1 0 0,0-1 0 0 0,0 0 0 0 0,0 1 0 0 0,0 0 1 0 0,0-1-1 0 0,-1 1 0 0 0,1 0 0 0 0,-1 0 0 0 0,0 1 1 0 0,0-1-1 0 0,0 0 0 0 0,0 1 0 0 0,-1-1 0 0 0,1 1 1 0 0,1 5-1 0 0,-1 1 79 0 0,0 0 1 0 0,-1 1 0 0 0,0-1-1 0 0,-1 1 1 0 0,0-1-1 0 0,0 1 1 0 0,-1-1-1 0 0,0 1 1 0 0,-1-1 0 0 0,0 0-1 0 0,-1 0 1 0 0,0 0-1 0 0,-1 0 1 0 0,0 0-1 0 0,0 0 1 0 0,-11 15-1 0 0,9-16-90 0 0,0 0 0 0 0,-1 0-1 0 0,0-1 1 0 0,0 0-1 0 0,-1-1 1 0 0,0 1-1 0 0,0-1 1 0 0,-1-1-1 0 0,0 0 1 0 0,0 0-1 0 0,0-1 1 0 0,-1 0 0 0 0,0 0-1 0 0,0-1 1 0 0,0 0-1 0 0,-13 2 1 0 0,6-3-328 0 0,1-1 0 0 0,-1 0 0 0 0,-29-2 1 0 0,-49-9-4493 0 0,73 6 3151 0 0,0 1-182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55 154 12207 0 0,'0'0'274'0'0,"-2"1"39"0"0,-34 9 436 0 0,35-10-398 0 0,0 1 0 0 0,0-1 0 0 0,0 0 0 0 0,0 1 0 0 0,0-1 0 0 0,0 0 0 0 0,-1 0 0 0 0,1 0 0 0 0,0 0-1 0 0,0 0 1 0 0,0 0 0 0 0,-1 0 0 0 0,2 0-326 0 0,0-1-1 0 0,-1 1 1 0 0,1 0-1 0 0,0 0 1 0 0,0 0 0 0 0,0 0-1 0 0,0-1 1 0 0,0 1-1 0 0,0 0 1 0 0,0 0 0 0 0,0 0-1 0 0,0 0 1 0 0,0-1-1 0 0,0 1 1 0 0,0 0-1 0 0,0 0 1 0 0,0 0 0 0 0,0-1-1 0 0,0 1 1 0 0,0 0-1 0 0,0 0 1 0 0,0 0-1 0 0,0 0 1 0 0,0-1 0 0 0,0 1-1 0 0,1 0 1 0 0,-1 0-1 0 0,0 0 1 0 0,0 0-1 0 0,0-1 1 0 0,0 1 0 0 0,0 0-1 0 0,0 0 1 0 0,0 0-1 0 0,1 0 1 0 0,-1 0 0 0 0,15-14-67 0 0,94-66 754 0 0,-84 64-706 0 0,1 1 0 0 0,43-19 0 0 0,-57 32-6 0 0,-11 3 0 0 0,0-1 0 0 0,0 1-1 0 0,0 0 1 0 0,0 0 0 0 0,0 0-1 0 0,0-1 1 0 0,-1 1 0 0 0,1 0-1 0 0,0 0 1 0 0,0 0 0 0 0,-1 0-1 0 0,1 0 1 0 0,0 1 0 0 0,-1-1-1 0 0,1 0 1 0 0,-1 0 0 0 0,0 0-1 0 0,1 0 1 0 0,-1 1 0 0 0,0-1-1 0 0,0 0 1 0 0,1 2 0 0 0,0 30 173 0 0,-3-12 27 0 0,1-15-146 0 0,1 0 1 0 0,-1-1-1 0 0,1 1 1 0 0,0 0-1 0 0,0 0 1 0 0,1 0-1 0 0,0 0 1 0 0,0 0-1 0 0,2 6 1 0 0,-3-11 10 0 0,24 8 202 0 0,-12-8-146 0 0,0 0 0 0 0,0-1 0 0 0,0 0 0 0 0,0-1 0 0 0,0 0 0 0 0,0-1 0 0 0,22-6 0 0 0,-20 4-35 0 0,0 1 0 0 0,0 1 0 0 0,0 0-1 0 0,29 0 1 0 0,-40 2-87 0 0,12 5-17 0 0,-12-4-105 0 0,0 1 0 0 0,0-1 0 0 0,0 1 0 0 0,0 0-1 0 0,-1 0 1 0 0,1 0 0 0 0,2 3 0 0 0,-3-3-357 0 0,0 0-1 0 0,0-1 1 0 0,1 1 0 0 0,-1 0-1 0 0,0-1 1 0 0,1 1 0 0 0,4 1 0 0 0,2-1-1090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636 509 3679 0 0,'-18'19'490'0'0,"-26"19"0"0"0,13-11 2710 0 0,9-9 22 0 0,-26 17-1 0 0,46-34-2054 0 0,-5 3 2461 0 0,40-63-2978 0 0,61-115 758 0 0,-74 132-1168 0 0,-1-2 1 0 0,14-54 0 0 0,-25 69-217 0 0,9-30-91 0 0,12-79 0 0 0,-29 138 56 0 0,0 0 0 0 0,0 0 0 0 0,0 0 0 0 0,0-1 0 0 0,0 1 0 0 0,0 0 0 0 0,1 0 0 0 0,-1 0 0 0 0,0-1 0 0 0,0 1-1 0 0,0 0 1 0 0,0 0 0 0 0,0 0 0 0 0,0-1 0 0 0,0 1 0 0 0,0 0 0 0 0,0 0 0 0 0,0 0 0 0 0,-1-1 0 0 0,1 1 0 0 0,0 0 0 0 0,0 0 0 0 0,0 0 0 0 0,0-1 0 0 0,0 1 0 0 0,0 0-1 0 0,0 0 1 0 0,0 0 0 0 0,-1 0 0 0 0,1-1 0 0 0,0 1 0 0 0,0 0 0 0 0,0 0 0 0 0,0 0 0 0 0,0 0 0 0 0,-1 0 0 0 0,1 0 0 0 0,0-1 0 0 0,0 1 0 0 0,0 0 0 0 0,-1 0 0 0 0,1 0-1 0 0,0 0 1 0 0,0 0 0 0 0,0 0 0 0 0,-1 0 0 0 0,1 0 0 0 0,0 0 0 0 0,0 0 0 0 0,0 0 0 0 0,-1 0 0 0 0,1 0 0 0 0,0 0 0 0 0,0 0 0 0 0,-1 0 0 0 0,-14 10-150 0 0,-16 20 99 0 0,17-11 36 0 0,0 0 1 0 0,1 2 0 0 0,1-1 0 0 0,-18 44 0 0 0,-24 95 5 0 0,40-115 24 0 0,-56 217-4 0 0,2-7 0 0 0,45-192 22 0 0,-3-1 0 0 0,-47 83 0 0 0,19-41-24 0 0,23-48 2 0 0,-67 88 0 0 0,66-104-57 0 0,-5 2-148 0 0,36-39 114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5063 0 0,'0'0'232'0'0,"-1"2"-13"0"0,1 2 201 0 0,0 0 0 0 0,-1 0-1 0 0,1 0 1 0 0,1 0 0 0 0,-1 0 0 0 0,0 0-1 0 0,1 0 1 0 0,0 0 0 0 0,0-1 0 0 0,0 1-1 0 0,3 6 1 0 0,0-3 522 0 0,-1 0 1 0 0,1-1-1 0 0,1 1 0 0 0,-1-1 1 0 0,9 8-1 0 0,-1-2 1112 0 0,22 17-1 0 0,11 4-1654 0 0,89 50 2048 0 0,-120-75-2319 0 0,0 0-1 0 0,-1 1 1 0 0,0 0 0 0 0,0 1 0 0 0,-2 0 0 0 0,18 20 0 0 0,-25-26-123 0 0,-1 0 0 0 0,0 1 0 0 0,0-1-1 0 0,0 1 1 0 0,0 0 0 0 0,-1 0 0 0 0,0 0 0 0 0,0 1 0 0 0,0-1 0 0 0,0 0 0 0 0,-1 1 0 0 0,0-1 0 0 0,0 1 0 0 0,-1-1 0 0 0,0 1 0 0 0,0 0 0 0 0,0-1 0 0 0,0 1 0 0 0,-1-1 0 0 0,0 1 0 0 0,0-1 0 0 0,-2 7 0 0 0,-1-2-29 0 0,-1 0-1 0 0,0-1 1 0 0,-1 1-1 0 0,1-1 1 0 0,-2 0-1 0 0,1 0 0 0 0,-1-1 1 0 0,-1 1-1 0 0,-13 10 1 0 0,-10 7-17 0 0,-42 26-1 0 0,65-46 38 0 0,-68 43-296 0 0,25-17-3216 0 0,36-23-3808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41 203 3223 0 0,'-14'-4'288'0'0,"-13"4"16434"0"0,37 2-14749 0 0,42 2-1555 0 0,1-2-1 0 0,99-9 1 0 0,106-30-236 0 0,-138 17 184 0 0,743-86 2242 0 0,-554 81-2873 0 0,-275 20 159 0 0,-19 2-2 0 0,24 0 0 0 0,-35 2 67 0 0,0 2 1 0 0,0-1 0 0 0,0 0 0 0 0,0 1 0 0 0,0-1 0 0 0,-1 1-1 0 0,1 0 1 0 0,0 0 0 0 0,0 1 0 0 0,6 2 0 0 0,-9-3-36 0 0,0 0 0 0 0,1 0 0 0 0,-1 0 0 0 0,0 0 0 0 0,0 0 0 0 0,0 0 1 0 0,0 0-1 0 0,0 0 0 0 0,0 1 0 0 0,-1-1 0 0 0,1 0 0 0 0,0 1 0 0 0,0-1 0 0 0,-1 0 0 0 0,1 1 0 0 0,-1-1 1 0 0,0 0-1 0 0,1 1 0 0 0,-1 1 0 0 0,1 2-494 0 0,-1 0-1 0 0,0 0 1 0 0,0 0 0 0 0,-2 6-1 0 0,1 0-1055 0 0,1 1 3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138 192 4143 0 0,'0'0'319'0'0,"0"2"180"0"0,0 9 2358 0 0,0 0 1 0 0,-1-1 0 0 0,-3 14-1 0 0,2-17-2361 0 0,0 0 0 0 0,0-1-1 0 0,-1 1 1 0 0,0-1-1 0 0,0 0 1 0 0,-6 9 0 0 0,-10 10 202 0 0,-1-1 0 0 0,-33 31 0 0 0,50-52-639 0 0,3-2-9 0 0,-1 0-1 0 0,1-1 1 0 0,-1 1 0 0 0,0 0 0 0 0,1-1 0 0 0,-1 1 0 0 0,1-1-1 0 0,-1 1 1 0 0,0-1 0 0 0,0 1 0 0 0,1-1 0 0 0,-1 1 0 0 0,0-1-1 0 0,0 0 1 0 0,1 1 0 0 0,-3-1 0 0 0,3 0-36 0 0,0-1 0 0 0,0 1 1 0 0,0-1-1 0 0,0 1 0 0 0,0-1 1 0 0,0 0-1 0 0,0 1 0 0 0,0-1 1 0 0,0 1-1 0 0,0-1 0 0 0,0 1 1 0 0,0-1-1 0 0,0 1 0 0 0,0-1 1 0 0,1 1-1 0 0,-1-1 1 0 0,0 1-1 0 0,1-2 0 0 0,17-35 5 0 0,-16 33 56 0 0,16-27-123 0 0,0 0-1 0 0,2 2 0 0 0,2 0 1 0 0,0 1-1 0 0,2 1 1 0 0,0 2-1 0 0,2 0 0 0 0,1 1 1 0 0,1 2-1 0 0,43-26 0 0 0,-55 39 72 0 0,0 1 0 0 0,0 0 0 0 0,21-7-1 0 0,-30 13 24 0 0,-1 0-1 0 0,1 1 0 0 0,-1 0 1 0 0,1 0-1 0 0,-1 0 0 0 0,1 0 1 0 0,0 1-1 0 0,-1 0 0 0 0,1 1 0 0 0,-1 0 1 0 0,1 0-1 0 0,7 2 0 0 0,-12-3-39 0 0,3 1-1 0 0,5 9-5 0 0,-8-8 5 0 0,-1 1 0 0 0,1-1 0 0 0,-1 1-1 0 0,0-1 1 0 0,0 1 0 0 0,0 0 0 0 0,-1-1 0 0 0,1 1-1 0 0,0 0 1 0 0,-1 0 0 0 0,0 0 0 0 0,0-1 0 0 0,0 1-1 0 0,0 0 1 0 0,0 0 0 0 0,0 0 0 0 0,-1 0 0 0 0,1-1-1 0 0,-1 1 1 0 0,0 0 0 0 0,-2 4 0 0 0,-2 6 49 0 0,-1 0 1 0 0,-1-1 0 0 0,-9 13 0 0 0,8-11 12 0 0,-1 0-50 0 0,-3 7 119 0 0,0 0 0 0 0,-17 42 0 0 0,26-55-113 0 0,1-1 0 0 0,0 0 0 0 0,0 1-1 0 0,1-1 1 0 0,0 1 0 0 0,1 0 0 0 0,0-1-1 0 0,0 1 1 0 0,0 0 0 0 0,1-1 0 0 0,0 1 0 0 0,0 0-1 0 0,4 9 1 0 0,-4-13-4 0 0,6 11 14 0 0,-6-14-93 0 0,1-1-195 0 0,13-1-2170 0 0,-5-6-3649 0 0,-4-1-732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0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6911 0 0,'0'0'1039'0'0,"1"-9"2920"0"0,0 4-3246 0 0,1 1-1 0 0,-1-1 1 0 0,1 1 0 0 0,-1 0 0 0 0,1-1 0 0 0,1 1 0 0 0,3-6 0 0 0,-2 4-262 0 0,1 1 1 0 0,-1 0-1 0 0,1 0 1 0 0,8-6-1 0 0,4-1-440 0 0,1 1 1 0 0,29-14-1 0 0,-11 6 579 0 0,-15 7-569 0 0,1 2 1 0 0,-1 0 0 0 0,2 1 0 0 0,0 2-1 0 0,32-8 1 0 0,-52 15 27 0 0,-1-1 1 0 0,1 1-1 0 0,0 0 0 0 0,-1 0 0 0 0,1 0 1 0 0,0 0-1 0 0,-1 0 0 0 0,1 0 0 0 0,-1 1 1 0 0,1-1-1 0 0,0 1 0 0 0,-1 0 0 0 0,5 2 1 0 0,-5-2 0 0 0,-1 0 1 0 0,0 0 0 0 0,1 0 0 0 0,-1 0 0 0 0,0 1 0 0 0,0-1-1 0 0,0 0 1 0 0,0 1 0 0 0,0-1 0 0 0,0 1 0 0 0,0-1 0 0 0,0 1 0 0 0,0 0-1 0 0,-1-1 1 0 0,1 1 0 0 0,-1 0 0 0 0,1 0 0 0 0,-1-1 0 0 0,0 1-1 0 0,0 0 1 0 0,0 2 0 0 0,-1 61 970 0 0,-1-54-865 0 0,2 1 1 0 0,-1 0 0 0 0,1-1 0 0 0,1 1 0 0 0,0 0 0 0 0,1-1-1 0 0,0 1 1 0 0,6 19 0 0 0,-7-29-148 0 0,0 0 1 0 0,0-1-1 0 0,-1 1 0 0 0,1-1 1 0 0,0 1-1 0 0,1-1 0 0 0,-1 1 0 0 0,0-1 1 0 0,0 0-1 0 0,1 1 0 0 0,-1-1 1 0 0,0 0-1 0 0,1 0 0 0 0,-1 0 0 0 0,1 0 1 0 0,0 0-1 0 0,3 1 0 0 0,-2-1 1 0 0,0-1 0 0 0,0 1 0 0 0,0-1 0 0 0,1 1 0 0 0,-1-1 0 0 0,0 0 0 0 0,1 0 0 0 0,-1-1 0 0 0,4 0 0 0 0,5-2 17 0 0,0 0 0 0 0,0-1 0 0 0,-1 0 1 0 0,13-7-1 0 0,22-15-380 0 0,77-55-1 0 0,-74 46-791 0 0,-43 31 777 0 0,1-1 0 0 0,-1 0 1 0 0,1 1-1 0 0,0 1 0 0 0,0-1 1 0 0,1 1-1 0 0,-1 0 0 0 0,1 1 1 0 0,-1-1-1 0 0,1 2 0 0 0,0-1 1 0 0,12 0-1 0 0,-9 2-6379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5983 0 0,'0'0'9320'0'0,"1"0"-8157"0"0,76-17 1478 0 0,92-14-1093 0 0,11 25-1288 0 0,-141 7-834 0 0,-37-1-265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7367 0 0,'0'0'568'0'0,"-2"0"-373"0"0,-14 9 9754 0 0,16-9-9859 0 0,0 1 0 0 0,0 0-1 0 0,0-1 1 0 0,0 1 0 0 0,1-1-1 0 0,-1 1 1 0 0,0 0 0 0 0,1-1 0 0 0,-1 1-1 0 0,0-1 1 0 0,1 1 0 0 0,-1-1-1 0 0,1 1 1 0 0,-1-1 0 0 0,1 0-1 0 0,-1 1 1 0 0,1-1 0 0 0,-1 1 0 0 0,1-1-1 0 0,-1 0 1 0 0,1 0 0 0 0,0 1-1 0 0,-1-1 1 0 0,2 0 0 0 0,16 5 907 0 0,150 11 1468 0 0,-57-2-5476 0 0,-74-12-1141 0 0,-14-2 2010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0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29 3679 0 0,'-18'-6'18125'0'0,"23"3"-18155"0"0,9-8 394 0 0,-13 10-272 0 0,4-6 1693 0 0,-21 33-1617 0 0,13-21-130 0 0,-7 18 15 0 0,8-18-7 0 0,-13 11 100 0 0,-3 6-93 0 0,-1 5-85 0 0,18-26-133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0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84 6447 0 0,'-2'0'499'0'0,"-28"9"505"0"0,24-6 511 0 0,-1-1 0 0 0,1 0 0 0 0,-1 0-1 0 0,0-1 1 0 0,-11 1 0 0 0,13 0 2373 0 0,12-4-2592 0 0,91-29 88 0 0,136-27 0 0 0,-205 52-1332 0 0,0 2-1 0 0,0 1 0 0 0,0 1 1 0 0,1 1-1 0 0,-1 2 1 0 0,47 7-1 0 0,-69-7-51 0 0,-4-1 0 0 0,-1 0 0 0 0,1 1 0 0 0,-1-1 0 0 0,1 1 0 0 0,-1 0 0 0 0,0 0 0 0 0,1 0 0 0 0,-1 0 0 0 0,0 0 0 0 0,0 0 0 0 0,0 1 0 0 0,2 1 0 0 0,5 4 0 0 0,-7 2 0 0 0,-3-4-2 0 0,0 1 0 0 0,-1-1 0 0 0,1 0 0 0 0,-1 0-1 0 0,0 0 1 0 0,0 0 0 0 0,-5 7 0 0 0,-23 33-32 0 0,22-35 25 0 0,-257 394 133 0 0,242-361-140 0 0,23-42-75 0 0,5-1-3879 0 0,-2-1 2766 0 0,0 1 0 0 0,-1-1 0 0 0,1 0 0 0 0,4-2 0 0 0,6-3-5419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1178 1375 0 0,'0'0'11704'0'0,"0"2"-11650"0"0,3 41 299 0 0,1 0 0 0 0,3-1 0 0 0,16 56 0 0 0,-3-10-243 0 0,13 88-46 0 0,-25-125-32 0 0,0 77 0 0 0,-9-74-13 0 0,0 10 71 0 0,10 80-1 0 0,-5-122-53 0 0,13 39-1 0 0,-10-38-37 0 0,6 29-1 0 0,-12-46 3 0 0,0-4 0 0 0,-1 1 0 0 0,1-1 0 0 0,-1 1 0 0 0,0-1 0 0 0,0 1 0 0 0,0-1 0 0 0,-1 0 0 0 0,1 4 0 0 0,-12 64-72 0 0,11-43 83 0 0,1-22 50 0 0,3 3 121 0 0,0-1 90 0 0,5 8-428 0 0,-7-18 6 0 0,-8-18 276 0 0,6 20-62 0 0,-3-9 104 0 0,0 0 1 0 0,1-1-1 0 0,0 1 1 0 0,1-1-1 0 0,0 0 1 0 0,0 0-1 0 0,1 0 1 0 0,1 0-1 0 0,0-11 1 0 0,7-20 16 0 0,1 1 0 0 0,27-74-1 0 0,3-12-83 0 0,6-166-90 0 0,-15 73-12 0 0,18 25-64 0 0,-22 101 73 0 0,11-73 245 0 0,-24 50-210 0 0,-4 22-26 0 0,-3 56-17 0 0,11-62 0 0 0,31-63-161 0 0,-28 106 70 0 0,13-63-1 0 0,-28 102 103 0 0,2 0 0 0 0,0 0 0 0 0,1 1 0 0 0,10-18 0 0 0,-16 34-12 0 0,8-18-58 0 0,-5 14 67 0 0,-2 0-1 0 0,1 0 1 0 0,-1 0 0 0 0,3-10-1 0 0,-3 0-14 0 0,0 1-1 0 0,-1-28 1 0 0,-1 37-4 0 0,1-2 23 0 0,0 1 52 0 0,-1 6 95 0 0,4-8 65 0 0,0 0-174 0 0,-3 7-168 0 0,-3-9 1063 0 0,4 14-927 0 0,-1-1-1 0 0,1 0 0 0 0,0 0 1 0 0,0 1-1 0 0,0-1 0 0 0,0 0 1 0 0,0-1-1 0 0,1 1 0 0 0,3 2 1 0 0,5 3-10 0 0,0 0 1 0 0,1-1-1 0 0,-1 0 1 0 0,2-1 0 0 0,-1-1-1 0 0,0 0 1 0 0,1 0-1 0 0,21 2 1 0 0,-7-3 11 0 0,1-1 1 0 0,55-4-1 0 0,-18-2-20 0 0,7-2 0 0 0,125 6 0 0 0,-92 18 0 0 0,-36-4 0 0 0,131 4 0 0 0,2-16 0 0 0,-135-2 0 0 0,192 7 0 0 0,-173-8-59 0 0,170-24 0 0 0,-130 10 33 0 0,-72 8 26 0 0,-13 1 0 0 0,43 1 0 0 0,101 15 0 0 0,-147-7-1 0 0,-1-2 1 0 0,40-3-1 0 0,5-1 67 0 0,-21 2-66 0 0,82 3 0 0 0,-113 1-3 0 0,-1-2 1 0 0,41-5-1 0 0,57-12 41 0 0,-71 7 121 0 0,83-1 0 0 0,-37 15 9 0 0,-49-2 44 0 0,-6-2 246 0 0,89-12 1 0 0,-86 6-469 0 0,-41 4 53 0 0,-2 1-65 0 0,-6 2-21 0 0,-1-1 0 0 0,1 0 0 0 0,-1 0 0 0 0,1 0 0 0 0,-1 0 0 0 0,0 1 0 0 0,1-1 0 0 0,-1 0 0 0 0,0 0 0 0 0,0 1 0 0 0,0-1 0 0 0,0 0 0 0 0,0 0 0 0 0,0 1 0 0 0,-1 1 0 0 0,-11 19-1608 0 0,4-14-3330 0 0,0-2-851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2759 0 0,'0'0'12624'0'0,"2"1"-11885"0"0,6 2-129 0 0,-1-1 2776 0 0,-7-2-3352 0 0,0 1 0 0 0,0-1 0 0 0,0 0 0 0 0,0 0 0 0 0,0 1 0 0 0,0-1 0 0 0,0 0 0 0 0,0 0 0 0 0,0 1 0 0 0,0-1 0 0 0,0 0-1 0 0,0 0 1 0 0,0 1 0 0 0,0-1 0 0 0,0 0 0 0 0,0 0 0 0 0,0 1 0 0 0,0-1 0 0 0,0 0 0 0 0,-1 0 0 0 0,1 0 0 0 0,0 1 0 0 0,0-1-1 0 0,0 0 1 0 0,0 0 0 0 0,-1 0 0 0 0,1 0 0 0 0,0 1 0 0 0,0-1 0 0 0,-1 0 0 0 0,-25 35 30 0 0,25-34 59 0 0,21-6 63 0 0,-17 4-186 0 0,19-10 83 0 0,-20 10 266 0 0,-2 3-246 0 0,-3 20 134 0 0,-5 14-37 0 0,8-33-152 0 0,-3 3-25 0 0,3-5-23 0 0,-3 5-229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47 9671 0 0,'-10'0'329'0'0,"1"1"0"0"0,0 0 0 0 0,-1 0 0 0 0,1 0 0 0 0,0 1 0 0 0,-17 7 1 0 0,21-7 781 0 0,-1 1 0 0 0,1 0 0 0 0,-10 7 1655 0 0,16-9-2090 0 0,4 2-403 0 0,0 0 1 0 0,0 0-1 0 0,0 0 1 0 0,0-1-1 0 0,1 0 1 0 0,-1 0-1 0 0,1 0 1 0 0,-1-1-1 0 0,10 1 0 0 0,8 1 545 0 0,24 0-1 0 0,70-4 498 0 0,132-18-1 0 0,-115 1-1280 0 0,167-46-1 0 0,-301 64-39 0 0,28-6-552 0 0,-10 5-3555 0 0,-1 9-615 0 0,-14-6 3097 0 0</inkml:trace>
  <inkml:trace contextRef="#ctx0" brushRef="#br0" timeOffset="1">1002 112 3223 0 0,'1'0'6029'0'0,"9"5"209"0"0,-8-2-5949 0 0,0 1 0 0 0,0-1 0 0 0,0 0 0 0 0,0 1 0 0 0,0 0 0 0 0,-1-1 0 0 0,1 1 0 0 0,-1 0 0 0 0,0 0 0 0 0,0 0 0 0 0,0 0 0 0 0,-1 0-1 0 0,0-1 1 0 0,1 1 0 0 0,-1 0 0 0 0,-1 0 0 0 0,1 0 0 0 0,-1 0 0 0 0,1 0 0 0 0,-1 0 0 0 0,-2 5 0 0 0,-2 8-20 0 0,-2-1 1 0 0,0 0-1 0 0,0 0 0 0 0,-1-1 0 0 0,-1 0 0 0 0,-12 14 1 0 0,10-13-11 0 0,0 1 1 0 0,1 0 0 0 0,1 0 0 0 0,-9 24 0 0 0,12-21-713 0 0,7-15-498 0 0,0-1 406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32 151 8287 0 0,'-6'-1'465'0'0,"-20"-1"11893"0"0,29 2-11931 0 0,10 1-175 0 0,0-1 0 0 0,0-1 0 0 0,0 0 0 0 0,26-6 1 0 0,55-19 230 0 0,-66 18-373 0 0,101-39 160 0 0,21-6-371 0 0,-146 52-340 0 0,13-3-267 0 0,-2 3-6458 0 0,-2 1 584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67 2759 0 0,'0'0'7355'0'0,"-6"11"1264"0"0,6-11-8529 0 0,18-2 1116 0 0,22-7-1316 0 0,264-50 1469 0 0,-273 56-1299 0 0,-1 0 0 0 0,32 2 0 0 0,-60 1 57 0 0,-1 1-63 0 0,0 1-58 0 0,1 0 1 0 0,-1 0 0 0 0,1 0 0 0 0,-1 1 0 0 0,0-1 0 0 0,0 0 0 0 0,0 0 0 0 0,-1 1 0 0 0,1-1 0 0 0,0 1 0 0 0,-1-1 0 0 0,1 1 0 0 0,-1-1 0 0 0,0 0 0 0 0,0 1 0 0 0,0-1-1 0 0,0 1 1 0 0,-1-1 0 0 0,1 1 0 0 0,-1-1 0 0 0,1 1 0 0 0,-2 2 0 0 0,-2 8 26 0 0,-1 0 1 0 0,-12 23-1 0 0,14-30-12 0 0,-1 2-18 0 0,-46 86 85 0 0,41-80-67 0 0,-1 0 1 0 0,0 0-1 0 0,-1-1 1 0 0,-16 15-1 0 0,-23 16 53 0 0,37-35-154 0 0,11-9-8 0 0,0 0-107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91 128 11575 0 0,'0'0'5600'0'0,"1"-2"-5025"0"0,6-7-338 0 0,1 1-1 0 0,1-1 1 0 0,0 1 0 0 0,0 1 0 0 0,0 0 0 0 0,1 0-1 0 0,0 0 1 0 0,22-9 0 0 0,-9 6-38 0 0,0 1 1 0 0,1 1 0 0 0,31-6-1 0 0,-45 12-104 0 0,-8 1-68 0 0,0 0-1 0 0,0 0 1 0 0,1 1-1 0 0,-1-1 0 0 0,0 1 1 0 0,0 0-1 0 0,1 0 1 0 0,-1 0-1 0 0,0 0 0 0 0,1 0 1 0 0,-1 0-1 0 0,0 1 1 0 0,1-1-1 0 0,-1 1 0 0 0,0-1 1 0 0,3 2-1 0 0,-3-1 38 0 0,-2 0 2 0 0,1 2-53 0 0,-1-1 1 0 0,0 1-1 0 0,0 0 1 0 0,0-1-1 0 0,0 1 0 0 0,0-1 1 0 0,0 1-1 0 0,-1-1 1 0 0,1 1-1 0 0,-1-1 1 0 0,1 1-1 0 0,-1-1 1 0 0,0 0-1 0 0,0 1 1 0 0,0-1-1 0 0,-1 0 1 0 0,1 1-1 0 0,0-1 1 0 0,-1 0-1 0 0,-2 2 1 0 0,-6 8 21 0 0,0-1-1 0 0,-16 13 1 0 0,11-11 11 0 0,-196 166 103 0 0,192-165-167 0 0,8-4-22 0 0,-1-1 0 0 0,-23 12-1 0 0,33-19-1 0 0,-3 1 46 0 0,4-2 384 0 0,14 6 90 0 0,-6-3-355 0 0,6 1-37 0 0,-1 0-1 0 0,1-1 1 0 0,1-1 0 0 0,-1 0-1 0 0,0-1 1 0 0,1 0-1 0 0,15-1 1 0 0,-10-1-187 0 0,1 0 0 0 0,-1-2-1 0 0,0-1 1 0 0,28-6 0 0 0,-42 7-699 0 0,-1 1 1 0 0,0-1-1 0 0,0 0 1 0 0,6-4 0 0 0,-4 1-739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12895 0 0,'0'0'2891'0'0,"0"2"-2076"0"0,-1 10-336 0 0,-1 0 1 0 0,0 0 0 0 0,0-1 0 0 0,-2 1 0 0 0,1-1 0 0 0,-8 15 0 0 0,-9 31 609 0 0,19-50-1033 0 0,-62 197 21 0 0,63-202-977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9671 0 0,'0'0'875'0'0,"-2"0"-442"0"0,1 0-145 0 0,1 0-1 0 0,-1 0 0 0 0,1 0 1 0 0,-1 0-1 0 0,1 0 1 0 0,-1 0-1 0 0,1 0 0 0 0,-1 0 1 0 0,1 0-1 0 0,-1 0 1 0 0,1 0-1 0 0,-1 1 0 0 0,1-1 1 0 0,0 0-1 0 0,-1 0 0 0 0,1 1 1 0 0,-1-1-1 0 0,1 0 1 0 0,0 0-1 0 0,-1 1 0 0 0,1-1 1 0 0,-1 1-1 0 0,1-1 0 0 0,-1 1 1 0 0,-6 15 1842 0 0,1 25-2463 0 0,6-34 1066 0 0,-13 183 671 0 0,12-178-1445 0 0,-1 1 1 0 0,-1-1 0 0 0,0 0-1 0 0,0 1 1 0 0,-1-1 0 0 0,-8 16-1 0 0,11-26-370 0 0,-2 2 719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 16527 0 0,'11'-2'1763'0'0,"-4"1"1618"0"0,-7 2-3110 0 0,-3 5-229 0 0,1-1 0 0 0,-1 0 0 0 0,0 0 0 0 0,0-1 0 0 0,0 1 0 0 0,0-1 0 0 0,-1 1 0 0 0,0-1 1 0 0,0 0-1 0 0,0 0 0 0 0,-1-1 0 0 0,1 1 0 0 0,-1-1 0 0 0,0 0 0 0 0,0 0 0 0 0,-8 3 0 0 0,-9 3-141 0 0,-1-1 0 0 0,-36 9 0 0 0,53-16 75 0 0,-21 6-364 0 0,-32 2 0 0 0,49-7 257 0 0,0-2-1 0 0,-1 1 1 0 0,1-2-1 0 0,0 1 0 0 0,-1-1 1 0 0,-13-4-1 0 0,23 5 101 0 0,1 0 0 0 0,-1 0 0 0 0,0 0 0 0 0,1-1 0 0 0,-1 1-1 0 0,1 0 1 0 0,-1-1 0 0 0,0 1 0 0 0,1 0 0 0 0,-1-1 0 0 0,1 1 0 0 0,-1-1-1 0 0,1 1 1 0 0,-1-1 0 0 0,1 1 0 0 0,-1-1 0 0 0,1 1 0 0 0,-1-1 0 0 0,1 1 0 0 0,0-1-1 0 0,0 0 1 0 0,-1 0 0 0 0,0-1-221 0 0,4-3-316 0 0,-3 4 559 0 0,0 1 0 0 0,0-1 0 0 0,0 1 0 0 0,0 0 0 0 0,0-1 0 0 0,0 1 0 0 0,0-1 0 0 0,1 1 0 0 0,-1 0 0 0 0,0-1 0 0 0,0 1 0 0 0,0-1 0 0 0,0 1-1 0 0,1 0 1 0 0,-1-1 0 0 0,0 1 0 0 0,0 0 0 0 0,1-1 0 0 0,-1 1 0 0 0,0 0 0 0 0,1 0 0 0 0,-1-1 0 0 0,0 1 0 0 0,1 0 0 0 0,-1 0 0 0 0,0 0 0 0 0,1-1 0 0 0,-1 1 0 0 0,1 0 0 0 0,-1 0 0 0 0,0 0 0 0 0,1 0 0 0 0,-1 0 0 0 0,1 0 0 0 0,-1 0 0 0 0,0 0 0 0 0,1 0 0 0 0,-1 0 0 0 0,1 0 0 0 0,-1 0 0 0 0,0 0 0 0 0,1 0 0 0 0,-1 0 0 0 0,1 0 0 0 0,-1 0 0 0 0,0 1 0 0 0,1-1 0 0 0,-1 0 0 0 0,0 0 0 0 0,1 0 0 0 0,-1 1 0 0 0,2-1 86 0 0,-11 20 15 0 0,5-16-82 0 0,1 0-1 0 0,-1 0 1 0 0,0 0-1 0 0,0 0 1 0 0,-1 0-1 0 0,1-1 1 0 0,-8 5-1 0 0,-38 17 33 0 0,16-9-36 0 0,11-6 44 0 0,17-7 59 0 0,-1 0 1 0 0,0 0 0 0 0,-6 5-1 0 0,-3 6 655 0 0,17-13-751 0 0,-1 1 0 0 0,0-1 0 0 0,1 0 0 0 0,-1 1 0 0 0,1-1 0 0 0,-1 0 0 0 0,1 0 0 0 0,-1 1 0 0 0,1-1 0 0 0,0 0 0 0 0,0 0 0 0 0,0 0 0 0 0,0 0 0 0 0,0 0 0 0 0,0 0 0 0 0,0 0 0 0 0,0 0 0 0 0,0 0 0 0 0,0-1 0 0 0,2 2 0 0 0,0 0 2 0 0,0 0-1 0 0,1-1 1 0 0,-1 1 0 0 0,1-1 0 0 0,6 3 0 0 0,7-2-4 0 0,0 0 0 0 0,0-1 0 0 0,1-1 0 0 0,-1 0 0 0 0,20-4 1 0 0,0 1-5 0 0,-30 3-5 0 0,-1 0-1 0 0,1 0 1 0 0,0 0-1 0 0,0 1 1 0 0,-1 0 0 0 0,1 0-1 0 0,0 1 1 0 0,-1 0-1 0 0,0 0 1 0 0,13 6 0 0 0,-16-5 52 0 0,1-1 1 0 0,-1 1 0 0 0,0 0-1 0 0,0 0 1 0 0,0 1 0 0 0,0-1-1 0 0,-1 0 1 0 0,1 1 0 0 0,-1 0 0 0 0,0 0-1 0 0,0-1 1 0 0,0 1 0 0 0,2 7-1 0 0,-2-4 47 0 0,0 0 0 0 0,-1 0 0 0 0,1 0-1 0 0,-1 0 1 0 0,-1 0 0 0 0,1 0 0 0 0,-1 9 0 0 0,-1-11-24 0 0,0-1 1 0 0,0 0 0 0 0,-1 1 0 0 0,1-1 0 0 0,-1 0 0 0 0,0 0 0 0 0,0 0-1 0 0,-1 0 1 0 0,1 0 0 0 0,-1 0 0 0 0,1-1 0 0 0,-1 1 0 0 0,-1-1 0 0 0,1 0 0 0 0,0 0-1 0 0,-6 4 1 0 0,2-1-7 0 0,-1-1 0 0 0,0 0-1 0 0,0-1 1 0 0,0 1 0 0 0,0-2-1 0 0,-18 6 1 0 0,-9 2-64 0 0,17-5-100 0 0,-1-1 1 0 0,0-1-1 0 0,-30 3 0 0 0,48-7 80 0 0,-2 1-142 0 0,-1-1 0 0 0,0 0 0 0 0,0 0 0 0 0,1 0 0 0 0,-1 0 0 0 0,0-1 0 0 0,1 0 1 0 0,-1 1-1 0 0,0-1 0 0 0,-3-2 0 0 0,6 3 47 0 0,1-1-1 0 0,0 1 1 0 0,0 0 0 0 0,-1-1 0 0 0,1 1 0 0 0,0 0-1 0 0,0-1 1 0 0,0 1 0 0 0,-1-1 0 0 0,1 1 0 0 0,0 0 0 0 0,0-1-1 0 0,0 1 1 0 0,0-1 0 0 0,0 1 0 0 0,0 0 0 0 0,0-1-1 0 0,0 1 1 0 0,0-1 0 0 0,0 0 0 0 0,0 0-248 0 0,0-9-1143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14479 0 0,'0'0'2010'0'0,"-2"0"-1537"0"0,-8 4-320 0 0,0 1 0 0 0,0-1 0 0 0,1 2 0 0 0,-1-1 0 0 0,-10 10 0 0 0,-44 39 963 0 0,32-26-889 0 0,6-6-198 0 0,-41 37 228 0 0,59-50-214 0 0,0 1 1 0 0,0-1-1 0 0,0 1 1 0 0,1 1-1 0 0,-6 12 1 0 0,8-11 116 0 0,0 0 0 0 0,1 0-1 0 0,0 0 1 0 0,1 0 0 0 0,0 0 0 0 0,1 1 0 0 0,0-1 0 0 0,1 1 0 0 0,1 0 0 0 0,0-1 0 0 0,1 1-1 0 0,0 0 1 0 0,1-1 0 0 0,0 1 0 0 0,1-1 0 0 0,0 0 0 0 0,1 0 0 0 0,1 0 0 0 0,0 0-1 0 0,0 0 1 0 0,9 12 0 0 0,-13-21-147 0 0,1-1 1 0 0,-1 0-1 0 0,1 1 0 0 0,-1-1 0 0 0,1 0 1 0 0,0 0-1 0 0,-1-1 0 0 0,1 1 0 0 0,0 0 1 0 0,1 0-1 0 0,-1-1 0 0 0,0 1 0 0 0,0-1 1 0 0,3 1-1 0 0,4 3 44 0 0,-2 0-83 0 0,1-1 0 0 0,-1-1 0 0 0,1 1 0 0 0,0-1 0 0 0,0 0 0 0 0,0-1 0 0 0,8 2 0 0 0,17-1-2691 0 0,-23-3 562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2759 0 0,'0'0'13570'0'0,"0"2"-12981"0"0,1 2-427 0 0,0 0 1 0 0,0 1-1 0 0,-1-1 1 0 0,1 0-1 0 0,-1 0 1 0 0,0 1-1 0 0,-1-1 1 0 0,1 0-1 0 0,-1 0 1 0 0,0 0-1 0 0,0 0 1 0 0,0 1-1 0 0,0-1 1 0 0,-4 6-1 0 0,-3 7 31 0 0,-1 0-1 0 0,-13 17 1 0 0,3-4 201 0 0,-2 7 203 0 0,2 1 0 0 0,-18 50 0 0 0,34-81-622 0 0,1 0 0 0 0,-1 0-1 0 0,2 0 1 0 0,-1 0 0 0 0,1 0 0 0 0,0 0 0 0 0,0 1 0 0 0,1-1 0 0 0,0 0 0 0 0,0 1-1 0 0,1-1 1 0 0,3 14 0 0 0,-4-20-939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69 2303 0 0,'-2'0'167'0'0,"-23"1"16749"0"0,26-1-16239 0 0,137-27 2497 0 0,17-3-2316 0 0,-106 20-801 0 0,-48 9-231 0 0,1 1-441 0 0,4-1-83 0 0,6 0-6320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8287 0 0,'0'0'639'0'0,"-1"2"-14"0"0,-11 40 9999 0 0,10-33-9089 0 0,1 0-1 0 0,-1 18 1 0 0,2-26-1243 0 0,-2 28 228 0 0,2-28-1041 0 0,-1 1 1 0 0,1-1-1 0 0,0 0 0 0 0,0 1 1 0 0,-1-1-1 0 0,1 1 0 0 0,-1-1 0 0 0,1 0 1 0 0,-1 0-1 0 0,0 2 0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 5063 0 0,'-2'0'232'0'0,"-49"4"123"0"0,28-1 16113 0 0,34 1-15451 0 0,7-1-671 0 0,-1-1-1 0 0,1 0 0 0 0,0-1 1 0 0,34-3-1 0 0,69-17-141 0 0,-4-12-165 0 0,-35 8-25 0 0,-62 16-327 0 0,-16 6 208 0 0,0-1 0 0 0,0 1 0 0 0,0-1 0 0 0,0 1 0 0 0,0 1 0 0 0,7-2 0 0 0,-14 13-43 0 0,-2 4 133 0 0,-1 0 0 0 0,0 0 0 0 0,-1-1 0 0 0,-1 0 0 0 0,-10 13 0 0 0,-2 6 74 0 0,-8 11 27 0 0,-2-1-1 0 0,-44 48 0 0 0,-15 19-45 0 0,88-109-184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38 110 6447 0 0,'1'2'5487'0'0,"4"3"-4247"0"0,0-1 0 0 0,0 0 0 0 0,0 0 0 0 0,6 3 0 0 0,-5-4-768 0 0,0 0 0 0 0,0 0 0 0 0,11 3 0 0 0,-7-4-274 0 0,-1-1 1 0 0,1 1 0 0 0,0-2-1 0 0,0 1 1 0 0,-1-1 0 0 0,13-2 0 0 0,1-1 215 0 0,-1-1 0 0 0,1-1 0 0 0,32-11 1 0 0,-51 15-399 0 0,-1 0 0 0 0,1 0 0 0 0,-1-1 1 0 0,1 1-1 0 0,-1-1 0 0 0,0 1 0 0 0,0-1 0 0 0,4-2 1 0 0,-1-1-2 0 0,5-4-15 0 0,-3-2-16 0 0,-7 9-15 0 0,0 0 0 0 0,0 0 0 0 0,-1 1 0 0 0,1-1-1 0 0,-1 0 1 0 0,1 0 0 0 0,-1 0 0 0 0,0 0 0 0 0,1 0 0 0 0,-1 0 0 0 0,0 0-1 0 0,0 0 1 0 0,-1 0 0 0 0,1 0 0 0 0,0 0 0 0 0,-1 0 0 0 0,1 0 0 0 0,-1 0-1 0 0,1 1 1 0 0,-1-1 0 0 0,0 0 0 0 0,0 0 0 0 0,0 1 0 0 0,0-1 0 0 0,0 0-1 0 0,0 1 1 0 0,0-1 0 0 0,-1 1 0 0 0,1-1 0 0 0,-1 1 0 0 0,-1-2 0 0 0,-1 0-42 0 0,-1 0 1 0 0,1 0 0 0 0,0 0 0 0 0,-1 0 0 0 0,0 1 0 0 0,1 0 0 0 0,-1 0 0 0 0,0 0 0 0 0,0 1 0 0 0,0 0 0 0 0,-6-1 0 0 0,2 2 26 0 0,0 0 1 0 0,0 0-1 0 0,0 1 1 0 0,0 0-1 0 0,0 1 1 0 0,0 0-1 0 0,1 0 0 0 0,-1 1 1 0 0,1 0-1 0 0,-1 1 1 0 0,1 0-1 0 0,0 0 1 0 0,0 1-1 0 0,1 0 1 0 0,-9 7-1 0 0,3-2 78 0 0,0 1 0 0 0,1 1 0 0 0,0 0 0 0 0,1 1 1 0 0,0 0-1 0 0,1 0 0 0 0,-11 20 0 0 0,14-18 52 0 0,0-1 0 0 0,2 1 0 0 0,0 0 0 0 0,0 1 0 0 0,-3 21 1 0 0,4-14 63 0 0,2 1 0 0 0,0 47 0 0 0,2-65-141 0 0,1-1 0 0 0,-1 1 0 0 0,1 0 0 0 0,0-1 0 0 0,1 1 0 0 0,-1 0 0 0 0,1-1 0 0 0,3 6 0 0 0,-4-9-12 0 0,0 0 1 0 0,0 0 0 0 0,1 0-1 0 0,-1 0 1 0 0,1 0-1 0 0,0 0 1 0 0,0-1-1 0 0,-1 1 1 0 0,1-1 0 0 0,0 1-1 0 0,0-1 1 0 0,0 0-1 0 0,1 1 1 0 0,-1-1-1 0 0,0 0 1 0 0,0-1 0 0 0,0 1-1 0 0,1 0 1 0 0,-1-1-1 0 0,1 1 1 0 0,4 0-1 0 0,2-1-531 0 0,1 0-1 0 0,-1-1 0 0 0,0 1 0 0 0,1-2 0 0 0,17-4 0 0 0,-1-1-6247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73 4143 0 0,'0'0'12918'0'0,"2"0"-11629"0"0,322-69 2360 0 0,-319 68-3535 0 0,-1 0 0 0 0,1 0 0 0 0,0 1 0 0 0,-1 0 0 0 0,1 0 0 0 0,0 0 0 0 0,6 2 0 0 0,-9-2 446 0 0,-2 2-431 0 0,0 2-120 0 0,0 1 0 0 0,0-1 0 0 0,-1 0-1 0 0,1 0 1 0 0,-1 0 0 0 0,0 0 0 0 0,0 0-1 0 0,0 0 1 0 0,-1-1 0 0 0,1 1-1 0 0,-1 0 1 0 0,0-1 0 0 0,0 1 0 0 0,-1-1-1 0 0,-4 7 1 0 0,-6 5 35 0 0,0-1 0 0 0,-18 14 0 0 0,18-17-37 0 0,-102 80 27 0 0,10-10-4 0 0,79-62-27 0 0,17-14-6 0 0,2 0-1 0 0,-1 1 1 0 0,0 0-1 0 0,-6 7 0 0 0,10-5-40 0 0,4-7 63 0 0,1 1 0 0 0,-1-1 0 0 0,0 0 0 0 0,1 1-1 0 0,-1-1 1 0 0,1 0 0 0 0,0 0 0 0 0,-1 1-1 0 0,1-1 1 0 0,0 0 0 0 0,0 0 0 0 0,0 0 0 0 0,0 0-1 0 0,0 0 1 0 0,0 0 0 0 0,0 0 0 0 0,0 0-1 0 0,0 0 1 0 0,1-1 0 0 0,-1 1 0 0 0,0 0 0 0 0,0-1-1 0 0,2 1 1 0 0,4 3 104 0 0,0-1-1 0 0,0-1 1 0 0,8 3 0 0 0,6-2-77 0 0,0 0 0 0 0,0-2-1 0 0,1 0 1 0 0,35-4 0 0 0,-10-5-1629 0 0,-14 2-899 0 0,-20 4-2831 0 0,-2-1-1461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9671 0 0,'0'0'10336'0'0,"0"2"-9681"0"0,-1 21-65 0 0,0-1 0 0 0,-2 0 0 0 0,-1 1 0 0 0,-8 23 0 0 0,1-10-549 0 0,-27 59 0 0 0,16-53-1123 0 0,21-40 573 0 0,-3 5-2969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 9671 0 0,'13'-12'12909'0'0,"-12"25"-12612"0"0,0 1 0 0 0,-2 0-1 0 0,0 0 1 0 0,0 0-1 0 0,-5 20 1 0 0,-23 69 1 0 0,29-102-296 0 0,-68 168-4 0 0,65-162-76 0 0,2-5-58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38 7367 0 0,'0'0'568'0'0,"1"-2"-373"0"0,3-7-835 0 0,-2 7 2441 0 0,0-1 0 0 0,1 1 0 0 0,-1 0 0 0 0,0-1-1 0 0,1 1 1 0 0,4-4 0 0 0,5 1 665 0 0,-3 4-1776 0 0,1 2-90 0 0,-10-1-599 0 0,1 0-1 0 0,-1 0 0 0 0,0 1 0 0 0,0-1 1 0 0,0 0-1 0 0,1 0 0 0 0,-1 0 0 0 0,0 0 0 0 0,0 0 1 0 0,0 0-1 0 0,1 0 0 0 0,-1 0 0 0 0,0 1 0 0 0,0-1 1 0 0,0 0-1 0 0,0 0 0 0 0,0 0 0 0 0,0 0 0 0 0,1 1 1 0 0,-1-1-1 0 0,0 0 0 0 0,0 0 0 0 0,0 0 1 0 0,0 1-1 0 0,0-1 0 0 0,0 0 0 0 0,0 0 0 0 0,0 0 1 0 0,0 1-1 0 0,0-1 0 0 0,0 0 0 0 0,0 0 0 0 0,0 0 1 0 0,0 1-1 0 0,0-1 0 0 0,0 0 0 0 0,0 0 0 0 0,0 0 1 0 0,0 1-1 0 0,0-1 0 0 0,0 0 0 0 0,0 0 1 0 0,0 0-1 0 0,0 1 0 0 0,-1-1 0 0 0,1 0 0 0 0,0 0 1 0 0,0 0-1 0 0,0 0 0 0 0,0 1 0 0 0,0-1 0 0 0,-1 0 1 0 0,1 0-1 0 0,0 0 0 0 0,0 0 0 0 0,0 0 0 0 0,0 0 1 0 0,-1 0-1 0 0,1 1 0 0 0,0-1 0 0 0,0 0 1 0 0,-1 0-1 0 0,-10 6-3 0 0,11-6 3 0 0,-15 5 9 0 0,0-1 1 0 0,0 0-1 0 0,0-1 0 0 0,-27 2 0 0 0,-14 3 9 0 0,-160 33-33 0 0,208-40-61 0 0,7 0-34 0 0,0-7-914 0 0,1 5 997 0 0,0 0 0 0 0,0-1 0 0 0,0 1 0 0 0,0-1 0 0 0,0 1-1 0 0,0-1 1 0 0,0 1 0 0 0,1-1 0 0 0,-1 1 0 0 0,1-1-1 0 0,-1 1 1 0 0,1 0 0 0 0,-1-1 0 0 0,1 1 0 0 0,0 0 0 0 0,-1-1-1 0 0,1 1 1 0 0,0 0 0 0 0,0 0 0 0 0,0 0 0 0 0,2-2 0 0 0,-2 2-61 0 0,-17 14-1263 0 0,5-2 1314 0 0,2 1 21 0 0,-7 5 512 0 0,10-12-140 0 0,1 1 0 0 0,-1-1 0 0 0,-7 14-1 0 0,9-12-219 0 0,0 0-1 0 0,1 0 0 0 0,1 1 0 0 0,-4 12 0 0 0,5-17-80 0 0,-1 8 5 0 0,1 13-22 0 0,5-16-5 0 0,-1-5-28 0 0,4 6-5 0 0,-4-6-3 0 0,0-1 0 0 0,1-1 1 0 0,-1 1-1 0 0,0 0 0 0 0,0-1 0 0 0,1 1 0 0 0,-1-1 1 0 0,1 0-1 0 0,5 1 0 0 0,35 1-52 0 0,-18-1 27 0 0,4-1-53 0 0,-23-1 74 0 0,1 0-1 0 0,-1 0 1 0 0,0 1 0 0 0,0 0-1 0 0,13 3 1 0 0,-7 1 47 0 0,-8-4 33 0 0,0 1 0 0 0,0-1 1 0 0,0 1-1 0 0,0 1 0 0 0,0-1 0 0 0,-1 1 0 0 0,1-1 0 0 0,-1 1 0 0 0,1 1 0 0 0,5 4 0 0 0,25 35 1066 0 0,-32-39-1053 0 0,-1-1 1 0 0,0 1 0 0 0,0 0-1 0 0,0 0 1 0 0,0 0 0 0 0,-1 0-1 0 0,1 0 1 0 0,-1 0 0 0 0,0 0-1 0 0,0 0 1 0 0,0 8 0 0 0,-2-11-84 0 0,1 1 0 0 0,-1 0 0 0 0,0 0 0 0 0,0-1 0 0 0,0 1 0 0 0,0-1 0 0 0,0 1 0 0 0,0-1 0 0 0,0 1 0 0 0,-1-1 0 0 0,1 0 0 0 0,0 1 0 0 0,-1-1 0 0 0,1 0 1 0 0,-4 2-1 0 0,1 0 1 0 0,-2 2-22 0 0,-1-1-1 0 0,1 0 1 0 0,-1 0-1 0 0,1-1 1 0 0,-1 0 0 0 0,0 0-1 0 0,-1 0 1 0 0,-7 1-1 0 0,-11 1-97 0 0,-26 3-1 0 0,32-6 52 0 0,11-1 32 0 0,-59 6-417 0 0,66-7 173 0 0,6-11-4355 0 0,3 0 2680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13591 0 0,'0'0'2732'0'0,"0"3"-2040"0"0,47 144 3263 0 0,1 5-2358 0 0,-4-18-413 0 0,-11-35-576 0 0,-18-54-389 0 0,-8-27-95 0 0,-1 1-1 0 0,-1-1 1 0 0,0 1-1 0 0,-2 0 1 0 0,3 26-1 0 0,-7-37-102 0 0,0 1 0 0 0,0-1 0 0 0,-1 0 0 0 0,0 0-1 0 0,0-1 1 0 0,0 1 0 0 0,-1 0 0 0 0,-1-1 0 0 0,-5 11 0 0 0,-4 4-30 0 0,-29 34 1 0 0,32-44 9 0 0,0-1 1 0 0,-1 0-1 0 0,0-1 1 0 0,-1-1-1 0 0,0 1 0 0 0,-22 11 1 0 0,15-10-68 0 0,-1-2 0 0 0,-1 0-1 0 0,-41 11 1 0 0,46-14 6 0 0,13-5-26 0 0,0 0-1 0 0,0 0 0 0 0,0 0 0 0 0,0-1 0 0 0,0 1 1 0 0,0-1-1 0 0,0 1 0 0 0,0-1 0 0 0,0 0 1 0 0,0 0-1 0 0,-4-1 0 0 0,6 1-721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3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4143 0 0,'0'0'8287'0'0,"1"-1"-7587"0"0,11-5 208 0 0,1 0 0 0 0,21-6 0 0 0,-4 2-187 0 0,-29 9-169 0 0,5 1-391 0 0,-1 1 0 0 0,1 0-1 0 0,-1 0 1 0 0,1 1 0 0 0,-1 0-1 0 0,0 0 1 0 0,9 4-1 0 0,23 8 314 0 0,4-7-347 0 0,1-2 0 0 0,0-2 1 0 0,68-3-1 0 0,-49-1-99 0 0,296-13 199 0 0,-240 4 70 0 0,55-2 163 0 0,75 10 256 0 0,199-12 380 0 0,-353 6-439 0 0,1 4 1 0 0,124 10-1 0 0,-158-1-588 0 0,0-3-1 0 0,0-2 1 0 0,95-13 0 0 0,-143 11-6 0 0,5 0 129 0 0,0 0 1 0 0,-1-2 0 0 0,26-8 0 0 0,-40 12 194 0 0,-1 0-280 0 0,7 0-106 0 0,-7 0-94 0 0,4 7-4852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3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2303 0 0,'2'1'167'0'0,"10"2"1179"0"0,0 0-1 0 0,0-1 1 0 0,1 0 0 0 0,22 0-1 0 0,54-5 2697 0 0,-43 0-2921 0 0,513-22 621 0 0,-195 13-2795 0 0,-234 11 805 0 0,-54 2 567 0 0,142-18-1 0 0,60-6-2 0 0,-214 22-734 0 0,49-3-301 0 0,-29 0 703 0 0,-56 4 149 0 0,0-2 0 0 0,50-8 0 0 0,21-7 465 0 0,-73 14-637 0 0,0 2 1 0 0,0 0-1 0 0,0 2 0 0 0,34 4 0 0 0,38 2-79 0 0,47-14 479 0 0,0 1 30 0 0,-112 6-338 0 0,76 2 22 0 0,-82 2-68 0 0,6 1 61 0 0,-8-4 7 0 0,-17 0-25 0 0,-1-1 0 0 0,1 0 0 0 0,-1 0 0 0 0,12-2 0 0 0,203-22 1779 0 0,-156 19-1290 0 0,70 0 464 0 0,-44 3-406 0 0,145-4 475 0 0,-103 12-808 0 0,-129-6-264 0 0,22 3 0 0 0,5 3 0 0 0,-25-5-25 0 0,-5 0-112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4143 0 0,'0'0'2546'0'0,"-10"3"4598"0"0,5 0-6770 0 0,1 0 1 0 0,0 0-1 0 0,0 1 1 0 0,0-1-1 0 0,1 1 1 0 0,-1 0 0 0 0,1 0-1 0 0,0 0 1 0 0,0 1-1 0 0,-3 5 1 0 0,-2 8 83 0 0,-10 28 0 0 0,-2 4-26 0 0,-7 9-354 0 0,-24 49 113 0 0,-14-6 161 0 0,60-94-382 0 0,1 0-1 0 0,-1 0 1 0 0,-2 9 0 0 0,6-15-282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9215 0 0,'0'0'707'0'0,"-1"0"-464"0"0,-6 0 438 0 0,-1 1 0 0 0,1-1 1 0 0,0 1-1 0 0,0 1 0 0 0,1 0 0 0 0,-1 0 1 0 0,0 0-1 0 0,-10 5 0 0 0,8-2-329 0 0,0 0-1 0 0,1 1 0 0 0,0 0 1 0 0,0 0-1 0 0,-10 11 1 0 0,2 1-315 0 0,0 0 0 0 0,2 2 1 0 0,0-1-1 0 0,-14 30 0 0 0,22-37-38 0 0,0 0-1 0 0,1 0 1 0 0,1 1-1 0 0,0-1 1 0 0,1 1-1 0 0,-3 17 1 0 0,5-23 12 0 0,0 1-1 0 0,1 0 1 0 0,-1 0-1 0 0,2 0 1 0 0,-1 0-1 0 0,1-1 1 0 0,0 1-1 0 0,1 0 1 0 0,0 0-1 0 0,0-1 1 0 0,5 11-1 0 0,-6-16 23 0 0,0-1-1 0 0,0 1 1 0 0,0-1-1 0 0,0 1 1 0 0,0-1-1 0 0,0 1 1 0 0,0-1-1 0 0,1 0 1 0 0,-1 1-1 0 0,0-1 1 0 0,1 0-1 0 0,-1 0 1 0 0,1 0-1 0 0,-1 0 1 0 0,1-1-1 0 0,0 1 1 0 0,-1 0-1 0 0,1-1 1 0 0,0 1-1 0 0,-1-1 1 0 0,1 1-1 0 0,0-1 1 0 0,0 0-1 0 0,0 1 1 0 0,-1-1-1 0 0,1 0 1 0 0,0-1-1 0 0,0 1 1 0 0,0 0-1 0 0,-1 0 1 0 0,1-1-1 0 0,0 1 1 0 0,0-1-1 0 0,2-1 1 0 0,2 0 127 0 0,0-1 0 0 0,0 0 0 0 0,0 0 0 0 0,0-1 0 0 0,-1 1 0 0 0,1-1 0 0 0,8-9 0 0 0,41-43 700 0 0,69-90-1 0 0,-121 143-900 0 0,-1-1 0 0 0,1 0 0 0 0,-1 1 0 0 0,0-1 0 0 0,0 0 0 0 0,0 0 0 0 0,-1 0 0 0 0,0-1-1 0 0,1 1 1 0 0,-1 0 0 0 0,1-9 0 0 0,-3 10-22 0 0,1 0 0 0 0,0 0 0 0 0,-1-1 0 0 0,1 1 0 0 0,-1 0-1 0 0,0 0 1 0 0,0 0 0 0 0,0 0 0 0 0,0 0 0 0 0,-1 1 0 0 0,1-1 0 0 0,-1 0 0 0 0,0 1 0 0 0,0-1-1 0 0,0 1 1 0 0,0-1 0 0 0,-3-2 0 0 0,-1 0-7 0 0,0 0 1 0 0,0 0-1 0 0,0 1 0 0 0,-1-1 0 0 0,1 1 0 0 0,-1 1 1 0 0,0 0-1 0 0,0 0 0 0 0,-1 0 0 0 0,1 0 0 0 0,0 1 1 0 0,-1 1-1 0 0,0-1 0 0 0,1 1 0 0 0,-1 0 0 0 0,-12 1 1 0 0,19 0-49 0 0,0 0 0 0 0,1 0 0 0 0,-1 0 0 0 0,0 0 0 0 0,1 0 0 0 0,-1 1 0 0 0,0-1 0 0 0,1 0 0 0 0,-1 0 0 0 0,0 0 0 0 0,1 1 0 0 0,-1-1 0 0 0,0 0 0 0 0,1 1 0 0 0,-1-1 0 0 0,1 1 0 0 0,-1-1 0 0 0,0 1 0 0 0,1-1 0 0 0,-1 1 0 0 0,1-1 0 0 0,0 1 0 0 0,-1-1 0 0 0,1 1 0 0 0,-1 0 0 0 0,-4 6-1244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3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23 11519 0 0,'0'-2'528'0'0,"5"-14"192"0"0,-4 12-250 0 0,-3 5 769 0 0,-8 9 2520 0 0,-11 19 1709 0 0,-71 129-5468 0 0,39-64 0 0 0,52-93-2 0 0,0 0 0 0 0,0 0 0 0 0,1 1 0 0 0,-1-1 1 0 0,1 0-1 0 0,-1 0 0 0 0,1 0 0 0 0,-1 0 0 0 0,1 0 0 0 0,0 1 0 0 0,-1-1 0 0 0,1 0 0 0 0,0 0 0 0 0,0 2 0 0 0,0-3 1 0 0,0 0 0 0 0,1 1-1 0 0,-1-1 1 0 0,0 0 0 0 0,0 0-1 0 0,1 0 1 0 0,-1 0 0 0 0,0 1 0 0 0,0-1-1 0 0,1 0 1 0 0,-1 0 0 0 0,0 0-1 0 0,0 0 1 0 0,1 0 0 0 0,-1 0 0 0 0,0 0-1 0 0,1 0 1 0 0,-1 0 0 0 0,0 0-1 0 0,1 0 1 0 0,-1 0 0 0 0,0 0-1 0 0,0 0 1 0 0,1 0 0 0 0,-1 0 0 0 0,1 0-1 0 0,3-1 5 0 0,22 1 14 0 0,1-1 0 0 0,51-9 0 0 0,-53 6-15 0 0,192-21 50 0 0,-214 25-560 0 0,18-1 1162 0 0,-11 3-7270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154 512 7367 0 0,'0'0'568'0'0,"-2"1"-373"0"0,-4-1 626 0 0,1 0 0 0 0,-1 0 0 0 0,1 0 0 0 0,-1 0 0 0 0,1-1 0 0 0,0 0 0 0 0,-1 0 0 0 0,1 0 0 0 0,0-1 0 0 0,-5-2 0 0 0,3 2-216 0 0,1-1 1 0 0,0 0-1 0 0,0-1 1 0 0,1 0-1 0 0,-1 0 1 0 0,1 0-1 0 0,-10-10 1 0 0,12 11-509 0 0,0 0 0 0 0,0-1-1 0 0,0 1 1 0 0,1-1 0 0 0,-1 1 0 0 0,1-1 0 0 0,0 0 0 0 0,0 0 0 0 0,1 0 0 0 0,-1 0 0 0 0,1 0 0 0 0,0-1 0 0 0,0 1-1 0 0,0 0 1 0 0,0-1 0 0 0,1 1 0 0 0,0 0 0 0 0,0-1 0 0 0,0 1 0 0 0,0 0 0 0 0,1-1 0 0 0,-1 1 0 0 0,1 0 0 0 0,0-1-1 0 0,1 1 1 0 0,-1 0 0 0 0,1 0 0 0 0,3-7 0 0 0,4-2-99 0 0,0 0 0 0 0,1 1 0 0 0,0 0 0 0 0,1 0 0 0 0,0 1 0 0 0,20-15 0 0 0,84-51-714 0 0,-79 54 375 0 0,127-72-1477 0 0,-89 60-4821 0 0,-49 24 55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52 6911 0 0,'6'-27'816'0'0,"-1"2"12727"0"0,-4 38-13151 0 0,-1 6-215 0 0,0-1 1 0 0,-1 0-1 0 0,-2 1 1 0 0,0-1-1 0 0,-7 27 1 0 0,-2-8 117 0 0,-25 56 1 0 0,-32 37-29 0 0,-5 11 178 0 0,65-119-399 0 0,0 1 1 0 0,1 0 0 0 0,1 0-1 0 0,-5 37 1 0 0,11-54-159 0 0,0 1 0 0 0,1 0-1 0 0,0 0 1 0 0,0 0 0 0 0,1 0 0 0 0,0-1 0 0 0,0 1-1 0 0,1 0 1 0 0,0-1 0 0 0,0 1 0 0 0,4 9-1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4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9295 0 0,'0'0'846'0'0,"1"-1"-700"0"0,9-10-57 0 0,6-10 4325 0 0,-9 11 1177 0 0,8 3-2604 0 0,-6 5-7605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4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5063 0 0,'0'0'16974'0'0,"2"-1"-16572"0"0,12-4-88 0 0,-1-1 1 0 0,0 0-1 0 0,21-14 0 0 0,-30 17-306 0 0,-3 2-77 0 0,14 3-9655 0 0,8-2 7708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4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4143 0 0,'0'0'319'0'0,"2"0"-210"0"0,23-1 783 0 0,43-7 8334 0 0,-66 7-10225 0 0,10 0 5778 0 0,-11 1-4693 0 0,-1 0 0 0 0,0 0 0 0 0,0 0 0 0 0,1 0-1 0 0,-1 0 1 0 0,0 0 0 0 0,0 0 0 0 0,0 0 0 0 0,1 0 0 0 0,-1 0 0 0 0,0 0 0 0 0,0 0-1 0 0,0 0 1 0 0,1 0 0 0 0,-1 0 0 0 0,0 1 0 0 0,0-1 0 0 0,0 0 0 0 0,0 0 0 0 0,1 0 0 0 0,-1 0-1 0 0,0 1 1 0 0,0-1 0 0 0,0 0 0 0 0,0 0 0 0 0,0 0 0 0 0,0 0 0 0 0,0 1 0 0 0,0-1-1 0 0,1 0 1 0 0,-1 0 0 0 0,0 1 0 0 0,0-1 0 0 0,0 0 0 0 0,0 0 0 0 0,0 0 0 0 0,0 1-1 0 0,0-1 1 0 0,0 0 0 0 0,0 0 0 0 0,0 0 0 0 0,0 1 0 0 0,0-1 0 0 0,-1 0 0 0 0,1 0 0 0 0,0 0-1 0 0,0 1 1 0 0,0-1 0 0 0,0 0 0 0 0,0 0 0 0 0,0 0 0 0 0,0 1 0 0 0,-1-1 0 0 0,1 0-1 0 0,0 0 1 0 0,0 0 0 0 0,0 0 0 0 0,0 1 0 0 0,-1-1 0 0 0,-2 4 163 0 0,0 1 1 0 0,-1-1-1 0 0,0 0 1 0 0,0-1-1 0 0,0 1 1 0 0,-6 4-1 0 0,9-8 38 0 0,17-9-415 0 0,15-13-677 0 0,-30 21 713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5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376 212 4607 0 0,'0'0'354'0'0,"-2"1"-64"0"0,-33 10 4129 0 0,34-10-3503 0 0,-17 6 128 0 0,8-1 1229 0 0,10-5-2224 0 0,0-1 0 0 0,-1 0 1 0 0,1 0-1 0 0,0 0 1 0 0,0 0-1 0 0,0 0 0 0 0,0 0 1 0 0,0 0-1 0 0,0 0 0 0 0,0 0 1 0 0,0 0-1 0 0,0 0 0 0 0,0 1 1 0 0,0-1-1 0 0,0 0 0 0 0,0 0 1 0 0,0 0-1 0 0,0 0 0 0 0,0 0 1 0 0,0 0-1 0 0,0 0 1 0 0,0 0-1 0 0,0 0 0 0 0,0 0 1 0 0,0 1-1 0 0,0-1 0 0 0,0 0 1 0 0,0 0-1 0 0,0 0 0 0 0,0 0 1 0 0,0 0-1 0 0,0 0 0 0 0,0 0 1 0 0,0 0-1 0 0,1 0 1 0 0,-1 0-1 0 0,0 0 0 0 0,0 1 1 0 0,0-1-1 0 0,0 0 0 0 0,0 0 1 0 0,0 0-1 0 0,0 0 0 0 0,0 0 1 0 0,0 0-1 0 0,0 0 0 0 0,0 0 1 0 0,0 0-1 0 0,1 0 0 0 0,-1 0 1 0 0,0 0-1 0 0,22 2 1296 0 0,6-4-985 0 0,-1-1-1 0 0,0-2 1 0 0,0 0 0 0 0,33-13 0 0 0,-19 6-198 0 0,326-96 886 0 0,-85 26-349 0 0,-262 77-655 0 0,2 2 4 0 0,-22 3-52 0 0,0 1 0 0 0,0 0-1 0 0,1-1 1 0 0,-1 1 0 0 0,0 0 0 0 0,0-1 0 0 0,0 1 0 0 0,0 0 0 0 0,0-1-1 0 0,0 1 1 0 0,-1-1 0 0 0,1 1 0 0 0,0 0 0 0 0,0 0 0 0 0,0-1 3 0 0,-2 5 1 0 0,0-1 0 0 0,0 1 0 0 0,0-1 0 0 0,0 1 0 0 0,-1-1 0 0 0,0 0 0 0 0,1 0 0 0 0,-2-1 0 0 0,1 1 0 0 0,-6 5 0 0 0,-7 5 0 0 0,-20 13 0 0 0,21-16 0 0 0,-62 47-14 0 0,-79 56-332 0 0,-190 153-179 0 0,315-241 515 0 0,-103 82-67 0 0,93-78 51 0 0,-62 34 0 0 0,82-52 26 0 0,-186 95 16 0 0,192-99 232 0 0,13-7 250 0 0,5-1-348 0 0,19 1 55 0 0,0 0-1 0 0,1-2 1 0 0,39-7-1 0 0,-26 4-94 0 0,59-8 117 0 0,81-8 314 0 0,23 18-224 0 0,-4 0-98 0 0,-185 1-505 0 0,18-1-564 0 0,-27 1 796 0 0,-1 1-1 0 0,0 0 1 0 0,0 0 0 0 0,1 0-1 0 0,-1-1 1 0 0,0 1 0 0 0,0 0-1 0 0,1 0 1 0 0,-1-1 0 0 0,0 1-1 0 0,0 0 1 0 0,0 0 0 0 0,1-1-1 0 0,-1 1 1 0 0,0 0 0 0 0,0-1-1 0 0,0 1 1 0 0,0 0 0 0 0,0-1-1 0 0,0 1 1 0 0,0 0 0 0 0,0-1-1 0 0,0 1 1 0 0,0 0 0 0 0,0-1-1 0 0,0 1 1 0 0,0 0 0 0 0,0-1-1 0 0,0 1 1 0 0,0 0-1 0 0,0-1 1 0 0,0 1 0 0 0,-1-1-1 0 0,-2-12-2215 0 0,-3 4 715 0 0,-2-1-12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56 6447 0 0,'-143'22'1124'0'0,"83"-8"3643"0"0,48-9-3451 0 0,-1 1 2711 0 0,23-1-3126 0 0,3-3-602 0 0,-1 0 1 0 0,1 0-1 0 0,0-1 0 0 0,-1-1 0 0 0,24-1 1 0 0,-20 0-95 0 0,90-9 953 0 0,145-30 0 0 0,43-7-389 0 0,-250 43-919 0 0,73-5-104 0 0,-39 6-4396 0 0,-57 3-2285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5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46 12959 0 0,'82'-37'1547'0'0,"-66"31"-1598"0"0,-16 5 171 0 0,0 1 0 0 0,1 0 0 0 0,-1 0 0 0 0,0-1 0 0 0,1 1 0 0 0,-1 0 0 0 0,0 0 0 0 0,1 0 0 0 0,-1 0 0 0 0,0 0 0 0 0,1 0 0 0 0,-1 0 0 0 0,0 0 0 0 0,1-1 0 0 0,-1 1 0 0 0,0 0 0 0 0,1 0 0 0 0,-1 1 0 0 0,1-1 0 0 0,-1 0 0 0 0,0 0 0 0 0,1 0 0 0 0,-1 0 0 0 0,0 0 0 0 0,1 0 0 0 0,-1 0 0 0 0,0 0 0 0 0,1 1 0 0 0,-1-1 0 0 0,0 0 0 0 0,0 0 0 0 0,1 1 0 0 0,-1-1 0 0 0,1 1-48 0 0,-1 0 0 0 0,0 0 0 0 0,0-1 0 0 0,0 1 0 0 0,0 0 0 0 0,0 0 0 0 0,0 0 0 0 0,0 0 1 0 0,0-1-1 0 0,0 1 0 0 0,-1 0 0 0 0,1 0 0 0 0,0 0 0 0 0,-1 0 0 0 0,0 4 17 0 0,-1-1-1 0 0,0 0 1 0 0,0 0 0 0 0,-1 0 0 0 0,-3 5 0 0 0,-7 4 57 0 0,-2 0 0 0 0,0-1 0 0 0,0 0 0 0 0,-1-1 1 0 0,-26 13-1 0 0,6-3-37 0 0,-277 143 53 0 0,190-104-176 0 0,100-49-90 0 0,-1-1-1 0 0,0-1 1 0 0,0-2-1 0 0,-1 0 1 0 0,0-2 0 0 0,0 0-1 0 0,-1-2 1 0 0,-34 1-1 0 0,59-4 88 0 0,-1 0 1 0 0,1 0-1 0 0,0 0 0 0 0,0 0 0 0 0,0 0 1 0 0,0 0-1 0 0,-1 0 0 0 0,1 0 0 0 0,0-1 0 0 0,0 1 1 0 0,0 0-1 0 0,0-1 0 0 0,0 1 0 0 0,0-1 1 0 0,0 1-1 0 0,0-1 0 0 0,0 1 0 0 0,0-1 0 0 0,0 0 1 0 0,0 1-1 0 0,0-1 0 0 0,0 0 0 0 0,0 0 1 0 0,0 0-1 0 0,1 0 0 0 0,-1 0 0 0 0,0-1 0 0 0,0 0-3 0 0,1 0-1 0 0,0 1 0 0 0,0-1 0 0 0,0 0 1 0 0,0 0-1 0 0,0 1 0 0 0,1-1 0 0 0,-1 0 1 0 0,1 1-1 0 0,-1-1 0 0 0,1 0 0 0 0,-1 1 1 0 0,1-1-1 0 0,0 1 0 0 0,0-1 0 0 0,0 1 1 0 0,0-1-1 0 0,1-1 0 0 0,5-5-8 0 0,0 0 1 0 0,0 0-1 0 0,1 0 0 0 0,1 1 0 0 0,-1 0 0 0 0,1 0 0 0 0,18-9 0 0 0,72-31 450 0 0,-93 44-351 0 0,0 0 0 0 0,1 1 1 0 0,-1 0-1 0 0,1 0 1 0 0,0 1-1 0 0,-1 0 1 0 0,1 0-1 0 0,0 0 1 0 0,0 1-1 0 0,0 0 1 0 0,0 0-1 0 0,-1 1 0 0 0,1 0 1 0 0,0 0-1 0 0,0 0 1 0 0,-1 1-1 0 0,1 0 1 0 0,8 4-1 0 0,69 37 306 0 0,17 7-66 0 0,-88-45-283 0 0,0-1 1 0 0,1-1-1 0 0,-1 0 1 0 0,27 3-1 0 0,57-3 158 0 0,-95-3-181 0 0,12 0 33 0 0,15 0 91 0 0,31 3-1 0 0,-48-1-111 0 0,-12-2-15 0 0,1 0 0 0 0,-1 0 0 0 0,0 0 0 0 0,1 0 0 0 0,-1 0 0 0 0,1 0 0 0 0,-1 0 0 0 0,0 0 0 0 0,1 0 0 0 0,-1 0 0 0 0,1 0 0 0 0,-1 0 0 0 0,0 0 0 0 0,1 0 0 0 0,-1 0 0 0 0,0 1 0 0 0,1-1 0 0 0,-1 0 0 0 0,0 0 0 0 0,1 1 0 0 0,-1-1 0 0 0,0 0 0 0 0,0 0 0 0 0,1 1 0 0 0,-1 0 0 0 0,7 7 8 0 0,-6-8-67 0 0,0 1-1 0 0,0 0 1 0 0,0 0 0 0 0,-1 1 0 0 0,1-1-1 0 0,0 0 1 0 0,-1 0 0 0 0,1 0 0 0 0,-1 0-1 0 0,1 2 1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5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 3679 0 0,'-5'-2'18448'0'0,"15"-1"-18146"0"0,0 0 1 0 0,0 1-1 0 0,0 1 0 0 0,0 0 0 0 0,12 0 1 0 0,28-4-77 0 0,83-18-569 0 0,-54 10-1646 0 0,-34 6-6852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5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5063 0 0,'-7'5'10667'0'0,"90"-8"-4706"0"0,37 0-2973 0 0,-93 5-3093 0 0,50-5-1 0 0,-43-2-2481 0 0,-16 1 1049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0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26 166 3223 0 0,'0'0'2536'0'0,"-8"-2"-1208"0"0,3-1 736 0 0,5 3-1794 0 0,-1 0 0 0 0,1 0 0 0 0,-1 0 0 0 0,1 0 0 0 0,-1 0 0 0 0,1 0 0 0 0,-1 1 0 0 0,1-2 0 0 0,-1 1 0 0 0,1 0 0 0 0,-1 0 0 0 0,1 0 0 0 0,-1 0 0 0 0,1 0 0 0 0,-1 0 0 0 0,1 0 0 0 0,-1-1 0 0 0,1 1 0 0 0,-1 0 0 0 0,1 0 0 0 0,0-1 1 0 0,-1 1-1 0 0,1 0 0 0 0,-1 0 0 0 0,1-1 0 0 0,-1 0 0 0 0,2 1-177 0 0,-1-1 1 0 0,1 0 0 0 0,-1 1 0 0 0,1-1 0 0 0,-1 1-1 0 0,1-1 1 0 0,-1 1 0 0 0,1-1 0 0 0,0 1 0 0 0,-1-1-1 0 0,1 1 1 0 0,0 0 0 0 0,-1-1 0 0 0,2 1 0 0 0,32-13-362 0 0,7 8 378 0 0,44 1 0 0 0,8-1-2 0 0,3-8 112 0 0,-45 5 31 0 0,72-2 0 0 0,-71 11 164 0 0,43-1 737 0 0,-68-1-926 0 0,43 6-1 0 0,5-1-195 0 0,69-14-30 0 0,1-1 0 0 0,-112 11 0 0 0,1 1 0 0 0,0-2 0 0 0,0-1 0 0 0,46-9 0 0 0,9-2 43 0 0,-32 7-22 0 0,-20-1-2 0 0,-17 3 11 0 0,1 1 0 0 0,1 1 0 0 0,25 0 0 0 0,45 5 23 0 0,-68-1-53 0 0,-7-1 0 0 0,-1 0 0 0 0,33-2 0 0 0,-18-1 47 0 0,9-2-18 0 0,-28 2 13 0 0,1 1 1 0 0,12 0-1 0 0,10-1 19 0 0,39-1 75 0 0,6-1 48 0 0,148-12 600 0 0,-72 21-784 0 0,47 8 0 0 0,-62-16 0 0 0,-38-1 0 0 0,9 10 0 0 0,21 0 0 0 0,58-6 0 0 0,-74 2 0 0 0,-70-2-5 0 0,120 5 85 0 0,220 19 343 0 0,-347-23-369 0 0,12-1 153 0 0,56-8-1 0 0,29-1 277 0 0,-73 9-198 0 0,0 3 1 0 0,113 20-1 0 0,-150-18-237 0 0,0-1 0 0 0,1-2 0 0 0,31-1-1 0 0,83-11 247 0 0,-102 7-251 0 0,-7-2 185 0 0,39-10 1 0 0,-12 2-65 0 0,-34 8-9 0 0,-25 5-80 0 0,0 0-17 0 0,12-3 817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46 9671 0 0,'2'-2'748'0'0,"19"-17"-468"0"0,-9 7 2783 0 0,2 0 6913 0 0,-25 15-9770 0 0,6-2-167 0 0,-6 3-21 0 0,1 1 0 0 0,-1-1-1 0 0,1 2 1 0 0,1 0 0 0 0,-1 0-1 0 0,-10 9 1 0 0,-48 50-47 0 0,54-51 30 0 0,2-1-113 0 0,1 0 0 0 0,-11 17 0 0 0,22-30 104 0 0,-1 1 0 0 0,1 0 0 0 0,0-1-1 0 0,-1 1 1 0 0,1 0 0 0 0,0 0 0 0 0,-1-1 0 0 0,1 1 0 0 0,0 0-1 0 0,0 0 1 0 0,0-1 0 0 0,-1 1 0 0 0,1 0 0 0 0,0 1 0 0 0,0 1-17 0 0,0 0-60 0 0,0 11-408 0 0,1-12 241 0 0,1 2 88 0 0,1-1-1 0 0,-1 1 1 0 0,1-1 0 0 0,0 0-1 0 0,0 0 1 0 0,0 0 0 0 0,1 0-1 0 0,4 3 1 0 0,10 3-22 0 0,0-1-1 0 0,0 0 1 0 0,1-2 0 0 0,1 0-1 0 0,22 4 1 0 0,8 3 160 0 0,-41-11 105 0 0,-1 1 0 0 0,0 0 0 0 0,1 0-1 0 0,-1 1 1 0 0,-1 0 0 0 0,1 1 0 0 0,10 7 0 0 0,-13-8 8 0 0,-1 0 1 0 0,0 0-1 0 0,0 0 1 0 0,0 1-1 0 0,-1-1 1 0 0,0 1-1 0 0,0 0 1 0 0,0 0-1 0 0,0 0 1 0 0,-1 0-1 0 0,1 1 1 0 0,1 7-1 0 0,-1-2 69 0 0,0 0-1 0 0,-1 0 0 0 0,-1 1 1 0 0,0-1-1 0 0,0 0 1 0 0,-1 14-1 0 0,-1-20-113 0 0,1 0 0 0 0,-1 0 0 0 0,0 0 0 0 0,-1 0 0 0 0,1 0 0 0 0,-1 0 0 0 0,0-1 0 0 0,0 1 0 0 0,0-1 0 0 0,-1 1 0 0 0,1-1 0 0 0,-1 0 0 0 0,0 0 0 0 0,0 0 0 0 0,-1 0-1 0 0,-4 4 1 0 0,-4 2 87 0 0,-2 0-1 0 0,0-1 1 0 0,0 0-1 0 0,0-1 1 0 0,-1-1-1 0 0,0 0 0 0 0,-1-1 1 0 0,1-1-1 0 0,-1 0 1 0 0,0-1-1 0 0,0-1 0 0 0,-20 2 1 0 0,15-4-54 0 0,0 0 0 0 0,-27-2 0 0 0,39 0-53 0 0,1 0-1 0 0,0-1 0 0 0,0 0 1 0 0,0 0-1 0 0,0-1 0 0 0,0 0 1 0 0,0 0-1 0 0,-13-9 0 0 0,11 5-890 0 0,1 0-1 0 0,-11-10 1 0 0,9 6-1175 0 0,1 1-1 0 0,1-2 1 0 0,-9-11 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1 914 6991 0 0,'0'0'3128'0'0,"1"1"-2620"0"0,5 7-94 0 0,-1 1-1 0 0,0 0 1 0 0,0-1-1 0 0,-1 1 0 0 0,0 1 1 0 0,0-1-1 0 0,3 18 1 0 0,10 74 543 0 0,-14-75-654 0 0,5 26-202 0 0,2 0 1 0 0,2-1-1 0 0,3 0 0 0 0,2-1 0 0 0,2-1 0 0 0,49 91 0 0 0,-60-125-101 0 0,0 0 0 0 0,-1 1 0 0 0,7 21 0 0 0,-11-28 0 0 0,-1 0 0 0 0,0 1 0 0 0,-1-1 0 0 0,0 0 0 0 0,-1 1 0 0 0,1-1 0 0 0,-3 16 0 0 0,-2 5 10 0 0,-13 131 92 0 0,15-156-63 0 0,5 21 254 0 0,0-12-202 0 0,-2-12-12 0 0,0 0-13 0 0,5 7 9 0 0,-4-7 172 0 0,0-1-113 0 0,24 3 113 0 0,-24-4-38 0 0,0-1-107 0 0,7-7-13 0 0,-1-5-10 0 0,-6 5-60 0 0,0 0 0 0 0,-1-1 1 0 0,0 1-1 0 0,0 0 0 0 0,-1-1 1 0 0,0 1-1 0 0,-2-14 0 0 0,1 8 17 0 0,0-11-17 0 0,1 0 0 0 0,1 0 0 0 0,7-41 0 0 0,-6 55-19 0 0,51-294 28 0 0,-20-3 76 0 0,-29 225 1124 0 0,24-132-1 0 0,17 35-963 0 0,-13 87-218 0 0,26-81-37 0 0,-50 141-10 0 0,0 0 1 0 0,-2-1 0 0 0,2-44-1 0 0,-8 64 12 0 0,0-1 0 0 0,0 0-1 0 0,-1 1 1 0 0,-1-1 0 0 0,-6-20-1 0 0,7 29 54 0 0,1 4-10 0 0,0-6-44 0 0,2 1-10 0 0,3-5 0 0 0,-3 10 0 0 0,4-16 0 0 0,-2 8 0 0 0,-4 5 0 0 0,-2-7 0 0 0,1 6 11 0 0,0 4 44 0 0,-1 0 3 0 0,2 10-46 0 0,5 1-12 0 0,2-2 0 0 0,2-2 0 0 0,0-1 0 0 0,8 2 0 0 0,1 3 0 0 0,4 3 0 0 0,-17-9 0 0 0,1 0 0 0 0,-1 0 0 0 0,1 0 0 0 0,0 0 0 0 0,0-1 0 0 0,0 0 0 0 0,7 1 0 0 0,17 2 0 0 0,0-2 0 0 0,40 0 0 0 0,6 0 0 0 0,65 17 0 0 0,-88-14-20 0 0,-1-1 0 0 0,68-4 0 0 0,-81-1 16 0 0,71 4 4 0 0,-49 4-119 0 0,-45-5 65 0 0,0-1-1 0 0,1 0 0 0 0,18-1 1 0 0,8-3-55 0 0,67 6-1 0 0,-75 0 10 0 0,-1-2 0 0 0,1 0 0 0 0,0-3 0 0 0,50-6 0 0 0,248-33 238 0 0,-186 38 41 0 0,-32 1-165 0 0,-51-1 92 0 0,53-4 23 0 0,40-3 296 0 0,-99 6-336 0 0,-1 2-21 0 0,111 13 0 0 0,-126-9-36 0 0,78-5 0 0 0,-11-4 117 0 0,139-4 17 0 0,-165 16 34 0 0,1-1 109 0 0,52-10 266 0 0,45 1-115 0 0,-48 16-407 0 0,-37-9 4 0 0,13 0 14 0 0,24 8-7 0 0,-86-8-64 0 0,0-2 0 0 0,0-2 0 0 0,1-2 0 0 0,46-10 0 0 0,-32 4 72 0 0,0 2 0 0 0,0 3 0 0 0,110 8 0 0 0,-92 2 33 0 0,149-8 1 0 0,-173-3 12 0 0,89-6 289 0 0,-103 9-388 0 0,19-2 132 0 0,122 10-1 0 0,-175-5-150 0 0,-1 0 0 0 0,1 1 0 0 0,8 3 0 0 0,7 2 0 0 0,-17-5 0 0 0,22 5 0 0 0,-26-7-6 0 0,0 1 11 0 0,0 0 0 0 0,-1-1 0 0 0,1 1 0 0 0,0-1 0 0 0,0 0 1 0 0,0 0-1 0 0,0 0 0 0 0,0 0 0 0 0,0 0 0 0 0,0 0 0 0 0,0 0 0 0 0,0 0 1 0 0,0-1-1 0 0,0 1 0 0 0,0-1 0 0 0,0 0 0 0 0,0 1 0 0 0,-1-1 1 0 0,1 0-1 0 0,0 0 0 0 0,0 0 0 0 0,1-2 0 0 0,-1 2-85 0 0,-22 3-15808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 2759 0 0,'0'0'14016'0'0,"1"-2"-13502"0"0,7-14 3564 0 0,-15 21-3406 0 0,-35 35 676 0 0,41-39-1008 0 0,1-3-301 0 0,0 2-17 0 0,4 0-18 0 0,11-16 34 0 0,-14 15-162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76 1375 0 0,'-7'5'124'0'0,"-1"-1"7"0"0,-16 10-13 0 0,9-1 12268 0 0,26-7-10369 0 0,-2-7-1439 0 0,0 1 0 0 0,0-1-1 0 0,0 0 1 0 0,0-1 0 0 0,0 0 0 0 0,0-1-1 0 0,12-4 1 0 0,-6 2-42 0 0,45-11 1013 0 0,79-11 0 0 0,14-2-1394 0 0,-62 11-107 0 0,-59 13-55 0 0,-29 5-41 0 0,-2 1 46 0 0,0-1 0 0 0,-1 1 0 0 0,1-1 1 0 0,-1 1-1 0 0,0-1 0 0 0,1 1 0 0 0,-1 0 0 0 0,1-1 0 0 0,-1 1 0 0 0,0-1 0 0 0,1 1 0 0 0,-1 0 0 0 0,0-1 1 0 0,0 1-1 0 0,1 0 0 0 0,-1-1 0 0 0,0 1 0 0 0,0 0 0 0 0,0-1 0 0 0,0 1 0 0 0,0 0 0 0 0,0-1 0 0 0,0 1 1 0 0,0 0-1 0 0,0 0 0 0 0,-1-1 0 0 0,1 1 0 0 0,0 0 0 0 0,0-1 0 0 0,0 1 0 0 0,-1-1 0 0 0,1 1 0 0 0,0 0 1 0 0,-1-1-1 0 0,1 1 0 0 0,-1-1 0 0 0,1 1 0 0 0,-1 0 0 0 0,-1 1 0 0 0,-7 11-46 0 0,0-1-1 0 0,-2 0 1 0 0,-21 20 0 0 0,-1 1-23 0 0,-103 101 187 0 0,87-89-83 0 0,-26 26-22 0 0,60-55-23 0 0,13-15-77 0 0,30-7-6350 0 0,-11 0-237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60 7831 0 0,'0'0'11496'0'0,"0"0"-11375"0"0,-1 0-1 0 0,1 0 0 0 0,-1-1 1 0 0,1 1-1 0 0,0 0 0 0 0,-1 0 1 0 0,1-1-1 0 0,0 1 0 0 0,-1 0 1 0 0,1 0-1 0 0,0-1 0 0 0,-1 1 1 0 0,1 0-1 0 0,0-1 0 0 0,0 1 1 0 0,-1-1-1 0 0,1 1 0 0 0,0 0 1 0 0,0-2-1 0 0,2-1-67 0 0,1 0 0 0 0,0 0 0 0 0,1 1 0 0 0,-1-1 0 0 0,0 1 0 0 0,1-1 0 0 0,0 1 0 0 0,-1 0 1 0 0,1 0-1 0 0,5-1 0 0 0,45-13-6 0 0,-37 11 31 0 0,20 2 331 0 0,-37 3-390 0 0,1 0-1 0 0,-1 0 0 0 0,1 1 0 0 0,-1-1 0 0 0,1 0 0 0 0,-1 1 0 0 0,1-1 0 0 0,-1 0 0 0 0,1 1 0 0 0,-1-1 0 0 0,0 1 0 0 0,1-1 0 0 0,-1 1 0 0 0,1-1 0 0 0,-1 1 0 0 0,0-1 0 0 0,0 1 0 0 0,1-1 0 0 0,-1 1 0 0 0,0-1 0 0 0,1 2 0 0 0,3 9 136 0 0,-3-6-143 0 0,0-1-1 0 0,-1 0 1 0 0,0 1 0 0 0,0-1-1 0 0,0 1 1 0 0,0-1 0 0 0,-1 0-1 0 0,0 1 1 0 0,0-1 0 0 0,0 0-1 0 0,0 1 1 0 0,-1-1 0 0 0,1 0-1 0 0,-1 0 1 0 0,0 0-1 0 0,-4 6 1 0 0,-2 1 15 0 0,0 0-1 0 0,0 0 0 0 0,-1-1 1 0 0,-11 10-1 0 0,-9 4-197 0 0,0-2-1 0 0,-1-1 1 0 0,-59 30-1 0 0,18-11-25 0 0,59-33 119 0 0,9-6 61 0 0,-1 1 0 0 0,1 1 0 0 0,-1-1 0 0 0,1 0-1 0 0,0 1 1 0 0,-1 0 0 0 0,-3 4 0 0 0,2 1-46 0 0,5-7 64 0 0,0-1 0 0 0,1 1 0 0 0,-1-1 0 0 0,0 1-1 0 0,0-1 1 0 0,0 1 0 0 0,1-1 0 0 0,-1 0 0 0 0,0 1 0 0 0,1-1 0 0 0,-1 1-1 0 0,0-1 1 0 0,1 0 0 0 0,-1 1 0 0 0,0-1 0 0 0,1 0 0 0 0,0 1-1 0 0,2 1 25 0 0,0 0-1 0 0,1 0 0 0 0,-1-1 1 0 0,1 1-1 0 0,-1-1 0 0 0,1 0 0 0 0,0 0 1 0 0,-1 0-1 0 0,1-1 0 0 0,6 1 0 0 0,41-2 369 0 0,-31-1-226 0 0,154-15 278 0 0,-149 17-1484 0 0,-23 0 52 0 0,7 0-5865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1375 0 0,'0'0'19255'0'0,"0"2"-18960"0"0,1 10-170 0 0,-1 0 0 0 0,-1 0 1 0 0,0-1-1 0 0,-1 1 1 0 0,0 0-1 0 0,0-1 1 0 0,-6 14-1 0 0,-2 5 9 0 0,-23 44 0 0 0,12-36-112 0 0,13-25-4 0 0,0 1-1 0 0,-7 19 1 0 0,9-17-674 0 0,5-15-101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3223 0 0,'0'0'14116'0'0,"1"1"-13265"0"0,0 2-671 0 0,1-1 0 0 0,-1 0 1 0 0,0 1-1 0 0,0 0 0 0 0,0-1 0 0 0,0 1 1 0 0,0 0-1 0 0,-1-1 0 0 0,1 1 1 0 0,-1 0-1 0 0,0-1 0 0 0,0 1 0 0 0,0 0 1 0 0,0 0-1 0 0,-1 5 0 0 0,-2 7 302 0 0,-7 26-1 0 0,4-20-23 0 0,-10 41-216 0 0,-15 64 156 0 0,29-116-403 0 0,-1-1 1 0 0,0 1-1 0 0,-6 13 0 0 0,8-21-100 0 0,1-1-68 0 0,-1 1-138 0 0,-3 7 525 0 0,4-3-3482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11 16527 0 0,'0'0'374'0'0,"2"-1"54"0"0,13-8 4307 0 0,-16 10-4659 0 0,-2 2-67 0 0,1 1-1 0 0,-1-1 0 0 0,0 0 0 0 0,0 0 0 0 0,0-1 0 0 0,-1 1 0 0 0,1 0 0 0 0,0-1 0 0 0,-1 0 0 0 0,0 0 0 0 0,1 0 0 0 0,-1-1 0 0 0,0 1 0 0 0,0-1 0 0 0,0 0 0 0 0,0 0 0 0 0,0 0 0 0 0,-7 1 0 0 0,-9-1-17 0 0,0 0 1 0 0,-33-3 0 0 0,33 1 19 0 0,-34-3-139 0 0,-14-1-696 0 0,66 5 672 0 0,4 0-1036 0 0,-1 1 1232 0 0,-1-1 1 0 0,1 0 0 0 0,0 0-1 0 0,-1 1 1 0 0,1-1 0 0 0,-1 0-1 0 0,1 1 1 0 0,0-1 0 0 0,-1 1-1 0 0,1 0 1 0 0,0 0-39 0 0,-1 0 0 0 0,0 0-1 0 0,0 0 1 0 0,0 0 0 0 0,0 0 0 0 0,0 1 0 0 0,0-1 0 0 0,0 0-1 0 0,-1 0 1 0 0,1 0 0 0 0,0 0 0 0 0,0 0 0 0 0,-1 0 0 0 0,1 0-1 0 0,-1 0 1 0 0,1 0 0 0 0,-1 0 0 0 0,1 0 0 0 0,-1 0 0 0 0,0-1-1 0 0,1 1 1 0 0,-1 0 0 0 0,0 0 0 0 0,0 0 0 0 0,-1 1 0 0 0,-1 0 3 0 0,-12 13 14 0 0,-1-1 0 0 0,-25 17-1 0 0,-18 16 65 0 0,34-24-19 0 0,15-14-9 0 0,0 0 1 0 0,0 0-1 0 0,1 1 1 0 0,-12 17-1 0 0,17-20 11 0 0,4-6-64 0 0,0-1 0 0 0,0 1 1 0 0,-1-1-1 0 0,1 1 1 0 0,0-1-1 0 0,0 1 1 0 0,0-1-1 0 0,0 1 1 0 0,0-1-1 0 0,0 0 0 0 0,0 1 1 0 0,0-1-1 0 0,0 1 1 0 0,0-1-1 0 0,0 1 1 0 0,0-1-1 0 0,0 1 1 0 0,0-1-1 0 0,1 1 1 0 0,-1-1-1 0 0,0 1 0 0 0,0-1 1 0 0,0 1-1 0 0,1-1 1 0 0,-1 0-1 0 0,0 1 1 0 0,1-1-1 0 0,-1 0 1 0 0,0 1-1 0 0,1-1 1 0 0,-1 0-1 0 0,0 1 0 0 0,1-1 1 0 0,-1 0-1 0 0,1 1 1 0 0,-1-1-1 0 0,1 0 1 0 0,-1 0-1 0 0,0 0 1 0 0,1 1-1 0 0,-1-1 1 0 0,1 0-1 0 0,-1 0 0 0 0,1 0 1 0 0,0 0-1 0 0,24 1 126 0 0,-22-1-110 0 0,25-3 92 0 0,1-2 0 0 0,54-15-1 0 0,-16 3-110 0 0,-59 16 0 0 0,1-1 0 0 0,-1 1 0 0 0,0 0 0 0 0,0 1 0 0 0,1-1 0 0 0,-1 2 0 0 0,0-1 0 0 0,13 4 0 0 0,-17-4 8 0 0,-1 1 0 0 0,0 1 0 0 0,0-1 0 0 0,1 0 0 0 0,-1 1 1 0 0,0 0-1 0 0,0 0 0 0 0,0 0 0 0 0,-1 0 0 0 0,1 0 0 0 0,0 0 0 0 0,-1 1 0 0 0,0-1 1 0 0,1 1-1 0 0,-1 0 0 0 0,0-1 0 0 0,0 1 0 0 0,-1 0 0 0 0,1 0 0 0 0,0 1 1 0 0,-1-1-1 0 0,2 5 0 0 0,0 2 25 0 0,0 1 0 0 0,0-1 0 0 0,2 14 0 0 0,-4-20 9 0 0,-1 1 0 0 0,0-1 0 0 0,0 0 0 0 0,0 0 0 0 0,-1 0 0 0 0,1 1-1 0 0,-1-1 1 0 0,0 0 0 0 0,-2 5 0 0 0,-1-1 48 0 0,0 0 0 0 0,0-1-1 0 0,0 1 1 0 0,-1-1 0 0 0,-1 0 0 0 0,1 0-1 0 0,-1 0 1 0 0,0-1 0 0 0,-1 0 0 0 0,-13 11 0 0 0,5-7-54 0 0,0 0 1 0 0,0-1 0 0 0,-1-1 0 0 0,-24 10 0 0 0,4-7 124 0 0,-1-1 0 0 0,-61 8 0 0 0,88-16-152 0 0,9-2-35 0 0,1 0-1 0 0,-1 0 1 0 0,1 0-1 0 0,-1 0 1 0 0,1 0 0 0 0,-1 0-1 0 0,1 0 1 0 0,-1 0-1 0 0,1 0 1 0 0,0 0-1 0 0,-1 0 1 0 0,1 0 0 0 0,-1 0-1 0 0,1-1 1 0 0,-1 1-1 0 0,1 0 1 0 0,-1 0-1 0 0,1 0 1 0 0,0-1 0 0 0,-1 1-1 0 0,1 0 1 0 0,0 0-1 0 0,-1-1 1 0 0,1 1-1 0 0,0 0 1 0 0,-1-1 0 0 0,1 1-1 0 0,0 0 1 0 0,-1-1-1 0 0,1 1 1 0 0,0-1-1 0 0,0 1 1 0 0,0 0 0 0 0,-1-1-1 0 0,1 1 1 0 0,0-1-1 0 0,0 1 1 0 0,0-1-1 0 0,0 1 1 0 0,0-1 0 0 0,0 1-1 0 0,0-1 1 0 0,0 1-1 0 0,0 0 1 0 0,0-1-1 0 0,0 1 1 0 0,0-1 0 0 0,0 1-1 0 0,0-1 1 0 0,0 1-1 0 0,1-1 1 0 0,-1 1-1 0 0,0-1 1 0 0,0 1-169 0 0,3-11-1335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31 4607 0 0,'0'0'354'0'0,"1"0"-233"0"0,15-12 167 0 0,-5 3 2044 0 0,2 2 5647 0 0,-13 6-7832 0 0,0 1 0 0 0,1 0 0 0 0,-1 0 0 0 0,1 0 0 0 0,-1-1 0 0 0,0 1 0 0 0,1 0 0 0 0,-1 0 0 0 0,1 0 0 0 0,-1 0 0 0 0,0 0 0 0 0,1 0 0 0 0,-1 0 0 0 0,1 0 0 0 0,-1 0 0 0 0,0 0 0 0 0,1 0 0 0 0,-1 0 0 0 0,1 0 0 0 0,-1 0 0 0 0,1 0 0 0 0,-1 0 0 0 0,0 0 0 0 0,1 1 0 0 0,-1-1 0 0 0,0 0 0 0 0,1 0 0 0 0,-1 0 0 0 0,1 1 0 0 0,0 0-67 0 0,-1 0 0 0 0,1 0 1 0 0,-1-1-1 0 0,0 1 0 0 0,1 0 1 0 0,-1 0-1 0 0,0 0 1 0 0,1 0-1 0 0,-1 0 0 0 0,0 0 1 0 0,0-1-1 0 0,0 3 1 0 0,0 1-36 0 0,0-1 0 0 0,0 0 0 0 0,0 1 0 0 0,-1-1 0 0 0,0 0 0 0 0,-1 7 0 0 0,-2-3 88 0 0,-1 1-1 0 0,0 0 0 0 0,0-1 1 0 0,0 0-1 0 0,-1 0 0 0 0,-9 9 1 0 0,-45 33 231 0 0,34-29-327 0 0,-73 52 42 0 0,-26 20-87 0 0,111-79 22 0 0,0 0-1 0 0,0 1 0 0 0,1 0 0 0 0,1 1 1 0 0,-20 32-1 0 0,29-40-7 0 0,-1 0 0 0 0,1-1 0 0 0,0 1 0 0 0,1 0-1 0 0,0 0 1 0 0,0 0 0 0 0,0 1 0 0 0,1-1 0 0 0,0 0 0 0 0,0 1 0 0 0,1-1 0 0 0,0 11 0 0 0,1-12 16 0 0,0 0 0 0 0,1 0 0 0 0,-1 0 0 0 0,1 0 0 0 0,1-1 1 0 0,-1 1-1 0 0,1 0 0 0 0,0-1 0 0 0,0 0 0 0 0,0 1 0 0 0,1-1 0 0 0,0-1 0 0 0,0 1 0 0 0,0 0 0 0 0,6 4 0 0 0,2 1 94 0 0,1 0 0 0 0,1 0 0 0 0,0-2 0 0 0,0 1-1 0 0,18 6 1 0 0,-7-5 48 0 0,1 0 0 0 0,35 7 0 0 0,-38-13-44 0 0,-15-3-211 0 0,-7-1-22 0 0,10-5-1247 0 0,0-8-1341 0 0,-6 6 1138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14799 0 0,'0'0'3067'0'0,"-1"1"-2268"0"0,-61 90 1841 0 0,-28 51-1332 0 0,56-91-1173 0 0,27-40-177 0 0,0 0 0 0 0,1 1-1 0 0,1 0 1 0 0,-1 0-1 0 0,-6 25 1 0 0,12-35-827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8287 0 0,'0'0'639'0'0,"2"0"-415"0"0,9-3 646 0 0,0 1 0 0 0,1 1 1 0 0,0 0-1 0 0,-1 1 0 0 0,1 0 0 0 0,22 3 1 0 0,-15-1 731 0 0,27-1 1 0 0,-7-3-81 0 0,-18 2-567 0 0,24-4 0 0 0,-28 1-638 0 0,1-1 0 0 0,-1 0 0 0 0,0-1 0 0 0,-1-1 0 0 0,0-1 1 0 0,0 0-1 0 0,0-2 0 0 0,-1 1 0 0 0,16-13 0 0 0,-25 17-512 0 0,-5 3-70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416 675 5063 0 0,'0'0'390'0'0,"0"3"-252"0"0,0 39 678 0 0,0-11 8144 0 0,1-33-8030 0 0,14-24 466 0 0,18-42 0 0 0,-17 34-1143 0 0,36-90 123 0 0,1-2 97 0 0,-51 122-460 0 0,68-154 641 0 0,-62 134-791 0 0,-1 0 0 0 0,0 0 0 0 0,-2 0 1 0 0,4-47-1 0 0,-9 64-84 0 0,0 1 1 0 0,-1-1-1 0 0,0 1 1 0 0,-1-8-1 0 0,1 12 52 0 0,-1 2 60 0 0,0 0 95 0 0,0 1 1 0 0,0-1 0 0 0,0 1 0 0 0,0-1 0 0 0,0 1 0 0 0,0-1 0 0 0,0 1-1 0 0,1 0 1 0 0,-1 0 0 0 0,0 0 0 0 0,0 0 0 0 0,1 0 0 0 0,-1 1 0 0 0,1-1 0 0 0,-1 0-1 0 0,1 1 1 0 0,-3 2 0 0 0,-2 5-17 0 0,-1-1 1 0 0,-5 14-1 0 0,5-11 13 0 0,-22 42 14 0 0,3 0 1 0 0,2 1-1 0 0,3 2 0 0 0,-21 81 1 0 0,15-36 23 0 0,-63 218 48 0 0,-39 37-69 0 0,16-106 343 0 0,34-118-22 0 0,73-121-293 0 0,-1-1 20 0 0,-4 8-52 0 0,11-16-32 0 0,-1 0-236 0 0,-7 12-764 0 0,4-5-2673 0 0,0-3 3275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14743 0 0,'0'0'2652'0'0,"-1"3"-1481"0"0,0 3-753 0 0,0 0-1 0 0,-1 0 1 0 0,0-1 0 0 0,0 1 0 0 0,0 0-1 0 0,-1-1 1 0 0,0 0 0 0 0,0 1 0 0 0,0-1-1 0 0,0 0 1 0 0,-1-1 0 0 0,-4 6-1 0 0,-49 46 190 0 0,57-55-1122 0 0,-6 5-848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74 3679 0 0,'-48'1'1378'0'0,"25"0"2890"0"0,1-1 6596 0 0,19 6-7379 0 0,10-5-3613 0 0,9-1 358 0 0,1 0-1 0 0,-1-1 1 0 0,26-5 0 0 0,48-14 84 0 0,-84 18-294 0 0,51-14 51 0 0,55-12 229 0 0,-93 24-187 0 0,0 2 0 0 0,1 0 1 0 0,35 1-1 0 0,-43 4-46 0 0,-11-3-66 0 0,-1 1-1 0 0,1 0 1 0 0,-1 0 0 0 0,0-1 0 0 0,1 1-1 0 0,-1 0 1 0 0,0 0 0 0 0,1 0 0 0 0,-1-1-1 0 0,0 1 1 0 0,0 0 0 0 0,0 0 0 0 0,0 0-1 0 0,0 0 1 0 0,0 0 0 0 0,0 0 0 0 0,0-1-1 0 0,0 1 1 0 0,0 0 0 0 0,0 0 0 0 0,-1 1-1 0 0,-5 22-3 0 0,5-22 3 0 0,-4 11 0 0 0,-1-1 0 0 0,-1 0 0 0 0,0-1 0 0 0,0 1 0 0 0,-1-1 0 0 0,-1-1 0 0 0,-14 15 0 0 0,-11 16 0 0 0,2-3 0 0 0,-66 60 0 0 0,40-42 0 0 0,55-53 0 0 0,-2 1-3 0 0,0 1-1 0 0,0 1 0 0 0,0-1 0 0 0,1 1 0 0 0,-4 7 0 0 0,7-12-108 0 0,4-1-1482 0 0,10 0 243 0 0,5-3-65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98 3223 0 0,'0'0'16654'0'0,"2"-1"-15817"0"0,83-34 2538 0 0,50-7-2751 0 0,-122 38-519 0 0,-6 2-81 0 0,7-2 128 0 0,25-5 0 0 0,-36 9-113 0 0,1-1 0 0 0,0 1 0 0 0,0 0 0 0 0,0 0 0 0 0,-1 0 0 0 0,1 1 1 0 0,0-1-1 0 0,0 1 0 0 0,-1 0 0 0 0,1 0 0 0 0,5 2 0 0 0,-8-2-27 0 0,-1 0-1 0 0,1 0 0 0 0,0 0 1 0 0,-1 0-1 0 0,1 0 1 0 0,-1 1-1 0 0,0-1 1 0 0,1 0-1 0 0,-1 0 0 0 0,0 0 1 0 0,1 0-1 0 0,-1 0 1 0 0,0 1-1 0 0,0-1 1 0 0,0 0-1 0 0,0 0 0 0 0,0 0 1 0 0,0 0-1 0 0,-1 0 1 0 0,1 2-1 0 0,0-3-11 0 0,-1 5 0 0 0,0 0 0 0 0,-1 0 0 0 0,0 0 0 0 0,1-1 0 0 0,-1 1 0 0 0,-1-1 0 0 0,1 1 0 0 0,-1-1 0 0 0,0 0 0 0 0,-3 5 0 0 0,-7 5 0 0 0,-18 18 0 0 0,22-24 0 0 0,-31 26-15 0 0,-1-1 0 0 0,-1-2 0 0 0,-76 40 0 0 0,96-57-128 0 0,-33 27-1 0 0,11-6-102 0 0,39-32 239 0 0,1 1 0 0 0,0-1 0 0 0,1 1 0 0 0,-1 0-1 0 0,0 0 1 0 0,1 1 0 0 0,0-1 0 0 0,0 1 0 0 0,-4 7 0 0 0,3-4 6 0 0,4-8 1 0 0,0 1 0 0 0,0-1 0 0 0,-1 1 0 0 0,1-1 0 0 0,0 0 0 0 0,0 1 1 0 0,-1-1-1 0 0,1 1 0 0 0,0-1 0 0 0,0 1 0 0 0,0-1 0 0 0,0 0 0 0 0,0 1 0 0 0,0-1 0 0 0,0 1 0 0 0,0-1 1 0 0,0 1-1 0 0,0-1 0 0 0,0 1 0 0 0,0-1 0 0 0,0 1 0 0 0,0-1 0 0 0,0 1 0 0 0,0-1 0 0 0,2 8 15 0 0,-1-7-4 0 0,-1 0-1 0 0,0 0 1 0 0,1 0-1 0 0,-1 0 1 0 0,1 0-1 0 0,0-1 1 0 0,-1 1-1 0 0,1 0 1 0 0,0 0-1 0 0,-1-1 1 0 0,1 1-1 0 0,0-1 1 0 0,0 1-1 0 0,-1 0 1 0 0,1-1-1 0 0,0 1 1 0 0,0-1-1 0 0,0 0 1 0 0,1 1-1 0 0,16 5 151 0 0,-8-5-89 0 0,-1-1 1 0 0,1 0-1 0 0,0 0 1 0 0,-1 0-1 0 0,12-3 0 0 0,14-1-24 0 0,112-8 406 0 0,-128 10-912 0 0,35-5-1884 0 0,-47 5 964 0 0,-1 0 0 0 0,1 0 1 0 0,8-5-1 0 0,-4 2-5434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17135 0 0,'0'0'1551'0'0,"-1"2"-1160"0"0,-4 10 673 0 0,0-1 1 0 0,-8 14 0 0 0,-8 15 575 0 0,1 5-692 0 0,-50 138-309 0 0,70-181-711 0 0,-3 5-29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11519 0 0,'0'0'9548'0'0,"1"2"-8428"0"0,1 2-903 0 0,0 0 0 0 0,0 0 0 0 0,0 0-1 0 0,-1 0 1 0 0,0 1 0 0 0,1-1 0 0 0,-2 0 0 0 0,1 1 0 0 0,0-1-1 0 0,-1 1 1 0 0,0-1 0 0 0,0 1 0 0 0,-1 8 0 0 0,-2 5-52 0 0,-1 1 0 0 0,-6 18 0 0 0,7-25-77 0 0,-11 29-42 0 0,-1 0 1 0 0,-22 40 0 0 0,10-22-34 0 0,26-57 3 0 0,-3 12-128 0 0,4-12-389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33 16007 0 0,'3'0'731'0'0,"22"-4"129"0"0,-1-1-1 0 0,1-1 1 0 0,29-11 3426 0 0,-66 19-3858 0 0,-9 1-306 0 0,1 2 0 0 0,-21 7 0 0 0,-19 6 56 0 0,42-15-179 0 0,-32 9-48 0 0,-63 4-1 0 0,105-16-127 0 0,1 0-1 0 0,-1-1 0 0 0,1 0 1 0 0,-13-4-1 0 0,5 2-799 0 0,-4-3-1755 0 0,17 5 2464 0 0,-1 0 0 0 0,1 1 0 0 0,0-1 0 0 0,-1 0 0 0 0,1 1 0 0 0,-1-1 0 0 0,-3 1 0 0 0,5 0 1507 0 0,-10 0-585 0 0,0 3-472 0 0,0 1 0 0 0,0-1 0 0 0,0 2 0 0 0,1-1 0 0 0,-14 9 0 0 0,-49 35 574 0 0,59-38-630 0 0,-116 90 1183 0 0,112-83-1215 0 0,17-16-30 0 0,3 1-8 0 0,0-1-52 0 0,1 1-1 0 0,0-1 0 0 0,0 1 0 0 0,0-1 0 0 0,0 0 0 0 0,0 0 0 0 0,0-1 0 0 0,0 1 0 0 0,0-1 0 0 0,0 1 0 0 0,0-1 0 0 0,0 0 1 0 0,0 0-1 0 0,0 0 0 0 0,1-1 0 0 0,-1 1 0 0 0,0-1 0 0 0,4-1 0 0 0,10-2-204 0 0,34-15 0 0 0,-37 14-21 0 0,95-33-818 0 0,-89 32 956 0 0,1 1 0 0 0,1 1 0 0 0,27-2 0 0 0,-45 5 142 0 0,1 1-1 0 0,0 1 0 0 0,-1-1 1 0 0,1 1-1 0 0,-1 0 0 0 0,1 0 1 0 0,-1 0-1 0 0,0 0 0 0 0,0 1 1 0 0,1 0-1 0 0,-1 0 0 0 0,0 0 1 0 0,0 0-1 0 0,0 0 0 0 0,-1 1 1 0 0,1 0-1 0 0,-1 0 0 0 0,7 6 1 0 0,-6-3 134 0 0,1 0 0 0 0,-1 0-1 0 0,0 0 1 0 0,0 1 0 0 0,-1-1 0 0 0,0 1 0 0 0,0-1 0 0 0,-1 1-1 0 0,0 0 1 0 0,3 14 0 0 0,4 9 381 0 0,-9-28-491 0 0,1 0-9 0 0,1 8-1 0 0,1 5-29 0 0,-5-10-19 0 0,0-3-19 0 0,0 4-1 0 0,-1 1 0 0 0,0-2 0 0 0,0 1 0 0 0,0 0 0 0 0,-1 0 0 0 0,0-1 0 0 0,0 0 0 0 0,0 0 0 0 0,-1 0 0 0 0,1-1 0 0 0,-1 1 0 0 0,0-1 0 0 0,-1 0 0 0 0,1 0 0 0 0,-8 3 0 0 0,-7 3 12 0 0,1 0 0 0 0,-2-2 0 0 0,-26 7 0 0 0,29-9-14 0 0,-1-2 0 0 0,0-1-1 0 0,0 0 1 0 0,0-1 0 0 0,-33-2 0 0 0,47 0 17 0 0,4 0-16 0 0,-1 0-1 0 0,0 0 1 0 0,0 0-1 0 0,0 0 1 0 0,0-1-1 0 0,1 1 1 0 0,-1-1-1 0 0,0 1 1 0 0,0-1-1 0 0,1 0 0 0 0,-1 1 1 0 0,0-1-1 0 0,1 0 1 0 0,-1 0-1 0 0,1 0 1 0 0,-1 0-1 0 0,-2-3 1 0 0,4 2-13 0 0,1 1 1 0 0,-1-1-1 0 0,0 0 1 0 0,1 1-1 0 0,-1-1 1 0 0,1 1-1 0 0,-1-1 0 0 0,1 1 1 0 0,0-1-1 0 0,0 1 1 0 0,-1-1-1 0 0,3-1 1 0 0,1-3-210 0 0,1 0 1 0 0,0 1-1 0 0,0-1 1 0 0,1 1-1 0 0,8-7 1 0 0,17-9-7290 0 0,-30 20 6968 0 0,12-7-6356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1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8751 0 0,'0'0'674'0'0,"0"2"-438"0"0,-2 5 1243 0 0,1 1 1 0 0,0-1 0 0 0,1 15-1 0 0,1-18-1248 0 0,-1-1 0 0 0,1 1 0 0 0,0 0-1 0 0,0 0 1 0 0,0-1 0 0 0,1 1 0 0 0,-1-1 0 0 0,1 1-1 0 0,0-1 1 0 0,3 5 0 0 0,11 13 589 0 0,1-1-1 0 0,29 28 1 0 0,45 32 604 0 0,-49-45-750 0 0,47 50 0 0 0,-77-71-426 0 0,0 0 0 0 0,-1 0 0 0 0,-1 1 0 0 0,0 0 0 0 0,-2 1-1 0 0,1 0 1 0 0,10 32 0 0 0,-17-41-191 0 0,0 0 0 0 0,0 0-1 0 0,-1 0 1 0 0,0 0 0 0 0,0 0-1 0 0,-1 1 1 0 0,1-1 0 0 0,-2 0-1 0 0,1 0 1 0 0,-1 1 0 0 0,0-1-1 0 0,-1 0 1 0 0,0 0-1 0 0,0 0 1 0 0,0 0 0 0 0,-1-1-1 0 0,0 1 1 0 0,0 0 0 0 0,-1-1-1 0 0,1 0 1 0 0,-1 0 0 0 0,-1 0-1 0 0,1-1 1 0 0,-1 1 0 0 0,0-1-1 0 0,-1 0 1 0 0,1 0-1 0 0,-12 7 1 0 0,-4 1-544 0 0,-1-1 0 0 0,0-1 0 0 0,-42 14 0 0 0,50-20 173 0 0,0-2-1 0 0,0 1 0 0 0,0-2 1 0 0,-1 0-1 0 0,1-1 0 0 0,-1 0 1 0 0,-26-3-1 0 0,17-4-2558 0 0,15 1 1067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2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4143 0 0,'0'0'9815'0'0,"9"0"-8171"0"0,107-5 2881 0 0,-18 9-3578 0 0,-54-1-473 0 0,54-3 0 0 0,366-21 795 0 0,140-7 733 0 0,-485 20-1672 0 0,78-13 156 0 0,-5 0-58 0 0,-141 18-225 0 0,89 7 0 0 0,-122-3-203 0 0,1 2 0 0 0,28 7 0 0 0,-34-5 0 0 0,-4 1 0 0 0,-1-2-113 0 0,-7-3-469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2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10943 0 0,'4'0'498'0'0,"11"-1"-289"0"0,-1-1 1 0 0,1-1-1 0 0,27-9 0 0 0,-8 2 879 0 0,-22 9-481 0 0,-10 2-485 0 0,0-1 638 0 0,13 0 96 0 0,31 8 726 0 0,-36-6-1395 0 0,1 0-1 0 0,0 0 0 0 0,12 0 0 0 0,-11-2-38 0 0,24 5 0 0 0,-24-3-35 0 0,24 1-1 0 0,-4-2-236 0 0,-1-2-1 0 0,0-1 0 0 0,55-12 1 0 0,-26-1 86 0 0,204-44 544 0 0,-223 52-129 0 0,1 2 1 0 0,-1 1 0 0 0,66 5-1 0 0,-85 2-377 0 0,-1 0 0 0 0,38 13 0 0 0,-6-1 0 0 0,-36-12-22 0 0,0-1 1 0 0,32 0-1 0 0,3 0-241 0 0,-1 1-198 0 0,76-5-1 0 0,-104 1 457 0 0,61-6 5 0 0,-49 3 0 0 0,0 2 0 0 0,59 3 0 0 0,-65 2 0 0 0,50 3 0 0 0,-64-5 0 0 0,0 1 0 0 0,25 5 0 0 0,13 2 0 0 0,58-6 0 0 0,-15-2 0 0 0,-22 1 0 0 0,-42-2 0 0 0,43 5 0 0 0,1-1 0 0 0,-45-3 0 0 0,116 2 0 0 0,63 3 0 0 0,-29-6 303 0 0,-149-2-98 0 0,50 4 415 0 0,-16 0-396 0 0,237-2-64 0 0,-139 2-21 0 0,-114 0-49 0 0,86 13 1 0 0,-69-6-59 0 0,-25-6-32 0 0,15 2 0 0 0,68 7 119 0 0,-78-10-80 0 0,170 1 158 0 0,-131-4-18 0 0,103-10 361 0 0,0-1 155 0 0,-142 12-529 0 0,261 7 139 0 0,-279-4-270 0 0,0-2-1 0 0,1-1 1 0 0,-1-1 0 0 0,38-7-1 0 0,-36 2 60 0 0,-18 5-73 0 0,-1-2 0 0 0,19-5 1 0 0,0 1 42 0 0,-30 7-54 0 0,-3-2-1862 0 0,0 1 1338 0 0,-1 0-1 0 0,1 0 1 0 0,0 0 0 0 0,-1 0 0 0 0,1 0 0 0 0,-4 0 0 0 0,-2-1-1800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2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14 11519 0 0,'0'0'887'0'0,"3"-1"-184"0"0,16-12 8118 0 0,-11 38-8325 0 0,-9-15-403 0 0,0-1 1 0 0,0 0 0 0 0,-1 0 0 0 0,0 0-1 0 0,-1 0 1 0 0,0 0 0 0 0,-1 0-1 0 0,0-1 1 0 0,-6 12 0 0 0,-6 5 61 0 0,-28 37 1 0 0,-72 67-43 0 0,22-26-714 0 0,85-90-3495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56 169 3223 0 0,'-2'1'240'0'0,"-1"-1"-198"0"0,-1 0-63 0 0,-13 7 475 0 0,14-5 371 0 0,0 0 0 0 0,1 0 0 0 0,-1 0 0 0 0,0 1 0 0 0,0-1 0 0 0,1 1 0 0 0,0-1-1 0 0,-1 1 1 0 0,-3 6 2768 0 0,9 3-1698 0 0,-2-10-1809 0 0,-1 0-1 0 0,1 0 1 0 0,0-1-1 0 0,0 1 1 0 0,0 0-1 0 0,0-1 1 0 0,0 1 0 0 0,1 0-1 0 0,-1-1 1 0 0,0 0-1 0 0,1 1 1 0 0,-1-1 0 0 0,1 0-1 0 0,-1 1 1 0 0,1-1-1 0 0,2 1 1 0 0,0 0 53 0 0,0 0 0 0 0,-1-1 1 0 0,1 1-1 0 0,0-1 0 0 0,0 0 0 0 0,5 1 0 0 0,2-1 145 0 0,0 0-1 0 0,0-1 1 0 0,0-1-1 0 0,0 0 0 0 0,0 0 1 0 0,20-6-1 0 0,64-24 853 0 0,-84 27-1032 0 0,115-48 890 0 0,-27 11-492 0 0,92-42-633 0 0,-113 45-8763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2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28 9671 0 0,'2'-1'748'0'0,"1"1"-615"0"0,14-8 8024 0 0,-19 8-8028 0 0,-12 7 33 0 0,1 0 0 0 0,-1 1-1 0 0,2 1 1 0 0,-1 0 0 0 0,1 0 0 0 0,1 1 0 0 0,0 1 0 0 0,0 0 0 0 0,-16 21 0 0 0,21-22-152 0 0,1 0 0 0 0,-1 0 1 0 0,2 1-1 0 0,-7 21 1 0 0,-7 46 29 0 0,14-61-38 0 0,0 9-2 0 0,3-14 0 0 0,1 2 0 0 0,3-4 18 0 0,0-8 70 0 0,6 0-6 0 0,1 0 0 0 0,-1-1 0 0 0,0 0 0 0 0,1 0 0 0 0,-1-1 0 0 0,15-2 0 0 0,60-11 341 0 0,-74 11-406 0 0,21-4 140 0 0,34-13 1 0 0,-61 17-130 0 0,1 0 1 0 0,0 0 0 0 0,-1-1-1 0 0,1 0 1 0 0,-1 0 0 0 0,0 0-1 0 0,0 0 1 0 0,0 0 0 0 0,0-1-1 0 0,-1 0 1 0 0,1 0 0 0 0,-1 0-1 0 0,0 0 1 0 0,0 0-1 0 0,-1 0 1 0 0,1-1 0 0 0,-1 0-1 0 0,0 1 1 0 0,0-1 0 0 0,0 0-1 0 0,1-10 1 0 0,-1 2 93 0 0,0 0-1 0 0,0-1 1 0 0,-2 1 0 0 0,0 0 0 0 0,0-1-1 0 0,-1 1 1 0 0,-4-18 0 0 0,4 24-101 0 0,-1 0 1 0 0,1 1 0 0 0,-1-1-1 0 0,-1 1 1 0 0,0-1 0 0 0,0 1-1 0 0,0 0 1 0 0,-6-10-1 0 0,6 13-55 0 0,0 0-1 0 0,0-1 0 0 0,0 1 0 0 0,0 0 1 0 0,-1 0-1 0 0,1 1 0 0 0,-1-1 0 0 0,0 1 1 0 0,0 0-1 0 0,0 0 0 0 0,0 0 0 0 0,0 0 1 0 0,0 1-1 0 0,-7-2 0 0 0,-25-3-445 0 0,20 5-4134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2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55 5063 0 0,'14'-10'461'0'0,"22"-17"0"0"0,-17 10 15223 0 0,-16 26-15290 0 0,-2-3-310 0 0,-1 0-1 0 0,1 0 1 0 0,-1-1 0 0 0,0 1-1 0 0,-1 0 1 0 0,1 0 0 0 0,-1-1-1 0 0,0 1 1 0 0,-1 0 0 0 0,1-1-1 0 0,-5 10 1 0 0,-3 7 119 0 0,-18 29 1 0 0,21-42-176 0 0,-6 10 22 0 0,0-1 1 0 0,-20 21-1 0 0,27-34-48 0 0,-2 4-15 0 0,4-6-41 0 0,-3 3 29 0 0,6-6 24 0 0,-1 0 0 0 0,1 0 0 0 0,0 0 0 0 0,0 0 0 0 0,0 0 0 0 0,0 0 0 0 0,0 0 0 0 0,0 0 0 0 0,0 0 1 0 0,0 0-1 0 0,0 0 0 0 0,0 0 0 0 0,0 0 0 0 0,0 0 0 0 0,0 1 0 0 0,0-1 0 0 0,0 0 0 0 0,0 0 0 0 0,0 0 0 0 0,-1 0 0 0 0,1 0 0 0 0,0 0 0 0 0,0 0 0 0 0,0 0 0 0 0,0 0 0 0 0,0 0 0 0 0,0 1 0 0 0,0-1 0 0 0,0 0 0 0 0,0 0 0 0 0,1 0 0 0 0,-1 0 0 0 0,0 0 0 0 0,0 0 1 0 0,0 0-1 0 0,0 0 0 0 0,0 0 0 0 0,0 0 0 0 0,0 0 0 0 0,0 1 0 0 0,0-1 0 0 0,0 0 0 0 0,0 0 0 0 0,0 0 0 0 0,0 0 0 0 0,0 0 0 0 0,0 0 0 0 0,0 0 0 0 0,1 0 0 0 0,7 10-11 0 0,-5-8 17 0 0,0 0-1 0 0,1-1 0 0 0,-1 1 1 0 0,0 0-1 0 0,1-1 0 0 0,-1 0 1 0 0,1 0-1 0 0,-1 0 0 0 0,1 0 1 0 0,-1-1-1 0 0,1 1 1 0 0,0-1-1 0 0,-1 0 0 0 0,7 0 1 0 0,6-2 29 0 0,-1 0 1 0 0,19-6-1 0 0,-1 0-11 0 0,35-5-6 0 0,112-17-9 0 0,-177 30-202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4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16559 0 0,'0'0'1499'0'0,"-2"2"-1235"0"0,-2 2-57 0 0,0 0 1 0 0,0 1 0 0 0,0-1-1 0 0,1 1 1 0 0,0 0-1 0 0,-4 7 1 0 0,-15 36 1465 0 0,10-20-1315 0 0,8-20-197 0 0,-14 30 321 0 0,1 1 0 0 0,2 0 0 0 0,-15 61 0 0 0,-10 74-402 0 0,33-152-424 0 0,-1-1 1 0 0,-18 34-1 0 0,20-43 247 0 0,5-10-248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5:1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28 1839 0 0,'2'0'134'0'0,"0"-2"-110"0"0,-1 0-113 0 0,18-16 13175 0 0,-19 18-12922 0 0,-12 0 4697 0 0,2 2-6905 0 0,-6 5 2127 0 0,0 1 0 0 0,1 0 0 0 0,0 1 0 0 0,1 0 0 0 0,0 1 1 0 0,-22 21-1 0 0,34-30-83 0 0,-132 133 78 0 0,120-119-71 0 0,1 1 1 0 0,1 1-1 0 0,1 0 1 0 0,0 1 0 0 0,1 0-1 0 0,1 0 1 0 0,-7 23-1 0 0,13-33 6 0 0,1-1-1 0 0,0 1 1 0 0,1 0-1 0 0,0-1 1 0 0,0 1-1 0 0,1 13 1 0 0,0-18-4 0 0,0 0 0 0 0,1 0 1 0 0,-1 0-1 0 0,1 0 0 0 0,0 0 0 0 0,-1-1 0 0 0,1 1 1 0 0,1 0-1 0 0,-1 0 0 0 0,0-1 0 0 0,1 1 1 0 0,-1-1-1 0 0,1 1 0 0 0,0-1 0 0 0,0 0 0 0 0,0 1 1 0 0,0-1-1 0 0,0 0 0 0 0,0 0 0 0 0,4 2 1 0 0,4 1 145 0 0,0 0 0 0 0,0-1 1 0 0,1 0-1 0 0,0 0 1 0 0,-1-1-1 0 0,1 0 1 0 0,0-1-1 0 0,0-1 1 0 0,16 1-1 0 0,-3-1 71 0 0,0-2 0 0 0,1 0 0 0 0,29-7 0 0 0,-33 5-121 0 0,-1-2 1 0 0,0 0-1 0 0,28-12 0 0 0,-39 12-77 0 0,1 1-1 0 0,-1-2 1 0 0,0 1-1 0 0,0-1 0 0 0,-1 0 1 0 0,0-1-1 0 0,0 0 1 0 0,12-14-1 0 0,-4 2 16 0 0,-1-1-1 0 0,-1-1 0 0 0,0 0 1 0 0,19-46-1 0 0,-29 58-30 0 0,0 0 0 0 0,-1 0-1 0 0,0 0 1 0 0,-1-1 0 0 0,0 1 0 0 0,-1-1-1 0 0,0 1 1 0 0,0-1 0 0 0,-1 0 0 0 0,0 0-1 0 0,0 1 1 0 0,-2-1 0 0 0,1 0 0 0 0,-1 1-1 0 0,-5-17 1 0 0,3 18-21 0 0,1 1 1 0 0,-1 0-1 0 0,-1 0 0 0 0,1 0 0 0 0,-1 1 1 0 0,-1-1-1 0 0,1 1 0 0 0,-1 0 0 0 0,0 1 1 0 0,0 0-1 0 0,0 0 0 0 0,-1 0 0 0 0,0 0 1 0 0,0 1-1 0 0,-10-4 0 0 0,9 4-2 0 0,-1 1 1 0 0,0 0-1 0 0,-1 0 0 0 0,1 1 0 0 0,0 0 1 0 0,-1 1-1 0 0,1 0 0 0 0,-1 0 0 0 0,1 1 0 0 0,-1 0 1 0 0,0 1-1 0 0,-15 2 0 0 0,23-2 1 0 0,-1 0-1 0 0,0-1 0 0 0,1 1 1 0 0,-1 0-1 0 0,0 0 1 0 0,1 0-1 0 0,-1 1 0 0 0,1-1 1 0 0,0 1-1 0 0,0-1 1 0 0,-1 1-1 0 0,1 0 0 0 0,0 0 1 0 0,0 0-1 0 0,0 0 1 0 0,1 0-1 0 0,-1 0 0 0 0,0 0 1 0 0,1 1-1 0 0,0-1 1 0 0,-1 1-1 0 0,1-1 1 0 0,0 1-1 0 0,0-1 0 0 0,-1 6 1 0 0,2-5-576 0 0,0-1 0 0 0,0 1 1 0 0,0 0-1 0 0,0-1 0 0 0,0 1 0 0 0,1-1 1 0 0,-1 1-1 0 0,1 0 0 0 0,-1-1 0 0 0,3 5 1 0 0,2 6-6081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5:1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1839 0 0,'0'0'9940'0'0,"2"-1"-8873"0"0,11-8 915 0 0,15-8 5525 0 0,-29 18-7427 0 0,-9 5-33 0 0,-9 9-14 0 0,19-15-33 0 0,0 0 0 0 0,0 0 0 0 0,1 0 0 0 0,-1 0 0 0 0,0 0 0 0 0,0 0 0 0 0,0 0 0 0 0,1 0 0 0 0,-1 0 0 0 0,0 0 0 0 0,0 0 0 0 0,0 0 0 0 0,1 0 0 0 0,-1 0 0 0 0,0 1 0 0 0,0-1 0 0 0,0 0 0 0 0,0 0 0 0 0,1 0 0 0 0,-1 0 0 0 0,0 0 0 0 0,0 0 0 0 0,0 0 0 0 0,0 1 0 0 0,1-1 0 0 0,-1 0 0 0 0,0 0 0 0 0,0 0 0 0 0,0 0 0 0 0,0 1 0 0 0,0-1 0 0 0,0 0 0 0 0,0 0 0 0 0,0 0 0 0 0,0 1 0 0 0,0-1 0 0 0,0 0 0 0 0,1 0 0 0 0,-1 0 0 0 0,0 1 0 0 0,0-1 0 0 0,0 0 0 0 0,0 0 0 0 0,-1 0 0 0 0,1 1 0 0 0,0-1 0 0 0,0 0 0 0 0,0 0 0 0 0,0 0 0 0 0,0 0 0 0 0,0 1 0 0 0,0-1 0 0 0,0 0 0 0 0,0 0 0 0 0,0 0 0 0 0,0 1 0 0 0,-1-1 0 0 0,1 0 0 0 0,0 0 0 0 0,0 0 0 0 0,4 0 0 0 0,0 0 0 0 0,-1-1 0 0 0,1 1 0 0 0,0-1 0 0 0,0 0 0 0 0,5-2 0 0 0,-9 3 0 0 0,0 0 0 0 0,0 0 0 0 0,0-1 0 0 0,0 1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1 0 0 0,0-1 0 0 0,0 0 0 0 0,1 0 0 0 0,-1 0 0 0 0,0 0 0 0 0,0 0 0 0 0,0 0 0 0 0,-3 6 0 0 0,-5 6 0 0 0,-38 44-17 0 0,68-66-391 0 0,5-10-1983 0 0,-12 8 959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5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38 8751 0 0,'0'-1'674'0'0,"1"-3"154"0"0,0 1-1 0 0,0 0 1 0 0,0-1 0 0 0,1 1 0 0 0,-1 0 0 0 0,1 0 0 0 0,-1 0 0 0 0,5-5-1 0 0,-4 5 997 0 0,-2 5-1605 0 0,0 4-103 0 0,-1 0-1 0 0,0 1 1 0 0,0-1-1 0 0,-1 0 1 0 0,1-1 0 0 0,-1 1-1 0 0,-5 10 1 0 0,-24 40 556 0 0,18-34-460 0 0,-19 31-7 0 0,-1-2 0 0 0,-3-2 0 0 0,-2-1-1 0 0,-45 44 1 0 0,62-69-205 0 0,21-23 0 0 0,0 0 1 0 0,1 0-1 0 0,-1 0 0 0 0,0 0 1 0 0,0 0-1 0 0,0 0 0 0 0,1 0 1 0 0,-1 0-1 0 0,0 0 0 0 0,0 0 1 0 0,0 0-1 0 0,0 0 0 0 0,1 0 0 0 0,-1 0 1 0 0,0 0-1 0 0,0 1 0 0 0,0-1 1 0 0,0 0-1 0 0,0 0 0 0 0,1 0 1 0 0,-1 0-1 0 0,0 0 0 0 0,0 1 0 0 0,0-1 1 0 0,0 0-1 0 0,0 0 0 0 0,0 0 1 0 0,0 0-1 0 0,0 0 0 0 0,0 1 1 0 0,0-1-1 0 0,0 0 0 0 0,0 0 1 0 0,1 0-1 0 0,-1 1 0 0 0,0-1 0 0 0,0 0 1 0 0,0 0-1 0 0,0 0 0 0 0,-1 0 1 0 0,1 1-1 0 0,0-1 0 0 0,0 0 1 0 0,0 0-1 0 0,0 0 0 0 0,0 0 0 0 0,0 1 1 0 0,0-1-1 0 0,0 0 0 0 0,0 0 1 0 0,0 0-1 0 0,0 0 0 0 0,0 1 1 0 0,-1-1-1 0 0,1 0 0 0 0,0 0 1 0 0,0 0-1 0 0,0 0 0 0 0,16-2 34 0 0,-15 2-32 0 0,26-7 32 0 0,0-1 1 0 0,30-14 0 0 0,35-10 211 0 0,-84 30-201 0 0,1 0 0 0 0,-1 0 0 0 0,1 1 0 0 0,-1 1-1 0 0,1-1 1 0 0,0 1 0 0 0,15 3 0 0 0,-15-2-119 0 0,-7-1-507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5:1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8287 0 0,'-1'1'7734'0'0,"-11"14"-6572"0"0,-51 69 1182 0 0,21-6-1290 0 0,-59 151 1 0 0,65-141-1242 0 0,-59 109 1 0 0,35-110-208 0 0,7-12-180 0 0,53-74 314 0 0,-7 11 366 0 0,5-5-3902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5:1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595 106 16671 0 0,'11'-7'309'0'0,"-7"5"-144"0"0,0-1 1 0 0,0 0 0 0 0,0 0 0 0 0,0 0-1 0 0,-1-1 1 0 0,1 1 0 0 0,-1-1 0 0 0,0 0-1 0 0,0 0 1 0 0,0 0 0 0 0,4-8 0 0 0,-7 11 362 0 0,-2-8 530 0 0,1 7-978 0 0,-1 0-1 0 0,0-1 1 0 0,1 1-1 0 0,-1 0 0 0 0,0 0 1 0 0,0 0-1 0 0,0 1 1 0 0,0-1-1 0 0,-1 0 1 0 0,1 1-1 0 0,0-1 1 0 0,-1 1-1 0 0,1 0 1 0 0,-1 0-1 0 0,0 0 1 0 0,1 0-1 0 0,-5-1 0 0 0,-3 0 2 0 0,0 0-1 0 0,0 0 0 0 0,-14 1 0 0 0,-80-1-70 0 0,-135 14 1 0 0,225-10-11 0 0,1 0 0 0 0,-1 1 0 0 0,1 0 0 0 0,0 1 0 0 0,-22 10 0 0 0,28-11 0 0 0,0 1 0 0 0,1-1 0 0 0,-1 1 0 0 0,1 1 0 0 0,0-1 0 0 0,1 1 0 0 0,-1 0 0 0 0,1 1 0 0 0,0-1 0 0 0,0 1 0 0 0,1 0 0 0 0,-5 7 0 0 0,8-10 0 0 0,0-1 0 0 0,0 1 0 0 0,0 0 0 0 0,0 0 0 0 0,0-1 0 0 0,0 1 0 0 0,1 0 0 0 0,-1 0 0 0 0,1 0 0 0 0,0 0 0 0 0,0 0 0 0 0,0 0 0 0 0,0 0 0 0 0,1 0 0 0 0,-1 0 1 0 0,1 0-1 0 0,0 0 0 0 0,-1-1 0 0 0,1 1 0 0 0,1 0 0 0 0,-1 0 0 0 0,0-1 0 0 0,1 1 0 0 0,-1-1 0 0 0,1 1 0 0 0,0-1 0 0 0,0 0 0 0 0,4 5 0 0 0,3 1-12 0 0,0 0 0 0 0,1 0-1 0 0,0 0 1 0 0,0-1 0 0 0,17 8 0 0 0,100 44 5 0 0,-83-41 58 0 0,0 2 0 0 0,41 27-1 0 0,-78-43-6 0 0,-1 0-1 0 0,0 1 1 0 0,-1 0-1 0 0,1 0 1 0 0,-1 0-1 0 0,0 1 0 0 0,0 0 1 0 0,0 0-1 0 0,-1 0 1 0 0,0 0-1 0 0,5 10 0 0 0,-7-10-11 0 0,0-1 0 0 0,-1 0 0 0 0,1 0 0 0 0,-1 1 0 0 0,0-1 0 0 0,-1 1 0 0 0,1-1-1 0 0,-1 1 1 0 0,0-1 0 0 0,-1 0 0 0 0,1 1 0 0 0,-1-1 0 0 0,0 1 0 0 0,0-1-1 0 0,-1 0 1 0 0,-2 7 0 0 0,0-3-12 0 0,0 0 0 0 0,0-1 0 0 0,-1 0 0 0 0,0 0 0 0 0,0 0 0 0 0,-1 0-1 0 0,0-1 1 0 0,-1 0 0 0 0,-12 11 0 0 0,8-10-12 0 0,1-1 0 0 0,-1 0-1 0 0,-1 0 1 0 0,1-1 0 0 0,-1-1 0 0 0,-20 7 0 0 0,13-6-63 0 0,0-2 0 0 0,-1 0 0 0 0,0-1 0 0 0,0-1 0 0 0,1-1 0 0 0,-1 0 0 0 0,0-2 0 0 0,0 0 0 0 0,-26-6 0 0 0,39 6 50 0 0,1-1 1 0 0,0 1-1 0 0,0-2 0 0 0,0 1 1 0 0,0-1-1 0 0,0 1 0 0 0,0-2 1 0 0,1 1-1 0 0,-1-1 0 0 0,1 1 1 0 0,-7-8-1 0 0,9 9 4 0 0,1-1 0 0 0,0 1-1 0 0,0-1 1 0 0,0 1 0 0 0,1-1-1 0 0,-1 0 1 0 0,1 0 0 0 0,-1 0 0 0 0,1 0-1 0 0,0 0 1 0 0,0 0 0 0 0,0 0-1 0 0,1 0 1 0 0,-1 0 0 0 0,1-1 0 0 0,-1 1-1 0 0,1 0 1 0 0,0 0 0 0 0,1-1 0 0 0,-1 1-1 0 0,0 0 1 0 0,1 0 0 0 0,0 0-1 0 0,1-5 1 0 0,4-7 1 0 0,0 1 0 0 0,1 0 0 0 0,0 0 0 0 0,1 1 0 0 0,14-18 0 0 0,54-57 0 0 0,-72 83 0 0 0,35-34 180 0 0,69-54 0 0 0,-93 81-104 0 0,1 2-1 0 0,1-1 0 0 0,-1 2 1 0 0,1 0-1 0 0,1 1 1 0 0,0 1-1 0 0,0 1 1 0 0,0 0-1 0 0,1 1 0 0 0,0 2 1 0 0,0-1-1 0 0,0 2 1 0 0,21 0-1 0 0,-38 2-194 0 0,-1 0 25 0 0,-1 0-1 0 0,1 0 1 0 0,-1 0-1 0 0,1 0 0 0 0,-1 0 1 0 0,1 0-1 0 0,-1 0 1 0 0,1-1-1 0 0,-1 1 1 0 0,0 0-1 0 0,1 0 0 0 0,-1 0 1 0 0,1-1-1 0 0,-1 1 1 0 0,1 0-1 0 0,-1 0 0 0 0,0-1 1 0 0,1 1-1 0 0,-2-7-390 0 0,0 0 0 0 0,0 0-1 0 0,-1 0 1 0 0,0 1 0 0 0,0-1-1 0 0,0 1 1 0 0,-1-1 0 0 0,0 1-1 0 0,-1 0 1 0 0,1 0 0 0 0,-9-10-1 0 0,3 8-798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5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34 16495 0 0,'11'-21'1499'0'0,"-5"11"-1183"0"0,-3 8-324 0 0,0 1 1379 0 0,-3 3-922 0 0,2 3-361 0 0,-1 0 1 0 0,-1 0 0 0 0,1 0-1 0 0,-1 1 1 0 0,0-1 0 0 0,0 0-1 0 0,-1 0 1 0 0,1 0 0 0 0,-1 0-1 0 0,-1 5 1 0 0,-19 56 649 0 0,13-44-422 0 0,-7 25-200 0 0,-85 296 904 0 0,90-289-1042 0 0,-3-1-1 0 0,-2 0 1 0 0,-3-1 0 0 0,-24 50-1 0 0,41-100-89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0:4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2759 0 0,'-11'7'10411'0'0,"13"-8"-9636"0"0,5-1-383 0 0,0-1 0 0 0,0 0 1 0 0,0 0-1 0 0,0-1 0 0 0,0 0 1 0 0,-1 0-1 0 0,8-7 0 0 0,-3 1 438 0 0,0 0-1 0 0,17-21 0 0 0,-27 29-67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20 468 4143 0 0,'2'81'16882'0'0,"-5"-87"-16735"0"0,0 0 1 0 0,0 0 0 0 0,1 0 0 0 0,-1-1 0 0 0,1 1 0 0 0,1 0 0 0 0,-1-1 0 0 0,1 1 0 0 0,1-1 0 0 0,-1 0 0 0 0,1 1-1 0 0,0-1 1 0 0,1-11 0 0 0,2 1 47 0 0,-1 0 1 0 0,2 0-1 0 0,0 0 0 0 0,9-21 0 0 0,0 7-156 0 0,1 0 0 0 0,1 0 0 0 0,2 2 0 0 0,0 0 0 0 0,3 1 0 0 0,0 0 0 0 0,31-30 0 0 0,-43 50-94 0 0,0 1 0 0 0,0-1 1 0 0,1 2-1 0 0,1-1 0 0 0,-1 1 0 0 0,1 1 0 0 0,0 0 0 0 0,0 0 0 0 0,0 1 0 0 0,18-5 0 0 0,-18 7-453 0 0,-1 0-1 0 0,0 1 0 0 0,1 0 1 0 0,-1 1-1 0 0,1 0 0 0 0,-1 0 1 0 0,19 4-1 0 0,-6 1-1234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0:4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 9815 0 0,'0'0'9176'0'0,"-2"0"-8913"0"0,-2 0-355 0 0,4-3 526 0 0,9-5 1993 0 0,1 1-2451 0 0,-9 6-104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0:4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0,'0'0'14219'0'0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0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2759 0 0,'0'0'15600'0'0,"0"-2"-15528"0"0,0 1-42 0 0,0 0 0 0 0,0 0 0 0 0,0 0-1 0 0,0-1 1 0 0,0 1 0 0 0,0 0 0 0 0,-1 0 0 0 0,1 0 0 0 0,0 0-1 0 0,-1 0 1 0 0,1 0 0 0 0,-1 0 0 0 0,1 0 0 0 0,-1 0-1 0 0,1 0 1 0 0,-1 0 0 0 0,0 0 0 0 0,1 0 0 0 0,-1 0 0 0 0,0 0-1 0 0,-2-2 2001 0 0,5 2-1950 0 0,6-4-80 0 0,-6 4-78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0,'0'0'2063'0'0,"-2"1"-863"0"0,-15 13 1617 0 0,15-13-2663 0 0,1 1-61 0 0,-4 5-13 0 0,4-5-7 0 0,0 0-1 0 0,-3 7 0 0 0,3-7 144 0 0,1 0-144 0 0,-1 10-12 0 0,2-1-106 0 0,-1-11-80 0 0,0 1 0 0 0,0 0 1 0 0,1-1-1 0 0,-1 1 0 0 0,0 0 1 0 0,0-1-1 0 0,1 1 0 0 0,-1 0 1 0 0,0-1-1 0 0,1 1 0 0 0,-1 0 1 0 0,1-1-1 0 0,-1 1 0 0 0,1-1 1 0 0,-1 1-1 0 0,1-1 0 0 0,0 1 1 0 0,-1-1-1 0 0,1 1 0 0 0,-1-1 1 0 0,1 0-1 0 0,0 1 0 0 0,1-1 1 0 0,10 5-1489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11255 0 0,'0'0'3136'0'0,"-1"3"-2950"0"0,-1 0-28 0 0,1 1 0 0 0,-1-1 0 0 0,1 1 1 0 0,0-1-1 0 0,1 1 0 0 0,-1 0 0 0 0,1 0 1 0 0,-1 6-1 0 0,1-3-95 0 0,-1 0 0 0 0,0-1 0 0 0,-2 9 0 0 0,-9 14 41 0 0,-8 5-13 0 0,3-20-37 0 0,-6 5 78 0 0,21-18-113 0 0,1 0 0 0 0,0-1 1 0 0,0 1-1 0 0,0 0 0 0 0,0 0 0 0 0,0 1 0 0 0,0-1 1 0 0,0 0-1 0 0,1 0 0 0 0,-1 0 0 0 0,-1 2 1 0 0,2-2-8 0 0,0-1 1 0 0,0 0 0 0 0,0 0 0 0 0,0 1 0 0 0,0-1 0 0 0,0 0-1 0 0,0 0 1 0 0,1 1 0 0 0,-1-1 0 0 0,0 0 0 0 0,0 0 0 0 0,0 1-1 0 0,0-1 1 0 0,0 0 0 0 0,0 0 0 0 0,0 1 0 0 0,1-1 0 0 0,-1 0-1 0 0,0 0 1 0 0,0 0 0 0 0,0 0 0 0 0,0 1 0 0 0,1-1-1 0 0,-1 0 1 0 0,0 0 0 0 0,0 0 0 0 0,0 0 0 0 0,1 0 0 0 0,-1 1-1 0 0,0-1 1 0 0,0 0 0 0 0,1 0 0 0 0,-1 0 0 0 0,0 0 0 0 0,0 0-1 0 0,1 0 1 0 0,4 0 70 0 0,0 1 0 0 0,0-1 1 0 0,0 0-1 0 0,0-1 0 0 0,8-1 0 0 0,61-14 31 0 0,8-1-11 0 0,11 2-39 0 0,-89 15-75 0 0,17-2-26 0 0,-12 4-179 0 0,4 0-2214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7367 0 0,'0'0'880'0'0,"-1"2"-252"0"0,-42 53 2943 0 0,-56 95 0 0 0,-23 70-1252 0 0,120-216-2297 0 0,-10 18-173 0 0,1 1 1 0 0,1 1-1 0 0,1 0 0 0 0,1 0 1 0 0,-9 47-1 0 0,17-69-1020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90 6447 0 0,'9'-7'697'0'0,"0"-1"-1"0"0,13-16 1577 0 0,-22 23-1946 0 0,1 0 0 0 0,-1 0 0 0 0,1 0 0 0 0,-1 0 0 0 0,1 0 0 0 0,-1 0 0 0 0,1 0 1 0 0,-1 0-1 0 0,0 0 0 0 0,0-1 0 0 0,0-1 0 0 0,0 2-249 0 0,-1-1 0 0 0,0 0 0 0 0,0 1 0 0 0,0-1-1 0 0,0 1 1 0 0,0-1 0 0 0,0 1 0 0 0,0 0 0 0 0,0-1 0 0 0,-1 1 0 0 0,1 0 0 0 0,0 0 0 0 0,-1 0 0 0 0,1 0-1 0 0,-4-2 1 0 0,1 1-25 0 0,-1 0 0 0 0,1 1 0 0 0,-1-1 0 0 0,0 1 0 0 0,-8-1 0 0 0,0 0 27 0 0,-1 1-1 0 0,1 1 0 0 0,-22 3 0 0 0,-14 5 461 0 0,-85 25-1 0 0,91-19-400 0 0,-66 31 1 0 0,61-18-119 0 0,39-19 32 0 0,5 1-13 0 0,4-8-41 0 0,0-1 0 0 0,0 0 0 0 0,0 0-1 0 0,0 0 1 0 0,0 0 0 0 0,0 0 0 0 0,0 1 0 0 0,0-1 0 0 0,0 0-1 0 0,0 0 1 0 0,0 0 0 0 0,0 0 0 0 0,0 0 0 0 0,0 1-1 0 0,0-1 1 0 0,0 0 0 0 0,0 0 0 0 0,0 0 0 0 0,0 0 0 0 0,0 0-1 0 0,0 0 1 0 0,0 1 0 0 0,0-1 0 0 0,0 0 0 0 0,0 0-1 0 0,1 0 1 0 0,-1 0 0 0 0,0 0 0 0 0,0 0 0 0 0,0 0-1 0 0,0 1 1 0 0,0-1 0 0 0,0 0 0 0 0,0 0 0 0 0,1 0 0 0 0,8 8-40 0 0,1 0 1 0 0,0 0 0 0 0,0-1 0 0 0,22 11 0 0 0,54 21-148 0 0,-28-15 97 0 0,-41-15 83 0 0,23 8-36 0 0,-1 3 1 0 0,-1 1 0 0 0,37 27-1 0 0,-71-44 54 0 0,1 0-1 0 0,-1 0 0 0 0,-1 0 1 0 0,1 0-1 0 0,0 0 0 0 0,-1 1 1 0 0,5 8-1 0 0,-2 3 34 0 0,-7 0-33 0 0,-3 0-20 0 0,0-8 7 0 0,0 1 1 0 0,-1-1 0 0 0,0-1 0 0 0,0 1 0 0 0,-1-1 0 0 0,-12 13 0 0 0,-44 35 91 0 0,47-44-78 0 0,0 0 0 0 0,0-2 0 0 0,-1 1 1 0 0,0-2-1 0 0,-24 10 0 0 0,27-14-12 0 0,0 0 1 0 0,0-1 0 0 0,-1 0-1 0 0,1-1 1 0 0,-1-1 0 0 0,1 0 0 0 0,-26-1-1 0 0,26-2-1 0 0,0 0 0 0 0,0 0-1 0 0,0-1 1 0 0,-20-8 0 0 0,26 8 16 0 0,0 0 0 0 0,0 0 0 0 0,1-1 0 0 0,-1 1 0 0 0,1-2 0 0 0,0 1 0 0 0,0-1 0 0 0,1 1 1 0 0,-9-11-1 0 0,13 14 2 0 0,0-1 0 0 0,0 0 1 0 0,0 1-1 0 0,0-1 0 0 0,0 0 1 0 0,0 0-1 0 0,1 0 0 0 0,-1 0 1 0 0,1 0-1 0 0,-1 0 0 0 0,1 1 1 0 0,0-1-1 0 0,0 0 1 0 0,0 0-1 0 0,0 0 0 0 0,0 0 1 0 0,0 0-1 0 0,0 0 0 0 0,1 0 1 0 0,-1 0-1 0 0,1 0 0 0 0,0 0 1 0 0,-1 0-1 0 0,1 0 0 0 0,0 1 1 0 0,0-1-1 0 0,0 0 0 0 0,0 1 1 0 0,0-1-1 0 0,2-1 1 0 0,5-7 67 0 0,0 1 1 0 0,0 1 0 0 0,18-15-1 0 0,-15 14-88 0 0,19-14 179 0 0,1 1-1 0 0,1 1 1 0 0,62-29 0 0 0,23 1 248 0 0,-80 35-343 0 0,-2-1 0 0 0,1-1 0 0 0,51-34 1 0 0,-79 42-342 0 0,-7 6 175 0 0,1 0-378 0 0,-3-5-1710 0 0,1 7 2122 0 0,0-1-1 0 0,1 1 1 0 0,-1 0 0 0 0,0-1-1 0 0,0 1 1 0 0,0-1-1 0 0,0 1 1 0 0,0 0-1 0 0,0-1 1 0 0,0 1-1 0 0,0-1 1 0 0,-1 1-1 0 0,1 0 1 0 0,0-1-1 0 0,0 1 1 0 0,0-1-1 0 0,0 1 1 0 0,-1 0-1 0 0,1-1 1 0 0,0 1-1 0 0,0 0 1 0 0,0-1 0 0 0,-1 1-1 0 0,1-1 1 0 0,-19-18-4830 0 0,7 10 478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5063 0 0,'-1'2'390'0'0,"-30"37"254"0"0,-6 7 3165 0 0,-49 96 2920 0 0,-32 80-5445 0 0,109-205-1217 0 0,-4 10 136 0 0,1 0 0 0 0,-10 38 0 0 0,17-50-133 0 0,1-1-56 0 0,1-3-134 0 0,3-9-500 0 0,-3 4-431 0 0,1-3-317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0,'0'0'924'0'0,"3"1"-309"0"0,13 4 54 0 0,-1 0-1 0 0,0 0 1 0 0,0 2 0 0 0,-1 0-1 0 0,20 13 1 0 0,11 14 550 0 0,-2 2 1 0 0,48 54-1 0 0,-57-55-636 0 0,0 0 260 0 0,42 54 0 0 0,-63-71-684 0 0,-1 0 0 0 0,-1 0 1 0 0,0 1-1 0 0,-2 1 0 0 0,13 34 1 0 0,-18-39-129 0 0,-1 0 0 0 0,-1 0 0 0 0,0 0 0 0 0,-1 1 0 0 0,0-1 0 0 0,-2 1 0 0 0,1-1 0 0 0,-2 1 0 0 0,-5 22 0 0 0,2-16-25 0 0,-2 1-1 0 0,0-1 0 0 0,-1-1 1 0 0,-1 1-1 0 0,-20 33 0 0 0,19-39-165 0 0,0-1 0 0 0,-2 0 0 0 0,1 0 0 0 0,-2-1 0 0 0,1 0 0 0 0,-2-1 0 0 0,0-1 0 0 0,-1 0 0 0 0,0-1 0 0 0,-20 11 0 0 0,15-10-89 0 0,15-8 188 0 0,0-1 1 0 0,-1 0-1 0 0,0 0 1 0 0,-6 3-1 0 0,2-2-202 0 0,5 1-3231 0 0,-2 0 1659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5063 0 0,'0'0'390'0'0,"3"-1"-252"0"0,142-52 4994 0 0,-102 38-4409 0 0,-13 4 18 0 0,38-9-1 0 0,-63 18-686 0 0,-3 2-46 0 0,1-1 1 0 0,-1 1 0 0 0,0 0-1 0 0,0 0 1 0 0,0-1 0 0 0,1 2-1 0 0,-1-1 1 0 0,0 0 0 0 0,4 1-1 0 0,7 0-116 0 0,-10-1-694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32 14191 0 0,'0'0'3288'0'0,"-3"0"-2990"0"0,-3 1-221 0 0,0 0 0 0 0,0 0 0 0 0,0 0 0 0 0,0 1 0 0 0,0 0 0 0 0,0 0 0 0 0,1 0 0 0 0,-1 1 0 0 0,1 0 0 0 0,-8 5 0 0 0,-4 3 63 0 0,-28 26 1 0 0,26-19 25 0 0,1 1 0 0 0,1 1 1 0 0,0 1-1 0 0,-22 37 1 0 0,33-47-116 0 0,0 0 0 0 0,1 0 1 0 0,0 0-1 0 0,-2 12 1 0 0,5-17-24 0 0,1-1 0 0 0,0 1 0 0 0,0-1 0 0 0,0 1 0 0 0,1 0 0 0 0,0-1 0 0 0,0 1 0 0 0,0-1 0 0 0,1 1 0 0 0,2 8 0 0 0,-2-12 9 0 0,0 0-1 0 0,0 0 1 0 0,1 0 0 0 0,-1 0 0 0 0,1 0-1 0 0,-1-1 1 0 0,1 1 0 0 0,0 0 0 0 0,0-1-1 0 0,0 1 1 0 0,0-1 0 0 0,0 0 0 0 0,0 1-1 0 0,0-1 1 0 0,0 0 0 0 0,4 1 0 0 0,-4-1-10 0 0,4 1 38 0 0,0 0 0 0 0,0-1 0 0 0,0 1 0 0 0,0-1 0 0 0,0 0 0 0 0,1-1 0 0 0,-1 0 0 0 0,0 0 0 0 0,1 0 0 0 0,-1-1 0 0 0,0 1 0 0 0,1-2 0 0 0,5-1 0 0 0,-3 1-43 0 0,0-1 0 0 0,0 0 1 0 0,0 0-1 0 0,0-1 0 0 0,-1-1 0 0 0,1 1 1 0 0,13-12-1 0 0,-20 14-12 0 0,1 0 0 0 0,-1-1 0 0 0,0 0 0 0 0,0 1 0 0 0,-1-1 0 0 0,1 0 0 0 0,0 0 0 0 0,-1 0 0 0 0,0 0 0 0 0,0 0 0 0 0,0 0 0 0 0,0-1 0 0 0,0 1 0 0 0,-1 0 0 0 0,1 0 1 0 0,-1-1-1 0 0,0 1 0 0 0,0-5 0 0 0,-1-5 19 0 0,0 1 1 0 0,-1-1 0 0 0,-4-15-1 0 0,-14-33-48 0 0,-1-3-225 0 0,19 56-161 0 0,0-1 0 0 0,1 1 0 0 0,0 0 0 0 0,1-1 0 0 0,0 1 1 0 0,1-9-1 0 0,0 12-285 0 0,0-1-1 0 0,1 1 1 0 0,0 0-1 0 0,0-1 1 0 0,0 1 0 0 0,1 0-1 0 0,0 1 1 0 0,4-7 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4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8287 0 0,'0'0'639'0'0,"2"-1"-415"0"0,18-12-41 0 0,-15 11 554 0 0,0 1-1 0 0,0-1 1 0 0,0 1-1 0 0,0 0 1 0 0,0 0-1 0 0,0 1 1 0 0,0-1 0 0 0,0 1-1 0 0,5 1 1 0 0,12 1-999 0 0,9 1 280 0 0,0-1 1 0 0,0-2 0 0 0,54-7-1 0 0,8-9-198 0 0,-32 0-4206 0 0,-16 2-752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64 1839 0 0,'0'0'8826'0'0,"-1"2"-7865"0"0,0 1-576 0 0,0 1 1 0 0,-1-1-1 0 0,0 0 1 0 0,0 1-1 0 0,0-1 1 0 0,0 0-1 0 0,0 0 1 0 0,-1 0-1 0 0,1 0 1 0 0,-1-1-1 0 0,0 1 1 0 0,-4 2-1 0 0,-1 0 176 0 0,0 0-1 0 0,0 0 1 0 0,-16 5-1 0 0,22-9-250 0 0,-7-1 115 0 0,14-6 419 0 0,13-10-633 0 0,24-16-137 0 0,-23 21 6 0 0,1 0-1 0 0,0 1 0 0 0,0 1 1 0 0,0 1-1 0 0,1 1 1 0 0,1 0-1 0 0,-1 2 0 0 0,44-6 1 0 0,-62 11-62 0 0,-2 0-13 0 0,1 0 1 0 0,-1-1 0 0 0,0 1 0 0 0,1 0 0 0 0,-1 0 0 0 0,0 0 0 0 0,1 0 0 0 0,-1 1 0 0 0,0-1 0 0 0,1 0 0 0 0,-1 1 0 0 0,0-1 0 0 0,0 0 0 0 0,3 2 0 0 0,-3-1-6 0 0,0-1 0 0 0,0 1 0 0 0,-1 0 1 0 0,1-1-1 0 0,0 1 0 0 0,0 0 1 0 0,-1 0-1 0 0,1-1 0 0 0,0 1 1 0 0,-1 0-1 0 0,1 0 0 0 0,-1 0 1 0 0,1 0-1 0 0,-1 0 0 0 0,1 0 1 0 0,-1 0-1 0 0,0 0 0 0 0,0 0 1 0 0,1 0-1 0 0,-1 0 0 0 0,0 0 1 0 0,0 0-1 0 0,0 0 0 0 0,0 0 1 0 0,0 0-1 0 0,0 0 0 0 0,0 0 1 0 0,-1 1-1 0 0,1 0 0 0 0,-1 1 1 0 0,0 1 2 0 0,-1 1 1 0 0,1 0-1 0 0,-1-1 0 0 0,0 0 0 0 0,0 1 0 0 0,0-1 1 0 0,-1 0-1 0 0,-3 4 0 0 0,-28 31 41 0 0,20-23-53 0 0,-10 9-21 0 0,0-1 1 0 0,-30 21-1 0 0,-58 37-483 0 0,6-5-157 0 0,46-32 266 0 0,26-21 264 0 0,1 2 0 0 0,-37 37 0 0 0,65-58 147 0 0,3-2-1 0 0,-1 0 0 0 0,0 0 0 0 0,1 0-1 0 0,0 0 1 0 0,0 1 0 0 0,0-1 0 0 0,0 1 0 0 0,0-1 0 0 0,1 1 0 0 0,-1-1 0 0 0,0 6 0 0 0,2-8 7 0 0,0 0 0 0 0,0-1 0 0 0,0 1 0 0 0,0 0 0 0 0,0-1 0 0 0,0 1 0 0 0,0 0 0 0 0,0-1 0 0 0,0 1 0 0 0,0-1 0 0 0,1 1 0 0 0,-1 0 0 0 0,0-1 0 0 0,1 1 0 0 0,-1-1 0 0 0,0 1 0 0 0,1 0 0 0 0,-1-1 0 0 0,0 1 0 0 0,1-1 0 0 0,-1 1 0 0 0,1-1 0 0 0,-1 0 0 0 0,1 1 0 0 0,-1-1 0 0 0,1 1 0 0 0,-1-1 0 0 0,1 0 0 0 0,0 0 0 0 0,-1 1 0 0 0,1-1 0 0 0,-1 0 0 0 0,2 1 1 0 0,-2-1-15 0 0,6 2 75 0 0,-1-1-1 0 0,0 0 0 0 0,1 1 1 0 0,-1-2-1 0 0,1 1 0 0 0,-1 0 0 0 0,1-1 1 0 0,0 0-1 0 0,5-1 0 0 0,54-10 427 0 0,-33 4-397 0 0,21-2-1 0 0,120-17-108 0 0,-163 25-351 0 0,0 0 0 0 0,0-1-1 0 0,-1 0 1 0 0,1-1 0 0 0,10-4-1 0 0,-12 6-1512 0 0,-7 1 1438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14743 0 0,'0'0'1335'0'0,"-1"2"-1096"0"0,-26 42 477 0 0,3 1 0 0 0,1 1 1 0 0,2 2-1 0 0,2 0 1 0 0,-20 84-1 0 0,25-75-644 0 0,14-57-142 0 0,-1 1 0 0 0,1 0 0 0 0,0-1-1 0 0,0 1 1 0 0,0-1 0 0 0,0 1 0 0 0,-1-1-1 0 0,1 1 1 0 0,0-1 0 0 0,0 1 0 0 0,0 0 0 0 0,0-1-1 0 0,0 1 1 0 0,0-1 0 0 0,0 1 0 0 0,1-1 0 0 0,-1 1-1 0 0,0 0 1 0 0,0-1 0 0 0,0 1 0 0 0,0-1-1 0 0,1 1 1 0 0,-1-1 0 0 0,0 1 0 0 0,1-1 0 0 0,-1 1-1 0 0,0-1 1 0 0,1 0 0 0 0,-1 1 0 0 0,1-1 0 0 0,0 1-1 0 0,10-2-4298 0 0,-10 1 3721 0 0,13-5-5144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4143 0 0,'-1'1'3030'0'0,"-19"38"4052"0"0,0 1-3342 0 0,-79 145-1484 0 0,69-130-1808 0 0,-42 113 0 0 0,67-156-434 0 0,2 0 0 0 0,0 1 1 0 0,0-1-1 0 0,-2 25 0 0 0,5-35-171 0 0,5 4-2139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29 14599 0 0,'0'0'2896'0'0,"-1"1"-2432"0"0,-46 16 1132 0 0,-77 17 0 0 0,120-33-1593 0 0,-157 28-53 0 0,144-28-229 0 0,1 0 0 0 0,-1-1 0 0 0,0 0 0 0 0,1-1 0 0 0,-1-1 0 0 0,1-1 0 0 0,-29-8 1 0 0,41 9 166 0 0,0 0 0 0 0,0 0 0 0 0,0 0 0 0 0,0 0 0 0 0,0-1 0 0 0,1 1 0 0 0,-1-1 1 0 0,1 0-1 0 0,-1 0 0 0 0,-4-6 0 0 0,7 7 61 0 0,0 1-1 0 0,0 0 1 0 0,0-1 0 0 0,1 1 0 0 0,-1 0 0 0 0,0-1-1 0 0,0 1 1 0 0,1-1 0 0 0,-1 1 0 0 0,1-1-1 0 0,-1 0 1 0 0,1 1 0 0 0,0-1 0 0 0,0 1-1 0 0,0-1 1 0 0,0 0 0 0 0,0 1 0 0 0,0-1 0 0 0,0 0-1 0 0,0 1 1 0 0,1-1 0 0 0,-1 1 0 0 0,0-1-1 0 0,1 1 1 0 0,0-1 0 0 0,-1 1 0 0 0,1-1-1 0 0,0 1 1 0 0,0-1 0 0 0,0 1 0 0 0,0 0 0 0 0,1-2-1 0 0,5-3-68 0 0,6 1 126 0 0,-10 6 23 0 0,-1-1-12 0 0,-1 0 75 0 0,1 2 4 0 0,-1 0-53 0 0,0 0 0 0 0,0 1 0 0 0,1-1-1 0 0,-1 0 1 0 0,-1 0 0 0 0,1 1 0 0 0,0-1 0 0 0,-1 1 0 0 0,1-1-1 0 0,-1 1 1 0 0,0-1 0 0 0,1 1 0 0 0,-1-1 0 0 0,0 1-1 0 0,-1-1 1 0 0,1 1 0 0 0,0-1 0 0 0,-1 1 0 0 0,0-1-1 0 0,1 1 1 0 0,-1-1 0 0 0,0 0 0 0 0,0 1 0 0 0,-2 2-1 0 0,-4 8 140 0 0,0-1 0 0 0,-1 0-1 0 0,-11 13 1 0 0,12-17-99 0 0,-6 10 40 0 0,-57 68 670 0 0,57-72-568 0 0,0-1 0 0 0,-2 0 0 0 0,-25 19 0 0 0,-3-1 111 0 0,43-31-335 0 0,0 0 0 0 0,0 0 0 0 0,0 0 0 0 0,0 0 0 0 0,0 0 0 0 0,0 0 0 0 0,0 0 0 0 0,0 0-1 0 0,0 0 1 0 0,0 0 0 0 0,0 0 0 0 0,0 0 0 0 0,0 0 0 0 0,0 0 0 0 0,0 0 0 0 0,0 0 0 0 0,0 0 0 0 0,0 0 0 0 0,0 0-1 0 0,0 0 1 0 0,0 0 0 0 0,0 0 0 0 0,0 0 0 0 0,0 1 0 0 0,0-1 0 0 0,0 0 0 0 0,0 0 0 0 0,0 0 0 0 0,0 0 0 0 0,0 0 0 0 0,0 0-1 0 0,0 0 1 0 0,0 0 0 0 0,0 0 0 0 0,0 0 0 0 0,0 0 0 0 0,0 0 0 0 0,0 0 0 0 0,0 0 0 0 0,0 0 0 0 0,0 0 0 0 0,0 0-1 0 0,0 1 1 0 0,0-1 0 0 0,0 0 0 0 0,0 0 0 0 0,0 0 0 0 0,0 0 0 0 0,0 0 0 0 0,0 0 0 0 0,0 0 0 0 0,0 0 0 0 0,0 0 0 0 0,0 0-1 0 0,0 0 1 0 0,0 0 0 0 0,0 0 0 0 0,0 0 0 0 0,0 0 0 0 0,-1 0 0 0 0,1 0 0 0 0,0 0 0 0 0,0 0 0 0 0,0 0 0 0 0,7 0 8 0 0,10-2-14 0 0,24-9 6 0 0,-22 6-25 0 0,1 0 0 0 0,38-3-1 0 0,-30 8 9 0 0,1 1 1 0 0,-1 1-1 0 0,54 12 0 0 0,81 30 471 0 0,-152-40-388 0 0,-1-1 53 0 0,0 1 0 0 0,-1 0 1 0 0,1 1-1 0 0,-1 0 0 0 0,1 0 0 0 0,-2 1 1 0 0,1 0-1 0 0,-1 1 0 0 0,15 14 1 0 0,-22-20-100 0 0,0 0 0 0 0,0 0 1 0 0,0 1-1 0 0,0-1 0 0 0,-1 0 1 0 0,1 0-1 0 0,0 1 1 0 0,0-1-1 0 0,-1 1 0 0 0,1-1 1 0 0,-1 0-1 0 0,1 1 0 0 0,-1-1 1 0 0,0 1-1 0 0,0-1 1 0 0,1 1-1 0 0,-1 0 0 0 0,0-1 1 0 0,0 1-1 0 0,-1 2 1 0 0,0-2 15 0 0,1 0 1 0 0,-1 0-1 0 0,0 0 1 0 0,0 1-1 0 0,0-1 1 0 0,-1 0 0 0 0,1 0-1 0 0,0-1 1 0 0,-1 1-1 0 0,0 0 1 0 0,1 0-1 0 0,-3 1 1 0 0,-2 2 84 0 0,-1 0 1 0 0,0-1-1 0 0,0 1 1 0 0,0-1-1 0 0,0-1 1 0 0,-14 5-1 0 0,-261 73 686 0 0,102-19-1489 0 0,179-61 299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259 112 3679 0 0,'0'0'167'0'0,"-8"-2"1829"0"0,3 1-728 0 0,0 0-1 0 0,-1 1 1 0 0,1-1-1 0 0,-8 1 1 0 0,5 1-661 0 0,0 0 0 0 0,0 1 0 0 0,0 0 0 0 0,0 0 0 0 0,1 1 0 0 0,-1 0 0 0 0,-11 5 1 0 0,18-7 130 0 0,1-1-665 0 0,0 0-1 0 0,-1 0 0 0 0,1 0 0 0 0,0 0 1 0 0,0 0-1 0 0,-1 1 0 0 0,1-1 1 0 0,0 0-1 0 0,0 0 0 0 0,0 0 0 0 0,-1 0 1 0 0,1 1-1 0 0,0-1 0 0 0,0 0 1 0 0,0 0-1 0 0,-1 1 0 0 0,1-1 1 0 0,0 0-1 0 0,0 0 0 0 0,0 1 0 0 0,0-1 1 0 0,0 0-1 0 0,0 0 0 0 0,0 1 1 0 0,0-1-1 0 0,-1 1 0 0 0,16 0 97 0 0,-1-1-1 0 0,1 0 0 0 0,-1-1 1 0 0,16-2-1 0 0,60-15-8 0 0,-59 11-143 0 0,65-13 0 0 0,200-47 19 0 0,-267 59-36 0 0,31-4 0 0 0,-48 12-10 0 0,-12 0 7 0 0,0 1 0 0 0,1-1 1 0 0,-1 0-1 0 0,0 1 1 0 0,1 0-1 0 0,-1-1 1 0 0,0 1-1 0 0,0-1 1 0 0,1 1-1 0 0,-1-1 1 0 0,0 1-1 0 0,0-1 1 0 0,0 1-1 0 0,0 0 0 0 0,0-1 1 0 0,0 1-1 0 0,0-1 1 0 0,0 1-1 0 0,0 0 1 0 0,0 0-1 0 0,0 2 3 0 0,-1 0 0 0 0,0 0 0 0 0,1 1 0 0 0,-1-1 0 0 0,0 0 0 0 0,0 0 0 0 0,-1 0 0 0 0,1 0 0 0 0,-1-1 0 0 0,-2 6 0 0 0,-23 27 0 0 0,18-25 0 0 0,-6 7 0 0 0,-21 18 0 0 0,-10 10 0 0 0,-12 20-32 0 0,-112 95 0 0 0,86-91-59 0 0,-130 105-282 0 0,47-65 384 0 0,165-108 389 0 0,5 1-321 0 0,0-1-1 0 0,1 1 1 0 0,-1 0 0 0 0,0-1-1 0 0,0 0 1 0 0,1 0 0 0 0,4 1-1 0 0,14 2 110 0 0,12 3-58 0 0,-15-6-15 0 0,0 0 0 0 0,0-1 1 0 0,37-4-1 0 0,-27 1-30 0 0,103-13 4 0 0,57-3-42 0 0,-186 19-48 0 0,24 0-341 0 0,1-2-1 0 0,-1 0 1 0 0,35-9 0 0 0,-60 10-249 0 0,10-12-2222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10591 0 0,'0'0'964'0'0,"1"-1"-794"0"0,6-2 605 0 0,0 1 0 0 0,1 0 0 0 0,-1 0-1 0 0,0 0 1 0 0,1 1 0 0 0,-1 0 0 0 0,0 1 0 0 0,13 0 0 0 0,-5 0-395 0 0,230 2 3129 0 0,-71 2-3217 0 0,-150-4-1096 0 0,0-1 1 0 0,0-1-1 0 0,41-9 0 0 0,-42 4-622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3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52 7831 0 0,'1'0'603'0'0,"8"-6"312"0"0,-1 1-1 0 0,1 0 1 0 0,0 1-1 0 0,0 0 1 0 0,0 0 0 0 0,0 1-1 0 0,1 0 1 0 0,-1 0-1 0 0,17-1 1 0 0,1-1-754 0 0,-27 5-146 0 0,7-2 126 0 0,1 1 0 0 0,-1 0-1 0 0,0 0 1 0 0,1 0-1 0 0,-1 1 1 0 0,1 0 0 0 0,-1 1-1 0 0,13 2 1 0 0,-18-3-50 0 0,-8 12-10 0 0,3-7-72 0 0,-1 1 0 0 0,1-2 0 0 0,-1 1 0 0 0,0 0 0 0 0,-1-1-1 0 0,1 0 1 0 0,-10 7 0 0 0,-40 23 89 0 0,20-13-70 0 0,-67 49 35 0 0,35-22 38 0 0,-90 48-1 0 0,130-84-100 0 0,-1 0 1 0 0,0-2-1 0 0,-35 10 0 0 0,44-16-101 0 0,0 0-1 0 0,0-2 1 0 0,-1 0-1 0 0,1 0 1 0 0,0-2-1 0 0,-24-2 1 0 0,35 1 1 0 0,0 0 1 0 0,0-1-1 0 0,0 1 1 0 0,0-1-1 0 0,0-1 1 0 0,-12-6-1 0 0,16 8 43 0 0,1 0 0 0 0,0 0-1 0 0,0-1 1 0 0,0 1 0 0 0,0-1-1 0 0,1 1 1 0 0,-1-1 0 0 0,0 0-1 0 0,1 0 1 0 0,-1 0 0 0 0,1 0 0 0 0,-1 0-1 0 0,1 0 1 0 0,0 0 0 0 0,0 0-1 0 0,0-1 1 0 0,0 1 0 0 0,0 0-1 0 0,1-1 1 0 0,-1 1 0 0 0,1-1 0 0 0,-1 1-1 0 0,1-3 1 0 0,0 3 24 0 0,1 1 0 0 0,0 0 0 0 0,-1 0 0 0 0,1-1 0 0 0,0 1 0 0 0,0 0 0 0 0,0 0 0 0 0,0 0-1 0 0,0 0 1 0 0,0 0 0 0 0,0 0 0 0 0,0 0 0 0 0,0 0 0 0 0,0 0 0 0 0,3 0 0 0 0,-3 0-7 0 0,4-2 104 0 0,1 0 1 0 0,0 0-1 0 0,-1 1 1 0 0,1 0-1 0 0,0 0 1 0 0,0 0-1 0 0,0 1 1 0 0,0 0-1 0 0,0 0 1 0 0,0 0-1 0 0,1 1 1 0 0,-1 0-1 0 0,0 0 1 0 0,9 2-1 0 0,10 2 675 0 0,0 1 0 0 0,28 10-1 0 0,-37-10-403 0 0,106 35 1943 0 0,-54-17-1208 0 0,74 16-1 0 0,-109-33-1328 0 0,1-1 0 0 0,0-2 0 0 0,-1-2 0 0 0,1-1-1 0 0,0-1 1 0 0,60-11 0 0 0,-72 7-800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2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 4143 0 0,'0'0'1728'0'0,"2"-2"-272"0"0,13-17 9368 0 0,-16 21-10744 0 0,-2 23 464 0 0,3-22-394 0 0,-4 12 32 0 0,1-3-158 0 0,0-4 15 0 0,-7 11-26 0 0,6-10-1 0 0,3-7 288 0 0,19-19-2532 0 0,-16 16 928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2:1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4607 0 0,'2'-1'10044'0'0,"7"-4"-9468"0"0,0 0-1 0 0,1 0 1 0 0,0 1-1 0 0,0 0 1 0 0,0 1 0 0 0,0 0-1 0 0,0 0 1 0 0,14 0-1 0 0,48-1-564 0 0,-57 3 12 0 0,-10 0-18 0 0,0 1 0 0 0,0 0 0 0 0,0 0 0 0 0,0 0 0 0 0,9 2 0 0 0,7 4-1457 0 0,-12-3-176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64 412 6447 0 0,'0'0'586'0'0,"-1"2"-486"0"0,-5 11 858 0 0,5-11-101 0 0,-1 1-1 0 0,1-1 1 0 0,-1 1 0 0 0,0-1 0 0 0,1 0 0 0 0,-1 0 0 0 0,0 0 0 0 0,0 0-1 0 0,-1 0 1 0 0,1-1 0 0 0,0 1 0 0 0,-5 2 0 0 0,5-3 191 0 0,-10-2 762 0 0,11 0-1768 0 0,0 1-1 0 0,0-1 0 0 0,0 0 0 0 0,0 0 1 0 0,0 1-1 0 0,0-1 0 0 0,1 0 0 0 0,-1 0 1 0 0,0 0-1 0 0,1 0 0 0 0,-1 0 0 0 0,0 0 0 0 0,1 0 1 0 0,-1 0-1 0 0,1-1 0 0 0,0 1 0 0 0,-1 0 1 0 0,1 0-1 0 0,-1-2 0 0 0,1-1 9 0 0,0 1 0 0 0,0 0 0 0 0,1 0 0 0 0,-1 0 0 0 0,1 0 0 0 0,-1 0 0 0 0,3-5 0 0 0,1-3 5 0 0,1-1 1 0 0,12-20-1 0 0,-2 10-57 0 0,1 0 0 0 0,0 1 0 0 0,1 1 0 0 0,40-36-1 0 0,-48 49-9 0 0,0 0-1 0 0,1 0 1 0 0,0 1-1 0 0,1 0 1 0 0,-1 0-1 0 0,1 2 1 0 0,0-1-1 0 0,0 1 1 0 0,15-3-1 0 0,-5 4 13 0 0,-16 4 0 0 0,-1 1 0 0 0,11 2 11 0 0,0 2 42 0 0,-4 6 11 0 0,-8-9-55 0 0,-1 1 0 0 0,0 0 0 0 0,0 0 1 0 0,0-1-1 0 0,-1 1 0 0 0,0 0 0 0 0,1 0 0 0 0,-2 1 0 0 0,1-1 0 0 0,0 0 0 0 0,-1 0 0 0 0,1 0 0 0 0,-1 6 1 0 0,-3 7 24 0 0,0-1 1 0 0,-10 30 0 0 0,11-39-35 0 0,-10 25 0 0 0,7-18 0 0 0,0-3-17 0 0,4-9-63 0 0,2-3-283 0 0,0 1 357 0 0,0-1 1 0 0,0 1-1 0 0,0-1 1 0 0,0 0-1 0 0,0 1 1 0 0,0-1-1 0 0,0 0 0 0 0,-1 0 1 0 0,1 0-1 0 0,1-1 1 0 0,1-1-5 0 0,47-46-117 0 0,49-62 0 0 0,-38 42 64 0 0,-46 51 63 0 0,2 1 0 0 0,0 0 0 0 0,1 1 0 0 0,0 1 0 0 0,2 1 0 0 0,25-14 0 0 0,-40 24 0 0 0,1 1 0 0 0,16 0 0 0 0,-20 3 14 0 0,0-1 0 0 0,1 1 0 0 0,-1 0-1 0 0,0 1 1 0 0,1-1 0 0 0,-1 0 0 0 0,0 1-1 0 0,0-1 1 0 0,1 1 0 0 0,-1 0 0 0 0,0-1 0 0 0,0 1-1 0 0,0 0 1 0 0,0 0 0 0 0,0 1 0 0 0,0-1 0 0 0,0 0-1 0 0,0 1 1 0 0,0-1 0 0 0,-1 1 0 0 0,1 0 0 0 0,-1-1-1 0 0,1 1 1 0 0,-1 0 0 0 0,0 0 0 0 0,1 0 0 0 0,-1 0-1 0 0,2 4 1 0 0,2 9 66 0 0,-3-7-57 0 0,-1 0-1 0 0,1 0 1 0 0,-2 0 0 0 0,1 0-1 0 0,-1 0 1 0 0,-2 14 0 0 0,-11 50 224 0 0,3-24-61 0 0,-1 16-26 0 0,-3 110 0 0 0,17-146-256 0 0,-3-25-25 0 0,1-3-300 0 0,1 0 304 0 0,-1 0 1 0 0,0 0-1 0 0,0 0 0 0 0,0-1 0 0 0,0 1 1 0 0,0 0-1 0 0,1-1 0 0 0,-1 1 0 0 0,0 0 1 0 0,1-2-1 0 0,1 1-667 0 0,17-10-6982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2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8751 0 0,'0'0'8707'0'0,"-2"0"-7579"0"0,-2 2-709 0 0,-1 1-1 0 0,0-1 1 0 0,1 1 0 0 0,-1 0 0 0 0,-7 7 0 0 0,10-8-245 0 0,0 0-1 0 0,0 0 1 0 0,0 0 0 0 0,0 0 0 0 0,0 1 0 0 0,0-1 0 0 0,1 1 0 0 0,-1-1 0 0 0,1 1-1 0 0,0 0 1 0 0,0-1 0 0 0,-1 4 0 0 0,2-5-132 0 0,0 0 0 0 0,0 1 0 0 0,0-1 0 0 0,0 0 0 0 0,0 0 0 0 0,1 0 0 0 0,-1 0 0 0 0,0 0 0 0 0,1 0 0 0 0,-1 0 0 0 0,0 0 0 0 0,1 0 0 0 0,-1 0 0 0 0,1 0 0 0 0,0 0 0 0 0,-1 0 0 0 0,1-1 0 0 0,0 1 0 0 0,0 0 0 0 0,-1 0 0 0 0,1-1 0 0 0,0 1 0 0 0,0 0 0 0 0,0-1 0 0 0,0 1 0 0 0,0-1 0 0 0,0 1 0 0 0,2 0 0 0 0,1 1 25 0 0,0 0 1 0 0,1-1-1 0 0,-1 1 0 0 0,9 1 1 0 0,4-3-23 0 0,0 1 0 0 0,-1-2 1 0 0,1 0-1 0 0,29-7 1 0 0,-22 4-9 0 0,44-9-77 0 0,31-4 266 0 0,-83 16-720 0 0,-1 0 0 0 0,0 1 0 0 0,0 0 0 0 0,25 5 0 0 0,-27-3-945 0 0,0 0-289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3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4607 0 0,'0'0'354'0'0,"-1"1"-233"0"0,-3 2 70 0 0,1 0 1 0 0,-1 0-1 0 0,1 0 1 0 0,0 0-1 0 0,0 1 0 0 0,-3 4 1 0 0,-1 2 705 0 0,4-7-764 0 0,1 0 0 0 0,0 0 0 0 0,1 1 0 0 0,-1-1 0 0 0,1 1 0 0 0,-1-1-1 0 0,1 1 1 0 0,0-1 0 0 0,0 1 0 0 0,0 0 0 0 0,1-1 0 0 0,-1 8-1 0 0,-1 5 519 0 0,-14 69 1471 0 0,12-69-1824 0 0,-1 0 0 0 0,0 0 0 0 0,-2-1 0 0 0,-12 24 0 0 0,-41 57 523 0 0,27-45-488 0 0,-25 32 149 0 0,0 0-12 0 0,54-78-439 0 0,-8 15 100 0 0,7-10-137 0 0,4-8-104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57 507 2759 0 0,'-2'0'338'0'0,"0"0"-107"0"0,0 0-1 0 0,1 1 1 0 0,-1-1 0 0 0,0 0 0 0 0,0 0-1 0 0,0-1 1 0 0,0 1 0 0 0,0 0 0 0 0,0-1-1 0 0,0 1 1 0 0,0-1 0 0 0,0 1 0 0 0,1-1-1 0 0,-1 0 1 0 0,0 0 0 0 0,0 0 0 0 0,1 0-1 0 0,-1 0 1 0 0,1 0 0 0 0,-1 0 0 0 0,1-1 0 0 0,-1 1-1 0 0,1-1 1 0 0,0 1 0 0 0,0-1 0 0 0,-2-1-1 0 0,2 0-127 0 0,0 1 0 0 0,0-1-1 0 0,0 0 1 0 0,0 1-1 0 0,0-1 1 0 0,0 0-1 0 0,1 0 1 0 0,-1 0 0 0 0,1 0-1 0 0,0 1 1 0 0,0-1-1 0 0,0 0 1 0 0,0 0 0 0 0,1 0-1 0 0,-1 0 1 0 0,1 0-1 0 0,1-4 1 0 0,4-14 201 0 0,2 0 0 0 0,0 0 0 0 0,1 1 1 0 0,1 0-1 0 0,1 0 0 0 0,1 1 0 0 0,21-26 0 0 0,-15 24-165 0 0,5-6 161 0 0,41-38 0 0 0,-34 40 264 0 0,49-32 0 0 0,-67 49-331 0 0,0 2 1 0 0,0 0 0 0 0,0 0-1 0 0,1 1 1 0 0,0 0 0 0 0,0 1 0 0 0,26-4-1 0 0,-31 8-159 0 0,0 0 0 0 0,0 0 0 0 0,0 1 0 0 0,-1 0 0 0 0,1 0 0 0 0,0 1 1 0 0,-1 0-1 0 0,1 0 0 0 0,-1 1 0 0 0,0 0 0 0 0,1 0 0 0 0,-2 1 0 0 0,1 0 0 0 0,0 0 0 0 0,-1 1 0 0 0,9 6 0 0 0,-4 4-31 0 0,-4-6-32 0 0,-4-5-1 0 0,0 0-1 0 0,0 0 0 0 0,0 0 1 0 0,-1 0-1 0 0,0 0 1 0 0,0 1-1 0 0,2 5 0 0 0,1 6 39 0 0,2 6-35 0 0,-6-20-16 0 0,11 18 69 0 0,-9-16-65 0 0,2 8 52 0 0,-4 0-43 0 0,-2-8-13 0 0,0-1 1 0 0,0 1-1 0 0,0-1 0 0 0,-1 0 0 0 0,1 1 0 0 0,-1-1 1 0 0,0 0-1 0 0,0 0 0 0 0,0 0 0 0 0,0 0 0 0 0,-1 0 1 0 0,-3 3-1 0 0,-6 6-36 0 0,-18 12 1 0 0,27-22 34 0 0,-145 115-90 0 0,-72 54-27 0 0,211-163 108 0 0,-33 17-68 0 0,40-24-29 0 0,7-15-735 0 0,-3 10 530 0 0,0 1 1 0 0,1-1-1 0 0,0 0 1 0 0,0 1-1 0 0,3-5 1 0 0,-4 7 217 0 0,12-13-1066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3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21 5983 0 0,'27'-21'6713'0'0,"-37"29"-5518"0"0,-17 13-1296 0 0,-39 17 745 0 0,37-22-342 0 0,1 1 0 0 0,-42 34 1 0 0,35-21-100 0 0,-11 9 230 0 0,-65 73 0 0 0,31-10 114 0 0,70-86-454 0 0,0 0 1 0 0,1 0-1 0 0,1 1 0 0 0,-12 33 0 0 0,15-32 1 0 0,0 1-1 0 0,1 0 1 0 0,0 0 0 0 0,0 37-1 0 0,4-48-56 0 0,0 0-1 0 0,1 0 1 0 0,0 0-1 0 0,0 0 1 0 0,1 0-1 0 0,0 0 1 0 0,0-1-1 0 0,1 1 1 0 0,0-1 0 0 0,0 1-1 0 0,1-1 1 0 0,0 0-1 0 0,0 0 1 0 0,6 7-1 0 0,4-1 39 0 0,0-3-22 0 0,-11-9-61 0 0,0 1-1 0 0,0-1 0 0 0,1 0 1 0 0,-1 0-1 0 0,0 0 1 0 0,1 0-1 0 0,-1 0 0 0 0,1-1 1 0 0,-1 0-1 0 0,1 1 0 0 0,-1-1 1 0 0,6-1-1 0 0,25-7-5236 0 0,-14 1-430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3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439 155 3223 0 0,'-8'2'215'0'0,"1"0"0"0"0,0-1 0 0 0,-1 0 1 0 0,1 0-1 0 0,-1-1 0 0 0,1 0 0 0 0,-1 0 0 0 0,1 0 0 0 0,0-1 0 0 0,-11-3 0 0 0,6 2 1365 0 0,11 2-1375 0 0,1 0 0 0 0,-1 0 0 0 0,1 0 0 0 0,-1 0 0 0 0,1 0 0 0 0,-1 0 0 0 0,1 0 0 0 0,-1 0 0 0 0,1 0 0 0 0,-1 0 0 0 0,1-1 1 0 0,-1 1-1 0 0,1 0 0 0 0,-1 0 0 0 0,1-1 0 0 0,-1 1 0 0 0,1 0 0 0 0,0 0 0 0 0,-1-1 0 0 0,1 1 0 0 0,-1-1 0 0 0,1 1 0 0 0,0 0 0 0 0,0-1 0 0 0,-1 1 1 0 0,1-1-1 0 0,-1 0 0 0 0,1 1-135 0 0,1-1 1 0 0,-1 0 0 0 0,0 0-1 0 0,0 1 1 0 0,0-1-1 0 0,1 1 1 0 0,-1-1 0 0 0,0 0-1 0 0,0 1 1 0 0,1-1 0 0 0,-1 1-1 0 0,1-1 1 0 0,-1 0-1 0 0,1 1 1 0 0,-1-1 0 0 0,0 1-1 0 0,2-1 1 0 0,1-2-74 0 0,1 0 1 0 0,0 0-1 0 0,0 0 0 0 0,6-3 1 0 0,17-3 342 0 0,1 0 1 0 0,0 2-1 0 0,41-5 1 0 0,-16 2-73 0 0,66-17 354 0 0,-75 14-259 0 0,2 3 0 0 0,0 2 0 0 0,0 1 0 0 0,58 1 1 0 0,-97 7-356 0 0,-10 3-16 0 0,-11 4-45 0 0,12-7 35 0 0,-33 19-185 0 0,-2 0 77 0 0,-36 26 0 0 0,-6 20 127 0 0,-6 3-12 0 0,-134 95-43 0 0,101-74 54 0 0,83-66 0 0 0,-59 29 0 0 0,0 0 0 0 0,13 1 11 0 0,79-52 116 0 0,18-1 39 0 0,6 0-78 0 0,110-25 346 0 0,-74 17-160 0 0,0 3 1 0 0,59 4 0 0 0,-78 2-123 0 0,-1 1-1 0 0,0 3 1 0 0,0 1 0 0 0,39 13-1 0 0,-24 0-151 0 0,-30-11 3 0 0,-21-7-28 0 0,0-1-85 0 0,11-8-5302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11:3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11831 0 0,'0'0'2792'0'0,"3"0"-2266"0"0,384-64 4650 0 0,-315 53-4644 0 0,85-3 505 0 0,-84 9-2072 0 0,-3-2-3843 0 0,-66 6 3072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2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17 7919 0 0,'0'0'1590'0'0,"1"-2"-713"0"0,6-8 1143 0 0,-5 6-458 0 0,-7 8 819 0 0,0 1-2332 0 0,3-3-38 0 0,0-1 0 0 0,1 1 0 0 0,-1 0 0 0 0,1-1 0 0 0,0 1 0 0 0,-1 0 0 0 0,1 0 0 0 0,0 0 0 0 0,0 0 0 0 0,0 0 0 0 0,-1 4 0 0 0,0-2 32 0 0,-4 3-21 0 0,2 0 39 0 0,-11 7-2 0 0,-53 36 174 0 0,-6 5-150 0 0,-91 93-2197 0 0,157-141 2076 0 0,-41 44-106 0 0,-19 9 188 0 0,59-50-116 0 0,5-4 23 0 0,-1-1 0 0 0,0 0 0 0 0,-11 8 0 0 0,13-11 50 0 0,-10 13 17 0 0,12-13 275 0 0,0-2-226 0 0,0 1 0 0 0,1-1 0 0 0,-1 1-1 0 0,0-1 1 0 0,1 1 0 0 0,-1-1 0 0 0,0 1-1 0 0,0-1 1 0 0,0 0 0 0 0,1 1 0 0 0,-1-1-1 0 0,0 0 1 0 0,0 0 0 0 0,0 0 0 0 0,0 0-1 0 0,1 0 1 0 0,-2 0 0 0 0,-8 3 989 0 0,-4 5-1041 0 0,11-5-16 0 0,-8 9 1 0 0,4-3 11 0 0,5-7 860 0 0,-5-1-741 0 0,7-2 123 0 0,10-3 1290 0 0,24-7-1499 0 0,43-9-1 0 0,-66 18-7 0 0,0 0 0 0 0,0 1-1 0 0,0 1 1 0 0,0-1 0 0 0,0 2-1 0 0,0 0 1 0 0,0 0 0 0 0,15 4-1 0 0,-18-3 3 0 0,19 7 59 0 0,0 2-34 0 0,20 13 137 0 0,-34-20-179 0 0,2 0 22 0 0,-1 1-22 0 0,0 0 22 0 0,0-2-21 0 0,0-1 42 0 0,0 0 28 0 0,-3-2 2 0 0,-8 0 403 0 0,-1-1-936 0 0,18-9-1053 0 0,-18 9 616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2303 0 0,'0'0'1746'0'0,"-1"2"-1940"0"0,-1 3 1065 0 0,-4 7 6670 0 0,1 0-1618 0 0,2-8-7946 0 0,2-2 2709 0 0,0 0-413 0 0,-2 2-210 0 0,1-1 159 0 0,0 1 1 0 0,0-1-1 0 0,0 1 0 0 0,0 0 1 0 0,-2 5-1 0 0,3-7 4 0 0,3-3-170 0 0,5-7-46 0 0,1-3 1 0 0,4-9 1340 0 0,-18 29-770 0 0,-18 43-52 0 0,23-50-465 0 0,-6 10 128 0 0,7-10-161 0 0,-1-1 1 0 0,1 0-1 0 0,-1 0 0 0 0,1 1 0 0 0,0-1 0 0 0,-1 1 0 0 0,1-1 1 0 0,0 0-1 0 0,0 1 0 0 0,0-1 0 0 0,0 1 0 0 0,0-1 0 0 0,0 0 1 0 0,0 1-1 0 0,1 1 0 0 0,0 0 62 0 0,1-4-221 0 0,2-2-194 0 0,-1 0 0 0 0,1 0 0 0 0,0 0 0 0 0,-1-1-1 0 0,0 1 1 0 0,1-1 0 0 0,-2 0 0 0 0,1 0 0 0 0,0 0 0 0 0,-1 0 0 0 0,0 0-1 0 0,2-5 1 0 0,7-12-6258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3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90 4143 0 0,'0'0'319'0'0,"-2"1"-210"0"0,-8 8 1087 0 0,0-1 0 0 0,0 0 0 0 0,0-1-1 0 0,-15 7 5210 0 0,28-15-6101 0 0,49-32 704 0 0,26-14 290 0 0,-49 34-483 0 0,49-17 0 0 0,-68 27-684 0 0,1 0-1 0 0,-1 0 1 0 0,1 2 0 0 0,-1-1-1 0 0,1 1 1 0 0,0 1 0 0 0,0 0 0 0 0,17 2-1 0 0,-14 3-43 0 0,-2 5-70 0 0,-11-9 1 0 0,0 0 0 0 0,0 0 0 0 0,-1 0-1 0 0,1 1 1 0 0,0-1 0 0 0,-1 0 0 0 0,1 1-1 0 0,-1-1 1 0 0,1 1 0 0 0,-1-1 0 0 0,0 1 0 0 0,0-1-1 0 0,1 0 1 0 0,-1 1 0 0 0,0-1 0 0 0,-1 4 0 0 0,1-2 18 0 0,-1 1 1 0 0,0-1-1 0 0,0 1 1 0 0,0-1 0 0 0,0 1-1 0 0,-4 5 1 0 0,1-2 31 0 0,0 0 0 0 0,-1-1 1 0 0,0 1-1 0 0,0-1 0 0 0,-10 9 0 0 0,-20 15 65 0 0,-63 42 1 0 0,69-53-330 0 0,0 2 0 0 0,-26 24 0 0 0,1-2-505 0 0,58-45 733 0 0,0 0 0 0 0,1 0 0 0 0,-1 1 0 0 0,0-1 1 0 0,8-1-1 0 0,5-1 61 0 0,4-3-42 0 0,2 1 0 0 0,-1 1 0 0 0,42-4 0 0 0,-51 9-33 0 0,0-1-1 0 0,-1 1 0 0 0,1 1 1 0 0,0 1-1 0 0,0 0 0 0 0,-1 0 1 0 0,1 1-1 0 0,15 6 0 0 0,-14-2-17 0 0,3 3-1 0 0,-11-6 0 0 0,8 9 14 0 0,-12-12 8 0 0,0 1 0 0 0,0-1 0 0 0,-1 1 0 0 0,1 0 0 0 0,0 0 0 0 0,-1 0 0 0 0,1 0 0 0 0,-1 0 0 0 0,0 0 0 0 0,0 0 0 0 0,0 1 0 0 0,0-1 0 0 0,0 0 0 0 0,0 0 0 0 0,-1 1 0 0 0,1-1 0 0 0,0 4 0 0 0,-1-2 5 0 0,-1-1-1 0 0,1 1 1 0 0,0-1-1 0 0,-1 1 1 0 0,0-1 0 0 0,0 0-1 0 0,0 1 1 0 0,0-1 0 0 0,0 0-1 0 0,-4 6 1 0 0,-3 3 24 0 0,-1-1-1 0 0,0 0 1 0 0,0 0 0 0 0,-18 15 0 0 0,26-25-50 0 0,-43 43 56 0 0,-30 25-2 0 0,63-60-47 0 0,-1 0 1 0 0,0-1 0 0 0,0 0-1 0 0,-26 11 1 0 0,34-17 4 0 0,0-1 1 0 0,1 0-1 0 0,-1 0 0 0 0,0-1 1 0 0,0 1-1 0 0,0-1 1 0 0,0 1-1 0 0,1-1 0 0 0,-1-1 1 0 0,0 1-1 0 0,0 0 0 0 0,0-1 1 0 0,0 0-1 0 0,0 0 0 0 0,1 0 1 0 0,-1 0-1 0 0,0-1 0 0 0,1 1 1 0 0,-7-5-1 0 0,-1-1 85 0 0,-1-1 0 0 0,1-1 0 0 0,1 0 0 0 0,-10-11 0 0 0,17 18-30 0 0,-3-2-67 0 0,5 3-112 0 0,3 3-579 0 0,3 2 224 0 0,0 0 1 0 0,1 0-1 0 0,-1-1 0 0 0,1 0 0 0 0,-1 0 0 0 0,1 0 0 0 0,0-1 1 0 0,11 3-1 0 0,0-3-1412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3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 2759 0 0,'2'-1'126'0'0,"32"-33"10181"0"0,-27 34-4646 0 0,-6 1-5459 0 0,0-1 0 0 0,0 1-1 0 0,-1-1 1 0 0,1 1 0 0 0,0-1 0 0 0,0 1 0 0 0,-1 0 0 0 0,1 0 0 0 0,-1-1-1 0 0,1 1 1 0 0,-1 0 0 0 0,1 0 0 0 0,-1 0 0 0 0,1 1 0 0 0,1 3-324 0 0,0 0 0 0 0,-1 0 0 0 0,0 0 0 0 0,0 0 1 0 0,0 8-1 0 0,-1 1 264 0 0,0 0-1 0 0,-1 0 1 0 0,-1-1 0 0 0,-7 28-1 0 0,-23 54 277 0 0,12-38-231 0 0,8-20-52 0 0,-72 192 421 0 0,75-208-501 0 0,9-18-46 0 0,0-3-9 0 0,0 0 1 0 0,0 0-1 0 0,0 0 1 0 0,0 1 0 0 0,0-1-1 0 0,0 0 1 0 0,0 0-1 0 0,0 0 1 0 0,0 0-1 0 0,0 0 1 0 0,0 0-1 0 0,0 0 1 0 0,0 0-1 0 0,0 0 1 0 0,0 0 0 0 0,0 0-1 0 0,0 1 1 0 0,0-1-1 0 0,0 0 1 0 0,0 0-1 0 0,0 0 1 0 0,0 0-1 0 0,0 0 1 0 0,0 0-1 0 0,0 0 1 0 0,0 0-1 0 0,0 0 1 0 0,0 0 0 0 0,0 0-1 0 0,0 1 1 0 0,0-1-1 0 0,1 0 1 0 0,-1 0-1 0 0,0 0 1 0 0,0 0-1 0 0,0 0 1 0 0,0 0-1 0 0,0 0 1 0 0,0 0 0 0 0,0 0-1 0 0,0 0 1 0 0,0 0-1 0 0,0 0 1 0 0,0 0-1 0 0,0 0 1 0 0,0 0-1 0 0,1 0 1 0 0,-1 0-1 0 0,0 0 1 0 0,0 0 0 0 0,0 0-1 0 0,0 0 1 0 0,0 0-1 0 0,3 1-96 0 0,-1 0 0 0 0,1-1 0 0 0,0 1 0 0 0,-1-1 0 0 0,1 0 1 0 0,-1 1-1 0 0,1-1 0 0 0,0-1 0 0 0,-1 1 0 0 0,1 0 0 0 0,0 0 0 0 0,-1-1 0 0 0,1 0 0 0 0,3-1 0 0 0,-1 0-366 0 0,0 0 0 0 0,0-1 0 0 0,0 0 0 0 0,0 0 0 0 0,9-7 1 0 0,10-11-1025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448 107 2759 0 0,'0'0'126'0'0,"-1"2"-5"0"0,-2 6 344 0 0,-7 17 10046 0 0,6-20-9410 0 0,-1 2 2690 0 0,5-6-3735 0 0,-1-1 0 0 0,1 0 1 0 0,0 0-1 0 0,0 0 0 0 0,-1 1 0 0 0,1-1 0 0 0,0 0 1 0 0,0 0-1 0 0,-1 0 0 0 0,1 0 0 0 0,0 0 0 0 0,-1 1 1 0 0,1-1-1 0 0,0 0 0 0 0,-1 0 0 0 0,1 0 0 0 0,0 0 1 0 0,-1 0-1 0 0,1 0 0 0 0,0 0 0 0 0,-1 0 0 0 0,1 0 1 0 0,0 0-1 0 0,-1-1 0 0 0,1 1 0 0 0,0 0 1 0 0,-1 0-1 0 0,1 0 0 0 0,0 0 0 0 0,0 0 0 0 0,-1-1 1 0 0,1 1-1 0 0,0 0 0 0 0,0 0 0 0 0,-1 0 0 0 0,1-1 1 0 0,0 1-1 0 0,0 0 0 0 0,-1 0 0 0 0,1-1 0 0 0,0 1 1 0 0,0 0-1 0 0,0 0 0 0 0,0-1 0 0 0,-1 1 1 0 0,1 0-1 0 0,0-1 0 0 0,0 1 0 0 0,0 0 0 0 0,0-1 1 0 0,0 1-1 0 0,-5-23-239 0 0,5 19 376 0 0,-10-59-113 0 0,9 56-168 0 0,0 1 1 0 0,-1-1-1 0 0,0 1 0 0 0,0-1 0 0 0,-1 1 0 0 0,-6-11 1 0 0,8 15-101 0 0,-2 2-18 0 0,-1-1 148 0 0,0 1 0 0 0,-1 0 0 0 0,1 0 0 0 0,0 0 0 0 0,-1 0 1 0 0,1 1-1 0 0,0-1 0 0 0,-1 1 0 0 0,1 0 0 0 0,0 1 0 0 0,0-1 0 0 0,0 1 0 0 0,0 0 0 0 0,-7 4 0 0 0,-5 4-37 0 0,0 1 0 0 0,-16 14 0 0 0,18-13 121 0 0,-9 5 73 0 0,1 1 0 0 0,1 2 0 0 0,1 0 0 0 0,1 1 0 0 0,1 1 0 0 0,-20 30 1 0 0,25-31 37 0 0,1 0 1 0 0,-15 40 0 0 0,24-54-122 0 0,1-1 1 0 0,0 0-1 0 0,1 1 1 0 0,0-1-1 0 0,-1 1 1 0 0,2-1-1 0 0,-1 1 1 0 0,1-1 0 0 0,0 1-1 0 0,1 0 1 0 0,-1-1-1 0 0,1 1 1 0 0,1-1-1 0 0,3 13 1 0 0,-4-17-11 0 0,0-1 0 0 0,0 1 0 0 0,0-1 0 0 0,0 1 0 0 0,0-1 0 0 0,1 1 0 0 0,-1-1 0 0 0,0 0 0 0 0,1 0 0 0 0,-1 0 0 0 0,1 1 0 0 0,-1-2 0 0 0,1 1 0 0 0,0 0 0 0 0,-1 0 1 0 0,1 0-1 0 0,0-1 0 0 0,-1 1 0 0 0,1-1 0 0 0,0 1 0 0 0,2-1 0 0 0,0 1 6 0 0,1-1 0 0 0,-1 0 0 0 0,1 1 0 0 0,-1-2 0 0 0,0 1 0 0 0,1-1 0 0 0,5-1 0 0 0,8-4-25 0 0,-1-1 0 0 0,0-1 0 0 0,0 0 0 0 0,-1-1-1 0 0,0-1 1 0 0,-1-1 0 0 0,21-17 0 0 0,-18 11-5 0 0,-1 0 1 0 0,-1-2-1 0 0,19-26 0 0 0,-22 29 98 0 0,-13 16-77 0 0,0 0-1 0 0,0 0 1 0 0,0 0-1 0 0,0 0 1 0 0,1 0 0 0 0,-1 0-1 0 0,0-1 1 0 0,0 1 0 0 0,0 0-1 0 0,0 0 1 0 0,0 0-1 0 0,0 0 1 0 0,0 0 0 0 0,0 0-1 0 0,1 0 1 0 0,-1 0-1 0 0,0 0 1 0 0,0 0 0 0 0,0 0-1 0 0,0 0 1 0 0,0 0 0 0 0,0 0-1 0 0,0 0 1 0 0,1 0-1 0 0,-1 0 1 0 0,0 0 0 0 0,0 0-1 0 0,0 0 1 0 0,0 0-1 0 0,0 0 1 0 0,0 0 0 0 0,0 0-1 0 0,1 0 1 0 0,-1 0 0 0 0,0 0-1 0 0,0 0 1 0 0,0 0-1 0 0,0 0 1 0 0,0 0 0 0 0,0 0-1 0 0,0 0 1 0 0,0 0-1 0 0,1 1 1 0 0,-1-1 0 0 0,0 0-1 0 0,0 0 1 0 0,0 0-1 0 0,0 0 1 0 0,0 0 0 0 0,0 0-1 0 0,0 0 1 0 0,0 0 0 0 0,0 1-1 0 0,-2 20 192 0 0,1-15-241 0 0,-3 25 181 0 0,4-23-247 0 0,1 0 1 0 0,0 1 0 0 0,0-1-1 0 0,4 15 1 0 0,-4-20-236 0 0,3 1-689 0 0,3 4-1620 0 0,5-1 831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3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8751 0 0,'3'0'399'0'0,"25"4"154"0"0,0 2 834 0 0,-26-6 180 0 0,0 2 81 0 0,-1-2-1489 0 0,-1 0 0 0 0,0 0 0 0 0,1 0 0 0 0,-1 1 0 0 0,1-1 0 0 0,-1 0 0 0 0,0 0 0 0 0,1 1 1 0 0,-1-1-1 0 0,0 0 0 0 0,0 0 0 0 0,1 1 0 0 0,-1-1 0 0 0,0 0 0 0 0,1 1 0 0 0,-1-1 0 0 0,0 1 1 0 0,0-1-1 0 0,0 0 0 0 0,0 1 0 0 0,1-1 0 0 0,-1 1 0 0 0,0-1 0 0 0,0 1 0 0 0,0-1 0 0 0,0 0 1 0 0,0 1-1 0 0,0-1 0 0 0,0 1 0 0 0,0-1 0 0 0,0 1 0 0 0,-1 0-55 0 0,1 0 0 0 0,-1 0 0 0 0,1 0 0 0 0,-1 0 0 0 0,0 0 0 0 0,0 0 0 0 0,1 0 0 0 0,-1 0 0 0 0,0 0-1 0 0,0 0 1 0 0,-2 1 0 0 0,-2 1-20 0 0,0 0 0 0 0,-1 1 0 0 0,0-2 0 0 0,-7 4 0 0 0,-86 21 911 0 0,62-19-894 0 0,-37 15 0 0 0,-67 23-48 0 0,123-41-162 0 0,1-2 0 0 0,0 0 0 0 0,-1-1 0 0 0,1 0 0 0 0,-1-2 0 0 0,-22-1 0 0 0,39 1 72 0 0,0 0 0 0 0,1 0 1 0 0,-1-1-1 0 0,0 1 0 0 0,1 0 1 0 0,-1 0-1 0 0,0 0 0 0 0,1-1 0 0 0,-1 1 1 0 0,1 0-1 0 0,-1-1 0 0 0,1 1 1 0 0,-1 0-1 0 0,0-1 0 0 0,1 1 1 0 0,-1-1-1 0 0,1 1 0 0 0,-1-1 0 0 0,1 1 1 0 0,0-1-1 0 0,-1 1 0 0 0,1-1 1 0 0,0 1-1 0 0,-1-1 0 0 0,1 0 0 0 0,0 1 1 0 0,-1-2-1 0 0,1 0 10 0 0,0 0 1 0 0,0 1-1 0 0,1-1 0 0 0,-1 0 0 0 0,0 1 1 0 0,1-1-1 0 0,-1 0 0 0 0,1 1 0 0 0,-1-1 1 0 0,1 0-1 0 0,0 1 0 0 0,0-1 0 0 0,0 1 1 0 0,0-1-1 0 0,0 1 0 0 0,0 0 0 0 0,2-3 1 0 0,25-22-57 0 0,-27 24 152 0 0,-1 5 5 0 0,-3 5-55 0 0,1-1 1 0 0,-2 0 0 0 0,1 1 0 0 0,-1-1 0 0 0,1 0 0 0 0,-2-1 0 0 0,1 1 0 0 0,-1-1 0 0 0,0 0 0 0 0,-1 0 0 0 0,-11 10 0 0 0,-8 5 6 0 0,-43 26-1 0 0,54-39 7 0 0,-27 12-1 0 0,11-6 24 0 0,17-7-45 0 0,4 0 5 0 0,8-6 128 0 0,10 9-53 0 0,-6-8-90 0 0,0-1 0 0 0,0 1 0 0 0,0-1 0 0 0,-1 0 0 0 0,2 0 0 0 0,-1 0 0 0 0,0 0 0 0 0,0-1 0 0 0,0 1 0 0 0,0-1 0 0 0,0 0 0 0 0,6 0 0 0 0,42-5 0 0 0,-40 3 0 0 0,163-26 72 0 0,-94 19 234 0 0,157 1-1 0 0,-224 9-191 0 0,0 0 1 0 0,0 0-1 0 0,-1 2 1 0 0,1-1-1 0 0,19 8 1 0 0,-26-8-100 0 0,-1 1-1 0 0,1-1 1 0 0,-1 1 0 0 0,1 0 0 0 0,-1 1-1 0 0,0-1 1 0 0,-1 1 0 0 0,1 0 0 0 0,0 0-1 0 0,-1 0 1 0 0,0 1 0 0 0,0 0-1 0 0,6 9 1 0 0,-8-11-4 0 0,-1 1 0 0 0,1 0-1 0 0,0-1 1 0 0,-1 1 0 0 0,0 0-1 0 0,0 0 1 0 0,0 0 0 0 0,0-1 0 0 0,-1 1-1 0 0,1 0 1 0 0,-1 0 0 0 0,0 0 0 0 0,0 0-1 0 0,-1 0 1 0 0,0 6 0 0 0,-1-5 7 0 0,0 1 1 0 0,0-1 0 0 0,0 0 0 0 0,0 0-1 0 0,-1 0 1 0 0,0 0 0 0 0,0 0 0 0 0,-1 0-1 0 0,-5 6 1 0 0,-6 3 45 0 0,-1 0 1 0 0,0-1-1 0 0,0-1 0 0 0,-33 18 0 0 0,12-10 88 0 0,0-2 0 0 0,-2-1 0 0 0,0-2-1 0 0,0-2 1 0 0,-1-2 0 0 0,-1-1 0 0 0,-46 5 0 0 0,76-14-117 0 0,0 1 0 0 0,-1-1 0 0 0,1-1 0 0 0,0 0 0 0 0,-1-1 0 0 0,1 0-1 0 0,0-1 1 0 0,0 0 0 0 0,0 0 0 0 0,0-1 0 0 0,0-1 0 0 0,1 0 0 0 0,-21-11 0 0 0,28 15-25 0 0,2-1-11 0 0,0 1 1 0 0,1-1-1 0 0,-1 1 1 0 0,0-1 0 0 0,0 1-1 0 0,0-1 1 0 0,1 0-1 0 0,-1 1 1 0 0,0-1-1 0 0,1 0 1 0 0,-1 1 0 0 0,1-1-1 0 0,-1 0 1 0 0,0 0-1 0 0,0-1 1 0 0,0 0-76 0 0,3 2-203 0 0,72-26-4233 0 0,-48 19-2800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43 4143 0 0,'1'-2'319'0'0,"18"-27"3295"0"0,-12 21 3163 0 0,1 4-655 0 0,-7 7-6060 0 0,1 0 0 0 0,-1-1 0 0 0,0 1-1 0 0,0 0 1 0 0,0 0 0 0 0,0 0 0 0 0,0 0-1 0 0,-1 0 1 0 0,1 0 0 0 0,-1 0 0 0 0,0 0 0 0 0,0 0-1 0 0,0 0 1 0 0,0 1 0 0 0,-1-1 0 0 0,1 0-1 0 0,-1 0 1 0 0,0 0 0 0 0,0-1 0 0 0,0 1 0 0 0,0 0-1 0 0,-2 3 1 0 0,-2 2-19 0 0,1 0 0 0 0,-2 0 0 0 0,1 0 1 0 0,-1-1-1 0 0,-1 0 0 0 0,-8 9 0 0 0,-18 11-33 0 0,-2-1 1 0 0,0-2-1 0 0,-53 27 0 0 0,2-1-414 0 0,44-24 158 0 0,-55 36-682 0 0,83-51 734 0 0,0 0 1 0 0,0 1 0 0 0,1 1-1 0 0,-15 17 1 0 0,24-24 177 0 0,-1 0-1 0 0,1 0 1 0 0,1 1 0 0 0,-1-1-1 0 0,1 1 1 0 0,0 0 0 0 0,0 0-1 0 0,1 0 1 0 0,-1 8 0 0 0,2-11 10 0 0,0 0 1 0 0,1 0 0 0 0,0 1-1 0 0,-1-1 1 0 0,2 0 0 0 0,-1 0-1 0 0,0 0 1 0 0,1 0 0 0 0,0 0 0 0 0,0 0-1 0 0,0 0 1 0 0,0 0 0 0 0,1 0-1 0 0,0 0 1 0 0,0-1 0 0 0,0 1-1 0 0,3 5 1 0 0,2-1 18 0 0,0-1 0 0 0,1 1-1 0 0,0-1 1 0 0,0 0 0 0 0,0-1 0 0 0,1 0-1 0 0,0 0 1 0 0,0-1 0 0 0,12 5-1 0 0,12 3 107 0 0,48 13 0 0 0,-49-17-60 0 0,-27-7-26 0 0,35 11 606 0 0,0-2 0 0 0,1-2 0 0 0,50 5 0 0 0,-68-13-478 0 0,0-2 0 0 0,0 0-1 0 0,0-1 1 0 0,0-2-1 0 0,43-12 1 0 0,-8-3 254 0 0,55-27 1 0 0,-5 4-416 0 0,3-2 0 0 0,-88 33 0 0 0,-1 0 0 0 0,38-27 0 0 0,-57 35-2 0 0,1 1 1 0 0,-1-1-1 0 0,0 0 0 0 0,0 0 0 0 0,-1 0 0 0 0,1 0 0 0 0,0 0 1 0 0,-1-1-1 0 0,0 1 0 0 0,0-1 0 0 0,0 0 0 0 0,0 0 1 0 0,2-6-1 0 0,-4 7-1 0 0,1 0-1 0 0,-1 0 1 0 0,0 0 0 0 0,1 0-1 0 0,-1-1 1 0 0,-1 1 0 0 0,1 0 0 0 0,0 0-1 0 0,-1 0 1 0 0,0 0 0 0 0,1 1 0 0 0,-1-1-1 0 0,0 0 1 0 0,-1 0 0 0 0,1 0 0 0 0,0 1-1 0 0,-1-1 1 0 0,0 0 0 0 0,-3-3-1 0 0,0 0-12 0 0,0 1-1 0 0,-1 0 1 0 0,0 0-1 0 0,0 1 0 0 0,0 0 1 0 0,-1 0-1 0 0,1 0 1 0 0,-1 0-1 0 0,0 1 1 0 0,0 1-1 0 0,0-1 0 0 0,0 1 1 0 0,-16-2-1 0 0,3 0-15 0 0,-1 2 0 0 0,0 1-1 0 0,-38 2 1 0 0,39 0 13 0 0,1 1 0 0 0,0 1 0 0 0,0 1 1 0 0,-33 10-1 0 0,44-11 11 0 0,1 0 0 0 0,0 0 0 0 0,1 1 0 0 0,-1 0 0 0 0,1 0 0 0 0,0 0 0 0 0,-1 1 0 0 0,2 0 0 0 0,-1 0 0 0 0,1 1-1 0 0,0-1 1 0 0,0 1 0 0 0,0 0 0 0 0,1 1 0 0 0,-4 6 0 0 0,3-3-3 0 0,1 0 0 0 0,0 1-1 0 0,0-1 1 0 0,1 1-1 0 0,1 0 1 0 0,0 0 0 0 0,0 0-1 0 0,1 0 1 0 0,1 20-1 0 0,0-23 3 0 0,1 0 0 0 0,0 0 0 0 0,0 0 0 0 0,1-1 0 0 0,0 1 0 0 0,0 0 0 0 0,1-1 0 0 0,0 1-1 0 0,0-1 1 0 0,1 0 0 0 0,0 0 0 0 0,0 0 0 0 0,0 0 0 0 0,8 7 0 0 0,-8-10-88 0 0,0-1 0 0 0,0 1-1 0 0,1-1 1 0 0,-1 1 0 0 0,1-2 0 0 0,-1 1 0 0 0,1 0 0 0 0,0-1 0 0 0,0 0 0 0 0,1 0 0 0 0,-1 0-1 0 0,0-1 1 0 0,1 0 0 0 0,-1 0 0 0 0,0 0 0 0 0,1-1 0 0 0,9 0 0 0 0,9-3-1438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6911 0 0,'0'0'6624'0'0,"3"-1"-5770"0"0,90-18 1185 0 0,1 4 0 0 0,103-4 0 0 0,-184 19-2414 0 0,0 1 0 0 0,0 0 0 0 0,0 1 0 0 0,-1 1 0 0 0,23 6 1 0 0,-32-8-840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5063 0 0,'0'0'390'0'0,"-2"2"108"0"0,-7 8 6554 0 0,9 0-3734 0 0,-1-6-2966 0 0,1-4-300 0 0,0 1 0 0 0,0-1 1 0 0,1 1-1 0 0,-1 0 0 0 0,0-1 1 0 0,0 1-1 0 0,1-1 0 0 0,-1 1 1 0 0,0 0-1 0 0,1-1 0 0 0,-1 1 1 0 0,0-1-1 0 0,1 1 0 0 0,-1-1 0 0 0,1 0 1 0 0,-1 1-1 0 0,1-1 0 0 0,-1 1 1 0 0,1-1-1 0 0,-1 0 0 0 0,1 1 1 0 0,-1-1-1 0 0,2 0 0 0 0,-1 1 121 0 0,6 3 63 0 0,0 0 0 0 0,0 0 0 0 0,0-1 0 0 0,0 0 1 0 0,0-1-1 0 0,1 0 0 0 0,-1 0 0 0 0,1 0 1 0 0,11 0-1 0 0,8 0 484 0 0,37-2 0 0 0,-16-2-421 0 0,47-1 130 0 0,-64 3-2178 0 0,1-2 0 0 0,-1 0-1 0 0,49-12 1 0 0,-49 8-4982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4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1182 20 12007 0 0,'0'0'547'0'0,"2"-1"-11"0"0,31-17 7476 0 0,-34 20-7899 0 0,-3 4-97 0 0,0 1 0 0 0,-1-1 0 0 0,1 0 0 0 0,-1 0 0 0 0,0-1 0 0 0,-1 0 0 0 0,1 0 0 0 0,-12 8-1 0 0,-59 33 5 0 0,48-30-23 0 0,-411 221-529 0 0,391-213 422 0 0,-1-2 0 0 0,-2-3 0 0 0,-56 14 0 0 0,68-23 108 0 0,-1-3-1 0 0,0-1 1 0 0,0-2 0 0 0,-73-1-1 0 0,66-8 3 0 0,33 3 0 0 0,2-3 0 0 0,3-3 0 0 0,4-2-24 0 0,4 7-18 0 0,0 0 0 0 0,1 0 0 0 0,-1 1 0 0 0,1-1 0 0 0,0 0 0 0 0,0 0 0 0 0,0 0 0 0 0,0 0-1 0 0,1 0 1 0 0,-1 1 0 0 0,1-1 0 0 0,-1 0 0 0 0,1 0 0 0 0,0 0 0 0 0,0 1 0 0 0,3-6 0 0 0,2-2-197 0 0,0-1 0 0 0,15-15 0 0 0,-10 11 175 0 0,-3 5 53 0 0,1 0 0 0 0,-1 1 0 0 0,2 0 0 0 0,-1 1 0 0 0,1-1 0 0 0,0 2 0 0 0,1 0 0 0 0,0 0 0 0 0,0 1 0 0 0,1 0 0 0 0,-1 1 0 0 0,1 0 0 0 0,0 1 0 0 0,0 0 0 0 0,1 1 0 0 0,-1 1 0 0 0,1 0 0 0 0,0 0 0 0 0,-1 1 0 0 0,1 1 0 0 0,0 0 0 0 0,0 1 0 0 0,13 2 0 0 0,-19-1 8 0 0,0 1 0 0 0,0-1 0 0 0,0 1 0 0 0,0 1 0 0 0,0-1 0 0 0,-1 1 0 0 0,1 0 0 0 0,-1 1 0 0 0,0-1 0 0 0,-1 1 0 0 0,7 6 0 0 0,1 4 0 0 0,0-1 0 0 0,-1 1 0 0 0,11 20 0 0 0,-9-13 247 0 0,25 30-1 0 0,-34-45-177 0 0,2 0-1 0 0,-1-1 0 0 0,1 0 1 0 0,0 0-1 0 0,0-1 0 0 0,0 0 0 0 0,1 0 1 0 0,8 4-1 0 0,7 0 148 0 0,-1-1 0 0 0,2-1 0 0 0,-1-1 0 0 0,34 4 1 0 0,98 2 638 0 0,-62-6-455 0 0,68-5 221 0 0,-80-2-110 0 0,23 4-31 0 0,-59 0-1217 0 0,-1-2 0 0 0,84-10 1 0 0,-95 9-3328 0 0,-21 0 2056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3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2759 0 0,'0'0'10832'0'0,"-2"0"-10328"0"0,0 0-343 0 0,0-1 0 0 0,-1 1 0 0 0,1 0 0 0 0,0 1 0 0 0,-1-1 0 0 0,1 0-1 0 0,0 1 1 0 0,0-1 0 0 0,-1 1 0 0 0,1 0 0 0 0,0 0 0 0 0,0 0 0 0 0,0 0 0 0 0,-3 2 0 0 0,-1 1 205 0 0,0 0 1 0 0,1 1 0 0 0,-10 10-1 0 0,-1 1 337 0 0,15-15-86 0 0,-6 7 3110 0 0,34-18-3162 0 0,-4 1-257 0 0,1 0 0 0 0,0 1 0 0 0,0 2 0 0 0,34-5 0 0 0,-32 9-267 0 0,43-6 46 0 0,-27 3-87 0 0,-31 4-207 0 0,-1 1-1 0 0,1 0 0 0 0,0 1 1 0 0,-1 0-1 0 0,1 1 1 0 0,0 0-1 0 0,-1 0 1 0 0,12 5-1 0 0,20 2-2601 0 0,-39-8 1174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23 8287 0 0,'5'-3'136'0'0,"-3"3"-79"0"0,-1-1 1 0 0,0 0-1 0 0,0 1 0 0 0,0-1 0 0 0,0 0 1 0 0,0 1-1 0 0,0-1 0 0 0,0 0 0 0 0,0 0 1 0 0,0 0-1 0 0,0 0 0 0 0,-1 0 1 0 0,1 0-1 0 0,0 0 0 0 0,-1 0 0 0 0,1 0 1 0 0,1-4 1454 0 0,-2 15 545 0 0,-1 0 0 0 0,-3 16-1 0 0,-8 19 25 0 0,-25 41-1863 0 0,28-67 466 0 0,-210 374 1296 0 0,166-305-1913 0 0,15-24-18 0 0,-3 6-100 0 0,-58 76-1 0 0,73-110-1882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174 171 11055 0 0,'0'0'1427'0'0,"2"0"-127"0"0,5 2-535 0 0,-1 0 0 0 0,1-1-1 0 0,0 1 1 0 0,0-2 0 0 0,0 1 0 0 0,0-1 0 0 0,0 0-1 0 0,7-1 1 0 0,-3-1-315 0 0,0 0 0 0 0,-1-1-1 0 0,1 0 1 0 0,16-7-1 0 0,-9 1-398 0 0,0 0 0 0 0,-1-1 0 0 0,0-1-1 0 0,-1-1 1 0 0,19-18 0 0 0,-33 29-78 0 0,-1-1 1 0 0,1 0-1 0 0,0 1 0 0 0,-1-1 1 0 0,1 0-1 0 0,-1 0 0 0 0,0 0 1 0 0,0 0-1 0 0,0-1 1 0 0,0 1-1 0 0,0 0 0 0 0,0 0 1 0 0,-1-1-1 0 0,1 1 0 0 0,-1 0 1 0 0,1-1-1 0 0,-1 1 1 0 0,0 0-1 0 0,0-1 0 0 0,0-2 1 0 0,-1 4-3 0 0,1-1 1 0 0,0 1 0 0 0,-1-1 0 0 0,1 1 0 0 0,-1 0-1 0 0,0-1 1 0 0,1 1 0 0 0,-1-1 0 0 0,0 1-1 0 0,0 0 1 0 0,0 0 0 0 0,0-1 0 0 0,0 1-1 0 0,0 0 1 0 0,0 0 0 0 0,0 0 0 0 0,-1 0-1 0 0,1 0 1 0 0,0 1 0 0 0,-1-1 0 0 0,1 0 0 0 0,0 0-1 0 0,-1 1 1 0 0,1-1 0 0 0,-1 1 0 0 0,1-1-1 0 0,-1 1 1 0 0,1 0 0 0 0,-1 0 0 0 0,1 0-1 0 0,-3 0 1 0 0,-7 0-58 0 0,0 0 0 0 0,0 1 0 0 0,1 1 1 0 0,-1 0-1 0 0,0 0 0 0 0,1 1 0 0 0,-1 0 0 0 0,1 1 0 0 0,0 1 0 0 0,-16 8 0 0 0,-4 5 133 0 0,-55 43 1 0 0,59-40 94 0 0,1 1 1 0 0,-28 32-1 0 0,45-46-76 0 0,1 1-1 0 0,0 0 1 0 0,1 0 0 0 0,0 1-1 0 0,0 0 1 0 0,1 0-1 0 0,1 0 1 0 0,0 0 0 0 0,0 1-1 0 0,-4 17 1 0 0,8-25-54 0 0,-1-1-1 0 0,1 1 1 0 0,0 0 0 0 0,0 0 0 0 0,0 0 0 0 0,0 0 0 0 0,0 0-1 0 0,1-1 1 0 0,-1 1 0 0 0,1 0 0 0 0,0 0 0 0 0,0-1-1 0 0,0 1 1 0 0,0 0 0 0 0,0-1 0 0 0,1 1 0 0 0,-1-1 0 0 0,1 1-1 0 0,2 2 1 0 0,-1-2 1 0 0,0-1 0 0 0,0 1 1 0 0,1-1-1 0 0,-1 1 0 0 0,1-1 0 0 0,-1 0 0 0 0,1 0 0 0 0,0-1 0 0 0,0 1 0 0 0,0-1 0 0 0,0 1 0 0 0,7 0 1 0 0,6 0-313 0 0,0 0 0 0 0,0-1 1 0 0,0-1-1 0 0,22-2 0 0 0,2-2-7221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65 5527 0 0,'0'0'498'0'0,"-1"2"47"0"0,-11 28 8049 0 0,1-5-3624 0 0,3 0-3941 0 0,-11 125 1887 0 0,2-16-2524 0 0,17-133-348 0 0,0-1 1 0 0,0 0-1 0 0,0 0 0 0 0,0 1 0 0 0,-1-1 0 0 0,1 0 1 0 0,0 1-1 0 0,0-1 0 0 0,0 0 0 0 0,0 1 0 0 0,0-1 1 0 0,0 0-1 0 0,0 0 0 0 0,0 1 0 0 0,0-1 0 0 0,1 0 1 0 0,-1 1-1 0 0,0-1 0 0 0,0 0 0 0 0,0 1 0 0 0,0-1 1 0 0,0 0-1 0 0,0 0 0 0 0,0 1 0 0 0,1-1 1 0 0,-1 0-1 0 0,0 0 0 0 0,0 1 0 0 0,0-1 0 0 0,1 0 1 0 0,-1 0-1 0 0,0 0 0 0 0,0 0 0 0 0,1 1 0 0 0,-1-1 1 0 0,0 0-1 0 0,1 0 0 0 0,12-4 465 0 0,14-14-269 0 0,-26 17-197 0 0,143-121 648 0 0,-36 31-712 0 0,14-13-588 0 0,-93 83-760 0 0,0 0 0 0 0,47-23-1 0 0,-49 33-3043 0 0,-16 7-2527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70 2759 0 0,'1'2'583'0'0,"-1"0"139"0"0,1 0 1 0 0,0 0-1 0 0,0 0 1 0 0,0 0-1 0 0,1-1 0 0 0,-1 1 1 0 0,0 0-1 0 0,1-1 0 0 0,-1 1 1 0 0,1-1-1 0 0,0 0 0 0 0,-1 1 1 0 0,1-1-1 0 0,0 0 0 0 0,0 0 1 0 0,0 0-1 0 0,-1 0 1 0 0,4 1-1 0 0,16-1 326 0 0,-9-2-304 0 0,0-1-1 0 0,-1 0 0 0 0,1-1 1 0 0,22-8-1 0 0,-19 5-516 0 0,-1-1 0 0 0,0-1 0 0 0,-1 0 0 0 0,1 0 0 0 0,23-21 0 0 0,-30 21-230 0 0,-4 2-113 0 0,-12 4-472 0 0,4 2 475 0 0,0 0-1 0 0,0 0 1 0 0,-1 1-1 0 0,1 0 1 0 0,0 0 0 0 0,0 0-1 0 0,-6 2 1 0 0,-35 16-441 0 0,37-15 431 0 0,-15 8-40 0 0,1 1 0 0 0,-41 29 0 0 0,-36 42 156 0 0,98-83 8 0 0,-49 49 0 0 0,44-42 29 0 0,0 0-1 0 0,1 0 1 0 0,0 0-1 0 0,-9 18 1 0 0,14-25-19 0 0,0 1 0 0 0,0-1 0 0 0,1 0 1 0 0,-1 1-1 0 0,0-1 0 0 0,1 1 0 0 0,-1-1 0 0 0,1 1 1 0 0,0-1-1 0 0,0 1 0 0 0,0-1 0 0 0,-1 1 1 0 0,1 0-1 0 0,0-1 0 0 0,1 1 0 0 0,-1-1 1 0 0,0 1-1 0 0,0-1 0 0 0,1 1 0 0 0,-1-1 1 0 0,1 1-1 0 0,-1-1 0 0 0,1 1 0 0 0,0-1 1 0 0,-1 0-1 0 0,1 1 0 0 0,0-1 0 0 0,0 0 1 0 0,0 0-1 0 0,0 1 0 0 0,0-1 0 0 0,0 0 1 0 0,1 0-1 0 0,-1 0 0 0 0,0 0 0 0 0,0 0 1 0 0,1-1-1 0 0,-1 1 0 0 0,1 0 0 0 0,-1-1 1 0 0,3 2-1 0 0,5 1 49 0 0,0-1 1 0 0,0 0-1 0 0,0 0 0 0 0,1-1 1 0 0,15 0-1 0 0,25-1-322 0 0,58-9 1 0 0,-39 2-2673 0 0,-35 4 1103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7831 0 0,'0'0'706'0'0,"0"2"-578"0"0,-8 21 152 0 0,4-16 853 0 0,0-1 0 0 0,0 0 1 0 0,-1 0-1 0 0,0 0 1 0 0,-8 7-1 0 0,-5 5-784 0 0,10-10 44 0 0,-1 0 1 0 0,0-1 0 0 0,-12 8-1 0 0,-13 10 322 0 0,14-7-287 0 0,0 1 0 0 0,2 0 0 0 0,0 2 0 0 0,-23 34 1 0 0,31-40-297 0 0,2 0 1 0 0,0 0 0 0 0,0 1 0 0 0,2 0 0 0 0,0 0 0 0 0,0 1-1 0 0,2 0 1 0 0,-4 21 0 0 0,8-33-95 0 0,-1-1 0 0 0,1 1 0 0 0,0-1 0 0 0,0 0 0 0 0,0 1 0 0 0,1-1 0 0 0,-1 1 0 0 0,1-1 0 0 0,0 0 0 0 0,0 0 0 0 0,1 1 0 0 0,3 6 0 0 0,-4-8-1 0 0,1-1 0 0 0,0 1 0 0 0,0-1 0 0 0,0 0 0 0 0,0 0 0 0 0,1 0 0 0 0,-1 0 0 0 0,1 0 0 0 0,-1 0 0 0 0,1-1 0 0 0,-1 1 0 0 0,1-1 0 0 0,0 1 0 0 0,0-1 0 0 0,0 0 0 0 0,0 0 0 0 0,0-1 0 0 0,0 1 0 0 0,4 0-1 0 0,6 0 40 0 0,0 0-1 0 0,1-1 0 0 0,-1 0 0 0 0,0-1 1 0 0,0-1-1 0 0,1 0 0 0 0,-1-1 0 0 0,0 0 1 0 0,23-10-1 0 0,-22 7-6 0 0,0 0 0 0 0,-1-1 0 0 0,0 0 0 0 0,0-1 1 0 0,-1-1-1 0 0,0 0 0 0 0,-1 0 0 0 0,18-19 0 0 0,-23 20-82 0 0,0-1-1 0 0,0 1 1 0 0,-1-1-1 0 0,0 0 1 0 0,0 0-1 0 0,-1-1 1 0 0,0 0-1 0 0,-1 1 1 0 0,0-1-1 0 0,0 0 1 0 0,1-18-1 0 0,-3 22 2 0 0,-1-1 1 0 0,1 1-1 0 0,-1-1 0 0 0,-1 0 0 0 0,1 1 0 0 0,-1-1 0 0 0,0 1 0 0 0,-1-1 0 0 0,0 1 0 0 0,0 0 0 0 0,0 0 0 0 0,-1 0 0 0 0,1 0 0 0 0,-2 0 0 0 0,1 0 0 0 0,0 1 0 0 0,-1-1 0 0 0,0 1 0 0 0,-7-7 0 0 0,5 8-88 0 0,0-1 0 0 0,0 1-1 0 0,0 1 1 0 0,-1-1 0 0 0,1 1 0 0 0,-1 0 0 0 0,0 0 0 0 0,1 1-1 0 0,-1 0 1 0 0,-11-1 0 0 0,-2-1-811 0 0,-1 2 0 0 0,-27 0 0 0 0,47 2 298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14223 0 0,'0'0'2764'0'0,"1"-2"-2096"0"0,6-12-244 0 0,0 0 0 0 0,1 1 0 0 0,1 0 0 0 0,11-13 0 0 0,46-48 228 0 0,-53 60-476 0 0,7-7-134 0 0,1 2-1 0 0,1 0 1 0 0,1 1-1 0 0,1 2 1 0 0,0 0-1 0 0,1 2 1 0 0,51-22-1 0 0,-68 32-37 0 0,1 2 0 0 0,0-1 0 0 0,0 1-1 0 0,0 0 1 0 0,0 1 0 0 0,9-1 0 0 0,-16 3 26 0 0,-1-1 0 0 0,1 0 0 0 0,-1 0 0 0 0,0 1 0 0 0,1-1-1 0 0,-1 1 1 0 0,0-1 0 0 0,1 1 0 0 0,-1-1 0 0 0,0 1 0 0 0,0 0 0 0 0,1 0 0 0 0,-1 0 0 0 0,0-1 0 0 0,0 1 0 0 0,0 0 0 0 0,1 2 0 0 0,12 19 260 0 0,-10-16-218 0 0,-2 0 0 0 0,1 0 0 0 0,-1 1 0 0 0,0-1 0 0 0,0 1 0 0 0,-1 0 0 0 0,0 0 0 0 0,0-1 0 0 0,-1 1 0 0 0,0 9 0 0 0,-1-2 30 0 0,0 1 0 0 0,-1-1 0 0 0,-8 27 0 0 0,1-16 28 0 0,-1 0 1 0 0,-15 28-1 0 0,12-28-562 0 0,-13 37 0 0 0,25-60-101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16927 0 0,'0'0'1536'0'0,"-2"1"-1262"0"0,-3 1-160 0 0,-1 1 1 0 0,1 0 0 0 0,-1 0-1 0 0,1 0 1 0 0,0 0 0 0 0,0 1-1 0 0,-4 4 1 0 0,-33 34 1642 0 0,26-24-1231 0 0,-23 25 268 0 0,3 1 0 0 0,1 2 1 0 0,2 2-1 0 0,-27 53 0 0 0,-47 115-478 0 0,91-178-264 0 0,2 0-1 0 0,2 1 1 0 0,-13 77 0 0 0,23-58-1614 0 0,2-48 1260 0 0,0-8-525 0 0,2 7-2496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5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0,'1'0'4711'0'0,"23"4"-675"0"0,-9-1-3348 0 0,-1 0 1 0 0,1 0-1 0 0,15 7 0 0 0,-8-5-2467 0 0,-10-3 666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5759 0 0,'0'0'264'0'0,"-1"2"-8"0"0,-23 28-82 0 0,23-29 186 0 0,-7 8 1128 0 0,6-6-1439 0 0,1-2 216 0 0,1 0 0 0 0,-1 0 0 0 0,0 0 0 0 0,0 0 0 0 0,1 0 0 0 0,-1 0 1 0 0,1 1-1 0 0,-1-1 0 0 0,1 0 0 0 0,0 0 0 0 0,-1 1 0 0 0,1-1 0 0 0,0 0 0 0 0,0 1 0 0 0,0 1 0 0 0,1 3-92 0 0,-1-1-1 0 0,0 0 0 0 0,0 0 0 0 0,0 0 0 0 0,0 1 1 0 0,-1-1-1 0 0,0 0 0 0 0,0 0 0 0 0,-2 7 0 0 0,0-4-33 0 0,-1 1-1 0 0,0-1 0 0 0,0 0 0 0 0,-10 13 1 0 0,-87 131 690 0 0,32-51-548 0 0,64-93-222 0 0,3-7 6 0 0,4 0-25 0 0,2-1-145 0 0,-1 1-1 0 0,0-1 1 0 0,0 0 0 0 0,0 0-1 0 0,1 0 1 0 0,-1 0-1 0 0,0-1 1 0 0,0 1-1 0 0,0-1 1 0 0,0 0-1 0 0,0 1 1 0 0,5-3 0 0 0,11-7-5253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6 130 10103 0 0,'0'0'464'0'0,"-1"-1"-9"0"0,-2-3-214 0 0,2 2 197 0 0,1 2-370 0 0,0-1 0 0 0,0 1 0 0 0,0-1-1 0 0,1 1 1 0 0,-1 0 0 0 0,0-1 0 0 0,0 1 0 0 0,1-1 0 0 0,-1 1 0 0 0,0 0 0 0 0,0-1 0 0 0,1 1 0 0 0,-1-1 0 0 0,1 1 0 0 0,-1 0 0 0 0,0 0 0 0 0,1-1 0 0 0,-1 1 0 0 0,1 0 0 0 0,-1 0 0 0 0,1-1 0 0 0,-1 1 0 0 0,0 0 0 0 0,1 0 0 0 0,-1 0 0 0 0,1 0 0 0 0,-1 0 0 0 0,2 0 0 0 0,13-2 731 0 0,-3 3-435 0 0,0 0 0 0 0,0 1 0 0 0,0 0 0 0 0,14 6 0 0 0,25 4 299 0 0,-1-5-252 0 0,0-3 1 0 0,1-2-1 0 0,0-2 0 0 0,-1-2 1 0 0,84-14-1 0 0,162-47-34 0 0,-34 0-5005 0 0,-237 56-1040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8751 0 0,'0'0'3103'0'0,"-3"7"-838"0"0,-10 22-1588 0 0,-72 152 1030 0 0,53-119-1464 0 0,-37 67-83 0 0,35-71-109 0 0,7-12 73 0 0,-59 81 0 0 0,68-107-69 0 0,0 0 1 0 0,-2 0 0 0 0,-32 24-1 0 0,51-43 5 0 0,1-3-54 0 0,0 1 0 0 0,0-1-1 0 0,0 0 1 0 0,1 1 0 0 0,-1-1-1 0 0,1 0 1 0 0,-1 1 0 0 0,1-1-1 0 0,0 0 1 0 0,-1 1-1 0 0,3-3 1 0 0,-3 3-2 0 0,11-18-24 0 0,0 0 0 0 0,1 1 0 0 0,1 1 0 0 0,0 0 0 0 0,1 0 0 0 0,1 1 0 0 0,1 1 0 0 0,0 1 0 0 0,27-19 0 0 0,-41 32 30 0 0,0 0-1 0 0,0 0 0 0 0,0 0 1 0 0,0 0-1 0 0,0 0 1 0 0,1 0-1 0 0,-1 0 0 0 0,0 1 1 0 0,0-1-1 0 0,0 1 0 0 0,1 0 1 0 0,-1-1-1 0 0,0 1 1 0 0,1 0-1 0 0,-1 1 0 0 0,0-1 1 0 0,0 0-1 0 0,1 0 1 0 0,-1 1-1 0 0,0 0 0 0 0,0-1 1 0 0,0 1-1 0 0,1 0 0 0 0,-1 0 1 0 0,2 1-1 0 0,-1 0 8 0 0,-1 1 1 0 0,1-1-1 0 0,-1 0 0 0 0,1 1 0 0 0,-1-1 0 0 0,0 1 0 0 0,0 0 1 0 0,0-1-1 0 0,0 1 0 0 0,-1 0 0 0 0,1 0 0 0 0,-1 0 1 0 0,0 1-1 0 0,0-1 0 0 0,0 0 0 0 0,1 6 0 0 0,1 5 11 0 0,-1 1 0 0 0,-1-1 0 0 0,0 1 0 0 0,-1-1 0 0 0,0 1 0 0 0,-1-1 0 0 0,-5 21 0 0 0,5-28-46 0 0,1-5-69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63 5063 0 0,'0'0'232'0'0,"0"2"-13"0"0,-2 8 4157 0 0,2-9-4109 0 0,0 0 0 0 0,0 0 0 0 0,1 0 0 0 0,-1 0-1 0 0,0 0 1 0 0,0-1 0 0 0,1 1 0 0 0,-1 0 0 0 0,0 0 0 0 0,1 0 0 0 0,-1-1 0 0 0,1 1 0 0 0,-1 0-1 0 0,1-1 1 0 0,0 1 0 0 0,-1 0 0 0 0,1-1 0 0 0,0 1 0 0 0,-1-1 0 0 0,2 2 0 0 0,16 7 139 0 0,-13-8-312 0 0,0 0 0 0 0,1-1 1 0 0,-1 0-1 0 0,0 0 1 0 0,0 0-1 0 0,0 0 0 0 0,0-1 1 0 0,0 0-1 0 0,10-3 0 0 0,5-2 172 0 0,21-11 0 0 0,-23 9-211 0 0,94-47-63 0 0,-105 50-85 0 0,-3 2-579 0 0,-4 1 272 0 0,-12 2 162 0 0,-17 5 236 0 0,6 3-22 0 0,0 1 1 0 0,-25 15-1 0 0,-27 10 28 0 0,64-29 65 0 0,0 0 1 0 0,0 0-1 0 0,1 1 0 0 0,0 1 0 0 0,0 0 0 0 0,1 0 1 0 0,-1 1-1 0 0,2 0 0 0 0,-1 0 0 0 0,1 1 0 0 0,0 0 1 0 0,1 1-1 0 0,0 0 0 0 0,1 0 0 0 0,0 0 0 0 0,0 1 1 0 0,1 0-1 0 0,1 0 0 0 0,-5 14 0 0 0,8-21-48 0 0,0 1 0 0 0,0 0-1 0 0,1 0 1 0 0,-1-1-1 0 0,1 1 1 0 0,0 0 0 0 0,0 0-1 0 0,1 0 1 0 0,1 7 0 0 0,-1-9-8 0 0,-1-1 1 0 0,1 0-1 0 0,0 1 0 0 0,0-1 1 0 0,1 0-1 0 0,-1 0 1 0 0,0 0-1 0 0,1 0 0 0 0,-1 0 1 0 0,1 0-1 0 0,0 0 1 0 0,-1-1-1 0 0,1 1 0 0 0,0 0 1 0 0,0-1-1 0 0,0 0 1 0 0,0 1-1 0 0,1-1 0 0 0,-1 0 1 0 0,4 1-1 0 0,4 2 138 0 0,0-2 1 0 0,0 1-1 0 0,0-1 0 0 0,1-1 0 0 0,-1 0 1 0 0,20-1-1 0 0,64-9 460 0 0,-59 4-622 0 0,0-2-711 0 0,-11 1-4133 0 0,-5 1-1123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58 9615 0 0,'1'-1'439'0'0,"19"-28"-57"0"0,-2 2 9877 0 0,-29 33-9516 0 0,-19 11-418 0 0,2 1-1 0 0,-47 39 1 0 0,18-13-306 0 0,1-4-19 0 0,-81 63 0 0 0,133-100-12 0 0,0 0 0 0 0,1 0-1 0 0,-1 1 1 0 0,1-1 0 0 0,0 1-1 0 0,0 0 1 0 0,0 0 0 0 0,0 0-1 0 0,0 0 1 0 0,1 0 0 0 0,0 0-1 0 0,-3 8 1 0 0,5-11 2 0 0,0 0-1 0 0,0 1 1 0 0,0-1 0 0 0,0 0-1 0 0,1 0 1 0 0,-1 0 0 0 0,0 1-1 0 0,1-1 1 0 0,-1 0-1 0 0,1 0 1 0 0,-1 0 0 0 0,1 0-1 0 0,-1 0 1 0 0,1 0-1 0 0,0 0 1 0 0,-1 0 0 0 0,1 0-1 0 0,0 0 1 0 0,0 0 0 0 0,0 0-1 0 0,2 1 1 0 0,20 12-98 0 0,-9-8-229 0 0,1 0 1 0 0,-1-2-1 0 0,1 0 0 0 0,0 0 0 0 0,0-2 1 0 0,0 1-1 0 0,0-2 0 0 0,19 0 1 0 0,-10-3-978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89 10591 0 0,'12'-13'7608'0'0,"-13"12"-7484"0"0,0 1-1 0 0,0-1 0 0 0,-1 1 1 0 0,1-1-1 0 0,0 1 1 0 0,-1-1-1 0 0,1 1 0 0 0,-1 0 1 0 0,1-1-1 0 0,0 1 0 0 0,-1 0 1 0 0,1 0-1 0 0,-1 0 1 0 0,1 0-1 0 0,-1 1 0 0 0,1-1 1 0 0,-2 1-1 0 0,-25 6 319 0 0,11 0-245 0 0,0 1 0 0 0,-16 10 0 0 0,28-15-179 0 0,-1 1 1 0 0,1-1-1 0 0,0 1 0 0 0,0 1 0 0 0,0-1 0 0 0,1 1 1 0 0,0 0-1 0 0,0 0 0 0 0,-5 8 0 0 0,6-8-16 0 0,0 0-1 0 0,1-1 1 0 0,0 1-1 0 0,0 1 0 0 0,0-1 1 0 0,0 0-1 0 0,1 0 1 0 0,-1 6-1 0 0,2-8-1 0 0,0-1 0 0 0,0 1 0 0 0,0 0 0 0 0,1-1 0 0 0,-1 1 0 0 0,1 0 0 0 0,0-1 0 0 0,-1 1 0 0 0,1-1 0 0 0,0 1 0 0 0,1-1 0 0 0,-1 0 0 0 0,0 1-1 0 0,1-1 1 0 0,-1 0 0 0 0,1 0 0 0 0,-1 0 0 0 0,4 3 0 0 0,0-1 38 0 0,0 0 0 0 0,0 0 0 0 0,1-1 0 0 0,-1 0 0 0 0,1 0 0 0 0,0 0 0 0 0,0-1 0 0 0,0 0 0 0 0,0 0 0 0 0,0-1 0 0 0,0 1 0 0 0,0-1 0 0 0,0-1 0 0 0,1 1 0 0 0,-1-1 0 0 0,10-1-1 0 0,-14 1-28 0 0,0 0-1 0 0,0 0 0 0 0,0 0 0 0 0,0 0 0 0 0,0-1 0 0 0,-1 1 0 0 0,1-1 0 0 0,0 1 0 0 0,0-1 0 0 0,-1 0 0 0 0,1 1 0 0 0,0-1 1 0 0,-1 0-1 0 0,1 0 0 0 0,0 0 0 0 0,-1-1 0 0 0,0 1 0 0 0,1 0 0 0 0,-1 0 0 0 0,0-1 0 0 0,1 1 0 0 0,-1-1 0 0 0,1-1 0 0 0,-1-1 12 0 0,0 1-1 0 0,0-1 0 0 0,0 1 1 0 0,0 0-1 0 0,-1-1 0 0 0,1 0 0 0 0,-1 1 1 0 0,-1-6-1 0 0,1 5-16 0 0,-2-38-182 0 0,1 29 16 0 0,0-1-1 0 0,2-21 1 0 0,0 22-204 0 0,1 0 1 0 0,1 0 0 0 0,5-14-1 0 0,-6 22-32 0 0,-1 0 0 0 0,2 0 0 0 0,-1 0 0 0 0,0 1 0 0 0,1-1 0 0 0,0 1 0 0 0,0-1 0 0 0,1 1 0 0 0,-1 0 0 0 0,7-6 0 0 0,-1 5-1770 0 0,2 1-3098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45 231 5983 0 0,'0'2'3787'0'0,"0"-1"-3503"0"0,0 0 0 0 0,-1 0 0 0 0,1 0 0 0 0,0 0 0 0 0,0 1 0 0 0,-1-1 0 0 0,1 0-1 0 0,-1 0 1 0 0,1 0 0 0 0,-1 0 0 0 0,0 0 0 0 0,1 0 0 0 0,-1 0 0 0 0,0 0 0 0 0,1-1 0 0 0,-1 1 0 0 0,0 0 0 0 0,0 0 0 0 0,-1 0 0 0 0,0 0 4 0 0,0 0 1 0 0,0 0 0 0 0,0-1-1 0 0,0 1 1 0 0,-1-1 0 0 0,1 1-1 0 0,0-1 1 0 0,0 0 0 0 0,-4 0-1 0 0,5-1-205 0 0,0 0-1 0 0,0 0 1 0 0,1 0-1 0 0,-1 0 1 0 0,1-1-1 0 0,-1 1 1 0 0,1 0-1 0 0,-1 0 0 0 0,1-1 1 0 0,0 1-1 0 0,-1 0 1 0 0,1 0-1 0 0,0-2 1 0 0,0-2-5 0 0,1 0 0 0 0,0 1 1 0 0,0-1-1 0 0,0 1 0 0 0,1-1 1 0 0,0 1-1 0 0,0 0 0 0 0,0 0 1 0 0,0 0-1 0 0,0 0 0 0 0,1 0 0 0 0,3-4 1 0 0,5-6 78 0 0,23-21 1 0 0,-15 19-128 0 0,0 0-1 0 0,2 2 1 0 0,-1 0-1 0 0,2 1 1 0 0,0 2-1 0 0,0 0 1 0 0,1 1-1 0 0,32-9 1 0 0,-50 17 33 0 0,0 1 0 0 0,0 0 0 0 0,-1 0 0 0 0,1 1 0 0 0,0-1 0 0 0,0 1 0 0 0,0 0 0 0 0,0 0 0 0 0,0 1 0 0 0,0-1 0 0 0,0 1 0 0 0,-1 0 0 0 0,1 0 0 0 0,5 3 1 0 0,-8-3-33 0 0,1 1 1 0 0,0-1-1 0 0,0 1 1 0 0,-1 0-1 0 0,0 0 1 0 0,1 0-1 0 0,-1 0 1 0 0,0 1-1 0 0,0-1 1 0 0,0 0-1 0 0,0 1 1 0 0,0 0-1 0 0,-1-1 1 0 0,1 1-1 0 0,-1 0 1 0 0,0 0-1 0 0,1 0 1 0 0,-1 0-1 0 0,-1 0 1 0 0,1 0 0 0 0,0 0-1 0 0,-1 0 1 0 0,1 4-1 0 0,-1 2-2 0 0,0 1 0 0 0,0 0 1 0 0,-1-1-1 0 0,0 1 0 0 0,-1 0 0 0 0,0-1 0 0 0,-5 14 0 0 0,-30 65-10 0 0,19-48-399 0 0,-1 0-2690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385 614 6447 0 0,'1'2'6267'0'0,"-1"2"-5791"0"0,2 0-1 0 0,-1-1 1 0 0,0 1-1 0 0,1-1 1 0 0,-1 1-1 0 0,1-1 1 0 0,0 1 0 0 0,0-1-1 0 0,5 5 1 0 0,-6-7-382 0 0,1 1 0 0 0,-1-1-1 0 0,1 0 1 0 0,0 0 0 0 0,0 0 0 0 0,0 0 0 0 0,0 0 0 0 0,-1-1 0 0 0,1 1 0 0 0,0-1-1 0 0,0 1 1 0 0,0-1 0 0 0,0 0 0 0 0,0 1 0 0 0,1-1 0 0 0,-1 0 0 0 0,0 0 0 0 0,0-1 0 0 0,0 1-1 0 0,0 0 1 0 0,2-1 0 0 0,6-2 122 0 0,1 0 0 0 0,-1 0-1 0 0,0-1 1 0 0,0-1 0 0 0,-1 1 0 0 0,1-1-1 0 0,-1-1 1 0 0,0 0 0 0 0,10-9-1 0 0,-3 1-72 0 0,0-1 0 0 0,-1-1-1 0 0,21-27 1 0 0,-16 13-234 0 0,-1 0 0 0 0,-2-1 0 0 0,0-1 0 0 0,-3-1 0 0 0,0 0 0 0 0,-2-1-1 0 0,-2-1 1 0 0,12-69 0 0 0,-14 32-549 0 0,-8 63 399 0 0,0-1 0 0 0,0 1 1 0 0,-1 0-1 0 0,0 0 1 0 0,-5-16-1 0 0,6 24 217 0 0,0 0 0 0 0,0 0 0 0 0,-1 0 0 0 0,1 0-1 0 0,0 1 1 0 0,-1-1 0 0 0,1 0 0 0 0,0 0 0 0 0,-1 0 0 0 0,1 1 0 0 0,-1-1-1 0 0,1 0 1 0 0,-1 0 0 0 0,0 1 0 0 0,1-1 0 0 0,-1 0 0 0 0,0 1 0 0 0,1-1-1 0 0,-1 1 1 0 0,0-1 0 0 0,0 1 0 0 0,0-1 0 0 0,1 1 0 0 0,-1 0 0 0 0,0-1-1 0 0,0 1 1 0 0,0 0 0 0 0,0 0 0 0 0,0-1 0 0 0,0 1 0 0 0,1 0 0 0 0,-1 0-1 0 0,-1 0 1 0 0,-1 1 11 0 0,0 0 0 0 0,1-1-1 0 0,-1 1 1 0 0,1 0-1 0 0,0 1 1 0 0,-1-1 0 0 0,1 0-1 0 0,0 1 1 0 0,-1-1 0 0 0,-2 4-1 0 0,-5 5 47 0 0,0 0 0 0 0,1 1-1 0 0,-16 22 1 0 0,5-4 80 0 0,-99 133 524 0 0,83-108-346 0 0,-31 65 0 0 0,-191 433 300 0 0,191-399-311 0 0,51-117-479 0 0,-23 42 945 0 0,33-69-1332 0 0,1-1 0 0 0,-1 0 0 0 0,0-1 0 0 0,0 1 0 0 0,-1-1 0 0 0,-14 11 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37 6911 0 0,'6'-5'364'0'0,"13"-26"15650"0"0,-26 32-18242 0 0,0 2 2357 0 0,0-1 0 0 0,1 1 0 0 0,0 0 1 0 0,-1 0-1 0 0,1 1 0 0 0,0 0 0 0 0,-5 4 1 0 0,-37 36 221 0 0,44-41-318 0 0,-25 26 209 0 0,2 1 0 0 0,-44 63-1 0 0,68-88-233 0 0,-2 3 12 0 0,0 1 1 0 0,0-1-1 0 0,1 1 1 0 0,0 0 0 0 0,-4 17-1 0 0,3-10-20 0 0,3-1 0 0 0,2-11 5 0 0,4 10 43 0 0,6 6-84 0 0,-5-16 1 0 0,-1-2 9 0 0,2 1-17 0 0,0 0 0 0 0,0 0 0 0 0,1 0 0 0 0,-1-1 0 0 0,1 1 0 0 0,11 1 0 0 0,16 6-156 0 0,-14-2 104 0 0,-4-2 70 0 0,-1 1 0 0 0,30 17-1 0 0,-18-8 249 0 0,-25-14 53 0 0,-1-1-238 0 0,0-1 0 0 0,-1 1 0 0 0,1 0 0 0 0,-1 0-1 0 0,1 0 1 0 0,-1 0 0 0 0,1 0 0 0 0,-1-1 0 0 0,1 1 0 0 0,-1 0 0 0 0,0 0 0 0 0,0 0-1 0 0,1 0 1 0 0,-1 1 0 0 0,-1 1-23 0 0,0-1 0 0 0,0 0-1 0 0,0 1 1 0 0,-1-1 0 0 0,1 0-1 0 0,-1 0 1 0 0,1 0 0 0 0,-1 0 0 0 0,0 0-1 0 0,1 0 1 0 0,-1-1 0 0 0,0 1 0 0 0,0-1-1 0 0,0 1 1 0 0,-1-1 0 0 0,1 0-1 0 0,-3 2 1 0 0,-6 2 93 0 0,-1 0-1 0 0,-17 3 1 0 0,2 1-40 0 0,-209 65-1612 0 0,225-71 1230 0 0,-1-1-1 0 0,-1 0 1 0 0,-17 1 0 0 0,28-3-45 0 0,0-1-137 0 0,1 0 302 0 0,0 0-1 0 0,0 1 1 0 0,0-1-1 0 0,0 0 1 0 0,0 0-1 0 0,0 0 1 0 0,0 0-1 0 0,0 1 1 0 0,0-1-1 0 0,0-1 1 0 0,0 1-1 0 0,1 0 1 0 0,-1 0-1 0 0,0 0 1 0 0,1 0-1 0 0,-1 0 1 0 0,1-1-1 0 0,0 1 1 0 0,-1 0-1 0 0,1 0 1 0 0,0-1-1 0 0,0 1 1 0 0,-1-2-1 0 0,4-13-5793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10591 0 0,'-5'-7'964'0'0,"1"0"-794"0"0,-1 1 3282 0 0,15 1 359 0 0,-2 1-3301 0 0,12-1-200 0 0,-1 1 0 0 0,1 1 0 0 0,-1 1 0 0 0,31 1 0 0 0,7-2 77 0 0,100-12-260 0 0,-90 7-6376 0 0,-40 4-337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7831 0 0,'0'0'603'0'0,"0"2"-58"0"0,-15 41 6755 0 0,-2 1-3513 0 0,-15 47-725 0 0,16-33-2646 0 0,15-57-580 0 0,1 8-2799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54 249 14191 0 0,'0'0'654'0'0,"0"2"-17"0"0,-4 11-402 0 0,-15 37 3447 0 0,9-53-2895 0 0,7-2-773 0 0,1 0 0 0 0,-1 0 0 0 0,1 0 0 0 0,0-1-1 0 0,0 1 1 0 0,0 0 0 0 0,1-1 0 0 0,0 1 0 0 0,0-1 0 0 0,0 1 0 0 0,1-1 0 0 0,-1 0 0 0 0,2 1 0 0 0,-1-1 0 0 0,0 0 0 0 0,3-8 0 0 0,0 0 10 0 0,1-1 0 0 0,0 1 0 0 0,1 0 0 0 0,1 0 0 0 0,8-16 0 0 0,-8 21-50 0 0,-1 1 1 0 0,1-1-1 0 0,1 1 0 0 0,-1 0 0 0 0,1 1 1 0 0,1 0-1 0 0,-1 0 0 0 0,1 0 0 0 0,1 1 1 0 0,-1 1-1 0 0,12-7 0 0 0,-15 9 4 0 0,1 1-1 0 0,0 0 1 0 0,-1 0 0 0 0,1 0-1 0 0,0 1 1 0 0,0-1-1 0 0,0 1 1 0 0,12 0-1 0 0,-14 1 19 0 0,0 1-1 0 0,1-1 0 0 0,-1 1 0 0 0,0 0 0 0 0,0 0 0 0 0,1 0 0 0 0,-1 1 0 0 0,0-1 0 0 0,0 1 0 0 0,-1 0 0 0 0,1 0 0 0 0,0 0 0 0 0,5 5 0 0 0,-3-1 73 0 0,1 0 0 0 0,-1 1 0 0 0,0-1-1 0 0,0 1 1 0 0,-1 0 0 0 0,0 1 0 0 0,0-1 0 0 0,-1 1 0 0 0,0 0-1 0 0,0 0 1 0 0,-1 1 0 0 0,0-1 0 0 0,0 1 0 0 0,-1 0 0 0 0,0-1-1 0 0,-1 1 1 0 0,0 0 0 0 0,0 0 0 0 0,-1 0 0 0 0,0 0-1 0 0,-1 0 1 0 0,1 0 0 0 0,-2 0 0 0 0,1 0 0 0 0,-2-1 0 0 0,1 1-1 0 0,-1-1 1 0 0,0 1 0 0 0,-6 10 0 0 0,5-12-27 0 0,0-1 0 0 0,-1 0 0 0 0,0 0 0 0 0,0 0 0 0 0,-1 0 0 0 0,1-1 0 0 0,-1 0 0 0 0,0 0 0 0 0,-1-1 0 0 0,1 1 0 0 0,-1-1 0 0 0,-12 5 0 0 0,10-5-440 0 0,-1-1-1 0 0,1 0 1 0 0,0 0 0 0 0,-11 1-1 0 0,12-3-726 0 0,0 0 0 0 0,1-1 0 0 0,-1 0 0 0 0,0 0 0 0 0,-10-2 0 0 0,3-1-4829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6911 0 0,'-2'2'4138'0'0,"-15"21"-406"0"0,-8 16-2320 0 0,-3 4-862 0 0,-62 95 541 0 0,-14 20-324 0 0,-101 156-49 0 0,189-288-1501 0 0,-1-1-1 0 0,-2 0 1 0 0,0-1-1 0 0,-40 37 1 0 0,44-47-644 0 0,4-3-141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66 5983 0 0,'1'2'11150'0'0,"5"4"-9816"0"0,1-4-1097 0 0,0 0 0 0 0,0-1 0 0 0,0 1 0 0 0,-1-1 0 0 0,1-1 0 0 0,1 0 0 0 0,-1 0 0 0 0,0 0 0 0 0,0-1 0 0 0,-1 0 0 0 0,1 0 0 0 0,0 0 0 0 0,13-6 0 0 0,3-2-321 0 0,-1 0 0 0 0,37-23 0 0 0,-38 18-809 0 0,-21 14 852 0 0,0 0 1 0 0,1 0-1 0 0,-1 0 1 0 0,0-1-1 0 0,0 1 1 0 0,0 0 0 0 0,0 0-1 0 0,1 0 1 0 0,-1 0-1 0 0,0 0 1 0 0,0-1-1 0 0,0 1 1 0 0,0 0 0 0 0,0 0-1 0 0,0 0 1 0 0,0-1-1 0 0,1 1 1 0 0,-1 0-1 0 0,0 0 1 0 0,0 0 0 0 0,0-1-1 0 0,0 1 1 0 0,0 0-1 0 0,0 0 1 0 0,0 0-1 0 0,0-1 1 0 0,0 1 0 0 0,0 0-1 0 0,0-1 1 0 0,-12 1-468 0 0,4 1 524 0 0,-1 1 1 0 0,0 1-1 0 0,0 0 0 0 0,1 0 0 0 0,-1 0 0 0 0,1 1 0 0 0,-15 10 1 0 0,2 0 407 0 0,-30 28 0 0 0,32-25-132 0 0,1 0 1 0 0,-16 22 0 0 0,28-33-288 0 0,1 1 0 0 0,0 0 1 0 0,1 0-1 0 0,0 0 1 0 0,0 1-1 0 0,0 0 0 0 0,1-1 1 0 0,1 1-1 0 0,-5 17 1 0 0,7-24-68 0 0,0 0 1 0 0,0 0 0 0 0,0 1 0 0 0,0-1 0 0 0,0 0 0 0 0,0 0 0 0 0,0 0 0 0 0,0 1-1 0 0,0-1 1 0 0,0 0 0 0 0,1 0 0 0 0,-1 0 0 0 0,1 0 0 0 0,-1 1 0 0 0,1-1 0 0 0,-1 0-1 0 0,1 0 1 0 0,0 0 0 0 0,-1 0 0 0 0,1 0 0 0 0,0 0 0 0 0,0 0 0 0 0,0-1 0 0 0,1 2 0 0 0,8 4-1321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15863 0 0,'0'0'1439'0'0,"2"-1"-1059"0"0,50-44 3689 0 0,-22 17-3325 0 0,13-10-302 0 0,2 1 0 0 0,2 3 0 0 0,71-41 0 0 0,-87 58-432 0 0,-12 6-142 0 0,1 1 1 0 0,1 0-1 0 0,0 2 1 0 0,24-8-1 0 0,-44 16 118 0 0,0 0 0 0 0,0-1 0 0 0,0 1 0 0 0,1 0 0 0 0,-1 0 0 0 0,0 0 0 0 0,0 0 0 0 0,0 0 0 0 0,1 0 1 0 0,-1 0-1 0 0,0 0 0 0 0,0 0 0 0 0,0 1 0 0 0,0-1 0 0 0,1 0 0 0 0,-1 1 0 0 0,0-1 0 0 0,0 1 0 0 0,0-1 0 0 0,0 1 0 0 0,0 0 0 0 0,0-1 0 0 0,0 1 0 0 0,1 1 0 0 0,-1-1 7 0 0,0 1-1 0 0,0 0 1 0 0,-1-1 0 0 0,1 1-1 0 0,0-1 1 0 0,-1 1-1 0 0,1 0 1 0 0,-1 0 0 0 0,1-1-1 0 0,-1 1 1 0 0,0 0-1 0 0,0 0 1 0 0,0 0 0 0 0,0 0-1 0 0,0-1 1 0 0,-1 3-1 0 0,-2 15 121 0 0,-1 0-1 0 0,-1-1 1 0 0,-1 0-1 0 0,-1 0 0 0 0,-18 34 1 0 0,13-27 80 0 0,-16 47-1 0 0,27-69-200 0 0,0-1 0 0 0,0 1-1 0 0,1-1 1 0 0,-1 1-1 0 0,1-1 1 0 0,0 1 0 0 0,0-1-1 0 0,0 1 1 0 0,0-1 0 0 0,0 1-1 0 0,0-1 1 0 0,1 1-1 0 0,-1-1 1 0 0,1 1 0 0 0,0-1-1 0 0,0 1 1 0 0,0-1-1 0 0,2 4 1 0 0,-2-4-367 0 0,2 1-1 0 0,-1-1 1 0 0,0 1-1 0 0,1-1 1 0 0,-1 1-1 0 0,1-1 1 0 0,-1 0-1 0 0,6 2 1 0 0,1 2-1280 0 0</inkml:trace>
  <inkml:trace contextRef="#ctx0" brushRef="#br0" timeOffset="1">995 0 9215 0 0,'0'0'707'0'0,"-1"2"-283"0"0,-1 3 103 0 0,-1 0 0 0 0,0-1 0 0 0,-1 1 0 0 0,1-1 0 0 0,-1 1 0 0 0,0-1 0 0 0,0 0-1 0 0,0-1 1 0 0,-1 1 0 0 0,-5 3 0 0 0,-13 12 482 0 0,11-9-534 0 0,-12 13 1279 0 0,-41 48 0 0 0,59-64-1616 0 0,0 1 0 0 0,1 0 1 0 0,0 0-1 0 0,1 1 1 0 0,-1-1-1 0 0,1 1 1 0 0,1 0-1 0 0,0 0 1 0 0,0 1-1 0 0,1-1 1 0 0,-1 13-1 0 0,2-16-111 0 0,0-4-18 0 0,1-1 0 0 0,0 1 0 0 0,-1 0 0 0 0,1 0 0 0 0,0 0-1 0 0,0 0 1 0 0,1 0 0 0 0,-1 0 0 0 0,0 0 0 0 0,1 0 0 0 0,-1-1 0 0 0,1 1 0 0 0,-1 0 0 0 0,1 0 0 0 0,0 0 0 0 0,0-1 0 0 0,1 3 0 0 0,5 5 44 0 0,-4-7-100 0 0,-1-1-1 0 0,1 1 0 0 0,0-1 0 0 0,-1 0 0 0 0,1 1 0 0 0,0-1 0 0 0,0 0 0 0 0,0-1 0 0 0,0 1 1 0 0,0 0-1 0 0,0-1 0 0 0,0 0 0 0 0,5 0 0 0 0,16-2-2229 0 0,-1-4-3557 0 0,-6 0-326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58 8287 0 0,'0'0'7860'0'0,"7"10"-3481"0"0,-4-7-4146 0 0,1-1 0 0 0,-1 0-1 0 0,1-1 1 0 0,0 1 0 0 0,0-1 0 0 0,0 1 0 0 0,-1-1 0 0 0,1 0 0 0 0,1-1 0 0 0,-1 1-1 0 0,0-1 1 0 0,0 1 0 0 0,0-1 0 0 0,7-1 0 0 0,0 0-16 0 0,1-1 0 0 0,0 0-1 0 0,-1-1 1 0 0,13-4 0 0 0,0-2-236 0 0,0-1 0 0 0,33-18 0 0 0,-29 8-580 0 0,-27 19 223 0 0,-14 5-2000 0 0,-9 6 2194 0 0,-1 0 1 0 0,1 2-1 0 0,1 1 0 0 0,-26 20 0 0 0,42-30 186 0 0,-51 38 449 0 0,2 2 0 0 0,-91 95-1 0 0,138-131-410 0 0,1 0 0 0 0,0 1 0 0 0,1-1 0 0 0,0 1 0 0 0,0 1 0 0 0,-4 10-1 0 0,8-17-31 0 0,0 0-1 0 0,0 1 0 0 0,1-1 1 0 0,-1 1-1 0 0,1-1 0 0 0,-1 1 1 0 0,1-1-1 0 0,0 1 0 0 0,0-1 1 0 0,0 1-1 0 0,0-1 0 0 0,2 4 1 0 0,-2-4-4 0 0,1 0 0 0 0,0-1 0 0 0,-1 1 0 0 0,1 0 0 0 0,0-1 0 0 0,0 1 0 0 0,1-1 0 0 0,-1 0 0 0 0,0 1 1 0 0,0-1-1 0 0,1 0 0 0 0,-1 1 0 0 0,0-1 0 0 0,1 0 0 0 0,0 0 0 0 0,-1 0 0 0 0,1-1 0 0 0,-1 1 0 0 0,3 1 0 0 0,4 0 12 0 0,-1 1 0 0 0,1-2-1 0 0,0 1 1 0 0,-1-1-1 0 0,1 0 1 0 0,0 0-1 0 0,9-1 1 0 0,-3-1-88 0 0,1 0 1 0 0,28-6-1 0 0,7-8-1263 0 0,-27 5-47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7 9671 0 0,'0'0'748'0'0,"0"-1"-492"0"0,-1-4-64 0 0,1 4 655 0 0,-11 3 1448 0 0,3 1-2027 0 0,0-1 0 0 0,0 2 0 0 0,1-1 0 0 0,-1 1 0 0 0,1 0 0 0 0,0 1 0 0 0,1-1 0 0 0,-1 1 0 0 0,1 1 0 0 0,0-1 0 0 0,0 1 1 0 0,-7 9-1 0 0,-7 10 386 0 0,-29 50 0 0 0,-43 82-194 0 0,-158 246 885 0 0,209-339-1345 0 0,-56 119 0 0 0,94-176 0 0 0,0-1 0 0 0,-1 1 0 0 0,0-1 0 0 0,0 1 0 0 0,0-1 0 0 0,0 0 0 0 0,-1-1 0 0 0,-8 8 0 0 0,6-8-13 0 0,6-5 7 0 0,1 1 1 0 0,-1 0-1 0 0,0-1 1 0 0,1 1-1 0 0,-1-1 0 0 0,0 0 1 0 0,1 1-1 0 0,-1-1 1 0 0,0 0-1 0 0,0 1 0 0 0,1-1 1 0 0,-1 0-1 0 0,0 0 1 0 0,0 1-1 0 0,0-1 1 0 0,1 0-1 0 0,-1 0 0 0 0,-1 0 1 0 0,-1-1-9 0 0,3 2 15 0 0,-1-1 1 0 0,0 0-1 0 0,0 0 1 0 0,0 0-1 0 0,1 0 1 0 0,-1 0-1 0 0,0 0 1 0 0,0 0-1 0 0,0 0 1 0 0,1 0-1 0 0,-1 0 1 0 0,0 0-1 0 0,0-1 0 0 0,1 1 1 0 0,-1 0-1 0 0,0-1 1 0 0,1 1-1 0 0,-1 0 1 0 0,0-1-1 0 0,0 1 1 0 0,1-1-1 0 0,-1 1 1 0 0,1-1-1 0 0,-1 1 1 0 0,1-1-1 0 0,-1 1 1 0 0,1-1-1 0 0,-1 0 1 0 0,1 1-1 0 0,-1-1 0 0 0,1 0 1 0 0,-1 0-1 0 0,0-1 4 0 0,-1-1-5 0 0,1-1 0 0 0,-1 1 0 0 0,1 0 0 0 0,0 0 0 0 0,0-1 0 0 0,0 1 0 0 0,1-1 0 0 0,-1 1 0 0 0,1 0 0 0 0,0-1 0 0 0,0 1 0 0 0,0-1 0 0 0,0 1 0 0 0,1-1 0 0 0,-1 1 0 0 0,1-1 0 0 0,0 1 0 0 0,0-1 0 0 0,0 1 0 0 0,0 0 0 0 0,3-5 0 0 0,2-4 0 0 0,1 0 0 0 0,0 0 0 0 0,1 0 0 0 0,9-10 0 0 0,-4 8-21 0 0,1 0 1 0 0,0 1-1 0 0,1 1 0 0 0,0 0 0 0 0,1 1 0 0 0,0 0 0 0 0,22-10 1 0 0,16-4-72 0 0,58-19 1 0 0,-99 39 100 0 0,0 1-1 0 0,0 0 1 0 0,1 1 0 0 0,-1 1 0 0 0,28-2 0 0 0,-37 4 27 0 0,1 0 1 0 0,0 1 0 0 0,0-1 0 0 0,-1 1-1 0 0,1 0 1 0 0,0 1 0 0 0,-1-1 0 0 0,1 1-1 0 0,3 2 1 0 0,-5-3 12 0 0,0 1 0 0 0,0 0 1 0 0,-1 0-1 0 0,1 0 0 0 0,-1 0 0 0 0,0 1 0 0 0,1-1 0 0 0,-1 0 0 0 0,0 1 1 0 0,0 0-1 0 0,-1-1 0 0 0,1 1 0 0 0,-1 0 0 0 0,3 5 0 0 0,-1 0 42 0 0,-1 0-1 0 0,0 1 1 0 0,0-1-1 0 0,0 1 1 0 0,-1 0-1 0 0,-1-1 1 0 0,1 1-1 0 0,-1 0 1 0 0,-1 0-1 0 0,0-1 1 0 0,0 1-1 0 0,0 0 1 0 0,-1-1 0 0 0,-1 1-1 0 0,1-1 1 0 0,-1 0-1 0 0,-1 0 1 0 0,-5 11-1 0 0,-3 2 330 0 0,-24 33 0 0 0,30-47-367 0 0,0 1 0 0 0,-1-1 0 0 0,0 0 0 0 0,-1-1 0 0 0,1 1 0 0 0,-18 9 0 0 0,21-14-51 0 0,-8 6 4 0 0,-1-1 1 0 0,0 0-1 0 0,0-1 1 0 0,0 0-1 0 0,-1-1 0 0 0,1-1 1 0 0,-26 5-1 0 0,14-6-39 0 0,7 0-66 0 0,1-2 0 0 0,-1 0 0 0 0,-30-2 0 0 0,44 0 35 0 0,-12-1-262 0 0,-28-7 1 0 0,41 9 226 0 0,0-1 1 0 0,0 0 0 0 0,0 0 0 0 0,0 0 0 0 0,0-1 0 0 0,0 1 0 0 0,0-1 0 0 0,1 1 0 0 0,-1-1 0 0 0,0 0 0 0 0,1 0 0 0 0,0 0 0 0 0,-1-1-1 0 0,1 1 1 0 0,0 0 0 0 0,-2-4 0 0 0,1-4-983 0 0,4-2-258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42 14047 0 0,'0'0'2184'0'0,"-2"0"-1461"0"0,-6 2-559 0 0,1-1-1 0 0,-1 1 1 0 0,0 1 0 0 0,1-1 0 0 0,-1 2-1 0 0,1-1 1 0 0,0 0 0 0 0,0 1-1 0 0,0 1 1 0 0,0-1 0 0 0,1 1 0 0 0,0 0-1 0 0,0 1 1 0 0,0-1 0 0 0,0 1 0 0 0,1 0-1 0 0,0 1 1 0 0,1-1 0 0 0,-5 8 0 0 0,2 0-94 0 0,1 1 0 0 0,0-1 0 0 0,1 1 0 0 0,-4 18 0 0 0,9-29-57 0 0,-1 0-1 0 0,0 0 0 0 0,1 1 0 0 0,0-1 1 0 0,0 0-1 0 0,0 0 0 0 0,0 0 0 0 0,1 1 1 0 0,0-1-1 0 0,0 0 0 0 0,0 0 0 0 0,0 0 1 0 0,0 0-1 0 0,1 0 0 0 0,0-1 0 0 0,0 1 1 0 0,0 0-1 0 0,0-1 0 0 0,1 1 0 0 0,4 5 1 0 0,-4-7 25 0 0,-1 0 0 0 0,1 0 0 0 0,0 0 0 0 0,0 0 0 0 0,0 0 0 0 0,0 0 0 0 0,0-1 0 0 0,0 0 0 0 0,0 1 0 0 0,0-1 0 0 0,1-1 0 0 0,-1 1 1 0 0,0 0-1 0 0,1-1 0 0 0,-1 1 0 0 0,1-1 0 0 0,-1 0 0 0 0,1 0 0 0 0,-1-1 0 0 0,0 1 0 0 0,1-1 0 0 0,-1 1 0 0 0,0-1 0 0 0,1 0 0 0 0,5-3 1 0 0,0 0 109 0 0,0-1 0 0 0,0 1 0 0 0,-1-2 0 0 0,1 1 0 0 0,-1-1 0 0 0,-1 0 0 0 0,13-14 0 0 0,-9 7-169 0 0,-1 0-1 0 0,0-1 1 0 0,-1 0 0 0 0,0-1-1 0 0,-2 0 1 0 0,0 0 0 0 0,0 0-1 0 0,-2-1 1 0 0,1 0 0 0 0,-2-1-1 0 0,-1 1 1 0 0,0-1 0 0 0,-1 1-1 0 0,1-21 1 0 0,-3 35-343 0 0,-15-10-1044 0 0,3 6-865 0 0,-1 3-3456 0 0,4 3 139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11975 0 0,'0'0'4502'0'0,"-1"2"-4025"0"0,-10 30 587 0 0,4-16-653 0 0,2 0 0 0 0,0 0 1 0 0,0 0-1 0 0,2 1 0 0 0,-3 29 1 0 0,6-33-229 0 0,-1-8-62 0 0,1 0-1 0 0,0 0 0 0 0,0 0 0 0 0,1 0 1 0 0,-1 0-1 0 0,1 0 0 0 0,0 0 0 0 0,0 0 1 0 0,1-1-1 0 0,0 1 0 0 0,-1 0 0 0 0,5 6 1 0 0,-4-8-37 0 0,0 0 0 0 0,0 0 0 0 0,1 0 0 0 0,-1 0 0 0 0,0-1 0 0 0,1 1 0 0 0,0-1 0 0 0,0 1 0 0 0,0-1 0 0 0,0 0 0 0 0,0 0 1 0 0,0 0-1 0 0,0-1 0 0 0,1 1 0 0 0,-1-1 0 0 0,1 0 0 0 0,-1 0 0 0 0,8 1 0 0 0,-7-1-33 0 0,1-1 1 0 0,0 0-1 0 0,-1 0 0 0 0,1 0 0 0 0,0-1 1 0 0,-1 0-1 0 0,1 0 0 0 0,-1 0 1 0 0,1 0-1 0 0,-1-1 0 0 0,0 0 0 0 0,1 1 1 0 0,-1-2-1 0 0,6-3 0 0 0,-4 2-20 0 0,0-1-1 0 0,0 0 1 0 0,0-1-1 0 0,-1 1 1 0 0,1-1-1 0 0,-1 0 0 0 0,-1-1 1 0 0,1 1-1 0 0,5-12 1 0 0,-1-2-221 0 0,-1 0 1 0 0,7-24-1 0 0,-11 33-399 0 0,0 1 1 0 0,9-16-1 0 0,4-3-3577 0 0,-8 15-2710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13 309 11375 0 0,'1'-2'522'0'0,"0"0"-341"0"0,1-1-26 0 0,13-8 5882 0 0,-10 25-4965 0 0,-5-8-902 0 0,1 0 0 0 0,-2 0 0 0 0,1 0 1 0 0,0 0-1 0 0,-1 0 0 0 0,0 0 0 0 0,-4 11 0 0 0,-1 11 142 0 0,-4 21 120 0 0,5-28 112 0 0,2 1 0 0 0,-3 38 0 0 0,6-59-535 0 0,0-1 0 0 0,0 1 0 0 0,1-1 0 0 0,-1 1 1 0 0,0 0-1 0 0,0-1 0 0 0,1 1 0 0 0,-1-1 0 0 0,0 1 0 0 0,1-1 0 0 0,-1 0 0 0 0,0 1 0 0 0,1-1 0 0 0,-1 1 0 0 0,1-1 0 0 0,-1 0 1 0 0,1 1-1 0 0,-1-1 0 0 0,1 0 0 0 0,-1 1 0 0 0,1-1 0 0 0,-1 0 0 0 0,1 0 0 0 0,-1 1 0 0 0,1-1 0 0 0,-1 0 0 0 0,1 0 0 0 0,-1 0 1 0 0,1 0-1 0 0,0 0 0 0 0,-1 0 0 0 0,1 0 0 0 0,-1 0 0 0 0,1 0 0 0 0,1 0 0 0 0,0 0 13 0 0,1-1-1 0 0,0 1 1 0 0,0 0-1 0 0,0-1 1 0 0,0 0-1 0 0,3 0 0 0 0,7-7 5 0 0,-1 0-1 0 0,1 0 0 0 0,-1-1 0 0 0,-1 0 1 0 0,0-1-1 0 0,15-16 0 0 0,21-19 25 0 0,0 7-230 0 0,-46 36 120 0 0,1 4-11 0 0,0 3 70 0 0,1 0 0 0 0,-1 0 0 0 0,1 1 0 0 0,-2-1 0 0 0,1 0 0 0 0,0 1 0 0 0,-1-1 0 0 0,0 1 0 0 0,-1 0 0 0 0,1-1 0 0 0,-1 1 0 0 0,0 8-1 0 0,0 15 110 0 0,2-4-38 0 0,-1-16-28 0 0,-1 0-1 0 0,1 0 1 0 0,1-1-1 0 0,0 1 1 0 0,0 0-1 0 0,1-1 1 0 0,0 1-1 0 0,0-1 1 0 0,5 9-1 0 0,2 4 61 0 0,-8-18-67 0 0,2 2 40 0 0,2 2-11 0 0,-5-5 139 0 0,2-2-54 0 0,0 1-105 0 0,0-1 1 0 0,0 0-1 0 0,0 0 0 0 0,0 0 1 0 0,0 0-1 0 0,0 0 0 0 0,0 0 1 0 0,0-1-1 0 0,-1 0 0 0 0,1 1 1 0 0,0-1-1 0 0,0 0 0 0 0,0 0 1 0 0,-1-1-1 0 0,1 1 0 0 0,0-1 1 0 0,-1 1-1 0 0,1-1 0 0 0,-1 0 1 0 0,0 0-1 0 0,3-2 0 0 0,5-7 41 0 0,0 0-1 0 0,0 0 1 0 0,8-16-1 0 0,-8 13-46 0 0,21-33 57 0 0,33-69 0 0 0,-10 15-229 0 0,-27 57-559 0 0,-3 0 0 0 0,26-68 0 0 0,-8 16-2628 0 0,-41 94 2530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47 175 4607 0 0,'0'0'354'0'0,"-1"1"-233"0"0,-21 52 5088 0 0,-1 2 4395 0 0,36-59-8752 0 0,-3-1-675 0 0,1 0 1 0 0,-1 0-1 0 0,0-1 0 0 0,-1 0 1 0 0,10-8-1 0 0,44-42-126 0 0,-22 17-88 0 0,17-14-271 0 0,44-35-544 0 0,-102 88 846 0 0,0-1 1 0 0,0 1 0 0 0,0 0-1 0 0,1 0 1 0 0,-1 0 0 0 0,0 0-1 0 0,0-1 1 0 0,0 1 0 0 0,1 0-1 0 0,-1 0 1 0 0,0 0 0 0 0,0 0-1 0 0,1 0 1 0 0,-1 0 0 0 0,0 0-1 0 0,0 0 1 0 0,1 0 0 0 0,-1 0-1 0 0,0 0 1 0 0,0 0 0 0 0,1 0-1 0 0,-1 0 1 0 0,0 0 0 0 0,0 0-1 0 0,1 0 1 0 0,-1 0 0 0 0,0 0-1 0 0,0 0 1 0 0,1 0 0 0 0,-1 0-1 0 0,0 0 1 0 0,0 0 0 0 0,0 0-1 0 0,1 1 1 0 0,-1-1 0 0 0,0 0-1 0 0,0 0 1 0 0,0 0 0 0 0,1 0-1 0 0,-1 1 1 0 0,0-1 0 0 0,0 0-1 0 0,0 0 1 0 0,0 1 0 0 0,3 15 73 0 0,-5 26 296 0 0,1-37-350 0 0,-4 72 687 0 0,5-67-582 0 0,1 1-1 0 0,0-1 1 0 0,1 1-1 0 0,0-1 1 0 0,4 13-1 0 0,15 41-310 0 0,-20-63-732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4 309 6447 0 0,'0'0'17911'0'0,"0"-2"-17831"0"0,-2-17-57 0 0,1 0 1 0 0,0-1-1 0 0,2 1 1 0 0,2-23-1 0 0,-2 33-101 0 0,1-1 0 0 0,0 0 0 0 0,0 1 0 0 0,1 0 0 0 0,0 0 0 0 0,1-1 0 0 0,0 2 0 0 0,0-1 0 0 0,1 0 0 0 0,0 1 0 0 0,6-8 0 0 0,-6 10-42 0 0,1 0 0 0 0,0 0 0 0 0,0 0 0 0 0,0 1 0 0 0,0 0 0 0 0,1 1 0 0 0,0-1 0 0 0,0 1 0 0 0,0 0 0 0 0,0 1 0 0 0,1 0 0 0 0,-1 0 0 0 0,15-3 0 0 0,-15 4 132 0 0,0 1 0 0 0,1 0 0 0 0,-1 0 0 0 0,1 1-1 0 0,-1 0 1 0 0,0 0 0 0 0,1 0 0 0 0,-1 1 0 0 0,1 1 0 0 0,-1-1-1 0 0,0 1 1 0 0,0 0 0 0 0,0 0 0 0 0,0 1 0 0 0,0 0 0 0 0,-1 1 0 0 0,1-1-1 0 0,-1 1 1 0 0,0 0 0 0 0,0 1 0 0 0,0-1 0 0 0,-1 1 0 0 0,1 1-1 0 0,-1-1 1 0 0,5 8 0 0 0,-5-7 126 0 0,-1 0-1 0 0,0 0 1 0 0,-1 1-1 0 0,0-1 1 0 0,0 1-1 0 0,0 0 1 0 0,-1 0-1 0 0,3 13 1 0 0,-4-15-85 0 0,-1 0 1 0 0,0-1-1 0 0,0 1 1 0 0,0 0 0 0 0,0-1-1 0 0,-1 1 1 0 0,0-1-1 0 0,0 1 1 0 0,0-1-1 0 0,-1 1 1 0 0,1-1 0 0 0,-1 0-1 0 0,0 1 1 0 0,0-1-1 0 0,-4 5 1 0 0,1-2-17 0 0,-1 1 0 0 0,0-1 0 0 0,-1 0 0 0 0,0-1 0 0 0,-14 12 1 0 0,-44 23-81 0 0,11-7-357 0 0,39-24 115 0 0,5-2-511 0 0,-20 11 0 0 0,29-19 238 0 0,-6 2-397 0 0,2-40-8086 0 0,6 22 3997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0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5063 0 0,'-2'1'2323'0'0,"-5"3"-780"0"0,0 0 0 0 0,1 1-1 0 0,-12 9 1 0 0,-36 41 706 0 0,38-37-1685 0 0,-23 28 583 0 0,-53 78 0 0 0,-22 60 860 0 0,-59 83-47 0 0,116-203-1572 0 0,42-48-189 0 0,0 0 0 0 0,1 1 0 0 0,-20 31 0 0 0,33-46-188 0 0,-1 0 1 0 0,1 0-1 0 0,1 0 0 0 0,-1 1 1 0 0,0-1-1 0 0,0 0 0 0 0,1 1 1 0 0,-1-1-1 0 0,1 0 0 0 0,0 1 1 0 0,0-1-1 0 0,0 1 0 0 0,0-1 1 0 0,0 0-1 0 0,0 1 0 0 0,1-1 1 0 0,-1 0-1 0 0,2 3 0 0 0,-2-3-40 0 0,1 0-1 0 0,0 0 0 0 0,0-1 0 0 0,0 1 1 0 0,0 0-1 0 0,1-1 0 0 0,-1 1 0 0 0,0-1 0 0 0,1 0 1 0 0,-1 1-1 0 0,0-1 0 0 0,1 0 0 0 0,0 0 0 0 0,-1 0 1 0 0,1 0-1 0 0,0 0 0 0 0,0 0 0 0 0,-1 0 1 0 0,1-1-1 0 0,0 1 0 0 0,3 0 0 0 0,15 4-1895 0 0,-9-5 66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60 919 0 0,'0'0'348'0'0,"-22"2"13338"0"0,22-3-13514 0 0,0 0 0 0 0,0 0 0 0 0,0 0 1 0 0,0 0-1 0 0,1 0 0 0 0,-1 0 1 0 0,0 0-1 0 0,0 0 0 0 0,1 0 1 0 0,-1 0-1 0 0,1 0 0 0 0,-1 0 0 0 0,1 1 1 0 0,-1-1-1 0 0,1 0 0 0 0,-1 0 1 0 0,1 0-1 0 0,0 0 0 0 0,-1 1 0 0 0,1-1 1 0 0,0 0-1 0 0,0 1 0 0 0,0-1 1 0 0,0 0-1 0 0,1 0 0 0 0,27-14 1419 0 0,-16 10-1184 0 0,1 0-1 0 0,-1 1 1 0 0,1 1-1 0 0,0 1 1 0 0,26-2-1 0 0,72 7-717 0 0,-79-1-477 0 0,-15-2-410 0 0,-13 0 567 0 0,0-1 1 0 0,-1 2 0 0 0,1-1 0 0 0,0 1-1 0 0,6 1 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2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 10911 0 0,'-50'10'1144'0'0,"23"-4"6679"0"0,30-6-7194 0 0,233-15 2430 0 0,-59 1-2762 0 0,-166 13-596 0 0,25-1 150 0 0,-14 0-3321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2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36 5063 0 0,'0'0'232'0'0,"-2"0"-13"0"0,-10 1 1647 0 0,0-1 0 0 0,0 2 0 0 0,-17 4 0 0 0,10-1-211 0 0,-27 11-1 0 0,-76 47-762 0 0,98-50-705 0 0,1 0-105 0 0,0 2-1 0 0,-31 25 1 0 0,45-33-45 0 0,0 1 0 0 0,1 0 0 0 0,1 0 0 0 0,-1 1-1 0 0,1 0 1 0 0,1 1 0 0 0,-1-1 0 0 0,-6 16 0 0 0,12-22-24 0 0,-1 0 0 0 0,1 0 0 0 0,0 0 0 0 0,1 1 0 0 0,-1-1 0 0 0,0 0 0 0 0,1 0 0 0 0,0 0 0 0 0,-1 1 0 0 0,1-1 0 0 0,1 0 0 0 0,-1 0-1 0 0,0 0 1 0 0,1 1 0 0 0,0-1 0 0 0,-1 0 0 0 0,1 0 0 0 0,0 0 0 0 0,1 0 0 0 0,-1 0 0 0 0,3 4 0 0 0,-1-4 20 0 0,0 1 1 0 0,0-1-1 0 0,0 0 0 0 0,0 1 1 0 0,0-2-1 0 0,1 1 1 0 0,0 0-1 0 0,0-1 0 0 0,-1 1 1 0 0,1-1-1 0 0,1 0 0 0 0,-1-1 1 0 0,0 1-1 0 0,9 2 1 0 0,6 0 118 0 0,1-1 0 0 0,0-1 1 0 0,0-1-1 0 0,0 0 1 0 0,0-2-1 0 0,0 0 1 0 0,29-6-1 0 0,-7-2 248 0 0,0-1 0 0 0,56-23-1 0 0,-83 27-249 0 0,0 0 0 0 0,-1-1-1 0 0,0 0 1 0 0,-1-1 0 0 0,1-1-1 0 0,-2 0 1 0 0,15-14 0 0 0,-20 17-120 0 0,-1 0 1 0 0,0-1-1 0 0,-1 0 1 0 0,0 0 0 0 0,0-1-1 0 0,0 0 1 0 0,-1 1-1 0 0,0-1 1 0 0,-1-1-1 0 0,0 1 1 0 0,0 0-1 0 0,-1-1 1 0 0,0 0 0 0 0,1-11-1 0 0,-2 12-43 0 0,0 0 0 0 0,-1 0-1 0 0,-1 0 1 0 0,1 0 0 0 0,-1 0 0 0 0,0 0 0 0 0,-1 0-1 0 0,0 0 1 0 0,0 1 0 0 0,-1-1 0 0 0,0 1-1 0 0,-5-10 1 0 0,6 13-31 0 0,0 1-1 0 0,-1-1 1 0 0,0 0 0 0 0,0 1-1 0 0,0-1 1 0 0,0 1-1 0 0,0 0 1 0 0,-1 0 0 0 0,1 1-1 0 0,-1-1 1 0 0,0 0 0 0 0,0 1-1 0 0,0 0 1 0 0,0 0-1 0 0,0 0 1 0 0,0 1 0 0 0,-1-1-1 0 0,1 1 1 0 0,0 0-1 0 0,-1 1 1 0 0,1-1 0 0 0,-1 1-1 0 0,-4-1 1 0 0,-34 6-615 0 0,1-1-3283 0 0,49 5-3616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2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1375 0 0,'4'-7'393'0'0,"31"-33"21865"0"0,-35 42-22157 0 0,-5 19-353 0 0,2-10 560 0 0,1 1 0 0 0,-2 20 0 0 0,7-5-1836 0 0,-2-24 838 0 0,0 0 0 0 0,0 0 0 0 0,0 0 0 0 0,1 0 1 0 0,-1 0-1 0 0,4 4 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1:2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105 102 3223 0 0,'-6'-2'177'0'0,"1"1"0"0"0,-1 0 0 0 0,0 0 0 0 0,0 0 0 0 0,0 1 0 0 0,1 0 0 0 0,-1 0 0 0 0,0 0 0 0 0,-7 2 0 0 0,-7 4 3803 0 0,1 4 8974 0 0,32-9-12631 0 0,0-1 0 0 0,-1-1 0 0 0,1 0 0 0 0,0-1 0 0 0,23-6-1 0 0,12-2-27 0 0,60-9 51 0 0,58-7-191 0 0,-141 23-126 0 0,249-35 100 0 0,-264 36-111 0 0,0 0-1 0 0,17 0 1 0 0,-27 2-19 0 0,0 0 0 0 0,1 0 1 0 0,-1 0-1 0 0,0 0 0 0 0,0 0 0 0 0,1 0 0 0 0,-1 0 0 0 0,0 0 1 0 0,0 0-1 0 0,1 0 0 0 0,-1 0 0 0 0,0 0 0 0 0,1 0 0 0 0,-1 0 0 0 0,0 0 1 0 0,0 0-1 0 0,1 0 0 0 0,-1 0 0 0 0,0 0 0 0 0,1 0 0 0 0,-1 1 1 0 0,0-1-1 0 0,0 0 0 0 0,0 0 0 0 0,1 0 0 0 0,-1 0 0 0 0,0 1 0 0 0,0-1 1 0 0,1 0-1 0 0,-1 0 0 0 0,0 1 0 0 0,0-1 0 0 0,0 0 0 0 0,0 0 1 0 0,0 1-1 0 0,1-1 0 0 0,-1 0 0 0 0,0 0 0 0 0,0 1 0 0 0,0-1 0 0 0,0 0 1 0 0,0 0-1 0 0,0 1 0 0 0,0-1 0 0 0,0 0 0 0 0,0 1 0 0 0,0-1 1 0 0,0 0-1 0 0,0 0 0 0 0,0 1 0 0 0,0-1 0 0 0,0 0 0 0 0,0 1 0 0 0,-1-1 1 0 0,1 0-1 0 0,0 0 0 0 0,0 1 0 0 0,0-1 0 0 0,0 0 0 0 0,0 0 1 0 0,-1 1-1 0 0,1-1 0 0 0,-4 9-11 0 0,-1-1 0 0 0,1 0 1 0 0,-1 0-1 0 0,-1 0 0 0 0,0 0 1 0 0,0-1-1 0 0,-13 12 0 0 0,-3 5-30 0 0,-76 77 25 0 0,1-1 76 0 0,81-82-47 0 0,-17 19 71 0 0,2 1-1 0 0,-40 64 0 0 0,52-71-69 0 0,7-11 18 0 0,-14 31 0 0 0,21-41 11 0 0,0-3-31 0 0,1-1-22 0 0,1-2-32 0 0,1 0-279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25 4607 0 0,'18'-19'654'0'0,"-10"14"4931"0"0,-9 6-5294 0 0,-10 12-63 0 0,1 0 1 0 0,0 1-1 0 0,-14 27 1 0 0,5-8-33 0 0,-53 90 9 0 0,24-38 17 0 0,-61 80-1 0 0,74-122-183 0 0,-57 56-1 0 0,91-97 368 0 0,13-4-13 0 0,90-28 1547 0 0,-65 18-1516 0 0,39-7-1 0 0,-61 16-372 0 0,-2 0-33 0 0,0 0 1 0 0,1 1 0 0 0,-1 1 0 0 0,1 0-1 0 0,-1 1 1 0 0,0 1 0 0 0,1 0-1 0 0,-1 0 1 0 0,19 5 0 0 0,-10 1-507 0 0,-18-5 53 0 0,1 0 0 0 0,0 0 0 0 0,0-1 0 0 0,0 0 0 0 0,0 0 0 0 0,0 0 0 0 0,9-1 0 0 0,-3-1-1126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0,'0'0'10448'0'0,"1"2"-10341"0"0,-1 0-191 0 0,1-1 1 0 0,-1 1 1 0 0,0-1 0 0 0,1 0-1 0 0,-1 1 1 0 0,1-1 0 0 0,-1 1 0 0 0,1-1-1 0 0,0 0 1 0 0,0 1 0 0 0,0-1-1 0 0,1 2 1 0 0,6 2-1057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80 194 3679 0 0,'0'0'284'0'0,"3"1"-186"0"0,2 3 1613 0 0,1-2 1 0 0,0 1 0 0 0,0 0 0 0 0,0-1-1 0 0,8 1 1 0 0,-8-2-1208 0 0,0 0 0 0 0,1 0 0 0 0,-1-1 0 0 0,0 0 0 0 0,1 0 0 0 0,-1-1 0 0 0,0 0 0 0 0,0 0 0 0 0,9-2 0 0 0,3-3 66 0 0,1 0 0 0 0,-1-1 0 0 0,-1-1 0 0 0,0-1 0 0 0,0 0 0 0 0,29-22-1 0 0,-39 26-556 0 0,-4 4-6 0 0,-1-1 0 0 0,1 0 0 0 0,-1-1 0 0 0,0 1-1 0 0,0 0 1 0 0,1-1 0 0 0,-2 1 0 0 0,1-1 0 0 0,2-3 0 0 0,-2 3-55 0 0,-1 1 1 0 0,0 0 0 0 0,1-1-1 0 0,-1 0 1 0 0,0 1 0 0 0,0-1-1 0 0,-1 0 1 0 0,1 1 0 0 0,0-1-1 0 0,-1 0 1 0 0,0 0 0 0 0,1 1-1 0 0,-1-1 1 0 0,0 0 0 0 0,-1 0-1 0 0,1 0 1 0 0,0 1 0 0 0,-1-1-1 0 0,0 0 1 0 0,1 0 0 0 0,-1 1-1 0 0,0-1 1 0 0,0 1 0 0 0,-1-1-1 0 0,1 1 1 0 0,0-1 0 0 0,-1 1-1 0 0,0 0 1 0 0,1-1 0 0 0,-1 1-1 0 0,0 0 1 0 0,0 0 0 0 0,0 0-1 0 0,-1 1 1 0 0,1-1 0 0 0,0 0-1 0 0,-1 1 1 0 0,1 0 0 0 0,-1-1 0 0 0,1 1-1 0 0,-1 0 1 0 0,1 0 0 0 0,-1 1-1 0 0,0-1 1 0 0,-5 0 0 0 0,1 1 8 0 0,0 0 1 0 0,0 1-1 0 0,0 0 1 0 0,1 0-1 0 0,-1 1 1 0 0,0 0 0 0 0,0 0-1 0 0,1 0 1 0 0,-1 1-1 0 0,1 0 1 0 0,0 0 0 0 0,-6 5-1 0 0,-4 3 76 0 0,0 1-1 0 0,1 0 1 0 0,-16 17-1 0 0,9-7 212 0 0,1 1-1 0 0,1 1 0 0 0,-28 46 1 0 0,40-58-166 0 0,1 1 0 0 0,1 0 0 0 0,0 0 0 0 0,1 1 1 0 0,0 0-1 0 0,1 0 0 0 0,1 0 0 0 0,0 0 0 0 0,1 1 0 0 0,-1 17 0 0 0,3-27-60 0 0,0 0-1 0 0,1 0 0 0 0,-1 0 1 0 0,1 0-1 0 0,0-1 0 0 0,0 1 1 0 0,0 0-1 0 0,1 0 0 0 0,0-1 1 0 0,-1 1-1 0 0,2-1 0 0 0,-1 1 1 0 0,1-1-1 0 0,-1 0 0 0 0,1 0 1 0 0,4 5-1 0 0,7-1 39 0 0,-9-6-86 0 0,1-1-1 0 0,-1 0 1 0 0,1 0-1 0 0,-1-1 1 0 0,1 1-1 0 0,-1-1 1 0 0,1 0-1 0 0,-1-1 1 0 0,1 1-1 0 0,-1-1 1 0 0,7-2-1 0 0,4-1-1300 0 0,-1-1 0 0 0,24-11-1 0 0,-13 4-5664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29 5063 0 0,'15'-7'551'0'0,"23"-8"-1"0"0,-14 9 4972 0 0,-25 8-5444 0 0,0 0 0 0 0,0 0 0 0 0,0-1 0 0 0,0 1 0 0 0,-1 0 0 0 0,1 0 0 0 0,0-1-1 0 0,-1 1 1 0 0,0-1 0 0 0,1 1 0 0 0,-1-1 0 0 0,0 0 0 0 0,-2 2 0 0 0,1-1 56 0 0,-100 71 1293 0 0,68-50-1142 0 0,34-22-279 0 0,-36 23 291 0 0,1 3-1 0 0,-48 44 1 0 0,39-29-65 0 0,-19 22 111 0 0,54-54-213 0 0,1 2 0 0 0,0-1-1 0 0,1 2 1 0 0,-9 15 0 0 0,16-25-101 0 0,-1 0 0 0 0,1 1 0 0 0,0-1 0 0 0,0 0-1 0 0,0 0 1 0 0,1 1 0 0 0,-1-1 0 0 0,1 0 0 0 0,0 1-1 0 0,0-1 1 0 0,0 0 0 0 0,0 1 0 0 0,0-1 0 0 0,1 0-1 0 0,0 1 1 0 0,-1-1 0 0 0,1 0 0 0 0,0 0 0 0 0,1 0 0 0 0,-1 1-1 0 0,1-1 1 0 0,-1 0 0 0 0,1-1 0 0 0,0 1 0 0 0,0 0-1 0 0,0 0 1 0 0,5 4 0 0 0,-3-3 35 0 0,1 0-1 0 0,0 0 1 0 0,0 0-1 0 0,0-1 1 0 0,1 1-1 0 0,-1-1 1 0 0,1-1-1 0 0,0 1 1 0 0,0-1 0 0 0,0 0-1 0 0,0 0 1 0 0,0 0-1 0 0,0-1 1 0 0,8 1-1 0 0,6-1 8 0 0,-9 0-207 0 0,0 0-1 0 0,0-1 1 0 0,0 0 0 0 0,0 0-1 0 0,0-2 1 0 0,0 1 0 0 0,18-6-1 0 0,-15 2-1664 0 0,0 0-3962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12695 0 0,'0'0'1602'0'0,"-4"10"-894"0"0,-27 30 798 0 0,30-39-1354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11055 0 0,'0'0'1002'0'0,"-1"2"-824"0"0,-63 101 2546 0 0,25-27-1747 0 0,19-35-981 0 0,-43 64-1 0 0,62-104-31 0 0,0 1-176 0 0,1-1 1 0 0,-1 0 0 0 0,0 0-1 0 0,0 0 1 0 0,0 0-1 0 0,1 0 1 0 0,-1 0-1 0 0,0 0 1 0 0,0 0-1 0 0,-1-1 1 0 0,1 1-1 0 0,-1 1 1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26 188 9703 0 0,'0'0'440'0'0,"-2"0"-5"0"0,-5 0-279 0 0,-10 3 680 0 0,24-6 721 0 0,20-12-664 0 0,34-12 1 0 0,5-3-298 0 0,-17 4-208 0 0,2 3 1 0 0,0 2-1 0 0,58-15 0 0 0,-98 33-284 0 0,1 1 0 0 0,-1 0-1 0 0,1 0 1 0 0,13 1 0 0 0,-20 1-60 0 0,0 1 1 0 0,0-1 0 0 0,-1 1-1 0 0,1-1 1 0 0,0 2-1 0 0,-1-1 1 0 0,1 0-1 0 0,-1 1 1 0 0,1 0 0 0 0,-1 0-1 0 0,0 0 1 0 0,0 0-1 0 0,4 4 1 0 0,-6-4-28 0 0,0-1 0 0 0,-1 1 1 0 0,1 0-1 0 0,-1 0 0 0 0,1 0 1 0 0,-1 0-1 0 0,0 0 0 0 0,0 0 1 0 0,0 1-1 0 0,0-1 0 0 0,-1 0 0 0 0,1 0 1 0 0,0 1-1 0 0,-1-1 0 0 0,0 1 1 0 0,1-1-1 0 0,-1 0 0 0 0,0 1 1 0 0,0-1-1 0 0,0 1 0 0 0,-1-1 0 0 0,0 3 1 0 0,0 0-1 0 0,0-1 0 0 0,0 1 0 0 0,0-1 0 0 0,-1 1 1 0 0,0-1-1 0 0,0 0 0 0 0,0 0 0 0 0,0 0 0 0 0,-1 0 0 0 0,-4 6 1 0 0,-2-1 15 0 0,1-1 0 0 0,-2 0 1 0 0,1 0-1 0 0,-17 9 1 0 0,-45 19 32 0 0,25-11-8 0 0,30-16-66 0 0,-1 0 0 0 0,-32 11 1 0 0,31-13-124 0 0,14-5 2 0 0,-1 0 0 0 0,0 0 0 0 0,0-1-1 0 0,1 0 1 0 0,-11 2 0 0 0,40-5 104 0 0,30-4-1 0 0,14-2 1 0 0,8 11 25 0 0,-42-1 0 0 0,-31-1 24 0 0,1-1 0 0 0,-1 1 0 0 0,1 0-1 0 0,-1 0 1 0 0,1 0 0 0 0,-1 0 0 0 0,1 1 0 0 0,-1 0-1 0 0,0 0 1 0 0,0 0 0 0 0,0 0 0 0 0,0 1 0 0 0,0 0-1 0 0,4 4 1 0 0,-6-5-10 0 0,0 0 0 0 0,0 0 0 0 0,-1 0 0 0 0,1 0 0 0 0,-1 0 0 0 0,0 1-1 0 0,1-1 1 0 0,-1 0 0 0 0,0 1 0 0 0,-1-1 0 0 0,1 1 0 0 0,0-1 0 0 0,-1 1 0 0 0,1 0 0 0 0,-1-1-1 0 0,0 1 1 0 0,0-1 0 0 0,0 1 0 0 0,0 0 0 0 0,0-1 0 0 0,-1 1 0 0 0,1-1 0 0 0,-1 1 0 0 0,1 0-1 0 0,-1-1 1 0 0,-2 4 0 0 0,-11 23 57 0 0,-2 0 1 0 0,-25 36-1 0 0,35-57-70 0 0,4-3 8 0 0,-2-1 0 0 0,1 0 0 0 0,0 0 0 0 0,-1 0 0 0 0,0 0 0 0 0,0-1 0 0 0,0 1 0 0 0,0-1 0 0 0,0 0-1 0 0,-1 0 1 0 0,0 0 0 0 0,1-1 0 0 0,-1 0 0 0 0,0 0 0 0 0,-10 3 0 0 0,6-4 22 0 0,0 0 0 0 0,-1 0 0 0 0,1-1 0 0 0,0 0 0 0 0,0 0 0 0 0,-1-1-1 0 0,1 0 1 0 0,-11-4 0 0 0,11 4-8 0 0,1-1 0 0 0,0 0 0 0 0,0-1 0 0 0,0 0 0 0 0,0 0 0 0 0,0-1 0 0 0,-10-6 0 0 0,16 9-5 0 0,1 0-1 0 0,0 0 0 0 0,0 1 1 0 0,0-1-1 0 0,0 0 0 0 0,0-1 1 0 0,1 1-1 0 0,-1 0 0 0 0,0 0 1 0 0,0 0-1 0 0,1 0 1 0 0,-1-1-1 0 0,0 1 0 0 0,1 0 1 0 0,-1-2-1 0 0,2-3-1217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0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12407 0 0,'0'0'1555'0'0,"-1"2"-1334"0"0,-1 2-37 0 0,0 0 0 0 0,-1 0-1 0 0,1 0 1 0 0,-1 0 0 0 0,0-1-1 0 0,0 1 1 0 0,-6 5 0 0 0,9-8 106 0 0,34-1-1623 0 0,-23-2 490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11255 0 0,'0'0'1023'0'0,"-1"1"-842"0"0,-15 14 478 0 0,-1-1 0 0 0,0-1 0 0 0,-25 16 0 0 0,-62 28 554 0 0,44-25-567 0 0,35-21-452 0 0,18-8-155 0 0,1 0 1 0 0,-1 0-1 0 0,1 0 1 0 0,0 1-1 0 0,0 0 1 0 0,0 0-1 0 0,1 0 1 0 0,-7 8-1 0 0,5-5-39 0 0,4 2 0 0 0,5 1 0 0 0,-1-7 0 0 0,0-1 0 0 0,0 1 0 0 0,1-1 0 0 0,0 1 0 0 0,-1-1 0 0 0,1 1 0 0 0,0-1 0 0 0,0 0 0 0 0,0 0 0 0 0,0 0 0 0 0,1 0 0 0 0,-1 0 0 0 0,0-1 0 0 0,4 3 0 0 0,6 2 0 0 0,-1-1 0 0 0,14 5 0 0 0,-10-5 0 0 0,21 8-13 0 0,1-3 1 0 0,0-1-1 0 0,0-1 0 0 0,62 4 0 0 0,-66-6 13 0 0,-23-1 0 0 0,-9-4 2 0 0,0 0 0 0 0,-1 0-1 0 0,1 0 1 0 0,-1 0 0 0 0,1 0 0 0 0,-1 1-1 0 0,1-1 1 0 0,-1 0 0 0 0,1 0 0 0 0,-1 1-1 0 0,0-1 1 0 0,0 0 0 0 0,0 1 0 0 0,0-1-1 0 0,0 0 1 0 0,0 1 0 0 0,0-1 0 0 0,0 0-1 0 0,-1 0 1 0 0,1 1 0 0 0,0-1 0 0 0,-1 0-1 0 0,1 0 1 0 0,-1 1 0 0 0,1-1 0 0 0,-1 0-1 0 0,0 0 1 0 0,1 0 0 0 0,-3 2 0 0 0,0 2 13 0 0,-1 0 0 0 0,1 0 0 0 0,-2-1 0 0 0,1 0 0 0 0,-6 5 0 0 0,-11 6 103 0 0,-1 0-1 0 0,0-2 1 0 0,-2-1-1 0 0,1 0 1 0 0,-1-2 0 0 0,-1-1-1 0 0,0-1 1 0 0,0-1 0 0 0,-1-1-1 0 0,1-1 1 0 0,-1-2 0 0 0,-40 1-1 0 0,43-5-47 0 0,22 0-70 0 0,1 1 0 0 0,-1 0 0 0 0,0 0 0 0 0,1 0 0 0 0,-1-1 0 0 0,1 1 0 0 0,-1 0 0 0 0,0-1 0 0 0,1 1 0 0 0,-1 0 0 0 0,1-1 0 0 0,-1 1 0 0 0,1-1 0 0 0,0 1 0 0 0,-1-1 0 0 0,1 1 0 0 0,-1-1 0 0 0,1 1 0 0 0,0-1 0 0 0,-1 1 0 0 0,1-1 1 0 0,0 1-1 0 0,0-1 0 0 0,-1 0 0 0 0,1 1 0 0 0,0-1 0 0 0,0 1 0 0 0,0-1 0 0 0,0 0 0 0 0,0 1 0 0 0,0-1 0 0 0,0 0 0 0 0,0 1 0 0 0,0-1 0 0 0,0 0 0 0 0,0 1 0 0 0,0-1 0 0 0,0 1 0 0 0,1-1 0 0 0,-1 0 0 0 0,0 1 0 0 0,0-1 0 0 0,1 1 1 0 0,-1-1-1 0 0,1 0 0 0 0,-1 0-4 0 0,2-2-91 0 0,-1 1 0 0 0,1-1 0 0 0,0 0-1 0 0,0 1 1 0 0,0-1 0 0 0,0 1 0 0 0,0 0 0 0 0,1 0 0 0 0,-1 0-1 0 0,5-3 1 0 0,15-8-5276 0 0,-6 6-127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97 5983 0 0,'0'0'772'0'0,"-11"-1"2138"0"0,-12-1-1234 0 0,22 1-1619 0 0,0 1 0 0 0,0-1 0 0 0,0 0 0 0 0,0 1 0 0 0,0-1 0 0 0,0 0 0 0 0,0 1 0 0 0,1-1 0 0 0,-1 0 1 0 0,0 0-1 0 0,0 0 0 0 0,1 0 0 0 0,-1 0 0 0 0,1 0 0 0 0,-1 0 0 0 0,1 0 0 0 0,-1 0 0 0 0,1 0 0 0 0,0 0 0 0 0,-1 0 1 0 0,1-1-1 0 0,-1 0 113 0 0,1 0-2 0 0,5-53 240 0 0,-4 54-408 0 0,-1 1 0 0 0,0 0 0 0 0,0-1 0 0 0,0 1 0 0 0,0-1 0 0 0,0 1 0 0 0,0 0 0 0 0,0-1 0 0 0,0 1 0 0 0,0 0 0 0 0,0-1 0 0 0,0 1 0 0 0,0-1 0 0 0,0 1 0 0 0,-1 0 0 0 0,1-1 0 0 0,0 1 0 0 0,0 0 0 0 0,0-1 0 0 0,0 1 0 0 0,-1 0 0 0 0,1-1 0 0 0,0 1 0 0 0,0 0 0 0 0,-1-1 0 0 0,1 1 0 0 0,0 0 0 0 0,0 0 0 0 0,-1-1 0 0 0,1 1 0 0 0,0 0 0 0 0,-1 0 0 0 0,1 0 0 0 0,0-1 0 0 0,-1 1 0 0 0,1 0 0 0 0,-1 0 0 0 0,1 0 0 0 0,0 0 0 0 0,-1 0 0 0 0,1 0 0 0 0,-1 0 0 0 0,1 0 0 0 0,-4-1 20 0 0,0 0 0 0 0,1 1 0 0 0,-1-1-1 0 0,0 1 1 0 0,1 0 0 0 0,-1 0 0 0 0,0 1-1 0 0,1-1 1 0 0,-1 1 0 0 0,1 0 0 0 0,-1 0-1 0 0,1 0 1 0 0,-1 0 0 0 0,1 0 0 0 0,-6 4-1 0 0,-5 2 127 0 0,0 2-1 0 0,-14 9 0 0 0,10-5 331 0 0,1 1 1 0 0,1 0-1 0 0,0 1 0 0 0,1 0 0 0 0,0 2 0 0 0,-23 33 1 0 0,25-20 173 0 0,12-28-250 0 0,33 15 358 0 0,-27-16-715 0 0,0-1 1 0 0,0 1-1 0 0,0-1 1 0 0,0 0-1 0 0,0 0 0 0 0,0-1 1 0 0,0 0-1 0 0,0 0 1 0 0,-1 0-1 0 0,9-3 1 0 0,7-3-5 0 0,21-11-1 0 0,-33 14-44 0 0,48-25-757 0 0,-54 29 539 0 0,3-4-579 0 0,-10 9 646 0 0,3-2 166 0 0,0 0-1 0 0,0 0 0 0 0,0 0 1 0 0,0 0-1 0 0,0 0 1 0 0,1 1-1 0 0,0-1 0 0 0,0 0 1 0 0,0 1-1 0 0,0-1 0 0 0,0 1 1 0 0,0-1-1 0 0,1 8 1 0 0,1-2 1 0 0,0-7-74 0 0,-1-1 0 0 0,0 1 0 0 0,1 0-1 0 0,-1-1 1 0 0,1 1 0 0 0,-1 0 0 0 0,1-1 0 0 0,0 1-1 0 0,0-1 1 0 0,0 1 0 0 0,0-1 0 0 0,0 1-1 0 0,1 1 1 0 0,-2-3 21 0 0,1 0 0 0 0,-1 0-1 0 0,0 1 1 0 0,0-1 0 0 0,1 0-1 0 0,-1 0 1 0 0,0 1 0 0 0,0-1 0 0 0,0 0-1 0 0,1 1 1 0 0,-1-1 0 0 0,0 0-1 0 0,0 1 1 0 0,0-1 0 0 0,0 0 0 0 0,0 1-1 0 0,0-1 1 0 0,0 0 0 0 0,0 1-1 0 0,0-1 1 0 0,0 0 0 0 0,0 1 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3223 0 0,'0'0'9998'0'0,"-1"3"-9845"0"0,-147 323 1716 0 0,115-259-1609 0 0,-34 62 62 0 0,-16 35 10 0 0,74-144-419 0 0,1-5-95 0 0,2 0 0 0 0,0 0 0 0 0,0 0-1 0 0,-5 27 1 0 0,11-40-1058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11055 0 0,'0'0'1284'0'0,"2"0"-530"0"0,15-2 566 0 0,183-25 3152 0 0,-167 25-4438 0 0,-1 2 0 0 0,0 1 0 0 0,43 6 1 0 0,-25-1-5219 0 0,-32-4-767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13159 0 0,'0'0'598'0'0,"-2"1"-9"0"0,-10 12 189 0 0,1 0 0 0 0,-17 23 1 0 0,23-29-459 0 0,1 1 1 0 0,0-1 0 0 0,0 1-1 0 0,1 0 1 0 0,0 0 0 0 0,0 0-1 0 0,-2 12 1 0 0,5-19-200 0 0,0 1-21 0 0,4 20-34 0 0,-1 0-3436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1:5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14 449 5527 0 0,'0'0'423'0'0,"-1"3"-278"0"0,-3 6 189 0 0,-2 22 15769 0 0,6-28-15617 0 0,-2 12 771 0 0,3-20-162 0 0,1-2-816 0 0,0 0 0 0 0,1 0 1 0 0,4-10-1 0 0,14-16 194 0 0,35-53 87 0 0,-38 61-533 0 0,71-88 114 0 0,-78 101-129 0 0,0 0-1 0 0,1 2 0 0 0,0-1 0 0 0,1 1 1 0 0,0 1-1 0 0,27-14 0 0 0,-16 13-10 0 0,0 0 0 0 0,0 2 0 0 0,40-8-1 0 0,-20 8-8 0 0,54-1 0 0 0,-72 7-37 0 0,74-2-76 0 0,-94 4-189 0 0,-1-1-1 0 0,1 1 0 0 0,0-1 1 0 0,-1 0-1 0 0,1-1 0 0 0,0 1 1 0 0,-1-1-1 0 0,0 0 0 0 0,1 0 1 0 0,-1-1-1 0 0,0 0 0 0 0,0 0 1 0 0,0 0-1 0 0,-1 0 0 0 0,1-1 1 0 0,-1 0-1 0 0,5-4 1 0 0,-1-4-1144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6447 0 0,'-2'1'4924'0'0,"-49"24"1165"0"0,35-16-5953 0 0,0 1-1 0 0,1 0 0 0 0,0 1 0 0 0,1 1 0 0 0,-18 19 0 0 0,15-15-135 0 0,16-15-6 0 0,0-1 1 0 0,0 1-1 0 0,1 0 0 0 0,-1 0 0 0 0,0-1 0 0 0,1 1 0 0 0,-1 0 1 0 0,1 0-1 0 0,-1 0 0 0 0,0 0 0 0 0,0 1 0 0 0,1-1-18 0 0,0-1-1 0 0,0 0 1 0 0,0 1-1 0 0,0-1 1 0 0,0 1-1 0 0,0-1 0 0 0,0 0 1 0 0,0 1-1 0 0,0-1 1 0 0,0 0-1 0 0,0 1 1 0 0,1-1-1 0 0,-1 0 1 0 0,0 1-1 0 0,0-1 1 0 0,0 0-1 0 0,0 1 1 0 0,0-1-1 0 0,1 0 1 0 0,-1 1-1 0 0,0-1 1 0 0,1 1-71 0 0,1 0 1 0 0,-1 0-1 0 0,0 0 1 0 0,0-1 0 0 0,0 1-1 0 0,1 0 1 0 0,-1-1-1 0 0,0 1 1 0 0,3 0 0 0 0,-2-1 139 0 0,41 15-384 0 0,-30-12 206 0 0,0 1 1 0 0,0 1-1 0 0,-1 0 0 0 0,0 1 1 0 0,0 0-1 0 0,22 16 0 0 0,-32-21 132 0 0,2 2 0 0 0,4 12 14 0 0,-7-14 27 0 0,-1 1-1 0 0,1 0 1 0 0,-1-1 0 0 0,1 1 0 0 0,-1 0 0 0 0,0-1-1 0 0,0 1 1 0 0,1 0 0 0 0,-1 0 0 0 0,0-1 0 0 0,0 1-1 0 0,-1 0 1 0 0,1 0 0 0 0,0-1 0 0 0,-1 1-1 0 0,1 0 1 0 0,-1-1 0 0 0,1 1 0 0 0,-1 0 0 0 0,0-1-1 0 0,0 1 1 0 0,0-1 0 0 0,0 1 0 0 0,0-1-1 0 0,0 1 1 0 0,0-1 0 0 0,0 0 0 0 0,-3 3 0 0 0,0-1 64 0 0,0-1 0 0 0,0 1 0 0 0,0-1 0 0 0,0 0 1 0 0,0 0-1 0 0,-1 0 0 0 0,1 0 0 0 0,-1-1 1 0 0,-8 2-1 0 0,11-2-99 0 0,-21 3 394 0 0,-27 1 0 0 0,45-5-537 0 0,-1 0-1 0 0,0 0 1 0 0,1 0-1 0 0,-1 0 1 0 0,1-1-1 0 0,-1 0 1 0 0,0-1-1 0 0,1 1 1 0 0,0-1-1 0 0,-10-4 1 0 0,8 1-5957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315 575 10855 0 0,'0'0'2546'0'0,"1"-9"-1656"0"0,2 1-732 0 0,-1 1 0 0 0,2 0 0 0 0,-1 0-1 0 0,1 1 1 0 0,0-1 0 0 0,0 1 0 0 0,1 0 0 0 0,8-9-1 0 0,6-9-37 0 0,7-14-16 0 0,51-66 22 0 0,-67 93-146 0 0,87-108-189 0 0,-85 102-256 0 0,-1 0-1 0 0,-1 0 1 0 0,0-1-1 0 0,-2 0 1 0 0,11-31-1 0 0,-18 45 236 0 0,0 0 0 0 0,0-1 0 0 0,0 1-1 0 0,-1-1 1 0 0,1 0 0 0 0,-1 1 0 0 0,0-1 0 0 0,-1-6-1 0 0,0 9 176 0 0,0 1-1 0 0,0 0 1 0 0,-1-1-1 0 0,1 1 1 0 0,0 0-1 0 0,0 0 1 0 0,-1 0-1 0 0,1 0 1 0 0,-1 1-1 0 0,1-1 1 0 0,-1 0-1 0 0,1 0 1 0 0,-1 1-1 0 0,1-1 1 0 0,-3 0-1 0 0,-1 0 53 0 0,0 1 0 0 0,0-1 0 0 0,0 1 0 0 0,0 0 0 0 0,0 0 0 0 0,0 1 0 0 0,0-1-1 0 0,0 1 1 0 0,0 0 0 0 0,0 1 0 0 0,0-1 0 0 0,0 1 0 0 0,0 0 0 0 0,1 0 0 0 0,-7 4 0 0 0,5-2 84 0 0,0-1-1 0 0,0 1 1 0 0,0 1 0 0 0,1-1 0 0 0,0 1 0 0 0,0 0 0 0 0,0 0 0 0 0,0 1 0 0 0,1-1-1 0 0,-6 10 1 0 0,-5 20 249 0 0,1-1 0 0 0,2 2 0 0 0,-10 45 1 0 0,3-8 254 0 0,4-24-37 0 0,-1-2 1 0 0,-2 0-1 0 0,-2-1 1 0 0,-43 70-1 0 0,-11 5 303 0 0,-32 46 106 0 0,12-29-730 0 0,93-137-319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10135 0 0,'0'0'3810'0'0,"1"0"-2912"0"0,5-2-589 0 0,0 0-1 0 0,0 1 0 0 0,0-1 1 0 0,0 2-1 0 0,0-1 0 0 0,0 0 1 0 0,8 1-1 0 0,46 7 1207 0 0,-8-1-653 0 0,14 1-242 0 0,-48-4-597 0 0,-1-1 0 0 0,1 0 0 0 0,28-2 0 0 0,-9-2-1519 0 0,-20 2-144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67 268 8751 0 0,'-1'2'7772'0'0,"-18"34"-5461"0"0,14-27-2033 0 0,0-1-1 0 0,0 1 1 0 0,-6 18 0 0 0,-9 70-478 0 0,19-96-174 0 0</inkml:trace>
  <inkml:trace contextRef="#ctx0" brushRef="#br0" timeOffset="1">279 0 12439 0 0,'0'0'2640'0'0,"7"11"-3264"0"0,1-1-192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 6447 0 0,'0'0'499'0'0,"0"10"1921"0"0,0-6-1903 0 0,1-1 0 0 0,-1 0 1 0 0,0 0-1 0 0,1 1 0 0 0,0-1 0 0 0,0 0 1 0 0,0 0-1 0 0,0 0 0 0 0,0 0 0 0 0,0 0 1 0 0,1 0-1 0 0,0 0 0 0 0,-1-1 0 0 0,5 5 1 0 0,-5-6-412 0 0,0 0 0 0 0,0 0 0 0 0,0-1 0 0 0,0 1 0 0 0,0 0 0 0 0,1-1 0 0 0,-1 1 0 0 0,0-1 0 0 0,1 1 0 0 0,-1-1 0 0 0,0 0 0 0 0,1 0 0 0 0,-1 1 0 0 0,0-1 0 0 0,3 0 0 0 0,22-4 601 0 0,-19 3-525 0 0,4-1-120 0 0,1 0 1 0 0,-1-1-1 0 0,0 0 0 0 0,0 0 1 0 0,0-2-1 0 0,-1 1 0 0 0,11-7 1 0 0,0-2-728 0 0,-20 12 563 0 0,0 0-1 0 0,0 0 0 0 0,0 0 0 0 0,-1 1 1 0 0,1-1-1 0 0,0 0 0 0 0,0 0 1 0 0,0 0-1 0 0,-1 0 0 0 0,1 0 0 0 0,0 0 1 0 0,-1-1-1 0 0,1 1 0 0 0,-1 0 0 0 0,0 0 1 0 0,1 0-1 0 0,-1-2 0 0 0,-21 1-14 0 0,16 3 110 0 0,-1 0 0 0 0,1 1 0 0 0,0-1 0 0 0,0 1 0 0 0,0 0 0 0 0,0 0 0 0 0,0 1 0 0 0,0-1 0 0 0,0 1 0 0 0,-5 4 0 0 0,-8 8 60 0 0,-18 17 1 0 0,20-17 48 0 0,-7 7 211 0 0,0 1 1 0 0,2 0 0 0 0,1 2-1 0 0,1 1 1 0 0,-22 36-1 0 0,39-58-281 0 0,0-1 1 0 0,0 1-1 0 0,1 0 0 0 0,-1 0 0 0 0,1 0 1 0 0,-2 8-1 0 0,3-10-30 0 0,0-1 0 0 0,0 0 1 0 0,0 0-1 0 0,0 0 0 0 0,0 0 0 0 0,0 0 1 0 0,1 0-1 0 0,-1 1 0 0 0,0-1 1 0 0,1 0-1 0 0,-1 0 0 0 0,1 0 0 0 0,-1 0 1 0 0,1 0-1 0 0,-1 0 0 0 0,1 0 0 0 0,0 0 1 0 0,-1-1-1 0 0,1 1 0 0 0,0 0 0 0 0,0 0 1 0 0,0 0-1 0 0,0-1 0 0 0,-1 1 1 0 0,1-1-1 0 0,0 1 0 0 0,0 0 0 0 0,0-1 1 0 0,1 0-1 0 0,0 1 0 0 0,3 1-3 0 0,1 0 1 0 0,-1-1-1 0 0,1 0 0 0 0,-1 0 0 0 0,1-1 1 0 0,-1 1-1 0 0,1-1 0 0 0,-1 0 0 0 0,12-2 1 0 0,0-1-717 0 0,31-10 1 0 0,-12 1-788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9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 5063 0 0,'5'-3'10424'0'0,"-30"18"-10330"0"0,-132 87 196 0 0,122-76-278 0 0,-59 47 40 0 0,85-64-52 0 0,5 0 11 0 0,5-8-10 0 0,0 0 1 0 0,-1 0-1 0 0,1 0 1 0 0,0 0-1 0 0,-1 0 1 0 0,1 0-1 0 0,0 0 1 0 0,0 0-1 0 0,0 0 1 0 0,0 0 0 0 0,0 0-1 0 0,0-1 1 0 0,0 1-1 0 0,0 0 1 0 0,0-1-1 0 0,0 1 1 0 0,0-1-1 0 0,0 1 1 0 0,1-1-1 0 0,-1 1 1 0 0,0-1-1 0 0,3 0 1 0 0,2 2 2 0 0,0-1 1 0 0,0 0 0 0 0,9 0-1 0 0,28-2-94 0 0,-23 0-29 0 0,0 1 1 0 0,0 0-1 0 0,0 2 1 0 0,35 6 0 0 0,-50-7 193 0 0,-1 1 0 0 0,1 0 0 0 0,-1 0 1 0 0,1 0-1 0 0,-1 1 0 0 0,0-1 0 0 0,0 1 0 0 0,0 0 1 0 0,0 0-1 0 0,0 0 0 0 0,-1 1 0 0 0,1-1 1 0 0,-1 1-1 0 0,0 0 0 0 0,0 0 0 0 0,0 0 1 0 0,-1 0-1 0 0,0 0 0 0 0,1 1 0 0 0,-1-1 1 0 0,-1 1-1 0 0,1 0 0 0 0,-1-1 0 0 0,0 1 1 0 0,0 0-1 0 0,0 0 0 0 0,0 7 0 0 0,-1-10-17 0 0,-1 1-1 0 0,1 0 1 0 0,0-1 0 0 0,-1 1-1 0 0,0 0 1 0 0,0-1 0 0 0,1 1-1 0 0,-2-1 1 0 0,1 1-1 0 0,0-1 1 0 0,0 0 0 0 0,-1 1-1 0 0,1-1 1 0 0,-1 0-1 0 0,0 0 1 0 0,0 0 0 0 0,0 0-1 0 0,0 0 1 0 0,0-1 0 0 0,0 1-1 0 0,0 0 1 0 0,0-1-1 0 0,-4 2 1 0 0,-4 2 44 0 0,-1 0 0 0 0,0-1 0 0 0,-22 6 0 0 0,24-8 13 0 0,-170 47-437 0 0,170-47-6478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0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3679 0 0,'0'0'12095'0'0,"0"3"-11304"0"0,2 8-402 0 0,-1 0 0 0 0,0 0 0 0 0,-1-1 0 0 0,-1 1 0 0 0,1 0 0 0 0,-2 0 0 0 0,1 0 1 0 0,-7 20-1 0 0,-4 6 221 0 0,-19 42 0 0 0,7-30-205 0 0,-44 67-1 0 0,25-47-214 0 0,-96 138 91 0 0,92-144-1351 0 0,-74 76-1 0 0,115-134-648 0 0,4-4 196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83 493 10943 0 0,'-16'6'640'0'0,"9"-3"-397"0"0,0-1-1 0 0,0 0 0 0 0,0 0 0 0 0,-14 1 0 0 0,21-3-152 0 0,-1 0 0 0 0,0 0 0 0 0,0 0 0 0 0,1 0 0 0 0,-1 0 0 0 0,0 0 0 0 0,1 0 0 0 0,-1 0 0 0 0,0-1 0 0 0,1 1 0 0 0,-1 0 0 0 0,0-1 0 0 0,1 1 0 0 0,-1 0 0 0 0,0-1 0 0 0,1 1 0 0 0,-1-1 0 0 0,1 1 0 0 0,-1-1 0 0 0,1 1 0 0 0,-1-1 0 0 0,1 1 0 0 0,-1-1 1 0 0,1 0-1 0 0,0 1 0 0 0,-1-1 0 0 0,1 0 0 0 0,0 1 0 0 0,-1-1 0 0 0,1 0 0 0 0,0 1 0 0 0,0-1 0 0 0,0 0 0 0 0,0 1 0 0 0,0-1 0 0 0,0 0 0 0 0,0 0 0 0 0,0 1 0 0 0,0-2 0 0 0,0-2 74 0 0,0 1-1 0 0,1 0 1 0 0,0 0 0 0 0,-1 0-1 0 0,1 0 1 0 0,0 0 0 0 0,3-4 0 0 0,1-1 10 0 0,0 0 1 0 0,1 1-1 0 0,0-1 1 0 0,0 2 0 0 0,8-8-1 0 0,13-13-23 0 0,27-39-102 0 0,20-23-290 0 0,-58 71 185 0 0,1 2 0 0 0,36-28 0 0 0,-26 25 154 0 0,0 1 0 0 0,1 1 0 0 0,1 1 0 0 0,1 2 0 0 0,62-22 0 0 0,-62 27 300 0 0,1 2 0 0 0,0 1 0 0 0,42-3 0 0 0,-62 8-274 0 0,0 1 1 0 0,0 1 0 0 0,1-1 0 0 0,-1 2 0 0 0,0 0 0 0 0,0 0 0 0 0,0 1 0 0 0,0 0-1 0 0,-1 1 1 0 0,1 0 0 0 0,-1 1 0 0 0,17 10 0 0 0,-20-10-62 0 0,1 1 0 0 0,-1-1 0 0 0,0 1 0 0 0,-1 1 0 0 0,0-1 1 0 0,0 1-1 0 0,0 0 0 0 0,-1 1 0 0 0,0-1 0 0 0,0 1 0 0 0,-1 0 0 0 0,0 0 1 0 0,4 12-1 0 0,-6-13-29 0 0,0 0 0 0 0,0 0 1 0 0,-1 0-1 0 0,0 0 0 0 0,-1 0 0 0 0,0 0 1 0 0,0 1-1 0 0,0-1 0 0 0,-1 0 1 0 0,0 0-1 0 0,0 0 0 0 0,-1 0 1 0 0,0 0-1 0 0,0 0 0 0 0,-1 0 1 0 0,1-1-1 0 0,-6 9 0 0 0,1-4 3 0 0,-1 0 0 0 0,0 0 0 0 0,0-1-1 0 0,-1-1 1 0 0,-1 1 0 0 0,-16 12 0 0 0,0-2 53 0 0,-43 23-1 0 0,23-18-66 0 0,-1-3 0 0 0,-74 26-1 0 0,-104 15-146 0 0,211-59 3 0 0,0-1-1 0 0,0 0 1 0 0,0-1-1 0 0,0-1 0 0 0,-1 0 1 0 0,1-1-1 0 0,0 0 0 0 0,-23-5 1 0 0,36 5 73 0 0,0 0 1 0 0,0 0-1 0 0,0-1 1 0 0,0 1-1 0 0,0 0 1 0 0,0-1-1 0 0,0 1 0 0 0,0 0 1 0 0,0-1-1 0 0,0 1 1 0 0,0-1-1 0 0,0 0 1 0 0,1 1-1 0 0,-1-1 1 0 0,0 0-1 0 0,1 1 1 0 0,-1-1-1 0 0,0 0 1 0 0,0-1-1 0 0,1 1-7 0 0,-1 0 1 0 0,1 0-1 0 0,0 0 0 0 0,0 0 0 0 0,0 0 1 0 0,0 1-1 0 0,0-1 0 0 0,0 0 0 0 0,0 0 1 0 0,0 0-1 0 0,1 0 0 0 0,-1 1 0 0 0,0-1 1 0 0,0 0-1 0 0,1 0 0 0 0,-1 0 0 0 0,0 1 0 0 0,2-2 1 0 0,1-3-446 0 0,0 1 0 0 0,1 0 0 0 0,-1 0 0 0 0,1 0 0 0 0,8-6 0 0 0,7-4-1540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2:0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3223 0 0,'0'0'13523'0'0,"0"-1"-12920"0"0,2-5-387 0 0,0 0 1 0 0,0 0 0 0 0,0 0-1 0 0,1 1 1 0 0,0-1 0 0 0,0 1 0 0 0,1 0-1 0 0,-1 0 1 0 0,8-8 0 0 0,45-41 341 0 0,-41 41-410 0 0,58-50 249 0 0,147-97-1 0 0,-205 150-322 0 0,1 1-1 0 0,0 1 1 0 0,0 1 0 0 0,24-8-1 0 0,-40 15-65 0 0,1 0 0 0 0,-1 0 1 0 0,1 0-1 0 0,-1 0 0 0 0,1 0 0 0 0,-1 0 0 0 0,0 0 0 0 0,1 1 0 0 0,-1-1 0 0 0,1 0 0 0 0,-1 0 1 0 0,0 0-1 0 0,1 1 0 0 0,-1-1 0 0 0,0 0 0 0 0,1 1 0 0 0,-1-1 0 0 0,0 0 0 0 0,1 0 1 0 0,-1 1-1 0 0,0-1 0 0 0,0 1 0 0 0,1-1 0 0 0,-1 0 0 0 0,0 1 0 0 0,0-1 0 0 0,0 1 0 0 0,5 11 116 0 0,-5-12-107 0 0,3 11 73 0 0,-1-1 0 0 0,-1 1 0 0 0,0-1 0 0 0,0 1 0 0 0,-1-1 0 0 0,-1 12 0 0 0,0 6 80 0 0,1-21-130 0 0,0 16 44 0 0,0 0 0 0 0,2 0 0 0 0,0 0 1 0 0,6 23-1 0 0,-6-40-75 0 0,-1 0-1 0 0,1-1 1 0 0,0 0 0 0 0,0 1 0 0 0,1-1-1 0 0,-1 0 1 0 0,1 0 0 0 0,1 0 0 0 0,-1 0-1 0 0,0-1 1 0 0,1 1 0 0 0,0-1 0 0 0,0 0-1 0 0,1 0 1 0 0,-1 0 0 0 0,1-1 0 0 0,-1 0-1 0 0,1 0 1 0 0,0 0 0 0 0,1 0 0 0 0,8 3-1 0 0,-3-3 60 0 0,-1-1-1 0 0,1 0 1 0 0,0-1-1 0 0,0 0 1 0 0,0 0-1 0 0,0-1 1 0 0,0-1-1 0 0,17-2 1 0 0,-1-2 64 0 0,1-2-1 0 0,30-10 1 0 0,-23 3-208 0 0,46-23 0 0 0,-7-3-2834 0 0,-60 32 1147 0 0,-3 3-76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1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56 5959 0 0,'0'0'3864'0'0,"0"8"1828"0"0,-3-5-5774 0 0,0 0 24 0 0,0 0-1 0 0,1 0 0 0 0,-1 0 1 0 0,1 0-1 0 0,0 0 1 0 0,-3 5-1 0 0,-1 1 573 0 0,3-1 1725 0 0,10-4-820 0 0,2-1-1407 0 0,-4-1 62 0 0,-1 0 1 0 0,1-1-1 0 0,0 1 0 0 0,0-1 0 0 0,5 1 1 0 0,-5-2 17 0 0,-4 0 68 0 0,11-2 174 0 0,3-3 46 0 0,-2 2-48 0 0,0 0 0 0 0,15-1 0 0 0,-16 3-316 0 0,1 1-16 0 0,0 2 0 0 0,1-1 0 0 0,0-2 0 0 0,8-3-6 0 0,-14 1 153 0 0,1 2-17 0 0,-7 1-9 0 0,0-1-4 0 0,24-5 285 0 0,-12 4-385 0 0,0 2-17 0 0,1 0 0 0 0,9 1 0 0 0,-19-1 0 0 0,17-6 0 0 0,-7 2 12 0 0,1 1 47 0 0,12-6 125 0 0,-21 7-81 0 0,0 0 0 0 0,0 1-1 0 0,1 0 1 0 0,10 0-1 0 0,-14 1-102 0 0,2 0 0 0 0,15-9 0 0 0,14-17 64 0 0,7-1 203 0 0,-38 26-225 0 0,5-2-42 0 0,-4 4-42 0 0,6 2 42 0 0,-9-2 28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6911 0 0,'0'0'15149'0'0,"-2"3"-14842"0"0,-28 57 242 0 0,-82 152-142 0 0,112-212-408 0 0,-76 135-914 0 0,75-132 555 0 0,19-17-3304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4751 0 0,'0'0'490'0'0,"2"0"-102"0"0,1-2-199 0 0,1 1 0 0 0,-1 0 0 0 0,0-1 0 0 0,1 1-1 0 0,-1-1 1 0 0,0 0 0 0 0,16-11 11027 0 0,-8 14-10640 0 0,-8-1 950 0 0,0 1-1376 0 0,0-1 1 0 0,0 0-1 0 0,0-1 1 0 0,0 1-1 0 0,1 0 1 0 0,-1-1-1 0 0,5-2 1 0 0,8 0 403 0 0,13-2-233 0 0,-1-1 0 0 0,1-1 0 0 0,29-12 0 0 0,-23 10-101 0 0,-20 6-161 0 0,-12 3-53 0 0,1-1 0 0 0,-1 0 0 0 0,1 1 0 0 0,-1 0 0 0 0,1 0 0 0 0,-1 0 1 0 0,1 0-1 0 0,-1 1 0 0 0,5 0 0 0 0,1 1-2 0 0,-6-1-4 0 0,1-1 0 0 0,-1 1 0 0 0,0-1 0 0 0,1 1 0 0 0,-1 0-1 0 0,0 0 1 0 0,0 0 0 0 0,0 1 0 0 0,3 1 0 0 0,3 2 12 0 0,-6-4-8 0 0,0 0 1 0 0,1 1 0 0 0,-1-1-1 0 0,0 1 1 0 0,0-1 0 0 0,4 5-1 0 0,-5-5-2 0 0,1 1 1 0 0,-1-1-1 0 0,1 1 0 0 0,-1-1 0 0 0,1 0 0 0 0,0 0 0 0 0,-1 0 0 0 0,1 0 0 0 0,3 0 0 0 0,2 1 77 0 0,-1-1-1 0 0,1 1 1 0 0,0-1 0 0 0,-1-1 0 0 0,1 0-1 0 0,11 0 1 0 0,46-11 765 0 0,-40 6-696 0 0,-8 3 42 0 0,-9 2-101 0 0,-1-1 1 0 0,1 0-1 0 0,12-4 1 0 0,-6 2-26 0 0,2 1-51 0 0,-1 4-13 0 0,-11 1-1 0 0,-1-1-7 0 0,13-1-15 0 0,-14-1-52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31 1375 0 0,'0'0'10982'0'0,"3"-1"-10330"0"0,5-3-24 0 0,-1 1 1 0 0,0-1-1 0 0,0-1 1 0 0,12-8 2839 0 0,-23 14-3284 0 0,0 1 0 0 0,0 0 0 0 0,0 1 0 0 0,1-1-1 0 0,-1 0 1 0 0,1 1 0 0 0,-5 4 0 0 0,-19 24 759 0 0,23-26-949 0 0,3-4 374 0 0,3-1-314 0 0,10 0-44 0 0,-1-3 13 0 0,-20-30 1446 0 0,8 31-145 0 0,0 1-1173 0 0,-5-3-67 0 0,3 5-20 0 0,-4 6-51 0 0,-2 2-13 0 0,0 1 0 0 0,0-1 0 0 0,-4 2 3 0 0,10-10 0 0 0,-1 1-8 0 0,-14 16-21 0 0,16-16-97 0 0,13 6-924 0 0,-11-7 735 0 0,1-1-1 0 0,-1 1 0 0 0,1-1 0 0 0,-1 1 1 0 0,1-1-1 0 0,0 1 0 0 0,-1-1 0 0 0,1 0 1 0 0,0 1-1 0 0,-1-1 0 0 0,1 0 0 0 0,0 0 1 0 0,0 1-1 0 0,-1-1 0 0 0,2 0 0 0 0,0 0-1533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 7279 0 0,'0'0'332'0'0,"-2"1"-4"0"0,-36 20 87 0 0,24-15 1534 0 0,-22 16 4635 0 0,34-19-5671 0 0,1-3-833 0 0,1 0-1 0 0,0 0 1 0 0,0 0-1 0 0,0 0 0 0 0,-1 0 1 0 0,1 0-1 0 0,0 0 1 0 0,0 0-1 0 0,0 0 1 0 0,-1 0-1 0 0,1 1 1 0 0,0-1-1 0 0,0 0 1 0 0,0 0-1 0 0,-1 0 1 0 0,1 0-1 0 0,0 0 0 0 0,0 1 1 0 0,0-1-1 0 0,0 0 1 0 0,0 0-1 0 0,0 0 1 0 0,-1 1-1 0 0,1-1 1 0 0,0 0-1 0 0,0 0 1 0 0,0 0-1 0 0,0 1 1 0 0,0 0-16 0 0,0 0 0 0 0,-1 0 0 0 0,1 0 1 0 0,0 0-1 0 0,0 0 0 0 0,0 0 1 0 0,0 0-1 0 0,0 0 0 0 0,0 0 1 0 0,1 0-1 0 0,-1 0 0 0 0,0 0 0 0 0,0 0 1 0 0,1 0-1 0 0,-1 0 0 0 0,1 0 1 0 0,-1 0-1 0 0,1 0 0 0 0,-1 0 1 0 0,1 0-1 0 0,-1 0 0 0 0,2 1 0 0 0,0-1-15 0 0,0 0-1 0 0,-1 0 1 0 0,1 0-1 0 0,0 0 1 0 0,0 0-1 0 0,0 0 1 0 0,-1 0-1 0 0,1-1 1 0 0,0 1-1 0 0,0-1 1 0 0,3 1-1 0 0,2 0 15 0 0,1-1-1 0 0,-1 0 1 0 0,1 0-1 0 0,0 0 1 0 0,11-3-1 0 0,157-43 207 0 0,-18 4-236 0 0,-128 35 10 0 0,-20 3-42 0 0,0 1 1 0 0,1 1-1 0 0,-1 0 1 0 0,1 1-1 0 0,0 0 1 0 0,18 0-1 0 0,-19 3-12 0 0,-9-2-42 0 0,0 1-64 0 0,5 7 106 0 0,-2 2 11 0 0,-4-8 0 0 0,1-1 0 0 0,-1 0 0 0 0,0 0 0 0 0,1 1 0 0 0,-1-1 0 0 0,0 0 0 0 0,0 1 0 0 0,0-1 0 0 0,1 1 0 0 0,-2-1 0 0 0,1 0 0 0 0,0 1 0 0 0,0-1 0 0 0,0 0 0 0 0,-1 1 0 0 0,1-1 0 0 0,0 0 0 0 0,-1 1 0 0 0,-1 1 0 0 0,0 2 0 0 0,-10 20-9 0 0,0 0 0 0 0,-2-1 0 0 0,-23 30 0 0 0,10-14-8 0 0,-11 18 43 0 0,-56 66 1 0 0,84-113 10 0 0,-13 22 1 0 0,22-32 226 0 0,-3 8-3911 0 0,-2 4 1464 0 0,4-7-2270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353 103 6447 0 0,'-11'10'808'0'0,"-22"17"0"0"0,24-21 624 0 0,-1 0 0 0 0,1-1 0 0 0,-13 6 2832 0 0,22-11-4212 0 0,0 0-1 0 0,0-1 0 0 0,0 1 0 0 0,0 0 1 0 0,0 0-1 0 0,0 0 0 0 0,0 0 0 0 0,0 0 1 0 0,0-1-1 0 0,0 1 0 0 0,0 0 1 0 0,0 0-1 0 0,0 0 0 0 0,0 0 0 0 0,-1 0 1 0 0,1-1-1 0 0,0 1 0 0 0,0 0 0 0 0,0 0 1 0 0,0 0-1 0 0,0 0 0 0 0,0 0 1 0 0,0 0-1 0 0,0 0 0 0 0,0-1 0 0 0,-1 1 1 0 0,1 0-1 0 0,0 0 0 0 0,0 0 0 0 0,0 0 1 0 0,0 0-1 0 0,0 0 0 0 0,0 0 0 0 0,-1 0 1 0 0,1 0-1 0 0,0 0 0 0 0,0 0 1 0 0,0 0-1 0 0,0 0 0 0 0,0 0 0 0 0,-1 0 1 0 0,1 0-1 0 0,0 0 0 0 0,0 0 0 0 0,0 0 1 0 0,0 0-1 0 0,0 0 0 0 0,-1 0 1 0 0,1 0-1 0 0,0 0 0 0 0,0 0 0 0 0,0 0 1 0 0,0 0-1 0 0,0 0 0 0 0,0 0 0 0 0,-1 0 1 0 0,1 0-1 0 0,0 1 0 0 0,0-1 1 0 0,0 0-1 0 0,0 0 0 0 0,2-13 789 0 0,2 8-763 0 0,-1 0 1 0 0,1 0-1 0 0,0 1 1 0 0,0-1-1 0 0,0 1 1 0 0,1 0-1 0 0,0 0 1 0 0,0 0-1 0 0,9-5 1 0 0,6-2-31 0 0,27-11-1 0 0,-22 11 83 0 0,-24 11-124 0 0,19-10 256 0 0,1 0-1 0 0,0 2 1 0 0,0 0-1 0 0,0 2 1 0 0,43-8-1 0 0,-55 13-113 0 0,-1 0 2 0 0,0 1 0 0 0,-1-1 1 0 0,14 2-1 0 0,-20 0-140 0 0,-1-1 1 0 0,1 0-1 0 0,-1 1 0 0 0,1-1 0 0 0,-1 1 0 0 0,0-1 1 0 0,1 1-1 0 0,-1-1 0 0 0,0 1 0 0 0,1-1 1 0 0,-1 1-1 0 0,0-1 0 0 0,1 1 0 0 0,-1 0 0 0 0,0-1 1 0 0,0 1-1 0 0,0-1 0 0 0,0 1 0 0 0,1 1 0 0 0,-1-1 10 0 0,1 2-15 0 0,-1 0 1 0 0,1-1 0 0 0,-1 1-1 0 0,0 0 1 0 0,0 0-1 0 0,0-1 1 0 0,0 1 0 0 0,0 0-1 0 0,-1 0 1 0 0,1 0-1 0 0,-1-1 1 0 0,0 1 0 0 0,1 0-1 0 0,-1-1 1 0 0,-1 1-1 0 0,1-1 1 0 0,-3 5-1 0 0,-2 3-7 0 0,-1 0 0 0 0,-15 16-1 0 0,13-17 9 0 0,-20 22-5 0 0,-2-3 0 0 0,-35 27 0 0 0,11-10-13 0 0,-185 153-367 0 0,130-107 269 0 0,96-81 109 0 0,8-6 5 0 0,0 0 0 0 0,1 1 1 0 0,-7 6-1 0 0,25-8 117 0 0,26 0 157 0 0,1-3 0 0 0,59-6 0 0 0,-5 0 200 0 0,78-9 104 0 0,-169 15-580 0 0,35-2-37 0 0,-37 2-197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 5527 0 0,'0'-8'15046'0'0,"-5"11"-14844"0"0,1 0 1 0 0,-1 1-1 0 0,1-1 1 0 0,0 1-1 0 0,0 0 1 0 0,0 1-1 0 0,1-1 1 0 0,0 1-1 0 0,-1-1 1 0 0,2 1-1 0 0,-6 10 1 0 0,1 4 103 0 0,-11 39 0 0 0,5-13-93 0 0,-21 71 175 0 0,28-94-1261 0 0,2 0 0 0 0,1 1 0 0 0,-1 28 1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 12151 0 0,'15'-19'1291'0'0,"-14"18"-1224"0"0,0 0 0 0 0,-1 0 0 0 0,1 0 1 0 0,0 0-1 0 0,-1 0 0 0 0,1 1 0 0 0,0-1 0 0 0,0 0 0 0 0,0 1 0 0 0,0-1 1 0 0,0 0-1 0 0,0 1 0 0 0,0-1 0 0 0,0 1 0 0 0,0 0 0 0 0,2-1 1 0 0,3-3 2109 0 0,-6 4-2086 0 0,1 0 0 0 0,-1 0 0 0 0,0 0 0 0 0,1 0 0 0 0,-1 0 0 0 0,0 0 0 0 0,1 0-1 0 0,-1 1 1 0 0,0-1 0 0 0,0 0 0 0 0,1 0 0 0 0,-1 0 0 0 0,0 0 0 0 0,1 0 0 0 0,-1 0 0 0 0,0 1 0 0 0,0-1 0 0 0,0 0 0 0 0,1 0 0 0 0,-1 0 0 0 0,0 1 0 0 0,0-1 0 0 0,0 0 0 0 0,1 0 0 0 0,-1 1 0 0 0,0-1 0 0 0,0 0 0 0 0,0 0 0 0 0,0 1 0 0 0,0-1 0 0 0,1 1 0 0 0,4 9 1021 0 0,-4-10-1167 0 0,-1 4 148 0 0,1-1 0 0 0,0 1 0 0 0,-1-1 1 0 0,0 1-1 0 0,0 0 0 0 0,0-1 0 0 0,0 1 1 0 0,0-1-1 0 0,-1 1 0 0 0,-1 4 0 0 0,-12 37 283 0 0,8-29-284 0 0,5-14-84 0 0,-48 155 715 0 0,42-129-614 0 0,1 0 1 0 0,1 0 0 0 0,0 51-1 0 0,3-46-80 0 0,1-19-681 0 0,1-1-1 0 0,1 18 0 0 0,1-31-810 0 0,10 0-361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28 10591 0 0,'21'-19'1387'0'0,"-5"10"9341"0"0,-16 13-10708 0 0,-1-1 0 0 0,0 0 1 0 0,1 0-1 0 0,-1 0 0 0 0,-1 0 0 0 0,1 0 0 0 0,0-1 1 0 0,-1 1-1 0 0,1 0 0 0 0,-1 0 0 0 0,0-1 1 0 0,0 1-1 0 0,0-1 0 0 0,0 0 0 0 0,0 1 0 0 0,0-1 1 0 0,-1 0-1 0 0,1 0 0 0 0,-1-1 0 0 0,0 1 1 0 0,-2 1-1 0 0,-11 6-47 0 0,-1-1 1 0 0,-24 9-1 0 0,27-11 51 0 0,-18 6-370 0 0,-1 0 0 0 0,0-3 0 0 0,-1 0 0 0 0,0-3-1 0 0,0 0 1 0 0,0-2 0 0 0,-48-1 0 0 0,75-3 207 0 0,1-1 0 0 0,-1 0 0 0 0,1 1 0 0 0,0-2 0 0 0,-1 1 0 0 0,1-1 0 0 0,0 0 0 0 0,0 0 0 0 0,0-1 0 0 0,0 0 0 0 0,1 0 0 0 0,-1 0 0 0 0,-6-6 1 0 0,11 8-2 0 0,-6 20 34 0 0,-5 31 573 0 0,10-37-241 0 0,-1 0-1 0 0,0-1 1 0 0,-1 1-1 0 0,-7 16 1 0 0,4-15 225 0 0,-1 1-1 0 0,0-1 1 0 0,-1 0 0 0 0,-1 0-1 0 0,-18 20 1 0 0,15-23-209 0 0,5-3-69 0 0,0 0 1 0 0,-12 16-1 0 0,20-23-105 0 0,14 0-10 0 0,5-2-193 0 0,-1-2-1 0 0,0 0 1 0 0,0 0 0 0 0,29-12 0 0 0,20-3-272 0 0,-52 15 348 0 0,0 0 0 0 0,1 2 0 0 0,0-1 0 0 0,-1 2 0 0 0,30 2-1 0 0,-36 0 99 0 0,1 0 0 0 0,0 0 0 0 0,-1 1 0 0 0,0 0 0 0 0,1 1 0 0 0,-1-1 0 0 0,-1 2 0 0 0,1 0 0 0 0,0 0 0 0 0,10 9-1 0 0,-7-5 144 0 0,0 0 0 0 0,-1 1 0 0 0,0 0 0 0 0,-1 1 0 0 0,0 1-1 0 0,-1-1 1 0 0,0 2 0 0 0,-1-1 0 0 0,0 1 0 0 0,7 17-1 0 0,-15-29-158 0 0,0 0-1 0 0,0 0 0 0 0,0-1 0 0 0,0 1 0 0 0,0 0 0 0 0,0 0 0 0 0,0 0 0 0 0,0 0 0 0 0,0 0 0 0 0,0 0 0 0 0,0 0 0 0 0,-1 0 0 0 0,1 0 0 0 0,0 0 0 0 0,-1 0 0 0 0,1-1 0 0 0,-1 1 0 0 0,1 0 0 0 0,-1 0 0 0 0,1 0 0 0 0,-1-1 0 0 0,0 1 0 0 0,0 1 0 0 0,-17 12 280 0 0,-15 5-124 0 0,0-2 1 0 0,-71 24-1 0 0,14-6-17 0 0,80-30-160 0 0,-15 6 25 0 0,-36 10 0 0 0,58-20-14 0 0,3-1-12 0 0,-1 1 0 0 0,0-1 0 0 0,0 0 0 0 0,0 0 0 0 0,1 1 0 0 0,-1-1 0 0 0,0 0-1 0 0,0 0 1 0 0,0 0 0 0 0,0 0 0 0 0,1 0 0 0 0,-1 0 0 0 0,0 0 0 0 0,0-1 0 0 0,0 1 0 0 0,-1-1 0 0 0,-10-1-12 0 0,10 0-9 0 0,-21-5-10 0 0,17 8-31 0 0,-2 4-7 0 0,6-3 5 0 0,-3 5 51 0 0,1 2 13 0 0,3 0 12 0 0,3-7 47 0 0,5 2 6 0 0,3-2-1 0 0,1-2-11 0 0,3-5-91 0 0,-12 4-57 0 0,-1 1-642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84 123 3679 0 0,'0'0'1322'0'0,"-8"3"854"0"0,-25 3 492 0 0,28-6-2149 0 0,0 1 0 0 0,1-1 1 0 0,-1 1-1 0 0,0 0 1 0 0,1 0-1 0 0,-10 6 8901 0 0,20-8-10411 0 0,83-16 1548 0 0,-34 7 42 0 0,1-3-1 0 0,57-20 1 0 0,50-22-1234 0 0,-138 47 517 0 0,0 3-837 0 0,-23 5-182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13215 0 0,'0'0'6467'0'0,"0"2"-5783"0"0,-1 3-422 0 0,1 1 0 0 0,-1-1 1 0 0,0 1-1 0 0,-1-1 0 0 0,1 1 1 0 0,-1-1-1 0 0,0 0 0 0 0,0 0 1 0 0,-1 0-1 0 0,0 0 0 0 0,-4 7 1 0 0,1-2-120 0 0,0 0 1 0 0,1 0-1 0 0,0 1 1 0 0,-4 13-1 0 0,7-17-188 0 0,2-6-283 0 0,9-4-4715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6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110 136 5527 0 0,'-72'-2'4798'0'0,"34"0"5695"0"0,49 2-10117 0 0,-1-1 0 0 0,0 0-1 0 0,13-4 1 0 0,8 0-37 0 0,364-52 1388 0 0,-231 32-1315 0 0,9 0 95 0 0,-169 24-507 0 0,0 0-1 0 0,0 0 1 0 0,0 0 0 0 0,0-1 0 0 0,0 1 0 0 0,4-3-1 0 0,-6 3-68 0 0,-6 13-202 0 0,-3 1 258 0 0,0-1 0 0 0,-1 0-1 0 0,0-1 1 0 0,0 0-1 0 0,-1 0 1 0 0,-15 13-1 0 0,-3 5-9 0 0,-158 198 23 0 0,141-163 25 0 0,4 2 0 0 0,-36 77 0 0 0,73-135-8 0 0,-7 13-8 0 0,0-1 1 0 0,-1 0-1 0 0,-1-1 0 0 0,-20 26 1 0 0,26-39-117 0 0,5-5-206 0 0,2-2-147 0 0,6-8-623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10591 0 0,'0'0'819'0'0,"0"3"-534"0"0,-2 18 697 0 0,3 32 0 0 0,11 62-3274 0 0,0 12-1533 0 0,-11-77 2722 0 0,-8 68 1 0 0,-12-8 4306 0 0,-19 25 5165 0 0,23-101-6528 0 0,14-32-671 0 0,11-16-772 0 0,52-98 117 0 0,-40 69-352 0 0,32-46 1 0 0,-37 63-41 0 0,2 1 0 0 0,1 1 0 0 0,1 1 0 0 0,1 1 1 0 0,0 1-1 0 0,30-21 0 0 0,-3 10 485 0 0,-48 32-567 0 0,0-1 0 0 0,0 1 0 0 0,0-1 0 0 0,0 1 0 0 0,0 0 0 0 0,0-1 0 0 0,1 1 0 0 0,-1 0-1 0 0,0 0 1 0 0,0 0 0 0 0,0 0 0 0 0,2 0 0 0 0,-1 3 32 0 0,11 14-22 0 0,-11-11-19 0 0,-1-1-24 0 0,2 11-8 0 0,-3-4 12 0 0,0-1 0 0 0,-1 0 0 0 0,-1 1 0 0 0,0-1 0 0 0,0 0 0 0 0,-1 0 0 0 0,-7 16 0 0 0,-5 23 20 0 0,-4 58-23 0 0,18-95-27 0 0,0 0-1 0 0,1 1 1 0 0,0-1 0 0 0,1 0-1 0 0,6 26 1 0 0,-5-30-32 0 0,-1-6 42 0 0,0 1 0 0 0,0-1 0 0 0,1 1 0 0 0,-1-1 0 0 0,1 0 0 0 0,0 0 0 0 0,0 1 0 0 0,2 2 0 0 0,0 1-13 0 0,5 5-27 0 0,9 7-14 0 0,-15-18 27 0 0,-1 1-21 0 0,1 0-1 0 0,-1-1 1 0 0,1 0 0 0 0,-1 1 0 0 0,1-1-1 0 0,-1 0 1 0 0,1 0 0 0 0,-1 0 0 0 0,1-1-1 0 0,0 1 1 0 0,0-1 0 0 0,-1 1 0 0 0,1-1-1 0 0,4 0 1 0 0,3-1-477 0 0,-1 0-1 0 0,15-3 1 0 0,-21 3 378 0 0,44-12-6290 0 0,-19 3 390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0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64 7367 0 0,'1'-2'568'0'0,"27"-44"1774"0"0,-28 45-1170 0 0,8-13 4618 0 0,-29 45-5694 0 0,-1-1 0 0 0,-2-1 0 0 0,-47 46 0 0 0,-69 57-96 0 0,-159 193 0 0 0,264-281 0 0 0,2 1-1 0 0,2 1 0 0 0,-31 62 0 0 0,46-77 6 0 0,3 1 0 0 0,0 0 0 0 0,2 1 0 0 0,1 0 0 0 0,2 0 0 0 0,-5 50 0 0 0,11-64 82 0 0,1 1 0 0 0,1 0 0 0 0,1 0 1 0 0,1-1-1 0 0,0 1 0 0 0,2 0 0 0 0,0-1 0 0 0,12 32 0 0 0,-10-37 30 0 0,0 0-1 0 0,1-1 1 0 0,0 1 0 0 0,1-1-1 0 0,1-1 1 0 0,0 0 0 0 0,1 0-1 0 0,0-1 1 0 0,1 0 0 0 0,0-1 0 0 0,24 18-1 0 0,-11-13 197 0 0,0 0 0 0 0,42 18 1 0 0,72 17 286 0 0,-135-49-492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23 880 4607 0 0,'0'0'208'0'0,"-4"7"32"0"0,-3 8-854 0 0,-5 26 12300 0 0,25-49-10662 0 0,9-7-362 0 0,0-1 0 0 0,30-29 0 0 0,35-44 77 0 0,-64 63-505 0 0,355-404 1289 0 0,-334 378-1466 0 0,70-69 20 0 0,10-11-77 0 0,-118 125 11 0 0,-5 6 42 0 0,-6 11 22 0 0,-38 94-118 0 0,11-26 5 0 0,4 1 0 0 0,2 1 0 0 0,-22 130 0 0 0,44-187 39 0 0,0-1 1 0 0,2 1-1 0 0,0 0 0 0 0,1 0 0 0 0,2 0 0 0 0,0 0 0 0 0,2 0 1 0 0,7 31-1 0 0,-9-47 8 0 0,2 1 1 0 0,-1-1-1 0 0,1 0 0 0 0,0 0 1 0 0,0 0-1 0 0,5 7 0 0 0,-7-13-109 0 0,-6-12-8758 0 0,-2 3 7676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0,'0'0'440'0'0,"-1"0"-5"0"0,0 0-268 0 0,0 0 0 0 0,0 0 0 0 0,0 0 0 0 0,0 0 0 0 0,0 0 0 0 0,0 0 0 0 0,0 0 0 0 0,0 0 0 0 0,0 1 0 0 0,0-1 1 0 0,0 1-1 0 0,0-1 0 0 0,1 0 0 0 0,-1 1 0 0 0,0-1 0 0 0,0 1 0 0 0,0 0 0 0 0,1-1 0 0 0,-1 1 0 0 0,0 0 0 0 0,1-1 0 0 0,-1 1 0 0 0,0 0 0 0 0,1 0 0 0 0,-1-1 0 0 0,1 1 0 0 0,-1 0 0 0 0,1 0 0 0 0,0 0 0 0 0,-1 0 1 0 0,1 0-1 0 0,0 0 0 0 0,-1 2 0 0 0,1-3-168 0 0,0 2 103 0 0,-1 1 0 0 0,1-1 0 0 0,0 1 1 0 0,0-1-1 0 0,-1 1 0 0 0,2-1 0 0 0,-1 1 1 0 0,0-1-1 0 0,1 1 0 0 0,-1-1 0 0 0,1 1 1 0 0,-1-1-1 0 0,1 0 0 0 0,0 1 0 0 0,0-1 1 0 0,0 0-1 0 0,1 0 0 0 0,-1 1 1 0 0,0-1-1 0 0,1 0 0 0 0,0 0 0 0 0,-1 0 1 0 0,1-1-1 0 0,0 1 0 0 0,0 0 0 0 0,3 2 1 0 0,0-1 41 0 0,1 1 1 0 0,-1-1-1 0 0,1 0 1 0 0,0 0-1 0 0,0-1 1 0 0,0 0 0 0 0,0 0-1 0 0,0 0 1 0 0,10 1-1 0 0,3-1 10 0 0,1-1 0 0 0,-1-1 1 0 0,0-1-1 0 0,26-4 0 0 0,74-21-906 0 0,-74 12-1158 0 0,-16 3-3217 0 0,-8 2-663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14 313 2303 0 0,'1'39'-282'0'0,"-8"20"5670"0"0,4-40-1702 0 0,-2 32 2830 0 0,5-54-6323 0 0,1 0 0 0 0,0 1 0 0 0,-1-1 0 0 0,1 0 0 0 0,0 0 0 0 0,1 1 0 0 0,-1-1 0 0 0,3-4 0 0 0,-1 1 66 0 0,50-114 830 0 0,-39 82-933 0 0,3 0 0 0 0,0 1-1 0 0,39-56 1 0 0,-50 84-179 0 0,8-10 51 0 0,21-24 0 0 0,-30 38-65 0 0,1 0-1 0 0,-1 0 0 0 0,1 0 1 0 0,0 1-1 0 0,0 0 1 0 0,0 0-1 0 0,0 0 1 0 0,1 1-1 0 0,6-3 1 0 0,-8 5-142 0 0,0 0 1 0 0,0 0 0 0 0,-1 1 0 0 0,1-1 0 0 0,7 1 0 0 0,14 2-3647 0 0,-16-1-2179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41 100 11255 0 0,'0'0'1023'0'0,"-5"7"-822"0"0,3-5-10 0 0,1-1 0 0 0,0 1-1 0 0,0 0 1 0 0,0 0 0 0 0,0-1-1 0 0,0 1 1 0 0,0 0 0 0 0,1 0-1 0 0,-1 0 1 0 0,1 0 0 0 0,-1 0-1 0 0,1 0 1 0 0,0 0 0 0 0,-1 0-1 0 0,1 0 1 0 0,0 0 0 0 0,1 3-1 0 0,-1 0-42 0 0,0-4-45 0 0,1 1-1 0 0,-1-1 0 0 0,0 1 0 0 0,1 0 1 0 0,-1-1-1 0 0,1 1 0 0 0,-1-1 1 0 0,1 0-1 0 0,0 1 0 0 0,-1-1 1 0 0,1 1-1 0 0,0-1 0 0 0,0 0 0 0 0,0 0 1 0 0,0 1-1 0 0,0-1 0 0 0,1 0 1 0 0,-1 0-1 0 0,0 0 0 0 0,0 0 1 0 0,1 0-1 0 0,-1-1 0 0 0,0 1 0 0 0,1 0 1 0 0,-1-1-1 0 0,1 1 0 0 0,-1-1 1 0 0,1 1-1 0 0,-1-1 0 0 0,4 1 1 0 0,4 0 114 0 0,0-1 1 0 0,0 1-1 0 0,0-1 1 0 0,12-2-1 0 0,-15 1-53 0 0,23-3 58 0 0,0-1 0 0 0,0-2 0 0 0,50-17 1 0 0,79-44 461 0 0,-139 59-825 0 0,-1-1 0 0 0,33-22-1 0 0,-51 32 118 0 0,0-1 1 0 0,1 1-1 0 0,-1 0 0 0 0,0 0 0 0 0,0 0 1 0 0,1-1-1 0 0,-1 1 0 0 0,0 0 0 0 0,0 0 1 0 0,1-1-1 0 0,-1 1 0 0 0,0 0 0 0 0,0 0 1 0 0,0-1-1 0 0,1 1 0 0 0,-1 0 0 0 0,0-1 1 0 0,0 1-1 0 0,0 0 0 0 0,0 0 0 0 0,0-1 0 0 0,0 1 1 0 0,0 0-1 0 0,0-1 0 0 0,0 1 0 0 0,0 0 1 0 0,0-1-1 0 0,0 1 0 0 0,0 0 0 0 0,0-1 1 0 0,0 1-1 0 0,0 0 0 0 0,0-1 0 0 0,-1 0-7 0 0,1 0 0 0 0,-1 1 0 0 0,0-1-1 0 0,1 1 1 0 0,-1-1 0 0 0,0 0 0 0 0,1 1-1 0 0,-1 0 1 0 0,0-1 0 0 0,0 1 0 0 0,0-1-1 0 0,-1 1 1 0 0,-2-2-27 0 0,1 1 1 0 0,-1 0-1 0 0,0 1 0 0 0,0-1 1 0 0,-5 0-1 0 0,-36 6-57 0 0,1 2 1 0 0,0 2-1 0 0,-62 21 0 0 0,57-15 117 0 0,33-11 39 0 0,0 2 0 0 0,0 0 1 0 0,1 1-1 0 0,0 0 0 0 0,0 1 0 0 0,1 1 1 0 0,0 1-1 0 0,1 0 0 0 0,-14 12 0 0 0,22-16-2 0 0,0-1 0 0 0,0 1-1 0 0,1 0 1 0 0,-1 0-1 0 0,1 0 1 0 0,1 0-1 0 0,-1 1 1 0 0,1 0-1 0 0,-4 13 1 0 0,5-14-9 0 0,1 0 0 0 0,0 0 1 0 0,1 0-1 0 0,-1 0 0 0 0,1 0 1 0 0,1 0-1 0 0,-1 0 1 0 0,1 0-1 0 0,0 0 0 0 0,0 0 1 0 0,0-1-1 0 0,1 1 0 0 0,4 9 1 0 0,-2-7-16 0 0,0-1 1 0 0,0 1 0 0 0,1-1 0 0 0,0 0 0 0 0,0-1-1 0 0,1 1 1 0 0,0-1 0 0 0,0 0 0 0 0,0 0 0 0 0,1-1 0 0 0,0 0-1 0 0,0 0 1 0 0,0 0 0 0 0,1-1 0 0 0,-1 0 0 0 0,1-1-1 0 0,0 0 1 0 0,0 0 0 0 0,16 3 0 0 0,-15-4-316 0 0,0-1 0 0 0,-1 0 0 0 0,1 0 0 0 0,0-1 0 0 0,0-1 1 0 0,0 1-1 0 0,9-3 0 0 0,5-2-1959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157 180 1839 0 0,'22'-14'-24'0'0,"40"-21"0"0"0,26-5 4071 0 0,-11 6 3814 0 0,-68 30-7509 0 0,0-1-1 0 0,0 0 1 0 0,0-1-1 0 0,0 0 1 0 0,11-11 1773 0 0,-35 7-1161 0 0,12 9-915 0 0,0 0 0 0 0,0 1-1 0 0,0-1 1 0 0,-1 1 0 0 0,1 0 0 0 0,0 0 0 0 0,-1 0-1 0 0,1 0 1 0 0,-5 1 0 0 0,-31 10 79 0 0,30-9-125 0 0,-25 9 135 0 0,2 2 0 0 0,-1 1 0 0 0,2 1 0 0 0,0 2 0 0 0,1 1 0 0 0,0 1 0 0 0,2 1 0 0 0,-41 39 0 0 0,62-53-38 0 0,1 1-1 0 0,0 0 0 0 0,0 0 1 0 0,1 0-1 0 0,0 0 0 0 0,-6 13 1 0 0,10-19-86 0 0,0 1 0 0 0,0 0 0 0 0,1-1 0 0 0,-1 1 0 0 0,0 0 0 0 0,1 0 1 0 0,-1-1-1 0 0,1 1 0 0 0,0 0 0 0 0,0 0 0 0 0,-1 0 0 0 0,1 0 0 0 0,0-1 0 0 0,1 1 0 0 0,-1 0 1 0 0,0 0-1 0 0,1 0 0 0 0,-1-1 0 0 0,0 1 0 0 0,1 0 0 0 0,0 0 0 0 0,0-1 0 0 0,-1 1 1 0 0,1 0-1 0 0,0-1 0 0 0,0 1 0 0 0,0-1 0 0 0,1 1 0 0 0,-1-1 0 0 0,0 0 0 0 0,0 1 0 0 0,1-1 1 0 0,-1 0-1 0 0,1 0 0 0 0,-1 0 0 0 0,1 0 0 0 0,3 1 0 0 0,-2 0 4 0 0,1-1 0 0 0,0 0 1 0 0,0 0-1 0 0,0 0 0 0 0,0-1 0 0 0,0 1 0 0 0,0-1 0 0 0,1 0 0 0 0,-1 0 0 0 0,0 0 0 0 0,8-2 1 0 0,3-1 57 0 0,25-10 1 0 0,95-39-63 0 0,-115 43-109 0 0,0-2 0 0 0,-1 0 0 0 0,-1 0 1 0 0,27-23-1 0 0,-41 31-76 0 0,-5 4 79 0 0,-6 10 67 0 0,-8 10 69 0 0,15-21-43 0 0,-9 18 238 0 0,-9 23 0 0 0,16-36-191 0 0,0 0 0 0 0,0 0 0 0 0,1 1 0 0 0,0-1-1 0 0,0 0 1 0 0,1 1 0 0 0,-1-1 0 0 0,1 0 0 0 0,0 1-1 0 0,1 5 1 0 0,0-9-40 0 0,0 1 1 0 0,0-1-1 0 0,0 0 0 0 0,0 0 1 0 0,0 0-1 0 0,0 0 0 0 0,0 0 0 0 0,1-1 1 0 0,-1 1-1 0 0,1 0 0 0 0,-1 0 1 0 0,1-1-1 0 0,0 1 0 0 0,-1-1 1 0 0,1 0-1 0 0,0 1 0 0 0,0-1 0 0 0,0 0 1 0 0,0 0-1 0 0,0 0 0 0 0,1-1 1 0 0,-1 1-1 0 0,0 0 0 0 0,3 0 0 0 0,6 1-27 0 0,0 0-1 0 0,-1-1 1 0 0,20 0-1 0 0,33-4-994 0 0,-21-3-4397 0 0,-6-2-1469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48 9935 0 0,'5'-5'229'0'0,"0"-1"0"0"0,1 1 0 0 0,0 0-1 0 0,0 1 1 0 0,0-1 0 0 0,1 1 0 0 0,-1 0-1 0 0,15-5 2256 0 0,-20 10-1398 0 0,0 3-904 0 0,1-1 0 0 0,-1 1 0 0 0,0-1 0 0 0,0 1 0 0 0,0-1 0 0 0,0 1 0 0 0,-1 0 0 0 0,1 0-1 0 0,-1-1 1 0 0,0 1 0 0 0,0 0 0 0 0,0-1 0 0 0,-1 1 0 0 0,1 0 0 0 0,-3 6 0 0 0,-2 7 200 0 0,-1 0 0 0 0,-9 18-1 0 0,6-15-38 0 0,-47 89 698 0 0,8-20-419 0 0,-10 27-134 0 0,-5-2-1 0 0,-79 106 1 0 0,114-179-477 0 0,-41 55-11 0 0,59-85 4 0 0,-4 5-426 0 0,-14 24 0 0 0,27-39 24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48 4607 0 0,'-11'0'486'0'0,"0"1"-1"0"0,-14 1 1 0 0,-5 7 14420 0 0,38-1-14277 0 0,-5-6-566 0 0,-1-1 1 0 0,1 1-1 0 0,0-1 0 0 0,0 0 1 0 0,-1 0-1 0 0,1 0 0 0 0,0 0 1 0 0,0-1-1 0 0,0 1 0 0 0,0-1 1 0 0,4 1-1 0 0,36-3 362 0 0,-24 0-265 0 0,466-45-1026 0 0,-423 34-1509 0 0,-1 1-4571 0 0,-33 9 1412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3679 0 0,'0'1'3531'0'0,"0"2"-3053"0"0,1 1-1 0 0,-1-1 1 0 0,-1 0 0 0 0,1 0 0 0 0,0 0-1 0 0,-1 0 1 0 0,1 0 0 0 0,-1 0-1 0 0,0 0 1 0 0,0 0 0 0 0,0 0 0 0 0,-1-1-1 0 0,1 1 1 0 0,-1 0 0 0 0,-3 4-1 0 0,-3 4 103 0 0,-1 0 0 0 0,-14 12-1 0 0,8-8 138 0 0,-3 3-267 0 0,-60 69 1175 0 0,65-71-1267 0 0,1 1 0 0 0,0 0-1 0 0,-14 30 1 0 0,24-43-277 0 0,0 1 0 0 0,0-1 0 0 0,1 1 0 0 0,0-1 0 0 0,0 1 0 0 0,0-1 0 0 0,0 1 0 0 0,1 0 0 0 0,-1-1 0 0 0,2 8 0 0 0,-1-10-43 0 0,0 0 0 0 0,0 0 0 0 0,1 0 0 0 0,-1-1 0 0 0,1 1 0 0 0,0 0 0 0 0,0 0 0 0 0,-1-1 0 0 0,1 1 0 0 0,0-1 0 0 0,0 1 0 0 0,0 0 0 0 0,1-1 0 0 0,-1 0 0 0 0,0 1 0 0 0,0-1 0 0 0,1 0 1 0 0,-1 0-1 0 0,1 0 0 0 0,-1 0 0 0 0,1 0 0 0 0,0 0 0 0 0,-1 0 0 0 0,1 0 0 0 0,0 0 0 0 0,-1-1 0 0 0,1 1 0 0 0,0-1 0 0 0,2 1 0 0 0,3 0 35 0 0,-1-1 1 0 0,0 0-1 0 0,0 0 0 0 0,1 0 1 0 0,-1 0-1 0 0,0-1 0 0 0,7-2 1 0 0,43-14 256 0 0,-36 11-243 0 0,7-3 26 0 0,44-22 0 0 0,-58 24-82 0 0,0 0 0 0 0,0-1 0 0 0,-1-1-1 0 0,22-20 1 0 0,-30 26-27 0 0,-1 0-1 0 0,-1 0 1 0 0,1-1-1 0 0,0 1 1 0 0,-1-1-1 0 0,1 0 1 0 0,-1 1 0 0 0,2-7-1 0 0,-3 9-2 0 0,-1-1 0 0 0,0 1 0 0 0,0 0 0 0 0,1-1 0 0 0,-1 1 0 0 0,0 0 0 0 0,0-1 0 0 0,0 1 0 0 0,0 0 0 0 0,0-1 0 0 0,-1 1 0 0 0,1 0 0 0 0,0-1 0 0 0,-1 1 0 0 0,1 0 0 0 0,-1 0 0 0 0,1-1 0 0 0,-1 1 0 0 0,1 0 0 0 0,-1 0 0 0 0,0 0 0 0 0,0 0 0 0 0,0 0 0 0 0,0 0 0 0 0,1 0 0 0 0,-1 0 0 0 0,0 0 0 0 0,-1 0 0 0 0,1 0 0 0 0,0 0 0 0 0,-1 0 0 0 0,-10-5-94 0 0,-1 0 1 0 0,1 1-1 0 0,-1 1 0 0 0,0 0 1 0 0,-27-4-1 0 0,15 3 1 0 0,12 2-168 0 0,5 2 282 0 0,1-1 0 0 0,-1 1-1 0 0,1-2 1 0 0,-8-2 0 0 0,14 5-113 0 0,0-1-1 0 0,0 1 1 0 0,-1-1 0 0 0,1 1-1 0 0,0-1 1 0 0,0 0-1 0 0,0 1 1 0 0,0-1 0 0 0,0 0-1 0 0,0 0 1 0 0,1 0-1 0 0,-1 0 1 0 0,0 0 0 0 0,0 0-1 0 0,0 0 1 0 0,1 0 0 0 0,-1 0-1 0 0,1 0 1 0 0,-1 0-1 0 0,1-1 1 0 0,-1 1 0 0 0,1 0-1 0 0,0 0 1 0 0,-1 0 0 0 0,1-1-1 0 0,0 1 1 0 0,0 0-1 0 0,0 0 1 0 0,0-1 0 0 0,0-1-1 0 0,5-14-1292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129 235 4607 0 0,'0'0'3487'0'0,"0"12"901"0"0,0 14-2965 0 0,-1-1 1 0 0,-1 1-1 0 0,-6 27 0 0 0,5-39-1047 0 0,-1 0-1 0 0,-11 27 0 0 0,13-36-291 0 0,-1-1 0 0 0,1 1 1 0 0,-1 0-1 0 0,0-1 0 0 0,0 0 0 0 0,0 0 0 0 0,-1 0 0 0 0,0 0 1 0 0,1 0-1 0 0,-1-1 0 0 0,-7 5 0 0 0,10-7 18 0 0,-1-1-69 0 0,1 1 0 0 0,-1-1 0 0 0,0 0 0 0 0,1 0 0 0 0,-1 1 0 0 0,1-1 0 0 0,-1-1 0 0 0,0 1 0 0 0,-2 0 0 0 0,2-2-10 0 0,0 1 0 0 0,-1-1 1 0 0,1 1-1 0 0,1-1 0 0 0,-1 0 0 0 0,0 0 0 0 0,0 0 0 0 0,1 0 0 0 0,-1 0 0 0 0,1 0 1 0 0,-1 0-1 0 0,1-1 0 0 0,0 1 0 0 0,0 0 0 0 0,-1-5 0 0 0,1 2-3 0 0,0 0 1 0 0,0 1-1 0 0,1-1 0 0 0,-1 0 0 0 0,1 0 0 0 0,1 1 0 0 0,-1-1 1 0 0,2-5-1 0 0,0-2 4 0 0,1 1 0 0 0,1 0 0 0 0,0 0 0 0 0,0 0 0 0 0,1 0 0 0 0,10-14 0 0 0,3-1 22 0 0,1 0-1 0 0,1 2 1 0 0,31-29 0 0 0,77-58-61 0 0,-102 89 23 0 0,-13 11-7 0 0,0 1 0 0 0,29-16 0 0 0,-38 23-12 0 0,1 1-1 0 0,0 0 1 0 0,0 0-1 0 0,0 0 0 0 0,0 1 1 0 0,0-1-1 0 0,0 1 1 0 0,0 0-1 0 0,0 1 1 0 0,0-1-1 0 0,1 1 1 0 0,-1 0-1 0 0,8 2 1 0 0,-11-2-111 0 0,1 1 1 0 0,-1 0 0 0 0,1 0 0 0 0,-1 1-1 0 0,0-1 1 0 0,1 0 0 0 0,-1 1 0 0 0,0 0-1 0 0,0-1 1 0 0,2 3 0 0 0,5 3-1707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94 2303 0 0,'15'-28'134'0'0,"-1"0"1183"0"0,-2 10 2638 0 0,4-1 5294 0 0,-16 22-9089 0 0,1 5-76 0 0,-1 1 1 0 0,-1-1-1 0 0,0 0 0 0 0,0 1 1 0 0,-2 8-1 0 0,-15 44 333 0 0,9-31-248 0 0,-124 359 1140 0 0,72-242-1222 0 0,-109 235-398 0 0,84-236-321 0 0,85-144 552 0 0,1-6 16 0 0,0 1 67 0 0,-1-1 1 0 0,1 1-1 0 0,1 0 1 0 0,-1-1-1 0 0,0 1 1 0 0,1-1-1 0 0,0 1 1 0 0,0 0-1 0 0,0-1 1 0 0,3-5 0 0 0,20-37 58 0 0,-20 38-59 0 0,31-58-3 0 0,18-31 0 0 0,-6 20 85 0 0,42-62 311 0 0,-76 122-344 0 0,0 1 1 0 0,1 1-1 0 0,0 0 0 0 0,1 1 1 0 0,31-23-1 0 0,-41 34 8 0 0,0 0 1 0 0,0 0-1 0 0,0 0 0 0 0,0 0 1 0 0,0 1-1 0 0,1 0 1 0 0,-1 0-1 0 0,1 0 0 0 0,-1 1 1 0 0,1 0-1 0 0,0 0 0 0 0,-1 0 1 0 0,7 1-1 0 0,12 2 95 0 0,-18 0-137 0 0,0 1 3 0 0,-2-2-8 0 0,0 0 0 0 0,0 0 0 0 0,0 1 1 0 0,-1 0-1 0 0,1 0 0 0 0,0 0 0 0 0,-1 0 1 0 0,1 0-1 0 0,-1 1 0 0 0,0-1 0 0 0,0 1 1 0 0,0 0-1 0 0,0 0 0 0 0,0 0 0 0 0,4 7 1 0 0,-5-5 7 0 0,1 0 0 0 0,-1 1 1 0 0,0-1-1 0 0,-1 0 0 0 0,1 1 1 0 0,-1-1-1 0 0,0 1 0 0 0,-1-1 1 0 0,1 1-1 0 0,-1 0 0 0 0,-1 7 1 0 0,1 1-2 0 0,-1 0 0 0 0,-1-1 0 0 0,0 1 1 0 0,-1-1-1 0 0,0 1 0 0 0,-1-1 1 0 0,-1 0-1 0 0,-9 19 0 0 0,8-21-10 0 0,-20 38 20 0 0,-36 51 0 0 0,51-86-38 0 0,0 0 0 0 0,0 0 0 0 0,-2-1 0 0 0,0 0 1 0 0,0-1-1 0 0,-1-1 0 0 0,-25 16 0 0 0,23-17-16 0 0,-79 43-145 0 0,75-43 141 0 0,-1-1 0 0 0,-37 11 0 0 0,23-15-42 0 0,35-5 69 0 0,0 0 0 0 0,-1 1 0 0 0,1-1 0 0 0,0 0 1 0 0,0 0-1 0 0,0 0 0 0 0,0 0 0 0 0,0 0 0 0 0,0 0 0 0 0,0 0 0 0 0,0 0 0 0 0,0 0 0 0 0,0 0 0 0 0,0 0 0 0 0,0 0 0 0 0,0 0 0 0 0,0 0 0 0 0,0 0 1 0 0,-1 0-1 0 0,1 0 0 0 0,0-1 0 0 0,0 1 0 0 0,0 0 0 0 0,0 0 0 0 0,0 0 0 0 0,0 0 0 0 0,0 0 0 0 0,0 0 0 0 0,0 0 0 0 0,0 0 0 0 0,0 0 0 0 0,0 0 1 0 0,0 0-1 0 0,0 0 0 0 0,0 0 0 0 0,0 0 0 0 0,0 0 0 0 0,0 0 0 0 0,0 0 0 0 0,0 0 0 0 0,0 0 0 0 0,0 0 0 0 0,0-1 0 0 0,0 1 0 0 0,0 0 1 0 0,0 0-1 0 0,0 0 0 0 0,0 0 0 0 0,0 0 0 0 0,0 0 0 0 0,0 0 0 0 0,0 0 0 0 0,0 0 0 0 0,0 0 0 0 0,0 0 0 0 0,0 0 0 0 0,0 0 0 0 0,0 0 0 0 0,0 0 1 0 0,0-1-1 0 0,0 1 0 0 0,0 0 0 0 0,0 0 0 0 0,0 0 0 0 0,0 0 0 0 0,0 0 0 0 0,0 0 0 0 0,0 0 0 0 0,1-6-21 0 0,1 0 0 0 0,-1 0 0 0 0,1-1 0 0 0,1 2-1 0 0,-1-1 1 0 0,1 0 0 0 0,0 0 0 0 0,0 1 0 0 0,6-8 0 0 0,15-17-1347 0 0,2 3-3393 0 0,1 4-1406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7831 0 0,'0'0'706'0'0,"1"1"-253"0"0,0 2 399 0 0,-1 0 0 0 0,1 0 1 0 0,-1 0-1 0 0,1 0 0 0 0,-1 0 0 0 0,0 0 0 0 0,0 0 1 0 0,-1 0-1 0 0,1 0 0 0 0,-2 6 0 0 0,-12 31 191 0 0,3-10-284 0 0,-15 35 359 0 0,16-44-742 0 0,-7 24 1 0 0,11-26-310 0 0,2-8-117 0 0,1 0 1 0 0,0 0-1 0 0,1 0 0 0 0,-2 21 0 0 0,4-30-779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0,'0'0'176'0'0,"10"2"-176"0"0,1 0 1288 0 0,1 3 240 0 0,0-2 40 0 0,0 3-3968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77 5527 0 0,'1'-1'6448'0'0,"29"-21"-3408"0"0,-14 11-2012 0 0,20-18 0 0 0,-34 26-933 0 0,1-1-4 0 0,-2 2 205 0 0,-20-3 53 0 0,14 6-281 0 0,1-1 1 0 0,0 0-1 0 0,-1 1 1 0 0,1 0-1 0 0,-1 0 1 0 0,1 0-1 0 0,0 0 1 0 0,0 1-1 0 0,0 0 1 0 0,0 0-1 0 0,0 0 0 0 0,0 0 1 0 0,-5 4-1 0 0,-4 3 72 0 0,1 2 0 0 0,-15 14-1 0 0,9-7-58 0 0,1 1 0 0 0,1 1-1 0 0,1 0 1 0 0,1 1 0 0 0,-13 24-1 0 0,26-43-18 0 0,19 6 96 0 0,-14-8-136 0 0,1 0-1 0 0,-1 0 0 0 0,1-1 1 0 0,-1 1-1 0 0,1-1 1 0 0,-1-1-1 0 0,0 1 0 0 0,1-1 1 0 0,-1 1-1 0 0,5-4 1 0 0,8-4 11 0 0,17-14 0 0 0,-13 9-31 0 0,-18 13-3 0 0,9-12-15 0 0,-11 11-65 0 0,-1 5-86 0 0,-1 0 145 0 0,1 0 0 0 0,-1-1 0 0 0,0 1 0 0 0,0 0 0 0 0,0-1 0 0 0,-2 4 0 0 0,-3 7-25 0 0,-14 56-15 0 0,3 0 0 0 0,-11 92 1 0 0,21-116 19 0 0,-13 125 37 0 0,2 176-1 0 0,17-334 15 0 0,-4 83-25 0 0,4-83 65 0 0,-1 0 0 0 0,-1-1 1 0 0,1 1-1 0 0,-2-1 0 0 0,-8 20 0 0 0,11-28-14 0 0,-1 0-1 0 0,0 0 1 0 0,0 0 0 0 0,0 0-1 0 0,0 0 1 0 0,0-1-1 0 0,0 1 1 0 0,-1-1-1 0 0,1 0 1 0 0,-1 1 0 0 0,0-1-1 0 0,0 0 1 0 0,0 0-1 0 0,0-1 1 0 0,-5 3-1 0 0,3-2 20 0 0,1-1-1 0 0,-1 0 0 0 0,0 0 0 0 0,1-1 0 0 0,-1 0 0 0 0,0 1 0 0 0,1-1 0 0 0,-1-1 0 0 0,0 1 0 0 0,-6-2 0 0 0,-3-2 26 0 0,0 0 0 0 0,-1-1-1 0 0,2-1 1 0 0,-1 0 0 0 0,1-1-1 0 0,-14-10 1 0 0,18 12-238 0 0,1-1 0 0 0,0 0 0 0 0,0-1 0 0 0,1 0 0 0 0,-10-13 0 0 0,15 17 11 0 0,0 0 0 0 0,1-1 1 0 0,-1 1-1 0 0,1-1 1 0 0,0 1-1 0 0,0-1 0 0 0,0 0 1 0 0,1 1-1 0 0,0-1 1 0 0,-1 0-1 0 0,1 1 0 0 0,1-5 1 0 0,-1 1-258 0 0,1 0 1 0 0,0 0-1 0 0,1 1 1 0 0,-1-1-1 0 0,1 0 0 0 0,6-12 1 0 0,2-5-1395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6 7831 0 0,'-5'-6'6824'0'0,"1"11"-6632"0"0,-1 1 0 0 0,1-1 1 0 0,0 1-1 0 0,1 0 0 0 0,-6 12 0 0 0,-12 37 540 0 0,12-32-409 0 0,-23 63 448 0 0,-126 363 960 0 0,145-407-1363 0 0,-30 64 0 0 0,43-106-366 0 0,0 0 0 0 0,0 0 1 0 0,-1 0-1 0 0,1 0 0 0 0,0 0 1 0 0,-1 0-1 0 0,1 0 0 0 0,0 0 1 0 0,-1 0-1 0 0,1 0 0 0 0,0 0 1 0 0,0 0-1 0 0,-1 0 0 0 0,1 0 1 0 0,0 0-1 0 0,-1 0 0 0 0,1 0 1 0 0,0-1-1 0 0,0 1 0 0 0,-1 0 1 0 0,1 0-1 0 0,0 0 1 0 0,0 0-1 0 0,-1-1 0 0 0,1 1 1 0 0,0 0-1 0 0,0 0 0 0 0,-1 0 1 0 0,1-1-1 0 0,0 1 0 0 0,-8-7-28 0 0,5 2-60 0 0,1 1 0 0 0,-1-1 1 0 0,1 0-1 0 0,0 0 0 0 0,0 0 0 0 0,0 0 0 0 0,1 0 0 0 0,-1 0 0 0 0,1 0 1 0 0,0-9-1 0 0,0 6-55 0 0,1 0 0 0 0,0 0 0 0 0,1 0-1 0 0,-1 0 1 0 0,1 0 0 0 0,4-12 0 0 0,-3 16 139 0 0,0-1 1 0 0,0 1-1 0 0,0 0 0 0 0,1 0 0 0 0,0 0 1 0 0,0 0-1 0 0,0 1 0 0 0,0-1 0 0 0,1 1 1 0 0,-1-1-1 0 0,1 1 0 0 0,0 0 0 0 0,0 1 1 0 0,0-1-1 0 0,0 1 0 0 0,9-4 0 0 0,0 0 116 0 0,-1 1-1 0 0,2 1 0 0 0,-1 0 0 0 0,21-2 0 0 0,-30 5-55 0 0,0 0-1 0 0,1 0 0 0 0,-1 1 1 0 0,0 0-1 0 0,1 0 1 0 0,-1 0-1 0 0,0 0 1 0 0,1 1-1 0 0,-1 0 0 0 0,0 0 1 0 0,0 0-1 0 0,1 0 1 0 0,-1 1-1 0 0,5 2 1 0 0,-6-2-51 0 0,-1-1 0 0 0,1 1 0 0 0,-1 0 0 0 0,0 0 0 0 0,1 1 0 0 0,-1-1 1 0 0,0 0-1 0 0,0 1 0 0 0,0-1 0 0 0,-1 1 0 0 0,1 0 0 0 0,0-1 1 0 0,-1 1-1 0 0,0 0 0 0 0,0 0 0 0 0,0 0 0 0 0,0 0 0 0 0,0 0 0 0 0,-1 0 1 0 0,1 5-1 0 0,1 0 5 0 0,0 7 60 0 0,-1 0 0 0 0,0 26 0 0 0,-1-26-666 0 0,0 1 0 0 0,3 15 1 0 0,-1-21-330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 13559 0 0,'0'0'1231'0'0,"1"-1"-1014"0"0,5-5 1887 0 0,-10 17-1297 0 0,-14 33 139 0 0,-41 125 797 0 0,29-50-1292 0 0,-49 154 120 0 0,73-256-1060 0 0,-7 18 1143 0 0,10-11-8658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11975 0 0,'0'0'1458'0'0,"0"10"2687"0"0,2-8-3980 0 0,0 1 1 0 0,0-1-1 0 0,0 0 0 0 0,1 0 0 0 0,-1 0 1 0 0,0-1-1 0 0,1 1 0 0 0,-1 0 1 0 0,1-1-1 0 0,-1 0 0 0 0,1 1 1 0 0,0-1-1 0 0,0 0 0 0 0,0-1 0 0 0,-1 1 1 0 0,1 0-1 0 0,0-1 0 0 0,0 1 1 0 0,6-1-1 0 0,7 0 123 0 0,1 0-1 0 0,22-4 1 0 0,-26 2 60 0 0,274-50 1622 0 0,-163 25-1868 0 0,-88 20-268 0 0,16-4-382 0 0,-19 5-6516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18 2303 0 0,'-2'0'167'0'0,"-12"7"-509"0"0,-14 7 3417 0 0,2 5 3484 0 0,-4 7-2497 0 0,-32 33-1052 0 0,56-52-2800 0 0,0 0-1 0 0,0 1 1 0 0,1-1 0 0 0,0 1-1 0 0,0 0 1 0 0,-6 15 0 0 0,4 10 411 0 0,7-32-604 0 0,0-1-1 0 0,0 1 1 0 0,0 0 0 0 0,0 0-1 0 0,0-1 1 0 0,0 1-1 0 0,1 0 1 0 0,-1 0 0 0 0,0-1-1 0 0,1 1 1 0 0,-1 0-1 0 0,0-1 1 0 0,1 1-1 0 0,-1 0 1 0 0,1-1 0 0 0,-1 1-1 0 0,1-1 1 0 0,-1 1-1 0 0,1-1 1 0 0,0 1 0 0 0,0 0-1 0 0,13 8 150 0 0,-8-8-129 0 0,-1 0 0 0 0,0 1 0 0 0,0-2 0 0 0,1 1-1 0 0,-1-1 1 0 0,0 0 0 0 0,1 0 0 0 0,5-1 0 0 0,3 0 7 0 0,25-7 0 0 0,-39 8-44 0 0,13-4 17 0 0,1 0-1 0 0,0 0 1 0 0,-1-1 0 0 0,18-10 0 0 0,-28 13-10 0 0,-1 1-1 0 0,1-1 1 0 0,-1 0 0 0 0,1 0 0 0 0,-1 0 0 0 0,0 0 0 0 0,0-1-1 0 0,1 1 1 0 0,-2-1 0 0 0,1 1 0 0 0,2-5 0 0 0,-3 5 0 0 0,0 0 0 0 0,-1 0 0 0 0,1 0 0 0 0,-1 0 1 0 0,1 0-1 0 0,-1-1 0 0 0,0 1 0 0 0,0 0 0 0 0,0 0 0 0 0,0 0 1 0 0,0 0-1 0 0,-1 0 0 0 0,1 0 0 0 0,-1 0 0 0 0,1 0 0 0 0,-1 0 1 0 0,0 0-1 0 0,1 0 0 0 0,-3-2 0 0 0,-4-9 5 0 0,-1 1 0 0 0,-1 0 0 0 0,0 0 0 0 0,-16-15 0 0 0,5 5-8 0 0,20 21-23 0 0,-1 0 1 0 0,0 1-1 0 0,1-1 0 0 0,-1 0 0 0 0,0 0 0 0 0,1 0 0 0 0,-1 0 1 0 0,1 1-1 0 0,-1-1 0 0 0,1 0 0 0 0,0 0 0 0 0,-1 0 0 0 0,1 0 1 0 0,0 0-1 0 0,0 0 0 0 0,0 0 0 0 0,-1 0 0 0 0,1 0 0 0 0,0 0 1 0 0,0 0-1 0 0,0 0 0 0 0,1 0 0 0 0,-1 0 0 0 0,0 0 0 0 0,0 0 1 0 0,0 0-1 0 0,1-1 0 0 0,1-1-227 0 0,0 1 1 0 0,0-1-1 0 0,0 1 1 0 0,0-1-1 0 0,0 1 0 0 0,0 0 1 0 0,5-3-1 0 0,8-6-1534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469 508 8751 0 0,'0'0'5984'0'0,"11"3"-4021"0"0,-6-4-1637 0 0,0-1 1 0 0,0 1-1 0 0,0-1 1 0 0,-1 0-1 0 0,1-1 0 0 0,0 1 1 0 0,-1-1-1 0 0,0 0 1 0 0,1 0-1 0 0,-1 0 1 0 0,5-5-1 0 0,6-8 195 0 0,19-25 1 0 0,-12 14-378 0 0,-3 5-117 0 0,-1-1 1 0 0,-1-1 0 0 0,-1 0-1 0 0,-2-1 1 0 0,0-1 0 0 0,14-37-1 0 0,-23 48-128 0 0,0-1-1 0 0,-2 0 1 0 0,3-17-1 0 0,-5 24-32 0 0,0 1-1 0 0,-1 0 0 0 0,0-1 0 0 0,-1 1 1 0 0,0 0-1 0 0,0 0 0 0 0,-5-16 0 0 0,6 23 97 0 0,-1 0 1 0 0,1-1-1 0 0,-1 1 0 0 0,1 0 0 0 0,-1-1 0 0 0,0 1 1 0 0,0 0-1 0 0,1 0 0 0 0,-1 0 0 0 0,0 0 1 0 0,0 0-1 0 0,0 0 0 0 0,0 0 0 0 0,0 0 0 0 0,0 0 1 0 0,-1 0-1 0 0,1 0 0 0 0,0 0 0 0 0,0 1 1 0 0,-3-2-1 0 0,1 2 1 0 0,1-1 1 0 0,-1 1 0 0 0,1 0 0 0 0,0 0-1 0 0,-1 0 1 0 0,1 0 0 0 0,-1 0 0 0 0,1 0-1 0 0,0 1 1 0 0,-1-1 0 0 0,-2 2 0 0 0,-5 2-16 0 0,1 0 0 0 0,-1 1 0 0 0,1 0 0 0 0,-14 10 0 0 0,5-2 50 0 0,1 1 0 0 0,1 1 0 0 0,0 0 0 0 0,0 1 0 0 0,2 1 0 0 0,0 0 0 0 0,1 1 0 0 0,1 1 0 0 0,0 0 0 0 0,2 0 0 0 0,0 1 0 0 0,-10 31 0 0 0,-37 141 278 0 0,49-161-164 0 0,-16 84 408 0 0,18-79-118 0 0,-1 0-1 0 0,-2-1 0 0 0,-24 62 0 0 0,24-77-223 0 0,-8 16 224 0 0,-40 67 0 0 0,52-96-414 0 0,0-1 0 0 0,-1 1 0 0 0,0-1 0 0 0,-1-1-1 0 0,1 1 1 0 0,-1-1 0 0 0,-14 9 0 0 0,-58 24-1626 0 0,42-22 416 0 0,26-10 728 0 0,8-5 163 0 0,0 1 0 0 0,0 0 0 0 0,0-1-1 0 0,0 1 1 0 0,0-1 0 0 0,0 0 0 0 0,-6 1-1 0 0,19-13-572 0 0,17-15-96 0 0,-13 10 488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72 102 11519 0 0,'-16'3'964'0'0,"8"-1"-276"0"0,0 0-1 0 0,0 0 0 0 0,0 1 1 0 0,1 0-1 0 0,-10 4 2775 0 0,19-6-3089 0 0,3 2-258 0 0,1-2 1 0 0,-1 1-1 0 0,1 0 0 0 0,0-1 0 0 0,0 0 0 0 0,0 0 0 0 0,-1-1 1 0 0,1 0-1 0 0,0 0 0 0 0,7-1 0 0 0,11-2 252 0 0,27-7 0 0 0,-37 7-204 0 0,56-16-191 0 0,-1-2 0 0 0,67-32 0 0 0,-91 35-2021 0 0,-32 14-2920 0 0,-1 0-1425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9215 0 0,'0'0'707'0'0,"1"-1"-464"0"0,5-5 1447 0 0,-4 5-1052 0 0,-1 0 0 0 0,0 0 0 0 0,1 0 0 0 0,-1 0-1 0 0,1 0 1 0 0,0 1 0 0 0,-1-1 0 0 0,1 1 0 0 0,0-1-1 0 0,1 0 1 0 0,-1 1-493 0 0,0 0 0 0 0,-1 0 1 0 0,1 0-1 0 0,0 0 0 0 0,-1 0 0 0 0,1 1 0 0 0,0-1 0 0 0,-1 1 0 0 0,1-1 1 0 0,-1 1-1 0 0,1-1 0 0 0,-1 1 0 0 0,1 0 0 0 0,-1 0 0 0 0,1 0 0 0 0,-1-1 1 0 0,0 1-1 0 0,1 1 0 0 0,-1-1 0 0 0,0 0 0 0 0,0 0 0 0 0,0 0 0 0 0,0 1 1 0 0,0-1-1 0 0,0 0 0 0 0,0 1 0 0 0,-1-1 0 0 0,1 1 0 0 0,0-1 0 0 0,-1 1 1 0 0,1-1-1 0 0,-1 1 0 0 0,1 0 0 0 0,-1 2 0 0 0,0 6-72 0 0,0 0 0 0 0,-1 0 0 0 0,0-1 0 0 0,-1 1 0 0 0,0-1 0 0 0,0 1 0 0 0,-1-1 0 0 0,0 0 0 0 0,-8 16-1 0 0,10-24-232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14279 0 0,'0'0'1298'0'0,"0"3"-1037"0"0,0 1-203 0 0,-1 1 1 0 0,1 0-1 0 0,-1-1 0 0 0,-1 1 0 0 0,1 0 1 0 0,-1-1-1 0 0,1 0 0 0 0,-1 1 1 0 0,0-1-1 0 0,-1 0 0 0 0,1 0 1 0 0,-1 0-1 0 0,-3 4 0 0 0,-8 8 249 0 0,-28 25-1 0 0,17-17-55 0 0,-9 10 91 0 0,2 1 1 0 0,1 2-1 0 0,2 1 0 0 0,-37 64 1 0 0,60-92-323 0 0,1 1 0 0 0,0 0 0 0 0,1 0 1 0 0,0 0-1 0 0,0 1 0 0 0,1 0 0 0 0,-2 15 0 0 0,6-12 7 0 0,0-13-1 0 0,0 0 0 0 0,0 0 0 0 0,0 0 0 0 0,1-1 0 0 0,-1 1-1 0 0,0 0 1 0 0,1-1 0 0 0,-1 1 0 0 0,1-1 0 0 0,0 1 0 0 0,-1-1 0 0 0,1 0 0 0 0,0 0 0 0 0,0 0 0 0 0,0 0 0 0 0,0 0 0 0 0,0 0 0 0 0,0 0 0 0 0,0-1 0 0 0,0 1-1 0 0,0-1 1 0 0,0 1 0 0 0,0-1 0 0 0,1 0 0 0 0,2 0 0 0 0,6 1 91 0 0,0-1 0 0 0,0-1-1 0 0,20-3 1 0 0,-17 1-57 0 0,-1 0 0 0 0,1-2 0 0 0,0 1 0 0 0,-1-1 0 0 0,0-1 0 0 0,-1-1 0 0 0,1 0 0 0 0,-1 0-1 0 0,0-1 1 0 0,-1 0 0 0 0,14-14 0 0 0,-19 16-38 0 0,0 1-1 0 0,-1-2 1 0 0,1 1 0 0 0,-2 0-1 0 0,1-1 1 0 0,-1 0 0 0 0,0 0-1 0 0,0-1 1 0 0,-1 1 0 0 0,0-1-1 0 0,0 1 1 0 0,0-1-1 0 0,-1 0 1 0 0,-1 0 0 0 0,1 0-1 0 0,-1 0 1 0 0,-1 0 0 0 0,0-1-1 0 0,0 1 1 0 0,-2-16-1 0 0,-3 1 21 0 0,-2 1-1 0 0,-14-36 0 0 0,15 42-50 0 0,0 0-118 0 0,-9-20-375 0 0,14 35 202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14367 0 0,'0'0'6254'0'0,"0"2"-5845"0"0,-1 7-298 0 0,0 0-1 0 0,0 0 1 0 0,-1 0 0 0 0,0 0-1 0 0,-1 0 1 0 0,0-1 0 0 0,-7 16 0 0 0,-3 1 230 0 0,-19 29 1 0 0,6-17-363 0 0,-54 60 1 0 0,55-75-203 0 0,24-21 143 0 0,12-3-80 0 0,255-42 744 0 0,-266 44-589 0 0,16-1-352 0 0,0-1 0 0 0,-1-1 0 0 0,26-8 0 0 0,-38 9-1691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14135 0 0,'0'0'1283'0'0,"-9"2"-918"0"0,5 0-31 0 0,-1 0-1 0 0,1 1 0 0 0,0-1 1 0 0,0 1-1 0 0,1 0 0 0 0,-1 0 1 0 0,0 0-1 0 0,1 1 0 0 0,0-1 1 0 0,0 1-1 0 0,0 0 0 0 0,0 0 1 0 0,1 0-1 0 0,-3 5 0 0 0,-3 8 204 0 0,0 0 0 0 0,-6 25 0 0 0,1-3-28 0 0,-43 97-56 0 0,-5 11-114 0 0,50-114-709 0 0,1 0 0 0 0,1 1 0 0 0,2 0 1 0 0,1 0-1 0 0,2 1 0 0 0,1 43 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59 8751 0 0,'1'-1'674'0'0,"4"-2"-396"0"0,0 0 0 0 0,-1-1 0 0 0,1 0 0 0 0,6-9 2586 0 0,-13 5-410 0 0,2 7-2406 0 0,0 0 0 0 0,0 1-1 0 0,0-1 1 0 0,0 0 0 0 0,-1 1 0 0 0,1-1 0 0 0,0 0 0 0 0,0 1 0 0 0,0-1 0 0 0,-1 0 0 0 0,1 1 0 0 0,0-1-1 0 0,-1 0 1 0 0,1 1 0 0 0,0-1 0 0 0,-1 1 0 0 0,1-1 0 0 0,-1 1 0 0 0,1-1 0 0 0,-2 0 0 0 0,-4-1 263 0 0,1 0 0 0 0,-1 1 0 0 0,0-1 0 0 0,0 1 1 0 0,0 1-1 0 0,0-1 0 0 0,0 1 0 0 0,0 0 1 0 0,-6 1-1 0 0,-1 0 210 0 0,0 0-426 0 0,1 0 0 0 0,0 2-1 0 0,0-1 1 0 0,-20 9 0 0 0,6-3-84 0 0,-15 4 19 0 0,-42 19 1 0 0,66-24-22 0 0,0 2-1 0 0,1 0 1 0 0,1 0 0 0 0,-1 2 0 0 0,-15 13 0 0 0,26-19-5 0 0,-21 19 9 0 0,25-22-8 0 0,-1 0-1 0 0,1-1 1 0 0,-1 1 0 0 0,1 0 0 0 0,0 0 0 0 0,0 0-1 0 0,0 0 1 0 0,0 0 0 0 0,0 1 0 0 0,0-1-1 0 0,-1 5 1 0 0,3 8-5 0 0,2-10 0 0 0,-1-3 0 0 0,2 4 1 0 0,0-1-1 0 0,0 0 0 0 0,0 0 1 0 0,1 0-1 0 0,0 0 0 0 0,0-1 1 0 0,10 7-1 0 0,44 25-29 0 0,-42-27-9 0 0,48 23 100 0 0,13 8 1286 0 0,-69-34-1180 0 0,-1 0 0 0 0,1 0 1 0 0,-1 1-1 0 0,0 0 0 0 0,-1 0 1 0 0,9 12-1 0 0,-10-12-148 0 0,-1 0 1 0 0,-1 0-1 0 0,1 1 0 0 0,-1 0 0 0 0,-1-1 1 0 0,1 2-1 0 0,-2-1 0 0 0,1 0 0 0 0,-1 1 1 0 0,3 16-1 0 0,-2-5 33 0 0,-3-20-53 0 0,0 1 0 0 0,0-1 0 0 0,0 1 0 0 0,1 0 0 0 0,-1 0 0 0 0,0-1 0 0 0,0 1 0 0 0,0 0 0 0 0,0-1 0 0 0,0 1 0 0 0,0 0 0 0 0,0-1 0 0 0,-1 1 0 0 0,1 0 0 0 0,0-1 0 0 0,0 1 0 0 0,0 0 0 0 0,-1-1 0 0 0,1 1 0 0 0,0 0 1 0 0,-1-1-1 0 0,1 1 0 0 0,0-1 0 0 0,-1 1 0 0 0,0 0 0 0 0,-1 1 10 0 0,-1 3-9 0 0,-1 1 1 0 0,0-1 0 0 0,-1 0-1 0 0,1 0 1 0 0,-1 0-1 0 0,0-1 1 0 0,0 1-1 0 0,0-1 1 0 0,-1 0 0 0 0,1-1-1 0 0,-1 1 1 0 0,0-1-1 0 0,0 0 1 0 0,0-1-1 0 0,-1 0 1 0 0,1 0 0 0 0,-1 0-1 0 0,1 0 1 0 0,-1-1-1 0 0,1 0 1 0 0,-8-1-1 0 0,1 1 1 0 0,1-1 0 0 0,-1-1 0 0 0,0 0-1 0 0,1-1 1 0 0,-1-1 0 0 0,1 0-1 0 0,0 0 1 0 0,-1-1 0 0 0,2-1-1 0 0,-16-7 1 0 0,24 10 23 0 0,0 0 1 0 0,0 1-1 0 0,0-1 0 0 0,0-1 1 0 0,0 1-1 0 0,0 0 0 0 0,1-1 1 0 0,0 1-1 0 0,-1-1 0 0 0,1 0 1 0 0,0 0-1 0 0,0 0 0 0 0,0 0 1 0 0,1 0-1 0 0,-1 0 0 0 0,1 0 1 0 0,-1-1-1 0 0,1 1 0 0 0,0 0 1 0 0,1-1-1 0 0,-1 1 0 0 0,1-1 1 0 0,-1 1-1 0 0,1-1 0 0 0,0 1 1 0 0,0-1-1 0 0,0 1 0 0 0,1-1 1 0 0,1-5-1 0 0,1-3 76 0 0,0 1 0 0 0,1-1 0 0 0,1 1 0 0 0,0-1 0 0 0,0 1 0 0 0,1 1 0 0 0,9-13 0 0 0,95-123 35 0 0,-26 37-80 0 0,-64 84-53 0 0,-12 16-7 0 0,-1 0 0 0 0,0-1 0 0 0,5-10 0 0 0,-11 19-66 0 0,16 2-5804 0 0,-15 0 4439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5983 0 0,'19'-13'2422'0'0,"-17"12"-1717"0"0,0 0 0 0 0,0 0 1 0 0,0 0-1 0 0,1 0 0 0 0,-1 0 0 0 0,0 1 1 0 0,1-1-1 0 0,-1 1 0 0 0,1-1 1 0 0,-1 1-1 0 0,0 0 0 0 0,1 0 0 0 0,-1 0 1 0 0,1 1-1 0 0,-1-1 0 0 0,5 1 1 0 0,-6 0-557 0 0,1 0 1 0 0,0 0 0 0 0,-1 0-1 0 0,1 0 1 0 0,0 1 0 0 0,-1-1-1 0 0,0 0 1 0 0,1 0 0 0 0,-1 1-1 0 0,0-1 1 0 0,1 1 0 0 0,-1 0-1 0 0,0-1 1 0 0,0 1-1 0 0,0 0 1 0 0,-1-1 0 0 0,1 1-1 0 0,0 0 1 0 0,-1 0 0 0 0,1 0-1 0 0,0 3 1 0 0,0 3 42 0 0,0 0 0 0 0,0 0 0 0 0,-1 1 0 0 0,0-1 0 0 0,-1 0 0 0 0,-2 14 0 0 0,-15 48 311 0 0,14-57-423 0 0,-13 48 70 0 0,2 1-1 0 0,-10 101 1 0 0,19-32-150 0 0,0-97-832 0 0,5-33 404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1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8287 0 0,'0'0'9063'0'0,"-7"6"-7544"0"0,-28 46-5 0 0,12-12-1117 0 0,-11 25-178 0 0,21-37-183 0 0,-1 4-76 0 0,-1-1 1 0 0,-31 47 0 0 0,43-74-216 0 0,1 0 1 0 0,-1 0 0 0 0,1 0-1 0 0,0 1 1 0 0,0-1 0 0 0,-1 6 0 0 0,1-1-1460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12895 0 0,'0'0'576'0'0,"-7"8"112"0"0,-4 1-552 0 0,1 2-136 0 0,-1 1 0 0 0,1 2 0 0 0,-1 0-128 0 0,4 5-48 0 0,4-5-16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25 9671 0 0,'0'0'440'0'0,"1"-1"-5"0"0,4-3-300 0 0,15-8 51 0 0,-16 10 565 0 0,1 1-1 0 0,-1-1 0 0 0,1 1 0 0 0,-1 0 1 0 0,1 1-1 0 0,5-1 0 0 0,-8 1 402 0 0,-3 1-1094 0 0,1 1-1 0 0,-1-1 0 0 0,0 0 1 0 0,1 0-1 0 0,-1 0 1 0 0,0 0-1 0 0,0 0 0 0 0,0 0 1 0 0,1 0-1 0 0,-1 0 1 0 0,0 0-1 0 0,-1 0 0 0 0,1 0 1 0 0,0-1-1 0 0,0 1 1 0 0,0 0-1 0 0,-1 0 0 0 0,-4 3 85 0 0,-36 28 274 0 0,-158 116-135 0 0,165-123-281 0 0,25-17 0 0 0,5 1 0 0 0,5-8-3 0 0,0 0 0 0 0,0-1-1 0 0,0 1 1 0 0,0 0-1 0 0,0 0 1 0 0,0 0 0 0 0,0 0-1 0 0,0 0 1 0 0,0-1 0 0 0,0 1-1 0 0,0 0 1 0 0,0 0 0 0 0,1 0-1 0 0,-1 0 1 0 0,0-1 0 0 0,1 1-1 0 0,-1 0 1 0 0,1 0 0 0 0,-1-1-1 0 0,0 1 1 0 0,1 0 0 0 0,0 0-1 0 0,1 1-4 0 0,0 0 1 0 0,0-1-1 0 0,0 1 0 0 0,0-1 0 0 0,0 1 0 0 0,1-1 1 0 0,3 2-1 0 0,4 0-44 0 0,-1 0-1 0 0,19 3 1 0 0,-3-2-17 0 0,-1 1 0 0 0,0 1 1 0 0,-1 1-1 0 0,1 2 0 0 0,-1 0 0 0 0,-1 1 0 0 0,0 1 0 0 0,32 22 0 0 0,-53-32 68 0 0,37 29-11 0 0,-34-28 12 0 0,-1 2 0 0 0,0-1 1 0 0,0 0-1 0 0,0 1 0 0 0,-1-1 0 0 0,1 1 0 0 0,-1 0 0 0 0,0 0 0 0 0,2 5 0 0 0,-3-8 17 0 0,0 0-1 0 0,-1 1 1 0 0,1-1 0 0 0,-1 1-1 0 0,1-1 1 0 0,-1 1 0 0 0,0-1-1 0 0,0 1 1 0 0,1 0-1 0 0,-1-1 1 0 0,0 1 0 0 0,0-1-1 0 0,-1 1 1 0 0,1-1-1 0 0,0 1 1 0 0,0-1 0 0 0,-1 1-1 0 0,1-1 1 0 0,-1 1 0 0 0,1-1-1 0 0,-1 1 1 0 0,0-1-1 0 0,0 0 1 0 0,1 1 0 0 0,-1-1-1 0 0,0 0 1 0 0,0 0-1 0 0,0 1 1 0 0,-1-1 0 0 0,1 0-1 0 0,-2 1 1 0 0,-1 0 79 0 0,-1 0 1 0 0,1 0-1 0 0,0 0 1 0 0,-1-1-1 0 0,0 0 0 0 0,1 0 1 0 0,-8 1-1 0 0,7-2-60 0 0,-35 4 572 0 0,-71-4-1 0 0,-14 1-505 0 0,114 0-134 0 0,-112 7-736 0 0,120-8-436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308 120 3223 0 0,'9'-16'278'0'0,"21"-27"-1"0"0,-25 37 503 0 0,0 0 0 0 0,1 0 1 0 0,0 0-1 0 0,0 1 0 0 0,0 0 0 0 0,11-7 0 0 0,-13 10 138 0 0,11-6 316 0 0,-11 4 2429 0 0,-2 23-2313 0 0,-1-15-1183 0 0,0 0 0 0 0,-1 1 0 0 0,0-1 0 0 0,0 8 0 0 0,-4 11 560 0 0,-1 1 0 0 0,-13 36 0 0 0,-24 46 429 0 0,27-68-917 0 0,-71 136 344 0 0,-13-7-504 0 0,58-100-58 0 0,-27 58 37 0 0,58-102-59 0 0,1-1 0 0 0,1 2-1 0 0,-9 42 1 0 0,17-64 19 0 0,-1 0 0 0 0,1-1 0 0 0,-1 1 0 0 0,1 0 1 0 0,0 0-1 0 0,-1 0 0 0 0,1 0 0 0 0,0 0 0 0 0,1 0 0 0 0,-1 0 0 0 0,1 4 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13847 0 0,'0'0'4106'0'0,"1"1"-3652"0"0,3 1-337 0 0,0 0-1 0 0,-1 0 0 0 0,1 0 0 0 0,0 0 1 0 0,0-1-1 0 0,0 1 0 0 0,0-1 0 0 0,7 1 1 0 0,38 3 836 0 0,21-5-527 0 0,1-3 0 0 0,-1-4 1 0 0,0-2-1 0 0,77-21 0 0 0,-113 21-953 0 0,40-15 0 0 0,-2-8-4028 0 0,-46 18-1751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88 6911 0 0,'5'-6'62'0'0,"-1"0"0"0"0,1 0 0 0 0,11-9 0 0 0,-6 7 1265 0 0,0 0 0 0 0,0 1 0 0 0,0 1 0 0 0,1 0-1 0 0,0 0 1 0 0,20-7 0 0 0,-29 13-1061 0 0,-2 0-176 0 0,1-1 0 0 0,0 1 0 0 0,0 0 0 0 0,-1 0 0 0 0,1 0 0 0 0,0 0 0 0 0,0 0 0 0 0,-1 1 0 0 0,1-1 1 0 0,0 0-1 0 0,0 0 0 0 0,-1 0 0 0 0,2 1 0 0 0,0 2-39 0 0,0 0 0 0 0,-1 1 0 0 0,1-1 0 0 0,-1 0 0 0 0,0 0 0 0 0,0 1 0 0 0,0-1 0 0 0,0 1 0 0 0,-1-1 0 0 0,0 1-1 0 0,1-1 1 0 0,-1 1 0 0 0,0 0 0 0 0,-1 3 0 0 0,-1 8 56 0 0,-6 30-1 0 0,-6 5-35 0 0,-2-1 0 0 0,-3-1-1 0 0,-25 49 1 0 0,-85 132 512 0 0,-16-15 80 0 0,73-112-368 0 0,-4 0 36 0 0,79-122-224 0 0,2 8-132 0 0,1 1 0 0 0,0-1 1 0 0,0 2-1 0 0,1-1 1 0 0,0 1-1 0 0,12-12 1 0 0,-4 6-41 0 0,1 0 1 0 0,31-23-1 0 0,-44 37 74 0 0,-1 0 0 0 0,1 1 0 0 0,-1-1 0 0 0,1 1 0 0 0,0-1 0 0 0,0 1 0 0 0,0 0 0 0 0,0 0 0 0 0,0 0 0 0 0,0 0-1 0 0,0 1 1 0 0,0-1 0 0 0,6 1 0 0 0,-7 0 7 0 0,0 0 0 0 0,0 1 0 0 0,-1-1-1 0 0,1 1 1 0 0,0 0 0 0 0,0-1 0 0 0,0 1 0 0 0,-1 0-1 0 0,1 0 1 0 0,-1 0 0 0 0,1 0 0 0 0,0 0 0 0 0,-1 0-1 0 0,0 1 1 0 0,1-1 0 0 0,-1 0 0 0 0,0 1-1 0 0,0-1 1 0 0,1 1 0 0 0,-1 0 0 0 0,0-1 0 0 0,-1 1-1 0 0,2 2 1 0 0,1 2-8 0 0,-1 0 0 0 0,0-1 0 0 0,-1 1 0 0 0,0 0 0 0 0,0 0 0 0 0,0 0-1 0 0,0 0 1 0 0,-1 9 0 0 0,-1-3-14 0 0,0 1 0 0 0,-1-1 0 0 0,-3 13 0 0 0,3-16-79 0 0,2-7-11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85 12895 0 0,'0'0'998'0'0,"2"-1"-657"0"0,10-2 4008 0 0,-12 4-4278 0 0,0-1-1 0 0,0 0 1 0 0,0 0 0 0 0,0 1-1 0 0,0-1 1 0 0,0 0 0 0 0,1 0-1 0 0,-1 1 1 0 0,0-1-1 0 0,0 0 1 0 0,0 0 0 0 0,0 1-1 0 0,0-1 1 0 0,1 0 0 0 0,-1 0-1 0 0,0 1 1 0 0,0-1-1 0 0,0 0 1 0 0,1 0 0 0 0,-1 0-1 0 0,0 0 1 0 0,0 1 0 0 0,1-1-1 0 0,-1 0 1 0 0,0 0-66 0 0,1 0 0 0 0,-1 0 1 0 0,0 0-1 0 0,1 1 0 0 0,-1-1 1 0 0,0 0-1 0 0,0 0 0 0 0,1 0 1 0 0,-1 1-1 0 0,0-1 0 0 0,0 0 1 0 0,0 0-1 0 0,1 1 0 0 0,-1-1 1 0 0,0 0-1 0 0,0 0 0 0 0,0 1 1 0 0,0-1-1 0 0,0 0 0 0 0,1 1 1 0 0,-1-1-1 0 0,0 0 0 0 0,0 1 1 0 0,0-1-1 0 0,0 0 0 0 0,0 0 1 0 0,0 1-1 0 0,0-1 0 0 0,0 0 1 0 0,0 1-1 0 0,0-1 0 0 0,0 0 1 0 0,0 1-1 0 0,-1-1 0 0 0,0 5-3 0 0,-1-1-1 0 0,0 1 0 0 0,0-1 1 0 0,0 0-1 0 0,-1 1 1 0 0,0-1-1 0 0,1 0 0 0 0,-1-1 1 0 0,-1 1-1 0 0,-4 4 1 0 0,-8 7-110 0 0,-19 12 1 0 0,13-10 90 0 0,3-2-25 0 0,-82 72-85 0 0,90-76 193 0 0,1 0 1 0 0,1 1-1 0 0,0 0 1 0 0,0 0-1 0 0,2 1 1 0 0,-13 26-1 0 0,2 9 133 0 0,18-47-183 0 0,0 0 0 0 0,0 0 0 0 0,0 0 0 0 0,0 0 1 0 0,0 0-1 0 0,0 1 0 0 0,0-1 0 0 0,0 0 0 0 0,0 0 0 0 0,1 0 1 0 0,-1 0-1 0 0,0 0 0 0 0,1 0 0 0 0,-1 0 0 0 0,1 0 0 0 0,-1 0 0 0 0,1 0 1 0 0,-1 0-1 0 0,2 1 0 0 0,15 12 216 0 0,-14-13-168 0 0,0 0 0 0 0,-1 1 0 0 0,1-1 0 0 0,1-1 1 0 0,-1 1-1 0 0,0 0 0 0 0,0-1 0 0 0,0 1 0 0 0,6-1 1 0 0,31-4 417 0 0,-26 2-388 0 0,0 0-45 0 0,1 0 0 0 0,-1-1 0 0 0,0-1 0 0 0,0 0 0 0 0,0-1 1 0 0,0 0-1 0 0,-1-1 0 0 0,17-10 0 0 0,-25 13-43 0 0,1-1 1 0 0,-1 0-1 0 0,0 0 1 0 0,0-1-1 0 0,0 0 0 0 0,-1 1 1 0 0,0-1-1 0 0,0-1 1 0 0,0 1-1 0 0,0-1 1 0 0,-1 1-1 0 0,0-1 1 0 0,0 0-1 0 0,-1 0 1 0 0,1-1-1 0 0,-1 1 1 0 0,-1 0-1 0 0,1-1 1 0 0,-1 1-1 0 0,1-12 0 0 0,-3-1-27 0 0,0 1 0 0 0,-1-1 0 0 0,-1 0 0 0 0,-1 1 0 0 0,-11-33 0 0 0,8 29-582 0 0,1 1-1 0 0,1-1 1 0 0,-3-34 0 0 0,11 26-1807 0 0,1 10-2678 0 0,1 4-592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9671 0 0,'0'0'748'0'0,"0"2"-492"0"0,0 4 242 0 0,0 1 0 0 0,0 0 0 0 0,1 0 0 0 0,0-1 0 0 0,1 1-1 0 0,-1-1 1 0 0,1 1 0 0 0,3 6 0 0 0,-4-10-245 0 0,1 0 0 0 0,0 0 0 0 0,0 0-1 0 0,0-1 1 0 0,0 1 0 0 0,0 0 0 0 0,1-1 0 0 0,-1 0 0 0 0,1 1-1 0 0,0-1 1 0 0,-1 0 0 0 0,1 0 0 0 0,0 0 0 0 0,0-1 0 0 0,0 1 0 0 0,1-1-1 0 0,5 2 1 0 0,-3-1-74 0 0,0-1-1 0 0,-1 0 1 0 0,1-1-1 0 0,0 0 1 0 0,0 1-1 0 0,-1-2 1 0 0,1 1-1 0 0,0-1 1 0 0,-1 0-1 0 0,1 0 1 0 0,0 0 0 0 0,-1-1-1 0 0,7-2 1 0 0,-8 2-163 0 0,-1 1 0 0 0,1-1 0 0 0,-1 0 0 0 0,1 0 0 0 0,-1 0 0 0 0,1 0 0 0 0,-1-1 0 0 0,0 1 0 0 0,0-1 0 0 0,0 0 0 0 0,-1 0 0 0 0,1 0 0 0 0,-1 0 0 0 0,1 0 0 0 0,-1-1 0 0 0,0 1 0 0 0,0-1 0 0 0,-1 1 0 0 0,2-6 0 0 0,-3 8-27 0 0,0 1 0 0 0,0-1-1 0 0,0 1 1 0 0,0-1 0 0 0,0 0-1 0 0,0 1 1 0 0,0-1 0 0 0,0 1 0 0 0,-1-1-1 0 0,1 1 1 0 0,0-1 0 0 0,0 0 0 0 0,-1 1-1 0 0,1-1 1 0 0,0 1 0 0 0,-1 0-1 0 0,1-1 1 0 0,0 1 0 0 0,-1-1 0 0 0,1 1-1 0 0,-1-1 1 0 0,1 1 0 0 0,-1 0 0 0 0,1-1-1 0 0,-1 1 1 0 0,0-1 0 0 0,-13-4-254 0 0,9 4 202 0 0,-1 1-1 0 0,1 0 1 0 0,0 1 0 0 0,-1 0 0 0 0,1-1-1 0 0,0 1 1 0 0,0 1 0 0 0,0-1 0 0 0,0 1-1 0 0,0 0 1 0 0,0 0 0 0 0,0 1 0 0 0,-6 3-1 0 0,-6 5 16 0 0,1 1 0 0 0,-17 16-1 0 0,21-17 81 0 0,1 0-1 0 0,0 2 1 0 0,0-1-1 0 0,1 1 1 0 0,1 1 0 0 0,-8 14-1 0 0,12-20 3 0 0,1 0 0 0 0,0 0 0 0 0,1 0 1 0 0,0 1-1 0 0,1-1 0 0 0,-1 1 0 0 0,2 0 0 0 0,-1-1 0 0 0,1 1 0 0 0,0 0 0 0 0,1 0 0 0 0,1 15 0 0 0,0-20-26 0 0,0 0 0 0 0,0-1 0 0 0,0 1-1 0 0,0-1 1 0 0,0 1 0 0 0,1-1 0 0 0,0 1-1 0 0,0-1 1 0 0,0 0 0 0 0,0 0 0 0 0,0 0-1 0 0,0 0 1 0 0,1 0 0 0 0,0 0 0 0 0,-1-1 0 0 0,1 1-1 0 0,0-1 1 0 0,0 0 0 0 0,0 0 0 0 0,1 0-1 0 0,-1 0 1 0 0,0-1 0 0 0,1 1 0 0 0,-1-1 0 0 0,1 0-1 0 0,0 0 1 0 0,-1 0 0 0 0,6 0 0 0 0,6 1-182 0 0,0-1 0 0 0,0 0 0 0 0,0-1 0 0 0,0-1 1 0 0,27-5-1 0 0,2-3-4862 0 0,2-2-1727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 11887 0 0,'0'0'1083'0'0,"1"-1"-891"0"0,4-3-89 0 0,-4 3 873 0 0,-2 10 146 0 0,-3-4-911 0 0,0-1-1 0 0,0 1 1 0 0,0-1-1 0 0,-1 0 1 0 0,-8 7-1 0 0,-5 3 353 0 0,-73 62 1841 0 0,11-12-1622 0 0,29-25-643 0 0,17-15-110 0 0,6-1-29 0 0,22-15 0 0 0,3-1-10 0 0,3-6 0 0 0,0 1 0 0 0,0-1 0 0 0,1 1 0 0 0,-1 0 0 0 0,0-1 0 0 0,1 1 0 0 0,-1-1 0 0 0,1 1 0 0 0,-1-1 0 0 0,1 1 0 0 0,0-1 0 0 0,1 3 0 0 0,-2-4 6 0 0,3 4-14 0 0,0-1 1 0 0,0 1-1 0 0,0-1 0 0 0,0 0 0 0 0,1 0 1 0 0,-1 0-1 0 0,1 0 0 0 0,-1 0 0 0 0,8 3 1 0 0,39 17-86 0 0,-49-23 103 0 0,32 12-24 0 0,1-1 0 0 0,45 8 0 0 0,-73-18 44 0 0,-1 0 0 0 0,0 1 0 0 0,-1 0 0 0 0,1 0 0 0 0,0 0 0 0 0,5 3 0 0 0,-10-5-13 0 0,1 1-1 0 0,-1-1 1 0 0,1 1 0 0 0,-1-1-1 0 0,0 1 1 0 0,1-1-1 0 0,-1 1 1 0 0,1-1 0 0 0,-1 1-1 0 0,0 0 1 0 0,1-1-1 0 0,-1 1 1 0 0,0 0 0 0 0,0-1-1 0 0,0 1 1 0 0,0 0-1 0 0,1-1 1 0 0,-1 1 0 0 0,0 0-1 0 0,0 0 1 0 0,0-1-1 0 0,0 1 1 0 0,0 0 0 0 0,-1-1-1 0 0,1 1 1 0 0,0 0-1 0 0,0-1 1 0 0,0 1 0 0 0,-1 0-1 0 0,1 0 1 0 0,-10 18 151 0 0,5-13-95 0 0,0 0 1 0 0,-1-1-1 0 0,1 0 1 0 0,-1 0-1 0 0,0 0 1 0 0,0-1-1 0 0,-13 7 1 0 0,-53 20 438 0 0,30-14-351 0 0,17-6-56 0 0,-86 34 119 0 0,23-9-8 0 0,88-36-205 0 0,0-1 1 0 0,0 1-1 0 0,0 0 1 0 0,-1 0-1 0 0,1 0 0 0 0,0-1 1 0 0,0 1-1 0 0,0 0 1 0 0,0 0-1 0 0,0-1 1 0 0,0 1-1 0 0,0 0 0 0 0,-1-1 1 0 0,1 1-1 0 0,0 0 1 0 0,0 0-1 0 0,0-1 1 0 0,0 1-1 0 0,0 0 0 0 0,0-1 1 0 0,0 1-1 0 0,1 0 1 0 0,-1 0-1 0 0,0-1 1 0 0,0 1-1 0 0,0 0 0 0 0,0 0 1 0 0,0-1-1 0 0,0 1 1 0 0,1 0-1 0 0,1-11-99 0 0,2 5-250 0 0,0 0-1 0 0,0 0 1 0 0,1 1-1 0 0,-1-1 1 0 0,1 1-1 0 0,10-8 0 0 0,2-3-2908 0 0,-7 6-2899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290 133 13591 0 0,'0'0'1231'0'0,"2"0"-1014"0"0,5-2-166 0 0,-5 2 1090 0 0,-11-10 333 0 0,8 8-1430 0 0,1 1 1 0 0,0-1 0 0 0,0 1-1 0 0,-1-1 1 0 0,1 1-1 0 0,0-1 1 0 0,0 0 0 0 0,0 1-1 0 0,1-1 1 0 0,-1-2 0 0 0,1-10-2 0 0,-1 3-30 0 0,0 1 0 0 0,1-1 0 0 0,0 0-1 0 0,4-17 1 0 0,-5 27-15 0 0,1 1-1 0 0,-1-1 1 0 0,0 1 0 0 0,0-1-1 0 0,0 1 1 0 0,0-1 0 0 0,0 1-1 0 0,0 0 1 0 0,0-1-1 0 0,0 1 1 0 0,0-1 0 0 0,0 1-1 0 0,0-1 1 0 0,0 1 0 0 0,0-1-1 0 0,0 1 1 0 0,-1-1 0 0 0,1 1-1 0 0,0-1 1 0 0,0 1-1 0 0,0-1 1 0 0,-1 1 0 0 0,1 0-1 0 0,0-1 1 0 0,0 1 0 0 0,-1-1-1 0 0,1 1 1 0 0,-1 0-1 0 0,1-1 1 0 0,0 1 0 0 0,-1 0-1 0 0,1 0 1 0 0,-1-1 0 0 0,1 1-1 0 0,0 0 1 0 0,-1 0-1 0 0,1-1 1 0 0,-2 1 0 0 0,-14 0-48 0 0,15 0 38 0 0,-9 2-2 0 0,0 1-1 0 0,0-1 1 0 0,0 2 0 0 0,0-1 0 0 0,-10 6 0 0 0,-1 3 62 0 0,-22 14-1 0 0,24-14 226 0 0,1 1 1 0 0,1 0-1 0 0,-28 28 0 0 0,41-37-159 0 0,0 1 0 0 0,0 0-1 0 0,1-1 1 0 0,-1 1 0 0 0,1 1 0 0 0,0-1-1 0 0,1 0 1 0 0,-1 1 0 0 0,1-1 0 0 0,0 1-1 0 0,1 0 1 0 0,-1-1 0 0 0,1 1 0 0 0,0 0-1 0 0,0 0 1 0 0,1 0 0 0 0,0 0 0 0 0,0 0-1 0 0,1 6 1 0 0,-1-9-67 0 0,1-1-1 0 0,-1 1 1 0 0,1-1-1 0 0,-1 0 1 0 0,1 1 0 0 0,0-1-1 0 0,0 1 1 0 0,0-1-1 0 0,1 0 1 0 0,-1 0-1 0 0,0 0 1 0 0,1 0-1 0 0,2 3 1 0 0,22 34 576 0 0,-25-37-570 0 0,0-2-50 0 0,0 1 1 0 0,0-1-1 0 0,-1 0 0 0 0,1 1 1 0 0,0-1-1 0 0,0 0 0 0 0,0 0 1 0 0,0 1-1 0 0,0-1 0 0 0,0 0 1 0 0,-1 0-1 0 0,1 0 0 0 0,0 0 1 0 0,0 0-1 0 0,0 0 0 0 0,0 0 0 0 0,0 0 1 0 0,0-1-1 0 0,0 1 0 0 0,-1 0 1 0 0,3-1-1 0 0,18-8-39 0 0,-19 8 26 0 0,20-12-789 0 0,38-29 0 0 0,-16 11-6318 0 0,-30 21 997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3679 0 0,'0'0'284'0'0,"2"0"-26"0"0,10-2 610 0 0,-3 0-125 0 0,0 1-1 0 0,0 0 1 0 0,0 1-1 0 0,14 1 1 0 0,-8 0 4182 0 0,-7 43-430 0 0,-10 25-1756 0 0,2-65-2650 0 0,0-1 0 0 0,-1 1 0 0 0,1 0 0 0 0,-1 0 0 0 0,0-1 0 0 0,0 1 0 0 0,0 0 0 0 0,-3 4 0 0 0,-16 29 380 0 0,15-32-395 0 0,4-3-30 0 0,0 0 0 0 0,0-1 0 0 0,-1 1 0 0 0,1 0 0 0 0,0 0 0 0 0,0 0 0 0 0,1 0 0 0 0,-2 2-1 0 0,1-2 183 0 0,8-13-161 0 0,19-23-400 0 0,1 1 0 0 0,62-59 0 0 0,-80 83 327 0 0,1 1-1 0 0,0 0 1 0 0,0 0 0 0 0,1 1 0 0 0,-1 0-1 0 0,2 0 1 0 0,-1 2 0 0 0,1-1-1 0 0,15-4 1 0 0,-25 10 31 0 0,0-1-1 0 0,0 1 1 0 0,0-1 0 0 0,-1 1-1 0 0,1 0 1 0 0,0 0 0 0 0,0 0-1 0 0,0 0 1 0 0,0 0 0 0 0,0 1-1 0 0,-1-1 1 0 0,1 0 0 0 0,0 1-1 0 0,0-1 1 0 0,0 1 0 0 0,-1 0-1 0 0,1 0 1 0 0,0-1 0 0 0,-1 1-1 0 0,1 0 1 0 0,-1 1 0 0 0,1-1-1 0 0,-1 0 1 0 0,1 0 0 0 0,-1 0-1 0 0,0 1 1 0 0,0-1 0 0 0,0 1-1 0 0,1-1 1 0 0,-1 1 0 0 0,-1 0-1 0 0,1-1 1 0 0,0 1 0 0 0,1 2-1 0 0,0 0-9 0 0,-1-2-6 0 0,-1 0 0 0 0,1-1-1 0 0,0 1 1 0 0,-1 0 0 0 0,1 0 0 0 0,-1-1-1 0 0,0 1 1 0 0,1 0 0 0 0,-1 0-1 0 0,0 0 1 0 0,0-1 0 0 0,0 1-1 0 0,-1 2 1 0 0,0 5 52 0 0,1-7 70 0 0,2-3-122 0 0,0 0-1 0 0,-1-1 1 0 0,1 1-1 0 0,-1 0 1 0 0,1-1 0 0 0,-1 1-1 0 0,0-1 1 0 0,2-2-1 0 0,2-1-1 0 0,26-28-134 0 0,-22 22 41 0 0,1 1-1 0 0,0-1 1 0 0,0 2 0 0 0,1-1 0 0 0,1 2 0 0 0,-1-1 0 0 0,15-6-1 0 0,-18 11 73 0 0,-4 2 3 0 0,0-1 0 0 0,0 1 1 0 0,1 1-1 0 0,-1-1 0 0 0,1 1 0 0 0,-1-1 0 0 0,1 1 1 0 0,-1 1-1 0 0,1-1 0 0 0,7 0 0 0 0,-2 4 13 0 0,-2 4 16 0 0,-7-4 13 0 0,0 0 0 0 0,0 0 1 0 0,0 0-1 0 0,-1 0 0 0 0,0 0 0 0 0,1 0 0 0 0,-1 0 0 0 0,0 1 0 0 0,0-1 0 0 0,-1 0 0 0 0,1 0 1 0 0,-1 0-1 0 0,-1 5 0 0 0,1-3 59 0 0,0 0 0 0 0,1 0 1 0 0,-1 1-1 0 0,1 8 0 0 0,1-7-33 0 0,0 1 0 0 0,-1-1-1 0 0,0 0 1 0 0,0 1-1 0 0,0-1 1 0 0,-1 1-1 0 0,0-1 1 0 0,-1 0-1 0 0,-3 12 1 0 0,2-10-13 0 0,3-8-42 0 0,-1 0 0 0 0,1-1 0 0 0,0 1 0 0 0,0-1 0 0 0,0 1 0 0 0,0 0-1 0 0,0-1 1 0 0,0 1 0 0 0,0-1 0 0 0,0 1 0 0 0,0 0 0 0 0,0-1 0 0 0,0 1 0 0 0,0 0-1 0 0,0-1 1 0 0,0 1 0 0 0,1-1 0 0 0,-1 1 0 0 0,0-1 0 0 0,0 1 0 0 0,1 0-1 0 0,-1-1 1 0 0,0 1 0 0 0,1 0 0 0 0,1 1-26 0 0,-2 26-2507 0 0,0-26 897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3223 0 0,'7'-7'14424'0'0,"18"24"-12097"0"0,-20-15-2118 0 0,1-1 1 0 0,0 1-1 0 0,-1-1 0 0 0,1 0 1 0 0,0 0-1 0 0,-1-1 0 0 0,1 1 1 0 0,0-1-1 0 0,10-2 0 0 0,-15 2-165 0 0,12-1 64 0 0,0 0 0 0 0,0-1-1 0 0,0-1 1 0 0,0 0 0 0 0,13-5-1 0 0,-19 5-128 0 0,0 0-1 0 0,0-1 0 0 0,-1 1 1 0 0,1-1-1 0 0,-1-1 0 0 0,1 1 1 0 0,-1-1-1 0 0,-1 0 0 0 0,1 0 1 0 0,5-7-1 0 0,-4-3-203 0 0,-7 14 90 0 0,-1 0-131 0 0,-2 1 245 0 0,-1-1 1 0 0,1 0-1 0 0,0 1 1 0 0,0 0-1 0 0,-1 0 1 0 0,1 0-1 0 0,0 0 1 0 0,0 0-1 0 0,-1 1 1 0 0,1-1-1 0 0,0 1 1 0 0,0 0-1 0 0,0 0 1 0 0,0 0-1 0 0,0 0 1 0 0,0 1-1 0 0,0-1 1 0 0,0 1-1 0 0,-4 3 1 0 0,-6 4 32 0 0,1 1-1 0 0,-21 20 1 0 0,13-10 148 0 0,1 0 0 0 0,-19 27 0 0 0,34-40-101 0 0,-1 0-1 0 0,1 0 0 0 0,0 1 1 0 0,0-1-1 0 0,1 1 1 0 0,0 0-1 0 0,0 0 1 0 0,1 0-1 0 0,0 0 0 0 0,1 0 1 0 0,-2 16-1 0 0,3-21-33 0 0,1 1-1 0 0,-1 0 0 0 0,1-1 1 0 0,0 1-1 0 0,0 0 1 0 0,0-1-1 0 0,0 1 1 0 0,0-1-1 0 0,1 0 1 0 0,-1 1-1 0 0,1-1 0 0 0,0 0 1 0 0,0 0-1 0 0,1 0 1 0 0,-1 0-1 0 0,0-1 1 0 0,1 1-1 0 0,0 0 0 0 0,0-1 1 0 0,-1 0-1 0 0,1 0 1 0 0,1 0-1 0 0,-1 0 1 0 0,0 0-1 0 0,0-1 1 0 0,5 2-1 0 0,8 3 25 0 0,0-1 0 0 0,1 0-1 0 0,-1-1 1 0 0,21 1 0 0 0,-35-5-48 0 0,22 3 38 0 0,-1-1 0 0 0,0-2 0 0 0,30-2-1 0 0,-4-6-6779 0 0,-35 5-574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193 250 4143 0 0,'-1'2'319'0'0,"-15"15"-545"0"0,4-3 1329 0 0,3-5 3252 0 0,10-7-3755 0 0,1 0-293 0 0,0 0 1 0 0,0 0-1 0 0,0-1 1 0 0,-1 1-1 0 0,2-1 1 0 0,-1 1-1 0 0,0-1 0 0 0,0 0 1 0 0,0 1-1 0 0,1-1 1 0 0,-1-1-1 0 0,0 1 1 0 0,1 0-1 0 0,-1 0 1 0 0,1-1-1 0 0,-1 0 0 0 0,1 1 1 0 0,4-1-1 0 0,-4 0 253 0 0,8-3 384 0 0,-9 2-786 0 0,0 1-1 0 0,0-1 0 0 0,-1 1 1 0 0,1-1-1 0 0,0 0 0 0 0,-1 0 1 0 0,1 0-1 0 0,0 0 0 0 0,-1 0 1 0 0,1 0-1 0 0,1-3 0 0 0,-1 2 149 0 0,-1 0-62 0 0,4-17 201 0 0,0 0 0 0 0,4-28 0 0 0,-1 1 22 0 0,-5 31-397 0 0,16-95 132 0 0,-17 94-202 0 0,-3 2-12 0 0,0 12-48 0 0,1 1 55 0 0,0 1 0 0 0,0 0 1 0 0,0-1-1 0 0,0 1 0 0 0,0 0 0 0 0,0-1 0 0 0,0 1 0 0 0,-1 0 0 0 0,1 0 1 0 0,0-1-1 0 0,0 1 0 0 0,0 0 0 0 0,-1-1 0 0 0,1 1 0 0 0,0 0 0 0 0,-1 0 1 0 0,1 0-1 0 0,0-1 0 0 0,0 1 0 0 0,-1 0 0 0 0,1 0 0 0 0,0 0 0 0 0,-1 0 1 0 0,1-1-1 0 0,0 1 0 0 0,-1 0 0 0 0,1 0 0 0 0,0 0 0 0 0,-1 0 0 0 0,1 0 1 0 0,0 0-1 0 0,-1 0 0 0 0,1 0 0 0 0,0 0 0 0 0,-1 0 0 0 0,1 0 0 0 0,0 0 1 0 0,-1 0-1 0 0,1 1 0 0 0,0-1 0 0 0,-1 0 0 0 0,1 0 0 0 0,0 0 0 0 0,-1 0 1 0 0,1 1-1 0 0,0-1 0 0 0,-1 0 0 0 0,-16 9-55 0 0,8-1 40 0 0,0 1 1 0 0,1 0-1 0 0,-12 16 1 0 0,-5 6-38 0 0,-25 17 44 0 0,34-34 13 0 0,0 1 1 0 0,-23 28-1 0 0,30-30-1 0 0,-29 42 15 0 0,35-49 9 0 0,0 0 1 0 0,0 0-1 0 0,0 0 1 0 0,1 1-1 0 0,0-1 0 0 0,0 1 1 0 0,-1 8-1 0 0,3-14-9 0 0,0 0 0 0 0,0 0-1 0 0,0 0 1 0 0,0-1 0 0 0,0 1-1 0 0,0 0 1 0 0,0 0 0 0 0,1 0 0 0 0,-1-1-1 0 0,0 1 1 0 0,0 0 0 0 0,1 0 0 0 0,-1-1-1 0 0,1 1 1 0 0,-1 0 0 0 0,0 0-1 0 0,2 0 1 0 0,0 2 35 0 0,0 1-3 0 0,0 0-1 0 0,0-1 0 0 0,1 0 1 0 0,-1 0-1 0 0,1 1 1 0 0,0-1-1 0 0,0-1 0 0 0,0 1 1 0 0,0 0-1 0 0,0-1 0 0 0,1 1 1 0 0,-1-1-1 0 0,8 3 1 0 0,3 1 163 0 0,1-1 1 0 0,21 6-1 0 0,-5-3-1 0 0,25 9 80 0 0,-42-15-288 0 0,0-4 0 0 0,0-3 0 0 0,-9 2-4 0 0,-1 0 0 0 0,0-1 0 0 0,0 1-1 0 0,0-1 1 0 0,0 0 0 0 0,-1 0 0 0 0,1 0 0 0 0,-1 0-1 0 0,0-1 1 0 0,0 1 0 0 0,-1-1 0 0 0,1 0 0 0 0,-1 0-1 0 0,0 0 1 0 0,2-7 0 0 0,2-10-21 0 0,-1-1-1 0 0,3-27 1 0 0,-7 43 24 0 0,0-2 2 0 0,0 6-2 0 0,-1-1-1 0 0,1 0 0 0 0,-1 0 1 0 0,0 0-1 0 0,-1 0 0 0 0,1 0 1 0 0,-2-6-1 0 0,-7 23-58 0 0,4-4 53 0 0,1 0 0 0 0,0 1 0 0 0,0-1 0 0 0,0 1 0 0 0,2 0-1 0 0,-1 0 1 0 0,1 0 0 0 0,-1 19 0 0 0,3-15 7 0 0,1-1-11 0 0,0-8-31 0 0,3 5-17 0 0,-4-9-36 0 0,1 0 1 0 0,-1 0-1 0 0,1 0 0 0 0,0 0 1 0 0,-1 0-1 0 0,1 0 0 0 0,0 0 1 0 0,0 0-1 0 0,0-1 0 0 0,0 1 1 0 0,0 0-1 0 0,0 0 0 0 0,0-1 1 0 0,0 1-1 0 0,0-1 0 0 0,0 1 1 0 0,0-1-1 0 0,2 2 0 0 0,20 1-2223 0 0,-7-4-223 0 0,-1-1-3793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66 2759 0 0,'0'0'126'0'0,"1"-2"-5"0"0,7-17-70 0 0,-6 3 12657 0 0,-8 2-10654 0 0,5 13-1913 0 0,0 0 0 0 0,1 0 0 0 0,-1 0 0 0 0,0 0 0 0 0,0 0 0 0 0,0 0 0 0 0,0 1 0 0 0,0-1 0 0 0,0 0 0 0 0,0 0-1 0 0,0 1 1 0 0,0-1 0 0 0,0 1 0 0 0,-1-1 0 0 0,1 1 0 0 0,0-1 0 0 0,0 1 0 0 0,-2 0 0 0 0,-1-1 42 0 0,1 1 0 0 0,-1 0 0 0 0,1 0 0 0 0,0 0 0 0 0,-1 1 1 0 0,-5 1-1 0 0,0 0-57 0 0,0 1 1 0 0,0 0 0 0 0,1 1 0 0 0,-14 7-1 0 0,-7 8-73 0 0,1 1 0 0 0,1 1-1 0 0,-32 33 1 0 0,54-50-53 0 0,1 0 0 0 0,0 1 0 0 0,1 0 0 0 0,-1-1 0 0 0,1 1 0 0 0,0 1 0 0 0,0-1 0 0 0,1 0 0 0 0,-4 10 0 0 0,4-1 0 0 0,2-12 0 0 0,1-1 0 0 0,-1 0 0 0 0,0 1 0 0 0,1-1 0 0 0,-1 1 0 0 0,1-1 0 0 0,0 0 0 0 0,-1 0 0 0 0,1 1 0 0 0,1 1 0 0 0,1-1-2 0 0,0 1 0 0 0,0 0-1 0 0,0-1 1 0 0,0 1 0 0 0,0-1 0 0 0,1 0-1 0 0,-1 0 1 0 0,1 0 0 0 0,0 0 0 0 0,-1-1-1 0 0,9 3 1 0 0,5 0-24 0 0,24 3-1 0 0,-31-6 18 0 0,37 5-103 0 0,39 6 44 0 0,-77-10 63 0 0,-1 0-1 0 0,0 1 0 0 0,0-1 0 0 0,0 2 1 0 0,0-1-1 0 0,-1 1 0 0 0,13 9 0 0 0,-9-4-36 0 0,-1 2 31 0 0,-10-10 11 0 0,1 0 0 0 0,-1 0 0 0 0,0 0 0 0 0,1 0 0 0 0,-1 0 0 0 0,0 0 0 0 0,0 0 0 0 0,1 0 0 0 0,-1 0 0 0 0,0 0 0 0 0,0 1 0 0 0,-1 1 7 0 0,1-1-1 0 0,-1 0 1 0 0,1 0-1 0 0,-1 0 1 0 0,0 0-1 0 0,0 0 1 0 0,0 0-1 0 0,0 0 1 0 0,0 0-1 0 0,-1 0 1 0 0,1 0-1 0 0,0 0 1 0 0,-1-1-1 0 0,0 1 0 0 0,1-1 1 0 0,-1 1-1 0 0,0-1 1 0 0,0 1-1 0 0,1-1 1 0 0,-1 0-1 0 0,0 0 1 0 0,0 0-1 0 0,-1 0 1 0 0,-2 0-1 0 0,-7 4 59 0 0,0-2-1 0 0,-1 0 0 0 0,-13 2 0 0 0,16-3-34 0 0,-29 5 102 0 0,1-2 0 0 0,-49 0-1 0 0,50-4-108 0 0,20 0-51 0 0,0-1 0 0 0,-1 0 1 0 0,1-2-1 0 0,-33-6 0 0 0,48 8-164 0 0,2-3-353 0 0,0 1 226 0 0,1-1 0 0 0,-1 1 1 0 0,1-1-1 0 0,-1 0 0 0 0,1 1 0 0 0,0 0 1 0 0,0-1-1 0 0,0 1 0 0 0,0-1 0 0 0,0 1 1 0 0,1 0-1 0 0,-1 0 0 0 0,1 0 0 0 0,1-3 1 0 0,11-9-6196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85 14367 0 0,'27'-68'1648'0'0,"-26"66"-1194"0"0,-1 1-373 0 0,0 0 1 0 0,0 0 0 0 0,0 1 0 0 0,0-1-1 0 0,1 0 1 0 0,-1 0 0 0 0,0 0-1 0 0,0 1 1 0 0,1-1 0 0 0,-1 0 0 0 0,1 1-1 0 0,0-2 1 0 0,-1 1 68 0 0,1-1 1023 0 0,-3 2-1117 0 0,0 0 0 0 0,0 1 0 0 0,1-1-1 0 0,-1 1 1 0 0,0 0 0 0 0,0-1 0 0 0,0 1 0 0 0,1 0 0 0 0,-1 0 0 0 0,1 0 0 0 0,-1 0 0 0 0,0 0-1 0 0,1 0 1 0 0,0 1 0 0 0,-1-1 0 0 0,1 0 0 0 0,0 1 0 0 0,-2 1 0 0 0,-2 5 128 0 0,0-1 0 0 0,-6 13 1 0 0,-98 224 1328 0 0,68-144-1221 0 0,-71 123 1 0 0,-73 71-160 0 0,156-249-125 0 0,1 2 0 0 0,-23 57 0 0 0,40-82-402 0 0,10-21-686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79 14743 0 0,'-4'0'151'0'0,"1"0"0"0"0,-1 0 0 0 0,0 1 1 0 0,1 0-1 0 0,-1-1 0 0 0,1 1 0 0 0,-1 0 0 0 0,1 1 0 0 0,-1-1 0 0 0,1 0 0 0 0,0 1 0 0 0,0 0 0 0 0,0 0 0 0 0,0 0 0 0 0,0 0 0 0 0,-3 3 0 0 0,5-3 949 0 0,1 0-975 0 0,0 0-1 0 0,0 0 0 0 0,1 0 1 0 0,-1 1-1 0 0,1-1 0 0 0,0 0 1 0 0,0 0-1 0 0,0 0 0 0 0,0 0 1 0 0,0 0-1 0 0,0 0 1 0 0,0 0-1 0 0,0 0 0 0 0,1-1 1 0 0,-1 1-1 0 0,1 0 0 0 0,-1-1 1 0 0,1 1-1 0 0,0-1 0 0 0,0 1 1 0 0,0-1-1 0 0,0 0 0 0 0,0 0 1 0 0,0 0-1 0 0,3 1 1 0 0,1 1-57 0 0,0-1 1 0 0,1 0-1 0 0,0-1 1 0 0,-1 1-1 0 0,1-1 1 0 0,0 0-1 0 0,9 0 0 0 0,39-5 579 0 0,1-1-1 0 0,66-16 0 0 0,-75 12-403 0 0,164-41-23 0 0,-37 7-151 0 0,-110 32-1923 0 0,20-4-2084 0 0,-68 10 1794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 4607 0 0,'9'-5'10262'0'0,"-8"5"-9908"0"0,0 1-136 0 0,-1-1 1 0 0,1 0-1 0 0,-1 1 1 0 0,1-1-1 0 0,-1 1 0 0 0,0-1 1 0 0,1 1-1 0 0,-1-1 1 0 0,0 1-1 0 0,1 0 1 0 0,-1-1-1 0 0,0 1 0 0 0,1-1 1 0 0,-1 1-1 0 0,0 1 1 0 0,1 2-86 0 0,0-1 0 0 0,-1 1 0 0 0,1 0 0 0 0,-1 0 0 0 0,0 6 1 0 0,-4 12 168 0 0,-1 0 1 0 0,-1 0 0 0 0,-1-1 0 0 0,-1 0 0 0 0,-15 31 0 0 0,8-19 41 0 0,-91 189 1210 0 0,-38 12-1280 0 0,143-233-274 0 0,-74 97 132 0 0,61-82-104 0 0,0-1 0 0 0,-1-1 1 0 0,-32 24-1 0 0,31-27-25 0 0,13-11-5 0 0,1-1-12 0 0,1 1 11 0 0,0 0-1 0 0,1-1 1 0 0,-1 1 0 0 0,1-1-1 0 0,-1 1 1 0 0,1-1 0 0 0,-1 1-1 0 0,1-1 1 0 0,0 1 0 0 0,-1-1 0 0 0,1 1-1 0 0,0-1 1 0 0,-1 0 0 0 0,1 1-1 0 0,0-1 1 0 0,-1 1 0 0 0,1-1-1 0 0,0 0 1 0 0,0-1 0 0 0,0 2 2 0 0,-1-4-4 0 0,0 1 1 0 0,1-1-1 0 0,-1 1 0 0 0,1-1 0 0 0,0 0 1 0 0,0 1-1 0 0,0-1 0 0 0,1 1 0 0 0,-1-1 1 0 0,1 1-1 0 0,0-1 0 0 0,0 1 0 0 0,2-5 1 0 0,2-4-36 0 0,1-1 1 0 0,9-12 0 0 0,-9 14 16 0 0,0 1 9 0 0,0 1 0 0 0,1 0 0 0 0,0 0 0 0 0,1 1-1 0 0,0-1 1 0 0,11-8 0 0 0,-12 12 8 0 0,0 0 1 0 0,0 0 0 0 0,0 0-1 0 0,1 1 1 0 0,-1 1 0 0 0,1-1-1 0 0,0 1 1 0 0,0 0 0 0 0,9-1-1 0 0,2 0 6 0 0,-4 3 11 0 0,-14 1-8 0 0,0 0-1 0 0,0 0 1 0 0,0 0 0 0 0,0 1 0 0 0,-1-1 0 0 0,1 0 0 0 0,0 1 0 0 0,0-1-1 0 0,-1 1 1 0 0,1-1 0 0 0,0 1 0 0 0,0-1 0 0 0,-1 1 0 0 0,2 0-1 0 0,0 2 1 0 0,-1-1-1 0 0,1 1 0 0 0,0-1 0 0 0,-1 1 0 0 0,1 0 0 0 0,-1 0 0 0 0,0 0 0 0 0,0-1 0 0 0,0 1 0 0 0,0 0 0 0 0,0 0 0 0 0,-1 1 0 0 0,1 4 0 0 0,-1 5 12 0 0,0-1 0 0 0,-3 16 0 0 0,1-18 0 0 0,1 1 1 0 0,1-1-1 0 0,0 12 0 0 0,4-8-3 0 0,0-2-40 0 0,-1-9-117 0 0,0-2 60 0 0,-1 0-1 0 0,1 0 0 0 0,0-1 1 0 0,0 1-1 0 0,-1-1 0 0 0,1 0 1 0 0,0 0-1 0 0,0 0 0 0 0,0 0 1 0 0,-1 0-1 0 0,1 0 0 0 0,0-1 1 0 0,0 0-1 0 0,-1 1 0 0 0,6-3 0 0 0,-1 0-581 0 0,-1 0-1 0 0,1-1 1 0 0,-1 0-1 0 0,0 0 0 0 0,9-6 1 0 0,6-9-6007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4607 0 0,'0'0'17591'0'0,"5"-13"-15990"0"0,28-45-307 0 0,-19 31-1049 0 0,2 0 1 0 0,1 0-1 0 0,1 2 0 0 0,38-42 0 0 0,-5 23-220 0 0,2 2-1 0 0,98-60 0 0 0,-130 90-85 0 0,0 0 0 0 0,31-11 0 0 0,-41 18 47 0 0,1 1 1 0 0,0 1 0 0 0,0 0 0 0 0,0 1 0 0 0,1 0 0 0 0,16 0-1 0 0,-27 2 9 0 0,1 0-1 0 0,-1 1 0 0 0,1-1 0 0 0,-1 1 0 0 0,1 0 0 0 0,-1-1 0 0 0,1 1 0 0 0,2 2 0 0 0,-3-3 3 0 0,-1 1 0 0 0,1 0 1 0 0,0 0-1 0 0,0 0 0 0 0,-1 0 0 0 0,1 0 0 0 0,-1 1 0 0 0,1-1 1 0 0,1 2-1 0 0,0 8-41 0 0,-2-7 36 0 0,0 4 3 0 0,0 0 0 0 0,0-1 0 0 0,0 1 0 0 0,-1 0 0 0 0,0 0 0 0 0,-1 0 1 0 0,0 0-1 0 0,-2 10 0 0 0,-4 8-35 0 0,-10 28 0 0 0,1-5 9 0 0,5-15 23 0 0,-23 102-22 0 0,32-122 28 0 0,0-1 0 0 0,1 1 0 0 0,0 0 1 0 0,1 0-1 0 0,1-1 0 0 0,0 1 0 0 0,6 26 0 0 0,-6-38-141 0 0,0 0-1 0 0,-1 1 1 0 0,1-1-1 0 0,0 0 1 0 0,0 0-1 0 0,0 0 1 0 0,0 0-1 0 0,1 0 1 0 0,-1 0-1 0 0,0 0 1 0 0,1-1-1 0 0,-1 1 1 0 0,1 0-1 0 0,0-1 1 0 0,2 2-1 0 0,-3-2-150 0 0,1 0 0 0 0,0 0 0 0 0,-1-1 0 0 0,1 1 0 0 0,0-1 0 0 0,0 1 0 0 0,0-1 0 0 0,0 0 0 0 0,-1 1 0 0 0,1-1 0 0 0,0 0 0 0 0,0 0-1 0 0,0-1 1 0 0,0 1 0 0 0,0 0 0 0 0,-1 0 0 0 0,1-1 0 0 0,0 1 0 0 0,2-2 0 0 0,11-4-7281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56 6447 0 0,'5'-10'470'0'0,"3"-6"-303"0"0,2-8 9206 0 0,-10 26-9270 0 0,-1 0 0 0 0,1 1 0 0 0,-1-1 0 0 0,0 0 0 0 0,0 0 1 0 0,0 0-1 0 0,-2 5 0 0 0,-3 3 218 0 0,-8 33 494 0 0,2 0-1 0 0,-8 51 0 0 0,-6 26-577 0 0,5-51-491 0 0,-2 0-1 0 0,-4-2 0 0 0,-2-1 1 0 0,-3-1-1 0 0,-54 78 0 0 0,85-141-326 0 0,-1-1-84 0 0,-5 2-21 0 0,5-2-132 0 0,2-8-2701 0 0,0 2 2970 0 0,0-1 1 0 0,0 1 0 0 0,1-1 0 0 0,0 1-1 0 0,0 0 1 0 0,0 0 0 0 0,1 0 0 0 0,2-6-1 0 0,24-49-701 0 0,-19 42 1087 0 0,6-11 28 0 0,40-76 4344 0 0,-43 84-2350 0 0,2 1 0 0 0,28-35 0 0 0,77-78 4231 0 0,-86 97-4937 0 0,-10 11-237 0 0,37-32 0 0 0,-13 20-666 0 0,90-53-1 0 0,-33 23-4953 0 0,-88 56 2692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6911 0 0,'0'0'528'0'0,"0"1"-341"0"0,3 8 1325 0 0,0 0 1 0 0,1-1-1 0 0,-1 1 0 0 0,9 11 1 0 0,-10-17-1186 0 0,1 0 0 0 0,-1 0 1 0 0,1 0-1 0 0,-1 0 1 0 0,1-1-1 0 0,0 1 0 0 0,0-1 1 0 0,1 0-1 0 0,-1 0 0 0 0,0 0 1 0 0,1 0-1 0 0,-1 0 0 0 0,1-1 1 0 0,4 2-1 0 0,5 0 86 0 0,0-1 1 0 0,0 0-1 0 0,1-1 0 0 0,-1 0 1 0 0,0-1-1 0 0,1 0 0 0 0,13-3 1 0 0,3-2 394 0 0,57-17-1 0 0,-78 20-805 0 0,-1-1 0 0 0,0 0 0 0 0,0 0 0 0 0,-1-1 0 0 0,1 0 0 0 0,8-7 0 0 0,-14 10-93 0 0,-12-4-658 0 0,6 2 623 0 0,-1 1 34 0 0,1 1 0 0 0,0 0 0 0 0,0 0-1 0 0,0 0 1 0 0,-1 0 0 0 0,1 1 0 0 0,0-1-1 0 0,-1 1 1 0 0,-7 1 0 0 0,-40 9-636 0 0,51-10 709 0 0,-22 6-65 0 0,0 1-1 0 0,1 1 0 0 0,0 1 1 0 0,0 0-1 0 0,1 2 1 0 0,0 1-1 0 0,1 0 1 0 0,1 2-1 0 0,0 0 1 0 0,0 1-1 0 0,-19 21 1 0 0,24-22 176 0 0,3-4-12 0 0,0 1 0 0 0,-11 15 1 0 0,20-24-65 0 0,0 1 1 0 0,0 0 0 0 0,0-1-1 0 0,1 1 1 0 0,-1 0-1 0 0,1 0 1 0 0,0 0-1 0 0,0 0 1 0 0,0 1 0 0 0,0-1-1 0 0,0 0 1 0 0,1 0-1 0 0,-1 1 1 0 0,1-1 0 0 0,0 7-1 0 0,1-8-10 0 0,-1-1-1 0 0,1 1 1 0 0,0 0-1 0 0,-1 0 1 0 0,1 0 0 0 0,0 0-1 0 0,0-1 1 0 0,0 1-1 0 0,0 0 1 0 0,1-1-1 0 0,-1 1 1 0 0,0-1 0 0 0,1 0-1 0 0,-1 1 1 0 0,1-1-1 0 0,-1 0 1 0 0,1 0-1 0 0,-1 0 1 0 0,1 0 0 0 0,0 0-1 0 0,0 0 1 0 0,0 0-1 0 0,-1 0 1 0 0,1-1 0 0 0,3 1-1 0 0,2 1-2 0 0,0-1-1 0 0,0 0 1 0 0,0 0-1 0 0,0-1 1 0 0,14 0-1 0 0,33-8-476 0 0,0-2-1 0 0,84-27 1 0 0,-88 23-1251 0 0,-12 3-3061 0 0,-4 0-1352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80 10367 0 0,'0'0'472'0'0,"-2"2"-9"0"0,-1 3-330 0 0,-12 24 17 0 0,7-3 2408 0 0,8-23-1938 0 0,0-1-32 0 0,-1 1-316 0 0,2 0 1 0 0,-1 0-1 0 0,0 0 0 0 0,1-1 0 0 0,-1 1 0 0 0,1 0 0 0 0,0-1 1 0 0,0 1-1 0 0,0 0 0 0 0,0-1 0 0 0,3 5 0 0 0,-2-3-11 0 0,1-1 0 0 0,1 1 1 0 0,-1-1-1 0 0,0 0 0 0 0,1 0 0 0 0,0 0 0 0 0,7 5 0 0 0,-1-2 13 0 0,-9-5-236 0 0,0 0 0 0 0,-1-1 0 0 0,1 1 0 0 0,0-1 0 0 0,0 0 0 0 0,-1 1 0 0 0,1-1-1 0 0,0 0 1 0 0,0 1 0 0 0,0-1 0 0 0,0 0 0 0 0,-1 0 0 0 0,1 0 0 0 0,0 0 0 0 0,0 0 0 0 0,0 0 0 0 0,0 0 0 0 0,1 0 0 0 0,-1-2-18 0 0,1 1 0 0 0,-1-1 0 0 0,0 0 0 0 0,0 0 1 0 0,0 0-1 0 0,0 0 0 0 0,0 0 0 0 0,0 0 1 0 0,0 0-1 0 0,-1 0 0 0 0,1 0 0 0 0,-1 0 0 0 0,0 0 1 0 0,1 0-1 0 0,-1 0 0 0 0,0 0 0 0 0,0 0 1 0 0,-1-1-1 0 0,1 1 0 0 0,-1-4 0 0 0,-2-8 46 0 0,-8-28-1 0 0,7 29-23 0 0,2 3-33 0 0,-1 1-1 0 0,-1-1 1 0 0,0 1 0 0 0,0 0 0 0 0,-1 0-1 0 0,-9-14 1 0 0,12 20-8 0 0,0 1-1 0 0,0-1 1 0 0,-1 1 0 0 0,1 0-1 0 0,-1 0 1 0 0,1 0 0 0 0,-1 0-1 0 0,0 0 1 0 0,1 0 0 0 0,-1 1-1 0 0,0-1 1 0 0,0 1-1 0 0,0 0 1 0 0,-1 0 0 0 0,1 0-1 0 0,0 0 1 0 0,0 0 0 0 0,0 1-1 0 0,-1-1 1 0 0,1 1 0 0 0,0 0-1 0 0,-1 0 1 0 0,1 1 0 0 0,-4 0-1 0 0,-2 1-12 0 0,0 0-1 0 0,1 1 0 0 0,-1 0 1 0 0,0 0-1 0 0,1 1 1 0 0,0 1-1 0 0,0-1 0 0 0,0 1 1 0 0,-13 11-1 0 0,-2 5-2 0 0,-32 36-1 0 0,45-46 21 0 0,-6 7 32 0 0,0 1 0 0 0,1 1 1 0 0,-22 39-1 0 0,31-47-8 0 0,0-1 1 0 0,2 1-1 0 0,-1 0 0 0 0,1 1 1 0 0,1-1-1 0 0,0 1 1 0 0,1-1-1 0 0,0 1 0 0 0,0 14 1 0 0,2-24-20 0 0,0 1 1 0 0,1 0-1 0 0,-1 0 1 0 0,0-1 0 0 0,1 1-1 0 0,0-1 1 0 0,0 1-1 0 0,0-1 1 0 0,0 1-1 0 0,1-1 1 0 0,-1 1-1 0 0,1-1 1 0 0,0 0 0 0 0,0 0-1 0 0,5 6 1 0 0,-5-7 6 0 0,1 0 1 0 0,0 0 0 0 0,-1 0 0 0 0,1 0-1 0 0,0 0 1 0 0,0-1 0 0 0,1 1 0 0 0,-1-1-1 0 0,0 0 1 0 0,0 0 0 0 0,1 0 0 0 0,-1 0-1 0 0,1 0 1 0 0,-1-1 0 0 0,1 0 0 0 0,5 0-1 0 0,3 0 16 0 0,0-1-1 0 0,-1 0 0 0 0,1-1 1 0 0,0 0-1 0 0,-1-1 0 0 0,1-1 1 0 0,-1 0-1 0 0,0 0 0 0 0,0-1 1 0 0,-1 0-1 0 0,1-1 0 0 0,-1 0 1 0 0,-1-1-1 0 0,1 0 0 0 0,-1 0 1 0 0,0-1-1 0 0,0 0 0 0 0,-1-1 1 0 0,13-18-1 0 0,-3 2-32 0 0,-11 13 0 0 0,-3 0 0 0 0,-1 1 0 0 0,-3 2-13 0 0,0 8-53 0 0,18 4-11359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10 517 16727 0 0,'0'0'5629'0'0,"-1"-2"-5149"0"0,0 0-388 0 0,-1 0 0 0 0,1 0-1 0 0,0-1 1 0 0,1 1 0 0 0,-1-1-1 0 0,0 1 1 0 0,1-1 0 0 0,-1 1-1 0 0,1-1 1 0 0,0 1 0 0 0,0-1-1 0 0,0 1 1 0 0,0-1 0 0 0,1-4-1 0 0,0 3 17 0 0,1-1 0 0 0,-1 0 0 0 0,1 1 0 0 0,0 0 0 0 0,0-1 0 0 0,1 1-1 0 0,3-5 1 0 0,5-5 55 0 0,0 1-1 0 0,1 1 0 0 0,18-16 0 0 0,-29 28-161 0 0,43-38 129 0 0,74-68-84 0 0,-91 78-615 0 0,0 0 0 0 0,24-36-1 0 0,14-22-4541 0 0,-51 70 2981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6911 0 0,'28'39'-133'0'0,"-19"-28"1851"0"0,0-1 1 0 0,1 0 0 0 0,13 11 0 0 0,-15-15-452 0 0,0-1 1 0 0,0 0 0 0 0,1 0-1 0 0,-1-1 1 0 0,13 6-1 0 0,-13-8-975 0 0,1 1-1 0 0,-1-2 0 0 0,15 3 0 0 0,-3-2-1 0 0,-1-1 0 0 0,1-1-1 0 0,-1-1 1 0 0,1 0 0 0 0,29-7 0 0 0,-35 4-248 0 0,0-1-31 0 0,-4-4-11 0 0,-9 7-17 0 0,0 1 0 0 0,0-1 1 0 0,-1 1-1 0 0,1-1 0 0 0,0 0 0 0 0,-1 1 0 0 0,1-1 1 0 0,-1 1-1 0 0,0-1 0 0 0,1 0 0 0 0,-1 0 0 0 0,0 1 0 0 0,0-1 1 0 0,0 0-1 0 0,0 1 0 0 0,-1-1 0 0 0,1 0 0 0 0,0 0 0 0 0,-1 1 1 0 0,1-1-1 0 0,-1 1 0 0 0,1-1 0 0 0,-1 0 0 0 0,-1-1 0 0 0,0 0-16 0 0,1 0 0 0 0,-1 1 0 0 0,0-1 0 0 0,0 1 0 0 0,-1 0-1 0 0,1 0 1 0 0,0 0 0 0 0,-1 0 0 0 0,1 0 0 0 0,-1 0-1 0 0,1 0 1 0 0,-1 1 0 0 0,-3-2 0 0 0,-3 0 10 0 0,0 1 1 0 0,0 0 0 0 0,1 0 0 0 0,-1 1-1 0 0,0 0 1 0 0,0 0 0 0 0,0 1-1 0 0,0 1 1 0 0,0-1 0 0 0,0 1-1 0 0,0 1 1 0 0,0 0 0 0 0,0 0-1 0 0,1 1 1 0 0,-1 0 0 0 0,-9 4-1 0 0,-4 4 25 0 0,0 1 0 0 0,1 1 0 0 0,0 0-1 0 0,-31 27 1 0 0,30-21 38 0 0,1 0-1 0 0,0 2 1 0 0,-25 33-1 0 0,39-45-32 0 0,0 2-1 0 0,0-1 1 0 0,1 1-1 0 0,0 0 1 0 0,1 0-1 0 0,1 1 1 0 0,-1-1-1 0 0,2 1 1 0 0,0 0-1 0 0,-3 21 0 0 0,6-29-17 0 0,-1-1 0 0 0,1 0 0 0 0,0 1 0 0 0,0-1 0 0 0,1 1 0 0 0,-1-1 0 0 0,1 1 0 0 0,0-1 0 0 0,0 0 0 0 0,0 1 0 0 0,0-1 0 0 0,0 0 0 0 0,1 0 0 0 0,0 0 0 0 0,-1 0 0 0 0,1 0 0 0 0,0 0 0 0 0,0 0 0 0 0,1-1 0 0 0,-1 1 0 0 0,1-1 0 0 0,-1 1 0 0 0,1-1 0 0 0,0 0 0 0 0,0 0 0 0 0,0 0 0 0 0,0-1 0 0 0,4 3 0 0 0,0-2-326 0 0,0 1 1 0 0,0-1-1 0 0,0-1 1 0 0,1 1-1 0 0,-1-1 1 0 0,0 0-1 0 0,1-1 0 0 0,-1 0 1 0 0,1 0-1 0 0,-1-1 1 0 0,1 1-1 0 0,10-4 1 0 0,19-6-1673 0 0,0-1-21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223 102 16207 0 0,'32'-19'1002'0'0,"60"-26"-1"0"0,-68 30-265 0 0,-22 14-627 0 0,-2 0-95 0 0,0 0 1 0 0,0 0-1 0 0,0 1 0 0 0,0-1 0 0 0,0 0 0 0 0,0 0 1 0 0,0 1-1 0 0,0-1 0 0 0,0 0 0 0 0,0 0 0 0 0,-1 1 1 0 0,1-1-1 0 0,0 0 0 0 0,-1 0 0 0 0,1 1 0 0 0,0-1 1 0 0,-1 0-1 0 0,1 1 0 0 0,-1-1 0 0 0,1 1 0 0 0,-1-1 1 0 0,1 1-1 0 0,-1-1 0 0 0,1 1 0 0 0,-1-1 0 0 0,0 1 1 0 0,1-1-1 0 0,-1 1 0 0 0,0-1 0 0 0,1 1 0 0 0,-1 0 1 0 0,0 0-1 0 0,0-1 0 0 0,1 1 0 0 0,-1 0 0 0 0,0 0 1 0 0,0 0-1 0 0,1 0 0 0 0,-1 0 0 0 0,0 0 0 0 0,0 0 1 0 0,-1 0-1 0 0,-4 0 81 0 0,0 0-1 0 0,0 1 1 0 0,-1 0 0 0 0,1 0-1 0 0,0 0 1 0 0,0 0 0 0 0,0 1 0 0 0,1 0-1 0 0,-1 1 1 0 0,-5 2 0 0 0,-9 6 158 0 0,-24 17 1 0 0,22-11-138 0 0,0 0 0 0 0,1 1 0 0 0,1 1 0 0 0,-22 26-1 0 0,30-30 23 0 0,0 1-1 0 0,1-1 1 0 0,1 2-1 0 0,1 0 1 0 0,0 0-1 0 0,-12 35 0 0 0,20-48-99 0 0,0 0 0 0 0,0 0-1 0 0,0 0 1 0 0,0 0-1 0 0,1 1 1 0 0,0-1 0 0 0,0 0-1 0 0,0 0 1 0 0,0 0-1 0 0,1 0 1 0 0,0 0 0 0 0,1 5-1 0 0,-2-8-23 0 0,1 1-1 0 0,0 0 0 0 0,0-1 1 0 0,-1 1-1 0 0,1-1 0 0 0,0 1 1 0 0,1-1-1 0 0,-1 1 0 0 0,0-1 1 0 0,0 0-1 0 0,1 1 0 0 0,-1-1 1 0 0,0 0-1 0 0,1 0 1 0 0,-1 0-1 0 0,1 0 0 0 0,0 0 1 0 0,-1 0-1 0 0,1-1 0 0 0,0 1 1 0 0,0 0-1 0 0,-1-1 0 0 0,1 0 1 0 0,0 1-1 0 0,0-1 0 0 0,0 0 1 0 0,-1 0-1 0 0,4 0 0 0 0,6 0 59 0 0,0-1 0 0 0,-1-1-1 0 0,1 0 1 0 0,-1 0-1 0 0,20-8 1 0 0,50-25 288 0 0,-71 30-311 0 0,15-7 99 0 0,-2-1 0 0 0,0-1 0 0 0,33-28 0 0 0,-41 34 164 0 0,-13 21-191 0 0,-1-5-102 0 0,0-1 0 0 0,-1 1 0 0 0,0 8 0 0 0,-1-10-9 0 0,1 0 0 0 0,0 0 0 0 0,1 0 0 0 0,-1 1-1 0 0,1-1 1 0 0,1 0 0 0 0,-1 0 0 0 0,3 11-1 0 0,-2-14-15 0 0,0-1-1 0 0,0 1 1 0 0,0 0-1 0 0,1-1 0 0 0,-1 1 1 0 0,1-1-1 0 0,-1 0 1 0 0,1 1-1 0 0,0-1 0 0 0,0 0 1 0 0,0 0-1 0 0,0 0 1 0 0,1 0-1 0 0,-1-1 0 0 0,0 1 1 0 0,1 0-1 0 0,-1-1 1 0 0,1 0-1 0 0,0 0 0 0 0,4 2 1 0 0,2 0-88 0 0,1-1-1 0 0,-1 0 1 0 0,1 0 0 0 0,0-1-1 0 0,-1 0 1 0 0,12-1 0 0 0,5-1-997 0 0,27-5 0 0 0,-11-1-222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2759 0 0,'-3'1'207'0'0,"-68"15"1880"0"0,41-11 359 0 0,-31 11 0 0 0,14 2-2452 0 0,35-12-87 0 0,-1-1 0 0 0,0 0 0 0 0,0-1 0 0 0,0-1 0 0 0,0 0-1 0 0,-25 2 1 0 0,36-5-211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579 246 8751 0 0,'19'-34'1271'0'0,"2"0"-1"0"0,1 1 1 0 0,2 1-1 0 0,1 2 0 0 0,37-35 1 0 0,-39 48 2594 0 0,-24 19-3375 0 0,-3 10-287 0 0,-1 0 0 0 0,0 0 0 0 0,-1 0 1 0 0,-1-1-1 0 0,-8 12 0 0 0,-6 10 13 0 0,-313 592 782 0 0,313-583-984 0 0,-1-1 1 0 0,-3-1 0 0 0,-1-2-1 0 0,-2 0 1 0 0,-1-2 0 0 0,-2-1-1 0 0,-53 46 1 0 0,-20 15-788 0 0,103-94 501 0 0,0-5-1616 0 0,0 2 1733 0 0,1 0 0 0 0,-1 0 1 0 0,1 0-1 0 0,-1 0 0 0 0,1-1 1 0 0,0 1-1 0 0,-1 0 0 0 0,1 0 0 0 0,0-1 1 0 0,0 1-1 0 0,0 0 0 0 0,0-1 1 0 0,0 1-1 0 0,0 0 0 0 0,0 0 0 0 0,1-1 1 0 0,-1 1-1 0 0,1-2 0 0 0,0-1-461 0 0,1-8-1447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79 139 2759 0 0,'-6'-5'67'0'0,"0"-1"-1"0"0,0 1 0 0 0,-1 1 0 0 0,0-1 1 0 0,0 1-1 0 0,0 1 0 0 0,-1-1 0 0 0,-17 0 12105 0 0,37 10-7686 0 0,-2-1-5743 0 0,2-2 1618 0 0,0 0-1 0 0,0 0 1 0 0,0-1-1 0 0,18 0 1 0 0,52-3 865 0 0,-46 0-752 0 0,254-25 1951 0 0,-115-5-2062 0 0,-142 23-1349 0 0,-1-1-1 0 0,-1-2 0 0 0,37-18 0 0 0,-61 26-666 0 0,-2 0 1263 0 0,0 3-3152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3223 0 0,'-1'2'143'0'0,"-1"2"-126"0"0,0 1 0 0 0,0-1-1 0 0,0 0 1 0 0,0 0 0 0 0,-1 0 0 0 0,0 0-1 0 0,0 0 1 0 0,0-1 0 0 0,-4 4 0 0 0,-3 4 122 0 0,0-2 1010 0 0,1 0 0 0 0,-2-1 0 0 0,1 0 0 0 0,-1-1 0 0 0,0 0 0 0 0,-17 7 0 0 0,15-7 35 0 0,0 0 0 0 0,0 1 0 0 0,0 0 0 0 0,-20 19 1 0 0,-49 62-126 0 0,69-72-785 0 0,0 1 0 0 0,0 0 0 0 0,-13 29-1 0 0,24-43-195 0 0,0 1 0 0 0,0 0 0 0 0,1 0 0 0 0,0 0-1 0 0,0 0 1 0 0,0 0 0 0 0,0 7 0 0 0,1-10-55 0 0,0-1 0 0 0,1 1 0 0 0,-1-1 0 0 0,0 1 0 0 0,1-1 0 0 0,-1 0 1 0 0,1 1-1 0 0,-1-1 0 0 0,1 1 0 0 0,0-1 0 0 0,0 0 0 0 0,0 0 0 0 0,-1 0 0 0 0,1 1 0 0 0,0-1 0 0 0,0 0 0 0 0,1 0 1 0 0,0 1-1 0 0,1 0 8 0 0,0 0-1 0 0,0 0 1 0 0,0 0 0 0 0,0-1 0 0 0,7 3 0 0 0,-6-3 2 0 0,0 0 0 0 0,1 0 1 0 0,-1-1-1 0 0,1 1 0 0 0,-1-1 0 0 0,0 0 1 0 0,1 0-1 0 0,-1-1 0 0 0,1 1 0 0 0,-1-1 1 0 0,5-2-1 0 0,8-2 162 0 0,23-11 0 0 0,-30 12-119 0 0,34-14 104 0 0,-1-2 0 0 0,-1-1 0 0 0,49-35 0 0 0,-84 51-180 0 0,-1 0 0 0 0,1 0 0 0 0,-1-1 0 0 0,1 0 0 0 0,-2-1 0 0 0,1 1 0 0 0,-1-1 0 0 0,9-14 0 0 0,-12 8 0 0 0,-2 11-2 0 0,-1 0-1 0 0,0-1 1 0 0,0 1 0 0 0,0 0-1 0 0,0 0 1 0 0,0 0-1 0 0,0 0 1 0 0,-1 0-1 0 0,1 0 1 0 0,0 0 0 0 0,-1 0-1 0 0,0 0 1 0 0,1 1-1 0 0,-1-1 1 0 0,0 1 0 0 0,0-1-1 0 0,0 1 1 0 0,0 0-1 0 0,0 0 1 0 0,0 0 0 0 0,-4-1-1 0 0,-4-2-15 0 0,0 0 1 0 0,0 1-1 0 0,-15-2 0 0 0,11 2-10 0 0,0 1 0 0 0,0 1 0 0 0,-23 1 0 0 0,19 0-40 0 0,15 0-425 0 0,5-2-152 0 0,1-1-66 0 0,-1 1 1 0 0,1 0 0 0 0,0-1 0 0 0,0 1-1 0 0,0 0 1 0 0,0 0 0 0 0,1 1 0 0 0,3-3 0 0 0,22-6-5664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29 10135 0 0,'-1'-6'513'0'0,"1"4"-336"0"0,0 1 0 0 0,0-1 0 0 0,0 0 0 0 0,0 0 0 0 0,1 0 0 0 0,-1 1 0 0 0,1-10 7957 0 0,-11 26-6770 0 0,-13 23-1501 0 0,-196 323 2465 0 0,45-80-2086 0 0,76-83-141 0 0,59-114-168 0 0,33-72-98 0 0,-1-1 0 0 0,-10 13 0 0 0,4-6-953 0 0,12-16 660 0 0,-3-5-2788 0 0,3 2 2956 0 0,0 0 0 0 0,0 0 0 0 0,0 1 0 0 0,0-1 0 0 0,1-1 0 0 0,-1 1 0 0 0,0 0 0 0 0,0 0 0 0 0,1 0 0 0 0,-2-2 0 0 0,-1-9-1648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0,'1'2'240'0'0,"0"0"-447"0"0,7 20 1454 0 0,1-2 8295 0 0,-4-13-7944 0 0,-3-3-1206 0 0,0-1 1 0 0,1 0-1 0 0,0 0 0 0 0,0-1 0 0 0,-1 1 0 0 0,2 0 0 0 0,-1-1 0 0 0,0 0 1 0 0,0 0-1 0 0,1 0 0 0 0,-1 0 0 0 0,1 0 0 0 0,0-1 0 0 0,-1 0 0 0 0,5 2 0 0 0,8 0 48 0 0,0 0 0 0 0,23 2 0 0 0,-19-3 39 0 0,41 3-148 0 0,-25-2-63 0 0,38 7 0 0 0,-58-6-260 0 0,0 0 0 0 0,0 1 0 0 0,0 1 0 0 0,-1 0 0 0 0,18 11 0 0 0,-31-16-83 0 0,0 0 0 0 0,-1 0 0 0 0,1 0 0 0 0,-1 1 0 0 0,0-1-1 0 0,1 1 1 0 0,-1-1 0 0 0,0 1 0 0 0,0-1 0 0 0,0 1 0 0 0,0 0 0 0 0,0-1 0 0 0,1 3 0 0 0,-2-2 77 0 0,1 0-345 0 0,0-2 311 0 0,-1 0 1 0 0,0 0-1 0 0,0 1 0 0 0,1-1 0 0 0,-1 0 0 0 0,0 0 1 0 0,0 0-1 0 0,1 0 0 0 0,-1 1 0 0 0,0-1 1 0 0,0 0-1 0 0,0 0 0 0 0,0 1 0 0 0,1-1 0 0 0,-1 0 1 0 0,0 0-1 0 0,0 1 0 0 0,0-1 0 0 0,0 0 0 0 0,0 0 1 0 0,0 1-1 0 0,0-1 0 0 0,0 0 0 0 0,0 1 1 0 0,0-1-28 0 0,1 1 0 0 0,-1-1 0 0 0,0 0 1 0 0,0 1-1 0 0,0-1 0 0 0,0 0 1 0 0,0 1-1 0 0,0-1 0 0 0,1 0 0 0 0,-1 1 1 0 0,0-1-1 0 0,0 0 0 0 0,0 1 1 0 0,1-1-1 0 0,-1 0 0 0 0,0 0 0 0 0,0 1 1 0 0,1-1-1 0 0,-1 0 0 0 0,0 0 1 0 0,1 0-1 0 0,-1 1 0 0 0,0-1 0 0 0,1 0 1 0 0,-1 0-1 0 0,0 0 0 0 0,1 0 1 0 0,-1 0-1 0 0,1 1 0 0 0,13 2-2257 0 0,2-2-4484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35 173 15487 0 0,'-2'-1'712'0'0,"-31"-13"3538"0"0,47 15-3705 0 0,-6 1-478 0 0,33-1 383 0 0,-1 0 0 0 0,52-8 1 0 0,81-18 607 0 0,-77 10-713 0 0,-55 9-727 0 0,0-2 0 0 0,0-2 0 0 0,73-27 0 0 0,-101 31-636 0 0,0-1 0 0 0,0-1-1 0 0,14-11 1 0 0,-8 4-477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21 12895 0 0,'4'-3'390'0'0,"17"-8"559"0"0,0 5 1206 0 0,-20 6-1994 0 0,0 0-1 0 0,-1 0 0 0 0,1 0 0 0 0,0 0 0 0 0,0 0 0 0 0,0 0 1 0 0,0 0-1 0 0,0 0 0 0 0,-1 1 0 0 0,1-1 0 0 0,0 0 0 0 0,0 0 1 0 0,0 1-1 0 0,-1-1 0 0 0,1 1 0 0 0,0-1 0 0 0,0 1 0 0 0,-1-1 1 0 0,1 1-1 0 0,0-1 0 0 0,-1 1 0 0 0,1-1 0 0 0,-1 1 0 0 0,1 0 1 0 0,0 1-1 0 0,1 2-89 0 0,0 0-1 0 0,0 1 1 0 0,-1-1-1 0 0,0 0 1 0 0,1 1 0 0 0,-2 0-1 0 0,1-1 1 0 0,-1 1 0 0 0,1-1-1 0 0,-1 1 1 0 0,0 0 0 0 0,-1-1-1 0 0,-1 9 1 0 0,-2 6 199 0 0,-1-1 0 0 0,-8 20 0 0 0,9-26-133 0 0,-32 72 696 0 0,11-25-516 0 0,-24 53-186 0 0,-5-3-1 0 0,-81 121 0 0 0,115-201-130 0 0,-38 40 0 0 0,14-17 0 0 0,34-41 0 0 0,2-5-12 0 0,7-6 3 0 0,1-1 1 0 0,-1 1-1 0 0,1-1 0 0 0,0 1 0 0 0,-1-1 1 0 0,1 1-1 0 0,-1-1 0 0 0,1 1 0 0 0,0-1 1 0 0,-1 1-1 0 0,1-1 0 0 0,0 0 1 0 0,0 1-1 0 0,-1-1 0 0 0,1 0 0 0 0,0 1 1 0 0,0-2-1 0 0,0-2-8 0 0,-1 0 0 0 0,1 0 1 0 0,1 1-1 0 0,-1-1 0 0 0,1 0 0 0 0,-1 0 0 0 0,1 0 1 0 0,0 1-1 0 0,0-1 0 0 0,1 0 0 0 0,-1 1 1 0 0,1-1-1 0 0,3-4 0 0 0,3-6-36 0 0,18-21 1 0 0,-26 35 52 0 0,8-11-15 0 0,0 0 0 0 0,1 0 1 0 0,1 1-1 0 0,0 1 0 0 0,0 0 1 0 0,0 0-1 0 0,1 1 0 0 0,1 0 1 0 0,12-6-1 0 0,-10 7 15 0 0,0 6 12 0 0,-12 2-6 0 0,0 0 0 0 0,-1-1 0 0 0,1 1 0 0 0,0 0 0 0 0,-1 0-1 0 0,1 0 1 0 0,-1 0 0 0 0,1 0 0 0 0,-1 0 0 0 0,1 1 0 0 0,-1-1 0 0 0,0 0 0 0 0,0 1 0 0 0,1-1-1 0 0,-1 1 1 0 0,0-1 0 0 0,0 1 0 0 0,-1-1 0 0 0,1 1 0 0 0,0 0 0 0 0,0 0 0 0 0,-1-1 0 0 0,1 1-1 0 0,-1 0 1 0 0,0 0 0 0 0,1 3 0 0 0,0 3 18 0 0,-1 0-1 0 0,1-1 1 0 0,-1 1-1 0 0,-1 0 1 0 0,-1 10-1 0 0,-17 45-23 0 0,19-63-39 0 0,0 1-1 0 0,0-1 1 0 0,-1 1 0 0 0,1-1 0 0 0,0 1-1 0 0,0-1 1 0 0,0 0 0 0 0,0 1-1 0 0,0-1 1 0 0,0 1 0 0 0,0-1-1 0 0,0 1 1 0 0,0-1 0 0 0,0 1-1 0 0,0-1 1 0 0,0 1 0 0 0,0-1-1 0 0,0 1 1 0 0,0-1 0 0 0,1 0-1 0 0,-1 1 1 0 0,0-1 0 0 0,0 1-1 0 0,0-1 1 0 0,1 0 0 0 0,-1 1-1 0 0,1 0 1 0 0,12-1-3416 0 0,5-4-3613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6911 0 0,'0'0'623'0'0,"-2"1"-514"0"0,0 2 67 0 0,0 1 0 0 0,-1-1 0 0 0,1 0 0 0 0,0 1 0 0 0,1-1 0 0 0,-1 1 0 0 0,1 0 0 0 0,-1-1 0 0 0,1 1-1 0 0,0 4 1 0 0,0-3 301 0 0,1-1 0 0 0,-1 1 0 0 0,1-1-1 0 0,0 1 1 0 0,1-1 0 0 0,-1 1 0 0 0,1-1-1 0 0,0 1 1 0 0,0-1 0 0 0,0 0-1 0 0,1 1 1 0 0,0-1 0 0 0,-1 0 0 0 0,1 0-1 0 0,1 0 1 0 0,-1 0 0 0 0,1-1 0 0 0,-1 1-1 0 0,1 0 1 0 0,0-1 0 0 0,0 0 0 0 0,6 5-1 0 0,-6-6-497 0 0,1 0 0 0 0,-1 1 0 0 0,1-1 0 0 0,0-1-1 0 0,-1 1 1 0 0,1 0 0 0 0,0-1 0 0 0,5 1 0 0 0,1 0 221 0 0,0-1 0 0 0,1 0 0 0 0,-1-1 0 0 0,1 0 1 0 0,-1-1-1 0 0,1 0 0 0 0,12-3 0 0 0,72-21 806 0 0,-90 23-958 0 0,11-3 23 0 0,0 0 0 0 0,-1 0-1 0 0,1-2 1 0 0,-2 0 0 0 0,1-1-1 0 0,19-13 1 0 0,-23 10-71 0 0,-3-1 0 0 0,-5 0 0 0 0,-3 11-1 0 0,-1 0 0 0 0,1 0 0 0 0,-1 0 0 0 0,1 0 0 0 0,-1 0 0 0 0,0 0 0 0 0,1 0 0 0 0,-1 0 0 0 0,0 0 0 0 0,1 0 0 0 0,-1 1 0 0 0,0-1 0 0 0,0 0 0 0 0,0 0 0 0 0,0 1 0 0 0,0-1 0 0 0,0 0 0 0 0,0 1 0 0 0,0-1 0 0 0,0 1 0 0 0,0 0 0 0 0,0-1 0 0 0,-1 1 0 0 0,1 0 0 0 0,-1-1 1 0 0,-4 0-13 0 0,0 0 0 0 0,0 0 0 0 0,-10 1 0 0 0,2 1-4 0 0,-1 0 0 0 0,1 1 0 0 0,-1 1 0 0 0,1 0 0 0 0,0 1 0 0 0,0 0 0 0 0,0 2 0 0 0,1-1 0 0 0,-1 2 0 0 0,-22 14 0 0 0,8-2 29 0 0,1 1 0 0 0,0 2 0 0 0,-35 38 0 0 0,51-49 55 0 0,1 0 0 0 0,0 1 0 0 0,0 1 0 0 0,2-1 0 0 0,-1 2-1 0 0,-7 17 1 0 0,14-27-46 0 0,0 1 0 0 0,1-1 0 0 0,-1 1 0 0 0,1-1-1 0 0,0 1 1 0 0,1-1 0 0 0,-1 1 0 0 0,1 0 0 0 0,0 0-1 0 0,1 8 1 0 0,0-10-15 0 0,0 1 1 0 0,0 0-1 0 0,0-1 0 0 0,1 1 0 0 0,-1-1 0 0 0,1 1 1 0 0,0-1-1 0 0,0 0 0 0 0,0 0 0 0 0,1 0 0 0 0,-1 0 0 0 0,1 0 1 0 0,-1 0-1 0 0,1-1 0 0 0,3 3 0 0 0,1 0 3 0 0,-1-1-1 0 0,1 0 1 0 0,-1 0-1 0 0,1-1 1 0 0,0 0 0 0 0,1 0-1 0 0,-1 0 1 0 0,0-1-1 0 0,1-1 1 0 0,-1 1 0 0 0,1-1-1 0 0,0 0 1 0 0,-1-1-1 0 0,12 0 1 0 0,4-2-144 0 0,0-1 0 0 0,0 0-1 0 0,32-11 1 0 0,-31 6-1126 0 0,-1-2-406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30 9215 0 0,'2'-1'707'0'0,"1"-1"-578"0"0,13-12 266 0 0,-10 8-541 0 0,5 1 8327 0 0,-6 4-7192 0 0,-3 1-370 0 0,0 1-131 0 0,1 2-379 0 0,0 0 1 0 0,-1 1 0 0 0,1-1 0 0 0,-1 1 0 0 0,0-1 0 0 0,0 1 0 0 0,0 0 0 0 0,0 0 0 0 0,-1 0 0 0 0,1 0 0 0 0,-1 0 0 0 0,0 0 0 0 0,0 0 0 0 0,-1 1 0 0 0,1-1 0 0 0,-1 0 0 0 0,0 0 0 0 0,-1 8 0 0 0,0 5-45 0 0,-1 0 0 0 0,-1-1 1 0 0,-8 26-1 0 0,-2-3 39 0 0,-1-1 0 0 0,-34 60 0 0 0,-49 67 130 0 0,91-156-220 0 0,-90 140 221 0 0,-58 99 259 0 0,142-228-506 0 0,-45 90-257 0 0,56-108 109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 8287 0 0,'0'0'1226'0'0,"0"2"679"0"0,13 23 5719 0 0,-10-20-7373 0 0,1-1 1 0 0,-1 1-1 0 0,1 0 0 0 0,9 7 0 0 0,-11-11-110 0 0,43 8 1067 0 0,9-12-510 0 0,-50 3-676 0 0,1-1-1 0 0,-1 0 1 0 0,1 0 0 0 0,-1 0-1 0 0,1-1 1 0 0,-1 1 0 0 0,0-1-1 0 0,0 0 1 0 0,6-4 0 0 0,-8 5-22 0 0,-1 0 1 0 0,1 0-1 0 0,0 0 1 0 0,0-1-1 0 0,-1 1 0 0 0,1-1 1 0 0,-1 1-1 0 0,1-1 1 0 0,-1 0-1 0 0,0 1 1 0 0,0-1-1 0 0,0 0 0 0 0,0 0 1 0 0,0 0-1 0 0,0 0 1 0 0,0 0-1 0 0,-1 0 0 0 0,1 0 1 0 0,0 0-1 0 0,-1 0 1 0 0,0 0-1 0 0,0-1 1 0 0,0 1-1 0 0,0 0 0 0 0,0 0 1 0 0,0 0-1 0 0,0 0 1 0 0,0 0-1 0 0,-2-4 1 0 0,1-2-56 0 0,0 7 43 0 0,1 0-1 0 0,0 0 1 0 0,-1 0-1 0 0,1 0 0 0 0,-1 0 1 0 0,0 0-1 0 0,1 0 1 0 0,-1 0-1 0 0,0 1 0 0 0,1-1 1 0 0,-1 0-1 0 0,0 0 0 0 0,0 0 1 0 0,0 1-1 0 0,1-1 1 0 0,-1 0-1 0 0,-2 0 0 0 0,-15-7-89 0 0,13 7 84 0 0,0 1-1 0 0,0-1 0 0 0,0 1 1 0 0,0 0-1 0 0,0 0 1 0 0,0 0-1 0 0,0 1 0 0 0,0 0 1 0 0,-8 2-1 0 0,-3 2 21 0 0,-24 12 1 0 0,25-10 58 0 0,0 1 0 0 0,0 1 0 0 0,1 1 0 0 0,1 0 0 0 0,-25 23 0 0 0,31-27-17 0 0,1 0 0 0 0,0 1 0 0 0,1 0 0 0 0,0 0 0 0 0,0 0 0 0 0,0 1 0 0 0,1 0-1 0 0,0-1 1 0 0,1 2 0 0 0,0-1 0 0 0,0 0 0 0 0,0 1 0 0 0,-1 10 0 0 0,4-14-11 0 0,0 0 0 0 0,0 0 0 0 0,0-1 0 0 0,1 1 0 0 0,-1 0 0 0 0,1 0 0 0 0,0 0 0 0 0,1-1 0 0 0,2 8 0 0 0,1-1 25 0 0,1 0 0 0 0,11 15 0 0 0,-8-13-47 0 0,3-1 31 0 0,9 9-63 0 0,-20-19-144 0 0,7-1-1130 0 0,-6-1 1009 0 0,0 0-1 0 0,-1 0 1 0 0,1 0-1 0 0,0 0 0 0 0,0 0 1 0 0,0 0-1 0 0,-1 0 1 0 0,1-1-1 0 0,0 1 1 0 0,0 0-1 0 0,-1-1 0 0 0,1 0 1 0 0,2-1-1 0 0,12-6-6409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444 525 9215 0 0,'-1'3'707'0'0,"-3"9"-302"0"0,0-1 0 0 0,-1 1 0 0 0,0-1 0 0 0,-12 18 0 0 0,-3 7 6119 0 0,22-37-6330 0 0,0 0 0 0 0,1 0-1 0 0,-1 0 1 0 0,0 0 0 0 0,0 0 0 0 0,1 0-1 0 0,-1-1 1 0 0,2-1 0 0 0,2-2 92 0 0,14-8-8 0 0,-1-2 1 0 0,0 0 0 0 0,-1-2 0 0 0,-1 0 0 0 0,28-35-1 0 0,-19 17-294 0 0,-1-2 1 0 0,25-52-1 0 0,-34 56-31 0 0,-2 0 0 0 0,-1-1 0 0 0,-2 0 0 0 0,-1-1 0 0 0,-2 0 0 0 0,4-39 0 0 0,-10 24-181 0 0,-2 48 58 0 0,-1 1 2 0 0,-1 1 151 0 0,0 0-1 0 0,1-1 1 0 0,-1 1 0 0 0,1 0-1 0 0,-1 1 1 0 0,0-1 0 0 0,1 0-1 0 0,-1 0 1 0 0,1 1-1 0 0,-1-1 1 0 0,1 1 0 0 0,-1-1-1 0 0,1 1 1 0 0,-1 0-1 0 0,1-1 1 0 0,-3 3 0 0 0,-25 19-16 0 0,25-18 15 0 0,-12 10 8 0 0,1 0 0 0 0,1 2 1 0 0,1 0-1 0 0,0 0 0 0 0,-16 28 1 0 0,-44 98 13 0 0,33-37-4 0 0,14-34 0 0 0,-44 127 574 0 0,14-33 364 0 0,26-78-522 0 0,18-45-289 0 0,-33 70-1 0 0,39-100-125 0 0,-1-1-1 0 0,0 1 1 0 0,0-2-1 0 0,-1 1 1 0 0,0-1-1 0 0,-1 0 1 0 0,0 0-1 0 0,0-1 1 0 0,-1-1-1 0 0,-14 10 1 0 0,19-15-20 0 0,-1 1 0 0 0,1-1 0 0 0,-1-1 1 0 0,0 1-1 0 0,1-1 0 0 0,-1 0 0 0 0,0 0 0 0 0,-8 0 1 0 0,12-1-136 0 0,0-1 0 0 0,0 0 1 0 0,0 0-1 0 0,0 0 0 0 0,0 0 1 0 0,0 0-1 0 0,1-1 0 0 0,-1 1 1 0 0,0-1-1 0 0,0 1 0 0 0,0-1 1 0 0,0 1-1 0 0,0-1 0 0 0,0 0 1 0 0,1 0-1 0 0,-1 0 0 0 0,0 0 1 0 0,1 0-1 0 0,-1-1 0 0 0,0 1 1 0 0,1 0-1 0 0,0-1 0 0 0,-1 1 1 0 0,1-1-1 0 0,0 1 1 0 0,0-1-1 0 0,0 0 0 0 0,-2-3 1 0 0,-4-12-2478 0 0,2-4-3356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102 114 5527 0 0,'-2'-1'250'0'0,"-5"-2"-59"0"0,0 0-1 0 0,0 0 1 0 0,-1 0 0 0 0,-12-2 0 0 0,17 5 463 0 0,-1-1 1 0 0,1 1-1 0 0,-1 0 1 0 0,1 0-1 0 0,-6 1 1 0 0,7-1 225 0 0,0 1 0 0 0,0-1 1 0 0,0 1-1 0 0,0 0 0 0 0,0 0 0 0 0,0 0 1 0 0,0 0-1 0 0,0 0 0 0 0,-5 3 1590 0 0,7-2-2437 0 0,0-1 0 0 0,0 0 1 0 0,1 1-1 0 0,-1-1 0 0 0,0 0 0 0 0,0 1 1 0 0,1-1-1 0 0,-1 0 0 0 0,1 0 0 0 0,-1 1 1 0 0,1-1-1 0 0,-1 0 0 0 0,1 0 0 0 0,0 0 1 0 0,0 0-1 0 0,0 0 0 0 0,-1 0 0 0 0,1 0 1 0 0,0 0-1 0 0,0 0 0 0 0,0 0 0 0 0,0 0 1 0 0,1-1-1 0 0,-1 1 0 0 0,0 0 0 0 0,0-1 1 0 0,0 1-1 0 0,1-1 0 0 0,0 1 0 0 0,5 1 41 0 0,-1-1 0 0 0,1 0 0 0 0,0 0 0 0 0,10 0-1 0 0,-13-1-45 0 0,42-1 229 0 0,1-2 0 0 0,70-14 0 0 0,-110 16-254 0 0,46-9-64 0 0,88-28 0 0 0,-109 27-1916 0 0,58-31 0 0 0,-53 22-5070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26 14279 0 0,'2'-2'1103'0'0,"-1"0"-914"0"0,0-3-85 0 0,14-6 278 0 0,-15 10-116 0 0,1 0 0 0 0,-1 1 0 0 0,1 0 0 0 0,-1-1 1 0 0,1 1-1 0 0,0-1 0 0 0,-1 1 0 0 0,1 0 0 0 0,0-1 0 0 0,0 1 1 0 0,-1 0-1 0 0,1 0 0 0 0,0 0 0 0 0,0-1 0 0 0,-1 1 1 0 0,1 0-1 0 0,0 0 0 0 0,0 0 0 0 0,-1 0 0 0 0,1 0 0 0 0,0 1 1 0 0,0-1-1 0 0,0 0 0 0 0,0 1-183 0 0,0-1-1 0 0,0 1 1 0 0,0-1 0 0 0,-1 1-1 0 0,1 0 1 0 0,0-1-1 0 0,-1 1 1 0 0,1 0 0 0 0,0 0-1 0 0,-1 0 1 0 0,1-1 0 0 0,-1 1-1 0 0,0 0 1 0 0,1 0-1 0 0,0 2 1 0 0,0 1-107 0 0,0 0 0 0 0,0 0 0 0 0,0 1 0 0 0,-1-1 0 0 0,0 1 0 0 0,0-1 0 0 0,0 6 0 0 0,-8 32 246 0 0,-1 1 0 0 0,-3-1 0 0 0,-16 40 0 0 0,6-18 50 0 0,-29 76-144 0 0,-116 223 0 0 0,160-349-134 0 0,-11 18-291 0 0,3 1-1 0 0,-24 68 0 0 0,39-98-164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8287 0 0,'0'0'639'0'0,"-2"0"-415"0"0,-31-2 12369 0 0,36 2-12519 0 0,0 1-1 0 0,0-1 0 0 0,0 1 1 0 0,-1 0-1 0 0,1-1 1 0 0,4 3-1 0 0,12 3 126 0 0,16-5 306 0 0,1-1-1 0 0,-1-1 0 0 0,44-8 1 0 0,-35 4-188 0 0,259-38 947 0 0,-168 22-1099 0 0,-129 20-187 0 0,29-5-300 0 0,0 2-1 0 0,0 1 1 0 0,47 2-1 0 0,-79 2-727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20 4143 0 0,'0'0'1608'0'0,"1"-2"-273"0"0,14-15 13898 0 0,-17 18-14782 0 0,-151 77 363 0 0,112-55-763 0 0,34-20-46 0 0,-104 62 37 0 0,95-54-6 0 0,0 0 1 0 0,1 1-1 0 0,1 1 0 0 0,-22 23 0 0 0,33-31-18 0 0,0-1-1 0 0,0 1 1 0 0,0-1-1 0 0,0 1 1 0 0,0 0-1 0 0,1 0 1 0 0,0 0-1 0 0,-2 9 0 0 0,4-13-13 0 0,0 0-1 0 0,0 0 0 0 0,0 0 1 0 0,0 0-1 0 0,0-1 0 0 0,0 1 1 0 0,1 0-1 0 0,-1 0 0 0 0,0-1 1 0 0,1 1-1 0 0,-1 0 0 0 0,0 0 1 0 0,1-1-1 0 0,-1 1 0 0 0,1 0 1 0 0,-1-1-1 0 0,1 1 0 0 0,-1-1 1 0 0,1 1-1 0 0,1 0 0 0 0,-1 1 7 0 0,1 0-5 0 0,1 0 0 0 0,-1 0-1 0 0,1 0 1 0 0,0 0-1 0 0,-1 0 1 0 0,1-1-1 0 0,0 1 1 0 0,0-1 0 0 0,0 0-1 0 0,0 0 1 0 0,1 0-1 0 0,-1 0 1 0 0,0 0-1 0 0,0-1 1 0 0,6 1-1 0 0,5-1 7 0 0,0 0 0 0 0,17-2-1 0 0,-25 1 5 0 0,23-2-20 0 0,-1-1-1 0 0,1-2 0 0 0,-1-1 0 0 0,0-1 1 0 0,-1-1-1 0 0,0-1 0 0 0,-1-2 0 0 0,0-1 0 0 0,0-1 1 0 0,-2-1-1 0 0,37-28 0 0 0,-45 28 6 0 0,-2-1 0 0 0,-12 12 0 0 0,-2 0 0 0 0,5-11 0 0 0,-7 10 0 0 0,1 3 0 0 0,0-1 3 0 0,1 0-1 0 0,-1 1 1 0 0,0-1-1 0 0,0 1 1 0 0,0-1-1 0 0,-1 1 1 0 0,1-1-1 0 0,-1 1 1 0 0,-2-4-1 0 0,-25-20 34 0 0,17 16-33 0 0,8 7-64 0 0,0 0 0 0 0,0 0-1 0 0,0 0 1 0 0,0 1 0 0 0,-1 0 0 0 0,1 0-1 0 0,-1 0 1 0 0,1 0 0 0 0,-1 1 0 0 0,-5-1-1 0 0,-2 0-274 0 0,0 1 0 0 0,-19 0 0 0 0,23 1 259 0 0,6 0-470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0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14743 0 0,'0'0'1136'0'0,"-2"1"-746"0"0,-32 15 6451 0 0,27-10-4352 0 0,9-4-2353 0 0,1 1-533 0 0,1 0-1 0 0,0 0 1 0 0,-1-1 0 0 0,1 0-1 0 0,1 0 1 0 0,-1 0 0 0 0,0 0-1 0 0,8 1 1 0 0,4 0-7667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556 648 13359 0 0,'0'0'7258'0'0,"1"-3"-6676"0"0,27-45 305 0 0,27-65 0 0 0,15-58 595 0 0,-60 144-1498 0 0,0 0 0 0 0,-2 0 0 0 0,-1-1-1 0 0,-1 0 1 0 0,-1-1 0 0 0,1-37 0 0 0,-6 60-23 0 0,0 1 0 0 0,-1 0 1 0 0,1-1-1 0 0,-1 1 0 0 0,0 0 1 0 0,-1-1-1 0 0,1 1 0 0 0,-1 0 1 0 0,0 0-1 0 0,0 0 0 0 0,-1 0 1 0 0,-5-8-1 0 0,7 12 25 0 0,1 1 1 0 0,-1-1-1 0 0,1 1 0 0 0,-1 0 0 0 0,0-1 1 0 0,1 1-1 0 0,-1 0 0 0 0,0 0 0 0 0,1 0 1 0 0,-1-1-1 0 0,0 1 0 0 0,1 0 0 0 0,-1 0 0 0 0,0 0 1 0 0,1 0-1 0 0,-1 0 0 0 0,0 0 0 0 0,1 0 1 0 0,-1 0-1 0 0,-1 1 0 0 0,-12 3-45 0 0,7-1 44 0 0,0 0-1 0 0,0 1 1 0 0,1 0-1 0 0,-1 0 1 0 0,1 1-1 0 0,0 0 1 0 0,0 0-1 0 0,1 0 1 0 0,-1 1-1 0 0,-5 8 1 0 0,-5 8-70 0 0,-21 38 1 0 0,34-55 83 0 0,-15 29 1 0 0,-26 71 0 0 0,-3 42 0 0 0,44-138 0 0 0,-36 147 0 0 0,15-60 0 0 0,11-41 0 0 0,-34 117 0 0 0,31-126 0 0 0,-34 75 0 0 0,33-87-3 0 0,-1 0 0 0 0,-2-2 0 0 0,-2 0 0 0 0,-42 50 0 0 0,41-59-197 0 0,0 0 0 0 0,-42 30 0 0 0,63-52 114 0 0,1 1-22 0 0,-1-1 0 0 0,0 0 0 0 0,1 0 0 0 0,-1 0 0 0 0,0 0 0 0 0,0 0 0 0 0,0 0 0 0 0,0 0 0 0 0,0 0 0 0 0,-4 0 0 0 0,7-16-667 0 0,-1 12 611 0 0,1 0 1 0 0,0 0-1 0 0,1 0 0 0 0,-1 0 0 0 0,0 1 1 0 0,1-1-1 0 0,0 0 0 0 0,0 1 0 0 0,0-1 1 0 0,2-2-1 0 0,10-14-1379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42 130 20127 0 0,'-5'-2'104'0'0,"3"2"13"0"0,0-1 1 0 0,1 1-1 0 0,-1-1 1 0 0,0 1-1 0 0,0 0 1 0 0,0 0-1 0 0,1 0 1 0 0,-1 0-1 0 0,0 0 1 0 0,0 0-1 0 0,0 0 1 0 0,1 1-1 0 0,-1-1 1 0 0,0 1-1 0 0,0-1 1 0 0,1 1-1 0 0,-4 1 1 0 0,3-1 471 0 0,46 8-221 0 0,-11-9-47 0 0,-1-3-1 0 0,50-9 0 0 0,-39 4 73 0 0,75-27 0 0 0,38-25-3442 0 0,-127 48 1270 0 0,-2 1-5660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7631 0 0,'0'0'348'0'0,"-3"1"-6"0"0,-53 25-90 0 0,-30 15 1476 0 0,23-7 1256 0 0,36-20 5810 0 0,35-14-7817 0 0,3 1-199 0 0,259-25 2166 0 0,-240 20-2854 0 0,5-2 4 0 0,67-20 0 0 0,29-21-2319 0 0,-106 38 880 0 0,-22 8 45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14887 0 0,'0'0'1759'0'0,"-2"0"-858"0"0,1 0-445 0 0,0 0-1 0 0,0 0 0 0 0,0 0 1 0 0,0 0-1 0 0,0 0 1 0 0,-1 1-1 0 0,1-1 0 0 0,0 0 1 0 0,0 0-1 0 0,0 1 1 0 0,0-1-1 0 0,0 1 0 0 0,0-1 1 0 0,0 1-1 0 0,0-1 1 0 0,-1 2-1 0 0,0 0-80 0 0,-1 0 0 0 0,1 1 0 0 0,0-1 0 0 0,0 0 0 0 0,-3 5 0 0 0,-3 6-1173 0 0,-10 24 0 0 0,11-21 1566 0 0,-3 2-733 0 0,-15 20 0 0 0,15-22-41 0 0,61-103-1492 0 0,-29 50-2558 0 0,-13 22-3782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75 12439 0 0,'2'-52'1593'0'0,"-2"39"4885"0"0,6 4-3420 0 0,-4 15-2912 0 0,0 1-1 0 0,-1 0 1 0 0,0 0-1 0 0,0 1 0 0 0,-1-1 1 0 0,0 0-1 0 0,0 0 0 0 0,-1 0 1 0 0,0 0-1 0 0,0 0 1 0 0,-2 7-1 0 0,-5 16 112 0 0,-15 34 1 0 0,17-49-234 0 0,-37 85 113 0 0,36-86-124 0 0,-1-1 0 0 0,-1 0 1 0 0,0 0-1 0 0,-21 21 0 0 0,19-23-13 0 0,2-5-16 0 0,8-5-63 0 0,10-2-199 0 0,1-1 253 0 0,-1 0-1 0 0,0 0 1 0 0,0-1 0 0 0,0 0-1 0 0,0-1 1 0 0,0 0 0 0 0,13-8 0 0 0,9-4 24 0 0,100-33 9 0 0,-58 24-129 0 0,-64 22-160 0 0,-1 0 0 0 0,1-1 0 0 0,-1-1 1 0 0,14-8-1 0 0,-2-5-4138 0 0,-11 9 2787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14279 0 0,'0'0'7552'0'0,"-1"1"-6997"0"0,-17 22 116 0 0,2 1 1 0 0,1 1-1 0 0,0 0 1 0 0,-18 47-1 0 0,-63 177-134 0 0,68-173-474 0 0,15-41-63 0 0,2 1 0 0 0,1-1 0 0 0,2 1 0 0 0,-4 49 0 0 0,12-78-727 0 0,0 0-1 0 0,1 1 1 0 0,1 10-1 0 0,1 13-4804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81 19207 0 0,'0'0'1736'0'0,"1"-2"-1426"0"0,11-16-184 0 0,-11 16 346 0 0,-1 2-443 0 0,0 0 0 0 0,0 0 0 0 0,0 0 0 0 0,0 0 0 0 0,0-1 0 0 0,0 1 0 0 0,0 0 0 0 0,0 0 0 0 0,0 0 0 0 0,0 0 0 0 0,0-1 0 0 0,0 1 0 0 0,0 0 0 0 0,0 0 0 0 0,0 0-1 0 0,0-1 1 0 0,0 1 0 0 0,0 0 0 0 0,0 0 0 0 0,0 0 0 0 0,0 0 0 0 0,0-1 0 0 0,0 1 0 0 0,0 0 0 0 0,1 0 0 0 0,-1 0 0 0 0,0 0 0 0 0,0 0 0 0 0,0 0 0 0 0,0-1 0 0 0,1 1 0 0 0,-1 0 11 0 0,0 0 1 0 0,1-1 0 0 0,-1 1-1 0 0,0 0 1 0 0,0-1 0 0 0,1 1-1 0 0,-1 0 1 0 0,0-1 0 0 0,0 1-1 0 0,0-1 1 0 0,0 1 0 0 0,1 0-1 0 0,-1-1 1 0 0,0 1 0 0 0,0-1-1 0 0,0 1 1 0 0,0 0 0 0 0,0-1-1 0 0,0 1 1 0 0,0-1 0 0 0,0 0-1 0 0,0 0 2 0 0,-1-1 0 0 0,1 1 0 0 0,-1-1 0 0 0,1 1 0 0 0,-1-1 0 0 0,0 1 0 0 0,1-1 0 0 0,-1 1 0 0 0,0 0 0 0 0,0-1 0 0 0,0 1 0 0 0,0 0 0 0 0,0 0 0 0 0,0 0 0 0 0,-3-2 0 0 0,1 1 39 0 0,0-1 1 0 0,0 2-1 0 0,-1-1 0 0 0,1 0 0 0 0,-1 1 1 0 0,-5-2-1 0 0,1 0 21 0 0,-1 2 1 0 0,1-1-1 0 0,0 1 0 0 0,-1 0 1 0 0,-15 2-1 0 0,-7 2-15 0 0,1 2-1 0 0,-46 13 1 0 0,-56 27 109 0 0,106-34-183 0 0,0 1 1 0 0,0 1-1 0 0,-31 23 0 0 0,44-26-2 0 0,4 2-11 0 0,9-11 0 0 0,-1 0 0 0 0,1 0 0 0 0,0 0 0 0 0,0 0 0 0 0,-1 1 0 0 0,1-1 0 0 0,0 0 0 0 0,0 0 0 0 0,0 0 0 0 0,0 0 0 0 0,1 3 0 0 0,0-1-3 0 0,0 1 1 0 0,1 0-1 0 0,-1-1 0 0 0,1 1 1 0 0,0-1-1 0 0,0 1 0 0 0,0-1 1 0 0,0 0-1 0 0,1 0 0 0 0,-1 0 1 0 0,1 0-1 0 0,0-1 0 0 0,0 1 0 0 0,0-1 1 0 0,4 3-1 0 0,7 4-36 0 0,1-1 0 0 0,18 8 0 0 0,-23-12 26 0 0,38 19-57 0 0,59 36 0 0 0,-93-51 57 0 0,-1 2 0 0 0,0-1 0 0 0,0 2-1 0 0,-1 0 1 0 0,-1 0 0 0 0,0 1 0 0 0,0 1-1 0 0,15 24 1 0 0,-19-24 13 0 0,-1 0 0 0 0,0 0 0 0 0,0 1 0 0 0,4 18 0 0 0,-6-8 0 0 0,-5-20 0 0 0,-1 8 0 0 0,-4 6 0 0 0,2-14 0 0 0,1-1 0 0 0,-1 2-13 0 0,-1-1 0 0 0,1 0 0 0 0,-1 0 1 0 0,1 0-1 0 0,-1-1 0 0 0,-10 6 0 0 0,-36 16-169 0 0,10-6 54 0 0,20-8 42 0 0,0-1-1 0 0,0 0 1 0 0,-1-1 0 0 0,-25 5-1 0 0,21-10 94 0 0,16-9 31 0 0,6 3-10 0 0,1-1 14 0 0,-1 0 0 0 0,1 0-1 0 0,0 0 1 0 0,0 0 0 0 0,0 0 0 0 0,0-1-1 0 0,1 1 1 0 0,0-1 0 0 0,-1 0-1 0 0,1 0 1 0 0,0 0 0 0 0,1 0-1 0 0,-1 0 1 0 0,1 0 0 0 0,0 0-1 0 0,0 0 1 0 0,0-1 0 0 0,0-7-1 0 0,-1-6 111 0 0,2 0 0 0 0,0 0-1 0 0,3-20 1 0 0,-1 12-46 0 0,2 0 0 0 0,12-41-1 0 0,-13 57-83 0 0,0 1 0 0 0,1-1 0 0 0,0 1 0 0 0,0 0 0 0 0,1 0 0 0 0,1 1 0 0 0,-1-1-1 0 0,1 1 1 0 0,14-14 0 0 0,-13 16 5 0 0,1 0 0 0 0,-1 1 0 0 0,1 0 0 0 0,0 0 0 0 0,1 1-1 0 0,11-4 1 0 0,57-16 191 0 0,-62 20-155 0 0,-5 2-44 0 0,1-1 0 0 0,-1 0 0 0 0,0-1 0 0 0,0 0 0 0 0,0-1 0 0 0,-1 0 0 0 0,0 0 0 0 0,15-11 0 0 0,-12 6-133 0 0,0-1 0 0 0,-1 0 0 0 0,-1 0 0 0 0,1-1 0 0 0,-2 0 0 0 0,0-1 0 0 0,13-22 0 0 0,-18 24-258 0 0,0 3-111 0 0,-1 0 1 0 0,0 0-1 0 0,0-1 0 0 0,3-15 1 0 0,-6 21-157 0 0,5-8-863 0 0,-5 8 610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3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77 18863 0 0,'1'-7'286'0'0,"7"-30"1435"0"0,4 4 2748 0 0,-10 37-4213 0 0,2 6-188 0 0,-1 1 0 0 0,0 0 0 0 0,-1 0-1 0 0,0 0 1 0 0,0 0 0 0 0,-1 0 0 0 0,-1 1 0 0 0,0-1-1 0 0,-1 0 1 0 0,-2 16 0 0 0,-5 18 257 0 0,-15 52 0 0 0,22-94-325 0 0,-104 302 118 0 0,84-252-103 0 0,11-24 25 0 0,0-1 0 0 0,2 1 0 0 0,-6 46 0 0 0,12-60-29 0 0,2-4-38 0 0,0-8-106 0 0,12-9-763 0 0,-9 4 703 0 0,0 0 0 0 0,-1-1-1 0 0,1 1 1 0 0,-1-1 0 0 0,1 1-1 0 0,-1-1 1 0 0,0 0 0 0 0,0 0-1 0 0,0 0 1 0 0,-1 0 0 0 0,1 0 0 0 0,1-4-1 0 0,1-5-2099 0 0,6-23 0 0 0,-10 31 2006 0 0,7-21-1847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7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 9871 0 0,'0'0'455'0'0,"-2"-2"-12"0"0,-17-9 1310 0 0,19 12-1708 0 0,0-1 0 0 0,0 0 0 0 0,-1 0 0 0 0,1 0 0 0 0,0 0 0 0 0,0 0 0 0 0,0 0 0 0 0,0 0 0 0 0,0 1 0 0 0,-1-1 0 0 0,1 0 0 0 0,0 0 0 0 0,0 0 0 0 0,0 0 0 0 0,0 0 0 0 0,0 1 0 0 0,0-1 0 0 0,0 0 0 0 0,0 0 0 0 0,0 0 0 0 0,0 1 0 0 0,0-1 0 0 0,0 0 0 0 0,0 0 0 0 0,-1 0 0 0 0,1 0 0 0 0,1 1 0 0 0,-1-1 0 0 0,0 0 0 0 0,0 0 0 0 0,0 0 0 0 0,0 1 0 0 0,0-1 0 0 0,0 0 0 0 0,0 0 0 0 0,0 0 0 0 0,0 0 0 0 0,0 1 0 0 0,1 5-439 0 0,-1-4 571 0 0,0 0 0 0 0,0 1 0 0 0,1-1-1 0 0,-1 0 1 0 0,1 1 0 0 0,0-1 0 0 0,-1 0-1 0 0,1 1 1 0 0,0-1 0 0 0,1 0 0 0 0,-1 0-1 0 0,0 0 1 0 0,0 0 0 0 0,1 0 0 0 0,1 2-1 0 0,-1-3 592 0 0,1 6 618 0 0,4 1 84 0 0,20 32 2533 0 0,-26-38-3895 0 0,1 0 1 0 0,-1 0-1 0 0,0 0 1 0 0,0 0-1 0 0,0 0 1 0 0,-1 0-1 0 0,1 0 0 0 0,0 1 1 0 0,-1 1-1 0 0,3 8 164 0 0,9 15-43 0 0,1-1 1 0 0,1-1 0 0 0,1 0-1 0 0,35 43 1 0 0,9 1-206 0 0,-29-35 8 0 0,-1 1 1 0 0,36 56-1 0 0,-58-78-70 0 0,0 0 0 0 0,-1 0 0 0 0,0 0 1 0 0,-1 0-1 0 0,-1 1 0 0 0,0 0 0 0 0,-1 0 0 0 0,0 0 0 0 0,-1 0 1 0 0,-1 1-1 0 0,0-1 0 0 0,-1 16 0 0 0,-3-6-82 0 0,-1 1 1 0 0,0-1-1 0 0,-2 0 0 0 0,-1 0 1 0 0,-15 36-1 0 0,6-26 90 0 0,-1-1 0 0 0,-2 0 1 0 0,-22 29-1 0 0,31-48 49 0 0,-1-1 1 0 0,0-1-1 0 0,0 0 1 0 0,-1 0 0 0 0,-15 10-1 0 0,8-10-19 0 0,14-10 0 0 0,3-1 0 0 0,-1 1 0 0 0,1-1 0 0 0,-1 0 0 0 0,0 0 0 0 0,1 0 0 0 0,-1 0 0 0 0,0 0 0 0 0,0-1 0 0 0,0 1 0 0 0,1-1 0 0 0,-5 0 0 0 0,-2 1 0 0 0,-22 1 174 0 0,25-3-108 0 0,2 2-1 0 0,-4 3 14 0 0,6-3 996 0 0,2 10-966 0 0,0-8 570 0 0,0-3-677 0 0,0-1 0 0 0,0 1 0 0 0,0 0 0 0 0,0 0 0 0 0,0 0 1 0 0,0 0-1 0 0,0 0 0 0 0,0 0 0 0 0,1 0 0 0 0,-1 0 0 0 0,0 0 0 0 0,0 0 1 0 0,0 0-1 0 0,0 0 0 0 0,0 0 0 0 0,0 0 0 0 0,0 0 0 0 0,1 0 0 0 0,-1 0 0 0 0,0 0 1 0 0,0 0-1 0 0,0 0 0 0 0,0 0 0 0 0,0 0 0 0 0,0 0 0 0 0,0 0 0 0 0,0 0 1 0 0,1 0-1 0 0,-1 0 0 0 0,0 0 0 0 0,0 0 0 0 0,0 1 0 0 0,0-1 0 0 0,0 0 1 0 0,0 0-1 0 0,0 0 0 0 0,0 0 0 0 0,0 0 0 0 0,0 0 0 0 0,1 0 0 0 0,-1 0 0 0 0,0 0 1 0 0,0 1-1 0 0,0-1 0 0 0,0 0 0 0 0,0 0 0 0 0,0 0 0 0 0,0 0 0 0 0,0 0 1 0 0,0 0-1 0 0,0 0 0 0 0,0 0 0 0 0,0 1 0 0 0,0-1 0 0 0,0 0 0 0 0,0 0 1 0 0,2 5 10 0 0,16-1 245 0 0,-4-4-205 0 0,-2-1-416 0 0,0-2 1 0 0,0 0-1 0 0,-1 0 0 0 0,1-1 0 0 0,-1 0 0 0 0,0-1 0 0 0,0 0 0 0 0,-1-1 0 0 0,11-7 0 0 0,-6 1-1501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7:3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 2759 0 0,'0'0'967'0'0,"-2"-1"-187"0"0,-19-5 1783 0 0,19 5-2137 0 0,-13-5 1884 0 0,8 4-1968 0 0,5 1 702 0 0,1 3-990 0 0,-2 7-52 0 0,1-1 0 0 0,-1 0-1 0 0,1 1 1 0 0,1-1 0 0 0,-1 15 0 0 0,1 47-3 0 0,2-34 1 0 0,28 369 187 0 0,33-2 216 0 0,-49-329-361 0 0,-1-2 8 0 0,35 222-981 0 0,-40-233 572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06:5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 3223 0 0,'0'0'410'0'0,"-2"0"508"0"0,-16-5 1412 0 0,16 5-906 0 0,0 0-1334 0 0,-5 0-99 0 0,5 0-110 0 0,-2 2-190 0 0,4-2 314 0 0,-1 0 0 0 0,1 0 0 0 0,-1 0-1 0 0,1 0 1 0 0,0 0 0 0 0,-1 0 0 0 0,1 0 0 0 0,-1 0-1 0 0,1 0 1 0 0,-1 0 0 0 0,1 0 0 0 0,-1 1-1 0 0,1-1 1 0 0,0 0 0 0 0,-1 0 0 0 0,1 1 0 0 0,-1-1-1 0 0,1 0 1 0 0,0 1 0 0 0,-1-1 0 0 0,1 1-1 0 0,-1 0 50 0 0,0-1-41 0 0,1 1 0 0 0,-1-1 0 0 0,1 1 1 0 0,-1-1-1 0 0,1 1 0 0 0,0-1 0 0 0,-1 1 0 0 0,1-1 1 0 0,0 1-1 0 0,0-1 0 0 0,-1 1 0 0 0,1 0 0 0 0,0-1 1 0 0,0 1-1 0 0,0-1 0 0 0,0 1 0 0 0,0 0 0 0 0,0-1 1 0 0,0 2-1 0 0,0 11-3 0 0,4 3-10 0 0,1-5 12 0 0,22 30 800 0 0,-26-39-586 0 0,1 5 121 0 0,2 3 0 0 0,5 31 143 0 0,3 60-1 0 0,3 39-3 0 0,-5-45-60 0 0,-4-34-152 0 0,26 285 1057 0 0,-24-232-728 0 0,-4 0 0 0 0,-16 149-1 0 0,11-253-497 0 0,1-1-1 0 0,-1 0 0 0 0,2 1 1 0 0,-1-1-1 0 0,2 0 0 0 0,-1 1 1 0 0,6 17-1 0 0,11 23-69 0 0,-5-15-5631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37:3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65 3223 0 0,'-1'2'240'0'0,"-33"39"5597"0"0,19-23-5163 0 0,14-17-652 0 0,1-1-1 0 0,0 1 1 0 0,-1-1 0 0 0,1 1 0 0 0,0-1-1 0 0,0 1 1 0 0,-1-1 0 0 0,1 1-1 0 0,0 0 1 0 0,0-1 0 0 0,0 1 0 0 0,0-1-1 0 0,-1 1 1 0 0,1 0 0 0 0,0-1 0 0 0,0 1-1 0 0,0-1 1 0 0,0 1 0 0 0,0 0-1 0 0,1 0 1 0 0,-1 0 27 0 0,0 2 37 0 0,-2-1-20 0 0,-4 10-12 0 0,5-9-53 0 0,-1 0 1 0 0,0 1 0 0 0,1-1-1 0 0,0 1 1 0 0,-1-1 0 0 0,0 5-1 0 0,2-5-1 0 0,-1-1 0 0 0,0 0 0 0 0,0 1 0 0 0,0-1 0 0 0,0 0 0 0 0,0 0 0 0 0,-1 0 0 0 0,1 0 0 0 0,-1 0-1 0 0,-1 2 1 0 0,-45 61 176 0 0,-76 116-458 0 0,91-127 324 0 0,-109 193 1622 0 0,141-245-1048 0 0,3-4-665 0 0,6-4 23 0 0,-1-1 1 0 0,1 0-1 0 0,-2-1 0 0 0,12-15 1 0 0,23-41-37 0 0,-16 23 35 0 0,119-164-157 0 0,-120 176 151 0 0,1 1 0 0 0,1 1 0 0 0,1 1-1 0 0,52-37 1 0 0,120-68 33 0 0,-175 115 100 0 0,1 1 1 0 0,38-17-1 0 0,-49 26-37 0 0,0 1 0 0 0,0 0 1 0 0,1 2-1 0 0,0-1 1 0 0,0 2-1 0 0,21-2 0 0 0,-23 3-50 0 0,0 2 1 0 0,0-1-1 0 0,0 1 0 0 0,0 1 0 0 0,0 0 0 0 0,-1 1 1 0 0,1 1-1 0 0,-1 0 0 0 0,0 0 0 0 0,0 1 0 0 0,0 1 0 0 0,0 0 1 0 0,-1 0-1 0 0,0 1 0 0 0,-1 1 0 0 0,18 15 0 0 0,-19-15 79 0 0,-1 1 0 0 0,0 0-1 0 0,0 0 1 0 0,-1 1 0 0 0,0 0-1 0 0,-1 0 1 0 0,0 1 0 0 0,0-1 0 0 0,-1 1-1 0 0,-1 1 1 0 0,0-1 0 0 0,4 22-1 0 0,45 188-3649 0 0,-49-203 2650 0 0,6 20-610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40:2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72 142 4111 0 0,'0'0'1583'0'0,"-2"0"-1508"0"0,-10 0 6 0 0,2-1-57 0 0,-1 6 19 0 0,0 3-33 0 0,8-6-10 0 0,-1 2 0 0 0,-5 16 0 0 0,6-8 16 0 0,-1 2 80 0 0,3-12 272 0 0,1 1-250 0 0,-1 8 90 0 0,1-9 590 0 0,1 0-428 0 0,1 0-225 0 0,1 1 1 0 0,-1-1 0 0 0,1 0-1 0 0,0-1 1 0 0,-1 1 0 0 0,1 0 0 0 0,0-1-1 0 0,0 0 1 0 0,0 0 0 0 0,4 2-1 0 0,37 7 551 0 0,-25-6-368 0 0,10 4-176 0 0,-1 1-115 0 0,-13-4 2 0 0,1-1-1 0 0,-1 0 1 0 0,32 3 0 0 0,-8 2-57 0 0,-30-6 21 0 0,-1-1 1 0 0,1 0-1 0 0,12 1 0 0 0,-2-1 88 0 0,22 5 1 0 0,-28-4-45 0 0,1 0 0 0 0,-1-2 0 0 0,0 1-1 0 0,25-2 1 0 0,-2-3 20 0 0,64-8 132 0 0,19-6 251 0 0,58 2 118 0 0,12 13-375 0 0,124-7-298 0 0,-251 6 105 0 0,13-2 0 0 0,-28 2 26 0 0,1 1 1 0 0,79 8-1 0 0,-76-3-26 0 0,-16-1 44 0 0,-1-2 0 0 0,1-1 0 0 0,68-11 0 0 0,64-18-77 0 0,-158 28 47 0 0,137-28 61 0 0,-108 24-78 0 0,72-2-1 0 0,-87 9 4 0 0,36 6 0 0 0,4 1 0 0 0,84 12 0 0 0,-51-5 0 0 0,-51-11 75 0 0,0-2 0 0 0,79-6-1 0 0,-24-5 327 0 0,114-6 476 0 0,-71 6-803 0 0,-12 0 79 0 0,47-1 292 0 0,-79 9-184 0 0,89 1 200 0 0,-130 0-221 0 0,86-12 0 0 0,-75 4-146 0 0,1 4-1 0 0,108 5 0 0 0,-129 1-45 0 0,-1-3-1 0 0,58-9 1 0 0,23-1 39 0 0,-127 11-89 0 0,35-1 62 0 0,0 1 0 0 0,56 7 0 0 0,-47 1-51 0 0,0-3 0 0 0,0-1 0 0 0,0-3 0 0 0,0-2 0 0 0,81-11 0 0 0,107-22 416 0 0,-189 30-313 0 0,0 1-1 0 0,1 3 1 0 0,53 7 0 0 0,-54-1-106 0 0,100 11 3 0 0,-107-15 21 0 0,70-4-1 0 0,62-21 42 0 0,-43 4 74 0 0,-58 10 110 0 0,112 1 0 0 0,344 10 215 0 0,-506-3-442 0 0,35-1-15 0 0,1 1 1 0 0,74 11-1 0 0,-72-1-9 0 0,109 14 31 0 0,-133-21-29 0 0,0-1 1 0 0,-1-1-1 0 0,37-5 0 0 0,205-46 514 0 0,-244 44-485 0 0,52-12 337 0 0,39-9 33 0 0,-100 25-342 0 0,-1 1 0 0 0,1 0 0 0 0,39 3 0 0 0,-40 2-63 0 0,0 1 0 0 0,34 10 0 0 0,-41-9 1 0 0,1 0 0 0 0,0-2 1 0 0,1 0-1 0 0,-1 0 1 0 0,1-2-1 0 0,-1 1 0 0 0,18-2 1 0 0,108-24 100 0 0,-27 3-33 0 0,-93 18-59 0 0,-5 1-2 0 0,0 0 0 0 0,0 1 0 0 0,0 0 0 0 0,0 1 0 0 0,0 1 0 0 0,0 1 0 0 0,16 3 0 0 0,-13-1-6 0 0,-16-3-1 0 0,2 1-3 0 0,38 4-12 0 0,-40-5-58 0 0,-10 8-2341 0 0,6-8 2065 0 0,-11 10-990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6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4111 0 0,'0'0'704'0'0,"1"1"-630"0"0,7 4-60 0 0,-7-4 3 0 0,0 0 0 0 0,1 0-1 0 0,-1-1 1 0 0,1 1-1 0 0,-1 0 1 0 0,1-1 0 0 0,0 1-1 0 0,-1-1 1 0 0,1 1-1 0 0,-1-1 1 0 0,1 0 0 0 0,0 0-1 0 0,-1 0 1 0 0,1 0-1 0 0,0 0 1 0 0,-1 0 0 0 0,1 0-1 0 0,0 0 1 0 0,-1-1-1 0 0,3 0 1 0 0,4-1 50 0 0,-7 2-3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56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5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6247 0 0,'0'0'2586'0'0,"6"-9"-892"0"0,-6 9-1677 0 0,0 0-1 0 0,0 0 1 0 0,0 0-1 0 0,0-1 1 0 0,0 1-1 0 0,0 0 1 0 0,0 0-1 0 0,0 0 1 0 0,0 0-1 0 0,0 0 0 0 0,0 0 1 0 0,1 0-1 0 0,-1 0 1 0 0,0 0-1 0 0,0 0 1 0 0,0 0-1 0 0,0 0 1 0 0,0 0-1 0 0,0 0 1 0 0,0 0-1 0 0,0 0 1 0 0,0 0-1 0 0,0 0 0 0 0,0 0 1 0 0,0 0-1 0 0,0 0 1 0 0,0 0-1 0 0,0 0 1 0 0,0 0-1 0 0,1 1 1 0 0,-1-1-1 0 0,0 0 1 0 0,0 0-1 0 0,0 0 1 0 0,0 0-1 0 0,0 0 1 0 0,0 0-1 0 0,0 0 0 0 0,0 0 1 0 0,0 0-1 0 0,0 0 1 0 0,0 0-1 0 0,0 0 1 0 0,0 0-1 0 0,0 0 1 0 0,0 0-1 0 0,0 0 1 0 0,0 0-1 0 0,0 0 1 0 0,0 1-1 0 0,0-1 0 0 0,0 0 1 0 0,0 0-1 0 0,0 0 1 0 0,0 0-1 0 0,0 0 1 0 0,0 0-1 0 0,0 0 1 0 0,0 0-1 0 0,0 0 1 0 0,0 0-1 0 0,0 0 1 0 0,0 0-1 0 0,0 0 1 0 0,0 0-1 0 0,0 0 0 0 0,0 0 1 0 0,0 1-1 0 0,-1 9 526 0 0,-3 21-287 0 0,1-9 227 0 0,1-8-319 0 0,1-9-135 0 0,0-1 1 0 0,1 1 0 0 0,-1 0-1 0 0,1 0 1 0 0,0 0-1 0 0,0 0 1 0 0,1-1-1 0 0,-1 1 1 0 0,1 0 0 0 0,0 0-1 0 0,0 0 1 0 0,1-1-1 0 0,-1 1 1 0 0,1-1 0 0 0,0 1-1 0 0,0-1 1 0 0,6 8-1 0 0,-3-6 31 0 0,-1-2-283 0 0,2 2 695 0 0,-3 0-4697 0 0,-1 2 54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5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3223 0 0,'0'0'143'0'0,"0"-2"-3"0"0,3-3 156 0 0,-3 5 273 0 0,1-1-1 0 0,-1 0 1 0 0,1 0-1 0 0,0 0 1 0 0,-1 0-1 0 0,1 0 1 0 0,0 1-1 0 0,-1-1 0 0 0,1 0 1 0 0,0 1-1 0 0,0-1 1 0 0,-1 1-1 0 0,1-1 1 0 0,0 0-1 0 0,0 1 1 0 0,0 0-1 0 0,2-1 1 0 0,3 0-669 0 0,-4 1 336 0 0,-1 2-17 0 0,1 3-97 0 0,-1 1 0 0 0,1 0 0 0 0,-1 0 1 0 0,0-1-1 0 0,-1 1 0 0 0,1 10 0 0 0,-5 40 525 0 0,2-37-468 0 0,0 25 0 0 0,2-33-56 0 0,2 1 1 0 0,-1 0-1 0 0,1 0 0 0 0,1 0 1 0 0,0-1-1 0 0,1 1 0 0 0,0-1 1 0 0,1 0-1 0 0,10 18 0 0 0,-13-25-28 0 0,-1-3-65 0 0,12 8 69 0 0,-6-3-2200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2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 3679 0 0,'0'0'9760'0'0,"-5"-7"-8744"0"0,2 7-881 0 0,1 0-1 0 0,0 0 0 0 0,0 0 0 0 0,-1 0 0 0 0,1 0 1 0 0,0 1-1 0 0,0-1 0 0 0,0 1 0 0 0,0-1 0 0 0,0 1 1 0 0,-1 0-1 0 0,1 0 0 0 0,0 0 0 0 0,0 0 1 0 0,1 0-1 0 0,-1 0 0 0 0,-2 2 0 0 0,3-2 385 0 0,-3 6 2205 0 0,87-24-1161 0 0,-22 3-1270 0 0,-54 13-323 0 0,0-1 0 0 0,0 1 1 0 0,0 0-1 0 0,1 1 0 0 0,-1 0 0 0 0,0 0 1 0 0,0 1-1 0 0,0-1 0 0 0,1 2 0 0 0,-1-1 1 0 0,0 1-1 0 0,0 0 0 0 0,0 0 0 0 0,-1 1 1 0 0,8 4-1 0 0,-5-1-1160 0 0,-8-5 983 0 0,0 0 1 0 0,0-1-1 0 0,0 1 0 0 0,0 0 1 0 0,0-1-1 0 0,0 1 0 0 0,0-1 1 0 0,0 1-1 0 0,0-1 1 0 0,0 1-1 0 0,0-1 0 0 0,0 0 1 0 0,1 0-1 0 0,-1 1 0 0 0,0-1 1 0 0,0 0-1 0 0,0 0 0 0 0,0 0 1 0 0,0 0-1 0 0,1 0 1 0 0,1-1-1 0 0,5-2-1192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0,'0'0'9488'0'0,"0"1"-9393"0"0,1 4-4 0 0,3 6 1956 0 0,2-14 275 0 0,-3 1-2981 0 0,-1 1 729 0 0,4-3 1044 0 0,-4 16-1082 0 0,-1-3-7 0 0,-1-9 3 0 0,0 0 1 0 0,0 0 0 0 0,0-1-1 0 0,0 1 1 0 0,0 0-1 0 0,0 0 1 0 0,0 0-1 0 0,0 0 1 0 0,0 0 0 0 0,0 0-1 0 0,0 0 1 0 0,0 0-1 0 0,0 0 1 0 0,0 0 0 0 0,0 0-1 0 0,1 0 1 0 0,-1 0-1 0 0,0 0 1 0 0,0 0-1 0 0,0 0 1 0 0,0 0 0 0 0,0-1-1 0 0,0 1 1 0 0,0 0-1 0 0,0 0 1 0 0,0 0 0 0 0,0 0-1 0 0,0 0 1 0 0,0 0-1 0 0,0 0 1 0 0,0 0-1 0 0,0 0 1 0 0,0 0 0 0 0,0 0-1 0 0,1 0 1 0 0,-1 0-1 0 0,0 0 1 0 0,0 0 0 0 0,0 0-1 0 0,0 0 1 0 0,0 0-1 0 0,0 0 1 0 0,0 0-1 0 0,0 0 1 0 0,0 0 0 0 0,0 0-1 0 0,0 0 1 0 0,0 0-1 0 0,0 0 1 0 0,0 0 0 0 0,1 0-1 0 0,-1 1 1 0 0,0-1-1 0 0,0-1 17 0 0,0-1-1 0 0,1 1 0 0 0,-1 0 1 0 0,0 0-1 0 0,0 0 0 0 0,0 0 1 0 0,0 0-1 0 0,0-1 1 0 0,0 1-1 0 0,-1-2 0 0 0,1 3 10 0 0,0-1 0 0 0,0 0 0 0 0,0 1 0 0 0,-1-1-1 0 0,1 1 1 0 0,0-1 0 0 0,0 0 0 0 0,0 1 0 0 0,0-1 0 0 0,1 1-1 0 0,-1-1 1 0 0,0 0 0 0 0,0 1 0 0 0,0-1 0 0 0,1 0 0 0 0,-3 2-38 0 0,-2 3-13 0 0,-1 13-4 0 0,4-11 13 0 0,1-5 75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 2303 0 0,'3'-6'11016'0'0,"-2"9"-10877"0"0,0-1 0 0 0,0 1 0 0 0,0-1 0 0 0,0 1 0 0 0,-1-1 0 0 0,1 1 0 0 0,-1 0 0 0 0,1-1 0 0 0,-1 1 0 0 0,0 0 0 0 0,0-1 0 0 0,0 1 0 0 0,-1-1 0 0 0,1 1 0 0 0,-1 0 0 0 0,0 2 0 0 0,-3 7 339 0 0,0 0 0 0 0,-7 14 0 0 0,-4 10-435 0 0,-19 53-43 0 0,34-89 1 0 0,0 0-1 0 0,0 0 0 0 0,0 1 0 0 0,0-1 1 0 0,0 0-1 0 0,0 0 0 0 0,0 1 1 0 0,-1-1-1 0 0,1 0 0 0 0,0 1 1 0 0,0-1-1 0 0,1 0 0 0 0,-1 0 1 0 0,0 1-1 0 0,0-1 0 0 0,0 0 0 0 0,0 1 1 0 0,0-1-1 0 0,0 0 0 0 0,0 0 1 0 0,0 1-1 0 0,0-1 0 0 0,1 0 1 0 0,-1 0-1 0 0,0 1 0 0 0,0-1 1 0 0,0 0-1 0 0,0 0 0 0 0,1 0 0 0 0,-1 1 1 0 0,0-1-1 0 0,0 0 0 0 0,1 0 1 0 0,-1 0-1 0 0,1 1 0 0 0,13 0 25 0 0,18-9 18 0 0,-30 8-42 0 0,4-2 1 0 0,17-5 59 0 0,0 1 0 0 0,0 1 1 0 0,1 0-1 0 0,30 0 0 0 0,-46 5-13 0 0,-3 1-53 0 0,-4-1-88 0 0,4 1-3645 0 0,-4-1 3066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6911 0 0,'5'-15'732'0'0,"1"6"-1027"0"0,-2 1 5414 0 0,-11 35-4170 0 0,0 0 45 0 0,1 1 0 0 0,1-1 0 0 0,-2 34 1 0 0,5 8-532 0 0,4-1 1 0 0,11 74-1 0 0,-12-137-461 0 0,0 1 0 0 0,0 0 0 0 0,1-1 0 0 0,-1 1 0 0 0,1-1 0 0 0,6 10 0 0 0,-8-14 3 0 0,0 0 1 0 0,1-1 0 0 0,-1 1 0 0 0,1-1-1 0 0,-1 1 1 0 0,1-1 0 0 0,0 1 0 0 0,-1-1-1 0 0,1 1 1 0 0,0-1 0 0 0,-1 0 0 0 0,1 1-1 0 0,0-1 1 0 0,-1 0 0 0 0,1 0 0 0 0,0 1-1 0 0,-1-1 1 0 0,1 0 0 0 0,0 0 0 0 0,0 0-1 0 0,-1 0 1 0 0,1 0 0 0 0,0 0 0 0 0,0 0-1 0 0,-1 0 1 0 0,1 0 0 0 0,0 0 0 0 0,0 0-1 0 0,-1-1 1 0 0,1 1 0 0 0,0 0 0 0 0,0-1-1 0 0,2 0-255 0 0,0 0-1 0 0,-1-1 1 0 0,0 1-1 0 0,1-1 1 0 0,-1 1-1 0 0,4-4 1 0 0,1-3-5944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06:5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374 312 1839 0 0,'0'0'387'0'0,"1"-2"804"0"0,7-8 3185 0 0,4 0-3316 0 0,19-14-1226 0 0,-24 18 34 0 0,-5 4-284 0 0,0 1-684 0 0,3-1 300 0 0,-5 1 1113 0 0,1 1 1 0 0,0-1-1 0 0,0 1 1 0 0,-1-1-1 0 0,1 0 1 0 0,0 1-1 0 0,-1-1 1 0 0,1 0-1 0 0,-1 0 0 0 0,1 1 1 0 0,-1-1-1 0 0,1 0 1 0 0,0-1-1 0 0,-1 0 457 0 0,0-10-217 0 0,0 12-540 0 0,0 0 1 0 0,0 0-1 0 0,0 0 0 0 0,0 0 1 0 0,0 0-1 0 0,0 0 0 0 0,0-1 0 0 0,0 1 1 0 0,0 0-1 0 0,0 0 0 0 0,0 0 1 0 0,0 0-1 0 0,0 0 0 0 0,0 0 1 0 0,0 0-1 0 0,0 0 0 0 0,0 0 1 0 0,0-1-1 0 0,0 1 0 0 0,0 0 1 0 0,0 0-1 0 0,0 0 0 0 0,0 0 0 0 0,0 0 1 0 0,0 0-1 0 0,0 0 0 0 0,0 0 1 0 0,0 0-1 0 0,0 0 0 0 0,0-1 1 0 0,0 1-1 0 0,0 0 0 0 0,-1 0 1 0 0,1 0-1 0 0,0 0 0 0 0,0 0 0 0 0,0 0 1 0 0,0 0-1 0 0,0 0 0 0 0,0 0 1 0 0,0 0-1 0 0,0 0 0 0 0,0 0 1 0 0,0 0-1 0 0,0 0 0 0 0,-1 0 1 0 0,1 0-1 0 0,0 0 0 0 0,0 0 1 0 0,0 0-1 0 0,0 0 0 0 0,0 0 0 0 0,0 0 1 0 0,0 0-1 0 0,0 0 0 0 0,0 0 1 0 0,-1 0-1 0 0,1 0 0 0 0,0 0 1 0 0,0 0-1 0 0,0 0 0 0 0,0 0 1 0 0,0 0-1 0 0,0 0 0 0 0,0 0 1 0 0,0 0-1 0 0,0 1 0 0 0,-7 8 289 0 0,-7 21-313 0 0,11-25 102 0 0,-10 24-42 0 0,10-20-15 0 0,-1-1 0 0 0,0 0-1 0 0,-1 0 1 0 0,-5 7 0 0 0,7-11-29 0 0,1 0-1 0 0,-1-1 0 0 0,0 1 1 0 0,0-1-1 0 0,-1 0 0 0 0,-4 4 1 0 0,-2 2 18 0 0,-6 5 270 0 0,-1 0 1 0 0,-20 13 0 0 0,20-16-16 0 0,1 1 0 0 0,-27 26-1 0 0,25-19-235 0 0,10-12-33 0 0,0 1 1 0 0,1 0 0 0 0,-9 13-1 0 0,-17 24-9 0 0,22-31 0 0 0,1 1 0 0 0,-13 22 0 0 0,16-25 0 0 0,-24 28 0 0 0,23-29 0 0 0,0-3 11 0 0,7-8 15 0 0,1 1 0 0 0,-1-1 0 0 0,1 1 0 0 0,-1-1 0 0 0,1 1 0 0 0,-1-1 0 0 0,1 1 0 0 0,-1-1 0 0 0,0 1 0 0 0,1-1-1 0 0,-1 0 1 0 0,1 0 0 0 0,-1 1 0 0 0,0-1 0 0 0,0 0 0 0 0,-1 0 0 0 0,-1-16 109 0 0,6 9-118 0 0,-2 4 3 0 0,3-7-52 0 0,-1 1-1 0 0,1-1 1 0 0,1 1-1 0 0,0 0 0 0 0,0 0 1 0 0,1 1-1 0 0,0 0 1 0 0,0 0-1 0 0,1 0 1 0 0,0 0-1 0 0,0 1 0 0 0,1 1 1 0 0,9-8-1 0 0,12-7-144 0 0,38-34-1 0 0,16-14 173 0 0,-52 45 5 0 0,-1-2 0 0 0,41-45 0 0 0,-26 25 0 0 0,69-67 11 0 0,36-9 220 0 0,-133 110-187 0 0,-9 4-9 0 0,20-11 7 0 0,-15 11 1 0 0,-3 2-22 0 0,-6 5 22 0 0,7-1-33 0 0,3 5-10 0 0,-12-1 14 0 0,1 0 0 0 0,-1-1 0 0 0,0 1 0 0 0,0 0 0 0 0,0 0-1 0 0,3 4 1 0 0,-5-6-17 0 0,2 2 72 0 0,4 5 82 0 0,-3-1-1 0 0,-1-3-102 0 0,0 0 0 0 0,0 0 0 0 0,0 1 0 0 0,0-1 0 0 0,-1 1-1 0 0,0 0 1 0 0,2 3 0 0 0,-3-5-15 0 0,5 12 69 0 0,0 3-13 0 0,0 1-21 0 0,1-3-55 0 0,-1 0-13 0 0,5 6-4 0 0,-6-17 6 0 0,0-2 23 0 0,14 16 277 0 0,33 24-1 0 0,-14-12-39 0 0,54 54-121 0 0,16 13-154 0 0,-88-83 3 0 0,0 0 1 0 0,1-2-1 0 0,0 0 0 0 0,1-1 0 0 0,0-1 0 0 0,29 9 1 0 0,-20-10-9 0 0,1-1 0 0 0,0-1 0 0 0,0-2 1 0 0,36 2-1 0 0,159-7-2003 0 0,-211 0-1822 0 0,-2-3-1208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30 3223 0 0,'0'0'143'0'0,"1"0"-3"0"0,21-21 10484 0 0,-22 21-10619 0 0,0-1 0 0 0,0 1 0 0 0,0-1 0 0 0,-1 1 0 0 0,1-1 1 0 0,0 1-1 0 0,0-1 0 0 0,-1 1 0 0 0,1 0 0 0 0,0-1 0 0 0,-1 1 0 0 0,1-1 0 0 0,-1 1 0 0 0,1 0 1 0 0,0-1-1 0 0,-1 1 0 0 0,1 0 0 0 0,-1 0 0 0 0,1-1 0 0 0,-1 1 0 0 0,1 0 0 0 0,-1 0 0 0 0,1 0 1 0 0,-1 0-1 0 0,1 0 0 0 0,-1-1 0 0 0,1 1 0 0 0,-1 0 0 0 0,1 0 0 0 0,-1 0 0 0 0,0 1 0 0 0,-19-1 129 0 0,17 0-130 0 0,-12 1 69 0 0,0 1 0 0 0,1 1-1 0 0,-1 0 1 0 0,0 1 0 0 0,-21 9-1 0 0,12-3 74 0 0,1 2-1 0 0,-30 19 0 0 0,46-28-146 0 0,5-1 2 0 0,-1-1 1 0 0,0 1 0 0 0,1 0 0 0 0,0 0-1 0 0,-1 0 1 0 0,-1 3 0 0 0,4-4 11 0 0,0 0 0 0 0,1 0 0 0 0,-1 0 0 0 0,1 0 0 0 0,-1 0 0 0 0,1 0-1 0 0,0 0 1 0 0,-1 0 0 0 0,1 0 0 0 0,0 0 0 0 0,0 0 0 0 0,1 1 0 0 0,-1-2 0 0 0,12 12 42 0 0,1-1 0 0 0,0-1-1 0 0,0 0 1 0 0,1-1 0 0 0,20 10-1 0 0,-13-10 30 0 0,0-1-1 0 0,38 8 1 0 0,-37-11 246 0 0,-1 2-1 0 0,36 14 1 0 0,-54-20-310 0 0,0 1 0 0 0,0 1 0 0 0,1-1-1 0 0,-2 0 1 0 0,1 1 0 0 0,0 0 0 0 0,0 0 0 0 0,-1 0-1 0 0,0 0 1 0 0,0 1 0 0 0,0-1 0 0 0,0 1 0 0 0,0 0-1 0 0,0 0 1 0 0,-1 0 0 0 0,0 0 0 0 0,0 0 0 0 0,0 0-1 0 0,-1 1 1 0 0,1-1 0 0 0,-1 1 0 0 0,0-1 0 0 0,0 1-1 0 0,-1 0 1 0 0,1 4 0 0 0,-1-4-10 0 0,0 0 0 0 0,0 0 1 0 0,-1 0-1 0 0,1 0 0 0 0,-1-1 0 0 0,0 1 1 0 0,-1 0-1 0 0,1 0 0 0 0,-1-1 0 0 0,0 1 0 0 0,0-1 1 0 0,0 1-1 0 0,-1-1 0 0 0,0 0 0 0 0,0 0 1 0 0,0 0-1 0 0,0-1 0 0 0,0 1 0 0 0,-1-1 1 0 0,1 1-1 0 0,-1-1 0 0 0,0 0 0 0 0,0 0 1 0 0,-1-1-1 0 0,1 1 0 0 0,0-1 0 0 0,-1 0 1 0 0,1 0-1 0 0,-1-1 0 0 0,-9 3 0 0 0,-4 0 24 0 0,-1 0-1 0 0,0 0 0 0 0,0-2 1 0 0,0-1-1 0 0,-24 0 0 0 0,41-1-19 0 0,-1 0 0 0 0,1 0 0 0 0,0-1 1 0 0,0 1-1 0 0,0 0 0 0 0,-1-1 0 0 0,1 1 0 0 0,0-1 0 0 0,0 0 0 0 0,0 0 0 0 0,0 0 0 0 0,0 0 0 0 0,0 0 0 0 0,0 0 0 0 0,1 0 1 0 0,-1-1-1 0 0,0 1 0 0 0,1-1 0 0 0,-1 1 0 0 0,1-1 0 0 0,-1 0 0 0 0,1 1 0 0 0,0-1 0 0 0,-1 0 0 0 0,1 0 0 0 0,-1-3 1 0 0,1 0 29 0 0,0 1 0 0 0,0-1 0 0 0,0 1 1 0 0,1-1-1 0 0,0 1 0 0 0,0-1 1 0 0,0 0-1 0 0,0 1 0 0 0,1-1 1 0 0,0 1-1 0 0,2-8 0 0 0,-1 5-13 0 0,0 0-1 0 0,1 0 0 0 0,0 0 1 0 0,0 1-1 0 0,1-1 0 0 0,0 1 1 0 0,0 0-1 0 0,9-10 0 0 0,2 0 124 0 0,28-22 0 0 0,-13 13-87 0 0,-29 24-89 0 0,1 0-1 0 0,-1 0 1 0 0,0-1-1 0 0,1 1 1 0 0,-1-1-1 0 0,0 1 1 0 0,0-1-1 0 0,0 1 1 0 0,0-1-1 0 0,0 0 1 0 0,0 1-1 0 0,-1-1 1 0 0,1 0-1 0 0,0 0 1 0 0,0-3-1 0 0,-1 5 7 0 0,0-2-19 0 0,0 1 0 0 0,0-1-1 0 0,0 1 1 0 0,0 0 0 0 0,-1-1 0 0 0,1 1-1 0 0,0 0 1 0 0,-1-1 0 0 0,1 1 0 0 0,-1 0-1 0 0,1 0 1 0 0,-1-1 0 0 0,-1-1-1 0 0,-13-16-316 0 0,13 15 222 0 0,-26-28-398 0 0,27 31 464 0 0,26-7-6564 0 0,-14 7 1848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4143 0 0,'0'0'615'0'0,"-5"13"3020"0"0,2-4-3057 0 0,0 0-1 0 0,0 1 1 0 0,1-1 0 0 0,0 0 0 0 0,1 1 0 0 0,0-1 0 0 0,1 1 0 0 0,0-1 0 0 0,0 1-1 0 0,3 10 1 0 0,-1-5-272 0 0,2 0 0 0 0,0-1-1 0 0,1 1 1 0 0,1-1 0 0 0,11 22-1 0 0,-12-26-188 0 0,0 1-1 0 0,-1 0 1 0 0,0 0-1 0 0,-1 0 1 0 0,0 1 0 0 0,-1-1-1 0 0,1 21 1 0 0,-2-5-82 0 0,-2 0 0 0 0,-4 33 0 0 0,5-60-35 0 0,-3 44 27 0 0,3-41-16 0 0,0 1 1 0 0,0-1 0 0 0,1 1 0 0 0,0-1 0 0 0,-1 0 0 0 0,1 1 0 0 0,0-1-1 0 0,1 0 1 0 0,-1 0 0 0 0,3 5 0 0 0,-3-7-8 0 0,0 0 0 0 0,0 0 0 0 0,0 0 0 0 0,0 0 0 0 0,0-1 0 0 0,0 1 0 0 0,0 0 0 0 0,0-1 0 0 0,0 1 0 0 0,0-1 0 0 0,0 1 0 0 0,0-1 0 0 0,1 1 0 0 0,-1-1 0 0 0,0 0 0 0 0,0 0 0 0 0,0 0 1 0 0,1 1-1 0 0,-1-1 0 0 0,0 0 0 0 0,0 0 0 0 0,1-1 0 0 0,-1 1 0 0 0,0 0 0 0 0,0 0 0 0 0,0-1 0 0 0,2 0 0 0 0,0 1 0 0 0,1-1-97 0 0,0 0 0 0 0,0 0 0 0 0,0-1 0 0 0,-1 1-1 0 0,1-1 1 0 0,-1 0 0 0 0,4-2 0 0 0,4-3-330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2826 2303 0 0,'0'0'8391'0'0,"1"1"-8054"0"0,3 0-182 0 0,-2 0-102 0 0,0 0 1 0 0,0 0-1 0 0,0 0 0 0 0,0 1 1 0 0,1-1-1 0 0,-2 0 0 0 0,1 1 1 0 0,0-1-1 0 0,0 1 0 0 0,2 2 1 0 0,-2-2-7 0 0,1 1 0 0 0,0-1 1 0 0,0 0-1 0 0,-1 0 0 0 0,2-1 1 0 0,-1 1-1 0 0,0-1 1 0 0,0 1-1 0 0,0-1 0 0 0,1 0 1 0 0,-1 0-1 0 0,1-1 0 0 0,-1 1 1 0 0,1-1-1 0 0,-1 1 0 0 0,1-1 1 0 0,-1 0-1 0 0,1 0 1 0 0,-1-1-1 0 0,7 0 0 0 0,1-2 261 0 0,23-7-1 0 0,22-7 340 0 0,-52 17-628 0 0,0-1 1 0 0,-1 1-1 0 0,1 0 1 0 0,0 0-1 0 0,0 0 1 0 0,-1 0-1 0 0,1 1 1 0 0,0-1-1 0 0,0 1 1 0 0,-1 0-1 0 0,7 3 1 0 0,-9-4-24 0 0,23 5 150 0 0,-12-1-77 0 0,1-1 0 0 0,-1-1-1 0 0,1 0 1 0 0,0 0 0 0 0,0-2 0 0 0,22 0 0 0 0,2-3-15 0 0,-1-1-1 0 0,59-14 0 0 0,-64 11 59 0 0,53-6 0 0 0,2 1 16 0 0,17-7-79 0 0,41-8 30 0 0,-129 22-73 0 0,0-1-1 0 0,0-1 0 0 0,-1 0 0 0 0,0-1 1 0 0,0 0-1 0 0,17-15 0 0 0,36-19 22 0 0,-44 29-27 0 0,-2 2 0 0 0,37-15 0 0 0,96-33 0 0 0,-126 48 0 0 0,0-1 0 0 0,37-22 0 0 0,46-39 0 0 0,34-19 0 0 0,30 1 312 0 0,-107 51-200 0 0,124-97 0 0 0,-165 116-77 0 0,-3 0 90 0 0,1 2 0 0 0,0 1 0 0 0,2 1-1 0 0,44-22 1 0 0,-28 21-104 0 0,-2-2 1 0 0,0-2-1 0 0,-1-2 0 0 0,-2-2 1 0 0,37-30-1 0 0,259-211 160 0 0,-140 117-181 0 0,105-84 0 0 0,-200 145 0 0 0,-4 3 0 0 0,-10 13-123 0 0,10-9 94 0 0,60-28-35 0 0,31 3 35 0 0,-105 62-66 0 0,142-61-75 0 0,-201 97 144 0 0,66-37-11 0 0,-59 29-16 0 0,41-17-1 0 0,-28 16-135 0 0,2 3 0 0 0,70-17-1 0 0,33-8-1 0 0,-92 22 198 0 0,60-16-7 0 0,155-26 0 0 0,0 29-154 0 0,-103 14 128 0 0,117-8-2 0 0,42 20 39 0 0,-227 12 7 0 0,-1 3-1 0 0,120 30 1 0 0,-164-30-18 0 0,55 3 0 0 0,-47-7 0 0 0,-35-3 5 0 0,169 25 122 0 0,130 55 13 0 0,-264-62-105 0 0,0 2 0 0 0,-3 4-1 0 0,60 34 1 0 0,-42-24-7 0 0,-48-25-19 0 0,-2 2-1 0 0,31 19 0 0 0,48 43 65 0 0,31 21 50 0 0,69 27 252 0 0,-173-102-316 0 0,-1 2 1 0 0,-1 1-1 0 0,41 42 0 0 0,11 15 159 0 0,-47-47 2 0 0,1-3 0 0 0,3 0 0 0 0,52 31 0 0 0,3 3-104 0 0,-24-17 10 0 0,21 15 41 0 0,-72-49-105 0 0,1-1 1 0 0,44 22-1 0 0,49 14 138 0 0,9 4 24 0 0,163 114-72 0 0,-22-12 70 0 0,-180-111-77 0 0,76 38 264 0 0,-109-59-340 0 0,323 144 206 0 0,62 34 319 0 0,-387-176-586 0 0,-17-9 6 0 0,1-1 0 0 0,1-1 0 0 0,41 12 0 0 0,-7-9 18 0 0,96 39 0 0 0,3 20-32 0 0,-105-51 98 0 0,0-3 0 0 0,2-3-1 0 0,71 14 1 0 0,-13-11 132 0 0,57 14 232 0 0,18 5-277 0 0,-38-10-153 0 0,-116-22 45 0 0,1-3 0 0 0,0-2 0 0 0,0-1 0 0 0,47-3 0 0 0,106 1 62 0 0,-190-1-148 0 0,-3-1 15 0 0,1 0-1 0 0,-1 0 1 0 0,1 1-1 0 0,-1 0 1 0 0,0-1 0 0 0,1 2-1 0 0,-1-1 1 0 0,0 0 0 0 0,0 1-1 0 0,0 0 1 0 0,0 0 0 0 0,6 4-1 0 0,-5-2-5 0 0,-4-3-17 0 0,0 0-1 0 0,0 0 1 0 0,-1 0-1 0 0,1 0 1 0 0,0 0-1 0 0,0 0 1 0 0,0 0-1 0 0,-1 0 1 0 0,1 0-1 0 0,0 2 1 0 0,-2 6-660 0 0,-1-2-4799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3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3367 0 0,'0'0'151'0'0,"0"1"-4"0"0,-2 15 655 0 0,1-12-650 0 0,0-1 0 0 0,1 1 0 0 0,-1-1 0 0 0,1 1 0 0 0,0 0 0 0 0,0-1 0 0 0,0 1-1 0 0,0-1 1 0 0,1 1 0 0 0,-1 0 0 0 0,1-1 0 0 0,0 1 0 0 0,0-1 0 0 0,0 1 0 0 0,3 5 0 0 0,0 2-2011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2303 0 0,'0'0'102'0'0,"-1"2"-1"0"0,-7 12-173 0 0,6-11 172 0 0,0 1 0 0 0,0-1 0 0 0,1 1 0 0 0,-1-1 0 0 0,1 1 0 0 0,-1-1 0 0 0,1 1 0 0 0,0 0-1 0 0,1 0 1 0 0,-1-1 0 0 0,1 1 0 0 0,-1 0 0 0 0,1 0 0 0 0,1 5 0 0 0,1 30-1278 0 0,-1-28-18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4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7167 0 0,'0'0'6140'0'0,"0"2"-6056"0"0,1 12-46 0 0,0 0 1 0 0,-1 0-1 0 0,-1 1 0 0 0,-4 23 0 0 0,4-27-37 0 0,-15 79-745 0 0,12-77 536 0 0,5-5 128 0 0,2 0 43 0 0,-2-6-70 0 0,12 22-1377 0 0,-12-22 880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4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1 919 0 0,'-2'11'0'0'0,"2"-2"80"0"0,2-1-80 0 0,-4 2 0 0 0,-1 4 0 0 0,2 0 672 0 0,-1-2 128 0 0,1-1 16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4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0,'2'9'124'0'0,"-1"-5"-129"0"0,-1 0 0 0 0,0 0-1 0 0,0 0 1 0 0,-2 7 0 0 0,0 14 523 0 0,2-16-367 0 0,0 1-32 0 0,0-6 174 0 0,0-3-212 0 0,0 0 0 0 0,0 0-1 0 0,0 0 1 0 0,0 0-1 0 0,0 0 1 0 0,1 0-1 0 0,-1 0 1 0 0,0 0-1 0 0,1 0 1 0 0,-1 0-1 0 0,0 0 1 0 0,1 0-1 0 0,-1 0 1 0 0,1 0-1 0 0,0 0 1 0 0,-1-1 0 0 0,1 1-1 0 0,1 1 1 0 0,3 5 12 0 0,0 1-346 0 0,-4-6-1161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2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2303 0 0,'0'0'3387'0'0,"2"0"-2718"0"0,2-1-237 0 0,-2 1-81 0 0,0-1 0 0 0,1 1 0 0 0,-1 0 0 0 0,1 0 0 0 0,-1 0 0 0 0,0 0 0 0 0,1 0 0 0 0,-1 0 0 0 0,3 2 0 0 0,6 8-340 0 0,0-1-12 0 0,-10-8 13 0 0,0 0 0 0 0,0 0 0 0 0,0 0-1 0 0,0-1 1 0 0,0 1 0 0 0,0 0 0 0 0,0-1-1 0 0,0 1 1 0 0,0-1 0 0 0,1 1 0 0 0,-1-1-1 0 0,0 0 1 0 0,0 1 0 0 0,1-1 0 0 0,-1 0-1 0 0,0 0 1 0 0,1 0 0 0 0,1 0-1 0 0,2 0 54 0 0,8 0 475 0 0,1-1 0 0 0,0 0 0 0 0,19-5-1 0 0,10-1 457 0 0,9 2-805 0 0,1 3 0 0 0,69 5 0 0 0,69 21 145 0 0,-149-22-252 0 0,-1-1 0 0 0,82-11 0 0 0,3 1 32 0 0,102 12-188 0 0,22 9 136 0 0,-182-14-90 0 0,129-20 0 0 0,-100 9 14 0 0,-59 9 20 0 0,-1 3 0 0 0,0 1 0 0 0,40 4 0 0 0,109 26 24 0 0,-139-22-22 0 0,85 3 0 0 0,49-12 25 0 0,-12 0-18 0 0,345 8-473 0 0,-331-17 573 0 0,-61 2-32 0 0,-104 8-79 0 0,189-1 10 0 0,45-1 94 0 0,-173-2-92 0 0,461 5 46 0 0,-516-1-64 0 0,474 9 0 0 0,16 1 54 0 0,-342-2 88 0 0,85 0 94 0 0,-169-12-221 0 0,221 2 110 0 0,-246 7-79 0 0,273 6 32 0 0,-146-14 4 0 0,-22 1 282 0 0,354-14 1 0 0,-242 18-149 0 0,-100 1-187 0 0,245-12 598 0 0,-227 11-321 0 0,198-4-204 0 0,-110-14 599 0 0,-259 16-525 0 0,0 0 0 0 0,48 9 0 0 0,-54-6-180 0 0,0 0 0 0 0,0-1 0 0 0,0-2 0 0 0,0 0 0 0 0,40-5 0 0 0,-56 4-154 0 0,0-1 0 0 0,1 0 0 0 0,-1 0 0 0 0,0 0 0 0 0,9-5 0 0 0,-11 5-373 0 0,-1 1 0 0 0,0-1 1 0 0,0 0-1 0 0,0 0 0 0 0,0 0 0 0 0,0 0 0 0 0,3-4 1 0 0,-1-1-4676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2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 9151 0 0,'0'0'422'0'0,"0"-1"-13"0"0,-2-4-170 0 0,2 4-195 0 0,0 1 0 0 0,0 0 1 0 0,0 0-1 0 0,-1 0 0 0 0,1 0 0 0 0,0 0 1 0 0,0-1-1 0 0,-1 1 0 0 0,1 0 1 0 0,0 0-1 0 0,0 0 0 0 0,-1 0 1 0 0,1 0-1 0 0,0 0 0 0 0,0 0 0 0 0,-1 0 1 0 0,1 0-1 0 0,0 0 0 0 0,0 0 1 0 0,-1 0-1 0 0,1 0 0 0 0,0 0 0 0 0,0 0 1 0 0,-1 0-1 0 0,1 0 0 0 0,0 0 1 0 0,0 1-1 0 0,-1-1 0 0 0,1 0 1 0 0,0 0-1 0 0,0 0 0 0 0,0 0 0 0 0,-1 0 1 0 0,1 1-1 0 0,0-1 0 0 0,0 0 1 0 0,-9 6 735 0 0,9-6-778 0 0,-4 4 159 0 0,1 1-1 0 0,0-1 1 0 0,-1 1 0 0 0,2 0-1 0 0,-1-1 1 0 0,0 1-1 0 0,1 0 1 0 0,-3 11 0 0 0,0 4 356 0 0,-3 21 0 0 0,5-27-232 0 0,0 11 163 0 0,0 0 0 0 0,2 0 0 0 0,2 29-1 0 0,11 77 608 0 0,-6-79-638 0 0,4 57 464 0 0,5 39 26 0 0,-15-143-857 0 0,0 0 1 0 0,0 0-1 0 0,0 0 1 0 0,-2 8-1 0 0,-1 12-1489 0 0,11-22-453 0 0,-1-2 800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60 2759 0 0,'2'-1'207'0'0,"28"-11"337"0"0,-13 3 2779 0 0,1-1-1 0 0,16-13 1 0 0,-27 19-1650 0 0,-10 6 257 0 0,-13 9-1064 0 0,-27 14-723 0 0,-73 53 0 0 0,20-11-359 0 0,-118 50-129 0 0,105-62 256 0 0,-15 18 96 0 0,101-58-28 0 0,1 2 1 0 0,1 0 0 0 0,-23 25 0 0 0,36-34 8 0 0,1 1 0 0 0,-10 14 1 0 0,15-19 9 0 0,0-1 1 0 0,0 1-1 0 0,0 0 0 0 0,1-1 0 0 0,-1 1 1 0 0,1 0-1 0 0,0 0 0 0 0,0 0 1 0 0,0 0-1 0 0,0 6 0 0 0,3-2 2 0 0,3-1 0 0 0,-2-5-10 0 0,0 0 0 0 0,0 0-1 0 0,1-1 1 0 0,-1 1 0 0 0,0-1-1 0 0,0 0 1 0 0,1 0 0 0 0,-1 0 0 0 0,1 0-1 0 0,-1-1 1 0 0,1 1 0 0 0,-1-1-1 0 0,1 0 1 0 0,-1 0 0 0 0,5-1 0 0 0,7-1-74 0 0,0-1 0 0 0,18-6 0 0 0,-14 4 44 0 0,64-21-161 0 0,13-3 29 0 0,-74 23 166 0 0,0 2 1 0 0,1 0-1 0 0,41 0 1 0 0,-57 4 15 0 0,0 0 0 0 0,0 1 0 0 0,0-1 1 0 0,0 2-1 0 0,0-1 0 0 0,-1 1 0 0 0,1 0 0 0 0,0 1 0 0 0,-1-1 0 0 0,1 1 1 0 0,-1 1-1 0 0,0-1 0 0 0,0 1 0 0 0,-1 0 0 0 0,1 0 0 0 0,8 9 1 0 0,-9-8 19 0 0,-1 0 0 0 0,1 1 0 0 0,-1-1 0 0 0,-1 1 0 0 0,1 0 0 0 0,-1 0 1 0 0,0 0-1 0 0,0 1 0 0 0,-1-1 0 0 0,0 1 0 0 0,3 13 0 0 0,-4-10 41 0 0,-1 1-1 0 0,1 0 1 0 0,-2-1-1 0 0,1 1 1 0 0,-1-1-1 0 0,-1 1 0 0 0,-3 10 1 0 0,1-6-9 0 0,-1 1 1 0 0,0-2 0 0 0,-2 1-1 0 0,1-1 1 0 0,-2 1-1 0 0,0-2 1 0 0,0 1-1 0 0,-2-1 1 0 0,1-1-1 0 0,-2 0 1 0 0,1 0-1 0 0,-2-1 1 0 0,0 0-1 0 0,0-1 1 0 0,0 0 0 0 0,-1-1-1 0 0,-1-1 1 0 0,0 0-1 0 0,0-1 1 0 0,-27 10-1 0 0,2-4 38 0 0,0-1 0 0 0,-45 6 0 0 0,63-15-3 0 0,0-1 0 0 0,-1 0 0 0 0,1-2 1 0 0,-1 0-1 0 0,-37-7 0 0 0,49 6-53 0 0,0-2-1 0 0,0 1 1 0 0,0-1 0 0 0,0-1-1 0 0,0 0 1 0 0,1 0 0 0 0,0-1-1 0 0,0 0 1 0 0,0-1 0 0 0,0 0-1 0 0,1 0 1 0 0,0-1 0 0 0,0 0-1 0 0,1 0 1 0 0,0 0 0 0 0,0-1-1 0 0,1-1 1 0 0,0 1 0 0 0,0-1 0 0 0,-8-17-1 0 0,5 7-55 0 0,8 18-52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29:4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1375 0 0,'0'0'128'0'0,"5"6"944"0"0,0 0 104 0 0</inkml:trace>
  <inkml:trace contextRef="#ctx0" brushRef="#br0" timeOffset="1">17 159 1375 0 0,'-2'39'406'0'0,"2"-24"3883"0"0,8 5-3113 0 0,-7-11-1097 0 0,-2 1-58 0 0,-1 0 24 0 0,1 0 0 0 0,0 0 0 0 0,1 12 0 0 0,1-17-38 0 0,-1 0 1 0 0,0 0 0 0 0,-1 0-1 0 0,0 0 1 0 0,1 0 0 0 0,-3 6-1 0 0,-2 4-184 0 0,3-9 84 0 0,0-1-1 0 0,1 0 1 0 0,-1 1-1 0 0,1-1 1 0 0,0 1-1 0 0,1-1 1 0 0,-1 1-1 0 0,1-1 1 0 0,0 1 0 0 0,1 6-1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8751 0 0,'0'0'674'0'0,"0"1"-270"0"0,-2 10 381 0 0,0-1 1 0 0,1 0-1 0 0,0 1 1 0 0,1-1-1 0 0,2 15 1 0 0,9 54-633 0 0,-9-70-75 0 0,0 6-56 0 0,10 45 110 0 0,-10-53-158 0 0,0 0-1 0 0,1-1 0 0 0,-1 1 0 0 0,1-1 0 0 0,1 0 0 0 0,6 10 0 0 0,-10-15 5 0 0,1 0 1 0 0,0 0-1 0 0,-1-1 0 0 0,1 1 0 0 0,0-1 0 0 0,0 1 1 0 0,0 0-1 0 0,-1-1 0 0 0,1 1 0 0 0,0-1 0 0 0,0 0 1 0 0,0 1-1 0 0,0-1 0 0 0,0 0 0 0 0,0 1 1 0 0,0-1-1 0 0,0 0 0 0 0,0 0 0 0 0,0 0 0 0 0,0 0 1 0 0,0 0-1 0 0,0 0 0 0 0,0 0 0 0 0,0 0 0 0 0,0 0 1 0 0,1-1-1 0 0,1 0-135 0 0,-1 0 0 0 0,1 0 1 0 0,-1 0-1 0 0,1 0 0 0 0,-1-1 1 0 0,1 1-1 0 0,-1-1 0 0 0,3-2 1 0 0,7-9-4442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13103 0 0,'0'0'1186'0'0,"0"2"-978"0"0,7 40 728 0 0,2 0 1 0 0,2-1 0 0 0,20 50 0 0 0,-19-55-895 0 0,-6-19-189 0 0,13 36 83 0 0,-16-48-250 0 0,0 1 0 0 0,0 0 0 0 0,0-1 0 0 0,1 1 0 0 0,-1-1 0 0 0,7 6 0 0 0,-4-6-3632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8287 0 0,'-7'40'44'0'0,"-21"141"3755"0"0,25-150-3106 0 0,2 0 0 0 0,0 0 0 0 0,8 57 0 0 0,-6-81-706 0 0,1 0 0 0 0,-1 0 1 0 0,1 0-1 0 0,0 0 0 0 0,1 0 1 0 0,0-1-1 0 0,0 1 0 0 0,5 7 0 0 0,-6-12-56 0 0,-1 0-1 0 0,0 0 1 0 0,1-1-1 0 0,-1 1 0 0 0,1 0 1 0 0,0-1-1 0 0,0 1 1 0 0,0-1-1 0 0,-1 0 0 0 0,1 0 1 0 0,0 1-1 0 0,0-1 1 0 0,1-1-1 0 0,-1 1 0 0 0,0 0 1 0 0,0 0-1 0 0,0-1 1 0 0,1 1-1 0 0,-1-1 0 0 0,0 0 1 0 0,0 0-1 0 0,1 1 1 0 0,-1-2-1 0 0,0 1 0 0 0,1 0 1 0 0,-1 0-1 0 0,0-1 1 0 0,0 1-1 0 0,4-2 0 0 0,14-7-1399 0 0,2-4-2698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14 485 6911 0 0,'0'-18'582'0'0,"0"0"2526"0"0,9 59-2359 0 0,-7 3-328 0 0,-4 66 0 0 0,-1-54 309 0 0,-6 123 1276 0 0,-1 122-415 0 0,10-292-1606 0 0,0 0 0 0 0,1 0 0 0 0,0 1 0 0 0,1-1 0 0 0,0 0 0 0 0,0 0 1 0 0,1-1-1 0 0,3 10 0 0 0,-5-18-4 0 0,-1 0 1 0 0,0 0 0 0 0,1 0 0 0 0,-1 1-1 0 0,1-1 1 0 0,-1 0 0 0 0,0 0 0 0 0,1 0-1 0 0,-1 0 1 0 0,1 0 0 0 0,-1 0 0 0 0,1 0-1 0 0,-1 0 1 0 0,0 0 0 0 0,1 0 0 0 0,-1 0-1 0 0,1 0 1 0 0,-1 0 0 0 0,0 0 0 0 0,1 0-1 0 0,-1-1 1 0 0,1 1 0 0 0,-1 0 0 0 0,1-1 0 0 0,0 1-44 0 0,11-7-424 0 0,0-6-24 0 0</inkml:trace>
  <inkml:trace contextRef="#ctx0" brushRef="#br0" timeOffset="1">427 1 11975 0 0,'-6'7'173'0'0,"1"1"0"0"0,1 0 0 0 0,-1 0-1 0 0,1 0 1 0 0,1 0 0 0 0,0 1 0 0 0,-4 13 0 0 0,-8 65 82 0 0,10-54 623 0 0,-38 279 4136 0 0,27 3-4618 0 0,16-283-467 0 0,2-1 0 0 0,1 1 0 0 0,14 59 0 0 0,-14-81 50 0 0,0 0 1 0 0,1-1 0 0 0,0 1-1 0 0,6 9 1 0 0,-8-16-135 0 0,0-1-1 0 0,0 1 1 0 0,0-1-1 0 0,0 1 1 0 0,0-1-1 0 0,0 0 1 0 0,5 4-1 0 0,-5-5-181 0 0,-1 0 0 0 0,1-1 1 0 0,-1 1-1 0 0,1 0 0 0 0,-1-1 0 0 0,1 1 0 0 0,-1-1 0 0 0,1 1 1 0 0,0-1-1 0 0,-1 0 0 0 0,1 0 0 0 0,0 0 0 0 0,-1 0 1 0 0,1 0-1 0 0,3 0 0 0 0,5-4-5210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61 3679 0 0,'2'-18'29'0'0,"0"-2"532"0"0,-1-2 3877 0 0,1 39 831 0 0,0 0-4734 0 0,-15 190 984 0 0,3-103-943 0 0,-6 93 182 0 0,-8 119-168 0 0,20 2-1025 0 0,4-301-64 0 0,3 35 817 0 0,-2-47-1127 0 0,-1 1 0 0 0,2-1-1 0 0,-1 1 1 0 0,0-1 0 0 0,1 0 0 0 0,4 9 0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9215 0 0,'0'0'707'0'0,"-1"0"-464"0"0,-2 2 43 0 0,1-1 0 0 0,-1 1 0 0 0,1 0 1 0 0,0 0-1 0 0,0 0 0 0 0,0 0 0 0 0,0 0 1 0 0,0 1-1 0 0,0-1 0 0 0,1 1 0 0 0,-1-1 1 0 0,1 1-1 0 0,-1-1 0 0 0,1 1 0 0 0,0 0 1 0 0,0 0-1 0 0,0-1 0 0 0,0 1 0 0 0,1 0 1 0 0,-1 4-1 0 0,-1 10-145 0 0,0 0 0 0 0,2 23 0 0 0,0-30-77 0 0,35 479 2608 0 0,-29-435-2568 0 0,17 114 205 0 0,4 33-2163 0 0,-26-189 1136 0 0,-1-1-1 0 0,0 0 1 0 0,-1 1 0 0 0,0-1 0 0 0,-5 18 0 0 0,6-27 138 0 0,-1-4-290 0 0,-3-5 833 0 0,2 1-1 0 0,-1-1 1 0 0,1 1-1 0 0,0-1 1 0 0,0 0-1 0 0,0 0 1 0 0,1 0-1 0 0,0 0 1 0 0,1-11-1 0 0,5-69 269 0 0,-3 56-257 0 0,2-19-758 0 0,1-5-3190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13791 0 0,'-7'7'201'0'0,"0"0"0"0"0,0 1-1 0 0,1 0 1 0 0,0 0-1 0 0,1 0 1 0 0,0 1 0 0 0,0 0-1 0 0,1 0 1 0 0,-6 18-1 0 0,1 1 473 0 0,-9 60 0 0 0,12-42-375 0 0,2 1-1 0 0,3 50 0 0 0,13 94-93 0 0,-1 66-14 0 0,-19-144-161 0 0,0 16-296 0 0,8-127 187 0 0,-1 6-661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1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1542 11055 0 0,'0'0'1002'0'0,"-8"7"-188"0"0,7-7-688 0 0,0 1-1 0 0,0-1 1 0 0,1 1-1 0 0,-1-1 1 0 0,0 1-1 0 0,0-1 0 0 0,0 0 1 0 0,0 1-1 0 0,0-1 1 0 0,1 0-1 0 0,-1 0 1 0 0,0 0-1 0 0,0 0 0 0 0,0 0 1 0 0,0 0-1 0 0,0 0 1 0 0,0 0-1 0 0,0 0 1 0 0,0 0-1 0 0,1 0 1 0 0,-1-1-1 0 0,0 1 0 0 0,-2-1 1 0 0,2 0-3 0 0,-1 0 1 0 0,0-1-1 0 0,1 1 0 0 0,-1 0 1 0 0,0-1-1 0 0,1 1 1 0 0,0-1-1 0 0,-1 0 0 0 0,1 1 1 0 0,-1-4-1 0 0,-4-5 103 0 0,1-1 0 0 0,0 0-1 0 0,-2-13 1 0 0,4 16 95 0 0,-20-59 434 0 0,-9-30 579 0 0,-73-153 1 0 0,102 245-1291 0 0,-117-208 1048 0 0,87 162-822 0 0,-26-55 1 0 0,45 76-247 0 0,1-1 1 0 0,2 0-1 0 0,-12-48 1 0 0,-19-159-684 0 0,38 202 535 0 0,2 0 0 0 0,2 0 0 0 0,1 0 0 0 0,10-61 0 0 0,-8 75 1 0 0,-3 15-211 0 0,-3 15 31 0 0,-2 29-2069 0 0,4-24 1200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12 11951 0 0,'1'-10'941'0'0,"-6"8"1027"0"0,-12 14-365 0 0,9-5-1226 0 0,0 2 0 0 0,1-1 0 0 0,0 1 0 0 0,1 0 0 0 0,0 1-1 0 0,0 0 1 0 0,1 0 0 0 0,-5 11 0 0 0,3-5-354 0 0,-1 0 0 0 0,-13 18 1 0 0,-98 109-12 0 0,75-94 40 0 0,-76 79 38 0 0,78-84-98 0 0,25-27 30 0 0,0 0-1 0 0,-2-2 0 0 0,0 0 1 0 0,-1-1-1 0 0,-28 15 1 0 0,31-20-14 0 0,1-1 1 0 0,-1-1 0 0 0,-1-1 0 0 0,1-1 0 0 0,-1 0 0 0 0,0-1 0 0 0,-30 2 0 0 0,44-5-17 0 0,0-1 0 0 0,0 0-1 0 0,0 0 1 0 0,0-1 0 0 0,0 1 0 0 0,0-1-1 0 0,0 0 1 0 0,0 0 0 0 0,0 0-1 0 0,0 0 1 0 0,1-1 0 0 0,-1 1 0 0 0,0-1-1 0 0,-5-4 1 0 0,7 5-8 0 0,0-1 0 0 0,0 0 0 0 0,1 0-1 0 0,-1 0 1 0 0,0-1 0 0 0,1 1 0 0 0,-1 0 0 0 0,1-1 0 0 0,0 1-1 0 0,0-1 1 0 0,0 1 0 0 0,0-1 0 0 0,0 1 0 0 0,1-1 0 0 0,-1 0-1 0 0,1 1 1 0 0,-1-1 0 0 0,1 0 0 0 0,0 1 0 0 0,0-1 0 0 0,0 0-1 0 0,2-5 1 0 0,0-1-9 0 0,0 0-1 0 0,0 0 0 0 0,2 0 1 0 0,-1 1-1 0 0,1-1 0 0 0,0 1 1 0 0,0 0-1 0 0,1 0 0 0 0,1 0 1 0 0,7-9-1 0 0,0 2-35 0 0,1 0-1 0 0,1 1 1 0 0,27-21-1 0 0,-37 31 83 0 0,1 0-1 0 0,-1 1 1 0 0,1 0-1 0 0,0 0 0 0 0,0 0 1 0 0,0 1-1 0 0,0 0 1 0 0,0 0-1 0 0,1 0 1 0 0,-1 1-1 0 0,0 0 1 0 0,1 0-1 0 0,8 0 1 0 0,-6 2 11 0 0,0 0 1 0 0,0 0 0 0 0,0 1 0 0 0,0 0 0 0 0,0 1 0 0 0,-1 0-1 0 0,1 0 1 0 0,-1 1 0 0 0,8 4 0 0 0,38 25 200 0 0,14 7-142 0 0,-48-31-49 0 0,-1-2-1 0 0,2 0 1 0 0,-1-2 0 0 0,1 0 0 0 0,-1-1-1 0 0,1-1 1 0 0,1-1 0 0 0,-1-1-1 0 0,40-2 1 0 0,-51-1-9 0 0,-1 1 0 0 0,0-1-1 0 0,0-1 1 0 0,0 0 0 0 0,0 0 0 0 0,0-1-1 0 0,0 0 1 0 0,-1 0 0 0 0,0-1 0 0 0,0 0-1 0 0,9-8 1 0 0,6-7-545 0 0,-1-1-1 0 0,22-27 1 0 0,-8 9-4134 0 0,-23 26-1728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153 145 3223 0 0,'0'0'143'0'0,"1"2"-3"0"0,-1-1-91 0 0,1 1 0 0 0,0-1 0 0 0,-1 0 1 0 0,1 1-1 0 0,0-1 0 0 0,0 0 0 0 0,0 1 0 0 0,0-1 0 0 0,0 0 0 0 0,0 0 0 0 0,0 0 0 0 0,0 0 0 0 0,0 0 1 0 0,3 2-1 0 0,1 0 925 0 0,-1 0-248 0 0,0 0 0 0 0,0 0 0 0 0,0 0 0 0 0,0-1-1 0 0,0 1 1 0 0,1-1 0 0 0,-1 0 0 0 0,7 1 0 0 0,-4-1-258 0 0,0-1 0 0 0,0 1 0 0 0,0-2 0 0 0,0 1 0 0 0,8-1 0 0 0,6-2 98 0 0,0-1 0 0 0,39-10 0 0 0,-54 11-359 0 0,7-1-121 0 0,-1-2 1 0 0,1 1-1 0 0,-1-2 0 0 0,-1 0 0 0 0,1 0 0 0 0,-1-1 1 0 0,0 0-1 0 0,-1-1 0 0 0,1 0 0 0 0,13-16 0 0 0,-20 20-102 0 0,0-1-1 0 0,-1 1 0 0 0,1-1 1 0 0,-1 0-1 0 0,0 0 0 0 0,-1 0 1 0 0,1 0-1 0 0,-1-1 0 0 0,0 1 1 0 0,0-1-1 0 0,-1 1 0 0 0,0-1 1 0 0,1-11-1 0 0,-2 17-19 0 0,0-1 0 0 0,0 1 0 0 0,0-1 0 0 0,0 0 0 0 0,-1 1 0 0 0,1-1 0 0 0,0 1 0 0 0,-1-1 0 0 0,1 1 1 0 0,0-1-1 0 0,-1 1 0 0 0,1 0 0 0 0,0-1 0 0 0,-1 1 0 0 0,1-1 0 0 0,-1 1 0 0 0,1 0 0 0 0,-1-1 0 0 0,1 1 0 0 0,-1 0 0 0 0,1 0 0 0 0,-1-1 0 0 0,1 1 0 0 0,-1 0 0 0 0,0 0 1 0 0,1 0-1 0 0,-1-1 0 0 0,-17-1-433 0 0,11 2 340 0 0,0 1-1 0 0,0 0 0 0 0,0 0 0 0 0,0 1 1 0 0,-1 0-1 0 0,-9 4 0 0 0,-41 22-37 0 0,34-15 145 0 0,20-11 19 0 0,-173 96-166 0 0,158-86 194 0 0,1 2 0 0 0,1 0-1 0 0,0 0 1 0 0,1 2-1 0 0,1 0 1 0 0,0 1 0 0 0,-12 19-1 0 0,18-22 83 0 0,0 0 0 0 0,1 1 0 0 0,1-1 0 0 0,-8 25-1 0 0,13-34-70 0 0,0 1-1 0 0,1-1 1 0 0,0 1-1 0 0,0-1 0 0 0,0 1 1 0 0,1 0-1 0 0,0-1 1 0 0,0 1-1 0 0,0 0 0 0 0,1-1 1 0 0,-1 1-1 0 0,2 0 1 0 0,-1-1-1 0 0,0 1 0 0 0,1-1 1 0 0,3 7-1 0 0,-4-10-23 0 0,0-1 1 0 0,1 1-1 0 0,-1-1 0 0 0,0 0 0 0 0,0 0 1 0 0,1 1-1 0 0,-1-1 0 0 0,0 0 0 0 0,1 0 1 0 0,-1-1-1 0 0,1 1 0 0 0,0 0 0 0 0,-1 0 0 0 0,1-1 1 0 0,-1 1-1 0 0,1-1 0 0 0,0 1 0 0 0,0-1 1 0 0,-1 0-1 0 0,1 0 0 0 0,3 0 0 0 0,4 0 49 0 0,1 0 0 0 0,17-3 0 0 0,-18 1-25 0 0,36-5-60 0 0,-1-3 0 0 0,60-21 0 0 0,-58 14-168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3679 0 0,'1'-1'3448'0'0,"19"-29"1312"0"0,6-6-3317 0 0,-12 19-988 0 0,1 1 1 0 0,1 1-1 0 0,33-25 0 0 0,-46 38-381 0 0,1 1-259 0 0,1-1 1 0 0,-1 1 0 0 0,1 0-1 0 0,-1 1 1 0 0,1-1-1 0 0,0 1 1 0 0,-1 0 0 0 0,6 0-1 0 0,-7 0-147 0 0,0 0-1 0 0,0 1 0 0 0,0-2 0 0 0,-1 1 1 0 0,1 0-1 0 0,0-1 0 0 0,0 1 0 0 0,0-1 1 0 0,4-1-1 0 0,1-3-730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8 137 5527 0 0,'0'0'423'0'0,"-7"1"5212"0"0,11-8-3953 0 0,2 0-1187 0 0,0 0-1 0 0,1 0 0 0 0,0 0 1 0 0,0 1-1 0 0,1 0 0 0 0,13-7 1 0 0,-6 3-248 0 0,55-30-31 0 0,-22 12-4389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4607 0 0,'0'0'8776'0'0,"-1"2"-8249"0"0,-3 3-201 0 0,1 0-1 0 0,0 1 1 0 0,0-1 0 0 0,1 1 0 0 0,0 0-1 0 0,-2 7 1 0 0,3-11-141 0 0,2 1 41 0 0,-3 12 74 0 0,2-14-15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9 138 3223 0 0,'0'0'10344'0'0,"-1"1"-10246"0"0,1-1 0 0 0,0 0 0 0 0,-1 0 0 0 0,1 0 0 0 0,-1 1 0 0 0,1-1-1 0 0,-1 0 1 0 0,1 0 0 0 0,-1 0 0 0 0,1 0 0 0 0,-1 0 0 0 0,1 0 0 0 0,-1 0 0 0 0,1 0 0 0 0,-1 0-1 0 0,0 0 1 0 0,1-2-65 0 0,1-1 0 0 0,-1 1 0 0 0,1 0 0 0 0,-1 0 0 0 0,1 0 0 0 0,0 0 0 0 0,0 0 0 0 0,0 0 0 0 0,0 1-1 0 0,0-1 1 0 0,0 0 0 0 0,1 0 0 0 0,-1 1 0 0 0,2-3 0 0 0,27-23 181 0 0,-16 15-148 0 0,47-49 448 0 0,-59 60-433 0 0,-1 0-65 0 0,0 0 0 0 0,0 1 0 0 0,0-1 0 0 0,0 0 0 0 0,0 1 0 0 0,0-1 0 0 0,0 1 0 0 0,0-1 0 0 0,1 1-1 0 0,-1 0 1 0 0,0-1 0 0 0,0 1 0 0 0,0 0 0 0 0,1 0 0 0 0,-1 0 0 0 0,0 0 0 0 0,0 0 0 0 0,0 0 0 0 0,1 0 0 0 0,1 1 0 0 0,8 1 38 0 0,-11-2-54 0 0,1-1 0 0 0,-1 1 0 0 0,1 0 1 0 0,-1 0-1 0 0,1 0 0 0 0,-1 1 0 0 0,1-1 1 0 0,-1 0-1 0 0,1 0 0 0 0,-1 0 0 0 0,1 0 1 0 0,-1 0-1 0 0,1 0 0 0 0,-1 1 1 0 0,0-1-1 0 0,1 0 0 0 0,-1 0 0 0 0,1 1 1 0 0,-1-1-1 0 0,0 0 0 0 0,1 1 0 0 0,-1-1 1 0 0,0 0-1 0 0,1 1 0 0 0,-1-1 0 0 0,0 0 1 0 0,0 1-1 0 0,1-1 0 0 0,-1 1 0 0 0,0-1 1 0 0,0 0-1 0 0,0 1 0 0 0,1-1 1 0 0,-1 1-1 0 0,0-1 0 0 0,0 1 0 0 0,0 1 1 0 0,3 2-1 0 0,-3-3 0 0 0,1 1 0 0 0,0-1 0 0 0,-1 1 0 0 0,1-1 0 0 0,-1 1 0 0 0,1-1 0 0 0,-1 1 0 0 0,0 0 0 0 0,1-1 0 0 0,-1 1 0 0 0,0-1 0 0 0,0 1 0 0 0,0-1 0 0 0,-1 3 0 0 0,1 4 0 0 0,-1 0-1 0 0,0 1 0 0 0,-1-1 1 0 0,0 0-1 0 0,0 0 1 0 0,-1 0-1 0 0,0 0 0 0 0,0 0 1 0 0,-7 10-1 0 0,2-4 17 0 0,-1-1-1 0 0,0 0 1 0 0,-1-1 0 0 0,-13 13-1 0 0,-8 0-15 0 0,19-16 0 0 0,55-28 0 0 0,-32 13 0 0 0,0 0 0 0 0,1 1 0 0 0,22-7 0 0 0,-30 11 0 0 0,7-2 0 0 0,-1 2 0 0 0,2 3 5 0 0,-10 1-20 0 0,-2-3 20 0 0,0 0-1 0 0,0 0 1 0 0,0 1-1 0 0,0-1 1 0 0,0 0-1 0 0,0 0 0 0 0,0 0 1 0 0,0 0-1 0 0,0 0 1 0 0,0 0-1 0 0,0 0 1 0 0,0 0-1 0 0,0 0 1 0 0,0 0-1 0 0,1 1 0 0 0,-1-1 1 0 0,0 0-1 0 0,0 0 1 0 0,0 0-1 0 0,0 0 1 0 0,0 0-1 0 0,0 0 0 0 0,0 0 1 0 0,0 0-1 0 0,0 0 1 0 0,0 0-1 0 0,0 0 1 0 0,0 0-1 0 0,1 0 1 0 0,-1 0-1 0 0,0 0 0 0 0,0 0 1 0 0,0 0-1 0 0,0 0 1 0 0,0 1-1 0 0,0-1 1 0 0,0 0-1 0 0,0 0 0 0 0,0 0 1 0 0,1 0-1 0 0,-1-1 1 0 0,0 1-1 0 0,0 0 1 0 0,0 0-1 0 0,0 0 1 0 0,0 0-1 0 0,1 3 40 0 0,-1 0 1 0 0,0 0-1 0 0,0 0 0 0 0,0 0 1 0 0,-1 5-1 0 0,1-7-37 0 0,-2 8 17 0 0,0 1-1 0 0,0-1 0 0 0,-1 1 1 0 0,-1-1-1 0 0,1 0 1 0 0,-2 0-1 0 0,-5 9 0 0 0,-6 6 25 0 0,-27 31 0 0 0,41-53-5 0 0,-3 2-58 0 0,4-2-106 0 0,-2 1 80 0 0,1-1-1537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0,'0'0'8926'0'0,"1"1"-8536"0"0,3 3-243 0 0,-1 1-1 0 0,1-1 1 0 0,-1 1 0 0 0,-1 0-1 0 0,1 0 1 0 0,-1 0-1 0 0,1 0 1 0 0,-2 0 0 0 0,1 0-1 0 0,0 1 1 0 0,-1-1-1 0 0,1 7 1 0 0,0 12 179 0 0,1 36-1 0 0,-3-30-230 0 0,0-13-84 0 0,0-11-3 0 0,0 1-1 0 0,1-1 1 0 0,-1 1 0 0 0,1-1-1 0 0,1 1 1 0 0,2 8-1 0 0,0-4-7 0 0,1-3-117 0 0,-4-7-500 0 0,8 0-1169 0 0,-7-1 858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6447 0 0,'0'0'1568'0'0,"-2"1"-586"0"0,-4 5-189 0 0,0 0 1 0 0,0 1-1 0 0,-7 10 0 0 0,-3 4 324 0 0,-1 2-197 0 0,14-18-830 0 0,0 0 0 0 0,-1 0 0 0 0,1 0 0 0 0,-1-1 0 0 0,-9 8 0 0 0,-5 3-441 0 0,0-1 0 0 0,-1-1-1 0 0,-1-1 1 0 0,0-1 0 0 0,-31 13-1 0 0,50-23 11 0 0,1-1 310 0 0,-1 0 0 0 0,1 0 0 0 0,0 0 0 0 0,0 0 0 0 0,-1 0 0 0 0,1 1 0 0 0,0-1-1 0 0,0 0 1 0 0,0 0 0 0 0,-1 0 0 0 0,1 0 0 0 0,0 0 0 0 0,0 0 0 0 0,-1 0 0 0 0,1 0 0 0 0,0 0 0 0 0,0 0 0 0 0,-1 0 0 0 0,1 0 0 0 0,0 0 0 0 0,0 0 0 0 0,-1 0 0 0 0,1 0 0 0 0,0 0-1 0 0,0 0 1 0 0,-1-1 0 0 0,1 1 0 0 0,0 0 0 0 0,0 0 0 0 0,0 0 0 0 0,-1 0 0 0 0,1 0 0 0 0,0 0 0 0 0,0-1 0 0 0,0 1 0 0 0,0 0 0 0 0,-1 0 0 0 0,1 0 0 0 0,0-1 0 0 0,0 1 0 0 0,0 0 0 0 0,0 0-1 0 0,0-1 1 0 0,0 1 0 0 0,-1 0 0 0 0,1 0 0 0 0,0 0 0 0 0,0-1 0 0 0,0 1 0 0 0,0 0 0 0 0,0-3-44 0 0,-30 60 510 0 0,10-6 890 0 0,19-50-1093 0 0,1 1 66 0 0,0-1-256 0 0,-1-1 0 0 0,1 0 0 0 0,0 1 0 0 0,0-1 0 0 0,0 0 0 0 0,0 1 0 0 0,0-1 0 0 0,0 0 0 0 0,0 0 0 0 0,0 1 0 0 0,0-1 0 0 0,0 0 0 0 0,0 1 0 0 0,0-1 0 0 0,0 0 0 0 0,0 1 0 0 0,0-1 0 0 0,0 0 0 0 0,0 1 0 0 0,0-1 0 0 0,0 0 0 0 0,1 0 0 0 0,-1 1 0 0 0,0-1 0 0 0,0 0 0 0 0,1 1 0 0 0,7 2-15 0 0,2-4 16 0 0,2-4-33 0 0,-1 0 0 0 0,1-1-1 0 0,-1 0 1 0 0,0-1 0 0 0,12-10 0 0 0,-15 11-39 0 0,0 0 1 0 0,0 0-1 0 0,1 1 0 0 0,0 0 0 0 0,0 0 0 0 0,0 1 0 0 0,0 0 0 0 0,1 1 0 0 0,14-4 0 0 0,-9 7 29 0 0,-11 2 0 0 0,-2 0 0 0 0,0-1 1 0 0,-1-1-1 0 0,0 0 0 0 0,0 0 0 0 0,-1 0 0 0 0,1 1 1 0 0,0-1-1 0 0,0 0 0 0 0,0 1 0 0 0,0-1 0 0 0,0 1 0 0 0,0-1 0 0 0,0 1 0 0 0,-1 0 1 0 0,1-1-1 0 0,0 1 0 0 0,0 0 0 0 0,-1-1 0 0 0,1 1 0 0 0,0 0 0 0 0,-1 0 1 0 0,1 0-1 0 0,-1 0 0 0 0,1 0 0 0 0,-1-1 0 0 0,1 3 0 0 0,3 5 12 0 0,-3-4 19 0 0,1 0-1 0 0,-1 0 0 0 0,1 0 1 0 0,-1 0-1 0 0,-1 1 0 0 0,1-1 1 0 0,0 0-1 0 0,-1 0 0 0 0,0 1 1 0 0,0-1-1 0 0,0 0 1 0 0,-1 1-1 0 0,0-1 0 0 0,1 0 1 0 0,-1 0-1 0 0,-1 1 0 0 0,1-1 1 0 0,-1 0-1 0 0,1 0 0 0 0,-1 0 1 0 0,0-1-1 0 0,-3 5 0 0 0,-6 7 170 0 0,0 0-1 0 0,-1 0 0 0 0,-24 22 1 0 0,27-28-184 0 0,-1 2 18 0 0,6-7-51 0 0,0 0 0 0 0,0 1-1 0 0,-1-1 1 0 0,1-1 0 0 0,-7 5 0 0 0,10-7-676 0 0,1-3-245 0 0,3-5-42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0:4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7831 0 0,'0'0'603'0'0,"-2"1"-251"0"0,-1 0-43 0 0,0 1 0 0 0,0 0 0 0 0,0-1 0 0 0,0 2-1 0 0,0-1 1 0 0,1 0 0 0 0,-1 0 0 0 0,0 1 0 0 0,1 0 0 0 0,0-1 0 0 0,0 1 0 0 0,0 0 0 0 0,0 0 0 0 0,0 0-1 0 0,0 0 1 0 0,-2 7 0 0 0,-1 6-228 0 0,0 0 0 0 0,-5 24-1 0 0,2-3 128 0 0,-1-5-189 0 0,-2-1 1 0 0,0-1-1 0 0,-2 0 0 0 0,-19 32 0 0 0,23-46-45 0 0,0-1-1 0 0,-9 26 0 0 0,15-31 25 0 0,0 1 0 0 0,1-1 0 0 0,1 1 0 0 0,-1 0 0 0 0,2-1 0 0 0,0 17 0 0 0,0-26 1 0 0,0 0 0 0 0,1 1 0 0 0,-1-1 0 0 0,0 1 0 0 0,1-1 1 0 0,-1 0-1 0 0,0 1 0 0 0,1-1 0 0 0,0 0 0 0 0,-1 1 0 0 0,1-1 0 0 0,0 0 1 0 0,0 0-1 0 0,-1 0 0 0 0,1 0 0 0 0,0 0 0 0 0,0 0 0 0 0,0 0 0 0 0,1 0 1 0 0,-1 0-1 0 0,0 0 0 0 0,0 0 0 0 0,0-1 0 0 0,1 1 0 0 0,-1-1 1 0 0,0 1-1 0 0,0-1 0 0 0,1 1 0 0 0,-1-1 0 0 0,1 1 0 0 0,2-1 0 0 0,1 1 9 0 0,0 0 0 0 0,1-1 0 0 0,0 0 0 0 0,-1 0 0 0 0,1 0 0 0 0,7-2 0 0 0,7-3 325 0 0,0-1 0 0 0,0-1-1 0 0,18-10 1 0 0,-13 6 84 0 0,9-4 199 0 0,-1-1 1 0 0,58-39 0 0 0,34-45-277 0 0,-119 94-326 0 0,-1 2-11 0 0,0-2 1 0 0,0 1-1 0 0,-1 0 1 0 0,1-1 0 0 0,-1 0-1 0 0,-1 0 1 0 0,6-11 0 0 0,-2 0-113 0 0,9-32 1 0 0,-15 49 91 0 0,-1-1-1 0 0,0 0 1 0 0,0 0 0 0 0,1 0 0 0 0,-1 1 0 0 0,0-1 0 0 0,0 0 0 0 0,0 0 0 0 0,0 0 0 0 0,0 1 0 0 0,0-1 0 0 0,0 0 0 0 0,0 0 0 0 0,0 0 0 0 0,-1 1 0 0 0,1-1 0 0 0,0 0 0 0 0,0 0 0 0 0,-1 1 0 0 0,1-1 0 0 0,-1 0 0 0 0,1 1 0 0 0,0-1 0 0 0,-1 0 0 0 0,1 1 0 0 0,-1-1 0 0 0,0 0 0 0 0,1 1 0 0 0,-1-1 0 0 0,1 1 0 0 0,-1-1 0 0 0,0 1-1 0 0,1-1 1 0 0,-1 1 0 0 0,0 0 0 0 0,0-1 0 0 0,1 1 0 0 0,-1 0 0 0 0,0 0 0 0 0,0-1 0 0 0,1 1 0 0 0,-1 0 0 0 0,-1 0 0 0 0,-2 0-28 0 0,1 0 0 0 0,-1 0 0 0 0,1 0-1 0 0,-1 0 1 0 0,1 1 0 0 0,0-1 0 0 0,-1 1 0 0 0,1 0-1 0 0,-4 1 1 0 0,0 1 10 0 0,1 0-1 0 0,0 0 0 0 0,-1 0 0 0 0,1 1 1 0 0,1 0-1 0 0,-1 0 0 0 0,0 1 1 0 0,1 0-1 0 0,0 0 0 0 0,0 0 0 0 0,1 0 1 0 0,-1 1-1 0 0,-4 7 0 0 0,6-7 35 0 0,0 0 0 0 0,1 0-1 0 0,0 0 1 0 0,0 1 0 0 0,0-1-1 0 0,1 0 1 0 0,0 1 0 0 0,0-1-1 0 0,0 1 1 0 0,1-1 0 0 0,0 1-1 0 0,0-1 1 0 0,1 1 0 0 0,2 10-1 0 0,0-2-72 0 0,1 0-1 0 0,0 0 0 0 0,1-1 1 0 0,1 0-1 0 0,0 0 0 0 0,1 0 1 0 0,0-1-1 0 0,18 23 0 0 0,-16-26-3757 0 0,1-2-1344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8 7919 0 0,'0'0'714'0'0,"-2"0"-456"0"0,-4-2 627 0 0,1 1-1 0 0,0-1 0 0 0,-1 1 0 0 0,-10 0 0 0 0,12 1-757 0 0,-1 0-1 0 0,1 0 0 0 0,-1 1 1 0 0,1 0-1 0 0,-1 0 0 0 0,1 0 1 0 0,-1 1-1 0 0,1-1 0 0 0,0 1 1 0 0,-8 4-1 0 0,-76 50 75 0 0,-137 113-1 0 0,175-130-188 0 0,19-15 50 0 0,-53 52 0 0 0,75-65-62 0 0,5 0-14 0 0,4-11 12 0 0,0 0 0 0 0,0 0 0 0 0,0 0 1 0 0,0 0-1 0 0,0 0 0 0 0,0 0 0 0 0,0 0 1 0 0,-1 1-1 0 0,1-1 0 0 0,0 0 1 0 0,0 0-1 0 0,0 0 0 0 0,0 0 0 0 0,0 0 1 0 0,0 0-1 0 0,0 0 0 0 0,0 0 0 0 0,1 1 1 0 0,-1-1-1 0 0,0 0 0 0 0,0 0 0 0 0,0 0 1 0 0,0 0-1 0 0,0 0 0 0 0,0 0 0 0 0,0 0 1 0 0,0 1-1 0 0,0-1 0 0 0,0 0 1 0 0,0 0-1 0 0,0 0 0 0 0,0 0 0 0 0,0 0 1 0 0,1 0-1 0 0,-1 0 0 0 0,0 0 0 0 0,0 0 1 0 0,0 0-1 0 0,0 0 0 0 0,0 0 0 0 0,0 0 1 0 0,0 0-1 0 0,3 2-13 0 0,-1-1 0 0 0,1 0 1 0 0,-1 1-1 0 0,1-1 0 0 0,-1 0 0 0 0,1-1 0 0 0,0 1 1 0 0,-1 0-1 0 0,1-1 0 0 0,0 0 0 0 0,0 1 1 0 0,-1-1-1 0 0,4-1 0 0 0,40-5-80 0 0,-19 1 57 0 0,21-4-14 0 0,49-15 1 0 0,27-6-7 0 0,-106 27 42 0 0,7-2-2 0 0,0 2 0 0 0,0 0 1 0 0,0 1-1 0 0,25 2 0 0 0,-43 1 51 0 0,-1-1 1 0 0,0 1-1 0 0,0 0 0 0 0,0 1 1 0 0,0-1-1 0 0,0 1 1 0 0,0 0-1 0 0,0 1 1 0 0,-1 0-1 0 0,1 0 1 0 0,-1 0-1 0 0,1 0 0 0 0,-1 1 1 0 0,0 0-1 0 0,-1 0 1 0 0,1 0-1 0 0,-1 1 1 0 0,0-1-1 0 0,0 1 0 0 0,0 0 1 0 0,4 8-1 0 0,-3-5 24 0 0,-1 0 1 0 0,-1 0-1 0 0,1 0 0 0 0,-1 1 0 0 0,-1-1 0 0 0,1 1 1 0 0,-1 0-1 0 0,-1 0 0 0 0,1 17 0 0 0,-2-20-15 0 0,0 0-1 0 0,-1 0 1 0 0,0 0-1 0 0,0 0 1 0 0,-1 0-1 0 0,0 0 1 0 0,0 0-1 0 0,0 0 1 0 0,0 0-1 0 0,-1-1 1 0 0,0 1-1 0 0,-1-1 1 0 0,1 0-1 0 0,-1 0 1 0 0,-4 5-1 0 0,-14 12 78 0 0,0 0 0 0 0,-2-1 0 0 0,0-2 0 0 0,-2 0-1 0 0,0-2 1 0 0,-1-1 0 0 0,0-1 0 0 0,-39 15 0 0 0,25-15-137 0 0,-1-1 1 0 0,-1-2-1 0 0,0-2 0 0 0,0-2 1 0 0,-58 4-1 0 0,91-12 12 0 0,1 0-1 0 0,0 0 1 0 0,-1 0-1 0 0,1-1 1 0 0,0-1-1 0 0,0 0 1 0 0,-10-3-1 0 0,17 4-9 0 0,-1 1-1 0 0,0-1 0 0 0,1 0 1 0 0,-1-1-1 0 0,1 1 0 0 0,-1 0 1 0 0,1-1-1 0 0,0 1 0 0 0,0-1 0 0 0,0 0 1 0 0,0 0-1 0 0,0 0 0 0 0,0 0 1 0 0,0 0-1 0 0,0 0 0 0 0,1-1 1 0 0,-1 1-1 0 0,1 0 0 0 0,0-1 1 0 0,0 1-1 0 0,-1-1 0 0 0,2 1 0 0 0,-1-1 1 0 0,0 0-1 0 0,0 1 0 0 0,1-1 1 0 0,0 0-1 0 0,-1-3 0 0 0,2-1-94 0 0,-1 0 0 0 0,1 0 0 0 0,1 0 0 0 0,-1 0 1 0 0,1 0-1 0 0,0 0 0 0 0,1 0 0 0 0,0 1 0 0 0,0-1 0 0 0,0 1 0 0 0,1 0 0 0 0,0 0 0 0 0,0 0 0 0 0,0 0 0 0 0,1 1 0 0 0,0 0 0 0 0,0 0 0 0 0,0 0 0 0 0,1 0 0 0 0,-1 1 0 0 0,1 0 1 0 0,0 0-1 0 0,8-3 0 0 0,-8 6-1177 0 0,8 4-58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 6911 0 0,'0'0'315'0'0,"-2"-1"-7"0"0,-28-1-185 0 0,23 3-13 0 0,5-1 472 0 0,-9 0 1014 0 0,8 0-1427 0 0,0 1 0 0 0,1 0-1 0 0,-1-1 1 0 0,0 1 0 0 0,1 1 0 0 0,-1-1 0 0 0,0 0 0 0 0,1 0 0 0 0,0 1 0 0 0,-1 0 0 0 0,1-1 0 0 0,0 1 0 0 0,-4 4 0 0 0,4-4-97 0 0,-3 3 23 0 0,-1 1 1 0 0,1 0-1 0 0,0 0 1 0 0,1 1-1 0 0,0-1 1 0 0,0 1-1 0 0,0 0 1 0 0,1 0-1 0 0,0 0 1 0 0,0 1-1 0 0,-2 10 1 0 0,2-6 107 0 0,1 0-1 0 0,1 0 1 0 0,0 0 0 0 0,0 1 0 0 0,1-1-1 0 0,2 16 1 0 0,-1-25-146 0 0,-1 1 0 0 0,1-1 0 0 0,-1 0 0 0 0,1 0 0 0 0,0 0 0 0 0,0 0 0 0 0,0 0 0 0 0,1 0 0 0 0,-1 0 0 0 0,1 0 0 0 0,0-1 0 0 0,-1 1 0 0 0,1-1 0 0 0,0 1 0 0 0,1-1 0 0 0,-1 0-1 0 0,0 1 1 0 0,1-1 0 0 0,-1 0 0 0 0,1-1 0 0 0,0 1 0 0 0,-1 0 0 0 0,1-1 0 0 0,0 1 0 0 0,0-1 0 0 0,4 1 0 0 0,1 0 81 0 0,0 0 0 0 0,1-1 0 0 0,-1 0 0 0 0,1-1 0 0 0,-1 0 0 0 0,1 0 0 0 0,-1 0 0 0 0,11-3 0 0 0,1 0-23 0 0,-1-1 1 0 0,1-1-1 0 0,-1-1 0 0 0,-1 0 0 0 0,1-1 0 0 0,-1-1 0 0 0,0-1 0 0 0,-1-1 1 0 0,0 0-1 0 0,28-23 0 0 0,-41 30-110 0 0,-1-1 1 0 0,0 1-1 0 0,0 0 1 0 0,0-1-1 0 0,0 0 1 0 0,-1 0-1 0 0,1 1 0 0 0,-1-1 1 0 0,0-1-1 0 0,-1 1 1 0 0,1 0-1 0 0,-1 0 1 0 0,1-1-1 0 0,-1 1 1 0 0,0-1-1 0 0,-1 1 0 0 0,1-1 1 0 0,-1 1-1 0 0,0-1 1 0 0,0 1-1 0 0,-1-1 1 0 0,1 1-1 0 0,-1-1 1 0 0,0 1-1 0 0,0-1 0 0 0,0 1 1 0 0,-1-1-1 0 0,1 1 1 0 0,-1 0-1 0 0,0 0 1 0 0,-1 0-1 0 0,1 0 1 0 0,-1 0-1 0 0,1 1 0 0 0,-1-1 1 0 0,0 1-1 0 0,0 0 1 0 0,-1-1-1 0 0,1 1 1 0 0,-1 1-1 0 0,1-1 1 0 0,-1 0-1 0 0,0 1 0 0 0,0 0 1 0 0,0 0-1 0 0,-1 0 1 0 0,-4-1-1 0 0,-2 0-112 0 0,0 1 1 0 0,1 0-1 0 0,-1 0 0 0 0,-1 1 0 0 0,-17 1 1 0 0,-53 8-884 0 0,74-7 928 0 0,6 0-830 0 0,15-15-2564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58 3223 0 0,'-4'0'96'0'0,"-22"-8"13356"0"0,40 5-11227 0 0,25 1-3175 0 0,28 0 1289 0 0,134-23 1 0 0,-118 15-263 0 0,-36 5-210 0 0,-4 2-1337 0 0,-15 5-3948 0 0,-14 0 324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6911 0 0,'-2'0'315'0'0,"-34"2"-421"0"0,-19 8 5225 0 0,-35 17 1921 0 0,77-23-7554 0 0,-2 1 712 0 0,0 1 1 0 0,0 0 0 0 0,0 2-1 0 0,-22 13 1 0 0,29-15-186 0 0,1 0 0 0 0,-1 0 0 0 0,1 0 0 0 0,0 1 0 0 0,0 0 0 0 0,1 1-1 0 0,0-1 1 0 0,0 1 0 0 0,-4 9 0 0 0,6-9-9 0 0,0-1 0 0 0,1 2-1 0 0,0-1 1 0 0,0 0 0 0 0,1 1-1 0 0,0-1 1 0 0,1 1 0 0 0,-1-1-1 0 0,1 17 1 0 0,1-21 33 0 0,1 0 0 0 0,-1 0 0 0 0,1 0 0 0 0,-1 0 0 0 0,1-1 0 0 0,1 1 0 0 0,-1 0 0 0 0,0 0 0 0 0,1-1 0 0 0,0 1 0 0 0,0-1 0 0 0,0 0 0 0 0,0 1 1 0 0,0-1-1 0 0,1 0 0 0 0,-1 0 0 0 0,1-1 0 0 0,0 1 0 0 0,0 0 0 0 0,0-1 0 0 0,0 0 0 0 0,1 0 0 0 0,-1 0 0 0 0,5 3 0 0 0,0-2 64 0 0,1-1 1 0 0,-1 1-1 0 0,0-1 1 0 0,1-1-1 0 0,0 1 1 0 0,-1-1-1 0 0,1-1 1 0 0,0 0-1 0 0,-1 0 1 0 0,13-2-1 0 0,12-3 122 0 0,43-13 1 0 0,-62 14-219 0 0,-10 3-170 0 0,60-17-168 0 0,-24 1-6446 0 0,-27 9 261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13847 0 0,'1'-2'631'0'0,"2"-2"-539"0"0,0 0 0 0 0,0 1 0 0 0,1 0 0 0 0,-1-1 0 0 0,1 1-1 0 0,0 1 1 0 0,0-1 0 0 0,0 0 0 0 0,0 1 0 0 0,7-3 0 0 0,52-17 538 0 0,-32 12 50 0 0,171-48 810 0 0,-174 51-1489 0 0,-2 1-110 0 0,31-2 0 0 0,-6 2-1524 0 0,-17 0-4295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7055 0 0,'0'3'323'0'0,"-3"11"-173"0"0,0 0-1 0 0,-5 14 1 0 0,-5 20-56 0 0,8-20 548 0 0,2 0 0 0 0,1-1 1 0 0,2 1-1 0 0,4 50 1 0 0,2-36-466 0 0,2 0-1 0 0,19 60 1 0 0,-18-77-177 0 0,1-7 0 0 0,-7-8-10 0 0,-2-8-92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9383 0 0,'-2'2'431'0'0,"-12"15"-46"0"0,0 1-1 0 0,2 0 1 0 0,0 0-1 0 0,0 1 1 0 0,2 1-1 0 0,-13 33 1 0 0,16-29-147 0 0,0-1 0 0 0,2 1 1 0 0,-4 30-1 0 0,6-34-146 0 0,0 4 90 0 0,-2 43 0 0 0,5-61-149 0 0,0 1 0 0 0,0 0 0 0 0,1-1 0 0 0,0 1 0 0 0,0-1 0 0 0,1 1 0 0 0,0-1 0 0 0,0 0 0 0 0,0 0 0 0 0,1 0 0 0 0,5 9 0 0 0,-6-12-18 0 0,0-1-1 0 0,0 0 1 0 0,0 1-1 0 0,0-1 1 0 0,0 0-1 0 0,1 0 1 0 0,-1 0-1 0 0,1 0 1 0 0,-1-1-1 0 0,1 1 1 0 0,0-1-1 0 0,-1 0 1 0 0,1 1-1 0 0,4 0 1 0 0,-2-1 8 0 0,-1 0 0 0 0,1-1 0 0 0,0 1 0 0 0,-1-1 0 0 0,1 0 1 0 0,0 0-1 0 0,-1-1 0 0 0,9-1 0 0 0,-1-1 78 0 0,1-1 1 0 0,0-1-1 0 0,-1 0 0 0 0,0 0 0 0 0,18-12 1 0 0,-22 12-54 0 0,1-1 0 0 0,-2 0 1 0 0,1 0-1 0 0,-1-1 0 0 0,0 1 1 0 0,0-2-1 0 0,0 1 1 0 0,8-14-1 0 0,-12 16-40 0 0,0 0 1 0 0,0-1-1 0 0,-1 1 0 0 0,0-1 1 0 0,0 0-1 0 0,0 1 1 0 0,-1-1-1 0 0,1 0 0 0 0,-1 0 1 0 0,-1 0-1 0 0,1 0 0 0 0,-1-1 1 0 0,0 1-1 0 0,-1 0 1 0 0,0-7-1 0 0,-1 6-20 0 0,0-1-1 0 0,0 0 1 0 0,0 1 0 0 0,-1-1-1 0 0,0 1 1 0 0,0 0 0 0 0,-1 0 0 0 0,0 0-1 0 0,-1 0 1 0 0,1 1 0 0 0,-1-1-1 0 0,0 1 1 0 0,-1 0 0 0 0,1 1-1 0 0,-1 0 1 0 0,-1-1 0 0 0,-7-4 0 0 0,-23-22-404 0 0,26 22 217 0 0,0 0 0 0 0,-14-9-1 0 0,19 15-48 0 0,-4-3 184 0 0,4 4-4518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5063 0 0,'-2'1'390'0'0,"-26"16"1589"0"0,-30 23 0 0 0,46-31-1332 0 0,1 0 0 0 0,0 1 0 0 0,1 1 1 0 0,0-1-1 0 0,-11 16 0 0 0,19-21-600 0 0,-1 1-1 0 0,1-1 1 0 0,0 0 0 0 0,0 1-1 0 0,1-1 1 0 0,0 1 0 0 0,-1-1-1 0 0,2 1 1 0 0,-1-1 0 0 0,1 1 0 0 0,0 0-1 0 0,0 0 1 0 0,0-1 0 0 0,1 1-1 0 0,0-1 1 0 0,0 1 0 0 0,1 0-1 0 0,3 9 1 0 0,-1-4 49 0 0,1 1 0 0 0,0-1 0 0 0,1-1 0 0 0,0 1 0 0 0,0-1 0 0 0,1 0 0 0 0,1-1 0 0 0,8 9 0 0 0,-8-9 67 0 0,1 0 1 0 0,0-1 0 0 0,0-1-1 0 0,0 1 1 0 0,1-2 0 0 0,1 1 0 0 0,-1-1-1 0 0,1-1 1 0 0,0 0 0 0 0,0-1-1 0 0,0 0 1 0 0,1 0 0 0 0,11 1 0 0 0,-17-4-60 0 0,-1-1 0 0 0,1 0 0 0 0,-1 0 0 0 0,1-1 1 0 0,-1 1-1 0 0,1-1 0 0 0,-1 0 0 0 0,0-1 0 0 0,10-3 1 0 0,-4 0 109 0 0,-1 0 1 0 0,1 0-1 0 0,14-11 1 0 0,-18 10-158 0 0,0 0 1 0 0,0-1 0 0 0,0 0-1 0 0,-1 0 1 0 0,0 0 0 0 0,-1-1 0 0 0,1 0-1 0 0,-1 0 1 0 0,-1 0 0 0 0,0-1 0 0 0,4-9-1 0 0,-1-1 9 0 0,-1 1 0 0 0,-2-1-1 0 0,1 0 1 0 0,1-28 0 0 0,-5 42-56 0 0,-1-1 0 0 0,0 0 1 0 0,0 0-1 0 0,-1 1 0 0 0,1-1 0 0 0,-1 0 1 0 0,-1 1-1 0 0,1-1 0 0 0,-4-8 0 0 0,3 10-16 0 0,0 0-1 0 0,0 1 0 0 0,0-1 1 0 0,0 1-1 0 0,-1 0 0 0 0,1-1 1 0 0,-1 1-1 0 0,0 0 0 0 0,0 1 1 0 0,0-1-1 0 0,-1 1 0 0 0,1-1 1 0 0,0 1-1 0 0,-5-2 1 0 0,-6-3-125 0 0,-1 1 1 0 0,0 1 0 0 0,0 0 0 0 0,0 2 0 0 0,-1-1-1 0 0,1 2 1 0 0,-1 0 0 0 0,1 1 0 0 0,-1 0 0 0 0,0 1-1 0 0,0 1 1 0 0,1 1 0 0 0,-1 0 0 0 0,1 1 0 0 0,-1 1-1 0 0,-20 7 1 0 0,34-10-4 0 0,23-9-10788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9935 0 0,'0'0'1859'0'0,"-1"1"-1430"0"0,-34 31 762 0 0,19-18-562 0 0,-21 22-1 0 0,17-12-35 0 0,6-9-351 0 0,1 0 0 0 0,0 1-1 0 0,2 0 1 0 0,-1 1 0 0 0,-9 22 0 0 0,6-3-137 0 0,2 0 0 0 0,2 1 0 0 0,1 1 0 0 0,2-1 0 0 0,2 1 0 0 0,1 1-1 0 0,2-1 1 0 0,2 1 0 0 0,1-1 0 0 0,2 1 0 0 0,12 65 0 0 0,-12-96-55 0 0,0 1 1 0 0,0-1-1 0 0,1 0 0 0 0,0 0 1 0 0,1 0-1 0 0,0 0 0 0 0,0 0 1 0 0,1-1-1 0 0,-1 1 0 0 0,2-1 0 0 0,5 6 1 0 0,-6-8 22 0 0,-1-1 0 0 0,1 1 1 0 0,0-1-1 0 0,0-1 1 0 0,1 1-1 0 0,-1-1 0 0 0,1 0 1 0 0,-1 0-1 0 0,1-1 0 0 0,0 1 1 0 0,0-1-1 0 0,0 0 0 0 0,0-1 1 0 0,1 0-1 0 0,11 1 0 0 0,11-2 206 0 0,1-1 0 0 0,56-11-1 0 0,-84 12-360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5063 0 0,'0'0'1823'0'0,"-1"3"-383"0"0,0 1-951 0 0,-7 19 1167 0 0,1 1 0 0 0,1-1 0 0 0,-5 38 0 0 0,7-21-721 0 0,2-27-671 0 0,1-1 0 0 0,0 1-1 0 0,1-1 1 0 0,1 18 0 0 0,4 2 158 0 0,10 56 508 0 0,-10-65-790 0 0,0 0 0 0 0,1 37 1 0 0,-5-39-118 0 0,-2 0 1 0 0,0 0-1 0 0,-4 23 0 0 0,3-33-23 0 0,3-1 0 0 0,0-9-7 0 0,0-1 0 0 0,0 1 0 0 0,0 0-1 0 0,-1-1 1 0 0,1 1 0 0 0,0 0 0 0 0,0-1 0 0 0,0 1-1 0 0,0-1 1 0 0,0 1 0 0 0,0-1 0 0 0,0 0 0 0 0,0 1 0 0 0,0-1-1 0 0,0 0 1 0 0,0 0 0 0 0,0 0 0 0 0,1 0 0 0 0,-1 0-1 0 0,0 0 1 0 0,0 0 0 0 0,1 0 0 0 0,27-5-4419 0 0,-26 4 3401 0 0,17-5-4967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1839 0 0,'0'0'11391'0'0,"1"1"-10720"0"0,4 2-389 0 0,0 0 0 0 0,0 0 1 0 0,0-1-1 0 0,0 0 0 0 0,1 0 1 0 0,-1 0-1 0 0,0 0 1 0 0,1-1-1 0 0,-1 0 0 0 0,1 0 1 0 0,0 0-1 0 0,-1-1 0 0 0,1 0 1 0 0,0 0-1 0 0,5-1 1 0 0,15-3 149 0 0,0 0 1 0 0,25-8 0 0 0,-22 5-132 0 0,145-40 152 0 0,-172 47-762 0 0,10-3 406 0 0,-3 3-7263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5527 0 0,'0'0'11927'0'0,"0"2"-11602"0"0,-1 7-165 0 0,1-1 1 0 0,-2 0-1 0 0,1 0 0 0 0,-3 9 0 0 0,-5 22 325 0 0,8-35-408 0 0,1 4-12 0 0,0-6 38 0 0,2 5-919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6447 0 0,'1'-1'2903'0'0,"4"-6"-2429"0"0,1 1 0 0 0,0 0 0 0 0,0 1 0 0 0,0 0 0 0 0,1 0 0 0 0,0 0 0 0 0,0 1 0 0 0,0-1 0 0 0,1 2 0 0 0,10-5 0 0 0,9-2 291 0 0,48-9 1 0 0,-53 14-541 0 0,-1 2 0 0 0,1 1 0 0 0,0 0 0 0 0,0 2 0 0 0,33 2 0 0 0,-47 0-171 0 0,-1-1 1 0 0,1 1 0 0 0,-1 0-1 0 0,0 0 1 0 0,9 5 0 0 0,-5-1-26 0 0,-3 3 14 0 0,-5 3-33 0 0,-3-10 1 0 0,-1 1 0 0 0,1 0-1 0 0,-1-1 1 0 0,0 1 0 0 0,0-1 0 0 0,0 0-1 0 0,0 1 1 0 0,0-1 0 0 0,0 0 0 0 0,-1 1-1 0 0,1-1 1 0 0,-1 0 0 0 0,0 0 0 0 0,1 0-1 0 0,-1 0 1 0 0,-4 2 0 0 0,-2 3 33 0 0,-1 0 1 0 0,-15 8-1 0 0,-192 89 32 0 0,202-98-77 0 0,2-1-4 0 0,0 0 0 0 0,-17 11 0 0 0,27-15-72 0 0,16 3-70 0 0,26 2 189 0 0,1-1-1 0 0,52-1 0 0 0,-60-4 3 0 0,0 2 1 0 0,0 0-1 0 0,0 3 0 0 0,48 12 1 0 0,-63-11 227 0 0,21 10 0 0 0,-37-15-66 0 0,0 7-28 0 0,-2-7-162 0 0,1-1-1 0 0,-1 1 0 0 0,0 0 1 0 0,1 0-1 0 0,-1 0 1 0 0,0-1-1 0 0,0 1 1 0 0,0 0-1 0 0,0 0 1 0 0,0 0-1 0 0,0 0 1 0 0,0-1-1 0 0,0 1 0 0 0,0 0 1 0 0,0 0-1 0 0,0 0 1 0 0,-1 0-1 0 0,-1 4 35 0 0,0 0-1 0 0,0-1 1 0 0,-1 0-1 0 0,0 1 1 0 0,0-1 0 0 0,0 0-1 0 0,0-1 1 0 0,-8 8-1 0 0,-34 25 184 0 0,39-32-202 0 0,-148 95-13 0 0,96-59-31 0 0,57-39-60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10591 0 0,'0'0'964'0'0,"0"2"-572"0"0,-2 8 584 0 0,0-1 0 0 0,1 1 0 0 0,0-1 0 0 0,1 1 0 0 0,0 0 0 0 0,1 13 0 0 0,14 63 51 0 0,-11-65-594 0 0,2 11-441 0 0,-1 1 0 0 0,-2 0 0 0 0,0-1 0 0 0,-3 1 0 0 0,-1 0 0 0 0,-5 36 0 0 0,6-67-217 0 0,11 1-4471 0 0,3-4 3569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24 12895 0 0,'3'-5'201'0'0,"3"-14"1093"0"0,-15 20 127 0 0,7 0-1269 0 0,-1 0 0 0 0,1 0 0 0 0,0 1 0 0 0,0-1 0 0 0,0 1 0 0 0,0-1 0 0 0,0 1 0 0 0,1 0 0 0 0,-1-1 0 0 0,-2 5 0 0 0,-15 23 376 0 0,13-19-392 0 0,-23 42 432 0 0,-31 75 0 0 0,-12 60-60 0 0,31-73-448 0 0,-84 218 297 0 0,86-240-242 0 0,-79 132 1 0 0,71-151-132 0 0,-14 22-28 0 0,58-89-272 0 0,-1 0 1 0 0,1 0-1 0 0,-2 0 0 0 0,1 0 0 0 0,-1 0 0 0 0,-6 5 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9671 0 0,'0'0'8424'0'0,"-2"1"-8056"0"0,-17 8 115 0 0,-7 4-27 0 0,-44 29 0 0 0,-31 24-535 0 0,85-57-170 0 0,-1-1 0 0 0,0 0 0 0 0,-1-1 0 0 0,-26 7 0 0 0,32-11 57 0 0,6-1 22 0 0,-1-1-1 0 0,0 1 1 0 0,0-1-1 0 0,0 0 1 0 0,0 0-1 0 0,0-1 0 0 0,0 0 1 0 0,-13-2-1 0 0,14 1 48 0 0,-3-1-162 0 0,0 0 0 0 0,0 0 0 0 0,-15-7-1 0 0,22 8 218 0 0,-1 0 1 0 0,1-1-1 0 0,-1 1 0 0 0,1-1 0 0 0,0 0 0 0 0,0 0 0 0 0,0 0 0 0 0,0 0 0 0 0,0 0 0 0 0,0 0 0 0 0,0-1 0 0 0,0 1 0 0 0,1-1 0 0 0,0 1 1 0 0,-3-5-1 0 0,4 5-91 0 0,-2 2-338 0 0,0 1 496 0 0,0-1 0 0 0,0 1-1 0 0,0-1 1 0 0,0 1 0 0 0,0 0 0 0 0,0 0 0 0 0,0 0 0 0 0,0 0 0 0 0,1 0-1 0 0,-1 0 1 0 0,0 0 0 0 0,1 0 0 0 0,-1 1 0 0 0,1-1 0 0 0,-1 1 0 0 0,1-1-1 0 0,0 1 1 0 0,-2 2 0 0 0,-3 5 190 0 0,1-1-1 0 0,-6 15 1 0 0,9-20-148 0 0,-9 24 609 0 0,-12 45 0 0 0,8-22 2111 0 0,14-48-2627 0 0,-1 4-134 0 0,1-4-128 0 0,15 3-1014 0 0,1-1 801 0 0,0-1-1 0 0,1-1 1 0 0,-1 0 0 0 0,1-2-1 0 0,-1 1 1 0 0,19-3-1 0 0,8 0-204 0 0,-17 2 543 0 0,0 1 1 0 0,0 1-1 0 0,0 0 0 0 0,0 2 0 0 0,-1 1 0 0 0,0 1 0 0 0,38 15 1 0 0,-49-15 405 0 0,0-1 0 0 0,0 2 1 0 0,0 0-1 0 0,-1 1 0 0 0,19 14 1 0 0,-19-12-50 0 0,-3-3-8 0 0,-1 1 0 0 0,1 0 0 0 0,-1 0 0 0 0,-1 1 0 0 0,8 11 0 0 0,-13-17-297 0 0,-1-1 0 0 0,1 1 0 0 0,-1 0 0 0 0,0 0 0 0 0,0-1 0 0 0,0 1 1 0 0,0 0-1 0 0,-1 0 0 0 0,1 0 0 0 0,-1 0 0 0 0,0 0 0 0 0,0 0 0 0 0,0 0 1 0 0,0 0-1 0 0,0 0 0 0 0,-1 0 0 0 0,1 0 0 0 0,-1 0 0 0 0,0 0 0 0 0,0 0 1 0 0,0 0-1 0 0,0 0 0 0 0,0-1 0 0 0,-3 5 0 0 0,-3 4 16 0 0,-1-1-1 0 0,0 1 1 0 0,0-2-1 0 0,-19 17 0 0 0,-43 29 4 0 0,49-39-66 0 0,8-8-2 0 0,1-1 0 0 0,-1 0 0 0 0,0-1 0 0 0,-1 0 0 0 0,0-1 0 0 0,1 0 0 0 0,-2-1 0 0 0,1-1 0 0 0,-16 2 0 0 0,25-5-10 0 0,1 0 0 0 0,0 0 0 0 0,-1 0 0 0 0,1 0 0 0 0,0-1-1 0 0,-1 1 1 0 0,1-1 0 0 0,0 0 0 0 0,0-1 0 0 0,0 1 0 0 0,-7-4 0 0 0,10 4-74 0 0,-1 1 1 0 0,1-1-1 0 0,-1 0 1 0 0,1 0-1 0 0,-1 0 1 0 0,1 0-1 0 0,-1 0 1 0 0,1-1-1 0 0,0 1 1 0 0,0 0-1 0 0,0-1 1 0 0,0 1-1 0 0,0 0 1 0 0,0-1 0 0 0,0 0-1 0 0,0 1 1 0 0,1-1-1 0 0,-1 1 1 0 0,0-1-1 0 0,1 0 1 0 0,-1 1-1 0 0,1-1 1 0 0,0 0-1 0 0,0 0 1 0 0,0 1-1 0 0,0-1 1 0 0,0 0-1 0 0,0 0 1 0 0,0 1-1 0 0,1-4 1 0 0,6-16-1152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32 8287 0 0,'21'-31'3930'0'0,"-22"33"-2244"0"0,-13 21-872 0 0,-1-1 0 0 0,0-1 0 0 0,-29 30 0 0 0,24-31-650 0 0,12-13-137 0 0,1 0 0 0 0,1 1 0 0 0,-1 0 0 0 0,-7 13 0 0 0,-87 135 50 0 0,90-140-77 0 0,-6 10 2 0 0,2 1-1 0 0,1 0 1 0 0,1 2 0 0 0,-17 56-1 0 0,29-81 4 0 0,0-1-1 0 0,0 0 0 0 0,0 1 0 0 0,1-1 1 0 0,-1 0-1 0 0,1 1 0 0 0,0-1 0 0 0,0 1 1 0 0,0-1-1 0 0,1 1 0 0 0,-1-1 0 0 0,1 1 1 0 0,0-1-1 0 0,0 0 0 0 0,0 1 1 0 0,0-1-1 0 0,2 3 0 0 0,-1-2 16 0 0,0-1-1 0 0,1 0 1 0 0,-1 0 0 0 0,1-1 0 0 0,-1 1-1 0 0,1 0 1 0 0,0-1 0 0 0,0 0-1 0 0,0 1 1 0 0,1-1 0 0 0,-1-1-1 0 0,0 1 1 0 0,1 0 0 0 0,-1-1 0 0 0,6 2-1 0 0,8 1 183 0 0,0 0 1 0 0,0-1-1 0 0,0-1 0 0 0,0-1 0 0 0,1 0 1 0 0,-1-2-1 0 0,0 0 0 0 0,32-5 0 0 0,3-6 551 0 0,78-26 0 0 0,-97 26-539 0 0,1-1 1 0 0,-2-2 0 0 0,39-22-1 0 0,-59 29-187 0 0,-1 0 0 0 0,0-1-1 0 0,0 1 1 0 0,10-13 0 0 0,-16 16-26 0 0,0-1 0 0 0,-1 1 0 0 0,1-1 0 0 0,-2 0 0 0 0,1-1 0 0 0,-1 1 0 0 0,1-1 0 0 0,-2 1 0 0 0,4-12 0 0 0,-5 13-23 0 0,0 0 1 0 0,0 0-1 0 0,-1 0 0 0 0,0 1 0 0 0,1-1 1 0 0,-2 0-1 0 0,1 0 0 0 0,-1 0 0 0 0,1 0 1 0 0,-2 0-1 0 0,-2-8 0 0 0,3 10-17 0 0,0 0 0 0 0,0 0 0 0 0,-1 0 0 0 0,1 1 0 0 0,-1-1 0 0 0,0 0 0 0 0,0 1 0 0 0,0-1 1 0 0,0 1-1 0 0,-1 0 0 0 0,1 0 0 0 0,-1 0 0 0 0,1 0 0 0 0,-1 0 0 0 0,0 0 0 0 0,1 1 0 0 0,-1-1 0 0 0,0 1 0 0 0,-3-1 0 0 0,-2 0-29 0 0,0 0-1 0 0,1 1 1 0 0,-1 0-1 0 0,0 0 1 0 0,0 1-1 0 0,0 0 1 0 0,1 1-1 0 0,-1-1 1 0 0,0 1-1 0 0,0 1 1 0 0,1 0-1 0 0,-8 2 1 0 0,2 1 36 0 0,1 0 0 0 0,-1 0 1 0 0,2 1-1 0 0,-1 1 0 0 0,1 0 1 0 0,-14 12-1 0 0,12-8 32 0 0,1 2 0 0 0,0 0 0 0 0,-15 22 0 0 0,17-23 0 0 0,5-4 7 0 0,0-1 0 0 0,0 1-1 0 0,1 0 1 0 0,0 0 0 0 0,0 1-1 0 0,-4 15 1 0 0,7-21-6 0 0,0 0-1 0 0,1 0 1 0 0,-1 0 0 0 0,0 0 0 0 0,1 0-1 0 0,0 0 1 0 0,0 0 0 0 0,0 0-1 0 0,0 0 1 0 0,1 0 0 0 0,-1 0 0 0 0,1 0-1 0 0,-1 0 1 0 0,1 0 0 0 0,0 0-1 0 0,0 0 1 0 0,1 0 0 0 0,-1 0 0 0 0,0-1-1 0 0,1 1 1 0 0,0-1 0 0 0,-1 1 0 0 0,4 3-1 0 0,-2-5-108 0 0,0 1 0 0 0,0-1-1 0 0,-1 1 1 0 0,1-1 0 0 0,0 0-1 0 0,0 0 1 0 0,0 0 0 0 0,0-1 0 0 0,0 1-1 0 0,0-1 1 0 0,0 1 0 0 0,0-1-1 0 0,1 0 1 0 0,-1 0 0 0 0,0-1-1 0 0,0 1 1 0 0,5-2 0 0 0,15-3-935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28 12551 0 0,'-15'-16'1135'0'0,"15"15"-1053"0"0,-1 0 0 0 0,-1 0 1 0 0,1 0-1 0 0,0 0 0 0 0,0 0 0 0 0,0 0 0 0 0,0 0 1 0 0,-1 1-1 0 0,1-1 0 0 0,0 0 0 0 0,-1 1 0 0 0,1-1 1 0 0,0 1-1 0 0,-3-1 0 0 0,3 1-6 0 0,0 0 0 0 0,0 0 0 0 0,1 0 0 0 0,-1 1 0 0 0,0-1 0 0 0,0 0 0 0 0,0 0 0 0 0,0 1 0 0 0,1-1 0 0 0,-1 0 0 0 0,0 1 0 0 0,0-1 0 0 0,1 0 0 0 0,-1 1 0 0 0,0-1 0 0 0,0 1 0 0 0,0 1-1 0 0,-1 0 30 0 0,1-1-1 0 0,-1 1 0 0 0,1 0 0 0 0,0 0 0 0 0,0 0 0 0 0,0 1 0 0 0,0-1 0 0 0,0 0 0 0 0,0 0 0 0 0,1 0 0 0 0,-1 1 0 0 0,0 3 0 0 0,2 0-28 0 0,-1 0 0 0 0,1 0 0 0 0,0-1-1 0 0,0 1 1 0 0,1 0 0 0 0,-1-1 0 0 0,1 1 0 0 0,0-1 0 0 0,1 0-1 0 0,0 1 1 0 0,0-1 0 0 0,0 0 0 0 0,0-1 0 0 0,0 1-1 0 0,1 0 1 0 0,0-1 0 0 0,7 6 0 0 0,7 6 37 0 0,1 0 0 0 0,37 22 0 0 0,124 58 111 0 0,-25-16-58 0 0,-131-65-91 0 0,0 1 0 0 0,-1 1 0 0 0,-1 0 0 0 0,22 24 1 0 0,-37-34-9 0 0,-1 0 1 0 0,0 0 0 0 0,0 1 0 0 0,-1 0 0 0 0,0 0 0 0 0,-1 1 0 0 0,1-1 0 0 0,-2 1 0 0 0,1 0 0 0 0,-1 0 0 0 0,-1 0 0 0 0,3 10 0 0 0,-4-5 71 0 0,0-1 0 0 0,0 1 0 0 0,-1-1 0 0 0,-1 1 0 0 0,0-1 0 0 0,-1 1 0 0 0,-7 24 1 0 0,-1-5 73 0 0,-1 0 0 0 0,-2 0 0 0 0,-19 32 0 0 0,-58 90 108 0 0,50-92-264 0 0,-44 97-1 0 0,81-153-42 0 0,1 0 0 0 0,-1 0-1 0 0,2 0 1 0 0,-3 14 0 0 0,3-18-77 0 0,1 0-1 0 0,0 0 1 0 0,0 0-1 0 0,0 0 1 0 0,0 0-1 0 0,1-1 1 0 0,-1 1 0 0 0,1 0-1 0 0,0 0 1 0 0,-1 0-1 0 0,1-1 1 0 0,1 1-1 0 0,-1 0 1 0 0,3 4-1 0 0,-2-6-182 0 0,-1 0 0 0 0,1 0 0 0 0,0 1-1 0 0,0-2 1 0 0,0 1 0 0 0,0 0-1 0 0,0 0 1 0 0,0-1 0 0 0,4 2-1 0 0,-5-2-75 0 0,13 0-1690 0 0,-1-3-76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1375 0 0,'0'0'14198'0'0,"1"2"-13402"0"0,1 7-462 0 0,-1-1 0 0 0,0 1 1 0 0,0 0-1 0 0,-1 0 1 0 0,0-1-1 0 0,0 1 1 0 0,-1 0-1 0 0,0 0 0 0 0,-3 11 1 0 0,-5 13 416 0 0,-15 34 1 0 0,15-41-401 0 0,-51 123 602 0 0,-13 36-607 0 0,63-153-387 0 0,1-1 0 0 0,2 2 1 0 0,-6 64-1 0 0,12-58-1205 0 0,1-37 62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5983 0 0,'0'0'464'0'0,"-1"2"-305"0"0,-16 37 1400 0 0,-1 0 0 0 0,-33 49 0 0 0,23-46-1090 0 0,-19 31 474 0 0,44-66-643 0 0,0 0 0 0 0,0-1-1 0 0,0 1 1 0 0,1 0 0 0 0,-1 1-1 0 0,2-1 1 0 0,-1 0 0 0 0,0 14 0 0 0,2-19 190 0 0,1-1-419 0 0,0 0 0 0 0,0 0 0 0 0,-1 0-1 0 0,1 0 1 0 0,0 0 0 0 0,0 0 0 0 0,1 0 0 0 0,-1-1-1 0 0,0 1 1 0 0,0 0 0 0 0,0-1 0 0 0,0 1 0 0 0,1-1-1 0 0,-1 1 1 0 0,0-1 0 0 0,0 1 0 0 0,1-1 0 0 0,-1 0-1 0 0,0 0 1 0 0,1 0 0 0 0,-1 0 0 0 0,0 0 0 0 0,1 0-1 0 0,1 0 1 0 0,3-1 101 0 0,-1 1-1 0 0,1-1 1 0 0,-1 0 0 0 0,8-3-1 0 0,5-4-22 0 0,-1 0 1 0 0,0-1-1 0 0,0-1 0 0 0,-1 0 0 0 0,0-2 0 0 0,-1 1 0 0 0,-1-2 0 0 0,0 0 1 0 0,0-1-1 0 0,-1 0 0 0 0,-1-1 0 0 0,-1 0 0 0 0,0-1 0 0 0,10-19 1 0 0,-19 31-235 0 0,0 1 0 0 0,0-1 0 0 0,-1 0 0 0 0,1 0 0 0 0,-1 0 0 0 0,0 1 0 0 0,0-1 0 0 0,-1 0 0 0 0,1 0 0 0 0,-1 0 0 0 0,0 0 0 0 0,0 0 0 0 0,0 0 0 0 0,-1 0 0 0 0,0-5 0 0 0,0 8 7 0 0,1 0 0 0 0,0 0 1 0 0,-1 0-1 0 0,1 0 1 0 0,-1 1-1 0 0,1-1 0 0 0,-1 0 1 0 0,1 0-1 0 0,-1 1 1 0 0,0-1-1 0 0,1 0 0 0 0,-1 1 1 0 0,0-1-1 0 0,1 1 1 0 0,-1-1-1 0 0,0 1 0 0 0,0-1 1 0 0,0 1-1 0 0,0-1 1 0 0,0 1-1 0 0,1 0 1 0 0,-1-1-1 0 0,-2 1 0 0 0,-19-2-2254 0 0,20 2 1957 0 0,-1 1-911 0 0,-3 4-32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9071 0 0,'0'0'414'0'0,"-2"1"-12"0"0,-4 4-340 0 0,0-1 0 0 0,0 1-1 0 0,1 0 1 0 0,0 0-1 0 0,0 1 1 0 0,0 0 0 0 0,1-1-1 0 0,0 2 1 0 0,0-1 0 0 0,-4 9-1 0 0,4-6 151 0 0,0 1 0 0 0,1-1 0 0 0,0 1 0 0 0,1 0 0 0 0,0 0 0 0 0,0 0 0 0 0,0 14-1 0 0,2-16 15 0 0,0 1-1 0 0,0 0 0 0 0,1 0 1 0 0,0-1-1 0 0,0 1 0 0 0,1-1 1 0 0,0 1-1 0 0,1-1 1 0 0,0 1-1 0 0,0-1 0 0 0,1 0 1 0 0,0-1-1 0 0,0 1 0 0 0,1 0 1 0 0,0-1-1 0 0,0 0 0 0 0,1-1 1 0 0,-1 1-1 0 0,11 8 0 0 0,-11-12-45 0 0,-1 0-1 0 0,1 0 0 0 0,0-1 1 0 0,0 0-1 0 0,0 1 0 0 0,1-2 1 0 0,-1 1-1 0 0,0-1 0 0 0,1 0 1 0 0,-1 0-1 0 0,0 0 0 0 0,1-1 1 0 0,-1 0-1 0 0,1 0 0 0 0,-1 0 1 0 0,1-1-1 0 0,6-1 0 0 0,-5 1 8 0 0,1-1 0 0 0,-1 0 0 0 0,0 0-1 0 0,0-1 1 0 0,0 0 0 0 0,-1-1 0 0 0,1 1-1 0 0,-1-1 1 0 0,0 0 0 0 0,0-1 0 0 0,0 1-1 0 0,6-8 1 0 0,-8 7-52 0 0,1-1 1 0 0,-2 0-1 0 0,1 1 0 0 0,-1-2 0 0 0,0 1 0 0 0,0 0 1 0 0,0-1-1 0 0,-1 1 0 0 0,0-1 0 0 0,-1 0 1 0 0,2-7-1 0 0,-1 1 30 0 0,-1 0 0 0 0,-1 1 0 0 0,0-1 0 0 0,0 0 0 0 0,-3-15 0 0 0,2 22-174 0 0,-1-1-1 0 0,1 1 0 0 0,-1 0 0 0 0,0-1 1 0 0,-3-6-1 0 0,3 11-37 0 0,1 0 1 0 0,0 0 0 0 0,0 0-1 0 0,0 0 1 0 0,-1 1 0 0 0,1-1-1 0 0,-1 0 1 0 0,0 1 0 0 0,1-1-1 0 0,-1 1 1 0 0,0 0 0 0 0,0 0-1 0 0,0-1 1 0 0,0 1 0 0 0,0 0-1 0 0,0 0 1 0 0,0 1 0 0 0,0-1-1 0 0,-2 0 1 0 0,-6-1-1252 0 0,0 1 0 0 0,0 0-1 0 0,-18 1 1 0 0,3 2-5737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9:3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1839 0 0,'0'0'9058'0'0,"0"2"-8748"0"0,5 86 1909 0 0,-1 23-902 0 0,-17 16-831 0 0,7-79-422 0 0,-1 52 0 0 0,7-88 28 0 0,0 0 0 0 0,3 15 1 0 0,-3-26-86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9:3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65 2759 0 0,'0'-2'52'0'0,"-1"1"-35"0"0,1 1-1 0 0,0-1 0 0 0,0 1 0 0 0,-1-1 1 0 0,-11-7 10309 0 0,12 8-10238 0 0,8-6 992 0 0,12-5-1169 0 0,-5 5 423 0 0,1 1 1 0 0,0 0-1 0 0,-1 1 1 0 0,2 1-1 0 0,-1 1 1 0 0,32-1-1 0 0,159-3-110 0 0,-202 6-369 0 0,0 0-1 0 0,-1 1 1 0 0,1 0-1 0 0,0 0 1 0 0,8 4-1 0 0,-6-3-1401 0 0,-6-1 687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9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1 2303 0 0,'-15'0'435'0'0,"-42"4"6318"0"0,0 7-3422 0 0,38-6-3034 0 0,0 1 1 0 0,0 1-1 0 0,0 1 0 0 0,1 1 1 0 0,0 0-1 0 0,-26 20 0 0 0,24-16-20 0 0,-42 21 0 0 0,2-3 49 0 0,39-18-260 0 0,-148 83 231 0 0,128-78-209 0 0,-2-1 0 0 0,-51 12 0 0 0,-3 1 21 0 0,88-27-105 0 0,-37 11 66 0 0,42-13-65 0 0,1-1 0 0 0,-1 1 0 0 0,1-1 0 0 0,-1 0 0 0 0,0 1 0 0 0,1-2 0 0 0,-1 1-1 0 0,1 0 1 0 0,-1-1 0 0 0,-5-1 0 0 0,3-1 6 0 0,6 3-5 0 0,-1-1 0 0 0,0 1 1 0 0,0-1-1 0 0,1 0 0 0 0,-1 1 0 0 0,1-1 1 0 0,-1 0-1 0 0,1 0 0 0 0,-1 0 0 0 0,1 1 1 0 0,-1-1-1 0 0,1 0 0 0 0,0 0 0 0 0,-1 0 1 0 0,1 0-1 0 0,0 0 0 0 0,0 0 0 0 0,0 0 1 0 0,0-1-1 0 0,-1-20 0 0 0,1 18 34 0 0,0 1-40 0 0,0 0 1 0 0,0 0 0 0 0,-1 0 0 0 0,1 0 0 0 0,-1 0-1 0 0,1 0 1 0 0,-1 1 0 0 0,0-1 0 0 0,0 0 0 0 0,0 0 0 0 0,-1 1-1 0 0,-2-6 1 0 0,-13-5-55 0 0,15 12 44 0 0,0 0-1 0 0,0-1 1 0 0,0 1 0 0 0,0-1 0 0 0,0 1-1 0 0,1-1 1 0 0,-1 0 0 0 0,-2-3 0 0 0,3 5 7 0 0,1-1 1 0 0,0 1-1 0 0,0 0 1 0 0,-1-1-1 0 0,1 1 1 0 0,0 0-1 0 0,0-1 1 0 0,0 1-1 0 0,0 0 1 0 0,-1-1-1 0 0,1 1 1 0 0,0 0-1 0 0,0-1 1 0 0,0 1-1 0 0,0-1 1 0 0,0 1-1 0 0,0 0 1 0 0,0-1-1 0 0,0 1 1 0 0,0-1-1 0 0,0 1 1 0 0,0 0-1 0 0,0-1 1 0 0,0 1-1 0 0,1-1 1 0 0,-1 1 0 0 0,0 0-1 0 0,0-1 1 0 0,0 1-1 0 0,0 0 1 0 0,1-1-1 0 0,-1 1 1 0 0,0 0-1 0 0,0-1 1 0 0,1 1-1 0 0,-1 0 1 0 0,0-1-1 0 0,1 1 1 0 0,0-1-8 0 0,8-11 6 0 0,0 0 0 0 0,2 0 0 0 0,-1 1 1 0 0,1 1-1 0 0,24-18 0 0 0,-26 22-8 0 0,-1 0 1 0 0,1 1-1 0 0,0 1 1 0 0,0-1-1 0 0,1 1 1 0 0,-1 1-1 0 0,1 0 0 0 0,0 0 1 0 0,19-2-1 0 0,-24 5 12 0 0,-3-1 0 0 0,-1 1 0 0 0,0 0 0 0 0,0 0 0 0 0,0-1 0 0 0,1 1 0 0 0,-1 0 0 0 0,0 0 0 0 0,0 0 0 0 0,1 1 0 0 0,-1-1 0 0 0,0 0 0 0 0,0 0 0 0 0,0 1 0 0 0,1-1 0 0 0,-1 1 0 0 0,0-1 0 0 0,1 1 0 0 0,10 5 0 0 0,-2-1 24 0 0,-1 1 0 0 0,0 0 0 0 0,0 0 0 0 0,10 10 0 0 0,-8-6 15 0 0,20 12 0 0 0,-14-11 35 0 0,45 25 148 0 0,-37-23-5 0 0,-2 1 0 0 0,34 25-1 0 0,76 59 760 0 0,-120-91-906 0 0,-1 0 0 0 0,1-1 0 0 0,1 0 0 0 0,-1-2 0 0 0,15 5 0 0 0,70 10 318 0 0,-86-17-359 0 0,24 0 0 0 0,14 0 31 0 0,-10 1 14 0 0,-37-3-226 0 0,11 2 540 0 0,-10 1-3129 0 0,-3 4 1342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4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94 1839 0 0,'-2'1'134'0'0,"2"-1"-109"0"0,-1 1 1 0 0,1 0 0 0 0,0-1-1 0 0,-1 1 1 0 0,0-1 0 0 0,1 1 0 0 0,-1-1-1 0 0,1 1 1 0 0,-1-1 0 0 0,1 0-1 0 0,-1 1 1 0 0,0-1 0 0 0,1 0-1 0 0,-1 1 1 0 0,0-1 0 0 0,0 0-1 0 0,1 0 1 0 0,-1 0 0 0 0,0 0-1 0 0,1 1 1 0 0,-1-1 0 0 0,-1 0-1 0 0,-6 0 1617 0 0,-46 11 6395 0 0,42-9-6638 0 0,-24 8-1 0 0,21-6 2658 0 0,18-5-3834 0 0,28-14 164 0 0,-16 8-263 0 0,-1 0-1 0 0,1 1 1 0 0,0 0 0 0 0,1 1-1 0 0,31-5 1 0 0,46 6-41 0 0,-68 5-57 0 0,0-2 0 0 0,0-1 1 0 0,-1-1-1 0 0,27-6 0 0 0,31-18 87 0 0,-19 5-21 0 0,-52 18-48 0 0,-11 2-86 0 0,-7 4 28 0 0,-11 4-1 0 0,4 3-16 0 0,0 1-1 0 0,0 1 1 0 0,1 0 0 0 0,-16 17-1 0 0,-43 57-49 0 0,3-5 30 0 0,-77 57-136 0 0,92-89 188 0 0,34-30 5 0 0,-1-2 0 0 0,-41 25 0 0 0,-48 17-449 0 0,99-53 321 0 0,7-3 38 0 0,4-2 84 0 0,0 0-1 0 0,0 0 1 0 0,0 0 0 0 0,0 0-1 0 0,0 0 1 0 0,0 0 0 0 0,0 0-1 0 0,0 0 1 0 0,0 0 0 0 0,0 0 0 0 0,0 0-1 0 0,0 0 1 0 0,0 0 0 0 0,0 1-1 0 0,0-1 1 0 0,0 0 0 0 0,0 0-1 0 0,0 0 1 0 0,0 0 0 0 0,0 0 0 0 0,0 0-1 0 0,0 0 1 0 0,0 0 0 0 0,0 0-1 0 0,0 0 1 0 0,0 0 0 0 0,0 0-1 0 0,0 0 1 0 0,0 0 0 0 0,0 0-1 0 0,0 0 1 0 0,0 0 0 0 0,0 0 0 0 0,0 0-1 0 0,0 0 1 0 0,0 0 0 0 0,0 1-1 0 0,0-1 1 0 0,0 0 0 0 0,0 0-1 0 0,0 0 1 0 0,0 0 0 0 0,0 0 0 0 0,0 0-1 0 0,0 0 1 0 0,0 0 0 0 0,0 0-1 0 0,0 0 1 0 0,0 0 0 0 0,0 0-1 0 0,-1 0 1 0 0,9 1 8 0 0,12 1 70 0 0,-9-2-54 0 0,137 4 306 0 0,-125-1-222 0 0,0 0 0 0 0,-1 2 0 0 0,0 0 1 0 0,33 13-1 0 0,-46-14-100 0 0,0-1 1 0 0,-1 0 0 0 0,1 0-1 0 0,0-1 1 0 0,0 0 0 0 0,1-1-1 0 0,-1 0 1 0 0,0 0-1 0 0,1-1 1 0 0,-1 0 0 0 0,0-1-1 0 0,0 0 1 0 0,15-3 0 0 0,1-4 84 0 0,-1-2 1 0 0,-1 0 0 0 0,1-1 0 0 0,24-17 0 0 0,-47 27-184 0 0,-23 20-5191 0 0,20-17 3640 0 0,-7 5-4453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14279 0 0,'-9'0'1486'0'0,"0"0"3203"0"0,25 2-3396 0 0,-13-1-1181 0 0,0-1 1 0 0,0 1 0 0 0,0-1-1 0 0,0 0 1 0 0,0 0 0 0 0,3 0-1 0 0,21-6 722 0 0,48-16 0 0 0,-34 8-510 0 0,379-91-191 0 0,-385 98-525 0 0,106-13-6701 0 0,-123 18 5229 0 0</inkml:trace>
  <inkml:trace contextRef="#ctx0" brushRef="#br0" timeOffset="1">909 91 15407 0 0,'0'0'348'0'0,"0"1"50"0"0,-57 149 3011 0 0,-18 61-596 0 0,73-206-2986 0 0,-3 15 272 0 0,6-9-2898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4:1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4143 0 0,'0'0'13359'0'0,"1"2"-12990"0"0,0 0-304 0 0,0-1-1 0 0,0 1 1 0 0,0-1-1 0 0,0 1 0 0 0,1-1 1 0 0,-1 1-1 0 0,0-1 1 0 0,1 0-1 0 0,-1 0 1 0 0,1 0-1 0 0,-1 0 1 0 0,1 0-1 0 0,-1 0 1 0 0,1 0-1 0 0,2 1 0 0 0,0-1 27 0 0,0 0 0 0 0,0 0 0 0 0,0 0-1 0 0,0-1 1 0 0,1 1 0 0 0,5-1-1 0 0,7-1 161 0 0,0 0 0 0 0,25-7-1 0 0,-31 6-110 0 0,48-11 287 0 0,88-13 228 0 0,-119 24-1097 0 0,1-2-1 0 0,-2 0 1 0 0,1-2 0 0 0,32-11-1 0 0,-49 13-1305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4:1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2759 0 0,'-1'1'470'0'0,"-6"8"1638"0"0,0 1 0 0 0,-1-2 0 0 0,-11 11 0 0 0,-2 3-468 0 0,-9 12-838 0 0,-2-2 1 0 0,-1-1 0 0 0,-60 42-1 0 0,71-58-763 0 0,-2 0 1 0 0,1-2-1 0 0,-2-1 0 0 0,-31 10 0 0 0,31-13-25 0 0,-45 7 0 0 0,58-14 0 0 0,0-1 1 0 0,1 0-1 0 0,-1 0 1 0 0,0-2-1 0 0,1 1 1 0 0,-18-4 0 0 0,26 3-14 0 0,1 1 1 0 0,0-1 0 0 0,0 0 0 0 0,-1 0-1 0 0,1 0 1 0 0,0 0 0 0 0,0 0 0 0 0,0 0 0 0 0,0-1-1 0 0,0 1 1 0 0,-2-2 0 0 0,4 2-1 0 0,-1 1 0 0 0,1 0 0 0 0,-1 0 1 0 0,1-1-1 0 0,0 1 0 0 0,-1 0 0 0 0,1-1 0 0 0,-1 1 1 0 0,1 0-1 0 0,0-1 0 0 0,0 1 0 0 0,-1 0 0 0 0,1-1 1 0 0,0 1-1 0 0,0-1 0 0 0,-1 1 0 0 0,1-1 0 0 0,0 1 0 0 0,0 0 1 0 0,0-1-1 0 0,0 1 0 0 0,-1-1 0 0 0,1 1 0 0 0,0-1 1 0 0,0 1-1 0 0,0-1 0 0 0,0 1 0 0 0,0-1 0 0 0,0 1 0 0 0,1-1 1 0 0,-1 1-1 0 0,0-1 0 0 0,0 1 0 0 0,0-1 0 0 0,1 0-3 0 0,-1-3-13 0 0,1 0 0 0 0,0 0 0 0 0,0 1 0 0 0,1-1 0 0 0,-1 0 0 0 0,1 1 0 0 0,-1-1 0 0 0,1 1 0 0 0,0-1 0 0 0,0 1 0 0 0,1 0 0 0 0,-1 0 0 0 0,1 0 0 0 0,0 0 0 0 0,-1 0 0 0 0,1 1 0 0 0,0-1 1 0 0,1 1-1 0 0,-1 0 0 0 0,0 0 0 0 0,1 0 0 0 0,-1 0 0 0 0,6-1 0 0 0,9-4 43 0 0,1 1 0 0 0,-1 1 0 0 0,30-5 0 0 0,-26 6 33 0 0,-14 2-41 0 0,7-1 12 0 0,0 1-1 0 0,29-2 0 0 0,-39 4-10 0 0,-1 0-1 0 0,0 0 1 0 0,0 1-1 0 0,0-1 1 0 0,-1 1-1 0 0,1 0 1 0 0,0 0-1 0 0,0 1 1 0 0,0-1-1 0 0,-1 1 1 0 0,1 0-1 0 0,0 0 1 0 0,-1 0-1 0 0,0 0 1 0 0,1 1-1 0 0,2 2 1 0 0,1 4 52 0 0,0-1-1 0 0,-1 1 1 0 0,0 0-1 0 0,0 1 1 0 0,4 11 0 0 0,4 4 84 0 0,-12-21-123 0 0,3 7 50 0 0,1-2 1 0 0,1 1-1 0 0,8 11 1 0 0,-12-18-48 0 0,0-1 0 0 0,0 1 0 0 0,0 0 0 0 0,0-1 0 0 0,0 0 0 0 0,1 0 0 0 0,-1 0 0 0 0,1 0 0 0 0,-1 0 0 0 0,1-1 0 0 0,0 1 0 0 0,-1-1 0 0 0,6 1 0 0 0,22 2 455 0 0,50 1 0 0 0,-16-2-374 0 0,72 4-823 0 0,-94-5-1028 0 0,-21-4 115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24 14047 0 0,'16'-23'1276'0'0,"-15"23"-1260"0"0,-1 0-1 0 0,1 0 0 0 0,-1 0 1 0 0,1 1-1 0 0,-1-1 1 0 0,1 0-1 0 0,-1 1 1 0 0,0-1-1 0 0,1 0 0 0 0,-1 1 1 0 0,1-1-1 0 0,-1 0 1 0 0,0 1-1 0 0,1-1 0 0 0,-1 1 1 0 0,0-1-1 0 0,1 1 1 0 0,0 1 7 0 0,0 1 0 0 0,0-1-1 0 0,0 0 1 0 0,-1 1 0 0 0,1-1 0 0 0,-1 0 0 0 0,1 1 0 0 0,-1-1 0 0 0,0 1 0 0 0,0-1 0 0 0,0 1 0 0 0,0-1 0 0 0,0 0 0 0 0,-1 1 0 0 0,1-1 0 0 0,-2 4 0 0 0,-2 6 71 0 0,-10 24 0 0 0,6-17-90 0 0,-23 53-4 0 0,-48 83 0 0 0,-52 63 0 0 0,26-47 0 0 0,39-56-4 0 0,-160 253 148 0 0,204-337-118 0 0,-6 10 159 0 0,-1-2 0 0 0,-37 36-1 0 0,58-68-120 0 0,8-6-61 0 0,0-1 0 0 0,-1 0 0 0 0,1 1 0 0 0,0-1-1 0 0,0 0 1 0 0,-1 0 0 0 0,1 1 0 0 0,0-1 0 0 0,-1 0-1 0 0,1 0 1 0 0,0 0 0 0 0,0 1 0 0 0,-1-1 0 0 0,1 0 0 0 0,0 0-1 0 0,-1 0 1 0 0,1 0 0 0 0,0 0 0 0 0,-1 0 0 0 0,1 0-1 0 0,-1 0 1 0 0,1 0 0 0 0,0 0 0 0 0,-1 0 0 0 0,1 0 0 0 0,0 0-1 0 0,-1 0 1 0 0,1 0 0 0 0,0 0 0 0 0,-1 0 0 0 0,1 0-1 0 0,0 0 1 0 0,-1 0 0 0 0,0-1 0 0 0,-1-6 8 0 0,2 7-3 0 0,-1-4-4 0 0,0 0 1 0 0,1 0-1 0 0,-1-1 1 0 0,1 1-1 0 0,0 0 1 0 0,0-1-1 0 0,0 1 1 0 0,1 0-1 0 0,0 0 1 0 0,-1 0-1 0 0,1-1 1 0 0,1 1-1 0 0,-1 0 1 0 0,3-5 0 0 0,4-8 17 0 0,1 1 1 0 0,11-16-1 0 0,-13 20-19 0 0,18-26-18 0 0,2 1-1 0 0,45-48 1 0 0,-51 63 8 0 0,2 0 1 0 0,0 2 0 0 0,1 1 0 0 0,42-25 0 0 0,-60 40 33 0 0,1 0 0 0 0,0 1 1 0 0,0 0-1 0 0,0 1 0 0 0,0 0 1 0 0,0 0-1 0 0,0 0 0 0 0,10 0 1 0 0,-14 1 0 0 0,0 1 0 0 0,0 0 0 0 0,1 0 0 0 0,-1 1 0 0 0,0-1 1 0 0,0 1-1 0 0,0-1 0 0 0,0 1 0 0 0,0 0 0 0 0,0 0 0 0 0,0 0 1 0 0,0 1-1 0 0,0-1 0 0 0,0 1 0 0 0,0 0 0 0 0,-1-1 1 0 0,1 1-1 0 0,-1 0 0 0 0,1 1 0 0 0,3 3 0 0 0,-2-1 26 0 0,0 0-1 0 0,0 0 0 0 0,0 1 1 0 0,-1-1-1 0 0,1 1 0 0 0,-2 0 1 0 0,1 0-1 0 0,0 0 0 0 0,-1 0 1 0 0,0 0-1 0 0,-1 1 0 0 0,1-1 1 0 0,-1 1-1 0 0,-1-1 0 0 0,1 1 1 0 0,-1-1-1 0 0,0 1 0 0 0,-2 10 1 0 0,-1 3 124 0 0,-1 0 1 0 0,-1 0 0 0 0,-11 27 0 0 0,-30 54 392 0 0,31-68-507 0 0,8-18-453 0 0,0 0 0 0 0,-10 15 1 0 0,5-9-2739 0 0,6-11 1288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 10479 0 0,'0'0'1220'0'0,"-9"-2"35"0"0,1 1-980 0 0,-1 1 0 0 0,0 0 1 0 0,1 0-1 0 0,-1 1 0 0 0,0 0 0 0 0,1 0 1 0 0,-1 1-1 0 0,1 0 0 0 0,0 1 0 0 0,0 0 0 0 0,0 0 1 0 0,0 0-1 0 0,0 1 0 0 0,0 1 0 0 0,1-1 1 0 0,0 1-1 0 0,0 0 0 0 0,-11 12 0 0 0,-13 14-18 0 0,2 2 0 0 0,1 1-1 0 0,-34 57 1 0 0,61-88-200 0 0,1 4 41 0 0,1-6-84 0 0,-1-1 1 0 0,1 0-1 0 0,-1 1 1 0 0,1-1-1 0 0,-1 0 1 0 0,1 1 0 0 0,0-1-1 0 0,-1 0 1 0 0,1 0-1 0 0,-1 0 1 0 0,1 0-1 0 0,0 1 1 0 0,-1-1 0 0 0,1 0-1 0 0,0 0 1 0 0,-1 0-1 0 0,1 0 1 0 0,0-1-1 0 0,0 1 15 0 0,5 0 0 0 0,0 0 0 0 0,0-1 0 0 0,0 0 1 0 0,0 0-1 0 0,-1 0 0 0 0,1-1 0 0 0,0 0 0 0 0,-1 0 1 0 0,1-1-1 0 0,7-4 0 0 0,8-5-76 0 0,23-19 0 0 0,-30 21 24 0 0,70-48-304 0 0,-84 59 326 0 0,-1-1 0 0 0,1 0 0 0 0,0 0 0 0 0,0 0 0 0 0,0 0 1 0 0,0 1-1 0 0,0-1 0 0 0,0 0 0 0 0,0 0 0 0 0,0 0 0 0 0,0 0 0 0 0,0 1 0 0 0,0-1 0 0 0,0 0 0 0 0,0 0 0 0 0,0 0 0 0 0,0 0 0 0 0,0 1 0 0 0,0-1 0 0 0,0 0 0 0 0,0 0 0 0 0,0 0 1 0 0,0 1-1 0 0,0-1 0 0 0,0 0 0 0 0,0 0 0 0 0,0 0 0 0 0,1 0 0 0 0,-1 0 0 0 0,0 1 0 0 0,0-1 0 0 0,0 0 0 0 0,0 0 0 0 0,0 0 0 0 0,0 0 0 0 0,1 0 0 0 0,-1 0 0 0 0,0 1 0 0 0,0-1 1 0 0,0 0-1 0 0,0 0 0 0 0,0 0 0 0 0,1 0 0 0 0,-1 0 0 0 0,0 0 0 0 0,0 0 0 0 0,0 0 0 0 0,1 0 0 0 0,-1 0 0 0 0,0 0 0 0 0,0 0 0 0 0,0 0 0 0 0,0 0 0 0 0,1 0 0 0 0,-1 0 0 0 0,0 0 1 0 0,0 0-1 0 0,0 0 0 0 0,1 0 0 0 0,-1 0 0 0 0,0 0 0 0 0,0 0 0 0 0,0 0 0 0 0,0-1 0 0 0,0 1 0 0 0,1 0 0 0 0,-1 0 0 0 0,0 0 0 0 0,-3 12 6 0 0,3-12-5 0 0,-6 15 72 0 0,0 0-1 0 0,-13 20 1 0 0,11-23-121 0 0,2 0 0 0 0,0 0 1 0 0,-7 20-1 0 0,13-30-795 0 0,1-1-265 0 0,7 4-966 0 0,4-3-3685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60 6911 0 0,'51'-38'902'0'0,"-31"20"5875"0"0,-21 18-6683 0 0,0-1 1 0 0,-1 1-1 0 0,1-1 0 0 0,0 1 1 0 0,-1 0-1 0 0,1-1 0 0 0,0 1 1 0 0,-1 0-1 0 0,1 0 1 0 0,-1 0-1 0 0,1 0 0 0 0,-3 0 1 0 0,-4 2-50 0 0,-1 0 0 0 0,1 1 1 0 0,0 0-1 0 0,0 0 1 0 0,0 0-1 0 0,-13 9 0 0 0,-43 32 359 0 0,59-41-359 0 0,-15 12 307 0 0,-25 25 0 0 0,39-35-275 0 0,1 1 0 0 0,0 0 1 0 0,0 0-1 0 0,0 0 1 0 0,1 1-1 0 0,0-1 0 0 0,0 1 1 0 0,-4 13-1 0 0,6-9-1 0 0,6-2 16 0 0,3 0 11 0 0,1 1 0 0 0,1-1 0 0 0,0-1 0 0 0,0 0 0 0 0,1 0-1 0 0,0-1 1 0 0,18 11 0 0 0,-10-7-50 0 0,21 18-1 0 0,-34-25 14 0 0,0 0-1 0 0,0 1 1 0 0,0 0 0 0 0,-1 0-1 0 0,1 0 1 0 0,-1 0-1 0 0,-1 1 1 0 0,1 0-1 0 0,-1 0 1 0 0,5 11 0 0 0,-8-14 31 0 0,0 0 1 0 0,0 0 0 0 0,0 1 0 0 0,0-1-1 0 0,0 0 1 0 0,-1 0 0 0 0,0 0 0 0 0,1 0 0 0 0,-1 0-1 0 0,0 0 1 0 0,-2 3 0 0 0,0-1-57 0 0,1 0 0 0 0,-1 0 1 0 0,1-1-1 0 0,-1 0 0 0 0,-1 1 1 0 0,1-1-1 0 0,0 0 0 0 0,-1-1 1 0 0,0 1-1 0 0,-8 6 0 0 0,4-6-20 0 0,1 1 1 0 0,-1-1-1 0 0,0 0 0 0 0,0-1 1 0 0,-17 5-1 0 0,-2-3 0 0 0,1 0 0 0 0,-1-2-1 0 0,-33-1 1 0 0,-49-2-126 0 0,107 0-29 0 0,0 0 0 0 0,0 0-1 0 0,0 0 1 0 0,1 0 0 0 0,-1-1 0 0 0,0 1 0 0 0,0-1 0 0 0,1 0 0 0 0,-4-1 0 0 0,1-3-1284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272 146 7743 0 0,'0'0'704'0'0,"2"0"-448"0"0,11-3 811 0 0,0 0 0 0 0,0-1 1 0 0,0-1-1 0 0,20-9 0 0 0,48-32 3221 0 0,-79 45-4174 0 0,-1 0 0 0 0,1-1 0 0 0,0 1-1 0 0,0 0 1 0 0,-1 0 0 0 0,1-1 0 0 0,-1 1 0 0 0,1-1 0 0 0,-1 1-1 0 0,0-1 1 0 0,1 0 0 0 0,-1 0 0 0 0,0 1 0 0 0,0-1-1 0 0,0 0 1 0 0,-1 0 0 0 0,1 0 0 0 0,0 0 0 0 0,-1 0 0 0 0,1 0-1 0 0,-1-3 1 0 0,0 3 85 0 0,-9-7 291 0 0,8 8-469 0 0,0 0 1 0 0,0-1-1 0 0,1 1 0 0 0,-1 0 1 0 0,0 1-1 0 0,0-1 1 0 0,0 0-1 0 0,0 0 0 0 0,0 0 1 0 0,-2 0-1 0 0,-3-1-14 0 0,0 0 0 0 0,0 0 0 0 0,0 1 0 0 0,0 0 0 0 0,0 0 0 0 0,0 0 0 0 0,0 1-1 0 0,0 0 1 0 0,-12 2 0 0 0,-3 1-150 0 0,-31 9 0 0 0,29-6 120 0 0,-1 2 0 0 0,2 1 0 0 0,-1 1 1 0 0,1 1-1 0 0,1 0 0 0 0,0 2 0 0 0,1 0 1 0 0,0 2-1 0 0,1 0 0 0 0,-28 29 0 0 0,43-39 26 0 0,0 1 1 0 0,0-1-1 0 0,0 1 0 0 0,1-1 0 0 0,-1 1 0 0 0,2 0 1 0 0,-1 1-1 0 0,1-1 0 0 0,-3 12 0 0 0,4-16-2 0 0,1 0 0 0 0,-1 0 0 0 0,1 0 0 0 0,0 0 0 0 0,0 0 0 0 0,0 0-1 0 0,0 0 1 0 0,0 0 0 0 0,0 0 0 0 0,0 0 0 0 0,1 0 0 0 0,-1 0 0 0 0,1 0 0 0 0,0 0 0 0 0,-1 0-1 0 0,1 0 1 0 0,0 0 0 0 0,0 0 0 0 0,0-1 0 0 0,0 1 0 0 0,1 0 0 0 0,-1-1 0 0 0,0 1 0 0 0,1-1-1 0 0,-1 1 1 0 0,1-1 0 0 0,-1 0 0 0 0,1 1 0 0 0,0-1 0 0 0,0 0 0 0 0,-1 0 0 0 0,1 0 0 0 0,0-1-1 0 0,0 1 1 0 0,2 0 0 0 0,3 1 1 0 0,-1-1-1 0 0,1 0 1 0 0,0-1-1 0 0,-1 1 1 0 0,1-1-1 0 0,0-1 1 0 0,-1 1-1 0 0,1-1 1 0 0,0 0-1 0 0,-1-1 1 0 0,1 1-1 0 0,5-4 1 0 0,13-4 24 0 0,37-21 0 0 0,-61 30-26 0 0,107-59-16 0 0,-100 56-64 0 0,-7 2-16 0 0,-8 14-157 0 0,-23 27 176 0 0,19-26 80 0 0,-13 20 0 0 0,22-30-9 0 0,-1 0-1 0 0,1 0 1 0 0,1 1 0 0 0,-1-1-1 0 0,0 0 1 0 0,1 1-1 0 0,0-1 1 0 0,0 1-1 0 0,0-1 1 0 0,1 6 0 0 0,2 0-20 0 0,0-7-130 0 0,0-1 0 0 0,1 0 0 0 0,-1-1 1 0 0,0 1-1 0 0,1 0 0 0 0,-1-1 0 0 0,1 1 0 0 0,0-1 0 0 0,-1 0 0 0 0,1 0 0 0 0,0 0 0 0 0,0 0 0 0 0,0-1 0 0 0,4 1 1 0 0,17 3-1111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5 321 13847 0 0,'0'0'2262'0'0,"-5"6"2219"0"0,12-19-3982 0 0,0 0 0 0 0,1 1 0 0 0,0 0 0 0 0,18-18 0 0 0,-10 10-324 0 0,4-3-175 0 0,2 1 0 0 0,0 1 0 0 0,1 1 0 0 0,1 0 0 0 0,1 2 0 0 0,0 1 0 0 0,2 2 0 0 0,0 0-1 0 0,0 2 1 0 0,57-20 0 0 0,-78 31-17 0 0,0 0 0 0 0,0 1 0 0 0,0-1 0 0 0,0 1 0 0 0,1 0 0 0 0,-1 1 0 0 0,0 0-1 0 0,1 0 1 0 0,-1 0 0 0 0,9 2 0 0 0,-4 2-11 0 0,-9-2 25 0 0,-1-1 0 0 0,1 1 0 0 0,-1 0 0 0 0,1-1 0 0 0,-1 1 0 0 0,0 0 0 0 0,0 0 0 0 0,0 0 0 0 0,0 0 0 0 0,0 0 0 0 0,0 0 0 0 0,-1 0 0 0 0,1 0 0 0 0,-1 0 0 0 0,1 0 0 0 0,-1 0 0 0 0,0 1 0 0 0,0-1 0 0 0,0 0 0 0 0,0 0 0 0 0,0 0 0 0 0,-1 4 0 0 0,0 5 16 0 0,-2 0-1 0 0,0 0 1 0 0,-4 11-1 0 0,5-17 0 0 0,-16 40 13 0 0,10-29 15 0 0,-10 33-1 0 0,17-45-41 0 0,0 0-1 0 0,0 1 1 0 0,0-1-1 0 0,1 1 1 0 0,0-1 0 0 0,-1 0-1 0 0,2 1 1 0 0,-1-1-1 0 0,0 1 1 0 0,1-1-1 0 0,0 1 1 0 0,2 5-1 0 0,-2-7-182 0 0,0-1-1 0 0,0 0 1 0 0,0 0-1 0 0,0 0 1 0 0,1 0 0 0 0,-1 0-1 0 0,3 3 1 0 0,5 2-1441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448 201 5063 0 0,'6'-7'528'0'0,"7"-9"1439"0"0,-1 1-1 0 0,12-22 1 0 0,-19 29-1303 0 0,0-1 1 0 0,-1 0-1 0 0,0 0 0 0 0,-1 0 1 0 0,1 0-1 0 0,1-15 1 0 0,-4-12 495 0 0,-2 35-1157 0 0,1 0 1 0 0,-1 0-1 0 0,0 0 1 0 0,0 0-1 0 0,0 1 1 0 0,0-1-1 0 0,0 0 0 0 0,0 1 1 0 0,0-1-1 0 0,0 0 1 0 0,0 1-1 0 0,0-1 1 0 0,0 1-1 0 0,0 0 0 0 0,0-1 1 0 0,0 1-1 0 0,0 0 1 0 0,-2-1-1 0 0,-1 1-8 0 0,0-1 0 0 0,0 1 0 0 0,0 0-1 0 0,0 0 1 0 0,0 1 0 0 0,0-1 0 0 0,0 1 0 0 0,0 0 0 0 0,1 0-1 0 0,-5 1 1 0 0,-38 18-86 0 0,32-13 74 0 0,-54 26 62 0 0,-67 43 0 0 0,108-58 126 0 0,1 1 0 0 0,0 1 1 0 0,2 1-1 0 0,1 1 0 0 0,-25 29 0 0 0,45-47-115 0 0,-1 0 0 0 0,1 1 0 0 0,0 0 0 0 0,0-1 0 0 0,0 1 0 0 0,0 0 0 0 0,1 0 0 0 0,0 1 0 0 0,-2 6 0 0 0,5-11-36 0 0,-1 0 0 0 0,1 0 0 0 0,0 0 0 0 0,-1 0 0 0 0,1 0-1 0 0,0 0 1 0 0,0-1 0 0 0,-1 1 0 0 0,1 0 0 0 0,0 0 0 0 0,0-1 0 0 0,0 1-1 0 0,0 0 1 0 0,0-1 0 0 0,0 1 0 0 0,0-1 0 0 0,0 1 0 0 0,2 0 0 0 0,1 0 25 0 0,0-1 1 0 0,0 1-1 0 0,-1-1 1 0 0,1 1-1 0 0,0-1 1 0 0,0 0-1 0 0,0-1 1 0 0,4 0 0 0 0,34-8 167 0 0,-25 5-179 0 0,22-5-45 0 0,-1-2 0 0 0,-1-1 0 0 0,0-2-1 0 0,0-1 1 0 0,37-23 0 0 0,-39 16-221 0 0,-33 21 112 0 0,-3 4-547 0 0,0 0 648 0 0,1-1-1 0 0,-2 1 1 0 0,1 0 0 0 0,0 0-1 0 0,0-1 1 0 0,-1 1-1 0 0,-2 3 1 0 0,-2 4 31 0 0,-2 5 10 0 0,0 0 140 0 0,-8 21 0 0 0,15-31-135 0 0,-1 0 0 0 0,1-1 0 0 0,0 1 0 0 0,0 0 0 0 0,1-1 0 0 0,-1 1 0 0 0,1 0 0 0 0,0 0 0 0 0,1 6 0 0 0,-1-8-76 0 0,1-1 1 0 0,0 0-1 0 0,-1 0 1 0 0,1-1-1 0 0,0 1 1 0 0,0 0-1 0 0,0 0 1 0 0,1 0 0 0 0,-1 0-1 0 0,0-1 1 0 0,1 1-1 0 0,-1-1 1 0 0,1 1-1 0 0,2 1 1 0 0,8 6-4936 0 0,-2-4-863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0 545 9991 0 0,'0'0'904'0'0,"0"-1"-745"0"0,7-22 1196 0 0,1 1 0 0 0,0 0 0 0 0,2 1 1 0 0,12-22-1 0 0,-14 28-1156 0 0,8-16 976 0 0,35-49 0 0 0,-40 67-1124 0 0,0-1 1 0 0,0 2 0 0 0,1 0-1 0 0,1 0 1 0 0,22-15 0 0 0,31-15-886 0 0,1 4 1 0 0,110-46 0 0 0,-98 56-2399 0 0,-62 24 1330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88 2303 0 0,'1'2'5984'0'0,"14"21"1609"0"0,-12-20-7174 0 0,-1 0-1 0 0,1 0 1 0 0,0-1 0 0 0,0 1 0 0 0,3 1 0 0 0,-3-2-315 0 0,0-1 0 0 0,0 1-1 0 0,0-1 1 0 0,0 0 0 0 0,0 0 0 0 0,0 0-1 0 0,0-1 1 0 0,0 1 0 0 0,0 0-1 0 0,0-1 1 0 0,0 0 0 0 0,0 0 0 0 0,1 0-1 0 0,-1 0 1 0 0,0-1 0 0 0,3 0 0 0 0,27-8 264 0 0,-1-2 1 0 0,0-1 0 0 0,48-25-1 0 0,-69 31-536 0 0,1 0 0 0 0,-1-1 0 0 0,0 0 0 0 0,-1 0 0 0 0,12-12 0 0 0,-21 19 144 0 0,-1 0 0 0 0,0 0-1 0 0,0 0 1 0 0,1-1 0 0 0,-1 1-1 0 0,0 0 1 0 0,0 0 0 0 0,1-1 0 0 0,-1 1-1 0 0,0 0 1 0 0,0 0 0 0 0,0-1 0 0 0,0 1-1 0 0,1 0 1 0 0,-1 0 0 0 0,0-1-1 0 0,0 1 1 0 0,0 0 0 0 0,0-1 0 0 0,0 1-1 0 0,0 0 1 0 0,0-1 0 0 0,0 1-1 0 0,0 0 1 0 0,0-1 0 0 0,0 1 0 0 0,0 0-1 0 0,0-1 1 0 0,0 1 0 0 0,0 0-1 0 0,0 0 1 0 0,0-1 0 0 0,0 1 0 0 0,-1 0-1 0 0,1-1 1 0 0,0 1 0 0 0,0 0-1 0 0,0 0 1 0 0,0-1 0 0 0,-1 1 0 0 0,1 0-1 0 0,0 0 1 0 0,0-1 0 0 0,-1 1-1 0 0,1 0 1 0 0,0 0 0 0 0,0 0 0 0 0,-1-1-1 0 0,1 1 1 0 0,0 0 0 0 0,-1 0-1 0 0,1 0 1 0 0,0 0 0 0 0,0 0 0 0 0,-1 0-1 0 0,1 0 1 0 0,-1-1 0 0 0,-18-2-516 0 0,9 2 472 0 0,0 1 0 0 0,-1 0 0 0 0,1 0 0 0 0,0 1 0 0 0,0 0 0 0 0,-1 1 0 0 0,1 1 0 0 0,-14 4 0 0 0,8 0 159 0 0,0 0 0 0 0,0 2 1 0 0,1 0-1 0 0,0 0 0 0 0,1 2 0 0 0,0-1 0 0 0,0 2 0 0 0,1 0 0 0 0,1 1 1 0 0,0 0-1 0 0,1 0 0 0 0,0 1 0 0 0,1 1 0 0 0,1 0 0 0 0,0 0 0 0 0,-9 24 1 0 0,12-24 7 0 0,0 0 0 0 0,2 0 0 0 0,-4 19 0 0 0,7-29-65 0 0,0 1 0 0 0,0 0-1 0 0,1-1 1 0 0,0 1 0 0 0,0 0-1 0 0,1-1 1 0 0,-1 1 0 0 0,1 0-1 0 0,0-1 1 0 0,1 1 0 0 0,0-1-1 0 0,2 7 1 0 0,-3-10-36 0 0,0 0-1 0 0,1 0 0 0 0,-1 0 1 0 0,0 0-1 0 0,1-1 1 0 0,0 1-1 0 0,-1 0 0 0 0,1-1 1 0 0,0 0-1 0 0,-1 1 1 0 0,1-1-1 0 0,0 0 0 0 0,0 0 1 0 0,0 0-1 0 0,0 0 0 0 0,0 0 1 0 0,3 0-1 0 0,3 1-98 0 0,1 0 1 0 0,-1-1-1 0 0,11 1 0 0 0,-17-2 79 0 0,25 1-226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1133 44 1375 0 0,'8'-16'79'0'0,"4"-11"14920"0"0,-14 37-13742 0 0,-2 5-562 0 0,0 0 0 0 0,-1-1 0 0 0,-12 28 0 0 0,14-37-585 0 0,0-1-1 0 0,0 1 1 0 0,-1 0-1 0 0,1-1 1 0 0,-1 1-1 0 0,0-1 1 0 0,0 0-1 0 0,0 0 1 0 0,-1-1-1 0 0,1 1 1 0 0,-1-1-1 0 0,0 0 1 0 0,-9 4-1 0 0,-14 3-13 0 0,-1 0-1 0 0,0-2 1 0 0,-1-1 0 0 0,-40 4-1 0 0,-124 1 557 0 0,68-6-470 0 0,-125 10-182 0 0,250-16-11 0 0,0 1 1 0 0,0-1-1 0 0,0 0 0 0 0,0 0 0 0 0,0 0 0 0 0,0 0 1 0 0,0-1-1 0 0,0 1 0 0 0,0 0 0 0 0,0 0 0 0 0,0-1 1 0 0,0 1-1 0 0,0 0 0 0 0,-1-2 0 0 0,1 2-2 0 0,1 0-1 0 0,0 0 1 0 0,0-1-1 0 0,-1 1 1 0 0,1 0-1 0 0,0-1 0 0 0,0 1 1 0 0,0 0-1 0 0,-1-1 1 0 0,1 1-1 0 0,0 0 1 0 0,0-1-1 0 0,0 1 1 0 0,0 0-1 0 0,0-1 1 0 0,0 1-1 0 0,0-1 0 0 0,0 1 1 0 0,0 0-1 0 0,0-1 1 0 0,0 1-1 0 0,0 0 1 0 0,0-1-1 0 0,0 1 1 0 0,0-1-1 0 0,0 1 0 0 0,2-3-55 0 0,-1 1-1 0 0,0-1 1 0 0,1 1-1 0 0,-1-1 1 0 0,1 1-1 0 0,0 0 1 0 0,0 0-1 0 0,4-4 1 0 0,1 0-68 0 0,0 1 0 0 0,1 0 0 0 0,-1 0 0 0 0,1 0 0 0 0,0 1 0 0 0,10-3 0 0 0,-17 6 31 0 0,-1 9 28 0 0,-1-1 84 0 0,0 1 1 0 0,-1-1-1 0 0,0 1 0 0 0,0-1 1 0 0,0 0-1 0 0,-1 0 1 0 0,0 0-1 0 0,-1 0 0 0 0,1 0 1 0 0,-9 11-1 0 0,-6 4 201 0 0,-35 37 1 0 0,44-50-157 0 0,-38 36 482 0 0,-101 72 0 0 0,97-80-15 0 0,49-36 170 0 0,4-2-608 0 0,25-9-15 0 0,40-12-1 0 0,-2 4-206 0 0,-33 9-11 0 0,43-8-1 0 0,-60 15 142 0 0,13-3-83 0 0,0 2-1 0 0,44 0 0 0 0,-63 3 79 0 0,-1 1 0 0 0,1 0 0 0 0,0 0 0 0 0,-1 1 0 0 0,1 0 0 0 0,-1 1 0 0 0,0 0 0 0 0,0 0 0 0 0,0 1 0 0 0,0 0 0 0 0,-1 0 0 0 0,13 10 0 0 0,55 54 233 0 0,-73-67-177 0 0,0 1 1 0 0,0 0-1 0 0,-1 0 0 0 0,1 0 0 0 0,-1 0 1 0 0,1 0-1 0 0,-1 0 0 0 0,0 0 0 0 0,0 0 0 0 0,0 1 1 0 0,0-1-1 0 0,0 0 0 0 0,0 1 0 0 0,-1-1 1 0 0,1 1-1 0 0,-1-1 0 0 0,1 3 0 0 0,-1-1 21 0 0,-1 1-1 0 0,1-1 0 0 0,-1 0 1 0 0,1 0-1 0 0,-1 0 1 0 0,-1 0-1 0 0,1 0 0 0 0,0 0 1 0 0,-4 5-1 0 0,-1 2 12 0 0,-1-1 1 0 0,0 0-1 0 0,0 0 0 0 0,-1-1 0 0 0,-1 1 1 0 0,-10 8-1 0 0,-21 10 90 0 0,9-6-52 0 0,19-14-82 0 0,0 0 0 0 0,0-1 0 0 0,0-1 0 0 0,-1 0 0 0 0,0 0 0 0 0,-1-2 0 0 0,1 1 0 0 0,-1-2 0 0 0,-18 3 0 0 0,10-3 15 0 0,0-1 0 0 0,-1-1 0 0 0,1-1 1 0 0,0 0-1 0 0,-27-6 0 0 0,29 3-15 0 0,1-1 1 0 0,-1-1-1 0 0,1 0 0 0 0,-30-14 0 0 0,42 15-147 0 0,6 3-497 0 0,56-8-3479 0 0,-30 9 2389 0 0,3 0-41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5063 0 0,'0'0'544'0'0,"-8"-4"1472"0"0,1 11 384 0 0,0 2 72 0 0,2 2 720 0 0,1 3-2856 0 0,1 2-72 0 0,3 1-8 0 0,1-3-256 0 0,6 0 0 0 0,2-1 0 0 0,2 1-4408 0 0,2 1-888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76 12263 0 0,'0'0'1112'0'0,"2"-8"-813"0"0,-2 6-174 0 0,0-1 0 0 0,0 1 0 0 0,0 0 0 0 0,0-1 0 0 0,0 1 0 0 0,0 0 0 0 0,-1-1 0 0 0,1 1 0 0 0,-1 0 0 0 0,1-1 0 0 0,-1 1 1 0 0,0 0-1 0 0,0 0 0 0 0,0 0 0 0 0,0 0 0 0 0,0 0 0 0 0,-1 0 0 0 0,1 0 0 0 0,-1 0 0 0 0,1 0 0 0 0,-1 0 0 0 0,0 1 0 0 0,1-1 0 0 0,-1 1 0 0 0,0-1 0 0 0,0 1 0 0 0,0 0 0 0 0,0 0 0 0 0,-3-2 0 0 0,0 2-53 0 0,-1-1 0 0 0,1 1 0 0 0,0 0 0 0 0,0 0 0 0 0,-1 0-1 0 0,1 1 1 0 0,-1-1 0 0 0,1 1 0 0 0,0 1 0 0 0,-1-1 0 0 0,1 1-1 0 0,-6 1 1 0 0,-7 3-44 0 0,0 1 1 0 0,0 1-1 0 0,1 0 0 0 0,0 1 0 0 0,-25 16 1 0 0,5 2 255 0 0,-40 34 1 0 0,67-51-97 0 0,0 0 1 0 0,-16 20-1 0 0,23-26-155 0 0,1 0-1 0 0,0 1 1 0 0,-1 0 0 0 0,1-1-1 0 0,0 1 1 0 0,1 0-1 0 0,-1 0 1 0 0,1 0 0 0 0,0 0-1 0 0,0 0 1 0 0,0 1 0 0 0,-1 7-1 0 0,3-11-25 0 0,-1 1-1 0 0,0 0 1 0 0,0-1 0 0 0,1 1-1 0 0,-1-1 1 0 0,1 1 0 0 0,-1-1-1 0 0,1 1 1 0 0,-1-1-1 0 0,1 1 1 0 0,0-1 0 0 0,0 1-1 0 0,0-1 1 0 0,0 0-1 0 0,0 1 1 0 0,0-1 0 0 0,0 0-1 0 0,0 0 1 0 0,1 0-1 0 0,-1 0 1 0 0,0 0 0 0 0,1 0-1 0 0,-1 0 1 0 0,1-1 0 0 0,-1 1-1 0 0,1 0 1 0 0,-1-1-1 0 0,1 1 1 0 0,-1-1 0 0 0,1 1-1 0 0,2-1 1 0 0,6 2-12 0 0,0-1 1 0 0,-1-1-1 0 0,21 0 1 0 0,-26 0-16 0 0,17-2-24 0 0,-1-1 0 0 0,0-1 1 0 0,0-1-1 0 0,24-9 1 0 0,-23 7-4 0 0,-1 1 0 0 0,1 0 0 0 0,33-3 0 0 0,-52 9 60 0 0,-1 0-16 0 0,0-1-1 0 0,-1 1 0 0 0,1 0 0 0 0,0 0 0 0 0,0 0 0 0 0,-1 0 0 0 0,1 0 0 0 0,0 0 0 0 0,0 0 0 0 0,-1 0 0 0 0,1 0 0 0 0,0 1 0 0 0,0-1 1 0 0,-1 0-1 0 0,1 0 0 0 0,0 1 0 0 0,0-1 0 0 0,-1 0 0 0 0,1 1 0 0 0,0-1 0 0 0,-1 1 0 0 0,1-1 0 0 0,-1 1 0 0 0,1-1 0 0 0,0 1 0 0 0,-1-1 1 0 0,1 1-1 0 0,-1 0 0 0 0,0-1 0 0 0,1 1 0 0 0,-1 0 0 0 0,1-1 0 0 0,-1 1 0 0 0,0 0 0 0 0,1 1 0 0 0,1 2 41 0 0,-1 1-1 0 0,1 0 0 0 0,-1 0 1 0 0,0-1-1 0 0,1 11 1 0 0,-2-10 11 0 0,1 0 1 0 0,-1 0 0 0 0,1 0 0 0 0,1 0 0 0 0,-1 0-1 0 0,3 5 1 0 0,-2-6-231 0 0,1 0 0 0 0,0 0 0 0 0,0 0 0 0 0,0-1 0 0 0,0 1 0 0 0,1-1 1 0 0,-1 0-1 0 0,1 0 0 0 0,0 0 0 0 0,0 0 0 0 0,0-1 0 0 0,0 1 0 0 0,1-1 0 0 0,5 2 0 0 0,2 1-6209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 2759 0 0,'-7'-5'694'0'0,"5"4"102"0"0,0 0 0 0 0,0 0 0 0 0,0 0 0 0 0,0 0 0 0 0,0 1 0 0 0,0-1 0 0 0,0 1 0 0 0,0-1 0 0 0,-4 0 0 0 0,-21 3 3210 0 0,13 1-3200 0 0,-24 10 0 0 0,35-12-800 0 0,-30 12 371 0 0,-1 1 1 0 0,2 2 0 0 0,0 1 0 0 0,1 2-1 0 0,-40 31 1 0 0,66-46-269 0 0,-1 1-1 0 0,1 0 0 0 0,0 0 1 0 0,1 0-1 0 0,-1 1 1 0 0,1 0-1 0 0,0-1 1 0 0,0 1-1 0 0,-3 9 0 0 0,6-13-87 0 0,0-1-1 0 0,1 1 0 0 0,-1 0 0 0 0,1 0 0 0 0,-1 0 0 0 0,1 0 0 0 0,0 0 0 0 0,0 0 0 0 0,0 0 0 0 0,0 0 0 0 0,0 0 0 0 0,0 0 0 0 0,0 0 0 0 0,1 0 0 0 0,-1-1 0 0 0,1 1 1 0 0,-1 0-1 0 0,1 0 0 0 0,0 0 0 0 0,0 0 0 0 0,0-1 0 0 0,0 1 0 0 0,0 0 0 0 0,0-1 0 0 0,0 1 0 0 0,1-1 0 0 0,-1 1 0 0 0,0-1 0 0 0,1 0 0 0 0,-1 0 0 0 0,1 1 0 0 0,0-1 1 0 0,-1 0-1 0 0,1 0 0 0 0,0 0 0 0 0,0-1 0 0 0,2 2 0 0 0,4 1 26 0 0,-1 0 0 0 0,2-1 1 0 0,-1 0-1 0 0,0 0 0 0 0,0-1 0 0 0,13 1 1 0 0,51-3 131 0 0,-46-2-129 0 0,0-1 0 0 0,-1-1-1 0 0,1-1 1 0 0,41-16-1 0 0,-62 20-48 0 0,0 0 0 0 0,1 0 0 0 0,-1-1 0 0 0,0 0 0 0 0,-1 0 0 0 0,1 0 0 0 0,0 0 0 0 0,7-8 0 0 0,-10 9 0 0 0,-1 0 0 0 0,0 0 0 0 0,1 1 0 0 0,-1-1 0 0 0,0 0 0 0 0,0 0 0 0 0,-1-1 0 0 0,1 1 0 0 0,0 0 0 0 0,0 0 0 0 0,-1 0 0 0 0,0 0 0 0 0,1-1 0 0 0,-1 1 0 0 0,0 0 0 0 0,0 0 0 0 0,0-1 0 0 0,0 1 0 0 0,-1 0 0 0 0,1 0 0 0 0,-1-1 0 0 0,1 1 0 0 0,-1 0 0 0 0,0 0 0 0 0,0-2 0 0 0,-20-40-195 0 0,14 31 28 0 0,0 0 0 0 0,-7-25 0 0 0,13 35-249 0 0,1 1 1 0 0,0-1-1 0 0,-1 1 0 0 0,1-1 0 0 0,0 0 0 0 0,1 1 0 0 0,-1-4 1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736 625 8287 0 0,'0'0'756'0'0,"12"-9"1250"0"0,11-5 3531 0 0,11-16-2824 0 0,-19 16-2159 0 0,35-36 498 0 0,78-99 1 0 0,-108 122-817 0 0,-2 0 0 0 0,23-45 1 0 0,19-64 378 0 0,-59 131-619 0 0,1 0 0 0 0,0-1 0 0 0,-1 1-1 0 0,0 0 1 0 0,0-1 0 0 0,-1 1 0 0 0,1-1 0 0 0,-1 1 0 0 0,-1-8 0 0 0,1 11-10 0 0,0 1 0 0 0,-1-1 1 0 0,1 0-1 0 0,-1 1 0 0 0,1-1 0 0 0,-1 1 1 0 0,1-1-1 0 0,-1 1 0 0 0,0-1 0 0 0,0 1 0 0 0,1-1 1 0 0,-1 1-1 0 0,0 0 0 0 0,0-1 0 0 0,-1 1 1 0 0,1 0-1 0 0,0 0 0 0 0,0 0 0 0 0,-1 0 1 0 0,1 0-1 0 0,0 0 0 0 0,-1 0 0 0 0,1 1 1 0 0,-1-1-1 0 0,1 0 0 0 0,-1 1 0 0 0,1-1 0 0 0,-1 1 1 0 0,1-1-1 0 0,-1 1 0 0 0,0 0 0 0 0,1 0 1 0 0,-1 0-1 0 0,-2 0 0 0 0,-9 0-71 0 0,-1 2 0 0 0,1 0-1 0 0,-1 0 1 0 0,1 1 0 0 0,0 1-1 0 0,-15 6 1 0 0,0 1-28 0 0,-45 27-1 0 0,47-22 85 0 0,0 1 1 0 0,1 1-1 0 0,1 2 0 0 0,1 0 0 0 0,-34 40 0 0 0,31-28 16 0 0,1 1 0 0 0,2 1-1 0 0,-31 61 1 0 0,24-32 15 0 0,-29 93 0 0 0,-7 70-4 0 0,-30 91 106 0 0,77-261-43 0 0,-23 63 55 0 0,32-95-106 0 0,0-1 1 0 0,-27 40-1 0 0,30-52-4 0 0,-2 0-1 0 0,0 0 0 0 0,0-1 1 0 0,0-1-1 0 0,-2 1 0 0 0,1-1 1 0 0,-1-1-1 0 0,0 0 0 0 0,-1-1 1 0 0,-22 11-1 0 0,21-12-867 0 0,-1-1 1 0 0,0 0-1 0 0,-17 2 0 0 0,19-5-5950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19751 0 0,'0'0'1788'0'0,"2"0"-1468"0"0,44 9-40 0 0,73 8 589 0 0,-12-11 243 0 0,194-15 0 0 0,-87-24-2873 0 0,-187 29 649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0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 5063 0 0,'1'-6'8979'0'0,"-5"18"-7360"0"0,-9 24-1473 0 0,-131 265 1056 0 0,78-170-1161 0 0,-123 203-68 0 0,125-247-75 0 0,-5 5 60 0 0,62-83 53 0 0,5-7 116 0 0,12-11 36 0 0,-1 0 1 0 0,1 1 0 0 0,1 0 0 0 0,0 1-1 0 0,22-12 1 0 0,14-3 290 0 0,0 2 0 0 0,85-25 0 0 0,-97 37-152 0 0,1 1 0 0 0,-1 1-1 0 0,1 2 1 0 0,62 1 0 0 0,-93 2-256 0 0,-1 1-1 0 0,1 1 1 0 0,0-1 0 0 0,0 0 0 0 0,-1 1 0 0 0,1 0 0 0 0,0 0-1 0 0,-1 1 1 0 0,1-1 0 0 0,-1 1 0 0 0,1 0 0 0 0,-1 0-1 0 0,7 5 1 0 0,-1 4 18 0 0,3 8-53 0 0,-12-16-22 0 0,0-1-74 0 0,6 5-1004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70 1375 0 0,'1'-2'66'0'0,"1"-1"-30"0"0,9-18-2 0 0,-8-16 14696 0 0,-26 31-13416 0 0,18 6-1294 0 0,0 1-1 0 0,0 0 1 0 0,0 0-1 0 0,0 1 1 0 0,0-1 0 0 0,1 1-1 0 0,-1 0 1 0 0,0 0-1 0 0,1 0 1 0 0,-7 6-1 0 0,-2 1 12 0 0,0 0 0 0 0,-12 13 0 0 0,2 1-16 0 0,-25 31-1 0 0,39-43-2 0 0,0 1 0 0 0,1 0 0 0 0,1 1 0 0 0,0-1-1 0 0,-6 17 1 0 0,11-21 87 0 0,0 0-1 0 0,0 0 0 0 0,1 0 1 0 0,0 0-1 0 0,0 0 0 0 0,1 1 1 0 0,1 14-1 0 0,0-21-70 0 0,0-1 0 0 0,-1 1 0 0 0,1-1 0 0 0,0 1 0 0 0,0-1 0 0 0,-1 0 0 0 0,1 1 0 0 0,0-1 0 0 0,0 0 1 0 0,1 0-1 0 0,-1 0 0 0 0,0 0 0 0 0,0 0 0 0 0,0 0 0 0 0,1 0 0 0 0,-1 0 0 0 0,1 0 0 0 0,-1-1 0 0 0,2 1 0 0 0,6 2 54 0 0,0 0 1 0 0,1-1-1 0 0,-1-1 0 0 0,1 1 0 0 0,-1-1 0 0 0,1-1 0 0 0,0 0 0 0 0,-1 0 1 0 0,1-1-1 0 0,-1-1 0 0 0,1 1 0 0 0,15-6 0 0 0,-4 1 4 0 0,-1-2-1 0 0,0 0 1 0 0,-1-1 0 0 0,33-21-1 0 0,-22 9-74 0 0,-21 9 32 0 0,-8 9-40 0 0,0 0-1 0 0,0 0 1 0 0,-1 0 0 0 0,1 0 0 0 0,-1 0 0 0 0,1-1 0 0 0,-1 1 0 0 0,0 0 0 0 0,0 0 0 0 0,-1-1 0 0 0,1 1 0 0 0,-1 0 0 0 0,1 0 0 0 0,-1 0 0 0 0,0 0 0 0 0,0 0 0 0 0,0 0 0 0 0,-1 0 0 0 0,1 0 0 0 0,-1 0 0 0 0,0 0 0 0 0,-2-2 0 0 0,-4-7-1 0 0,-2 0 0 0 0,0 1-1 0 0,-15-14 1 0 0,22 23-3 0 0,-5-5-64 0 0,0 0 0 0 0,-1 1 1 0 0,0 0-1 0 0,0 1 0 0 0,0 0 0 0 0,-1 0 0 0 0,1 1 0 0 0,-19-5 0 0 0,26 8-151 0 0,-11-2-1602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0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85 5063 0 0,'0'0'7782'0'0,"0"2"-7284"0"0,1 31 360 0 0,-1 0 0 0 0,-2 1 0 0 0,-9 52 0 0 0,0-9-355 0 0,11-60-294 0 0,0-14 530 0 0,3-3-631 0 0,0 0-84 0 0,0-1 0 0 0,0 1 0 0 0,1-1 0 0 0,-1 0 0 0 0,0 0 0 0 0,0 0 0 0 0,0 0 0 0 0,0-1 0 0 0,0 1 0 0 0,-1-1 0 0 0,1 0 0 0 0,0 0 0 0 0,-1 0 0 0 0,1 0 0 0 0,-1 0 0 0 0,0 0 0 0 0,1-1-1 0 0,1-2 1 0 0,6-8 78 0 0,-1-1 0 0 0,12-20 0 0 0,-9 12-115 0 0,44-65 66 0 0,-41 68-53 0 0,-11 17 0 0 0,-4 1 0 0 0,0 1 0 0 0,1 0 0 0 0,-1-1 0 0 0,0 1 0 0 0,0 0 0 0 0,0-1 0 0 0,1 1 0 0 0,-1 0 0 0 0,0 0 0 0 0,0 0 0 0 0,1-1 0 0 0,-1 1 0 0 0,0 0 0 0 0,1 0 0 0 0,-1 0 0 0 0,0-1 0 0 0,1 1 0 0 0,-1 0 0 0 0,0 0 0 0 0,1 0 0 0 0,-1 0 0 0 0,0 0 0 0 0,1 0 0 0 0,-1 0 0 0 0,0 0 0 0 0,1 0 0 0 0,-1 0 0 0 0,1 0 0 0 0,-1 0 0 0 0,0 0 0 0 0,1 0 0 0 0,-1 0 0 0 0,0 0 0 0 0,1 0 0 0 0,-1 0 0 0 0,0 1 0 0 0,1-1 0 0 0,-1 0 0 0 0,0 0 0 0 0,0 0 0 0 0,1 1 0 0 0,-1-1 0 0 0,0 0 0 0 0,1 0 0 0 0,-1 1 0 0 0,0-1 0 0 0,0 0 0 0 0,0 0 0 0 0,1 1 0 0 0,-1-1 0 0 0,0 0 0 0 0,0 1 0 0 0,0-1 0 0 0,0 0 0 0 0,1 1 0 0 0,-1-1 0 0 0,0 0 0 0 0,0 1 0 0 0,0 0 0 0 0,0-1 0 0 0,3 5-2 0 0,-1 1 0 0 0,1-1 0 0 0,-1 0-1 0 0,0 1 1 0 0,-1-1 0 0 0,1 1 0 0 0,-1 0 0 0 0,0-1 0 0 0,-1 1-1 0 0,1 0 1 0 0,-1 0 0 0 0,-1 7 0 0 0,1 2 99 0 0,1 1 0 0 0,0-1 0 0 0,5 25 0 0 0,-2-28-33 0 0,3 0 0 0 0,-6-9 3 0 0,1-2 10 0 0,4 1 64 0 0,0 0 0 0 0,0 0 0 0 0,0-1-1 0 0,9 1 1 0 0,-12-2 13 0 0,9-4 84 0 0,-2-1-27 0 0,1 0-1 0 0,-1-1 1 0 0,0 0-1 0 0,0 0 1 0 0,0-1 0 0 0,11-11-1 0 0,47-52 369 0 0,-62 64-572 0 0,30-34 76 0 0,49-70-1 0 0,-77 98-207 0 0,-5 7-156 0 0,1 0-1 0 0,-1-1 0 0 0,0 1 0 0 0,4-11 0 0 0,-2 4-1094 0 0,2 3-59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0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98 116 9671 0 0,'0'0'875'0'0,"1"2"-719"0"0,2 1 200 0 0,-1 0 0 0 0,1-1 0 0 0,-1 1-1 0 0,1 0 1 0 0,0-1 0 0 0,0 0 0 0 0,0 0 0 0 0,0 0 0 0 0,0 0 0 0 0,1 0 0 0 0,-1-1-1 0 0,1 1 1 0 0,-1-1 0 0 0,1 0 0 0 0,-1 0 0 0 0,8 1 0 0 0,-4-1-116 0 0,1-1 0 0 0,-1 0 0 0 0,0 0 0 0 0,0-1-1 0 0,0 0 1 0 0,1 0 0 0 0,-1 0 0 0 0,9-4 0 0 0,29-7 140 0 0,-28 8 9 0 0,29-11-1 0 0,-41 13-346 0 0,0 0 0 0 0,0-1 0 0 0,0 0 0 0 0,0 0 0 0 0,-1 0 0 0 0,1 0 0 0 0,-1-1-1 0 0,0 0 1 0 0,6-6 0 0 0,-9 9-42 0 0,0 0 0 0 0,0 0 0 0 0,0 0 0 0 0,0 0 0 0 0,-1 0 0 0 0,1 0 0 0 0,0 0 0 0 0,0 0 0 0 0,-1 0 0 0 0,1 0 0 0 0,-1-1-1 0 0,1 1 1 0 0,-1 0 0 0 0,0 0 0 0 0,1 0 0 0 0,-1-1 0 0 0,0 1 0 0 0,0 0 0 0 0,0-2 0 0 0,0-1-13 0 0,0 3 5 0 0,0 0 1 0 0,1 0 0 0 0,-1 1 0 0 0,0-1 0 0 0,0 0-1 0 0,0 0 1 0 0,0 0 0 0 0,0 0 0 0 0,0 0 0 0 0,-1 1-1 0 0,1-1 1 0 0,0 0 0 0 0,0 0 0 0 0,0 0 0 0 0,-1 1 0 0 0,1-1-1 0 0,-1 0 1 0 0,1 0 0 0 0,0 1 0 0 0,-1-1 0 0 0,1 0-1 0 0,-1 1 1 0 0,0-1 0 0 0,1 0 0 0 0,-2 0 0 0 0,0-1-24 0 0,0 0 12 0 0,1 0-1 0 0,-1 0 1 0 0,0 0 0 0 0,0 0-1 0 0,-1 0 1 0 0,1 1-1 0 0,0-1 1 0 0,0 1-1 0 0,-1-1 1 0 0,1 1 0 0 0,-1 0-1 0 0,1 0 1 0 0,-1 0-1 0 0,0 0 1 0 0,1 1 0 0 0,-1-1-1 0 0,0 1 1 0 0,0-1-1 0 0,0 1 1 0 0,1 0-1 0 0,-1 0 1 0 0,0 0 0 0 0,0 1-1 0 0,1-1 1 0 0,-1 1-1 0 0,0-1 1 0 0,-3 2-1 0 0,-7 3-33 0 0,0 0 0 0 0,0 1 0 0 0,1 1 0 0 0,-16 10 0 0 0,14-9 46 0 0,-22 15-29 0 0,-39 33 0 0 0,59-42 49 0 0,0 1 0 0 0,2 1 0 0 0,0 0-1 0 0,-21 32 1 0 0,32-41 19 0 0,-1-1 0 0 0,1 1 0 0 0,0 0 0 0 0,1 0 0 0 0,0 0 0 0 0,0 0 0 0 0,1 0 0 0 0,-2 11 0 0 0,3-16-18 0 0,0 0 1 0 0,0 1-1 0 0,1-1 0 0 0,-1 1 0 0 0,1-1 0 0 0,-1 0 0 0 0,1 1 1 0 0,0-1-1 0 0,0 0 0 0 0,2 4 0 0 0,0 0 1 0 0,-2-2-6 0 0,0-1 1 0 0,1 0 0 0 0,0 0-1 0 0,-1 0 1 0 0,1-1-1 0 0,0 1 1 0 0,1 0-1 0 0,-1-1 1 0 0,0 1-1 0 0,1-1 1 0 0,-1 0-1 0 0,1 0 1 0 0,0 0 0 0 0,0 0-1 0 0,0 0 1 0 0,0 0-1 0 0,0-1 1 0 0,0 0-1 0 0,0 0 1 0 0,1 1-1 0 0,4 0 1 0 0,0-1-210 0 0,0-1-1 0 0,-1 1 1 0 0,1-1-1 0 0,0 0 1 0 0,0-1 0 0 0,-1 0-1 0 0,1 0 1 0 0,10-4 0 0 0,5-2-802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0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77 436 1375 0 0,'-5'10'11891'0'0,"2"-8"-11415"0"0,1-1 1 0 0,-1 1-1 0 0,0-1 1 0 0,0 0-1 0 0,1 0 1 0 0,-1 0-1 0 0,0 0 0 0 0,0-1 1 0 0,0 1-1 0 0,0-1 1 0 0,-5 0-1 0 0,6 0-373 0 0,1-1 1 0 0,-1 1-1 0 0,1-1 0 0 0,0 0 0 0 0,0 0 1 0 0,-1 0-1 0 0,1 0 0 0 0,0 0 0 0 0,0 0 0 0 0,0 0 1 0 0,0 0-1 0 0,0 0 0 0 0,0 0 0 0 0,0-1 1 0 0,1 1-1 0 0,-2-3 0 0 0,1 2 46 0 0,-1-1-39 0 0,0-1 0 0 0,1 0 1 0 0,-1 0-1 0 0,1 0 0 0 0,0 1 0 0 0,0-1 0 0 0,1-1 0 0 0,-1 1 0 0 0,1 0 1 0 0,-1 0-1 0 0,2 0 0 0 0,-1 0 0 0 0,0 0 0 0 0,1 0 0 0 0,-1 0 0 0 0,1 0 1 0 0,0 0-1 0 0,1 0 0 0 0,-1 0 0 0 0,1 0 0 0 0,1-3 0 0 0,6-9-77 0 0,0 0 0 0 0,1 1 0 0 0,17-20 0 0 0,-21 27 4 0 0,15-18-208 0 0,2 1-1 0 0,0 1 1 0 0,2 0 0 0 0,0 2-1 0 0,2 2 1 0 0,0 0-1 0 0,1 1 1 0 0,1 2 0 0 0,1 1-1 0 0,51-19 1 0 0,-63 28-832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0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14 5527 0 0,'23'-14'834'0'0,"-36"19"8405"0"0,-51 21-8089 0 0,-94 59 781 0 0,64-32-1261 0 0,80-45-599 0 0,1 0-1 0 0,0 0 1 0 0,0 2 0 0 0,1 0-1 0 0,0 0 1 0 0,-12 14-1 0 0,18-17-28 0 0,0 0-1 0 0,1 0 1 0 0,0 1-1 0 0,0-1 1 0 0,0 1-1 0 0,1 0 1 0 0,1 1-1 0 0,0-1 1 0 0,0 1-1 0 0,0-1 1 0 0,-2 17-1 0 0,5-20 34 0 0,0 0-68 0 0,0-1 1 0 0,1 1-1 0 0,-1-1 1 0 0,1 0-1 0 0,0 1 1 0 0,0-1-1 0 0,1 0 1 0 0,1 4-1 0 0,2 2 6 0 0,2 10-5 0 0,11 23 22 0 0,-15-39-27 0 0,-1 1-1 0 0,1-1 1 0 0,0 0-1 0 0,1 0 1 0 0,3 3-1 0 0,-2-2-437 0 0,1-1 1 0 0,-1 0-1 0 0,1 0 0 0 0,0 0 0 0 0,0-1 0 0 0,1 0 0 0 0,-1 0 0 0 0,1 0 1 0 0,-1-1-1 0 0,1 0 0 0 0,0-1 0 0 0,-1 1 0 0 0,1-1 0 0 0,0 0 1 0 0,0-1-1 0 0,0 0 0 0 0,0 0 0 0 0,0 0 0 0 0,0-1 0 0 0,0 0 1 0 0,13-4-1 0 0,1-2-4335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6911 0 0,'0'0'9680'0'0,"-1"2"-9402"0"0,-49 73 1060 0 0,14-24-983 0 0,20-29-216 0 0,-23 38-1 0 0,10-13 112 0 0,28-45-229 0 0,0 0 1 0 0,1 0 0 0 0,-1 1-1 0 0,1-1 1 0 0,-1 1 0 0 0,1-1-1 0 0,0 0 1 0 0,0 1 0 0 0,0-1 0 0 0,0 1-1 0 0,1-1 1 0 0,-1 0 0 0 0,1 1-1 0 0,1 3 1 0 0,-1-1 50 0 0,1 1 0 0 0,0-1 1 0 0,1 0-1 0 0,-1 0 0 0 0,5 7 0 0 0,-5-9-5 0 0,1-1 0 0 0,-1 1-1 0 0,1 0 1 0 0,0-1 0 0 0,0 1-1 0 0,0-1 1 0 0,0 0 0 0 0,0 0-1 0 0,0 0 1 0 0,0 0 0 0 0,1 0-1 0 0,-1-1 1 0 0,1 1 0 0 0,0-1-1 0 0,-1 0 1 0 0,1-1 0 0 0,0 1-1 0 0,-1 0 1 0 0,1-1 0 0 0,0 0-1 0 0,0 0 1 0 0,0 0 0 0 0,-1 0-1 0 0,1-1 1 0 0,0 1 0 0 0,4-2-1 0 0,-3 0-6 0 0,-1 1 0 0 0,1-1 0 0 0,0 0 0 0 0,-1 0 0 0 0,1 0 0 0 0,-1-1 0 0 0,1 1 0 0 0,-1-1 0 0 0,0 0 0 0 0,0-1 0 0 0,-1 1 0 0 0,1-1 0 0 0,-1 1 0 0 0,1-1 0 0 0,-1 0 0 0 0,0 0 0 0 0,-1-1 0 0 0,1 1 0 0 0,2-6 0 0 0,-1-2-71 0 0,0-1-1 0 0,0-1 1 0 0,-1 1-1 0 0,-1 0 1 0 0,0-1-1 0 0,0 1 1 0 0,-2-1-1 0 0,0 0 1 0 0,0 1-1 0 0,-4-17 0 0 0,3 15-710 0 0,0 0 1 0 0,1 0-1 0 0,2-28 0 0 0,-2 41 219 0 0,0-1 327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 6911 0 0,'0'0'528'0'0,"0"-1"-341"0"0,0-5 1418 0 0,-1 5-1222 0 0,0 0-1 0 0,-1 1 1 0 0,1-1 0 0 0,0 0-1 0 0,0 1 1 0 0,0-1-1 0 0,-1 1 1 0 0,1-1-1 0 0,0 1 1 0 0,-1 0 0 0 0,1 0-1 0 0,0 0 1 0 0,-3-1-1 0 0,-2 2-144 0 0,0 0-1 0 0,-1 0 1 0 0,1 0 0 0 0,0 1-1 0 0,0 0 1 0 0,1 0-1 0 0,-1 0 1 0 0,-8 5-1 0 0,-44 29 654 0 0,51-32-748 0 0,-96 71 1409 0 0,92-66-1424 0 0,0 1 1 0 0,1 0-1 0 0,0 1 1 0 0,1 0-1 0 0,0 0 0 0 0,-12 22 1 0 0,14-19-86 0 0,4 0-33 0 0,3-12-6 0 0,-1 0-1 0 0,1 0 0 0 0,0 0 1 0 0,0 0-1 0 0,0 0 0 0 0,0 0 1 0 0,0 0-1 0 0,1 0 1 0 0,-1 0-1 0 0,0 0 0 0 0,1 0 1 0 0,0 0-1 0 0,-1 0 1 0 0,1-1-1 0 0,0 1 0 0 0,0 0 1 0 0,0 0-1 0 0,0-1 0 0 0,0 1 1 0 0,1 0-1 0 0,-1-1 1 0 0,0 0-1 0 0,1 1 0 0 0,-1-1 1 0 0,1 0-1 0 0,-1 1 1 0 0,1-1-1 0 0,0 0 0 0 0,0 0 1 0 0,-1 0-1 0 0,1-1 1 0 0,0 1-1 0 0,0 0 0 0 0,0-1 1 0 0,0 1-1 0 0,0-1 0 0 0,0 0 1 0 0,2 1-1 0 0,5 0 12 0 0,-1-1 0 0 0,0 0-1 0 0,0 0 1 0 0,0-1 0 0 0,0 0-1 0 0,1 0 1 0 0,-1-1 0 0 0,8-3-1 0 0,1-1 6 0 0,0 0 0 0 0,-1-2 0 0 0,0 0 0 0 0,0-1 0 0 0,0 0 0 0 0,-1-1 0 0 0,-1-1 0 0 0,0 0 0 0 0,24-26 0 0 0,-35 33-47 0 0,0-1 0 0 0,0 1-1 0 0,0-1 1 0 0,0 0 0 0 0,-1 0-1 0 0,0 0 1 0 0,0 0 0 0 0,0 0-1 0 0,-1-1 1 0 0,0 1 0 0 0,1-9-1 0 0,-2 11 12 0 0,1 0 0 0 0,-1 0-1 0 0,0 0 1 0 0,-1 1 0 0 0,1-1-1 0 0,-1 0 1 0 0,1 1 0 0 0,-1-1-1 0 0,0 0 1 0 0,0 1 0 0 0,0-1-1 0 0,0 1 1 0 0,0-1 0 0 0,0 1 0 0 0,-1-1-1 0 0,0 1 1 0 0,1 0 0 0 0,-1 0-1 0 0,0 0 1 0 0,0 0 0 0 0,0 0-1 0 0,0 0 1 0 0,0 1 0 0 0,0-1-1 0 0,-4-1 1 0 0,-16-4-551 0 0,13 5-976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92 277 14799 0 0,'-2'-1'679'0'0,"-30"-8"278"0"0,26 8-636 0 0,-1-1 1 0 0,0 0 0 0 0,0 0-1 0 0,1-1 1 0 0,0 0-1 0 0,-9-5 1 0 0,14 8-300 0 0,1-1 1 0 0,0 1-1 0 0,-1-1 0 0 0,1 1 1 0 0,0-1-1 0 0,-1 0 0 0 0,1 1 1 0 0,0-1-1 0 0,0 0 0 0 0,-1 1 1 0 0,1-1-1 0 0,0 0 0 0 0,0 1 1 0 0,0-1-1 0 0,0 0 0 0 0,0 1 1 0 0,0-1-1 0 0,0 0 0 0 0,0 1 1 0 0,0-1-1 0 0,1 1 0 0 0,-1-1 1 0 0,0 0-1 0 0,1 0 1 0 0,5-15 94 0 0,-1 9-124 0 0,-1 0-1 0 0,1 0 1 0 0,0 1 0 0 0,1 0-1 0 0,0 0 1 0 0,-1 0 0 0 0,2 1-1 0 0,10-8 1 0 0,8-3-184 0 0,27-13-1 0 0,-32 18 86 0 0,29-15-290 0 0,88-33 0 0 0,-131 57 409 0 0,0 0-1 0 0,0 0 1 0 0,0 1-1 0 0,0 0 1 0 0,0 0-1 0 0,1 0 1 0 0,7 1 0 0 0,-11 0-6 0 0,-1 1 0 0 0,0-1 0 0 0,1 0 0 0 0,-1 1 0 0 0,0 0 0 0 0,0-1 0 0 0,0 1 0 0 0,1 0 0 0 0,-1 0 0 0 0,0 0 0 0 0,0 0 0 0 0,0 1 0 0 0,-1-1 0 0 0,1 1 0 0 0,0-1 0 0 0,0 1 1 0 0,-1-1-1 0 0,1 1 0 0 0,-1 0 0 0 0,1 0 0 0 0,-1 0 0 0 0,2 4 0 0 0,-1-1 15 0 0,0 0 0 0 0,0 1-1 0 0,0 0 1 0 0,-1-1 0 0 0,0 1 0 0 0,0 0 0 0 0,0-1 0 0 0,-1 1-1 0 0,0 0 1 0 0,0 0 0 0 0,0 0 0 0 0,-1-1 0 0 0,0 1 0 0 0,-2 6-1 0 0,-3 9 46 0 0,-1 0 0 0 0,-13 29-1 0 0,-1-1 27 0 0,13-28-167 0 0,5-14-41 0 0,0 0 0 0 0,0 0 0 0 0,1 0 0 0 0,0 1 0 0 0,0-1 0 0 0,1 1 0 0 0,0-1 0 0 0,0 1 0 0 0,0 14 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1002 9383 0 0,'0'0'431'0'0,"1"-1"-10"0"0,12-8 32 0 0,0 0-1 0 0,-1-1 0 0 0,-1 0 0 0 0,1-1 0 0 0,-2 0 1 0 0,18-23-1 0 0,47-84 2306 0 0,-67 105-2742 0 0,17-33 252 0 0,-2-1 0 0 0,-2-1 0 0 0,26-90 0 0 0,-41 115-284 0 0,49-188-1175 0 0,-50 182 997 0 0,-2 1 1 0 0,0-1 0 0 0,-2 1 0 0 0,-1-1 0 0 0,-5-44 0 0 0,5 70 164 0 0,-1 1 0 0 0,1 0 1 0 0,0 0-1 0 0,-1 0 0 0 0,1 0 1 0 0,-1 0-1 0 0,0 0 0 0 0,0 0 0 0 0,0 0 1 0 0,0 0-1 0 0,0 0 0 0 0,0 0 1 0 0,-1 1-1 0 0,1-1 0 0 0,0 0 1 0 0,-1 1-1 0 0,0-1 0 0 0,1 1 1 0 0,-1-1-1 0 0,0 1 0 0 0,1 0 1 0 0,-4-2-1 0 0,2 3-2 0 0,0-1-1 0 0,0 0 1 0 0,0 1-1 0 0,0-1 1 0 0,0 1 0 0 0,0 0-1 0 0,0 0 1 0 0,0 0-1 0 0,0 0 1 0 0,0 1 0 0 0,1-1-1 0 0,-1 1 1 0 0,0 0-1 0 0,0 0 1 0 0,0 0 0 0 0,-3 1-1 0 0,-3 3 53 0 0,0 1-1 0 0,-1-1 1 0 0,2 1 0 0 0,-1 1-1 0 0,1 0 1 0 0,0 0-1 0 0,0 0 1 0 0,-10 14-1 0 0,-48 73 241 0 0,61-86-248 0 0,-18 31 157 0 0,2 0-1 0 0,-27 70 1 0 0,-19 90 243 0 0,59-173-366 0 0,-73 242 60 0 0,-78 233 102 0 0,149-473-196 0 0,-1-1 0 0 0,-1 0 0 0 0,-1-1 0 0 0,-2 0 0 0 0,0-1 0 0 0,-2-1 1 0 0,0-1-1 0 0,-29 29 0 0 0,3-9-11 0 0,-123 133-82 0 0,165-174-21 0 0,13-11-6646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81 17967 0 0,'-3'-2'321'0'0,"0"-1"0"0"0,-1 1 0 0 0,1 0 0 0 0,-1 0 0 0 0,1 0 0 0 0,-1 0 0 0 0,0 1 0 0 0,0-1-1 0 0,0 1 1 0 0,0 0 0 0 0,0 0 0 0 0,-8 0 0 0 0,55 4-126 0 0,113-25 670 0 0,-22 2-906 0 0,-66 12-589 0 0,9-1-4111 0 0,-54 7-1903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1839 0 0,'0'2'3702'0'0,"-13"20"6388"0"0,-5 1-5066 0 0,2-3-3856 0 0,-5 7-710 0 0,5-7 25 0 0,-17 31 0 0 0,16-22-781 0 0,-27 53-3113 0 0,42-74-1528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295 231 3679 0 0,'-25'15'-255'0'0,"15"-10"1826"0"0,0-1 0 0 0,-14 4-1 0 0,8-5 765 0 0,0 0-1 0 0,-28 2 0 0 0,37-4-2109 0 0,0-1 0 0 0,0-1-1 0 0,-1 0 1 0 0,1 0 0 0 0,0 0 0 0 0,0-1-1 0 0,0 0 1 0 0,0 0 0 0 0,1 0 0 0 0,-1-1-1 0 0,-9-6 1 0 0,12 7-128 0 0,-1-1-1 0 0,1 0 1 0 0,0 0 0 0 0,0-1-1 0 0,1 1 1 0 0,-1-1-1 0 0,1 0 1 0 0,0 0 0 0 0,0 0-1 0 0,0 0 1 0 0,0 0-1 0 0,1-1 1 0 0,0 1 0 0 0,0-1-1 0 0,0 0 1 0 0,0 0 0 0 0,-1-5-1 0 0,3 5-82 0 0,0 0-1 0 0,0 0 1 0 0,0 0 0 0 0,0 0-1 0 0,1 0 1 0 0,0 0 0 0 0,0 0-1 0 0,0 0 1 0 0,0 0-1 0 0,1 1 1 0 0,0-1 0 0 0,0 0-1 0 0,0 1 1 0 0,1 0 0 0 0,-1-1-1 0 0,1 1 1 0 0,0 0-1 0 0,5-4 1 0 0,-1-1-54 0 0,1 1 0 0 0,1 0-1 0 0,-1 0 1 0 0,1 1 0 0 0,1 0 0 0 0,-1 1 0 0 0,11-5 0 0 0,-14 8 21 0 0,0 0 1 0 0,1 1-1 0 0,-1 0 1 0 0,0 0-1 0 0,1 0 1 0 0,0 1 0 0 0,-1 0-1 0 0,1 0 1 0 0,0 1-1 0 0,-1 0 1 0 0,1 0 0 0 0,7 1-1 0 0,-5 1 33 0 0,-1 0 0 0 0,1 0 0 0 0,-1 1 0 0 0,1 0 0 0 0,-1 1 0 0 0,0-1 0 0 0,-1 1 0 0 0,14 9 0 0 0,-2 1 113 0 0,-6-6 85 0 0,-1 0-1 0 0,-1 0 1 0 0,1 2 0 0 0,-1-1-1 0 0,-1 1 1 0 0,13 16-1 0 0,-22-24-178 0 0,0-1 1 0 0,0 0-1 0 0,-1 1 0 0 0,1-1 1 0 0,0 1-1 0 0,-1 0 0 0 0,1-1 0 0 0,-1 1 1 0 0,0-1-1 0 0,1 1 0 0 0,-1 0 1 0 0,0-1-1 0 0,0 1 0 0 0,0 0 0 0 0,0-1 1 0 0,0 1-1 0 0,-1 3 0 0 0,0-2-3 0 0,0 0 0 0 0,-1 0-1 0 0,1 0 1 0 0,-1 0-1 0 0,1-1 1 0 0,-1 1 0 0 0,0 0-1 0 0,-3 3 1 0 0,-3 2-2 0 0,1-1 0 0 0,-1-1 0 0 0,0 1 0 0 0,-16 9-1 0 0,-9 3-162 0 0,-109 64-117 0 0,46-29-3104 0 0,78-47 62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6911 0 0,'-2'1'7968'0'0,"-8"8"-7690"0"0,-1 0-1 0 0,2 1 1 0 0,-1 0-1 0 0,1 1 1 0 0,-8 13 0 0 0,-37 63-186 0 0,44-70 57 0 0,-88 172 462 0 0,72-137-537 0 0,-29 61 6 0 0,-5 10 50 0 0,-84 129 0 0 0,114-209-1982 0 0,16-25 708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15343 0 0,'0'0'1702'0'0,"2"0"-1350"0"0,3 2-208 0 0,0 0 0 0 0,0-1 0 0 0,0 0 0 0 0,0 0 1 0 0,1 0-1 0 0,-1-1 0 0 0,0 0 0 0 0,0 0 1 0 0,1 0-1 0 0,-1 0 0 0 0,8-3 0 0 0,74-23 363 0 0,-36 10-408 0 0,-44 13-98 0 0,1 1 1 0 0,-1-1 0 0 0,0-1 0 0 0,-1 1 0 0 0,8-6 0 0 0,-12 8-22 0 0,0 0 0 0 0,0-1 0 0 0,0 1 0 0 0,0-1-1 0 0,0 1 1 0 0,-1-1 0 0 0,1 0 0 0 0,0 0 0 0 0,-1 0 0 0 0,1 0 0 0 0,-1 0 0 0 0,0 0 0 0 0,0 0-1 0 0,0-1 1 0 0,0 1 0 0 0,0 0 0 0 0,0-1 0 0 0,-1 1 0 0 0,1-4 0 0 0,-1 5 7 0 0,0 1 1 0 0,-1-1-1 0 0,1 0 1 0 0,0 1-1 0 0,-1 0 1 0 0,1-1-1 0 0,-1 1 1 0 0,1-1 0 0 0,-1 1-1 0 0,1 0 1 0 0,-1-1-1 0 0,1 1 1 0 0,-1 0-1 0 0,1-1 1 0 0,-1 1-1 0 0,0 0 1 0 0,1 0-1 0 0,-1-1 1 0 0,1 1-1 0 0,-1 0 1 0 0,0 0-1 0 0,0 0 1 0 0,-15-2-124 0 0,11 3 112 0 0,0 0-1 0 0,0 0 1 0 0,0 0-1 0 0,0 1 1 0 0,1 0-1 0 0,-1 0 1 0 0,-7 4-1 0 0,-29 21-115 0 0,20-11 274 0 0,2 1-1 0 0,0 1 1 0 0,1 0-1 0 0,1 1 1 0 0,1 1-1 0 0,-21 33 1 0 0,30-40-18 0 0,0 0 0 0 0,0 0 0 0 0,-4 15 1 0 0,9-25-112 0 0,1 2 0 0 0,-1-1 0 0 0,1 0 0 0 0,0 0 0 0 0,1 0 0 0 0,-1 0 0 0 0,1 1 0 0 0,0-1 0 0 0,0 0 0 0 0,0 1 0 0 0,0-1 0 0 0,1 0 0 0 0,0 0 0 0 0,0 0 0 0 0,1 5 0 0 0,5 1-805 0 0,2 0-312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5983 0 0,'1'-1'2431'0'0,"0"-4"-1633"0"0,0 0-1 0 0,1 0 1 0 0,0 0 0 0 0,0 1 0 0 0,0-1-1 0 0,3-4 1 0 0,0 2-252 0 0,-1 0 0 0 0,2 0 0 0 0,5-6 0 0 0,8-4-515 0 0,31-23 0 0 0,-22 18 571 0 0,34-30-406 0 0,-28 22-43 0 0,1 1 0 0 0,71-43 0 0 0,-102 70-132 0 0,0 0 0 0 0,0 0 0 0 0,0 0 0 0 0,0 0 0 0 0,0 1 1 0 0,1 0-1 0 0,-1 0 0 0 0,7-1 0 0 0,-10 2-6 0 0,-1 0 0 0 0,1 1 0 0 0,-1-1 0 0 0,1 0 0 0 0,-1 0 0 0 0,1 0 0 0 0,-1 1 0 0 0,1-1 0 0 0,-1 0 0 0 0,0 1 0 0 0,1-1 0 0 0,-1 0 0 0 0,0 1 0 0 0,1-1 0 0 0,-1 0 0 0 0,0 1 0 0 0,1-1 0 0 0,-1 1 0 0 0,0-1 0 0 0,0 0 1 0 0,1 1-1 0 0,-1-1 0 0 0,0 1 0 0 0,0-1 0 0 0,0 1 0 0 0,3 12 166 0 0,-2-3 8 0 0,-1 0 1 0 0,0 0-1 0 0,-1 0 0 0 0,0 0 0 0 0,-4 18 0 0 0,-19 51 791 0 0,14-51-703 0 0,-36 90 291 0 0,40-98-544 0 0,7-13 5 0 0,0-3-39 0 0,-1-3-91 0 0</inkml:trace>
  <inkml:trace contextRef="#ctx0" brushRef="#br0" timeOffset="1">767 0 10135 0 0,'0'2'5640'0'0,"-3"5"-5104"0"0,-1 0 0 0 0,0 0 0 0 0,0 0 0 0 0,-7 9 0 0 0,-10 15-120 0 0,-63 111 577 0 0,4-6-439 0 0,73-116-301 0 0,6-18-125 0 0,2-1-9 0 0,1 1-116 0 0,-1-1 0 0 0,0 1 1 0 0,1-1-1 0 0,-1 1 0 0 0,0-1 0 0 0,1 0 1 0 0,0 0-1 0 0,-1 0 0 0 0,1 0 0 0 0,0 0 1 0 0,0 0-1 0 0,-1 0 0 0 0,1 0 0 0 0,0-1 1 0 0,0 1-1 0 0,0-1 0 0 0,0 1 0 0 0,0-1 1 0 0,0 0-1 0 0,0 0 0 0 0,0 0 0 0 0,0 0 1 0 0,0 0-1 0 0,2-1 0 0 0,8 0-717 0 0,-1-1 0 0 0,23-7 0 0 0,-21 5-474 0 0,14-3-5298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111 133 2759 0 0,'-3'11'15614'0'0,"4"-11"-15373"0"0,13 4 1889 0 0,-9-4-2117 0 0,0 0 1 0 0,0 0-1 0 0,0-1 1 0 0,0 0-1 0 0,5-1 1 0 0,7-4 69 0 0,-1-2 1 0 0,1 0-1 0 0,-2-1 1 0 0,1 0-1 0 0,-1-1 1 0 0,0-1-1 0 0,-1-1 1 0 0,-1 0-1 0 0,0 0 1 0 0,12-16-1 0 0,-17 15-161 0 0,-8 13 68 0 0,0-1-1 0 0,0 1 0 0 0,0 0 1 0 0,0 0-1 0 0,0 0 0 0 0,0-1 0 0 0,0 1 1 0 0,0 0-1 0 0,0 0 0 0 0,0 0 1 0 0,0-1-1 0 0,0 1 0 0 0,0 0 0 0 0,0 0 1 0 0,-1 0-1 0 0,1-1 0 0 0,0 1 1 0 0,0 0-1 0 0,0 0 0 0 0,0 0 0 0 0,0 0 1 0 0,0 0-1 0 0,-1-1 0 0 0,1 1 1 0 0,0 0-1 0 0,0 0 0 0 0,0 0 0 0 0,0 0 1 0 0,0 0-1 0 0,-1 0 0 0 0,1 0 1 0 0,0 0-1 0 0,0-1 0 0 0,0 1 0 0 0,-1 0 1 0 0,1 0-1 0 0,-2 0-26 0 0,0 0 0 0 0,0 0 0 0 0,-1 1 0 0 0,1-1 0 0 0,0 1 0 0 0,0-1 0 0 0,0 1 1 0 0,0-1-1 0 0,0 1 0 0 0,0 0 0 0 0,-2 1 0 0 0,-22 12-37 0 0,0 2 0 0 0,1 0-1 0 0,1 2 1 0 0,-32 30 0 0 0,39-33 74 0 0,-58 57 0 0 0,67-63 0 0 0,-1 1 0 0 0,2 0 0 0 0,-1 1 0 0 0,2-1 0 0 0,-12 24 0 0 0,17-32 8 0 0,0 0-1 0 0,0 1 1 0 0,1-1 0 0 0,-1 1-1 0 0,0-1 1 0 0,1 1 0 0 0,0 0-1 0 0,-1-1 1 0 0,1 1 0 0 0,0-1-1 0 0,0 1 1 0 0,1 0 0 0 0,-1-1-1 0 0,0 1 1 0 0,1-1-1 0 0,0 1 1 0 0,-1-1 0 0 0,1 1-1 0 0,0-1 1 0 0,0 1 0 0 0,1-1-1 0 0,-1 0 1 0 0,0 0 0 0 0,1 1-1 0 0,2 2 1 0 0,0-2 49 0 0,-1 0-1 0 0,1 0 1 0 0,0 0 0 0 0,0 0-1 0 0,0 0 1 0 0,1-1 0 0 0,-1 0 0 0 0,1 0-1 0 0,-1 0 1 0 0,1-1 0 0 0,0 1-1 0 0,7 0 1 0 0,1 1 21 0 0,87 11 1085 0 0,-88-14-1355 0 0,1 1 1 0 0,-1-1-1 0 0,0-1 0 0 0,0 0 0 0 0,1-1 1 0 0,12-3-1 0 0,-11 0-635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5 498 15631 0 0,'0'0'2427'0'0,"-3"-8"-780"0"0,2 6-1450 0 0,1-1 1 0 0,0 0 0 0 0,-1 1-1 0 0,1-1 1 0 0,0 0 0 0 0,0 1-1 0 0,1-1 1 0 0,-1 0 0 0 0,1 1-1 0 0,-1-1 1 0 0,1 1 0 0 0,0-1-1 0 0,1-3 1 0 0,19-35 1009 0 0,-12 25-874 0 0,5-9 83 0 0,1 1 0 0 0,26-32 0 0 0,42-40-192 0 0,-21 25-197 0 0,-47 53-83 0 0,0 0 0 0 0,2 1 0 0 0,0 1 0 0 0,27-20 0 0 0,-40 33 49 0 0,-2 1 1 0 0,0 1 0 0 0,0 0-1 0 0,0 0 1 0 0,0 0-1 0 0,0 0 1 0 0,1 0-1 0 0,-1 1 1 0 0,0-1-1 0 0,0 1 1 0 0,1-1 0 0 0,1 1-1 0 0,-1-1-5 0 0,1 0-5 0 0,11 5-26 0 0,-12-3 37 0 0,0 0 1 0 0,0 1-1 0 0,0 0 0 0 0,0-1 0 0 0,0 1 1 0 0,0 0-1 0 0,0 0 0 0 0,0 1 0 0 0,-1-1 1 0 0,1 1-1 0 0,-1-1 0 0 0,0 1 0 0 0,0 0 0 0 0,0 0 1 0 0,0 0-1 0 0,0 0 0 0 0,-1 0 0 0 0,1 0 1 0 0,-1 0-1 0 0,0 1 0 0 0,0-1 0 0 0,0 0 1 0 0,0 1-1 0 0,0 4 0 0 0,0 8 10 0 0,0 0 0 0 0,-1 0 0 0 0,-1 0 0 0 0,-2 16 0 0 0,2-20-12 0 0,-6 37 8 0 0,4-28 0 0 0,0 0 0 0 0,1 35 0 0 0,3-34 1 0 0,-1-13 0 0 0,0 0 0 0 0,0 0 0 0 0,1-1 0 0 0,1 1 0 0 0,-1 0 0 0 0,1 0 0 0 0,1-1 0 0 0,0 1 0 0 0,5 11 0 0 0,-6-15-53 0 0,1-1-1 0 0,-1 1 1 0 0,1 0 0 0 0,1-1 0 0 0,-1 0 0 0 0,0 0 0 0 0,1 0-1 0 0,0 0 1 0 0,0 0 0 0 0,0-1 0 0 0,1 0 0 0 0,-1 1 0 0 0,1-2-1 0 0,0 1 1 0 0,-1 0 0 0 0,1-1 0 0 0,0 0 0 0 0,1 0 0 0 0,-1-1-1 0 0,0 1 1 0 0,0-1 0 0 0,1 0 0 0 0,7 0 0 0 0,3-1-3814 0 0,-10 0 615 0 0,6 0-3895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40 7831 0 0,'18'-23'531'0'0,"-1"6"2826"0"0,-24 33-1903 0 0,4-5-1377 0 0,-56 104 1056 0 0,-14 33-348 0 0,-36 81-426 0 0,85-175-338 0 0,-84 187 20 0 0,75-176-103 0 0,-66 97 1 0 0,76-130 272 0 0,-2-2 0 0 0,0-1 1 0 0,-2-1-1 0 0,-41 34 0 0 0,56-54 89 0 0,7-8-34 0 0,7-8-107 0 0,25-38-135 0 0,1 2 0 0 0,60-70 0 0 0,-76 98-24 0 0,5-4 19 0 0,1 0 1 0 0,1 2-1 0 0,0 0 0 0 0,37-25 0 0 0,-42 33-7 0 0,1 1 0 0 0,1 0 0 0 0,0 1 0 0 0,0 1 0 0 0,0 0 0 0 0,1 2 0 0 0,32-8 0 0 0,-44 12-10 0 0,0 0 0 0 0,-1 1 0 0 0,1-1 0 0 0,0 1 0 0 0,-1 0 0 0 0,1 1 0 0 0,0-1 0 0 0,-1 1 0 0 0,1 0 0 0 0,-1 0 0 0 0,1 0 0 0 0,-1 1-1 0 0,1-1 1 0 0,-1 1 0 0 0,0 0 0 0 0,0 1 0 0 0,0-1 0 0 0,0 1 0 0 0,0 0 0 0 0,0-1 0 0 0,-1 2 0 0 0,1-1 0 0 0,-1 0 0 0 0,0 1 0 0 0,0-1 0 0 0,0 1 0 0 0,-1 0 0 0 0,1 0-1 0 0,-1 0 1 0 0,0 0 0 0 0,0 1 0 0 0,1 4 0 0 0,2 4 10 0 0,-1 1 0 0 0,-1-1-1 0 0,0 0 1 0 0,-1 1-1 0 0,0 0 1 0 0,-1-1 0 0 0,-1 1-1 0 0,0 0 1 0 0,-1 0 0 0 0,-3 16-1 0 0,0-13 5 0 0,0 3 138 0 0,-14 36 0 0 0,15-49-116 0 0,0-1 0 0 0,0 1 0 0 0,-1-1 0 0 0,0 0 0 0 0,0 0 0 0 0,-1 0 0 0 0,0-1 0 0 0,0 1 0 0 0,-6 4 0 0 0,-4 2 103 0 0,0-1 1 0 0,-1 0-1 0 0,-30 14 0 0 0,-55 18 258 0 0,22-10-259 0 0,70-30-132 0 0,-66 29 178 0 0,63-27-158 0 0,-1-2 1 0 0,1 1-1 0 0,-1-2 1 0 0,-15 2-1 0 0,26-3-31 0 0,1-1-1 0 0,0 0 1 0 0,-1 0-1 0 0,1 0 0 0 0,0 0 1 0 0,-1 0-1 0 0,1 0 1 0 0,0 0-1 0 0,0-1 1 0 0,-1 1-1 0 0,1 0 1 0 0,0-1-1 0 0,0 1 0 0 0,-1-1 1 0 0,1 1-1 0 0,0-1 1 0 0,0 0-1 0 0,0 1 1 0 0,0-1-1 0 0,0 0 1 0 0,-2-2-1 0 0,2 2-15 0 0,1 0 0 0 0,-1-1 0 0 0,0 1 0 0 0,1-1 0 0 0,0 1 0 0 0,-1-1 0 0 0,1 1 0 0 0,0-1 0 0 0,-1 1 0 0 0,1-1 0 0 0,0 1 0 0 0,0-1 0 0 0,0 1 0 0 0,0-1 0 0 0,1-2 0 0 0,1-3-223 0 0,0-1-1 0 0,0 1 1 0 0,1 0-1 0 0,0 0 0 0 0,0 1 1 0 0,6-9-1 0 0,5-4-4113 0 0,3-1-1408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 9671 0 0,'-7'-1'1004'0'0,"3"0"-811"0"0,-1 1-1 0 0,0 1 1 0 0,0-1-1 0 0,1 1 1 0 0,-1 0-1 0 0,1 0 0 0 0,-1 0 1 0 0,1 1-1 0 0,-1-1 1 0 0,-3 3-1 0 0,-9 5 801 0 0,-17 11 0 0 0,25-15-1072 0 0,-10 7 223 0 0,0 1-1 0 0,-34 29 0 0 0,46-34-81 0 0,0-1 0 0 0,0 1 0 0 0,1 0 0 0 0,0 0 0 0 0,1 0 0 0 0,0 1 0 0 0,0 0 0 0 0,1 0 0 0 0,-4 12 0 0 0,6-15-31 0 0,0 1 1 0 0,0-1-1 0 0,1 0 0 0 0,0 0 1 0 0,1 1-1 0 0,-1-1 1 0 0,1 0-1 0 0,0 1 1 0 0,1-1-1 0 0,0 1 1 0 0,1 6-1 0 0,-1-9 55 0 0,0 0-1 0 0,1 0 1 0 0,0 0-1 0 0,-1-1 1 0 0,1 1-1 0 0,0 0 1 0 0,1-1-1 0 0,-1 1 1 0 0,1-1 0 0 0,-1 0-1 0 0,1 1 1 0 0,0-1-1 0 0,0-1 1 0 0,1 1-1 0 0,-1 0 1 0 0,1-1-1 0 0,5 3 1 0 0,-4-2 18 0 0,0-1 0 0 0,1 0 1 0 0,0 0-1 0 0,-1 0 0 0 0,1-1 0 0 0,0 0 0 0 0,0 0 1 0 0,0-1-1 0 0,0 1 0 0 0,0-1 0 0 0,0 0 1 0 0,0-1-1 0 0,0 0 0 0 0,0 0 0 0 0,-1 0 1 0 0,1 0-1 0 0,0-1 0 0 0,-1 0 0 0 0,8-4 0 0 0,-7 3-40 0 0,0 0-1 0 0,0 0 0 0 0,0-1 1 0 0,0 0-1 0 0,-1-1 0 0 0,1 1 0 0 0,-1-1 1 0 0,0 0-1 0 0,0 0 0 0 0,-1 0 0 0 0,0-1 1 0 0,0 0-1 0 0,0 0 0 0 0,-1 0 0 0 0,1 0 1 0 0,1-7-1 0 0,-2 5-44 0 0,-1 0 0 0 0,0-1 0 0 0,0 1 0 0 0,-1-1 0 0 0,-1 0 0 0 0,1 1-1 0 0,-1-1 1 0 0,0 1 0 0 0,-3-12 0 0 0,-1-4-247 0 0,-16-45-1 0 0,12 45-198 0 0,-2-15-3291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4607 0 0,'0'0'760'0'0,"-1"2"1111"0"0,0 3-1000 0 0,-1-1 0 0 0,1 0 0 0 0,-1 0 0 0 0,-1 1 0 0 0,1-1 0 0 0,0-1 0 0 0,-6 8 0 0 0,-27 25 1029 0 0,8-7-1551 0 0,7-7-36 0 0,2 2-1 0 0,-19 31 0 0 0,31-45-151 0 0,1 0 0 0 0,0 1 0 0 0,0 0-1 0 0,1 0 1 0 0,1 0 0 0 0,0 0 0 0 0,0 1-1 0 0,-2 18 1 0 0,5-28-107 0 0,0 0 0 0 0,0 1 0 0 0,0-1 0 0 0,0 0 0 0 0,0 0-1 0 0,1 0 1 0 0,-1 0 0 0 0,1 0 0 0 0,-1 0 0 0 0,1 0 0 0 0,0 0 0 0 0,-1-1 0 0 0,1 1 0 0 0,0 0-1 0 0,0 0 1 0 0,1 0 0 0 0,-1-1 0 0 0,0 1 0 0 0,0-1 0 0 0,1 1 0 0 0,-1-1 0 0 0,1 1-1 0 0,0-1 1 0 0,3 2 0 0 0,1 1 130 0 0,1-2 0 0 0,0 1 1 0 0,0-1-1 0 0,0 0 0 0 0,11 2 0 0 0,-6-1-9 0 0,-3-2-71 0 0,1 1 1 0 0,-1-1-1 0 0,1-1 1 0 0,0 0-1 0 0,-1 0 1 0 0,1-1-1 0 0,0 0 1 0 0,-1 0-1 0 0,1-1 1 0 0,16-6-1 0 0,-22 6-92 0 0,0-1 0 0 0,1 1 0 0 0,-1-1-1 0 0,-1 0 1 0 0,1 0 0 0 0,0-1 0 0 0,-1 1 0 0 0,1-1-1 0 0,-1 0 1 0 0,5-8 0 0 0,2-4-511 0 0,11-29-1 0 0,1 2-2916 0 0,-12 26-1253 0 0,0-1-1241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 4143 0 0,'1'5'130'0'0,"0"0"0"0"0,0 0 0 0 0,-1 0 0 0 0,0 1 0 0 0,0-1 0 0 0,0 0-1 0 0,0 0 1 0 0,-1 0 0 0 0,0 1 0 0 0,0-1 0 0 0,-1 0 0 0 0,1 0 0 0 0,-1 0-1 0 0,-2 4 1 0 0,0 1 1226 0 0,-1-1-1 0 0,0 0 1 0 0,0-1-1 0 0,-1 1 0 0 0,0-1 1 0 0,-10 10-1 0 0,-12 10 539 0 0,-36 25 0 0 0,63-52-1238 0 0,2-3-640 0 0,-1 0-1 0 0,0 1 0 0 0,1-1 1 0 0,-1 0-1 0 0,1 0 0 0 0,0 1 1 0 0,-1-1-1 0 0,1 0 0 0 0,0 1 1 0 0,0-1-1 0 0,0 0 0 0 0,0 1 1 0 0,3-3-1 0 0,19-18 234 0 0,-16 16-225 0 0,153-123-270 0 0,-150 121 231 0 0,41-25-102 0 0,-45 30 106 0 0,0-1 0 0 0,0 2-1 0 0,0-1 1 0 0,1 1 0 0 0,-1 0 0 0 0,12-2 0 0 0,-16 3 21 0 0,-1 1 1 0 0,1 0-1 0 0,0 0 0 0 0,0 0 1 0 0,0 0-1 0 0,0 0 0 0 0,0 1 0 0 0,0-1 1 0 0,0 1-1 0 0,-1-1 0 0 0,1 1 1 0 0,0-1-1 0 0,0 1 0 0 0,-1 0 0 0 0,1 0 1 0 0,0 0-1 0 0,-1 0 0 0 0,3 2 1 0 0,-2-1 32 0 0,0 0 1 0 0,0 1-1 0 0,0 0 1 0 0,0-1-1 0 0,0 1 1 0 0,0 0-1 0 0,-1 0 1 0 0,1 0-1 0 0,1 5 1 0 0,0 5 92 0 0,0-1 0 0 0,-1 1 0 0 0,0-1 0 0 0,0 18 0 0 0,-2 78-347 0 0,3-99-2313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104 298 6447 0 0,'0'0'586'0'0,"0"2"-486"0"0,-6 16-680 0 0,3-13 1633 0 0,0 0 1 0 0,-1 0-1 0 0,-7 8 1 0 0,7-8-29 0 0,-1-1-1 0 0,0 1 1 0 0,0-1-1 0 0,0 0 1 0 0,-1 0 0 0 0,-8 4-1 0 0,13-7-941 0 0,1-1-1 0 0,-1 0 1 0 0,0 1 0 0 0,0-1-1 0 0,1 0 1 0 0,-1 0 0 0 0,0 1-1 0 0,1-1 1 0 0,-1 0-1 0 0,0 0 1 0 0,0 0 0 0 0,0 0-1 0 0,1 0 1 0 0,-1 0-1 0 0,0 0 1 0 0,0 0 0 0 0,1-1-1 0 0,-1 1 1 0 0,0 0-1 0 0,0 0 1 0 0,1-1 0 0 0,-1 1-1 0 0,0 0 1 0 0,1-1-1 0 0,-1 1 1 0 0,0-1 0 0 0,-1 0-11 0 0,1-1 1 0 0,0 1 0 0 0,1 0-1 0 0,-1-1 1 0 0,0 1 0 0 0,0 0 0 0 0,0-1-1 0 0,1 0 1 0 0,-1 1 0 0 0,1-1-1 0 0,-1-2 1 0 0,0-4-22 0 0,0 1 0 0 0,0-1 1 0 0,1 1-1 0 0,1-13 0 0 0,1 7-109 0 0,1-1 1 0 0,1 1-1 0 0,-1 0 1 0 0,2 0-1 0 0,0 0 1 0 0,1 1-1 0 0,11-19 1 0 0,-5 11-222 0 0,2 1 1 0 0,0 0-1 0 0,27-27 0 0 0,-32 38 90 0 0,0 0-1 0 0,0 0 0 0 0,0 1 1 0 0,1 1-1 0 0,0 0 1 0 0,0 0-1 0 0,1 1 0 0 0,20-7 1 0 0,-16 7 150 0 0,0 1 0 0 0,0 1 0 0 0,1 1-1 0 0,-1 0 1 0 0,1 1 0 0 0,17 1 0 0 0,-9 1 41 0 0,5-1 122 0 0,0 2 1 0 0,31 6-1 0 0,-53-7-21 0 0,0 1 1 0 0,1 0-1 0 0,-1 0 1 0 0,0 1-1 0 0,0 0 1 0 0,0 0-1 0 0,0 1 1 0 0,-1-1 0 0 0,1 2-1 0 0,-1-1 1 0 0,0 1-1 0 0,0-1 1 0 0,5 7-1 0 0,-10-8-41 0 0,1-1-1 0 0,-1 1 1 0 0,1-1 0 0 0,-1 1-1 0 0,0-1 1 0 0,0 1-1 0 0,0 0 1 0 0,0-1 0 0 0,-1 1-1 0 0,1 0 1 0 0,-1 0-1 0 0,0 0 1 0 0,1-1-1 0 0,-1 1 1 0 0,-1 0 0 0 0,1 0-1 0 0,0 0 1 0 0,-1-1-1 0 0,1 1 1 0 0,-1 0 0 0 0,0 0-1 0 0,0-1 1 0 0,0 1-1 0 0,0 0 1 0 0,-2 2 0 0 0,-3 6 74 0 0,0 0 0 0 0,0-1 0 0 0,-2 0 1 0 0,-11 13-1 0 0,-9 6-134 0 0,-1-1 0 0 0,-1-2 0 0 0,-61 40 0 0 0,82-60-94 0 0,-1 0 0 0 0,0-1 1 0 0,-19 8-1 0 0,26-12-176 0 0,-1 1 0 0 0,0-1 0 0 0,0 0 0 0 0,0 0 0 0 0,0-1 0 0 0,0 1 0 0 0,0-1 0 0 0,0 0 0 0 0,0 0 0 0 0,0 0 0 0 0,0-1 0 0 0,0 1 0 0 0,-7-3 0 0 0,0-2-1808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1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13991 0 0,'0'0'1268'0'0,"-1"2"-1041"0"0,-55 98-15 0 0,-78 106 0 0 0,52-85-155 0 0,21-32-51 0 0,12-17-325 0 0,-54 105 0 0 0,97-165 23 0 0,0 1-1 0 0,1 0 1 0 0,0 1-1 0 0,1-1 0 0 0,0 1 1 0 0,-1 16-1 0 0,4-11-4507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1430 1 4607 0 0,'0'0'615'0'0,"-2"1"498"0"0,-41 32 4439 0 0,-1-3-3999 0 0,-39 30-1114 0 0,46-30-278 0 0,-1-1-1 0 0,-2-2 1 0 0,0-2-1 0 0,-57 25 1 0 0,-280 123 204 0 0,329-154-343 0 0,-1-3-1 0 0,0-1 1 0 0,-1-3 0 0 0,-65 8-1 0 0,81-15-2 0 0,-1-2 0 0 0,-40-1 0 0 0,61-3-3 0 0,1 0 0 0 0,-1-1 0 0 0,1 0 0 0 0,0-1 0 0 0,0 0 1 0 0,0-1-1 0 0,0 0 0 0 0,-20-11 0 0 0,31 13-16 0 0,-1 0 1 0 0,0 0-1 0 0,1 0 0 0 0,0 0 1 0 0,-1 0-1 0 0,1 0 1 0 0,0-1-1 0 0,0 1 1 0 0,1-1-1 0 0,-1 0 1 0 0,0 1-1 0 0,1-1 1 0 0,-1 0-1 0 0,1 0 1 0 0,0 0-1 0 0,0 0 0 0 0,0 0 1 0 0,1 0-1 0 0,-1 0 1 0 0,1 0-1 0 0,-1 0 1 0 0,1-1-1 0 0,0 1 1 0 0,0 0-1 0 0,1 0 1 0 0,-1 0-1 0 0,2-6 1 0 0,0 0-78 0 0,0 0 0 0 0,1 1 0 0 0,0-1 0 0 0,0 1 0 0 0,1 0 0 0 0,0 0 0 0 0,1 0 0 0 0,8-11 0 0 0,-2 5 8 0 0,1 0-1 0 0,1 1 1 0 0,0 1 0 0 0,1 0 0 0 0,0 1 0 0 0,1 0 0 0 0,0 2 0 0 0,1-1 0 0 0,0 2 0 0 0,0 0-1 0 0,29-9 1 0 0,-24 9 104 0 0,1 2 1 0 0,0 0-1 0 0,0 1 0 0 0,39-2 0 0 0,-57 7-16 0 0,1 0-1 0 0,0 0 0 0 0,-1 1 1 0 0,1 0-1 0 0,0 0 1 0 0,-1 0-1 0 0,1 1 0 0 0,-1 0 1 0 0,0-1-1 0 0,1 2 1 0 0,-1-1-1 0 0,0 0 0 0 0,0 1 1 0 0,0 0-1 0 0,-1 0 1 0 0,1 0-1 0 0,4 5 0 0 0,5 7 44 0 0,-1 0 0 0 0,0 0-1 0 0,9 18 1 0 0,-3-5 128 0 0,77 105 354 0 0,-84-119-401 0 0,1 0-1 0 0,1 0 1 0 0,0-1-1 0 0,20 15 1 0 0,-24-21-29 0 0,1-1 1 0 0,0 0 0 0 0,0 0 0 0 0,1-1 0 0 0,0 0 0 0 0,-1-1 0 0 0,23 5 0 0 0,-11-5 61 0 0,0-1 1 0 0,0-1-1 0 0,0-1 0 0 0,0-1 0 0 0,0-1 1 0 0,21-3-1 0 0,129-33 1004 0 0,-119 23-874 0 0,-14 6-97 0 0,0 2 0 0 0,67-1 0 0 0,-101 6-207 0 0,0 1 0 0 0,0 0 0 0 0,0 1-1 0 0,-1-1 1 0 0,1 1 0 0 0,6 1 0 0 0,3 6-58 0 0,-12-7-30 0 0,-1 0-1 0 0,0 0 0 0 0,0 0 1 0 0,0 0-1 0 0,0 1 1 0 0,0-1-1 0 0,0 0 0 0 0,0 1 1 0 0,-1-1-1 0 0,1 1 0 0 0,0-1 1 0 0,-1 1-1 0 0,1-1 1 0 0,-1 1-1 0 0,0-1 0 0 0,1 1 1 0 0,-1-1-1 0 0,0 1 1 0 0,0 0-1 0 0,0-1 0 0 0,0 1 1 0 0,0-1-1 0 0,0 1 0 0 0,-1 0 1 0 0,1 1-1 0 0,-5 11-6429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5063 0 0,'0'0'664'0'0,"-2"1"480"0"0,-1 1-621 0 0,-3 2 129 0 0,1-1 1 0 0,1 1-1 0 0,-1 0 0 0 0,0 0 1 0 0,1 0-1 0 0,-6 7 1 0 0,-9 17 266 0 0,1 1 1 0 0,-24 52 0 0 0,-18 66 489 0 0,34-78-1085 0 0,-35 100 148 0 0,-17 41-166 0 0,46-132-201 0 0,10-23 4 0 0,-49 90 0 0 0,50-113-49 0 0,-35 40-1 0 0,13-18-61 0 0,29-33 7 0 0,11-16-127 0 0,0 0 0 0 0,0-1-1 0 0,-1 1 1 0 0,1-1 0 0 0,-8 7 0 0 0,9-9-322 0 0,-12-16-3745 0 0,7-4 2630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80 2759 0 0,'-3'0'207'0'0,"-7"3"138"0"0,1 0 0 0 0,-1 0 0 0 0,-10 6 1 0 0,15-7 883 0 0,1 1 0 0 0,0 0 0 0 0,-1 0 0 0 0,1 0 1 0 0,-5 5 2743 0 0,9-5-2861 0 0,-1 7-715 0 0,0-7-143 0 0,3-3-228 0 0,-1 0 1 0 0,0 0-1 0 0,0 1 1 0 0,0-1 0 0 0,0 0-1 0 0,0 1 1 0 0,0-1 0 0 0,0 1-1 0 0,0-1 1 0 0,0 1 0 0 0,1 1-1 0 0,4 2 23 0 0,1-2-2 0 0,1 1 0 0 0,-1-2 0 0 0,0 1 0 0 0,1-1 0 0 0,-1 0 0 0 0,15 0 0 0 0,46-5 241 0 0,-35 1-143 0 0,72-7 282 0 0,0-5 0 0 0,125-33-1 0 0,17-6 198 0 0,-180 44-1536 0 0,118-2 0 0 0,-171 12-896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35 3679 0 0,'-3'0'8930'0'0,"-3"1"-8706"0"0,0 0 1 0 0,0 0-1 0 0,0 0 1 0 0,1 1-1 0 0,-1 0 1 0 0,0 0-1 0 0,0 0 1 0 0,1 1 0 0 0,0 0-1 0 0,-1 0 1 0 0,1 0-1 0 0,-6 6 1 0 0,-8 6-139 0 0,-29 32 1 0 0,38-36-26 0 0,0 0 0 0 0,1 0 0 0 0,1 1 0 0 0,-11 19 0 0 0,15-24 39 0 0,1 1-1 0 0,0-1 0 0 0,0 1 1 0 0,0 0-1 0 0,1 0 0 0 0,0 0 0 0 0,1 1 1 0 0,0-1-1 0 0,0 9 0 0 0,1-15-54 0 0,0-1 0 0 0,0 1 0 0 0,1-1 0 0 0,-1 1-1 0 0,1-1 1 0 0,-1 1 0 0 0,1-1 0 0 0,-1 1 0 0 0,1-1 0 0 0,0 0 0 0 0,-1 1-1 0 0,1-1 1 0 0,0 0 0 0 0,0 0 0 0 0,0 1 0 0 0,0-1 0 0 0,0 0-1 0 0,1 0 1 0 0,-1 0 0 0 0,0 0 0 0 0,0 0 0 0 0,1-1 0 0 0,-1 1 0 0 0,2 1-1 0 0,2 0 51 0 0,-1-1 1 0 0,1 1-1 0 0,-1-1 0 0 0,1 1 0 0 0,0-1 0 0 0,5 0 0 0 0,12-1 102 0 0,0 0 0 0 0,0-1 0 0 0,1-2 0 0 0,-1 0 0 0 0,-1-1 0 0 0,1-2 0 0 0,-1 0 0 0 0,26-11 0 0 0,-38 13-180 0 0,0 0 0 0 0,0-1 0 0 0,0 0 0 0 0,0-1 0 0 0,-1 0 0 0 0,1 0 0 0 0,-2-1 0 0 0,1 0-1 0 0,-1 0 1 0 0,0-1 0 0 0,0 0 0 0 0,8-14 0 0 0,-13 19-10 0 0,-1-1 0 0 0,1 0-1 0 0,-1 1 1 0 0,0-1 0 0 0,0 0-1 0 0,0 0 1 0 0,-1 0 0 0 0,0 1-1 0 0,1-1 1 0 0,-1 0 0 0 0,-1 0-1 0 0,1 0 1 0 0,0 0 0 0 0,-1 0-1 0 0,0 1 1 0 0,0-1 0 0 0,0 0-1 0 0,-2-4 1 0 0,1 2-14 0 0,-1 0 1 0 0,0 1-1 0 0,0-1 0 0 0,0 0 1 0 0,-1 1-1 0 0,0 0 0 0 0,0 0 1 0 0,0 0-1 0 0,-1 0 0 0 0,-5-4 1 0 0,1 2-136 0 0,0 1 1 0 0,-1 1 0 0 0,1 0-1 0 0,-1 0 1 0 0,0 1 0 0 0,0 1-1 0 0,-12-4 1 0 0,-73-10-2178 0 0,78 15 1558 0 0,15 1 12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 11831 0 0,'0'0'1075'0'0,"-13"3"-295"0"0,2 0 427 0 0,-1-1 1 0 0,-16 1-1 0 0,17-2-605 0 0,-1 2-159 0 0,0-1 1 0 0,0 1-1 0 0,0 1 1 0 0,-14 6-1 0 0,-34 19-351 0 0,-8 4-96 0 0,-1-7 4 0 0,0-3 0 0 0,-91 16 0 0 0,151-37-37 0 0,0-1 1 0 0,0 0-1 0 0,0-1 0 0 0,-1 0 1 0 0,1 0-1 0 0,0-1 0 0 0,-12-2 0 0 0,19 3-22 0 0,-1-1 0 0 0,0 0 1 0 0,0 0-1 0 0,1 0 0 0 0,-1 0 0 0 0,1 0 0 0 0,-1-1 0 0 0,1 1 0 0 0,0-1 0 0 0,-1 1 0 0 0,1-1 0 0 0,0 0 0 0 0,0 0 0 0 0,0 0 0 0 0,0 0 0 0 0,0 0 0 0 0,1 0 0 0 0,-1-1 0 0 0,1 1 0 0 0,-1-1 0 0 0,1 1 0 0 0,0-1 0 0 0,0 1 0 0 0,0-1 0 0 0,0 0 0 0 0,1 1 0 0 0,-2-4 0 0 0,2 1-150 0 0,-1 0 0 0 0,1 0 0 0 0,0 0-1 0 0,0 0 1 0 0,1-10 0 0 0,-1 14-87 0 0,1-1 28 0 0,-1 1 133 0 0,-2 5 85 0 0,-7 15 138 0 0,-11 25 325 0 0,-63 137 1381 0 0,48-101-916 0 0,34-79-504 0 0,1 1-288 0 0,0-1-83 0 0,0-1-1 0 0,0 0 1 0 0,-1 1-1 0 0,1-1 0 0 0,0 1 1 0 0,0-1-1 0 0,0 0 0 0 0,0 1 1 0 0,0-1-1 0 0,0 0 1 0 0,0 1-1 0 0,0-1 0 0 0,0 1 1 0 0,0-1-1 0 0,0 0 0 0 0,0 1 1 0 0,0-1-1 0 0,0 1 1 0 0,0-1-1 0 0,1 0 0 0 0,-1 1 1 0 0,0-1-1 0 0,0 1 1 0 0,4 0-2 0 0,-1 0 0 0 0,1 0 1 0 0,-1 0-1 0 0,1-1 0 0 0,0 1 1 0 0,-1-1-1 0 0,1 0 0 0 0,-1 0 1 0 0,1 0-1 0 0,-1 0 0 0 0,7-2 1 0 0,43-12-186 0 0,-52 13 169 0 0,54-17-352 0 0,-32 9 252 0 0,0 1 1 0 0,1 1-1 0 0,0 1 0 0 0,35-3 1 0 0,-43 8 222 0 0,0 1 1 0 0,-1 0 0 0 0,1 1-1 0 0,0 1 1 0 0,-1 0-1 0 0,0 2 1 0 0,1-1-1 0 0,14 7 1 0 0,-23-7-20 0 0,1 0 0 0 0,0 1 0 0 0,-1 0 1 0 0,0 0-1 0 0,0 1 0 0 0,0-1 0 0 0,-1 2 0 0 0,0-1 1 0 0,0 1-1 0 0,0 0 0 0 0,0 0 0 0 0,-1 0 0 0 0,0 1 1 0 0,-1 0-1 0 0,1 0 0 0 0,5 14 0 0 0,-8-17-44 0 0,-1-1-1 0 0,1 1 0 0 0,-1 0 1 0 0,0 0-1 0 0,-1-1 0 0 0,1 1 1 0 0,-1 0-1 0 0,0 0 0 0 0,1 0 1 0 0,-2 0-1 0 0,1-1 0 0 0,0 1 1 0 0,-1 0-1 0 0,0 0 1 0 0,0 0-1 0 0,-2 5 0 0 0,1-4 2 0 0,-1 0-1 0 0,1-1 0 0 0,-1 0 0 0 0,0 0 1 0 0,-1 0-1 0 0,1 0 0 0 0,0 0 0 0 0,-1-1 1 0 0,0 1-1 0 0,0-1 0 0 0,0 0 1 0 0,-5 3-1 0 0,-45 30 202 0 0,29-19-130 0 0,0-1 0 0 0,-52 24 0 0 0,56-31-93 0 0,0-1 0 0 0,0-2 0 0 0,0 0 0 0 0,-1-1-1 0 0,-27 2 1 0 0,16-3 35 0 0,10-1-32 0 0,-29-1 0 0 0,51-2-96 0 0,4-1-1414 0 0,11-9-3866 0 0,7-2-1795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 1375 0 0,'9'-12'14538'0'0,"-11"26"-13670"0"0,-5 16-416 0 0,-1-1 1 0 0,-17 39 0 0 0,-1 6-305 0 0,17-48-55 0 0,4-13-35 0 0,1 0 1 0 0,0 0-1 0 0,-2 26 1 0 0,3-20 112 0 0,3-16-661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3679 0 0,'0'0'7370'0'0,"1"3"-6574"0"0,-1 8-573 0 0,0 1 1 0 0,0 0-1 0 0,-1-1 1 0 0,-2 13-1 0 0,-13 50 125 0 0,10-50-219 0 0,-40 140 465 0 0,24-92-372 0 0,-154 414 594 0 0,111-339-744 0 0,59-133-344 0 0,-1 1 0 0 0,2 0-1 0 0,0 0 1 0 0,-5 27 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 13359 0 0,'-53'-26'3576'0'0,"50"37"-2610"0"0,3-10-963 0 0,0-1 1 0 0,0 0 0 0 0,0 0-1 0 0,0 0 1 0 0,0 0-1 0 0,0 0 1 0 0,0 1 0 0 0,0-1-1 0 0,0 0 1 0 0,0 0 0 0 0,0 0-1 0 0,0 0 1 0 0,0 0 0 0 0,0 1-1 0 0,0-1 1 0 0,0 0 0 0 0,0 0-1 0 0,0 0 1 0 0,0 0 0 0 0,0 0-1 0 0,0 1 1 0 0,1-1 0 0 0,-1 0-1 0 0,0 0 1 0 0,0 0 0 0 0,0 0-1 0 0,0 0 1 0 0,0 0 0 0 0,0 1-1 0 0,0-1 1 0 0,1 0 0 0 0,-1 0-1 0 0,0 0 1 0 0,0 0 0 0 0,6 5 11 0 0,-1-1 1 0 0,1 0-1 0 0,0 0 1 0 0,0-1 0 0 0,1 0-1 0 0,-1 0 1 0 0,1 0 0 0 0,-1-1-1 0 0,1 0 1 0 0,0 0 0 0 0,0-1-1 0 0,0 1 1 0 0,0-2 0 0 0,7 1-1 0 0,15 0-3 0 0,-1-1 0 0 0,33-6 0 0 0,-42 4-278 0 0,144-12 1077 0 0,-81 12-1759 0 0,0 7-3747 0 0,-43 0-979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9671 0 0,'0'0'6191'0'0,"-2"1"-5663"0"0,-46 37 12 0 0,12-15-487 0 0,10-7-35 0 0,0 0 0 0 0,-39 16 0 0 0,26-15-8 0 0,39-17-10 0 0,0 0 0 0 0,0 0 0 0 0,0 0 0 0 0,-1 0 0 0 0,1 0 0 0 0,0 0 0 0 0,0 0 0 0 0,0 0 0 0 0,0 0 0 0 0,0 0 0 0 0,0 0 0 0 0,0 0 0 0 0,-1 0 0 0 0,1 0 0 0 0,0 0 0 0 0,0 0 0 0 0,0 0 0 0 0,0 0 0 0 0,0 1 0 0 0,0-1 0 0 0,0 0 0 0 0,0 0 0 0 0,-1 0 0 0 0,1 0 0 0 0,0 0 0 0 0,0 0 0 0 0,0 0 0 0 0,0 0 0 0 0,0 0 0 0 0,0 1 0 0 0,0-1 0 0 0,0 0 0 0 0,0 0 0 0 0,0 0 0 0 0,0 0 0 0 0,0 0 0 0 0,0 0 0 0 0,0 0 0 0 0,0 1 0 0 0,0-1 0 0 0,0 0 0 0 0,0 0 0 0 0,0 0 0 0 0,0 0 0 0 0,0 0 0 0 0,0 0 0 0 0,0 1 0 0 0,0-1 0 0 0,0 0 0 0 0,0 0 0 0 0,0 0 0 0 0,0 0 0 0 0,8 4 0 0 0,12 1 0 0 0,-17-5-1 0 0,115 26-488 0 0,-104-22 446 0 0,-1 1 0 0 0,1 1 0 0 0,-1 0 0 0 0,0 1 0 0 0,-1 0-1 0 0,17 13 1 0 0,-13-9 46 0 0,-1 1 0 0 0,-1 1 0 0 0,22 25 0 0 0,-34-36 24 0 0,-1 0-1 0 0,0-1 1 0 0,1 1-1 0 0,-1 0 1 0 0,0 0-1 0 0,0 0 0 0 0,0 1 1 0 0,0-1-1 0 0,0 0 1 0 0,-1 0-1 0 0,1 0 1 0 0,-1 1-1 0 0,1-1 1 0 0,-1 0-1 0 0,0 0 0 0 0,0 1 1 0 0,0-1-1 0 0,0 0 1 0 0,0 1-1 0 0,-1-1 1 0 0,1 0-1 0 0,0 1 1 0 0,-1-1-1 0 0,0 0 1 0 0,0 0-1 0 0,0 0 0 0 0,0 0 1 0 0,0 0-1 0 0,0 0 1 0 0,0 0-1 0 0,-3 3 1 0 0,0-1 52 0 0,0-1 1 0 0,0 0 0 0 0,0 1 0 0 0,0-1 0 0 0,0-1 0 0 0,-1 1-1 0 0,1-1 1 0 0,-1 0 0 0 0,0 0 0 0 0,0 0 0 0 0,0-1-1 0 0,-9 2 1 0 0,-56 6 354 0 0,0-3-1 0 0,-81-3 1 0 0,144-3-439 0 0,-2 0-262 0 0,0-1-1 0 0,1 0 1 0 0,-1-1-1 0 0,-10-2 1 0 0,6-6-10044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27 5983 0 0,'2'-3'464'0'0,"-1"1"-377"0"0,11-15 269 0 0,-11 16 1028 0 0,7-1 1702 0 0,-8 2-2984 0 0,1 0 1 0 0,-1-1 0 0 0,1 1 0 0 0,-1 0-1 0 0,1 0 1 0 0,-1 0 0 0 0,0 0 0 0 0,1 0-1 0 0,-1 0 1 0 0,1 0 0 0 0,-1 0 0 0 0,1 0-1 0 0,-1 0 1 0 0,1 0 0 0 0,-1 0-1 0 0,1 0 1 0 0,-1 0 0 0 0,1 1 0 0 0,-1-1-1 0 0,1 0 1 0 0,-1 0 0 0 0,1 0 0 0 0,-1 1-1 0 0,0-1 1 0 0,1 0 0 0 0,-1 0 0 0 0,0 1-1 0 0,1-1 1 0 0,-1 1 0 0 0,0-1-1 0 0,1 0 1 0 0,-1 1 0 0 0,2 1-85 0 0,-1-1 1 0 0,0 1-1 0 0,0 0 0 0 0,-1-1 0 0 0,1 1 1 0 0,0 0-1 0 0,0 0 0 0 0,-1 0 1 0 0,1-1-1 0 0,-1 1 0 0 0,0 0 0 0 0,1 0 1 0 0,-1 0-1 0 0,0 0 0 0 0,0 0 1 0 0,0 0-1 0 0,-1 0 0 0 0,1 0 1 0 0,0 0-1 0 0,-1 2 0 0 0,-2 6 36 0 0,0 1 0 0 0,-6 13 0 0 0,6-17-23 0 0,-154 311 950 0 0,90-193-386 0 0,-70 117 288 0 0,54-100-560 0 0,36-51-241 0 0,41-75-146 0 0,7-13 290 0 0,-2 1-3157 0 0,5-3 1362 0 0,13 0-21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52 10591 0 0,'0'0'964'0'0,"2"0"-633"0"0,12 1 777 0 0,2 2-341 0 0,0-2 1 0 0,0 0-1 0 0,0 0 0 0 0,1-2 1 0 0,28-4-1 0 0,-18 0-486 0 0,-10 2-201 0 0,1-1 0 0 0,-2-1 0 0 0,23-9 0 0 0,-18 5-289 0 0,-19 7 112 0 0,-1 1-221 0 0,-10-2-2066 0 0,1 1 2296 0 0,1 0 0 0 0,-1 1 0 0 0,1 0 0 0 0,-1 1 0 0 0,0 0 0 0 0,1 0 0 0 0,-1 0 0 0 0,1 1 0 0 0,-1 0 0 0 0,-10 3 0 0 0,-8 4-340 0 0,-48 20 0 0 0,58-21 688 0 0,0 0 0 0 0,1 2 0 0 0,0 0 0 0 0,1 0 0 0 0,-1 2 0 0 0,2 0 0 0 0,-23 22 0 0 0,31-28-115 0 0,1 1 0 0 0,0 0 0 0 0,0 0-1 0 0,0 0 1 0 0,0 0 0 0 0,1 1 0 0 0,0-1 0 0 0,1 1-1 0 0,-3 9 1 0 0,4-10-95 0 0,0-1 0 0 0,0 1-1 0 0,1 0 1 0 0,0-1 0 0 0,0 1 0 0 0,1-1-1 0 0,-1 1 1 0 0,1-1 0 0 0,0 1-1 0 0,1-1 1 0 0,-1 0 0 0 0,1 1 0 0 0,4 7-1 0 0,-3-6-18 0 0,2 0 0 0 0,-1-1 0 0 0,0 1 0 0 0,1-1 0 0 0,1 0 0 0 0,-1 0 0 0 0,1 0 0 0 0,0-1 0 0 0,0 1 0 0 0,11 6 0 0 0,-12-9-96 0 0,0 0 0 0 0,1 0 0 0 0,-1-1 0 0 0,0 1 0 0 0,1-1 1 0 0,0-1-1 0 0,-1 1 0 0 0,1-1 0 0 0,0 0 0 0 0,0 0 0 0 0,0 0 0 0 0,0-1 0 0 0,0 0 1 0 0,0 0-1 0 0,6-2 0 0 0,12-4-918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398 652 7367 0 0,'0'0'667'0'0,"1"3"-547"0"0,5 24-11 0 0,-4-10 3419 0 0,2-17-3334 0 0,-1-1 0 0 0,1 1 0 0 0,-1-1 0 0 0,1 0 0 0 0,0 0 0 0 0,-1 0 0 0 0,0-1 0 0 0,1 1 0 0 0,-1-1 0 0 0,0 0 0 0 0,0 0 0 0 0,0 0 0 0 0,0 0 0 0 0,0 0 0 0 0,4-5 0 0 0,5-6 223 0 0,-1 0 0 0 0,11-17 1 0 0,-6 9-200 0 0,51-77 423 0 0,-7 10-529 0 0,-30 47-55 0 0,48-88 0 0 0,-68 108-55 0 0,0 0-1 0 0,-2-1 0 0 0,0 1 1 0 0,-2-2-1 0 0,0 1 1 0 0,4-39-1 0 0,-10 55-34 0 0,0 0-1 0 0,0 1 1 0 0,0-1 0 0 0,-1 0-1 0 0,-2-10 1 0 0,2 14-88 0 0,-1 1 7 0 0,-3 1 106 0 0,1 0-1 0 0,-1 1 1 0 0,1-1-1 0 0,0 1 1 0 0,-1 0-1 0 0,1 0 1 0 0,0 0-1 0 0,0 1 0 0 0,0-1 1 0 0,0 1-1 0 0,0 0 1 0 0,0 0-1 0 0,0 0 1 0 0,0 1-1 0 0,1-1 1 0 0,-4 5-1 0 0,-9 7-12 0 0,1 0-1 0 0,-15 21 0 0 0,14-17-18 0 0,-23 29 112 0 0,2 2 1 0 0,-35 59 0 0 0,43-55 87 0 0,-33 84 1 0 0,49-105-114 0 0,-118 376 416 0 0,107-325-118 0 0,14-50-242 0 0,-3-1 1 0 0,0 0-1 0 0,-2-1 0 0 0,-2 0 0 0 0,0-1 0 0 0,-2-2 1 0 0,-1 1-1 0 0,-2-2 0 0 0,-43 43 0 0 0,55-61-240 0 0,-20 15 0 0 0,28-23-150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11975 0 0,'0'0'1400'0'0,"1"3"-558"0"0,0-1-668 0 0,-1 0 1 0 0,1 0 0 0 0,0 0 0 0 0,0 0-1 0 0,0 0 1 0 0,0 0 0 0 0,0-1 0 0 0,0 1-1 0 0,0 0 1 0 0,1-1 0 0 0,-1 1-1 0 0,1 0 1 0 0,-1-1 0 0 0,1 0 0 0 0,0 1-1 0 0,-1-1 1 0 0,4 2 0 0 0,-1-1-13 0 0,0-1 1 0 0,0 1 0 0 0,1-1-1 0 0,-1 1 1 0 0,0-1-1 0 0,1-1 1 0 0,-1 1-1 0 0,5 0 1 0 0,6-1 92 0 0,-1-1 1 0 0,1 0-1 0 0,-1-1 0 0 0,21-5 1 0 0,113-35 549 0 0,50-11 199 0 0,-118 35-2381 0 0,-44 9-198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23 12439 0 0,'7'-15'958'0'0,"-6"15"-823"0"0,0-1 0 0 0,-1 0 0 0 0,1 1 0 0 0,0-1 0 0 0,-1 0 1 0 0,1 1-1 0 0,0-1 0 0 0,0 1 0 0 0,-1-1 0 0 0,1 1 0 0 0,0 0 1 0 0,0-1-1 0 0,0 1 0 0 0,0 0 0 0 0,1-1 0 0 0,0 3-68 0 0,0 1-1 0 0,0-1 1 0 0,-1 0-1 0 0,1 1 1 0 0,-1-1-1 0 0,1 1 1 0 0,-1 0-1 0 0,0-1 1 0 0,0 1-1 0 0,0 0 1 0 0,0 0-1 0 0,-1-1 1 0 0,1 1-1 0 0,-1 0 1 0 0,0 0-1 0 0,0 0 1 0 0,0 0-1 0 0,0 0 1 0 0,0 0-1 0 0,-1 5 1 0 0,-2 4 189 0 0,-1 0-1 0 0,0 0 1 0 0,-8 18 0 0 0,5-14 126 0 0,-34 73-565 0 0,-57 90 1 0 0,-4 6 571 0 0,35-49-25 0 0,-142 312 1476 0 0,132-283-3784 0 0,73-151-8710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5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32 146 3223 0 0,'-2'1'240'0'0,"-1"0"-191"0"0,-22 4 8186 0 0,25-5-8031 0 0,0 0 1 0 0,0 1 0 0 0,0-1 0 0 0,0 0 0 0 0,-1 0-1 0 0,1 1 1 0 0,0-1 0 0 0,0 0 0 0 0,0 1 0 0 0,0-1 0 0 0,0 0-1 0 0,0 0 1 0 0,0 1 0 0 0,0-1 0 0 0,0 0 0 0 0,0 1-1 0 0,0-1 1 0 0,0 0 0 0 0,0 0 0 0 0,0 1 0 0 0,0-1-1 0 0,0 0 1 0 0,1 1 0 0 0,-1-1 0 0 0,0 0 0 0 0,0 0-1 0 0,1 1 616 0 0,-1 0-615 0 0,16 6 1456 0 0,-8-6-1711 0 0,0 1 0 0 0,17 0-1 0 0,219-20 1715 0 0,-181 11-1332 0 0,141-21 249 0 0,209-57-1 0 0,-361 71-1146 0 0,4 0-5938 0 0,-27 7-347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7367 0 0,'0'0'568'0'0,"-2"1"-373"0"0,-40 36 4819 0 0,23-22-1037 0 0,-19 21 0 0 0,33-30-3482 0 0,0 0 0 0 0,1 0 0 0 0,-1 1 1 0 0,-4 8-1 0 0,8-13-145 0 0,2 3 214 0 0,-2-4-534 0 0,1 0 1 0 0,0 0-1 0 0,0 0 1 0 0,0-1 0 0 0,0 1-1 0 0,0 0 1 0 0,0 0-1 0 0,0 0 1 0 0,0-1-1 0 0,0 1 1 0 0,0 0-1 0 0,0 0 1 0 0,1 0-1 0 0,-1-1 1 0 0,0 1 0 0 0,1 1-1 0 0,3 0-75 0 0,-1-1-1 0 0,0 0 1 0 0,1 0-1 0 0,-1 0 1 0 0,1-1-1 0 0,-1 1 1 0 0,1-1-1 0 0,-1 1 0 0 0,1-1 1 0 0,0 0-1 0 0,-1-1 1 0 0,5 0-1 0 0,18-5-2167 0 0,-1-4-3536 0 0,-2 0-1345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318 263 3223 0 0,'-8'9'8666'0'0,"10"-10"-8456"0"0,25-12 276 0 0,51-32-1 0 0,-64 36-444 0 0,-1-1 0 0 0,0-1 0 0 0,0 0 0 0 0,-1-1-1 0 0,13-17 1 0 0,-18 20-36 0 0,0-1-1 0 0,-1 0 1 0 0,-1 0-1 0 0,9-21 1 0 0,-11 20 48 0 0,-2 6 1 0 0,-2-6-33 0 0,-1-3 22 0 0,-4 3-33 0 0,5 10-11 0 0,-1 0-1 0 0,0 0 1 0 0,0 0-1 0 0,0 0 1 0 0,1 0 0 0 0,-1 0-1 0 0,0 1 1 0 0,0-1-1 0 0,0 1 1 0 0,0 0-1 0 0,0-1 1 0 0,0 1-1 0 0,-1 0 1 0 0,1 0-1 0 0,0 0 1 0 0,0 0 0 0 0,0 1-1 0 0,0-1 1 0 0,0 0-1 0 0,0 1 1 0 0,-3 1-1 0 0,-4 1-6 0 0,0 1 0 0 0,0 0 0 0 0,-10 6 0 0 0,-10 9-9 0 0,-29 24 1 0 0,-24 16-15 0 0,28-28 41 0 0,-47 31 59 0 0,86-51-41 0 0,0 0-1 0 0,1 1 1 0 0,1 1 0 0 0,-17 19 0 0 0,25-26 37 0 0,1 0 1 0 0,0 0 0 0 0,0 0 0 0 0,1 1-1 0 0,0-1 1 0 0,0 1 0 0 0,0 0 0 0 0,1 0-1 0 0,0 0 1 0 0,1 1 0 0 0,-1-1 0 0 0,1 10-1 0 0,1-14-51 0 0,-1 0 0 0 0,1 1-1 0 0,1-1 1 0 0,-1 0-1 0 0,1 0 1 0 0,-1 1 0 0 0,1-1-1 0 0,0 0 1 0 0,0 0-1 0 0,0 0 1 0 0,0 0 0 0 0,1 0-1 0 0,-1 0 1 0 0,1 0-1 0 0,0-1 1 0 0,0 1 0 0 0,0 0-1 0 0,0-1 1 0 0,0 0-1 0 0,1 1 1 0 0,-1-1 0 0 0,1 0-1 0 0,-1 0 1 0 0,1 0-1 0 0,0-1 1 0 0,0 1-1 0 0,-1 0 1 0 0,1-1 0 0 0,6 2-1 0 0,-1-1-6 0 0,0 0 1 0 0,0-1-1 0 0,1 0 0 0 0,-1-1 0 0 0,0 1 0 0 0,0-2 1 0 0,1 1-1 0 0,-1-1 0 0 0,13-3 0 0 0,4-2 29 0 0,43-17 0 0 0,-47 14-59 0 0,-1-1-1 0 0,-1-1 1 0 0,29-19-1 0 0,48-46-130 0 0,-83 65 12 0 0,-2-1-1 0 0,0 0 1 0 0,0 0 0 0 0,15-24-1 0 0,-26 36 129 0 0,0 0 0 0 0,1-1-1 0 0,-1 1 1 0 0,0 0 0 0 0,1-1-1 0 0,-1 1 1 0 0,0 0 0 0 0,0-1 0 0 0,1 1-1 0 0,-1-1 1 0 0,0 1 0 0 0,0-1-1 0 0,0 1 1 0 0,0-1 0 0 0,0 1-1 0 0,1 0 1 0 0,-1-1 0 0 0,0 1 0 0 0,0-1-1 0 0,0 1 1 0 0,0-1 0 0 0,0 1-1 0 0,0-1 1 0 0,0 1 0 0 0,-1-2-1 0 0,1 2 14 0 0,-1 0 0 0 0,1 0 0 0 0,-1 0-1 0 0,1 0 1 0 0,-1 0 0 0 0,1 0-1 0 0,-1 0 1 0 0,0 0 0 0 0,1 0-1 0 0,-1 0 1 0 0,1 0 0 0 0,-1 0 0 0 0,1 0-1 0 0,-1 0 1 0 0,1 0 0 0 0,-1 0-1 0 0,1 1 1 0 0,-1-1 0 0 0,-3 2 39 0 0,0-1 0 0 0,1 1 0 0 0,-1 0 0 0 0,1 0 0 0 0,-4 3 0 0 0,1 2 23 0 0,0 0 0 0 0,0 0 0 0 0,1 0 0 0 0,1 1 0 0 0,-1 0 0 0 0,1 0 0 0 0,0 0 0 0 0,-3 13-1 0 0,2-6 0 0 0,1 0 0 0 0,1 1 0 0 0,0-1 0 0 0,0 17 0 0 0,4-18-33 0 0,0-12-20 0 0,0 0 0 0 0,0 0 1 0 0,-1 0-1 0 0,2-1 0 0 0,-1 1 0 0 0,0 0 1 0 0,0-1-1 0 0,0 1 0 0 0,1 0 0 0 0,-1-1 0 0 0,1 1 1 0 0,-1-1-1 0 0,1 0 0 0 0,0 0 0 0 0,0 1 1 0 0,-1-1-1 0 0,1 0 0 0 0,0-1 0 0 0,0 1 0 0 0,0 0 1 0 0,4 1-1 0 0,0-1-643 0 0,0 0-1 0 0,0-1 1 0 0,0 1-1 0 0,0-1 1 0 0,-1 0-1 0 0,10-2 1 0 0,6-1-3871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51 259 8783 0 0,'-2'2'399'0'0,"-46"49"2954"0"0,50-53-2810 0 0,23-14-47 0 0,-1-1 0 0 0,0-1 0 0 0,23-24 0 0 0,15-12-287 0 0,-2 7-209 0 0,89-53 0 0 0,-116 85 140 0 0,-30 14 224 0 0,-3 19-112 0 0,1-12-178 0 0,-1-1-1 0 0,0 1 1 0 0,-1 0 0 0 0,-1 11-1 0 0,-42 126 1314 0 0,8-33-762 0 0,34-102-592 0 0,0-1-1 0 0,1 0 0 0 0,0 1 0 0 0,0-1 1 0 0,1 1-1 0 0,0-1 0 0 0,1 8 1 0 0,-1-11-188 0 0,1 0 0 0 0,0 0 0 0 0,0 0 0 0 0,0 0-1 0 0,0 0 1 0 0,1 0 0 0 0,0 0 0 0 0,0-1 0 0 0,0 1 0 0 0,0-1 0 0 0,0 1 0 0 0,1-1 0 0 0,3 4 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269 321 6911 0 0,'0'0'623'0'0,"-2"2"-514"0"0,-2 2-303 0 0,-1 1 587 0 0,1 0-1 0 0,0-1 0 0 0,-1 0 0 0 0,0 0 0 0 0,0 0 0 0 0,0 0 0 0 0,-1-1 1 0 0,1 0-1 0 0,-1 0 0 0 0,0 0 0 0 0,1-1 0 0 0,-9 2 0 0 0,-7 0 275 0 0,-37 3-1 0 0,51-6-535 0 0,0-1 0 0 0,1 0 1 0 0,-1 0-1 0 0,0-1 0 0 0,1 0 0 0 0,-1 0 0 0 0,1-1 0 0 0,-1 0 0 0 0,-11-5 0 0 0,16 6-78 0 0,0-1-1 0 0,-1 1 0 0 0,1-1 1 0 0,0 1-1 0 0,0-1 0 0 0,1 0 1 0 0,-1 0-1 0 0,0 0 0 0 0,1 0 1 0 0,-1 0-1 0 0,1 0 0 0 0,-1-1 1 0 0,1 1-1 0 0,0 0 0 0 0,0-1 1 0 0,0 1-1 0 0,1-1 0 0 0,-1 1 1 0 0,0-1-1 0 0,1 1 0 0 0,0-1 1 0 0,-1 1-1 0 0,1-1 0 0 0,0 0 1 0 0,0 1-1 0 0,1-1 0 0 0,-1 1 1 0 0,0-1-1 0 0,1 1 0 0 0,1-4 0 0 0,0-3 28 0 0,2-1 0 0 0,-1 1-1 0 0,1 1 1 0 0,0-1-1 0 0,1 0 1 0 0,0 1-1 0 0,6-8 1 0 0,7-5-90 0 0,0 1 1 0 0,1 0 0 0 0,1 2-1 0 0,1 0 1 0 0,1 2-1 0 0,0 0 1 0 0,1 1-1 0 0,1 2 1 0 0,0 0 0 0 0,1 2-1 0 0,0 0 1 0 0,41-10-1 0 0,-56 18 92 0 0,0 1-1 0 0,0 0 1 0 0,0 0-1 0 0,0 2 1 0 0,1-1-1 0 0,-1 1 0 0 0,0 0 1 0 0,0 1-1 0 0,1 1 1 0 0,13 3-1 0 0,-19-4-39 0 0,0 1 0 0 0,0 0 0 0 0,0 0-1 0 0,-1 0 1 0 0,1 1 0 0 0,0 0 0 0 0,-1 0 0 0 0,0 0 0 0 0,0 0-1 0 0,0 1 1 0 0,0-1 0 0 0,0 1 0 0 0,-1 0 0 0 0,1 0-1 0 0,-1 0 1 0 0,0 1 0 0 0,-1-1 0 0 0,1 1 0 0 0,-1 0 0 0 0,0 0-1 0 0,3 9 1 0 0,-4-9-32 0 0,0 0 1 0 0,0-1-1 0 0,-1 1 0 0 0,0 0 0 0 0,0 0 0 0 0,0 0 0 0 0,-1 0 1 0 0,1 0-1 0 0,-1-1 0 0 0,0 1 0 0 0,-1 0 0 0 0,1 0 1 0 0,-1-1-1 0 0,0 1 0 0 0,0-1 0 0 0,0 0 0 0 0,-1 1 1 0 0,-4 4-1 0 0,-5 8-6 0 0,-1-2 0 0 0,0 0 0 0 0,-16 13 1 0 0,28-27-5 0 0,-23 21-348 0 0,-1 0-1 0 0,-1-2 1 0 0,0-1 0 0 0,-2-1-1 0 0,0-1 1 0 0,-1-1 0 0 0,-59 21-1 0 0,80-34 159 0 0,0-1 0 0 0,0-1 0 0 0,0 1 0 0 0,-16 0 0 0 0,21-2-156 0 0,2-3-7 0 0,-5-7-923 0 0,3-6-3671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13039 0 0,'-2'1'598'0'0,"-108"94"450"0"0,62-52-518 0 0,23-19-409 0 0,1 1-1 0 0,1 0 1 0 0,1 2 0 0 0,1 1-1 0 0,2 0 1 0 0,-25 48-1 0 0,34-56-100 0 0,-93 167-249 0 0,84-156 10 0 0,-2-2 1 0 0,-1 0-1 0 0,-48 48 0 0 0,16-24-286 0 0,-60 52-1366 0 0,77-76 833 0 0,35-28 708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11 12463 0 0,'-2'-9'512'0'0,"-1"7"380"0"0,-5 15 261 0 0,5-8-1315 0 0,-38 76 1262 0 0,-33 56 328 0 0,54-103-1300 0 0,-1-2 0 0 0,-27 31 0 0 0,-47 62 7 0 0,2-4-97 0 0,84-110-1791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14943 0 0,'0'0'1358'0'0,"2"2"-1076"0"0,4 0-179 0 0,-1-1 0 0 0,1 1 0 0 0,0-1-1 0 0,-1 1 1 0 0,1-2 0 0 0,0 1 0 0 0,-1-1-1 0 0,1 1 1 0 0,0-2 0 0 0,9 0 0 0 0,10-3 347 0 0,26-7 0 0 0,-46 10-393 0 0,96-32 633 0 0,-7 1-352 0 0,-42 19-460 0 0,56-7 0 0 0,-39 16-3536 0 0,-53 4-2204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 10855 0 0,'0'0'980'0'0,"0"2"-777"0"0,-1 4-99 0 0,0 0 1 0 0,-1-1 0 0 0,1 1-1 0 0,-1-1 1 0 0,0 0-1 0 0,-1 0 1 0 0,1 1-1 0 0,-1-1 1 0 0,0-1-1 0 0,0 1 1 0 0,-5 5-1 0 0,-5 5 834 0 0,-30 25 0 0 0,39-36-819 0 0,-7 5 182 0 0,0-1-1 0 0,0 0 1 0 0,-1-1-1 0 0,-19 9 1 0 0,-55 18 156 0 0,69-28-402 0 0,-170 71 101 0 0,-67 13-107 0 0,200-73-45 0 0,6-3 12 0 0,-68 11-1 0 0,85-21 9 0 0,1-1 1 0 0,-1-1-1 0 0,-45-3 0 0 0,69 0-22 0 0,0 1 1 0 0,1-2-1 0 0,-1 1 0 0 0,-12-5 0 0 0,18 5 1 0 0,-1 0 1 0 0,1 0-1 0 0,0 0 1 0 0,-1-1-1 0 0,1 1 1 0 0,0-1-1 0 0,0 1 1 0 0,0-1 0 0 0,0 1-1 0 0,0-1 1 0 0,0 1-1 0 0,1-1 1 0 0,-2-3-1 0 0,1 3 1 0 0,0-1-6 0 0,0 0 1 0 0,0 0-1 0 0,0-1 0 0 0,0 1 0 0 0,1 0 0 0 0,-1 0 0 0 0,1 0 1 0 0,0-1-1 0 0,0 1 0 0 0,0 0 0 0 0,1 0 0 0 0,-1-1 0 0 0,2-2 0 0 0,-1 0-28 0 0,1 1 0 0 0,0-1 0 0 0,1 1 0 0 0,-1 0 0 0 0,1-1 0 0 0,6-7 0 0 0,-2 4-14 0 0,-1 2 0 0 0,1-1-1 0 0,1 1 1 0 0,-1 0 0 0 0,1 0 0 0 0,1 1 0 0 0,15-10 0 0 0,-18 13 21 0 0,0 0 0 0 0,0 1 0 0 0,0-1 0 0 0,0 1 0 0 0,1 1 0 0 0,-1-1-1 0 0,0 1 1 0 0,1 0 0 0 0,10 0 0 0 0,-13 1 28 0 0,1 1 0 0 0,-1-1 0 0 0,0 1-1 0 0,0 0 1 0 0,0 0 0 0 0,0 0 0 0 0,0 1-1 0 0,0-1 1 0 0,0 1 0 0 0,0 0 0 0 0,-1 0-1 0 0,1 1 1 0 0,-1-1 0 0 0,1 1 0 0 0,4 5-1 0 0,65 77 524 0 0,-62-74-468 0 0,-1 1 29 0 0,2-1 0 0 0,-1 0 1 0 0,2 0-1 0 0,-1-2 1 0 0,1 1-1 0 0,1-2 0 0 0,16 9 1 0 0,-4-7 10 0 0,0-1 1 0 0,0-1-1 0 0,0-2 1 0 0,1 0-1 0 0,39 2 1 0 0,-8-5 6 0 0,87-6 0 0 0,-26 0-271 0 0,-117 3-653 0 0,1-1-263 0 0,8-4-51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11 9503 0 0,'-9'-7'1008'0'0,"7"6"-993"0"0,0 0-1 0 0,0 1 0 0 0,0-1 1 0 0,0 1-1 0 0,0 0 1 0 0,0 0-1 0 0,-1 0 0 0 0,1 0 1 0 0,0 0-1 0 0,0 0 0 0 0,0 0 1 0 0,0 1-1 0 0,0-1 1 0 0,-1 1-1 0 0,1-1 0 0 0,0 1 1 0 0,0 0-1 0 0,0 0 0 0 0,0 0 1 0 0,-2 2-1 0 0,-2 0 27 0 0,-7 5 206 0 0,1 0 1 0 0,0 0-1 0 0,0 2 1 0 0,0-1-1 0 0,1 2 1 0 0,1-1-1 0 0,-14 18 1 0 0,-4 10 193 0 0,-22 43 0 0 0,17-28-319 0 0,-13 20-4 0 0,-64 98 301 0 0,49-75 621 0 0,-65 137 0 0 0,97-164-639 0 0,-8 14 55 0 0,31-72-719 0 0,-1 0 0 0 0,0 0 0 0 0,0 0 1 0 0,-18 17-1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1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15375 0 0,'0'0'1394'0'0,"2"0"-1101"0"0,50 5 742 0 0,100-5-1 0 0,55-17 84 0 0,-201 16-1072 0 0,57-5 74 0 0,111-10 553 0 0,-140 15-1262 0 0,1 2 0 0 0,0 0 0 0 0,34 8 1 0 0,-50-5-1362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191 158 14223 0 0,'0'0'1291'0'0,"-3"2"-1019"0"0,-20 9 154 0 0,0 2 0 0 0,1 0 0 0 0,-26 22 0 0 0,42-30-369 0 0,-1 1 1 0 0,1-1 0 0 0,0 1 0 0 0,1 1 0 0 0,-1-1-1 0 0,1 1 1 0 0,1 0 0 0 0,-1 0 0 0 0,1 0 0 0 0,0 1-1 0 0,1-1 1 0 0,0 1 0 0 0,0 0 0 0 0,-2 10 0 0 0,5-16-45 0 0,0 0 1 0 0,0 0 0 0 0,1 0 0 0 0,-1-1 0 0 0,0 1 0 0 0,1 0 0 0 0,-1 0 0 0 0,1 0 0 0 0,0 0 0 0 0,0-1 0 0 0,0 1 0 0 0,0 0 0 0 0,0-1 0 0 0,0 1 0 0 0,0-1 0 0 0,0 1 0 0 0,0-1-1 0 0,1 0 1 0 0,-1 1 0 0 0,1-1 0 0 0,2 2 0 0 0,0-1 35 0 0,1 0-1 0 0,-1 0 1 0 0,1-1 0 0 0,-1 1-1 0 0,1-1 1 0 0,0 0 0 0 0,-1 0-1 0 0,1-1 1 0 0,6 1-1 0 0,44-4 544 0 0,-29 0-378 0 0,-1-1 0 0 0,1-1 0 0 0,-1-1 0 0 0,0-2 0 0 0,0 0 0 0 0,32-17 0 0 0,-30 8-30 0 0,-8-1-22 0 0,-14 8-143 0 0,-3 3 0 0 0,-1 4-8 0 0,1 0-1 0 0,-1-1 1 0 0,0 1-1 0 0,1-1 1 0 0,-2 1-1 0 0,1-1 1 0 0,0 1-1 0 0,-1-1 1 0 0,0 1-1 0 0,1-1 0 0 0,-1 0 1 0 0,-1 1-1 0 0,1-1 1 0 0,-1 1-1 0 0,1-1 1 0 0,-1 1-1 0 0,0-1 1 0 0,0 1-1 0 0,-3-6 1 0 0,-1 0-86 0 0,-1 1 1 0 0,0-1-1 0 0,0 1 1 0 0,-1 0 0 0 0,-9-9-1 0 0,5 6-311 0 0,-14-20 0 0 0,22 28 267 0 0,0-1 0 0 0,1 0 0 0 0,0 0 0 0 0,0 0 0 0 0,0 0 0 0 0,1-1-1 0 0,-1 1 1 0 0,1 0 0 0 0,-1-8 0 0 0,1 5-362 0 0,0 0 1 0 0,1 0-1 0 0,0 0 0 0 0,1-11 0 0 0,0 17-443 0 0,-1-1-90 0 0,4-5-366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2:4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171 221 13559 0 0,'0'0'1566'0'0,"1"-1"-936"0"0,22-16 1732 0 0,35-20 0 0 0,77-30-426 0 0,46 0-871 0 0,-139 52-906 0 0,-32 11-106 0 0,0 1 0 0 0,0 0-1 0 0,0 1 1 0 0,0 0 0 0 0,0 1-1 0 0,13 0 1 0 0,-22 1-45 0 0,1 0 1 0 0,0 0-1 0 0,0 0 0 0 0,0 0 1 0 0,0 0-1 0 0,0 1 1 0 0,0-1-1 0 0,0 1 0 0 0,0-1 1 0 0,-1 1-1 0 0,1 0 0 0 0,0 0 1 0 0,0 0-1 0 0,-1 0 1 0 0,1 0-1 0 0,-1 0 0 0 0,1 0 1 0 0,-1 0-1 0 0,1 1 1 0 0,-1-1-1 0 0,0 1 0 0 0,0-1 1 0 0,1 1-1 0 0,-1-1 0 0 0,0 1 1 0 0,0 0-1 0 0,-1-1 1 0 0,1 1-1 0 0,0 0 0 0 0,-1 0 1 0 0,1 0-1 0 0,-1 0 0 0 0,1 0 1 0 0,-1-1-1 0 0,0 1 1 0 0,0 0-1 0 0,0 0 0 0 0,0 0 1 0 0,0 4-1 0 0,-1 3 8 0 0,-1 0 0 0 0,0 0 0 0 0,0 0 0 0 0,0 0 0 0 0,-1-1-1 0 0,-1 1 1 0 0,-4 7 0 0 0,-33 56 44 0 0,6-22-52 0 0,-2-2 1 0 0,-2-1-1 0 0,-3-2 1 0 0,-80 68-1 0 0,-52 22-256 0 0,26-22-870 0 0,128-98 779 0 0,13-10 309 0 0,1-1 0 0 0,0 1-1 0 0,0 0 1 0 0,0 1-1 0 0,1-1 1 0 0,-1 1 0 0 0,1 0-1 0 0,-6 11 1 0 0,10-15 194 0 0,25 6 145 0 0,-11-6-252 0 0,-1-2 0 0 0,1 0-1 0 0,0 0 1 0 0,14-3 0 0 0,9 1 12 0 0,97-9 234 0 0,-50 4 69 0 0,1-1 130 0 0,59-2 516 0 0,-20 4-282 0 0,-54-1-454 0 0,-60 6-544 0 0,-1-1 0 0 0,0 0 0 0 0,0 0 0 0 0,-1-1 0 0 0,1 0 0 0 0,8-4 0 0 0,-14 6-503 0 0,7-1-2534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6447 0 0,'0'0'7400'0'0,"-2"2"-6910"0"0,-119 161 3426 0 0,116-156-3840 0 0,0-2 0 0 0,-1 1 0 0 0,-11 7 0 0 0,12-9-81 0 0,0 0 0 0 0,0 0 0 0 0,1 0-1 0 0,-1 1 1 0 0,1 0 0 0 0,0-1 0 0 0,0 2 0 0 0,-5 7 0 0 0,6-7-135 0 0,-3 4-108 0 0,2-1-4698 0 0,-1 3-720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9 14079 0 0,'-1'-2'646'0'0,"0"2"-609"0"0,0-1 0 0 0,0 0 0 0 0,0 1 0 0 0,-1-1 0 0 0,1 1 0 0 0,0-1 1 0 0,0 1-1 0 0,0-1 0 0 0,0 1 0 0 0,0 0 0 0 0,-1-1 0 0 0,1 1 0 0 0,0 0 0 0 0,0 0 1 0 0,-1 0-1 0 0,1 0 0 0 0,0 0 0 0 0,0 0 0 0 0,0 0 0 0 0,-1 1 0 0 0,0-1 1 0 0,-1 1-13 0 0,0 1 1 0 0,0-1-1 0 0,0 0 1 0 0,1 1 0 0 0,-1 0-1 0 0,0 0 1 0 0,1-1 0 0 0,-3 4-1 0 0,-5 5 21 0 0,1 0-1 0 0,-15 23 0 0 0,22-31-7 0 0,-31 51 330 0 0,-32 66 1 0 0,53-94-245 0 0,-107 187 420 0 0,0 28-469 0 0,105-213-109 0 0,-1-2 0 0 0,-33 44 0 0 0,7-22-4980 0 0,20-26-281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12119 0 0,'-3'-1'75'0'0,"1"-1"-1"0"0,-1 1 1 0 0,0 0-1 0 0,0 0 1 0 0,0 1-1 0 0,0-1 1 0 0,0 1-1 0 0,0-1 1 0 0,0 1-1 0 0,0 0 1 0 0,0 0-1 0 0,-1 0 1 0 0,1 0-1 0 0,0 1 1 0 0,0-1-1 0 0,0 1 1 0 0,0 0-1 0 0,0 0 1 0 0,1 0-1 0 0,-1 0 1 0 0,0 1-1 0 0,0-1 1 0 0,1 1-1 0 0,-1-1 1 0 0,0 1-1 0 0,1 0 0 0 0,0 0 1 0 0,0 0-1 0 0,-4 4 1 0 0,5-4 698 0 0,0-2-685 0 0,1 1 1 0 0,0 0 0 0 0,-1 1-1 0 0,1-1 1 0 0,0 0 0 0 0,-1 0-1 0 0,1 0 1 0 0,0 0 0 0 0,0 0-1 0 0,0 0 1 0 0,0 0 0 0 0,0 1-1 0 0,2 1 10 0 0,-1 0-1 0 0,1 0 1 0 0,0 0-1 0 0,0 0 1 0 0,0 0 0 0 0,0 0-1 0 0,0-1 1 0 0,0 1-1 0 0,1-1 1 0 0,-1 0-1 0 0,1 0 1 0 0,0 0-1 0 0,0 0 1 0 0,0 0-1 0 0,0-1 1 0 0,0 1 0 0 0,0-1-1 0 0,0 1 1 0 0,7 0-1 0 0,6 3 260 0 0,1-2 1 0 0,30 3-1 0 0,-41-5-322 0 0,66 4 299 0 0,129-7 0 0 0,-20-17-3984 0 0,-139 12-2370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8 13591 0 0,'-1'-1'622'0'0,"-7"-1"-505"0"0,1 1 1 0 0,-1-1-1 0 0,1 1 0 0 0,-1 1 1 0 0,1-1-1 0 0,-1 1 1 0 0,1 1-1 0 0,-1 0 1 0 0,1 0-1 0 0,-9 2 1 0 0,-128 16 3384 0 0,142-19-3428 0 0,0 1 0 0 0,-1-1 0 0 0,1 1-1 0 0,0 0 1 0 0,0 0 0 0 0,0 0 0 0 0,0 0 0 0 0,0 0 0 0 0,0 0-1 0 0,0 0 1 0 0,-3 3 0 0 0,-12 8 80 0 0,15-11-234 0 0,1 1-14 0 0,-3 7 4 0 0,4-7-14 0 0,1 0-66 0 0,2 3 85 0 0,0 0 1 0 0,0-1-1 0 0,1 1 1 0 0,-1-1 0 0 0,1 0-1 0 0,0 0 1 0 0,1 0-1 0 0,5 4 1 0 0,46 28-33 0 0,-23-16 82 0 0,-11-7-13 0 0,-17-10 48 0 0,1 0-1 0 0,-1 1 0 0 0,0-1 1 0 0,0 1-1 0 0,0 0 1 0 0,0 0-1 0 0,-1 0 1 0 0,0 1-1 0 0,0 0 1 0 0,5 6-1 0 0,-6-7 2 0 0,7 17 89 0 0,-9-18-35 0 0,0-1 0 0 0,0 1 0 0 0,0-1 0 0 0,-1 1 0 0 0,1-1 0 0 0,-1 1-1 0 0,0 0 1 0 0,1 0 0 0 0,-1-1 0 0 0,-1 1 0 0 0,1 0 0 0 0,0-1 0 0 0,-1 1 0 0 0,1-1 0 0 0,-1 1 0 0 0,0 0 0 0 0,0-1 0 0 0,0 1 0 0 0,0-1 0 0 0,0 0 0 0 0,0 1 0 0 0,-1-1 0 0 0,1 0 0 0 0,-1 0 0 0 0,0 0-1 0 0,0 0 1 0 0,1 0 0 0 0,-1 0 0 0 0,-1 0 0 0 0,-3 2 0 0 0,-5 4 275 0 0,-1-1-1 0 0,0-1 1 0 0,0 0-1 0 0,-23 7 1 0 0,31-11-278 0 0,-37 13 134 0 0,-1-1 1 0 0,-1-3-1 0 0,-77 12 1 0 0,111-22-189 0 0,0-1 0 0 0,0 0 0 0 0,-1-1 0 0 0,1 0-1 0 0,0 0 1 0 0,0 0 0 0 0,0-2 0 0 0,1 1 0 0 0,-16-7 0 0 0,22 8-73 0 0,-1-4-198 0 0,3 5 256 0 0,0 0 0 0 0,0-1 0 0 0,-1 1 0 0 0,1 0 0 0 0,0 0 0 0 0,0-1 0 0 0,0 1 0 0 0,-1 0 0 0 0,1 0 0 0 0,0-1 0 0 0,0 1 0 0 0,0 0 0 0 0,0-1 0 0 0,0 1 0 0 0,0 0 0 0 0,0 0 0 0 0,0-1 0 0 0,0 1 0 0 0,0 0 0 0 0,0-1 0 0 0,0 1 0 0 0,0 0 0 0 0,0-1 0 0 0,0 1 0 0 0,0 0 0 0 0,0-1 0 0 0,0 1 0 0 0,0 0 0 0 0,0-1 0 0 0,1 1 0 0 0,1-4-299 0 0,0 0 0 0 0,0 0 0 0 0,0 0 0 0 0,1 0 0 0 0,0 0 0 0 0,0 1 0 0 0,0 0 0 0 0,0-1 0 0 0,0 1 0 0 0,1 0 0 0 0,4-2 0 0 0,7-6-1364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7:0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7279 0 0,'0'0'968'0'0,"-7"12"-792"0"0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7:1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1839 0 0,'0'0'11026'0'0,"1"-2"-11073"0"0,2-1 9 0 0,0 0 0 0 0,0 1 0 0 0,0-1-1 0 0,0 1 1 0 0,0 0 0 0 0,1 0 0 0 0,-1 0 0 0 0,1 0 0 0 0,3-1 0 0 0,38-10-726 0 0,-30 8-142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7:1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50 107 17047 0 0,'0'0'1816'0'0,"-11"9"-1752"0"0,-5-7 760 0 0,4-2 2176 0 0,2-7-3192 0 0,10-7-728 0 0,5-4 424 0 0,4-3-776 0 0,6-5-152 0 0,5-6-32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7:1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30 4607 0 0,'0'0'11800'0'0,"-9"-3"-7704"0"0,-3-4-3520 0 0,-2 3-712 0 0,-3-1-144 0 0,-1 0-5264 0 0,1-1-1056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98 356 8783 0 0,'0'0'794'0'0,"-1"2"-652"0"0,0 1 21 0 0,0-1 0 0 0,0 0 0 0 0,0 0 0 0 0,0 0-1 0 0,-1 0 1 0 0,1-1 0 0 0,-1 1 0 0 0,1 0-1 0 0,-1 0 1 0 0,0-1 0 0 0,0 1 0 0 0,-2 1 0 0 0,0-1 90 0 0,-6 7 1842 0 0,-23 14 0 0 0,31-22-1232 0 0,-1 0-559 0 0,3-1-253 0 0,-1 0-1 0 0,0 0 0 0 0,1 1 0 0 0,-1-1 0 0 0,0 0 0 0 0,1 0 1 0 0,-1 0-1 0 0,0 0 0 0 0,1 0 0 0 0,-1 0 0 0 0,0 0 1 0 0,0 0-1 0 0,1-1 0 0 0,-2 1 0 0 0,1-1 12 0 0,0 0 0 0 0,0 0-1 0 0,0 0 1 0 0,0 0 0 0 0,0-1-1 0 0,0 1 1 0 0,0 0 0 0 0,1-1-1 0 0,-1 1 1 0 0,0 0 0 0 0,1-1-1 0 0,-1 1 1 0 0,1-1 0 0 0,-1 1-1 0 0,1-3 1 0 0,0 0 32 0 0,-1 0 1 0 0,1 0-1 0 0,1 0 1 0 0,-1 0-1 0 0,2-7 1 0 0,1 0 53 0 0,0 0 1 0 0,1 1 0 0 0,9-17-1 0 0,-4 10-91 0 0,1 0 0 0 0,1 0 0 0 0,1 2 0 0 0,0-1 0 0 0,2 1 0 0 0,25-23 0 0 0,-19 22-183 0 0,1 1-1 0 0,0 1 1 0 0,0 1 0 0 0,41-18 0 0 0,-17 13-179 0 0,1 3 0 0 0,0 1 1 0 0,1 3-1 0 0,1 1 1 0 0,55-3-1 0 0,-95 12 252 0 0,1 1 0 0 0,-1 0 0 0 0,12 1 0 0 0,-17-1-401 0 0,0 1 1 0 0,0-1 0 0 0,0 1 0 0 0,0 0-1 0 0,0 0 1 0 0,6 3 0 0 0,-7-3-722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13903 0 0,'0'0'1262'0'0,"1"2"-992"0"0,1 1-182 0 0,-1 0 0 0 0,0 0 0 0 0,0 0-1 0 0,0 0 1 0 0,0 0 0 0 0,0 0 0 0 0,-1 0-1 0 0,1 1 1 0 0,-1-1 0 0 0,0 0 0 0 0,0 0-1 0 0,0 0 1 0 0,0 1 0 0 0,-1-1 0 0 0,1 0-1 0 0,-1 0 1 0 0,0 0 0 0 0,0 0 0 0 0,0 0-1 0 0,-2 4 1 0 0,-5 11 322 0 0,0-1 1 0 0,-14 20-1 0 0,14-24-152 0 0,1-1-62 0 0,-9 15 114 0 0,-14 32 0 0 0,25-47-416 0 0,4-12 47 0 0,1 1 1 0 0,0-1-1 0 0,-1 1 1 0 0,1 0-1 0 0,0-1 1 0 0,0 1-1 0 0,0 0 1 0 0,-1-1-1 0 0,1 1 1 0 0,0 0-1 0 0,0 0 1 0 0,0-1-1 0 0,0 1 1 0 0,0 0 0 0 0,0-1-1 0 0,0 1 1 0 0,1 0-1 0 0,-1 0 1 0 0,0 1-169 0 0,0 1-1623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759 150 4607 0 0,'0'0'5608'0'0,"-2"1"-4841"0"0,-3 3-428 0 0,-2 1 159 0 0,1 0 1 0 0,1 0-1 0 0,-1 0 1 0 0,1 0-1 0 0,0 1 0 0 0,-10 13 2046 0 0,33-28-1784 0 0,13-11-281 0 0,-19 13-381 0 0,0-1 0 0 0,15-12 1 0 0,34-32 11 0 0,40-36-527 0 0,-119 88-122 0 0,10 2 412 0 0,-6 1 33 0 0,1 0-1 0 0,0 1 1 0 0,0 1 0 0 0,0 0-1 0 0,-13 8 1 0 0,11-5 63 0 0,-31 12 0 0 0,29-13 26 0 0,-13 8-15 0 0,0 1-1 0 0,0 2 0 0 0,2 1 1 0 0,-34 29-1 0 0,-19 13-12 0 0,-2-4 34 0 0,-81 57 1 0 0,117-77-9 0 0,-57 55-1 0 0,90-78-5 0 0,1 0 1 0 0,0 1-1 0 0,1 1 0 0 0,1 0 0 0 0,-16 30 0 0 0,24-39 21 0 0,0-1 0 0 0,0 1 0 0 0,1 0 0 0 0,0 0 1 0 0,0 0-1 0 0,0 1 0 0 0,1-1 0 0 0,0 0 0 0 0,0 0 0 0 0,1 1 0 0 0,0-1 0 0 0,0 1 0 0 0,1-1 0 0 0,0 0 0 0 0,0 0 0 0 0,1 1 0 0 0,0-1 0 0 0,4 9 0 0 0,-4-12 26 0 0,0 1 0 0 0,1-1 0 0 0,0 1 1 0 0,0-1-1 0 0,0 0 0 0 0,1 0 0 0 0,-1 0 0 0 0,1-1 0 0 0,0 1 0 0 0,7 4 0 0 0,-4-3 41 0 0,0-1 1 0 0,1 0-1 0 0,0-1 0 0 0,0 0 1 0 0,15 5-1 0 0,-1-4 118 0 0,0 0 1 0 0,-1-2-1 0 0,1 0 0 0 0,26-2 1 0 0,7-2 473 0 0,0-2 1 0 0,66-13-1 0 0,-98 14-607 0 0,-20 3-74 0 0,-1-1 0 0 0,0 1-1 0 0,0 0 1 0 0,0-1 0 0 0,0 0 0 0 0,0 0-1 0 0,0 1 1 0 0,0-1 0 0 0,0 0-1 0 0,0-1 1 0 0,0 1 0 0 0,-1 0 0 0 0,1 0-1 0 0,1-2 1 0 0,4-3-213 0 0,19-10-3084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7543 0 0,'0'0'736'0'0,"-9"9"-656"0"0,2 2-80 0 0,2 4 0 0 0,1-1-192 0 0,3 0-64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93 10735 0 0,'0'-2'496'0'0,"4"-10"158"0"0,-4 9-596 0 0,1 1 0 0 0,-1 0 1 0 0,0 0-1 0 0,0 0 0 0 0,0 0 1 0 0,0 0-1 0 0,0-1 0 0 0,0 1 0 0 0,-1 0 1 0 0,1 0-1 0 0,-1 0 0 0 0,1 0 1 0 0,-1 0-1 0 0,0 0 0 0 0,0 0 1 0 0,0 0-1 0 0,0 0 0 0 0,0 1 1 0 0,-3-4-1 0 0,2 2 98 0 0,0 0-57 0 0,-1 0-1 0 0,1 1 0 0 0,-1-1 1 0 0,0 1-1 0 0,0 0 0 0 0,0 0 1 0 0,0 0-1 0 0,0 0 1 0 0,0 0-1 0 0,0 1 0 0 0,-1-1 1 0 0,1 1-1 0 0,-1 0 0 0 0,1 0 1 0 0,-1 0-1 0 0,1 1 0 0 0,-1-1 1 0 0,0 1-1 0 0,-6 0 0 0 0,-1 0 80 0 0,-1 1-1 0 0,1 1 0 0 0,-1 0 0 0 0,1 0 1 0 0,-11 4-1 0 0,-2 4-53 0 0,0 0-1 0 0,1 1 1 0 0,0 2-1 0 0,1 0 1 0 0,0 1 0 0 0,-33 29-1 0 0,50-38-55 0 0,0 0 0 0 0,0 0-1 0 0,0 0 1 0 0,1 0-1 0 0,0 1 1 0 0,0 0 0 0 0,0 0-1 0 0,1 0 1 0 0,0 0 0 0 0,-2 8-1 0 0,4-13-47 0 0,1-1-1 0 0,0 1 1 0 0,0 0-1 0 0,0-1 1 0 0,0 1 0 0 0,-1 0-1 0 0,1-1 1 0 0,0 1-1 0 0,0 0 1 0 0,0-1-1 0 0,1 1 1 0 0,-1 0-1 0 0,0-1 1 0 0,0 1-1 0 0,0 0 1 0 0,0-1 0 0 0,1 1-1 0 0,-1 0 1 0 0,1 0-1 0 0,0 1 45 0 0,0-1-29 0 0,-1 1 0 0 0,2 0-1 0 0,-1-1 1 0 0,0 1 0 0 0,0-1 0 0 0,0 1 0 0 0,1-1 0 0 0,-1 0-1 0 0,1 0 1 0 0,-1 1 0 0 0,1-1 0 0 0,-1 0 0 0 0,1 0 0 0 0,0-1-1 0 0,0 1 1 0 0,-1 0 0 0 0,4 0 0 0 0,-4 0-13 0 0,5 1 54 0 0,0 0 0 0 0,1-1 0 0 0,-1 1 0 0 0,0-1 1 0 0,1-1-1 0 0,9 1 0 0 0,41-5 288 0 0,-41 3-313 0 0,-6 0-67 0 0,0-1 1 0 0,-1 0-1 0 0,1 0 0 0 0,0-1 0 0 0,-1 0 0 0 0,0-1 1 0 0,1 0-1 0 0,-1 0 0 0 0,-1-1 0 0 0,1 0 0 0 0,-1-1 1 0 0,0 0-1 0 0,0 0 0 0 0,0-1 0 0 0,-1 0 0 0 0,0 0 1 0 0,-1 0-1 0 0,1-1 0 0 0,5-10 0 0 0,-10 14-50 0 0,0-4 42 0 0,-1 6-31 0 0,-11 2-230 0 0,8-1 253 0 0,-1 1 0 0 0,1 0 0 0 0,-1 0-1 0 0,1 0 1 0 0,0 1 0 0 0,-1-1 0 0 0,1 0 0 0 0,-1 1 0 0 0,1 0-1 0 0,-4 1 1 0 0,2 0 25 0 0,0 1 0 0 0,1 0 0 0 0,-1-1 1 0 0,1 1-1 0 0,0 1 0 0 0,0-1 0 0 0,0 0 0 0 0,0 1 0 0 0,1 0 0 0 0,-1-1 0 0 0,1 1 0 0 0,-2 5 0 0 0,-2 4-3 0 0,0 1 0 0 0,-4 19 0 0 0,-11 44-68 0 0,-13 47-84 0 0,2-22 164 0 0,-21 62-6 0 0,35-114 18 0 0,-32 59 1 0 0,41-94 40 0 0,-1 1 1 0 0,-1-1-1 0 0,-1 0 0 0 0,0-1 1 0 0,0-1-1 0 0,-2 0 0 0 0,1-1 1 0 0,-2 0-1 0 0,0-1 0 0 0,0 0 1 0 0,-1-2-1 0 0,0 0 0 0 0,-32 13 1 0 0,38-18 52 0 0,0-1 0 0 0,-1-1 1 0 0,0 0-1 0 0,1 0 1 0 0,-20-1-1 0 0,28-1 23 0 0,-8-7 110 0 0,9 6-224 0 0,-1-1-1 0 0,1 0 1 0 0,0 0 0 0 0,0 0-1 0 0,0 1 1 0 0,0-1 0 0 0,1 0-1 0 0,-1 0 1 0 0,0 0-1 0 0,1 0 1 0 0,-1-1 0 0 0,1 1-1 0 0,0 0 1 0 0,0 0 0 0 0,0 0-1 0 0,0 0 1 0 0,0 0-1 0 0,0 0 1 0 0,1-3 0 0 0,1-6-64 0 0,0 1 0 0 0,5-14 0 0 0,6-8-995 0 0,25-48 0 0 0,-19 47-466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2303 0 0,'-3'2'102'0'0,"-22"21"896"0"0,2 1 0 0 0,0 1 0 0 0,2 1 1 0 0,-29 44-1 0 0,20-18 1908 0 0,-42 95-1 0 0,-44 91-690 0 0,81-178-1082 0 0,-77 99-1 0 0,-14-20 2300 0 0,136-157-3207 0 0,-2 2-130 0 0,4 3-87 0 0,0 0 0 0 0,0 1 0 0 0,29-21 0 0 0,-4 3-208 0 0,38-33-304 0 0,35-31-373 0 0,-96 80 784 0 0,0 1-1 0 0,2 0 1 0 0,-1 2 0 0 0,24-14-1 0 0,-27 20 133 0 0,-10 5-2 0 0,0 0 1 0 0,0 0-1 0 0,0 0 1 0 0,0 1-1 0 0,0-1 0 0 0,-1 0 1 0 0,1 1-1 0 0,0 0 1 0 0,0-1-1 0 0,-1 1 1 0 0,1 0-1 0 0,0 0 0 0 0,-1 0 1 0 0,1 0-1 0 0,-1 0 1 0 0,0 0-1 0 0,1 1 1 0 0,-1-1-1 0 0,0 0 0 0 0,1 1 1 0 0,-1-1-1 0 0,0 1 1 0 0,0-1-1 0 0,1 4 0 0 0,2 1 76 0 0,-1 1-1 0 0,0 0 1 0 0,0 0-1 0 0,3 12 0 0 0,-3-4-33 0 0,-1 0 0 0 0,-1 1 1 0 0,0-1-1 0 0,-1 0 0 0 0,-1 1 0 0 0,0-1 0 0 0,-1 0 0 0 0,-6 19 0 0 0,7-25-177 0 0,-2 0 0 0 0,1 0-1 0 0,-1 0 1 0 0,-1 0 0 0 0,0-1-1 0 0,0 1 1 0 0,0-1 0 0 0,-9 11-1 0 0,7-10-377 0 0,5-7 275 0 0,-1 0 0 0 0,0 0 0 0 0,1 0 1 0 0,-1-1-1 0 0,0 1 0 0 0,0-1 0 0 0,0 1 0 0 0,0-1 0 0 0,-3 1 0 0 0,-1 2-919 0 0,-7 3-1166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4 12463 0 0,'2'-1'572'0'0,"1"-1"344"0"0,-2 4-357 0 0,-7 10-179 0 0,-12 18-199 0 0,-24 32 477 0 0,-127 206 714 0 0,94-117-1145 0 0,-20 34 84 0 0,74-154-94 0 0,-1-1 1 0 0,-29 32-1 0 0,-25 34-55 0 0,74-94-393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11975 0 0,'-7'-11'8679'0'0,"9"10"-7952"0"0,1 0-471 0 0,1 0 0 0 0,-1 0 0 0 0,1 1 0 0 0,0-1 0 0 0,-1 1 0 0 0,1 0 0 0 0,0 0 0 0 0,4 0 0 0 0,36 6 332 0 0,-20-2-174 0 0,43 3 37 0 0,0-4-1 0 0,76-5 1 0 0,133-25-543 0 0,-27-14-674 0 0,-128 10-1077 0 0,-1-10-3648 0 0,-97 31-1165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36:2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0,'0'0'8317'0'0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48:0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97 140 1375 0 0,'-2'-1'710'0'0,"-24"-18"8938"0"0,0-3-3777 0 0,3-3-3537 0 0,4-1-3295 0 0,19 26 919 0 0,0-1 0 0 0,0 1 0 0 0,0-1 0 0 0,0 1 0 0 0,0-1 0 0 0,-1 0 0 0 0,1 1 0 0 0,0-1 0 0 0,0 1 1 0 0,1-1-1 0 0,-1 1 0 0 0,0-1 0 0 0,0 1 0 0 0,0-1 0 0 0,0 1 0 0 0,0-1 0 0 0,1 1 0 0 0,-1-1 1 0 0,0 1-1 0 0,0-1 0 0 0,1 1 0 0 0,-1 0 0 0 0,0-1 0 0 0,1 0 0 0 0,8-8-450 0 0,-4 6 334 0 0,-1 0 0 0 0,1 1 0 0 0,0-1 0 0 0,0 1 0 0 0,0 1 0 0 0,0-1 0 0 0,0 1 0 0 0,0-1 0 0 0,7 1 0 0 0,49-3-1151 0 0,-52 3 1011 0 0,27 1-749 0 0,-1 0-29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9815 0 0,'0'0'2502'0'0,"-1"4"-1708"0"0,-13 112 1335 0 0,-4 37-37 0 0,16-127-1737 0 0,2 0 0 0 0,1 0 0 0 0,8 49 1 0 0,10 3-1270 0 0,-15-60 914 0 0,4-1 0 0 0,-7-14 121 0 0,1-1 0 0 0,0 0-1 0 0,0 1 1 0 0,-1-1 0 0 0,1 0-1 0 0,1 0 1 0 0,-1 0 0 0 0,0 0-1 0 0,3 2 1 0 0,-2-2-1474 0 0,0-4-619 0 0,12-3-127 0 0,-12 4-20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7831 0 0,'0'0'4590'0'0,"-1"4"-4268"0"0,-5 22 264 0 0,-20 46-1 0 0,14-40-378 0 0,-8 20-90 0 0,11-32-103 0 0,1 1-1 0 0,0 1 1 0 0,2-1-1 0 0,-4 28 1 0 0,9-44 27 0 0,1 0-1 0 0,0 0 1 0 0,0 0-1 0 0,0 0 1 0 0,1 0 0 0 0,0 0-1 0 0,0 0 1 0 0,0 0-1 0 0,0-1 1 0 0,1 1 0 0 0,0 0-1 0 0,4 6 1 0 0,-4-8 26 0 0,0 0 0 0 0,0 0-1 0 0,1 0 1 0 0,-1-1 0 0 0,1 1 0 0 0,0-1 0 0 0,0 1-1 0 0,5 2 1 0 0,-2-1 49 0 0,-1-1-31 0 0,0 0 0 0 0,0-1 0 0 0,0 1-1 0 0,0-1 1 0 0,0 0 0 0 0,0-1 0 0 0,1 1 0 0 0,-1-1-1 0 0,1 0 1 0 0,-1-1 0 0 0,1 1 0 0 0,8-1 0 0 0,0-1 163 0 0,1-1 0 0 0,-1 0 1 0 0,22-6-1 0 0,-31 7-183 0 0,0-1-1 0 0,-1 0 1 0 0,1 0 0 0 0,-1 0-1 0 0,0 0 1 0 0,0-1-1 0 0,0 1 1 0 0,0-1-1 0 0,0 0 1 0 0,0-1 0 0 0,-1 1-1 0 0,1 0 1 0 0,3-7-1 0 0,-5 8-48 0 0,-1-1 0 0 0,0 0 0 0 0,0 1 0 0 0,0-1-1 0 0,0 0 1 0 0,0 0 0 0 0,0 1 0 0 0,0-6 0 0 0,0 2 1 0 0,-1 0 9 0 0,0-1 0 0 0,0 1-1 0 0,0 0 1 0 0,0 0 0 0 0,-3-11-1 0 0,1 3-3 0 0,-1-3-22 0 0,-8-32 0 0 0,5 26 0 0 0,4 16-127 0 0,0-1-1 0 0,0 1 1 0 0,-1 0 0 0 0,-1 0-1 0 0,1 1 1 0 0,-1-1-1 0 0,0 1 1 0 0,0-1-1 0 0,-1 1 1 0 0,0 1 0 0 0,0-1-1 0 0,0 1 1 0 0,-9-8-1 0 0,11 11-30 0 0,-1 1 0 0 0,0-1 0 0 0,1 0 0 0 0,-1 1 0 0 0,0 0 0 0 0,0 0 0 0 0,0 0 0 0 0,1 0 0 0 0,-1 1 0 0 0,0-1 0 0 0,0 1 0 0 0,0 0 0 0 0,-7 1 0 0 0,-3 0-635 0 0,-1 1-1 0 0,-17 5 1 0 0,26-4 637 0 0,0-1-1 0 0,1 1 0 0 0,-1 1 1 0 0,1-1-1 0 0,0 1 0 0 0,0 0 1 0 0,1 0-1 0 0,-7 8 0 0 0,9-10 91 0 0,1-1-91 0 0,0 1 0 0 0,0 0-1 0 0,0-1 1 0 0,1 1 0 0 0,-1 0 0 0 0,1-1-1 0 0,-1 1 1 0 0,1 0 0 0 0,0-1-1 0 0,0 1 1 0 0,0 0 0 0 0,0 0 0 0 0,0 0-1 0 0,0 1 1 0 0,0 0-820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79 6447 0 0,'38'-39'64'0'0,"-15"14"1669"0"0,-8 11 4253 0 0,-32 28-5827 0 0,-51 46 1 0 0,52-44-161 0 0,1 0-1 0 0,0 1 1 0 0,-16 26 0 0 0,27-36 40 0 0,0 0 0 0 0,0 0 0 0 0,0 1 0 0 0,1 0 0 0 0,0 0 0 0 0,1 0 0 0 0,0 0 0 0 0,0 0 0 0 0,0 0 0 0 0,1 1 0 0 0,1-1 0 0 0,0 11 0 0 0,0-15 19 0 0,0-1 0 0 0,1 1 0 0 0,-1 0-1 0 0,1-1 1 0 0,0 1 0 0 0,0-1-1 0 0,1 0 1 0 0,-1 1 0 0 0,1-1 0 0 0,0 0-1 0 0,-1 0 1 0 0,1 0 0 0 0,1 0 0 0 0,1 3-1 0 0,0-2 79 0 0,1 0-1 0 0,-1-1 0 0 0,0 0 0 0 0,1 1 0 0 0,0-1 0 0 0,0-1 1 0 0,0 1-1 0 0,7 2 0 0 0,7 1 320 0 0,1-1 0 0 0,0 0 0 0 0,40 2 0 0 0,-47-5-411 0 0,3 0 85 0 0,-8 0-62 0 0,0-1 1 0 0,0-1-1 0 0,11 1 1 0 0,-16-1 17 0 0,4 1-5 0 0,-5-1 32 0 0,-1 0-95 0 0,0 0 0 0 0,0 0 0 0 0,0-1-1 0 0,0 1 1 0 0,0 0 0 0 0,0-1 0 0 0,0 1 0 0 0,0-1 0 0 0,-1 0 0 0 0,1 1 0 0 0,0-1 0 0 0,0 0-1 0 0,0 1 1 0 0,-1-1 0 0 0,1 0 0 0 0,0 0 0 0 0,0-1 0 0 0,11-17 181 0 0,-11 18-183 0 0,11-25 91 0 0,-2 0-1 0 0,0 0 1 0 0,7-32 0 0 0,-10 32-81 0 0,-1 6-21 0 0,9-41 36 0 0,-13 54-37 0 0,-2 0 1 0 0,1 0-1 0 0,-1 0 1 0 0,0 0 0 0 0,0 1-1 0 0,-1-1 1 0 0,-1-7-1 0 0,1 12-8 0 0,1 1-1 0 0,0-1 1 0 0,-1 1 0 0 0,0-1-1 0 0,1 1 1 0 0,-1-1-1 0 0,0 1 1 0 0,0 0 0 0 0,1-1-1 0 0,-1 1 1 0 0,0 0 0 0 0,0 0-1 0 0,-1 0 1 0 0,1 0-1 0 0,0 0 1 0 0,0 0 0 0 0,0 0-1 0 0,-1 0 1 0 0,1 0-1 0 0,0 1 1 0 0,-1-1 0 0 0,1 0-1 0 0,-1 1 1 0 0,1-1 0 0 0,-1 1-1 0 0,1 0 1 0 0,-1-1-1 0 0,1 1 1 0 0,-1 0 0 0 0,1 0-1 0 0,-1 0 1 0 0,-2 0-1 0 0,-6 1-79 0 0,1 1 0 0 0,0-1-1 0 0,0 2 1 0 0,-12 3 0 0 0,9-2 15 0 0,-100 35-934 0 0,1 0 1290 0 0,109-38-250 0 0,11-7-4120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5063 0 0,'0'0'232'0'0,"-2"0"239"0"0,-7 1 912 0 0,0-1-1 0 0,-1 1 1 0 0,1 1 0 0 0,-18 5 0 0 0,13-2-741 0 0,-1 1 0 0 0,-18 10 0 0 0,-2 5 35 0 0,-42 33-1 0 0,58-39-434 0 0,0 1 0 0 0,2 1 0 0 0,0 0-1 0 0,1 1 1 0 0,0 1 0 0 0,2 0 0 0 0,0 1-1 0 0,-12 24 1 0 0,24-39-201 0 0,0-1-1 0 0,0 1 0 0 0,0 0 1 0 0,1-1-1 0 0,0 1 0 0 0,0 0 1 0 0,0 0-1 0 0,0 0 0 0 0,1 0 1 0 0,0 0-1 0 0,0 6 1 0 0,0-10-25 0 0,1 1 0 0 0,-1 0 0 0 0,1-1 0 0 0,-1 1 0 0 0,1 0 0 0 0,-1-1 0 0 0,1 1 0 0 0,0-1 0 0 0,0 1 0 0 0,0-1 0 0 0,0 1 0 0 0,0-1 0 0 0,0 0 0 0 0,0 1 0 0 0,0-1 0 0 0,1 0 0 0 0,-1 0 0 0 0,0 0 0 0 0,1 0 0 0 0,-1 0 0 0 0,1 0 0 0 0,-1 0 0 0 0,1 0 0 0 0,0-1 0 0 0,-1 1 0 0 0,1-1 0 0 0,0 1 0 0 0,-1-1 0 0 0,1 1 0 0 0,0-1 0 0 0,0 0 0 0 0,-1 0 0 0 0,1 0 1 0 0,3 0-1 0 0,6-1 94 0 0,-1 0 0 0 0,1-1 1 0 0,0 0-1 0 0,0 0 0 0 0,-1-1 1 0 0,1-1-1 0 0,16-7 1 0 0,68-42 212 0 0,-71 39-287 0 0,-10 5-32 0 0,0 0-1 0 0,23-20 1 0 0,-32 25-15 0 0,-1-1 0 0 0,0 1 0 0 0,0-1-1 0 0,0 1 1 0 0,0-1 0 0 0,-1-1 0 0 0,0 1 0 0 0,0 0 0 0 0,-1-1 0 0 0,1 1 0 0 0,1-7 0 0 0,-3 9-31 0 0,-1 0 1 0 0,0 1 0 0 0,1-1 0 0 0,-1 0 0 0 0,0 0 0 0 0,0 1 0 0 0,0-1-1 0 0,-1 0 1 0 0,1 1 0 0 0,-1-1 0 0 0,0 0 0 0 0,1 1 0 0 0,-1-1 0 0 0,0 1-1 0 0,0-1 1 0 0,-1 1 0 0 0,1-1 0 0 0,0 1 0 0 0,-1 0 0 0 0,0 0 0 0 0,1-1-1 0 0,-4-1 1 0 0,-2-3-337 0 0,-1 0 0 0 0,-1 1-1 0 0,1 0 1 0 0,-13-7 0 0 0,15 9 50 0 0,4 4-189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51 2759 0 0,'2'-1'126'0'0,"58"-29"-275"0"0,-42 20 2999 0 0,1 1 4570 0 0,-28 22-6259 0 0,4-5-841 0 0,-78 78 1744 0 0,58-62-1718 0 0,1 1 1 0 0,-40 53-1 0 0,50-57-255 0 0,1 2 0 0 0,-20 44 1 0 0,28-53-63 0 0,0 0 1 0 0,2 0 0 0 0,-1 0-1 0 0,1 0 1 0 0,1 1 0 0 0,0 24-1 0 0,2-31 18 0 0,1-1 0 0 0,0 1 0 0 0,1 0 0 0 0,0 0 1 0 0,0-1-1 0 0,0 1 0 0 0,1-1 0 0 0,1 0 0 0 0,6 13 0 0 0,-3-9 65 0 0,-1-1 0 0 0,2 0 0 0 0,-1-1 1 0 0,1 0-1 0 0,15 13 0 0 0,-15-16-5 0 0,0 0 0 0 0,1 0-1 0 0,0-1 1 0 0,0 0 0 0 0,18 6-1 0 0,51 13 214 0 0,-42-14-272 0 0,-9-4-65 0 0,-24-6-64 0 0,-1 0-425 0 0,-1 0 284 0 0,0 0 0 0 0,0 0 1 0 0,0 0-1 0 0,0 0 0 0 0,0-1 0 0 0,0 1 0 0 0,0 0 0 0 0,0-1 0 0 0,0 1 1 0 0,0 0-1 0 0,0-1 0 0 0,0 1 0 0 0,0-1 0 0 0,2-1 0 0 0,3-4-1798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1375 0 0,'0'0'13451'0'0,"0"2"-12111"0"0,-3 37-180 0 0,2 54-1 0 0,1-49-854 0 0,-9 161 656 0 0,8-140-799 0 0,2-15-100 0 0,1-31-212 0 0,-1-17-32 0 0,0 0-202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97 9671 0 0,'-2'1'748'0'0,"-8"3"-500"0"0,-1 1 0 0 0,-9 6-1 0 0,4 1 4318 0 0,29-12-3738 0 0,11-3-15 0 0,46-13 1 0 0,-25 6-498 0 0,85-25 323 0 0,26-6 205 0 0,-33 22-1975 0 0,-110 17-590 0 0,-1-2-4512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53 3223 0 0,'80'-52'10516'0'0,"-86"66"-9598"0"0,-11 16-323 0 0,-1 0 0 0 0,-2-1 1 0 0,-38 45-1 0 0,35-46-514 0 0,6-8-40 0 0,-2-1 1 0 0,0-1-1 0 0,-1-1 0 0 0,0 0 0 0 0,-34 20 0 0 0,-121 56 198 0 0,135-74-222 0 0,0-2 0 0 0,-2-2 1 0 0,0-1-1 0 0,0-3 0 0 0,-1-1 1 0 0,-1-3-1 0 0,-71 5 0 0 0,101-12-19 0 0,0 0-1 0 0,-25-5 0 0 0,34 5-2 0 0,1-1 0 0 0,0 0 0 0 0,-1 0 0 0 0,1-1 1 0 0,0 0-1 0 0,0 1 0 0 0,-1-1 0 0 0,2 0 0 0 0,-1-1 0 0 0,0 1 0 0 0,0-1 0 0 0,-5-5 0 0 0,9 8 5 0 0,-1-1 0 0 0,0 0 0 0 0,1 1 0 0 0,-1-1 0 0 0,1 0 0 0 0,-1 0 0 0 0,1 0 0 0 0,-1 0-1 0 0,1 1 1 0 0,-1-1 0 0 0,1 0 0 0 0,-1-2 0 0 0,3-2-8 0 0,-1 5 3 0 0,0-3-2 0 0,0 1 0 0 0,1 0 0 0 0,-1 0 0 0 0,0 0 0 0 0,1 0 0 0 0,-1 0 0 0 0,1 0 0 0 0,0 0 0 0 0,0 0 0 0 0,0 1 0 0 0,0-1 0 0 0,0 1 0 0 0,0-1 0 0 0,0 1 0 0 0,0 0 0 0 0,0 0 0 0 0,1 0 0 0 0,4-2 0 0 0,5-1 6 0 0,0 1-1 0 0,18-3 0 0 0,-26 6 2 0 0,38-7 208 0 0,0 1-1 0 0,0 3 1 0 0,0 1 0 0 0,0 3-1 0 0,0 1 1 0 0,74 13 0 0 0,106 20 51 0 0,-140-24-302 0 0,-68-7-3161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0,'0'0'126'0'0,"0"2"-5"0"0,0 2 152 0 0,-1 1-1 0 0,1-1 0 0 0,1 0 1 0 0,-1 1-1 0 0,1-1 1 0 0,-1 0-1 0 0,1 0 1 0 0,1 1-1 0 0,-1-1 1 0 0,0 0-1 0 0,1 0 1 0 0,0 0-1 0 0,0 0 0 0 0,0-1 1 0 0,5 6-1 0 0,1 3 653 0 0,1-1 1 0 0,0 0-1 0 0,17 15 0 0 0,-4-8-594 0 0,1-1-1 0 0,39 23 1 0 0,55 23 587 0 0,-63-35-463 0 0,27 13 193 0 0,84 47 835 0 0,-121-62-749 0 0,66 52 0 0 0,-95-66-581 0 0,0 0 1 0 0,-2 2-1 0 0,0 0 0 0 0,0 0 1 0 0,-1 1-1 0 0,-1 1 0 0 0,0 0 1 0 0,15 33-1 0 0,-22-39-133 0 0,0 0 1 0 0,0 0-1 0 0,-1 1 0 0 0,-1-1 0 0 0,0 1 1 0 0,0-1-1 0 0,-1 1 0 0 0,0 0 1 0 0,-1 0-1 0 0,0 0 0 0 0,-1-1 0 0 0,0 1 1 0 0,-1 0-1 0 0,0 0 0 0 0,-1-1 1 0 0,0 1-1 0 0,-5 11 0 0 0,-2-3-20 0 0,0 0 0 0 0,-1-1 0 0 0,-20 27 0 0 0,-48 48 0 0 0,62-74 0 0 0,-180 184-146 0 0,184-190 173 0 0,-21 25 0 0 0,32-35-62 0 0,-1 1 0 0 0,0 0 0 0 0,1 0 0 0 0,0 0-1 0 0,0 0 1 0 0,0 0 0 0 0,1 0 0 0 0,-1 1 0 0 0,1-1-1 0 0,0 0 1 0 0,0 1 0 0 0,0 6 0 0 0,1-10-10 0 0,0 0-1 0 0,0-1 1 0 0,1 1 0 0 0,-1-1-1 0 0,0 1 1 0 0,1 0 0 0 0,-1-1-1 0 0,1 1 1 0 0,-1-1 0 0 0,1 1 0 0 0,-1-1-1 0 0,1 1 1 0 0,-1-1 0 0 0,1 0-1 0 0,-1 1 1 0 0,1-1 0 0 0,0 1-1 0 0,-1-1 1 0 0,1 0 0 0 0,1 1-1 0 0,-1-1-89 0 0,2 2-520 0 0,1 0-1 0 0,0-1 0 0 0,-1 0 1 0 0,1 0-1 0 0,0 0 0 0 0,0 0 1 0 0,6 0-1 0 0,13 0-4471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40 3679 0 0,'1'-2'284'0'0,"21"-20"564"0"0,-20 20-170 0 0,1 0 1 0 0,-1 1-1 0 0,1-1 0 0 0,0 1 1 0 0,-1 0-1 0 0,1 0 1 0 0,0 0-1 0 0,0 0 1 0 0,0 0-1 0 0,0 0 0 0 0,0 1 1 0 0,0-1-1 0 0,5 1 1766 0 0,-8 3-1969 0 0,-4 10-224 0 0,0 1 0 0 0,-1-1 1 0 0,0 0-1 0 0,-9 15 0 0 0,-33 50 288 0 0,1-3-158 0 0,17-22-229 0 0,-111 234 258 0 0,129-258-1572 0 0,-13 53-1 0 0,24-80-73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4143 0 0,'0'0'319'0'0,"-2"0"-210"0"0,-4 3 369 0 0,0 0-1 0 0,0 1 0 0 0,0-1 0 0 0,0 1 0 0 0,1 0 1 0 0,0 1-1 0 0,0-1 0 0 0,0 1 0 0 0,0 0 0 0 0,-5 8 0 0 0,-4 6 181 0 0,-18 36 0 0 0,22-37-332 0 0,4-5-21 0 0,-1 0 0 0 0,2 1 1 0 0,-1 0-1 0 0,2 0 0 0 0,0 0 0 0 0,1 0 1 0 0,0 0-1 0 0,1 1 0 0 0,1 0 0 0 0,0-1 1 0 0,1 1-1 0 0,0 0 0 0 0,4 18 0 0 0,-4-32-262 0 0,0 1 0 0 0,0-1-1 0 0,1 0 1 0 0,-1 1 0 0 0,0-1 0 0 0,1 0-1 0 0,-1 1 1 0 0,1-1 0 0 0,-1 0-1 0 0,1 0 1 0 0,0 1 0 0 0,0-1 0 0 0,-1 0-1 0 0,1 0 1 0 0,0 0 0 0 0,0 0-1 0 0,0 0 1 0 0,0 0 0 0 0,0 0 0 0 0,0-1-1 0 0,0 1 1 0 0,1 0 0 0 0,-1 0 0 0 0,0-1-1 0 0,0 1 1 0 0,1-1 0 0 0,-1 1-1 0 0,0-1 1 0 0,1 1 0 0 0,-1-1 0 0 0,0 0-1 0 0,1 0 1 0 0,-1 0 0 0 0,0 0-1 0 0,1 0 1 0 0,-1 0 0 0 0,0 0 0 0 0,1 0-1 0 0,-1 0 1 0 0,1-1 0 0 0,-1 1-1 0 0,0-1 1 0 0,0 1 0 0 0,1-1 0 0 0,-1 1-1 0 0,0-1 1 0 0,0 0 0 0 0,1 1 0 0 0,0-2-1 0 0,6-5 61 0 0,0 1 0 0 0,-1-1 0 0 0,0 0 0 0 0,-1 0 0 0 0,1-1 0 0 0,-2 1 0 0 0,1-2 0 0 0,-1 1-1 0 0,0 0 1 0 0,0-1 0 0 0,-1 0 0 0 0,5-19 0 0 0,-5 16-163 0 0,-1 0 1 0 0,0-1-1 0 0,-1 1 0 0 0,-1-1 1 0 0,0 1-1 0 0,-1-1 1 0 0,0 0-1 0 0,-1 1 0 0 0,-4-22 1 0 0,4 29-134 0 0,0 1-1 0 0,0-1 1 0 0,-1 1 0 0 0,1-1 0 0 0,-1 1 0 0 0,-1 0 0 0 0,1 0 0 0 0,0 0 0 0 0,-1 0 0 0 0,-6-6 0 0 0,8 8 81 0 0,0 1 0 0 0,-1 0 0 0 0,1 0 0 0 0,0 0 0 0 0,-1 1 1 0 0,1-1-1 0 0,-1 0 0 0 0,1 0 0 0 0,-1 1 0 0 0,1-1 0 0 0,-1 1 0 0 0,0-1 0 0 0,1 1 0 0 0,-1 0 0 0 0,0-1 0 0 0,1 1 0 0 0,-1 0 0 0 0,0 0 0 0 0,1 0 0 0 0,-1 1 0 0 0,1-1 1 0 0,-1 0-1 0 0,0 1 0 0 0,1-1 0 0 0,-1 0 0 0 0,1 1 0 0 0,-1 0 0 0 0,0-1 0 0 0,1 1 0 0 0,0 0 0 0 0,-1 0 0 0 0,1 0 0 0 0,-2 1 0 0 0,-7 7-780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2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8207 0 0,'0'0'374'0'0,"-1"1"-6"0"0,-5 3-318 0 0,0 0-1 0 0,-1 0 1 0 0,-8 2 0 0 0,9-3 270 0 0,0-1-1 0 0,1 1 1 0 0,-1 0-1 0 0,1 0 1 0 0,0 0-1 0 0,-8 8 1 0 0,10-8-143 0 0,-1 1 0 0 0,1-1 0 0 0,0 1 1 0 0,0 0-1 0 0,1 0 0 0 0,-1 0 0 0 0,1 0 1 0 0,0 0-1 0 0,0 1 0 0 0,0-1 0 0 0,1 1 0 0 0,0-1 1 0 0,0 1-1 0 0,0 0 0 0 0,0-1 0 0 0,0 1 1 0 0,1 0-1 0 0,0 0 0 0 0,0-1 0 0 0,1 1 1 0 0,-1 0-1 0 0,1 0 0 0 0,0-1 0 0 0,0 1 0 0 0,0-1 1 0 0,4 9-1 0 0,-2-7-56 0 0,1 1 0 0 0,0-1 1 0 0,0 0-1 0 0,0 0 0 0 0,1 0 0 0 0,0-1 0 0 0,0 1 1 0 0,1-1-1 0 0,-1 0 0 0 0,1-1 0 0 0,0 1 1 0 0,0-1-1 0 0,0-1 0 0 0,1 1 0 0 0,0-1 0 0 0,-1 0 1 0 0,1 0-1 0 0,0-1 0 0 0,0 0 0 0 0,1 0 1 0 0,-1-1-1 0 0,0 0 0 0 0,12 1 0 0 0,-15-3 15 0 0,-3 1-126 0 0,1 0 0 0 0,-1 0 0 0 0,0 0 0 0 0,1 0 0 0 0,-1-1 0 0 0,0 1-1 0 0,0 0 1 0 0,1-1 0 0 0,-1 1 0 0 0,0-1 0 0 0,0 0 0 0 0,0 1 0 0 0,0-1 0 0 0,0 0 0 0 0,1 0 0 0 0,-1 0-1 0 0,0 1 1 0 0,-1-1 0 0 0,1 0 0 0 0,0 0 0 0 0,0-1 0 0 0,0 1 0 0 0,-1 0 0 0 0,1 0 0 0 0,0 0-1 0 0,-1 0 1 0 0,1-1 0 0 0,-1 1 0 0 0,1-1 0 0 0,0-2 55 0 0,1-4 10 0 0,0 0 0 0 0,0 0 0 0 0,-1 0 0 0 0,0 0 0 0 0,-1 0 0 0 0,1 0 0 0 0,-2 0 0 0 0,0-10 0 0 0,-2 0-59 0 0,0 1 1 0 0,-10-30 0 0 0,13 45-42 0 0,-1-1 0 0 0,0 1 0 0 0,0 0 0 0 0,0 0 0 0 0,0 0 0 0 0,0 0 0 0 0,0 0 0 0 0,0 1-1 0 0,-1-1 1 0 0,1 0 0 0 0,-1 0 0 0 0,-3-2 0 0 0,-9-1-1431 0 0,-4 7-3727 0 0,6 2-555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41:1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1375 0 0,'0'0'2190'0'0,"2"-2"-1050"0"0,13-15 320 0 0,-14 14-1115 0 0,2 3-230 0 0,9-3-93 0 0,2 0-22 0 0,11-1-13 0 0,-23 4-14 0 0,0 0 151 0 0,37 8 1391 0 0,-37-7-1314 0 0,1-2-10 0 0,89-18 979 0 0,-9 1-651 0 0,-46 14-274 0 0,0 2-1 0 0,72 4 1 0 0,-65-5-232 0 0,-16 1-16 0 0,-4-1 47 0 0,27-5 0 0 0,0-1 4 0 0,114-1 292 0 0,-135 9-294 0 0,231-2 836 0 0,-148-8-950 0 0,-18 0 66 0 0,-14 1 15 0 0,148-25 132 0 0,-44 5 355 0 0,-109 23-228 0 0,107 6 0 0 0,-37-2-197 0 0,-65-1-6 0 0,136-24 0 0 0,-126 14-26 0 0,-52 9-43 0 0,75 2-1 0 0,38 13 13 0 0,-21 9 41 0 0,-118-18-53 0 0,38 5 0 0 0,87-2 0 0 0,-126-5 1 0 0,144-12 62 0 0,-134 11-63 0 0,-1 1 0 0 0,26 2 0 0 0,-4 0 0 0 0,115 7 0 0 0,-83-7 0 0 0,39 0 0 0 0,-50-2 0 0 0,37-2 0 0 0,-78 1 0 0 0,6-1 0 0 0,0 2 0 0 0,1 1 0 0 0,34 4 0 0 0,106 19 0 0 0,-138-20 0 0 0,1-2 0 0 0,0-1 0 0 0,42-6 0 0 0,-8 1 0 0 0,-16 0 0 0 0,51-12 0 0 0,-60 9 0 0 0,1 2 0 0 0,53-2 0 0 0,-43 11 0 0 0,-1 2 0 0 0,70 16 0 0 0,-40-6 0 0 0,-39-8 0 0 0,0-2 0 0 0,1-2 0 0 0,75-4 0 0 0,-88 0 0 0 0,-18 1 0 0 0,-1-1 0 0 0,1 0 0 0 0,15-4 0 0 0,0-1 0 0 0,0 2 0 0 0,51-2 0 0 0,4 9 0 0 0,-55-2 0 0 0,-23-1 0 0 0,19 4 0 0 0,-19-2 0 0 0,20 0 0 0 0,-11 0 0 0 0,0 3 0 0 0,-1-2 12 0 0,-8-1 36 0 0,4 1-25 0 0,-4-1 20 0 0,3 2-22 0 0,-6-4 172 0 0,-4 2-117 0 0,-33 17-4068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23 102 7831 0 0,'0'0'603'0'0,"-1"-1"-141"0"0,-21-11 7449 0 0,29 4-6799 0 0,-1 5-931 0 0,0 0 0 0 0,0 0-1 0 0,0 0 1 0 0,0 1 0 0 0,1 0 0 0 0,-1 0-1 0 0,10-1 1 0 0,4-1 133 0 0,183-41 1543 0 0,-171 40-2404 0 0,0 2 1 0 0,1 1-1 0 0,-1 2 1 0 0,46 5-1 0 0,-57-2-4155 0 0,-3 3-1384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56 270 12207 0 0,'0'0'1106'0'0,"-2"1"-913"0"0,-6 2-222 0 0,6-2 130 0 0,-1 0 0 0 0,0 0-1 0 0,0 0 1 0 0,1 0 0 0 0,-1 0-1 0 0,0-1 1 0 0,0 1 0 0 0,0-1 0 0 0,0 0-1 0 0,0 0 1 0 0,1 0 0 0 0,-1 0 0 0 0,-7-2 1873 0 0,15-7-1457 0 0,0 3-435 0 0,0-1 0 0 0,0 1-1 0 0,1 0 1 0 0,0 1 0 0 0,0-1 0 0 0,9-5 0 0 0,5-5-27 0 0,44-36-88 0 0,124-74-1 0 0,-181 121 24 0 0,0 1 0 0 0,1 0-1 0 0,0 1 1 0 0,-1 0 0 0 0,1 0 0 0 0,14-2-1 0 0,-7 3 13 0 0,-12 3 10 0 0,-1 1 12 0 0,-1-1 45 0 0,1 0 0 0 0,0 0 0 0 0,-1 0 0 0 0,1 0 0 0 0,0 1 0 0 0,-1-1 0 0 0,1 1 0 0 0,-1-1 0 0 0,0 1 0 0 0,0-1 0 0 0,0 1 1 0 0,1 0-1 0 0,-1 0 0 0 0,-1 0 0 0 0,3 3 0 0 0,-1 0-25 0 0,-1 0-1 0 0,1 1 1 0 0,-1-1-1 0 0,0 1 1 0 0,0-1 0 0 0,-1 1-1 0 0,1-1 1 0 0,-1 1 0 0 0,0-1-1 0 0,-1 1 1 0 0,0-1-1 0 0,1 1 1 0 0,-3 6 0 0 0,-3 8-56 0 0,-1 0 1 0 0,-11 22 0 0 0,9-21 35 0 0,3-6-6 0 0,-1 1 73 0 0,1 0 0 0 0,-7 28 0 0 0,13-43-123 0 0,0 0 0 0 0,0 0-1 0 0,-1 0 1 0 0,1 0 0 0 0,0 0 0 0 0,0 0 0 0 0,0 0-1 0 0,0 0 1 0 0,0 0 0 0 0,1 0 0 0 0,-1-1 0 0 0,0 1 0 0 0,0 0-1 0 0,0 0 1 0 0,1 0 0 0 0,-1 0 0 0 0,1 0 0 0 0,0 1 0 0 0,0-1-352 0 0,-1 0 0 0 0,1-1 0 0 0,0 1 1 0 0,0 0-1 0 0,-1-1 0 0 0,1 1 0 0 0,0-1 1 0 0,0 1-1 0 0,0-1 0 0 0,0 1 0 0 0,0-1 0 0 0,0 1 1 0 0,1-1-1 0 0,12 3-5563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4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82 15199 0 0,'-1'1'1172'0'0,"-19"4"-772"0"0,12-3 3571 0 0,16 7-3246 0 0,-5-7-669 0 0,0-1-1 0 0,0 1 1 0 0,0-1-1 0 0,0 1 0 0 0,0-1 1 0 0,0 0-1 0 0,0-1 1 0 0,0 1-1 0 0,0 0 1 0 0,0-1-1 0 0,0 0 1 0 0,0 0-1 0 0,1 0 0 0 0,-1 0 1 0 0,3 0-1 0 0,9-2 356 0 0,28-7-1 0 0,-27 5-203 0 0,108-27 323 0 0,-50 11-1189 0 0,137-17 0 0 0,-157 34-896 0 0,-2-1-69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 10047 0 0,'6'-3'7008'0'0,"-7"5"-6928"0"0,0-1 0 0 0,0 1 0 0 0,0 0-1 0 0,0 0 1 0 0,0 0 0 0 0,0-1 0 0 0,-1 1-1 0 0,1-1 1 0 0,0 1 0 0 0,-1-1 0 0 0,-1 2 0 0 0,-6 7 314 0 0,-61 71-290 0 0,-91 82 0 0 0,126-135-104 0 0,-1-1 0 0 0,-50 28 0 0 0,45-29 0 0 0,18-10 1 0 0,-18 13-12 0 0,39-26-32 0 0,1-2 42 0 0,1 0 1 0 0,0-1-1 0 0,0 1 1 0 0,-1 0-1 0 0,1 0 1 0 0,0 0-1 0 0,0-1 1 0 0,0 1-1 0 0,0 0 0 0 0,0 0 1 0 0,0 0-1 0 0,0 0 1 0 0,0-1-1 0 0,0 1 1 0 0,0 0-1 0 0,0 0 1 0 0,1 0-1 0 0,-1-1 1 0 0,0 1-1 0 0,1 0 0 0 0,0 1 1 0 0,0 0 1 0 0,0 1-1 0 0,0-1 0 0 0,-1 0 0 0 0,1 0 0 0 0,0 0 0 0 0,0 0 0 0 0,1 0 0 0 0,-1 0 0 0 0,0 0 0 0 0,0 0 0 0 0,1-1 0 0 0,0 1 0 0 0,2 2 0 0 0,2 1 0 0 0,2 4 49 0 0,0-1 0 0 0,1-1 0 0 0,0 1 0 0 0,1-1 0 0 0,-1-1 0 0 0,1 0 0 0 0,1 0 0 0 0,-1-1 0 0 0,1 0 0 0 0,0-1 0 0 0,21 5 0 0 0,-17-5 25 0 0,1-2 1 0 0,0 0-1 0 0,0-1 1 0 0,0 0-1 0 0,1-1 0 0 0,-1-1 1 0 0,0-1-1 0 0,16-3 1 0 0,160-44 1038 0 0,-28 6-638 0 0,-128 36-441 0 0,0-3 1 0 0,0-1 0 0 0,54-25-1 0 0,-82 32-34 0 0,-1 0 0 0 0,0-1 0 0 0,0-1 0 0 0,-1 1 0 0 0,0-1 0 0 0,0 0 0 0 0,11-13 0 0 0,-6 4 0 0 0,-1-1 0 0 0,14-25 0 0 0,-21 31 0 0 0,-1 2-13 0 0,-2 7 4 0 0,0 1 1 0 0,0-1-1 0 0,0 0 1 0 0,0 1-1 0 0,0-1 1 0 0,-1 0-1 0 0,1 1 0 0 0,0-1 1 0 0,-1 0-1 0 0,1 1 1 0 0,0-1-1 0 0,-1 1 1 0 0,1-1-1 0 0,-1 0 0 0 0,1 1 1 0 0,-1-1-1 0 0,1 1 1 0 0,-1 0-1 0 0,1-1 1 0 0,-1 1-1 0 0,0-1 1 0 0,-12-7-111 0 0,6 6 54 0 0,0 0 0 0 0,0 1 0 0 0,1-1-1 0 0,-1 1 1 0 0,0 1 0 0 0,0 0 0 0 0,0 0 0 0 0,0 0 0 0 0,0 1-1 0 0,-12 2 1 0 0,-8 3-69 0 0,-35 13 0 0 0,46-13 143 0 0,4-3-9 0 0,1 2 0 0 0,0-1 0 0 0,0 1 0 0 0,-11 8 0 0 0,17-10 0 0 0,1 0 0 0 0,0 0 0 0 0,0 0 0 0 0,1 1 0 0 0,-1 0 0 0 0,1 0 0 0 0,0 0 0 0 0,0 0 0 0 0,0 0 0 0 0,0 1 0 0 0,1-1 0 0 0,-3 7 0 0 0,-7 19-9 0 0,1 2 0 0 0,2-1-1 0 0,-9 54 1 0 0,19-85-16 0 0,-1 0 0 0 0,1 1 0 0 0,0-1 0 0 0,0 0-1 0 0,0 0 1 0 0,-1 0 0 0 0,1 1 0 0 0,0-1 0 0 0,0 0 0 0 0,0 0 0 0 0,0 0 0 0 0,-1 0 0 0 0,1 0 0 0 0,0-1 0 0 0,1 1-1 0 0,-2 0 17 0 0,7-1-1400 0 0,0-1-1 0 0,-1 0 0 0 0,13-5 1 0 0,7-4-4673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5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40 11055 0 0,'29'-37'6023'0'0,"-42"36"-5677"0"0,10 0-308 0 0,0 1-1 0 0,1 0 1 0 0,-1 0-1 0 0,0-1 1 0 0,1 2 0 0 0,-5-1-1 0 0,-29 10 158 0 0,1 0 0 0 0,0 3 0 0 0,-47 22 0 0 0,-18 8-49 0 0,-1 0-136 0 0,87-36-8 0 0,1 1 0 0 0,0 1 1 0 0,0 0-1 0 0,-23 21 0 0 0,34-29 16 0 0,1 0-16 0 0,1-1-1 0 0,-1 0 1 0 0,0 1-1 0 0,1-1 1 0 0,-1 1-1 0 0,1-1 1 0 0,-1 1-1 0 0,1-1 1 0 0,-1 1-1 0 0,1 0 1 0 0,-1-1-1 0 0,1 1 1 0 0,0-1 0 0 0,-1 1-1 0 0,1 0 1 0 0,0 0-1 0 0,0-1 1 0 0,-1 1-1 0 0,1 0 1 0 0,0-1-1 0 0,0 1 1 0 0,0 1-1 0 0,-1 1-1 0 0,1 1 0 0 0,0-1 0 0 0,0 0 0 0 0,0 0 0 0 0,0 0 0 0 0,0 1 0 0 0,1-1 0 0 0,-1 0 0 0 0,1 0 0 0 0,0 0 0 0 0,0 0 0 0 0,0 0 0 0 0,0 0 0 0 0,1 0 0 0 0,-1 0 0 0 0,1 0 0 0 0,-1-1 0 0 0,1 1 0 0 0,0-1 0 0 0,3 4 0 0 0,6 6 0 0 0,1 0 0 0 0,20 16 0 0 0,-30-26 0 0 0,17 12 59 0 0,0 0 0 0 0,1-2 0 0 0,0 0 0 0 0,27 10-1 0 0,90 30 477 0 0,-25-11-284 0 0,-107-39-203 0 0,0 0-1 0 0,-1 0 0 0 0,1 1 1 0 0,-1 0-1 0 0,1 0 0 0 0,-1 0 1 0 0,0 0-1 0 0,0 1 1 0 0,0 0-1 0 0,-1-1 0 0 0,1 1 1 0 0,2 6-1 0 0,-5-9-26 0 0,0 1 0 0 0,0 0-1 0 0,0-1 1 0 0,-1 1 0 0 0,1 0-1 0 0,0 0 1 0 0,-1 0 0 0 0,0-1-1 0 0,1 1 1 0 0,-1 0 0 0 0,0 0-1 0 0,0 0 1 0 0,0 0 0 0 0,0 0 0 0 0,0-1-1 0 0,-1 1 1 0 0,1 0 0 0 0,-1 0-1 0 0,1 0 1 0 0,-1 0 0 0 0,1-1-1 0 0,-1 1 1 0 0,0 0 0 0 0,0-1-1 0 0,0 1 1 0 0,0-1 0 0 0,0 1-1 0 0,-2 1 1 0 0,-1 2 3 0 0,-1 0 1 0 0,1-1-1 0 0,-1 0 0 0 0,0 0 0 0 0,0-1 1 0 0,0 1-1 0 0,-8 3 0 0 0,-42 17 41 0 0,38-18-38 0 0,-48 18-183 0 0,-1-4 1 0 0,-97 17 0 0 0,161-36 139 0 0,-14 2-128 0 0,1 0 1 0 0,0-1 0 0 0,-1-1 0 0 0,0 0-1 0 0,-16-2 1 0 0,30 1 134 0 0,0-1 0 0 0,1 1-1 0 0,-1 0 1 0 0,1-1-1 0 0,-1 1 1 0 0,1-1 0 0 0,-1 0-1 0 0,1 1 1 0 0,0-1 0 0 0,-1 0-1 0 0,1 0 1 0 0,0 0 0 0 0,-1 0-1 0 0,1 0 1 0 0,0 0 0 0 0,0 0-1 0 0,0 0 1 0 0,0 0 0 0 0,-1-3-1 0 0,1 2 0 0 0,0 0 0 0 0,0-1-1 0 0,0 1 1 0 0,0-1 0 0 0,1 1-1 0 0,-1-1 1 0 0,1 1 0 0 0,0-1-1 0 0,-1 1 1 0 0,2-6 0 0 0,-1 0 6 0 0,2 0 0 0 0,-1 1 0 0 0,1-1 0 0 0,0 0 0 0 0,1 1 0 0 0,5-13 0 0 0,2 4 73 0 0,1-1-1 0 0,1 2 0 0 0,0 0 1 0 0,26-25-1 0 0,-22 23 22 0 0,10-7 156 0 0,50-36 0 0 0,-31 25-47 0 0,148-116 309 0 0,-177 139-460 0 0,17-18 1 0 0,-29 25-37 0 0,0 1 0 0 0,0-1 0 0 0,0 0 0 0 0,0 0 0 0 0,-1 0 0 0 0,0-1 0 0 0,0 1 0 0 0,3-9 0 0 0,-6 12-30 0 0,0 1-1 0 0,1-1 1 0 0,-1 1-1 0 0,0-1 1 0 0,0 1-1 0 0,0-1 1 0 0,0 0-1 0 0,0 1 1 0 0,0-1-1 0 0,-1 1 1 0 0,1-1 0 0 0,0 1-1 0 0,-1 0 1 0 0,1-1-1 0 0,-1 1 1 0 0,0-1-1 0 0,1 1 1 0 0,-1 0-1 0 0,0-1 1 0 0,0 1-1 0 0,0 0 1 0 0,0 0-1 0 0,0 0 1 0 0,0 0-1 0 0,0 0 1 0 0,0 0-1 0 0,-3-2 1 0 0,-3-1-214 0 0,0-1 0 0 0,-1 1-1 0 0,-14-6 1 0 0,6 3-190 0 0,8 6 376 0 0,6 0-1016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5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0,'0'0'14896'0'0,"2"1"-14482"0"0,1 0-181 0 0,0 0 1 0 0,0 0 0 0 0,0 0 0 0 0,-1 1-1 0 0,1-1 1 0 0,0 1 0 0 0,-1 0 0 0 0,4 2 0 0 0,-5-2 67 0 0,3 11 499 0 0,-3-10-775 0 0,-1 0 0 0 0,1 0 0 0 0,-1 0 0 0 0,0 0-1 0 0,0 0 1 0 0,-1 4 0 0 0,-12 30-979 0 0,12-34 572 0 0,-1 1-23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1:5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30 8287 0 0,'1'-1'639'0'0,"-1"-2"-521"0"0,0 0-75 0 0,9-9 360 0 0,-9 11-37 0 0,1 0-1 0 0,-1 1 1 0 0,1-1-1 0 0,0 0 1 0 0,-1 0 0 0 0,1 1-1 0 0,0-1 1 0 0,-1 0-1 0 0,1 1 1 0 0,0-1-1 0 0,0 1 1 0 0,-1-1 0 0 0,1 1-1 0 0,0-1 1 0 0,0 1-1 0 0,1-1 1 0 0,-2 1-195 0 0,0 0 0 0 0,1 1 1 0 0,-1-1-1 0 0,0 0 0 0 0,0 0 1 0 0,1 1-1 0 0,-1-1 0 0 0,0 0 0 0 0,0 1 1 0 0,0-1-1 0 0,1 0 0 0 0,-1 0 0 0 0,0 1 1 0 0,0-1-1 0 0,0 0 0 0 0,0 1 0 0 0,0-1 1 0 0,0 1-1 0 0,0-1 0 0 0,0 0 0 0 0,0 1 1 0 0,0-1-1 0 0,0 0 0 0 0,0 1 0 0 0,0-1 1 0 0,0 0-1 0 0,0 1 0 0 0,-7 36 1908 0 0,7-35-2363 0 0,-5 16 304 0 0,-1 0 1 0 0,0 0-1 0 0,-13 22 0 0 0,-32 49 71 0 0,6-10-55 0 0,32-56-45 0 0,8-14-2 0 0,-1 0 0 0 0,2 1 0 0 0,-1-1-1 0 0,1 1 1 0 0,-3 13 0 0 0,7-23 8 0 0,1 0 1 0 0,-1 1-1 0 0,0-1 0 0 0,0 1 1 0 0,1-1-1 0 0,-1 0 0 0 0,0 0 1 0 0,1 1-1 0 0,-1-1 0 0 0,0 0 0 0 0,1 1 1 0 0,-1-1-1 0 0,1 0 0 0 0,-1 0 1 0 0,0 0-1 0 0,1 0 0 0 0,-1 1 1 0 0,1-1-1 0 0,-1 0 0 0 0,1 0 0 0 0,-1 0 1 0 0,0 0-1 0 0,2 0 0 0 0,10 2 8 0 0,-1-2-5 0 0,1-1 0 0 0,0 0 0 0 0,-1-1 0 0 0,1 0 0 0 0,-1-1 0 0 0,0 0 0 0 0,21-9 0 0 0,24-7 0 0 0,33-9 31 0 0,-37 11-11 0 0,-50 16-242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2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8287 0 0,'0'0'8220'0'0,"-9"0"-6889"0"0,8 0-1246 0 0,-1 1 0 0 0,0 0-1 0 0,0-1 1 0 0,0 1 0 0 0,1 0 0 0 0,-1 0 0 0 0,0 0 0 0 0,1 0 0 0 0,-1 0-1 0 0,1 1 1 0 0,-1-1 0 0 0,1 0 0 0 0,0 1 0 0 0,-1-1 0 0 0,1 1 0 0 0,0-1-1 0 0,0 1 1 0 0,0 0 0 0 0,0-1 0 0 0,0 1 0 0 0,-1 3 0 0 0,-2 7 121 0 0,0-1 1 0 0,-4 17-1 0 0,4-12-51 0 0,-98 275 1089 0 0,-18-7-948 0 0,118-280-292 0 0,-3 6-191 0 0,-3 9 421 0 0,5-7-3669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2:0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14799 0 0,'0'0'3496'0'0,"-1"1"-2856"0"0,-11 14 159 0 0,0-1-1 0 0,1 1 0 0 0,-11 22 0 0 0,-30 68-659 0 0,21-38-143 0 0,26-58 4 0 0,2-3 0 0 0,0 0 0 0 0,0 0 0 0 0,1 1 0 0 0,-1-1 0 0 0,2 0 0 0 0,-3 10 0 0 0,3-6 0 0 0,1-1 0 0 0,4 1 0 0 0,4 0 0 0 0,-5-8 0 0 0,1 1 1 0 0,0 0-1 0 0,0-1 0 0 0,1 1 1 0 0,-1-1-1 0 0,0-1 0 0 0,1 1 1 0 0,-1 0-1 0 0,1-1 0 0 0,0 0 1 0 0,-1 0-1 0 0,1-1 0 0 0,0 1 1 0 0,0-1-1 0 0,-1 0 0 0 0,6 0 1 0 0,10-2 16 0 0,-1-1 0 0 0,31-8 0 0 0,-24 5-10 0 0,-19 4-114 0 0,63-16 382 0 0,-64 16-557 0 0,1-1-1 0 0,-1 1 1 0 0,0-1 0 0 0,0 0-1 0 0,0-1 1 0 0,0 0 0 0 0,-1 1-1 0 0,6-7 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2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14079 0 0,'0'0'1276'0'0,"-2"1"-1049"0"0,-12 8 258 0 0,0 2-1 0 0,1-1 1 0 0,0 2 0 0 0,1 0 0 0 0,0 0-1 0 0,1 1 1 0 0,-16 23 0 0 0,-58 111 1152 0 0,69-117-1409 0 0,-57 118 286 0 0,7-11-378 0 0,49-104-142 0 0,-102 208 76 0 0,112-223-70 0 0,-9 34 0 0 0,14-39-117 0 0,2-12 66 0 0,0-1 0 0 0,0 1-1 0 0,0-1 1 0 0,0 1 0 0 0,0-1 0 0 0,0 0 0 0 0,0 1 0 0 0,0-1-1 0 0,1 1 1 0 0,-1-1 0 0 0,0 0 0 0 0,0 1 0 0 0,0-1 0 0 0,1 0-1 0 0,-1 1 1 0 0,0-1 0 0 0,0 0 0 0 0,1 1 0 0 0,-1-1 0 0 0,0 0-1 0 0,1 0 1 0 0,-1 1 0 0 0,0-1 0 0 0,1 0 0 0 0,-1 0 0 0 0,1 1 0 0 0,0 0-755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2:0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8287 0 0,'-1'1'5947'0'0,"-28"16"-2879"0"0,22-13-2853 0 0,0-1 0 0 0,1 1-1 0 0,-1 1 1 0 0,-9 8-1 0 0,0 5 284 0 0,0 0-1 0 0,-22 38 1 0 0,5-7-184 0 0,-132 199 79 0 0,148-213-393 0 0,10-18-29 0 0,8-13-66 0 0,0-3-3 0 0,-1-1 41 0 0,1 1 0 0 0,-1-1 1 0 0,0 1-1 0 0,0-1 1 0 0,1 1-1 0 0,-1-1 0 0 0,0 1 1 0 0,1-1-1 0 0,-1 0 1 0 0,1 1-1 0 0,-1-1 0 0 0,0 1 1 0 0,1-1-1 0 0,-1 0 1 0 0,1 0-1 0 0,-1 1 0 0 0,1-1 1 0 0,-1 0-1 0 0,1 0 1 0 0,-1 1-1 0 0,1-1 1 0 0,1 0-490 0 0,9 3-6137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2:0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11 7367 0 0,'-2'-1'334'0'0,"-2"-1"-141"0"0,0 1 1 0 0,0-1 0 0 0,-1 1-1 0 0,1 0 1 0 0,-1 0 0 0 0,1 0-1 0 0,-1 1 1 0 0,1-1 0 0 0,-1 1-1 0 0,1 0 1 0 0,-1 1 0 0 0,0-1-1 0 0,1 1 1 0 0,0 0 0 0 0,-9 3-1 0 0,-1 2 150 0 0,0 1 0 0 0,1 1-1 0 0,1 0 1 0 0,-1 1-1 0 0,1 0 1 0 0,1 1 0 0 0,0 0-1 0 0,0 1 1 0 0,1 0-1 0 0,0 1 1 0 0,-14 23 0 0 0,18-25-324 0 0,1 0 1 0 0,-1 1 0 0 0,2-1 0 0 0,0 1 0 0 0,0 0-1 0 0,1 0 1 0 0,-2 13 0 0 0,4-16 172 0 0,0 0 1 0 0,1 0-1 0 0,0 0 1 0 0,0 0-1 0 0,1 0 1 0 0,0 0-1 0 0,0 0 1 0 0,1 0-1 0 0,0 0 0 0 0,5 13 1 0 0,-4-15-104 0 0,0 0 0 0 0,1-1 0 0 0,-1 1 0 0 0,1-1 0 0 0,1 0 0 0 0,-1 0 0 0 0,1 0 0 0 0,-1 0 0 0 0,2-1 0 0 0,-1 0 1 0 0,0 0-1 0 0,1 0 0 0 0,-1-1 0 0 0,1 0 0 0 0,0 0 0 0 0,0 0 0 0 0,7 1 0 0 0,-9-2-22 0 0,0-1 0 0 0,0 0 0 0 0,0 0 0 0 0,0 0 0 0 0,0-1 0 0 0,0 0 0 0 0,0 1 0 0 0,0-1 0 0 0,0-1 0 0 0,0 1 0 0 0,0 0 0 0 0,1-1 0 0 0,-1 0 0 0 0,0 0 0 0 0,-1 0 0 0 0,1-1-1 0 0,0 1 1 0 0,0-1 0 0 0,-1 0 0 0 0,1 0 0 0 0,-1 0 0 0 0,1 0 0 0 0,-1-1 0 0 0,0 0 0 0 0,0 1 0 0 0,0-1 0 0 0,0 0 0 0 0,3-6 0 0 0,-2 4-13 0 0,-1-2 0 0 0,0 1 0 0 0,-1 0 0 0 0,1 0 0 0 0,-1-1 0 0 0,-1 0 0 0 0,1 1 0 0 0,-1-1 0 0 0,0 0 0 0 0,-1 1 0 0 0,1-1 0 0 0,-1 0 0 0 0,-1 0 0 0 0,-1-12 0 0 0,-2-3-31 0 0,-1-1-1 0 0,-1 2 1 0 0,-10-25-1 0 0,11 33-113 0 0,1-1 1 0 0,-4-15-1 0 0,6 3-3942 0 0,8 19 1258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629 873 8751 0 0,'0'0'6452'0'0,"8"-3"-5841"0"0,29-24 796 0 0,65-58 0 0 0,-95 78-1344 0 0,13-13-43 0 0,-1 0 0 0 0,0-2 0 0 0,-2 0 0 0 0,0-1 0 0 0,-2-1 0 0 0,-1 0-1 0 0,-1-1 1 0 0,12-31 0 0 0,-2-6-345 0 0,-2-2 0 0 0,15-84 0 0 0,-34 137 287 0 0,17-95-485 0 0,-17 90 439 0 0,-1 0 1 0 0,0 0-1 0 0,-1 1 1 0 0,-5-29 0 0 0,5 43 77 0 0,0 0 3 0 0,0 0-1 0 0,0 0 1 0 0,0 1 0 0 0,-1-1 0 0 0,1 0 0 0 0,0 0 0 0 0,0 0-1 0 0,-1 1 1 0 0,1-1 0 0 0,-1 0 0 0 0,1 0 0 0 0,-1 1 0 0 0,1-1-1 0 0,-2-1 1 0 0,-5 0 3 0 0,5 2-2 0 0,-1 1 0 0 0,1 0 0 0 0,0 0 0 0 0,0 0 0 0 0,-1 0-1 0 0,1 0 1 0 0,0 1 0 0 0,0-1 0 0 0,0 1 0 0 0,1-1 0 0 0,-1 1-1 0 0,-3 3 1 0 0,-20 27-32 0 0,21-27 32 0 0,-85 101-31 0 0,4-6 2 0 0,32-29 51 0 0,3 2 0 0 0,4 2-1 0 0,-64 137 1 0 0,24-17 216 0 0,-32 13 257 0 0,74-136-141 0 0,19-30-141 0 0,-4 8 41 0 0,-61 80 0 0 0,-25 2-71 0 0,87-97-426 0 0,27-34 10 0 0,10-5-6333 0 0,0-1 1512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32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4607 0 0,'0'0'3570'0'0,"-5"8"-278"0"0,-12 11-1502 0 0,7-8-864 0 0,-17 23 0 0 0,8-4-131 0 0,-19 39 0 0 0,33-58-533 0 0,1-1 1 0 0,0 1-1 0 0,0 0 1 0 0,1 0-1 0 0,1 1 1 0 0,0-1-1 0 0,-2 22 1 0 0,5-31-159 0 0,-1 0 1 0 0,1 0 0 0 0,-1 0 0 0 0,1 0 0 0 0,0 0-1 0 0,0 0 1 0 0,0 0 0 0 0,0 0 0 0 0,0-1-1 0 0,0 1 1 0 0,1 0 0 0 0,1 1 0 0 0,18 18 734 0 0,-16-18-735 0 0,1 0 0 0 0,-1-1 1 0 0,1 1-1 0 0,0-1 0 0 0,-1 0 0 0 0,1 0 1 0 0,0-1-1 0 0,6 1 0 0 0,0 0-49 0 0,0-1 0 0 0,0-1-1 0 0,13 0 1 0 0,-16-1-40 0 0,-1 1-4 0 0,0-1 0 0 0,0 0 0 0 0,0-1 0 0 0,0 1 0 0 0,0-2 0 0 0,11-3 0 0 0,-17 5-3 0 0,0 0-1 0 0,0 1 1 0 0,-1-1-1 0 0,1 0 1 0 0,0 0-1 0 0,0 0 1 0 0,-1 0 0 0 0,1-1-1 0 0,0 1 1 0 0,-1 0-1 0 0,1-1 1 0 0,-1 1-1 0 0,0-1 1 0 0,1 1-1 0 0,-1-1 1 0 0,0 0 0 0 0,0 1-1 0 0,0-1 1 0 0,0 0-1 0 0,0 0 1 0 0,-1 0-1 0 0,1 0 1 0 0,0-3-1 0 0,1-1 16 0 0,0 1 16 0 0,-1-1 0 0 0,0 1-1 0 0,0-1 1 0 0,-1 0 0 0 0,1 1-1 0 0,-1-1 1 0 0,-1 0 0 0 0,0-5-1 0 0,-2-9 162 0 0,-6-19 0 0 0,-2-17-28 0 0,10 47-173 0 0,0-1 0 0 0,1 1 0 0 0,1-1 0 0 0,1-10 0 0 0,-1 18-450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41:2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4143 0 0,'0'0'2140'0'0,"3"1"-1993"0"0,4 1-130 0 0,0-1-3 0 0,-1 0-1 0 0,1 0 0 0 0,12 0 1 0 0,-12 0-6 0 0,-2-1-8 0 0,-1 0 1 0 0,0 0-1 0 0,0 0 0 0 0,0-1 1 0 0,0 1-1 0 0,7-3 0 0 0,-6 3 1 0 0,0 0-3 0 0,13-8 34 0 0,28-14 2177 0 0,-45 22-1747 0 0,11 0 99 0 0,3 0-383 0 0,0-1 1 0 0,0 0-1 0 0,0-1 1 0 0,19-5-1 0 0,85-25 372 0 0,-15 3-60 0 0,-78 25-242 0 0,26-2 1 0 0,-13 3-109 0 0,19-1 60 0 0,93 6 0 0 0,25-2-273 0 0,-99-7 101 0 0,22-2-60 0 0,-59 7 24 0 0,1 0 7 0 0,0 1 0 0 0,50 6 0 0 0,-31 1 1 0 0,0-3 0 0 0,69-5 0 0 0,-22-6 25 0 0,53-2-30 0 0,-126 10-7 0 0,1 1 0 0 0,54 9 0 0 0,-8 4 29 0 0,81 2 0 0 0,-115-14-9 0 0,0-3-1 0 0,0-1 1 0 0,54-11-1 0 0,39-9-7 0 0,201-7 0 0 0,-170 12 0 0 0,19 1 0 0 0,-80 18 16 0 0,71-2-52 0 0,-137-2 120 0 0,0-3 0 0 0,48-10 0 0 0,17-8 252 0 0,132-9 0 0 0,75 1 1018 0 0,-289 29-1354 0 0,128-7 308 0 0,-81 6-420 0 0,-12-1 226 0 0,18-5-114 0 0,43 0 139 0 0,-76 5-75 0 0,40-3 43 0 0,-28 1-98 0 0,-30 2 24 0 0,47 0-1 0 0,-62 4-21 0 0,9 1 45 0 0,16-2-59 0 0,-24-1 3 0 0,1 2 0 0 0,-1-2 0 0 0,-1 1 11 0 0,0-1 32 0 0,-1 2-33 0 0,1 0-10 0 0,1 2 0 0 0,-1 1 0 0 0,0-1 0 0 0,1 0 0 0 0,11 0 0 0 0,16 0 0 0 0,-24-1 0 0 0,-2-1 0 0 0,8 0 0 0 0,3 0 0 0 0,1-2 137 0 0,-14-1-8 0 0,-1 2 1 0 0,1 0 0 0 0,19 1 0 0 0,-24-1-86 0 0,-6 1-39 0 0,1 0-1 0 0,-1-1 1 0 0,1 2-1 0 0,-1-1 1 0 0,1 0-1 0 0,-1 1 1 0 0,7 1-1 0 0,18 5-4 0 0,19 3 11 0 0,-38-8 6 0 0,-4-1-10 0 0,1 0 0 0 0,0-1 1 0 0,0 1-1 0 0,7-2 0 0 0,14 2-7 0 0,28 0 64 0 0,-7-1-64 0 0,102 0 96 0 0,-135 0-96 0 0,-1 1 3 0 0,-4 0 27 0 0,11 3 17 0 0,7-1-127 0 0,-14-3 80 0 0,1 2 0 0 0,-1 0 0 0 0,0 0 0 0 0,-1 1 0 0 0,1-1 0 0 0,-1 0 0 0 0,0-1 0 0 0,1-1 0 0 0,0 1 0 0 0,30 0 0 0 0,-16-1 96 0 0,-23 0-96 0 0,1 0-4 0 0,1 1 0 0 0,-1 0 0 0 0,1 0 0 0 0,-1 0 0 0 0,11 4 0 0 0,-17-5 4 0 0,24 7-16 0 0,-14-6-22 0 0,10 2 28 0 0,10 0 10 0 0,1-1-64 0 0,12-2 64 0 0,-30 0 0 0 0,-1-1 0 0 0,2-1 0 0 0,-1 0 0 0 0,2 2 0 0 0,42 0 0 0 0,-43 0 0 0 0,1 2 0 0 0,-1-1 0 0 0,-1 0 0 0 0,-1-1 0 0 0,2-1 0 0 0,-2-2 11 0 0,-2-1 42 0 0,-6 2 1 0 0,5-2-44 0 0,1-2 1 0 0,1-1 45 0 0,-2 2 28 0 0,25-12 397 0 0,25-11 103 0 0,-56 26-562 0 0,0 1 0 0 0,0 0-1 0 0,1-1 1 0 0,-1 1 0 0 0,0 0-1 0 0,1 0 1 0 0,-1 1 0 0 0,0-1-1 0 0,1 1 1 0 0,-1 0 0 0 0,7 0-1 0 0,-2 0-1 0 0,5 1-20 0 0,1 2 0 0 0,1 1 0 0 0,-1-1 0 0 0,0-1 0 0 0,1 0 0 0 0,-1 0 0 0 0,5 0 13 0 0,-19-2-3 0 0,36 1 31 0 0,-23 1-41 0 0,-2-2-10 0 0,-9 0-72 0 0,-5 1-1950 0 0,-10 5 831 0 0,-2 0-50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639 716 2303 0 0,'0'0'3144'0'0,"2"19"6232"0"0,0-18-9285 0 0,-1 0-1 0 0,0-1 1 0 0,0 1-1 0 0,0-1 0 0 0,1 0 1 0 0,-1 1-1 0 0,0-1 1 0 0,1 0-1 0 0,-1 0 0 0 0,0 0 1 0 0,1 0-1 0 0,-1 0 1 0 0,0 0-1 0 0,1 0 0 0 0,-1 0 1 0 0,0 0-1 0 0,1-1 1 0 0,-1 1-1 0 0,0 0 1 0 0,0-1-1 0 0,1 1 0 0 0,-1-1 1 0 0,0 0-1 0 0,0 1 1 0 0,0-1-1 0 0,0 0 0 0 0,0 0 1 0 0,0 0-1 0 0,1 0 1 0 0,5-6 20 0 0,0 1-1 0 0,12-15 1 0 0,-16 17-12 0 0,13-16-60 0 0,-1-1-1 0 0,-1 0 1 0 0,21-46-1 0 0,23-76 14 0 0,-39 92-47 0 0,15-67 1 0 0,-29 99-6 0 0,-2 0 0 0 0,0 0 0 0 0,-2-1 0 0 0,0 1 0 0 0,-1 0-1 0 0,0-1 1 0 0,-5-20 0 0 0,5 36-15 0 0,-1 0 1 0 0,0 1-1 0 0,0-1 0 0 0,0 1 1 0 0,-1 0-1 0 0,1-1 0 0 0,-1 1 0 0 0,0 0 1 0 0,0 0-1 0 0,0 0 0 0 0,0 0 0 0 0,0 0 1 0 0,-1 0-1 0 0,1 1 0 0 0,-1-1 0 0 0,0 1 1 0 0,0-1-1 0 0,-4-2 0 0 0,2 3-13 0 0,-1-1 0 0 0,1 1 1 0 0,-1 0-1 0 0,1 1 0 0 0,-1-1 0 0 0,0 1 0 0 0,1 0 0 0 0,-1 1 0 0 0,0-1 0 0 0,-11 1 1 0 0,8 1 20 0 0,1 0 0 0 0,-1 0 0 0 0,0 1 0 0 0,0 0 0 0 0,0 0 1 0 0,1 1-1 0 0,-1 1 0 0 0,1-1 0 0 0,0 1 0 0 0,-8 5 0 0 0,6-2-1 0 0,0 0-1 0 0,1 1 0 0 0,0 0 0 0 0,0 0 1 0 0,1 1-1 0 0,0 0 0 0 0,-7 12 0 0 0,-1 2 3 0 0,2 1-1 0 0,1 0 0 0 0,1 1 0 0 0,1 1 1 0 0,1 0-1 0 0,-7 30 0 0 0,9-18 0 0 0,0 0 0 0 0,3 0-1 0 0,-1 72 1 0 0,5-85 2 0 0,-1 1-1 0 0,-1-1 0 0 0,-8 29 0 0 0,-24 73-29 0 0,17-67 29 0 0,-1-4 6 0 0,-34 69 0 0 0,32-78 0 0 0,4-12 0 0 0,-2 0 0 0 0,-1-1 0 0 0,-2-1 0 0 0,0-1 0 0 0,-3-2 0 0 0,0 0 0 0 0,-38 33 0 0 0,37-37 2 0 0,14-14-5 0 0,0-1 0 0 0,0 0 0 0 0,-1 0 0 0 0,-26 15 0 0 0,37-25-61 0 0,-2-10-521 0 0,4 9 480 0 0,-1-1 0 0 0,1 0 0 0 0,-1 0-1 0 0,1 1 1 0 0,0-1 0 0 0,-1 0 0 0 0,1 0 0 0 0,0 0 0 0 0,-1 0 0 0 0,1 0 0 0 0,0 1 0 0 0,0-1 0 0 0,0-2 0 0 0,2-8-891 0 0,2-2-11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2759 0 0,'2'-1'2388'0'0,"25"-6"4022"0"0,18 4-3299 0 0,-5 0-2016 0 0,361-51 4133 0 0,-369 50-5143 0 0,40-5-1788 0 0,-62 6 421 0 0,0 1 1 0 0,0-1 0 0 0,0-1-1 0 0,19-10 1 0 0,-7 3-830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30 7919 0 0,'0'0'175'0'0,"-9"-10"466"0"0,2 5-587 0 0,-14-8 3355 0 0,19 12-3187 0 0,1 1 1 0 0,-1 0 0 0 0,1 0-1 0 0,0-1 1 0 0,-1 1 0 0 0,1 0-1 0 0,-1 0 1 0 0,1 0 0 0 0,-1 1 0 0 0,1-1-1 0 0,-2 1 1 0 0,1-1 361 0 0,1 15-13 0 0,1-13-529 0 0,0 1 1 0 0,0 0-1 0 0,-1-1 1 0 0,2 1-1 0 0,-1 0 0 0 0,0-1 1 0 0,0 1-1 0 0,1 0 1 0 0,0-1-1 0 0,-1 1 1 0 0,3 3-1 0 0,12 22 210 0 0,1-1 0 0 0,30 38 0 0 0,-2-4-125 0 0,-27-34-87 0 0,3 2-4 0 0,31 62 0 0 0,-46-80-31 0 0,-1 0 0 0 0,0 0 1 0 0,-1 0-1 0 0,0 0 0 0 0,-1 1 0 0 0,0-1 0 0 0,-1 1 0 0 0,0-1 1 0 0,-1 1-1 0 0,-1 12 0 0 0,-2-3 20 0 0,0 1 0 0 0,-2-1 0 0 0,-1-1 0 0 0,0 1 0 0 0,-1-1 1 0 0,-2 0-1 0 0,0-1 0 0 0,-22 36 0 0 0,7-21 33 0 0,-2-1 0 0 0,-1-1 0 0 0,-50 47 1 0 0,33-40 461 0 0,-63 45 1 0 0,105-83-755 0 0,-2 1 500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11 846 3679 0 0,'-10'12'13104'0'0,"12"-14"-12970"0"0,26-26 1363 0 0,38-48-1 0 0,133-226 616 0 0,-114 167-1939 0 0,-33 59-713 0 0,-51 75 400 0 0,0 13-133 0 0,-1 2 247 0 0,-1-1-1 0 0,-1 1 1 0 0,0 0 0 0 0,-6 23 0 0 0,-2 8 6 0 0,4-6-2 0 0,1 1 1 0 0,1 54-1 0 0,4-77 22 0 0,2 0 1 0 0,-1 0 0 0 0,2 0-1 0 0,1 0 1 0 0,0 0-1 0 0,1 0 1 0 0,0-1 0 0 0,9 17-1 0 0,-10-26 14 0 0,1 3-23 0 0,0 1 0 0 0,0 0-1 0 0,3 12 1 0 0,-5-9 75 0 0,-1 0 0 0 0,0 0 0 0 0,-1 28 1 0 0,15-61 303 0 0,88-158 844 0 0,31-42-440 0 0,27 20-635 0 0,-11 15-78 0 0,-144 174-87 0 0,9-11-319 0 0,22-23-1 0 0,-37 43 18 0 0,2 15-9223 0 0,-3 2 3827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 7367 0 0,'3'-6'8240'0'0,"-72"118"-6094"0"0,-95 206-1 0 0,-5 47-2125 0 0,155-336-356 0 0,-13 33-1921 0 0,25-53 715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42 816 8751 0 0,'-2'1'674'0'0,"-38"36"8900"0"0,41-39-8934 0 0,50-67 1184 0 0,9-12-1578 0 0,255-375-348 0 0,-278 407-61 0 0,-7 8 18 0 0,2 2-1 0 0,68-66 0 0 0,-90 97 146 0 0,-10 7 0 0 0,0 1 0 0 0,0 0 0 0 0,1 0 0 0 0,-1 0 0 0 0,0 0 0 0 0,0 0 0 0 0,0-1 0 0 0,0 1 0 0 0,0 0 0 0 0,0 0 0 0 0,0 0 0 0 0,1 0 0 0 0,-1 0 1 0 0,0 0-1 0 0,0 0 0 0 0,0-1 0 0 0,0 1 0 0 0,0 0 0 0 0,1 0 0 0 0,-1 0 0 0 0,0 0 0 0 0,0 0 0 0 0,0 0 0 0 0,0 0 0 0 0,0 0 0 0 0,1 0 0 0 0,-1 0 0 0 0,0 0 0 0 0,0 0 0 0 0,0 0 0 0 0,0 0 0 0 0,1 0 0 0 0,-1 0 0 0 0,0 0 0 0 0,0 0 0 0 0,0 0 0 0 0,0 0 0 0 0,1 0 0 0 0,-1 0 0 0 0,0 0 0 0 0,0 1 0 0 0,0-1 0 0 0,0 0 0 0 0,0 0 0 0 0,1 0 0 0 0,-1 0 0 0 0,0 0 0 0 0,0 0 0 0 0,0 0 0 0 0,0 1 0 0 0,0-1 0 0 0,0 0 0 0 0,0 0 0 0 0,1 0 0 0 0,-1 0 0 0 0,0 0 1 0 0,0 1-1 0 0,0-1 0 0 0,0 0 0 0 0,0 0 0 0 0,0 0 0 0 0,0 1 0 0 0,-1 8 10 0 0,1-9-7 0 0,-7 26 208 0 0,-18 48 0 0 0,1-3 24 0 0,11-24-60 0 0,-11 89-1 0 0,21-111-152 0 0,2 0-1 0 0,0 1 0 0 0,2-1 1 0 0,1 0-1 0 0,7 35 1 0 0,-6-47 9 0 0,1-1 1 0 0,0 1 0 0 0,1-1-1 0 0,0 0 1 0 0,1-1 0 0 0,1 1 0 0 0,7 10-1 0 0,9 8 78 0 0,29 30 0 0 0,-46-54-103 0 0,-4-2 8 0 0,20 10 79 0 0,-21-13-87 0 0,1-1-88 0 0,-1 1-1 0 0,0-1 1 0 0,1 1-1 0 0,-1-1 0 0 0,1 1 1 0 0,-1-1-1 0 0,1 0 1 0 0,-1 0-1 0 0,1 0 1 0 0,-1 0-1 0 0,1 0 1 0 0,-1 0-1 0 0,1 0 1 0 0,-1 0-1 0 0,1-1 1 0 0,-1 1-1 0 0,0 0 1 0 0,3-2-1 0 0,15-9-6445 0 0,-9 2 212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55 2759 0 0,'-5'-7'247'0'0,"-10"-26"17193"0"0,36 30-16140 0 0,7 1-412 0 0,49 1 0 0 0,-18 1-571 0 0,-39-1-795 0 0,66-1 1557 0 0,-29-2-8172 0 0,-36 2-367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1:5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3679 0 0,'14'-7'17449'0'0,"-13"7"-17177"0"0,0 4-2222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5063 0 0,'50'-18'256'0'0,"-28"13"18396"0"0,-37 21-17188 0 0,11-12-1355 0 0,-2 1 54 0 0,1 0 0 0 0,0 0 0 0 0,-5 7 0 0 0,1 2-49 0 0,-10 22 0 0 0,18-34-183 0 0,1-2-87 0 0,0 1 69 0 0,0 0-1 0 0,0-1 1 0 0,0 1-1 0 0,0 0 0 0 0,0 0 1 0 0,0-1-1 0 0,1 1 0 0 0,-1 0 1 0 0,0-1-1 0 0,0 1 1 0 0,1 0-1 0 0,-1-1 0 0 0,0 1 1 0 0,1 0-1 0 0,-1-1 0 0 0,1 1 1 0 0,-1-1-1 0 0,0 1 1 0 0,1-1-1 0 0,0 1 0 0 0,-1-1 1 0 0,1 1-1 0 0,-1-1 0 0 0,1 1 1 0 0,-1-1-1 0 0,2 1 0 0 0,1 0-486 0 0,0 0 0 0 0,0-1 0 0 0,1 1 0 0 0,-1-1 0 0 0,5 1 0 0 0,-7-1 432 0 0,14 0-7346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17 117 1839 0 0,'0'0'83'0'0,"-2"0"-6"0"0,-13-2 12477 0 0,25 3-12088 0 0,0-1 1 0 0,0 0 0 0 0,0 0 0 0 0,0-2 0 0 0,0 1-1 0 0,-1-1 1 0 0,11-3 0 0 0,3-1 157 0 0,180-43 2054 0 0,-43 9-2009 0 0,-143 37-1201 0 0,26-2-1 0 0,-18 4-4580 0 0,-23 1 4259 0 0,15-2-5701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389 157 3679 0 0,'0'0'167'0'0,"0"3"-7"0"0,-1 3-933 0 0,1-4 1688 0 0,0 0 0 0 0,0 0 1 0 0,0 0-1 0 0,1 0 0 0 0,-1-1 0 0 0,0 1 1 0 0,1 0-1 0 0,0 0 0 0 0,1 2 0 0 0,4 4-178 0 0,4-1 3006 0 0,-9-9-3669 0 0,5-22-44 0 0,-1 2 16 0 0,-2 9-46 0 0,0 2 0 0 0,8-16 0 0 0,-8 19 0 0 0,0 0 0 0 0,0 0 0 0 0,0-1 0 0 0,-1 1 0 0 0,0-1 0 0 0,1-17 0 0 0,-6 10 0 0 0,-1 13 0 0 0,2 2 0 0 0,1 0 0 0 0,-1 0 0 0 0,0 0 1 0 0,0 0-1 0 0,1 1 0 0 0,-1-1 0 0 0,0 1 0 0 0,0-1 0 0 0,0 1 0 0 0,1 0 0 0 0,-1-1 1 0 0,0 1-1 0 0,0 0 0 0 0,0 0 0 0 0,0 0 0 0 0,0 1 0 0 0,0-1 0 0 0,1 0 0 0 0,-1 1 0 0 0,0-1 1 0 0,0 1-1 0 0,0 0 0 0 0,-2 1 0 0 0,-6 3-6 0 0,0 0 0 0 0,-16 13 0 0 0,11-8-39 0 0,-72 38-29 0 0,1-1-74 0 0,55-28 85 0 0,14-9 27 0 0,0 0 1 0 0,-28 25 0 0 0,40-30 34 0 0,1-1 1 0 0,0 1 0 0 0,0 0-1 0 0,0 0 1 0 0,0 0 0 0 0,1 1 0 0 0,0-1-1 0 0,0 1 1 0 0,0 0 0 0 0,1-1-1 0 0,0 1 1 0 0,0 0 0 0 0,-1 9-1 0 0,-2 12 43 0 0,1 0-1 0 0,1 0 0 0 0,2 0 1 0 0,1 0-1 0 0,4 43 0 0 0,-1-60-30 0 0,-1-6 32 0 0,8 2-33 0 0,-7-6-5 0 0,0 1 0 0 0,0-1 0 0 0,0 1 1 0 0,0-1-1 0 0,0 0 0 0 0,0 0 0 0 0,0 0 0 0 0,0-1 0 0 0,0 1 0 0 0,1-1 0 0 0,-1 1 0 0 0,-1-1 0 0 0,1 0 0 0 0,0 0 0 0 0,0-1 0 0 0,4-1 0 0 0,5-4 60 0 0,0-1 1 0 0,14-11-1 0 0,-21 15-35 0 0,32-25 134 0 0,143-123 204 0 0,-149 124-309 0 0,-22 21-51 0 0,0 0 0 0 0,-1-1 1 0 0,1 0-1 0 0,-2-1 0 0 0,0 0 0 0 0,0 0 0 0 0,7-13 0 0 0,-13 20 3 0 0,-4 4 16 0 0,-9 7 55 0 0,-13 16 38 0 0,3 2-120 0 0,-26 45 0 0 0,32-47 0 0 0,2-1 0 0 0,11-12 0 0 0,2-11-1 0 0,1-1-2 0 0,0 1 1 0 0,0 0 0 0 0,0-1 0 0 0,0 1-1 0 0,0-1 1 0 0,0 1 0 0 0,0 0 0 0 0,0-1-1 0 0,0 1 1 0 0,0-1 0 0 0,0 1 0 0 0,1-1-1 0 0,-1 1 1 0 0,0 0 0 0 0,0-1 0 0 0,0 1-1 0 0,1-1 1 0 0,-1 1 0 0 0,0-1 0 0 0,1 1-1 0 0,-1-1 1 0 0,1 1 0 0 0,8 5-9 0 0,-3-6-58 0 0,-1 1 0 0 0,0-1-1 0 0,1 0 1 0 0,-1 0 0 0 0,1-1-1 0 0,-1 1 1 0 0,0-1 0 0 0,1-1-1 0 0,5-1 1 0 0,7-1-404 0 0,-7 2-641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10623 0 0,'-10'0'286'0'0,"0"0"-1"0"0,-1 1 1 0 0,-13 3-1 0 0,21-4-192 0 0,1 1 0 0 0,0 0-1 0 0,-1-1 1 0 0,1 1 0 0 0,0 0 0 0 0,-1 0 0 0 0,1 0-1 0 0,0 0 1 0 0,0 1 0 0 0,0-1 0 0 0,0 0-1 0 0,0 1 1 0 0,0 0 0 0 0,1-1 0 0 0,-1 1 0 0 0,0 0-1 0 0,1 0 1 0 0,0 0 0 0 0,-3 4 0 0 0,4-4-45 0 0,0 1 0 0 0,0-1-1 0 0,0 0 1 0 0,0 1 0 0 0,1-1 0 0 0,-1 0 0 0 0,1 1 0 0 0,-1-1 0 0 0,1 0 0 0 0,0 1 0 0 0,0-1 0 0 0,0 0 0 0 0,0 0 0 0 0,0 0 0 0 0,3 3 0 0 0,-3-3 9 0 0,5 7 16 0 0,-1-1 0 0 0,2 0 0 0 0,-1-1 0 0 0,1 1 1 0 0,0-1-1 0 0,1 0 0 0 0,16 10 0 0 0,65 35 193 0 0,-70-42-219 0 0,13 7 98 0 0,109 64 938 0 0,-126-70-909 0 0,0-1-1 0 0,-1 2 0 0 0,-1 0 0 0 0,0 0 0 0 0,-1 1 0 0 0,21 28 0 0 0,-27-32-162 0 0,-1 1 0 0 0,0-1 0 0 0,-1 1 0 0 0,0 0 0 0 0,0 0 0 0 0,-1 0 0 0 0,0 0-1 0 0,-1 1 1 0 0,0-1 0 0 0,-1 1 0 0 0,0-1 0 0 0,-1 1 0 0 0,0 0 0 0 0,0-1 0 0 0,-1 1 0 0 0,-1-1-1 0 0,1 1 1 0 0,-2-1 0 0 0,0 1 0 0 0,0-1 0 0 0,0 0 0 0 0,-11 18 0 0 0,-4 2 8 0 0,-1-1 1 0 0,-2-1 0 0 0,-1-1-1 0 0,-1 0 1 0 0,-38 32-1 0 0,40-40-709 0 0,-1-2-1 0 0,-1 0 0 0 0,-38 20 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324 245 1839 0 0,'1'1'134'0'0,"8"4"1515"0"0,1 0 1 0 0,-1-1 0 0 0,1 0 0 0 0,0 0-1 0 0,0-2 1 0 0,19 4 0 0 0,-26-5-1470 0 0,-1-1 0 0 0,1 0 1 0 0,0 0-1 0 0,0-1 0 0 0,0 1 1 0 0,-1-1-1 0 0,1 1 0 0 0,0-1 1 0 0,0 0-1 0 0,-1 0 1 0 0,1 0-1 0 0,0 0 0 0 0,-1 0 1 0 0,1-1-1 0 0,-1 1 0 0 0,0-1 1 0 0,0 0-1 0 0,1 0 0 0 0,-1 0 1 0 0,0 0-1 0 0,3-4 0 0 0,1-2-40 0 0,1 0 0 0 0,-2-1 0 0 0,1 0 1 0 0,5-14-1 0 0,-5 11-138 0 0,-1-1 0 0 0,0 0 1 0 0,-1-1-1 0 0,5-25 0 0 0,-9 34-63 0 0,1 1 1 0 0,0-1-1 0 0,-1 1 0 0 0,0-1 0 0 0,0 1 0 0 0,-1-1 0 0 0,1 1 0 0 0,-1-1 1 0 0,0 1-1 0 0,0 0 0 0 0,0-1 0 0 0,-1 1 0 0 0,0 0 0 0 0,0 0 1 0 0,0 0-1 0 0,0 0 0 0 0,0 0 0 0 0,-1 0 0 0 0,-3-3 0 0 0,5 5 38 0 0,-1 1 0 0 0,1 0 0 0 0,-1 0 0 0 0,0 0 0 0 0,0 0 0 0 0,1 0 0 0 0,-1 0 0 0 0,0 0 0 0 0,0 1 0 0 0,0-1 0 0 0,0 0 0 0 0,0 1 0 0 0,0 0 0 0 0,0-1 0 0 0,0 1 0 0 0,0 0 0 0 0,0 0 0 0 0,0 0 0 0 0,0 0 0 0 0,1 1-1 0 0,-5 0 1 0 0,-2 1 0 0 0,-1 1 0 0 0,1 0-1 0 0,-14 7 1 0 0,8-4 7 0 0,-28 13 10 0 0,0 2 0 0 0,2 2 1 0 0,1 1-1 0 0,0 2 0 0 0,2 2 0 0 0,-65 63 0 0 0,93-81 76 0 0,0 0 0 0 0,1 0 0 0 0,0 1 0 0 0,-7 13-1 0 0,12-20-20 0 0,1 1 0 0 0,0-1 0 0 0,0 0-1 0 0,1 1 1 0 0,-1-1 0 0 0,1 1 0 0 0,0-1-1 0 0,0 1 1 0 0,1 0 0 0 0,-1-1 0 0 0,1 1-1 0 0,0 0 1 0 0,0 0 0 0 0,1-1-1 0 0,0 6 1 0 0,0-7-17 0 0,0-1 1 0 0,0 1-1 0 0,0-1 0 0 0,0 1 0 0 0,0-1 0 0 0,0 1 0 0 0,1-1 0 0 0,-1 0 1 0 0,1 0-1 0 0,0 1 0 0 0,-1-1 0 0 0,1-1 0 0 0,0 1 0 0 0,0 0 1 0 0,4 2-1 0 0,-3-2 3 0 0,1 0 1 0 0,0 0-1 0 0,0-1 0 0 0,0 1 1 0 0,0-1-1 0 0,0 0 1 0 0,0 0-1 0 0,0 0 1 0 0,5 0-1 0 0,4-1 35 0 0,1 0 0 0 0,-1-1 0 0 0,1-1 0 0 0,-1 0-1 0 0,15-4 1 0 0,7-3 56 0 0,1-1 0 0 0,57-26 0 0 0,-79 29-243 0 0,0 0 1 0 0,-1 0 0 0 0,0-1 0 0 0,0-1 0 0 0,-1 0 0 0 0,0-1 0 0 0,-1-1 0 0 0,0 1-1 0 0,12-17 1 0 0,-22 26 104 0 0,0 0 0 0 0,0-1 0 0 0,-1 1 0 0 0,1 0 0 0 0,0-1 0 0 0,-1 1 0 0 0,1 0 0 0 0,-1-1 0 0 0,0 1 0 0 0,1-1 0 0 0,-1 1 0 0 0,0 0 0 0 0,0-1 0 0 0,0 1 0 0 0,0-1 0 0 0,0 1 0 0 0,0-3 0 0 0,0 4 11 0 0,0 0 0 0 0,0-1 0 0 0,0 1-1 0 0,0 0 1 0 0,-1 0 0 0 0,1-1 0 0 0,0 1-1 0 0,0 0 1 0 0,0-1 0 0 0,0 1 0 0 0,0 0-1 0 0,0 0 1 0 0,0-1 0 0 0,-1 1 0 0 0,1 0 0 0 0,0 0-1 0 0,0-1 1 0 0,0 1 0 0 0,-1 0 0 0 0,1 0-1 0 0,0 0 1 0 0,0-1 0 0 0,0 1 0 0 0,-1 0-1 0 0,1 0 1 0 0,0 0 0 0 0,-1 0 0 0 0,1-1-1 0 0,0 1 1 0 0,0 0 0 0 0,-1 0 0 0 0,1 0 0 0 0,0 0-1 0 0,-1 0 1 0 0,1 0 0 0 0,0 0 0 0 0,0 0-1 0 0,-1 0 1 0 0,1 0 0 0 0,0 0 0 0 0,-1 0-1 0 0,-8 4-10 0 0,8-4 12 0 0,-7 4 14 0 0,0 1 0 0 0,0 0 1 0 0,0 1-1 0 0,1-1 0 0 0,0 1 0 0 0,0 1 0 0 0,0-1 0 0 0,1 1 0 0 0,0 0 0 0 0,0 1 1 0 0,-8 13-1 0 0,-2 8 136 0 0,-23 60 0 0 0,32-73-150 0 0,-39 121 65 0 0,29-82 0 0 0,4-16-223 0 0,-31 59-1 0 0,37-80-356 0 0,6-16 125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37 2303 0 0,'1'-1'167'0'0,"8"-12"-1061"0"0,-6 10 3249 0 0,1 0 0 0 0,0-1 1 0 0,0 1-1 0 0,0 1 0 0 0,9-5 1871 0 0,-14 8-4198 0 0,-1 1-1 0 0,1-1 1 0 0,0 0-1 0 0,0 1 1 0 0,-1-1 0 0 0,1 0-1 0 0,0 0 1 0 0,-1 0 0 0 0,1 0-1 0 0,-3 1 1 0 0,0 1 25 0 0,-2 1-16 0 0,-192 132 302 0 0,161-116-747 0 0,0-2 1 0 0,-60 21-1 0 0,69-30-87 0 0,0-2 0 0 0,-1 0 0 0 0,0-2 0 0 0,-41 2 0 0 0,65-7 382 0 0,0 0 0 0 0,0-1 0 0 0,0 1 0 0 0,0-1 0 0 0,0 0 1 0 0,0 0-1 0 0,-7-3 0 0 0,10 4 38 0 0,0-1 1 0 0,0 0 0 0 0,1 0-1 0 0,-1 0 1 0 0,0 0-1 0 0,1 0 1 0 0,-1 0 0 0 0,1-1-1 0 0,-1 1 1 0 0,1 0-1 0 0,-1-1 1 0 0,1 1-1 0 0,0-1 1 0 0,0 1 0 0 0,0-1-1 0 0,0 0 1 0 0,0 0-1 0 0,0 1 1 0 0,0-1-1 0 0,1 0 1 0 0,-1-2 0 0 0,1 2-19 0 0,0 1-1 0 0,0 0 1 0 0,1-1 0 0 0,-1 1 0 0 0,1 0 0 0 0,-1 0 0 0 0,1-1 0 0 0,-1 1 0 0 0,1 0 0 0 0,0 0 0 0 0,0 0-1 0 0,-1 0 1 0 0,1 0 0 0 0,1-1 0 0 0,0-1-128 0 0,1-1 109 0 0,0 1 0 0 0,1-1 0 0 0,-1 0 0 0 0,1 1 0 0 0,4-3 0 0 0,4 0 176 0 0,-8 7 147 0 0,-4 0-102 0 0,1-1-48 0 0,0 0 0 0 0,0 1 0 0 0,0-1-1 0 0,0 1 1 0 0,0-1 0 0 0,-1 1 0 0 0,1-1-1 0 0,0 1 1 0 0,0 0 0 0 0,-1-1 0 0 0,1 1-1 0 0,0 0 1 0 0,-1 0 0 0 0,1-1 0 0 0,-1 1 0 0 0,1 0-1 0 0,-1 0 1 0 0,0 0 0 0 0,1 1 0 0 0,5 16 511 0 0,-6-10-444 0 0,0 0 1 0 0,0-1-1 0 0,-1 1 0 0 0,0-1 0 0 0,0 1 0 0 0,-1-1 0 0 0,0 1 0 0 0,0-1 0 0 0,-4 8 0 0 0,-4 8-43 0 0,-20 32-1 0 0,20-39-48 0 0,-1 0 1 0 0,-17 21-1 0 0,24-32 20 0 0,0-1-1 0 0,-1 1 0 0 0,0-1 1 0 0,1 0-1 0 0,-2 0 0 0 0,1 0 0 0 0,0-1 1 0 0,-1 0-1 0 0,1 0 0 0 0,-1 0 1 0 0,-6 2-1 0 0,11-5-36 0 0,1 0 1 0 0,-1 0-1 0 0,1 0 1 0 0,-1 0-1 0 0,1 0 1 0 0,-1 0-1 0 0,1 0 0 0 0,0 0 1 0 0,-1 0-1 0 0,1 0 1 0 0,-1 0-1 0 0,1 0 1 0 0,-1 0-1 0 0,1 0 1 0 0,-1 0-1 0 0,1 0 0 0 0,-1-1 1 0 0,1 1-1 0 0,0 0 1 0 0,-1 0-1 0 0,1-1 1 0 0,-1 1-1 0 0,1 0 0 0 0,0 0 1 0 0,-1-1-1 0 0,1 1 1 0 0,0 0-1 0 0,0-1 1 0 0,-1 1-1 0 0,1-1 0 0 0,0 1 1 0 0,0 0-1 0 0,-1-1 1 0 0,1 1-1 0 0,0-1 1 0 0,0 1-1 0 0,0-1 1 0 0,0 1-1 0 0,-1-1 0 0 0,1 1 1 0 0,0 0-1 0 0,0-1 1 0 0,0 1-1 0 0,0-1 1 0 0,0 1-1 0 0,0-1 0 0 0,1 1 1 0 0,-1-1-1 0 0,0 1 1 0 0,0-1-1 0 0,0 1 1 0 0,1-1-1 0 0,-1-2-3 0 0,0 1 1 0 0,1-1-1 0 0,0 1 1 0 0,-1-1-1 0 0,1 1 0 0 0,0 0 1 0 0,1-1-1 0 0,0-2 0 0 0,5-2-3 0 0,-1 1-1 0 0,1 0 1 0 0,0 0-1 0 0,0 0 1 0 0,1 1-1 0 0,-1 0 1 0 0,1 1-1 0 0,0-1 1 0 0,1 2-1 0 0,-1-1 1 0 0,1 1-1 0 0,0 0 1 0 0,-1 1-1 0 0,1 0 1 0 0,0 0-1 0 0,0 1 1 0 0,0 0-1 0 0,1 1 1 0 0,-1 0-1 0 0,15 2 1 0 0,6 1 162 0 0,1 2 1 0 0,0 1-1 0 0,-1 1 0 0 0,-1 2 1 0 0,1 1-1 0 0,-1 1 1 0 0,-1 2-1 0 0,0 1 0 0 0,-1 1 1 0 0,50 36-1 0 0,-64-43-114 0 0,11 9-13 0 0,-22-16-29 0 0,-1 0 0 0 0,-1 0 0 0 0,1-1 0 0 0,0 1 0 0 0,0 0 0 0 0,0 0 0 0 0,0 1 0 0 0,-1-1 0 0 0,1 0 1 0 0,0 0-1 0 0,-1 0 0 0 0,1 0 0 0 0,-1 1 0 0 0,1-1 0 0 0,-1 0 0 0 0,0 0 0 0 0,1 3 0 0 0,-2-3 6 0 0,1 0 0 0 0,0 1 0 0 0,-1-1 0 0 0,1 0 0 0 0,-1 1 0 0 0,1-1 0 0 0,-1 0 0 0 0,0 0 0 0 0,1 0 0 0 0,-1 1 0 0 0,0-1 0 0 0,0 0 0 0 0,-2 1 0 0 0,-16 16 84 0 0,13-13-56 0 0,-16 13-27 0 0,-1 0 0 0 0,0-2 0 0 0,-1-1 0 0 0,-46 21 0 0 0,25-16 17 0 0,-92 24 0 0 0,0-12-88 0 0,124-31-432 0 0,12-1 450 0 0,1 0 1 0 0,0 0-1 0 0,0 0 1 0 0,0 0 0 0 0,0 0-1 0 0,0 0 1 0 0,0 0-1 0 0,0 0 1 0 0,0 0 0 0 0,0 0-1 0 0,-1 0 1 0 0,1-1-1 0 0,0 1 1 0 0,0 0 0 0 0,0 0-1 0 0,0 0 1 0 0,0 0-1 0 0,0 0 1 0 0,0 0 0 0 0,0 0-1 0 0,0 0 1 0 0,0 0-1 0 0,0 0 1 0 0,0-1 0 0 0,0 1-1 0 0,0 0 1 0 0,0 0-1 0 0,0 0 1 0 0,0 0 0 0 0,0 0-1 0 0,0 0 1 0 0,0 0-1 0 0,0 0 1 0 0,0 0 0 0 0,0-1-1 0 0,0 1 1 0 0,0 0 0 0 0,0 0-1 0 0,0 0 1 0 0,0 0-1 0 0,0 0 1 0 0,0 0 0 0 0,0 0-1 0 0,0 0 1 0 0,0 0-1 0 0,0-1 1 0 0,0 1 0 0 0,0 0-1 0 0,0 0 1 0 0,0 0-1 0 0,0 0 1 0 0,1 0 0 0 0,-1 0-1 0 0,20-15-5043 0 0,-1 5 24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11231 0 0,'0'0'1324'0'0,"-1"1"-642"0"0,-5 1-303 0 0,1 1 0 0 0,0 0 0 0 0,-1 1 1 0 0,1 0-1 0 0,1-1 0 0 0,-1 1 0 0 0,0 1 0 0 0,-6 8 1 0 0,-32 46-199 0 0,23-30 98 0 0,-155 225 122 0 0,112-178-566 0 0,22-29-1767 0 0,34-39 543 0 0,1-1-61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30 4607 0 0,'-18'1'694'0'0,"1"1"1"0"0,-34 8-1 0 0,44-8-232 0 0,1 1 0 0 0,-1-1 0 0 0,1 1 0 0 0,0 0 0 0 0,0 1 0 0 0,0-1 0 0 0,0 1 0 0 0,1 0 0 0 0,-1 1 1 0 0,-7 7-1 0 0,11-9-361 0 0,-1 1 1 0 0,1-1 0 0 0,0 1-1 0 0,0-1 1 0 0,0 1 0 0 0,0 0-1 0 0,1 0 1 0 0,-1 0-1 0 0,1-1 1 0 0,0 1 0 0 0,0 1-1 0 0,0-1 1 0 0,1 0 0 0 0,0 0-1 0 0,-1 0 1 0 0,1 0 0 0 0,1 0-1 0 0,-1 0 1 0 0,1 1 0 0 0,-1-1-1 0 0,1 0 1 0 0,3 7 0 0 0,-3-7-23 0 0,1-1 1 0 0,-1 0 0 0 0,1 0-1 0 0,0 1 1 0 0,0-1 0 0 0,0 0 0 0 0,0-1-1 0 0,0 1 1 0 0,1 0 0 0 0,-1-1 0 0 0,1 1-1 0 0,0-1 1 0 0,-1 0 0 0 0,1 1-1 0 0,0-2 1 0 0,1 1 0 0 0,-1 0 0 0 0,0 0-1 0 0,0-1 1 0 0,1 0 0 0 0,-1 0 0 0 0,1 0-1 0 0,-1 0 1 0 0,1 0 0 0 0,-1-1 0 0 0,6 1-1 0 0,5-2 114 0 0,0-1-1 0 0,0 0 1 0 0,-1-1-1 0 0,1-1 1 0 0,-1 0-1 0 0,0 0 1 0 0,24-13-1 0 0,-27 12-183 0 0,-1-1 1 0 0,0 0-1 0 0,-1 0 0 0 0,1-1 0 0 0,-1 0 1 0 0,0 0-1 0 0,-1-1 0 0 0,8-10 0 0 0,-11 13-35 0 0,-1 1 0 0 0,0-1-1 0 0,0-1 1 0 0,0 1 0 0 0,-1 0-1 0 0,1-1 1 0 0,-1 1 0 0 0,-1-1 0 0 0,1 1-1 0 0,-1-1 1 0 0,0 0 0 0 0,0 0-1 0 0,0 0 1 0 0,-1 0 0 0 0,0 1 0 0 0,-1-10-1 0 0,1 13-30 0 0,-1 1 0 0 0,1-1 0 0 0,0 1 0 0 0,-1-1 0 0 0,1 1 0 0 0,-1-1 0 0 0,1 1 0 0 0,-1 0 0 0 0,0-1 0 0 0,0 1 0 0 0,1 0 0 0 0,-1-1 0 0 0,0 1 0 0 0,0 0 0 0 0,0 0 0 0 0,0 0 0 0 0,-1 0 0 0 0,1 0 0 0 0,0 0 0 0 0,0 0 0 0 0,-1 0 0 0 0,1 1 0 0 0,0-1 0 0 0,-1 0 0 0 0,1 1 0 0 0,-1-1 0 0 0,1 1 0 0 0,-1-1 0 0 0,1 1 0 0 0,-1 0 0 0 0,1 0 0 0 0,-1 0 0 0 0,1 0 0 0 0,-3 0 0 0 0,1 0 13 0 0,-1 0 0 0 0,1 1 0 0 0,0 0 1 0 0,0 0-1 0 0,0 0 0 0 0,-1 0 0 0 0,1 0 0 0 0,0 0 1 0 0,0 1-1 0 0,0-1 0 0 0,1 1 0 0 0,-1 0 1 0 0,0 0-1 0 0,1 0 0 0 0,-4 4 0 0 0,4-4 44 0 0,0 0 0 0 0,1 0-1 0 0,-1 0 1 0 0,0 1-1 0 0,1-1 1 0 0,-1 0 0 0 0,0 4-1 0 0,1-5-65 0 0,1 0-1 0 0,0 1 1 0 0,0-1-1 0 0,0 0 0 0 0,0 0 1 0 0,0 0-1 0 0,0 0 1 0 0,0 0-1 0 0,0 0 0 0 0,0 0 1 0 0,0 1-1 0 0,0-1 1 0 0,1 0-1 0 0,-1 0 0 0 0,0 0 1 0 0,1 0-1 0 0,-1 0 1 0 0,1 0-1 0 0,0 0 0 0 0,-1 0 1 0 0,2 1-1 0 0,5 6-4705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7367 0 0,'-5'7'763'0'0,"-76"108"2237"0"0,72-100-2838 0 0,1 0 0 0 0,1 1-1 0 0,0 0 1 0 0,1 0 0 0 0,1 0 0 0 0,-4 20 0 0 0,8-33-63 0 0,1 0 0 0 0,-1 1 0 0 0,1-1 0 0 0,0 0 0 0 0,0 0 0 0 0,1 0 1 0 0,-1 0-1 0 0,1 0 0 0 0,-1 0 0 0 0,1 0 0 0 0,0 0 0 0 0,2 5 0 0 0,-2-6-15 0 0,0-1-1 0 0,0 1 1 0 0,0-1 0 0 0,0 1 0 0 0,1-1 0 0 0,-1 1 0 0 0,0-1 0 0 0,0 0-1 0 0,1 0 1 0 0,-1 0 0 0 0,1 0 0 0 0,-1 0 0 0 0,1 0 0 0 0,0 0-1 0 0,-1 0 1 0 0,1 0 0 0 0,0-1 0 0 0,-1 1 0 0 0,1-1 0 0 0,0 1 0 0 0,0-1-1 0 0,2 0 1 0 0,12 2 548 0 0,-5-1-382 0 0,0 0-1 0 0,0-1 1 0 0,0 0-1 0 0,17-3 0 0 0,-25 2-156 0 0,0 1-1 0 0,0-1 1 0 0,-1 0-1 0 0,1 0 0 0 0,0 0 1 0 0,-1 0-1 0 0,1-1 0 0 0,-1 1 1 0 0,1-1-1 0 0,-1 1 1 0 0,0-1-1 0 0,0 0 0 0 0,0 0 1 0 0,0 0-1 0 0,0 0 1 0 0,0 0-1 0 0,0-1 0 0 0,-1 1 1 0 0,1 0-1 0 0,-1-1 0 0 0,1 0 1 0 0,0-4-1 0 0,1-1 210 0 0,-1-1-1 0 0,-1 0 0 0 0,1 0 0 0 0,-1 0 1 0 0,-1 0-1 0 0,0-9 0 0 0,1-17-607 0 0,0 31 75 0 0,0 0 1 0 0,1-1-1 0 0,-1 1 1 0 0,1 0 0 0 0,0 0-1 0 0,0 0 1 0 0,1 1-1 0 0,-1-1 1 0 0,1 0-1 0 0,0 1 1 0 0,0 0-1 0 0,6-6 1 0 0,-1 1-1213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97 3223 0 0,'102'-56'1138'0'0,"-82"47"2270"0"0,32-9 0 0 0,-37 13-1293 0 0,-11 3-1642 0 0,-1 0 1 0 0,1 1-1 0 0,0 0 0 0 0,0 0 1 0 0,-1 0-1 0 0,6 0 1 0 0,-20 12-193 0 0,-22 16-26 0 0,-2-1-1 0 0,-56 32 0 0 0,52-33-233 0 0,-119 70 105 0 0,-182 125-44 0 0,315-200-76 0 0,-38 42-1 0 0,60-60 8 0 0,1 0 0 0 0,0 1 0 0 0,0 0 0 0 0,0-1 0 0 0,0 1 0 0 0,1 0 0 0 0,-1 0 0 0 0,1 0 0 0 0,0 0 0 0 0,0 0 0 0 0,0 0 0 0 0,0 1 0 0 0,0-1 0 0 0,1 0 0 0 0,-1 0 0 0 0,1 5 0 0 0,0-6 21 0 0,0 1 0 0 0,1-1-1 0 0,-1 1 1 0 0,1-1 0 0 0,0 0 0 0 0,0 1 0 0 0,-1-1-1 0 0,2 0 1 0 0,-1 0 0 0 0,0 0 0 0 0,0 0 0 0 0,1 0-1 0 0,-1 0 1 0 0,1 0 0 0 0,-1 0 0 0 0,1 0 0 0 0,0-1 0 0 0,0 1-1 0 0,0-1 1 0 0,0 1 0 0 0,0-1 0 0 0,4 2 0 0 0,1 0 61 0 0,1 1 1 0 0,0-2-1 0 0,1 1 1 0 0,-1-1 0 0 0,0 0-1 0 0,14 0 1 0 0,51 1 364 0 0,-70-3-447 0 0,25-1 201 0 0,1-1 0 0 0,41-9 0 0 0,55-19 292 0 0,-37 8-238 0 0,0 2-604 0 0,-87 20 110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10135 0 0,'0'0'4226'0'0,"0"2"-3216"0"0,-5 8-691 0 0,1 0-1 0 0,-2 1 0 0 0,1-2 0 0 0,-14 19 0 0 0,3-5 119 0 0,-52 96 1110 0 0,12-20-1753 0 0,14-37-3039 0 0,34-51-2483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90 105 12351 0 0,'-6'2'332'0'0,"-5"0"-59"0"0,-1 0 1 0 0,-17 8-1 0 0,27-10-192 0 0,0 1-1 0 0,0 0 0 0 0,1-1 1 0 0,-1 1-1 0 0,0 0 0 0 0,1 0 1 0 0,-1 0-1 0 0,1 0 0 0 0,-1 0 1 0 0,1 0-1 0 0,0 0 1 0 0,-1 1-1 0 0,1-1 0 0 0,0 0 1 0 0,0 1-1 0 0,0-1 0 0 0,0 1 1 0 0,0-1-1 0 0,0 1 0 0 0,0 0 1 0 0,1-1-1 0 0,-1 1 1 0 0,0 0-1 0 0,1 0 0 0 0,-1 2 1 0 0,1-3 567 0 0,2 0-128 0 0,8 3-302 0 0,-1-1 0 0 0,1 0 0 0 0,-1 0 0 0 0,1-1 0 0 0,0 0 0 0 0,0-1 0 0 0,14 0 1 0 0,6-1 207 0 0,36-4 1 0 0,-4-5 146 0 0,97-28 0 0 0,-48 9-61 0 0,206-42 1006 0 0,-194 47-1744 0 0,-89 18-670 0 0,-33 5 394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11055 0 0,'0'0'1436'0'0,"0"2"107"0"0,-1 4-83 0 0,-1 1 0 0 0,1-1 1 0 0,-5 9-1 0 0,-12 17-26 0 0,-4 8-697 0 0,17-29-537 0 0,-1-1 0 0 0,-10 15 0 0 0,11-17-142 0 0,-1 0 0 0 0,-7 18 1 0 0,9-18-126 0 0,0 0 0 0 0,-1 0 1 0 0,0 0-1 0 0,0 0 0 0 0,-1-1 1 0 0,-10 11-1 0 0,15-17-283 0 0,10-8-4503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5 229 7831 0 0,'-5'-5'8128'0'0,"5"5"-8006"0"0,13-7 1979 0 0,24-6-2700 0 0,-32 12 1294 0 0,17-6-375 0 0,164-46 1912 0 0,185-7 213 0 0,-197 32-2002 0 0,-40 6-862 0 0,-98 15-1266 0 0,38-11 0 0 0,-48 10-213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509 821 5063 0 0,'6'-7'528'0'0,"48"-75"6126"0"0,19-48-4604 0 0,-39 63-1444 0 0,54-116 247 0 0,-74 150-835 0 0,-2-1 1 0 0,-1 0 0 0 0,9-58 0 0 0,-17 77-79 0 0,-2 0 0 0 0,0 0 0 0 0,-1-16 0 0 0,-1 26 68 0 0,1 1 0 0 0,-1-1 0 0 0,1 0 0 0 0,-1 1 0 0 0,0-1 0 0 0,-1 1 0 0 0,1-1 0 0 0,-1 1 0 0 0,0 0 0 0 0,0-1 0 0 0,0 1 0 0 0,-1 0 0 0 0,-5-7 0 0 0,6 10-5 0 0,1 0 1 0 0,0-1-1 0 0,-1 1 1 0 0,1 0-1 0 0,-1 0 1 0 0,1 0-1 0 0,-1 0 0 0 0,0 1 1 0 0,1-1-1 0 0,-1 0 1 0 0,0 1-1 0 0,0-1 1 0 0,1 1-1 0 0,-1-1 1 0 0,0 1-1 0 0,0 0 1 0 0,-2 0-1 0 0,1 0 2 0 0,-1 1-1 0 0,1-1 1 0 0,0 1-1 0 0,0 0 0 0 0,0 0 1 0 0,0 0-1 0 0,0 0 1 0 0,0 1-1 0 0,-3 1 1 0 0,-3 3 1 0 0,0 0 1 0 0,1 1-1 0 0,0 0 1 0 0,0 0 0 0 0,-7 9-1 0 0,6-5-34 0 0,0 1 0 0 0,0 1 0 0 0,1-1 0 0 0,1 1 0 0 0,0 1 0 0 0,0-1 0 0 0,2 1 0 0 0,-5 16 0 0 0,3-2-35 0 0,1 0 0 0 0,1 0 0 0 0,-1 38 0 0 0,-14 132 31 0 0,15-168 26 0 0,-2-1-1 0 0,-1 1 1 0 0,-1-1 0 0 0,-20 42-1 0 0,-16 10 7 0 0,-57 80 0 0 0,-29 50 0 0 0,14-12-264 0 0,110-189-42 0 0,0-1 0 0 0,-1 0 1 0 0,0 0-1 0 0,0-1 0 0 0,-1 0 0 0 0,0 0 0 0 0,0-1 0 0 0,-18 10 0 0 0,20-16-2776 0 0,6-2 2311 0 0,-7-2-2855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6 127 9215 0 0,'-6'3'4962'0'0,"21"-4"-4231"0"0,-1-1 0 0 0,0-1-1 0 0,27-9 1 0 0,-23 7-406 0 0,354-91 1817 0 0,-369 96-2217 0 0,15-4 119 0 0,35-2-1 0 0,-46 6-533 0 0,-1 0 0 0 0,0 0 0 0 0,11 3 0 0 0,-13-2-401 0 0,0 0 0 0 0,0 0 0 0 0,-1 1 1 0 0,1-1-1 0 0,0 1 0 0 0,5 3 0 0 0,0 2-4037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11111 0 0,'0'0'1008'0'0,"-1"1"-770"0"0,-5 13 4 0 0,-1 0-1 0 0,0-1 1 0 0,-1 0 0 0 0,-1-1 0 0 0,0 1 0 0 0,-11 10 0 0 0,-21 31-95 0 0,26-31-103 0 0,3-6 233 0 0,-18 35 0 0 0,27-48-193 0 0,1 1 0 0 0,0 0 0 0 0,0 0 0 0 0,1 0 0 0 0,0 0 0 0 0,0 0 0 0 0,0 0 0 0 0,0 0 0 0 0,1 0 0 0 0,0 0 0 0 0,0 0 0 0 0,1 10 0 0 0,0-13-36 0 0,-1-1 0 0 0,0 1-1 0 0,1-1 1 0 0,-1 1-1 0 0,1-1 1 0 0,0 1 0 0 0,0-1-1 0 0,-1 1 1 0 0,1-1 0 0 0,0 0-1 0 0,0 1 1 0 0,0-1 0 0 0,1 0-1 0 0,-1 0 1 0 0,0 0 0 0 0,0 0-1 0 0,1 0 1 0 0,2 2-1 0 0,-2-2 24 0 0,1 0 0 0 0,0 0 0 0 0,0 0 0 0 0,0 0 0 0 0,0-1 0 0 0,0 1 0 0 0,0-1 0 0 0,0 0-1 0 0,5 0 1 0 0,3-1 150 0 0,0 0 0 0 0,0-1-1 0 0,0-1 1 0 0,16-4 0 0 0,-12 1-121 0 0,0 1 0 0 0,-1-2 0 0 0,1 0 1 0 0,-1 0-1 0 0,0-1 0 0 0,-1-1 1 0 0,17-14-1 0 0,-25 18-94 0 0,0 1 0 0 0,-1-1 1 0 0,0 0-1 0 0,0 0 0 0 0,0 0 0 0 0,0 0 0 0 0,-1 0 1 0 0,0-1-1 0 0,0 0 0 0 0,0 0 0 0 0,-1 0 0 0 0,0 0 0 0 0,0 0 1 0 0,0 0-1 0 0,-1-1 0 0 0,0 1 0 0 0,0 0 0 0 0,-1-1 1 0 0,0 1-1 0 0,0-1 0 0 0,-1-6 0 0 0,0 8-90 0 0,0 0 1 0 0,0 0-1 0 0,0-1 0 0 0,-1 1 0 0 0,0 0 1 0 0,0 0-1 0 0,-1 0 0 0 0,1 1 0 0 0,-1-1 1 0 0,0 1-1 0 0,0-1 0 0 0,0 1 0 0 0,-1 0 0 0 0,-7-7 1 0 0,5 6-81 0 0,-1 0 0 0 0,0 1-1 0 0,0-1 1 0 0,0 2 0 0 0,0-1 0 0 0,-1 1 0 0 0,0 0 0 0 0,1 0 0 0 0,-11-1 0 0 0,11 2 127 0 0,0 1 0 0 0,0-1 1 0 0,0 2-1 0 0,0-1 0 0 0,0 1 0 0 0,0 0 1 0 0,0 0-1 0 0,1 1 0 0 0,-1 0 0 0 0,0 0 1 0 0,0 1-1 0 0,0 0 0 0 0,-7 3 0 0 0,13-5-53 0 0,3 1 2 0 0,7 3-486 0 0,1 0 0 0 0,0 0 0 0 0,19 3 0 0 0,-6-4-612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0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29 561 5527 0 0,'0'0'498'0'0,"-7"-6"-60"0"0,5 5 154 0 0,1-1 0 0 0,-1 0 0 0 0,0 0-1 0 0,1 0 1 0 0,0 0 0 0 0,-1 0-1 0 0,1 0 1 0 0,0 0 0 0 0,0 0 0 0 0,0-3-1 0 0,-1-1 49 0 0,1 1 1 0 0,0 0-1 0 0,0 0 0 0 0,0-7 0 0 0,1-1-79 0 0,0-1 0 0 0,5-23-1 0 0,-1 15-335 0 0,1 1-1 0 0,1 0 1 0 0,1 0-1 0 0,1 1 1 0 0,1 0-1 0 0,1 0 1 0 0,0 1-1 0 0,1 1 1 0 0,2-1-1 0 0,20-23 1 0 0,-18 25-238 0 0,1 0 0 0 0,1 1 0 0 0,1 1 0 0 0,0 1 0 0 0,1 0 0 0 0,0 2 0 0 0,1 0 0 0 0,1 1 0 0 0,37-14 0 0 0,-30 15-929 0 0,0 2 1 0 0,53-8-1 0 0,-57 13-397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4607 0 0,'-58'105'782'0'0,"16"-27"2388"0"0,-86 119 2415 0 0,-27 45-4078 0 0,110-151-1033 0 0,40-78-406 0 0,0 0 0 0 0,1 0 0 0 0,1 0 0 0 0,0 0 0 0 0,-2 19 0 0 0,5-31-74 0 0,0 0 1 0 0,-1 0-1 0 0,1 0 1 0 0,0 0-1 0 0,0 0 1 0 0,0 0-1 0 0,0 0 1 0 0,0 0 0 0 0,0 0-1 0 0,1 0 1 0 0,-1 0-1 0 0,0-1 1 0 0,0 1-1 0 0,1 0 1 0 0,-1 0-1 0 0,0 0 1 0 0,1 0 0 0 0,-1 0-1 0 0,1 0 1 0 0,-1-1-1 0 0,1 1 1 0 0,-1 0-1 0 0,1 0 1 0 0,0-1 0 0 0,0 1-1 0 0,-1 0 1 0 0,2 0-1 0 0,-1 0-144 0 0,2 0-371 0 0,5-2-29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33 525 4607 0 0,'0'0'6159'0'0,"-7"-11"-4295"0"0,4 6-1629 0 0,0 1 0 0 0,0-1 0 0 0,1 0 0 0 0,-1 0 0 0 0,1 0 0 0 0,0 0 0 0 0,0-1 0 0 0,1 1-1 0 0,-1 0 1 0 0,1-1 0 0 0,0 1 0 0 0,1-1 0 0 0,-1 1 0 0 0,1-1 0 0 0,1 0 0 0 0,-1 1 0 0 0,1-6 0 0 0,1-2-79 0 0,1 1 0 0 0,0 0 0 0 0,1 0 0 0 0,0 0 0 0 0,1 0 0 0 0,9-16 0 0 0,0 6-185 0 0,0 0 0 0 0,1 2 0 0 0,1 0 0 0 0,2 0-1 0 0,-1 2 1 0 0,2 0 0 0 0,0 1 0 0 0,2 1 0 0 0,-1 1-1 0 0,2 1 1 0 0,0 1 0 0 0,0 0 0 0 0,2 2 0 0 0,-1 1 0 0 0,1 1-1 0 0,45-11 1 0 0,50-6 319 0 0,-95 22-192 0 0,0 2-1 0 0,0 0 1 0 0,25 2-1 0 0,-42 0-18 0 0,1 1 0 0 0,-1 0-1 0 0,0 0 1 0 0,1 1 0 0 0,-1 0-1 0 0,0 0 1 0 0,0 1 0 0 0,0 0-1 0 0,8 5 1 0 0,-10-5-37 0 0,-1-1 0 0 0,0 1-1 0 0,-1 1 1 0 0,1-1 0 0 0,-1 1 0 0 0,1-1-1 0 0,-1 1 1 0 0,0 0 0 0 0,0 0 0 0 0,-1 1-1 0 0,1-1 1 0 0,-1 0 0 0 0,0 1 0 0 0,3 8 0 0 0,-2-3 4 0 0,-1 1 1 0 0,0 0 0 0 0,-1 1 0 0 0,0-1 0 0 0,-1 0-1 0 0,0 0 1 0 0,-1 0 0 0 0,0 0 0 0 0,-4 19 0 0 0,0-11-29 0 0,0 0 0 0 0,-1-1 0 0 0,-1 0 0 0 0,-17 31 0 0 0,18-39 2 0 0,-1-1-1 0 0,1 1 1 0 0,-2-1 0 0 0,1 0-1 0 0,-1-1 1 0 0,-1 0 0 0 0,1 0-1 0 0,-1-1 1 0 0,-1 0-1 0 0,1-1 1 0 0,-19 10 0 0 0,-3-3 58 0 0,0-1 0 0 0,-57 15 1 0 0,70-23-42 0 0,1 0 0 0 0,-19 1-1 0 0,29-4-21 0 0,-1-1 0 0 0,1 0 0 0 0,-1 0 0 0 0,1-1 0 0 0,-1 0-1 0 0,1 0 1 0 0,-11-3 0 0 0,16 3-71 0 0,0 0-1 0 0,1 1 1 0 0,-1-1-1 0 0,0 0 1 0 0,1 0-1 0 0,-1 0 1 0 0,1 0-1 0 0,-1 0 1 0 0,1 0-1 0 0,0-1 1 0 0,-1 1-1 0 0,1 0 1 0 0,0-1-1 0 0,0 1 1 0 0,0-1-1 0 0,0 1 0 0 0,0-1 1 0 0,0 0-1 0 0,0 1 1 0 0,1-1-1 0 0,-1 0 1 0 0,0 0-1 0 0,1 1 1 0 0,0-1-1 0 0,-1-4 1 0 0,2-10-1563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1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7687 0 0,'0'0'7656'0'0,"-7"5"-7198"0"0,-6 3-255 0 0,0-1 0 0 0,0-1 0 0 0,-1 0 0 0 0,-26 7 0 0 0,-12 4-108 0 0,46-14-109 0 0,5-3-68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4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67 1839 0 0,'56'-17'312'0'0,"26"-15"5907"0"0,-41 15-302 0 0,-42 18-5357 0 0,-13 12-121 0 0,0-1 0 0 0,-1 0 0 0 0,-24 13 0 0 0,-55 26-153 0 0,45-26-173 0 0,-127 59-121 0 0,148-74-124 0 0,0-1 0 0 0,0-1 1 0 0,-1-1-1 0 0,-47 4 0 0 0,60-10 43 0 0,0-1 0 0 0,0-1 0 0 0,0 0-1 0 0,-31-7 1 0 0,36 5 6 0 0,0 0 0 0 0,0-1-1 0 0,0 0 1 0 0,1 0 0 0 0,-1-1 0 0 0,1-1-1 0 0,-15-10 1 0 0,22 14 31 0 0,0-1-1 0 0,1 1 1 0 0,-1-1-1 0 0,0 0 1 0 0,1 0-1 0 0,0 0 1 0 0,-1 0 0 0 0,1 0-1 0 0,1 0 1 0 0,-1-1-1 0 0,0 1 1 0 0,1-1-1 0 0,0 1 1 0 0,-1-1-1 0 0,1 1 1 0 0,0-7-1 0 0,1 7 18 0 0,-1 0 0 0 0,2 1 0 0 0,-1-1 0 0 0,0 0 0 0 0,0 0 1 0 0,1 0-1 0 0,0 0 0 0 0,0 1 0 0 0,-1-1 0 0 0,1 0 0 0 0,1 1 0 0 0,-1-1 0 0 0,0 1 0 0 0,1-1 0 0 0,-1 1 0 0 0,1-1 0 0 0,0 1 0 0 0,0 0 0 0 0,0 0 0 0 0,0 0 0 0 0,0 0 0 0 0,4-2 0 0 0,-4 2 35 0 0,0 1 0 0 0,-1 0 0 0 0,1-1 0 0 0,0 1 0 0 0,0 0 0 0 0,0 1 0 0 0,1-1 0 0 0,-1 0 0 0 0,0 0 0 0 0,0 1 0 0 0,0 0 0 0 0,1-1 0 0 0,-1 1 0 0 0,0 0 0 0 0,0 0 0 0 0,0 0 0 0 0,1 0 0 0 0,-1 0 0 0 0,0 1 0 0 0,0-1 0 0 0,1 1 0 0 0,-1-1 0 0 0,0 1 0 0 0,0 0 0 0 0,0 0 0 0 0,0 0 0 0 0,0 0 0 0 0,0 0 0 0 0,0 1 0 0 0,-1-1 0 0 0,4 3 0 0 0,-1 0 0 0 0,0 1 0 0 0,0-1 0 0 0,-1 0 0 0 0,1 1 0 0 0,-1 0 0 0 0,0 0 0 0 0,-1 0 0 0 0,1 0 0 0 0,-1 0 0 0 0,0 1 0 0 0,2 10 0 0 0,-1-4 8 0 0,-2 0 0 0 0,0 0 0 0 0,0 0 0 0 0,-1 0 0 0 0,0 0 0 0 0,-1 1 0 0 0,-1-1 0 0 0,-3 15 0 0 0,0-10 19 0 0,-1 0 1 0 0,0 0-1 0 0,-1-1 0 0 0,-1 0 0 0 0,-9 16 0 0 0,-14 12 68 0 0,-1-2 0 0 0,-68 70 0 0 0,74-85-87 0 0,-215 197-568 0 0,229-215 533 0 0,9-7 19 0 0,-1 1 1 0 0,1 0-1 0 0,0 0 0 0 0,0 0 0 0 0,0 0 1 0 0,-5 7-1 0 0,7-9 292 0 0,1 0-240 0 0,0-1 0 0 0,0 1 0 0 0,0 0 0 0 0,0-1 0 0 0,1 1 0 0 0,-1-1 0 0 0,0 1 1 0 0,0-1-1 0 0,1 1 0 0 0,-1 0 0 0 0,0-1 0 0 0,0 1 0 0 0,1-1 0 0 0,-1 1 0 0 0,1-1 0 0 0,-1 1 0 0 0,0-1 0 0 0,1 0 0 0 0,-1 1 0 0 0,1-1 1 0 0,-1 0-1 0 0,1 1 0 0 0,0-1 0 0 0,-1 0 0 0 0,2 1 0 0 0,0 0 40 0 0,1 0-1 0 0,0 0 1 0 0,-1-1-1 0 0,1 1 1 0 0,0-1 0 0 0,3 1-1 0 0,5-1 177 0 0,-1 0-1 0 0,17-3 0 0 0,196-46 2164 0 0,-80 15-1511 0 0,-23 7-660 0 0,-119 27-500 0 0,6-2 615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4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70 10135 0 0,'-17'-8'685'0'0,"8"4"3817"0"0,9 4-4417 0 0,0 0 1 0 0,1-1-1 0 0,-1 1 0 0 0,0 0 1 0 0,1-1-1 0 0,-1 1 0 0 0,0 0 1 0 0,1 0-1 0 0,-1 0 0 0 0,0-1 1 0 0,1 1-1 0 0,-1 0 0 0 0,1 0 1 0 0,-1 0-1 0 0,0 0 0 0 0,1 0 1 0 0,-1 0-1 0 0,1-1 0 0 0,-1 1 1 0 0,1 0-1 0 0,-1 0 0 0 0,0 0 1 0 0,1 1-1 0 0,0-1 0 0 0,262-45 2089 0 0,-237 41-2706 0 0,0 0 0 0 0,1 2 1 0 0,34 2-1 0 0,-41 2-699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259 210 10047 0 0,'2'3'231'0'0,"-1"0"-157"0"0,1 0 1 0 0,-1 0-1 0 0,0 0 0 0 0,0 0 1 0 0,0 0-1 0 0,0 0 1 0 0,0 1-1 0 0,-1-1 0 0 0,1 0 1 0 0,-1 0-1 0 0,0 1 0 0 0,0-1 1 0 0,0 0-1 0 0,-1 1 1 0 0,1-1-1 0 0,-1 0 0 0 0,0 0 1 0 0,0 1-1 0 0,0-1 0 0 0,0 0 1 0 0,0 0-1 0 0,-1 0 0 0 0,1 0 1 0 0,-4 4-1 0 0,0 0 401 0 0,0 0 0 0 0,0 0 0 0 0,0-1 0 0 0,-1 0 0 0 0,0 0 0 0 0,0 0 0 0 0,-1-1 0 0 0,1 0 0 0 0,-10 5 0 0 0,-3 1 223 0 0,-39 19 509 0 0,52-27-1121 0 0,-1 0 0 0 0,0-1 0 0 0,1 0-1 0 0,-1-1 1 0 0,0 0 0 0 0,0 0 0 0 0,-9 1 0 0 0,14-2-56 0 0,0 0-1 0 0,0 0 1 0 0,1-1 0 0 0,-1 1-1 0 0,0 0 1 0 0,0-1-1 0 0,0 1 1 0 0,0-1 0 0 0,1 1-1 0 0,-1-1 1 0 0,0 0-1 0 0,1 1 1 0 0,-1-1 0 0 0,0 0-1 0 0,1 0 1 0 0,-1-1 0 0 0,1 1-1 0 0,0 0 1 0 0,-1 0-1 0 0,-1-3 1 0 0,2 2 5 0 0,-1-1 1 0 0,1 0 0 0 0,0 0-1 0 0,-1 1 1 0 0,1-1-1 0 0,0 0 1 0 0,1 0-1 0 0,-1 0 1 0 0,1 0-1 0 0,-1 0 1 0 0,1-5-1 0 0,0-5 44 0 0,1 1 0 0 0,1-1 0 0 0,0 0 0 0 0,7-23 0 0 0,-3 17-141 0 0,2 0-1 0 0,-1 0 1 0 0,2 1 0 0 0,1 0 0 0 0,0 1-1 0 0,1 0 1 0 0,16-19 0 0 0,-18 25-69 0 0,0 1 1 0 0,1 0-1 0 0,0 0 1 0 0,1 1-1 0 0,0 1 1 0 0,1 0-1 0 0,-1 0 1 0 0,2 1-1 0 0,-1 0 1 0 0,1 1-1 0 0,16-5 1 0 0,-20 9 110 0 0,-1 1-1 0 0,1-1 1 0 0,-1 2 0 0 0,1-1 0 0 0,-1 1-1 0 0,1 1 1 0 0,-1-1 0 0 0,1 1 0 0 0,-1 1 0 0 0,0 0-1 0 0,1 0 1 0 0,-1 0 0 0 0,10 5 0 0 0,-3 0 64 0 0,-1 0 1 0 0,0 0 0 0 0,0 2-1 0 0,-1 0 1 0 0,0 0 0 0 0,15 14-1 0 0,-24-18 38 0 0,1 0 0 0 0,-1 0-1 0 0,1 0 1 0 0,-1 0 0 0 0,-1 1-1 0 0,1-1 1 0 0,-1 1 0 0 0,4 8 0 0 0,-6-11-35 0 0,0 0 1 0 0,-1-1 0 0 0,1 1-1 0 0,0 0 1 0 0,-1-1 0 0 0,0 1-1 0 0,1 0 1 0 0,-1 0 0 0 0,0-1-1 0 0,0 1 1 0 0,-1 0 0 0 0,1 0-1 0 0,-1-1 1 0 0,1 1 0 0 0,-1 0-1 0 0,0-1 1 0 0,0 1 0 0 0,0 0-1 0 0,0-1 1 0 0,0 1 0 0 0,-1-1 0 0 0,-2 3-1 0 0,-5 7 41 0 0,-1-2-1 0 0,-1 1 0 0 0,0-1 1 0 0,-1-1-1 0 0,0 0 0 0 0,0 0 1 0 0,-17 8-1 0 0,-8 1-30 0 0,-52 19-1 0 0,-32 2-104 0 0,85-32-372 0 0,34-6 227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12871 0 0,'0'0'588'0'0,"0"2"-12"0"0,-1 6-384 0 0,0 0 1 0 0,0 0-1 0 0,1-1 0 0 0,1 1 0 0 0,-1 0 0 0 0,1 0 0 0 0,1 0 0 0 0,-1-1 0 0 0,1 1 1 0 0,0 0-1 0 0,1-1 0 0 0,0 0 0 0 0,0 1 0 0 0,1-1 0 0 0,0-1 0 0 0,0 1 0 0 0,0 0 1 0 0,1-1-1 0 0,0 0 0 0 0,9 9 0 0 0,36 32 1289 0 0,90 66-1 0 0,-114-96-1384 0 0,0-1 0 0 0,2-1-1 0 0,51 18 1 0 0,-78-32-274 0 0,1 0 0 0 0,-1 0 0 0 0,1-1 0 0 0,0 1 1 0 0,-1-1-1 0 0,1 1 0 0 0,0-1 0 0 0,-1 0 0 0 0,1 1 0 0 0,0-1 1 0 0,0 0-1 0 0,-1 0 0 0 0,1 0 0 0 0,0-1 0 0 0,0 1 0 0 0,-1 0 0 0 0,1-1 1 0 0,0 1-1 0 0,0-1 0 0 0,-1 1 0 0 0,1-1 0 0 0,-1 0 0 0 0,1 0 1 0 0,-1 0-1 0 0,2-1 0 0 0,3-4-1253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33 14279 0 0,'0'0'655'0'0,"-1"0"-12"0"0,-4 1-611 0 0,0 0 0 0 0,1 1 1 0 0,-1 0-1 0 0,1 0 0 0 0,0 0 1 0 0,0 1-1 0 0,-1-1 0 0 0,-6 7 1 0 0,-31 29 48 0 0,32-28-8 0 0,-48 48 185 0 0,-54 49 652 0 0,93-90-806 0 0,-57 49 157 0 0,-83 56-1 0 0,105-84-709 0 0,52-37 32 0 0</inkml:trace>
  <inkml:trace contextRef="#ctx0" brushRef="#br0" timeOffset="1">1051 6 2303 0 0,'-5'-5'13320'0'0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11975 0 0,'0'0'1280'0'0,"3"-7"-1280"0"0,1 1 2120 0 0,1-1-952 0 0,-2 0 720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 8751 0 0,'0'0'674'0'0,"-14"-7"4819"0"0,9 27-4872 0 0,-2 23 1 0 0,5-23-278 0 0,-10 34 0 0 0,7-39-327 0 0,-13 44 8 0 0,-34 74-1 0 0,43-113-256 0 0,6-11-349 0 0,-1 0 0 0 0,-9 14-1 0 0,7-16-894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 8287 0 0,'3'-13'7074'0'0,"-10"17"-6244"0"0,-5 10-662 0 0,-1 0 0 0 0,2 1 0 0 0,0 0 0 0 0,1 1 0 0 0,-14 28 0 0 0,7-13 32 0 0,-46 93 279 0 0,52-99-422 0 0,2 1 1 0 0,0-1 0 0 0,-5 32 0 0 0,8-3-84 0 0,6-20-2848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10 316 9215 0 0,'-7'-5'1228'0'0,"6"4"-932"0"0,1 0-1 0 0,0 0 1 0 0,-1 0-1 0 0,1-1 1 0 0,0 1-1 0 0,0 0 1 0 0,0 0-1 0 0,0 0 1 0 0,0-1-1 0 0,0 1 1 0 0,0 0-1 0 0,0 0 1 0 0,0 0-1 0 0,1-1 1 0 0,-1 1-1 0 0,0 0 1 0 0,1 0-1 0 0,0-1 1 0 0,0-1-27 0 0,1 1 1 0 0,0 0 0 0 0,-1-1-1 0 0,1 1 1 0 0,0 0 0 0 0,0 0 0 0 0,4-3-1 0 0,4-2-65 0 0,0 1 0 0 0,20-11 0 0 0,-23 14 91 0 0,76-35 970 0 0,132-43 1 0 0,-129 52-957 0 0,170-48-212 0 0,-246 74-245 0 0,1 1 0 0 0,18-1-1 0 0,-26 2-188 0 0,-1 1-1 0 0,1 0 1 0 0,-1 0-1 0 0,1 1 1 0 0,-1-1-1 0 0,1 0 1 0 0,-1 1-1 0 0,1-1 1 0 0,-1 1-1 0 0,0 0 1 0 0,1 0-1 0 0,-1 0 1 0 0,0 0-1 0 0,0 0 1 0 0,0 0-1 0 0,1 1 1 0 0,2 2-1 0 0,1 4-5554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81 210 9671 0 0,'-25'6'563'0'0,"19"-6"-461"0"0,-1 2 0 0 0,1-1 0 0 0,-1 1 0 0 0,1 0 0 0 0,0 0-1 0 0,-11 7 2765 0 0,17-9-2687 0 0,0 1-1 0 0,1-1 1 0 0,-1 1-1 0 0,1-1 1 0 0,-1 1-1 0 0,1-1 1 0 0,-1 1-1 0 0,1-1 1 0 0,-1 1-1 0 0,1-1 1 0 0,-1 1-1 0 0,1-1 1 0 0,0 0-1 0 0,-1 1 1 0 0,1-1-1 0 0,-1 0 1 0 0,1 0-1 0 0,1 1 0 0 0,13 4 422 0 0,-5-3-378 0 0,1-1 0 0 0,0 0 0 0 0,0 0 0 0 0,0-1 0 0 0,-1-1 0 0 0,15-1 0 0 0,66-17 447 0 0,-62 12-467 0 0,465-137 1053 0 0,-482 140-1272 0 0,132-41-205 0 0,-46 21-2966 0 0,-66 19-3400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12815 0 0,'0'0'1158'0'0,"0"2"-954"0"0,1 10 72 0 0,-1 0 0 0 0,0-1 0 0 0,-1 1 1 0 0,0 0-1 0 0,-1 0 0 0 0,-1-1 0 0 0,0 1 1 0 0,0-1-1 0 0,-8 18 0 0 0,-6 9 583 0 0,-32 49 0 0 0,-37 34-279 0 0,3-3-974 0 0,82-117-622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250 194 8751 0 0,'0'0'674'0'0,"-1"-1"-438"0"0,0 1-82 0 0,0-1 0 0 0,0 1 1 0 0,0-1-1 0 0,0 1 0 0 0,-1-1 0 0 0,1 1 1 0 0,0 0-1 0 0,0-1 0 0 0,0 1 0 0 0,0 0 1 0 0,-1 0-1 0 0,1 0 0 0 0,-6 0 3809 0 0,9-9-2857 0 0,-1 6-968 0 0,1-1-1 0 0,0 0 0 0 0,0 1 0 0 0,0-1 1 0 0,1 1-1 0 0,-1 0 0 0 0,1 0 1 0 0,0 0-1 0 0,0 0 0 0 0,0 0 0 0 0,0 0 1 0 0,5-2-1 0 0,8-6 106 0 0,19-9 0 0 0,8-5 96 0 0,1 3 0 0 0,86-29 0 0 0,-127 49-295 0 0,0 1 0 0 0,1 0 0 0 0,-1 1 0 0 0,1-1 0 0 0,-1 0 0 0 0,1 1 0 0 0,-1 0 0 0 0,1 0 0 0 0,-1 0 0 0 0,1 0 0 0 0,-1 1 0 0 0,0-1 0 0 0,5 2 0 0 0,-7-1-22 0 0,0 1 0 0 0,0-1 0 0 0,0 0 0 0 0,-1 1 0 0 0,1-1 0 0 0,0 1 0 0 0,-1-1 0 0 0,1 1-1 0 0,-1-1 1 0 0,1 1 0 0 0,-1-1 0 0 0,1 1 0 0 0,-1-1 0 0 0,0 4 0 0 0,0-3-4 0 0,1 8-11 0 0,0-1 1 0 0,-1 0-1 0 0,-1 0 1 0 0,1 0-1 0 0,-1 1 1 0 0,-1-1-1 0 0,0 0 1 0 0,0 0-1 0 0,-1-1 0 0 0,-6 16 1 0 0,4-13 3 0 0,-1 0 0 0 0,0 0 0 0 0,-1-1 0 0 0,1 0 0 0 0,-2 0 0 0 0,0-1 0 0 0,-14 15 1 0 0,-16 6-176 0 0,-67 41 1 0 0,19-14-281 0 0,-130 106-908 0 0,201-151 1207 0 0,-23 22-1 0 0,28-19 186 0 0,10-8 45 0 0,1-5-50 0 0,0-1-10 0 0,0 1 0 0 0,0-1 0 0 0,-1 1 0 0 0,2-1 0 0 0,-1 0 1 0 0,0 0-1 0 0,0 0 0 0 0,0 1 0 0 0,0-1 0 0 0,1 0 0 0 0,-1 0 0 0 0,0-1 0 0 0,1 1 0 0 0,-1 0 0 0 0,1 0 0 0 0,-1-1 0 0 0,1 1 0 0 0,-1-1 0 0 0,3 1 0 0 0,0 1 42 0 0,4 0 30 0 0,0 0 1 0 0,0 0-1 0 0,1 0 0 0 0,-1-1 0 0 0,1 0 0 0 0,-1-1 0 0 0,1 0 1 0 0,11-1-1 0 0,72-15 527 0 0,-55 9-435 0 0,240-50 386 0 0,-158 31-6060 0 0,-105 23-621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6447 0 0,'0'0'586'0'0,"1"2"-268"0"0,-1 2 253 0 0,0 0-1 0 0,0 0 0 0 0,-1 1 1 0 0,1-1-1 0 0,-1 0 0 0 0,0 0 1 0 0,0 0-1 0 0,0 0 1 0 0,-3 6-1 0 0,2-6-298 0 0,0 0-1 0 0,1 1 1 0 0,-1 0 0 0 0,1-1 0 0 0,1 1-1 0 0,-1 0 1 0 0,0-1 0 0 0,1 11 0 0 0,1-12-175 0 0,-1 0 0 0 0,1 0 0 0 0,0 0 0 0 0,0 0 0 0 0,0 0 0 0 0,1 0 0 0 0,-1 0 1 0 0,1 0-1 0 0,-1 0 0 0 0,1 0 0 0 0,0-1 0 0 0,0 1 0 0 0,0-1 0 0 0,3 3 0 0 0,3 2 149 0 0,0-1-1 0 0,0 0 1 0 0,11 5-1 0 0,-10-6-25 0 0,0 1 0 0 0,14 11 0 0 0,-9-1-86 0 0,-13-6-41 0 0,-1-6-80 0 0,0-1-13 0 0,-1-1 1 0 0,1 1-1 0 0,-1 0 0 0 0,1 0 0 0 0,-1-1 0 0 0,0 1 0 0 0,0 0 1 0 0,0-1-1 0 0,-1 1 0 0 0,1-1 0 0 0,0 1 0 0 0,-1-1 0 0 0,0 0 1 0 0,1 0-1 0 0,-1 0 0 0 0,0 0 0 0 0,0 0 0 0 0,-5 3 1 0 0,-4 5-6 0 0,-1-2 1 0 0,-17 10 0 0 0,24-15 0 0 0,-173 96-495 0 0,167-92-663 0 0,5-3-2878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6911 0 0,'0'0'7291'0'0,"0"2"-6523"0"0,-6 65 1197 0 0,4-46-1794 0 0,-2-1 1 0 0,0 1-1 0 0,-2-1 0 0 0,0 0 0 0 0,-1 0 1 0 0,-12 23-1 0 0,-10 13 65 0 0,-2-1 0 0 0,-3-1-1 0 0,-45 54 1 0 0,-135 133 286 0 0,138-168-678 0 0,-124 91-1 0 0,199-163-222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6911 0 0,'0'0'528'0'0,"-1"2"-42"0"0,-44 73 7526 0 0,-14 23-6214 0 0,-7 8-805 0 0,-49 71-60 0 0,7-11-532 0 0,6-8-1582 0 0,97-152-185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13247 0 0,'6'-14'345'0'0,"1"0"0"0"0,0 1 0 0 0,1-1 0 0 0,1 1 0 0 0,0 1 0 0 0,1 0 0 0 0,0 0-1 0 0,0 1 1 0 0,15-12 0 0 0,5-1 372 0 0,1 0-1 0 0,49-27 1 0 0,-48 33-475 0 0,1 1 1 0 0,38-13-1 0 0,-53 23-185 0 0,0 2-1 0 0,0 0 0 0 0,1 1 1 0 0,-1 1-1 0 0,37-2 0 0 0,-51 5-52 0 0,0 0-1 0 0,0 0 1 0 0,0 0-1 0 0,0 1 1 0 0,0 0-1 0 0,0 0 1 0 0,0 0-1 0 0,-1 0 1 0 0,1 0-1 0 0,0 1 1 0 0,-1 0-1 0 0,1 0 1 0 0,-1 0-1 0 0,1 0 1 0 0,2 3-1 0 0,-4-3-1 0 0,0 0-1 0 0,0 1 1 0 0,0-1-1 0 0,0 1 1 0 0,-1-1-1 0 0,1 1 1 0 0,-1-1-1 0 0,0 1 1 0 0,1 0-1 0 0,-1 0 1 0 0,-1 0-1 0 0,1 0 1 0 0,0 0 0 0 0,-1 0-1 0 0,1 0 1 0 0,-1 0-1 0 0,0 0 1 0 0,0 0-1 0 0,0 0 1 0 0,-1 3-1 0 0,-1 6 10 0 0,0-1 0 0 0,-1 0 0 0 0,-1 0 1 0 0,0 0-1 0 0,0 0 0 0 0,-1-1 0 0 0,0 0 0 0 0,-1 0 0 0 0,0 0 0 0 0,-1-1 0 0 0,-13 16 0 0 0,-3-1 40 0 0,-1 0-1 0 0,-48 35 0 0 0,42-39-69 0 0,0-1 1 0 0,-2-2-1 0 0,0 0 0 0 0,0-3 0 0 0,-2 0 0 0 0,1-3 0 0 0,-49 11 1 0 0,66-17-145 0 0,10-4-212 0 0,0 1 0 0 0,0-1-1 0 0,0 0 1 0 0,-9 1 0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733 189 8287 0 0,'0'0'3311'0'0,"6"-5"-750"0"0,-5 2-2417 0 0,0 1 0 0 0,0-1 0 0 0,0 0 0 0 0,-1 0 0 0 0,1 1 0 0 0,-1-1 0 0 0,1 0-1 0 0,-1 0 1 0 0,0 0 0 0 0,0 0 0 0 0,0 1 0 0 0,-1-1 0 0 0,1 0 0 0 0,-1 0 0 0 0,1 0 0 0 0,-1 1 0 0 0,0-1-1 0 0,0 0 1 0 0,0 1 0 0 0,-2-4 0 0 0,-3-5 23 0 0,1 1 0 0 0,-2 0 0 0 0,-10-14 0 0 0,11 16-125 0 0,0 1 1 0 0,-1-1 0 0 0,0 1-1 0 0,0 0 1 0 0,-13-8 0 0 0,17 13-42 0 0,0 0-1 0 0,-1 0 1 0 0,1 0 0 0 0,0 1 0 0 0,-1 0 0 0 0,0-1-1 0 0,1 1 1 0 0,-1 1 0 0 0,0-1 0 0 0,1 0 0 0 0,-1 1-1 0 0,0 0 1 0 0,0 0 0 0 0,1 0 0 0 0,-1 0 0 0 0,0 1-1 0 0,-6 1 1 0 0,-3 2-5 0 0,1 0-1 0 0,0 1 0 0 0,0 0 1 0 0,0 1-1 0 0,1 0 1 0 0,-13 10-1 0 0,5-2-8 0 0,0 2 0 0 0,-23 24-1 0 0,34-32 10 0 0,1 1 1 0 0,0 1-1 0 0,0-1 0 0 0,-8 16 0 0 0,13-22 2 0 0,0 1-1 0 0,1-1 1 0 0,-1 0-1 0 0,1 1 1 0 0,0-1-1 0 0,0 1 1 0 0,0 0-1 0 0,0-1 1 0 0,1 1-1 0 0,-1 0 1 0 0,1 0-1 0 0,0-1 1 0 0,0 1-1 0 0,1 0 1 0 0,-1 0-1 0 0,1-1 1 0 0,1 7-1 0 0,-1-9 3 0 0,-1 0 0 0 0,1 0 0 0 0,0 0 0 0 0,-1 0 0 0 0,1 0 0 0 0,0 0 0 0 0,0 0 0 0 0,0 0 0 0 0,-1 0 0 0 0,1 0 0 0 0,0-1 0 0 0,0 1 0 0 0,0 0 0 0 0,1-1 0 0 0,-1 1 0 0 0,0-1 0 0 0,0 1 0 0 0,2 0 0 0 0,0 0 0 0 0,0-1 0 0 0,0 1 0 0 0,1-1 0 0 0,-1 1 0 0 0,1-1 0 0 0,4-1 0 0 0,3 0 0 0 0,0-1 0 0 0,0 0 0 0 0,12-5 0 0 0,3-2-146 0 0,-1-1 0 0 0,0-1 0 0 0,0-1 0 0 0,-1-2 0 0 0,-1 0 0 0 0,0-1 0 0 0,31-28 0 0 0,-51 40 64 0 0,0 0 0 0 0,0 0 0 0 0,0-1 0 0 0,0 1 0 0 0,-1-1 0 0 0,1 1 0 0 0,-1-1 0 0 0,0 0 0 0 0,3-7 0 0 0,-15 14-34 0 0,5-1 88 0 0,0 1 0 0 0,1-1-1 0 0,0 1 1 0 0,-1 0 0 0 0,1 1-1 0 0,0-1 1 0 0,1 1 0 0 0,-1 0-1 0 0,-3 5 1 0 0,-5 6-19 0 0,-9 19 1 0 0,19-31 46 0 0,-15 28 42 0 0,2 2 0 0 0,2-1 1 0 0,-17 61-1 0 0,22-66 5 0 0,-7 33 81 0 0,3 1-1 0 0,-7 85 1 0 0,0 7 250 0 0,13-117-85 0 0,-2-1 0 0 0,-16 43 0 0 0,17-61-63 0 0,0 0 0 0 0,-1 0 0 0 0,-1-1-1 0 0,0 0 1 0 0,-1-1 0 0 0,-1 0 0 0 0,0 0 0 0 0,-25 23-1 0 0,28-30-70 0 0,-1-1 0 0 0,0 0 0 0 0,0-1 0 0 0,0 0-1 0 0,-1-1 1 0 0,1 0 0 0 0,-1 0 0 0 0,-1-1 0 0 0,1 0 0 0 0,-1-1-1 0 0,1 0 1 0 0,-1-1 0 0 0,0 0 0 0 0,0 0 0 0 0,0-1-1 0 0,-11-1 1 0 0,13 0-57 0 0,1-1-1 0 0,-1 0 1 0 0,1 0 0 0 0,-1-1-1 0 0,1 0 1 0 0,0 0-1 0 0,-1-1 1 0 0,-9-5 0 0 0,14 6-193 0 0,0 0 1 0 0,1-1 0 0 0,0 1 0 0 0,-1-1-1 0 0,1 1 1 0 0,0-1 0 0 0,0 0 0 0 0,1 0-1 0 0,-1 0 1 0 0,0-1 0 0 0,1 1 0 0 0,0 0-1 0 0,0-1 1 0 0,0 0 0 0 0,0 0 0 0 0,1 1-1 0 0,-1-1 1 0 0,1 0 0 0 0,-1-7 0 0 0,-1-17-7524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 9671 0 0,'0'0'2854'0'0,"-9"-2"1335"0"0,5 2-3896 0 0,0 0-1 0 0,0 1 1 0 0,-1-1-1 0 0,1 1 1 0 0,0 0 0 0 0,0 0-1 0 0,0 1 1 0 0,-1-1 0 0 0,-4 3-1 0 0,-35 21-556 0 0,43-24 294 0 0,-8 4-639 0 0,1 1-1 0 0,-1 0 1 0 0,-8 9 0 0 0,10-8-657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 7367 0 0,'-78'21'914'0'0,"41"-6"1038"0"0,2 7 5797 0 0,41-22-7554 0 0,1 1 0 0 0,-1-2 0 0 0,0 1 1 0 0,1-1-1 0 0,-1 0 0 0 0,0 0 0 0 0,8-3 0 0 0,-14 4-187 0 0,61-17 367 0 0,-33 8-260 0 0,0 1 0 0 0,0 1 0 0 0,1 2 0 0 0,41-3 0 0 0,-69 8-113 0 0,0 0 0 0 0,0 0 1 0 0,0 0-1 0 0,0 0 0 0 0,0 0 1 0 0,0 0-1 0 0,0 0 1 0 0,-1 0-1 0 0,1 0 0 0 0,0 0 1 0 0,0 1-1 0 0,0-1 0 0 0,0 0 1 0 0,0 1-1 0 0,0-1 1 0 0,0 1-1 0 0,-1-1 0 0 0,1 1 1 0 0,0-1-1 0 0,0 1 1 0 0,-1-1-1 0 0,1 1 0 0 0,0 0 1 0 0,-1 0-1 0 0,1-1 0 0 0,0 1 1 0 0,-1 0-1 0 0,1 0 1 0 0,-1 0-1 0 0,0-1 0 0 0,1 1 1 0 0,-1 0-1 0 0,0 0 0 0 0,1 2 1 0 0,-1-1 2 0 0,0 1 0 0 0,0 0 1 0 0,0-1-1 0 0,-1 1 0 0 0,1 0 1 0 0,-1-1-1 0 0,0 1 0 0 0,0 0 0 0 0,0-1 1 0 0,0 0-1 0 0,-2 5 0 0 0,-6 6-5 0 0,1-1 0 0 0,-1 1 0 0 0,-1-1 0 0 0,0-1 0 0 0,-1 0 0 0 0,-14 11 0 0 0,-76 53 0 0 0,83-63 0 0 0,-62 41-19 0 0,-50 36-84 0 0,129-88 1 0 0,3-1-562 0 0,40 11 360 0 0,9 1 296 0 0,-21-2 34 0 0,-8-3 93 0 0,-1 1 1 0 0,1 0 0 0 0,-1 2 0 0 0,35 22-1 0 0,-54-31-90 0 0,0 0 0 0 0,0 1 0 0 0,0-1 0 0 0,-1 1 0 0 0,1 0-1 0 0,0-1 1 0 0,-1 1 0 0 0,0 0 0 0 0,1 0 0 0 0,-1 0 0 0 0,0 0 0 0 0,0 0-1 0 0,0 0 1 0 0,0 0 0 0 0,0 0 0 0 0,-1 0 0 0 0,1 1 0 0 0,0-1 0 0 0,-1 0-1 0 0,0 0 1 0 0,0 1 0 0 0,0-1 0 0 0,0 0 0 0 0,0 1 0 0 0,0-1 0 0 0,0 0 0 0 0,-1 1-1 0 0,1-1 1 0 0,-1 0 0 0 0,-1 4 0 0 0,0-1-2 0 0,-1 0 0 0 0,1 0-1 0 0,-1 0 1 0 0,-1-1 0 0 0,1 1 0 0 0,-1-1-1 0 0,1 0 1 0 0,-1 0 0 0 0,0 0 0 0 0,-1 0-1 0 0,-6 4 1 0 0,-7 4 18 0 0,-1-2 1 0 0,-1 0-1 0 0,0-1 0 0 0,0-1 1 0 0,-1-1-1 0 0,0 0 0 0 0,-25 3 0 0 0,-156 14-21 0 0,168-22-26 0 0,12 0-185 0 0,9 0-199 0 0,-1-1 1 0 0,0 0-1 0 0,0-1 0 0 0,1-1 0 0 0,-22-3 0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40 3679 0 0,'23'-40'17694'0'0,"-27"48"-17552"0"0,-1-1 0 0 0,-9 12 0 0 0,-5 6-78 0 0,-134 238 300 0 0,142-243-361 0 0,3-5 18 0 0,0 0-1 0 0,1 1 0 0 0,-8 24 0 0 0,14-32-9 0 0,1-8-8 0 0,1 1 1 0 0,0-1 0 0 0,0 1-1 0 0,0-1 1 0 0,-1 0 0 0 0,1 1-1 0 0,0-1 1 0 0,0 0 0 0 0,0 0-1 0 0,0 1 1 0 0,0-1 0 0 0,0 0-1 0 0,1 0 1 0 0,-2 0-2 0 0,5 0 1 0 0,0 0-1 0 0,0 0 0 0 0,0 0 1 0 0,0-1-1 0 0,0 0 1 0 0,0 0-1 0 0,0 0 1 0 0,7-3-1 0 0,39-19 33 0 0,-26 11-28 0 0,106-42-287 0 0,-99 42 160 0 0,1 2 0 0 0,38-7 0 0 0,-35 15-2510 0 0,-25 2 1268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8287 0 0,'0'0'2256'0'0,"-2"2"-721"0"0,-42 41 2546 0 0,-20 31-2972 0 0,44-51-586 0 0,-83 107 1091 0 0,-95 156-1 0 0,84-95-1141 0 0,90-138-508 0 0,23-52-228 0 0,11 1-2111 0 0,2-2 959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 8751 0 0,'3'-6'7636'0'0,"-4"7"-7427"0"0,0 1 0 0 0,-1 0-1 0 0,1 0 1 0 0,-1-1 0 0 0,1 1-1 0 0,-1-1 1 0 0,-2 2 0 0 0,-1 1 68 0 0,-28 32 181 0 0,-43 57 0 0 0,-20 47 668 0 0,44-62-887 0 0,43-64-203 0 0,-13 27 0 0 0,20-37-33 0 0,12-2 50 0 0,-4-2-51 0 0,0-1 1 0 0,-1 0-1 0 0,1 0 0 0 0,-1 0 0 0 0,1-1 1 0 0,8-3-1 0 0,32-17 29 0 0,-37 17-24 0 0,138-63 12 0 0,-125 60-39 0 0,2 0-1 0 0,-1 2 0 0 0,1 1 0 0 0,40-4 1 0 0,-40 7-59 0 0,73-8-4144 0 0,-79 7-1853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2:5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14799 0 0,'0'0'1343'0'0,"-1"1"-1104"0"0,-55 59 991 0 0,-186 238 3326 0 0,178-220-4238 0 0,4 3 1 0 0,-53 92-1 0 0,102-152-292 0 0,0 1 1 0 0,-10 32-1 0 0,18-44-30 0 0,0-1-1 0 0,0 0 0 0 0,2 1 1 0 0,-1 0-1 0 0,1-1 0 0 0,0 1 1 0 0,1 0-1 0 0,2 17 0 0 0,-2-25-253 0 0,1 1 1 0 0,-1 0-1 0 0,1-1 0 0 0,0 1 0 0 0,0-1 1 0 0,0 1-1 0 0,0-1 0 0 0,0 0 0 0 0,0 1 1 0 0,1-1-1 0 0,-1 0 0 0 0,1 0 0 0 0,0 0 1 0 0,-1 0-1 0 0,4 3 0 0 0,3 0-6746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84 257 6703 0 0,'6'-5'608'0'0,"0"0"-500"0"0,-1 1 35 0 0,-4 4-30 0 0,-1 1 1 0 0,1-1-1 0 0,-1 1 0 0 0,1-1 0 0 0,-1 1 0 0 0,1 0 1 0 0,-1-1-1 0 0,0 1 0 0 0,1 0 0 0 0,-1-1 1 0 0,0 1-1 0 0,0 0 0 0 0,1 0 0 0 0,0 5 301 0 0,0 0-1 0 0,0 0 0 0 0,-1 0 0 0 0,1 0 0 0 0,-1 0 1 0 0,-1 0-1 0 0,-1 12 0 0 0,-13 42 1258 0 0,11-45-1268 0 0,-38 115 1521 0 0,25-79-1336 0 0,16-50 4 0 0,1-1-584 0 0,0 1 0 0 0,0-1-1 0 0,0 0 1 0 0,0 0 0 0 0,0 0 0 0 0,0 0-1 0 0,0 1 1 0 0,0-1 0 0 0,-1 0-1 0 0,1 0 1 0 0,0 0 0 0 0,0 0 0 0 0,0 0-1 0 0,0 0 1 0 0,0 0 0 0 0,-1 1 0 0 0,1-1-1 0 0,0 0 1 0 0,0 0 0 0 0,0 0-1 0 0,0 0 1 0 0,-1 0 0 0 0,1 0 0 0 0,0 0-1 0 0,0 0 1 0 0,0 0 0 0 0,0 0 0 0 0,-1 0-1 0 0,1 0 1 0 0,0 0 0 0 0,0 0-1 0 0,0 0 1 0 0,0 0 0 0 0,-1 0 0 0 0,1 0-1 0 0,0 0 1 0 0,0 0 0 0 0,0 0-1 0 0,0 0 1 0 0,-1 0 0 0 0,1 0 0 0 0,0-1-1 0 0,0 1 1 0 0,-8-4 254 0 0,6 2-246 0 0,0 0 0 0 0,1-1 0 0 0,-1 1 0 0 0,1-1 0 0 0,0 1 0 0 0,0-1 1 0 0,0 1-1 0 0,0-1 0 0 0,0 0 0 0 0,1 0 0 0 0,-1 1 0 0 0,1-1 1 0 0,0 0-1 0 0,-1-3 0 0 0,4-41 90 0 0,-3 47-104 0 0,3-19 6 0 0,1 0 0 0 0,0 1-1 0 0,1 0 1 0 0,2 0 0 0 0,13-28-1 0 0,-5 16-211 0 0,2 1-1 0 0,27-36 0 0 0,-27 44 62 0 0,0 0 1 0 0,1 2-1 0 0,2 0 0 0 0,-1 1 1 0 0,29-19-1 0 0,-31 25 162 0 0,1 1 0 0 0,1 1 0 0 0,-1 1 1 0 0,1 0-1 0 0,1 1 0 0 0,0 2 0 0 0,24-7 1 0 0,-38 12 19 0 0,1 0 1 0 0,-1 1 0 0 0,0-1 0 0 0,0 1 0 0 0,0 1 0 0 0,0-1 0 0 0,0 1 0 0 0,0 0 0 0 0,0 0 0 0 0,12 4 0 0 0,-15-4-31 0 0,0 1-1 0 0,0-1 1 0 0,0 0 0 0 0,-1 1 0 0 0,1 0 0 0 0,0 0 0 0 0,0 0 0 0 0,-1 0 0 0 0,1 0 0 0 0,-1 1-1 0 0,0-1 1 0 0,0 1 0 0 0,0-1 0 0 0,0 1 0 0 0,0 0 0 0 0,0 0 0 0 0,-1-1 0 0 0,1 1 0 0 0,-1 1-1 0 0,0-1 1 0 0,1 4 0 0 0,-1 2 22 0 0,1 1 0 0 0,-2-1 0 0 0,0 0-1 0 0,0 1 1 0 0,0-1 0 0 0,-1 0 0 0 0,-1 1 0 0 0,-2 8 0 0 0,-26 75 93 0 0,18-60-146 0 0,-54 135 86 0 0,62-154-38 0 0,0-1 0 0 0,-1 15 0 0 0,4-23-28 0 0,2-2 50 0 0,1 4-24 0 0,-2-6-18 0 0,0-1-1 0 0,1 1 0 0 0,-1 0 1 0 0,1-1-1 0 0,-1 1 0 0 0,1 0 0 0 0,-1-1 1 0 0,1 1-1 0 0,-1-1 0 0 0,1 1 1 0 0,0-1-1 0 0,-1 1 0 0 0,1-1 1 0 0,0 1-1 0 0,-1-1 0 0 0,1 0 1 0 0,0 1-1 0 0,0-1 0 0 0,-1 0 1 0 0,1 0-1 0 0,0 0 0 0 0,1 1 1 0 0,17-1 49 0 0,-8-2-48 0 0,0 0 0 0 0,0 0 1 0 0,-1-1-1 0 0,1-1 1 0 0,-1 0-1 0 0,0-1 1 0 0,11-5-1 0 0,66-47-2974 0 0,-60 38-271 0 0,-12 8-1574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96 11887 0 0,'0'0'547'0'0,"0"1"-11"0"0,2 2-456 0 0,0 0 1 0 0,-1-1-1 0 0,1 1 1 0 0,0-1-1 0 0,0 0 1 0 0,1 1 0 0 0,-1-1-1 0 0,0 0 1 0 0,1 0-1 0 0,-1-1 1 0 0,1 1-1 0 0,-1 0 1 0 0,1-1-1 0 0,0 0 1 0 0,0 1-1 0 0,0-1 1 0 0,0 0-1 0 0,0-1 1 0 0,0 1-1 0 0,0 0 1 0 0,3-1-1 0 0,3 0 283 0 0,0 0 0 0 0,0-1-1 0 0,-1 0 1 0 0,1 0 0 0 0,11-5-1 0 0,-9 4-88 0 0,115-35 868 0 0,-109 31-1004 0 0,-1-1 0 0 0,-1-1-1 0 0,1 0 1 0 0,-1-1 0 0 0,21-17-1 0 0,-19 10-554 0 0,-27 13-85 0 0,8 3 445 0 0,1-1-1 0 0,-1 1 1 0 0,0-1 0 0 0,0 1-1 0 0,0 0 1 0 0,0-1-1 0 0,0 1 1 0 0,0 0-1 0 0,0 0 1 0 0,0 0 0 0 0,-4 1-1 0 0,-12 4-15 0 0,0 0-1 0 0,0 1 0 0 0,0 1 1 0 0,1 0-1 0 0,-25 15 1 0 0,-79 58 1026 0 0,77-49-481 0 0,15-11 51 0 0,-38 34-1 0 0,58-46-459 0 0,1 0 1 0 0,0 1-1 0 0,0 0 1 0 0,1 1-1 0 0,0 0 1 0 0,1 0-1 0 0,0 0 1 0 0,-5 12-1 0 0,11-20-58 0 0,-1 0-1 0 0,1-1 1 0 0,-1 1-1 0 0,1-1 1 0 0,-1 1-1 0 0,1 0 0 0 0,0 0 1 0 0,0-1-1 0 0,0 1 1 0 0,0 0-1 0 0,0-1 1 0 0,0 1-1 0 0,1 0 1 0 0,-1-1-1 0 0,0 1 1 0 0,1 0-1 0 0,-1-1 1 0 0,1 1-1 0 0,0-1 1 0 0,-1 1-1 0 0,1-1 0 0 0,0 1 1 0 0,0-1-1 0 0,0 1 1 0 0,0-1-1 0 0,0 0 1 0 0,0 0-1 0 0,2 2 1 0 0,0-1-208 0 0,0 0 1 0 0,0 0 0 0 0,0 0-1 0 0,0 0 1 0 0,4 2-1 0 0,18 4-4758 0 0,-2-4-1105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5527 0 0,'0'0'498'0'0,"-1"1"-406"0"0,-8 8-675 0 0,0 6 4117 0 0,8-14-3300 0 0,1 0 1 0 0,-1 0-1 0 0,1 0 1 0 0,0 0 0 0 0,-1 1-1 0 0,1-1 1 0 0,0 0-1 0 0,0 0 1 0 0,0 0-1 0 0,0 0 1 0 0,0 1-1 0 0,0-1 1 0 0,0 0-1 0 0,1 0 1 0 0,-1 0-1 0 0,0 0 1 0 0,1 1-1 0 0,-1-1 1 0 0,0 0-1 0 0,1 0 1 0 0,-1 0 0 0 0,1 0-1 0 0,1 1 1 0 0,0 0-51 0 0,0 0 0 0 0,1-1 1 0 0,-1 0-1 0 0,0 1 1 0 0,1-1-1 0 0,-1 0 0 0 0,1 0 1 0 0,-1 0-1 0 0,1-1 1 0 0,0 1-1 0 0,-1 0 1 0 0,6-1-1 0 0,3 1 80 0 0,0-2 0 0 0,0 1 0 0 0,0-1-1 0 0,-1-1 1 0 0,12-3 0 0 0,6 0 26 0 0,80-22 150 0 0,-46 10-4104 0 0,-50 13-2152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2759 0 0,'2'1'10856'0'0,"1"0"-10600"0"0,-1 0-1 0 0,1 0 1 0 0,-1-1 0 0 0,1 1-1 0 0,-1-1 1 0 0,1 1-1 0 0,-1-1 1 0 0,1 0-1 0 0,0 0 1 0 0,-1-1 0 0 0,1 1-1 0 0,3-1 1 0 0,35-11 907 0 0,-26 7-777 0 0,11-3-147 0 0,0 0 0 0 0,1 2-1 0 0,-1 1 1 0 0,1 1 0 0 0,31 0-1 0 0,-52 4-514 0 0,13 1 117 0 0,-8 4-2766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1839 0 0,'0'0'15055'0'0,"-1"2"-14735"0"0,-8 26-125 0 0,-1 1 0 0 0,-1-1 0 0 0,-2 0-1 0 0,-1-1 1 0 0,-20 29 0 0 0,-68 76-120 0 0,87-109-22 0 0,14-22-53 0 0,1-1 0 0 0,0 0 0 0 0,0 1 0 0 0,-1-1 0 0 0,1 0 0 0 0,0 1 0 0 0,0-1 0 0 0,0 1 0 0 0,0-1 0 0 0,-1 0 0 0 0,1 1 0 0 0,0-1 0 0 0,0 1 0 0 0,0-1 0 0 0,0 1 0 0 0,0-1 0 0 0,0 1 0 0 0,0-1 0 0 0,0 0 0 0 0,0 1 0 0 0,0-1 0 0 0,0 1 0 0 0,1-1 0 0 0,-1 1 0 0 0,0-1 0 0 0,0 0 0 0 0,0 1 0 0 0,0-1 0 0 0,1 1 0 0 0,-1-1 0 0 0,0 0 0 0 0,0 1 0 0 0,1-1 0 0 0,-1 0 0 0 0,0 1 0 0 0,1-1 0 0 0,-1 0 0 0 0,0 1 0 0 0,1-1 0 0 0,-1 0 0 0 0,1 0 0 0 0,-1 0 0 0 0,0 1 0 0 0,1-1 0 0 0,-1 0 0 0 0,1 0 0 0 0,-1 0 0 0 0,1 0 0 0 0,-1 0 0 0 0,0 0 0 0 0,1 0 0 0 0,-1 0 0 0 0,1 0 0 0 0,0 0 0 0 0,0 1 0 0 0,4 0 0 0 0,0 0 0 0 0,0 0 0 0 0,0 0 0 0 0,0-1 0 0 0,0 0 0 0 0,0 1 0 0 0,0-2 0 0 0,0 1 0 0 0,7-2 0 0 0,47-12 0 0 0,-51 12 0 0 0,128-40-2136 0 0,-128 39-1929 0 0,-1-2-1238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6911 0 0,'0'0'528'0'0,"-7"5"1362"0"0,-30 28 3927 0 0,5 6-3347 0 0,-25 45-2041 0 0,30-43 287 0 0,-15 29-582 0 0,3 1 1 0 0,-45 117 0 0 0,78-175-60 0 0,2 0 1 0 0,-6 22 0 0 0,8-8-5963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27 106 2303 0 0,'0'0'102'0'0,"-1"1"-1"0"0,-24 8 11627 0 0,27-8-11623 0 0,0 0 0 0 0,1 0 0 0 0,-1-1 1 0 0,1 1-1 0 0,-1-1 0 0 0,1 1 0 0 0,-1-1 0 0 0,0 0 1 0 0,1 0-1 0 0,4-1 0 0 0,27-6 683 0 0,-21 4-494 0 0,185-57 2000 0 0,-149 45-1968 0 0,0 2 1 0 0,62-9-1 0 0,-109 22-273 0 0,-6 21 75 0 0,1-10-128 0 0,-1-2 0 0 0,-1 1 0 0 0,0 0 0 0 0,0-1 0 0 0,-1 0 0 0 0,0 0 0 0 0,0 0 0 0 0,-11 10 0 0 0,-4 7 0 0 0,-103 143 0 0 0,23-21 54 0 0,94-139-73 0 0,2 1 1 0 0,-1-1 0 0 0,1 1 0 0 0,-7 20 0 0 0,11-29-513 0 0,3-1-202 0 0,6-3-46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2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177 176 14855 0 0,'0'0'1680'0'0,"0"-2"-1185"0"0,1-2-233 0 0,0-1 0 0 0,0 1 0 0 0,1 0 0 0 0,-1-1 0 0 0,1 1 0 0 0,0 0 1 0 0,0 0-1 0 0,1 0 0 0 0,-1 0 0 0 0,1 0 0 0 0,0 1 0 0 0,0-1 0 0 0,6-4 0 0 0,3-3-62 0 0,0 2-1 0 0,1 0 1 0 0,1 0-1 0 0,-1 1 1 0 0,1 1-1 0 0,24-9 0 0 0,1-2-121 0 0,-35 17-76 0 0,8-5 1 0 0,0 1 0 0 0,13-4 0 0 0,-23 8-3 0 0,1 0 0 0 0,-1 0 0 0 0,1 1 0 0 0,0-1 0 0 0,-1 1 0 0 0,1 0 0 0 0,0 0 0 0 0,-1 0 0 0 0,1 0 0 0 0,0 0-1 0 0,-1 0 1 0 0,1 1 0 0 0,0-1 0 0 0,-1 1 0 0 0,1 0 0 0 0,4 2 0 0 0,-6-2 0 0 0,0 0 0 0 0,0 0 0 0 0,0 0 0 0 0,0 0 0 0 0,0 0 0 0 0,-1 0 0 0 0,1 0 0 0 0,0 0 0 0 0,0 0 0 0 0,-1 1 0 0 0,1-1 0 0 0,-1 0 0 0 0,1 1 0 0 0,-1-1 0 0 0,0 0 0 0 0,1 1 0 0 0,-1-1 0 0 0,0 0 0 0 0,0 1 0 0 0,0-1 0 0 0,0 1 0 0 0,0-1 0 0 0,0 0 0 0 0,0 1 0 0 0,-1-1 0 0 0,1 0 0 0 0,0 1 0 0 0,-1 0 0 0 0,-2 6 0 0 0,0 0 0 0 0,0 0 0 0 0,-6 10 0 0 0,8-16 0 0 0,-15 25-1 0 0,-1-1-1 0 0,-2-1 1 0 0,-36 38-1 0 0,20-23-45 0 0,-140 135-572 0 0,78-81 499 0 0,86-84 121 0 0,-19 23-119 0 0,26-27 107 0 0,3 2 22 0 0,2-8-8 0 0,-1 1-1 0 0,1-1 1 0 0,-1 1 0 0 0,1-1 0 0 0,-1 1-1 0 0,1-1 1 0 0,-1 0 0 0 0,1 1 0 0 0,-1-1-1 0 0,1 0 1 0 0,-1 1 0 0 0,1-1 0 0 0,0 0-1 0 0,-1 0 1 0 0,1 1 0 0 0,-1-1 0 0 0,2 0-1 0 0,0 1 2 0 0,11 4 127 0 0,1-1-1 0 0,0 0 1 0 0,0-1-1 0 0,0 0 1 0 0,0-1-1 0 0,0-1 1 0 0,29 0-1 0 0,103-17 1139 0 0,-104 10-790 0 0,26-4 64 0 0,65-8 278 0 0,-121 16-1250 0 0,1 1 0 0 0,0 1 0 0 0,-1 0 1 0 0,1 0-1 0 0,21 5 0 0 0,-23-2-1306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3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0,'0'0'8088'0'0,"2"1"-7656"0"0,11 9 72 0 0,0 0 0 0 0,-1 0 0 0 0,0 1 0 0 0,-1 1 0 0 0,0 0 0 0 0,9 14 0 0 0,15 15 318 0 0,171 194 1000 0 0,-165-182-1756 0 0,-7-8 3 0 0,69 69 0 0 0,-98-110-68 0 0,2 3 1 0 0,1 0 0 0 0,0-1 0 0 0,0-1 0 0 0,11 7 0 0 0,-11-9 41 0 0,-1-4-47 0 0,-6 1-170 0 0,0 0 1 0 0,0 0 0 0 0,0-1-1 0 0,0 1 1 0 0,0-1 0 0 0,-1 1-1 0 0,1-1 1 0 0,0 1 0 0 0,0-1-1 0 0,-1 0 1 0 0,1 1 0 0 0,0-1-1 0 0,-1 0 1 0 0,1 1 0 0 0,0-1-1 0 0,-1 0 1 0 0,1 0 0 0 0,0-1-1 0 0,2-6-5302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3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1375 0 0,'-2'1'4406'0'0,"-26"29"1421"0"0,-34 47-4337 0 0,33-38-873 0 0,-45 46 0 0 0,-41 29 175 0 0,36-38-711 0 0,46-43-42 0 0,-2-1-1 0 0,-1-2 1 0 0,-1-2 0 0 0,-71 42 0 0 0,101-66-37 0 0,2-2-5 0 0,1 0 0 0 0,0 0 0 0 0,-1 0 0 0 0,0-1 0 0 0,-5 2 0 0 0,10-3-7 0 0,-1-1 0 0 0,1 1-1 0 0,0-1 1 0 0,-1 1 0 0 0,1-1 0 0 0,0 1-1 0 0,-1 0 1 0 0,1-1 0 0 0,0 1-1 0 0,0-1 1 0 0,-1 1 0 0 0,1-1 0 0 0,0 1-1 0 0,0-1 1 0 0,0 0 0 0 0,0 1-1 0 0,0-1 1 0 0,0 1 0 0 0,0-1 0 0 0,0 1-1 0 0,0-1 1 0 0,0 1 3 0 0,0-2-65 0 0,0-1-1 0 0,1 1 1 0 0,-1 0 0 0 0,1 1-1 0 0,-1-1 1 0 0,1 0 0 0 0,0 0-1 0 0,0 0 1 0 0,0 0 0 0 0,0 0-1 0 0,0 1 1 0 0,0-1 0 0 0,0 0-1 0 0,1 1 1 0 0,-1-1 0 0 0,1 1-1 0 0,-1 0 1 0 0,1-1 0 0 0,2 0-1 0 0,8-9-1175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3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6911 0 0,'0'0'6162'0'0,"1"0"-5844"0"0,48-3 648 0 0,-1-1-1 0 0,55-13 1 0 0,63-7-1076 0 0,-151 26-59 0 0,-5-1-1265 0 0,-3-1-2515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3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10103 0 0,'-2'1'464'0'0,"-38"19"827"0"0,39-20-1227 0 0,1 0 0 0 0,0 0 1 0 0,-1 0-1 0 0,1 1 0 0 0,0-1 0 0 0,-1 0 0 0 0,1 0 0 0 0,0 0 1 0 0,0 1-1 0 0,-1-1 0 0 0,1 0 0 0 0,0 0 0 0 0,0 0 0 0 0,0 1 1 0 0,-1-1-1 0 0,1 0 0 0 0,0 1 0 0 0,0-1 0 0 0,0 0 0 0 0,-1 0 1 0 0,1 1-1 0 0,0-1 0 0 0,0 0 0 0 0,0 1 0 0 0,0-1 0 0 0,0 0 1 0 0,0 1-1 0 0,0-1 0 0 0,0 0 0 0 0,0 1 0 0 0,0-1 1 0 0,0 0-1 0 0,0 1 0 0 0,0-1 0 0 0,0 0 0 0 0,0 1 0 0 0,0-1 1 0 0,0 0-1 0 0,1 1 0 0 0,-1-1 0 0 0,0 0 0 0 0,0 0 0 0 0,0 1 1 0 0,0-1-1 0 0,1 0 0 0 0,-1 0 0 0 0,0 1 0 0 0,0-1 0 0 0,0 0 1 0 0,1 0-1 0 0,-1 1 0 0 0,0-1 0 0 0,1 0 0 0 0,-1 0 0 0 0,0 0 1 0 0,0 0-1 0 0,1 1 0 0 0,-1-1 0 0 0,18 9 1162 0 0,-11-7-1048 0 0,0-1 0 0 0,1 0-1 0 0,-1 0 1 0 0,0 0 0 0 0,1-1 0 0 0,-1 0-1 0 0,12-2 1 0 0,52-13 171 0 0,-33 6-260 0 0,63-16 76 0 0,-1-1-3003 0 0,-89 24-1181 0 0,-2 2-1172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30 413 4607 0 0,'0'0'354'0'0,"-10"-2"5348"0"0,9 2-5283 0 0,0 0 0 0 0,0-1 0 0 0,0 1-1 0 0,0 0 1 0 0,0-1 0 0 0,0 1-1 0 0,0 0 1 0 0,0-1 0 0 0,0 1 0 0 0,0-1-1 0 0,0 0 1 0 0,1 1 0 0 0,-1-1 0 0 0,0 0-1 0 0,0 1 1 0 0,1-1 0 0 0,-2-1-1 0 0,2 1-308 0 0,-1 0 0 0 0,1 0 0 0 0,-1-1 0 0 0,1 1 0 0 0,0 0 0 0 0,0 0-1 0 0,-1 0 1 0 0,1 0 0 0 0,0-1 0 0 0,0 1 0 0 0,0 0 0 0 0,0 0 0 0 0,1 0-1 0 0,-1-1 1 0 0,0 1 0 0 0,0 0 0 0 0,1-2 0 0 0,2-3 129 0 0,0 0 0 0 0,0 0 0 0 0,0 0 0 0 0,1 0 0 0 0,0 0-1 0 0,0 0 1 0 0,8-7 0 0 0,37-33 603 0 0,78-54-422 0 0,60-40-724 0 0,-186 139 300 0 0,44-24-220 0 0,-41 23 186 0 0,0 1 1 0 0,0-1-1 0 0,0 1 1 0 0,0-1 0 0 0,0 1-1 0 0,1 1 1 0 0,-1-1-1 0 0,0 1 1 0 0,7-1-1 0 0,0 5 17 0 0,-9-2 34 0 0,0 0 0 0 0,0 0 0 0 0,-1 0 0 0 0,1 0 1 0 0,0 0-1 0 0,-1 1 0 0 0,1-1 0 0 0,-1 1 0 0 0,0-1 0 0 0,0 1 0 0 0,0 0 0 0 0,0-1 0 0 0,-1 1 0 0 0,1 0 0 0 0,0 0 0 0 0,-1-1 1 0 0,0 6-1 0 0,1 6 79 0 0,-2 0 0 0 0,-1 16 0 0 0,1-22-60 0 0,-5 63 311 0 0,5-40-300 0 0,-1 0 1 0 0,-2 0-1 0 0,-2 0 1 0 0,-12 43-1 0 0,7-38-195 0 0,11-34 72 0 0,0 0-118 0 0,-1-1 170 0 0,1-1 0 0 0,0 1 0 0 0,0-1 0 0 0,0 1-1 0 0,0-1 1 0 0,0 1 0 0 0,0-1 0 0 0,0 1 0 0 0,0-1-1 0 0,0 1 1 0 0,0-1 0 0 0,0 0 0 0 0,1 1 0 0 0,-1-1-1 0 0,0 1 1 0 0,0-1 0 0 0,1 1 0 0 0,0 0-121 0 0,0-1-1 0 0,1 1 1 0 0,-1-1 0 0 0,1 0 0 0 0,-1 1 0 0 0,0-1-1 0 0,1 0 1 0 0,-1 0 0 0 0,1 0 0 0 0,-1 0 0 0 0,0 0-1 0 0,1 0 1 0 0,-1 0 0 0 0,1-1 0 0 0,-1 1 0 0 0,0 0-1 0 0,1-1 1 0 0,-1 0 0 0 0,0 1 0 0 0,1-1 0 0 0,1-1-1 0 0,2 0-299 0 0,12-6-1210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9871 0 0,'0'0'898'0'0,"-1"1"-741"0"0,-256 454 6244 0 0,231-413-6421 0 0,20-35-35 0 0,1 1 0 0 0,0 0-1 0 0,1 0 1 0 0,0 0 0 0 0,0 0 0 0 0,-5 16 0 0 0,9-23-967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7631 0 0,'0'0'690'0'0,"-1"1"-569"0"0,-28 20 52 0 0,28-20-93 0 0,0 0-13 0 0,-4 4-68 0 0,4-4-5 0 0,21-5 336 0 0,-11 2 532 0 0,0-2 1 0 0,0 1 0 0 0,16-9 4422 0 0,-26 13-5188 0 0,-151 176 359 0 0,113-132-454 0 0,-49 62-29 0 0,75-88-45 0 0,0 0 0 0 0,1 0 1 0 0,-17 42-1 0 0,27-58 71 0 0,1 1 0 0 0,0 0 0 0 0,0-1 0 0 0,0 1 0 0 0,1 0 0 0 0,-1-1 0 0 0,1 1 0 0 0,0 0 0 0 0,0 0 0 0 0,0-1 0 0 0,0 1 0 0 0,1 0 0 0 0,0-1 0 0 0,-1 1 0 0 0,1 0 0 0 0,1-1 0 0 0,-1 1 0 0 0,0-1 0 0 0,4 5-1 0 0,-3-4 28 0 0,1 0-1 0 0,-1-1 0 0 0,1 0 0 0 0,0 1 1 0 0,1-1-1 0 0,-1-1 0 0 0,0 1 0 0 0,1 0 0 0 0,0-1 1 0 0,0 1-1 0 0,-1-1 0 0 0,1 0 0 0 0,0-1 1 0 0,1 1-1 0 0,-1-1 0 0 0,5 2 0 0 0,-1-2 3 0 0,0 0-1 0 0,0 0 0 0 0,0-1 1 0 0,0 0-1 0 0,0 0 1 0 0,0-1-1 0 0,-1 0 1 0 0,14-4-1 0 0,-3 0 18 0 0,0-1 0 0 0,26-13 0 0 0,-26 11 4 0 0,-1-2 1 0 0,0 0-1 0 0,-1-1 1 0 0,0-1-1 0 0,-1 0 1 0 0,0-1-1 0 0,-1-1 1 0 0,-1 0-1 0 0,23-30 1 0 0,-27 30-49 0 0,-1 0 1 0 0,0-1 0 0 0,0 0-1 0 0,-2 0 1 0 0,0-1-1 0 0,0 0 1 0 0,-2 0 0 0 0,0 0-1 0 0,-1 0 1 0 0,0-1 0 0 0,0-31-1 0 0,-3 29-99 0 0,0 1 2 0 0,-2-23-1 0 0,2 36 8 0 0,-1 0-1 0 0,0 1 1 0 0,0-1 0 0 0,-1 0 0 0 0,1 1-1 0 0,-1-1 1 0 0,0 1 0 0 0,0 0 0 0 0,-5-8-1 0 0,7 12 63 0 0,-1-1-1 0 0,0 1 0 0 0,1-1 1 0 0,-1 1-1 0 0,0-1 1 0 0,0 1-1 0 0,1-1 0 0 0,-1 1 1 0 0,0 0-1 0 0,0 0 1 0 0,1-1-1 0 0,-1 1 0 0 0,0 0 1 0 0,0 0-1 0 0,0 0 1 0 0,1 0-1 0 0,-1 0 0 0 0,0 0 1 0 0,0 0-1 0 0,0 0 1 0 0,0 0-1 0 0,1 0 1 0 0,-3 1-1 0 0,-18 6-227 0 0,18-6 192 0 0,-2 1-70 0 0,1 1 0 0 0,-1 0-1 0 0,1 0 1 0 0,-1 0 0 0 0,1 0 0 0 0,0 0-1 0 0,0 1 1 0 0,-3 4 0 0 0,0-1-1033 0 0,1-1-425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4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12815 0 0,'0'0'2098'0'0,"-1"2"-1716"0"0,-6 12-40 0 0,-2 0 0 0 0,-15 23 0 0 0,5-11-129 0 0,-77 115 319 0 0,70-107-477 0 0,15-21-56 0 0,1 1 1 0 0,1 0 0 0 0,-10 19-1 0 0,16-26-16 0 0,3-5-64 0 0,1-2-50 0 0,11 5 120 0 0,-6-5 12 0 0,4-1-2 0 0,92-4 473 0 0,65-10 960 0 0,-154 14-1531 0 0,-1-1 0 0 0,1 0 0 0 0,16-6 0 0 0,-1-1-3555 0 0,-18 5 932 0 0,0 1-2458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3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12095 0 0,'0'0'1091'0'0,"-1"1"-856"0"0,-5 3-23 0 0,0 0 0 0 0,0 1 1 0 0,1 0-1 0 0,0 0 1 0 0,0 1-1 0 0,0-1 1 0 0,0 1-1 0 0,-6 10 1 0 0,-26 58 745 0 0,25-49-632 0 0,-32 66 656 0 0,-110 232 640 0 0,58-90-1268 0 0,83-182-263 0 0,12-49-76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5063 0 0,'0'0'7642'0'0,"0"3"-7301"0"0,1 1-148 0 0,-1-1-103 0 0,1 0 0 0 0,-1 0 0 0 0,1-1 0 0 0,-1 1 0 0 0,1 0 0 0 0,0-1 0 0 0,0 1-1 0 0,0 0 1 0 0,1-1 0 0 0,-1 0 0 0 0,3 4 0 0 0,5 2 75 0 0,1-2 1 0 0,0 1-1 0 0,1-1 0 0 0,-1 0 1 0 0,23 8-1 0 0,-13-6 92 0 0,-17-7-229 0 0,-1 1-1 0 0,1-1 0 0 0,-1 1 0 0 0,1 0 1 0 0,-1-1-1 0 0,1 1 0 0 0,-1 0 1 0 0,0 1-1 0 0,0-1 0 0 0,0 0 1 0 0,0 0-1 0 0,-1 1 0 0 0,1-1 0 0 0,-1 1 1 0 0,1 0-1 0 0,-1-1 0 0 0,0 1 1 0 0,0 0-1 0 0,0 0 0 0 0,0 0 1 0 0,-1 0-1 0 0,1 0 0 0 0,0 4 1 0 0,-1 3-9 0 0,0-1 1 0 0,-1 1 0 0 0,0-1-1 0 0,0 0 1 0 0,-5 18 0 0 0,3-18 14 0 0,0 1 0 0 0,-1-1 0 0 0,-1 0 0 0 0,1 0 0 0 0,-2 0 0 0 0,1-1 0 0 0,-1 0 0 0 0,0 0 0 0 0,-12 12 0 0 0,6-8-4 0 0,-1-1-1 0 0,-1 0 1 0 0,1-1-1 0 0,-29 16 1 0 0,38-23-79 0 0,0-1 1 0 0,0 0-1 0 0,-1-1 1 0 0,1 1 0 0 0,-1-1-1 0 0,-6 2 1 0 0,2-1-275 0 0,1 1 123 0 0,3-2-650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5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106 289 2303 0 0,'0'2'167'0'0,"-16"33"468"0"0,8-21 870 0 0,-1 0 0 0 0,0-2 1 0 0,-1 1-1 0 0,-12 11 0 0 0,-10 7 3423 0 0,39-48-4361 0 0,9-11-516 0 0,0-1-1 0 0,33-38 1 0 0,48-46-218 0 0,-74 89 157 0 0,2 1-1 0 0,1 2 0 0 0,1 0 1 0 0,1 2-1 0 0,35-19 0 0 0,-49 30 198 0 0,28-11 0 0 0,-38 18-152 0 0,-1 0-1 0 0,1 0 1 0 0,0 0 0 0 0,0 0-1 0 0,0 0 1 0 0,0 1 0 0 0,0-1-1 0 0,-1 1 1 0 0,1 0-1 0 0,0 1 1 0 0,0-1 0 0 0,7 2-1 0 0,-9-1-3 0 0,-1-1 1 0 0,0 1-1 0 0,1 0 0 0 0,-1 0 0 0 0,0 0 0 0 0,0 0 0 0 0,0 0 0 0 0,0 0 0 0 0,0 0 1 0 0,0 0-1 0 0,0 0 0 0 0,0 0 0 0 0,0 1 0 0 0,1 1 0 0 0,7 22 272 0 0,-9-20-262 0 0,1 1 0 0 0,-1-1 0 0 0,0 0 1 0 0,0 0-1 0 0,0 1 0 0 0,-1-1 0 0 0,1 0 1 0 0,-1 0-1 0 0,-3 9 0 0 0,-3 5 0 0 0,-12 22 0 0 0,3-5 7 0 0,-9 16-53 0 0,15-33 27 0 0,-12 32 1 0 0,20-45 0 0 0,0 0 0 0 0,0 0 0 0 0,1 0 1 0 0,0 0-1 0 0,0 1 0 0 0,1-1 0 0 0,0 0 1 0 0,0 1-1 0 0,2 10 0 0 0,-2-16-23 0 0,0 0 0 0 0,0 0 0 0 0,0 0 0 0 0,1 0 0 0 0,-1 0 0 0 0,0 0 0 0 0,1 0 0 0 0,-1 0 0 0 0,1 0 0 0 0,0 0 0 0 0,-1 0 0 0 0,1 0 0 0 0,-1 0 0 0 0,1 0 0 0 0,0 0 0 0 0,0-1 0 0 0,0 1 0 0 0,-1 0 0 0 0,1-1 0 0 0,0 1 0 0 0,0 0 0 0 0,0-1 0 0 0,0 1 0 0 0,0-1 0 0 0,0 0 0 0 0,0 1 0 0 0,0-1 0 0 0,0 0 0 0 0,2 1 0 0 0,1 0 0 0 0,0 0-226 0 0,0-1 0 0 0,-1 1 0 0 0,1-1 0 0 0,0 1 0 0 0,0-1-1 0 0,0 0 1 0 0,0 0 0 0 0,-1-1 0 0 0,1 1 0 0 0,0-1 0 0 0,0 0 0 0 0,-1 0 0 0 0,1 0-1 0 0,5-3 1 0 0,1 0-1022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6 235 3223 0 0,'0'0'8384'0'0,"-4"-16"-6909"0"0,4 14-1382 0 0,-1 0 0 0 0,1-1 0 0 0,0 1 0 0 0,0 0 0 0 0,0 0 0 0 0,0 0 0 0 0,0 0-1 0 0,0 0 1 0 0,0 0 0 0 0,1 0 0 0 0,-1 0 0 0 0,1 0 0 0 0,0 0 0 0 0,-1 0 0 0 0,1 0 0 0 0,0 0 0 0 0,0 0 0 0 0,0 1 0 0 0,2-4 0 0 0,4-5 64 0 0,1 1 1 0 0,10-11 0 0 0,-9 10-3 0 0,5-6-38 0 0,2 2 1 0 0,-1 0 0 0 0,2 1 0 0 0,0 0 0 0 0,0 1 0 0 0,1 2-1 0 0,24-12 1 0 0,-37 19-45 0 0,1 1-1 0 0,0 0 1 0 0,0 1-1 0 0,0-1 1 0 0,0 1-1 0 0,0 1 1 0 0,7-1-1 0 0,-11 1-57 0 0,-1 0 1 0 0,0 0-1 0 0,1 1 0 0 0,-1-1 0 0 0,0 0 0 0 0,0 1 0 0 0,0-1 0 0 0,1 1 1 0 0,-1 0-1 0 0,0-1 0 0 0,0 1 0 0 0,0 0 0 0 0,0 0 0 0 0,0-1 0 0 0,1 3 1 0 0,12 14 148 0 0,-11-13-135 0 0,2 4 91 0 0,0 1 0 0 0,0-1-1 0 0,-1 1 1 0 0,3 9 0 0 0,-4-10 30 0 0,0 0 1 0 0,1 0-1 0 0,0 0 0 0 0,8 12 1 0 0,-10-19-123 0 0,0 1 0 0 0,0-1 1 0 0,-1 1-1 0 0,1-1 0 0 0,0 1 0 0 0,0-1 1 0 0,0 0-1 0 0,0 0 0 0 0,1 0 1 0 0,-1 0-1 0 0,0 0 0 0 0,0-1 0 0 0,4 1 1 0 0,29 3 81 0 0,-31-3-97 0 0,6-1 31 0 0,1-1 1 0 0,-1 0 0 0 0,0 0 0 0 0,0-1 0 0 0,0 0 0 0 0,14-5 0 0 0,56-26-3 0 0,-66 27-57 0 0,17-9-576 0 0,40-26 1 0 0,-29 14-5253 0 0,-26 15 360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4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10479 0 0,'0'0'2250'0'0,"9"9"-544"0"0,-2-7-1444 0 0,0-1 0 0 0,1 0 0 0 0,-1 0 0 0 0,1-1 1 0 0,-1 0-1 0 0,13-1 0 0 0,47-11 259 0 0,-18 3-401 0 0,69-8-1920 0 0,-103 15 32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5527 0 0,'0'0'2151'0'0,"8"2"1461"0"0,6-3-2899 0 0,-1 1 1 0 0,0-2-1 0 0,0 1 0 0 0,0-2 1 0 0,18-5-1 0 0,-10 3-357 0 0,-1 0-185 0 0,10-3 190 0 0,31-3 0 0 0,-51 10-438 0 0,-1 0 1 0 0,0 1-1 0 0,0 0 0 0 0,1 1 0 0 0,-1 0 0 0 0,0 0 0 0 0,18 5 1 0 0,-19-3-759 0 0,-6-2-48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5983 0 0,'0'0'542'0'0,"-2"1"-446"0"0,-5 2 266 0 0,0 1-1 0 0,0-1 1 0 0,0 2 0 0 0,0-1 0 0 0,1 1 0 0 0,0 0 0 0 0,0 0-1 0 0,0 1 1 0 0,1-1 0 0 0,-10 13 0 0 0,-3 8 908 0 0,-21 37 1 0 0,-1 5-1068 0 0,-45 83-49 0 0,85-150-151 0 0,0-1-1 0 0,0 0 1 0 0,0 0-1 0 0,0 0 1 0 0,0 1-1 0 0,-1-1 1 0 0,1 0-1 0 0,0 0 1 0 0,0 1-1 0 0,0-1 1 0 0,0 0-1 0 0,0 0 1 0 0,0 1-1 0 0,0-1 0 0 0,0 0 1 0 0,0 0-1 0 0,0 1 1 0 0,0-1-1 0 0,0 0 1 0 0,0 0-1 0 0,0 1 1 0 0,0-1-1 0 0,0 0 1 0 0,0 0-1 0 0,0 1 1 0 0,0-1-1 0 0,0 0 1 0 0,0 0-1 0 0,0 1 1 0 0,1-1-1 0 0,-1 0 1 0 0,0 0-1 0 0,0 0 1 0 0,0 1-1 0 0,0-1 0 0 0,1 0 1 0 0,-1 0-1 0 0,0 0 1 0 0,0 1-1 0 0,0-1 1 0 0,1 0-1 0 0,-1 0 1 0 0,0 0-1 0 0,0 0 1 0 0,1 0-1 0 0,-1 0 1 0 0,0 0-1 0 0,0 0 1 0 0,1 1-1 0 0,-1-1 1 0 0,0 0-1 0 0,0 0 1 0 0,1 0-1 0 0,-1 0 1 0 0,10-1 88 0 0,3-2 175 0 0,0-1 0 0 0,0 0-1 0 0,-1-1 1 0 0,14-7 0 0 0,23-9 545 0 0,-40 18-731 0 0,0 0 0 0 0,0 1 0 0 0,0 0 0 0 0,1 1 0 0 0,-1 0 0 0 0,0 0 0 0 0,0 1 0 0 0,1 0 0 0 0,-1 1-1 0 0,0 0 1 0 0,0 1 0 0 0,0-1 0 0 0,0 2 0 0 0,0-1 0 0 0,9 5 0 0 0,-16-6-318 0 0,-1-1 1 0 0,0 1-1 0 0,1-1 0 0 0,-1 0 0 0 0,0 1 1 0 0,1-1-1 0 0,-1 0 0 0 0,1 0 1 0 0,-1 0-1 0 0,1 0 0 0 0,-1 0 1 0 0,0 0-1 0 0,1 0 0 0 0,2-1 1 0 0,5-2-4801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5983 0 0,'-1'2'5143'0'0,"-37"57"3562"0"0,-26 30-6819 0 0,51-74-1684 0 0,-22 19 0 0 0,6-5-60 0 0,17-16-74 0 0,-3 2 107 0 0,1 0 1 0 0,0 1-1 0 0,1 0 0 0 0,1 1 1 0 0,-14 26-1 0 0,21-32-81 0 0,0-2-54 0 0,1 0 0 0 0,0-1 0 0 0,0 1 0 0 0,1 1 0 0 0,1-1 0 0 0,-3 14-1 0 0,7-12-28 0 0,-1-9-93 0 0,0 0 0 0 0,1-1 0 0 0,-1 1 0 0 0,1 0 0 0 0,0 0 0 0 0,-1-1 0 0 0,1 1 0 0 0,0-1 0 0 0,0 1 0 0 0,0-1 0 0 0,0 0 0 0 0,0 0 1 0 0,1 0-1 0 0,-1 0 0 0 0,0 0 0 0 0,0 0 0 0 0,1-1 0 0 0,-1 1 0 0 0,0-1 0 0 0,1 0 0 0 0,-1 1 0 0 0,5-1 0 0 0,2-1-362 0 0,0 1 1 0 0,-1-1-1 0 0,1-1 1 0 0,-1 0-1 0 0,10-3 1 0 0,5-3-1115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9215 0 0,'0'0'707'0'0,"-13"9"1366"0"0,11-8-1855 0 0,0 0 0 0 0,1 0-1 0 0,-1 1 1 0 0,0-1 0 0 0,0 1-1 0 0,1 0 1 0 0,-1-1 0 0 0,1 1-1 0 0,0 0 1 0 0,-1 0 0 0 0,1 0-1 0 0,0 0 1 0 0,0 0 0 0 0,-1 3-1 0 0,-9 34 197 0 0,5-18-50 0 0,-22 56-4 0 0,-3 0 1 0 0,-55 94-1 0 0,80-161-344 0 0,0 0-16 0 0,1 0 0 0 0,0 0 0 0 0,1 0 0 0 0,0 1 0 0 0,1 0 0 0 0,-5 20 0 0 0,9-30-48 0 0,-1-1 0 0 0,0 0 0 0 0,0 0 0 0 0,0 1 0 0 0,0-1 0 0 0,0 0 0 0 0,0 1 0 0 0,1-1 0 0 0,-1 0 0 0 0,0 0 0 0 0,0 1 0 0 0,0-1 0 0 0,1 0 0 0 0,-1 0 0 0 0,0 1 0 0 0,0-1 0 0 0,1 0 0 0 0,-1 0 0 0 0,0 0 0 0 0,0 0 0 0 0,1 1 0 0 0,-1-1 0 0 0,0 0-1 0 0,1 0 1 0 0,-1 0 0 0 0,0 0 0 0 0,0 0 0 0 0,1 0 0 0 0,-1 0 0 0 0,0 0 0 0 0,1 0 0 0 0,-1 0 0 0 0,0 0 0 0 0,1 0 0 0 0,11 0-1643 0 0,2-4-3417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69 8751 0 0,'-2'1'674'0'0,"-4"2"-194"0"0,-1 0 0 0 0,0 1 0 0 0,1 0 0 0 0,0 0 0 0 0,0 0 0 0 0,-7 8 1010 0 0,12-12-1412 0 0,1 0-1 0 0,0 0 0 0 0,0 0 1 0 0,-1 1-1 0 0,1-1 1 0 0,0 0-1 0 0,0 0 0 0 0,0 0 1 0 0,0 1-1 0 0,-1-1 0 0 0,1 0 1 0 0,0 0-1 0 0,0 0 1 0 0,0 1-1 0 0,0-1 0 0 0,0 0 1 0 0,-1 0-1 0 0,1 1 0 0 0,0-1 1 0 0,0 0-1 0 0,0 0 1 0 0,0 0-1 0 0,0 1 0 0 0,0-1 1 0 0,0 0-1 0 0,0 1 0 0 0,0-1 1 0 0,0 0-1 0 0,0 0 0 0 0,0 1 1 0 0,0-1-1 0 0,6 1 96 0 0,0 0 0 0 0,-1 0 0 0 0,1-1 0 0 0,-1 1-1 0 0,1-1 1 0 0,0-1 0 0 0,-1 1 0 0 0,7-2 0 0 0,49-14 900 0 0,-24 6-651 0 0,85-26 385 0 0,3 1-545 0 0,-107 30-263 0 0,-9 2-1 0 0,0 1 0 0 0,1 1-1 0 0,-1-1 1 0 0,1 1 0 0 0,11 1 0 0 0,-19 0-73 0 0,-1 2-4 0 0,-1 0 71 0 0,1 0 0 0 0,-1 1 0 0 0,1-1-1 0 0,-1 1 1 0 0,0-1 0 0 0,0 1 0 0 0,0-1 0 0 0,-1 1 0 0 0,1-1-1 0 0,0 0 1 0 0,-1 1 0 0 0,0-1 0 0 0,1 1 0 0 0,-1-1 0 0 0,0 0-1 0 0,0 0 1 0 0,-1 0 0 0 0,0 3 0 0 0,-5 5-3 0 0,0-1 0 0 0,-14 15 1 0 0,5-6 13 0 0,-23 27-8 0 0,17-19-12 0 0,0 0 0 0 0,2 1 0 0 0,-30 51 0 0 0,34-46 0 0 0,9-21 10 0 0,0 2 0 0 0,1-1 0 0 0,0 1-1 0 0,2 0 1 0 0,-7 24 0 0 0,11-36-50 0 0,-1-1 0 0 0,1 1 0 0 0,0-1 0 0 0,0 1 0 0 0,0-1 0 0 0,0 1 0 0 0,0 0 1 0 0,0-1-1 0 0,0 1 0 0 0,0-1 0 0 0,0 1 0 0 0,0-1 0 0 0,0 1 0 0 0,0-1 0 0 0,0 1 0 0 0,0-1 0 0 0,0 1 0 0 0,1-1 0 0 0,-1 1 1 0 0,0-1-1 0 0,0 1 0 0 0,1-1 0 0 0,-1 1 0 0 0,0-1 0 0 0,1 1 0 0 0,-1-1 0 0 0,0 1 0 0 0,1-1 0 0 0,-1 0 0 0 0,0 1 0 0 0,1-1 1 0 0,-1 0-1 0 0,1 1 0 0 0,-1-1 0 0 0,1 0 0 0 0,-1 0 0 0 0,1 0 0 0 0,-1 1 0 0 0,1-1 0 0 0,-1 0 0 0 0,1 0 0 0 0,0 0 0 0 0,-1 0 1 0 0,1 0-1 0 0,-1 0 0 0 0,1 0 0 0 0,0 0 0 0 0,12-2-1662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56 12007 0 0,'0'0'547'0'0,"-1"0"-11"0"0,-6 0-344 0 0,0 0 1463 0 0,9 0-1341 0 0,111-25 1261 0 0,-4 1-692 0 0,-92 21-691 0 0,0 1 1 0 0,0 1-1 0 0,0 1 1 0 0,25 2-1 0 0,-40-2-177 0 0,0 0-1 0 0,0 1 1 0 0,1-1 0 0 0,-1 1-1 0 0,0-1 1 0 0,0 1 0 0 0,0 0-1 0 0,0 0 1 0 0,0 0 0 0 0,0 0-1 0 0,0 0 1 0 0,0 0-1 0 0,0 1 1 0 0,0-1 0 0 0,-1 1-1 0 0,1-1 1 0 0,-1 1 0 0 0,1 0-1 0 0,-1-1 1 0 0,1 1 0 0 0,1 3-1 0 0,-3-3-3 0 0,1 1-1 0 0,0-1 0 0 0,-1 0 0 0 0,1 1 1 0 0,-1-1-1 0 0,1 1 0 0 0,-1-1 1 0 0,0 1-1 0 0,0-1 0 0 0,-1 0 1 0 0,1 1-1 0 0,0-1 0 0 0,-1 1 0 0 0,1-1 1 0 0,-1 0-1 0 0,0 1 0 0 0,0-1 1 0 0,0 0-1 0 0,-2 4 0 0 0,-8 12-7 0 0,0-2 1 0 0,-1 0-1 0 0,0 0 0 0 0,-2-1 0 0 0,1-1 0 0 0,-26 21 1 0 0,-104 67 36 0 0,93-68-28 0 0,-26 16 10 0 0,-87 64 9 0 0,152-103-41 0 0,12-10 6 0 0,1 0 0 0 0,-1 0 0 0 0,1 0 0 0 0,-1 0 0 0 0,1 0 0 0 0,0-1 0 0 0,-1 1 1 0 0,1 0-1 0 0,2 0 0 0 0,9 0 118 0 0,1-1 0 0 0,-1 0 0 0 0,20-3 0 0 0,7 0 141 0 0,5 2-31 0 0,40-2-38 0 0,106-15 1 0 0,-136 4-3544 0 0,-36 9-2977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80 9671 0 0,'0'0'875'0'0,"-8"1"-702"0"0,-1 0 5683 0 0,11-1-5566 0 0,5 3-115 0 0,0-1 1 0 0,0 0 0 0 0,1-1-1 0 0,-1 0 1 0 0,1 0 0 0 0,0 0 0 0 0,12-2-1 0 0,57-8 606 0 0,-39 3-537 0 0,222-39 587 0 0,-149 19-3828 0 0,-93 21 1467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9671 0 0,'0'0'748'0'0,"-1"1"-313"0"0,-4 4 230 0 0,0 0-1 0 0,0 1 1 0 0,0-1 0 0 0,1 1-1 0 0,0 0 1 0 0,-5 9 0 0 0,-19 42 568 0 0,28-56-1231 0 0,-9 20 354 0 0,1 1-1 0 0,2 1 1 0 0,-6 25-1 0 0,-5 71 332 0 0,3-19-813 0 0,13-95-158 0 0,1-1 0 0 0,0 0 0 0 0,0 1 0 0 0,0-1 1 0 0,2 8-1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10591 0 0,'0'0'6252'0'0,"-1"2"-6150"0"0,-2 4-8 0 0,-1 1 0 0 0,0-1 1 0 0,0 0-1 0 0,-9 11 1 0 0,-13 17 129 0 0,22-26-168 0 0,-32 63 272 0 0,32-62-349 0 0,1-1-1 0 0,0 0 0 0 0,1 1 1 0 0,0-1-1 0 0,0 1 1 0 0,0 17-1 0 0,2-25 31 0 0,0 1 0 0 0,0-1 0 0 0,0 0 0 0 0,0 1 0 0 0,0-1 1 0 0,1 0-1 0 0,-1 0 0 0 0,0 1 0 0 0,1-1 0 0 0,-1 0 0 0 0,1 0 0 0 0,-1 1 0 0 0,1-1 0 0 0,0 0 1 0 0,-1 0-1 0 0,1 0 0 0 0,0 0 0 0 0,0 0 0 0 0,0 0 0 0 0,0 0 0 0 0,0 0 0 0 0,1 0 0 0 0,1 1 27 0 0,-1-1 0 0 0,1 0 0 0 0,0 0 0 0 0,-1 0 0 0 0,1 0-1 0 0,0 0 1 0 0,3-1 0 0 0,1 2 81 0 0,9 1 46 0 0,0 0-1 0 0,0-2 1 0 0,0 0 0 0 0,24-1-1 0 0,65-11 29 0 0,-78 7-175 0 0,50-15-1 0 0,-58 12-1668 0 0,28-13-1 0 0,-31 11 142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10135 0 0,'0'0'3962'0'0,"-1"1"-3034"0"0,-9 10-425 0 0,0 0 1 0 0,1 1 0 0 0,1 0 0 0 0,-10 18-1 0 0,-25 57 1149 0 0,11-19-797 0 0,3-14-461 0 0,-36 73 187 0 0,49-92-492 0 0,-20 63 0 0 0,33-87-61 0 0,1-1 0 0 0,-1 1 1 0 0,0 14-1 0 0,3-22-113 0 0,0 0 1 0 0,0 1-1 0 0,1-1 0 0 0,-1 0 1 0 0,0 0-1 0 0,1 0 1 0 0,1 4-1 0 0,-1-5-58 0 0,-1-1 0 0 0,1 0 0 0 0,0 0 0 0 0,-1 0 0 0 0,1 0 0 0 0,0 1 0 0 0,0-1 0 0 0,0 0 0 0 0,0 0 0 0 0,0-1 0 0 0,0 1 0 0 0,0 0 0 0 0,0 0 0 0 0,0 0 0 0 0,0-1 0 0 0,0 1 0 0 0,3 1 0 0 0,5 0-1211 0 0</inkml:trace>
  <inkml:trace contextRef="#ctx0" brushRef="#br0" timeOffset="1">632 257 3679 0 0,'2'-1'284'0'0,"54"-19"2615"0"0,4-1 4806 0 0,-37 14-7288 0 0,13-3 801 0 0,0 1-1 0 0,38-5 0 0 0,-61 13-1394 0 0,-1 0 0 0 0,1 1 0 0 0,22 3 0 0 0,-27-2-454 0 0,0 1 1 0 0,0 0-1 0 0,-1 0 0 0 0,1 1 0 0 0,-1 0 1 0 0,0 0-1 0 0,8 4 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11055 0 0,'0'0'1331'0'0,"2"-1"-334"0"0,3-2-254 0 0,0 1-1 0 0,0-1 0 0 0,0 1 1 0 0,7-1-1 0 0,43-8 655 0 0,-21 6-843 0 0,17-4 291 0 0,0 3 1 0 0,58 0 0 0 0,32 8-2094 0 0,-122-2-296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8287 0 0,'0'0'1974'0'0,"-2"0"-765"0"0,-3 0-892 0 0,0 1 1 0 0,0 0-1 0 0,0-1 1 0 0,0 1-1 0 0,1 1 0 0 0,-1-1 1 0 0,0 1-1 0 0,1 0 1 0 0,-1 0-1 0 0,1 0 0 0 0,0 1 1 0 0,-1-1-1 0 0,1 1 1 0 0,0 0-1 0 0,1 0 0 0 0,-1 1 1 0 0,-4 5-1 0 0,-8 11 2 0 0,2 1 0 0 0,0 1-1 0 0,1 0 1 0 0,1 1 0 0 0,-12 34-1 0 0,18-36-319 0 0,3-11 16 0 0,0 0 0 0 0,-1 0 0 0 0,0-1 1 0 0,-7 13-1 0 0,10-21 134 0 0,16 10 59 0 0,5-5-103 0 0,1-2 0 0 0,-1 0-1 0 0,1-1 1 0 0,-1-1 0 0 0,28-1 0 0 0,-17 0-62 0 0,-8-1-24 0 0,1 0 1 0 0,-1-2-1 0 0,41-7 0 0 0,-52 6-1029 0 0,0 0 1 0 0,18-9-1 0 0,-22 8-478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13247 0 0,'0'0'1940'0'0,"-1"2"-1382"0"0,-10 11-29 0 0,0 1 0 0 0,1 0 0 0 0,1 1 0 0 0,0 0 0 0 0,-8 20 0 0 0,2-4 15 0 0,-25 56 414 0 0,20-42-598 0 0,-58 168 178 0 0,76-204-649 0 0,0 0 0 0 0,0 1 0 0 0,1-1-1 0 0,-1 12 1 0 0,2-19-229 0 0,9-1-2820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79 10135 0 0,'0'0'7516'0'0,"1"2"-6698"0"0,0 0-687 0 0,1 0 1 0 0,-1 0 0 0 0,1 0 0 0 0,0 0-1 0 0,0 0 1 0 0,0 0 0 0 0,0-1 0 0 0,0 1-1 0 0,0-1 1 0 0,0 1 0 0 0,1-1 0 0 0,-1 0-1 0 0,0 0 1 0 0,1 0 0 0 0,-1 0 0 0 0,1 0-1 0 0,-1-1 1 0 0,1 1 0 0 0,-1-1 0 0 0,4 1-1 0 0,8 0 322 0 0,1 0 0 0 0,20-2 0 0 0,-22 0-363 0 0,8 0-46 0 0,0-1-1 0 0,0-1 0 0 0,0-1 1 0 0,0-1-1 0 0,-1 0 0 0 0,0-2 1 0 0,31-14-1 0 0,-47 19-94 0 0,0 0 0 0 0,0-1-1 0 0,-1 0 1 0 0,1 1 0 0 0,-1-1 0 0 0,3-4-1 0 0,-4 5-21 0 0,-1 1 24 0 0,-1 0 0 0 0,0 1-1 0 0,1-1 1 0 0,-1 0 0 0 0,0 0-1 0 0,0 0 1 0 0,0 0 0 0 0,0 0 0 0 0,0 0-1 0 0,0 0 1 0 0,0 1 0 0 0,0-1-1 0 0,0 0 1 0 0,0 0 0 0 0,0 0 0 0 0,0 0-1 0 0,-1 0 1 0 0,1 0 0 0 0,0 1-1 0 0,-1-1 1 0 0,1 0 0 0 0,-1 0-1 0 0,1 0 1 0 0,-1 1 0 0 0,1-1 0 0 0,-1 0-1 0 0,1 1 1 0 0,-1-1 0 0 0,0 0-1 0 0,0 0 1 0 0,-2-1-35 0 0,1 1-1 0 0,-1 0 1 0 0,1 0 0 0 0,-1-1-1 0 0,1 1 1 0 0,-1 1 0 0 0,0-1-1 0 0,0 0 1 0 0,0 1 0 0 0,1-1-1 0 0,-1 1 1 0 0,0 0-1 0 0,0 0 1 0 0,0 0 0 0 0,1 0-1 0 0,-4 1 1 0 0,-9 1-236 0 0,-23 8-1 0 0,36-10 307 0 0,-26 9 109 0 0,1 1 0 0 0,0 2 0 0 0,0 0 0 0 0,1 2 0 0 0,1 1 0 0 0,0 1 0 0 0,1 1 1 0 0,1 1-1 0 0,1 1 0 0 0,0 1 0 0 0,2 0 0 0 0,0 2 0 0 0,1 1 0 0 0,2 0 0 0 0,-20 34 0 0 0,24-36 184 0 0,1 1-1 0 0,-9 25 1 0 0,18-39-192 0 0,0-1 0 0 0,1 0 0 0 0,0 1 0 0 0,1 0 0 0 0,0-1 0 0 0,0 1 0 0 0,0 0 0 0 0,1 0 0 0 0,0-1 0 0 0,1 1 0 0 0,1 8 0 0 0,-1-13-57 0 0,-1-1 0 0 0,1 1 0 0 0,1 0 0 0 0,-1 0 0 0 0,0 0-1 0 0,1-1 1 0 0,-1 1 0 0 0,1 0 0 0 0,0-1 0 0 0,0 0 0 0 0,0 1 0 0 0,0-1 0 0 0,0 0-1 0 0,1 0 1 0 0,-1 0 0 0 0,1 0 0 0 0,-1-1 0 0 0,1 1 0 0 0,0 0 0 0 0,-1-1 0 0 0,1 0-1 0 0,0 0 1 0 0,0 0 0 0 0,0 0 0 0 0,0 0 0 0 0,6 0 0 0 0,4 1 18 0 0,1-1 0 0 0,0-1 1 0 0,-1 0-1 0 0,25-4 0 0 0,23-5-12 0 0,65-18 0 0 0,58-27-378 0 0,-153 44 212 0 0,46-15-1255 0 0,-46 12 42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7831 0 0,'0'0'6899'0'0,"1"2"-6559"0"0,1 0-228 0 0,1 0-1 0 0,-1 0 1 0 0,0 0-1 0 0,1 0 1 0 0,-1-1-1 0 0,1 1 1 0 0,0-1 0 0 0,-1 0-1 0 0,1 0 1 0 0,0 0-1 0 0,0 0 1 0 0,0 0 0 0 0,0 0-1 0 0,3 0 1 0 0,9 1 425 0 0,23 0 0 0 0,-28-2-425 0 0,177-8 534 0 0,0-16-9 0 0,-144 18-603 0 0,29-7 20 0 0,-72 12-54 0 0,1 1 0 0 0,-1 0 0 0 0,0 0 0 0 0,1 0 0 0 0,-1 0 0 0 0,0 0 0 0 0,0 0 0 0 0,1 0 0 0 0,-1 0 0 0 0,0 0 0 0 0,1 0 0 0 0,-1 0 0 0 0,0 0 0 0 0,1 0 0 0 0,-1 0 0 0 0,0 0 0 0 0,1 0 0 0 0,-1 0 0 0 0,0 0 0 0 0,1 0 0 0 0,-1 0 0 0 0,0 0 0 0 0,0 1 0 0 0,1-1 0 0 0,-1 0 0 0 0,0 0 0 0 0,0 0 0 0 0,1 1 0 0 0,-1-1 0 0 0,0 0 0 0 0,0 0 0 0 0,0 0 0 0 0,1 1 0 0 0,-1-1 0 0 0,0 0 0 0 0,0 1 0 0 0,0-1 0 0 0,0 0 0 0 0,1 0 0 0 0,-1 1 0 0 0,0-1 0 0 0,0 0 0 0 0,0 1 0 0 0,0-1 0 0 0,0 0 0 0 0,0 1 0 0 0,0-1 0 0 0,0 1 0 0 0,-4 10-39 0 0,4-11 35 0 0,-5 8 2 0 0,1 1 0 0 0,-2-1 0 0 0,1 0 0 0 0,-1-1 0 0 0,-9 10 0 0 0,-4 4 3 0 0,-5 11 6 0 0,-43 48 40 0 0,-27 36 50 0 0,80-98-66 0 0,3-2-6 0 0,-9 19 0 0 0,-10 12-247 0 0,17-22-2024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3679 0 0,'-1'1'5183'0'0,"-23"22"738"0"0,9-9-5348 0 0,1-1 0 0 0,1 2 0 0 0,-13 17 0 0 0,9-10-512 0 0,-1-1 1 0 0,-1 0-1 0 0,-1-1 0 0 0,-30 22 0 0 0,-7 8 5 0 0,43-37-66 0 0,1 0 0 0 0,0 1 0 0 0,1 1 0 0 0,0 0 0 0 0,1 0 0 0 0,1 1 0 0 0,0 1 0 0 0,-11 26 0 0 0,19-39 28 0 0,1 0 0 0 0,0-1 0 0 0,0 1 0 0 0,0 0 0 0 0,1 0 0 0 0,-1 0 0 0 0,1 0 0 0 0,0 1-1 0 0,0-1 1 0 0,0 0 0 0 0,0 0 0 0 0,1 0 0 0 0,0 0 0 0 0,0 0 0 0 0,0 0 0 0 0,0-1 0 0 0,0 1 0 0 0,1 0 0 0 0,0 0-1 0 0,0-1 1 0 0,0 1 0 0 0,0-1 0 0 0,0 0 0 0 0,1 1 0 0 0,3 3 0 0 0,1-2 41 0 0,-1 1 0 0 0,1-1 0 0 0,0 0 0 0 0,0 0 0 0 0,1-1 0 0 0,0 0 0 0 0,-1 0 0 0 0,1-1 0 0 0,1 0 0 0 0,-1 0 0 0 0,9 1 0 0 0,15 2 203 0 0,1-1 1 0 0,0-2 0 0 0,40 0 0 0 0,99-16 954 0 0,-130 5-949 0 0,1 0 0 0 0,-1-3 0 0 0,69-27 0 0 0,-102 33-340 0 0,1 1-1 0 0,-1-1 1 0 0,0-1-1 0 0,0 0 1 0 0,0 0-1 0 0,-1-1 1 0 0,8-8 0 0 0,-12 12-58 0 0,-1-1 0 0 0,0 1 0 0 0,0-1 0 0 0,0 0 1 0 0,0 0-1 0 0,0 0 0 0 0,-1 0 0 0 0,0-1 0 0 0,0 1 1 0 0,0-1-1 0 0,-1 1 0 0 0,1-1 0 0 0,-1 0 0 0 0,0 1 1 0 0,0-1-1 0 0,-1 0 0 0 0,1-8 0 0 0,-1 11 100 0 0,-1 1 0 0 0,1-1-1 0 0,0 1 1 0 0,0-1 0 0 0,-1 1-1 0 0,1-1 1 0 0,-1 1 0 0 0,1-1-1 0 0,-1 1 1 0 0,0-1 0 0 0,1 1 0 0 0,-1 0-1 0 0,0-1 1 0 0,0 1 0 0 0,0 0-1 0 0,0 0 1 0 0,0 0 0 0 0,0 0-1 0 0,0 0 1 0 0,-1 0 0 0 0,1 0 0 0 0,0 0-1 0 0,0 0 1 0 0,-1 1 0 0 0,1-1-1 0 0,-2 0 1 0 0,-1 0 6 0 0,1 0-1 0 0,-1 0 1 0 0,1 1-1 0 0,-1 0 1 0 0,1-1 0 0 0,-1 1-1 0 0,1 1 1 0 0,-1-1-1 0 0,1 0 1 0 0,-5 2 0 0 0,1-1 33 0 0,1 1 0 0 0,-1 0 1 0 0,0 1-1 0 0,0 0 1 0 0,1 0-1 0 0,0 0 1 0 0,-1 1-1 0 0,1-1 1 0 0,-9 9-1 0 0,7-5 11 0 0,1 0 0 0 0,0-1 0 0 0,1 2-1 0 0,-1-1 1 0 0,2 1 0 0 0,-1 0 0 0 0,1 0 0 0 0,0 1 0 0 0,1 0-1 0 0,-1 0 1 0 0,2 0 0 0 0,0 0 0 0 0,-4 14 0 0 0,5-11-1642 0 0,0 1 0 0 0,0-1 0 0 0,1 16 0 0 0,1-18-4086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0,'0'0'11711'0'0,"2"1"-11295"0"0,15 10 93 0 0,0 1 0 0 0,23 22-1 0 0,19 15 431 0 0,6-6-939 0 0,-62-41 2 0 0,0 0-1 0 0,0 0 1 0 0,0 0-1 0 0,0 1 1 0 0,0-1 0 0 0,0 1-1 0 0,-1 0 1 0 0,0-1-1 0 0,1 1 1 0 0,-1 0-1 0 0,0 0 1 0 0,0 1 0 0 0,0-1-1 0 0,-1 0 1 0 0,1 1-1 0 0,-1-1 1 0 0,0 1-1 0 0,0-1 1 0 0,0 1-1 0 0,0 0 1 0 0,-1-1 0 0 0,0 1-1 0 0,1 0 1 0 0,-1-1-1 0 0,0 1 1 0 0,-1 0-1 0 0,1-1 1 0 0,-1 1-1 0 0,0 0 1 0 0,0-1 0 0 0,0 1-1 0 0,0-1 1 0 0,0 1-1 0 0,-1-1 1 0 0,1 1-1 0 0,-1-1 1 0 0,0 0 0 0 0,0 0-1 0 0,-1 0 1 0 0,-2 3-1 0 0,-4 4-28 0 0,0 0 0 0 0,0-1 0 0 0,-1 0 0 0 0,-1-1 0 0 0,1 0 0 0 0,-1-1 0 0 0,0 0 0 0 0,-1 0 0 0 0,0-1-1 0 0,0-1 1 0 0,0 0 0 0 0,-22 5 0 0 0,24-8 9 0 0,8-2-69 0 0,4-2-550 0 0,18-17-1421 0 0,-7 9-3158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5983 0 0,'0'0'464'0'0,"-1"1"-305"0"0,-4 22 1895 0 0,-1-1 0 0 0,-14 33 0 0 0,-3 9-305 0 0,6-4-1126 0 0,-16 50-294 0 0,22-86-314 0 0,-2 0 0 0 0,0-1 0 0 0,-1-1 0 0 0,-22 27 0 0 0,35-48-16 0 0,-84 100 1 0 0,89-108-800 0 0,8-8 132 0 0,5-6-152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45 478 3679 0 0,'0'0'167'0'0,"-1"2"-7"0"0,0 1 432 0 0,0-1-1 0 0,0 1 1 0 0,-1 0-1 0 0,1 0 1 0 0,-1-1-1 0 0,0 1 1 0 0,0-1-1 0 0,0 0 1 0 0,0 1-1 0 0,-3 2 1 0 0,0-1-208 0 0,4-3 377 0 0,0-1-669 0 0,0 0-1 0 0,1 0 1 0 0,-1 0-1 0 0,1 0 1 0 0,-1 0-1 0 0,1 0 1 0 0,-1 0-1 0 0,0 0 1 0 0,1-1 0 0 0,-1 1-1 0 0,1 0 1 0 0,-1 0-1 0 0,1-1 1 0 0,-1 1-1 0 0,1 0 1 0 0,0-1 0 0 0,-1 1-1 0 0,1 0 1 0 0,-1-1-1 0 0,1 1 1 0 0,0-1-1 0 0,-1 1 1 0 0,1-1-1 0 0,0 1 1 0 0,-1-2 0 0 0,0 1 34 0 0,1-1 0 0 0,-1 0 1 0 0,1 0-1 0 0,-1 1 1 0 0,1-1-1 0 0,0 0 1 0 0,0 0-1 0 0,0-2 1 0 0,1-4 156 0 0,0 0 1 0 0,0 0 0 0 0,4-8-1 0 0,3-6 112 0 0,1 1-1 0 0,1 0 1 0 0,1 1-1 0 0,24-33 1 0 0,-24 35-352 0 0,7-8-17 0 0,0 2 1 0 0,2 0-1 0 0,0 1 0 0 0,2 1 0 0 0,0 1 0 0 0,1 1 1 0 0,2 1-1 0 0,0 1 0 0 0,0 1 0 0 0,2 1 0 0 0,0 2 1 0 0,1 1-1 0 0,48-17 0 0 0,-69 28-13 0 0,1 0 1 0 0,-1 1 0 0 0,1 0-1 0 0,0 0 1 0 0,0 0-1 0 0,0 1 1 0 0,0 0-1 0 0,0 1 1 0 0,-1 0-1 0 0,13 3 1 0 0,-17-4-16 0 0,0 1 0 0 0,0 0 0 0 0,0 0 0 0 0,0 1 0 0 0,0-1 0 0 0,-1 1 0 0 0,1-1 1 0 0,-1 1-1 0 0,1 0 0 0 0,-1 0 0 0 0,1 0 0 0 0,-1 0 0 0 0,0 0 0 0 0,0 0 0 0 0,0 1 0 0 0,0-1 0 0 0,-1 1 0 0 0,1 0 0 0 0,-1-1 0 0 0,1 1 0 0 0,-1 0 1 0 0,0 0-1 0 0,0 0 0 0 0,0 0 0 0 0,-1 0 0 0 0,1 0 0 0 0,-1 0 0 0 0,1 0 0 0 0,-1 0 0 0 0,0 3 0 0 0,-2 7 24 0 0,1 0 0 0 0,-2 0 0 0 0,0-1 0 0 0,-1 1-1 0 0,0-1 1 0 0,-7 15 0 0 0,-2 7 109 0 0,9-23-104 0 0,0-1-1 0 0,0-1 1 0 0,-1 1 0 0 0,0-1-1 0 0,0 1 1 0 0,-1-2-1 0 0,-1 1 1 0 0,1-1-1 0 0,-1 0 1 0 0,-1 0 0 0 0,0 0-1 0 0,0-1 1 0 0,0-1-1 0 0,-1 1 1 0 0,-17 9 0 0 0,-12 2 24 0 0,-1-1 1 0 0,0-2 0 0 0,-1-1-1 0 0,-46 8 1 0 0,72-19-53 0 0,5 0-2 0 0,-1-1 1 0 0,1 0 0 0 0,0-1 0 0 0,-1 0 0 0 0,1 0 0 0 0,-1-1 0 0 0,-12-1 0 0 0,21 1-13 0 0,1-1 1 0 0,0 1 0 0 0,-1 0 0 0 0,1 0 0 0 0,-1-1 0 0 0,1 1 0 0 0,-1 0 0 0 0,1-1-1 0 0,0 1 1 0 0,-1 0 0 0 0,1-1 0 0 0,-1 1 0 0 0,1-1 0 0 0,0 1 0 0 0,0-1-1 0 0,-1 1 1 0 0,1 0 0 0 0,0-1 0 0 0,0 1 0 0 0,-1-1 0 0 0,1 1 0 0 0,0-1 0 0 0,0 0-1 0 0,0 1 1 0 0,0-1 0 0 0,0 1 0 0 0,0-1 0 0 0,0 1 0 0 0,0-1 0 0 0,0 0 0 0 0,4-15-622 0 0,8 0-950 0 0,-3 7-2850 0 0,1 0-1010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0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9559 0 0,'0'0'3194'0'0,"2"0"-2453"0"0,0 0-622 0 0,0 0 0 0 0,0 0 1 0 0,0 0-1 0 0,1 0 0 0 0,-1-1 0 0 0,0 1 0 0 0,0-1 1 0 0,0 1-1 0 0,0-1 0 0 0,0 0 0 0 0,0 0 1 0 0,0 0-1 0 0,-1 0 0 0 0,3-1 0 0 0,26-22 869 0 0,-9 7-619 0 0,3-2 921 0 0,37-38 1 0 0,-12 10-1566 0 0,-39 39 58 0 0,10-11-186 0 0,42-26 0 0 0,-62 45 400 0 0,1 0 0 0 0,-1 1-1 0 0,1-1 1 0 0,-1 0 0 0 0,1 0 0 0 0,-1 1 0 0 0,1-1 0 0 0,-1 1-1 0 0,1-1 1 0 0,-1 0 0 0 0,0 1 0 0 0,1-1 0 0 0,-1 1 0 0 0,0-1-1 0 0,1 1 1 0 0,-1-1 0 0 0,0 1 0 0 0,0-1 0 0 0,1 2 0 0 0,-1-2-1 0 0,4 9 4 0 0,-1 0 0 0 0,1 0 0 0 0,-1 0 0 0 0,1 11 0 0 0,-2-11 0 0 0,0 1 0 0 0,1-2 0 0 0,0 1 0 0 0,7 15 0 0 0,-6-17 49 0 0,0 0 1 0 0,1-1-1 0 0,0 1 0 0 0,0-1 0 0 0,0 0 1 0 0,1-1-1 0 0,-1 1 0 0 0,1-1 0 0 0,1 0 1 0 0,9 6-1 0 0,-10-8 25 0 0,1 0 1 0 0,-1-1 0 0 0,0 1-1 0 0,0-1 1 0 0,1-1 0 0 0,-1 1-1 0 0,1-1 1 0 0,0 0 0 0 0,-1-1-1 0 0,1 1 1 0 0,0-1 0 0 0,12-2-1 0 0,-4-1 71 0 0,-1 0 0 0 0,0-1 0 0 0,0 0 0 0 0,27-12 0 0 0,47-33-4274 0 0,-86 48 2941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3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10367 0 0,'0'0'2459'0'0,"1"0"-1724"0"0,38-14 1797 0 0,-9 3-1313 0 0,34-8 0 0 0,-55 17-1184 0 0,0 0 0 0 0,0 1-1 0 0,0 0 1 0 0,1 0 0 0 0,-1 1-1 0 0,0 1 1 0 0,0-1 0 0 0,14 4-1 0 0,-4 4-114 0 0,-16-6-673 0 0,1 0 0 0 0,-1-1 1 0 0,0 0-1 0 0,1 1 0 0 0,5 0 0 0 0,0 0-4582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3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25 138 4607 0 0,'-6'-5'407'0'0,"1"2"-364"0"0,-9-7 11154 0 0,15 9-11081 0 0,-1 1 0 0 0,0-1 0 0 0,0 0 0 0 0,1 1 0 0 0,-1-1 0 0 0,0 0 0 0 0,1 1 0 0 0,-1-1 0 0 0,1 0 1 0 0,-1 1-1 0 0,1-1 0 0 0,-1 1 0 0 0,1-1 0 0 0,-1 1 0 0 0,1-1 0 0 0,-1 1 0 0 0,1-1 0 0 0,0 1 0 0 0,-1-1 0 0 0,1 1 0 0 0,0 0 0 0 0,-1-1 0 0 0,1 1 0 0 0,1 0 0 0 0,22-7-100 0 0,-18 6 244 0 0,10-3-30 0 0,-1 2-1 0 0,18-2 0 0 0,24-3 106 0 0,33-13-162 0 0,91-20-673 0 0,-123 26-1241 0 0,-31 7 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48 5063 0 0,'0'0'742'0'0,"6"-6"3420"0"0,-1 1-3423 0 0,0 0-1 0 0,0 1 0 0 0,0-1 1 0 0,0 1-1 0 0,7-4 0 0 0,4-3 1296 0 0,-17 18-1982 0 0,1 0 0 0 0,-1 0 1 0 0,0-1-1 0 0,0 1 0 0 0,-1 0 0 0 0,0-1 0 0 0,0 1 0 0 0,-1-1 0 0 0,1 0 0 0 0,-1 1 0 0 0,-6 7 1 0 0,3-2 45 0 0,-63 100 438 0 0,67-109-537 0 0,-31 46 80 0 0,-56 62-1 0 0,35-47-2128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12 11311 0 0,'0'0'1031'0'0,"-8"0"-760"0"0,2 1-123 0 0,1 0 0 0 0,0 0 0 0 0,0 0 0 0 0,-1 0 0 0 0,1 1 0 0 0,0 0 0 0 0,0 0 1 0 0,1 0-1 0 0,-1 1 0 0 0,0 0 0 0 0,-5 4 0 0 0,0 2 270 0 0,1 0 1 0 0,0 0-1 0 0,-12 17 0 0 0,12-14-418 0 0,-44 63 0 0 0,47-66 0 0 0,1 0 0 0 0,0 1 0 0 0,1 0 0 0 0,0 0 0 0 0,1 0 0 0 0,-4 17 0 0 0,7-26 15 0 0,-1 1 1 0 0,1-1-1 0 0,0 1 0 0 0,0 0 0 0 0,0-1 0 0 0,0 1 1 0 0,0-1-1 0 0,0 1 0 0 0,0-1 0 0 0,1 1 0 0 0,-1-1 0 0 0,1 1 1 0 0,-1-1-1 0 0,1 1 0 0 0,-1-1 0 0 0,1 1 0 0 0,0-1 1 0 0,-1 0-1 0 0,1 1 0 0 0,0-1 0 0 0,2 2 0 0 0,-2-2 43 0 0,1 0-1 0 0,0 1 0 0 0,0-1 1 0 0,0 0-1 0 0,0 0 1 0 0,1 0-1 0 0,-1 0 0 0 0,0 0 1 0 0,0-1-1 0 0,0 1 0 0 0,1-1 1 0 0,3 1-1 0 0,5-1 182 0 0,-1 0-1 0 0,1 0 0 0 0,-1-1 1 0 0,21-5-1 0 0,-15 3-165 0 0,0-1-1 0 0,0-1 1 0 0,-1 0-1 0 0,0-2 1 0 0,0 1-1 0 0,0-2 1 0 0,15-10-1 0 0,-25 15-64 0 0,0-1 0 0 0,0 0-1 0 0,0-1 1 0 0,0 1 0 0 0,-1-1 0 0 0,0 0 0 0 0,1 0 0 0 0,-2 0-1 0 0,1-1 1 0 0,-1 1 0 0 0,0-1 0 0 0,0 0 0 0 0,0 0-1 0 0,-1 0 1 0 0,0 0 0 0 0,0 0 0 0 0,-1-1 0 0 0,1 1 0 0 0,-2-1-1 0 0,2-10 1 0 0,-2 9-15 0 0,-1 1-1 0 0,1 0 1 0 0,-1 0-1 0 0,0 0 1 0 0,0 0-1 0 0,-1 0 1 0 0,0 0-1 0 0,0 0 1 0 0,-7-12-1 0 0,7 16-77 0 0,0 0 0 0 0,0 0 0 0 0,0 1 0 0 0,0-1 0 0 0,-1 1 0 0 0,1-1 0 0 0,-1 1 0 0 0,1 0 0 0 0,-1 0 0 0 0,0 0 0 0 0,0 0 0 0 0,0 1 0 0 0,0-1 0 0 0,0 1 0 0 0,0 0 0 0 0,0 0 0 0 0,0 0 0 0 0,-1 0 0 0 0,1 0 0 0 0,0 1 0 0 0,-1-1 1 0 0,1 1-1 0 0,-4 0 0 0 0,-35 0-1058 0 0,41 0 940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 7367 0 0,'0'0'2318'0'0,"16"-9"8690"0"0,-15 9-10945 0 0,1 1 0 0 0,-1-1 0 0 0,1 1 0 0 0,-1-1 0 0 0,1 1 0 0 0,-1 0 0 0 0,1 0 1 0 0,-1 0-1 0 0,0 0 0 0 0,1 0 0 0 0,-1 0 0 0 0,0 0 0 0 0,0 0 0 0 0,0 0 0 0 0,0 0 1 0 0,0 1-1 0 0,0-1 0 0 0,0 0 0 0 0,0 1 0 0 0,0-1 0 0 0,0 1 0 0 0,-1-1 0 0 0,1 1 1 0 0,-1-1-1 0 0,1 1 0 0 0,-1-1 0 0 0,0 1 0 0 0,1 0 0 0 0,-1-1 0 0 0,0 1 0 0 0,0 0 1 0 0,0-1-1 0 0,-1 3 0 0 0,1 4-71 0 0,-2 0 0 0 0,1 0 0 0 0,-1 0 0 0 0,0 0 0 0 0,-4 11 0 0 0,-3 3-11 0 0,-1-1-1 0 0,-1 0 1 0 0,-1-1-1 0 0,-1 0 1 0 0,-22 27-1 0 0,-87 80-2348 0 0,88-98-400 0 0,18-18 1205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12 12151 0 0,'0'0'555'0'0,"0"-1"-12"0"0,0 1-442 0 0,0-1 1 0 0,1 1-1 0 0,-1 0 1 0 0,0 0-1 0 0,0-1 1 0 0,0 1-1 0 0,0 0 1 0 0,0-1-1 0 0,1 1 1 0 0,-1 0-1 0 0,0-1 0 0 0,0 1 1 0 0,0 0-1 0 0,0-1 1 0 0,0 1-1 0 0,0 0 1 0 0,0 0-1 0 0,0-1 1 0 0,0 1-1 0 0,0 0 1 0 0,-1-1-1 0 0,1 1 1 0 0,0 0-1 0 0,0-1 1 0 0,0 1-1 0 0,0 0 1 0 0,0 0-1 0 0,0-1 1 0 0,-1 1-1 0 0,1 0 1 0 0,0 0-1 0 0,0-1 1 0 0,0 1-1 0 0,-1 0 1 0 0,1 0-1 0 0,-1-1 1 0 0,-10 7 836 0 0,-9 13-793 0 0,1 6-42 0 0,2 1-1 0 0,-23 44 1 0 0,34-59-99 0 0,-20 49-152 0 0,26-59 88 0 0,1 0 0 0 0,7 4 92 0 0,1-1 0 0 0,-1 1-1 0 0,1-2 1 0 0,0 1 0 0 0,0-1 0 0 0,11 2-1 0 0,62 8 336 0 0,-43-8-296 0 0,-7-3-1644 0 0,-24-2-54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4143 0 0,'0'0'4228'0'0,"-7"6"738"0"0,-9 21-3704 0 0,-21 48 0 0 0,-6 11-185 0 0,12-31-616 0 0,-3 4-221 0 0,-48 65 0 0 0,78-119-235 0 0,-26 37 249 0 0,27-38-160 0 0,1 0-1 0 0,0 0 0 0 0,1-1 0 0 0,-1 1 1 0 0,0 0-1 0 0,1 0 0 0 0,0 1 1 0 0,0-1-1 0 0,0 8 0 0 0,1-11-13 0 0,8 14-2280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8895 0 0,'0'0'4020'0'0,"1"-1"-3464"0"0,17-3 215 0 0,0 0-1 0 0,0 1 0 0 0,32-1 0 0 0,2 0-83 0 0,249-44 1729 0 0,-286 45-2326 0 0,24-6 14 0 0,-1 2 0 0 0,68-4 0 0 0,-104 11-1034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1375 0 0,'-13'3'119'0'0,"8"-1"2292"0"0,3-1-1769 0 0,1 0 0 0 0,0 0 1 0 0,-1 0-1 0 0,1 1 1 0 0,0-1-1 0 0,-1 0 0 0 0,1 1 1 0 0,0-1-1 0 0,-1 3 0 0 0,-8 20 2229 0 0,7-14-2429 0 0,0 1 1 0 0,-2 16-1 0 0,-20 125 2016 0 0,18-121-2169 0 0,-2 0 1 0 0,-23 54 0 0 0,19-58-281 0 0,-21 49-21 0 0,33-74-95 0 0,1-1 0 0 0,-1 1 0 0 0,0-1 1 0 0,1 0-1 0 0,0 1 0 0 0,-1-1 0 0 0,1 0 1 0 0,0 1-1 0 0,-1-1 0 0 0,1 3 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90 156 11519 0 0,'-8'1'1040'0'0,"1"0"-785"0"0,5-1 116 0 0,18-15 1029 0 0,1 5-992 0 0,0 1 1 0 0,0 1-1 0 0,22-6 1 0 0,8-5 10 0 0,-9 2 213 0 0,1 2 0 0 0,0 1 0 0 0,1 3 0 0 0,81-14 0 0 0,-119 25-577 0 0,0 0 0 0 0,0 0 0 0 0,0-1 0 0 0,0 1 0 0 0,1 1 0 0 0,-1-1 0 0 0,0 0-1 0 0,0 0 1 0 0,0 1 0 0 0,0-1 0 0 0,0 1 0 0 0,0 0 0 0 0,2 1 0 0 0,-3-1-36 0 0,-1 0 1 0 0,1 1-1 0 0,-1-1 0 0 0,1 0 1 0 0,-1 1-1 0 0,0-1 0 0 0,0 1 0 0 0,1-1 1 0 0,-1 1-1 0 0,0-1 0 0 0,0 0 0 0 0,0 1 1 0 0,-1-1-1 0 0,1 4 0 0 0,0-5-12 0 0,-2 6 2 0 0,1 0 0 0 0,-1 0 0 0 0,0 0 0 0 0,-1 0 0 0 0,0 0 0 0 0,1-1 0 0 0,-2 1 0 0 0,1-1 0 0 0,-1 0 0 0 0,-6 8 0 0 0,-8 7 12 0 0,-24 20-1 0 0,30-29-13 0 0,-35 28-35 0 0,-2-3-1 0 0,-60 36 1 0 0,-12 7-114 0 0,104-67 126 0 0,0 1 0 0 0,1 0 0 0 0,0 2 0 0 0,-14 16 0 0 0,30-30 16 0 0,-1-1 0 0 0,1 0 0 0 0,-1 1 0 0 0,1-1 0 0 0,-1 1 0 0 0,1-1 0 0 0,-1 1 0 0 0,1-1 0 0 0,0 1 0 0 0,-1-1 0 0 0,1 1 0 0 0,0 0 0 0 0,-1-1 0 0 0,1 1 0 0 0,0-1 0 0 0,0 1 0 0 0,0 0 0 0 0,0-1 0 0 0,-1 1 0 0 0,1 0 0 0 0,0-1 0 0 0,0 2 0 0 0,1 0 0 0 0,-1 11 0 0 0,3-9 0 0 0,-1-3 0 0 0,46 57 0 0 0,-47-58 1 0 0,-1 1 0 0 0,0-1 0 0 0,1 1-1 0 0,-1 0 1 0 0,0-1 0 0 0,0 1 0 0 0,0-1-1 0 0,1 1 1 0 0,-1-1 0 0 0,0 1 0 0 0,0 0 0 0 0,0-1-1 0 0,0 1 1 0 0,0-1 0 0 0,0 1 0 0 0,0 0-1 0 0,0-1 1 0 0,-1 2 0 0 0,1-2 0 0 0,0 1 0 0 0,0-1 0 0 0,0 0 1 0 0,0 1-1 0 0,0-1 0 0 0,0 1 0 0 0,0-1 0 0 0,0 1 0 0 0,0-1 1 0 0,0 1-1 0 0,0-1 0 0 0,0 1 0 0 0,0-1 0 0 0,0 0 0 0 0,0 1 1 0 0,1-1-1 0 0,-1 1 0 0 0,0-1 0 0 0,0 1 0 0 0,1-1 0 0 0,-1 0 1 0 0,0 1-1 0 0,0-1 0 0 0,1 0 0 0 0,-1 1 0 0 0,0-1 0 0 0,1 0 1 0 0,-1 1-1 0 0,0-1 0 0 0,1 0 0 0 0,-1 0 0 0 0,1 1 1 0 0,7 3 16 0 0,1 0 0 0 0,-1 0 0 0 0,0-1 0 0 0,1 0 1 0 0,0-1-1 0 0,-1 0 0 0 0,1 0 0 0 0,0 0 1 0 0,0-2-1 0 0,0 1 0 0 0,16-2 0 0 0,10-2 257 0 0,59-13 0 0 0,-47 7 47 0 0,16-5-113 0 0,17-2 617 0 0,-68 14-1761 0 0,-1 1 1 0 0,1 1-1 0 0,0 0 0 0 0,22 3 1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1375 0 0,'0'0'5107'0'0,"2"0"-4472"0"0,14 1 508 0 0,0 0 1 0 0,30-4-1 0 0,4 0 325 0 0,-29 3-1008 0 0,-7 0-243 0 0,0 0 0 0 0,-1 0 0 0 0,17 4 0 0 0,-14-1-162 0 0,0-2 0 0 0,0 1 0 0 0,1-2 0 0 0,19-1-1 0 0,67-13 761 0 0,-7 1 291 0 0,83 8-796 0 0,-8 0-87 0 0,-130 3-223 0 0,-1 1 0 0 0,0 2 0 0 0,0 1 0 0 0,77 16 0 0 0,-90-13 0 0 0,0-2 0 0 0,0-1 0 0 0,33-1 0 0 0,7 0 0 0 0,314 3 324 0 0,-240-5-242 0 0,-102 3-51 0 0,39 7 1 0 0,19 1-21 0 0,136-8 501 0 0,-180-4-94 0 0,94 1 220 0 0,-14 5-234 0 0,77 6-320 0 0,-207-10-84 0 0,74 4 18 0 0,71 0 28 0 0,-117-8 138 0 0,0-1-1 0 0,0-1 1 0 0,0-2-1 0 0,40-15 1 0 0,-2 1 106 0 0,20 1 712 0 0,-80 18-961 0 0,-8 2-41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117 184 1375 0 0,'0'0'9218'0'0,"0"1"-8670"0"0,-4 11 123 0 0,0 0-1 0 0,-1 0 1 0 0,0-1 0 0 0,-1 1 0 0 0,-14 19 0 0 0,7-11 162 0 0,10-14 31 0 0,2-4-711 0 0,0 0 0 0 0,0-1 0 0 0,-1 1 0 0 0,1 0 0 0 0,0-1 0 0 0,0 1 0 0 0,-3 2 0 0 0,-28 14-121 0 0,25-15-32 0 0,2-2 11 0 0,12-20 106 0 0,4 1-125 0 0,0 0-1 0 0,2 1 1 0 0,0 1 0 0 0,1 0-1 0 0,0 1 1 0 0,1 0 0 0 0,24-17-1 0 0,8-2-209 0 0,72-39-1 0 0,-92 57 199 0 0,34-13 1 0 0,-51 25 126 0 0,1 0 0 0 0,0 1 1 0 0,0 0-1 0 0,-1 1 0 0 0,1 0 1 0 0,19 0-1 0 0,-29 2-92 0 0,0 0 0 0 0,0 0 0 0 0,0 1 0 0 0,0-1 0 0 0,-1 0-1 0 0,1 1 1 0 0,0-1 0 0 0,0 0 0 0 0,0 1 0 0 0,-1-1 0 0 0,1 1 0 0 0,0 0-1 0 0,-1-1 1 0 0,1 1 0 0 0,0-1 0 0 0,-1 1 0 0 0,1 0 0 0 0,-1 0 0 0 0,1-1-1 0 0,-1 1 1 0 0,1 0 0 0 0,-1 0 0 0 0,1 0 0 0 0,-1-1 0 0 0,0 2 0 0 0,1 1-5 0 0,0-1 0 0 0,0 0 0 0 0,-1 0 0 0 0,1 1 0 0 0,-1-1 0 0 0,0 1 0 0 0,1 3 0 0 0,-2 1 16 0 0,0 0 0 0 0,-1 0 0 0 0,0 0 0 0 0,0 0 0 0 0,0-1 1 0 0,-1 1-1 0 0,0-1 0 0 0,-4 8 0 0 0,-3 6 16 0 0,2-3-25 0 0,-5 8 30 0 0,-26 21-47 0 0,34-37 0 0 0,3 0 0 0 0,3-7 0 0 0,0 0 0 0 0,-1 0-1 0 0,1-1 1 0 0,0 1 0 0 0,0 0-1 0 0,0-1 1 0 0,1 1 0 0 0,-1-1-1 0 0,0 1 1 0 0,0-1 0 0 0,1 0-1 0 0,-1 1 1 0 0,3 0 0 0 0,-1 1 9 0 0,1-1 1 0 0,-1 0 0 0 0,1 0-1 0 0,-1 0 1 0 0,7 2 0 0 0,-1-2 0 0 0,0 0-10 0 0,-6-2-228 0 0,-1 1 1 0 0,0-1-1 0 0,1 1 0 0 0,-1-1 1 0 0,0 1-1 0 0,1 0 0 0 0,-1 0 0 0 0,3 2 1 0 0,1-1-1676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4143 0 0,'0'0'9704'0'0,"1"-1"-9418"0"0,52-52 459 0 0,-46 46-668 0 0,1 1 1 0 0,0-1-1 0 0,1 2 1 0 0,0-1-1 0 0,16-7 1 0 0,52-18 363 0 0,-35 15 2 0 0,-12 6 239 0 0,-1 1-1 0 0,36-6 0 0 0,-64 14-69 0 0,0 3-542 0 0,0 0-58 0 0,4 14 86 0 0,-2 24 82 0 0,-3-35-152 0 0,0-4-21 0 0,0 0 0 0 0,0 1-1 0 0,0-1 1 0 0,1 1-1 0 0,-1-1 1 0 0,0 0-1 0 0,1 1 1 0 0,-1-1 0 0 0,1 1-1 0 0,-1-1 1 0 0,1 0-1 0 0,0 0 1 0 0,-1 1-1 0 0,1-1 1 0 0,0 0 0 0 0,1 1-1 0 0,0 0 17 0 0,0 0 1 0 0,-1 0-1 0 0,1-1 0 0 0,1 1 0 0 0,-1 0 1 0 0,0-1-1 0 0,0 0 0 0 0,1 0 0 0 0,-1 1 1 0 0,0-1-1 0 0,1-1 0 0 0,-1 1 0 0 0,1 0 1 0 0,0-1-1 0 0,-1 1 0 0 0,1-1 0 0 0,-1 0 1 0 0,1 1-1 0 0,0-1 0 0 0,3-1 0 0 0,8 0 103 0 0,-1 0 0 0 0,20-5 0 0 0,-32 6-120 0 0,122-26 553 0 0,-117 23-521 0 0,-5 3-30 0 0,0-1-1 0 0,0 1 1 0 0,1-1 0 0 0,-1 1-1 0 0,0 0 1 0 0,0-1 0 0 0,1 1-1 0 0,-1 0 1 0 0,1 0 0 0 0,-1 0-1 0 0,0 0 1 0 0,1 0 0 0 0,-1 0-1 0 0,3 1 1 0 0,-2-1-65 0 0,0 0-1 0 0,0 0 0 0 0,0 0 1 0 0,0 0-1 0 0,0-1 1 0 0,0 1-1 0 0,0-1 0 0 0,2 0 1 0 0,9-5-5851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4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 5959 0 0,'0'0'3570'0'0,"-11"12"3260"0"0,27-13-6487 0 0,1-1 0 0 0,-1 0-1 0 0,21-6 1 0 0,49-17-3346 0 0,-74 21 1259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5983 0 0,'0'0'804'0'0,"2"1"154"0"0,4 0-374 0 0,-1 0-1 0 0,0 0 1 0 0,1-1 0 0 0,-1 0 0 0 0,0 0 0 0 0,1 0 0 0 0,-1-1 0 0 0,6 0 0 0 0,46-14 1425 0 0,-25 7-1356 0 0,-14 3-746 0 0,0 1 1 0 0,0 1-1 0 0,0 0 1 0 0,0 1-1 0 0,0 2 0 0 0,0-1 1 0 0,1 2-1 0 0,23 4 1 0 0,-27-2-1176 0 0,-1 1-62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67 14567 0 0,'-11'-3'1558'0'0,"9"3"-1509"0"0,-1 1 15 0 0,-5 1 2889 0 0,160-12 461 0 0,-46 5-2537 0 0,33-8-106 0 0,47-4-42 0 0,-79 11-418 0 0,204-8-448 0 0,-298 14 84 0 0,0-1-4041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12095 0 0,'0'0'1091'0'0,"-1"1"-899"0"0,-22 24 503 0 0,-36 54 1 0 0,29-32 144 0 0,-23 30-287 0 0,-3 7-419 0 0,9-12-161 0 0,31-48-911 0 0,9-13 358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 8287 0 0,'0'0'639'0'0,"1"-1"-415"0"0,3-4 3461 0 0,-19 15-3114 0 0,-17 12-327 0 0,1 1 0 0 0,1 1 1 0 0,1 2-1 0 0,1 0 0 0 0,-44 57 0 0 0,69-79-158 0 0,1 0-1 0 0,-1 0 1 0 0,1 0-1 0 0,0 0 1 0 0,0 0-1 0 0,1 0 1 0 0,-1 0-1 0 0,1 1 1 0 0,0-1-1 0 0,-1 8 1 0 0,2-11-65 0 0,0 1 1 0 0,0 0-1 0 0,0-1 1 0 0,0 1 0 0 0,0-1-1 0 0,1 1 1 0 0,-1 0-1 0 0,0-1 1 0 0,1 1-1 0 0,-1-1 1 0 0,1 0-1 0 0,0 1 1 0 0,0-1 0 0 0,-1 1-1 0 0,1-1 1 0 0,0 0-1 0 0,0 1 1 0 0,0-1-1 0 0,0 0 1 0 0,0 0-1 0 0,1 0 1 0 0,-1 0 0 0 0,0 0-1 0 0,0 0 1 0 0,1 0-1 0 0,-1 0 1 0 0,1-1-1 0 0,-1 1 1 0 0,1-1-1 0 0,-1 1 1 0 0,1-1-1 0 0,-1 1 1 0 0,2-1 0 0 0,5 2 46 0 0,0-1 0 0 0,0 0 0 0 0,0-1 0 0 0,1 0 0 0 0,-1 0 1 0 0,0-1-1 0 0,10-2 0 0 0,6-2 96 0 0,25-9 0 0 0,-41 12-149 0 0,0-1 1 0 0,0 0-1 0 0,-1-1 1 0 0,1 0-1 0 0,-1 0 1 0 0,0 0-1 0 0,0-1 1 0 0,0 0-1 0 0,0-1 1 0 0,-1 1-1 0 0,7-9 1 0 0,-10 10-22 0 0,-1 1 0 0 0,1-1 0 0 0,-1 0 0 0 0,0 1 1 0 0,0-1-1 0 0,-1 0 0 0 0,1 0 0 0 0,-1-1 0 0 0,0 1 0 0 0,0 0 0 0 0,0 0 1 0 0,0 0-1 0 0,-1-1 0 0 0,0 1 0 0 0,0 0 0 0 0,0-1 0 0 0,0 1 0 0 0,-1 0 1 0 0,1-1-1 0 0,-1 1 0 0 0,0 0 0 0 0,-1 0 0 0 0,-2-7 0 0 0,0 2-626 0 0,-1 0 0 0 0,0 0 0 0 0,0 1 0 0 0,-1 0 0 0 0,0 0 0 0 0,-13-12 0 0 0,13 14-1056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13215 0 0,'0'0'1543'0'0,"-2"1"-1438"0"0,-7 3-20 0 0,-1 0-1 0 0,0 1 0 0 0,1 0 0 0 0,0 0 1 0 0,-9 7-1 0 0,-42 39 313 0 0,14-13-324 0 0,-33 29-6 0 0,-18 12-70 0 0,89-72 24 0 0,-1 0 0 0 0,1 1 0 0 0,0 0 0 0 0,1 0 0 0 0,0 0-1 0 0,0 1 1 0 0,-7 14 0 0 0,11-19 54 0 0,0 1 0 0 0,1 0-1 0 0,0 0 1 0 0,0 0 0 0 0,0 1 0 0 0,0-1-1 0 0,1 0 1 0 0,0 1 0 0 0,0-1-1 0 0,0 1 1 0 0,1-1 0 0 0,0 1 0 0 0,0-1-1 0 0,0 1 1 0 0,1-1 0 0 0,2 9 0 0 0,-1-9-14 0 0,0-1 0 0 0,0 1-1 0 0,0-1 1 0 0,1 0 0 0 0,0 0 0 0 0,0 0 0 0 0,0 0 0 0 0,1 0 0 0 0,-1-1 0 0 0,1 1 0 0 0,0-1 0 0 0,0 0 0 0 0,0 0 0 0 0,0-1 0 0 0,7 5 0 0 0,0-2 43 0 0,-1-1 1 0 0,1 0-1 0 0,-1 0 0 0 0,1-1 1 0 0,21 3-1 0 0,-11-4 8 0 0,0 0 1 0 0,0-2-1 0 0,34-4 1 0 0,62-15 318 0 0,-94 14-357 0 0,-1 0 0 0 0,0-2-1 0 0,0 0 1 0 0,23-12 0 0 0,-34 14-52 0 0,0-1 0 0 0,-1-1 0 0 0,0 1 0 0 0,-1-1 0 0 0,1-1 0 0 0,-1 0 0 0 0,-1 0 0 0 0,0-1 0 0 0,13-17 1 0 0,-20 24-20 0 0,1 0 1 0 0,-1-1 0 0 0,1 1 0 0 0,-1-1 0 0 0,0 1 0 0 0,0-1 0 0 0,-1 1 0 0 0,1-1 0 0 0,0 1 0 0 0,-1-1 0 0 0,1 0 0 0 0,-1 1 0 0 0,0-1 0 0 0,0-4 0 0 0,-1 5-4 0 0,1 1 0 0 0,0-1 0 0 0,-1 1 1 0 0,1-1-1 0 0,-1 1 0 0 0,1 0 0 0 0,-1-1 0 0 0,0 1 0 0 0,0 0 0 0 0,0 0 0 0 0,1-1 0 0 0,-1 1 1 0 0,0 0-1 0 0,0 0 0 0 0,-1 0 0 0 0,1 0 0 0 0,0 0 0 0 0,0 0 0 0 0,0 1 0 0 0,-1-1 0 0 0,1 0 0 0 0,0 1 1 0 0,-1-1-1 0 0,1 1 0 0 0,0-1 0 0 0,-1 1 0 0 0,1-1 0 0 0,-2 1 0 0 0,-4-1-12 0 0,0 0 0 0 0,0 0 0 0 0,0 1 0 0 0,-1 0 0 0 0,1 0 0 0 0,0 1 0 0 0,0 0 0 0 0,0 0 0 0 0,0 0 0 0 0,1 1 0 0 0,-1 0 0 0 0,0 1 0 0 0,1-1 0 0 0,-1 1 0 0 0,1 1 0 0 0,-10 5 0 0 0,5 0-4 0 0,1-1 1 0 0,-1 2-1 0 0,1-1 1 0 0,1 1-1 0 0,0 1 1 0 0,0-1 0 0 0,-10 20-1 0 0,-18 33-589 0 0,22-35-4850 0 0,7-13-601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52 120 10135 0 0,'-2'0'464'0'0,"-5"0"-61"0"0,3-1-347 0 0,0 1 0 0 0,0 0 0 0 0,0 1 0 0 0,0-1 0 0 0,0 1 0 0 0,0-1 0 0 0,-8 4 4256 0 0,12-4-4265 0 0,0 0 1 0 0,0 0-1 0 0,0 0 1 0 0,0 0 0 0 0,0 0-1 0 0,-1 0 1 0 0,1 0-1 0 0,0 0 1 0 0,0 0-1 0 0,0 0 1 0 0,0 0-1 0 0,0 1 1 0 0,0-1-1 0 0,-1 0 1 0 0,1 0-1 0 0,0 0 1 0 0,0 0-1 0 0,0 0 1 0 0,0 0-1 0 0,0 0 1 0 0,0 1-1 0 0,0-1 1 0 0,0 0-1 0 0,0 0 1 0 0,0 0-1 0 0,0 0 1 0 0,0 0-1 0 0,0 1 1 0 0,0-1-1 0 0,-1 0 1 0 0,1 0-1 0 0,0 0 1 0 0,0 0-1 0 0,0 0 1 0 0,0 1 0 0 0,1-1-1 0 0,-1 0 1 0 0,0 0-1 0 0,0 0 1 0 0,0 0-1 0 0,0 0 1 0 0,0 1-1 0 0,0-1 1 0 0,0 0-1 0 0,0 0 1 0 0,0 0-1 0 0,0 0 1 0 0,0 0-1 0 0,0 0 1 0 0,1 1-1 0 0,5 6 701 0 0,-2-5-539 0 0,1-1 1 0 0,0 1-1 0 0,0-1 1 0 0,0 0 0 0 0,0-1-1 0 0,0 1 1 0 0,6-1 0 0 0,38-2 707 0 0,-35 1-757 0 0,558-74 1692 0 0,-349 40-1451 0 0,-183 30-379 0 0,33-7-21 0 0,1 4 0 0 0,89 1-1 0 0,-153 7-181 0 0,-1 2-1 0 0,1-1 0 0 0,0 2 1 0 0,-1-1-1 0 0,1 1 0 0 0,12 6 0 0 0,-20-8-351 0 0,0 7-1780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 5063 0 0,'0'-6'12051'0'0,"0"8"-11850"0"0,-9 18-53 0 0,0 0-1 0 0,-2-1 1 0 0,0 0 0 0 0,-1-1-1 0 0,0 0 1 0 0,-2-1-1 0 0,0-1 1 0 0,-1 0 0 0 0,-26 22-1 0 0,22-23-141 0 0,-32 32-1 0 0,50-46 48 0 0,3 0-45 0 0,-1 0-1 0 0,1 0 1 0 0,-1 0-1 0 0,1-1 1 0 0,0 1-1 0 0,0 0 0 0 0,-1-1 1 0 0,1 1-1 0 0,3 0 1 0 0,10 0-1 0 0,0 0 1 0 0,1 0-1 0 0,-1-2 1 0 0,21-2 0 0 0,-10 1-66 0 0,-15 1-132 0 0,76-5 411 0 0,-29 4-3505 0 0,-46 2-2462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5063 0 0,'0'0'390'0'0,"-1"1"-252"0"0,-23 50 4457 0 0,-36 64 2145 0 0,-4-18-4875 0 0,37-57-1233 0 0,1 0 0 0 0,-21 45 0 0 0,45-80-632 0 0,0 0 1 0 0,0 0-1 0 0,0 0 0 0 0,0 0 0 0 0,1 0 1 0 0,0 0-1 0 0,0 1 0 0 0,0-1 0 0 0,1 0 0 0 0,0 0 1 0 0,0 6-1 0 0,1-10-163 0 0,-1 0 1 0 0,1-1 0 0 0,0 1-1 0 0,0 0 1 0 0,-1-1-1 0 0,1 1 1 0 0,0-1-1 0 0,0 1 1 0 0,0-1 0 0 0,0 1-1 0 0,0-1 1 0 0,-1 0-1 0 0,1 1 1 0 0,0-1 0 0 0,0 0-1 0 0,0 0 1 0 0,0 0-1 0 0,0 0 1 0 0,0 0-1 0 0,0 0 1 0 0,2 0 0 0 0,11-1-6140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2759 0 0,'1'0'10953'0'0,"6"-3"-8979"0"0,18-2-612 0 0,0 0 0 0 0,34-2 0 0 0,-2 0-549 0 0,44-11 131 0 0,-54 8-453 0 0,1 2 1 0 0,72-3-1 0 0,-112 11-478 0 0,1 1 0 0 0,-1-1 0 0 0,0 2 0 0 0,1-1 0 0 0,-1 1 0 0 0,10 4 0 0 0,-16-6-10 0 0,1 1 0 0 0,-1 0 0 0 0,0 1 0 0 0,0-1 0 0 0,0 0 0 0 0,0 1 0 0 0,0-1-1 0 0,0 1 1 0 0,0-1 0 0 0,-1 1 0 0 0,3 3 0 0 0,-3-4-2 0 0,0 0 0 0 0,-1 1-1 0 0,1-1 1 0 0,-1 1 0 0 0,1-1 0 0 0,-1 1-1 0 0,1-1 1 0 0,-1 1 0 0 0,0 0 0 0 0,1-1-1 0 0,-1 1 1 0 0,0-1 0 0 0,0 1-1 0 0,0 0 1 0 0,-1-1 0 0 0,1 1 0 0 0,0-1-1 0 0,-2 4 1 0 0,-4 13-1 0 0,-2 0 0 0 0,-1-1 0 0 0,0 0 0 0 0,-15 21 0 0 0,6-10 0 0 0,-4 5 13 0 0,-3-1 0 0 0,-31 33 1 0 0,-21 27 10 0 0,59-63-103 0 0,17-27-319 0 0,6 4-1204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5:5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52 9215 0 0,'29'-15'24'0'0,"-16"9"2495"0"0,22-5-1 0 0,48-6 4782 0 0,-80 17-7343 0 0,1-1 158 0 0,0 1 1 0 0,0-1 0 0 0,0 1 0 0 0,-1 0 0 0 0,1 0 0 0 0,0 0 0 0 0,0 0 0 0 0,0 1-1 0 0,-1 0 1 0 0,1 0 0 0 0,6 2 0 0 0,-10-3-115 0 0,1 0 0 0 0,-1 1-1 0 0,1-1 1 0 0,-1 1 0 0 0,1-1 0 0 0,-1 1-1 0 0,1-1 1 0 0,-1 0 0 0 0,0 1 0 0 0,1 0-1 0 0,-1-1 1 0 0,0 1 0 0 0,1-1 0 0 0,-1 1-1 0 0,0-1 1 0 0,0 1 0 0 0,1 0 0 0 0,-1-1-1 0 0,0 1 1 0 0,0-1 0 0 0,0 1 0 0 0,0 0-1 0 0,0-1 1 0 0,0 1 0 0 0,0 0 0 0 0,0-1 0 0 0,0 1-1 0 0,0 0 1 0 0,0-1 0 0 0,0 1 0 0 0,-1-1-1 0 0,1 1 1 0 0,0 0 0 0 0,0-1 0 0 0,-1 1-1 0 0,1-1 1 0 0,0 1 0 0 0,-1-1 0 0 0,1 1-1 0 0,-1 0 1 0 0,0 0-4 0 0,-2 5-48 0 0,-1-1 0 0 0,-1 0 0 0 0,1 1 0 0 0,-1-1 0 0 0,0-1 0 0 0,-7 7 0 0 0,-36 22-311 0 0,24-17 184 0 0,-161 102-1071 0 0,135-86 1213 0 0,-42 29-12 0 0,77-50 44 0 0,1 1-1 0 0,0 0 1 0 0,-23 28-1 0 0,36-38 15 0 0,-1 0-1 0 0,0 0 0 0 0,1 0 1 0 0,0 0-1 0 0,-1 0 1 0 0,1 1-1 0 0,0-1 1 0 0,0 1-1 0 0,1-1 0 0 0,-1 1 1 0 0,0-1-1 0 0,1 1 1 0 0,-1-1-1 0 0,1 1 1 0 0,0-1-1 0 0,0 1 0 0 0,0-1 1 0 0,0 1-1 0 0,0 0 1 0 0,1-1-1 0 0,-1 1 0 0 0,1-1 1 0 0,0 1-1 0 0,0-1 1 0 0,0 1-1 0 0,0-1 1 0 0,0 0-1 0 0,0 0 0 0 0,0 1 1 0 0,1-1-1 0 0,-1 0 1 0 0,1 0-1 0 0,2 2 1 0 0,1 2 29 0 0,1-1 0 0 0,0 0 0 0 0,0 0 0 0 0,0 0 0 0 0,1-1 0 0 0,0 0 0 0 0,0 0 0 0 0,0-1 0 0 0,13 5 0 0 0,10 0 254 0 0,1-1 1 0 0,0-1-1 0 0,57 3 0 0 0,95-9 740 0 0,4-17-628 0 0,-154 12-396 0 0,0-2 1 0 0,0-2 0 0 0,48-20-1 0 0,-60 20-8 0 0,25-15-1 0 0,-40 20-1 0 0,0 0-1 0 0,0 0 0 0 0,0-1 1 0 0,0 0-1 0 0,-1 0 1 0 0,0 0-1 0 0,0 0 0 0 0,5-7 1 0 0,-10 11-5 0 0,1 0 1 0 0,-1 1-1 0 0,1-1 0 0 0,-1 0 1 0 0,1 1-1 0 0,-1-1 0 0 0,1 0 1 0 0,-1 0-1 0 0,0 0 0 0 0,1 0 1 0 0,-1 1-1 0 0,0-1 0 0 0,0 0 1 0 0,0 0-1 0 0,1 0 0 0 0,-1 0 1 0 0,0 0-1 0 0,0 1 0 0 0,0-1 1 0 0,-1 0-1 0 0,1 0 1 0 0,0-1-1 0 0,-1 0-6 0 0,1 1 8 0 0,0 0-1 0 0,0 1 0 0 0,0-1 0 0 0,-1 0 0 0 0,1 0 0 0 0,0 1 1 0 0,0-1-1 0 0,-1 0 0 0 0,1 0 0 0 0,-1 1 0 0 0,1-1 0 0 0,-1 0 0 0 0,1 1 1 0 0,-1-1-1 0 0,1 1 0 0 0,-1-1 0 0 0,1 1 0 0 0,-1-1 0 0 0,0 1 1 0 0,1-1-1 0 0,-1 1 0 0 0,0-1 0 0 0,-1 1 0 0 0,-1-2-7 0 0,0 0 4 0 0,-1 0-1 0 0,-1 0 0 0 0,1 0 0 0 0,0 1 1 0 0,0-1-1 0 0,0 1 0 0 0,-1 0 0 0 0,1 1 1 0 0,-1-1-1 0 0,-5 0 0 0 0,-10 1-11 0 0,-20 2 0 0 0,18 0-14 0 0,10-2 36 0 0,0 2 0 0 0,0-1-1 0 0,0 2 1 0 0,0 0 0 0 0,0 0 0 0 0,0 1 0 0 0,1 0 0 0 0,0 1 0 0 0,-19 11-1 0 0,25-13 1 0 0,1 0-1 0 0,-1 1 1 0 0,1-1-1 0 0,-1 1 1 0 0,1 0-1 0 0,0 0 1 0 0,1 0-1 0 0,-1 1 0 0 0,1-1 1 0 0,-1 1-1 0 0,2 0 1 0 0,-1 0-1 0 0,0 0 1 0 0,1 0-1 0 0,0 1 1 0 0,0-1-1 0 0,1 0 0 0 0,-1 1 1 0 0,1 0-1 0 0,0-1 1 0 0,1 1-1 0 0,-1 0 1 0 0,2 6-1 0 0,0-2-183 0 0,0 0 1 0 0,6 19-1 0 0,1 7-372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10999 0 0,'0'0'4904'0'0,"-1"3"-4640"0"0,-14 35 282 0 0,-1 0 0 0 0,-29 50 0 0 0,-53 68-72 0 0,-133 187-242 0 0,174-250-224 0 0,23-35-56 0 0,29-50-35 0 0,0 0-1 0 0,1 1 1 0 0,-5 12-1 0 0,5 0-4579 0 0,8-24 3187 0 0,12-12-11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143 492 2303 0 0,'0'0'102'0'0,"-1"2"222"0"0,-8 8 1339 0 0,-1 0 0 0 0,0 0 0 0 0,0-1 1 0 0,-20 14-1 0 0,7-5-630 0 0,21-17-832 0 0,1-1 0 0 0,-1 1 0 0 0,1 0-1 0 0,-1 0 1 0 0,1-1 0 0 0,-1 1 0 0 0,1-1 0 0 0,-1 0 0 0 0,1 1-1 0 0,-3-1 1 0 0,3 0-112 0 0,0 0 0 0 0,-1 1-1 0 0,1-1 1 0 0,0 0-1 0 0,0 1 1 0 0,0-1 0 0 0,0 0-1 0 0,0 1 1 0 0,0-1-1 0 0,-1 1 1 0 0,1 0 0 0 0,-1 0-1 0 0,2-1-73 0 0,-1 1-1 0 0,1-1 1 0 0,0 0-1 0 0,-1 0 0 0 0,1 0 1 0 0,0 0-1 0 0,-1 0 1 0 0,1 0-1 0 0,0 0 1 0 0,-1 0-1 0 0,1 0 0 0 0,0 0 1 0 0,-1-1-1 0 0,1 1 1 0 0,0 0-1 0 0,-1 0 1 0 0,1 0-1 0 0,0 0 1 0 0,-1 0-1 0 0,1-1 0 0 0,0 1 1 0 0,0 0-1 0 0,-1 0 1 0 0,1 0-1 0 0,0-1 1 0 0,0 1-1 0 0,-1 0 0 0 0,1 0 1 0 0,0-1-1 0 0,0 1 1 0 0,0 0-1 0 0,0-1 1 0 0,-1 1-1 0 0,1 0 0 0 0,0-1 1 0 0,0 1-1 0 0,-1-1-7 0 0,1 0-1 0 0,-1 0 0 0 0,1 0 0 0 0,-1 0 1 0 0,1 0-1 0 0,0 0 0 0 0,-1 0 0 0 0,1 0 1 0 0,0 0-1 0 0,0 0 0 0 0,0 0 0 0 0,-1 0 1 0 0,1 0-1 0 0,1-2 0 0 0,1-4 5 0 0,0-1-1 0 0,1 1 0 0 0,1 0 1 0 0,-1 0-1 0 0,1 0 0 0 0,8-11 1 0 0,36-38 37 0 0,-1 0-21 0 0,-42 50-27 0 0,26-40 0 0 0,3 1 0 0 0,2 3 0 0 0,41-40 0 0 0,-50 58 81 0 0,1 1 0 0 0,0 2-1 0 0,2 0 1 0 0,32-15 0 0 0,-48 29 100 0 0,0 0-1 0 0,1 1 1 0 0,0 1 0 0 0,0 0 0 0 0,0 1 0 0 0,0 0 0 0 0,1 2 0 0 0,0 0 0 0 0,-1 0 0 0 0,1 2 0 0 0,25 1 0 0 0,-34 0-110 0 0,1 0-1 0 0,-1 1 1 0 0,1 0 0 0 0,-1 0 0 0 0,0 1 0 0 0,0 0 0 0 0,13 7-1 0 0,-16-8-61 0 0,0 1-1 0 0,0 0 0 0 0,0 0 0 0 0,0 1 0 0 0,-1-1 1 0 0,1 1-1 0 0,-1 0 0 0 0,0 0 0 0 0,0 0 1 0 0,0 0-1 0 0,-1 1 0 0 0,4 7 0 0 0,-2-2 0 0 0,-1 0 0 0 0,-1 0-1 0 0,0 0 1 0 0,0 0 0 0 0,0 0 0 0 0,-2 0 0 0 0,1 0-1 0 0,-1 0 1 0 0,-1 1 0 0 0,0-1 0 0 0,0 0-1 0 0,-1 0 1 0 0,0 0 0 0 0,-1 0 0 0 0,0 0-1 0 0,0-1 1 0 0,-1 1 0 0 0,-7 10 0 0 0,1-1 27 0 0,-2-2-1 0 0,0 0 1 0 0,-1 0 0 0 0,0-1 0 0 0,-1-1 0 0 0,-1 0 0 0 0,-32 25 0 0 0,2-9 6 0 0,0-2 0 0 0,-2-2 0 0 0,-1-2 0 0 0,-52 18 0 0 0,86-37-41 0 0,1-1 0 0 0,-1-1-1 0 0,0 0 1 0 0,0-1 0 0 0,0-1 0 0 0,-1 0-1 0 0,-16 0 1 0 0,27-2-8 0 0,0 0 1 0 0,0 0-1 0 0,0-1 0 0 0,0 1 1 0 0,0-1-1 0 0,0 0 0 0 0,0 0 0 0 0,0-1 1 0 0,1 1-1 0 0,-1-1 0 0 0,0 0 1 0 0,1 0-1 0 0,-1 0 0 0 0,1 0 0 0 0,0 0 1 0 0,-1-1-1 0 0,1 0 0 0 0,0 1 1 0 0,1-1-1 0 0,-1 0 0 0 0,0-1 1 0 0,1 1-1 0 0,0 0 0 0 0,0-1 0 0 0,0 1 1 0 0,0-1-1 0 0,0 0 0 0 0,1 0 1 0 0,-2-6-1 0 0,1 6-67 0 0,1 1 0 0 0,0-1 0 0 0,0 0-1 0 0,1 0 1 0 0,-1 0 0 0 0,1 0 0 0 0,0 0 0 0 0,0 0 0 0 0,0 0 0 0 0,0 0 0 0 0,2-4 0 0 0,-2 6-135 0 0,3 4-1351 0 0,-2-1 1242 0 0,0 0 0 0 0,0 0 0 0 0,0 1 0 0 0,1-1 0 0 0,-2 0 0 0 0,1 1 1 0 0,0-1-1 0 0,0 0 0 0 0,1 3 0 0 0,-1-1-1259 0 0,7 10-3766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5063 0 0,'6'-4'13932'0'0,"-8"12"-12666"0"0,2-6-410 0 0,-27 82 2574 0 0,-26 39-2597 0 0,31-74-427 0 0,-13 35-196 0 0,-38 140 1 0 0,69-207-209 0 0,-42 167 140 0 0,44-177-86 0 0,2-6-97 0 0,11 0-322 0 0,-9-2 221 0 0,0 1-1 0 0,0-1 1 0 0,0 1 0 0 0,0-1 0 0 0,0 0-1 0 0,0 0 1 0 0,0 1 0 0 0,0-2-1 0 0,2 0 1 0 0,9-9-5979 0 0,0-1-1819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122 150 5063 0 0,'-7'-4'547'0'0,"-1"1"0"0"0,0 0 0 0 0,0 1 0 0 0,-1 0 0 0 0,1 0 0 0 0,0 1 0 0 0,-11-1 0 0 0,15 2-116 0 0,1-1-1 0 0,-1 0 1 0 0,0 1-1 0 0,0-2 0 0 0,1 1 1 0 0,-1 0-1 0 0,1-1 1 0 0,-15-7 7121 0 0,27 6-7221 0 0,0 0 1 0 0,0 1-1 0 0,0 0 0 0 0,0 0 0 0 0,0 1 1 0 0,0 1-1 0 0,14-1 0 0 0,1 1 39 0 0,106-1 513 0 0,1 0-487 0 0,258-24 165 0 0,-268 18-545 0 0,222-24-1645 0 0,-287 22 671 0 0,46-9-2449 0 0,-76 11 1993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11 331 8143 0 0,'0'0'742'0'0,"-1"1"-610"0"0,-6 1 6 0 0,7-2-86 0 0,0 0 0 0 0,-1-1 0 0 0,1 1 0 0 0,0 0 0 0 0,0 0 0 0 0,0-1-1 0 0,-1 1 1 0 0,1 0 0 0 0,0 0 0 0 0,0-1 0 0 0,0 1 0 0 0,0 0 0 0 0,0-1-1 0 0,0 1 1 0 0,0 0 0 0 0,0 0 0 0 0,-1-1 0 0 0,1 1 0 0 0,0 0 0 0 0,0-1-1 0 0,0 1 1 0 0,1 0 0 0 0,-1-1 0 0 0,0 1 0 0 0,0 0 0 0 0,0 0 0 0 0,0-1-1 0 0,0 1 1 0 0,3-7 218 0 0,0 1-1 0 0,0 0 1 0 0,1 0-1 0 0,0 0 1 0 0,0 1 0 0 0,0-1-1 0 0,1 1 1 0 0,0 0-1 0 0,7-6 1 0 0,5-6 2 0 0,27-32-172 0 0,56-46 0 0 0,-84 82 126 0 0,0 0 1 0 0,1 1 0 0 0,1 1 0 0 0,-1 1-1 0 0,2 0 1 0 0,0 1 0 0 0,35-11 0 0 0,-53 19-177 0 0,1 1 1 0 0,0-1 0 0 0,0 1-1 0 0,0 0 1 0 0,-1-1 0 0 0,1 1-1 0 0,0 0 1 0 0,0 0 0 0 0,0 0 0 0 0,0 0-1 0 0,0 0 1 0 0,0 1 0 0 0,-1-1-1 0 0,1 0 1 0 0,0 1 0 0 0,0 0-1 0 0,-1-1 1 0 0,1 1 0 0 0,3 2 0 0 0,-3-1-31 0 0,-1-1 1 0 0,1 1 0 0 0,0 0 0 0 0,-1 0 0 0 0,0 0 0 0 0,1 0-1 0 0,-1 1 1 0 0,0-1 0 0 0,0 0 0 0 0,0 0 0 0 0,-1 1 0 0 0,1-1 0 0 0,-1 1-1 0 0,1 3 1 0 0,0 6 86 0 0,0-1 1 0 0,-1 1-1 0 0,-1 0 0 0 0,0 0 0 0 0,-4 18 1 0 0,2-14 88 0 0,1 0 1 0 0,0 19-1 0 0,2-30-141 0 0,0 0 0 0 0,1 0-1 0 0,-1-1 1 0 0,1 1-1 0 0,0 0 1 0 0,0-1-1 0 0,1 1 1 0 0,-1-1 0 0 0,1 0-1 0 0,0 1 1 0 0,5 6-1 0 0,-5-8-12 0 0,1-1-1 0 0,-1 1 1 0 0,1-1 0 0 0,-1 0-1 0 0,1 0 1 0 0,0 0-1 0 0,0 0 1 0 0,0 0-1 0 0,0-1 1 0 0,0 1 0 0 0,0-1-1 0 0,1 0 1 0 0,-1 0-1 0 0,0 0 1 0 0,1 0-1 0 0,-1-1 1 0 0,0 1-1 0 0,6-1 1 0 0,1 0 70 0 0,-1 0 0 0 0,1 0 0 0 0,0-1 0 0 0,-1-1 0 0 0,14-3 0 0 0,91-29-80 0 0,-37 10-2911 0 0,-70 21 1999 0 0,1 0 0 0 0,-1-1 0 0 0,12-6 0 0 0,-17 9 736 0 0,19-13-1743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 3223 0 0,'-19'7'655'0'0,"-32"15"-1183"0"0,16 1 8170 0 0,35-23-7475 0 0,0 1-1 0 0,0-1 0 0 0,-1 0 1 0 0,1 0-1 0 0,0 0 0 0 0,0 1 1 0 0,0-1-1 0 0,0 0 1 0 0,0 0-1 0 0,0 1 0 0 0,0-1 1 0 0,0 0-1 0 0,0 0 0 0 0,0 1 1 0 0,0-1-1 0 0,0 0 0 0 0,0 0 1 0 0,0 1-1 0 0,0-1 0 0 0,0 0 1 0 0,0 0-1 0 0,0 1 1 0 0,0-1-1 0 0,0 0 0 0 0,0 0 1 0 0,0 0-1 0 0,1 1 0 0 0,-1-1 1 0 0,0 0-1 0 0,12 8 1452 0 0,20 1-1204 0 0,-19-8-118 0 0,0 0 0 0 0,0 0-1 0 0,1-2 1 0 0,16-1 0 0 0,55-14 587 0 0,-32 6-393 0 0,106-9-14 0 0,8-1-2378 0 0,-123 8-731 0 0,-31 8-1001 0 0,2-1-2045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 3679 0 0,'-5'-5'11542'0'0,"-8"14"-10745"0"0,4-1-579 0 0,0 1 0 0 0,0 1 0 0 0,1 0 0 0 0,0 0 0 0 0,1 0 0 0 0,-11 21 0 0 0,-29 74-58 0 0,23-47-11 0 0,11-22-406 0 0,1 0 1 0 0,1 0-1 0 0,2 1 0 0 0,-7 67 1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13791 0 0,'0'0'1247'0'0,"2"-1"-1023"0"0,29-8 1021 0 0,-1 1-1 0 0,47-6 1 0 0,17-4-150 0 0,-71 12-852 0 0,87-19 1252 0 0,-88 21-1464 0 0,0 2 0 0 0,0 0 1 0 0,25 1-1 0 0,-18 6-2907 0 0,-16-2-4107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4143 0 0,'0'0'191'0'0,"-2"3"333"0"0,-18 22 2821 0 0,1 1 0 0 0,-19 36 0 0 0,15-22-2841 0 0,-15 25 72 0 0,2 2 1 0 0,-49 135 0 0 0,13-9-257 0 0,67-184-406 0 0,0 0-1 0 0,-1 0 0 0 0,0 0 1 0 0,0-1-1 0 0,-1 0 0 0 0,0-1 1 0 0,-1 0-1 0 0,0 0 0 0 0,0 0 1 0 0,-12 7-1 0 0,18-13-213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 12463 0 0,'0'0'1134'0'0,"1"-2"-937"0"0,1 1-179 0 0,8-17 4176 0 0,-11 21-4121 0 0,0 1 0 0 0,0-1 0 0 0,0 1 0 0 0,0-1 0 0 0,0 1-1 0 0,-4 4 1 0 0,1 2 50 0 0,0-2-1 0 0,-2 12 188 0 0,5-9-230 0 0,2 1-96 0 0,-1-9-153 0 0,2 13-2302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389 253 1839 0 0,'-9'-3'13571'0'0,"9"1"-13460"0"0,0 1 1 0 0,0 0 0 0 0,0 0-1 0 0,0-1 1 0 0,0 1-1 0 0,0 0 1 0 0,0 0-1 0 0,0-1 1 0 0,0 1-1 0 0,0 0 1 0 0,1 0-1 0 0,-1-1 1 0 0,1 1 0 0 0,-1 0-1 0 0,1 0 1 0 0,-1 0-1 0 0,2-2 1 0 0,16-23 703 0 0,-8 14-602 0 0,1-4-158 0 0,-1 3 5 0 0,-1-1 1 0 0,0 0-1 0 0,9-20 0 0 0,-17 31-99 0 0,1 0 0 0 0,-1 0-1 0 0,0-1 1 0 0,0 1 0 0 0,0 0-1 0 0,-1 0 1 0 0,1 0 0 0 0,-1-1 0 0 0,1 1-1 0 0,-1 0 1 0 0,0 0 0 0 0,-1-1-1 0 0,1 1 1 0 0,0 0 0 0 0,-1 0 0 0 0,0-1-1 0 0,0 1 1 0 0,0 0 0 0 0,0 0-1 0 0,0 0 1 0 0,0 0 0 0 0,-1 0 0 0 0,-2-2-1 0 0,3 3 73 0 0,-1 0 0 0 0,0 1 0 0 0,0-1 0 0 0,0 1-1 0 0,0-1 1 0 0,0 1 0 0 0,0 0 0 0 0,0 0 0 0 0,0 0 0 0 0,-1 0-1 0 0,1 0 1 0 0,0 1 0 0 0,-1-1 0 0 0,1 1 0 0 0,0-1 0 0 0,-1 1-1 0 0,1 0 1 0 0,-1 0 0 0 0,1 0 0 0 0,-1 0 0 0 0,1 0 0 0 0,0 1-1 0 0,-1-1 1 0 0,-3 2 0 0 0,-8 2-373 0 0,1 0 0 0 0,0 1-1 0 0,-14 8 1 0 0,19-9 15 0 0,-27 13 277 0 0,1 2 1 0 0,1 1-1 0 0,-32 25 1 0 0,43-28 243 0 0,1 1 1 0 0,1 1 0 0 0,1 2 0 0 0,-34 43-1 0 0,49-58-115 0 0,0 0 0 0 0,1 0 0 0 0,-1 1 0 0 0,1-1 0 0 0,1 1 0 0 0,-1 0 0 0 0,-2 13 0 0 0,5-18-60 0 0,-1 0 0 0 0,1-1 0 0 0,0 1 0 0 0,0-1 0 0 0,0 1 0 0 0,0 0 0 0 0,1-1 0 0 0,-1 1 0 0 0,0-1 0 0 0,1 1 0 0 0,-1-1 0 0 0,1 1 0 0 0,-1-1 0 0 0,1 1 0 0 0,0-1 0 0 0,1 3 0 0 0,-1-3-7 0 0,1 1 1 0 0,-1-1-1 0 0,1 0 1 0 0,-1 0-1 0 0,1 0 1 0 0,-1 0-1 0 0,1-1 1 0 0,0 1-1 0 0,-1 0 1 0 0,1-1-1 0 0,0 1 1 0 0,-1-1-1 0 0,1 1 1 0 0,0-1-1 0 0,0 0 1 0 0,0 0-1 0 0,-1 0 1 0 0,4 0-1 0 0,5-1 20 0 0,0 0 0 0 0,0 0 0 0 0,0-1 0 0 0,0 0 0 0 0,15-6 0 0 0,47-22 144 0 0,-65 27-176 0 0,16-10-279 0 0,0 0-1 0 0,31-24 0 0 0,7-4-267 0 0,-31 20-435 0 0,-28 20 776 0 0,-4 2-100 0 0,0 0 301 0 0,1 0 1 0 0,-1 0-1 0 0,1 0 0 0 0,0 0 1 0 0,-1 1-1 0 0,1-1 1 0 0,0 0-1 0 0,-2 3 1 0 0,0-1 26 0 0,-14 17 460 0 0,1 0 0 0 0,1 1 1 0 0,1 1-1 0 0,-23 46 0 0 0,15-18-6 0 0,-19 69 0 0 0,35-100-505 0 0,-1-1 0 0 0,-1-1 0 0 0,0 1-1 0 0,-1-1 1 0 0,-1-1 0 0 0,-14 19 0 0 0,16-25-636 0 0,0-1 0 0 0,-1 1 1 0 0,-12 9-1 0 0,5-10-2701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2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 8751 0 0,'2'-1'674'0'0,"5"-3"5083"0"0,-11 5-5504 0 0,0 0-1 0 0,0 0 1 0 0,0 0-1 0 0,1 1 1 0 0,-1 0 0 0 0,1-1-1 0 0,-1 1 1 0 0,-5 5 0 0 0,-2 0 42 0 0,-11 7-133 0 0,1 1 0 0 0,1 0 0 0 0,-20 21 0 0 0,13-12-90 0 0,-89 76-72 0 0,91-79-25 0 0,1 1 0 0 0,-27 34-1 0 0,40-43 15 0 0,2 0 1 0 0,0 0-1 0 0,0 1 0 0 0,1 0 0 0 0,1 1 0 0 0,-9 25 0 0 0,14-37 27 0 0,1 1 0 0 0,0-1 0 0 0,1 1 0 0 0,-1-1 0 0 0,1 1-1 0 0,-1 0 1 0 0,1-1 0 0 0,0 1 0 0 0,1-1 0 0 0,-1 1 0 0 0,0 0 0 0 0,1-1 0 0 0,0 1-1 0 0,0-1 1 0 0,0 1 0 0 0,0-1 0 0 0,1 0 0 0 0,-1 1 0 0 0,1-1 0 0 0,0 0 0 0 0,0 0 0 0 0,0 0-1 0 0,0 0 1 0 0,0-1 0 0 0,1 1 0 0 0,-1 0 0 0 0,1-1 0 0 0,0 0 0 0 0,0 0 0 0 0,0 0-1 0 0,0 0 1 0 0,4 2 0 0 0,3 1 64 0 0,1 0 1 0 0,0-1-1 0 0,0 0 0 0 0,0-1 1 0 0,0 0-1 0 0,1-1 0 0 0,-1 0 1 0 0,22 0-1 0 0,0-2 74 0 0,-1-2 0 0 0,1-1 0 0 0,-1-2 0 0 0,47-13-1 0 0,124-49 680 0 0,-162 53-727 0 0,-10 2-70 0 0,37-18 1 0 0,-57 24-65 0 0,-1 0 0 0 0,0 0 0 0 0,0-1 0 0 0,0-1 0 0 0,-1 1 0 0 0,16-17 0 0 0,-24 22 2 0 0,1 0-1 0 0,-1-1 0 0 0,1 1 1 0 0,-1 0-1 0 0,0 0 1 0 0,0-1-1 0 0,0 1 1 0 0,0-1-1 0 0,0 1 1 0 0,0-1-1 0 0,-1 1 0 0 0,1-1 1 0 0,-1 0-1 0 0,0 1 1 0 0,1-1-1 0 0,-1 1 1 0 0,-1-1-1 0 0,1 0 0 0 0,0 1 1 0 0,-1-1-1 0 0,1 1 1 0 0,-1-1-1 0 0,0 1 1 0 0,0-1-1 0 0,0 1 0 0 0,0-1 1 0 0,0 1-1 0 0,0 0 1 0 0,-1-1-1 0 0,1 1 1 0 0,-1 0-1 0 0,1 0 1 0 0,-1 0-1 0 0,0 0 0 0 0,0 1 1 0 0,0-1-1 0 0,0 0 1 0 0,0 1-1 0 0,0-1 1 0 0,-1 1-1 0 0,1 0 0 0 0,0 0 1 0 0,-1 0-1 0 0,1 0 1 0 0,-1 0-1 0 0,1 0 1 0 0,-1 1-1 0 0,0-1 0 0 0,1 1 1 0 0,-1 0-1 0 0,1 0 1 0 0,-4 0-1 0 0,-2 0 1 0 0,-1 1 0 0 0,0 0 0 0 0,1 0 0 0 0,0 1 0 0 0,-1 0 0 0 0,1 1 0 0 0,0-1-1 0 0,0 2 1 0 0,0-1 0 0 0,1 1 0 0 0,-1 0 0 0 0,1 1 0 0 0,0-1 0 0 0,0 2 0 0 0,0-1 0 0 0,1 1 0 0 0,0 0 0 0 0,0 0-1 0 0,-9 12 1 0 0,7-7 28 0 0,1 1-1 0 0,0 0 1 0 0,0 1-1 0 0,1 0 1 0 0,1 0-1 0 0,0 0 1 0 0,1 0-1 0 0,0 1 1 0 0,1-1-1 0 0,1 1 1 0 0,-1 19-1 0 0,3-29-158 0 0,0 0 1 0 0,0 0-1 0 0,0 0 0 0 0,1-1 0 0 0,-1 1 0 0 0,1 0 0 0 0,0-1 1 0 0,0 1-1 0 0,1 0 0 0 0,-1-1 0 0 0,1 0 0 0 0,2 5 1 0 0,2 0-6054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3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1 750 6823 0 0,'0'0'818'0'0,"3"11"990"0"0,8 84-409 0 0,1 12-144 0 0,26 140-445 0 0,-32-211-397 0 0,-3 1 1 0 0,-1 49 0 0 0,-12 74 174 0 0,3-59-155 0 0,8-9-304 0 0,0-56-66 0 0,-3 37 1 0 0,-2 19-136 0 0,5-82 72 0 0,0-2 0 0 0,7 34 136 0 0,-6-35-125 0 0,-1-4 42 0 0,2 3 11 0 0,-2-4 0 0 0,0-1-10 0 0,2 4-33 0 0,-1-3 50 0 0,3 1-87 0 0,6 0 409 0 0,-10-2-100 0 0,8 3-170 0 0,6 6 937 0 0,-14-9-851 0 0,1 2-142 0 0,-1-2-67 0 0,-1-1 0 0 0,1 1 0 0 0,0-1-1 0 0,-1 1 1 0 0,1-1 0 0 0,0 1 0 0 0,-1 0 0 0 0,1-1 0 0 0,-1 1-1 0 0,1 0 1 0 0,-1-1 0 0 0,1 1 0 0 0,-1 0 0 0 0,1-1 0 0 0,-1 1-1 0 0,1 1 1 0 0,4 12 34 0 0,-4-4 7 0 0,-1-6 40 0 0,-1-1-70 0 0,3 9 68 0 0,-1-10-72 0 0,2 23-4 0 0,-2-21-3 0 0,-1 0 0 0 0,0 0 0 0 0,0 0 0 0 0,-1 0 0 0 0,1 1 0 0 0,-2 3 0 0 0,-2 6 0 0 0,-12 25 0 0 0,15-37 0 0 0,-2 13 0 0 0,4-7 0 0 0,1 2 0 0 0,1-2 0 0 0,-1-4 0 0 0,-1 1 1 0 0,-1-1-1 0 0,1 0 0 0 0,0 1 0 0 0,-1-1 1 0 0,0 1-1 0 0,0-1 0 0 0,-1 1 0 0 0,1-1 1 0 0,-1 0-1 0 0,0 1 0 0 0,0-1 0 0 0,0 0 1 0 0,0 0-1 0 0,-4 7 0 0 0,2-2 7 0 0,-3 1 37 0 0,4-7-43 0 0,0 0 0 0 0,1 0-1 0 0,-1 0 1 0 0,1 0 0 0 0,-1 1 0 0 0,1-1 0 0 0,0 0 0 0 0,0 1 0 0 0,0 5 0 0 0,-1-1 10 0 0,0 26 106 0 0,1-24-117 0 0,-1 0 0 0 0,2-2 11 0 0,0-6 106 0 0,11-16-53 0 0,5-16-134 0 0,-1-1 0 0 0,-1 0 0 0 0,-2-1-1 0 0,10-44 1 0 0,11-28-71 0 0,38-93 129 0 0,-62 167-1 0 0,-2 0 1 0 0,-1 0-1 0 0,-1 0 0 0 0,0-33 0 0 0,3-57 13 0 0,-2 67 0 0 0,1 1 0 0 0,25-85 0 0 0,-3 44 72 0 0,19-112 0 0 0,1-66 56 0 0,-26 177-128 0 0,-2 10 0 0 0,8-26 99 0 0,-12 51-38 0 0,16-87-61 0 0,-23 91 0 0 0,-2 3 12 0 0,-7 50 52 0 0,24-57 28 0 0,-22 52-92 0 0,-2 0-16 0 0,5-22-160 0 0,2-23 176 0 0,-6 43 2 0 0,-1 4 14 0 0,0 0-1 0 0,-1 0 1 0 0,1-1 0 0 0,-1-6-1 0 0,0 10-79 0 0,1-2 38 0 0,0 1-17 0 0,0-1 20 0 0,-1 3-35 0 0,2 2 3 0 0,5 3 44 0 0,4 3 11 0 0,-11-7 0 0 0,24 5 0 0 0,-8 0 0 0 0,-10-2 0 0 0,0-1 0 0 0,0 0 0 0 0,1 0 0 0 0,6 0 0 0 0,-1 0 0 0 0,-1 0 0 0 0,0-1 0 0 0,1 0 0 0 0,12 0 0 0 0,19 0 0 0 0,-23 0 0 0 0,0-1 0 0 0,35-4 0 0 0,33-4 0 0 0,-55 4 0 0 0,0 2 0 0 0,39 3 0 0 0,-33 3-41 0 0,28 0 18 0 0,15-5 30 0 0,87 2-315 0 0,-115 5 177 0 0,-32-3 103 0 0,21 0 0 0 0,19-4 32 0 0,55 1-90 0 0,-98 0 53 0 0,1 0 1 0 0,22-5 0 0 0,-9 1 11 0 0,-21 2 21 0 0,17-1 0 0 0,1 1 0 0 0,-1 1 0 0 0,34 3 0 0 0,-25 1 3 0 0,1-2-1 0 0,-1-2 1 0 0,52-7-1 0 0,14-1-186 0 0,69 7 270 0 0,-92 4-69 0 0,8-1 20 0 0,25-11-28 0 0,89-5 56 0 0,-155 16-65 0 0,48-2 0 0 0,120 2 33 0 0,-164 2 109 0 0,44-5-72 0 0,17 0-59 0 0,-83 4 43 0 0,63 7 164 0 0,-11 10-136 0 0,-26-5-36 0 0,-26-8-70 0 0,1-1 0 0 0,59 2 0 0 0,81-16-56 0 0,-6-4 296 0 0,-136 9-139 0 0,1 2 0 0 0,0 1 0 0 0,0 1-1 0 0,37 5 1 0 0,-37-3-77 0 0,-24-3 0 0 0,1 2 0 0 0,-1-1 0 0 0,10 2 0 0 0,23 6 13 0 0,0-3 0 0 0,1 0 0 0 0,0-3-1 0 0,79-5 1 0 0,-29 0 40 0 0,14-2 33 0 0,47-1 104 0 0,-121 6-159 0 0,19 3-31 0 0,69 11 0 0 0,-33-2 0 0 0,-50-11-1 0 0,8-2 13 0 0,-42 1 5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3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51 3223 0 0,'-12'-14'14168'0'0,"27"12"-14200"0"0,19-7 913 0 0,20-4-66 0 0,-18 7-1113 0 0,-1 2 0 0 0,1 1-1 0 0,61 4 1 0 0,-79 0-1167 0 0,-1 0-381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180 245 8287 0 0,'0'0'639'0'0,"-1"1"-214"0"0,-49 36 5713 0 0,-31 16-3438 0 0,66-43-2312 0 0,-16 13 1 0 0,30-22-28 0 0,11-7-199 0 0,-7 3-121 0 0,163-128 452 0 0,-105 84-453 0 0,89-64-111 0 0,-132 100 171 0 0,0 1-1 0 0,1 0 1 0 0,0 1-1 0 0,1 2 1 0 0,0 0-1 0 0,36-8 1 0 0,-53 14-58 0 0,0 0 1 0 0,1 1 0 0 0,-1 0 0 0 0,0 0 0 0 0,1 0 0 0 0,-1 0 0 0 0,0 0 0 0 0,0 0 0 0 0,1 1 0 0 0,5 1 0 0 0,-8-1-32 0 0,1 0 0 0 0,-1 0 1 0 0,1 0-1 0 0,-1 0 0 0 0,0 0 1 0 0,1 0-1 0 0,-1 0 0 0 0,0 0 0 0 0,0 1 1 0 0,0-1-1 0 0,0 0 0 0 0,0 1 1 0 0,0-1-1 0 0,0 1 0 0 0,0-1 0 0 0,0 1 1 0 0,-1 0-1 0 0,1-1 0 0 0,-1 1 1 0 0,1-1-1 0 0,-1 1 0 0 0,0 2 1 0 0,1 5 36 0 0,0 0 1 0 0,-1 0 0 0 0,0 0 0 0 0,-1-1-1 0 0,1 1 1 0 0,-2 0 0 0 0,-2 12 0 0 0,-23 59 184 0 0,24-73-227 0 0,-8 23 41 0 0,1 1 0 0 0,-9 39 0 0 0,16-55-70 0 0,3-14-97 0 0,-1 13-512 0 0,11-15-5665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3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7367 0 0,'0'0'8087'0'0,"2"2"-7500"0"0,2 1-389 0 0,0-1 0 0 0,1 1 1 0 0,-1-1-1 0 0,1 0 0 0 0,0 0 1 0 0,-1 0-1 0 0,1-1 0 0 0,0 1 1 0 0,0-1-1 0 0,0 0 0 0 0,0-1 1 0 0,0 1-1 0 0,0-1 0 0 0,10-1 1 0 0,9-1 407 0 0,45-11 0 0 0,-45 7-399 0 0,193-25 555 0 0,-101 16-2853 0 0,-99 13 576 0 0,-2 0-69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4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2759 0 0,'0'0'16324'0'0,"12"-4"-15200"0"0,-2 2 85 0 0,-9 2-1184 0 0,-1 0 1 0 0,0 0-1 0 0,0 0 0 0 0,0 0 1 0 0,0 0-1 0 0,1 0 0 0 0,-1 0 1 0 0,0 0-1 0 0,0 1 0 0 0,0-1 1 0 0,0 0-1 0 0,1 0 0 0 0,-1 0 1 0 0,0 0-1 0 0,0 0 0 0 0,0 0 1 0 0,0 1-1 0 0,0-1 0 0 0,0 0 1 0 0,1 0-1 0 0,-1 0 0 0 0,0 0 1 0 0,0 0-1 0 0,0 1 0 0 0,0-1 1 0 0,0 0-1 0 0,0 0 1 0 0,0 0-1 0 0,0 1 0 0 0,0-1 1 0 0,-5 22 443 0 0,4-20-485 0 0,-11 24 275 0 0,0-4-147 0 0,30-34-59 0 0,76-59-554 0 0,-94 71 500 0 0,0 0 0 0 0,0 0 0 0 0,0 0 0 0 0,0 0-1 0 0,0 0 1 0 0,0 0 0 0 0,0 0 0 0 0,0 0 0 0 0,0 1 0 0 0,0-1 0 0 0,1 0 0 0 0,-1 0 0 0 0,0 0 0 0 0,0 0 0 0 0,0 0 0 0 0,0 0-1 0 0,0 0 1 0 0,0 0 0 0 0,0 0 0 0 0,0 0 0 0 0,0 0 0 0 0,0 0 0 0 0,0 0 0 0 0,0 0 0 0 0,0 0 0 0 0,0 0 0 0 0,0 0 0 0 0,0 0 0 0 0,0 0-1 0 0,0 0 1 0 0,0 0 0 0 0,0 0 0 0 0,0 0 0 0 0,0 0 0 0 0,0 0 0 0 0,0 0 0 0 0,1 0 0 0 0,-1 0 0 0 0,0 0 0 0 0,0 0 0 0 0,0 0 0 0 0,0 0-1 0 0,0 0 1 0 0,0 0 0 0 0,0 0 0 0 0,0 0 0 0 0,0 0 0 0 0,0 0 0 0 0,0 0 0 0 0,0 0 0 0 0,0 0 0 0 0,-4 8 33 0 0,-7 8 77 0 0,5-8-66 0 0,3-4-36 0 0,0 0-1 0 0,0 0 1 0 0,0 1-1 0 0,0-1 1 0 0,1 1-1 0 0,0 0 1 0 0,0 0-1 0 0,-2 6 0 0 0,4-10-72 0 0,15 9-1186 0 0,-2-9 15 0 0,2-3-61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159 171 5063 0 0,'0'0'232'0'0,"-1"-1"-13"0"0,-2-2 198 0 0,3 3-172 0 0,-1-1 0 0 0,1 1 0 0 0,0-1 0 0 0,0 1 0 0 0,0-1 0 0 0,-1 1 0 0 0,1-1-1 0 0,0 1 1 0 0,0-1 0 0 0,0 1 0 0 0,0-1 0 0 0,0 0 0 0 0,0 1 0 0 0,0-1 0 0 0,0 1-1 0 0,0-1 1 0 0,0 1 0 0 0,0-1 0 0 0,0 1 0 0 0,1-1 0 0 0,-1 1 0 0 0,0-1 0 0 0,0 1-1 0 0,0-1 1 0 0,1 0 0 0 0,7-11 2971 0 0,2 4-2875 0 0,1 0 0 0 0,0 1 0 0 0,1 0 0 0 0,-1 1 0 0 0,1 0 0 0 0,0 0 0 0 0,18-4 0 0 0,-5 0-64 0 0,26-10 534 0 0,0 2 0 0 0,59-13 1 0 0,-103 30-653 0 0,0 0 1 0 0,0 0-1 0 0,0 1 1 0 0,0 0-1 0 0,-1 0 1 0 0,1 0-1 0 0,12 3 0 0 0,-19-2-149 0 0,1-1 0 0 0,-1 1 0 0 0,1-1 0 0 0,-1 1 0 0 0,0-1-1 0 0,1 1 1 0 0,-1-1 0 0 0,0 1 0 0 0,1 0 0 0 0,-1-1 0 0 0,0 1-1 0 0,0-1 1 0 0,0 1 0 0 0,1 0 0 0 0,-1-1 0 0 0,0 1 0 0 0,0-1-1 0 0,0 1 1 0 0,0 0 0 0 0,0-1 0 0 0,0 2 0 0 0,0-1 11 0 0,0 3-20 0 0,0 1 1 0 0,-1 0-1 0 0,1 0 0 0 0,-1-1 1 0 0,0 1-1 0 0,0 0 1 0 0,0-1-1 0 0,-1 1 0 0 0,1-1 1 0 0,-1 0-1 0 0,0 1 1 0 0,0-1-1 0 0,-1 0 0 0 0,0 0 1 0 0,-2 4-1 0 0,-6 5 2 0 0,0 0 1 0 0,-24 20-1 0 0,-52 38-306 0 0,-116 71 1 0 0,174-122 208 0 0,0-2-69 0 0,1 2 0 0 0,2 1 0 0 0,0 1-1 0 0,-25 28 1 0 0,49-47 128 0 0,-1 0 0 0 0,1 0 0 0 0,0 0-1 0 0,0 1 1 0 0,0-1 0 0 0,1 0 0 0 0,-1 1 0 0 0,1 0-1 0 0,-2 4 1 0 0,4 1-25 0 0,1-7 79 0 0,-1 0 0 0 0,1 0-1 0 0,0-1 1 0 0,0 1 0 0 0,0-1 0 0 0,-1 0 0 0 0,1 1-1 0 0,1-1 1 0 0,-1 0 0 0 0,0 0 0 0 0,0 0-1 0 0,0 0 1 0 0,3 0 0 0 0,2 1 96 0 0,0-1 0 0 0,-1 1 0 0 0,11 0 0 0 0,52-2 888 0 0,112-12 0 0 0,-59-4-504 0 0,-112 14-1676 0 0,-1-1 1 0 0,1 0-1 0 0,0 0 0 0 0,15-9 0 0 0,-16 8 509 0 0,1-1-1188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95 12695 0 0,'0'0'580'0'0,"-2"0"-10"0"0,-5 1 2542 0 0,9-2-2524 0 0,20-9-74 0 0,0 1 1 0 0,1 1 0 0 0,0 1-1 0 0,34-7 1 0 0,-11 4-154 0 0,-26 4-222 0 0,88-18 577 0 0,-91 21-533 0 0,-1 1 0 0 0,1 1 0 0 0,0 0-1 0 0,25 3 1 0 0,-39-2-156 0 0,1 1-1 0 0,0 0 0 0 0,0 0 1 0 0,-1 0-1 0 0,1 0 0 0 0,-1 0 0 0 0,1 1 1 0 0,3 2-1 0 0,-6-4-22 0 0,0 1 0 0 0,0 0 0 0 0,0-1 0 0 0,-1 1 0 0 0,1 0 0 0 0,0-1 0 0 0,0 1 0 0 0,-1 0 0 0 0,1 0 0 0 0,-1 0 1 0 0,1-1-1 0 0,-1 1 0 0 0,1 0 0 0 0,-1 0 0 0 0,1 0 0 0 0,-1 0 0 0 0,0 0 0 0 0,0 0 0 0 0,1 0 0 0 0,-1 0 0 0 0,0 0 0 0 0,0 0 0 0 0,0 0 0 0 0,0 0 0 0 0,0 0 1 0 0,0 0-1 0 0,0 0 0 0 0,-1 0 0 0 0,1 0 0 0 0,0 0 0 0 0,0 0 0 0 0,-1 0 0 0 0,1 0 0 0 0,-1 0 0 0 0,0 1 0 0 0,-2 4 2 0 0,-1-1 0 0 0,1 1-1 0 0,-1-1 1 0 0,-1 0 0 0 0,1-1 0 0 0,-1 1-1 0 0,1-1 1 0 0,-7 5 0 0 0,-47 28 64 0 0,42-27-64 0 0,-140 79-393 0 0,30-19 78 0 0,122-67 313 0 0,0-1 1 0 0,1 0-1 0 0,-1 1 0 0 0,0 0 1 0 0,1 0-1 0 0,0 0 0 0 0,0 0 0 0 0,0 1 1 0 0,0-1-1 0 0,0 1 0 0 0,1 0 0 0 0,0-1 1 0 0,-1 1-1 0 0,1 0 0 0 0,1 1 1 0 0,-1-1-1 0 0,1 0 0 0 0,-1 0 0 0 0,1 1 1 0 0,0-1-1 0 0,1 1 0 0 0,-1-1 1 0 0,1 1-1 0 0,0-1 0 0 0,0 0 0 0 0,0 1 1 0 0,1-1-1 0 0,1 8 0 0 0,-1-9 58 0 0,0 0 0 0 0,1 0 0 0 0,-1 0-1 0 0,1 0 1 0 0,-1 0 0 0 0,1-1 0 0 0,0 1 0 0 0,0 0-1 0 0,0-1 1 0 0,1 0 0 0 0,-1 1 0 0 0,1-1 0 0 0,-1 0-1 0 0,1 0 1 0 0,0 0 0 0 0,-1-1 0 0 0,1 1 0 0 0,0-1-1 0 0,0 1 1 0 0,0-1 0 0 0,1 0 0 0 0,3 1-1 0 0,4-2 66 0 0,-1 0 0 0 0,1 0-1 0 0,0-1 1 0 0,-1-1 0 0 0,12-2-1 0 0,1-1-16 0 0,116-23 224 0 0,-9 2-1667 0 0,-128 26 884 0 0,3-1-19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89 7831 0 0,'1'-2'7187'0'0,"1"-1"-6991"0"0,0-1 1 0 0,0 1-1 0 0,1-1 1 0 0,-1 1-1 0 0,1 0 1 0 0,0 0-1 0 0,0 0 1 0 0,0 0-1 0 0,0 0 1 0 0,0 1-1 0 0,0 0 1 0 0,1-1-1 0 0,-1 1 1 0 0,1 0-1 0 0,0 1 1 0 0,0-1-1 0 0,-1 1 1 0 0,6-2-1 0 0,6-1 147 0 0,16-4 404 0 0,0 0-1 0 0,0 2 1 0 0,48-3-1 0 0,-64 9-615 0 0,2-1 168 0 0,34 3 0 0 0,-47-2-269 0 0,0 1 1 0 0,0-1 0 0 0,0 1 0 0 0,0 0 0 0 0,0 0 0 0 0,-1 1-1 0 0,1-1 1 0 0,0 1 0 0 0,-1 0 0 0 0,1 0 0 0 0,-1 0 0 0 0,1 1-1 0 0,-1-1 1 0 0,3 4 0 0 0,1 2 22 0 0,-4 2-42 0 0,-3-7-7 0 0,-1 0-1 0 0,1 0 1 0 0,0 0-1 0 0,-1 0 1 0 0,0 0 0 0 0,0 0-1 0 0,0-1 1 0 0,0 1-1 0 0,0 0 1 0 0,0-1 0 0 0,-1 1-1 0 0,1 0 1 0 0,-1-1-1 0 0,0 0 1 0 0,0 1-1 0 0,0-1 1 0 0,0 0 0 0 0,-4 4-1 0 0,-4 2 14 0 0,0 0 0 0 0,-1-1 0 0 0,-10 6 0 0 0,-6 2-22 0 0,-213 134-182 0 0,227-140 185 0 0,1-1-7 0 0,-1 1 0 0 0,1 1 1 0 0,1 0-1 0 0,0 0 0 0 0,0 1 0 0 0,-16 22 0 0 0,22-23 9 0 0,5-2 0 0 0,1-7 5 0 0,1 1 0 0 0,-1-1 0 0 0,1 0 1 0 0,-1 0-1 0 0,1 0 0 0 0,-1 0 0 0 0,1 0 0 0 0,0 0 0 0 0,0 0 0 0 0,-1 0 0 0 0,1-1 0 0 0,0 1 1 0 0,0 0-1 0 0,3-1 0 0 0,30 6 114 0 0,-35-6-116 0 0,39 3 219 0 0,-1-2-1 0 0,1-2 1 0 0,38-5 0 0 0,114-25 658 0 0,-138 22-589 0 0,-11 0-185 0 0,-18 4-21 0 0,1 0-1 0 0,41-1 0 0 0,-47 7-82 0 0,-17 1-20 0 0,-1-2-105 0 0,3 11-546 0 0,-3-10 548 0 0,-1 0-1 0 0,1-1 1 0 0,-1 1-1 0 0,1 0 1 0 0,-1 0 0 0 0,1 0-1 0 0,-1-1 1 0 0,0 1 0 0 0,0 0-1 0 0,1 0 1 0 0,-1 0-1 0 0,0 0 1 0 0,0 0 0 0 0,0-1-1 0 0,0 1 1 0 0,0 0-1 0 0,0 0 1 0 0,0 0 0 0 0,0 0-1 0 0,-1 1 1 0 0,-2 7-1866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7:5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9615 0 0,'0'0'868'0'0,"-8"3"-360"0"0,-13 1 372 0 0,16-3-685 0 0,1 0 0 0 0,-1 0 1 0 0,1 0-1 0 0,-9 3 0 0 0,-8 6 65 0 0,0 1-1 0 0,0 1 1 0 0,1 0 0 0 0,0 2-1 0 0,1 0 1 0 0,1 1-1 0 0,0 1 1 0 0,2 0 0 0 0,-24 29-1 0 0,32-36-120 0 0,0 1 0 0 0,-1-1 0 0 0,0-1 0 0 0,-1 0 0 0 0,0 0 1 0 0,-17 9-1 0 0,-70 31 461 0 0,16-9-188 0 0,55-25-300 0 0,0 1 1 0 0,1 1-1 0 0,1 2 1 0 0,-32 29-1 0 0,55-45-73 0 0,-2 3-12 0 0,1 4 51 0 0,3-7-49 0 0,-1 0 0 0 0,0-1 0 0 0,1 1 0 0 0,-1-1 0 0 0,1 1 0 0 0,-1 0 0 0 0,1-1 0 0 0,0 1 0 0 0,0-1 0 0 0,0 0 0 0 0,0 1 0 0 0,0-1 0 0 0,0 0 0 0 0,0 1 0 0 0,0-1 0 0 0,0 0 0 0 0,2 1 0 0 0,15 8 446 0 0,-1-1 1 0 0,1-2 0 0 0,25 9 0 0 0,60 11 523 0 0,-83-23-897 0 0,1-1 0 0 0,0-1-1 0 0,0-1 1 0 0,0 0 0 0 0,0-2-1 0 0,30-4 1 0 0,11-6 195 0 0,89-29 1 0 0,-141 36-301 0 0,0 0-1 0 0,-1 0 1 0 0,0-1 0 0 0,0 0-1 0 0,0 0 1 0 0,0-1 0 0 0,-1-1-1 0 0,0 1 1 0 0,0-1 0 0 0,-1 0 0 0 0,0-1-1 0 0,0 0 1 0 0,-1 0 0 0 0,0-1-1 0 0,0 1 1 0 0,-1-1 0 0 0,0 0-1 0 0,-1-1 1 0 0,0 1 0 0 0,5-19-1 0 0,-8 26-24 0 0,-1 0-1 0 0,1 0 0 0 0,-1 0 1 0 0,0 1-1 0 0,0-1 0 0 0,0 0 1 0 0,0 0-1 0 0,0 0 1 0 0,-1 0-1 0 0,1 0 0 0 0,-1 0 1 0 0,1 0-1 0 0,-1 0 0 0 0,1 1 1 0 0,-1-1-1 0 0,0 0 0 0 0,0 0 1 0 0,0 1-1 0 0,0-1 0 0 0,0 1 1 0 0,0-1-1 0 0,-1 1 0 0 0,1-1 1 0 0,0 1-1 0 0,-1 0 0 0 0,1-1 1 0 0,-1 1-1 0 0,1 0 0 0 0,-1 0 1 0 0,0 0-1 0 0,0 0 0 0 0,1 1 1 0 0,-3-2-1 0 0,0 1 13 0 0,-1-1 0 0 0,1 1-1 0 0,0 0 1 0 0,0 1 0 0 0,-1-1 0 0 0,1 1 0 0 0,0-1-1 0 0,-1 1 1 0 0,1 1 0 0 0,-1-1 0 0 0,1 1 0 0 0,0-1 0 0 0,-1 1-1 0 0,-3 2 1 0 0,-31 10 6 0 0,22-8-17 0 0,0 1 0 0 0,-18 8 1 0 0,30-11 41 0 0,1 0 1 0 0,-1 0 0 0 0,0 0 0 0 0,1 0 0 0 0,0 1 0 0 0,-1-1 0 0 0,2 1 0 0 0,-1 0 0 0 0,0 1-1 0 0,1-1 1 0 0,-4 6 0 0 0,2 0-45 0 0,0 0 0 0 0,0 1 1 0 0,1 0-1 0 0,0 0 0 0 0,1 1 0 0 0,0-1 0 0 0,1 0 0 0 0,0 1 0 0 0,1 0 1 0 0,1-1-1 0 0,-1 1 0 0 0,2 0 0 0 0,0-1 0 0 0,0 1 0 0 0,1 0 0 0 0,6 21 1 0 0,-6-31-1840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369 244 12895 0 0,'0'0'1172'0'0,"-10"0"204"0"0,9 0-1208 0 0,-1 0-1 0 0,1 0 1 0 0,0 0-1 0 0,0 0 1 0 0,-1 0-1 0 0,1 0 1 0 0,0 0 0 0 0,0-1-1 0 0,-1 1 1 0 0,1 0-1 0 0,0-1 1 0 0,0 1-1 0 0,0-1 1 0 0,-1 1-1 0 0,1-1 1 0 0,0 0-1 0 0,0 1 1 0 0,0-1-1 0 0,0 0 1 0 0,0 0 0 0 0,0 0-1 0 0,0 0 1 0 0,1 0-1 0 0,-1 0 1 0 0,-1-1-1 0 0,2 1 183 0 0,2-7-12 0 0,19-48-11 0 0,-15 44-383 0 0,-1 1 1 0 0,-1-1-1 0 0,0 1 0 0 0,-1-1 0 0 0,0 0 0 0 0,2-17 0 0 0,-4 22 7 0 0,-1 4 35 0 0,1 1 1 0 0,-1-1 0 0 0,0 1-1 0 0,0-1 1 0 0,0 0-1 0 0,0 1 1 0 0,-1-1-1 0 0,1 1 1 0 0,-2-4-1 0 0,2 5 7 0 0,0-1 0 0 0,-1 1 0 0 0,1-1 0 0 0,-1 1 0 0 0,1-1 0 0 0,-1 1 1 0 0,0 0-1 0 0,0-1 0 0 0,1 1 0 0 0,-1 0 0 0 0,0 0 0 0 0,0 0 0 0 0,0-1 0 0 0,0 1 0 0 0,-1 0 0 0 0,1 0 0 0 0,0 0 0 0 0,0 1 0 0 0,-1-1 0 0 0,1 0 0 0 0,0 0 0 0 0,-1 1 0 0 0,1-1 0 0 0,-1 1 0 0 0,1-1 0 0 0,-1 1 1 0 0,1 0-1 0 0,-1-1 0 0 0,1 1 0 0 0,-1 0 0 0 0,1 0 0 0 0,-1 0 0 0 0,1 0 0 0 0,-4 1 0 0 0,-3 0-32 0 0,-1 0 0 0 0,0 1-1 0 0,0 0 1 0 0,-11 5 0 0 0,20-7 38 0 0,-20 7-4 0 0,1 2 0 0 0,-1 0 0 0 0,2 1 0 0 0,0 0 0 0 0,0 2 0 0 0,1 0 0 0 0,-27 25 0 0 0,33-26 76 0 0,0 1 1 0 0,0 0-1 0 0,1 0 0 0 0,1 1 0 0 0,0 0 1 0 0,1 1-1 0 0,0 0 0 0 0,1 0 1 0 0,1 1-1 0 0,-9 28 0 0 0,14-39-37 0 0,0 1 0 0 0,0 0 0 0 0,0-1-1 0 0,1 1 1 0 0,0 0 0 0 0,0 0 0 0 0,0 0 0 0 0,1-1 0 0 0,-1 1-1 0 0,1 0 1 0 0,0-1 0 0 0,1 1 0 0 0,-1 0 0 0 0,3 4 0 0 0,-2-6-6 0 0,-1 0 0 0 0,1-1 0 0 0,0 1 0 0 0,0-1 0 0 0,0 1 0 0 0,0-1 0 0 0,0 0 0 0 0,0 0 0 0 0,1 0 0 0 0,-1 0 1 0 0,1 0-1 0 0,-1-1 0 0 0,1 1 0 0 0,0-1 0 0 0,0 0 0 0 0,-1 1 0 0 0,1-1 0 0 0,0-1 0 0 0,0 1 0 0 0,0 0 0 0 0,0-1 0 0 0,6 1 1 0 0,2-1 30 0 0,0 0 0 0 0,0-1 1 0 0,0 0-1 0 0,0-1 1 0 0,-1 0-1 0 0,1 0 1 0 0,-1-1-1 0 0,13-6 1 0 0,-15 6-80 0 0,-1-1 1 0 0,1 1-1 0 0,-1-2 1 0 0,0 1 0 0 0,0-1-1 0 0,-1 0 1 0 0,0 0 0 0 0,0-1-1 0 0,0 1 1 0 0,0-1 0 0 0,7-11-1 0 0,-10 12 23 0 0,0 1-17 0 0,-1 0 1 0 0,1-1 0 0 0,-1 0-1 0 0,0 0 1 0 0,0 1 0 0 0,0-1-1 0 0,-1-1 1 0 0,2-9 0 0 0,-1 10 18 0 0,-2 3 70 0 0,-1 4-56 0 0,0-1 0 0 0,0 1 1 0 0,0-1-1 0 0,0 1 0 0 0,0-1 1 0 0,0 1-1 0 0,0 0 0 0 0,0 2 0 0 0,0 0 13 0 0,-58 136 382 0 0,3-3-353 0 0,-78 127 248 0 0,130-258-309 0 0,-10 25 83 0 0,13-30-162 0 0,15-8-1402 0 0,1-4 574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5063 0 0,'0'0'8195'0'0,"0"2"-7614"0"0,-5 13-75 0 0,1 1 0 0 0,-2-1-1 0 0,0 0 1 0 0,-1 0 0 0 0,-1-1-1 0 0,-12 19 1 0 0,6-10-244 0 0,-12 29 0 0 0,-4 19-70 0 0,3 3 0 0 0,-22 101 0 0 0,47-165-213 0 0,2-8-96 0 0,5-10-1930 0 0,1-3 432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63 341 1375 0 0,'-8'3'347'0'0,"4"-2"271"0"0,1 1 477 0 0,-1-1 0 0 0,1 0 0 0 0,0 1 1 0 0,0-1-1 0 0,0 1 0 0 0,0 0 0 0 0,-6 6 7041 0 0,-3-32-7024 0 0,10 17-1094 0 0,0 0 0 0 0,1-1-1 0 0,0 0 1 0 0,0 1 0 0 0,0-1 0 0 0,1 0 0 0 0,1 1 0 0 0,-1-1 0 0 0,1 0 0 0 0,0 1-1 0 0,1-1 1 0 0,0 1 0 0 0,0-1 0 0 0,4-7 0 0 0,0-1-16 0 0,2 1 0 0 0,0 0 1 0 0,0 0-1 0 0,1 0 0 0 0,15-16 0 0 0,-16 21-2 0 0,1 1-1 0 0,0 0 1 0 0,0 1-1 0 0,1 0 1 0 0,0 0 0 0 0,1 1-1 0 0,-1 0 1 0 0,1 1-1 0 0,1 0 1 0 0,19-7-1 0 0,-14 8 118 0 0,0 0-1 0 0,-1 2 1 0 0,1 0 0 0 0,0 1-1 0 0,1 0 1 0 0,-1 1 0 0 0,23 3-1 0 0,-14-1 90 0 0,33 4 189 0 0,-52-4-355 0 0,-1 1 0 0 0,0 0 0 0 0,1-1 0 0 0,-1 2 0 0 0,0-1-1 0 0,0 1 1 0 0,6 4 0 0 0,-10-7-25 0 0,2 2 6 0 0,3 12 7 0 0,-6-10-19 0 0,0 0-1 0 0,0 0 0 0 0,-1 1 1 0 0,1-1-1 0 0,-1 0 0 0 0,0 0 1 0 0,0 0-1 0 0,0 1 1 0 0,-1-1-1 0 0,0 0 0 0 0,1 0 1 0 0,-2 0-1 0 0,1 0 1 0 0,0 0-1 0 0,-1 0 0 0 0,1 0 1 0 0,-1 0-1 0 0,0 0 0 0 0,-1-1 1 0 0,-3 6-1 0 0,-1-1 14 0 0,0 0 0 0 0,0 0 0 0 0,-1-1 0 0 0,1 0 0 0 0,-2-1 0 0 0,1 0 0 0 0,-12 7 0 0 0,-5-1-22 0 0,1-1 0 0 0,-30 9 0 0 0,-21 10 0 0 0,24-9-15 0 0,27-12-6 0 0,0 2 0 0 0,-27 15 0 0 0,50-25-49 0 0,2-3 39 0 0,0 0-1 0 0,1 1 0 0 0,-1-1 1 0 0,0 1-1 0 0,1-1 0 0 0,-1 1 1 0 0,1-1-1 0 0,0 1 0 0 0,-1 0 1 0 0,1 0-1 0 0,0-1 1 0 0,2 0-1 0 0,-1 1-17 0 0,12-10-1143 0 0,20-17-1 0 0,-22 17-5590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49 138 7423 0 0,'0'0'675'0'0,"-9"2"-542"0"0,-3 5 2157 0 0,10-5-1652 0 0,-1-1 1 0 0,1 0-1 0 0,0 1 0 0 0,-1-1 1 0 0,1 0-1 0 0,-1 0 0 0 0,1-1 1 0 0,-1 1-1 0 0,-3 0 1 0 0,16-16 241 0 0,-4 6-827 0 0,0 1 0 0 0,1-1 1 0 0,-1 2-1 0 0,2-1 0 0 0,-1 0 1 0 0,1 1-1 0 0,0 1 1 0 0,11-8-1 0 0,5 0 69 0 0,-1 1 0 0 0,27-10 0 0 0,-43 20-106 0 0,2 0-1 0 0,-1 0 1 0 0,0 1-1 0 0,0 0 1 0 0,10-1 0 0 0,-17 3 6 0 0,-1 0 1 0 0,1-1-1 0 0,0 1 1 0 0,-1 0 0 0 0,1 0-1 0 0,0 1 1 0 0,-1-1 0 0 0,1 0-1 0 0,0 0 1 0 0,-1 0 0 0 0,1 0-1 0 0,-1 0 1 0 0,1 1 0 0 0,0-1-1 0 0,-1 0 1 0 0,1 0-1 0 0,-1 1 1 0 0,1-1 0 0 0,-1 1-1 0 0,1-1 1 0 0,-1 0 0 0 0,1 1-1 0 0,-1-1 1 0 0,1 2 0 0 0,0-1 10 0 0,0 1 1 0 0,0 0 0 0 0,0 0 0 0 0,0 0 0 0 0,0-1-1 0 0,0 1 1 0 0,-1 0 0 0 0,1 3 0 0 0,1 4 141 0 0,-1 0 1 0 0,-1 15 0 0 0,0-22-123 0 0,0 4 53 0 0,0 0-1 0 0,1 0 1 0 0,-1 0 0 0 0,4 10-1 0 0,-4-14 23 0 0,8 6 127 0 0,-6-6-210 0 0,1 0-1 0 0,0 0 1 0 0,0 0 0 0 0,1 0 0 0 0,-1 0-1 0 0,0 0 1 0 0,1-1 0 0 0,-1 0 0 0 0,1 0-1 0 0,-1 0 1 0 0,8 1 0 0 0,-5-1 3 0 0,1-1 0 0 0,0 0 1 0 0,0 0-1 0 0,-1 0 0 0 0,1-1 0 0 0,6-2 0 0 0,8-3-27 0 0,0-1 1 0 0,-1 0-1 0 0,20-11 0 0 0,-36 16-37 0 0,86-41-3246 0 0,-89 42 2612 0 0,8 0-2012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29 15343 0 0,'1'-1'109'0'0,"5"-6"100"0"0,16-13 2745 0 0,-23 35-1974 0 0,0-4-732 0 0,-2 1-1 0 0,1-1 1 0 0,-2 0-1 0 0,-8 21 1 0 0,-26 42 495 0 0,21-42-448 0 0,-81 162 595 0 0,-47 88-598 0 0,-19-10-215 0 0,42-89-209 0 0,120-180-2 0 0,-1 1 0 0 0,1-1 0 0 0,-1 0 0 0 0,0 0 0 0 0,0 0 0 0 0,-5 4 0 0 0,7-6-343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6447 0 0,'0'0'6135'0'0,"-2"0"-5486"0"0,-11 8-184 0 0,0 1 1 0 0,1 0-1 0 0,-17 15 0 0 0,-16 12 122 0 0,-35 26-208 0 0,67-52-282 0 0,0 0 1 0 0,1 1-1 0 0,0 0 1 0 0,1 1 0 0 0,1 0-1 0 0,-16 23 1 0 0,21-26 40 0 0,0 0 1 0 0,1 0 0 0 0,0 0-1 0 0,0 0 1 0 0,1 1 0 0 0,0 0-1 0 0,1-1 1 0 0,0 1 0 0 0,1 0-1 0 0,0 0 1 0 0,0 0 0 0 0,2 11-1 0 0,-1-13-25 0 0,1 1 1 0 0,0-1-1 0 0,0 1 0 0 0,1-1 0 0 0,0 1 0 0 0,1-1 0 0 0,0 0 0 0 0,4 8 0 0 0,-5-11-55 0 0,1-1-1 0 0,0 1 1 0 0,0-1-1 0 0,1 0 1 0 0,-1 0-1 0 0,1 0 1 0 0,0-1-1 0 0,0 1 1 0 0,0-1-1 0 0,0 0 0 0 0,1 0 1 0 0,-1-1-1 0 0,1 1 1 0 0,7 2-1 0 0,-4-2 107 0 0,0 0-1 0 0,0 0 0 0 0,1-1 1 0 0,-1 0-1 0 0,1-1 1 0 0,-1 1-1 0 0,1-2 0 0 0,10 1 1 0 0,-17-1-83 0 0,0-1-14 0 0,4 0-66 0 0,-4 1-108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7367 0 0,'0'0'568'0'0,"-2"1"-373"0"0,-6 4 1127 0 0,-1 0-1 0 0,1 1 1 0 0,0 1 0 0 0,-13 13-1 0 0,17-15-975 0 0,1-1 0 0 0,-1 1 0 0 0,1-1 0 0 0,0 1 0 0 0,0 0 0 0 0,1 0 0 0 0,-1 1-1 0 0,1-1 1 0 0,0 0 0 0 0,-1 10 0 0 0,-22 99 574 0 0,24-108-921 0 0,-1 3 1 0 0,-5 13-28 0 0,6-14 400 0 0,1-5-1417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12463 0 0,'0'0'1444'0'0,"2"0"-837"0"0,5-1-169 0 0,1 0 1 0 0,-1 0-1 0 0,0-1 0 0 0,0-1 1 0 0,0 1-1 0 0,0-1 0 0 0,10-5 1 0 0,22-9 470 0 0,14 0-500 0 0,-25 7-764 0 0,0 1 0 0 0,1 2 0 0 0,59-8 0 0 0,-66 13-2677 0 0,-12 2-2504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11055 0 0,'0'0'852'0'0,"1"0"-560"0"0,0 0-223 0 0,0-1-1 0 0,0 1 0 0 0,0 0 1 0 0,0 0-1 0 0,0 1 1 0 0,0-1-1 0 0,0 0 0 0 0,-1 0 1 0 0,1 0-1 0 0,0 1 0 0 0,0-1 1 0 0,0 0-1 0 0,0 1 1 0 0,-1-1-1 0 0,1 1 0 0 0,0-1 1 0 0,0 1-1 0 0,-1-1 0 0 0,1 1 1 0 0,0-1-1 0 0,-1 1 1 0 0,1 0-1 0 0,-1-1 0 0 0,1 1 1 0 0,-1 0-1 0 0,1 0 1 0 0,-1-1-1 0 0,1 2 0 0 0,1 1 419 0 0,0 1-251 0 0,0 0 1 0 0,0 0 0 0 0,0 0-1 0 0,-1 0 1 0 0,1 0 0 0 0,-1 0 0 0 0,0 1-1 0 0,0-1 1 0 0,-1 1 0 0 0,1-1-1 0 0,-1 0 1 0 0,0 1 0 0 0,0-1-1 0 0,0 1 1 0 0,-1-1 0 0 0,-1 6 0 0 0,-2 9-124 0 0,-1 0 0 0 0,-10 24 0 0 0,11-33 70 0 0,-11 26-31 0 0,-2 0 1 0 0,-28 42-1 0 0,13-24-57 0 0,-36 49 80 0 0,11-18-186 0 0,56-83-89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11 242 5063 0 0,'0'-8'185'0'0,"-1"0"0"0"0,0 0-1 0 0,-2-7 1 0 0,1 11 295 0 0,1 0-1 0 0,0 0 1 0 0,1 0 0 0 0,-1 1 0 0 0,1-1 0 0 0,-1 0-1 0 0,1 0 1 0 0,0 0 0 0 0,0 0 0 0 0,1 0-1 0 0,-1 0 1 0 0,1 0 0 0 0,0 0 0 0 0,0 1 0 0 0,1-1-1 0 0,-1 0 1 0 0,4-6 0 0 0,1 2-291 0 0,0 0 1 0 0,1 0 0 0 0,0 1-1 0 0,0 0 1 0 0,0 0-1 0 0,1 1 1 0 0,1 0-1 0 0,-1 0 1 0 0,1 1-1 0 0,-1 0 1 0 0,14-6-1 0 0,2 2 45 0 0,1 0 0 0 0,0 2 1 0 0,32-6-1 0 0,-45 11 36 0 0,0 1 0 0 0,-1 0 1 0 0,1 1-1 0 0,0 0 0 0 0,-1 1 0 0 0,1 0 1 0 0,22 6-1 0 0,-25-5-81 0 0,0 1 1 0 0,0 0-1 0 0,0 1 0 0 0,0 0 1 0 0,-1 0-1 0 0,1 1 0 0 0,-1 0 1 0 0,0 0-1 0 0,13 13 1 0 0,-18-14-139 0 0,-1-1 0 0 0,0 1 0 0 0,0-1 0 0 0,0 1 0 0 0,0 0 0 0 0,-1 0 0 0 0,0 0 0 0 0,0 0 1 0 0,0 0-1 0 0,0 0 0 0 0,0 0 0 0 0,-1 0 0 0 0,0 1 0 0 0,0 6 0 0 0,0-9-51 0 0,0 0 0 0 0,0 0 0 0 0,0-1 0 0 0,0 1 0 0 0,0 0 0 0 0,-1 0 0 0 0,1 0 0 0 0,0 0 0 0 0,-1 0 0 0 0,0-1 0 0 0,1 1 0 0 0,-2 2 0 0 0,-1 1 0 0 0,1 0-5 0 0,0-1 1 0 0,0-1-1 0 0,0 1 0 0 0,-1 0 1 0 0,1 0-1 0 0,-1-1 0 0 0,0 1 1 0 0,0-1-1 0 0,0 0 0 0 0,0 0 1 0 0,-1 0-1 0 0,-7 4 0 0 0,-4 2-69 0 0,-30 14-1 0 0,37-20 65 0 0,-19 10 4 0 0,-1-1-1 0 0,0-2 1 0 0,0 0 0 0 0,-52 8-1 0 0,80-18-6 0 0,-1 0 0 0 0,1 0 0 0 0,-1 1 0 0 0,1-1 0 0 0,-1-1 0 0 0,1 1 0 0 0,-1 0 0 0 0,1 0 0 0 0,-1 0 0 0 0,1 0 0 0 0,0 0 0 0 0,-1 0 0 0 0,1 0 0 0 0,-1-1 0 0 0,1 1 0 0 0,-1 0 0 0 0,1 0 0 0 0,0 0 0 0 0,-1-1 0 0 0,1 1 0 0 0,0 0 0 0 0,-1-1 0 0 0,1 1 0 0 0,0 0 0 0 0,-1-1 0 0 0,1 1 0 0 0,0 0 0 0 0,0-1 0 0 0,-1 1 0 0 0,1-1 0 0 0,0 1 0 0 0,0-1 0 0 0,0 1 0 0 0,0 0 0 0 0,0-1 0 0 0,-1 1 0 0 0,1-1 0 0 0,0 1 0 0 0,0-1 0 0 0,0 1 0 0 0,0-1 0 0 0,0 1 0 0 0,0 0 0 0 0,1-2 0 0 0,3-18-620 0 0,3 5-1009 0 0,-6 14 998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29 143 6447 0 0,'-8'2'670'0'0,"-13"1"4490"0"0,27-7-550 0 0,4-2-5098 0 0,126-87 2728 0 0,-130 89-2139 0 0,37-23-30 0 0,-38 25 29 0 0,-1 0 1 0 0,0 0-1 0 0,0 0 0 0 0,0 1 1 0 0,1-1-1 0 0,-1 1 0 0 0,1 0 1 0 0,7 0-1 0 0,-11 3-50 0 0,1-1 1 0 0,-2 1-1 0 0,1-1 0 0 0,0 1 1 0 0,0 0-1 0 0,0 0 0 0 0,-1-1 1 0 0,1 4-1 0 0,0 1 30 0 0,0-1 0 0 0,-1 0 0 0 0,0 0-1 0 0,0 1 1 0 0,-1-1 0 0 0,0 0 0 0 0,0 1 0 0 0,-2 6 0 0 0,2-6 14 0 0,-1 1 1 0 0,1-1 0 0 0,1 1-1 0 0,-1 10 1 0 0,1-15-78 0 0,0-1-1 0 0,1 1 0 0 0,-1 0 1 0 0,0 0-1 0 0,1-1 1 0 0,0 1-1 0 0,-1-1 0 0 0,1 1 1 0 0,0 0-1 0 0,0-1 1 0 0,0 0-1 0 0,0 1 1 0 0,0-1-1 0 0,0 1 0 0 0,0-1 1 0 0,0 0-1 0 0,0 0 1 0 0,1 0-1 0 0,-1 0 0 0 0,1 0 1 0 0,-1 0-1 0 0,1 0 1 0 0,-1 0-1 0 0,1 0 0 0 0,-1-1 1 0 0,1 1-1 0 0,0-1 1 0 0,-1 1-1 0 0,1-1 1 0 0,0 1-1 0 0,3-1 0 0 0,5 1 40 0 0,0-1-1 0 0,0 0 0 0 0,0 0 1 0 0,13-3-1 0 0,-12 2-33 0 0,35-7 117 0 0,-30 5-1178 0 0,0 0 1 0 0,23 0-1 0 0,-17 2-1632 0 0,-12 0 887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8287 0 0,'-8'2'863'0'0,"1"-1"-367"0"0,1 1 1 0 0,0-1-1 0 0,1 2 1 0 0,-1-1-1 0 0,0 0 1 0 0,0 1-1 0 0,1 0 1 0 0,-7 5-1 0 0,12-7-410 0 0,-1-1 0 0 0,1 0-1 0 0,0 1 1 0 0,-1-1 0 0 0,1 1 0 0 0,-1-1-1 0 0,1 1 1 0 0,0-1 0 0 0,-1 1 0 0 0,1-1 0 0 0,0 1-1 0 0,0-1 1 0 0,-1 1 0 0 0,1 0 0 0 0,0-1-1 0 0,0 1 1 0 0,0-1 0 0 0,0 1 0 0 0,0 0 0 0 0,0-1-1 0 0,0 1 1 0 0,0 0 0 0 0,0 0 0 0 0,0 1-13 0 0,1-1 0 0 0,-1 1 1 0 0,1-1-1 0 0,-1 1 0 0 0,1-1 1 0 0,0 1-1 0 0,0-1 0 0 0,-1 0 1 0 0,2 2-1 0 0,3 2-9 0 0,0 1 0 0 0,0-2 0 0 0,6 6 0 0 0,-10-9-1 0 0,29 22 200 0 0,34 18 0 0 0,30 23 967 0 0,-85-57-966 0 0,0 2 0 0 0,0-1 1 0 0,0 1-1 0 0,-1 0 0 0 0,0 1 1 0 0,-1 0-1 0 0,6 11 0 0 0,-10-15-187 0 0,0 1 1 0 0,-1-1-1 0 0,0 1 0 0 0,0 0 1 0 0,0 0-1 0 0,-1-1 0 0 0,0 1 0 0 0,-1 0 1 0 0,1 0-1 0 0,-1 0 0 0 0,-1 0 0 0 0,1 0 1 0 0,-1 0-1 0 0,0 0 0 0 0,-1 0 0 0 0,0-1 1 0 0,-3 10-1 0 0,-2 1-66 0 0,0-1-1 0 0,-1 0 1 0 0,-1-1 0 0 0,0 0-1 0 0,-20 24 1 0 0,4-13-248 0 0,-2 3-809 0 0,15-9-5032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0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196 161 4143 0 0,'-66'-5'311'0'0,"-3"-1"78"0"0,24 1 4238 0 0,30 1-620 0 0,15 4-3927 0 0,0 0 1 0 0,0-1 0 0 0,0 1-1 0 0,0 0 1 0 0,0 0 0 0 0,0 0-1 0 0,0 0 1 0 0,0 0 0 0 0,0 0 0 0 0,0 0-1 0 0,-1-1 1 0 0,1 1 0 0 0,0 0-1 0 0,0 0 1 0 0,0 0 0 0 0,0 0 0 0 0,0 0-1 0 0,0 0 1 0 0,0-1 0 0 0,0 1-1 0 0,0 0 1 0 0,0 0 0 0 0,0 0 0 0 0,0 0-1 0 0,0 0 1 0 0,0-1 0 0 0,0 1-1 0 0,0 0 1 0 0,0 0 0 0 0,0 0-1 0 0,0 0 1 0 0,1 0 0 0 0,-1 0 0 0 0,0 0-1 0 0,0-1 1 0 0,0 1 0 0 0,0 0-1 0 0,0 0 1 0 0,0 0 0 0 0,0 0 0 0 0,0 0-1 0 0,0 0 1 0 0,0 0 0 0 0,1 0-1 0 0,-1-1 1 0 0,3 0 203 0 0,0-1 0 0 0,-1 0-1 0 0,1 1 1 0 0,0 0 0 0 0,1 0-1 0 0,2-1 1 0 0,68-18 1183 0 0,76-9-1 0 0,-89 21-955 0 0,67-1-1 0 0,63 9-2 0 0,-90 1-387 0 0,221-7-59 0 0,-97 2-43 0 0,112-21-226 0 0,-52 2-157 0 0,-220 21 244 0 0,1 3 1 0 0,88 13 0 0 0,-102-4-1086 0 0,-19 1-3078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93 173 2759 0 0,'-8'8'1539'0'0,"-44"28"7105"0"0,51-35-8093 0 0,-3 4 411 0 0,4-5-777 0 0,-1 1-1 0 0,0-1 0 0 0,1 1 0 0 0,-1-1 1 0 0,1 1-1 0 0,-1 0 0 0 0,1-1 0 0 0,-1 1 1 0 0,1 0-1 0 0,0-1 0 0 0,-1 1 0 0 0,1 0 1 0 0,0 0-1 0 0,-1 0 0 0 0,2 1-155 0 0,-1 1-29 0 0,-8 10 227 0 0,8-12-213 0 0,0 0-8 0 0,-1-1 0 0 0,1 1 0 0 0,0-1-1 0 0,0 0 1 0 0,0 1 0 0 0,-1-1 0 0 0,1 0-1 0 0,0 1 1 0 0,-1-1 0 0 0,1 0-1 0 0,0 1 1 0 0,-1-1 0 0 0,1 0 0 0 0,-1 1-1 0 0,1-1 1 0 0,0 0 0 0 0,-1 0 0 0 0,1 0-1 0 0,-1 1 1 0 0,1-1 0 0 0,-1 0-1 0 0,1 0 1 0 0,0 0 0 0 0,-2 0 0 0 0,2 0-1 0 0,0 0 0 0 0,0 0 0 0 0,0 0 0 0 0,-1 0 0 0 0,1 0 0 0 0,0 0-1 0 0,0 0 1 0 0,0-1 0 0 0,0 1 0 0 0,-1 0 0 0 0,1 0 0 0 0,0 0 0 0 0,0 0 0 0 0,0-1 0 0 0,0 1 0 0 0,0 0 0 0 0,-1 0 0 0 0,1 0 0 0 0,0 0 0 0 0,0-1 0 0 0,0 1 0 0 0,0 0 0 0 0,0 0 0 0 0,0 0 0 0 0,0-1 0 0 0,0 1 0 0 0,0 0 0 0 0,0 0 0 0 0,0-1 0 0 0,0 1 0 0 0,0 0 0 0 0,0 0 0 0 0,0 0 0 0 0,0-1 0 0 0,-1-7 14 0 0,2 5-14 0 0,-1 0 0 0 0,1 0 1 0 0,0 1-1 0 0,0-1 0 0 0,0 0 1 0 0,0 1-1 0 0,0-1 0 0 0,1 1 0 0 0,-1 0 1 0 0,3-4-1 0 0,22-22-13 0 0,-11 12 11 0 0,8-7-101 0 0,0 1 0 0 0,2 0 0 0 0,35-23 0 0 0,-43 34-31 0 0,22-12-1 0 0,-32 20 157 0 0,0 0 0 0 0,-1 1-1 0 0,1-1 1 0 0,1 1 0 0 0,-1 0-1 0 0,13-1 1 0 0,32-1 453 0 0,-51 4-389 0 0,2 0 2 0 0,-3 0-84 0 0,0 0 0 0 0,1 0 0 0 0,-1 0 0 0 0,0 0-1 0 0,0 0 1 0 0,1 0 0 0 0,-1 0 0 0 0,0 0 0 0 0,0 0-1 0 0,0 0 1 0 0,1 0 0 0 0,-1 0 0 0 0,0 0 0 0 0,0 0-1 0 0,1 1 1 0 0,-1-1 0 0 0,0 0 0 0 0,0 0 0 0 0,0 0-1 0 0,1 0 1 0 0,-1 0 0 0 0,0 0 0 0 0,0 1-1 0 0,0-1 1 0 0,0 0 0 0 0,1 0 0 0 0,-1 0 0 0 0,0 0-1 0 0,0 1 1 0 0,1 4 48 0 0,0-1 0 0 0,0 1 1 0 0,0 0-1 0 0,-1 0 0 0 0,0 0 0 0 0,0-1 0 0 0,0 1 0 0 0,-2 9 0 0 0,-12 43 231 0 0,4-22-246 0 0,-5 39 72 0 0,13-61-103 0 0,4-10-6 0 0,1 0 43 0 0,1 4-27 0 0,7 3 32 0 0,-7-10-68 0 0,-3 0 6 0 0,2 0-190 0 0,0 0 0 0 0,0 1 0 0 0,0-1 0 0 0,-1 0 0 0 0,1 0 0 0 0,0 0-1 0 0,0-1 1 0 0,2 0 0 0 0,-3 1-166 0 0,0-1-630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6911 0 0,'0'0'623'0'0,"2"-1"-514"0"0,13-13 2285 0 0,2 2-1 0 0,33-21 0 0 0,-17 12-1585 0 0,28-24 270 0 0,-40 29-730 0 0,1 0 1 0 0,0 1 0 0 0,44-21-1 0 0,-62 35-330 0 0,-1-1-1 0 0,0 1 0 0 0,1 0 1 0 0,-1 1-1 0 0,5-2 0 0 0,-7 2-17 0 0,0 0 0 0 0,0 0 0 0 0,-1 0 0 0 0,1 0 0 0 0,0 0 0 0 0,0 0 0 0 0,0 0 0 0 0,0 0 0 0 0,-1 1 0 0 0,1-1 0 0 0,0 0 0 0 0,0 0 0 0 0,-1 1 0 0 0,1-1 0 0 0,1 1 0 0 0,0 4 0 0 0,-1-4 0 0 0,0 2 5 0 0,0 0-1 0 0,0 0 1 0 0,0 1-1 0 0,-1-1 0 0 0,1 0 1 0 0,-1 1-1 0 0,1-1 1 0 0,-1 0-1 0 0,0 0 1 0 0,-1 7-1 0 0,-9 37 257 0 0,3-18-48 0 0,5-14-91 0 0,0-7 25 0 0,0 0 0 0 0,1 0-1 0 0,0 0 1 0 0,0 1 0 0 0,2 11 0 0 0,-1-18-122 0 0,0 0 0 0 0,1-1 0 0 0,-1 1 1 0 0,1 0-1 0 0,-1 0 0 0 0,1-1 0 0 0,0 1 0 0 0,-1 0 0 0 0,1-1 0 0 0,0 1 0 0 0,0-1 0 0 0,0 1 0 0 0,0-1 1 0 0,1 0-1 0 0,-1 1 0 0 0,0-1 0 0 0,1 0 0 0 0,-1 0 0 0 0,0 0 0 0 0,1 0 0 0 0,0 0 0 0 0,-1 0 0 0 0,1 0 1 0 0,-1 0-1 0 0,1-1 0 0 0,0 1 0 0 0,0-1 0 0 0,-1 1 0 0 0,1-1 0 0 0,3 1 0 0 0,6 0 32 0 0,0 0-1 0 0,1-1 0 0 0,-1 0 1 0 0,0-1-1 0 0,13-2 0 0 0,56-16 68 0 0,-45 10-98 0 0,3 0-155 0 0,61-13 200 0 0,-88 20-520 0 0,1 1 0 0 0,-1 0 0 0 0,1 1 0 0 0,0 1 0 0 0,-1-1 0 0 0,17 5 0 0 0,-19-3-3984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94 6447 0 0,'-12'2'483'0'0,"0"0"0"0"0,0 0-1 0 0,-14 5 1 0 0,15-4 1836 0 0,1 2 0 0 0,-1-1 0 0 0,-14 9 4564 0 0,26-11-6443 0 0,1 0-371 0 0,-1 0 0 0 0,1 0 1 0 0,-1 0-1 0 0,1 0 0 0 0,0-1 0 0 0,0 1 0 0 0,-1-1 1 0 0,1 1-1 0 0,0-1 0 0 0,1 1 0 0 0,-1-1 1 0 0,0 0-1 0 0,0 0 0 0 0,0 0 0 0 0,1-1 1 0 0,-1 1-1 0 0,0 0 0 0 0,1-1 0 0 0,-1 1 1 0 0,1-1-1 0 0,-1 0 0 0 0,4 0 0 0 0,8 0 70 0 0,1 0 1 0 0,23-5-1 0 0,-28 3-65 0 0,59-11 214 0 0,127-44 1 0 0,-157 45-237 0 0,-11 3-55 0 0,20-8-96 0 0,1 3 0 0 0,88-14 0 0 0,-123 27-462 0 0,27 0 0 0 0,-37 1-641 0 0,1 1 1 0 0,-1-1-1 0 0,0 1 0 0 0,1 0 0 0 0,-1 0 0 0 0,5 3 1 0 0,0 1-5521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6911 0 0,'0'0'10431'0'0,"12"0"-8891"0"0,243-21 1222 0 0,-196 14-2738 0 0,27 0-342 0 0,-28 9-3226 0 0,-39 0 1641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6911 0 0,'0'0'8314'0'0,"2"0"-7242"0"0,17-6-218 0 0,0 1 1 0 0,1 2 0 0 0,0-1 0 0 0,0 2-1 0 0,27 1 1 0 0,103 11 221 0 0,-35-1-4216 0 0,-95-8 1642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8751 0 0,'3'-7'14960'0'0,"4"3"-14873"0"0,0 1-1 0 0,-1-1 1 0 0,1 0-1 0 0,8-7 1 0 0,25-17 11 0 0,-43 31-79 0 0,0 0 0 0 0,0 0 1 0 0,1 0-1 0 0,0 0 0 0 0,-3 3 1 0 0,-6 9 34 0 0,6-7-43 0 0,3-6-6 0 0,1 0 1 0 0,0 0-1 0 0,-1 0 0 0 0,0 0 1 0 0,1 0-1 0 0,-1 0 0 0 0,0-1 1 0 0,-4 3-1 0 0,35-19-3327 0 0,-18 6-1974 0 0,0 1-1542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6 163 13791 0 0,'0'0'3426'0'0,"5"-7"-2268"0"0,0 2-953 0 0,0 1-1 0 0,0 0 0 0 0,1 0 1 0 0,-1 0-1 0 0,1 0 0 0 0,8-3 1 0 0,40-15 355 0 0,214-66 537 0 0,-263 85-1058 0 0,1 1 1 0 0,0 0-1 0 0,0 0 0 0 0,0 1 0 0 0,0 0 0 0 0,0 0 1 0 0,0 0-1 0 0,0 1 0 0 0,13 0 0 0 0,-11 5 53 0 0,-8-4-86 0 0,1 1 0 0 0,0-1-1 0 0,-1 1 1 0 0,1 0 0 0 0,-1-1 0 0 0,1 1-1 0 0,-1-1 1 0 0,0 1 0 0 0,1 0 0 0 0,-1-1-1 0 0,0 1 1 0 0,0 0 0 0 0,0-1 0 0 0,-1 1-1 0 0,1 0 1 0 0,0-1 0 0 0,0 1 0 0 0,-1-1-1 0 0,1 1 1 0 0,-1 0 0 0 0,-1 2 0 0 0,-1 2 12 0 0,0 0 1 0 0,0-1 0 0 0,0 1-1 0 0,-5 5 1 0 0,-13 13 18 0 0,-1-2-1 0 0,-1-1 1 0 0,-1 0 0 0 0,-26 17-1 0 0,-27 23-102 0 0,9-3-140 0 0,-45 40-393 0 0,107-93 580 0 0,0 1 0 0 0,0 1 0 0 0,1-1-1 0 0,-7 11 1 0 0,8-9 19 0 0,3-1 18 0 0,1-5 67 0 0,1-1 11 0 0,2 2-26 0 0,0 0 1 0 0,1 0-1 0 0,-1 0 1 0 0,1-1 0 0 0,0 0-1 0 0,0 1 1 0 0,0-1-1 0 0,0-1 1 0 0,0 1-1 0 0,0-1 1 0 0,0 1-1 0 0,1-1 1 0 0,-1 0 0 0 0,0-1-1 0 0,9 1 1 0 0,9 1 266 0 0,42-5 0 0 0,-51 3-263 0 0,49-5 129 0 0,73-13 0 0 0,-53-4-8069 0 0,-72 18 978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14 111 2759 0 0,'-6'-6'12403'0'0,"6"4"-12253"0"0,1 0 1 0 0,0 0-1 0 0,0 0 1 0 0,0 0-1 0 0,0 0 1 0 0,1 0-1 0 0,-1 0 0 0 0,0 1 1 0 0,1-1-1 0 0,-1 0 1 0 0,1 1-1 0 0,0-1 1 0 0,-1 1-1 0 0,1 0 0 0 0,0 0 1 0 0,0-1-1 0 0,0 1 1 0 0,0 0-1 0 0,3-1 1 0 0,8-3-62 0 0,1 1-1 0 0,14-4 1 0 0,-2 1 244 0 0,-1-2-77 0 0,70-20 624 0 0,-82 26-572 0 0,-1 1-1 0 0,1 0 0 0 0,0 0 0 0 0,0 2 1 0 0,20 0-1 0 0,-30 1-240 0 0,0-1 0 0 0,0 1 0 0 0,0 0 1 0 0,0 0-1 0 0,0 0 0 0 0,-1 0 0 0 0,1 1 0 0 0,0-1 1 0 0,5 5-1 0 0,-8-5-52 0 0,1 0 0 0 0,-1 1 0 0 0,1-1 0 0 0,-1 1 0 0 0,0-1 0 0 0,1 1 1 0 0,-1-1-1 0 0,0 1 0 0 0,0-1 0 0 0,0 1 0 0 0,0-1 0 0 0,0 0 0 0 0,0 1 0 0 0,-1-1 0 0 0,1 1 1 0 0,-1 2-1 0 0,0-3-15 0 0,0 3 12 0 0,-1 1 0 0 0,0 0 0 0 0,0 0-1 0 0,0-1 1 0 0,-1 1 0 0 0,1-1 0 0 0,-1 0-1 0 0,0 0 1 0 0,-1 0 0 0 0,1 0 0 0 0,-6 5 0 0 0,-7 4 103 0 0,-27 18 0 0 0,14-11-58 0 0,2 0-13 0 0,-79 63-41 0 0,82-62-68 0 0,0 0 0 0 0,-24 32-1 0 0,45-48 64 0 0,0 0 0 0 0,0 0-1 0 0,0 0 1 0 0,-2 9 0 0 0,4-13 0 0 0,1-1-1 0 0,0 0-1 0 0,0 1 1 0 0,0-1 0 0 0,0 1 0 0 0,0-1 0 0 0,0 1 0 0 0,0-1-1 0 0,0 1 1 0 0,0-1 0 0 0,0 1 0 0 0,0-1 0 0 0,0 1-1 0 0,0-1 1 0 0,0 1 0 0 0,0-1 0 0 0,0 1 0 0 0,1-1 0 0 0,-1 1-1 0 0,1 1-2 0 0,4 12 6 0 0,-1-11 0 0 0,-2-2 0 0 0,2 2 23 0 0,0 0-1 0 0,1 0 0 0 0,-1-1 1 0 0,1 0-1 0 0,-1 1 0 0 0,1-2 1 0 0,0 1-1 0 0,0 0 0 0 0,0-1 1 0 0,0 0-1 0 0,0 0 0 0 0,7 0 1 0 0,7 0 130 0 0,36-2 0 0 0,-55 1-153 0 0,56-5-46 0 0,0-3-1 0 0,57-14 0 0 0,-81 13-1837 0 0,-12 2-2462 0 0,-12 3-2041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25 2303 0 0,'-33'-3'19419'0'0,"39"2"-19407"0"0,82-8 421 0 0,-52 3-113 0 0,0 3 0 0 0,0 1 0 0 0,40 3 0 0 0,-46 4 59 0 0,-20-1-285 0 0,-4 2-18 0 0,-6-4-72 0 0,1 0 0 0 0,-1 0-1 0 0,0 0 1 0 0,0 0 0 0 0,0 0-1 0 0,0-1 1 0 0,-1 1 0 0 0,1 0-1 0 0,0 0 1 0 0,-1 0 0 0 0,1-1-1 0 0,-1 1 1 0 0,0 0-1 0 0,1 0 1 0 0,-1-1 0 0 0,0 1-1 0 0,0-1 1 0 0,0 1 0 0 0,0-1-1 0 0,0 1 1 0 0,-1-1 0 0 0,1 1-1 0 0,-2 0 1 0 0,-4 5 11 0 0,0-1 1 0 0,0 0-1 0 0,-10 6 1 0 0,-63 37 31 0 0,40-25-12 0 0,-47 36 0 0 0,63-41-35 0 0,0 1 0 0 0,1 2 0 0 0,-33 40 0 0 0,53-58 0 0 0,0 0 0 0 0,0 0 0 0 0,1 1 0 0 0,0 0 0 0 0,0-1 0 0 0,0 1 0 0 0,0 0 0 0 0,-1 7 0 0 0,3-12 0 0 0,0 1 0 0 0,-1-1 0 0 0,1 1 0 0 0,0 0 0 0 0,0-1 0 0 0,0 1 0 0 0,0 0 0 0 0,-1-1 0 0 0,1 1 0 0 0,0 0 0 0 0,0-1 0 0 0,0 1 0 0 0,1 0 0 0 0,-1-1 0 0 0,0 1 0 0 0,0-1 0 0 0,0 1 0 0 0,0 0 0 0 0,1-1 0 0 0,-1 1 0 0 0,0 0 0 0 0,0-1 0 0 0,1 1 0 0 0,0 0 0 0 0,0 1 0 0 0,0 1 18 0 0,1 0-1 0 0,0-1 1 0 0,-1 1-1 0 0,1 0 1 0 0,0-1-1 0 0,0 1 1 0 0,1-1-1 0 0,-1 0 1 0 0,0 0-1 0 0,1 1 1 0 0,0-2-1 0 0,-1 1 1 0 0,1 0-1 0 0,0 0 1 0 0,0-1-1 0 0,0 0 1 0 0,0 1-1 0 0,0-1 1 0 0,0 0-1 0 0,5 0 1 0 0,7 2 129 0 0,0 0 0 0 0,30 0 1 0 0,-41-3-141 0 0,201 0 304 0 0,-200 0-888 0 0,-1 0-1 0 0,1-1 1 0 0,-1 0-1 0 0,0 0 1 0 0,0 0-1 0 0,1 0 1 0 0,-1-1 0 0 0,0 0-1 0 0,0 0 1 0 0,5-3-1 0 0,-2 0-1262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7831 0 0,'0'0'1076'0'0,"4"7"2178"0"0,-2-3-2789 0 0,0 1 1 0 0,0-1-1 0 0,-1 1 1 0 0,0-1 0 0 0,0 1-1 0 0,0 0 1 0 0,-1 0-1 0 0,0-1 1 0 0,0 1 0 0 0,0 0-1 0 0,0 0 1 0 0,-1-1-1 0 0,1 1 1 0 0,-1 0 0 0 0,0-1-1 0 0,-2 6 1 0 0,-2 3 38 0 0,0 1 1 0 0,-1 0-1 0 0,-15 23 1 0 0,11-22-375 0 0,0-1 0 0 0,-1 0 0 0 0,-1-1 1 0 0,0-1-1 0 0,-24 20 0 0 0,-76 47-96 0 0,12-10-392 0 0,80-53 294 0 0,0 0 0 0 0,2 2 0 0 0,0 0 0 0 0,-29 40 0 0 0,45-56 75 0 0,1 0 0 0 0,-1 1 1 0 0,1-1-1 0 0,0 0 0 0 0,-1 1 0 0 0,1-1 0 0 0,1 1 0 0 0,-1 0 0 0 0,0-1 1 0 0,1 1-1 0 0,-1-1 0 0 0,1 1 0 0 0,0 0 0 0 0,0-1 0 0 0,0 1 0 0 0,0 0 1 0 0,0 0-1 0 0,0-1 0 0 0,1 1 0 0 0,-1-1 0 0 0,1 1 0 0 0,0 0 0 0 0,0-1 1 0 0,0 1-1 0 0,0-1 0 0 0,0 0 0 0 0,1 1 0 0 0,-1-1 0 0 0,1 0 0 0 0,-1 0 1 0 0,4 3-1 0 0,5 5 134 0 0,0-1 0 0 0,0 0 0 0 0,1-1 0 0 0,23 13 0 0 0,-25-15-107 0 0,8 4 10 0 0,-1 0 1 0 0,1-2-1 0 0,0 0 0 0 0,36 11 1 0 0,-44-17-27 0 0,1 0-1 0 0,0 0 1 0 0,-1-1 0 0 0,1-1 0 0 0,0 1 0 0 0,0-2 0 0 0,0 1 0 0 0,-1-1 0 0 0,1-1-1 0 0,0 0 1 0 0,13-4 0 0 0,-3-1 34 0 0,1-1-1 0 0,-1-1 1 0 0,0-1-1 0 0,-1-1 0 0 0,-1-1 1 0 0,25-19-1 0 0,-31 21-48 0 0,-1 0 0 0 0,0-1 0 0 0,-1 0-1 0 0,0 0 1 0 0,-1-1 0 0 0,0-1 0 0 0,-1 0 0 0 0,-1 0-1 0 0,0 0 1 0 0,7-18 0 0 0,-14 30-7 0 0,4-9-122 0 0,-1 0 1 0 0,0 0 0 0 0,0-1 0 0 0,0-11 0 0 0,-2 20 81 0 0,-1 0 1 0 0,0 0-1 0 0,0 0 1 0 0,0 0-1 0 0,0 0 1 0 0,0 0-1 0 0,0 0 1 0 0,0 0-1 0 0,-1 0 1 0 0,1 0-1 0 0,-1 0 1 0 0,0 1-1 0 0,1-1 1 0 0,-1 0-1 0 0,0 0 1 0 0,0 0-1 0 0,0 1 1 0 0,0-1-1 0 0,0 0 1 0 0,-1 1 0 0 0,1-1-1 0 0,-1 1 1 0 0,1 0-1 0 0,-1-1 1 0 0,1 1-1 0 0,-1 0 1 0 0,1 0-1 0 0,-1 0 1 0 0,-2-1-1 0 0,1 1 14 0 0,0 0 0 0 0,0 1 1 0 0,0 0-1 0 0,0 0 0 0 0,0 0 0 0 0,0 0 0 0 0,0 0 0 0 0,0 0 1 0 0,0 1-1 0 0,1-1 0 0 0,-1 1 0 0 0,-4 1 0 0 0,-2 1 9 0 0,0 1 0 0 0,-13 6 1 0 0,15-5 91 0 0,0 0 0 0 0,0 1 0 0 0,1-1 0 0 0,-1 1 0 0 0,1 0 0 0 0,1 1 0 0 0,-1 0 0 0 0,-8 13 0 0 0,-30 64 432 0 0,41-78-495 0 0,1-1-1 0 0,-1 1 1 0 0,1 0-1 0 0,1 0 1 0 0,-1 0-1 0 0,1 0 1 0 0,-1 13-1 0 0,2-18-54 0 0,0 1 0 0 0,0-1 0 0 0,0 0-1 0 0,1 1 1 0 0,-1-1 0 0 0,0 1 0 0 0,1-1 0 0 0,-1 1 0 0 0,1-1-1 0 0,-1 0 1 0 0,1 1 0 0 0,0-1 0 0 0,-1 0 0 0 0,1 0-1 0 0,0 1 1 0 0,0-1 0 0 0,0 0 0 0 0,0 0 0 0 0,0 0 0 0 0,0 0-1 0 0,0 0 1 0 0,0 0 0 0 0,1-1 0 0 0,-1 1 0 0 0,0 0 0 0 0,0 0-1 0 0,1-1 1 0 0,-1 1 0 0 0,0-1 0 0 0,1 1 0 0 0,-1-1-1 0 0,1 0 1 0 0,-1 1 0 0 0,1-1 0 0 0,-1 0 0 0 0,1 0 0 0 0,-1 0-1 0 0,3-1 1 0 0,13 0-2005 0 0,2-4-5140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354 259 15263 0 0,'17'-13'526'0'0,"-1"0"672"0"0,26-25 0 0 0,-37 33-729 0 0,-1-1 0 0 0,1 0 0 0 0,-1 0 0 0 0,-1 0 0 0 0,1 0 0 0 0,-1-1 0 0 0,0 1 0 0 0,4-13 0 0 0,-4 8-224 0 0,-1 1 1 0 0,1-1-1 0 0,0-17 0 0 0,-3 25-263 0 0,0-1-1 0 0,0 1 1 0 0,0 0-1 0 0,-1 0 1 0 0,1-1 0 0 0,-1 1-1 0 0,1 0 1 0 0,-1 0-1 0 0,0 0 1 0 0,0 0-1 0 0,-1 0 1 0 0,1 0 0 0 0,-1 0-1 0 0,1 0 1 0 0,-1 1-1 0 0,-3-5 1 0 0,3 6-23 0 0,0-1 0 0 0,0 1 0 0 0,1 0 0 0 0,-1 0 0 0 0,0 0 0 0 0,0 0 0 0 0,-1 0 0 0 0,1 1 0 0 0,0-1 0 0 0,0 1 0 0 0,0-1 0 0 0,0 1 0 0 0,-1 0 0 0 0,1 0 0 0 0,0 0 0 0 0,0 0 0 0 0,0 0 0 0 0,-4 1 0 0 0,-4 1-108 0 0,0 0 0 0 0,-15 5-1 0 0,-2 4 114 0 0,1 0 0 0 0,0 1 1 0 0,1 2-1 0 0,-43 30 0 0 0,-83 80 1167 0 0,144-119-1048 0 0,1 1 0 0 0,0 0 0 0 0,1 1 0 0 0,-1-1 0 0 0,-6 13 0 0 0,11-17-67 0 0,0-1 0 0 0,0 1 1 0 0,0-1-1 0 0,1 1 1 0 0,-1 0-1 0 0,1-1 1 0 0,-1 1-1 0 0,1 0 1 0 0,0 0-1 0 0,0-1 1 0 0,0 1-1 0 0,0 0 0 0 0,0 0 1 0 0,0 2-1 0 0,1-3-5 0 0,-1 1 0 0 0,1-1-1 0 0,-1 0 1 0 0,1 0 0 0 0,0 1-1 0 0,0-1 1 0 0,0 0 0 0 0,-1 0-1 0 0,1 0 1 0 0,0 0 0 0 0,0 0-1 0 0,1 0 1 0 0,-1 0 0 0 0,0 0-1 0 0,0-1 1 0 0,0 1 0 0 0,0 0-1 0 0,1-1 1 0 0,-1 1 0 0 0,3 0-1 0 0,7 2 3 0 0,0 0-1 0 0,0-1 0 0 0,0 0 1 0 0,0 0-1 0 0,0-2 1 0 0,0 1-1 0 0,1-1 0 0 0,-1-1 1 0 0,0 0-1 0 0,0-1 0 0 0,0 0 1 0 0,17-5-1 0 0,-12 2-51 0 0,0-1 0 0 0,-1-1 0 0 0,1 0 0 0 0,-1 0 0 0 0,-1-2 0 0 0,1 0 0 0 0,22-19 0 0 0,-24 16-9 0 0,0-1 0 0 0,11-13-1 0 0,-21 24 50 0 0,-2 7 1 0 0,-2 9-16 0 0,-7 18 232 0 0,-2 0-1 0 0,-25 58 0 0 0,9-25 23 0 0,13-31-110 0 0,1 1-1 0 0,3 1 0 0 0,0 0 1 0 0,-3 45-1 0 0,6-44-933 0 0,4-24 48 0 0,0-1 0 0 0,0 15 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70 5983 0 0,'-9'2'542'0'0,"-37"12"13592"0"0,67-2-12347 0 0,-14-9-1591 0 0,1-1-1 0 0,1 0 1 0 0,-1-1 0 0 0,0 0 0 0 0,0 0 0 0 0,13 0-1 0 0,51-8 218 0 0,-36 3-190 0 0,303-42 591 0 0,-302 41-813 0 0,42-9 55 0 0,78-9-780 0 0,-156 23 955 0 0,4 0-223 0 0,5-5-6277 0 0,-5 0 4395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25 16671 0 0,'3'-9'1512'0'0,"-1"0"-1245"0"0,-1 2 3217 0 0,-13 34-2339 0 0,3-8-874 0 0,-80 230 1648 0 0,70-193-1804 0 0,17-51-124 0 0,-9 27-107 0 0,1 0 0 0 0,1 1 0 0 0,-7 62 0 0 0,19-64-2828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74 6911 0 0,'0'0'11596'0'0,"2"1"-10826"0"0,3 1-490 0 0,0 0 0 0 0,0-1 1 0 0,0 0-1 0 0,0 0 1 0 0,0 0-1 0 0,0 0 1 0 0,1-1-1 0 0,-1 0 1 0 0,9-1-1 0 0,49-8 1150 0 0,-57 8-1383 0 0,59-14 353 0 0,-57 12-422 0 0,0 1-1 0 0,-1-1 1 0 0,1-1-1 0 0,-1 0 1 0 0,13-8-1 0 0,-19 12-61 0 0,-8-16-937 0 0,5 14 968 0 0,0 1 0 0 0,-1-1-1 0 0,1 1 1 0 0,0 0 0 0 0,0-1 0 0 0,-1 1 0 0 0,1 1 0 0 0,-1-1 0 0 0,1 0-1 0 0,-1 0 1 0 0,1 1 0 0 0,-1 0 0 0 0,1-1 0 0 0,-1 1 0 0 0,0 0 0 0 0,-4 1-1 0 0,-6 0-34 0 0,1 0-1 0 0,-15 5 0 0 0,15-3 24 0 0,-9 1 75 0 0,0 1-1 0 0,0 1 1 0 0,0 1-1 0 0,1 0 1 0 0,0 2-1 0 0,1 1 1 0 0,-33 20-1 0 0,47-26 9 0 0,-11 7 61 0 0,0 1 0 0 0,1 0-1 0 0,1 1 1 0 0,-21 24 0 0 0,32-33-60 0 0,0 0-1 0 0,0 0 1 0 0,1 0 0 0 0,0 1 0 0 0,0-1 0 0 0,0 0 0 0 0,0 1 0 0 0,1 0-1 0 0,0-1 1 0 0,-2 8 0 0 0,3-9-9 0 0,0 1 1 0 0,0 0-1 0 0,1-1 0 0 0,-1 1 1 0 0,1 0-1 0 0,-1-1 0 0 0,1 1 1 0 0,0-1-1 0 0,0 1 0 0 0,1-1 1 0 0,-1 1-1 0 0,1-1 0 0 0,0 0 1 0 0,0 0-1 0 0,3 5 0 0 0,0-2-161 0 0,0 0-1 0 0,0-1 1 0 0,1 1-1 0 0,0-1 1 0 0,0 0-1 0 0,0 0 1 0 0,0-1-1 0 0,1 0 1 0 0,0 0-1 0 0,0 0 1 0 0,0-1-1 0 0,10 4 1 0 0,1-3-1680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1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12439 0 0,'2'-1'4922'0'0,"113"-27"2089"0"0,64-5-5091 0 0,-125 23-1216 0 0,-28 7-662 0 0,0 0 0 0 0,0 2 0 0 0,-1 0 0 0 0,1 2-1 0 0,41 6 1 0 0,-65-7-353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2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 6911 0 0,'1'-5'8984'0'0,"-20"39"-8264"0"0,3 2 0 0 0,-15 42 0 0 0,-11 25-208 0 0,-60 98-111 0 0,28-60-282 0 0,73-138-343 0 0,-1 1 0 0 0,1-1-1 0 0,-1 1 1 0 0,1-1 0 0 0,0 1-1 0 0,1-1 1 0 0,-2 8 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2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13159 0 0,'0'0'1187'0'0,"-3"9"-615"0"0,0-2-474 0 0,-6 15 1097 0 0,-11 45 1 0 0,14-49-5474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2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328 269 2303 0 0,'1'-2'167'0'0,"14"-56"8710"0"0,-12 43-7386 0 0,-1 0 0 0 0,1-18-1 0 0,-3 26-1417 0 0,0 1-1 0 0,0-1 0 0 0,0 0 0 0 0,-1 1 0 0 0,0-1 1 0 0,0 1-1 0 0,-1 0 0 0 0,0-1 0 0 0,0 1 0 0 0,0 0 1 0 0,-1 0-1 0 0,0 0 0 0 0,0 1 0 0 0,-1-1 1 0 0,1 1-1 0 0,-1-1 0 0 0,-6-5 0 0 0,7 8-72 0 0,0 1 1 0 0,0-1-1 0 0,0 0 0 0 0,0 1 0 0 0,0 0 0 0 0,-1 0 0 0 0,1 0 0 0 0,-1 0 0 0 0,0 1 1 0 0,1-1-1 0 0,-1 1 0 0 0,0 0 0 0 0,0 0 0 0 0,0 0 0 0 0,0 1 0 0 0,0-1 1 0 0,0 1-1 0 0,0 0 0 0 0,0 0 0 0 0,-6 1 0 0 0,1 1-10 0 0,1 0-1 0 0,-1 1 1 0 0,0 0 0 0 0,1 1-1 0 0,0 0 1 0 0,-1 0 0 0 0,-13 10-1 0 0,16-10 14 0 0,-14 9 14 0 0,1 0-1 0 0,1 1 0 0 0,-26 26 0 0 0,40-36 28 0 0,0 0 0 0 0,1 0 0 0 0,0 0 0 0 0,-1 1 1 0 0,1-1-1 0 0,1 1 0 0 0,-1 0 0 0 0,1 0 0 0 0,0 0 0 0 0,0 0 0 0 0,0 0 1 0 0,0 1-1 0 0,1-1 0 0 0,0 0 0 0 0,1 1 0 0 0,-1-1 0 0 0,1 0 0 0 0,0 1 0 0 0,0-1 1 0 0,0 1-1 0 0,2 5 0 0 0,-1-8-16 0 0,-1-1 0 0 0,1 1 0 0 0,0 0 0 0 0,0-1 0 0 0,0 0 1 0 0,1 1-1 0 0,-1-1 0 0 0,1 0 0 0 0,-1 0 0 0 0,1 1 0 0 0,0-1 0 0 0,-1 0 0 0 0,1-1 0 0 0,4 4 1 0 0,-2-2 9 0 0,0-1 0 0 0,0 0 1 0 0,0 0-1 0 0,0-1 1 0 0,0 1-1 0 0,0-1 0 0 0,0 0 1 0 0,7 2-1 0 0,0-2 42 0 0,-1-1 1 0 0,1 1-1 0 0,0-2 0 0 0,0 1 1 0 0,-1-1-1 0 0,18-5 0 0 0,-4 0-42 0 0,-1-1 0 0 0,44-20 1 0 0,-52 19-284 0 0,-1 0 1 0 0,0 0 0 0 0,-1-1 0 0 0,1-1 0 0 0,16-16 0 0 0,-29 25 166 0 0,0 0 35 0 0,0 0-1 0 0,0 0 1 0 0,0 0-1 0 0,0 0 1 0 0,0 0-1 0 0,0 0 1 0 0,-1 0-1 0 0,1 0 0 0 0,0 0 1 0 0,-1 0-1 0 0,1 0 1 0 0,-1 0-1 0 0,1-1 1 0 0,-1 1-1 0 0,1 0 1 0 0,-1-3-1 0 0,0 4 47 0 0,0 0 0 0 0,0-1 0 0 0,0 1 0 0 0,0-1 0 0 0,0 1 0 0 0,0-1 0 0 0,0 1 0 0 0,0 0 0 0 0,0-1 0 0 0,0 1 0 0 0,0-1 0 0 0,0 1 0 0 0,0-1 0 0 0,-1 1 0 0 0,1 0 1 0 0,0-1-1 0 0,0 1 0 0 0,-1 0 0 0 0,1-1 0 0 0,0 1 0 0 0,0 0 0 0 0,-1-1 0 0 0,1 1 0 0 0,0 0 0 0 0,-1-1 0 0 0,1 1 0 0 0,0 0 0 0 0,-1 0 0 0 0,1 0 0 0 0,-1-1 0 0 0,1 1 0 0 0,0 0 0 0 0,-1 0 0 0 0,1 0 0 0 0,-1 0 0 0 0,1 0 0 0 0,-1 0 0 0 0,1 0 0 0 0,0 0 0 0 0,-1 0 0 0 0,1 0 0 0 0,-1 0 0 0 0,1 0 0 0 0,-1 0 0 0 0,1 0 0 0 0,0 0 0 0 0,-1 0 0 0 0,1 0 0 0 0,-1 0 0 0 0,1 1 0 0 0,-1-1 0 0 0,-1 1 34 0 0,-3 1 70 0 0,-1 0 0 0 0,1 0 1 0 0,0 1-1 0 0,0 0 1 0 0,0 0-1 0 0,0 0 1 0 0,0 1-1 0 0,0 0 0 0 0,1 0 1 0 0,-7 8-1 0 0,-4 5 366 0 0,-17 27-1 0 0,20-25-185 0 0,1 1 0 0 0,1 1 0 0 0,-13 39 0 0 0,3-5-1881 0 0,13-39-2087 0 0,-12 20 0 0 0,14-28-1407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2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8751 0 0,'0'0'5700'0'0,"-1"0"-5284"0"0,-2 0-316 0 0,0 0 1 0 0,0 1-1 0 0,0-1 0 0 0,0 1 0 0 0,0-1 0 0 0,1 1 0 0 0,-1 0 1 0 0,0 0-1 0 0,1 0 0 0 0,-1 0 0 0 0,0 1 0 0 0,-4 2 0 0 0,-31 24 511 0 0,35-25-573 0 0,-110 93 159 0 0,40-44-182 0 0,37-28 34 0 0,13-7-49 0 0,1 0 0 0 0,-23 24 0 0 0,38-34 15 0 0,0 0 0 0 0,1 0 1 0 0,0 1-1 0 0,0 0 0 0 0,1 0 0 0 0,0 1 0 0 0,0 0 0 0 0,1-1 0 0 0,0 1 0 0 0,0 1 0 0 0,1-1 1 0 0,1 0-1 0 0,-1 1 0 0 0,0 10 0 0 0,2-16 20 0 0,1 0 0 0 0,-1 1-1 0 0,1-1 1 0 0,0 0 0 0 0,1 0 0 0 0,-1 0 0 0 0,1 1-1 0 0,-1-1 1 0 0,1 0 0 0 0,2 4 0 0 0,-2-5 23 0 0,0 0 0 0 0,1-1 0 0 0,0 1 0 0 0,-1-1 0 0 0,1 1 0 0 0,0-1 0 0 0,0 1 0 0 0,1-1 0 0 0,-1 0 0 0 0,0 0 0 0 0,1 0 0 0 0,-1 0 0 0 0,1-1 0 0 0,4 3 0 0 0,2 1 62 0 0,1-1 0 0 0,0-1-1 0 0,0 0 1 0 0,0 0 0 0 0,0-1-1 0 0,0 0 1 0 0,1 0 0 0 0,-1-2-1 0 0,16 1 1 0 0,2-3 23 0 0,-1 0 1 0 0,37-9-1 0 0,54-19 45 0 0,-99 23-184 0 0,-1 0-1 0 0,0-1 0 0 0,-1-1 1 0 0,21-13-1 0 0,-29 15-77 0 0,0-1 0 0 0,0-1 0 0 0,-1 1 0 0 0,0-1 0 0 0,0-1 0 0 0,-1 0 0 0 0,8-14 0 0 0,-13 21 29 0 0,-1-1 0 0 0,1 0-1 0 0,-1 0 1 0 0,0 0 0 0 0,0 0-1 0 0,0 0 1 0 0,0 0 0 0 0,-1-1-1 0 0,1-6 1 0 0,-1 1-12 0 0,-1 1 0 0 0,-2-21 0 0 0,0 22 57 0 0,3 7-3 0 0,0 1-1 0 0,0-1 0 0 0,-1 0 1 0 0,1 0-1 0 0,0 1 0 0 0,-1-1 1 0 0,1 0-1 0 0,-1 0 0 0 0,1 1 1 0 0,-1-1-1 0 0,1 1 0 0 0,-1-1 1 0 0,1 0-1 0 0,-1 1 0 0 0,0-1 1 0 0,1 1-1 0 0,-1-1 0 0 0,0 1 1 0 0,0 0-1 0 0,1-1 1 0 0,-1 1-1 0 0,0 0 0 0 0,0-1 1 0 0,-1 1-1 0 0,1 0-3 0 0,-1-1-8 0 0,1 1 0 0 0,-1-1 0 0 0,1 1 0 0 0,-1 0 1 0 0,1 0-1 0 0,-1-1 0 0 0,0 1 0 0 0,1 1 1 0 0,-1-1-1 0 0,1 0 0 0 0,-1 0 0 0 0,1 0 1 0 0,-1 1-1 0 0,0-1 0 0 0,1 1 0 0 0,0-1 0 0 0,-4 2 1 0 0,-20 15-83 0 0,1 4 68 0 0,1 0-1 0 0,-28 36 1 0 0,40-44 42 0 0,1 1 0 0 0,1 1 0 0 0,0 0 0 0 0,1 0 1 0 0,0 0-1 0 0,-5 18 0 0 0,12-29 11 0 0,-1 0-1 0 0,2 1 1 0 0,-1-1 0 0 0,0 1 0 0 0,1-1 0 0 0,0 0-1 0 0,0 1 1 0 0,0-1 0 0 0,2 9 0 0 0,-2-11-72 0 0,0-1 0 0 0,1 1 0 0 0,-1-1 0 0 0,1 1-1 0 0,-1-1 1 0 0,1 1 0 0 0,0-1 0 0 0,-1 0 0 0 0,1 1 0 0 0,0-1 0 0 0,0 0 0 0 0,0 1 0 0 0,0-1 0 0 0,0 0 0 0 0,0 0 0 0 0,1 0 0 0 0,-1 0 0 0 0,0 0 0 0 0,0 0 0 0 0,1-1 0 0 0,-1 1-1 0 0,0 0 1 0 0,1-1 0 0 0,-1 1 0 0 0,1-1 0 0 0,-1 1 0 0 0,1-1 0 0 0,-1 0 0 0 0,1 1 0 0 0,-1-1 0 0 0,3 0 0 0 0,11-1-6195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1949 2759 0 0,'0'0'6610'0'0,"0"-10"-350"0"0,0 10-6180 0 0,0 0 0 0 0,0 0 0 0 0,1-1 1 0 0,-1 1-1 0 0,0 0 0 0 0,0 0 1 0 0,0 0-1 0 0,0-1 0 0 0,0 1 0 0 0,1 0 1 0 0,-1 0-1 0 0,0 0 0 0 0,0-1 1 0 0,0 1-1 0 0,1 0 0 0 0,-1 0 0 0 0,0 0 1 0 0,0 0-1 0 0,1 0 0 0 0,-1 0 0 0 0,0 0 1 0 0,0 0-1 0 0,1-1 0 0 0,-1 1 1 0 0,0 0-1 0 0,0 0 0 0 0,1 0 0 0 0,-1 0 1 0 0,0 0-1 0 0,0 0 0 0 0,1 0 1 0 0,-1 1-1 0 0,0-1 0 0 0,0 0 0 0 0,1 0 1 0 0,-1 0-1 0 0,0 0 0 0 0,0 0 1 0 0,1 0-1 0 0,-1 0 0 0 0,0 0 0 0 0,0 1 1 0 0,1-1-1 0 0,13 13 706 0 0,11 20-688 0 0,7 24 118 0 0,-22-38-215 0 0,17 25 0 0 0,-9-17 67 0 0,2-1 0 0 0,1-1 0 0 0,31 27 0 0 0,-49-48-47 0 0,1-1 0 0 0,0 1-1 0 0,-1 0 1 0 0,0 1 0 0 0,0-1 0 0 0,0 0-1 0 0,0 1 1 0 0,-1 0 0 0 0,4 7 0 0 0,-2 2 9 0 0,0 0 0 0 0,2 18 0 0 0,-2-9-63 0 0,7 24 0 0 0,-5-27-59 0 0,-5-19 86 0 0,-1 0 0 0 0,1 1 0 0 0,0-1 1 0 0,0 1-1 0 0,0-1 0 0 0,0 0 0 0 0,0 0 0 0 0,0 1 0 0 0,1 0 0 0 0,1 0-9 0 0,-2 0-55 0 0,2 0 1 0 0,6 11-76 0 0,-7-11 134 0 0,0 1 9 0 0,0 13-63 0 0,-2 3 76 0 0,0-18 426 0 0,0-9-346 0 0,0-22-39 0 0,-1 15 4 0 0,1 0 0 0 0,0 0 1 0 0,1 0-1 0 0,1 0 0 0 0,1 0 0 0 0,4-16 0 0 0,19-44-171 0 0,-12 39-22 0 0,-1 0 0 0 0,-2-1-1 0 0,10-63 1 0 0,-15 11 67 0 0,-6 78 57 0 0,-1 0 1 0 0,0 0-1 0 0,0 0 1 0 0,-1 1 0 0 0,-1-1-1 0 0,-3-11 1 0 0,4 17-37 0 0,0 0 1 0 0,1 0 0 0 0,-1 0-1 0 0,1 0 1 0 0,1 0-1 0 0,-1 0 1 0 0,1 0-1 0 0,-1 0 1 0 0,2 0 0 0 0,0-9-1 0 0,1 7 18 0 0,0-1 1 0 0,1 1-1 0 0,0-1 0 0 0,0 1 0 0 0,0 0 1 0 0,1 0-1 0 0,7-8 0 0 0,-9 13 32 0 0,0 0-7 0 0,5-19 94 0 0,0-14 579 0 0,-6 20-550 0 0,-1 12-74 0 0,-1-4-29 0 0,0 5 10 0 0,-1 1 1 0 0,-5-14-14 0 0,5 13-11 0 0,2 1 0 0 0,0 1 0 0 0,-1-1 0 0 0,1 1 0 0 0,-1-1 0 0 0,1 1 0 0 0,0-1 0 0 0,0 0 0 0 0,-1 1 0 0 0,1-1 0 0 0,0 1 0 0 0,0-1 0 0 0,0 0 0 0 0,0 1 0 0 0,0-1 0 0 0,0 0 0 0 0,0 1 0 0 0,0-1 0 0 0,0 0 0 0 0,0 1 0 0 0,0-1 0 0 0,0-1 0 0 0,1-3 26 0 0,0 0 1 0 0,0 1-1 0 0,0-1 0 0 0,1 1 1 0 0,-1-1-1 0 0,1 1 0 0 0,0-1 1 0 0,1 1-1 0 0,-1 0 0 0 0,1 0 1 0 0,5-7-1 0 0,-5 6 8 0 0,1 1 1 0 0,-1-1-1 0 0,0 0 1 0 0,-1 0 0 0 0,1-1-1 0 0,-1 1 1 0 0,2-6-1 0 0,-4 9-2 0 0,1 1 0 0 0,-1-1-1 0 0,0 0 1 0 0,0 1 0 0 0,0-1 0 0 0,0 1-1 0 0,0-1 1 0 0,0 0 0 0 0,-1 1 0 0 0,1-1-1 0 0,0 1 1 0 0,-2-3 0 0 0,-4-23 145 0 0,6 20-155 0 0,2-1 26 0 0,0 0-36 0 0,1 1-12 0 0,7-16 53 0 0,-8 18 7 0 0,-1 1-1 0 0,0-1 0 0 0,0 0 0 0 0,0 0 1 0 0,-1 0-1 0 0,0 0 0 0 0,0-1 0 0 0,-1-7 0 0 0,1-9 72 0 0,0 14-127 0 0,1 0-1 0 0,0-1 0 0 0,3-8 1 0 0,-2 11-5 0 0,-1-1 1 0 0,0 1-1 0 0,0-1 1 0 0,-1 0 0 0 0,1-9-1 0 0,-1 11 1 0 0,0 2 0 0 0,0 0 0 0 0,0 0 0 0 0,0-1 0 0 0,0 1 0 0 0,-1 0 0 0 0,1 0 0 0 0,-1 0 0 0 0,0 0 0 0 0,0 0 0 0 0,0 0 0 0 0,0 0 0 0 0,-2-3 0 0 0,2 4 0 0 0,1 1 0 0 0,-1-1 0 0 0,1 1 0 0 0,-1-1 0 0 0,1 1 0 0 0,-1-1 0 0 0,1 0 0 0 0,0 1 0 0 0,0-1 0 0 0,0 1 0 0 0,0-1 0 0 0,0 0 0 0 0,0 1 0 0 0,0-1 0 0 0,1 1 0 0 0,-1-1 0 0 0,0 1 0 0 0,1-1 0 0 0,0-1 0 0 0,2-4 0 0 0,5-18 36 0 0,-5 20-22 0 0,-1 0 1 0 0,0-1-1 0 0,0 1 1 0 0,0-1-1 0 0,-1 0 1 0 0,0 0 0 0 0,1-10-1 0 0,-1-22 118 0 0,0 20-56 0 0,0-1 0 0 0,4-19 0 0 0,-2 25-76 0 0,-2 8 0 0 0,-1 1 0 0 0,1-1 0 0 0,-1 0 0 0 0,0-7 0 0 0,0 6 0 0 0,0-12 0 0 0,1-1 0 0 0,1 1 0 0 0,0 0 0 0 0,1 0 0 0 0,7-22 0 0 0,-5 28-15 0 0,-2 0 0 0 0,1 0 0 0 0,-2-1-1 0 0,0 1 1 0 0,0-1 0 0 0,-1 1 0 0 0,-1-1 0 0 0,0 0-1 0 0,-2-13 1 0 0,-1 8 15 0 0,1 7 0 0 0,0 0 0 0 0,1-1 0 0 0,0 1 0 0 0,1-1 0 0 0,0 1 0 0 0,2-19 0 0 0,2 14-54 0 0,9-25 0 0 0,-4 15 34 0 0,-9 24 20 0 0,1-1 0 0 0,0 1 0 0 0,0 0 0 0 0,0 0 0 0 0,0 0 0 0 0,0 0 0 0 0,1 0 0 0 0,1-2 0 0 0,6-11 0 0 0,-3 0 0 0 0,7-12 0 0 0,1-10 0 0 0,-10 10 0 0 0,1-1 0 0 0,1 0 0 0 0,-5 23 0 0 0,0 1 0 0 0,0-1 0 0 0,0 1 0 0 0,0 0 0 0 0,3-7 0 0 0,0 2 0 0 0,-2 0-11 0 0,1 0-31 0 0,-1 2 31 0 0,0-1 11 0 0,0 0 0 0 0,-1-17-36 0 0,-1 22 27 0 0,0 0 0 0 0,0-1-1 0 0,1 1 1 0 0,-1 0 0 0 0,1 0 0 0 0,0-1 0 0 0,0 1 0 0 0,0 0-1 0 0,2-5 1 0 0,6-7 9 0 0,-2 3-35 0 0,3-2-176 0 0,-8 12 212 0 0,3-3 24 0 0,-1 0 0 0 0,1-1 0 0 0,5-9 0 0 0,10-14 52 0 0,-19 28-137 0 0,-2 2-16 0 0,0 0 71 0 0,1 1-1 0 0,-1-1 1 0 0,0 0-1 0 0,0 0 1 0 0,0 0-1 0 0,0 0 1 0 0,0 0-1 0 0,0 0 1 0 0,0 0 0 0 0,-2 1-1 0 0,-4 4 6 0 0,0-2 11 0 0,7-4-8 0 0,-1 0 1 0 0,1-1-1 0 0,0 1 1 0 0,0 0-1 0 0,-1 0 0 0 0,1 0 1 0 0,0 0-1 0 0,0 0 1 0 0,0 0-1 0 0,-1-1 1 0 0,1 1-1 0 0,0 0 1 0 0,0 0-1 0 0,0 0 0 0 0,-1-1 1 0 0,1 1-1 0 0,0 0 1 0 0,0 0-1 0 0,0-1 1 0 0,0 1-1 0 0,0 0 1 0 0,-1 0-1 0 0,1-1 0 0 0,0 1 1 0 0,0 0-1 0 0,0 0 1 0 0,0-1-1 0 0,0 1 1 0 0,0 0-1 0 0,0-1 1 0 0,0 1-1 0 0,0 0 0 0 0,0 0 1 0 0,0-1-1 0 0,0 1 1 0 0,0-2 18 0 0,0 1-1 0 0,0-1 1 0 0,0 1 0 0 0,0-1-1 0 0,0 1 1 0 0,1 0 0 0 0,-1-1-1 0 0,0 1 1 0 0,1-1 0 0 0,0-2-1 0 0,-1 4-22 0 0,0 0 0 0 0,0 0 0 0 0,0 0 0 0 0,0 0 0 0 0,1 0 0 0 0,-1-1-1 0 0,0 1 1 0 0,0 0 0 0 0,0 0 0 0 0,0 0 0 0 0,0 0 0 0 0,1 0-1 0 0,-1 0 1 0 0,0 0 0 0 0,0 0 0 0 0,0 0 0 0 0,0-1 0 0 0,0 1 0 0 0,1 0-1 0 0,-1 0 1 0 0,0 0 0 0 0,0 0 0 0 0,0 0 0 0 0,0 0 0 0 0,1 0 0 0 0,-1 0-1 0 0,0 0 1 0 0,0 0 0 0 0,0 0 0 0 0,0 0 0 0 0,1 0 0 0 0,-1 0-1 0 0,0 0 1 0 0,0 1 0 0 0,1-1 0 0 0,10 0-11 0 0,29 5 12 0 0,-6-3 0 0 0,-27-2 0 0 0,0 1 0 0 0,0-1 0 0 0,0 0 0 0 0,9-1 0 0 0,4-2 0 0 0,20-4 0 0 0,75-1 0 0 0,-29 10 0 0 0,31 0 0 0 0,-69-4-9 0 0,-24 0-4 0 0,0 0-1 0 0,0 2 0 0 0,0 1 0 0 0,0 1 0 0 0,30 7 0 0 0,-43-6-23 0 0,70 15-132 0 0,-70-16 148 0 0,1-1 0 0 0,0 0 0 0 0,-1 0 0 0 0,1-2 0 0 0,12-1 0 0 0,98-11-54 0 0,-71 9 21 0 0,26-3 2 0 0,-53 5 33 0 0,1 0 0 0 0,-1 2 1 0 0,40 4-1 0 0,-53-3 8 0 0,0 2 0 0 0,-1 0 0 0 0,1 0 0 0 0,-1 0-1 0 0,0 2 1 0 0,0-1 0 0 0,15 10 0 0 0,-9-5-8 0 0,22 8-1 0 0,-29-13 20 0 0,1-1 0 0 0,0 0 0 0 0,0 0 0 0 0,0-1 0 0 0,0 0 0 0 0,0-1 0 0 0,1 0 0 0 0,-1-1 0 0 0,13-1 0 0 0,-21 1 0 0 0,253-15-144 0 0,-244 15 144 0 0,0 1 0 0 0,0 0 0 0 0,0 0 0 0 0,0 1 0 0 0,0 0 0 0 0,11 5 0 0 0,26 10 0 0 0,-22-7 0 0 0,1-1 0 0 0,0-2 0 0 0,31 6 0 0 0,-21-11 15 0 0,0-1-1 0 0,0-2 0 0 0,41-7 1 0 0,-1 1-9 0 0,-20 3-1 0 0,-12-1 58 0 0,0 3 0 0 0,54 4 1 0 0,26 2 189 0 0,-73-3-180 0 0,94-10-1 0 0,-25 0-73 0 0,-81 8 1 0 0,151 1 0 0 0,2 0 45 0 0,-86-3-26 0 0,-11-3-19 0 0,0 0 0 0 0,-67 6 2 0 0,446-15 212 0 0,-397 6-57 0 0,-32 3-29 0 0,-1 2 0 0 0,75 3 0 0 0,137 12 482 0 0,-124-7-25 0 0,-62-3-162 0 0,45 3 133 0 0,-49 4-420 0 0,-33-3 6 0 0,59 2 1 0 0,-83-7-143 0 0,0 1 0 0 0,1 1 0 0 0,-1 0 0 0 0,19 5 0 0 0,41 20 0 0 0,-48-18 0 0 0,-14-6 4 0 0,-3-1-12 0 0,0 0-1 0 0,0 0 1 0 0,0 0-1 0 0,7 0 0 0 0,-10-2-184 0 0,-20 5-4176 0 0,18-5 4295 0 0,-1 1 0 0 0,1-1 0 0 0,0 0-1 0 0,0 1 1 0 0,-1-1 0 0 0,1 0 0 0 0,0 1 0 0 0,0-1 0 0 0,0 1 0 0 0,0-1 0 0 0,0 0-1 0 0,-1 1 1 0 0,1-1 0 0 0,0 1 0 0 0,0-1 0 0 0,0 0 0 0 0,0 1 0 0 0,0-1 0 0 0,0 1 0 0 0,0-1-1 0 0,1 1 1 0 0,-1-1 0 0 0,0 0 0 0 0,0 1 0 0 0,0 0 0 0 0,1 0 2 0 0,0 0-1 0 0,-1 0 1 0 0,1 0 0 0 0,0 0-1 0 0,0 0 1 0 0,0-1 0 0 0,0 1-1 0 0,0 0 1 0 0,0 0 0 0 0,1 0-1 0 0,3 1 270 0 0,0 0 0 0 0,-1 0 0 0 0,1-1 0 0 0,0 0 0 0 0,0 0 0 0 0,0 0 0 0 0,0 0 0 0 0,0-1 0 0 0,0 0 0 0 0,0 0 0 0 0,0 0-1 0 0,0 0 1 0 0,0-1 0 0 0,0 0 0 0 0,0 0 0 0 0,5-2 0 0 0,-9 2 379 0 0,6-4-461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4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1375 0 0,'1'-1'5215'0'0,"27"-19"-1386"0"0,-16 13 1921 0 0,-17 27-3792 0 0,0-10-1537 0 0,3-8-348 0 0,1 0-1 0 0,0 0 1 0 0,0 1-1 0 0,0-1 1 0 0,0 0-1 0 0,0 1 1 0 0,1-1-1 0 0,-2 5 1 0 0,4-6-4 0 0,5 3 5 0 0,-7-4-72 0 0,1 1-1 0 0,-1-1 1 0 0,0 0-1 0 0,1 0 0 0 0,-1 1 1 0 0,0-1-1 0 0,1 0 1 0 0,-1 0-1 0 0,1 0 0 0 0,-1 0 1 0 0,0 0-1 0 0,1 1 1 0 0,-1-1-1 0 0,1 0 1 0 0,-1 0-1 0 0,0 0 0 0 0,1 0 1 0 0,-1 0-1 0 0,1 0 1 0 0,-1 0-1 0 0,0 0 0 0 0,1-1 1 0 0,0 1-1 0 0,8-1 32 0 0,-6 1-8 0 0,-1 0-20 0 0,0-1 0 0 0,0 1 1 0 0,-1 0-1 0 0,1-1 0 0 0,0 1 0 0 0,-1-1 0 0 0,1 1 1 0 0,0-1-1 0 0,-1 0 0 0 0,1 0 0 0 0,-1 0 0 0 0,1 0 1 0 0,-1 0-1 0 0,0 0 0 0 0,1 0 0 0 0,1-3 1 0 0,-1 3 25 0 0,-1-1 0 0 0,1 1 0 0 0,-1-1 1 0 0,1 1-1 0 0,-1-1 0 0 0,0 0 0 0 0,2-3 0 0 0,1 1-2702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2759 0 0,'-5'4'12776'0'0,"18"-13"-12378"0"0,0 1-1 0 0,1 0 0 0 0,1 1 1 0 0,-1 1-1 0 0,1 0 0 0 0,0 0 1 0 0,0 2-1 0 0,20-4 0 0 0,-11 2-8 0 0,-20 4-263 0 0,1 1-1 0 0,0-1 1 0 0,0 1-1 0 0,0 0 1 0 0,0 1-1 0 0,0-1 1 0 0,0 1-1 0 0,6 1 1 0 0,-10-1 58 0 0,1 1-7 0 0,3 2-18 0 0,-4-2-155 0 0,0-1-1 0 0,0 1 1 0 0,0 0 0 0 0,0 0-1 0 0,-1 0 1 0 0,1 0 0 0 0,0 0-1 0 0,-1 0 1 0 0,1 0 0 0 0,0 0 0 0 0,-1 0-1 0 0,0 0 1 0 0,1 0 0 0 0,-1 0-1 0 0,1 0 1 0 0,-1 1 0 0 0,0-1-1 0 0,0 0 1 0 0,0 0 0 0 0,0 0 0 0 0,0 1-1 0 0,0-1 1 0 0,0 0 0 0 0,0 0-1 0 0,-1 2 1 0 0,0 1-3 0 0,1 0-1 0 0,-2 0 1 0 0,1 0 0 0 0,0-1-1 0 0,-4 8 1 0 0,-2-2 4 0 0,0-1 1 0 0,0 1 0 0 0,-1-2-1 0 0,0 1 1 0 0,-1-1 0 0 0,1 0-1 0 0,-1-1 1 0 0,-12 7 0 0 0,-11 9-4 0 0,-39 29-79 0 0,-51 41-331 0 0,112-84 355 0 0,10-8 53 0 0,0 0 0 0 0,0 1 0 0 0,-1-1 0 0 0,1 0 0 0 0,0 0 0 0 0,0 0 0 0 0,-1 0 0 0 0,1 1 0 0 0,0-1 0 0 0,0 0 1 0 0,0 0-1 0 0,-1 0 0 0 0,1 1 0 0 0,0-1 0 0 0,0 0 0 0 0,0 0 0 0 0,0 1 0 0 0,-1-1 0 0 0,1 0 0 0 0,0 0 0 0 0,0 1 0 0 0,0-1 1 0 0,0 0-1 0 0,0 0 0 0 0,0 1 0 0 0,0-1 0 0 0,0 0 0 0 0,0 1 0 0 0,0-1 0 0 0,0 0 0 0 0,0 0 0 0 0,0 1 0 0 0,0-1 1 0 0,0 0-1 0 0,0 1 0 0 0,0-1 0 0 0,0 0 0 0 0,1 0 0 0 0,-1 1 0 0 0,0-1 0 0 0,0 0 0 0 0,0 0 0 0 0,0 1 0 0 0,1-1 1 0 0,-1 0-1 0 0,0 0 0 0 0,0 0 0 0 0,0 1 0 0 0,1-1 0 0 0,-1 0 0 0 0,0 0 0 0 0,1 0 0 0 0,11 5 71 0 0,-12-5-61 0 0,10 2 92 0 0,-1 0-1 0 0,1 0 1 0 0,0-1 0 0 0,17 0-1 0 0,12 1 236 0 0,36 2 423 0 0,-5-1 79 0 0,-59-3-667 0 0,17 2 25 0 0,-20 0-212 0 0,-7-2-98 0 0,1 1 28 0 0,0 0 0 0 0,0 0 0 0 0,1 0 0 0 0,-1-1 0 0 0,0 1-1 0 0,0-1 1 0 0,1 0 0 0 0,-1 0 0 0 0,4 0 0 0 0,7-3-3086 0 0,-5 0 1657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40 4607 0 0,'-7'-1'13008'0'0,"19"-5"-12662"0"0,-1 0 0 0 0,1 1 0 0 0,1 1-1 0 0,-1-1 1 0 0,1 2 0 0 0,-1 0 0 0 0,1 0-1 0 0,19-1 1 0 0,-21 7 175 0 0,3 9-144 0 0,-9-6-300 0 0,-3-4-22 0 0,2 5-45 0 0,1 2 1 0 0,0-1 32 0 0,-2 7-31 0 0,-5-11-13 0 0,1-3 0 0 0,0 1-3 0 0,-1 1 0 0 0,1-1 0 0 0,-1 1 0 0 0,0-1 0 0 0,1 0 0 0 0,-1 1 0 0 0,0-1 0 0 0,0 0 0 0 0,-5 3 0 0 0,-24 15-80 0 0,14-10 38 0 0,-14 9-76 0 0,-14 10-42 0 0,5 3-14 0 0,-41 30 106 0 0,79-61 61 0 0,1-1 8 0 0,0 1 1 0 0,0-1-1 0 0,1 1 1 0 0,-1-1 0 0 0,1 1-1 0 0,-1-1 1 0 0,0 1 0 0 0,1 0-1 0 0,-1-1 1 0 0,1 1 0 0 0,-1-1-1 0 0,1 1 1 0 0,0 0 0 0 0,-1 0-1 0 0,1-1 1 0 0,0 1 0 0 0,-1 1-1 0 0,1-1 3 0 0,-1-1 0 0 0,1 1 0 0 0,0-1 0 0 0,-1 1 0 0 0,1-1 0 0 0,0 1 0 0 0,0-1 0 0 0,-1 1 0 0 0,1 0 0 0 0,0-1 0 0 0,0 1 0 0 0,0 0 0 0 0,0-1 0 0 0,0 1 0 0 0,0-1 0 0 0,0 1 0 0 0,0 0 0 0 0,0-1 0 0 0,0 1 0 0 0,0-1 0 0 0,0 1 0 0 0,0 0 0 0 0,1-1 0 0 0,-1 1 0 0 0,0-1 0 0 0,0 1 0 0 0,1-1 0 0 0,-1 1 0 0 0,0-1 0 0 0,1 1 0 0 0,-1-1 0 0 0,1 1 0 0 0,-1-1 0 0 0,1 1 0 0 0,-1-1 0 0 0,1 1 0 0 0,-1-1 0 0 0,1 0 0 0 0,-1 1 0 0 0,1-1 0 0 0,-1 0 0 0 0,1 0 0 0 0,-1 1 0 0 0,1-1 0 0 0,0 0 0 0 0,-1 0 0 0 0,1 0 0 0 0,-1 0 0 0 0,1 0 0 0 0,0 0 0 0 0,-1 0 0 0 0,1 0 0 0 0,-1 0 0 0 0,2 0 0 0 0,-1 0 0 0 0,15 1 94 0 0,0 0-1 0 0,0-1 1 0 0,0-1 0 0 0,0-1-1 0 0,24-5 1 0 0,15-2 202 0 0,104-15 1314 0 0,-126 19-1118 0 0,-31 5-279 0 0,-3 2-636 0 0,0 0 148 0 0,1 1 1 0 0,-1-1-1 0 0,-1 0 1 0 0,1 0-1 0 0,0 0 1 0 0,0 0-1 0 0,-1 0 1 0 0,1 0-1 0 0,-1 0 1 0 0,0 0-1 0 0,0-1 1 0 0,0 1 0 0 0,1 0-1 0 0,-5 2 1 0 0,2-2-547 0 0,-4 5-1071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9503 0 0,'0'0'432'0'0,"-1"0"-5"0"0,-6 0-278 0 0,-11 3 5034 0 0,19-2-4767 0 0,4 1-196 0 0,-1 0 0 0 0,1 0 1 0 0,0-1-1 0 0,-1 0 0 0 0,1 1 0 0 0,9 0 1 0 0,34 1 606 0 0,-40-3-673 0 0,96 5 1451 0 0,-90-4-1382 0 0,-10-1-148 0 0,-1 0 1 0 0,0 0-1 0 0,0 0 1 0 0,0 1 0 0 0,0-1-1 0 0,0 1 1 0 0,0 0-1 0 0,0 0 1 0 0,5 2 0 0 0,-7-2 82 0 0,-5 19-86 0 0,2-16-67 0 0,0 1-1 0 0,-1-1 1 0 0,0 0-1 0 0,0 0 1 0 0,0 0-1 0 0,0 0 1 0 0,-1 0-1 0 0,-7 6 1 0 0,-36 22 40 0 0,27-19-59 0 0,-24 15 12 0 0,17-11-27 0 0,-46 37 0 0 0,51-38-33 0 0,15-11 42 0 0,0 0 0 0 0,0 0-1 0 0,1 0 1 0 0,-11 13-1 0 0,17-18 22 0 0,-1 0 0 0 0,1 0 0 0 0,0 0 0 0 0,0 1 0 0 0,-1-1 0 0 0,1 0-1 0 0,0 0 1 0 0,0 0 0 0 0,0 0 0 0 0,-1 1 0 0 0,1-1 0 0 0,0 0 0 0 0,0 0 0 0 0,0 0 0 0 0,0 1 0 0 0,0-1-1 0 0,-1 0 1 0 0,1 0 0 0 0,0 1 0 0 0,0-1 0 0 0,0 0 0 0 0,0 0 0 0 0,0 1 0 0 0,0-1 0 0 0,0 0-1 0 0,0 0 1 0 0,0 1 0 0 0,0-1 0 0 0,0 0 0 0 0,0 0 0 0 0,0 1 0 0 0,0-1 0 0 0,0 0 0 0 0,0 0 0 0 0,0 1-1 0 0,1-1 1 0 0,-1 0 0 0 0,0 0 0 0 0,0 1 0 0 0,0-1 0 0 0,0 0 0 0 0,0 0 0 0 0,1 0 0 0 0,-1 1 0 0 0,0-1-1 0 0,0 0 1 0 0,0 0 0 0 0,1 0 0 0 0,-1 0 0 0 0,0 1 0 0 0,0-1 0 0 0,0 0 0 0 0,1 0 0 0 0,-1 0-1 0 0,0 0 1 0 0,0 0 0 0 0,1 0 0 0 0,-1 0 0 0 0,0 0 0 0 0,0 0 0 0 0,1 0 0 0 0,-1 0 0 0 0,0 0 0 0 0,0 0-1 0 0,1 0 1 0 0,-1 0 0 0 0,9 2 85 0 0,0 0 0 0 0,-1-1 0 0 0,1-1 0 0 0,0 1 0 0 0,9-2 0 0 0,16 1 194 0 0,94 2 623 0 0,-98-6-698 0 0,-23 3-151 0 0,0 0-1 0 0,0 1 1 0 0,1-1 0 0 0,-1 2 0 0 0,8 0 0 0 0,-7 1-19 0 0,27-1-26 0 0,-33-1-609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22 507 8287 0 0,'0'0'7494'0'0,"2"-9"-5432"0"0,-2 2-1461 0 0,0-1-1 0 0,-1 1 0 0 0,0-1 1 0 0,0 1-1 0 0,-1 0 0 0 0,0 0 1 0 0,-3-8-1 0 0,2 6-269 0 0,1-1 1 0 0,-1 0-1 0 0,0-10 0 0 0,3 14-301 0 0,0 0 0 0 0,1 0 1 0 0,-1 0-1 0 0,1-1 0 0 0,1 1 0 0 0,-1 0 0 0 0,1 0 0 0 0,0 0 0 0 0,0 1 1 0 0,1-1-1 0 0,0 0 0 0 0,0 1 0 0 0,0 0 0 0 0,0-1 0 0 0,7-6 0 0 0,7-6 150 0 0,0 0-1 0 0,32-25 0 0 0,-19 17-115 0 0,-3 4-414 0 0,1 1-1 0 0,0 1 1 0 0,2 1 0 0 0,0 2-1 0 0,1 1 1 0 0,0 1 0 0 0,42-13-1 0 0,-46 19-1198 0 0,-2-1-67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11231 0 0,'0'0'1016'0'0,"10"2"5096"0"0,-12 3-6014 0 0,-1 0 0 0 0,0 1 0 0 0,0-1 0 0 0,0 0 0 0 0,0-1 0 0 0,-6 8 0 0 0,-29 26-88 0 0,24-24 14 0 0,-8 5-44 0 0,0-1 0 0 0,-1 0 0 0 0,-30 15 0 0 0,47-29-9 0 0,-22 12-83 0 0,15-9 37 0 0,1 0 0 0 0,-17 13-1 0 0,26-17 67 0 0,0 0-1 0 0,-1 1 0 0 0,1-1 1 0 0,0 0-1 0 0,1 1 1 0 0,-1 0-1 0 0,1-1 0 0 0,0 1 1 0 0,-1 0-1 0 0,2 0 0 0 0,-1 1 1 0 0,-1 4-1 0 0,2 0-2 0 0,0-9 12 0 0,1 1 0 0 0,0 0 0 0 0,0 0 0 0 0,0-1 0 0 0,0 1 0 0 0,0 0 0 0 0,0 0 0 0 0,0-1 0 0 0,0 1 0 0 0,0 0 0 0 0,0 0 0 0 0,0-1 0 0 0,0 1 0 0 0,1 0 0 0 0,-1 0 0 0 0,0-1 0 0 0,1 1 0 0 0,-1 0 0 0 0,0-1 0 0 0,1 1 0 0 0,-1 0 0 0 0,2 0 0 0 0,0 1 0 0 0,-1 1 4 0 0,1 0 0 0 0,0 0 0 0 0,-1 0-1 0 0,1 0 1 0 0,1 0 0 0 0,-1-1 0 0 0,0 1 0 0 0,1-1-1 0 0,-1 0 1 0 0,1 0 0 0 0,0 1 0 0 0,0-2 0 0 0,0 1-1 0 0,4 2 1 0 0,1-1 96 0 0,0 0 1 0 0,1-1-1 0 0,-1 0 1 0 0,15 1-1 0 0,24 4 592 0 0,62 6 683 0 0,-73-10-1023 0 0,45 2 193 0 0,-71-5-513 0 0,0-1-1 0 0,0 0 1 0 0,0 0-1 0 0,0-1 1 0 0,17-5-1 0 0,-23 5-26 0 0,0 0 0 0 0,0 0 0 0 0,0-1 0 0 0,0 1 0 0 0,-1-1 0 0 0,1 0 0 0 0,-1 0 0 0 0,1-1 0 0 0,-1 1 0 0 0,0-1 0 0 0,0 1-1 0 0,-1-1 1 0 0,1 0 0 0 0,1-4 0 0 0,5-9-157 0 0,-1 0 0 0 0,5-19 0 0 0,-11 30 62 0 0,15-54-1694 0 0,-17 59 1504 0 0,-1-1 246 0 0,0 1 0 0 0,0 0 0 0 0,-1-1 0 0 0,1 1 0 0 0,0 0 0 0 0,-1 0 0 0 0,1 0 0 0 0,-1 0 0 0 0,1 0 0 0 0,-1 1 0 0 0,0-1 0 0 0,1 0 0 0 0,-1 1 0 0 0,0-1 0 0 0,0 1 0 0 0,1 0 0 0 0,-1-1 0 0 0,0 1 0 0 0,0 0 0 0 0,1 0 0 0 0,-1 0 0 0 0,0 0 0 0 0,-2 1 0 0 0,-8 0 28 0 0,0 0-1 0 0,-1 1 1 0 0,1 0-1 0 0,0 1 0 0 0,0 1 1 0 0,0 0-1 0 0,0 0 1 0 0,1 1-1 0 0,0 1 1 0 0,-16 10-1 0 0,14-8 11 0 0,10-6 0 0 0,1-1 0 0 0,-1 1-1 0 0,1-1 1 0 0,0 1 0 0 0,0 0-1 0 0,-1 0 1 0 0,1 0 0 0 0,0 0-1 0 0,1 1 1 0 0,-1-1 0 0 0,0 0-1 0 0,1 1 1 0 0,-1-1 0 0 0,1 1-1 0 0,0 0 1 0 0,-1 3 0 0 0,-1 2 26 0 0,3-5-7 0 0,-1 0 1 0 0,0 0 0 0 0,0 0-1 0 0,-1 0 1 0 0,1-1-1 0 0,0 1 1 0 0,-3 4 0 0 0,-10 15-48 0 0,13-21-151 0 0,3-1-657 0 0,8-2-348 0 0,3 1-335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374 135 13039 0 0,'0'0'5983'0'0,"9"-8"-5238"0"0,-8 6-693 0 0,-1 0-45 0 0,1 1 0 0 0,-1 0-1 0 0,0 0 1 0 0,0 0 0 0 0,0 0 0 0 0,1 0 0 0 0,-1 0 0 0 0,-1-1-1 0 0,1 1 1 0 0,0 0 0 0 0,0 0 0 0 0,0 0 0 0 0,0 0 0 0 0,-1 0 0 0 0,1 0-1 0 0,-2-3 1 0 0,0-3-81 0 0,0 0-1 0 0,-1 0 0 0 0,0 0 1 0 0,0 0-1 0 0,0 0 0 0 0,-1 1 1 0 0,0-1-1 0 0,-8-8 0 0 0,9 12 31 0 0,1 0 0 0 0,-1 0 0 0 0,0 1 0 0 0,0-1 0 0 0,-1 1 0 0 0,1 0 0 0 0,0 0 0 0 0,-1 0 0 0 0,0 0 0 0 0,1 0 0 0 0,-1 1 0 0 0,0 0 0 0 0,0 0 0 0 0,0 0 0 0 0,0 0 0 0 0,1 0 0 0 0,-9 1 0 0 0,1 0-48 0 0,-1 1-1 0 0,1 1 0 0 0,-1 0 1 0 0,1 0-1 0 0,0 1 0 0 0,0 0 1 0 0,-21 10-1 0 0,7 0 76 0 0,1 1 0 0 0,-26 19 0 0 0,40-25 17 0 0,0 0 0 0 0,-11 10-1 0 0,19-16 2 0 0,-1 1 0 0 0,1 0 0 0 0,0-1 0 0 0,0 1 0 0 0,0 0 0 0 0,0 0 0 0 0,0 0 0 0 0,1 0 0 0 0,-1 1 0 0 0,1-1 0 0 0,-2 7 0 0 0,3-9 2 0 0,0-1 0 0 0,0 1 0 0 0,0 0 0 0 0,1-1 0 0 0,-1 1 0 0 0,0-1 0 0 0,0 1 0 0 0,1-1 0 0 0,-1 1 0 0 0,0-1 1 0 0,1 1-1 0 0,-1-1 0 0 0,0 1 0 0 0,1-1 0 0 0,-1 0 0 0 0,1 1 0 0 0,-1-1 0 0 0,1 0 0 0 0,-1 1 0 0 0,1-1 0 0 0,-1 0 0 0 0,1 1 0 0 0,11 5 62 0 0,-6-5 3 0 0,0 1 1 0 0,1-1 0 0 0,-1 0 0 0 0,1 0 0 0 0,-1 0 0 0 0,1-1-1 0 0,-1 0 1 0 0,0 0 0 0 0,13-3 0 0 0,5-2 167 0 0,30-10-1 0 0,-22 5-66 0 0,-10 4-73 0 0,-4 1-22 0 0,0 0 0 0 0,0-1 0 0 0,-1-1 0 0 0,0-1 0 0 0,17-9 0 0 0,-32 16 108 0 0,-3 0-176 0 0,-1 1 0 0 0,1-1 0 0 0,0 1 0 0 0,0-1-1 0 0,-1 1 1 0 0,1 0 0 0 0,0 0 0 0 0,0 0 0 0 0,-1 0 0 0 0,1 0-1 0 0,0 0 1 0 0,-2 0 0 0 0,-3 1 10 0 0,0 1-1 0 0,0 0 0 0 0,1 0 1 0 0,-1 0-1 0 0,1 0 0 0 0,-1 1 1 0 0,-5 4-1 0 0,-34 28 151 0 0,36-28-153 0 0,6-4 16 0 0,0 0 0 0 0,0 0 0 0 0,0 0 0 0 0,1 0 0 0 0,-1 1 0 0 0,1-1 0 0 0,0 1 0 0 0,0 0 0 0 0,0-1 0 0 0,0 1 0 0 0,1 0 0 0 0,-2 6 0 0 0,0 5 98 0 0,0 0 0 0 0,0 17-1 0 0,-4 16 37 0 0,-5 4 23 0 0,-11 52 1161 0 0,23-99-1267 0 0,-1-3-47 0 0,1 0 0 0 0,0 0 0 0 0,0 1 0 0 0,0-1-1 0 0,0 0 1 0 0,0 1 0 0 0,0-1 0 0 0,1 0 0 0 0,-1 1 0 0 0,1-1 0 0 0,-1 0 0 0 0,1 0 0 0 0,2 4 0 0 0,-2-5-59 0 0,0 0 1 0 0,0 0-1 0 0,0 0 0 0 0,0 0 0 0 0,0 0 0 0 0,0 0 1 0 0,0 0-1 0 0,0 0 0 0 0,0-1 0 0 0,1 1 0 0 0,-1 0 1 0 0,0-1-1 0 0,1 1 0 0 0,-1-1 0 0 0,0 0 0 0 0,1 1 1 0 0,-1-1-1 0 0,1 0 0 0 0,-1 0 0 0 0,0 0 0 0 0,1 0 1 0 0,1 0-1 0 0,7-2-1815 0 0,0 1-5677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5063 0 0,'0'0'8438'0'0,"-2"0"-7308"0"0,-36 27 156 0 0,0 1 0 0 0,-53 52 0 0 0,36-30-616 0 0,35-33-669 0 0,-4 4 14 0 0,-30 32-1 0 0,48-47-8 0 0,1 1 0 0 0,0 0 0 0 0,0 0 0 0 0,1 0 1 0 0,-1 0-1 0 0,2 0 0 0 0,-1 1 0 0 0,1 0 0 0 0,0 0 0 0 0,-2 11 1 0 0,4-14 25 0 0,0 0 1 0 0,1 1 0 0 0,0-1-1 0 0,0 0 1 0 0,0 0 0 0 0,1 0 0 0 0,-1 1-1 0 0,1-1 1 0 0,1 0 0 0 0,-1 0-1 0 0,1 0 1 0 0,3 8 0 0 0,-1-6 76 0 0,0 0 0 0 0,1-1 0 0 0,-1 1-1 0 0,1-1 1 0 0,0 0 0 0 0,1-1 0 0 0,10 9 0 0 0,3 0 140 0 0,1-1 0 0 0,0-1 1 0 0,1-1-1 0 0,37 13 0 0 0,-45-18-1598 0 0,1-1 0 0 0,21 4 1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9615 0 0,'0'0'8240'0'0,"0"2"-8016"0"0,-2 19 205 0 0,0 0-1 0 0,-2 0 1 0 0,-13 39 0 0 0,9-30-240 0 0,5-19-177 0 0,-11 43 198 0 0,-2-1-1 0 0,-37 81 0 0 0,42-110-134 0 0,10-23-48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2303 0 0,'0'0'12655'0'0,"2"0"-11643"0"0,5 2-522 0 0,0 0 0 0 0,1-1 1 0 0,-1 0-1 0 0,0-1 0 0 0,1 1 0 0 0,-1-2 1 0 0,1 1-1 0 0,13-3 0 0 0,-6-1-217 0 0,0 0 0 0 0,1-1 0 0 0,17-8 0 0 0,52-25-4 0 0,-78 36-289 0 0,-6 2-76 0 0,9 4-1797 0 0,5 4-463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5063 0 0,'0'0'7308'0'0,"-2"12"-4374"0"0,-5-6-1151 0 0,1 1 0 0 0,-14 10 0 0 0,15-14-1524 0 0,0 1 0 0 0,1 0 0 0 0,-1 0 0 0 0,1 1 0 0 0,-1 0 0 0 0,1-1 0 0 0,1 1 0 0 0,-1 1 0 0 0,-5 10 0 0 0,6-9-183 0 0,0 1-6 0 0,0 7-101 0 0,4-13-14 0 0,-1-1-153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54 4143 0 0,'0'0'13480'0'0,"1"0"-13033"0"0,19-5-3 0 0,-1 0 0 0 0,22-9 0 0 0,-24 7-226 0 0,0 1-1 0 0,1 1 0 0 0,21-3 0 0 0,-19 5 129 0 0,-18 3 258 0 0,-1 1-548 0 0,-1 2-56 0 0,1-1 1 0 0,-1 0 0 0 0,0 0-1 0 0,0 1 1 0 0,1-1 0 0 0,-2 0 0 0 0,1 0-1 0 0,0 0 1 0 0,0 1 0 0 0,-1-1-1 0 0,1 0 1 0 0,-1 0 0 0 0,1 0 0 0 0,-1 1-1 0 0,0-1 1 0 0,0 0 0 0 0,-2 2-1 0 0,-2 5 0 0 0,-1 0 0 0 0,-11 12-1 0 0,1-2 0 0 0,8-10-19 0 0,-1 0 0 0 0,0 0 1 0 0,-1-1-1 0 0,0 0 0 0 0,-19 12 0 0 0,-6 4-13 0 0,-3 4 18 0 0,17-14-4 0 0,1 2 0 0 0,-28 26 0 0 0,5 2 19 0 0,39-37 11 0 0,6 2 32 0 0,-1-8-32 0 0,1 1 1 0 0,0-1 0 0 0,-1 0 0 0 0,1 0 0 0 0,0 0 0 0 0,0 0 0 0 0,0 0 0 0 0,0 0 0 0 0,0-1 0 0 0,0 1 0 0 0,0-1 0 0 0,0 1 0 0 0,0-1 0 0 0,0 0 0 0 0,5 0 0 0 0,33-1 259 0 0,19-8 174 0 0,-31 4-87 0 0,1 2-1 0 0,29 0 0 0 0,-56 3-513 0 0,9 0-1266 0 0,-1-1-997 0 0,-1 0 351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49 11055 0 0,'0'0'8743'0'0,"4"-10"-8504"0"0,0 5-229 0 0,-4 4-8 0 0,0 0 0 0 0,1 1 0 0 0,-1-1 0 0 0,0 0-1 0 0,1 1 1 0 0,-1-1 0 0 0,1 0 0 0 0,-1 1 0 0 0,1-1 0 0 0,-1 1 0 0 0,1-1-1 0 0,-1 1 1 0 0,1-1 0 0 0,0 1 0 0 0,-1 0 0 0 0,1-1 0 0 0,0 1 0 0 0,-1 0-1 0 0,1-1 1 0 0,0 1 0 0 0,0 0 0 0 0,0 0 0 0 0,2-1 9 0 0,7-3 13 0 0,1 0 0 0 0,-1 1 0 0 0,1 0 0 0 0,-1 1 0 0 0,1 0 0 0 0,17-1 0 0 0,-10 3 242 0 0,0 0 1 0 0,1 1 0 0 0,18 4-1 0 0,-36-5-68 0 0,0 0-177 0 0,-1 0 0 0 0,1 0 0 0 0,-1 0 0 0 0,1 1 0 0 0,-1-1 0 0 0,1 0 0 0 0,-1 0 0 0 0,1 0 0 0 0,-1 1 0 0 0,1-1 0 0 0,-1 0 0 0 0,1 1 0 0 0,-1-1 0 0 0,1 0 0 0 0,-1 1 0 0 0,0-1 0 0 0,1 1 0 0 0,-1-1 0 0 0,0 0 0 0 0,1 1 0 0 0,-1-1 0 0 0,0 1 0 0 0,1-1 0 0 0,-1 1 0 0 0,0-1 0 0 0,0 1 0 0 0,0-1 0 0 0,0 1 0 0 0,1 0 0 0 0,-1-1 0 0 0,0 1 0 0 0,0-1 0 0 0,0 1 0 0 0,0 0 0 0 0,-2 20 10 0 0,2-20 3 0 0,-1 4-15 0 0,0-1 1 0 0,-1 1 0 0 0,1-1-1 0 0,-1 0 1 0 0,-3 6 0 0 0,-3 7 0 0 0,7-15-20 0 0,0 0 0 0 0,0 1 0 0 0,0-1 0 0 0,0 0 0 0 0,0 0 0 0 0,-1 0 0 0 0,1 0 0 0 0,-1 0 0 0 0,1-1 0 0 0,-1 1 0 0 0,0 0 0 0 0,0-1 0 0 0,0 1 0 0 0,-2 0 0 0 0,-5 5 0 0 0,-10 10 0 0 0,-1-1 0 0 0,0-1 0 0 0,-36 19 0 0 0,-3 4 0 0 0,16-8 0 0 0,33-21 0 0 0,10-6 0 0 0,-1 0 0 0 0,1-3 0 0 0,0 0 0 0 0,0 1 0 0 0,-1-1 0 0 0,1 0 0 0 0,0 1 0 0 0,0-1 0 0 0,-1 0 0 0 0,1 1 0 0 0,0-1 0 0 0,0 0 0 0 0,0 1 0 0 0,0-1 0 0 0,0 1 0 0 0,0-1 0 0 0,0 0 0 0 0,0 1 0 0 0,0-1 1 0 0,0 1-1 0 0,0-1 0 0 0,0 0 0 0 0,0 1 0 0 0,0-1 0 0 0,0 1 0 0 0,0-1 0 0 0,0 0 0 0 0,0 1 0 0 0,0-1 0 0 0,1 1 0 0 0,-1-1 0 0 0,0 0 0 0 0,0 1 0 0 0,0-1 0 0 0,1 0 0 0 0,-1 1 0 0 0,0-1 0 0 0,1 0 0 0 0,-1 0 0 0 0,0 1 0 0 0,1-1 0 0 0,-1 0 0 0 0,1 1 0 0 0,5 4 11 0 0,-4-3 5 0 0,0-1 0 0 0,0 0 0 0 0,-1 0 0 0 0,1 0 0 0 0,0 0 0 0 0,0-1 0 0 0,0 1 0 0 0,0 0 0 0 0,3 0 0 0 0,6 2 83 0 0,29 20 430 0 0,-39-23-418 0 0,9 5 35 0 0,27 10 1 0 0,-32-14-133 0 0,-1 0-1 0 0,1 0 1 0 0,0-1-1 0 0,0 1 0 0 0,0-1 1 0 0,0-1-1 0 0,-1 1 1 0 0,1 0-1 0 0,0-1 1 0 0,7-2-1 0 0,-2 1-2 0 0,0 1 1 0 0,0 0-1 0 0,15 1 0 0 0,6-1 8 0 0,28-1-35 0 0,-58 2-64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 5527 0 0,'0'0'776'0'0,"-15"-8"7807"0"0,15 7-8534 0 0,0 1 0 0 0,0 0 0 0 0,0 0 0 0 0,0 0 0 0 0,0 0 0 0 0,0 0 1 0 0,0 0-1 0 0,0 0 0 0 0,-1 0 0 0 0,1 0 0 0 0,0 0 0 0 0,0 0 0 0 0,0 0 0 0 0,0 0 0 0 0,0-1 0 0 0,0 1 0 0 0,0 0 0 0 0,0 0 0 0 0,0 0 1 0 0,0 0-1 0 0,0 0 0 0 0,0 0 0 0 0,0 0 0 0 0,0 0 0 0 0,0 0 0 0 0,0-1 0 0 0,0 1 0 0 0,0 0 0 0 0,0 0 0 0 0,0 0 0 0 0,0 0 1 0 0,0 0-1 0 0,0 0 0 0 0,0 0 0 0 0,0 0 0 0 0,0 0 0 0 0,0-1 0 0 0,0 1 0 0 0,0 0 0 0 0,0 0 0 0 0,1 0 0 0 0,-1 0 0 0 0,0 0 1 0 0,0 0-1 0 0,0 0 0 0 0,0 0 0 0 0,0 0 0 0 0,0 0 0 0 0,0 0 0 0 0,0 0 0 0 0,0 0 0 0 0,0 0 0 0 0,0 0 0 0 0,1 0 0 0 0,-1-1 1 0 0,0 1-1 0 0,0 0 0 0 0,0 0 0 0 0,0 0 0 0 0,0 0 0 0 0,0 0 0 0 0,0 0 0 0 0,0 0 0 0 0,1 0 0 0 0,-1 0 0 0 0,0 1 0 0 0,0-1 1 0 0,0 0-1 0 0,0 0 0 0 0,15-4 751 0 0,17-1-480 0 0,-19 3-27 0 0,1 0 309 0 0,1 0-1 0 0,-1 1 1 0 0,0 1 0 0 0,21 2-1 0 0,-33-2-74 0 0,-1 1-446 0 0,-1 0-75 0 0,1 1 0 0 0,0-1 0 0 0,-1 0 0 0 0,1 1 0 0 0,-1-1 0 0 0,1 0-1 0 0,-1 1 1 0 0,0-1 0 0 0,1 1 0 0 0,-1-1 0 0 0,0 1 0 0 0,0-1 0 0 0,0 0 0 0 0,0 1 0 0 0,0-1 0 0 0,-1 1 0 0 0,1-1-1 0 0,0 1 1 0 0,-1-1 0 0 0,1 0 0 0 0,-1 1 0 0 0,1-1 0 0 0,-1 0 0 0 0,0 2 0 0 0,-1 0-2 0 0,-3 6 4 0 0,-1 0 1 0 0,0 0-1 0 0,-1-1 0 0 0,0 0 1 0 0,0 0-1 0 0,0-1 0 0 0,-13 10 0 0 0,7-7-9 0 0,-21 26 0 0 0,-8 22-303 0 0,35-48 304 0 0,1 0 0 0 0,0 0 0 0 0,0 0 0 0 0,1 1 0 0 0,-5 15 0 0 0,7-17 0 0 0,2-3 12 0 0,1-5-4 0 0,0-1 0 0 0,0 1 0 0 0,0-1 0 0 0,0 1 0 0 0,1-1 0 0 0,-1 1 0 0 0,0-1 0 0 0,0 0 0 0 0,1 1 0 0 0,-1-1 0 0 0,0 1 0 0 0,1-1 0 0 0,-1 1 0 0 0,1-1-1 0 0,-1 0 1 0 0,0 1 0 0 0,1-1 0 0 0,-1 0 0 0 0,1 0 0 0 0,-1 1 0 0 0,1-1 0 0 0,-1 0 0 0 0,1 0 0 0 0,-1 0 0 0 0,1 1 0 0 0,0-1 0 0 0,14 4 117 0 0,1-2 43 0 0,1 0 0 0 0,-1-2 0 0 0,31-3 0 0 0,-27 2-88 0 0,-1 0 0 0 0,25 2 0 0 0,22 6 280 0 0,-64-7-869 0 0,4 0 1203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12551 0 0,'0'0'3864'0'0,"-1"1"-3048"0"0,-9 13-464 0 0,0 0 0 0 0,-1-1 0 0 0,-20 19 0 0 0,-14 17 240 0 0,34-38-592 0 0,-1 1 0 0 0,0-2 0 0 0,0 0 0 0 0,-1 0 0 0 0,-27 14 0 0 0,-13 10 0 0 0,26-16-8 0 0,13-9-9 0 0,-21 18 0 0 0,32-25 15 0 0,0 1 0 0 0,0 0 1 0 0,1 0-1 0 0,-1 0 0 0 0,1 0 1 0 0,-1 0-1 0 0,1 1 0 0 0,0-1 1 0 0,0 1-1 0 0,1 0 0 0 0,-1-1 1 0 0,0 5-1 0 0,1-7 12 0 0,1 1 0 0 0,-1-1 0 0 0,1 0 0 0 0,0 0 0 0 0,0 0 0 0 0,0 1 1 0 0,0-1-1 0 0,0 0 0 0 0,0 0 0 0 0,0 1 0 0 0,0-1 0 0 0,0 0 0 0 0,0 0 0 0 0,1 1 0 0 0,-1-1 0 0 0,0 0 0 0 0,1 0 0 0 0,-1 0 0 0 0,1 0 0 0 0,-1 0 0 0 0,1 0 0 0 0,0 1 0 0 0,0-1 0 0 0,-1-1 0 0 0,1 1 0 0 0,0 0 0 0 0,0 0 0 0 0,0 0 0 0 0,2 1 0 0 0,0 1 9 0 0,1 1 54 0 0,-1-1 0 0 0,1 0 0 0 0,0 0 0 0 0,0 0 0 0 0,0 0 0 0 0,0-1 0 0 0,1 0 0 0 0,-1 0 0 0 0,1 0 0 0 0,-1 0 0 0 0,6 1 0 0 0,42 15 784 0 0,-31-10-659 0 0,1-1 0 0 0,0 0 0 0 0,24 3 0 0 0,-33-7-186 0 0,-10-2-12 0 0,-1-1 1 0 0,1 1 0 0 0,0-1 0 0 0,0 1-1 0 0,-1-1 1 0 0,1 0 0 0 0,0 0-1 0 0,0 0 1 0 0,0 0 0 0 0,0-1 0 0 0,-1 1-1 0 0,1-1 1 0 0,3 0 0 0 0,2-2 13 0 0,0 0 1 0 0,0 0 0 0 0,0 0-1 0 0,0-1 1 0 0,0-1 0 0 0,-1 1-1 0 0,11-9 1 0 0,8-5 0 0 0,-12 9-263 0 0,-1-1 0 0 0,16-14 0 0 0,-28 23 65 0 0,11-13-798 0 0,-11 10 956 0 0,-1 0 0 0 0,0-1 0 0 0,1 1 0 0 0,-1 0 0 0 0,-1 0 1 0 0,1 0-1 0 0,-1 0 0 0 0,1 0 0 0 0,-1 0 0 0 0,-1 0 0 0 0,1 0 0 0 0,0 0 0 0 0,-1 0 0 0 0,0 0 1 0 0,0 1-1 0 0,0-1 0 0 0,-2-3 0 0 0,3 6 11 0 0,0-1 0 0 0,0 1 0 0 0,0 0 0 0 0,0-1 0 0 0,0 1 0 0 0,0 0 0 0 0,-1 0 0 0 0,1-1 0 0 0,0 1 0 0 0,-1 0 0 0 0,1 0 0 0 0,0 0 0 0 0,-1 1-1 0 0,1-1 1 0 0,-3-1 0 0 0,-1 1-112 0 0,4 0 74 0 0,0 0-1 0 0,-1 0 1 0 0,0 1-1 0 0,1-1 1 0 0,-1 1 0 0 0,1-1-1 0 0,-1 1 1 0 0,0 0-1 0 0,-1-1 1 0 0,-23 5-383 0 0,20-2 422 0 0,-1-1 13 0 0,0 1 0 0 0,-6 6 0 0 0,11-7 20 0 0,-2 1 85 0 0,0 0-1 0 0,0 0 1 0 0,-1 0-1 0 0,1 0 1 0 0,-1-1-1 0 0,0 0 1 0 0,-5 1-1 0 0,9-1-61 0 0,-1 0 1 0 0,1 0-1 0 0,0 0 0 0 0,0 0 0 0 0,0 1 0 0 0,0-1 1 0 0,0 0-1 0 0,0 0 0 0 0,0 1 0 0 0,0-1 1 0 0,1 1-1 0 0,-1-1 0 0 0,0 1 0 0 0,1-1 0 0 0,-1 1 1 0 0,1 2-1 0 0,-3 14 192 0 0,3-15-181 0 0,0 1 0 0 0,-1 0-1 0 0,1 0 1 0 0,-1 0 0 0 0,0 0 0 0 0,0-1-1 0 0,0 1 1 0 0,0 0 0 0 0,-1-1-1 0 0,0 1 1 0 0,0-1 0 0 0,0 0-1 0 0,0 1 1 0 0,0-1 0 0 0,0 0 0 0 0,-1 0-1 0 0,0 0 1 0 0,1-1 0 0 0,-1 1-1 0 0,0-1 1 0 0,0 1 0 0 0,-5 2 0 0 0,2-2-56 0 0,14-7-558 0 0,1 1 0 0 0,-1 1 0 0 0,12-4 0 0 0,-8 3-3921 0 0,0 0-1898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135 149 2303 0 0,'-9'0'200'0'0,"5"0"459"0"0,1 0-1 0 0,-1 0 0 0 0,1 0 1 0 0,0 1-1 0 0,-1 0 0 0 0,1 0 1 0 0,0 0-1 0 0,-1 0 0 0 0,1 0 1 0 0,0 1-1 0 0,0-1 0 0 0,0 1 1 0 0,0 0-1 0 0,0 0 1 0 0,1 0-1 0 0,-1 0 0 0 0,0 0 1 0 0,1 1-1 0 0,0-1 0 0 0,-1 1 1 0 0,1 0-1 0 0,0-1 0 0 0,0 1 1 0 0,-2 5-1 0 0,-4 9 86 0 0,1 1-1 0 0,1-1 1 0 0,0 1 0 0 0,-6 35-1 0 0,7-29-269 0 0,-2 24 0 0 0,7-40-377 0 0,0 0-1 0 0,0 0 1 0 0,0 0-1 0 0,1 0 1 0 0,0-1 0 0 0,4 16-1 0 0,-4-21-63 0 0,0-1-1 0 0,-1 0 1 0 0,1 0-1 0 0,0 1 1 0 0,0-1-1 0 0,0 0 1 0 0,0 0-1 0 0,0 0 1 0 0,0 0-1 0 0,0 0 1 0 0,0 0-1 0 0,0 0 1 0 0,1-1-1 0 0,-1 1 1 0 0,0 0-1 0 0,1-1 1 0 0,1 1-1 0 0,22 6 406 0 0,-19-6-380 0 0,1-1 0 0 0,-1 0-1 0 0,0-1 1 0 0,0 1 0 0 0,0-1 0 0 0,0 0 0 0 0,0-1-1 0 0,0 0 1 0 0,0 0 0 0 0,0 0 0 0 0,6-3-1 0 0,-2 0-28 0 0,0-1 0 0 0,-1 1 0 0 0,0-1 0 0 0,0-1 0 0 0,12-11 0 0 0,3-9 54 0 0,31-43 0 0 0,-34 41-7 0 0,37-40-1 0 0,-11 26-83 0 0,55-38 0 0 0,-66 55-593 0 0,52-28-1 0 0,-81 50 303 0 0,1 1 0 0 0,-1-1 0 0 0,1 1-1 0 0,13-3 1 0 0,-19 5-56 0 0,1 1 0 0 0,-1-1 0 0 0,1 1 0 0 0,-1 0 1 0 0,1 0-1 0 0,-1 0 0 0 0,1 0 0 0 0,-1 0 0 0 0,0 1 0 0 0,1-1 0 0 0,-1 1 0 0 0,1 0 0 0 0,-1-1 0 0 0,0 1 0 0 0,1 0 1 0 0,-1 0-1 0 0,0 0 0 0 0,0 1 0 0 0,4 2 0 0 0,1 3-5968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8:5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129 202 2303 0 0,'0'0'6947'0'0,"10"1"-2551"0"0,3-1-3074 0 0,-1 1 1305 0 0,23-3 0 0 0,-33 2-2152 0 0,7-3 115 0 0,-2-1-432 0 0,-3 2-125 0 0,0 0 0 0 0,-1 0 0 0 0,1 0 0 0 0,-1-1 0 0 0,0 1 1 0 0,0-1-1 0 0,0 0 0 0 0,0 0 0 0 0,0 0 0 0 0,-1 0 0 0 0,3-4 0 0 0,-4 6-31 0 0,-1 0 0 0 0,1 0 1 0 0,-1 0-1 0 0,1-1 0 0 0,-1 1 0 0 0,1 0 1 0 0,-1 0-1 0 0,0-1 0 0 0,0 1 0 0 0,1 0 1 0 0,-1 0-1 0 0,0-1 0 0 0,0 1 0 0 0,0 0 1 0 0,0-1-1 0 0,-1 1 0 0 0,1 0 0 0 0,0 0 1 0 0,-1-1-1 0 0,0-1 0 0 0,-1-4 4 0 0,1-7 20 0 0,-2 0-1 0 0,0 0 1 0 0,0 1 0 0 0,-7-17-1 0 0,2 7-38 0 0,7 22 8 0 0,1 0-1 0 0,-1 0 1 0 0,0 1 0 0 0,1-1-1 0 0,-1 0 1 0 0,0 0 0 0 0,1 0 0 0 0,-1 0-1 0 0,0 1 1 0 0,0-1 0 0 0,0 0-1 0 0,0 1 1 0 0,0-1 0 0 0,0 1 0 0 0,1-1-1 0 0,-2 1 1 0 0,1-1 0 0 0,0 1-1 0 0,0-1 1 0 0,0 1 0 0 0,0 0 0 0 0,0 0-1 0 0,0 0 1 0 0,-2 0 0 0 0,0-1-2 0 0,-4 0 7 0 0,-1 1 0 0 0,1 0 0 0 0,-1 0 0 0 0,1 0 0 0 0,-1 1 0 0 0,1 0 0 0 0,-1 1 0 0 0,-8 2 0 0 0,6-1 0 0 0,0 1 0 0 0,1-1 0 0 0,0 2 0 0 0,0-1 0 0 0,-14 10 0 0 0,19-10 11 0 0,-1 0 0 0 0,0 1-1 0 0,1 0 1 0 0,0-1-1 0 0,0 1 1 0 0,1 1 0 0 0,-1-1-1 0 0,1 1 1 0 0,0-1 0 0 0,1 1-1 0 0,-1 0 1 0 0,1 0 0 0 0,-1 7-1 0 0,2-11 7 0 0,0 0-1 0 0,0 0 1 0 0,1 0-1 0 0,-1 0 1 0 0,1 0-1 0 0,0 0 0 0 0,0 0 1 0 0,-1 0-1 0 0,2 4 1 0 0,-3 18 146 0 0,2-20-75 0 0,-1-1-1 0 0,1 1 1 0 0,0-1-1 0 0,0 1 1 0 0,1 0-1 0 0,-1-1 0 0 0,1 1 1 0 0,-1-1-1 0 0,1 1 1 0 0,0-1-1 0 0,1 1 0 0 0,1 3 1 0 0,-2-5-50 0 0,0 0 0 0 0,0 0-1 0 0,0 0 1 0 0,0 0 0 0 0,1-1 0 0 0,-1 1 0 0 0,1 0 0 0 0,0-1 0 0 0,-1 1 0 0 0,1-1 0 0 0,0 1-1 0 0,0-1 1 0 0,0 0 0 0 0,0 0 0 0 0,0 0 0 0 0,0 0 0 0 0,0 0 0 0 0,0 0 0 0 0,1 0 0 0 0,2 0-1 0 0,14 1 185 0 0,-1 0-1 0 0,1-1 1 0 0,33-2-1 0 0,-43 0-208 0 0,0 0 1 0 0,-1-1-1 0 0,1 0 0 0 0,-1 0 0 0 0,1-1 0 0 0,-1 0 0 0 0,0 0 1 0 0,0-1-1 0 0,0 0 0 0 0,9-7 0 0 0,-15 10-13 0 0,-1 1 0 0 0,-1 0 0 0 0,1 0 0 0 0,-1 0 0 0 0,1-1 0 0 0,-1 1 0 0 0,1 0 0 0 0,-1-1 0 0 0,1 1 0 0 0,-1-1 0 0 0,1 1 0 0 0,-1 0 0 0 0,0-1 0 0 0,1 1 0 0 0,-1-1 0 0 0,0 1 0 0 0,1-1 0 0 0,-1 1 0 0 0,0-1 0 0 0,0 1 0 0 0,1-1 0 0 0,-1 1 0 0 0,0-1 0 0 0,0 0 0 0 0,2-6 0 0 0,-2 3 0 0 0,0 3 0 0 0,0 1 0 0 0,0-1 0 0 0,0 1 0 0 0,0-1 0 0 0,0 1 0 0 0,0-1 0 0 0,0 1 0 0 0,0-1 0 0 0,0 1 0 0 0,0-1 0 0 0,0 0 0 0 0,0 1 0 0 0,0-1 0 0 0,0 1 0 0 0,-1-1 0 0 0,1 1 0 0 0,0 0 0 0 0,0-1 0 0 0,-1 1 0 0 0,0-1 0 0 0,-4-7 0 0 0,-6-5-179 0 0,11 13 169 0 0,0 0 0 0 0,-1 0 0 0 0,1-1 0 0 0,0 1 0 0 0,-1 0 0 0 0,1 0 0 0 0,0 0 0 0 0,-1 0 0 0 0,1 0 0 0 0,-1-1 0 0 0,1 1 0 0 0,0 0 0 0 0,-1 0 0 0 0,1 0 0 0 0,-1 0 0 0 0,1 0 0 0 0,0 0 0 0 0,-1 0 0 0 0,1 0 0 0 0,-1 1 0 0 0,0-1-9 0 0,0 1 1 0 0,0 0-1 0 0,0 0 1 0 0,0 0-1 0 0,0 0 1 0 0,0 0-1 0 0,0 0 1 0 0,0 0-1 0 0,0 0 1 0 0,0 0-1 0 0,1 0 1 0 0,-2 2-1 0 0,-2 4 89 0 0,-14 19-70 0 0,1 0 0 0 0,1 2 0 0 0,-16 40 0 0 0,28-59 0 0 0,0 0 0 0 0,1 1 0 0 0,1-1 0 0 0,-1 1 0 0 0,2 0 0 0 0,-1 0 0 0 0,1-1 0 0 0,1 17 0 0 0,1-19 11 0 0,-1-4 31 0 0,2 2-20 0 0,-2-3 31 0 0,1-1 11 0 0,2 4-21 0 0,-2-5-42 0 0,-1 0 0 0 0,0 0 0 0 0,0 1-1 0 0,1-1 1 0 0,-1 0 0 0 0,0 0-1 0 0,0 0 1 0 0,0 1 0 0 0,0-1 0 0 0,1 0-1 0 0,-1 0 1 0 0,0 1 0 0 0,0-1-1 0 0,0 0 1 0 0,0 1 0 0 0,0-1 0 0 0,0 0-1 0 0,0 1 1 0 0,0-1 0 0 0,0 0 0 0 0,0 0-1 0 0,0 1 1 0 0,0-1 0 0 0,0 0-1 0 0,0 1 1 0 0,0 9-16 0 0,0-8-65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9095 0 0,'0'0'823'0'0,"9"-1"1158"0"0,-7 1-1631 0 0,0-1-1 0 0,-1 1 0 0 0,1 0 0 0 0,0-1 0 0 0,-1 1 1 0 0,1 0-1 0 0,0 0 0 0 0,0 0 0 0 0,-1 0 0 0 0,1 0 0 0 0,0 1 1 0 0,-1-1-1 0 0,1 0 0 0 0,0 1 0 0 0,-1-1 0 0 0,1 1 1 0 0,0 0-1 0 0,-1 0 0 0 0,1-1 0 0 0,-1 1 0 0 0,1 0 1 0 0,-1 0-1 0 0,0 0 0 0 0,1 0 0 0 0,1 3 0 0 0,4 4 105 0 0,0 0 0 0 0,0 1 0 0 0,7 12 0 0 0,6 9 607 0 0,13 12-318 0 0,43 71 0 0 0,-39-55-648 0 0,12 8-21 0 0,-35-50-65 0 0,-2 0 0 0 0,0 0 0 0 0,-1 1 0 0 0,0 1 0 0 0,11 26 0 0 0,-21-40-8 0 0,0 1-1 0 0,0-1 0 0 0,0 0 1 0 0,0 1-1 0 0,-1-1 0 0 0,1 0 0 0 0,-1 1 1 0 0,0-1-1 0 0,-1 0 0 0 0,1 1 1 0 0,-1-1-1 0 0,0 0 0 0 0,0 1 1 0 0,0-1-1 0 0,0 0 0 0 0,-1 0 0 0 0,0 0 1 0 0,0 0-1 0 0,0 0 0 0 0,0 0 1 0 0,-1-1-1 0 0,-3 6 0 0 0,-6 4 12 0 0,-1 0 0 0 0,0-1 0 0 0,0 0 0 0 0,-19 11 0 0 0,18-12 25 0 0,-24 14 3 0 0,-1-2 0 0 0,-56 25 0 0 0,53-27-29 0 0,25-13-36 0 0,-22 12-98 0 0,38-19 30 0 0,13-5-1728 0 0,1-3-4077 0 0,-1 0-2622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0,'0'0'6435'0'0,"8"8"-1839"0"0,4 3-3632 0 0,-10-10-512 0 0,-1 0-264 0 0,4 2-84 0 0,0-1 26 0 0,0 0 0 0 0,-1 0 0 0 0,1 0 0 0 0,0 0 1 0 0,0-1-1 0 0,0 0 0 0 0,0 0 0 0 0,5 0 0 0 0,43 0 1866 0 0,-33-2-1210 0 0,93-2 2018 0 0,6-4-1524 0 0,-27 1-713 0 0,-72 5-471 0 0,293 2 948 0 0,-289 1-996 0 0,-11 0-109 0 0,24 0-1 0 0,-36-2-66 0 0,7-4-1239 0 0,-5 2 1430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10423 0 0,'0'0'474'0'0,"2"0"-6"0"0,155 3 3118 0 0,50-9-2034 0 0,-162 4-1482 0 0,277 5 39 0 0,-264-1-69 0 0,504-5 501 0 0,-503 1-77 0 0,1 2 0 0 0,105 15 0 0 0,-63-1-485 0 0,0-3 0 0 0,200-8-1 0 0,-233-4 72 0 0,-1 3 0 0 0,0 3 0 0 0,105 21 0 0 0,-117-16-47 0 0,1-2 0 0 0,1-3-1 0 0,-1-2 1 0 0,97-7 0 0 0,-119 0-54 0 0,191-16 1320 0 0,1 19 202 0 0,-5 17-1313 0 0,133 6-171 0 0,-181-17 67 0 0,-75-5-1 0 0,64 5 32 0 0,-150-3-83 0 0,1-1 0 0 0,0-1 0 0 0,0 0-1 0 0,0 0 1 0 0,24-5 0 0 0,-29 4 54 0 0,1-1-2195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1375 0 0,'0'0'17739'0'0,"0"2"-17590"0"0,-3 8 27 0 0,-1 0-1 0 0,0 0 1 0 0,0-1-1 0 0,-1 1 1 0 0,-9 13-1 0 0,3-4-38 0 0,1-2-66 0 0,-1-2 0 0 0,-23 27 1 0 0,18-23-33 0 0,1 0 1 0 0,-14 24 0 0 0,28-41 15 0 0,33 0 93 0 0,48-17-10 0 0,-63 10-139 0 0,1 1-1 0 0,0 0 1 0 0,-1 2 0 0 0,1 0 0 0 0,0 1 0 0 0,19 2 0 0 0,-31-1-6 0 0,-3 1 2 0 0,-1-1 1 0 0,1 0 0 0 0,-1 0-1 0 0,0 1 1 0 0,1 0 0 0 0,-1-1-1 0 0,0 1 1 0 0,1 0 0 0 0,-1 0-1 0 0,0 0 1 0 0,0 1 0 0 0,0-1-1 0 0,0 0 1 0 0,0 1 0 0 0,0-1 0 0 0,0 1-1 0 0,2 2 1 0 0,-3-3-104 0 0,1 6-520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5983 0 0,'0'0'10366'0'0,"0"2"-9765"0"0,1 7-288 0 0,-1 0 0 0 0,0 0-1 0 0,-1 0 1 0 0,0 0 0 0 0,0 0 0 0 0,-1 0 0 0 0,0 0 0 0 0,-4 8-1 0 0,-29 70 194 0 0,-69 104-419 0 0,61-116-30 0 0,35-63-48 0 0,1 1 0 0 0,1 1-1 0 0,0-1 1 0 0,0 1 0 0 0,-3 17-1 0 0,9-31-41 0 0,0 1-1 0 0,0 0 0 0 0,0 0 1 0 0,0-1-1 0 0,0 1 0 0 0,0 0 1 0 0,0 0-1 0 0,0 0 0 0 0,0-1 1 0 0,1 1-1 0 0,-1 0 0 0 0,0 0 1 0 0,0-1-1 0 0,1 2 0 0 0,7 4-3165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13447 0 0,'0'0'3647'0'0,"2"0"-3366"0"0,213-19 1705 0 0,-57 3-1282 0 0,-140 14-629 0 0,7 1 66 0 0,27 1 1 0 0,-37 1-111 0 0,-12 1-44 0 0,1-1 347 0 0,-3 1-267 0 0,0-1 0 0 0,0 0 0 0 0,0 1 0 0 0,-1-1 0 0 0,1 0 0 0 0,0 1 0 0 0,-1-1-1 0 0,1 1 1 0 0,-1 0 0 0 0,1 2 0 0 0,-1 6-21 0 0,-1 0 0 0 0,-1 0-1 0 0,0-1 1 0 0,0 1 0 0 0,-1 0 0 0 0,0-1-1 0 0,0 0 1 0 0,-1 1 0 0 0,-1-1-1 0 0,1-1 1 0 0,-9 12 0 0 0,-9 10-73 0 0,-44 46 0 0 0,43-51 46 0 0,21-22-31 0 0,-12 12-108 0 0,1 0 1 0 0,-11 19-1 0 0,14-19-98 0 0,4-6-165 0 0,1-1-1 0 0,-8 17 1 0 0,12-24-16 0 0,3-2-1137 0 0,40-20-1044 0 0,-24 10 1392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14335 0 0,'0'0'1306'0'0,"-13"11"460"0"0,-62 35 58 0 0,-86 50-2400 0 0,132-80 557 0 0,0 0-1 0 0,2 2 1 0 0,0 2-1 0 0,-35 32 1 0 0,59-50 64 0 0,0 1-1 0 0,1-1 1 0 0,-1 1 0 0 0,1 0 0 0 0,0 0 0 0 0,0 1-1 0 0,0-1 1 0 0,0 0 0 0 0,1 0 0 0 0,-1 1 0 0 0,1-1-1 0 0,0 1 1 0 0,0 0 0 0 0,0-1 0 0 0,0 1-1 0 0,1 0 1 0 0,-1 0 0 0 0,1-1 0 0 0,0 1 0 0 0,0 0-1 0 0,1 0 1 0 0,-1-1 0 0 0,1 1 0 0 0,0 0 0 0 0,-1-1-1 0 0,2 1 1 0 0,-1-1 0 0 0,0 1 0 0 0,1-1-1 0 0,0 1 1 0 0,-1-1 0 0 0,1 0 0 0 0,1 0 0 0 0,-1 0-1 0 0,0 0 1 0 0,1 0 0 0 0,-1-1 0 0 0,7 6 0 0 0,0-2 64 0 0,0 1 0 0 0,0-1 0 0 0,1 0 0 0 0,-1-1 0 0 0,1 0 1 0 0,1 0-1 0 0,-1-1 0 0 0,1-1 0 0 0,12 3 0 0 0,14 1 120 0 0,51 4 1 0 0,-88-11-230 0 0,28 1 71 0 0,0-1-1 0 0,-1 0 1 0 0,1-3-1 0 0,32-6 1 0 0,-13 0 295 0 0,73-27 0 0 0,-98 28-300 0 0,32-16 0 0 0,-46 19-54 0 0,-1 1 0 0 0,1-1 0 0 0,-1 0-1 0 0,0-1 1 0 0,0 0 0 0 0,-1 0 0 0 0,7-8 0 0 0,-10 11-16 0 0,-2 1-2 0 0,0 1 0 0 0,0 0-1 0 0,-1 0 1 0 0,1-1-1 0 0,0 1 1 0 0,-1 0 0 0 0,1-1-1 0 0,-1 1 1 0 0,1-1-1 0 0,-1 1 1 0 0,0-1 0 0 0,1 1-1 0 0,-1-3 1 0 0,0 2-52 0 0,1 0 0 0 0,-1 0 0 0 0,0 1 0 0 0,1-1 0 0 0,-1 0 0 0 0,0 0 0 0 0,0 0 0 0 0,-1 1 0 0 0,1-1 0 0 0,0 0 0 0 0,0 0 0 0 0,-1 0 1 0 0,-1-2-1 0 0,2 3 42 0 0,-1 0 0 0 0,1 1 0 0 0,-1-1 1 0 0,0 0-1 0 0,0 1 0 0 0,1-1 1 0 0,-1 1-1 0 0,0-1 0 0 0,0 1 0 0 0,0 0 1 0 0,1-1-1 0 0,-1 1 0 0 0,0 0 0 0 0,0 0 1 0 0,0-1-1 0 0,0 1 0 0 0,0 0 1 0 0,0 0-1 0 0,0 0 0 0 0,0 0 0 0 0,1 0 1 0 0,-1 0-1 0 0,0 0 0 0 0,0 0 1 0 0,0 1-1 0 0,0-1 0 0 0,0 0 0 0 0,0 1 1 0 0,0-1-1 0 0,0 1 0 0 0,-7 2-6 0 0,1 0-1 0 0,0 0 0 0 0,1 1 1 0 0,-1-1-1 0 0,1 2 1 0 0,-1-1-1 0 0,-9 10 1 0 0,-37 42-31 0 0,49-52 41 0 0,-12 15-96 0 0,2 1 0 0 0,-19 34 0 0 0,12-14-2451 0 0,15-28-4201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1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7687 0 0,'0'0'696'0'0,"-1"1"-573"0"0,-36 22 4618 0 0,32-16-813 0 0,7-5-3787 0 0,1 0-1 0 0,1 0 1 0 0,-1-1-1 0 0,0 1 1 0 0,0-1-1 0 0,1 0 1 0 0,-1 0-1 0 0,0 0 1 0 0,1 0-1 0 0,-1-1 1 0 0,1 1-1 0 0,-1-1 1 0 0,1 0-1 0 0,4-1 1 0 0,8 0 459 0 0,30-7 0 0 0,-26 4-348 0 0,188-25 307 0 0,-120 25-8068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1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5063 0 0,'0'0'12592'0'0,"9"-1"-10898"0"0,141-6 2916 0 0,-11 1-3985 0 0,30-2-651 0 0,-56-2-4049 0 0,-91 7-3441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46 6447 0 0,'0'0'499'0'0,"11"-6"332"0"0,-6 4 1945 0 0,26-17 4953 0 0,-27 10-6302 0 0,-1 3-52 0 0,-3 6-1360 0 0,0 0-1 0 0,0 0 1 0 0,-1-1-1 0 0,1 1 1 0 0,0 0 0 0 0,0 0-1 0 0,-1 0 1 0 0,1-1-1 0 0,0 1 1 0 0,0 0-1 0 0,-1 0 1 0 0,1 0 0 0 0,0 0-1 0 0,0 0 1 0 0,-1-1-1 0 0,1 1 1 0 0,0 0 0 0 0,-1 0-1 0 0,1 0 1 0 0,0 0-1 0 0,-1 0 1 0 0,1 0 0 0 0,0 0-1 0 0,0 0 1 0 0,-1 0-1 0 0,1 0 1 0 0,-8 0 4 0 0,1 0 1 0 0,0 0-1 0 0,0 1 0 0 0,0 0 1 0 0,0 0-1 0 0,0 1 0 0 0,0 0 1 0 0,0 0-1 0 0,-9 5 0 0 0,-7 4 28 0 0,-26 17-1 0 0,44-26-27 0 0,-23 15 31 0 0,-41 26 109 0 0,60-37-119 0 0,0 1 0 0 0,0 0 0 0 0,1 1-1 0 0,0 0 1 0 0,-7 9 0 0 0,13-15-22 0 0,0 1-1 0 0,1-1 1 0 0,-1 0-1 0 0,1 0 1 0 0,0 1-1 0 0,0-1 1 0 0,0 0-1 0 0,0 1 1 0 0,0 0-1 0 0,0-1 1 0 0,0 1-1 0 0,1-1 1 0 0,0 1-1 0 0,-1 0 1 0 0,1-1 0 0 0,0 1-1 0 0,0 0 1 0 0,0-1-1 0 0,1 1 1 0 0,0 3-1 0 0,0-4-4 0 0,1-1 0 0 0,-1 0 0 0 0,0 0 0 0 0,1 0 0 0 0,-1 0 0 0 0,1 0 1 0 0,-1 0-1 0 0,1 0 0 0 0,0 0 0 0 0,-1-1 0 0 0,1 1 0 0 0,0-1 0 0 0,0 1 0 0 0,3-1 0 0 0,-2 1 16 0 0,8 1 38 0 0,0 0 0 0 0,1 0-1 0 0,-1-2 1 0 0,1 1-1 0 0,-1-1 1 0 0,1-1-1 0 0,12-2 1 0 0,2-2 146 0 0,48-15 0 0 0,-74 20-207 0 0,1-1-1 0 0,-1 1 1 0 0,0 0 0 0 0,1 0 0 0 0,-1 0-1 0 0,0 0 1 0 0,1 0 0 0 0,-1-1-1 0 0,1 1 1 0 0,-1 0 0 0 0,0 0-1 0 0,1 0 1 0 0,-1 0 0 0 0,0 0-1 0 0,1 0 1 0 0,-1 0 0 0 0,1 1-1 0 0,-1-1 1 0 0,0 0 0 0 0,1 0-1 0 0,-1 0 1 0 0,0 0 0 0 0,1 0-1 0 0,-1 0 1 0 0,0 1 0 0 0,1-1-1 0 0,0 0 1 0 0,1 12 272 0 0,-2-10-253 0 0,0 1 1 0 0,1-1-1 0 0,-1 1 1 0 0,1-1-1 0 0,0 1 1 0 0,-1-1-1 0 0,1 1 1 0 0,0-1-1 0 0,0 1 1 0 0,1-1-1 0 0,-1 0 1 0 0,2 3-1 0 0,0-3-118 0 0,-1 1-1 0 0,1-1 1 0 0,0 0-1 0 0,0 0 1 0 0,0 0-1 0 0,0 0 1 0 0,0 0-1 0 0,0-1 1 0 0,0 0-1 0 0,1 1 1 0 0,-1-1-1 0 0,1 0 1 0 0,-1-1-1 0 0,0 1 1 0 0,1 0-1 0 0,0-1 1 0 0,-1 0-1 0 0,1 0 0 0 0,-1 0 1 0 0,1 0-1 0 0,-1-1 1 0 0,6-1-1 0 0,2 0-380 0 0,0 0 0 0 0,-1-2-1 0 0,1 1 1 0 0,0-1-1 0 0,19-11 1 0 0,-11 3-929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 11487 0 0,'0'0'12035'0'0,"-1"12"-11690"0"0,-2-5-321 0 0,-5 4 69 0 0,6-9-86 0 0,-6 15 17 0 0,5-9-24 0 0,0-1-11 0 0,3-6-17 0 0,1-1 47 0 0,0-1-1 0 0,1 1 0 0 0,-1-1 0 0 0,1 1 0 0 0,-1-1 0 0 0,0 1 0 0 0,0-1 0 0 0,1 0 1 0 0,-1 0-1 0 0,0 0 0 0 0,0 0 0 0 0,0 0 0 0 0,2-2 0 0 0,12-15 127 0 0,13-24 76 0 0,-27 41-77 0 0,-2 3-88 0 0,-8 11 16 0 0,1 0-1 0 0,-13 28 0 0 0,19-32-29 0 0,1-2-148 0 0,3-6-65 0 0,-1-1 0 0 0,0 1 1 0 0,1-1-1 0 0,-1 0 0 0 0,1 1 1 0 0,0-1-1 0 0,-1 0 0 0 0,1 0 1 0 0,-1 0-1 0 0,1 0 0 0 0,-1 0 1 0 0,3-1-1 0 0,-1 1-129 0 0,0-1 0 0 0,0 0 1 0 0,0 0-1 0 0,0 0 0 0 0,0 0 0 0 0,-1 0 0 0 0,1-1 0 0 0,2-1 1 0 0,12-8-1707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169 123 12007 0 0,'0'0'1083'0'0,"-9"2"-870"0"0,-1 0 257 0 0,0 1-1 0 0,1 0 0 0 0,-11 6 1 0 0,5-3 4004 0 0,17-7-4192 0 0,38-16 370 0 0,47-28 0 0 0,17-8 378 0 0,-91 46-897 0 0,0 1 187 0 0,0 1 0 0 0,16-4 0 0 0,-26 8-229 0 0,1 0-1 0 0,0 0 1 0 0,0 0-1 0 0,0 1 1 0 0,-1 0-1 0 0,1 0 1 0 0,0 0-1 0 0,0 0 0 0 0,0 1 1 0 0,0-1-1 0 0,-1 1 1 0 0,7 2-1 0 0,-10-3-84 0 0,1 1 0 0 0,-1-1 0 0 0,1 1-1 0 0,-1-1 1 0 0,1 0 0 0 0,-1 1 0 0 0,1-1-1 0 0,-1 1 1 0 0,1 0 0 0 0,-1-1 0 0 0,0 1-1 0 0,1-1 1 0 0,-1 1 0 0 0,0-1-1 0 0,0 1 1 0 0,1 0 0 0 0,-1-1 0 0 0,0 1-1 0 0,0 0 1 0 0,0-1 0 0 0,0 1 0 0 0,0 0-1 0 0,0-1 1 0 0,0 2 0 0 0,-1 14 77 0 0,-2-8-89 0 0,1-1 0 0 0,-1 0-1 0 0,-1 0 1 0 0,1 0 0 0 0,-1 0-1 0 0,0-1 1 0 0,-10 12 0 0 0,-42 41-97 0 0,29-32 55 0 0,-17 15-841 0 0,-85 61 0 0 0,88-72 377 0 0,40-30 487 0 0,-18 12-199 0 0,1 1 1 0 0,1 1-1 0 0,0 1 0 0 0,-25 31 1 0 0,41-46 265 0 0,0 1 1 0 0,0-1-1 0 0,0 0 1 0 0,0 1-1 0 0,0-1 1 0 0,1 1-1 0 0,-1 0 1 0 0,0-1-1 0 0,1 1 1 0 0,0-1 0 0 0,-1 1-1 0 0,1 0 1 0 0,0 0-1 0 0,0-1 1 0 0,0 1-1 0 0,0 0 1 0 0,0 1-1 0 0,0-1 3 0 0,1-1-1 0 0,-1 0 1 0 0,1 1-1 0 0,0-1 0 0 0,-1 0 1 0 0,1 0-1 0 0,0 1 1 0 0,0-1-1 0 0,0 0 0 0 0,-1 0 1 0 0,1 0-1 0 0,1 0 0 0 0,-1 0 1 0 0,0 0-1 0 0,0 0 1 0 0,2 0-1 0 0,0 2 32 0 0,1-2-1 0 0,0 1 1 0 0,0 0-1 0 0,1-1 1 0 0,-1 0-1 0 0,0 0 1 0 0,0 0-1 0 0,1 0 1 0 0,-1-1-1 0 0,0 0 1 0 0,9 0-1 0 0,68-14 451 0 0,-50 8-373 0 0,59-7 117 0 0,-67 9-209 0 0,-6 2-297 0 0,1-1 1 0 0,17-6-1 0 0,-15 2-1227 0 0,-10 5-455 0 0,-1-1 0 0 0,12-5 1 0 0,-11 3 166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47 5983 0 0,'0'0'464'0'0,"-2"1"-305"0"0,-19 8 11181 0 0,23-9-11173 0 0,0 0 0 0 0,1-1 0 0 0,-1 1-1 0 0,0-1 1 0 0,0 1 0 0 0,0-1 0 0 0,3-1 0 0 0,0 0 71 0 0,42-14 944 0 0,30-8 334 0 0,-65 21-1182 0 0,0 1 0 0 0,-1 0 0 0 0,1 1 0 0 0,22 0 0 0 0,-34 1-321 0 0,18 2 426 0 0,-18-2-425 0 0,1 0 0 0 0,0 1-1 0 0,-1-1 1 0 0,1 0-1 0 0,-1 0 1 0 0,1 0-1 0 0,0 1 1 0 0,-1-1-1 0 0,1 0 1 0 0,-1 0 0 0 0,1 1-1 0 0,-1-1 1 0 0,1 0-1 0 0,-1 1 1 0 0,1-1-1 0 0,-1 1 1 0 0,0-1 0 0 0,1 1-1 0 0,-1-1 1 0 0,0 0-1 0 0,1 1 1 0 0,-1 0-1 0 0,0-1 1 0 0,1 1-1 0 0,-1-1 1 0 0,0 1 0 0 0,0 0-1 0 0,0 5-4 0 0,-1 0 0 0 0,0 0 0 0 0,0 0 0 0 0,-1 0-1 0 0,0 0 1 0 0,0 0 0 0 0,0-1 0 0 0,-1 1 0 0 0,0-1 0 0 0,0 0 0 0 0,0 0-1 0 0,0 0 1 0 0,-1 0 0 0 0,-5 5 0 0 0,-10 10-7 0 0,-40 31 0 0 0,49-42-11 0 0,-49 40-259 0 0,-45 36-104 0 0,95-78 361 0 0,0 1 1 0 0,0-1-1 0 0,1 2 0 0 0,0-1 1 0 0,-11 15-1 0 0,15-15 11 0 0,5 0 0 0 0,1-5 18 0 0,-1-1-1 0 0,0 0 1 0 0,1 0-1 0 0,0 0 1 0 0,-1 0 0 0 0,1 0-1 0 0,0 0 1 0 0,0 0-1 0 0,0-1 1 0 0,0 1-1 0 0,0 0 1 0 0,0-1 0 0 0,1 0-1 0 0,-1 0 1 0 0,0 0-1 0 0,1 0 1 0 0,-1 0-1 0 0,1 0 1 0 0,4 1 0 0 0,2-1 76 0 0,1 1 0 0 0,-1-1 0 0 0,0-1 1 0 0,12 0-1 0 0,13-1 84 0 0,126-11 370 0 0,-140 10-537 0 0,15-5-2659 0 0,-26 4 593 0 0,0 0 0 0 0,0-1-1 0 0,13-8 1 0 0,-11 6-4364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84 2303 0 0,'-2'0'167'0'0,"-38"-2"1239"0"0,-4 0 9691 0 0,37 2-6927 0 0,157-44-1267 0 0,-75 24-1885 0 0,-70 18-915 0 0,46-10 752 0 0,-46 11-777 0 0,-1 1 1 0 0,0-1-1 0 0,1 1 1 0 0,-1 0 0 0 0,0 0-1 0 0,1 1 1 0 0,-1-1-1 0 0,0 1 1 0 0,6 2-1 0 0,-7-2 35 0 0,-3-1-108 0 0,1 0-1 0 0,-1 0 1 0 0,1 0-1 0 0,-1 1 1 0 0,1-1-1 0 0,-1 0 0 0 0,1 1 1 0 0,-1-1-1 0 0,1 0 1 0 0,-1 1-1 0 0,1-1 1 0 0,-1 1-1 0 0,0-1 1 0 0,1 1-1 0 0,-1-1 0 0 0,0 1 1 0 0,1-1-1 0 0,-1 1 1 0 0,0-1-1 0 0,0 1 1 0 0,1-1-1 0 0,-1 1 0 0 0,0-1 1 0 0,0 1-1 0 0,0-1 1 0 0,0 1-1 0 0,0 0 1 0 0,0-1-1 0 0,0 1 0 0 0,0-1 1 0 0,0 1-1 0 0,0-1 1 0 0,0 1-1 0 0,0 0 1 0 0,0 0-1 0 0,-5 21 63 0 0,-1-13-43 0 0,0 0 0 0 0,0-1 0 0 0,-1 0 1 0 0,0 0-1 0 0,-14 12 0 0 0,3-3-29 0 0,-119 101-486 0 0,17-17 147 0 0,112-94 327 0 0,1 1 0 0 0,-12 16 0 0 0,17-21 13 0 0,0-1 0 0 0,1 1 0 0 0,-1 0 0 0 0,0 0 0 0 0,1 0 0 0 0,0 0 0 0 0,0 1 0 0 0,0-1 0 0 0,0 0 1 0 0,0 0-1 0 0,1 1 0 0 0,-1-1 0 0 0,1 4 0 0 0,0-5 3 0 0,0-1 1 0 0,1 0-1 0 0,-1 0 1 0 0,0 0-1 0 0,1 1 1 0 0,-1-1 0 0 0,1 0-1 0 0,0 0 1 0 0,-1 0-1 0 0,1 0 1 0 0,0 0-1 0 0,-1 0 1 0 0,1 0-1 0 0,0 0 1 0 0,0 0-1 0 0,0 0 1 0 0,1 1-1 0 0,1-1 10 0 0,0 1-1 0 0,0 0 1 0 0,0-1-1 0 0,0 1 1 0 0,0-1-1 0 0,4 1 1 0 0,3 1 55 0 0,1-1 0 0 0,-1-1 1 0 0,13 1-1 0 0,20-3 66 0 0,0-2-1 0 0,0-2 1 0 0,58-14 0 0 0,-71 13-104 0 0,-29 5-118 0 0,4 1-705 0 0,0-1-1 0 0,0 0 1 0 0,0 0 0 0 0,0 0-1 0 0,-1-1 1 0 0,8-3 0 0 0,-6 3-168 0 0,2-1-933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 8751 0 0,'0'0'10831'0'0,"0"0"-10733"0"0,1 0 0 0 0,-1 0 1 0 0,0-1-1 0 0,0 1 0 0 0,0 0 0 0 0,0 0 1 0 0,0-1-1 0 0,0 1 0 0 0,0 0 0 0 0,0 0 0 0 0,0-1 1 0 0,0 1-1 0 0,0 0 0 0 0,0-1 0 0 0,-1 1 1 0 0,1 0-1 0 0,0 0 0 0 0,0-1 0 0 0,0 1 1 0 0,0 0-1 0 0,0 0 0 0 0,0 0 0 0 0,-1-1 1 0 0,1 1-1 0 0,-4 0-68 0 0,1 1 1 0 0,-1-1-1 0 0,1 1 0 0 0,0 0 1 0 0,-1 0-1 0 0,1 0 0 0 0,0 1 1 0 0,-1-1-1 0 0,1 1 0 0 0,0 0 1 0 0,0 0-1 0 0,-4 3 0 0 0,-6 6 1 0 0,-16 18-1 0 0,11-12 32 0 0,-84 65-47 0 0,10-9-18 0 0,88-70 3 0 0,-58 57-79 0 0,55-53 69 0 0,1 1-1 0 0,0 0 1 0 0,0 0-1 0 0,0 1 1 0 0,1 0 0 0 0,-6 13-1 0 0,10-19 10 0 0,0 0-1 0 0,0 0 1 0 0,1 0-1 0 0,-1 0 1 0 0,0-1-1 0 0,1 1 0 0 0,0 0 1 0 0,0 0-1 0 0,0 0 1 0 0,0 0-1 0 0,0 0 1 0 0,0 0-1 0 0,1 0 1 0 0,-1 0-1 0 0,1 0 1 0 0,0 0-1 0 0,2 4 1 0 0,-1-4 3 0 0,0 0 0 0 0,0 0 1 0 0,0 0-1 0 0,1 0 1 0 0,0 0-1 0 0,-1 0 0 0 0,1-1 1 0 0,0 1-1 0 0,0-1 1 0 0,0 0-1 0 0,1 0 0 0 0,2 2 1 0 0,5 1 81 0 0,0-1-1 0 0,1 0 1 0 0,-1 0 0 0 0,1-1-1 0 0,-1-1 1 0 0,1 0 0 0 0,20 1-1 0 0,3-3 162 0 0,-1-2 0 0 0,0-1 0 0 0,39-8 0 0 0,98-35 902 0 0,-159 43-1120 0 0,0-1 0 0 0,-1-1 0 0 0,1 0-1 0 0,-1-1 1 0 0,0 0 0 0 0,-1-1 0 0 0,0 0 0 0 0,0 0 0 0 0,0-1-1 0 0,-1-1 1 0 0,0 0 0 0 0,0 0 0 0 0,-1 0 0 0 0,-1-1-1 0 0,1 0 1 0 0,6-13 0 0 0,-13 20-65 0 0,1 0-1 0 0,-1 0 1 0 0,0 1 0 0 0,0-1-1 0 0,0 0 1 0 0,0 0-1 0 0,-1 0 1 0 0,1 0 0 0 0,-1 0-1 0 0,0 0 1 0 0,0 0 0 0 0,0 0-1 0 0,0 0 1 0 0,0 0-1 0 0,-1 0 1 0 0,1 0 0 0 0,-1 0-1 0 0,0 0 1 0 0,0 0-1 0 0,0 0 1 0 0,0 0 0 0 0,0 0-1 0 0,-1 1 1 0 0,1-1 0 0 0,-4-4-1 0 0,2 3-21 0 0,-1 1-1 0 0,1 1 0 0 0,0-1 1 0 0,-1 0-1 0 0,1 1 1 0 0,-1 0-1 0 0,0-1 1 0 0,0 2-1 0 0,0-1 1 0 0,0 0-1 0 0,0 1 0 0 0,0 0 1 0 0,0 0-1 0 0,-1 0 1 0 0,1 0-1 0 0,0 1 1 0 0,-8-1-1 0 0,5 1 35 0 0,0 1-1 0 0,0 0 1 0 0,-1 0-1 0 0,1 0 0 0 0,0 1 1 0 0,1 0-1 0 0,-8 3 1 0 0,-5 4-71 0 0,-19 12 0 0 0,14-7 71 0 0,6-4 26 0 0,1 1 0 0 0,-29 23 0 0 0,38-26 0 0 0,-1-1 0 0 0,2 1 0 0 0,-1 1 0 0 0,1-1 0 0 0,1 1 0 0 0,-11 17 0 0 0,12-6 0 0 0,6-6-16 0 0,3-10-19 0 0,-2-4 19 0 0,0 2-150 0 0,1 0-1 0 0,-1 0 0 0 0,1-1 0 0 0,0 1 0 0 0,-1-1 1 0 0,1 0-1 0 0,0 1 0 0 0,0-1 0 0 0,0-1 0 0 0,0 1 0 0 0,0 0 1 0 0,0-1-1 0 0,0 1 0 0 0,0-1 0 0 0,4 0 0 0 0,11-1-1265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190 311 15551 0 0,'289'-133'7687'0'0,"-281"128"-7620"0"0,-1 1 1 0 0,1-1-1 0 0,-1 0 0 0 0,0 0 1 0 0,-1-1-1 0 0,1 1 0 0 0,-1-2 1 0 0,0 1-1 0 0,5-9 0 0 0,-9 12-42 0 0,0 0-1 0 0,0 0 0 0 0,-1 0 0 0 0,1 0 0 0 0,-1 0 0 0 0,0 0 0 0 0,0 0 0 0 0,0 0 0 0 0,0 0 0 0 0,-1-1 0 0 0,1-5 0 0 0,-1 6-18 0 0,0 1 1 0 0,-1 0-1 0 0,1-1 0 0 0,-1 1 0 0 0,0 0 1 0 0,1-1-1 0 0,-1 1 0 0 0,0 0 0 0 0,0 0 1 0 0,0 0-1 0 0,-1 0 0 0 0,1 0 1 0 0,0 0-1 0 0,-1 0 0 0 0,0 0 0 0 0,1 0 1 0 0,-1 1-1 0 0,-2-3 0 0 0,-1 1-14 0 0,0 0 0 0 0,1 0-1 0 0,-2 0 1 0 0,1 1 0 0 0,0 0 0 0 0,0 0 0 0 0,-1 0-1 0 0,1 0 1 0 0,-10 0 0 0 0,-3-1-54 0 0,-32 1-1 0 0,28 2 33 0 0,1 2-1 0 0,-1 1 0 0 0,1 0 0 0 0,0 2 0 0 0,0 0 1 0 0,0 2-1 0 0,1 0 0 0 0,-1 1 0 0 0,-20 12 0 0 0,25-11 34 0 0,1 0-1 0 0,0 1 1 0 0,1 0 0 0 0,0 1-1 0 0,1 1 1 0 0,0 0-1 0 0,0 1 1 0 0,2 0-1 0 0,-1 1 1 0 0,2 0 0 0 0,-14 24-1 0 0,22-34 6 0 0,0 0-1 0 0,0 0 1 0 0,0 0-1 0 0,1 0 1 0 0,0 1 0 0 0,-1-1-1 0 0,2 1 1 0 0,-1-1-1 0 0,0 1 1 0 0,1-1-1 0 0,0 1 1 0 0,0-1 0 0 0,1 8-1 0 0,0-9 5 0 0,0-1 0 0 0,0 1 0 0 0,0-1 0 0 0,0 1 1 0 0,0-1-1 0 0,0 1 0 0 0,1-1 0 0 0,-1 0 0 0 0,1 0 0 0 0,0 0 0 0 0,0 1 0 0 0,-1-2 0 0 0,1 1 0 0 0,1 0 0 0 0,-1 0 0 0 0,0-1 1 0 0,0 1-1 0 0,1-1 0 0 0,-1 0 0 0 0,0 1 0 0 0,1-1 0 0 0,-1 0 0 0 0,6 1 0 0 0,2 0 38 0 0,1 0 0 0 0,0 0 1 0 0,0-1-1 0 0,0-1 0 0 0,0 0 0 0 0,0 0 0 0 0,0-1 1 0 0,0-1-1 0 0,0 1 0 0 0,20-7 0 0 0,-5-1-112 0 0,1-1 0 0 0,-2-1 0 0 0,28-16 0 0 0,-47 24 17 0 0,0-1-1 0 0,0 0 0 0 0,0-1 1 0 0,-1 1-1 0 0,1-1 1 0 0,4-6-1 0 0,-2 3-15 0 0,-7 7-15 0 0,-3 3 64 0 0,0-1 0 0 0,0 1 0 0 0,1 0 0 0 0,-1-1 0 0 0,1 1 0 0 0,0 0 0 0 0,-1 0 0 0 0,0 3 0 0 0,-2 0-12 0 0,-17 31 100 0 0,-27 61 0 0 0,41-82-29 0 0,-8 19 97 0 0,1 1 0 0 0,-10 40 0 0 0,19-57-115 0 0,2 0-1 0 0,0 0 0 0 0,1 1 0 0 0,0-1 0 0 0,2 1 0 0 0,2 24 0 0 0,-2-40 27 0 0,1 1 0 0 0,-1 0 0 0 0,1 0-1 0 0,0 0 1 0 0,0-1 0 0 0,1 1 0 0 0,-1-1-1 0 0,3 6 1 0 0,-2-8-182 0 0,-1 1 0 0 0,0-1 0 0 0,0 1 0 0 0,0-1 0 0 0,1 0 0 0 0,-1 0 0 0 0,1 1 0 0 0,1 0-1 0 0,-1-1-565 0 0,-1 0 0 0 0,1 0 0 0 0,0-1 0 0 0,0 1 0 0 0,0 0-1 0 0,0-1 1 0 0,0 1 0 0 0,3-1 0 0 0,13 1-6994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6447 0 0,'0'0'1100'0'0,"10"-3"7019"0"0,60-1-2364 0 0,6-1-4545 0 0,183-40 840 0 0,57-6-1896 0 0,-278 50-886 0 0,-36 1 243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4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15695 0 0,'0'0'1418'0'0,"1"1"-1168"0"0,3 2-166 0 0,-1 0-1 0 0,0 0 1 0 0,0 0-1 0 0,0 0 0 0 0,0 1 1 0 0,0-1-1 0 0,0 1 1 0 0,-1 0-1 0 0,0-1 1 0 0,0 1-1 0 0,0 0 1 0 0,0 1-1 0 0,-1-1 0 0 0,1 0 1 0 0,-1 0-1 0 0,1 8 1 0 0,0-2 161 0 0,-1 0-1 0 0,0-1 1 0 0,-1 1 0 0 0,0 0 0 0 0,0 0-1 0 0,-4 17 1 0 0,-4 3 67 0 0,-2 1-1 0 0,-1-1 0 0 0,-2-1 1 0 0,-19 33-1 0 0,15-29-163 0 0,1 2-1 0 0,-17 51 1 0 0,27-70-167 0 0,5-14-45 0 0,0 0 0 0 0,0 0 0 0 0,0 1 0 0 0,0-1 0 0 0,1 0-1 0 0,-1 1 1 0 0,1-1 0 0 0,-1 1 0 0 0,1-1 0 0 0,0 0 0 0 0,0 1 0 0 0,0-1 0 0 0,1 6 0 0 0,2 2-970 0 0,-1 0-56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5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10135 0 0,'0'0'919'0'0,"2"-1"-418"0"0,51-13 8573 0 0,33-3-6369 0 0,-40 9-1767 0 0,53-10 4 0 0,0 3-1 0 0,125 0 0 0 0,-200 16-1214 0 0,-1 1 0 0 0,0 1-1 0 0,39 10 1 0 0,-54-11-1086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5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2759 0 0,'0'0'16167'0'0,"-2"7"-15251"0"0,5-9-904 0 0,1 0 1 0 0,0-1 0 0 0,0 1 0 0 0,0-1 0 0 0,0-1 0 0 0,-1 1-1 0 0,1 0 1 0 0,-1-1 0 0 0,0 0 0 0 0,3-4 0 0 0,-43 35 62 0 0,36-27 42 0 0,5 0-103 0 0,0-1 1 0 0,0 0-1 0 0,0 0 0 0 0,0-1 0 0 0,0 1 1 0 0,0-1-1 0 0,0 0 0 0 0,5-3 0 0 0,-3 0-3 0 0,-4 3 32 0 0,3-1-18 0 0,-4 2 112 0 0,-6 21 7 0 0,-2 11 16 0 0,7-31-163 0 0,0 1-1 0 0,0-1 0 0 0,0 0 1 0 0,-1 1-1 0 0,1-1 0 0 0,0 0 1 0 0,0 0-1 0 0,0 1 1 0 0,0-1-1 0 0,0 0 0 0 0,0 1 1 0 0,0-1-1 0 0,0 0 0 0 0,0 1 1 0 0,1-1-1 0 0,-1 0 1 0 0,0 1-1 0 0,0-1 0 0 0,0 0 1 0 0,0 1-1 0 0,0-1 0 0 0,0 0 1 0 0,1 0-1 0 0,-1 1 1 0 0,0-1-1 0 0,0 0 0 0 0,0 0 1 0 0,1 1-1 0 0,-1-1 0 0 0,0 0 1 0 0,0 0-1 0 0,1 0 1 0 0,-1 1-1 0 0,0-1 0 0 0,1 0 1 0 0,-1 0-1 0 0,0 0 0 0 0,0 0 1 0 0,1 0-1 0 0,-1 0 1 0 0,0 0-1 0 0,1 1 0 0 0,-1-1 1 0 0,0 0-1 0 0,1 0 0 0 0,-1 0 1 0 0,0 0-1 0 0,1 0 1 0 0,-1-1-1 0 0,0 1 0 0 0,1 0 1 0 0,-1 0-1 0 0,0 0 0 0 0,1 0 1 0 0,0 0-51 0 0,13-2-977 0 0,3-2-325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14799 0 0,'0'0'2167'0'0,"-1"0"-1548"0"0,-4 4-322 0 0,2 0 0 0 0,-1 0 0 0 0,0 0 1 0 0,1 1-1 0 0,-5 8 0 0 0,-6 7 165 0 0,-19 24 769 0 0,-46 85 0 0 0,-15 57-356 0 0,-10 20-702 0 0,-39 20-160 0 0,78-127-15 0 0,60-92-2 0 0,-6 11-75 0 0,-10 20-1 0 0,19-34 46 0 0,0 0 1 0 0,0 1-1 0 0,0-1 1 0 0,1 0 0 0 0,0 1-1 0 0,0 0 1 0 0,0-1 0 0 0,0 1-1 0 0,1 0 1 0 0,0 8-1 0 0,0-11-70 0 0,0-1-1 0 0,1 1 1 0 0,-1-1-1 0 0,1 0 1 0 0,-1 1-1 0 0,1-1 1 0 0,-1 0-1 0 0,1 0 1 0 0,0 1-1 0 0,-1-1 1 0 0,1 0-1 0 0,0 0 0 0 0,0 0 1 0 0,0 0-1 0 0,0 0 1 0 0,0 0-1 0 0,0 0 1 0 0,0 0-1 0 0,0 0 1 0 0,1-1-1 0 0,-1 1 1 0 0,0 0-1 0 0,0-1 1 0 0,1 1-1 0 0,-1-1 0 0 0,2 1 1 0 0,1 0-209 0 0,-1 0 0 0 0,1-1 0 0 0,0 0 0 0 0,-1 1 0 0 0,1-1 1 0 0,0-1-1 0 0,0 1 0 0 0,6-2 0 0 0,18-5-1614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 8287 0 0,'-2'-1'7202'0'0,"-4"1"-6922"0"0,1 0 0 0 0,-1 0 0 0 0,1 1 0 0 0,-1-1 0 0 0,1 1 1 0 0,-1 0-1 0 0,1 1 0 0 0,0-1 0 0 0,-1 1 0 0 0,1 0 1 0 0,0 1-1 0 0,0-1 0 0 0,0 1 0 0 0,1 0 0 0 0,-9 6 0 0 0,-3 4-308 0 0,0 1 0 0 0,-26 29 0 0 0,28-26 30 0 0,0 1-1 0 0,2 0 0 0 0,0 1 1 0 0,1 0-1 0 0,1 1 0 0 0,1 0 1 0 0,-9 25-1 0 0,16-36 63 0 0,0-1-1 0 0,0 1 1 0 0,1 0 0 0 0,0-1 0 0 0,0 1 0 0 0,1 0-1 0 0,0 0 1 0 0,1-1 0 0 0,0 1 0 0 0,3 14-1 0 0,-4-20-10 0 0,1 0 0 0 0,0 0 0 0 0,0-1 0 0 0,0 1-1 0 0,1 0 1 0 0,-1-1 0 0 0,0 1 0 0 0,1-1 0 0 0,0 1-1 0 0,0-1 1 0 0,-1 0 0 0 0,1 1 0 0 0,1-1 0 0 0,-1 0-1 0 0,0 0 1 0 0,0-1 0 0 0,1 1 0 0 0,-1 0 0 0 0,1-1-1 0 0,-1 1 1 0 0,1-1 0 0 0,0 0 0 0 0,0 0-1 0 0,0 0 1 0 0,-1 0 0 0 0,1-1 0 0 0,0 1 0 0 0,0-1-1 0 0,0 0 1 0 0,0 1 0 0 0,0-1 0 0 0,0-1 0 0 0,0 1-1 0 0,4-1 1 0 0,8-2 45 0 0,-1 0 0 0 0,-1 0 0 0 0,1-2 0 0 0,0 0 0 0 0,-1 0 0 0 0,0-1 0 0 0,0-1 0 0 0,21-15 0 0 0,-18 10-95 0 0,-1 0 0 0 0,0-2 1 0 0,-1 1-1 0 0,-1-2 0 0 0,0 1 0 0 0,10-18 0 0 0,-19 26-41 0 0,0 0-1 0 0,-1-1 1 0 0,0 1 0 0 0,-1-1-1 0 0,0 0 1 0 0,0 0 0 0 0,0 0-1 0 0,-1 0 1 0 0,0 0 0 0 0,0 0-1 0 0,0 0 1 0 0,-1-1 0 0 0,0 1-1 0 0,-1 0 1 0 0,-1-9 0 0 0,0 5-66 0 0,-1 1 1 0 0,1-1-1 0 0,-2 1 1 0 0,1 0-1 0 0,-1 0 1 0 0,-1 0 0 0 0,0 1-1 0 0,0 0 1 0 0,-11-14-1 0 0,15 21 72 0 0,-1 1-1 0 0,1-1 1 0 0,-1 1-1 0 0,0 0 1 0 0,0-1-1 0 0,1 1 1 0 0,-1 0-1 0 0,0 0 1 0 0,0 0-1 0 0,0 0 1 0 0,0 0-1 0 0,0 1 1 0 0,0-1-1 0 0,0 1 1 0 0,0-1-1 0 0,-1 1 1 0 0,1 0-1 0 0,0-1 1 0 0,0 1-1 0 0,0 1 1 0 0,-5-1-1 0 0,1 1-213 0 0,0 1-1 0 0,-1-1 1 0 0,1 1 0 0 0,0 0-1 0 0,-11 6 1 0 0,16-8-137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42 4607 0 0,'-37'11'54'0'0,"-20"4"5475"0"0,2-1 471 0 0,20-3-4780 0 0,118-39 1529 0 0,-51 17-2565 0 0,90-30 406 0 0,-106 37-374 0 0,0 1 1 0 0,0 0-1 0 0,0 1 0 0 0,0 1 1 0 0,30 2-1 0 0,-43-1-196 0 0,-1 0-1 0 0,0 0 1 0 0,0 1-1 0 0,0-1 0 0 0,1 1 1 0 0,-1-1-1 0 0,0 1 1 0 0,0 0-1 0 0,0 0 1 0 0,0 0-1 0 0,0 0 1 0 0,0 0-1 0 0,0 0 1 0 0,-1 1-1 0 0,1-1 0 0 0,0 1 1 0 0,-1-1-1 0 0,1 1 1 0 0,-1 0-1 0 0,1-1 1 0 0,1 5-1 0 0,-2-4-6 0 0,0 0 0 0 0,-1 0 0 0 0,1 0 0 0 0,-1 0 0 0 0,1 1 0 0 0,-1-1 0 0 0,0 0-1 0 0,0 0 1 0 0,0 0 0 0 0,0 1 0 0 0,0-1 0 0 0,0 0 0 0 0,-1 0 0 0 0,1 1 0 0 0,-1-1 0 0 0,0 0 0 0 0,0 0 0 0 0,1 0-1 0 0,-1 0 1 0 0,-1 0 0 0 0,0 3 0 0 0,-7 7 6 0 0,0 0 0 0 0,-1 0 0 0 0,0 0 0 0 0,-1-1-1 0 0,0-1 1 0 0,-15 11 0 0 0,-8 4 47 0 0,-37 19 0 0 0,43-28-141 0 0,-1-2-1 0 0,0-1 1 0 0,-1-1-1 0 0,-38 9 1 0 0,67-20-28 0 0,22-7-1022 0 0,-2 0 1116 0 0,0 1-1 0 0,1 1 1 0 0,0 0 0 0 0,0 1-1 0 0,0 2 1 0 0,0 0 0 0 0,0 1-1 0 0,0 1 1 0 0,0 0 0 0 0,39 10-1 0 0,-48-9 54 0 0,0 1 0 0 0,-1 0 0 0 0,1 1 0 0 0,-1 0 0 0 0,1 1 0 0 0,-1 0 0 0 0,-1 0 0 0 0,1 1 0 0 0,-1 1 0 0 0,0 0 0 0 0,0 0 0 0 0,13 15 0 0 0,-20-20-24 0 0,0 1-1 0 0,-1-1 1 0 0,1 1 0 0 0,-1 0-1 0 0,0-1 1 0 0,0 1 0 0 0,0 0-1 0 0,0 0 1 0 0,0 0 0 0 0,-1 0-1 0 0,1-1 1 0 0,-1 1 0 0 0,0 0-1 0 0,0 0 1 0 0,0 0 0 0 0,0 0-1 0 0,0 0 1 0 0,-1 0 0 0 0,1 0-1 0 0,-1 0 1 0 0,0 0 0 0 0,0 0-1 0 0,0-1 1 0 0,0 1 0 0 0,-2 3-1 0 0,-1 1 28 0 0,0-1 1 0 0,0 1-1 0 0,0-1 0 0 0,-1 0 0 0 0,0 0 0 0 0,0-1 1 0 0,-1 0-1 0 0,-10 9 0 0 0,1-4 30 0 0,-1-1 0 0 0,0 0 0 0 0,-22 8 0 0 0,-54 17 28 0 0,27-12-34 0 0,32-10-146 0 0,-1-2-1 0 0,-1-1 1 0 0,0-1-1 0 0,-55 4 1 0 0,83-12-134 0 0,0 0 0 0 0,0-1 0 0 0,-12-2 0 0 0,18 3 188 0 0,0-1-165 0 0,2 0-472 0 0,5-3 378 0 0,0 1 1 0 0,1-1 0 0 0,0 1 0 0 0,-1 0 0 0 0,1 1 0 0 0,12-3-1 0 0,10-5-1417 0 0,-3-1 207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49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168 111 8287 0 0,'-16'-2'357'0'0,"1"1"-1"0"0,-1 0 0 0 0,1 1 0 0 0,-30 3 0 0 0,-1 6 5341 0 0,39-7-4793 0 0,6-2 209 0 0,0 0-992 0 0,1 1 1 0 0,-1-1-1 0 0,1 0 0 0 0,0 0 1 0 0,-1 1-1 0 0,1-1 1 0 0,0 0-1 0 0,-1 0 0 0 0,1 1 1 0 0,0-1-1 0 0,0 0 1 0 0,-1 1-1 0 0,1-1 0 0 0,0 0 1 0 0,0 1-1 0 0,0-1 0 0 0,0 1 1 0 0,-1-1-1 0 0,1 0 1 0 0,0 1-1 0 0,0-1 0 0 0,0 1 1 0 0,0 0-1 0 0,2 1-26 0 0,-1 0 0 0 0,1 0 0 0 0,0 0-1 0 0,0 0 1 0 0,0 0 0 0 0,0-1 0 0 0,0 1 0 0 0,1-1-1 0 0,-1 1 1 0 0,0-1 0 0 0,1 0 0 0 0,3 2-1 0 0,0-1 49 0 0,0-1-1 0 0,0 1 0 0 0,-1-1 1 0 0,1 0-1 0 0,9-1 0 0 0,3 0 159 0 0,1-1-1 0 0,31-7 0 0 0,46-12 231 0 0,57-9-49 0 0,149-26-314 0 0,-86 8-168 0 0,-205 47 0 0 0,-11 1-1 0 0,1 0 0 0 0,-1 0 0 0 0,1 0 0 0 0,-1 0-1 0 0,1-1 1 0 0,-1 1 0 0 0,0 0 0 0 0,1 0 0 0 0,-1 0 0 0 0,0 0 0 0 0,0 0-1 0 0,1 0 1 0 0,-1 0 0 0 0,0 0 0 0 0,0 0 0 0 0,0 0 0 0 0,0 0 0 0 0,0 0-1 0 0,-1 0 1 0 0,1 0 0 0 0,0 0 0 0 0,0 0 0 0 0,-1 0 0 0 0,1 0 0 0 0,0 0-1 0 0,-1 0 1 0 0,0 1 0 0 0,-15 27-31 0 0,-100 129-32 0 0,-29 3 64 0 0,-44 57 0 0 0,102-89 49 0 0,47-68-34 0 0,19-37-50 0 0,20-23-145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1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55 10511 0 0,'18'-12'661'0'0,"-4"2"-126"0"0,0 1 0 0 0,30-15 3616 0 0,-36 43-2699 0 0,-8-17-1326 0 0,1 1 0 0 0,-1 0 0 0 0,0-1 0 0 0,0 1 0 0 0,0 0 1 0 0,0 0-1 0 0,0-1 0 0 0,0 1 0 0 0,-1 0 0 0 0,0-1 0 0 0,1 1 1 0 0,-1 0-1 0 0,0-1 0 0 0,0 1 0 0 0,0-1 0 0 0,-1 0 1 0 0,1 1-1 0 0,-1-1 0 0 0,-2 3 0 0 0,-4 5-194 0 0,-1 0-1 0 0,-17 16 1 0 0,13-14 232 0 0,-201 202-267 0 0,84-82-158 0 0,102-104 249 0 0,-47 62 1 0 0,68-81 38 0 0,0 1 1 0 0,1 0-1 0 0,1 0 1 0 0,-1 1-1 0 0,2-1 1 0 0,-1 1-1 0 0,1 0 1 0 0,1 1-1 0 0,0-1 1 0 0,1 0-1 0 0,-1 16 1 0 0,3-20 21 0 0,0 0-1 0 0,0-1 1 0 0,1 1 0 0 0,0 0 0 0 0,1-1 0 0 0,-1 1-1 0 0,1-1 1 0 0,1 1 0 0 0,-1-1 0 0 0,6 10 0 0 0,-3-8 36 0 0,1 1 0 0 0,0-1 0 0 0,1 0 0 0 0,-1 0 0 0 0,1-1 0 0 0,11 9 0 0 0,2-2 177 0 0,0 0 0 0 0,1-1-1 0 0,1-1 1 0 0,45 18 0 0 0,62 15 717 0 0,-36-13-310 0 0,-83-28-521 0 0,1 1-1 0 0,12 9 1 0 0,-18-11-96 0 0,-4-3 37 0 0,3 4 221 0 0,-4-4-423 0 0,1 0 0 0 0,-1 1 0 0 0,0-1 0 0 0,1 0 0 0 0,-1 1-1 0 0,1-1 1 0 0,-1 1 0 0 0,1-1 0 0 0,-1 0 0 0 0,0 1 0 0 0,1-1-1 0 0,-1 1 1 0 0,0-1 0 0 0,0 1 0 0 0,1-1 0 0 0,-1 1 0 0 0,0 0-1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1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 4143 0 0,'8'-5'8471'0'0,"-7"5"-8351"0"0,-1 1 1 0 0,1-1 0 0 0,-1 0-1 0 0,0 1 1 0 0,1-1-1 0 0,-1 1 1 0 0,0-1-1 0 0,1 1 1 0 0,-1-1-1 0 0,0 1 1 0 0,0-1-1 0 0,0 1 1 0 0,1-1-1 0 0,-1 1 1 0 0,0 0-1 0 0,0-1 1 0 0,0 1-1 0 0,0-1 1 0 0,0 1-1 0 0,0-1 1 0 0,0 1-1 0 0,0 0 1 0 0,0-1-1 0 0,0 1 1 0 0,0-1 0 0 0,-1 1-1 0 0,1-1 1 0 0,0 1-1 0 0,0 0 1 0 0,-1 0-1 0 0,-9 17 1939 0 0,3-11-1704 0 0,-1 0 1 0 0,-1-1 0 0 0,1 0 0 0 0,-1 0 0 0 0,0-1-1 0 0,-14 6 1 0 0,-6 5-146 0 0,-127 88-128 0 0,143-94-80 0 0,0 0-1 0 0,1 1 1 0 0,1 1-1 0 0,0 0 1 0 0,0 1-1 0 0,1 0 1 0 0,1 0-1 0 0,-9 17 1 0 0,16-26 9 0 0,0 1 0 0 0,0-1 1 0 0,1 1-1 0 0,-1-1 1 0 0,1 1-1 0 0,-1 6 1 0 0,3 4 41 0 0,-1-13-46 0 0,1 0 0 0 0,-1 0 1 0 0,1 0-1 0 0,0 0 0 0 0,0 0 1 0 0,-1 0-1 0 0,1-1 0 0 0,0 1 1 0 0,1 0-1 0 0,-1-1 0 0 0,0 1 0 0 0,0-1 1 0 0,1 1-1 0 0,-1-1 0 0 0,1 1 1 0 0,-1-1-1 0 0,1 0 0 0 0,-1 0 1 0 0,4 2-1 0 0,-2-2 24 0 0,0 0 0 0 0,1 0 0 0 0,-1 0-1 0 0,1 0 1 0 0,-1-1 0 0 0,1 1 0 0 0,-1-1 0 0 0,1 0 0 0 0,-1 0 0 0 0,5 0-1 0 0,5-2 82 0 0,-1-1 0 0 0,1 0 0 0 0,-1 0 0 0 0,0-1 0 0 0,13-6 0 0 0,7-4 5 0 0,-1-2 0 0 0,0-1 0 0 0,-2-1 0 0 0,0-1 0 0 0,-1-2 0 0 0,32-29 0 0 0,-50 39-75 0 0,-4 1-20 0 0,-6 9-14 0 0,1 0-1 0 0,-1-1 1 0 0,0 1 0 0 0,1 0 0 0 0,-1-1-1 0 0,0 1 1 0 0,0 0 0 0 0,0 0 0 0 0,0-1-1 0 0,0 1 1 0 0,-1 0 0 0 0,1-1 0 0 0,0 1-1 0 0,0 0 1 0 0,-1 0 0 0 0,1-1-1 0 0,-1 1 1 0 0,1 0 0 0 0,-1 0 0 0 0,-1-2-1 0 0,-3-4 30 0 0,-1 1 0 0 0,1 0-1 0 0,-9-6 1 0 0,8 7-34 0 0,5 4-5 0 0,-1 0 0 0 0,0-1 1 0 0,1 1-1 0 0,-1-1 1 0 0,1 1-1 0 0,0-1 1 0 0,-1 0-1 0 0,1 0 1 0 0,0 0-1 0 0,0 0 1 0 0,-1-3-1 0 0,-2-1-151 0 0,0-1 1 0 0,1 0-1 0 0,0 1 0 0 0,0-1 1 0 0,1-1-1 0 0,0 1 0 0 0,0 0 1 0 0,0 0-1 0 0,0-12 0 0 0,1 12-1007 0 0,-1 11-1984 0 0,2-3 2718 0 0,0 0 1 0 0,0 1-1 0 0,0-1 0 0 0,0 0 1 0 0,1 0-1 0 0,-1 0 1 0 0,0 0-1 0 0,0 0 0 0 0,1 1 1 0 0,-1-1-1 0 0,1 1 1 0 0,9 16-1677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1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33 7831 0 0,'1'-3'356'0'0,"0"1"-225"0"0,-2-25 10988 0 0,0 27-10845 0 0,-6 6 1720 0 0,-7 17-2495 0 0,13-21 536 0 0,-66 132 954 0 0,51-106-943 0 0,-1-1 1 0 0,-35 42-1 0 0,18-30-262 0 0,-42 36-1 0 0,40-50-896 0 0,34-24 603 0 0,-6 4-2903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1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134 327 11055 0 0,'0'0'2066'0'0,"-8"-7"3780"0"0,9 2-5712 0 0,0 0 0 0 0,1 0 0 0 0,0 0 0 0 0,0 0 0 0 0,0 0 0 0 0,1 1 0 0 0,-1-1 0 0 0,1 1 0 0 0,0 0 0 0 0,1 0 0 0 0,5-6 0 0 0,8-7 102 0 0,22-17 1 0 0,-36 32-198 0 0,42-35 355 0 0,83-50 0 0 0,-103 73-279 0 0,1 0 1 0 0,0 2-1 0 0,1 1 0 0 0,1 1 1 0 0,36-8-1 0 0,-50 15-115 0 0,-3 6 0 0 0,-11-3 0 0 0,1 1 0 0 0,0 0 0 0 0,0 0 0 0 0,-1 0 0 0 0,1 0 0 0 0,0 0 0 0 0,-1 0 0 0 0,1 0 0 0 0,-1 0 0 0 0,0 0 0 0 0,1 0 0 0 0,-1 0 0 0 0,0 0 0 0 0,1 0 0 0 0,-1 0 0 0 0,0 0 0 0 0,0 1 0 0 0,0-1 0 0 0,0 0 0 0 0,0 0 0 0 0,0 0 0 0 0,-1 0 0 0 0,1 0 0 0 0,0 0 0 0 0,0 0 0 0 0,-1 0 0 0 0,1 1 0 0 0,-1-1 0 0 0,0 1 0 0 0,-2 5 0 0 0,0-1 0 0 0,-1 0 0 0 0,-5 8 0 0 0,-2 0 0 0 0,0 0 0 0 0,-1-1 0 0 0,-17 15 0 0 0,-45 31 0 0 0,72-57 0 0 0,-113 73-345 0 0,56-40 154 0 0,30-18-84 0 0,-1-1-1 0 0,-37 15 1 0 0,-74 19-211 0 0,124-44 484 0 0,20-7 55 0 0,0 1 1 0 0,0-1 0 0 0,0 1 0 0 0,0 0 0 0 0,1 0 0 0 0,-1 0 0 0 0,0 1 0 0 0,0-1 0 0 0,0 1 0 0 0,0-1 0 0 0,0 1 0 0 0,0 0 0 0 0,0 1-1 0 0,0-1 1 0 0,5 3 0 0 0,-2-1 67 0 0,-1 1-1 0 0,1-1 1 0 0,-1 1 0 0 0,0 0-1 0 0,0 1 1 0 0,8 8-1 0 0,3 9 469 0 0,23 43 0 0 0,-30-47-466 0 0,1-1 0 0 0,1 0 0 0 0,0-1-1 0 0,1 0 1 0 0,15 14 0 0 0,-15-19 113 0 0,1 0-1 0 0,0 0 1 0 0,0-1 0 0 0,1-1 0 0 0,1 0 0 0 0,-1-1 0 0 0,26 9-1 0 0,4 0 256 0 0,-31-13-411 0 0,-6 0 5 0 0,-1 2-78 0 0,-4-4-34 0 0,0 1 0 0 0,-1 0 0 0 0,1-1 0 0 0,0 1 0 0 0,-1 0 0 0 0,0 0 0 0 0,2 5 0 0 0,-1-2-21 0 0,-1-5-80 0 0,1 3 101 0 0,-2 0-1607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4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4607 0 0,'2'-1'354'0'0,"3"-3"-50"0"0,-1 0 0 0 0,1-1 0 0 0,-1 1 0 0 0,6-8 3193 0 0,-10 11-3010 0 0,1 1-1 0 0,0-1 1 0 0,-1 1-1 0 0,1 0 1 0 0,0-1-1 0 0,0 1 1 0 0,-1 0 0 0 0,1-1-1 0 0,0 1 1 0 0,0 0-1 0 0,-1-1 1 0 0,1 1-1 0 0,0 0 1 0 0,1 0 0 0 0,1 0-417 0 0,0 1 1 0 0,0 0 0 0 0,0 0 0 0 0,0-1 0 0 0,-1 2-1 0 0,1-1 1 0 0,0 0 0 0 0,5 4 0 0 0,-8-4-47 0 0,1 0 0 0 0,0 0 0 0 0,0 0-1 0 0,-1 0 1 0 0,1 0 0 0 0,-1 0 0 0 0,1 0 0 0 0,-1 0 0 0 0,1 0 0 0 0,-1 1 0 0 0,0-1 0 0 0,1 0 0 0 0,-1 0 0 0 0,0 1 0 0 0,0-1 0 0 0,0 0 0 0 0,0 0 0 0 0,0 1 0 0 0,0-1 0 0 0,-1 0 0 0 0,1 0 0 0 0,0 1 0 0 0,-1 1 0 0 0,-1 3 51 0 0,0 1 0 0 0,-1-1 0 0 0,0 0 0 0 0,0 1 0 0 0,0-1 0 0 0,-1-1 0 0 0,-5 8 0 0 0,2-4 2 0 0,0 0 1 0 0,-1-1 0 0 0,-13 11-1 0 0,20-17 275 0 0,2-14-192 0 0,1 2-143 0 0,2 1 0 0 0,-1 0 0 0 0,1-1 1 0 0,1 1-1 0 0,0 1 0 0 0,0-1 0 0 0,10-12 0 0 0,-9 13-10 0 0,11-16 5 0 0,-16 23 312 0 0,-2 2-241 0 0,-45 88 680 0 0,45-86-710 0 0,0 5-29 0 0,0-6-11 0 0,0 4-200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25 13935 0 0,'2'-1'638'0'0,"-1"1"-553"0"0,8-11 671 0 0,-3 4-619 0 0,-5 6 37 0 0,-1 1 0 0 0,1-1 0 0 0,0 1 0 0 0,0-1-1 0 0,0 1 1 0 0,0-1 0 0 0,0 1 0 0 0,0 0 0 0 0,0-1 0 0 0,0 1 0 0 0,0 0-1 0 0,0 0 1 0 0,0-1 0 0 0,0 1 0 0 0,0 0 0 0 0,0 0 0 0 0,0 0-1 0 0,0 0 1 0 0,0 1 0 0 0,0-1 0 0 0,0 0 0 0 0,0 0 0 0 0,0 1 0 0 0,-1-1-1 0 0,3 1 1 0 0,-2-1-12 0 0,7 26 196 0 0,-8-20-321 0 0,1 0 0 0 0,-2 0 0 0 0,1 0 0 0 0,-1 0 0 0 0,0 0 0 0 0,0 0 0 0 0,0 0 1 0 0,-3 6-1 0 0,-21 46 146 0 0,12-30-148 0 0,-56 112 129 0 0,0-1 56 0 0,60-121-214 0 0,5-8 8 0 0,-1-1 1 0 0,1 1-1 0 0,1 0 0 0 0,-5 18 1 0 0,8-27-122 0 0,2-2-674 0 0,8-3-962 0 0,1-4-5128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4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362 173 4607 0 0,'2'-1'354'0'0,"29"-14"17"0"0,41-32 10795 0 0,-64 42-10573 0 0,5-4 80 0 0,0-1 0 0 0,0 0 0 0 0,14-16 0 0 0,-26 25-632 0 0,0 1-34 0 0,-1 0-1 0 0,1-1 1 0 0,-1 1 0 0 0,0 0 0 0 0,1-1-1 0 0,-1 1 1 0 0,1 0 0 0 0,-1-1 0 0 0,0 1 0 0 0,0 0-1 0 0,1-1 1 0 0,-1 1 0 0 0,0-1 0 0 0,0 1-1 0 0,1-1 1 0 0,-1 1 0 0 0,0-1 0 0 0,0 1 0 0 0,0-1-1 0 0,0 1 1 0 0,0-1 0 0 0,0 1 0 0 0,0-1 0 0 0,0 1-1 0 0,0-1 1 0 0,0 1 0 0 0,0-1 0 0 0,0 1-1 0 0,0-2 1 0 0,0 1 7 0 0,0 0 0 0 0,0-1 0 0 0,0 1 0 0 0,-1 0 0 0 0,1-1-1 0 0,0 1 1 0 0,0 0 0 0 0,-1 0 0 0 0,1-1 0 0 0,-1 1 0 0 0,1 0 0 0 0,-1 0 0 0 0,0 0-1 0 0,1 0 1 0 0,-1 0 0 0 0,0 0 0 0 0,0 0 0 0 0,0 0 0 0 0,0 0 0 0 0,-1-1 0 0 0,0 0-2 0 0,0 1 1 0 0,0 0-1 0 0,0 0 1 0 0,-1 0-1 0 0,1 0 0 0 0,0 1 1 0 0,0-1-1 0 0,-1 1 1 0 0,1-1-1 0 0,-4 1 1 0 0,-4 0 8 0 0,-1 0 0 0 0,1 1 0 0 0,-20 4-1 0 0,30-5-18 0 0,-60 15 3 0 0,-75 28 0 0 0,113-35 69 0 0,0 1-1 0 0,0 1 1 0 0,1 0 0 0 0,-24 18-1 0 0,44-28-71 0 0,0 1-1 0 0,0-1 0 0 0,1 1 1 0 0,-1 0-1 0 0,0-1 0 0 0,0 1 1 0 0,1 0-1 0 0,-1-1 0 0 0,1 1 1 0 0,-1 0-1 0 0,0 0 0 0 0,0 1 1 0 0,2 3-5 0 0,0-4 4 0 0,0 4-1 0 0,1 0 0 0 0,-1 0 0 0 0,1 0 0 0 0,0 0 0 0 0,1 0 0 0 0,-1-1 0 0 0,1 1 0 0 0,0-1 0 0 0,5 6 0 0 0,6 6 0 0 0,17 14 0 0 0,-10-10 0 0 0,2 2 0 0 0,-1 1 0 0 0,-2 0 0 0 0,0 2 0 0 0,20 32 0 0 0,-37-49 34 0 0,1-1 0 0 0,-2 1 0 0 0,1-1-1 0 0,-1 1 1 0 0,0 0 0 0 0,-1 0 0 0 0,0 0 0 0 0,0 0-1 0 0,-1 0 1 0 0,0 0 0 0 0,0 0 0 0 0,-1 0 0 0 0,0 0 0 0 0,0 0-1 0 0,-4 12 1 0 0,0-4 4 0 0,-1 0 0 0 0,0 0 1 0 0,-1-1-1 0 0,0 0 0 0 0,-1-1 0 0 0,-17 22 0 0 0,19-27-20 0 0,-1 0-1 0 0,0-1 0 0 0,-1 0 1 0 0,0-1-1 0 0,0 1 0 0 0,-12 7 1 0 0,16-12-11 0 0,0-1 0 0 0,-1 0 0 0 0,1 0 1 0 0,0 0-1 0 0,-1-1 0 0 0,1 1 0 0 0,0-1 1 0 0,-1 0-1 0 0,0 0 0 0 0,1-1 0 0 0,-1 1 1 0 0,0-1-1 0 0,1 0 0 0 0,-1 0 0 0 0,0-1 1 0 0,1 0-1 0 0,-7-1 0 0 0,3 0 3 0 0,0-1 0 0 0,0 0-1 0 0,0-1 1 0 0,1 1 0 0 0,-1-1-1 0 0,1-1 1 0 0,0 0 0 0 0,0 0-1 0 0,-8-8 1 0 0,11 9-2 0 0,0 0-1 0 0,0 0 1 0 0,1 0 0 0 0,-1 0-1 0 0,1-1 1 0 0,0 0 0 0 0,0 0 0 0 0,1 0-1 0 0,0 0 1 0 0,-1 0 0 0 0,2 0-1 0 0,-1-1 1 0 0,1 1 0 0 0,-1 0-1 0 0,1-8 1 0 0,1 8-8 0 0,0 1 0 0 0,1-1 0 0 0,0 1 0 0 0,-1-1 0 0 0,2 1 0 0 0,-1-1 0 0 0,0 1 0 0 0,1 0 0 0 0,0-1 0 0 0,0 1 0 0 0,0 0 0 0 0,1 0 0 0 0,5-6 0 0 0,4-5 0 0 0,28-26 0 0 0,-30 32 0 0 0,7-5-36 0 0,25-18-1 0 0,-13 11 38 0 0,-1 2 130 0 0,0 2 1 0 0,47-21-1 0 0,-20 10 206 0 0,-48 24-331 0 0,0 0 0 0 0,0-1 0 0 0,0 0 0 0 0,-1 0-1 0 0,1 0 1 0 0,-1-1 0 0 0,0 0 0 0 0,9-14 0 0 0,-14 19-10 0 0,0 0 0 0 0,0-1 0 0 0,-1 1 0 0 0,1-1 0 0 0,0 1 0 0 0,-1-1 0 0 0,1 1 0 0 0,-1-1 1 0 0,0 1-1 0 0,1-1 0 0 0,-1 0 0 0 0,0 1 0 0 0,0-1 0 0 0,0 1 0 0 0,0-1 0 0 0,0 0 0 0 0,-1-1 0 0 0,0-4-53 0 0,-2-20-379 0 0,3 26 112 0 0,-2-5-90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0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 12871 0 0,'0'0'1519'0'0,"-1"0"-723"0"0,-5-2-314 0 0,1 1 1 0 0,0 0-1 0 0,-1 0 0 0 0,0 1 1 0 0,1-1-1 0 0,-1 1 0 0 0,1 0 1 0 0,-1 1-1 0 0,1-1 0 0 0,-1 1 1 0 0,-6 2-1 0 0,-13 4 294 0 0,-26 11 0 0 0,40-14-508 0 0,-5 2-159 0 0,0 0 0 0 0,1 2 0 0 0,0 0 0 0 0,0 0 1 0 0,1 1-1 0 0,0 1 0 0 0,-19 18 0 0 0,31-26-100 0 0,0 1-1 0 0,0-1 1 0 0,0 0-1 0 0,0 1 1 0 0,0-1 0 0 0,1 1-1 0 0,-1-1 1 0 0,1 1-1 0 0,0 0 1 0 0,-1 0-1 0 0,2-1 1 0 0,-1 1 0 0 0,-1 6-1 0 0,2 5 48 0 0,4-11-32 0 0,-2-2-12 0 0,7 6 8 0 0,0 0 1 0 0,1-1-1 0 0,0 0 0 0 0,19 8 1 0 0,-18-9-7 0 0,0 0 1 0 0,0 1 0 0 0,0 1 0 0 0,12 9 0 0 0,59 60-15 0 0,-79-74 0 0 0,5 10 0 0 0,0 0 0 0 0,-7-8 35 0 0,1-1-1 0 0,0 1 1 0 0,-1 0-1 0 0,0 0 1 0 0,0-1-1 0 0,0 1 1 0 0,0 0-1 0 0,-1 0 1 0 0,1 0-1 0 0,-1 0 1 0 0,0 0-1 0 0,0 0 1 0 0,-1 0 0 0 0,1 0-1 0 0,-1 0 1 0 0,0 0-1 0 0,0 0 1 0 0,0-1-1 0 0,0 1 1 0 0,-1 0-1 0 0,0-1 1 0 0,1 1-1 0 0,-5 5 1 0 0,3-4 18 0 0,-1 0 0 0 0,0 0 0 0 0,0 0 0 0 0,0-1 0 0 0,0 0 0 0 0,0 0 0 0 0,-1 0 0 0 0,0 0 0 0 0,0-1 0 0 0,0 1 0 0 0,0-1 0 0 0,0-1 0 0 0,-1 1 0 0 0,0-1 0 0 0,-6 2 0 0 0,-2-1-7 0 0,0 0-1 0 0,0-1 0 0 0,-21 0 0 0 0,28-3-77 0 0,-1 1 0 0 0,1-1-1 0 0,-1 0 1 0 0,1 0 0 0 0,0-1 0 0 0,0 0 0 0 0,0 0-1 0 0,-9-4 1 0 0,15 5-401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4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24 11055 0 0,'3'-5'169'0'0,"20"-13"8886"0"0,-22 29-8588 0 0,-2-5-434 0 0,0 0 0 0 0,0-1 0 0 0,0 1 0 0 0,-1-1 0 0 0,0 1 0 0 0,0-1 0 0 0,-1 0 0 0 0,1 0 0 0 0,-5 6 0 0 0,-5 7-16 0 0,-16 18-1 0 0,-2 1 34 0 0,7-5-310 0 0,-1-2 1 0 0,-2 0-1 0 0,0-2 0 0 0,-2-1 0 0 0,-55 41 1 0 0,23-27-70 0 0,-27 21 232 0 0,80-56 97 0 0,-1 0 0 0 0,2 0 0 0 0,-1 1 0 0 0,1 0 0 0 0,0 1 0 0 0,-6 8 0 0 0,11-14 2 0 0,0 0-1 0 0,0 0 1 0 0,1 0-1 0 0,-1 0 1 0 0,0 0-1 0 0,1 0 1 0 0,-1 0-1 0 0,1 0 1 0 0,-1 0-1 0 0,1 0 1 0 0,0 0-1 0 0,0 0 1 0 0,0 0-1 0 0,0 1 1 0 0,1-1-1 0 0,-1 0 1 0 0,1 0-1 0 0,-1 0 1 0 0,1 0-1 0 0,-1 0 1 0 0,1 0-1 0 0,0 0 1 0 0,0 0-1 0 0,0-1 1 0 0,0 1-1 0 0,0 0 1 0 0,1 0-1 0 0,-1-1 1 0 0,2 3-1 0 0,-1-2 21 0 0,4 7 56 0 0,0-2 0 0 0,1 1 0 0 0,0-1 1 0 0,0 0-1 0 0,0 0 0 0 0,1-1 0 0 0,0 0 0 0 0,0 0 1 0 0,0-1-1 0 0,1 0 0 0 0,0 0 0 0 0,0-1 0 0 0,12 4 1 0 0,-4-3 188 0 0,0-2 1 0 0,0 1 0 0 0,1-2 0 0 0,-1-1 0 0 0,1 0 0 0 0,-1-1 0 0 0,1 0-1 0 0,-1-2 1 0 0,28-5 0 0 0,-11 0-185 0 0,6 0 86 0 0,0-1 1 0 0,44-17 0 0 0,-68 19-176 0 0,-5 3-10 0 0,-1-1 0 0 0,1 0 0 0 0,-1-1 1 0 0,-1 0-1 0 0,1 0 0 0 0,-1-1 0 0 0,1 0 0 0 0,12-12 0 0 0,-13 9-3 0 0,0-1 0 0 0,0 0-1 0 0,12-21 1 0 0,-18 27-8 0 0,0-1-1 0 0,-1 0 0 0 0,0 0 1 0 0,0-1-1 0 0,0 1 0 0 0,0 0 1 0 0,-1-1-1 0 0,0 1 0 0 0,0 0 1 0 0,-1-1-1 0 0,1 1 0 0 0,-2-7 1 0 0,1 9-1 0 0,0-1 1 0 0,-1 1-1 0 0,0 0 0 0 0,0-1 1 0 0,0 1-1 0 0,0 0 1 0 0,0 0-1 0 0,-1 0 0 0 0,0 0 1 0 0,1 0-1 0 0,-1 0 1 0 0,0 0-1 0 0,0 1 1 0 0,-4-4-1 0 0,5 4 7 0 0,-1 0 1 0 0,0 1-1 0 0,0-1 1 0 0,0 1-1 0 0,0-1 0 0 0,0 1 1 0 0,-1 0-1 0 0,1 0 0 0 0,0 0 1 0 0,-1 0-1 0 0,1 0 1 0 0,0 1-1 0 0,-1-1 0 0 0,1 1 1 0 0,-1 0-1 0 0,1-1 1 0 0,-1 1-1 0 0,1 0 0 0 0,-1 0 1 0 0,-2 1-1 0 0,-5 1-4 0 0,0 1 1 0 0,0 0-1 0 0,0 0 0 0 0,0 1 0 0 0,1 0 1 0 0,-1 1-1 0 0,-12 8 0 0 0,16-9 13 0 0,0 1 0 0 0,1-1 0 0 0,-1 1-1 0 0,1 0 1 0 0,0 0 0 0 0,1 0 0 0 0,-1 1 0 0 0,1 0 0 0 0,0 0-1 0 0,0 0 1 0 0,-5 13 0 0 0,5-8 10 0 0,0-3-3 0 0,1-1-1 0 0,0 1 0 0 0,1 0 1 0 0,0 0-1 0 0,0 0 0 0 0,1 0 0 0 0,0 0 1 0 0,0 9-1 0 0,7 29-2727 0 0,-6-37 751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4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4607 0 0,'0'0'208'0'0,"-1"2"338"0"0,0-1-17 0 0,1 0-1 0 0,-1 1 1 0 0,0-1 0 0 0,1 1 0 0 0,-1-1 0 0 0,1 1-1 0 0,0-1 1 0 0,0 1 0 0 0,-1-1 0 0 0,1 1 0 0 0,0-1-1 0 0,0 1 1 0 0,1-1 0 0 0,-1 1 0 0 0,0-1 0 0 0,0 1-1 0 0,1-1 1 0 0,0 3 0 0 0,0-2-246 0 0,0 1 0 0 0,1-1 0 0 0,-1 0 0 0 0,1 0 0 0 0,0 0 0 0 0,-1 0 0 0 0,1 0 0 0 0,0-1 0 0 0,0 1 0 0 0,3 2 0 0 0,5 2-204 0 0,1 0-1 0 0,0-1 1 0 0,22 8-1 0 0,-24-9 990 0 0,10 4-447 0 0,-1 1 0 0 0,-1 1-1 0 0,33 24 1 0 0,-46-31-555 0 0,0 0 0 0 0,0 0 0 0 0,0 1 0 0 0,0-1-1 0 0,-1 1 1 0 0,1 0 0 0 0,-1 0 0 0 0,0 0 0 0 0,0 1 0 0 0,0-1 0 0 0,-1 1 0 0 0,0-1 0 0 0,1 1 0 0 0,-2 0 0 0 0,1 0 0 0 0,-1 0-1 0 0,1 0 1 0 0,-1 0 0 0 0,0 0 0 0 0,-1 0 0 0 0,0 1 0 0 0,0-1 0 0 0,0 0 0 0 0,-1 9 0 0 0,-3 3 2 0 0,-1 0 0 0 0,0 0 0 0 0,-1 0 0 0 0,-1-1 0 0 0,-1 0 0 0 0,-18 29 0 0 0,7-18 5 0 0,0-1-1 0 0,-43 43 0 0 0,57-65-89 0 0,-13 18-211 0 0,18-21-56 0 0,0-1 1 0 0,-1 1-1 0 0,1-1 1 0 0,0 1-1 0 0,0 0 0 0 0,-1-1 1 0 0,1 1-1 0 0,0-1 1 0 0,0 1-1 0 0,0 0 1 0 0,0-1-1 0 0,0 1 0 0 0,0-1 1 0 0,0 1-1 0 0,0 0 1 0 0,0-1-1 0 0,0 1 1 0 0,0 0-1 0 0,0-1 0 0 0,0 1 1 0 0,1 0-1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5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10047 0 0,'0'0'10048'0'0,"2"0"-9988"0"0,-1 1-59 0 0,0-1 0 0 0,-1 1-1 0 0,1-1 1 0 0,0 0 0 0 0,0 1-1 0 0,0-1 1 0 0,0 0 0 0 0,-1 0-1 0 0,1 0 1 0 0,0 0 0 0 0,0 0-1 0 0,0 0 1 0 0,0 0 0 0 0,-1 0-1 0 0,1 0 1 0 0,0 0 0 0 0,0 0-1 0 0,0 0 1 0 0,0-1 0 0 0,-1 1-1 0 0,1 0 1 0 0,0-1 0 0 0,0 1-1 0 0,1-1 1 0 0,0-1 6 0 0,2 1 4 0 0,0 0 0 0 0,0-1 0 0 0,0 0 0 0 0,0 1 0 0 0,0-1 1 0 0,-1-1-1 0 0,1 1 0 0 0,-1 0 0 0 0,0-1 0 0 0,0 0 0 0 0,6-6 0 0 0,-1 0 1188 0 0,-9 10-1047 0 0,-6 5-104 0 0,0-1 1 0 0,0 1-1 0 0,0 1 0 0 0,1-1 1 0 0,0 1-1 0 0,1 0 0 0 0,-1 0 1 0 0,-6 13-1 0 0,11-17-6 0 0,0 2-20 0 0,1-3 72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0:5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153 234 5983 0 0,'-6'4'9856'0'0,"24"-10"-9413"0"0,0-1 0 0 0,0-1 0 0 0,-1-1 0 0 0,0 0 0 0 0,17-13 0 0 0,17-12 378 0 0,1 2 1 0 0,2 2 0 0 0,80-32-1 0 0,-121 57-676 0 0,-9 3-62 0 0,0 0-1 0 0,1 0 0 0 0,-1 0 0 0 0,1 1 1 0 0,-1 0-1 0 0,1 0 0 0 0,0 0 1 0 0,-1 0-1 0 0,10 1 0 0 0,-14 0-71 0 0,1 0-1 0 0,-1 0 0 0 0,0 0 1 0 0,1 1-1 0 0,-1-1 0 0 0,0 0 1 0 0,1 0-1 0 0,-1 1 0 0 0,0-1 1 0 0,1 0-1 0 0,-1 1 1 0 0,0-1-1 0 0,0 0 0 0 0,1 1 1 0 0,-1-1-1 0 0,0 0 0 0 0,0 1 1 0 0,0-1-1 0 0,0 1 1 0 0,1-1-1 0 0,-1 0 0 0 0,0 1 1 0 0,0-1-1 0 0,0 1 0 0 0,0-1 1 0 0,0 1-1 0 0,0 10 158 0 0,-2-5-170 0 0,0 0 0 0 0,0-1 0 0 0,0 0 0 0 0,-1 1 0 0 0,0-1-1 0 0,-4 7 1 0 0,-25 29-28 0 0,24-31 22 0 0,-26 29-86 0 0,-65 57 0 0 0,69-69-77 0 0,-28 29-274 0 0,15-15-787 0 0,-82 63 1 0 0,57-61 141 0 0,-24 17 508 0 0,82-50 582 0 0,-2 3 0 0 0,12-9 0 0 0,0-2 0 0 0,0-1 13 0 0,0 0 0 0 0,0 1 0 0 0,0-1 0 0 0,0 0 0 0 0,0 0 0 0 0,1 0 0 0 0,-1 0 0 0 0,0 0 0 0 0,1 0 0 0 0,-1 0 0 0 0,0 0 0 0 0,1 0 0 0 0,0 0 1 0 0,-1 0-1 0 0,1 0 0 0 0,-1 0 0 0 0,1 0 0 0 0,0 0 0 0 0,0-1 0 0 0,-1 1 0 0 0,1 0 0 0 0,0 0 0 0 0,0-1 0 0 0,0 1 0 0 0,0-1 0 0 0,0 1 0 0 0,0-1 0 0 0,0 1 0 0 0,0-1 0 0 0,0 1 0 0 0,0-1 0 0 0,2 0 0 0 0,2 2 78 0 0,0-1 0 0 0,0 0 0 0 0,0 0 0 0 0,0 0 0 0 0,7 0 0 0 0,22-3 357 0 0,0-2 0 0 0,-1-1 0 0 0,44-11 0 0 0,26-5 280 0 0,-88 19-717 0 0,-1 2 32 0 0,-5 1-157 0 0,0 0 1 0 0,0 0-1 0 0,9 4 1 0 0,2-1-2125 0 0,-4-5-3145 0 0,-6-2-516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0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9215 0 0,'0'0'707'0'0,"-2"0"-464"0"0,-9 0 1039 0 0,-1 1 1 0 0,1 0-1 0 0,0 1 1 0 0,-14 3 0 0 0,14-1-680 0 0,0 0 0 0 0,0 0 1 0 0,-19 11-1 0 0,17-7-549 0 0,0 1 0 0 0,0 0 0 0 0,1 1 0 0 0,1 1 0 0 0,-1 0 0 0 0,2 0 0 0 0,-11 14 0 0 0,-65 71-100 0 0,30-38 28 0 0,37-37 18 0 0,-55 58 0 0 0,69-75 0 0 0,0 0 0 0 0,1 1 0 0 0,0 0 0 0 0,0-1 0 0 0,0 1 0 0 0,0 1 0 0 0,1-1 0 0 0,0 1 0 0 0,0-1 0 0 0,0 1 0 0 0,-1 7 0 0 0,4-3 0 0 0,1-8 9 0 0,0 1-1 0 0,0-1 1 0 0,0 1 0 0 0,1-1-1 0 0,-1 0 1 0 0,1 0-1 0 0,0 0 1 0 0,-1 0 0 0 0,1 0-1 0 0,0 0 1 0 0,0 0-1 0 0,0 0 1 0 0,0-1 0 0 0,1 1-1 0 0,-1-1 1 0 0,0 0-1 0 0,4 2 1 0 0,6 2 111 0 0,0 0 0 0 0,15 4-1 0 0,-22-8-99 0 0,8 2 54 0 0,0 0 0 0 0,1-1 0 0 0,-1 0 0 0 0,18-1 0 0 0,57-5 205 0 0,-61 2-202 0 0,9 0 204 0 0,0-3 0 0 0,0-1 1 0 0,0-1-1 0 0,-1-2 0 0 0,58-24 0 0 0,-85 29-322 0 0,0 0 1 0 0,0-1-1 0 0,-1 0 1 0 0,0-1 0 0 0,0 0-1 0 0,0 0 1 0 0,-1 0-1 0 0,0-1 1 0 0,0 0-1 0 0,-1 0 1 0 0,1 0-1 0 0,-1-1 1 0 0,-1 1-1 0 0,0-1 1 0 0,0-1-1 0 0,-1 1 1 0 0,1 0-1 0 0,-2-1 1 0 0,3-9 0 0 0,-2 5-50 0 0,-1 6 34 0 0,0 0 0 0 0,-1 1 0 0 0,0-1 1 0 0,0 0-1 0 0,0 0 0 0 0,-1-8 0 0 0,-1 14 44 0 0,1-1 0 0 0,0 0 0 0 0,-1 0 0 0 0,1 1 0 0 0,-1-1 0 0 0,0 0 0 0 0,1 1 1 0 0,-1-1-1 0 0,0 1 0 0 0,0-1 0 0 0,0 1 0 0 0,0-1 0 0 0,0 1 0 0 0,0 0 0 0 0,-1-1 1 0 0,1 1-1 0 0,0 0 0 0 0,-1 0 0 0 0,1 0 0 0 0,-1 0 0 0 0,1 0 0 0 0,-1 0 0 0 0,0 1 1 0 0,1-1-1 0 0,-1 0 0 0 0,0 1 0 0 0,1-1 0 0 0,-5 0 0 0 0,2 1 9 0 0,-1-1-1 0 0,1 1 1 0 0,0 0-1 0 0,-1 0 1 0 0,1 0-1 0 0,-1 1 1 0 0,1-1-1 0 0,-1 1 1 0 0,1 0 0 0 0,0 1-1 0 0,-1-1 1 0 0,1 1-1 0 0,0-1 1 0 0,-7 5-1 0 0,0 1-3 0 0,0 1 0 0 0,0 0 0 0 0,-16 15 0 0 0,18-14 18 0 0,0 0 0 0 0,1 0-1 0 0,1 1 1 0 0,-1 0 0 0 0,1 0-1 0 0,1 1 1 0 0,0 0 0 0 0,1 0-1 0 0,0 0 1 0 0,0 1 0 0 0,-4 22-1 0 0,8-31-142 0 0,1-1 0 0 0,0 0 0 0 0,0 1 0 0 0,0-1-1 0 0,0 0 1 0 0,0 1 0 0 0,0-1 0 0 0,1 0 0 0 0,-1 1 0 0 0,1-1 0 0 0,-1 0-1 0 0,1 0 1 0 0,0 0 0 0 0,0 1 0 0 0,0-1 0 0 0,0 0 0 0 0,0 0 0 0 0,1-1 0 0 0,-1 1-1 0 0,1 0 1 0 0,-1 0 0 0 0,1-1 0 0 0,0 1 0 0 0,-1 0 0 0 0,1-1 0 0 0,0 0-1 0 0,4 3 1 0 0,5-1-6136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0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90 2303 0 0,'7'-3'145'0'0,"1"-1"-1"0"0,-1 1 0 0 0,14-11 1 0 0,4-7 11392 0 0,-32 17-9726 0 0,5 3-1709 0 0,1 1 1 0 0,-1-1 0 0 0,0 1 0 0 0,1 0-1 0 0,-1 0 1 0 0,0 0 0 0 0,1 0 0 0 0,-1 0-1 0 0,1 0 1 0 0,-1 0 0 0 0,0 0 0 0 0,1 1-1 0 0,-1-1 1 0 0,-1 1 0 0 0,-25 11 437 0 0,14-5-216 0 0,-3-1-200 0 0,0 2 1 0 0,1 0-1 0 0,0 1 1 0 0,0 0 0 0 0,1 1-1 0 0,0 1 1 0 0,1 1-1 0 0,0 0 1 0 0,-14 16-1 0 0,14-11-125 0 0,0 2 0 0 0,1 0-1 0 0,-15 27 1 0 0,25-40 5 0 0,0 1 1 0 0,0 0-1 0 0,0-1 0 0 0,1 1 1 0 0,0 0-1 0 0,1 1 0 0 0,-1-1 1 0 0,1 0-1 0 0,1 0 0 0 0,-1 0 1 0 0,1 1-1 0 0,1-1 0 0 0,-1 0 1 0 0,4 13-1 0 0,-3-15 10 0 0,0-1 0 0 0,1 0-1 0 0,-1 0 1 0 0,1 0 0 0 0,0 0 0 0 0,0 0-1 0 0,1-1 1 0 0,-1 1 0 0 0,1 0 0 0 0,0-1-1 0 0,0 0 1 0 0,0 0 0 0 0,0 0-1 0 0,0 0 1 0 0,1 0 0 0 0,-1-1 0 0 0,1 1-1 0 0,0-1 1 0 0,0 0 0 0 0,0 0 0 0 0,6 2-1 0 0,-2-2 35 0 0,0-1 0 0 0,0 1 0 0 0,0-1 0 0 0,0 0 0 0 0,0-1 0 0 0,0 0 0 0 0,1 0 0 0 0,-1-1 0 0 0,0 0 0 0 0,14-4 0 0 0,-4 0 64 0 0,-1-1 0 0 0,1 0 0 0 0,-1-1 0 0 0,0-1 0 0 0,-1-1 1 0 0,0-1-1 0 0,0 0 0 0 0,-1 0 0 0 0,26-26 0 0 0,-30 25-87 0 0,-1 0 0 0 0,0 0 0 0 0,0-1 0 0 0,-1-1 0 0 0,-1 0 0 0 0,0 0 0 0 0,-1 0 0 0 0,-1-1 0 0 0,0 0 0 0 0,-1 0 0 0 0,0-1 0 0 0,4-22 0 0 0,-8 32-50 0 0,-1 0-1 0 0,0 0 0 0 0,0 0 1 0 0,0 0-1 0 0,0 0 1 0 0,-1 0-1 0 0,0 0 0 0 0,0 0 1 0 0,0 0-1 0 0,-1 0 1 0 0,0 0-1 0 0,0 0 0 0 0,0 1 1 0 0,0-1-1 0 0,-1 1 1 0 0,1 0-1 0 0,-1 0 0 0 0,0 0 1 0 0,-5-5-1 0 0,-1 0-806 0 0,0 1 0 0 0,-1-1 0 0 0,0 2 0 0 0,0-1-1 0 0,-1 1 1 0 0,-17-8 0 0 0,18 10-5047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0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 5063 0 0,'-1'0'390'0'0,"-4"-1"-146"0"0,0 1 0 0 0,0 0 1 0 0,0 0-1 0 0,0 0 0 0 0,0 1 1 0 0,1 0-1 0 0,-1 0 0 0 0,0 0 1 0 0,-6 2-1 0 0,9-2 178 0 0,-1 0 0 0 0,1 0 0 0 0,0 0 0 0 0,-1 0 0 0 0,1 0-1 0 0,0 1 1 0 0,0-1 0 0 0,0 1 0 0 0,0 0 0 0 0,0-1 0 0 0,0 1 0 0 0,0 0 0 0 0,1 0 0 0 0,-1 0-1 0 0,1 0 1 0 0,-1 0 0 0 0,1 1 0 0 0,0-1 0 0 0,-2 4 0 0 0,3-4-382 0 0,0 0 0 0 0,0 1-1 0 0,0-1 1 0 0,0 0 0 0 0,0 0 0 0 0,0 0 0 0 0,1 0-1 0 0,-1 0 1 0 0,1 0 0 0 0,-1 0 0 0 0,1 0 0 0 0,0 0-1 0 0,0-1 1 0 0,0 1 0 0 0,0 0 0 0 0,0 0 0 0 0,0-1-1 0 0,0 1 1 0 0,1 0 0 0 0,-1-1 0 0 0,3 3 0 0 0,5 4 57 0 0,0-1 1 0 0,16 11 0 0 0,-20-15-50 0 0,296 181 520 0 0,-259-160-448 0 0,269 180 2127 0 0,-303-198-2131 0 0,0 0-1 0 0,-1 1 1 0 0,0 0 0 0 0,0 0 0 0 0,0 1-1 0 0,-1-1 1 0 0,0 1 0 0 0,-1 1 0 0 0,0-1-1 0 0,5 12 1 0 0,-8-14-44 0 0,1 1-1 0 0,-2-1 1 0 0,1 0 0 0 0,-1 1-1 0 0,0-1 1 0 0,0 1-1 0 0,-1-1 1 0 0,0 1 0 0 0,0 0-1 0 0,0-1 1 0 0,-1 1-1 0 0,0-1 1 0 0,0 1 0 0 0,-1-1-1 0 0,0 0 1 0 0,-3 9-1 0 0,-2-1 104 0 0,-1 1 0 0 0,0-1 0 0 0,-20 26 0 0 0,-36 35 350 0 0,58-67-483 0 0,-45 42 298 0 0,-99 79-1 0 0,99-89-289 0 0,-38 27-29 0 0,38-30-154 0 0,50-36 32 0 0,24 0-3768 0 0,-8-2 1986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2303 0 0,'0'0'13531'0'0,"2"1"-12914"0"0,10 8 839 0 0,-6-5-998 0 0,0 0 1 0 0,-1 0-1 0 0,1 0 1 0 0,8 10-1 0 0,-12-11-426 0 0,-1 0 0 0 0,1-1 0 0 0,0 1 0 0 0,-1 0 0 0 0,0 0 0 0 0,0 0 0 0 0,0 0 0 0 0,0 0 0 0 0,0 0 0 0 0,0 0 0 0 0,-1 0 0 0 0,1 0 0 0 0,-1 1 0 0 0,0 2 0 0 0,-1 5 68 0 0,0 0 0 0 0,0 0-1 0 0,-1-1 1 0 0,-1 1 0 0 0,1-1 0 0 0,-6 13-1 0 0,-30 59 387 0 0,31-68-438 0 0,-19 30-24 0 0,-1-1 1 0 0,-2-1-1 0 0,-42 46 1 0 0,43-56-718 0 0,-2-2 1 0 0,-36 30-1 0 0,64-59-227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83 5983 0 0,'-6'-4'286'0'0,"4"3"-229"0"0,0 1 1 0 0,0-1-1 0 0,-1 0 0 0 0,1 0 0 0 0,0 1 0 0 0,-1-1 0 0 0,1 1 0 0 0,0 0 0 0 0,-1 0 0 0 0,1 0 0 0 0,-16-1 13473 0 0,20 0-13016 0 0,8-4-203 0 0,0 0 0 0 0,1 1 0 0 0,0 0 0 0 0,21-4 1 0 0,51-5 237 0 0,-46 8-292 0 0,209-17 460 0 0,-141 16-598 0 0,57 8-2 0 0,-130-1-110 0 0,-17 1-467 0 0,0 0 1 0 0,0 1-1 0 0,16 5 0 0 0,22 5-1033 0 0,-51-13 1037 0 0,-1 0-1 0 0,1 0 0 0 0,0 0 1 0 0,0 0-1 0 0,-1 0 0 0 0,1-1 1 0 0,0 1-1 0 0,-1-1 0 0 0,4 0 1 0 0,4-2-5646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33 328 5063 0 0,'-6'1'151'0'0,"-21"1"4470"0"0,30-3-2263 0 0,60-22 1871 0 0,39-10-2596 0 0,-52 17-1021 0 0,190-45 611 0 0,-11 4-619 0 0,-111 19 0 0 0,96-28 408 0 0,-167 55-912 0 0,-1 2 1 0 0,82-6-1 0 0,-119 14-364 0 0,-1 1-1 0 0,1 0 1 0 0,-1 1-1 0 0,1 0 1 0 0,-1 0-1 0 0,1 0 1 0 0,13 6-1 0 0,-5 1-1807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 10911 0 0,'-8'0'987'0'0,"-10"-1"-1315"0"0,10 0 6469 0 0,14 12-5767 0 0,-3-5-313 0 0,1 0 1 0 0,1 0 0 0 0,-1 0-1 0 0,1-1 1 0 0,0 1-1 0 0,0-1 1 0 0,10 7 0 0 0,-7-6 25 0 0,0 1 0 0 0,10 12 0 0 0,-16-16-50 0 0,1 0-1 0 0,-1 0 1 0 0,0 1 0 0 0,0-1 0 0 0,0 1 0 0 0,-1 0 0 0 0,1-1 0 0 0,-1 1 0 0 0,0 0 0 0 0,1 5 0 0 0,-1 0-4 0 0,0-1 1 0 0,-1 1-1 0 0,0 0 0 0 0,-1-1 1 0 0,1 1-1 0 0,-2 0 1 0 0,1-1-1 0 0,-1 1 1 0 0,0-1-1 0 0,-1 0 1 0 0,0 1-1 0 0,-1-1 1 0 0,1-1-1 0 0,-1 1 1 0 0,-1 0-1 0 0,1-1 1 0 0,-11 11-1 0 0,1 0-80 0 0,-2 0 0 0 0,0-2-1 0 0,-19 16 1 0 0,34-31-205 0 0,0-1 201 0 0,0 1 0 0 0,0-1 0 0 0,1 0-1 0 0,-1 0 1 0 0,0 1 0 0 0,0-1 0 0 0,0 0 0 0 0,0 0 0 0 0,0 0 0 0 0,1 0 0 0 0,-1 0-1 0 0,0 0 1 0 0,0 0 0 0 0,0 0 0 0 0,0 0 0 0 0,0 0 0 0 0,0-1 0 0 0,-17-2-250 0 0,11 2 165 0 0,1-1 1 0 0,0 0 0 0 0,-8-3-1 0 0,13 4-84 0 0,-5-2-340 0 0,11 0-2654 0 0,-1 1 2777 0 0,0 1 1 0 0,0 0 0 0 0,6-1-1 0 0,3 2-427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736 702 6703 0 0,'0'0'608'0'0,"1"2"-348"0"0,3 5-91 0 0,9 13 9208 0 0,-11-20-9201 0 0,-1 0 1 0 0,1 0 0 0 0,-1 1-1 0 0,1-1 1 0 0,-1 0 0 0 0,1 0-1 0 0,-1 0 1 0 0,0-1 0 0 0,1 1-1 0 0,-1 0 1 0 0,3-1 0 0 0,-2 0-92 0 0,0-1 1 0 0,0 1 0 0 0,0 0 0 0 0,0-1 0 0 0,0 0 0 0 0,0 1 0 0 0,-1-1 0 0 0,1 0 0 0 0,-1 0 0 0 0,1 0 0 0 0,-1 0 0 0 0,0 0 0 0 0,2-4 0 0 0,12-32-23 0 0,-12 27 31 0 0,18-51-90 0 0,-4-1 1 0 0,-2 0-1 0 0,-3-2 1 0 0,6-93-1 0 0,-16 131-36 0 0,1-66-100 0 0,-3 79 36 0 0,-1 0 1 0 0,-1 0-1 0 0,0 0 0 0 0,-6-19 1 0 0,8 31 84 0 0,-1 0 0 0 0,1 0 1 0 0,-1 1-1 0 0,0-1 1 0 0,1 0-1 0 0,-1 0 1 0 0,0 1-1 0 0,0-1 1 0 0,0 1-1 0 0,-1-1 1 0 0,1 1-1 0 0,0-1 1 0 0,0 1-1 0 0,-1 0 0 0 0,1-1 1 0 0,-1 1-1 0 0,1 0 1 0 0,-4-1-1 0 0,3 1 9 0 0,0 1 0 0 0,0-1 0 0 0,0 1 0 0 0,0 0 0 0 0,0 0-1 0 0,0 0 1 0 0,0 0 0 0 0,0 0 0 0 0,0 0 0 0 0,0 0 0 0 0,0 1 0 0 0,0-1 0 0 0,0 1-1 0 0,0 0 1 0 0,0-1 0 0 0,0 1 0 0 0,-2 2 0 0 0,-27 14 21 0 0,1 1 1 0 0,0 1 0 0 0,1 2-1 0 0,2 1 1 0 0,-30 30-1 0 0,47-41-27 0 0,0 1 0 0 0,1 1 0 0 0,0 0 0 0 0,1 0 0 0 0,0 0-1 0 0,1 1 1 0 0,-8 24 0 0 0,6-12-21 0 0,1 1 0 0 0,1 0 0 0 0,-4 38 0 0 0,2 9-20 0 0,-11 83-182 0 0,13-115 158 0 0,-24 71-1 0 0,15-72 106 0 0,-1-1 0 0 0,-2 0-1 0 0,-2-2 1 0 0,-43 59 0 0 0,-121 131 151 0 0,165-205-181 0 0,5-6 52 0 0,-1 0-1 0 0,0-2 0 0 0,-34 26 1 0 0,41-36 10 0 0,26-31-318 0 0,-9 17-331 0 0,-1-1-1 0 0,0 0 1 0 0,6-13-1 0 0,-2 4-2341 0 0,-6 11 1204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26 308 4143 0 0,'0'0'319'0'0,"-1"1"-210"0"0,-3 7-248 0 0,-16 23 12145 0 0,20-55-9678 0 0,3 13-2086 0 0,0 0-1 0 0,0 0 1 0 0,1 0 0 0 0,1 0 0 0 0,0 1-1 0 0,0 0 1 0 0,11-15 0 0 0,4-2-114 0 0,29-31 1 0 0,-30 37-126 0 0,0 1 1 0 0,41-31 0 0 0,-52 46-4 0 0,0-1 0 0 0,0 1 0 0 0,0 1 0 0 0,0-1 0 0 0,1 1 0 0 0,-1 1 0 0 0,1 0 0 0 0,0 0-1 0 0,0 1 1 0 0,1 0 0 0 0,-1 0 0 0 0,11 0 0 0 0,-16 2 16 0 0,0 0 0 0 0,0 0-1 0 0,0 1 1 0 0,0 0 0 0 0,0-1 0 0 0,0 2-1 0 0,0-1 1 0 0,0 0 0 0 0,0 1 0 0 0,0-1 0 0 0,-1 1-1 0 0,1 0 1 0 0,-1 1 0 0 0,1-1 0 0 0,-1 0-1 0 0,0 1 1 0 0,0 0 0 0 0,0 0 0 0 0,0 0-1 0 0,0 0 1 0 0,-1 0 0 0 0,0 0 0 0 0,1 1-1 0 0,-1-1 1 0 0,0 1 0 0 0,-1 0 0 0 0,1 0-1 0 0,2 7 1 0 0,-1 2 57 0 0,0 1-1 0 0,0 0 1 0 0,-1-1-1 0 0,-1 1 1 0 0,0 0-1 0 0,-1 0 1 0 0,-2 17 0 0 0,-1-6-86 0 0,-1 32-940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 8287 0 0,'-1'-5'9550'0'0,"-7"13"-8847"0"0,5-5-326 0 0,-13 15-130 0 0,0 0 0 0 0,1 1 1 0 0,-15 26-1 0 0,-29 66-140 0 0,33-51-4 0 0,-25 86 1 0 0,-6 67 54 0 0,-4 13-238 0 0,41-166-190 0 0,-46 98 1 0 0,47-123-1727 0 0,12-21-4432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9 127 17071 0 0,'-1'0'72'0'0,"1"-1"0"0"0,-1 1-1 0 0,1 0 1 0 0,0 0 0 0 0,-1 0 0 0 0,1-1-1 0 0,-1 1 1 0 0,1 0 0 0 0,0 0-1 0 0,-1-1 1 0 0,1 1 0 0 0,0 0 0 0 0,-1-1-1 0 0,1 1 1 0 0,0-1 0 0 0,-1 1-1 0 0,1 0 1 0 0,0-1 0 0 0,0 1 0 0 0,0-1-1 0 0,-1 1 1 0 0,1 0 0 0 0,0-1 0 0 0,0 1-1 0 0,0-1 1 0 0,0 1 0 0 0,0-1-1 0 0,0 1 1 0 0,0-1 0 0 0,15-4 1634 0 0,-12 4-1894 0 0,145-35 2688 0 0,83-17-1429 0 0,-183 45-1081 0 0,1 2 1 0 0,87 0-1 0 0,-125 6-214 0 0,1 1-1 0 0,-1 0 0 0 0,0 1 1 0 0,16 4-1 0 0,-20-3-449 0 0,-1-1-1 0 0,1 1 0 0 0,-1 0 1 0 0,0 1-1 0 0,1-1 1 0 0,-2 1-1 0 0,1 0 0 0 0,6 6 1 0 0,-4-2-1440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59 186 12295 0 0,'0'0'1112'0'0,"1"2"-917"0"0,0 2 15 0 0,0-1 1 0 0,0 1 0 0 0,0 0-1 0 0,1 0 1 0 0,0 0-1 0 0,0-1 1 0 0,0 1-1 0 0,0-1 1 0 0,0 0-1 0 0,1 1 1 0 0,-1-1-1 0 0,1 0 1 0 0,0 0-1 0 0,0-1 1 0 0,0 1-1 0 0,0-1 1 0 0,0 1-1 0 0,1-1 1 0 0,-1 0-1 0 0,1 0 1 0 0,0 0-1 0 0,-1-1 1 0 0,1 1-1 0 0,0-1 1 0 0,0 0-1 0 0,6 1 1 0 0,-2-1 75 0 0,-1-1 0 0 0,1 0 1 0 0,0 0-1 0 0,-1-1 0 0 0,1 1 1 0 0,-1-2-1 0 0,1 1 0 0 0,-1-1 1 0 0,0 0-1 0 0,13-6 0 0 0,4-3 430 0 0,38-26 1 0 0,-50 30-605 0 0,-6 3-129 0 0,1-1 0 0 0,-1 1 0 0 0,0-1 0 0 0,0-1 0 0 0,0 1 0 0 0,-1-1 0 0 0,0 0 0 0 0,0 0 0 0 0,0 0 0 0 0,-1-1 0 0 0,0 0 0 0 0,5-11 0 0 0,-9 17-21 0 0,1 0-1 0 0,-1 0 0 0 0,0 0 1 0 0,0 0-1 0 0,1 0 1 0 0,-1 0-1 0 0,0 0 1 0 0,0 0-1 0 0,0 0 0 0 0,0 0 1 0 0,0 0-1 0 0,0 0 1 0 0,0 0-1 0 0,-1 0 0 0 0,1 0 1 0 0,0 0-1 0 0,0 0 1 0 0,-1 0-1 0 0,1 0 1 0 0,-1 1-1 0 0,1-1 0 0 0,-2-2 1 0 0,1 2-25 0 0,0 0 0 0 0,0 0 0 0 0,-1 0 0 0 0,1 0 0 0 0,0 1 0 0 0,-1-1 0 0 0,1 0 0 0 0,-1 1 0 0 0,1-1 0 0 0,0 1 0 0 0,-1-1 0 0 0,1 1 0 0 0,-4-1 0 0 0,0 1-108 0 0,0-1 0 0 0,-1 1 1 0 0,1 1-1 0 0,-1-1 0 0 0,1 1 0 0 0,0-1 0 0 0,-11 4 0 0 0,-2 4-136 0 0,1 1 0 0 0,-1 1 0 0 0,-16 12 0 0 0,-5 2 119 0 0,18-11 238 0 0,0 1 1 0 0,1 1-1 0 0,-36 34 0 0 0,46-40 65 0 0,1 1 0 0 0,1 0 1 0 0,-1 1-1 0 0,2 0 0 0 0,0 0 0 0 0,0 1 1 0 0,1 0-1 0 0,0 0 0 0 0,-4 14 1 0 0,9-22-72 0 0,0 0 1 0 0,0 0 0 0 0,0 1 0 0 0,1-1 0 0 0,0 0 0 0 0,-1 0 0 0 0,2 0-1 0 0,-1 0 1 0 0,0 0 0 0 0,1 0 0 0 0,0 0 0 0 0,0 0 0 0 0,0 0 0 0 0,0 0-1 0 0,1 0 1 0 0,-1 0 0 0 0,1 0 0 0 0,3 4 0 0 0,-3-5-25 0 0,1 1-1 0 0,1 0 1 0 0,-1-1 0 0 0,0 1 0 0 0,1-1-1 0 0,0 0 1 0 0,-1 0 0 0 0,1 0-1 0 0,1-1 1 0 0,-1 1 0 0 0,0-1 0 0 0,0 0-1 0 0,1 0 1 0 0,0-1 0 0 0,5 2-1 0 0,3 0-489 0 0,0-1 0 0 0,-1 0-1 0 0,1-1 1 0 0,0-1-1 0 0,19-1 1 0 0,3-3-6405 0 0</inkml:trace>
  <inkml:trace contextRef="#ctx0" brushRef="#br0" timeOffset="1">611 533 9671 0 0,'0'0'875'0'0,"-13"-9"-371"0"0,11 7 227 0 0,0 0 0 0 0,0 0 0 0 0,0 0 0 0 0,0 0 0 0 0,1-1 0 0 0,-1 1 0 0 0,1 0 0 0 0,-2-6 1 0 0,1 2 77 0 0,0 1 1 0 0,1-1-1 0 0,-2-10 1 0 0,1-2 311 0 0,2-30-1 0 0,0 46-1037 0 0,0-11 74 0 0,1 0-1 0 0,0 1 0 0 0,1-1 0 0 0,0 0 0 0 0,1 1 0 0 0,1-1 0 0 0,0 1 0 0 0,0 0 0 0 0,1 0 0 0 0,1 0 1 0 0,0 1-1 0 0,11-17 0 0 0,2 5-114 0 0,0 1 1 0 0,1 0 0 0 0,1 2-1 0 0,35-27 1 0 0,-39 35-497 0 0,1 0 0 0 0,1 1 0 0 0,-1 1 0 0 0,2 0 1 0 0,-1 2-1 0 0,41-12 0 0 0,-33 15-1994 0 0,-8 6-3088 0 0,-6 2-635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13847 0 0,'-1'2'631'0'0,"-41"150"2218"0"0,25-86-805 0 0,-35 167 761 0 0,4-13-2275 0 0,-43 102-1198 0 0,89-315 569 0 0,-2 3-337 0 0,2-1 1 0 0,-1 1-1 0 0,-1 19 1 0 0,4-12-1035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19 462 5527 0 0,'-12'-51'-749'0'0,"9"34"2838"0"0,1 1-1 0 0,0-26 1 0 0,2 32-836 0 0,1 0-1 0 0,0 0 1 0 0,1 0-1 0 0,0 0 1 0 0,4-13-1 0 0,-3 15-884 0 0,1-1-1 0 0,0 0 0 0 0,7-12 1 0 0,4 2-269 0 0,0 0 1 0 0,1 1-1 0 0,1 0 1 0 0,0 1 0 0 0,1 1-1 0 0,1 1 1 0 0,1 1-1 0 0,0 0 1 0 0,25-11 0 0 0,-32 18-8 0 0,0 1 1 0 0,0 0 0 0 0,1 1 0 0 0,-1 1 0 0 0,1 0-1 0 0,0 1 1 0 0,15-2 0 0 0,-21 4-7 0 0,0 1 0 0 0,0 0 0 0 0,0 1 0 0 0,-1-1-1 0 0,1 2 1 0 0,0-1 0 0 0,-1 1 0 0 0,1 0 0 0 0,-1 0 0 0 0,1 1 0 0 0,-1 0 0 0 0,0 0-1 0 0,0 1 1 0 0,10 7 0 0 0,-9-5 8 0 0,-1 1-1 0 0,1 0 0 0 0,-1 0 1 0 0,0 0-1 0 0,-1 1 0 0 0,0 0 1 0 0,0 0-1 0 0,-1 1 1 0 0,0 0-1 0 0,0 0 0 0 0,-1 0 1 0 0,0 0-1 0 0,-1 1 1 0 0,3 12-1 0 0,-4-14-63 0 0,0 1 0 0 0,-1-1 0 0 0,0 1 0 0 0,0 0 0 0 0,-1-1 0 0 0,0 1 0 0 0,-1 0 0 0 0,0-1 1 0 0,0 1-1 0 0,-1-1 0 0 0,0 1 0 0 0,-1-1 0 0 0,0 1 0 0 0,0-1 0 0 0,-1 0 0 0 0,-7 13 0 0 0,-2-4 8 0 0,0 0-1 0 0,-1-1 1 0 0,-1-1-1 0 0,0 0 1 0 0,-1-1 0 0 0,-1-1-1 0 0,-20 13 1 0 0,9-8-123 0 0,-1-2-1 0 0,-1-1 1 0 0,-58 20 0 0 0,75-30-2 0 0,-57 15-894 0 0,64-19 742 0 0,-1 1-1 0 0,1-2 0 0 0,0 1 1 0 0,-1-1-1 0 0,1 0 0 0 0,-1 0 0 0 0,1-1 1 0 0,-12-2-1 0 0,6-2-1757 0 0,3-3-5181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69 529 6911 0 0,'0'0'528'0'0,"-5"7"12"0"0,-13 15 8163 0 0,17-21-8412 0 0,-1-1-1 0 0,1 1 1 0 0,-1 0 0 0 0,1 0-1 0 0,-1 0 1 0 0,0-1 0 0 0,1 1-1 0 0,-1-1 1 0 0,0 1 0 0 0,0-1-1 0 0,1 0 1 0 0,-1 0 0 0 0,-3 0-1 0 0,4-1-178 0 0,-1 0-1 0 0,1 0 0 0 0,-1 0 1 0 0,1-1-1 0 0,-1 1 0 0 0,1-1 1 0 0,0 1-1 0 0,0-1 0 0 0,0 1 1 0 0,0-1-1 0 0,0 0 0 0 0,0 1 1 0 0,0-1-1 0 0,1 0 0 0 0,-1 0 1 0 0,1 0-1 0 0,-1 0 0 0 0,1 0 1 0 0,0 1-1 0 0,-1-1 0 0 0,1 0 1 0 0,0 0-1 0 0,0 0 0 0 0,0 0 1 0 0,1 0-1 0 0,0-3 0 0 0,1-7 154 0 0,0 1 0 0 0,1-1 0 0 0,5-11-1 0 0,3-5-95 0 0,2 0-1 0 0,0 1 0 0 0,2 0 0 0 0,27-36 0 0 0,-11 23-272 0 0,68-68-1 0 0,-80 89-289 0 0,2 1 0 0 0,0 0-1 0 0,1 2 1 0 0,0 1-1 0 0,2 1 1 0 0,24-12-1 0 0,-43 24-211 0 0,1 0-1 0 0,-1 0 1 0 0,1 1-1 0 0,-1-1 1 0 0,9 0 0 0 0,4 2-6452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143 802 14511 0 0,'0'0'1672'0'0,"8"-4"-165"0"0,14-5 69 0 0,-1-1 0 0 0,34-21 0 0 0,-44 23-1491 0 0,1-1-1 0 0,-1 0 1 0 0,-1 0 0 0 0,1-1-1 0 0,13-18 1 0 0,-23 27-211 0 0,-11 8-932 0 0,-31 26 742 0 0,2 1 0 0 0,-54 62 1 0 0,40-40 466 0 0,38-40-24 0 0,0 0 1 0 0,-14 23-1 0 0,24-32-57 0 0,1 0-1 0 0,0 0 1 0 0,0 0-1 0 0,1 1 1 0 0,0 0-1 0 0,0-1 1 0 0,1 1-1 0 0,0 0 1 0 0,-1 10-1 0 0,2-15-37 0 0,1-1-1 0 0,0 1 1 0 0,1 0-1 0 0,-1-1 1 0 0,0 1-1 0 0,1-1 1 0 0,-1 1 0 0 0,1 0-1 0 0,0-1 1 0 0,0 1-1 0 0,0-1 1 0 0,0 1-1 0 0,0-1 1 0 0,3 3-1 0 0,-1-1 16 0 0,0 0-1 0 0,0 0 1 0 0,1 0-1 0 0,0-1 1 0 0,-1 0-1 0 0,2 1 1 0 0,3 1-1 0 0,6 3 85 0 0,0-1 0 0 0,1 0 0 0 0,27 8 0 0 0,-32-11-173 0 0,1-2-1 0 0,-1 1 0 0 0,1-1 0 0 0,0-1 0 0 0,-1 0 0 0 0,1 0 1 0 0,18-2-1 0 0,-20 0-522 0 0,0-1 0 0 0,0 0 0 0 0,-1 0 0 0 0,1-1 0 0 0,15-7 1 0 0,6-6-6642 0 0</inkml:trace>
  <inkml:trace contextRef="#ctx0" brushRef="#br0" timeOffset="1">1258 1 11519 0 0,'0'0'528'0'0,"-2"0"-16"0"0,0 0-436 0 0,-1 0 0 0 0,0 1-1 0 0,1-1 1 0 0,-1 1-1 0 0,1 0 1 0 0,-1 0 0 0 0,1 0-1 0 0,0 0 1 0 0,-1 0-1 0 0,1 0 1 0 0,0 1 0 0 0,0-1-1 0 0,-1 1 1 0 0,1-1 0 0 0,1 1-1 0 0,-4 3 1 0 0,-3 4 1266 0 0,0 0 0 0 0,-8 15 1 0 0,7-11-184 0 0,-2 6-620 0 0,1 1-1 0 0,0 0 1 0 0,2 0-1 0 0,-7 22 1 0 0,4-12-230 0 0,-142 404 1092 0 0,71-218-1339 0 0,8-24-124 0 0,65-168-147 0 0,-1 1 0 0 0,-15 25 0 0 0,24-48-551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7367 0 0,'2'0'10555'0'0,"39"11"-5060"0"0,-24-8-5032 0 0,1-1 0 0 0,-1-1 1 0 0,32-1-1 0 0,2-4 215 0 0,88-19 0 0 0,49-26-541 0 0,-159 41-807 0 0,38-17 0 0 0,-50 17-578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335 206 11375 0 0,'0'0'8751'0'0,"1"-1"-8310"0"0,4-1-256 0 0,-1 1 0 0 0,0-2 0 0 0,-1 1 0 0 0,1 0 0 0 0,0-1 0 0 0,-1 1 0 0 0,1-1 0 0 0,5-6 0 0 0,23-31 316 0 0,-22 28-480 0 0,-6 6-12 0 0,-1 1-1 0 0,1-1 1 0 0,-1 0 0 0 0,0 0 0 0 0,0 0 0 0 0,-1 0-1 0 0,2-7 1 0 0,-3 9-19 0 0,0 1 0 0 0,-1-1 1 0 0,1 1-1 0 0,-1-1 0 0 0,0 1 0 0 0,0-1 0 0 0,0 1 0 0 0,0-1 0 0 0,0 1 0 0 0,-1-1 0 0 0,0 1 0 0 0,0 0 1 0 0,0-1-1 0 0,0 1 0 0 0,-2-4 0 0 0,2 6-9 0 0,1 0 0 0 0,-1 0 0 0 0,0 0 1 0 0,0 0-1 0 0,0 0 0 0 0,0 1 0 0 0,0-1 0 0 0,0 0 1 0 0,-1 0-1 0 0,1 1 0 0 0,0-1 0 0 0,0 1 0 0 0,0-1 1 0 0,-1 1-1 0 0,1 0 0 0 0,0-1 0 0 0,0 1 0 0 0,-1 0 1 0 0,1 0-1 0 0,0 0 0 0 0,-1 0 0 0 0,1 0 0 0 0,0 0 1 0 0,-1 0-1 0 0,1 0 0 0 0,0 0 0 0 0,0 1 0 0 0,-3 0 1 0 0,-3 1-73 0 0,-1 0 1 0 0,1 1 0 0 0,-10 5-1 0 0,-10 7-26 0 0,0 1 0 0 0,1 1 1 0 0,1 1-1 0 0,-41 38 0 0 0,29-18 137 0 0,-64 84 0 0 0,93-112 4 0 0,0 1 0 0 0,1 0 0 0 0,1 0 0 0 0,-1 1 0 0 0,2 0 0 0 0,-6 16 0 0 0,10-26-10 0 0,1 0 0 0 0,-1-1 0 0 0,1 1 0 0 0,0 0-1 0 0,0 0 1 0 0,0 0 0 0 0,0 0 0 0 0,0 0 0 0 0,0 0 0 0 0,0 0-1 0 0,0 0 1 0 0,1 0 0 0 0,-1 0 0 0 0,1 0 0 0 0,0 0 0 0 0,-1 0-1 0 0,1 0 1 0 0,0-1 0 0 0,0 1 0 0 0,0 0 0 0 0,3 2 0 0 0,-3-2 2 0 0,1-1 0 0 0,0 0 0 0 0,0 0 0 0 0,0 0-1 0 0,0 0 1 0 0,0 0 0 0 0,0 0 0 0 0,0 0 0 0 0,0-1 0 0 0,0 1 0 0 0,0-1 0 0 0,0 1 0 0 0,0-1 0 0 0,1 0 0 0 0,-1 0 0 0 0,0 0 0 0 0,0 0 0 0 0,0 0 0 0 0,4-1 0 0 0,15-4-40 0 0,-1-1 0 0 0,0-1 0 0 0,0 0 0 0 0,-1-2 0 0 0,33-18 0 0 0,-26 13-509 0 0,52-20 0 0 0,-77 33 327 0 0,0 1 151 0 0,0-1 0 0 0,0 1 0 0 0,0-1-1 0 0,0 1 1 0 0,0-1 0 0 0,0 0 0 0 0,0 1 0 0 0,0-1 0 0 0,0 0-1 0 0,0 1 1 0 0,-1-1 0 0 0,1 0 0 0 0,0 0 0 0 0,-1 0 0 0 0,1 0-1 0 0,-1 0 1 0 0,1 0 0 0 0,-1 0 0 0 0,1 0 0 0 0,-1 0-1 0 0,1 0 1 0 0,-1 0 0 0 0,0-2 0 0 0,10-14 1106 0 0,-9 16-1018 0 0,1 0 1 0 0,-1 0-1 0 0,1 0 0 0 0,0 0 1 0 0,-1 0-1 0 0,1 1 1 0 0,0-1-1 0 0,0 1 1 0 0,0-1-1 0 0,-1 1 0 0 0,1-1 1 0 0,0 1-1 0 0,0 0 1 0 0,0 0-1 0 0,0 0 0 0 0,0 0 1 0 0,3 1-1 0 0,-2-1-26 0 0,-1 0 0 0 0,1 0 0 0 0,0 1 0 0 0,0 0 0 0 0,0-1 0 0 0,0 1 0 0 0,-1 0 0 0 0,1 0 0 0 0,0 0 0 0 0,3 3 0 0 0,3 0-4 0 0,32 12-81 0 0,59 13 0 0 0,-90-25 156 0 0,-3-2-1949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1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90 2303 0 0,'-1'0'59'0'0,"-24"6"12"0"0,-34 13 0 0 0,26-3 2916 0 0,32-15-2417 0 0,0-1-1 0 0,0 1 0 0 0,0 0 0 0 0,0 0 1 0 0,0-1-1 0 0,0 1 0 0 0,1 0 0 0 0,-1 0 1 0 0,0 0-1 0 0,0 0 0 0 0,1 0 1 0 0,-1 0-1 0 0,0 0 0 0 0,1 1 0 0 0,-1-1 1 0 0,1 0-1 0 0,-1 0 0 0 0,1 0 0 0 0,-1 3 1 0 0,13-1 526 0 0,3-3-800 0 0,-1-1 0 0 0,0 0 0 0 0,0-1-1 0 0,0 0 1 0 0,0-1 0 0 0,18-7 0 0 0,-9 4 25 0 0,116-33 866 0 0,50-13 100 0 0,-133 40-771 0 0,81-8 0 0 0,-109 17-499 0 0,15-1 146 0 0,-15 3-3185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5527 0 0,'0'0'423'0'0,"-2"0"-11"0"0,1 0-175 0 0,0 0 1 0 0,1 0-1 0 0,-1 0 0 0 0,1 1 1 0 0,-1-1-1 0 0,1 0 0 0 0,-1 0 1 0 0,0 0-1 0 0,1 1 0 0 0,-1-1 0 0 0,1 0 1 0 0,-1 1-1 0 0,1-1 0 0 0,-1 0 1 0 0,1 1-1 0 0,-1-1 0 0 0,1 1 1 0 0,0-1-1 0 0,-1 1 0 0 0,1-1 0 0 0,0 1 1 0 0,-1-1-1 0 0,1 1 0 0 0,0-1 1 0 0,-1 2-1 0 0,1-1-66 0 0,0 1 1 0 0,-1 0-1 0 0,1-1 1 0 0,0 1-1 0 0,0-1 0 0 0,0 1 1 0 0,1-1-1 0 0,-1 1 0 0 0,0 0 1 0 0,1 1-1 0 0,1 3-55 0 0,0-1 0 0 0,0 1 0 0 0,1 0 0 0 0,5 8 0 0 0,14 18 335 0 0,1 0 1 0 0,55 56-1 0 0,14-6-309 0 0,-57-53-9 0 0,61 67 0 0 0,-91-90-116 0 0,-1-1-1 0 0,0 1 0 0 0,0 1 0 0 0,0-1 1 0 0,-1 0-1 0 0,0 1 0 0 0,0 0 0 0 0,2 10 1 0 0,-4-13-12 0 0,0 0 1 0 0,0 0 0 0 0,-1 0-1 0 0,0 0 1 0 0,0 1 0 0 0,0-1 0 0 0,0 0-1 0 0,-1 0 1 0 0,1 0 0 0 0,-1 0-1 0 0,0 0 1 0 0,0 0 0 0 0,-1 0-1 0 0,1 0 1 0 0,-5 7 0 0 0,-6 6 104 0 0,0-1 1 0 0,-1-1-1 0 0,-28 27 0 0 0,14-15 77 0 0,-154 155 651 0 0,168-166-956 0 0,12-15-508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 8287 0 0,'0'0'639'0'0,"-8"-13"5000"0"0,6 13-5503 0 0,0-1 0 0 0,0 1 0 0 0,0 0 0 0 0,1 1 0 0 0,-1-1 0 0 0,0 0 1 0 0,0 1-1 0 0,0-1 0 0 0,0 1 0 0 0,0-1 0 0 0,1 1 0 0 0,-1 0 0 0 0,0 0 1 0 0,0 0-1 0 0,1 0 0 0 0,-1 0 0 0 0,1 0 0 0 0,-1 0 0 0 0,1 0 0 0 0,-1 1 1 0 0,1-1-1 0 0,0 1 0 0 0,-2 1 0 0 0,-2 3 96 0 0,0 1-1 0 0,1 0 1 0 0,-1 0-1 0 0,-3 9 1 0 0,-5 12 92 0 0,0 2-1 0 0,2-1 1 0 0,-8 35 0 0 0,14-36-1222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54 278 3679 0 0,'0'0'167'0'0,"-3"8"26"0"0,-12 32 7558 0 0,9-22-6284 0 0,-1 0 0 0 0,-14 26 0 0 0,20-42-904 0 0,2-4-371 0 0,55-77 340 0 0,0 0-123 0 0,50-45-580 0 0,-85 102 133 0 0,2 2 0 0 0,0 0 0 0 0,34-23 1 0 0,-52 41 71 0 0,-1-1 0 0 0,1 1 0 0 0,-1 0 0 0 0,1 0 0 0 0,0 0 0 0 0,-1 0 0 0 0,1 1 0 0 0,6-1 0 0 0,-10 2-17 0 0,-1 0-1 0 0,1 0 1 0 0,-1 1 0 0 0,1-1-1 0 0,-1 0 1 0 0,0 0-1 0 0,1 1 1 0 0,-1-1-1 0 0,1 0 1 0 0,-1 1 0 0 0,0-1-1 0 0,1 0 1 0 0,-1 1-1 0 0,0-1 1 0 0,1 1 0 0 0,-1-1-1 0 0,0 0 1 0 0,0 1-1 0 0,0-1 1 0 0,1 1-1 0 0,-1-1 1 0 0,0 1 0 0 0,0-1-1 0 0,0 1 1 0 0,0 0-1 0 0,1 0 33 0 0,0 4 19 0 0,0-1 0 0 0,0 1 0 0 0,0 1-1 0 0,-1-1 1 0 0,1 0 0 0 0,-1 0 0 0 0,0 0 0 0 0,-1 0-1 0 0,-1 6 1 0 0,-11 48 426 0 0,10-51-422 0 0,-28 82 312 0 0,21-68-296 0 0,2 1 1 0 0,0 0 0 0 0,2 1 0 0 0,-6 36 0 0 0,12-56-79 0 0,-1 0 0 0 0,1-1-1 0 0,1 1 1 0 0,-1-1 0 0 0,0 1 0 0 0,1 0-1 0 0,0-1 1 0 0,1 7 0 0 0,-1-9-77 0 0,-1 0 0 0 0,1 0-1 0 0,0 1 1 0 0,-1-1 0 0 0,1 0 0 0 0,0 0 0 0 0,0 0 0 0 0,0 0 0 0 0,0 0-1 0 0,0 0 1 0 0,0 0 0 0 0,0-1 0 0 0,0 1 0 0 0,0 0 0 0 0,0 0 0 0 0,0-1-1 0 0,1 1 1 0 0,-1-1 0 0 0,0 1 0 0 0,0-1 0 0 0,1 1 0 0 0,-1-1-1 0 0,0 0 1 0 0,1 0 0 0 0,-1 0 0 0 0,3 0 0 0 0,9-1-6640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9671 0 0,'0'0'875'0'0,"-1"2"-719"0"0,-22 28 1412 0 0,-1-1 0 0 0,-2-1 0 0 0,-37 32 0 0 0,-34 37-991 0 0,68-65-344 0 0,15-18 26 0 0,0 1 0 0 0,2 1 0 0 0,0 0 0 0 0,-20 34 0 0 0,29-43-144 0 0,-5 9 156 0 0,1 0 0 0 0,-6 20 1 0 0,12-32-236 0 0,-1 0 1 0 0,2 1-1 0 0,-1-1 1 0 0,0 1-1 0 0,1-1 1 0 0,0 1-1 0 0,0-1 1 0 0,0 1-1 0 0,0-1 1 0 0,1 1 0 0 0,0-1-1 0 0,0 0 1 0 0,2 8-1 0 0,-1-9-15 0 0,0 0 0 0 0,0 0 0 0 0,0 0 0 0 0,0-1 0 0 0,0 1 0 0 0,1 0-1 0 0,-1-1 1 0 0,1 0 0 0 0,0 1 0 0 0,0-1 0 0 0,-1 0 0 0 0,1-1 0 0 0,1 1 0 0 0,-1 0 0 0 0,0-1-1 0 0,4 2 1 0 0,4 0-268 0 0,-1 0-1 0 0,1 0 0 0 0,19 1 0 0 0,-9-2-948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1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 12551 0 0,'0'0'572'0'0,"-8"-1"194"0"0,5 1-729 0 0,-1 1-1 0 0,1-1 1 0 0,0 1 0 0 0,0 0 0 0 0,0 0 0 0 0,0 0 0 0 0,0 1 0 0 0,0-1 0 0 0,0 1 0 0 0,0 0 0 0 0,-4 3 0 0 0,-28 26 1439 0 0,33-30-1379 0 0,-6 7 150 0 0,-80 83 1137 0 0,80-81-1361 0 0,0 0 0 0 0,1 1 0 0 0,0 0 0 0 0,0 0 0 0 0,2 1 0 0 0,-1 0-1 0 0,-6 21 1 0 0,11-31-6 0 0,1 1 0 0 0,-1-1 1 0 0,1 0-1 0 0,-1 1 0 0 0,1-1 0 0 0,0 1 0 0 0,0-1 0 0 0,0 1 0 0 0,0-1 0 0 0,1 0 1 0 0,-1 1-1 0 0,1-1 0 0 0,-1 1 0 0 0,1-1 0 0 0,0 0 0 0 0,0 0 0 0 0,0 1 0 0 0,0-1 0 0 0,0 0 1 0 0,0 0-1 0 0,3 3 0 0 0,-2-3 22 0 0,0 0 1 0 0,1 0-1 0 0,-1 0 1 0 0,1-1-1 0 0,-1 1 1 0 0,1-1-1 0 0,-1 0 1 0 0,1 1-1 0 0,0-1 1 0 0,0 0 0 0 0,0-1-1 0 0,0 1 1 0 0,0 0-1 0 0,-1-1 1 0 0,1 0-1 0 0,0 0 1 0 0,4 0-1 0 0,3 0 60 0 0,1-1 0 0 0,-1 0 0 0 0,0 0 1 0 0,1-1-1 0 0,-1-1 0 0 0,0 0 0 0 0,0 0 0 0 0,0-1 0 0 0,-1 0 0 0 0,1-1 0 0 0,-1 0 0 0 0,13-10 0 0 0,-18 12-78 0 0,1-1 1 0 0,-1-1-1 0 0,0 1 0 0 0,0-1 0 0 0,-1 1 1 0 0,0-1-1 0 0,0 0 0 0 0,0 0 0 0 0,0 0 1 0 0,-1-1-1 0 0,1 1 0 0 0,-1-1 0 0 0,-1 1 1 0 0,1-1-1 0 0,-1 0 0 0 0,1-6 0 0 0,0-4-492 0 0,-1 0 0 0 0,0 0 0 0 0,-2 0 0 0 0,-3-28 0 0 0,3 38-87 0 0,-1-3-233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82 269 5527 0 0,'0'0'423'0'0,"-9"2"-262"0"0,5-1 624 0 0,0 1 0 0 0,0-1 0 0 0,0 0-1 0 0,-1 0 1 0 0,1 0 0 0 0,0-1-1 0 0,-1 1 1 0 0,1-1 0 0 0,0 0-1 0 0,-1 0 1 0 0,1-1 0 0 0,-8-1 0 0 0,10 1 51 0 0,-1-9 724 0 0,2 10-1520 0 0,1-1 0 0 0,-1 0 1 0 0,1 0-1 0 0,-1 0 0 0 0,1 0 0 0 0,0 1 0 0 0,-1-1 0 0 0,1 0 0 0 0,0 0 1 0 0,0 0-1 0 0,0 0 0 0 0,0 0 0 0 0,0 0 0 0 0,0-2 0 0 0,1-2 38 0 0,0 0 0 0 0,1 0 0 0 0,0 0 0 0 0,0 1 0 0 0,1-1 0 0 0,-1 0 0 0 0,1 1 0 0 0,0-1 0 0 0,0 1 0 0 0,0 0 0 0 0,1 0 1 0 0,4-4-1 0 0,4-3-75 0 0,1 0 1 0 0,21-13 0 0 0,-21 15-30 0 0,104-65-191 0 0,-97 63 194 0 0,1 1 1 0 0,0 1 0 0 0,44-14 0 0 0,-61 22 37 0 0,0 0 1 0 0,1 0 0 0 0,-1 1 0 0 0,1-1 0 0 0,-1 1 0 0 0,1 0-1 0 0,0 0 1 0 0,-1 0 0 0 0,1 1 0 0 0,6 1 0 0 0,-9-1 9 0 0,0 0 0 0 0,0 0 0 0 0,0 0 1 0 0,0 0-1 0 0,0 0 0 0 0,0 1 0 0 0,0-1 1 0 0,0 1-1 0 0,0-1 0 0 0,-1 1 0 0 0,1-1 1 0 0,-1 1-1 0 0,1 0 0 0 0,-1 0 0 0 0,0 0 1 0 0,0 0-1 0 0,0 0 0 0 0,0 0 0 0 0,0 0 0 0 0,0 0 1 0 0,0 0-1 0 0,0 4 0 0 0,1 4 47 0 0,-1 0 0 0 0,0-1 0 0 0,0 1 0 0 0,-1 0-1 0 0,0 0 1 0 0,-3 15 0 0 0,-15 60 124 0 0,15-70-179 0 0,0-3-409 0 0,-7 33-63 0 0,6-17-5595 0 0,4-15-225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16271 0 0,'0'0'1778'0'0,"-1"2"-1513"0"0,-11 57 534 0 0,-3 0 0 0 0,-32 84 0 0 0,6-21-271 0 0,-74 279 308 0 0,52-133-1152 0 0,46-186-2977 0 0,17-80 2074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12439 0 0,'0'0'1126'0'0,"2"-1"-929"0"0,7-3 149 0 0,0 0 1 0 0,1 0-1 0 0,0 1 1 0 0,0 0-1 0 0,0 1 0 0 0,0 0 1 0 0,12-1-1 0 0,5-1 970 0 0,157-35 1730 0 0,-101 20-2401 0 0,63-20 246 0 0,-9 2-492 0 0,-39 15-2775 0 0,-72 19 985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6447 0 0,'0'0'499'0'0,"1"2"-328"0"0,-1-2-143 0 0,4 16 2679 0 0,2 1-1 0 0,10 21 0 0 0,-15-34-2337 0 0,1 0 0 0 0,0-1 0 0 0,1 1-1 0 0,-1-1 1 0 0,0 1 0 0 0,1-1 0 0 0,0 0 0 0 0,0 0-1 0 0,0 0 1 0 0,0 0 0 0 0,0-1 0 0 0,1 1 0 0 0,-1-1-1 0 0,1 0 1 0 0,0 0 0 0 0,4 2 0 0 0,-3-3-184 0 0,0 0 0 0 0,1 0 0 0 0,-1-1 0 0 0,0 1 0 0 0,0-1 0 0 0,0-1 0 0 0,1 1 0 0 0,-1-1 0 0 0,0 0 0 0 0,0 0 0 0 0,5-2 0 0 0,1 0-68 0 0,-1-1 0 0 0,0-1-1 0 0,1 0 1 0 0,9-6 0 0 0,21-19-150 0 0,-38 28-53 0 0,0-1-1 0 0,0 0 1 0 0,0 0-1 0 0,0 0 1 0 0,-1 0-1 0 0,1 0 1 0 0,-1-1-1 0 0,0 1 1 0 0,3-6-1 0 0,-5 7-315 0 0,-1 1-85 0 0,0 1 415 0 0,0-1 0 0 0,0 0 1 0 0,-1 1-1 0 0,1-1 0 0 0,0 1 0 0 0,0-1 0 0 0,-1 1 0 0 0,1 0 0 0 0,0-1 0 0 0,-1 1 0 0 0,1 0 0 0 0,-3 0 1 0 0,-1 0 2 0 0,1 1 0 0 0,-1 0 0 0 0,1 0 0 0 0,-1 0 1 0 0,1 0-1 0 0,0 1 0 0 0,-1 0 0 0 0,1-1 1 0 0,-4 4-1 0 0,-36 24-176 0 0,40-26 216 0 0,-12 8 116 0 0,0 2 0 0 0,1 0 1 0 0,0 1-1 0 0,1 1 0 0 0,1 0 0 0 0,0 0 0 0 0,1 1 0 0 0,-16 30 0 0 0,26-42-60 0 0,1-1 0 0 0,0 0 1 0 0,0 1-1 0 0,0-1 0 0 0,-1 8 0 0 0,2-10-24 0 0,0-1-1 0 0,-1 1 1 0 0,2 0 0 0 0,-1-1-1 0 0,0 1 1 0 0,0-1-1 0 0,0 1 1 0 0,0 0 0 0 0,0-1-1 0 0,0 1 1 0 0,0-1 0 0 0,1 1-1 0 0,-1-1 1 0 0,0 1 0 0 0,1 0 0 0 0,1 1-44 0 0,-1-1 1 0 0,1 0-1 0 0,-1 0 1 0 0,1 0 0 0 0,0 0-1 0 0,0 0 1 0 0,0 0-1 0 0,-1 0 1 0 0,1-1 0 0 0,0 1-1 0 0,0-1 1 0 0,0 1 0 0 0,0-1-1 0 0,0 0 1 0 0,0 0-1 0 0,3 0 1 0 0,33-2-2384 0 0,-7-4-4335 0 0</inkml:trace>
  <inkml:trace contextRef="#ctx0" brushRef="#br0" timeOffset="1">514 1 17015 0 0,'-1'1'779'0'0,"-1"5"-645"0"0,0 1 0 0 0,1-1 0 0 0,0 0 1 0 0,0 1-1 0 0,0-1 0 0 0,1 1 0 0 0,0-1 0 0 0,0 1 1 0 0,1-1-1 0 0,0 1 0 0 0,0-1 0 0 0,3 10 0 0 0,-1-6 147 0 0,1-1-1 0 0,0 0 1 0 0,1-1-1 0 0,0 1 1 0 0,0-1-1 0 0,1 0 1 0 0,10 13-1 0 0,0-5 154 0 0,1-1-1 0 0,1 0 1 0 0,0-1-1 0 0,0 0 1 0 0,2-2-1 0 0,31 16 0 0 0,-9-9-149 0 0,0-3 0 0 0,0-1 0 0 0,2-1 0 0 0,0-3 0 0 0,0-2 0 0 0,46 4 0 0 0,-40-7-261 0 0,11 2-57 0 0,-20-6-4305 0 0,-56-17-1224 0 0,5 7 3335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19 17479 0 0,'-2'-2'78'0'0,"1"0"0"0"0,-1 1-1 0 0,0-1 1 0 0,0 1 0 0 0,0-1-1 0 0,0 1 1 0 0,-1 0 0 0 0,1 0-1 0 0,0 0 1 0 0,0 0 0 0 0,-1 0-1 0 0,1 0 1 0 0,0 1 0 0 0,-1-1-1 0 0,1 1 1 0 0,-1-1 0 0 0,1 1-1 0 0,-1 0 1 0 0,1 0 0 0 0,-1 0-1 0 0,1 1 1 0 0,-1-1 0 0 0,-4 2-1 0 0,-1-1 0 0 0,0 2-1 0 0,0-1 0 0 0,0 1 0 0 0,0 0 0 0 0,-13 8 1 0 0,-4 5 586 0 0,1 1 0 0 0,1 1 0 0 0,-34 33 0 0 0,-56 73 97 0 0,68-73-859 0 0,33-38-38 0 0,-3 3-552 0 0,1 0 1 0 0,0 1-1 0 0,-22 37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1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 13303 0 0,'0'0'6291'0'0,"-2"2"-6218"0"0,-19 17-35 0 0,0 2-1 0 0,1 1 0 0 0,-23 33 1 0 0,-3 2 14 0 0,38-47 5 0 0,0 0 1 0 0,1 1-1 0 0,0 0 1 0 0,1 0-1 0 0,0 1 1 0 0,1-1-1 0 0,-5 15 1 0 0,10-25-37 0 0,-1 0 1 0 0,1 0-1 0 0,0 0 1 0 0,0 0 0 0 0,0 0-1 0 0,-1 0 1 0 0,1 0 0 0 0,0 0-1 0 0,0 0 1 0 0,0 1-1 0 0,1-1 1 0 0,-1 0 0 0 0,0 0-1 0 0,0 0 1 0 0,0 0 0 0 0,1 0-1 0 0,-1 0 1 0 0,1-1 0 0 0,-1 1-1 0 0,0 0 1 0 0,1 0-1 0 0,0 0 1 0 0,-1 0 0 0 0,1 0-1 0 0,0 0 1 0 0,-1-1 0 0 0,1 1-1 0 0,0 0 1 0 0,0-1 0 0 0,-1 1-1 0 0,1 0 1 0 0,0-1-1 0 0,0 1 1 0 0,0-1 0 0 0,0 0-1 0 0,0 1 1 0 0,0-1 0 0 0,0 0-1 0 0,2 1 1 0 0,0 0 46 0 0,1 0 0 0 0,-1-1 0 0 0,1 0 0 0 0,0 1 0 0 0,-1-1 1 0 0,1 0-1 0 0,-1-1 0 0 0,1 1 0 0 0,0-1 0 0 0,4-1 0 0 0,13-5 123 0 0,-1-2-1 0 0,1 0 1 0 0,21-14-1 0 0,54-41-115 0 0,-85 56-75 0 0,-1-1-1 0 0,0 0 1 0 0,0 0-1 0 0,-1-1 1 0 0,0 0-1 0 0,9-16 0 0 0,-17 25-31 0 0,-1 0-1 0 0,1 1 0 0 0,-1-1 1 0 0,1 0-1 0 0,-1 0 0 0 0,0 0 1 0 0,1 0-1 0 0,-1 0 0 0 0,0 0 1 0 0,0 0-1 0 0,0 0 0 0 0,0 0 1 0 0,0 0-1 0 0,0 0 0 0 0,0 0 1 0 0,0 0-1 0 0,0 0 0 0 0,0 0 1 0 0,-1 0-1 0 0,1 0 0 0 0,0 0 1 0 0,-1 0-1 0 0,1 1 0 0 0,0-1 1 0 0,-1 0-1 0 0,1 0 0 0 0,-1 0 1 0 0,0 0-1 0 0,1 1 0 0 0,-1-1 1 0 0,0 0-1 0 0,1 0 0 0 0,-1 1 1 0 0,0-1-1 0 0,0 1 0 0 0,0-1 1 0 0,1 1-1 0 0,-1-1 0 0 0,-1 0 1 0 0,-4-1-131 0 0,-1-1 0 0 0,1 1 1 0 0,0 0-1 0 0,-1 1 0 0 0,1 0 1 0 0,-1 0-1 0 0,1 0 0 0 0,-8 1 0 0 0,8 0 121 0 0,1-1 0 0 0,-1 1 0 0 0,1-1 0 0 0,-1 1-1 0 0,1-1 1 0 0,0-1 0 0 0,-1 1 0 0 0,1-1 0 0 0,0 0 0 0 0,0 0-1 0 0,-6-4 1 0 0,10 5 28 0 0,1 0 0 0 0,-1 1 0 0 0,1-1-1 0 0,0 0 1 0 0,-1 0 0 0 0,1 1 0 0 0,0-1-1 0 0,-1 0 1 0 0,1 0 0 0 0,0 1 0 0 0,0-1 0 0 0,0 0-1 0 0,0 0 1 0 0,0 0 0 0 0,0 0 0 0 0,0 1-1 0 0,0-1 1 0 0,0 0 0 0 0,0 0 0 0 0,0 0 0 0 0,0 1-1 0 0,1-2 1 0 0,4-14-695 0 0,-4 14 474 0 0,0 0 0 0 0,0 1 0 0 0,0-1 0 0 0,1 1 0 0 0,-1-1 0 0 0,0 1 0 0 0,1 0 0 0 0,-1-1 0 0 0,0 1 1 0 0,1 0-1 0 0,0 0 0 0 0,2-2 0 0 0,7-1-1263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41 13359 0 0,'-1'-12'456'0'0,"0"1"503"0"0,1-6 3666 0 0,-8 29-4098 0 0,-13 24 260 0 0,-28 70 1 0 0,29-60-394 0 0,-133 389 1477 0 0,78-203-1854 0 0,36-139-3065 0 0,32-81 1560 0 0</inkml:trace>
  <inkml:trace contextRef="#ctx0" brushRef="#br0" timeOffset="1">51 494 12439 0 0,'-5'-1'343'0'0,"3"0"-285"0"0,0 1 1 0 0,0-1 0 0 0,0 1 0 0 0,0 0 0 0 0,0 0 0 0 0,0-1 0 0 0,1 1 0 0 0,-1 0 0 0 0,0 1 0 0 0,0-1 0 0 0,0 0 0 0 0,0 1 0 0 0,0-1 0 0 0,0 1-1 0 0,1-1 1 0 0,-3 2 0 0 0,3-2-1 0 0,1 0 0 0 0,-1 0-1 0 0,1 0 1 0 0,-1 1 0 0 0,0-1 0 0 0,1 0-1 0 0,-1 0 1 0 0,1 1 0 0 0,-1-1-1 0 0,1 1 1 0 0,-1-1 0 0 0,1 0-1 0 0,-1 1 1 0 0,1-1 0 0 0,-1 1 0 0 0,1-1-1 0 0,0 1 1 0 0,-1-1 0 0 0,1 1-1 0 0,0-1 1 0 0,-1 1 0 0 0,1 0 0 0 0,0 0 76 0 0,0-1 0 0 0,0 1 0 0 0,0-1 0 0 0,0 1 0 0 0,1-1 0 0 0,-1 0 0 0 0,0 1 0 0 0,0-1 0 0 0,1 1 0 0 0,-1-1 0 0 0,0 1 0 0 0,0-1 0 0 0,1 0 0 0 0,-1 1 0 0 0,1-1 0 0 0,-1 0 0 0 0,0 1 0 0 0,1-1 0 0 0,-1 0 0 0 0,1 0 0 0 0,0 1 0 0 0,2 1 627 0 0,1 0 0 0 0,-1-1-1 0 0,1 1 1 0 0,0-1-1 0 0,7 2 1 0 0,22 0-143 0 0,0-2 0 0 0,0-1 0 0 0,46-6 0 0 0,89-13-581 0 0,-1-8-1 0 0,247-72 0 0 0,-403 95-818 0 0,0 2-1 0 0,0-1 0 0 0,15 0 1 0 0,-14 3-1197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18655 0 0,'0'0'1692'0'0,"-15"7"-960"0"0,12-5-628 0 0,1-1-74 0 0,1 0 1 0 0,-1 0-1 0 0,1 0 1 0 0,-1 0 0 0 0,1 0-1 0 0,-1 0 1 0 0,1 0-1 0 0,0 0 1 0 0,-1 1 0 0 0,1-1-1 0 0,0 0 1 0 0,0 1-1 0 0,0-1 1 0 0,0 1-1 0 0,0-1 1 0 0,1 1 0 0 0,-1-1-1 0 0,0 1 1 0 0,1 0-1 0 0,-1-1 1 0 0,1 1 0 0 0,0 0-1 0 0,-1 0 1 0 0,1-1-1 0 0,0 1 1 0 0,0 0 0 0 0,0 3-1 0 0,2 7-1093 0 0,0-1-3962 0 0,1 1-1831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5063 0 0,'0'0'7536'0'0,"7"-6"-3608"0"0,0 1 24 0 0,-1-2-2672 0 0,1 0-528 0 0,1 1-112 0 0,1-1-16 0 0,-1 0-496 0 0,2 1-128 0 0,-2-1 0 0 0,2 0-6360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67 6447 0 0,'1'-2'298'0'0,"52"-63"12028"0"0,-56 67-12260 0 0,0-1 0 0 0,0 0 1 0 0,0 1-1 0 0,0-1 0 0 0,0 1 0 0 0,1 0 0 0 0,-1 0 0 0 0,0 0 0 0 0,-2 3 1 0 0,3-3 7 0 0,-16 15 10 0 0,1 1 0 0 0,1 1 0 0 0,0 0 0 0 0,2 1 0 0 0,0 1 0 0 0,2 0 0 0 0,-18 37 0 0 0,2-5-84 0 0,15-32 0 0 0,-15 39 0 0 0,24-49 0 0 0,1-4 0 0 0,1 0 0 0 0,-1 0 0 0 0,1 0 0 0 0,1 0 0 0 0,-2 9 0 0 0,4-5 0 0 0,6 1 0 0 0,-4-9 4 0 0,1 0-1 0 0,0 0 1 0 0,0 0-1 0 0,0-1 1 0 0,0 1-1 0 0,1-1 1 0 0,-1 0-1 0 0,1 0 0 0 0,-1-1 1 0 0,1 1-1 0 0,0-1 1 0 0,0 0-1 0 0,0 0 1 0 0,-1-1-1 0 0,8 1 1 0 0,1-1 38 0 0,1 0-1 0 0,-1-1 1 0 0,0-1 0 0 0,20-4-1 0 0,-15 0 44 0 0,0 0 0 0 0,34-19-1 0 0,-43 21-46 0 0,-7 3-247 0 0,1 0 1 0 0,-2 0-1 0 0,1 0 0 0 0,0 0 0 0 0,0 0 0 0 0,0-1 0 0 0,0 1 1 0 0,-1-1-1 0 0,1 1 0 0 0,-1-1 0 0 0,1 1 0 0 0,1-4 1 0 0,3-3-1090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11055 0 0,'0'0'984'0'0,"-8"-8"-792"0"0,0 0 4632 0 0,5 0-3608 0 0,17 3-1216 0 0,3 3-120 0 0,0 4 16 0 0,-1 1-7128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11631 0 0,'-2'0'531'0'0,"-7"-1"-8"0"0,-3 0-334 0 0,12 1-182 0 0,-1 0 1 0 0,1 1-1 0 0,-1-1 1 0 0,0 0-1 0 0,1 0 1 0 0,-1 0-1 0 0,1 1 1 0 0,-1-1-1 0 0,0 0 1 0 0,1 1-1 0 0,-1-1 1 0 0,1 1-1 0 0,-1-1 1 0 0,1 0-1 0 0,-1 1 1 0 0,0 1 84 0 0,0 0 1 0 0,0 0-1 0 0,0 0 1 0 0,0 0-1 0 0,0 0 0 0 0,0 0 1 0 0,1 0-1 0 0,-1 0 1 0 0,1 0-1 0 0,-1 0 1 0 0,1 0-1 0 0,0 0 0 0 0,0 0 1 0 0,0 0-1 0 0,0 0 1 0 0,0 0-1 0 0,0 0 0 0 0,1 0 1 0 0,-1 0-1 0 0,1 1 1 0 0,-1-1-1 0 0,3 3 1 0 0,-1 0 80 0 0,0 0 1 0 0,1 0-1 0 0,0 0 1 0 0,0 0 0 0 0,0-1-1 0 0,1 1 1 0 0,5 5 0 0 0,3 0 181 0 0,0 1 0 0 0,2-2 0 0 0,26 16 0 0 0,14 8 371 0 0,-30-15-367 0 0,-1 1 1 0 0,0 1-1 0 0,38 44 0 0 0,-53-55-295 0 0,-1 1 1 0 0,0 0 0 0 0,-1 0-1 0 0,0 0 1 0 0,-1 1 0 0 0,0 0-1 0 0,0 0 1 0 0,-1 0-1 0 0,-1 1 1 0 0,0-1 0 0 0,0 1-1 0 0,-1 0 1 0 0,0 13 0 0 0,-2-8-52 0 0,-1 0 1 0 0,-1 0 0 0 0,-1 0 0 0 0,0-1 0 0 0,-1 1-1 0 0,-1-1 1 0 0,0 0 0 0 0,-1 0 0 0 0,-1-1 0 0 0,0 0 0 0 0,-13 19-1 0 0,8-16-24 0 0,0-1 0 0 0,-2 0 0 0 0,0 0 0 0 0,-1-2 0 0 0,0 0 0 0 0,-2 0 0 0 0,1-2 0 0 0,-29 18 0 0 0,27-21-1494 0 0,2-3-5510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82 150 5527 0 0,'0'0'10223'0'0,"-2"2"-9887"0"0,-5 10-25 0 0,1 0 0 0 0,0 0 0 0 0,-7 22 0 0 0,4-12-74 0 0,2-2-28 0 0,0 1 0 0 0,2 0 0 0 0,-5 36 0 0 0,1 65 226 0 0,9-84-362 0 0,1 0 1 0 0,2-1-1 0 0,2 1 0 0 0,14 55 1 0 0,-18-88-60 0 0,-1-4-8 0 0,1 1-1 0 0,-1-1 0 0 0,1 1 1 0 0,-1-1-1 0 0,1 1 0 0 0,0-1 1 0 0,-1 0-1 0 0,1 1 0 0 0,0-1 1 0 0,0 0-1 0 0,1 2 0 0 0,0-1 19 0 0,2 2 10 0 0,8 5 44 0 0,-10-8-62 0 0,0-1 0 0 0,0 1-1 0 0,0-1 1 0 0,0 0 0 0 0,0 0-1 0 0,0 0 1 0 0,0 0 0 0 0,0 0-1 0 0,0 0 1 0 0,0-1 0 0 0,0 1 0 0 0,2-1-1 0 0,-3 1-7 0 0,1-1 0 0 0,-1 1 0 0 0,0-1 1 0 0,1 1-1 0 0,-1-1 0 0 0,0 0 0 0 0,1 1 0 0 0,-1-1 0 0 0,0 0 0 0 0,0 0 0 0 0,1 0 0 0 0,-1 0 0 0 0,0 0 0 0 0,1-2 0 0 0,11-16 23 0 0,54-123 39 0 0,-57 118-57 0 0,-1 6 0 0 0,1 0-1 0 0,1 1 1 0 0,16-20 0 0 0,-16 23-11 0 0,-8 9 0 0 0,9-9-14 0 0,-12 14 11 0 0,0 0 0 0 0,0 0 0 0 0,0 0 0 0 0,0 0 0 0 0,0 0 0 0 0,0 0 1 0 0,0 0-1 0 0,0 0 0 0 0,0 0 0 0 0,0 0 0 0 0,0 0 0 0 0,0 0 0 0 0,0 1 1 0 0,0-1-1 0 0,0 0 0 0 0,0 0 0 0 0,1 0 0 0 0,-1 0 0 0 0,0 0 0 0 0,0 0 1 0 0,0 0-1 0 0,0 0 0 0 0,0 0 0 0 0,0 0 0 0 0,0 0 0 0 0,0 0 0 0 0,0 0 1 0 0,0 0-1 0 0,0 0 0 0 0,0 0 0 0 0,0 0 0 0 0,0 0 0 0 0,0 0 0 0 0,0 0 1 0 0,0 0-1 0 0,0 0 0 0 0,0 1 0 0 0,0-1 0 0 0,1 0 0 0 0,-1 0 0 0 0,0 0 1 0 0,0 0-1 0 0,0 0 0 0 0,0 0 0 0 0,0 0 0 0 0,0 0 0 0 0,0 0 0 0 0,0 0 1 0 0,0 0-1 0 0,0-1 0 0 0,0 1 0 0 0,0 0 0 0 0,0 0 0 0 0,0 0 0 0 0,0 0 1 0 0,0 0-1 0 0,1 0 0 0 0,-1 0 0 0 0,0 0 0 0 0,0 0 0 0 0,0 0 0 0 0,0 0 1 0 0,0 0-1 0 0,0 0 0 0 0,0 0 0 0 0,0 0 0 0 0,5 16-39 0 0,0 0 0 0 0,-1 0 1 0 0,0 1-1 0 0,1 31 0 0 0,4 17 19 0 0,-8-61 21 0 0,2 14 0 0 0,1 1 0 0 0,0-1 0 0 0,2 0 0 0 0,0 0 0 0 0,16 32 0 0 0,-16-40 0 0 0,2-2 0 0 0,4-1 14 0 0,6 0 92 0 0,-13-7-85 0 0,-2-1-2 0 0,1 1 11 0 0,1-1 0 0 0,-1 1 1 0 0,0-1-1 0 0,0 0 0 0 0,0 0 0 0 0,0-1 0 0 0,0 1 0 0 0,0-1 0 0 0,0 0 0 0 0,0 0 0 0 0,-1 0 1 0 0,1-1-1 0 0,-1 1 0 0 0,1-1 0 0 0,5-6 0 0 0,3-4 174 0 0,-1 0 1 0 0,16-24-1 0 0,-21 28-128 0 0,179-265 2137 0 0,-64 95-1349 0 0,-92 136-722 0 0,-10 13-122 0 0,2 1 1 0 0,1 1 0 0 0,31-32-1 0 0,-40 48-121 0 0,-8 7-84 0 0,0-1-1 0 0,1 1 0 0 0,0 0 0 0 0,0 0 0 0 0,0 1 1 0 0,13-7-1 0 0,-18 11-310 0 0,0 0 406 0 0,0 0 0 0 0,-1 1-1 0 0,1-1 1 0 0,0 1 0 0 0,-1-1 0 0 0,1 0 0 0 0,-1 1 0 0 0,1 0 0 0 0,-1-1-1 0 0,1 1 1 0 0,-1-1 0 0 0,1 1 0 0 0,-1-1 0 0 0,0 1 0 0 0,1 0 0 0 0,-1-1 0 0 0,0 1-1 0 0,1 0 1 0 0,-1 0 0 0 0,5 14-1887 0 0,-3-4-423 0 0,0 3-3675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119 217 7831 0 0,'0'0'603'0'0,"2"-1"-396"0"0,61-11 6197 0 0,-6-7-3284 0 0,97-45 0 0 0,-145 59-3069 0 0,0 1 0 0 0,-1-1 1 0 0,1-1-1 0 0,-1 1 1 0 0,0-1-1 0 0,0-1 1 0 0,-1 0-1 0 0,0 0 1 0 0,9-11-1 0 0,-9 6-49 0 0,-7 8-4 0 0,-1 3-8 0 0,1 0-7 0 0,0-1 1 0 0,0 1-1 0 0,0 0 1 0 0,-1 0 0 0 0,1 0-1 0 0,0 0 1 0 0,0-1-1 0 0,-1 1 1 0 0,1 0 0 0 0,-1 0-1 0 0,1 0 1 0 0,-1 0 0 0 0,1 0-1 0 0,-1 0 1 0 0,0 0-1 0 0,0 0 1 0 0,1 0 0 0 0,-1 0-1 0 0,-2-1 1 0 0,1 1-36 0 0,0 0-1 0 0,0 0 1 0 0,0 0 0 0 0,0 0 0 0 0,0 0-1 0 0,0 0 1 0 0,-1 0 0 0 0,1 1 0 0 0,-4-1 0 0 0,-2 0-154 0 0,0 1 0 0 0,0 0 0 0 0,0 0 1 0 0,-16 3-1 0 0,10 1 73 0 0,-1 0 0 0 0,1 1 0 0 0,0 0 1 0 0,1 1-1 0 0,-1 0 0 0 0,1 1 0 0 0,0 1 0 0 0,-22 18 1 0 0,-3 6 133 0 0,-44 49 1 0 0,62-61-35 0 0,3-3 73 0 0,2 1 0 0 0,0 1 0 0 0,-13 20 0 0 0,23-30-4 0 0,0 0-1 0 0,0 0 1 0 0,1 0-1 0 0,0 0 1 0 0,1 1-1 0 0,0 0 1 0 0,0 0-1 0 0,1-1 1 0 0,-2 18 0 0 0,4-24-15 0 0,0 0 1 0 0,0 0 0 0 0,1-1-1 0 0,-1 1 1 0 0,0 0 0 0 0,1 0-1 0 0,0-1 1 0 0,-1 1 0 0 0,1 0-1 0 0,0-1 1 0 0,1 1 0 0 0,-1-1-1 0 0,0 1 1 0 0,1-1 0 0 0,2 4 0 0 0,-1-3 9 0 0,0 0 1 0 0,0 0 0 0 0,1-1 0 0 0,-1 1 0 0 0,0-1 0 0 0,1 0 0 0 0,0 0 0 0 0,-1 0 0 0 0,7 2 0 0 0,6 0 62 0 0,-1 0 1 0 0,1-1-1 0 0,0 0 0 0 0,21-1 0 0 0,-34-1-81 0 0,44 1 143 0 0,93-8 0 0 0,-61-5-5832 0 0,-38 4-760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306 177 9151 0 0,'0'0'208'0'0,"0"2"34"0"0,1 1-139 0 0,-1 1-56 0 0,1 0 0 0 0,0 0 0 0 0,0 0 0 0 0,1 0 0 0 0,-1 0 0 0 0,1-1 0 0 0,0 1 0 0 0,0 0 0 0 0,0-1 0 0 0,3 5 0 0 0,-4-6 124 0 0,0-1 0 0 0,1 1 0 0 0,-1 0 0 0 0,0-1 0 0 0,1 1 0 0 0,-1-1 0 0 0,0 0 0 0 0,1 1 0 0 0,0-1 0 0 0,-1 0 0 0 0,1 0 0 0 0,0 0 0 0 0,0 0 0 0 0,-1 0 0 0 0,1-1 0 0 0,0 1 1 0 0,0 0-1 0 0,2 0 0 0 0,0-1-27 0 0,-1 0 1 0 0,0 0 0 0 0,0 0 0 0 0,0 0 0 0 0,1-1 0 0 0,-1 1 0 0 0,0-1 0 0 0,0 0-1 0 0,0 0 1 0 0,4-2 0 0 0,5-3 150 0 0,0 0 0 0 0,-1-1 0 0 0,0-1 0 0 0,13-11-1 0 0,-24 19-293 0 0,6-4 107 0 0,-1-1 0 0 0,0 0 1 0 0,0 0-1 0 0,-1 0 0 0 0,1 0 0 0 0,-1-1 0 0 0,0 0 0 0 0,-1 1 0 0 0,1-2 0 0 0,3-8 0 0 0,-6 11-76 0 0,0-1-1 0 0,1 0 1 0 0,-2 1-1 0 0,1-1 1 0 0,0 0-1 0 0,-1 1 1 0 0,0-1-1 0 0,0 0 1 0 0,-1 1-1 0 0,1-1 0 0 0,-1 0 1 0 0,0 1-1 0 0,0-1 1 0 0,0 1-1 0 0,-1-1 1 0 0,-3-5-1 0 0,4 7-31 0 0,0 0 0 0 0,-1 1 0 0 0,0-1 0 0 0,1 1 0 0 0,-1-1 0 0 0,0 1 0 0 0,0 0 0 0 0,-1 0 1 0 0,1 0-1 0 0,0 0 0 0 0,-1 0 0 0 0,1 0 0 0 0,-1 1 0 0 0,-4-3 0 0 0,1 2-4 0 0,1 0 1 0 0,0 0-1 0 0,-1 1 1 0 0,1 0-1 0 0,-1 0 1 0 0,1 0-1 0 0,-9 1 1 0 0,-1 1-39 0 0,1 0 0 0 0,1 1 0 0 0,-1 0 0 0 0,0 1 0 0 0,-21 8 1 0 0,8-1 14 0 0,1 2 1 0 0,0 0-1 0 0,1 2 0 0 0,0 1 1 0 0,1 1-1 0 0,1 1 1 0 0,0 0-1 0 0,-28 31 1 0 0,42-38 92 0 0,0 1 1 0 0,1-1-1 0 0,1 1 1 0 0,-12 24-1 0 0,16-28 18 0 0,0 0 0 0 0,0 0-1 0 0,1 0 1 0 0,0 0 0 0 0,0 1-1 0 0,1-1 1 0 0,0 1 0 0 0,0-1 0 0 0,0 1-1 0 0,2 9 1 0 0,-1-14-32 0 0,0-1 0 0 0,1 1-1 0 0,-1-1 1 0 0,1 1 0 0 0,0 0-1 0 0,0-1 1 0 0,0 0 0 0 0,0 1 0 0 0,0-1-1 0 0,0 1 1 0 0,1-1 0 0 0,-1 0-1 0 0,1 0 1 0 0,0 0 0 0 0,-1 0 0 0 0,1 0-1 0 0,4 3 1 0 0,-3-3 2 0 0,0 0 0 0 0,1-1 0 0 0,-1 1 0 0 0,1-1 0 0 0,-1 1 0 0 0,1-1 0 0 0,0 0 0 0 0,-1 0 0 0 0,1-1 0 0 0,0 1 0 0 0,4-1 0 0 0,1 0 3 0 0,1 0 0 0 0,-1-1 0 0 0,0 0-1 0 0,0-1 1 0 0,1 0 0 0 0,-1 0 0 0 0,-1-1 0 0 0,1 0 0 0 0,10-5 0 0 0,-4-1-54 0 0,0-1 1 0 0,-1 0-1 0 0,0 0 0 0 0,22-24 1 0 0,45-56-92 0 0,-63 69 30 0 0,-6 5 5 0 0,20-30-1 0 0,-31 45-26 0 0,-3 2-15 0 0,0 0 90 0 0,0 0 1 0 0,1 0-1 0 0,-1 0 0 0 0,1 1 1 0 0,-1-1-1 0 0,1 0 1 0 0,-1 1-1 0 0,1 0 0 0 0,0-1 1 0 0,-1 1-1 0 0,1 0 1 0 0,0 0-1 0 0,0 1 0 0 0,0-1 5 0 0,-3 4-25 0 0,1 0 0 0 0,0 1 0 0 0,0-1 0 0 0,1 1 0 0 0,0 0-1 0 0,0 0 1 0 0,0 0 0 0 0,1 0 0 0 0,0 0 0 0 0,1 0 0 0 0,-1 0 0 0 0,2 12 0 0 0,0-14-27 0 0,-1 0 1 0 0,1 0 0 0 0,0-1-1 0 0,1 1 1 0 0,-1 0 0 0 0,1-1-1 0 0,0 1 1 0 0,0-1 0 0 0,1 1 0 0 0,-1-1-1 0 0,1 0 1 0 0,0 0 0 0 0,0 0-1 0 0,0 0 1 0 0,1-1 0 0 0,-1 1-1 0 0,1-1 1 0 0,7 5 0 0 0,6 2-1328 0 0,2-1-69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87 469 13591 0 0,'-12'-3'1448'0'0,"9"2"-1195"0"0,-1 1 1 0 0,1-1-1 0 0,-1 0 0 0 0,1 1 0 0 0,-1-2 0 0 0,1 1 0 0 0,0 0 0 0 0,-1-1 0 0 0,1 1 1 0 0,0-1-1 0 0,0 0 0 0 0,0 0 0 0 0,0 0 0 0 0,1 0 0 0 0,-1-1 0 0 0,-4-4 0 0 0,4 3-48 0 0,1 1-1 0 0,1-1 1 0 0,-1 1 0 0 0,0-1-1 0 0,1 0 1 0 0,-1 1-1 0 0,1-1 1 0 0,0 0-1 0 0,1 0 1 0 0,-1 0-1 0 0,1 0 1 0 0,-1 0 0 0 0,1 0-1 0 0,0 0 1 0 0,1-5-1 0 0,0 2-123 0 0,1 0 0 0 0,-1 0 0 0 0,1 0 0 0 0,1 0 1 0 0,-1 0-1 0 0,1 1 0 0 0,0-1 0 0 0,1 1 0 0 0,-1 0 0 0 0,1 0 0 0 0,9-10 0 0 0,4-3-68 0 0,1 1 0 0 0,21-16 0 0 0,-17 15-12 0 0,11-10-165 0 0,64-42-1 0 0,-80 61-117 0 0,0 1 0 0 0,0 0 0 0 0,1 1 0 0 0,0 1 0 0 0,0 0 0 0 0,28-5 0 0 0,-39 11-130 0 0,0 0 1 0 0,0 0 0 0 0,-1 1 0 0 0,1 0 0 0 0,0 0 0 0 0,0 1 0 0 0,0 0 0 0 0,0 0 0 0 0,0 1 0 0 0,-1 0 0 0 0,1 0 0 0 0,-1 0 0 0 0,1 1 0 0 0,10 6-1 0 0,-3 0-926 0 0,-1 1-1 0 0,0 0 1 0 0,-1 1-1 0 0,0 0 1 0 0,12 15-1 0 0,-20-22 1771 0 0,0 0 0 0 0,0 0 0 0 0,0 0 0 0 0,0-1-1 0 0,1 0 1 0 0,0 0 0 0 0,0 0 0 0 0,0 0 0 0 0,0-1-1 0 0,0 0 1 0 0,0 0 0 0 0,0 0 0 0 0,1-1 0 0 0,-1 1-1 0 0,1-1 1 0 0,9 0 0 0 0,-6-1-75 0 0,0 0-1 0 0,1-1 1 0 0,-1 0 0 0 0,0-1 0 0 0,-1 0-1 0 0,1 0 1 0 0,0-1 0 0 0,-1 0 0 0 0,14-7-1 0 0,17-11 522 0 0,40-28 0 0 0,-53 26-711 0 0,-24 22-174 0 0,-1-1 0 0 0,1 1 0 0 0,-1-1 0 0 0,0 1 1 0 0,0-1-1 0 0,0 0 0 0 0,0 0 0 0 0,0 0 0 0 0,0 0 0 0 0,0 0 1 0 0,-1 0-1 0 0,1 0 0 0 0,-1 0 0 0 0,1-2 0 0 0,-1 3-26 0 0,0 0 0 0 0,-1 0-1 0 0,1 0 1 0 0,0 0 0 0 0,-1 0-1 0 0,1 0 1 0 0,-1 0 0 0 0,0 0 0 0 0,1 0-1 0 0,-1 0 1 0 0,1 0 0 0 0,-1 1-1 0 0,0-1 1 0 0,0 0 0 0 0,0 1-1 0 0,1-1 1 0 0,-1 0 0 0 0,0 1 0 0 0,0-1-1 0 0,0 1 1 0 0,0-1 0 0 0,0 1-1 0 0,0 0 1 0 0,0-1 0 0 0,0 1 0 0 0,0 0-1 0 0,0 0 1 0 0,-1 0 0 0 0,-32-5-895 0 0,33 5 877 0 0,-6 0-53 0 0,0 1 1 0 0,0-1-1 0 0,0 1 0 0 0,0 0 0 0 0,0 1 0 0 0,-10 3 0 0 0,-39 19 24 0 0,46-19 59 0 0,-9 6 176 0 0,0 0 0 0 0,1 2 0 0 0,0 0-1 0 0,1 1 1 0 0,0 1 0 0 0,2 0 0 0 0,-1 1 0 0 0,-16 23 0 0 0,24-28-17 0 0,1-1 1 0 0,0 1 0 0 0,0 1 0 0 0,1-1 0 0 0,1 1 0 0 0,0 0 0 0 0,0 0 0 0 0,-2 15 0 0 0,6-22-112 0 0,0-1 0 0 0,0 1 0 0 0,0-1 0 0 0,1 1 0 0 0,0-1-1 0 0,0 1 1 0 0,0-1 0 0 0,1 1 0 0 0,-1-1 0 0 0,1 1 0 0 0,0-1 0 0 0,1 1 0 0 0,-1-1 0 0 0,1 0 0 0 0,-1 0 0 0 0,1 0 0 0 0,1 0 0 0 0,-1 0 0 0 0,0 0 0 0 0,1 0 0 0 0,0-1 0 0 0,0 1 0 0 0,0-1 0 0 0,0 0 0 0 0,1 0 0 0 0,5 4 0 0 0,2 1-71 0 0,0-2 0 0 0,0 1 0 0 0,1-2 0 0 0,0 0 0 0 0,0 0 0 0 0,0-1 0 0 0,0 0 0 0 0,1-1 0 0 0,0-1 0 0 0,-1 0 0 0 0,1 0 0 0 0,0-1 0 0 0,16-2 0 0 0,-11-2-865 0 0,-1-1-46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13 489 11431 0 0,'4'7'8823'0'0,"-3"-12"-8545"0"0,1 0 1 0 0,-2 0-1 0 0,1 0 1 0 0,-1 0 0 0 0,1 0-1 0 0,-1 0 1 0 0,-1-7-1 0 0,-9-41 1008 0 0,3 15-530 0 0,6 26-549 0 0,-1 0 0 0 0,2 0 0 0 0,-1 0 0 0 0,2 1 0 0 0,2-19-1 0 0,-2 24-165 0 0,1 0-1 0 0,0-1 1 0 0,0 1 0 0 0,0 1-1 0 0,1-1 1 0 0,0 0-1 0 0,0 0 1 0 0,0 1-1 0 0,1 0 1 0 0,0 0-1 0 0,0 0 1 0 0,5-5-1 0 0,8-5-36 0 0,0 0 0 0 0,1 1 0 0 0,1 1 0 0 0,0 1 0 0 0,1 1 0 0 0,0 0 0 0 0,1 2 0 0 0,27-10 0 0 0,12 1-138 0 0,108-19 0 0 0,-119 30-63 0 0,0 1-1 0 0,50 2 0 0 0,-14 7-7311 0 0,-57-2-218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561 279 3679 0 0,'0'0'284'0'0,"-1"1"74"0"0,-3 8 2322 0 0,2-6-1195 0 0,1 0-1 0 0,0 0 0 0 0,-1 0 0 0 0,0 0 1 0 0,0 0-1 0 0,-3 4 2224 0 0,-3-18-2830 0 0,5 1-762 0 0,1-1 0 0 0,0-1 1 0 0,1 1-1 0 0,1 0 1 0 0,1-22-1 0 0,-1-18-30 0 0,-2 35-85 0 0,0 0 0 0 0,-8-26 1 0 0,8 34-20 0 0,0 1 1 0 0,-1 1 0 0 0,0-1 0 0 0,0 0 0 0 0,-1 1 0 0 0,0-1 0 0 0,0 1 0 0 0,-6-7 0 0 0,7 11-9 0 0,0 0 0 0 0,0-1 0 0 0,0 1 0 0 0,0 0 0 0 0,0 0 0 0 0,0 1-1 0 0,-1-1 1 0 0,1 1 0 0 0,-1 0 0 0 0,1 0 0 0 0,-1 0 0 0 0,0 0 0 0 0,1 0 0 0 0,-1 1 0 0 0,0 0-1 0 0,1 0 1 0 0,-1 0 0 0 0,0 0 0 0 0,0 0 0 0 0,1 1 0 0 0,-1-1 0 0 0,-5 3 0 0 0,-6 1-64 0 0,1 1 0 0 0,0 0 0 0 0,0 1 1 0 0,-15 9-1 0 0,1 1 129 0 0,1 2-1 0 0,1 1 1 0 0,0 1 0 0 0,1 2 0 0 0,2 0 0 0 0,0 1-1 0 0,1 2 1 0 0,2 0 0 0 0,-18 29 0 0 0,29-42 93 0 0,2 1 1 0 0,0 0-1 0 0,-6 15 0 0 0,11-22-93 0 0,0 1 0 0 0,0-1 0 0 0,0 0-1 0 0,1 0 1 0 0,0 1 0 0 0,0-1 0 0 0,1 1 0 0 0,-1-1-1 0 0,2 11 1 0 0,0-15-26 0 0,-1 0 0 0 0,1 0 0 0 0,-1 0 0 0 0,1 0 0 0 0,0 0 0 0 0,0 0 0 0 0,-1 0 0 0 0,1-1-1 0 0,0 1 1 0 0,1 0 0 0 0,-1-1 0 0 0,0 1 0 0 0,0-1 0 0 0,1 1 0 0 0,-1-1 0 0 0,1 0 0 0 0,-1 1 0 0 0,1-1 0 0 0,0 0 0 0 0,-1 0-1 0 0,1 0 1 0 0,0 0 0 0 0,0-1 0 0 0,0 1 0 0 0,0 0 0 0 0,0-1 0 0 0,0 1 0 0 0,0-1 0 0 0,0 0 0 0 0,-1 0 0 0 0,5 1 0 0 0,2-1 40 0 0,1-1-1 0 0,0 1 1 0 0,-1-1 0 0 0,1 0 0 0 0,-1-1 0 0 0,9-3 0 0 0,21-8 37 0 0,-1-1-1 0 0,0-3 1 0 0,-1 0 0 0 0,46-32-1 0 0,-67 39-143 0 0,-1 0-1 0 0,0 0 1 0 0,-1-1-1 0 0,-1-1 1 0 0,1 0-1 0 0,15-22 1 0 0,-27 33-29 0 0,-3 1 76 0 0,0 1 0 0 0,0-1-1 0 0,0 1 1 0 0,0 0 0 0 0,0 0-1 0 0,0 0 1 0 0,0 0 0 0 0,-3 1-1 0 0,5-1 8 0 0,-7 3 41 0 0,1 1 1 0 0,0-1 0 0 0,0 1 0 0 0,0 1-1 0 0,1-1 1 0 0,0 1 0 0 0,0 0 0 0 0,0 1-1 0 0,1-1 1 0 0,-7 13 0 0 0,-1 7 138 0 0,-15 43 0 0 0,21-51-149 0 0,-69 206 205 0 0,32-90-469 0 0,23-70-3676 0 0,18-55 1623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0 4607 0 0,'0'0'13450'0'0,"-1"2"-12917"0"0,-4 3-268 0 0,0 1 1 0 0,-1-1-1 0 0,0 0 0 0 0,0 0 1 0 0,0-1-1 0 0,0 0 0 0 0,-11 5 1 0 0,-53 21 484 0 0,49-22-559 0 0,-19 8-38 0 0,-1-2 0 0 0,-65 13 1 0 0,85-23-323 0 0,-1-1 0 0 0,-1-1 1 0 0,1-1-1 0 0,0-1 1 0 0,0-1-1 0 0,-39-7 1 0 0,55 7 2 0 0,1-1 1 0 0,-1 1-1 0 0,1-1 0 0 0,0-1 1 0 0,0 1-1 0 0,0-1 1 0 0,0 0-1 0 0,0 0 0 0 0,0 0 1 0 0,1 0-1 0 0,-1-1 0 0 0,1 0 1 0 0,-7-9-1 0 0,10 12-138 0 0,4 3-1144 0 0,-2-1 1444 0 0,0 0 0 0 0,0 0 0 0 0,0 0 0 0 0,1 0 0 0 0,-1 1 0 0 0,0-1 0 0 0,-1 0 0 0 0,1 0 0 0 0,0 1 0 0 0,1 1 0 0 0,0 2 102 0 0,0 0 0 0 0,-1 0 0 0 0,1 0 0 0 0,-1 0 0 0 0,0 0 1 0 0,0 1-1 0 0,-1-1 0 0 0,1 0 0 0 0,-1 0 0 0 0,0 1 0 0 0,-1-1 0 0 0,-1 7 0 0 0,1-3 14 0 0,-1 0 1 0 0,0-1 0 0 0,-1 0-1 0 0,0 1 1 0 0,0-1-1 0 0,-8 13 1 0 0,5-12-102 0 0,0 0 0 0 0,-1-1 0 0 0,0 0 1 0 0,-1 0-1 0 0,0 0 0 0 0,-17 12 0 0 0,4-6 89 0 0,-42 21-1 0 0,29-21-83 0 0,34-14-16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0,5-6 0 0 0,7-5 0 0 0,3 3-35 0 0,0 1 0 0 0,1 0 1 0 0,0 1-1 0 0,0 1 0 0 0,0 1 0 0 0,0 0 0 0 0,1 1 0 0 0,0 0 0 0 0,0 2 1 0 0,31 0-1 0 0,-15 3 85 0 0,0 1 1 0 0,0 2-1 0 0,0 1 1 0 0,50 17 0 0 0,-59-15 223 0 0,-1 1 0 0 0,43 24 0 0 0,-56-28-200 0 0,-1 1 0 0 0,0 0 1 0 0,0 1-1 0 0,0 0 0 0 0,-1 1 1 0 0,0-1-1 0 0,-1 1 0 0 0,0 1 1 0 0,8 10-1 0 0,-14-17-47 0 0,0 0 1 0 0,1 1-1 0 0,-1-1 1 0 0,0 0 0 0 0,0 0-1 0 0,-1 0 1 0 0,1 1-1 0 0,0-1 1 0 0,-1 0-1 0 0,1 1 1 0 0,-1-1-1 0 0,0 1 1 0 0,0-1-1 0 0,0 0 1 0 0,0 4-1 0 0,-1-3 17 0 0,0 1 1 0 0,-1-1-1 0 0,1 0 0 0 0,0 0 0 0 0,-1 0 0 0 0,0-1 0 0 0,0 1 0 0 0,0 0 0 0 0,0-1 0 0 0,-4 4 0 0 0,1-1 34 0 0,0 0 0 0 0,0-1 0 0 0,0 0 0 0 0,-1-1 1 0 0,0 1-1 0 0,1-1 0 0 0,-10 4 0 0 0,-47 14 366 0 0,36-13-357 0 0,-301 75 268 0 0,257-67-330 0 0,60-14-77 0 0,0 1 0 0 0,0-2 0 0 0,-1 0-1 0 0,1 0 1 0 0,0-1 0 0 0,-13-1 0 0 0,21 1-523 0 0,2-3 239 0 0,0 0-1 0 0,1 0 1 0 0,-1 1-1 0 0,1-1 1 0 0,-1 0-1 0 0,1 0 1 0 0,0 1-1 0 0,0-1 1 0 0,0 0-1 0 0,0 1 1 0 0,0-1-1 0 0,1 1 1 0 0,-1-1-1 0 0,1 1 1 0 0,0 0-1 0 0,0 0 1 0 0,4-4-1 0 0,15-9-4968 0 0,-7 8 623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 8287 0 0,'1'-1'382'0'0,"13"-9"8402"0"0,-23 23-7200 0 0,-14 19-1771 0 0,-75 101 1973 0 0,-32 41-797 0 0,83-111-953 0 0,42-55-73 0 0,0-1 1 0 0,1 1-1 0 0,-1 1 0 0 0,2-1 1 0 0,0 1-1 0 0,-4 12 1 0 0,7-19-674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 8751 0 0,'-8'-1'254'0'0,"1"1"-1"0"0,-1 0 0 0 0,0 0 0 0 0,0 0 0 0 0,0 1 1 0 0,0 0-1 0 0,0 1 0 0 0,1 0 0 0 0,-1 0 0 0 0,1 1 1 0 0,-8 3-1 0 0,0 1 609 0 0,1 0 1 0 0,0 1-1 0 0,0 0 1 0 0,-18 16-1 0 0,28-20-795 0 0,-1 0 0 0 0,1 0 0 0 0,1 0 0 0 0,-1 1 0 0 0,0 0 0 0 0,1-1 0 0 0,0 1 0 0 0,0 0 0 0 0,1 1 0 0 0,-1-1 0 0 0,1 0 0 0 0,0 1 0 0 0,0-1 0 0 0,1 1 0 0 0,0 0 0 0 0,-1 6 0 0 0,2-7-53 0 0,0-1-1 0 0,0 1 1 0 0,1 0 0 0 0,0-1-1 0 0,0 1 1 0 0,0 0 0 0 0,0-1-1 0 0,1 1 1 0 0,-1-1 0 0 0,1 0 0 0 0,0 0-1 0 0,0 1 1 0 0,1-1 0 0 0,0-1-1 0 0,-1 1 1 0 0,1 0 0 0 0,0-1-1 0 0,1 1 1 0 0,-1-1 0 0 0,1 0-1 0 0,-1 0 1 0 0,1 0 0 0 0,0-1 0 0 0,6 4-1 0 0,-9-5 627 0 0,7-25 530 0 0,-6 18-1127 0 0,0 0 0 0 0,0 0 1 0 0,0 1-1 0 0,1-1 1 0 0,0 0-1 0 0,0 1 1 0 0,0 0-1 0 0,1 0 1 0 0,0 0-1 0 0,0 0 0 0 0,0 0 1 0 0,1 1-1 0 0,4-5 1 0 0,9-5 137 0 0,0 1 0 0 0,24-13 1 0 0,-35 22-176 0 0,0 1-18 0 0,-6 2-48 0 0,8 29-1714 0 0,-6-6-304 0 0,0-11-3958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10943 0 0,'0'0'987'0'0,"-1"2"-810"0"0,-7 17 141 0 0,-34 88 2478 0 0,35-86-2151 0 0,1 0-1 0 0,0 0 1 0 0,-2 29-1 0 0,8-49-636 0 0,-1 6 213 0 0,0 0 1 0 0,1-1-1 0 0,0 1 0 0 0,0 0 0 0 0,3 14 0 0 0,-3-20-174 0 0,1 1 0 0 0,-1-1-1 0 0,1 1 1 0 0,0 0 0 0 0,-1-1 0 0 0,1 0-1 0 0,0 1 1 0 0,0-1 0 0 0,0 1-1 0 0,0-1 1 0 0,0 0 0 0 0,1 0-1 0 0,-1 0 1 0 0,0 0 0 0 0,0 0-1 0 0,1 0 1 0 0,-1 0 0 0 0,1 0 0 0 0,-1 0-1 0 0,1 0 1 0 0,-1-1 0 0 0,1 1-1 0 0,-1-1 1 0 0,1 1 0 0 0,0-1-1 0 0,-1 0 1 0 0,1 1 0 0 0,0-1-1 0 0,2 0 1 0 0,6 0 125 0 0,-1-1-1 0 0,0 1 1 0 0,0-2-1 0 0,0 1 0 0 0,15-5 1 0 0,43-18 82 0 0,-64 23-244 0 0,18-8 31 0 0,1-1 0 0 0,-1 0-1 0 0,-1-2 1 0 0,33-23-1 0 0,-51 33-27 0 0,0 0-1 0 0,0 0 0 0 0,0 0 1 0 0,0 0-1 0 0,0 0 1 0 0,0 0-1 0 0,0 0 1 0 0,-1-1-1 0 0,1 1 0 0 0,-1 0 1 0 0,0-1-1 0 0,1 0 1 0 0,-1 1-1 0 0,0-1 1 0 0,-1 0-1 0 0,1 1 0 0 0,0-1 1 0 0,-1 0-1 0 0,0 0 1 0 0,1 0-1 0 0,-1 1 1 0 0,0-1-1 0 0,0 0 0 0 0,-1 0 1 0 0,1 0-1 0 0,-1 1 1 0 0,1-1-1 0 0,-3-5 0 0 0,1 4 11 0 0,0-1-1 0 0,-1 1 1 0 0,1-1-1 0 0,-1 1 0 0 0,0 0 1 0 0,0 0-1 0 0,-1 0 1 0 0,1 0-1 0 0,-1 1 0 0 0,0-1 1 0 0,0 1-1 0 0,0 0 1 0 0,0 0-1 0 0,-1 0 0 0 0,-4-2 1 0 0,-7-1-363 0 0,0 0 0 0 0,0 1-1 0 0,-20-3 1 0 0,14 3-1176 0 0,5 0 226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 13215 0 0,'0'0'1195'0'0,"3"0"-982"0"0,37-2-133 0 0,-38 2 578 0 0,-7 5 122 0 0,-4-1-409 0 0,1 0 0 0 0,-1 0 0 0 0,0-1 0 0 0,-12 3 0 0 0,-5 2-56 0 0,0 2-140 0 0,0 1-1 0 0,0 1 1 0 0,1 2-1 0 0,-27 18 1 0 0,10-1-43 0 0,-52 49-1 0 0,70-59-121 0 0,8-7 47 0 0,-23 25 1 0 0,36-36-29 0 0,-1 2-1 0 0,1-1 0 0 0,0 0 1 0 0,0 1-1 0 0,1-1 0 0 0,0 1 1 0 0,-1 0-1 0 0,1 0 0 0 0,1 0 1 0 0,-1 0-1 0 0,-1 8 1 0 0,3-9-9 0 0,0-1 0 0 0,0 1 0 0 0,1 0 0 0 0,-1-1 0 0 0,1 1 1 0 0,0-1-1 0 0,0 1 0 0 0,0-1 0 0 0,0 1 0 0 0,0-1 0 0 0,1 0 1 0 0,0 1-1 0 0,0-1 0 0 0,0 0 0 0 0,0 0 0 0 0,0 0 1 0 0,0-1-1 0 0,1 1 0 0 0,-1 0 0 0 0,5 2 0 0 0,2 2 3 0 0,0 0-1 0 0,1 0 1 0 0,0-1-1 0 0,0 0 1 0 0,13 4-1 0 0,-10-5-387 0 0,1 0 0 0 0,1-1 0 0 0,-1-1 0 0 0,0-1 0 0 0,1 0 0 0 0,-1 0 0 0 0,21-2 0 0 0,-2-2-1131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18 13991 0 0,'0'0'639'0'0,"0"-2"-10"0"0,2-3-310 0 0,-2 4-226 0 0,-1 0 1 0 0,1 1-1 0 0,-1-1 1 0 0,1 0-1 0 0,-1 1 0 0 0,0-1 1 0 0,1 1-1 0 0,-1-1 1 0 0,0 1-1 0 0,1-1 0 0 0,-1 1 1 0 0,0-1-1 0 0,0 1 1 0 0,1 0-1 0 0,-1-1 0 0 0,0 1 1 0 0,0 0-1 0 0,-1 0 1 0 0,-2-1 33 0 0,0 1 1 0 0,0 0-1 0 0,1 0 1 0 0,-1 0-1 0 0,0 1 1 0 0,0-1 0 0 0,1 1-1 0 0,-1 0 1 0 0,0 0-1 0 0,1 1 1 0 0,-1-1-1 0 0,1 1 1 0 0,-7 3 0 0 0,-3 3 66 0 0,0 1 1 0 0,-12 12-1 0 0,16-14-53 0 0,-9 9-53 0 0,1 2-1 0 0,0 0 1 0 0,1 1 0 0 0,1 0-1 0 0,1 1 1 0 0,-22 42 0 0 0,34-57-89 0 0,-1 0 0 0 0,1 0 0 0 0,0 0 0 0 0,0 1 0 0 0,1-1 0 0 0,-1 1 0 0 0,1 0 0 0 0,1-1 0 0 0,-1 1 0 0 0,1 10 0 0 0,0-14 12 0 0,0-1-1 0 0,1 1 1 0 0,-1 0-1 0 0,1 0 1 0 0,-1 0-1 0 0,1 0 1 0 0,0 0-1 0 0,0-1 1 0 0,-1 1-1 0 0,1 0 1 0 0,1 0-1 0 0,-1-1 1 0 0,0 1-1 0 0,0-1 1 0 0,1 1-1 0 0,-1-1 1 0 0,0 0-1 0 0,1 1 1 0 0,-1-1-1 0 0,1 0 1 0 0,0 0-1 0 0,-1 0 1 0 0,1 0-1 0 0,0 0 1 0 0,0-1-1 0 0,0 1 1 0 0,-1 0-1 0 0,1-1 1 0 0,0 0-1 0 0,0 1 1 0 0,0-1-1 0 0,0 0 1 0 0,4 0-1 0 0,3 0 47 0 0,0 0-1 0 0,-1-1 0 0 0,1 0 1 0 0,0-1-1 0 0,-1 1 1 0 0,1-2-1 0 0,-1 1 1 0 0,0-1-1 0 0,0 0 0 0 0,0-1 1 0 0,8-5-1 0 0,-9 5-34 0 0,0 0 1 0 0,0-1-1 0 0,-1 0 0 0 0,1 0 0 0 0,-1-1 0 0 0,-1 1 0 0 0,1-1 1 0 0,-1-1-1 0 0,0 1 0 0 0,0-1 0 0 0,-1 0 0 0 0,4-8 0 0 0,-5 9-50 0 0,-1-1-1 0 0,-1 1 1 0 0,1 0-1 0 0,-1-1 1 0 0,0 0-1 0 0,-1 1 1 0 0,1-1-1 0 0,-1 0 0 0 0,0 1 1 0 0,-1-1-1 0 0,0 1 1 0 0,-2-11-1 0 0,1 10-2050 0 0,0 0 1 0 0,-1-1-1 0 0,-4-8 0 0 0,4 9-3584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118 274 5063 0 0,'-2'1'232'0'0,"-3"3"-124"0"0,0-1 0 0 0,-1 0-1 0 0,1 0 1 0 0,-1-1 0 0 0,0 1-1 0 0,-9 1 1 0 0,-13 3 2847 0 0,3-2 3591 0 0,24-5-6485 0 0,1 0 1 0 0,-1 0-1 0 0,1 0 1 0 0,0 0-1 0 0,-1 0 1 0 0,1 1-1 0 0,-1-1 1 0 0,1 0-1 0 0,-1 0 1 0 0,1 0-1 0 0,0 0 1 0 0,-1-1-1 0 0,1 1 1 0 0,-1 0-1 0 0,1 0 1 0 0,0 0-1 0 0,-1 0 0 0 0,1 0 1 0 0,-1 0-1 0 0,1-1 1 0 0,0 1-1 0 0,-1 0 1 0 0,1 0-1 0 0,0-1 1 0 0,-1 1-1 0 0,1 0 1 0 0,0 0-1 0 0,-1-1 1 0 0,1 1-1 0 0,0 0 1 0 0,-1-1-1 0 0,1 1 1 0 0,0-1-1 0 0,0 1 1 0 0,0 0-1 0 0,-1-1 1 0 0,1 1-1 0 0,0-1 1 0 0,0 1-1 0 0,0 0 0 0 0,0-1 1 0 0,0 1-1 0 0,0-1 1 0 0,0 1-1 0 0,0-1 1 0 0,0 1-1 0 0,0 0 1 0 0,0-1-1 0 0,0 1 1 0 0,0-1-1 0 0,0 1 1 0 0,0-1-1 0 0,1 1 1 0 0,-1-1-1 0 0,1-2-6 0 0,0 0-1 0 0,0 0 1 0 0,0 1 0 0 0,0-1 0 0 0,1 0-1 0 0,1-3 1 0 0,11-10 7 0 0,0 1 0 0 0,2 0 1 0 0,-1 1-1 0 0,2 0 0 0 0,19-12 1 0 0,-9 7-64 0 0,10-9 4 0 0,1 1 0 0 0,1 3-1 0 0,1 1 1 0 0,54-23 0 0 0,-92 45 18 0 0,0 1 0 0 0,0-1 0 0 0,0 0 0 0 0,0 1 0 0 0,0-1 1 0 0,0 1-1 0 0,0-1 0 0 0,0 1 0 0 0,0 0 0 0 0,1 0 0 0 0,-1 0 1 0 0,0 0-1 0 0,0 0 0 0 0,0 1 0 0 0,0-1 0 0 0,3 2 0 0 0,-4-1-3 0 0,0-1 0 0 0,0 1-1 0 0,0 0 1 0 0,0 0-1 0 0,0 0 1 0 0,0 0 0 0 0,0 0-1 0 0,0 0 1 0 0,-1 1-1 0 0,1-1 1 0 0,0 0-1 0 0,-1 0 1 0 0,1 0 0 0 0,-1 1-1 0 0,1-1 1 0 0,-1 0-1 0 0,0 1 1 0 0,0-1 0 0 0,1 0-1 0 0,-1 1 1 0 0,0-1-1 0 0,0 1 1 0 0,0-1-1 0 0,-1 0 1 0 0,1 1 0 0 0,-1 1-1 0 0,-3 22 147 0 0,-1 0 0 0 0,-1 0-1 0 0,-11 28 1 0 0,8-29-453 0 0,1 1 0 0 0,2 0 0 0 0,-4 26 0 0 0,10-37-4578 0 0,0-2-1653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490 768 16927 0 0,'0'0'1536'0'0,"6"-8"224"0"0,5-8-921 0 0,1 0 0 0 0,27-27 0 0 0,13-16-292 0 0,-25 20-440 0 0,-2-1-1 0 0,34-71 1 0 0,19-95-208 0 0,-64 165 35 0 0,11-38-676 0 0,-23 71 602 0 0,0 0-1 0 0,-1-1 1 0 0,0 1 0 0 0,-1 0-1 0 0,1 0 1 0 0,-2 0 0 0 0,-1-14-1 0 0,2 20 117 0 0,0 1 1 0 0,-1-1-1 0 0,1 1 0 0 0,-1-1 1 0 0,1 1-1 0 0,-1-1 0 0 0,1 1 1 0 0,-1 0-1 0 0,0-1 0 0 0,0 1 0 0 0,0 0 1 0 0,0 0-1 0 0,0 0 0 0 0,0-1 1 0 0,0 1-1 0 0,0 0 0 0 0,0 0 1 0 0,0 0-1 0 0,-3-1 0 0 0,2 1 0 0 0,0 1 0 0 0,0-1-1 0 0,0 1 1 0 0,0-1 0 0 0,0 1-1 0 0,0-1 1 0 0,0 1 0 0 0,-1 0-1 0 0,1 0 1 0 0,0 0 0 0 0,0 1 0 0 0,-3 0-1 0 0,-4 1-36 0 0,0 0-1 0 0,1 1 0 0 0,0 1 1 0 0,-1-1-1 0 0,-11 9 0 0 0,6-3 26 0 0,0 1 0 0 0,1 0 0 0 0,0 2 0 0 0,1-1-1 0 0,0 1 1 0 0,-15 20 0 0 0,4 1 27 0 0,-32 55-1 0 0,30-38 74 0 0,2 0 1 0 0,-25 79-1 0 0,-17 111 609 0 0,14-49-31 0 0,-14-5-94 0 0,-88 137-148 0 0,38-92-1954 0 0,112-224 188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18687 0 0,'0'0'1692'0'0,"9"2"-754"0"0,28 0 505 0 0,0-2 0 0 0,52-5 0 0 0,74-18-1181 0 0,-141 19-96 0 0,68-15-99 0 0,-20 4-1501 0 0,-22 8-2426 0 0,-26 5-3860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5 7367 0 0,'-1'-5'5043'0'0,"-8"19"-3508"0"0,-13 25-994 0 0,-89 204 2058 0 0,-11-3-2412 0 0,91-185-142 0 0,-3-2 0 0 0,-52 62 0 0 0,35-64 43 0 0,10-11-29 0 0,40-39-98 0 0,2-2-967 0 0,8-4 384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11975 0 0,'-3'9'1244'0'0,"-12"34"2188"0"0,0 0 1890 0 0,2-15-4587 0 0,-32 72 1235 0 0,24-47-1832 0 0,19-47-549 0 0,0 1-1 0 0,0-1 1 0 0,1 0-1 0 0,0 1 0 0 0,1-1 1 0 0,-1 11-1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108 259 13559 0 0,'0'0'622'0'0,"0"1"-13"0"0,1 7-438 0 0,-1 0 0 0 0,1 0-1 0 0,3 14 1 0 0,4-3 4527 0 0,-38-14-4100 0 0,26-5-585 0 0,-1-1 0 0 0,1 1 0 0 0,0-1 0 0 0,0 0 1 0 0,0 0-1 0 0,0-1 0 0 0,0 1 0 0 0,1-1 0 0 0,-1 0 1 0 0,0 0-1 0 0,1 0 0 0 0,-1 0 0 0 0,1-1 0 0 0,0 1 1 0 0,-1-1-1 0 0,1 0 0 0 0,1 0 0 0 0,-1 0 0 0 0,0 0 1 0 0,1-1-1 0 0,-1 1 0 0 0,1-1 0 0 0,0 1 0 0 0,0-1 1 0 0,1 0-1 0 0,-1 0 0 0 0,1 0 0 0 0,0 1 1 0 0,0-2-1 0 0,0 1 0 0 0,0 0 0 0 0,1 0 0 0 0,0 0 1 0 0,-1 0-1 0 0,2 0 0 0 0,-1 0 0 0 0,0-1 0 0 0,1 1 1 0 0,0 0-1 0 0,0 0 0 0 0,3-7 0 0 0,2-3-8 0 0,2 1 0 0 0,0 1 0 0 0,0-1 0 0 0,2 1-1 0 0,-1 1 1 0 0,1 0 0 0 0,1 0 0 0 0,0 1 0 0 0,0 0 0 0 0,1 1-1 0 0,0 1 1 0 0,1-1 0 0 0,0 2 0 0 0,0 0 0 0 0,1 1 0 0 0,0 0-1 0 0,0 1 1 0 0,29-7 0 0 0,-14 7-15 0 0,1 1-1 0 0,0 1 0 0 0,0 2 1 0 0,0 1-1 0 0,43 6 0 0 0,-69-5 22 0 0,-1-1 0 0 0,0 1 0 0 0,1 0 0 0 0,-1 0 0 0 0,0 0-1 0 0,0 1 1 0 0,0-1 0 0 0,0 1 0 0 0,0-1 0 0 0,0 1 0 0 0,0 0 0 0 0,0 0 0 0 0,-1 1 0 0 0,4 2-1 0 0,-5-4 13 0 0,0 1 0 0 0,0 0 0 0 0,0 0 0 0 0,0-1 0 0 0,0 1 0 0 0,0 0 0 0 0,-1 0 0 0 0,1 0 0 0 0,-1 0 0 0 0,1 0 0 0 0,-1 0 0 0 0,1 0 0 0 0,-1 0 0 0 0,0 0 0 0 0,0 0 0 0 0,0 0 0 0 0,-1 0 0 0 0,1 0 0 0 0,0 0-1 0 0,-1 0 1 0 0,1 0 0 0 0,-1 0 0 0 0,1 0 0 0 0,-1 0 0 0 0,-1 2 0 0 0,-2 4 69 0 0,-1 0-1 0 0,0-1 0 0 0,0 1 1 0 0,-1-1-1 0 0,0 0 1 0 0,-11 11-1 0 0,-45 33 266 0 0,53-44-326 0 0,-160 121 165 0 0,152-116-304 0 0,-35 26-1219 0 0,46-34 980 0 0,0 0 1 0 0,-1-1 0 0 0,0 0-1 0 0,1 0 1 0 0,-1 0 0 0 0,-9 1-1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7831 0 0,'0'0'1092'0'0,"0"2"266"0"0,-4 11-291 0 0,0-1 1 0 0,0 1-1 0 0,-1-1 1 0 0,-1 0-1 0 0,-7 12 0 0 0,-42 57-547 0 0,13-20 117 0 0,-261 482 2000 0 0,280-500-2931 0 0,-16 35 497 0 0,34-65-3179 0 0,-8 26-1 0 0,11-27-3235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 11055 0 0,'0'0'852'0'0,"0"2"-560"0"0,-5 41 2178 0 0,5-42-1132 0 0,5 10 1540 0 0,-2-9-2683 0 0,0 0 1 0 0,0-1 0 0 0,0 1 0 0 0,1-1-1 0 0,-1 0 1 0 0,0 0 0 0 0,1 0-1 0 0,-1-1 1 0 0,1 1 0 0 0,-1-1 0 0 0,1 0-1 0 0,-1 1 1 0 0,1-2 0 0 0,-1 1 0 0 0,1 0-1 0 0,-1-1 1 0 0,1 0 0 0 0,3 0 0 0 0,10-4 209 0 0,-1 0 0 0 0,20-10 0 0 0,-35 15-402 0 0,16-7 8 0 0,0 0 0 0 0,0-1 0 0 0,-1-1 0 0 0,0-1 0 0 0,-1 0 0 0 0,21-18 0 0 0,-35 27-260 0 0,-3 1-654 0 0,-1-1 860 0 0,0 1 0 0 0,0 0-1 0 0,0 0 1 0 0,0 0 0 0 0,0 0 0 0 0,0 0-1 0 0,0 0 1 0 0,0 1 0 0 0,0-1 0 0 0,0 1-1 0 0,1 0 1 0 0,-1 0 0 0 0,0 0 0 0 0,-5 3-1 0 0,-5 4 6 0 0,-20 13-1 0 0,32-20 41 0 0,-16 10-1 0 0,2 2-1 0 0,-27 26 1 0 0,34-31-4 0 0,0 1 0 0 0,1 1 0 0 0,1-1 0 0 0,-1 1 0 0 0,1 0 0 0 0,-6 14 0 0 0,8-9-1068 0 0,1 0-3999 0 0,3 0-1746 0 0</inkml:trace>
  <inkml:trace contextRef="#ctx0" brushRef="#br0" timeOffset="1">283 350 15407 0 0,'0'0'1776'0'0,"2"-9"-92"0"0,0 4-1437 0 0,1-1 0 0 0,0 1 0 0 0,0 0 0 0 0,1 0 0 0 0,-1 0 0 0 0,1 0 1 0 0,0 1-1 0 0,0-1 0 0 0,1 1 0 0 0,0 0 0 0 0,5-4 0 0 0,3-3 56 0 0,141-112 491 0 0,-120 100-797 0 0,1 1-1 0 0,67-29 1 0 0,-94 47-2 0 0,1 0 0 0 0,0 1 0 0 0,0 0 0 0 0,0 1 0 0 0,16-2 0 0 0,-23 3 8 0 0,0 1 0 0 0,-1 0 0 0 0,1 0 0 0 0,0 0 0 0 0,-1 1 0 0 0,1-1 0 0 0,0 0 0 0 0,-1 0-1 0 0,1 1 1 0 0,-1-1 0 0 0,1 1 0 0 0,0 0 0 0 0,-1-1 0 0 0,1 1 0 0 0,-1 0 0 0 0,0 0 0 0 0,1 0 0 0 0,-1 0 0 0 0,0 0 0 0 0,0 0 0 0 0,1 0 0 0 0,-1 0 0 0 0,0 1 0 0 0,0-1 0 0 0,0 0 0 0 0,0 1 0 0 0,-1-1 0 0 0,1 1 0 0 0,0-1 0 0 0,0 1 0 0 0,-1-1-1 0 0,1 1 1 0 0,-1-1 0 0 0,0 1 0 0 0,1 0 0 0 0,-1-1 0 0 0,0 1 0 0 0,0 0 0 0 0,0 2 0 0 0,0 9 166 0 0,-1 0 0 0 0,-1 0 0 0 0,0 1 0 0 0,-6 19 0 0 0,0 3 49 0 0,6-29-190 0 0,0 4-36 0 0,0 1-1 0 0,0-1 1 0 0,1 1-1 0 0,0 0 1 0 0,2 20-1 0 0,-1-30-175 0 0,5 4-222 0 0,-5-5 304 0 0,0-1 0 0 0,0 1 0 0 0,0-1 0 0 0,0 1 0 0 0,0-1 0 0 0,0 1 0 0 0,1-1 0 0 0,-1 1 0 0 0,0-1 0 0 0,0 1 0 0 0,1-1 0 0 0,-1 0 0 0 0,0 1 0 0 0,1-1 0 0 0,-1 1 0 0 0,0-1 0 0 0,1 0 0 0 0,-1 1 0 0 0,0-1 0 0 0,1 0 0 0 0,-1 0 0 0 0,1 1 0 0 0,0-1 0 0 0,21-4-6820 0 0,-6-2 826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6447 0 0,'0'0'586'0'0,"-8"3"-476"0"0,3 0 700 0 0,0 1 0 0 0,0 0-1 0 0,1 0 1 0 0,-1 0 0 0 0,1 0 0 0 0,0 1-1 0 0,0 0 1 0 0,-3 5 0 0 0,0 0 554 0 0,-56 77 3143 0 0,-65 131-2914 0 0,87-133-1136 0 0,4 2 1 0 0,3 1-1 0 0,-23 100 0 0 0,34-94-400 0 0,-16 60 33 0 0,37-148-367 0 0,0-1-1 0 0,0 1 1 0 0,0-1-1 0 0,-1 0 1 0 0,0 0-1 0 0,0 0 1 0 0,0 0-1 0 0,0 0 1 0 0,-1 0-1 0 0,0-1 1 0 0,0 0-1 0 0,0 0 1 0 0,-1 0-1 0 0,1 0 1 0 0,-8 4-1 0 0,0-2-1650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13039 0 0,'0'0'1510'0'0,"3"1"-890"0"0,13 1 475 0 0,1-1 0 0 0,0 0 1 0 0,-1-1-1 0 0,1-1 0 0 0,24-4 0 0 0,-14 2-101 0 0,284-51 3111 0 0,-219 25-3841 0 0,-29 9-3248 0 0,-61 19 1528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45 13271 0 0,'-1'-5'217'0'0,"1"2"-146"0"0,-1 1 1 0 0,1 0-1 0 0,0-1 0 0 0,-1 1 0 0 0,1 0 0 0 0,-1 0 1 0 0,0 0-1 0 0,0-1 0 0 0,0 1 0 0 0,0 0 0 0 0,0 0 1 0 0,0 0-1 0 0,0 0 0 0 0,-1 1 0 0 0,1-1 1 0 0,-1 0-1 0 0,-2-2 1928 0 0,4 17-1500 0 0,1-5-361 0 0,-2 1-13 0 0,0 1 0 0 0,0-1-1 0 0,-1 1 1 0 0,0-1 0 0 0,0 0-1 0 0,-5 9 1 0 0,-26 55 311 0 0,24-54-354 0 0,-208 372 925 0 0,212-381-986 0 0,-119 184 122 0 0,-43 77 15 0 0,155-250-1930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41 276 10135 0 0,'-41'-10'6539'0'0,"155"-10"-2594"0"0,57-19-2572 0 0,-51 11-625 0 0,481-96 658 0 0,-382 89-3991 0 0,-196 29 766 0 0,-1-1-3402 0 0,-5 0-1061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9671 0 0,'0'0'440'0'0,"-2"1"-5"0"0,-22 30 718 0 0,-35 60-1 0 0,-13 42 3565 0 0,28-48-3619 0 0,-164 308 2443 0 0,135-246-3289 0 0,-105 185 328 0 0,148-291-580 0 0,46-71 0 0 0,0 6 0 0 0,2 2 0 0 0,1 0 0 0 0,0 0 0 0 0,2 2 0 0 0,1 1 0 0 0,0 0 0 0 0,1 2 0 0 0,1 1 0 0 0,0 0 0 0 0,29-12 0 0 0,-46 24 13 0 0,0 2 0 0 0,0-1 0 0 0,0 1 0 0 0,0 0 0 0 0,0 0 0 0 0,0 1 0 0 0,10-1 0 0 0,-15 2-10 0 0,-1 0 0 0 0,1 0 0 0 0,0 0 0 0 0,0 0 0 0 0,-1 0-1 0 0,1 0 1 0 0,0 1 0 0 0,0-1 0 0 0,-1 1 0 0 0,1-1 0 0 0,0 1 0 0 0,-1 0 0 0 0,1-1 0 0 0,-1 1-1 0 0,1 0 1 0 0,-1 0 0 0 0,1 0 0 0 0,-1 0 0 0 0,0 0 0 0 0,1 0 0 0 0,-1 1 0 0 0,0-1 0 0 0,0 0-1 0 0,0 1 1 0 0,0-1 0 0 0,0 1 0 0 0,0-1 0 0 0,0 1 0 0 0,-1-1 0 0 0,1 1 0 0 0,0 0 0 0 0,-1-1-1 0 0,1 1 1 0 0,-1 0 0 0 0,1 3 0 0 0,-1 4 4 0 0,-1 0 0 0 0,1 0-1 0 0,-1 0 1 0 0,-1 0 0 0 0,0 0 0 0 0,0 0-1 0 0,0 0 1 0 0,-1 0 0 0 0,-5 8 0 0 0,5-8 0 0 0,-1-1-1 0 0,1 1 1 0 0,0 0 0 0 0,1-1 0 0 0,0 1 0 0 0,1 0 0 0 0,0 1-1 0 0,0-1 1 0 0,1 11 0 0 0,0-18-125 0 0,1-1 0 0 0,-1 0 0 0 0,0 1 0 0 0,1-1 0 0 0,-1 1 0 0 0,1-1 0 0 0,0 0 0 0 0,0 1-1 0 0,-1-1 1 0 0,1 0 0 0 0,0 1 0 0 0,0-1 0 0 0,0 0 0 0 0,0 0 0 0 0,0 0 0 0 0,0 0 0 0 0,0 0 0 0 0,1 0 0 0 0,-1 0 0 0 0,0-1 0 0 0,1 1-1 0 0,-1 0 1 0 0,0-1 0 0 0,1 1 0 0 0,-1-1 0 0 0,1 1 0 0 0,-1-1 0 0 0,1 0 0 0 0,-1 1 0 0 0,1-1 0 0 0,-1 0 0 0 0,1 0 0 0 0,1 0 0 0 0,17-1-7004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4607 0 0,'0'0'354'0'0,"-9"0"1984"0"0,-7 1 2290 0 0,-30 4 1 0 0,15 1-3399 0 0,0 2 1 0 0,-49 19-1 0 0,69-22-1015 0 0,0 0 0 0 0,1 0 0 0 0,-1 1-1 0 0,1 1 1 0 0,1 0 0 0 0,-1 0 0 0 0,1 1 0 0 0,0 0-1 0 0,-15 18 1 0 0,19-19-147 0 0,0 0-1 0 0,0 0 1 0 0,1 1-1 0 0,0-1 1 0 0,0 1-1 0 0,0 0 0 0 0,1 0 1 0 0,1 0-1 0 0,-1 0 1 0 0,1 0-1 0 0,1 1 1 0 0,-1-1-1 0 0,1 1 1 0 0,1 14-1 0 0,0-21-39 0 0,0 1-1 0 0,0-1 0 0 0,0 0 1 0 0,1 0-1 0 0,-1 1 1 0 0,1-1-1 0 0,0 0 1 0 0,-1 0-1 0 0,1 0 0 0 0,0 0 1 0 0,0 0-1 0 0,0 0 1 0 0,1 0-1 0 0,-1 0 1 0 0,0 0-1 0 0,1 0 0 0 0,-1 0 1 0 0,1-1-1 0 0,2 3 1 0 0,-2-3-2 0 0,1 0 1 0 0,-1 0-1 0 0,1 0 0 0 0,-1 0 1 0 0,0 0-1 0 0,1 0 1 0 0,0-1-1 0 0,-1 0 0 0 0,1 1 1 0 0,-1-1-1 0 0,1 0 1 0 0,-1 0-1 0 0,1 0 0 0 0,0-1 1 0 0,-1 1-1 0 0,1 0 1 0 0,2-2-1 0 0,12-3 23 0 0,0-1 0 0 0,0 0 0 0 0,0-1 0 0 0,-1-1 0 0 0,0-1-1 0 0,-1 0 1 0 0,0-1 0 0 0,26-22 0 0 0,-40 31-41 0 0,3-2-133 0 0,-5 4-275 0 0,-8 13-1148 0 0,8-11 989 0 0,-1 9-3282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161 455 10479 0 0,'-2'1'234'0'0,"-3"1"-113"0"0,1 1 0 0 0,-1 0 1 0 0,0 0-1 0 0,1 1 0 0 0,0-1 1 0 0,0 1-1 0 0,-10 11 4043 0 0,16-35-2587 0 0,-2 3-1307 0 0,2 1 0 0 0,0-1 0 0 0,1 0-1 0 0,0 1 1 0 0,2 0 0 0 0,0 0 0 0 0,7-17 0 0 0,3 2-196 0 0,0 0 0 0 0,29-41 1 0 0,-32 56-64 0 0,1 1 1 0 0,0 0 0 0 0,1 0 0 0 0,0 2 0 0 0,2-1 0 0 0,-1 2-1 0 0,1 0 1 0 0,1 1 0 0 0,0 1 0 0 0,1 1 0 0 0,0 0 0 0 0,0 1 0 0 0,1 1-1 0 0,0 0 1 0 0,0 2 0 0 0,1 0 0 0 0,21-2 0 0 0,-25 6 8 0 0,0 1 0 0 0,0 1-1 0 0,0 0 1 0 0,0 1 0 0 0,0 0 0 0 0,0 1 0 0 0,-1 1 0 0 0,1 1 0 0 0,23 10 0 0 0,-31-11-16 0 0,0 0 0 0 0,-1 0 0 0 0,1 1 0 0 0,-1 0 1 0 0,0 1-1 0 0,-1-1 0 0 0,1 1 0 0 0,7 10 0 0 0,-10-11 0 0 0,-1 0 0 0 0,1 1 0 0 0,-1-1-1 0 0,0 1 1 0 0,-1 0 0 0 0,1-1 0 0 0,-1 1-1 0 0,0 1 1 0 0,-1-1 0 0 0,1 0 0 0 0,-1 0-1 0 0,0 10 1 0 0,-1-8 2 0 0,0 0 0 0 0,-1 0 0 0 0,0 0 0 0 0,0-1 0 0 0,-1 1 0 0 0,0-1 0 0 0,0 1 0 0 0,-1-1 0 0 0,0 0 0 0 0,0 0 0 0 0,-1 0 0 0 0,-8 12 0 0 0,-5 3 43 0 0,0-1 1 0 0,-27 25 0 0 0,29-30-45 0 0,-11 11 12 0 0,-1-1-1 0 0,-1-2 1 0 0,-1 0-1 0 0,-35 21 1 0 0,21-20-10 0 0,-1-1 1 0 0,-2-3 0 0 0,0-1-1 0 0,-1-2 1 0 0,0-3 0 0 0,-62 12-1 0 0,94-24-22 0 0,0 0-106 0 0,1 0-1 0 0,-1-1 0 0 0,0 0 0 0 0,0-1 0 0 0,0-1 0 0 0,-22-3 0 0 0,36 3-820 0 0,2-1-254 0 0,7-3-54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47 12439 0 0,'15'-47'7451'0'0,"-16"49"-6815"0"0,-4 3-499 0 0,0 1 0 0 0,1 0 0 0 0,-1 1 0 0 0,1-1 0 0 0,-4 11 0 0 0,-16 39 369 0 0,15-33-289 0 0,-85 219 1377 0 0,-65 154-601 0 0,38-96-664 0 0,62-151-5789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12439 0 0,'0'0'6003'0'0,"2"0"-4464"0"0,3-2-1207 0 0,1 1 1 0 0,0-1 0 0 0,-1 1 0 0 0,1 1-1 0 0,0-1 1 0 0,0 1 0 0 0,0 0 0 0 0,0 0-1 0 0,-1 1 1 0 0,1 0 0 0 0,0 0 0 0 0,0 0-1 0 0,5 3 1 0 0,4 1 40 0 0,113 34 1258 0 0,-100-32-1477 0 0,-1-1 0 0 0,50 3-1 0 0,-33-9-88 0 0,-1-1 0 0 0,0-2-1 0 0,1-2 1 0 0,-2-2 0 0 0,57-17-1 0 0,-73 17-235 0 0,79-22-348 0 0,-36 10-3236 0 0,-47 12-4669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30 8287 0 0,'5'-12'358'0'0,"2"-5"10219"0"0,2 22-9626 0 0,-7-4-913 0 0,-1 1 1 0 0,0-1 0 0 0,1 1-1 0 0,-1-1 1 0 0,0 1 0 0 0,0-1-1 0 0,0 1 1 0 0,0-1-1 0 0,-1 1 1 0 0,1 0 0 0 0,0 0-1 0 0,-1-1 1 0 0,1 1 0 0 0,-1 0-1 0 0,1 0 1 0 0,-1 0 0 0 0,0 0-1 0 0,0 0 1 0 0,0 0 0 0 0,0-1-1 0 0,0 1 1 0 0,0 0 0 0 0,-1 0-1 0 0,1 2 1 0 0,-3 6 70 0 0,1 0-1 0 0,-2 0 1 0 0,-4 11 0 0 0,6-15-46 0 0,-91 203 770 0 0,12-29-568 0 0,11-2-186 0 0,-58 130 58 0 0,114-279-160 0 0,-1-2 1 0 0,-34 47-1 0 0,39-60 7 0 0,-1-1-1 0 0,-1 0 0 0 0,-1 0 1 0 0,0-2-1 0 0,0 1 1 0 0,-23 13-1 0 0,35-24-260 0 0,6-9-3590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50 145 3223 0 0,'-4'-1'-83'0'0,"-1"1"0"0"0,1 0 0 0 0,0 0 0 0 0,-1 0 0 0 0,-23 3 15221 0 0,56 8-13109 0 0,-9-8-1631 0 0,0-1 0 0 0,0 0-1 0 0,0-2 1 0 0,0 0 0 0 0,21-3 0 0 0,97-21 637 0 0,-104 17-833 0 0,342-75 897 0 0,-215 42-8036 0 0,-122 31-697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15487 0 0,'0'0'1408'0'0,"0"3"-1093"0"0,-1 6-79 0 0,0 0 1 0 0,0-1-1 0 0,-1 1 0 0 0,0-1 1 0 0,-1 1-1 0 0,0-1 0 0 0,-6 14 1 0 0,-36 57 840 0 0,37-65-910 0 0,-33 53 348 0 0,-109 197 384 0 0,113-190-859 0 0,-177 320 184 0 0,203-377-185 0 0,-1-1-1 0 0,-1 0 0 0 0,-1-1 1 0 0,-28 25-1 0 0,41-39 117 0 0,1-3-97 0 0,5-10-63 0 0,1 0-1 0 0,0 1 1 0 0,0-1-1 0 0,1 1 1 0 0,1 0-1 0 0,16-18 1 0 0,60-55-226 0 0,-67 69 155 0 0,27-18 1 0 0,-36 28 58 0 0,0 0 1 0 0,0 1-1 0 0,0 0 1 0 0,0 0-1 0 0,1 1 1 0 0,12-4-1 0 0,-19 7 15 0 0,-1-1-1 0 0,1 1 0 0 0,0 0 1 0 0,0 0-1 0 0,-1-1 0 0 0,1 1 0 0 0,0 0 1 0 0,-1 0-1 0 0,1 1 0 0 0,0-1 0 0 0,0 0 1 0 0,-1 0-1 0 0,1 1 0 0 0,-1-1 0 0 0,1 1 1 0 0,0 0-1 0 0,-1-1 0 0 0,1 1 0 0 0,-1 0 1 0 0,1 0-1 0 0,-1 0 0 0 0,3 2 0 0 0,-3-1 8 0 0,0 0-1 0 0,1 0 1 0 0,-1 0 0 0 0,-1 0-1 0 0,1 0 1 0 0,0 0-1 0 0,0 0 1 0 0,-1 0-1 0 0,1 0 1 0 0,-1 0-1 0 0,0 0 1 0 0,1 1-1 0 0,-1-1 1 0 0,0 0 0 0 0,-1 0-1 0 0,1 0 1 0 0,-1 4-1 0 0,-3 13 86 0 0,-1 0-1 0 0,0-1 1 0 0,-2 0-1 0 0,-12 24 1 0 0,-11 36 1 0 0,29-76-85 0 0,0 0 0 0 0,1 0 0 0 0,-1 0 0 0 0,1 0 0 0 0,0 0 0 0 0,-1 1 0 0 0,1-1 0 0 0,0 0 0 0 0,0 0 0 0 0,1 0 0 0 0,-1 1 0 0 0,0-1 0 0 0,1 0 0 0 0,0 3 0 0 0,0-4-60 0 0,0 0-1 0 0,-1 0 0 0 0,1 0 1 0 0,0 0-1 0 0,0 0 0 0 0,0 0 1 0 0,0-1-1 0 0,0 1 1 0 0,0 0-1 0 0,0-1 0 0 0,0 1 1 0 0,0 0-1 0 0,0-1 0 0 0,0 1 1 0 0,0-1-1 0 0,0 0 0 0 0,0 1 1 0 0,0-1-1 0 0,1 0 0 0 0,-1 0 1 0 0,0 1-1 0 0,0-1 0 0 0,0 0 1 0 0,1 0-1 0 0,-1 0 0 0 0,0-1 1 0 0,2 1-1 0 0,17-3-1421 0 0,2-2-75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4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 13647 0 0,'0'0'1239'0'0,"0"1"-1022"0"0,5 16-451 0 0,-3-11 782 0 0,0 0 0 0 0,0-1 0 0 0,0 1 0 0 0,5 8 0 0 0,-6-12-362 0 0,1 0 0 0 0,-1 0 1 0 0,1 0-1 0 0,0 0 1 0 0,0 0-1 0 0,0 0 0 0 0,0 0 1 0 0,0-1-1 0 0,0 1 1 0 0,0-1-1 0 0,1 0 0 0 0,-1 0 1 0 0,1 0-1 0 0,3 2 1 0 0,2-1 83 0 0,-1-1 0 0 0,1 1 0 0 0,1-1 0 0 0,-1-1 1 0 0,0 1-1 0 0,0-1 0 0 0,0-1 0 0 0,9-1 0 0 0,9-2 331 0 0,29-9 0 0 0,-43 9-452 0 0,1 0 1 0 0,21-10-1 0 0,-29 11-123 0 0,0 0 1 0 0,1 0-1 0 0,-2-1 0 0 0,1 1 0 0 0,0-1 0 0 0,-1 0 0 0 0,1-1 1 0 0,4-6-1 0 0,-8 11-25 0 0,-1-1 0 0 0,1 1 0 0 0,-1-1 0 0 0,1 0 0 0 0,-1 1 1 0 0,1-1-1 0 0,-1 0 0 0 0,1 1 0 0 0,-1-1 0 0 0,0 0 0 0 0,1 0 0 0 0,-1 0 1 0 0,0 1-1 0 0,0-1 0 0 0,1 0 0 0 0,-1 0 0 0 0,0 0 0 0 0,0 0 0 0 0,0 1 0 0 0,0-1 1 0 0,0 0-1 0 0,0 0 0 0 0,0 0 0 0 0,-1 0 0 0 0,1 1 0 0 0,0-1 0 0 0,0 0 0 0 0,-1 0 1 0 0,1 0-1 0 0,0 1 0 0 0,-1-1 0 0 0,1 0 0 0 0,-1 1 0 0 0,1-1 0 0 0,-1 0 1 0 0,1 1-1 0 0,-1-1 0 0 0,1 0 0 0 0,-1 1 0 0 0,0-1 0 0 0,1 1 0 0 0,-2-1 0 0 0,-1 0 2 0 0,1-1-1 0 0,0 1 1 0 0,-1 0-1 0 0,0 1 0 0 0,1-1 1 0 0,-1 0-1 0 0,0 1 1 0 0,1-1-1 0 0,-1 1 0 0 0,0 0 1 0 0,-5 0-1 0 0,-3 2-12 0 0,-1 1 1 0 0,1 0-1 0 0,0 0 0 0 0,0 1 1 0 0,0 0-1 0 0,0 1 0 0 0,-10 6 1 0 0,-68 48-74 0 0,85-56 83 0 0,-17 12 0 0 0,0 2 0 0 0,1 0 0 0 0,0 1 0 0 0,2 1 0 0 0,0 1 0 0 0,1 0 0 0 0,1 1 0 0 0,2 1 0 0 0,-18 32 0 0 0,31-51 0 0 0,-1 0 0 0 0,1 1 1 0 0,0-1-1 0 0,0 0 0 0 0,0 1 0 0 0,0-1 0 0 0,0 1 0 0 0,1 0 1 0 0,0-1-1 0 0,-1 1 0 0 0,1 0 0 0 0,1-1 0 0 0,-1 1 0 0 0,0-1 0 0 0,1 1 1 0 0,1 4-1 0 0,-1-5-1 0 0,1-1 1 0 0,-1 1-1 0 0,1-1 0 0 0,-1 1 1 0 0,1-1-1 0 0,0 1 0 0 0,0-1 1 0 0,0 0-1 0 0,0 0 0 0 0,0 0 1 0 0,1 0-1 0 0,-1-1 1 0 0,1 1-1 0 0,-1-1 0 0 0,1 1 1 0 0,-1-1-1 0 0,1 0 0 0 0,0 0 1 0 0,0 0-1 0 0,4 1 0 0 0,11 2-11 0 0,0-1 1 0 0,0 0-1 0 0,25-1 0 0 0,57-5-844 0 0,-58 2-163 0 0,4-1 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53 6303 0 0,'2'-1'290'0'0,"9"-2"-174"0"0,4-2 637 0 0,5 0 6514 0 0,-40 17-4944 0 0,8-3-1800 0 0,-120 71 505 0 0,96-55-1055 0 0,-35 36-1 0 0,52-44 23 0 0,12-11 25 0 0,0 0 0 0 0,1 1-1 0 0,0-1 1 0 0,1 1 0 0 0,-7 10 0 0 0,11-16 10 0 0,0 1 0 0 0,0-1 0 0 0,0 0 1 0 0,1 1-1 0 0,-1-1 0 0 0,1 0 0 0 0,-1 1 0 0 0,1-1 1 0 0,-1 1-1 0 0,1-1 0 0 0,0 1 0 0 0,0-1 1 0 0,-1 1-1 0 0,1-1 0 0 0,0 1 0 0 0,1-1 1 0 0,-1 1-1 0 0,0-1 0 0 0,0 1 0 0 0,1-1 1 0 0,-1 1-1 0 0,0-1 0 0 0,1 1 0 0 0,0-1 1 0 0,-1 0-1 0 0,1 1 0 0 0,0-1 0 0 0,0 0 1 0 0,0 0-1 0 0,-1 1 0 0 0,1-1 0 0 0,1 0 1 0 0,-1 0-1 0 0,0 0 0 0 0,0 0 0 0 0,0 0 0 0 0,0 0 1 0 0,1-1-1 0 0,1 2 0 0 0,4 1 124 0 0,0 0 0 0 0,0 0 0 0 0,0 0 0 0 0,1-1 0 0 0,-1 0 0 0 0,11 1 0 0 0,49 2 395 0 0,-57-5-497 0 0,23 2 84 0 0,1-2 0 0 0,0-2 1 0 0,-1-1-1 0 0,1-1 0 0 0,46-13 0 0 0,-77 17-133 0 0,-1-1-1 0 0,1 0 1 0 0,0 0-1 0 0,-1-1 0 0 0,1 1 1 0 0,-1 0-1 0 0,0-1 1 0 0,1 1-1 0 0,-1-1 1 0 0,0 0-1 0 0,0 0 1 0 0,0 0-1 0 0,0 0 1 0 0,-1 0-1 0 0,1 0 1 0 0,0-1-1 0 0,-1 1 0 0 0,1-1 1 0 0,-1 1-1 0 0,0-1 1 0 0,0 1-1 0 0,0-1 1 0 0,0 1-1 0 0,-1-1 1 0 0,1 0-1 0 0,0-5 1 0 0,0-5 13 0 0,-1-1 1 0 0,0 1 0 0 0,-1-1-1 0 0,-4-19 1 0 0,1 0-159 0 0,-13-96-1539 0 0,11 98 434 0 0,6 31 1191 0 0,-1 0-1 0 0,1-1 0 0 0,0 1 1 0 0,-1-1-1 0 0,1 1 1 0 0,0 0-1 0 0,-1-1 0 0 0,1 1 1 0 0,0-1-1 0 0,-1 1 1 0 0,1 0-1 0 0,-1 0 1 0 0,1-1-1 0 0,0 1 0 0 0,-1 0 1 0 0,1 0-1 0 0,-1-1 1 0 0,1 1-1 0 0,-1 0 0 0 0,1 0 1 0 0,-1 0-1 0 0,1 0 1 0 0,-1 0-1 0 0,1 0 0 0 0,-1 0 1 0 0,1 0-1 0 0,-1 0 1 0 0,1 0-1 0 0,-1 0 0 0 0,1 0 1 0 0,-1 0-1 0 0,1 0 1 0 0,-1 1-1 0 0,-16 3-1091 0 0,13-2 829 0 0,0 0 0 0 0,0 1-1 0 0,1-1 1 0 0,-1 1 0 0 0,0-1 0 0 0,1 1-1 0 0,0 0 1 0 0,0 1 0 0 0,0-1-1 0 0,0 0 1 0 0,0 1 0 0 0,-2 4 0 0 0,5-8 157 0 0,0 1 0 0 0,-1-1 1 0 0,1 1-1 0 0,0-1 0 0 0,0 1 1 0 0,0 0-1 0 0,0-1 1 0 0,0 1-1 0 0,0-1 0 0 0,-1 1 1 0 0,1-1-1 0 0,0 1 0 0 0,0-1 1 0 0,1 1-1 0 0,-1-1 0 0 0,0 1 1 0 0,0 0-1 0 0,0 2-792 0 0,0 9-2656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7367 0 0,'0'0'8559'0'0,"1"1"-7898"0"0,1 2-504 0 0,0 0-1 0 0,0 0 1 0 0,0 0-1 0 0,0 0 1 0 0,0 1-1 0 0,-1-1 1 0 0,0 1-1 0 0,1-1 1 0 0,-1 1-1 0 0,-1-1 1 0 0,2 7-1 0 0,2 47 456 0 0,-4-42-423 0 0,2 18 191 0 0,0 0 1 0 0,14 59-1 0 0,-15-89-302 0 0,1 3 4 0 0,-1-5 421 0 0,10-6-124 0 0,-6 2-298 0 0,-1 0 0 0 0,0-1 0 0 0,0 1 0 0 0,-1-1 0 0 0,1 0 1 0 0,-1 0-1 0 0,0 0 0 0 0,5-7 0 0 0,18-41 394 0 0,-8 14-130 0 0,3 4-352 0 0,1 0 0 0 0,2 1 1 0 0,1 1-1 0 0,2 1 0 0 0,1 1 0 0 0,54-44 0 0 0,-78 71-182 0 0,0 0 0 0 0,0 0 0 0 0,1 0 0 0 0,-1 0 0 0 0,1 0 0 0 0,0 1 0 0 0,8-3 0 0 0,-12 5-69 0 0,0 1 0 0 0,1-1 0 0 0,-1 0 0 0 0,0 1 0 0 0,0 0 0 0 0,1-1 0 0 0,-1 1 0 0 0,0 0 0 0 0,0-1 0 0 0,0 1-1 0 0,0 0 1 0 0,2 2 0 0 0,-3-3 37 0 0,7 8-1483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153 101 5983 0 0,'1'1'7938'0'0,"2"1"-7472"0"0,0-1-1 0 0,0 0 1 0 0,0 0 0 0 0,0 0 0 0 0,1 0 0 0 0,-1 0 0 0 0,0-1 0 0 0,0 1 0 0 0,0-1 0 0 0,1 0-1 0 0,-1 0 1 0 0,0 0 0 0 0,0-1 0 0 0,0 1 0 0 0,6-2 0 0 0,7-2 67 0 0,28-11 0 0 0,-33 11-127 0 0,-3 1-426 0 0,0 0-1 0 0,0-1 1 0 0,0 0-1 0 0,0 0 1 0 0,0-1-1 0 0,-1 0 1 0 0,0 0-1 0 0,0 0 1 0 0,0-1-1 0 0,9-11 1 0 0,-15 16-240 0 0,-7-14-684 0 0,5 15 901 0 0,0-1 1 0 0,0 0 0 0 0,0 0-1 0 0,0 1 1 0 0,0-1-1 0 0,0 0 1 0 0,-1 1-1 0 0,1-1 1 0 0,0 1 0 0 0,0-1-1 0 0,-1 1 1 0 0,1 0-1 0 0,0 0 1 0 0,-1 0 0 0 0,1-1-1 0 0,0 1 1 0 0,-1 0-1 0 0,1 1 1 0 0,0-1-1 0 0,-2 0 1 0 0,-28 8-378 0 0,26-7 391 0 0,-30 10 71 0 0,0 2-1 0 0,-38 20 1 0 0,54-23 120 0 0,0 1 0 0 0,1 1 0 0 0,0 0 0 0 0,1 2 0 0 0,-17 16 0 0 0,30-26-120 0 0,1 0 0 0 0,-1 0 0 0 0,1 0-1 0 0,0 0 1 0 0,0 1 0 0 0,1-1 0 0 0,-1 1-1 0 0,1 0 1 0 0,0 0 0 0 0,0 0 0 0 0,1 0 0 0 0,-1 0-1 0 0,0 7 1 0 0,2-9-33 0 0,0 0-1 0 0,-1-1 1 0 0,2 1 0 0 0,-1 0-1 0 0,0 0 1 0 0,1-1 0 0 0,-1 1-1 0 0,1 0 1 0 0,0-1-1 0 0,0 1 1 0 0,0-1 0 0 0,0 1-1 0 0,0-1 1 0 0,0 1 0 0 0,1-1-1 0 0,-1 0 1 0 0,1 0 0 0 0,0 0-1 0 0,0 0 1 0 0,0 0-1 0 0,0 0 1 0 0,0 0 0 0 0,0 0-1 0 0,0-1 1 0 0,0 1 0 0 0,1-1-1 0 0,3 2 1 0 0,4 1-664 0 0,0 0 0 0 0,1 0 0 0 0,-1-1 0 0 0,1-1 0 0 0,21 3 1 0 0,-7-3-5996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13447 0 0,'0'0'1216'0'0,"3"-7"244"0"0,-1 2-761 0 0,0 0 0 0 0,-1 0-1 0 0,0 0 1 0 0,0 0 0 0 0,0-1-1 0 0,-1 1 1 0 0,1 0 0 0 0,-1-6-1 0 0,-6-44 1105 0 0,2 21-1043 0 0,3 24-630 0 0,1 0 1 0 0,0 0-1 0 0,0 0 1 0 0,1 0 0 0 0,1 0-1 0 0,-1 1 1 0 0,2-1-1 0 0,-1 0 1 0 0,9-18-1 0 0,-6 18-114 0 0,1 0-1 0 0,0 0 0 0 0,0 1 0 0 0,1-1 0 0 0,1 2 0 0 0,-1-1 0 0 0,1 1 0 0 0,13-10 0 0 0,1 0-220 0 0,2 2-1 0 0,0 1 1 0 0,40-19 0 0 0,83-26-827 0 0,-46 32-1752 0 0,-67 19-1835 0 0,10-3-2765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45 583 11975 0 0,'-1'2'547'0'0,"-7"9"-131"0"0,0 1 1 0 0,-17 17 3427 0 0,22-38-2542 0 0,3 2-1024 0 0,0 0 0 0 0,0 1 0 0 0,1-1 0 0 0,0 1 0 0 0,0-1 0 0 0,1 1 1 0 0,-1-1-1 0 0,1 1 0 0 0,5-10 0 0 0,3-11 230 0 0,61-184 849 0 0,-61 186-1171 0 0,2 0 0 0 0,2 0 0 0 0,0 1 0 0 0,1 1 0 0 0,36-42 0 0 0,-38 52-617 0 0,0 1-1 0 0,1 0 1 0 0,1 1-1 0 0,0 1 1 0 0,1 0 0 0 0,-1 1-1 0 0,2 1 1 0 0,-1 0-1 0 0,1 1 1 0 0,0 1 0 0 0,1 1-1 0 0,-1 0 1 0 0,1 1-1 0 0,0 1 1 0 0,0 1 0 0 0,1 1-1 0 0,-1 0 1 0 0,0 1-1 0 0,0 1 1 0 0,1 1-1 0 0,-1 0 1 0 0,33 10 0 0 0,-35-7-5759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 10135 0 0,'6'-3'11519'0'0,"-10"3"-11506"0"0,-1 1 0 0 0,0 0 1 0 0,1-1-1 0 0,-1 2 0 0 0,0-1 0 0 0,1 0 1 0 0,0 1-1 0 0,-1 0 0 0 0,-5 4 0 0 0,-6 3 43 0 0,-16 14-1 0 0,13-9-41 0 0,-58 38-412 0 0,-120 62-1 0 0,167-100 393 0 0,-81 46 1 0 0,96-51 5 0 0,0 1 0 0 0,1 1 0 0 0,0 0 0 0 0,-24 26 0 0 0,35-34 7 0 0,0 0-1 0 0,1 1 1 0 0,0-1-1 0 0,0 0 1 0 0,0 1-1 0 0,0-1 1 0 0,0 1 0 0 0,1 0-1 0 0,-1 0 1 0 0,1 0-1 0 0,0-1 1 0 0,-1 8-1 0 0,2-9 5 0 0,0 1 0 0 0,0-1 0 0 0,0 0-1 0 0,1 0 1 0 0,-1 0 0 0 0,1 0 0 0 0,-1 0-1 0 0,1 0 1 0 0,0 0 0 0 0,0 0 0 0 0,0 0 0 0 0,0 0-1 0 0,0 0 1 0 0,0-1 0 0 0,0 1 0 0 0,0 0-1 0 0,1-1 1 0 0,-1 1 0 0 0,1-1 0 0 0,-1 1 0 0 0,1-1-1 0 0,0 0 1 0 0,0 1 0 0 0,-1-1 0 0 0,5 1 0 0 0,14 8 219 0 0,1-1 0 0 0,0-1 1 0 0,0-2-1 0 0,1 0 1 0 0,29 5-1 0 0,113 5 151 0 0,-132-14-239 0 0,0-2 0 0 0,1-1-1 0 0,-2-2 1 0 0,59-12 0 0 0,-70 10-73 0 0,0 0 0 0 0,-1-2 1 0 0,1 0-1 0 0,-1-2 0 0 0,-1 0 1 0 0,0-1-1 0 0,0 0 0 0 0,26-22 0 0 0,-39 27-74 0 0,1-1-1 0 0,0 0 0 0 0,-1 0 0 0 0,0 0 1 0 0,-1-1-1 0 0,1 1 0 0 0,-1-1 0 0 0,-1 0 0 0 0,1-1 1 0 0,-1 1-1 0 0,4-16 0 0 0,-6 21-26 0 0,0-1-1 0 0,-1 0 1 0 0,1 0-1 0 0,-1 0 1 0 0,0 0-1 0 0,0 0 1 0 0,0 0 0 0 0,0 0-1 0 0,0 0 1 0 0,-1 1-1 0 0,1-1 1 0 0,-1 0-1 0 0,0 0 1 0 0,0 0-1 0 0,0 0 1 0 0,0 1-1 0 0,0-1 1 0 0,0 0-1 0 0,-1 1 1 0 0,0 0 0 0 0,1-1-1 0 0,-1 1 1 0 0,0 0-1 0 0,0-1 1 0 0,0 1-1 0 0,0 0 1 0 0,-1 1-1 0 0,1-1 1 0 0,0 0-1 0 0,-1 1 1 0 0,1-1 0 0 0,-1 1-1 0 0,0 0 1 0 0,-5-2-1 0 0,-1 0-64 0 0,1 1 1 0 0,-1 0-1 0 0,0 0 0 0 0,-1 1 0 0 0,1 0 0 0 0,0 1 1 0 0,0 0-1 0 0,0 0 0 0 0,-1 1 0 0 0,1 0 0 0 0,-13 4 0 0 0,16-4 102 0 0,0 1 0 0 0,1 0-1 0 0,-1 0 1 0 0,1 1-1 0 0,-1-1 1 0 0,1 1 0 0 0,0 0-1 0 0,0 1 1 0 0,0-1-1 0 0,0 1 1 0 0,1 0-1 0 0,0 0 1 0 0,0 1 0 0 0,0-1-1 0 0,0 1 1 0 0,0 0-1 0 0,1 0 1 0 0,-4 8-1 0 0,3-5 36 0 0,2 0-1 0 0,-1 0 0 0 0,1 0 0 0 0,0 0 0 0 0,0 1 1 0 0,1-1-1 0 0,1 1 0 0 0,-1-1 0 0 0,1 0 0 0 0,2 14 0 0 0,-2-19-54 0 0,1 1-1 0 0,-1 0 0 0 0,1-1 0 0 0,0 1 0 0 0,0-1 1 0 0,1 1-1 0 0,-1-1 0 0 0,1 1 0 0 0,0-1 0 0 0,-1 0 0 0 0,1 0 1 0 0,1 0-1 0 0,-1 0 0 0 0,0 0 0 0 0,1-1 0 0 0,-1 1 1 0 0,1-1-1 0 0,0 1 0 0 0,0-1 0 0 0,0 0 0 0 0,0 0 1 0 0,0 0-1 0 0,1-1 0 0 0,-1 1 0 0 0,1-1 0 0 0,4 2 0 0 0,28 3-1480 0 0,-10-6-3702 0 0,0-2-1509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588 110 14479 0 0,'71'-33'2846'0'0,"85"-29"-1"0"0,-119 47 1443 0 0,-46 22-3963 0 0,-4 2-273 0 0,0-2-1 0 0,-1 1 1 0 0,0-2-1 0 0,-21 7 1 0 0,-63 14 208 0 0,65-19-234 0 0,-183 40-586 0 0,203-46 403 0 0,-1 0 0 0 0,1-1 0 0 0,-1-1 0 0 0,1 0 0 0 0,-1-1 0 0 0,1-1 0 0 0,-19-3 0 0 0,30 4 108 0 0,-1 0 0 0 0,0 0 0 0 0,1-1-1 0 0,-1 1 1 0 0,1-1 0 0 0,-1 1 0 0 0,1-1-1 0 0,-1 0 1 0 0,1 0 0 0 0,0 0 0 0 0,0 0 0 0 0,0 0-1 0 0,0-1 1 0 0,1 1 0 0 0,-1-1 0 0 0,-1-2 0 0 0,2 4 1 0 0,1-1 0 0 0,-1 1 0 0 0,0-1 0 0 0,1 1 0 0 0,-1-1 0 0 0,1 1 1 0 0,0-1-1 0 0,-1 0 0 0 0,1 1 0 0 0,0-1 0 0 0,0 1 0 0 0,0-1 0 0 0,0 0 1 0 0,0 1-1 0 0,1-1 0 0 0,-1 1 0 0 0,0-1 0 0 0,1 0 0 0 0,-1 1 0 0 0,1-1 1 0 0,0 1-1 0 0,-1-1 0 0 0,1 1 0 0 0,0 0 0 0 0,0-1 0 0 0,0 1 0 0 0,0 0 1 0 0,0-1-1 0 0,0 1 0 0 0,0 0 0 0 0,2-1 0 0 0,-3 1 39 0 0,0 1-1 0 0,0 0 1 0 0,0 0-1 0 0,1 0 1 0 0,-1 0-1 0 0,0 0 1 0 0,0 0-1 0 0,0 0 1 0 0,0-1-1 0 0,0 1 1 0 0,0 0-1 0 0,0 0 1 0 0,0 0-1 0 0,0 0 1 0 0,0 0 0 0 0,0 0-1 0 0,0 0 1 0 0,1 0-1 0 0,-1 0 1 0 0,0 0-1 0 0,0 0 1 0 0,0 0-1 0 0,0-1 1 0 0,0 1-1 0 0,0 0 1 0 0,0 0-1 0 0,1 0 1 0 0,-1 0-1 0 0,0 0 1 0 0,0 0-1 0 0,0 0 1 0 0,0 0-1 0 0,0 0 1 0 0,0 0-1 0 0,1 0 1 0 0,-1 0-1 0 0,0 0 1 0 0,0 0-1 0 0,0 1 1 0 0,0-1-1 0 0,0 0 1 0 0,0 0 0 0 0,0 0-1 0 0,0 0 1 0 0,1 0-1 0 0,-1 0 1 0 0,0 0-1 0 0,0 0 1 0 0,0 0-1 0 0,0 0 1 0 0,0 0-1 0 0,0 0 1 0 0,0 1-1 0 0,0-1 1 0 0,0 0-1 0 0,0 0 1 0 0,0 0-1 0 0,1 0 1 0 0,-1 0-1 0 0,0 0 1 0 0,0 0-1 0 0,0 1 1 0 0,0-1-1 0 0,0 0 1 0 0,0 0-1 0 0,0 0 1 0 0,0 0 0 0 0,0 0-1 0 0,0 1 1 0 0,-4 13-11 0 0,-9 20 275 0 0,-24 38 335 0 0,-61 88 0 0 0,96-157-568 0 0,-5 11 87 0 0,6-12-32 0 0,-2 3 3 0 0,3-5-86 0 0,0 1 0 0 0,-1-1 1 0 0,1 0-1 0 0,0 0 0 0 0,0 1 1 0 0,-1-1-1 0 0,1 0 0 0 0,0 0 1 0 0,0 1-1 0 0,0-1 0 0 0,-1 0 1 0 0,1 1-1 0 0,0-1 0 0 0,0 0 1 0 0,0 0-1 0 0,0 1 0 0 0,0-1 1 0 0,0 0-1 0 0,0 1 0 0 0,0-1 1 0 0,0 0-1 0 0,0 1 0 0 0,0-1 1 0 0,0 0-1 0 0,0 1 0 0 0,0-1 1 0 0,0 0-1 0 0,0 1 0 0 0,0-1 1 0 0,0 0-1 0 0,0 1 1 0 0,0-1-1 0 0,0 0 0 0 0,1 1 1 0 0,2 3-73 0 0,1-1 1 0 0,-1 0 0 0 0,1 0-1 0 0,0 0 1 0 0,0 0 0 0 0,0-1 0 0 0,0 1-1 0 0,1-1 1 0 0,-1 0 0 0 0,0 0 0 0 0,1-1-1 0 0,6 2 1 0 0,9 2-164 0 0,34 2 0 0 0,-23-3 38 0 0,-2 0 292 0 0,0 1-1 0 0,0 2 0 0 0,0 1 1 0 0,-1 1-1 0 0,0 1 0 0 0,-1 1 1 0 0,51 30-1 0 0,-65-32 292 0 0,1 0 1 0 0,13 14-1 0 0,-22-18-247 0 0,0 0 0 0 0,0 0 0 0 0,-1 0 0 0 0,0 1-1 0 0,0-1 1 0 0,0 1 0 0 0,5 11 0 0 0,-9-16 12 0 0,-3 10 147 0 0,2-9-252 0 0,-1 0-1 0 0,1 1 0 0 0,-1-1 1 0 0,0 0-1 0 0,1 0 0 0 0,-1 0 1 0 0,0 0-1 0 0,0 0 1 0 0,0 0-1 0 0,-1 0 0 0 0,1-1 1 0 0,0 1-1 0 0,-1-1 0 0 0,1 0 1 0 0,-1 0-1 0 0,1 1 1 0 0,-6 0-1 0 0,-5 2 99 0 0,-1-1-1 0 0,-17 3 1 0 0,19-5-64 0 0,-92 17 235 0 0,-174 27-231 0 0,236-39-752 0 0,-43 0 1 0 0,83-6 100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25 127 1839 0 0,'0'0'83'0'0,"1"-2"-6"0"0,17-13 15859 0 0,-20 27-15394 0 0,-1 1 0 0 0,-1-1 0 0 0,-7 15 0 0 0,7-16-417 0 0,0-1 0 0 0,0 1 1 0 0,1 0-1 0 0,0 0 0 0 0,-1 17 0 0 0,3-19-75 0 0,1 1 1 0 0,0 0-1 0 0,2 12 1 0 0,-1-19-33 0 0,-1 0 1 0 0,1-1-1 0 0,0 1 1 0 0,0 0-1 0 0,0-1 0 0 0,0 1 1 0 0,0-1-1 0 0,0 1 1 0 0,1-1-1 0 0,-1 0 1 0 0,1 0-1 0 0,0 1 1 0 0,0-1-1 0 0,0 0 1 0 0,3 2-1 0 0,-4-3 46 0 0,11-1 64 0 0,-7-1-113 0 0,-1-1 1 0 0,1 1-1 0 0,0-1 0 0 0,0 0 0 0 0,0 0 1 0 0,-1 0-1 0 0,1-1 0 0 0,-1 1 0 0 0,0-1 0 0 0,0 0 1 0 0,0-1-1 0 0,0 1 0 0 0,5-7 0 0 0,5-6-93 0 0,-2 0 0 0 0,12-21-1 0 0,-4 7-99 0 0,13-16-94 0 0,-33 45 271 0 0,1 1 0 0 0,-1 0 0 0 0,0 0 0 0 0,0 0 0 0 0,0 0 0 0 0,0-1 0 0 0,0 1-1 0 0,0 0 1 0 0,0 0 0 0 0,0 0 0 0 0,1 0 0 0 0,-1 0 0 0 0,0-1 0 0 0,0 1 0 0 0,0 0 0 0 0,0 0 0 0 0,1 0-1 0 0,-1 0 1 0 0,0 0 0 0 0,0 0 0 0 0,0 0 0 0 0,0 0 0 0 0,1 0 0 0 0,-1 0 0 0 0,0 0 0 0 0,0 0 0 0 0,0 0-1 0 0,1 0 1 0 0,-1 0 0 0 0,0 0 0 0 0,0 0 0 0 0,0 0 0 0 0,1 0 0 0 0,-1 0 0 0 0,0 0 0 0 0,0 0 0 0 0,0 0 0 0 0,0 0-1 0 0,1 0 1 0 0,-1 0 0 0 0,0 0 0 0 0,0 0 0 0 0,0 1 0 0 0,0-1 0 0 0,1 0 0 0 0,-1 0 0 0 0,0 0 0 0 0,0 0-1 0 0,0 0 1 0 0,0 0 0 0 0,0 1 0 0 0,0-1 0 0 0,1 0 0 0 0,-1 0 0 0 0,0 0 0 0 0,0 1 0 0 0,0-1 0 0 0,0 0 0 0 0,0 0-1 0 0,0 0 1 0 0,0 0 0 0 0,0 1 0 0 0,0-1 0 0 0,3 11 26 0 0,-3-11-24 0 0,5 36 333 0 0,-4-25-161 0 0,1 0 1 0 0,5 20-1 0 0,-6-28-110 0 0,0 0 0 0 0,0 0 0 0 0,0 0 0 0 0,1-1 0 0 0,-1 1 0 0 0,1 0 0 0 0,0-1 0 0 0,0 0 0 0 0,0 1 0 0 0,0-1 0 0 0,0 0 0 0 0,0 0 0 0 0,1 0 0 0 0,3 3 0 0 0,-2-4 18 0 0,-1 1 1 0 0,1-2-1 0 0,-1 1 1 0 0,1 0-1 0 0,-1-1 0 0 0,1 1 1 0 0,-1-1-1 0 0,1 0 1 0 0,0 0-1 0 0,-1 0 1 0 0,6-2-1 0 0,-1 0-35 0 0,0 1 1 0 0,0-2-1 0 0,-1 1 0 0 0,1-1 0 0 0,-1 0 1 0 0,0-1-1 0 0,0 0 0 0 0,0 0 1 0 0,0 0-1 0 0,8-8 0 0 0,-5 2 30 0 0,-1-1 0 0 0,0 0 0 0 0,0 0-1 0 0,-1-1 1 0 0,11-22 0 0 0,-12 24-356 0 0,0 0-1 0 0,1 0 1 0 0,-1 1-1 0 0,2 0 1 0 0,-1 0 0 0 0,1 1-1 0 0,1 0 1 0 0,0 1-1 0 0,12-8 1 0 0,-6 4-963 0 0,24-21 0 0 0,-20 12-3696 0 0,2 0-1344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12895 0 0,'0'0'998'0'0,"11"5"663"0"0,-8-2-1290 0 0,-1 1 0 0 0,0 0 0 0 0,0 0-1 0 0,0 0 1 0 0,0 0 0 0 0,-1 1 0 0 0,0-1 0 0 0,0 0 0 0 0,0 1 0 0 0,0-1-1 0 0,-1 0 1 0 0,1 1 0 0 0,-2 7 0 0 0,0 9 9 0 0,-7 33 0 0 0,8-51-297 0 0,-18 79 410 0 0,-42 112 0 0 0,38-129-456 0 0,-4 12-115 0 0,-4-2-1 0 0,-63 116 0 0 0,89-184 46 0 0,0 0 0 0 0,0 0 0 0 0,-1-1 0 0 0,0 1 0 0 0,0-1 0 0 0,0 0 0 0 0,-1 0 0 0 0,0-1 0 0 0,0 0 0 0 0,0 0 0 0 0,-1 0 0 0 0,-12 6 0 0 0,18-12 46 0 0,1-1-1 0 0,0 0 1 0 0,-1 1 0 0 0,1-1 0 0 0,0 0-1 0 0,0 0 1 0 0,0 1 0 0 0,0-1-1 0 0,1-2 1 0 0,1-2-3 0 0,0 0 0 0 0,0 0 1 0 0,1 0-1 0 0,0 0 0 0 0,0 0 1 0 0,0 1-1 0 0,1-1 0 0 0,0 1 1 0 0,7-8-1 0 0,2 0 12 0 0,-1 1-1 0 0,20-14 1 0 0,-12 11-2 0 0,1 1 0 0 0,34-18 0 0 0,-48 28 38 0 0,1 1 0 0 0,-1 0 0 0 0,1 0 0 0 0,0 1 0 0 0,-1 0 0 0 0,1 0 1 0 0,0 1-1 0 0,0 0 0 0 0,0 1 0 0 0,1-1 0 0 0,14 3 0 0 0,-19-2-21 0 0,0 1-1 0 0,0 0 0 0 0,0 0 1 0 0,-1 1-1 0 0,1-1 0 0 0,0 1 1 0 0,0 0-1 0 0,-1 0 1 0 0,0 0-1 0 0,1 0 0 0 0,-1 1 1 0 0,0-1-1 0 0,0 1 0 0 0,0 0 1 0 0,0 0-1 0 0,0 0 0 0 0,-1 0 1 0 0,0 0-1 0 0,5 8 1 0 0,-4-4-9 0 0,0 0 1 0 0,0 1 0 0 0,-1 0 0 0 0,0 0 0 0 0,0-1-1 0 0,-1 1 1 0 0,0 0 0 0 0,0 16 0 0 0,-4 21-17 0 0,0-1-1913 0 0,5-16-2639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1839 0 0,'-1'1'12910'0'0,"-22"64"-9302"0"0,15-38-2983 0 0,1 0-1 0 0,1 1 1 0 0,-4 49-1 0 0,10-71-540 0 0,0 0 0 0 0,0 0-1 0 0,1-1 1 0 0,0 1 0 0 0,0 0 0 0 0,0-1 0 0 0,1 1-1 0 0,-1-1 1 0 0,1 1 0 0 0,1-1 0 0 0,-1 0-1 0 0,5 7 1 0 0,-5-9-32 0 0,-1-1 1 0 0,1 1-1 0 0,0-1 0 0 0,0 0 1 0 0,0 0-1 0 0,1 0 0 0 0,-1 0 1 0 0,0 0-1 0 0,1-1 0 0 0,-1 1 1 0 0,1-1-1 0 0,-1 1 0 0 0,1-1 1 0 0,0 0-1 0 0,0 0 0 0 0,0 0 1 0 0,-1 0-1 0 0,1-1 0 0 0,0 1 1 0 0,0-1-1 0 0,0 0 0 0 0,0 0 0 0 0,0 0 1 0 0,0 0-1 0 0,4-1 0 0 0,-1 0-3 0 0,-1 0 0 0 0,1-1 0 0 0,-1 0 0 0 0,0 0 0 0 0,1-1 0 0 0,-1 1 0 0 0,-1-1-1 0 0,1 0 1 0 0,0-1 0 0 0,-1 1 0 0 0,1-1 0 0 0,-1 0 0 0 0,0 0 0 0 0,0 0-1 0 0,-1 0 1 0 0,1-1 0 0 0,-1 0 0 0 0,0 1 0 0 0,0-1 0 0 0,0 0 0 0 0,-1-1 0 0 0,3-5-1 0 0,-2 0-11 0 0,1 1-1 0 0,-2-1 0 0 0,1 1 1 0 0,-1-1-1 0 0,-1 0 1 0 0,0 0-1 0 0,-1 0 0 0 0,0 0 1 0 0,0 0-1 0 0,-4-18 0 0 0,1 16-131 0 0,0 1-1 0 0,-1-1 0 0 0,0 0 1 0 0,-1 1-1 0 0,-1 0 0 0 0,0 0 1 0 0,-11-15-1 0 0,16 25 54 0 0,1 1 0 0 0,-1 0 0 0 0,0 0 0 0 0,0 0 0 0 0,0 0 0 0 0,0 0 0 0 0,0 0 0 0 0,0 0 0 0 0,0 1 0 0 0,0-1 0 0 0,0 0-1 0 0,0 0 1 0 0,-1 1 0 0 0,1-1 0 0 0,0 1 0 0 0,-1-1 0 0 0,1 1 0 0 0,0 0 0 0 0,0-1 0 0 0,-1 1 0 0 0,1 0 0 0 0,-1 0 0 0 0,1 0 0 0 0,0 0 0 0 0,-1 0 0 0 0,1 0 0 0 0,0 0 0 0 0,-3 1 0 0 0,-14 8-1738 0 0,1 5-3993 0 0,5-3-807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7 13415 0 0,'0'0'614'0'0,"1"-1"-12"0"0,3-5 842 0 0,-13 17-144 0 0,-18 27-548 0 0,2 2 0 0 0,1 1 0 0 0,-17 44 0 0 0,24-52-432 0 0,-68 149 706 0 0,-12 22-377 0 0,25-50-445 0 0,34-68-138 0 0,-71 116 0 0 0,78-151 61 0 0,-4 5-2982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18 171 5983 0 0,'0'0'464'0'0,"-2"1"-305"0"0,1-1 57 0 0,0 1 1 0 0,0-1-1 0 0,0 0 0 0 0,1 1 1 0 0,-1-1-1 0 0,0 1 1 0 0,0-1-1 0 0,0 1 0 0 0,1 0 1 0 0,-1-1-1 0 0,0 1 0 0 0,1 0 1 0 0,-1-1-1 0 0,0 1 0 0 0,1 0 1 0 0,-1 0-1 0 0,1-1 0 0 0,-1 1 1 0 0,1 0-1 0 0,0 0 0 0 0,-1 0 1 0 0,1 0-1 0 0,0 0 0 0 0,0 0 1 0 0,-1 0-1 0 0,1 0 1 0 0,0 0-1 0 0,0 0 0 0 0,0 0 1 0 0,0 0-1 0 0,0-1 0 0 0,0 1 1 0 0,1 0-1 0 0,-1 0 0 0 0,0 0 1 0 0,0 0-1 0 0,1 0 0 0 0,-1 0 1 0 0,0 0-1 0 0,1 0 0 0 0,-1-1 1 0 0,1 1-1 0 0,-1 0 0 0 0,1 0 1 0 0,0 0-1 0 0,0 0-175 0 0,1 2 149 0 0,0 0-1 0 0,1 0 0 0 0,-1 0 1 0 0,1 0-1 0 0,0-1 0 0 0,0 0 1 0 0,0 1-1 0 0,0-1 0 0 0,0 0 1 0 0,1 0-1 0 0,-1-1 0 0 0,0 1 0 0 0,1-1 1 0 0,0 0-1 0 0,-1 0 0 0 0,6 1 1 0 0,3 1 59 0 0,0-2 0 0 0,-1 1 0 0 0,1-1 0 0 0,13-2 0 0 0,3-1 170 0 0,0-1 0 0 0,0-1-1 0 0,46-15 1 0 0,78-35 669 0 0,-96 33-656 0 0,58-27 81 0 0,40-13-130 0 0,-124 51-548 0 0,1 2 0 0 0,0 0 1 0 0,36-3-1 0 0,-62 10-206 0 0,0 1-1 0 0,-1 0 1 0 0,1 0 0 0 0,0 0-1 0 0,0 0 1 0 0,0 1-1 0 0,-1 0 1 0 0,7 1 0 0 0,1 3-1327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169 540 5527 0 0,'0'0'423'0'0,"-1"1"-278"0"0,-7 6 603 0 0,0 0 0 0 0,-1-1-1 0 0,0 0 1 0 0,0 0 0 0 0,-1-1-1 0 0,0-1 1 0 0,1 1 0 0 0,-1-1 0 0 0,-1-1-1 0 0,1 0 1 0 0,0 0 0 0 0,-18 1-1 0 0,26-4-556 0 0,1 1 1 0 0,0-1-1 0 0,0 0 0 0 0,0 0 0 0 0,0-1 1 0 0,0 1-1 0 0,-1 0 0 0 0,1 0 0 0 0,0 0 0 0 0,0-1 1 0 0,0 1-1 0 0,0 0 0 0 0,0-1 0 0 0,0 1 0 0 0,0-1 1 0 0,0 0-1 0 0,0 1 0 0 0,-2-2 0 0 0,3 1-81 0 0,-1 0-1 0 0,1 1 0 0 0,0-1 0 0 0,-1 0 0 0 0,1 1 1 0 0,-1-1-1 0 0,1 0 0 0 0,0 0 0 0 0,0 1 1 0 0,-1-1-1 0 0,1 0 0 0 0,0 0 0 0 0,0 0 1 0 0,0 0-1 0 0,0 1 0 0 0,0-1 0 0 0,0 0 1 0 0,0 0-1 0 0,0 0 0 0 0,0 1 0 0 0,1-1 0 0 0,-1 0 1 0 0,0 0-1 0 0,1-1 0 0 0,5-9 146 0 0,0 0-1 0 0,0 0 0 0 0,2 1 1 0 0,-1 0-1 0 0,1 0 0 0 0,13-11 1 0 0,-5 3-68 0 0,189-199 953 0 0,-65 91-938 0 0,-107 99-299 0 0,1 3 1 0 0,53-30-1 0 0,-77 49-184 0 0,0 1 0 0 0,0 0-1 0 0,21-6 1 0 0,-26 9-1132 0 0,0 0-1 0 0,0 0 1 0 0,0 1 0 0 0,1 0-1 0 0,8 0 1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69 9007 0 0,'0'0'816'0'0,"1"1"-672"0"0,0 1 34 0 0,-1 0-1 0 0,1 1 0 0 0,0-1 0 0 0,-1 0 1 0 0,1 0-1 0 0,-1 1 0 0 0,0-1 1 0 0,0 0-1 0 0,1 0 0 0 0,-2 1 0 0 0,1-1 1 0 0,0 0-1 0 0,0 0 0 0 0,-1 1 1 0 0,1-1-1 0 0,-1 0 0 0 0,-1 4 0 0 0,-3 7 1214 0 0,-11 21-1 0 0,12-25-1250 0 0,-5 10 257 0 0,-44 101 1757 0 0,49-109-1974 0 0,1 1 1 0 0,0-1-1 0 0,0 1 1 0 0,1 0-1 0 0,1 0 1 0 0,0 0-1 0 0,1 0 0 0 0,1 19 1 0 0,-1-30-162 0 0,0-1-1 0 0,0 1 1 0 0,1 0 0 0 0,-1-1-1 0 0,0 1 1 0 0,1 0 0 0 0,-1-1 0 0 0,0 1-1 0 0,1-1 1 0 0,-1 1 0 0 0,1 0 0 0 0,-1-1-1 0 0,0 1 1 0 0,1-1 0 0 0,0 1-1 0 0,-1-1 1 0 0,1 1 0 0 0,-1-1 0 0 0,1 0-1 0 0,0 1 1 0 0,-1-1 0 0 0,1 0-1 0 0,0 1 1 0 0,-1-1 0 0 0,1 0 0 0 0,1 0-1 0 0,17 1 389 0 0,-9-4-196 0 0,1-1 0 0 0,-1 0 0 0 0,0 0 1 0 0,0-1-1 0 0,16-11 0 0 0,-2 2-21 0 0,10-7-97 0 0,0-2-1 0 0,-1-2 1 0 0,-1-1-1 0 0,-2-1 1 0 0,0-2 0 0 0,28-36-1 0 0,16-31-874 0 0,-30 29-4562 0 0,-32 48-1130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13103 0 0,'6'12'633'0'0,"1"0"-1"0"0,0 0 0 0 0,1-1 0 0 0,0 0 1 0 0,15 14-1 0 0,-18-21-316 0 0,-1 0 0 0 0,1-1 0 0 0,0 1-1 0 0,0-1 1 0 0,0 0 0 0 0,0-1 0 0 0,0 1 0 0 0,1-1 0 0 0,-1 0 0 0 0,1-1 0 0 0,-1 1 0 0 0,1-1-1 0 0,0 0 1 0 0,0 0 0 0 0,9-1 0 0 0,1 0 9 0 0,1-2 1 0 0,-1 0-1 0 0,0-1 0 0 0,0 0 0 0 0,0-1 1 0 0,-1-1-1 0 0,1-1 0 0 0,17-8 0 0 0,-15 4-243 0 0,0 0 0 0 0,-1 0 0 0 0,0-2 0 0 0,-1 0 0 0 0,0-1 0 0 0,16-18 0 0 0,-2-4-61 0 0,-27 32-71 0 0,-1-1-1 0 0,1 0 1 0 0,-1 0 0 0 0,0 0-1 0 0,0 0 1 0 0,0 0-1 0 0,2-8 1 0 0,-4 11 20 0 0,0 1 0 0 0,0 0 0 0 0,0-1 0 0 0,0 1 0 0 0,0 0 0 0 0,0-1 0 0 0,0 1 0 0 0,0 0 0 0 0,0-1 0 0 0,0 1 0 0 0,0-1 0 0 0,0 1 0 0 0,0 0 0 0 0,0-1 0 0 0,0 1 0 0 0,0 0 0 0 0,0-1 0 0 0,0 1 0 0 0,0 0 0 0 0,0-1 0 0 0,-1 1 0 0 0,1 0 0 0 0,0-1 0 0 0,0 1 0 0 0,0 0 0 0 0,-1 0 0 0 0,1-1 0 0 0,0 1 0 0 0,0 0 0 0 0,-1 0 0 0 0,1-1 0 0 0,-1 1 0 0 0,0 0-18 0 0,0 0-1 0 0,1-1 1 0 0,-1 1 0 0 0,0 0 0 0 0,0 0 0 0 0,0 0-1 0 0,0 0 1 0 0,0 1 0 0 0,0-1 0 0 0,0 0-1 0 0,0 0 1 0 0,-1 1 0 0 0,-25 12-886 0 0,3 3 863 0 0,2 0-1 0 0,-1 2 1 0 0,2 0-1 0 0,0 2 1 0 0,2 0 0 0 0,0 1-1 0 0,1 1 1 0 0,1 0-1 0 0,1 2 1 0 0,1 0-1 0 0,1 0 1 0 0,1 2 0 0 0,-11 32-1 0 0,21-50 93 0 0,1 1 0 0 0,0 0 1 0 0,0 1-1 0 0,1-1 0 0 0,0 0 0 0 0,1 0 0 0 0,-1 1 0 0 0,2-1 1 0 0,0 0-1 0 0,0 0 0 0 0,3 13 0 0 0,-2-17-26 0 0,-1 0-1 0 0,1 0 1 0 0,0-1 0 0 0,0 1 0 0 0,0 0-1 0 0,1-1 1 0 0,0 0 0 0 0,0 0-1 0 0,0 0 1 0 0,0 0 0 0 0,1 0-1 0 0,-1 0 1 0 0,1-1 0 0 0,0 0 0 0 0,0 0-1 0 0,0 0 1 0 0,1 0 0 0 0,-1 0-1 0 0,1-1 1 0 0,-1 0 0 0 0,1 0-1 0 0,6 2 1 0 0,9-1-1323 0 0,-1-3-3422 0 0,3-1-1944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40 13359 0 0,'0'0'1210'0'0,"0"-8"1022"0"0,-2 5-2095 0 0,0 0 0 0 0,1 0 1 0 0,-1 0-1 0 0,0 1 1 0 0,0-1-1 0 0,0 1 0 0 0,-1 0 1 0 0,1 0-1 0 0,-4-3 1 0 0,5 4-130 0 0,-1 1 0 0 0,1-1 1 0 0,-1 1-1 0 0,1-1 0 0 0,-1 1 1 0 0,0 0-1 0 0,1-1 1 0 0,-1 1-1 0 0,1 0 0 0 0,-1 0 1 0 0,0 0-1 0 0,1 0 1 0 0,-1 1-1 0 0,1-1 0 0 0,-1 0 1 0 0,1 1-1 0 0,-1-1 1 0 0,0 1-1 0 0,1-1 0 0 0,0 1 1 0 0,-4 1-1 0 0,-8 5 94 0 0,-1 0 1 0 0,1 1-1 0 0,1 1 0 0 0,-1 0 0 0 0,1 0 0 0 0,1 1 0 0 0,0 1 0 0 0,0 0 1 0 0,1 0-1 0 0,1 1 0 0 0,-1 0 0 0 0,2 1 0 0 0,0 0 0 0 0,1 0 0 0 0,0 1 1 0 0,1 0-1 0 0,-6 20 0 0 0,10-29-62 0 0,1 0-1 0 0,1 0 1 0 0,-1 0 0 0 0,1 0-1 0 0,0 0 1 0 0,0 0 0 0 0,0 0 0 0 0,0-1-1 0 0,1 1 1 0 0,0 0 0 0 0,3 8-1 0 0,-4-11-7 0 0,1 0 0 0 0,0 0-1 0 0,0 0 1 0 0,0-1 0 0 0,0 1-1 0 0,0 0 1 0 0,0 0 0 0 0,0-1-1 0 0,0 1 1 0 0,1-1 0 0 0,-1 1-1 0 0,0-1 1 0 0,1 0 0 0 0,0 1-1 0 0,-1-1 1 0 0,1 0-1 0 0,0 0 1 0 0,-1 0 0 0 0,1 0-1 0 0,0 0 1 0 0,0-1 0 0 0,0 1-1 0 0,0-1 1 0 0,0 1 0 0 0,0-1-1 0 0,0 1 1 0 0,0-1 0 0 0,0 0-1 0 0,0 0 1 0 0,0 0-1 0 0,2-1 1 0 0,3 0 29 0 0,1 0 0 0 0,-1-1 0 0 0,0 0 0 0 0,0 0 1 0 0,0-1-1 0 0,0 1 0 0 0,-1-2 0 0 0,1 1 0 0 0,-1-1 0 0 0,0 0 0 0 0,0 0 0 0 0,0-1 0 0 0,0 1 0 0 0,-1-1 0 0 0,0-1 0 0 0,0 1 0 0 0,0-1 0 0 0,-1 0 1 0 0,0 0-1 0 0,0 0 0 0 0,0 0 0 0 0,-1-1 0 0 0,0 0 0 0 0,0 1 0 0 0,-1-1 0 0 0,1 0 0 0 0,-2 0 0 0 0,1-1 0 0 0,-1 1 0 0 0,1-11 0 0 0,-3 7-182 0 0,0 0-1 0 0,-1-1 0 0 0,0 1 0 0 0,0 0 0 0 0,-2 0 0 0 0,1 0 0 0 0,-1 1 0 0 0,-1-1 0 0 0,0 1 0 0 0,-7-12 0 0 0,8 10-126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5983 0 0,'0'0'464'0'0,"-15"6"2478"0"0,-2 10 4255 0 0,4 4-3961 0 0,-7 27-2183 0 0,15-32-509 0 0,-27 68-318 0 0,-75 188 1065 0 0,-18-10-476 0 0,-4-55-1640 0 0,118-190 761 0 0,10-15-327 0 0,1-19-15193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1375 0 0,'20'-32'291'0'0,"33"-43"-1"0"0,31-24 5418 0 0,-69 83-4113 0 0,91-95 3492 0 0,-71 80-3992 0 0,1 1-1 0 0,77-48 1 0 0,-98 68-731 0 0,1 2 0 0 0,0 0-1 0 0,1 1 1 0 0,-1 1 0 0 0,1 0 0 0 0,30-5 0 0 0,-41 10-210 0 0,0 0 1 0 0,1 1 0 0 0,-1 0-1 0 0,0 0 1 0 0,0 0 0 0 0,1 1-1 0 0,-1 0 1 0 0,0 1 0 0 0,10 2-1 0 0,-11-2-73 0 0,-1 0 1 0 0,0 1-1 0 0,1-1 0 0 0,-1 1 0 0 0,0 0 1 0 0,0 0-1 0 0,-1 0 0 0 0,1 0 0 0 0,-1 1 1 0 0,1-1-1 0 0,-1 1 0 0 0,0 0 0 0 0,4 8 0 0 0,-3-3-17 0 0,0-1 0 0 0,-1 1 0 0 0,0 0 0 0 0,0 0 0 0 0,-1 0-1 0 0,-1 0 1 0 0,1 1 0 0 0,-1-1 0 0 0,-1 0 0 0 0,0 1 0 0 0,0-1 0 0 0,-1 1-1 0 0,0-1 1 0 0,-4 15 0 0 0,-1 3 19 0 0,-2-1-1 0 0,-1 0 1 0 0,-22 43-1 0 0,16-40-41 0 0,-1-2-1 0 0,-1 0 0 0 0,-1-1 0 0 0,-1 0 0 0 0,-24 22 0 0 0,24-29-47 0 0,-1 0 0 0 0,-1-1 0 0 0,0-2 0 0 0,-1 0 0 0 0,-1-1 0 0 0,-31 15 0 0 0,40-24-29 0 0,0-1-1 0 0,0 1 0 0 0,-1-2 0 0 0,0 0 0 0 0,1-1 0 0 0,-26 2 1 0 0,34-5-37 0 0,1 0 0 0 0,0 0 0 0 0,-1 0 1 0 0,1-1-1 0 0,-1 0 0 0 0,1 0 1 0 0,0-1-1 0 0,-1 1 0 0 0,-7-5 0 0 0,10 5-38 0 0,0-1 0 0 0,0 0 0 0 0,0 0 0 0 0,1 0 0 0 0,-1 0 0 0 0,1-1 0 0 0,-1 1 0 0 0,1-1 0 0 0,0 0 0 0 0,0 1 0 0 0,0-1 0 0 0,0 0 0 0 0,1 0 0 0 0,-1 0 0 0 0,1 0 1 0 0,-2-6-1 0 0,2 6-25 0 0,0 1 1 0 0,1-1 0 0 0,0 1-1 0 0,-1-1 1 0 0,1 0 0 0 0,0 1-1 0 0,1-1 1 0 0,-1 1 0 0 0,0-1-1 0 0,1 0 1 0 0,-1 1 0 0 0,1-1-1 0 0,0 1 1 0 0,0-1 0 0 0,1-1-1 0 0,14-23-5365 0 0,-2 9-462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202 577 11975 0 0,'0'0'1083'0'0,"0"-1"-891"0"0,-1-2-91 0 0,0 1-1 0 0,0 0 1 0 0,0-1 0 0 0,0 1-1 0 0,0 0 1 0 0,0 0 0 0 0,0 0 0 0 0,-1 0-1 0 0,1 0 1 0 0,-1 1 0 0 0,0-1-1 0 0,0 0 1 0 0,1 1 0 0 0,-1-1-1 0 0,0 1 1 0 0,-3-2 0 0 0,-7-4 2181 0 0,-21-10 1 0 0,14 8-1641 0 0,7 3-377 0 0,1 0 0 0 0,0-1 1 0 0,0 0-1 0 0,0-1 1 0 0,-18-17-1 0 0,27 22-196 0 0,-1 0 1 0 0,1 0-1 0 0,-1 0 0 0 0,1 0 0 0 0,0-1 1 0 0,0 1-1 0 0,1-1 0 0 0,-1 1 0 0 0,1-1 1 0 0,-1 0-1 0 0,1 0 0 0 0,0 1 0 0 0,1-1 1 0 0,-1 0-1 0 0,1 0 0 0 0,-1 0 0 0 0,1 0 1 0 0,0 0-1 0 0,1 0 0 0 0,-1 0 0 0 0,1 0 1 0 0,0 0-1 0 0,2-6 0 0 0,2-3 2 0 0,0 0-1 0 0,1 0 1 0 0,1 0-1 0 0,0 1 1 0 0,17-20-1 0 0,50-52-223 0 0,-74 83 151 0 0,23-22-200 0 0,1 0-1 0 0,2 1 1 0 0,30-20-1 0 0,-43 33-371 0 0,1 1 1 0 0,0 0-1 0 0,0 1 0 0 0,1 0 1 0 0,0 2-1 0 0,0-1 0 0 0,1 2 1 0 0,23-4-1 0 0,-19 6-729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80 5983 0 0,'-13'0'1059'0'0,"0"2"0"0"0,1-1-1 0 0,-1 2 1 0 0,1-1-1 0 0,-1 2 1 0 0,1-1-1 0 0,0 2 1 0 0,-19 9-1 0 0,16-6 420 0 0,1 1-1 0 0,-27 19 0 0 0,3 9-1620 0 0,31-29 314 0 0,0 1 0 0 0,1-1 1 0 0,0 1-1 0 0,0 1 0 0 0,1-1 0 0 0,0 1 0 0 0,-5 16 0 0 0,9-22-131 0 0,0 0 0 0 0,0 0-1 0 0,0 1 1 0 0,1-1 0 0 0,-1 0 0 0 0,1 0-1 0 0,0 1 1 0 0,0-1 0 0 0,2 8 0 0 0,-1-9-18 0 0,0-1 1 0 0,0 1 0 0 0,0 0-1 0 0,0-1 1 0 0,0 1 0 0 0,1-1-1 0 0,-1 0 1 0 0,1 1 0 0 0,0-1-1 0 0,0 0 1 0 0,-1 0 0 0 0,1 0-1 0 0,1 0 1 0 0,-1 0 0 0 0,0 0-1 0 0,3 1 1 0 0,0-1 23 0 0,-1 0-1 0 0,0 0 1 0 0,1-1-1 0 0,-1 0 1 0 0,1 0-1 0 0,-1 0 0 0 0,1 0 1 0 0,0 0-1 0 0,-1-1 1 0 0,1 0-1 0 0,0 0 1 0 0,0-1-1 0 0,-1 1 1 0 0,1-1-1 0 0,-1 0 1 0 0,7-2-1 0 0,8-3 158 0 0,-1 0 1 0 0,27-14-1 0 0,-28 11-175 0 0,0 0 0 0 0,-1-1 0 0 0,0 0 0 0 0,-1-1 0 0 0,0-1 0 0 0,18-19 0 0 0,-27 25-38 0 0,0-1-1 0 0,0 0 0 0 0,-1 0 1 0 0,0-1-1 0 0,0 0 0 0 0,-1 0 0 0 0,0 0 1 0 0,0 0-1 0 0,-1 0 0 0 0,0-1 1 0 0,-1 0-1 0 0,0 1 0 0 0,0-1 1 0 0,-1 0-1 0 0,1-14 0 0 0,-2 19-136 0 0,0 0-1 0 0,-1 1 1 0 0,1-1-1 0 0,-1 0 1 0 0,1 0-1 0 0,-1 0 1 0 0,0 0-1 0 0,-1 1 1 0 0,1-1-1 0 0,-1 0 1 0 0,0 1-1 0 0,1-1 1 0 0,-1 1-1 0 0,-1 0 1 0 0,1 0-1 0 0,0 0 1 0 0,-1 0-1 0 0,0 0 1 0 0,0 0-1 0 0,-5-3 1 0 0,-1 0-1060 0 0,-1 0-1 0 0,0 1 1 0 0,-1 0 0 0 0,1 1-1 0 0,-21-6 1 0 0,24 7-3716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15407 0 0,'1'17'270'0'0,"0"0"-1"0"0,-1 1 1 0 0,-2-1-1 0 0,1 0 1 0 0,-2 1-1 0 0,-6 21 1 0 0,5-22 162 0 0,-12 51 964 0 0,-37 98 0 0 0,-43 59-855 0 0,62-161-128 0 0,-68 96 0 0 0,69-110-339 0 0,29-44-582 0 0,6-7-756 0 0,9-11-1977 0 0,-7 7 2068 0 0,17-17-1033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6447 0 0,'16'-73'1520'0'0,"-10"55"113"0"0,0 0 0 0 0,1 0 0 0 0,16-28 0 0 0,-15 34-808 0 0,-1 0-1 0 0,2 1 0 0 0,-1 0 0 0 0,1 1 0 0 0,19-17 0 0 0,-18 19-1149 0 0,0 0 0 0 0,1 1 0 0 0,21-11-1 0 0,-16 10 595 0 0,1 1 0 0 0,0 1 0 0 0,0 0 0 0 0,0 2 0 0 0,1 0-1 0 0,0 0 1 0 0,20 0 0 0 0,-30 3-132 0 0,-1 1 1 0 0,1 0-1 0 0,-1 1 0 0 0,0-1 0 0 0,1 2 1 0 0,-1-1-1 0 0,0 1 0 0 0,1 0 0 0 0,-1 0 1 0 0,0 1-1 0 0,0 0 0 0 0,-1 0 0 0 0,1 0 1 0 0,-1 1-1 0 0,1 0 0 0 0,-1 1 0 0 0,-1-1 1 0 0,1 1-1 0 0,8 10 0 0 0,-7-7-19 0 0,-1 1 0 0 0,0 0 0 0 0,-1 0 0 0 0,0 0 0 0 0,-1 1 1 0 0,1 0-1 0 0,-2 0 0 0 0,0 0 0 0 0,0 0 0 0 0,-1 0 0 0 0,0 1 0 0 0,0-1 0 0 0,-1 12 0 0 0,-1-14-91 0 0,0 0 0 0 0,0 0 0 0 0,-1 0 1 0 0,0 1-1 0 0,-1-2 0 0 0,0 1 0 0 0,0 0 0 0 0,-1 0 0 0 0,1-1 0 0 0,-2 1 1 0 0,1-1-1 0 0,-1 0 0 0 0,0 0 0 0 0,-1 0 0 0 0,0-1 0 0 0,0 1 0 0 0,-9 8 0 0 0,-1-2-2 0 0,0-1-1 0 0,-1-1 1 0 0,-1-1-1 0 0,0 0 1 0 0,0-1-1 0 0,-35 12 0 0 0,18-9-65 0 0,0-3 0 0 0,-68 10 0 0 0,91-17-26 0 0,0-1-1 0 0,0-1 0 0 0,0 0 0 0 0,0 0 1 0 0,-16-3-1 0 0,23 2-81 0 0,0 0-1 0 0,0 0 1 0 0,0 0 0 0 0,0 0 0 0 0,0-1-1 0 0,1 0 1 0 0,-1 0 0 0 0,0 0 0 0 0,1 0-1 0 0,-1 0 1 0 0,1-1 0 0 0,0 0-1 0 0,0 1 1 0 0,0-1 0 0 0,0 0 0 0 0,1 0-1 0 0,-5-7 1 0 0,-1-7-1571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233 106 8287 0 0,'-3'-4'122'0'0,"-3"-7"512"0"0,-15 7-486 0 0,17 4 179 0 0,0 1 0 0 0,0-1-1 0 0,0 1 1 0 0,0 0 0 0 0,1 0-1 0 0,-1 0 1 0 0,0 0 0 0 0,0 1 0 0 0,1-1-1 0 0,-1 1 1 0 0,-5 3 0 0 0,0 2 1016 0 0,-1-1 0 0 0,-13 14 1 0 0,11-8-1126 0 0,1 1 0 0 0,0-1 0 0 0,1 2 0 0 0,0-1 1 0 0,1 2-1 0 0,-12 25 0 0 0,16-30-104 0 0,1 0 0 0 0,0 1 0 0 0,1-1 1 0 0,0 1-1 0 0,1 0 0 0 0,0 0 0 0 0,1 0 0 0 0,0 0 1 0 0,0 0-1 0 0,1 0 0 0 0,2 13 0 0 0,-2-22-107 0 0,1 1 0 0 0,-1-1-1 0 0,1 1 1 0 0,0-1 0 0 0,0 1 0 0 0,-1-1-1 0 0,2 1 1 0 0,-1-1 0 0 0,0 0 0 0 0,0 0-1 0 0,1 1 1 0 0,-1-1 0 0 0,1 0 0 0 0,0 0-1 0 0,0-1 1 0 0,-1 1 0 0 0,1 0 0 0 0,0 0-1 0 0,1-1 1 0 0,2 3 0 0 0,-1-3 15 0 0,0 1-1 0 0,0-1 1 0 0,0 0 0 0 0,0 0-1 0 0,0 0 1 0 0,0-1 0 0 0,1 1 0 0 0,-1-1-1 0 0,0 0 1 0 0,0 0 0 0 0,0-1-1 0 0,6 0 1 0 0,7-3 63 0 0,0-1 0 0 0,-1 0 0 0 0,0-1 0 0 0,0-1 0 0 0,0 0 0 0 0,0-1 0 0 0,17-13 0 0 0,-23 14-65 0 0,0 0 0 0 0,-1-1 0 0 0,1 0-1 0 0,-2 0 1 0 0,10-12 0 0 0,-15 16 9 0 0,-1 1 0 0 0,1-1 0 0 0,-1 1 0 0 0,0-1 0 0 0,0 0 0 0 0,0 0 0 0 0,-1 0 0 0 0,1 0 0 0 0,-1 0 0 0 0,0 0 0 0 0,-1-1 0 0 0,1 1 0 0 0,0 0 0 0 0,-1 0 0 0 0,0-1 0 0 0,0 1 0 0 0,-1 0 0 0 0,0-6 0 0 0,-2 0 79 0 0,0 0 0 0 0,0 1 1 0 0,-1-1-1 0 0,0 1 0 0 0,-1 0 1 0 0,0 0-1 0 0,-1 1 1 0 0,-10-15-1 0 0,-8-3-1 0 0,-30-28 0 0 0,47 47-107 0 0,-4-3-153 0 0,-1 0 0 0 0,-21-14 0 0 0,27 20-633 0 0,0 1 1 0 0,0 0 0 0 0,0 0 0 0 0,-12-3 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27 718 6911 0 0,'2'10'16629'0'0,"-3"-10"-16544"0"0,0 0-1 0 0,0 0 0 0 0,1-1 0 0 0,-1 1 0 0 0,0 0 0 0 0,0-1 0 0 0,0 1 0 0 0,1-1 0 0 0,-1 1 0 0 0,0-1 0 0 0,1 1 0 0 0,-1-1 0 0 0,0 1 0 0 0,1-1 0 0 0,-1 0 0 0 0,1 1 0 0 0,-1-1 0 0 0,1 0 0 0 0,-1 0 0 0 0,0-1 0 0 0,-8-18 642 0 0,8 17-582 0 0,0 0-65 0 0,0-1 0 0 0,1 1 0 0 0,-1-1 1 0 0,1 0-1 0 0,0 1 0 0 0,0-1 0 0 0,0 0 0 0 0,0 1 0 0 0,1-1 0 0 0,-1 1 1 0 0,1-1-1 0 0,0 0 0 0 0,0 1 0 0 0,1-1 0 0 0,-1 1 0 0 0,1 0 0 0 0,-1-1 0 0 0,4-3 1 0 0,4-8 70 0 0,1 1 0 0 0,17-20 0 0 0,-24 32-125 0 0,72-82 34 0 0,4 3 0 0 0,148-116 0 0 0,-166 148-1944 0 0,72-74-1 0 0,-113 101 389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37 7367 0 0,'3'-7'667'0'0,"9"-23"12482"0"0,-12 32-12667 0 0,0 4-367 0 0,0-1 0 0 0,0 1 0 0 0,-1-1 0 0 0,0 0 0 0 0,0 1 0 0 0,-1-1 0 0 0,-2 8 0 0 0,-2 8 83 0 0,-5 16 170 0 0,-2-1-1 0 0,-19 40 1 0 0,11-29-39 0 0,-129 260 992 0 0,13-32-846 0 0,132-264-472 0 0,-50 119-4 0 0,43-97-6 0 0,-15 67 0 0 0,25-92-187 0 0,1 0 1 0 0,0 0-1 0 0,0 0 0 0 0,1 0 0 0 0,1 13 0 0 0,-1-20-460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60 105 4143 0 0,'-14'0'330'0'0,"-14"0"733"0"0,10 4 12831 0 0,41 5-11164 0 0,-1-6-2074 0 0,0-2-1 0 0,1 0 1 0 0,-1-2-1 0 0,43-6 0 0 0,-32 4-376 0 0,96-12 243 0 0,135-33-1 0 0,-166 22-1413 0 0,-42 10-7134 0 0,-32 10 336 0 0</inkml:trace>
  <inkml:trace contextRef="#ctx0" brushRef="#br0" timeOffset="1">929 99 15951 0 0,'0'0'730'0'0,"0"1"-14"0"0,0 11-26 0 0,-2 1 0 0 0,1-1 0 0 0,-1 0 0 0 0,-1 0 0 0 0,-6 18 0 0 0,-29 59 4050 0 0,18-46-4638 0 0,-46 98-238 0 0,65-139-227 0 0,-1 3 257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13503 0 0,'0'0'1224'0'0,"2"1"-888"0"0,0 2-142 0 0,1 0-1 0 0,-1-1 1 0 0,1 1-1 0 0,-1 0 1 0 0,0 0-1 0 0,0 1 1 0 0,0-1-1 0 0,0 0 1 0 0,-1 1-1 0 0,1-1 1 0 0,-1 1 0 0 0,0-1-1 0 0,0 1 1 0 0,0 0-1 0 0,-1-1 1 0 0,1 1-1 0 0,-1 0 1 0 0,0-1-1 0 0,0 1 1 0 0,0 0-1 0 0,-1 0 1 0 0,0 6-1 0 0,-3 7 173 0 0,-1 0 0 0 0,0-1 0 0 0,-12 27 1 0 0,16-41-340 0 0,-28 58 442 0 0,-2 0 0 0 0,-72 100-1 0 0,-79 137-307 0 0,149-240-151 0 0,27-49-437 0 0,4-5 27 0 0,1-1-1 0 0,-1 1 0 0 0,0 0 0 0 0,1-1 0 0 0,0 1 1 0 0,0 0-1 0 0,0 0 0 0 0,0 0 0 0 0,-1 5 1 0 0,4-10-1799 0 0,12-6-16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3679 0 0,'-12'-12'10944'0'0,"4"10"-9648"0"0,5 11-1296 0 0,-2-1 0 0 0,1 0-80 0 0,1 2-6264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16871 0 0,'0'0'1528'0'0,"-1"1"-1254"0"0,-21 17-70 0 0,-21 23 0 0 0,18-16-4 0 0,-10 8-68 0 0,-64 63 734 0 0,77-71-408 0 0,1 0 1 0 0,-21 31 0 0 0,37-49-283 0 0,1 0-1 0 0,0 0 0 0 0,1 0 1 0 0,0 0-1 0 0,-5 14 1 0 0,8-19-141 0 0,0-1 0 0 0,-1 1 0 0 0,1-1 0 0 0,0 1 0 0 0,0-1 1 0 0,-1 0-1 0 0,1 1 0 0 0,0-1 0 0 0,0 1 0 0 0,1-1 0 0 0,-1 1 1 0 0,0-1-1 0 0,0 1 0 0 0,1-1 0 0 0,-1 0 0 0 0,1 1 0 0 0,-1-1 1 0 0,1 0-1 0 0,0 1 0 0 0,-1-1 0 0 0,1 0 0 0 0,0 0 0 0 0,0 1 1 0 0,0-1-1 0 0,0 0 0 0 0,0 0 0 0 0,0 0 0 0 0,0 0 0 0 0,1 0 1 0 0,-1-1-1 0 0,0 1 0 0 0,0 0 0 0 0,1 0 0 0 0,-1-1 0 0 0,0 1 1 0 0,1-1-1 0 0,-1 1 0 0 0,3 0 0 0 0,1-1 11 0 0,1 1 1 0 0,-1 0-1 0 0,1-1 0 0 0,-1 0 0 0 0,0 0 0 0 0,1-1 1 0 0,7-1-1 0 0,37-11 135 0 0,-47 12-172 0 0,17-5 55 0 0,0-1 0 0 0,0-1 0 0 0,-1-1 0 0 0,-1-1 0 0 0,31-20 0 0 0,-41 24-26 0 0,-1-1 1 0 0,1 0-1 0 0,-2 0 0 0 0,1-1 0 0 0,-1 1 0 0 0,0-2 1 0 0,0 1-1 0 0,-1 0 0 0 0,-1-1 0 0 0,1 0 0 0 0,-1 0 1 0 0,-1-1-1 0 0,0 1 0 0 0,0-1 0 0 0,2-10 1 0 0,-4 8-138 0 0,1 0 1 0 0,-1 1 0 0 0,-1-1 0 0 0,0 0-1 0 0,-1 0 1 0 0,0 1 0 0 0,-1-1 0 0 0,0 1 0 0 0,-1-1-1 0 0,-1 1 1 0 0,1 0 0 0 0,-9-17 0 0 0,3 14-1852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1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5063 0 0,'0'0'832'0'0,"5"10"7215"0"0,-4-10-7847 0 0,-1 1 0 0 0,0-1 1 0 0,1 1-1 0 0,-1-1 0 0 0,0 1 0 0 0,1-1 0 0 0,-1 1 1 0 0,1-1-1 0 0,-1 0 0 0 0,1 1 0 0 0,-1-1 0 0 0,1 1 1 0 0,-1-1-1 0 0,1 0 0 0 0,-1 0 0 0 0,1 1 1 0 0,-1-1-1 0 0,1 0 0 0 0,-1 0 0 0 0,1 0 0 0 0,0 1 1 0 0,-1-1-1 0 0,1 0 0 0 0,0 0 0 0 0,-1 0 0 0 0,1 0 1 0 0,0 0-1 0 0,1-1-1 0 0,-1 1 0 0 0,1-1 0 0 0,-1 1 0 0 0,1-1 0 0 0,-1 0 0 0 0,0 1 0 0 0,1-1 0 0 0,-1 0 0 0 0,0 0 1 0 0,3-2-1 0 0,2-4 268 0 0,1 0 1 0 0,9-14 0 0 0,-13 18-2 0 0,8-12 58 0 0,58-76 1996 0 0,-53 73-2097 0 0,0 1-1 0 0,35-28 1 0 0,-21 22-339 0 0,2 2 0 0 0,1 0 0 0 0,1 3 0 0 0,0 1 0 0 0,73-25 0 0 0,-103 40-84 0 0,0 1 0 0 0,1 0 0 0 0,0 0 0 0 0,-1 0 0 0 0,1 1 0 0 0,0-1 0 0 0,-1 1 0 0 0,1 1 0 0 0,0-1 0 0 0,-1 0 0 0 0,1 1 0 0 0,4 1 0 0 0,-7-1 0 0 0,0 0 0 0 0,1 0 0 0 0,-1 0 0 0 0,0 0 0 0 0,0 0 0 0 0,0 0 0 0 0,0 1 0 0 0,-1-1 0 0 0,1 1 0 0 0,0-1 0 0 0,-1 1 0 0 0,1 0 0 0 0,-1 0 0 0 0,1 0 0 0 0,-1 0 0 0 0,0 0 0 0 0,0 0 0 0 0,0 0 0 0 0,0 0 0 0 0,0 0 0 0 0,0 0 0 0 0,0 1 0 0 0,-1-1 0 0 0,1 0 0 0 0,-1 3 0 0 0,1 3-3 0 0,-1 0 1 0 0,0-1-1 0 0,0 1 1 0 0,-1 0-1 0 0,0-1 0 0 0,-1 1 1 0 0,0 0-1 0 0,0-1 1 0 0,-3 8-1 0 0,-6 12-15 0 0,-15 26 1 0 0,16-33 14 0 0,-1 1 3 0 0,1 0 0 0 0,1 0 0 0 0,1 0 0 0 0,-8 37 0 0 0,15-52 0 0 0,0 1 0 0 0,0 0 0 0 0,1-1 0 0 0,0 1 0 0 0,0 0 0 0 0,0 0 0 0 0,1-1 0 0 0,0 1 0 0 0,0 0 0 0 0,1-1 0 0 0,0 1 0 0 0,0-1 0 0 0,0 0 0 0 0,1 0 0 0 0,0 0 0 0 0,0 0 0 0 0,1 0 0 0 0,0 0 0 0 0,0-1 0 0 0,6 7 0 0 0,-3-5-150 0 0,1-1 0 0 0,-1 0 0 0 0,2 0 1 0 0,-1 0-1 0 0,1-1 0 0 0,-1 0 0 0 0,1-1 0 0 0,1 0 0 0 0,-1 0 0 0 0,1-1 1 0 0,-1-1-1 0 0,1 1 0 0 0,0-1 0 0 0,0-1 0 0 0,0 0 0 0 0,0 0 0 0 0,0-1 1 0 0,0 0-1 0 0,12-3 0 0 0,-10 2-933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45 9991 0 0,'0'0'456'0'0,"1"-1"-8"0"0,5-12 4126 0 0,-17 16 316 0 0,7-1-6375 0 0,-12 4 1574 0 0,1 1 1 0 0,0 1-1 0 0,1 1 1 0 0,-22 16-1 0 0,-50 48-81 0 0,65-54-2 0 0,10-9 17 0 0,0 1 0 0 0,1 0 0 0 0,-10 13 0 0 0,18-20 17 0 0,-1-1 0 0 0,1 1 0 0 0,0 0-1 0 0,0-1 1 0 0,0 1 0 0 0,0 0 0 0 0,1 0-1 0 0,-1 0 1 0 0,1 1 0 0 0,0-1-1 0 0,1 0 1 0 0,-1 0 0 0 0,1 1 0 0 0,-1-1-1 0 0,2 5 1 0 0,-1-8-12 0 0,0 1 0 0 0,1-1 0 0 0,-1 1 0 0 0,1-1 0 0 0,0 0 0 0 0,0 1 0 0 0,-1-1 0 0 0,1 0 0 0 0,0 1 0 0 0,0-1 0 0 0,0 0 0 0 0,0 0 0 0 0,0 0 0 0 0,1 0 0 0 0,-1 0 0 0 0,0 0 0 0 0,0 0 0 0 0,1 0 0 0 0,-1 0 0 0 0,0-1 0 0 0,1 1 0 0 0,-1 0 0 0 0,4 0 0 0 0,0 0 41 0 0,0 1 0 0 0,0-1 0 0 0,1 0 1 0 0,-1-1-1 0 0,7 1 0 0 0,3-2 48 0 0,-1-1 1 0 0,1 0-1 0 0,-1 0 0 0 0,0-2 1 0 0,26-8-1 0 0,68-36 202 0 0,-89 39-293 0 0,5-2-83 0 0,43-28-1 0 0,-61 35 3 0 0,1-1 0 0 0,-1 0 0 0 0,0 0 0 0 0,0-1-1 0 0,-1 0 1 0 0,0 0 0 0 0,0 0 0 0 0,0-1 0 0 0,-1 1-1 0 0,0-1 1 0 0,4-7 0 0 0,-7 12 18 0 0,-1-1-1 0 0,1 1 1 0 0,0 0 0 0 0,0 0 0 0 0,-1-1 0 0 0,0 1 0 0 0,1-1-1 0 0,-1 1 1 0 0,0 0 0 0 0,0-1 0 0 0,0 1 0 0 0,0 0 0 0 0,-1-1-1 0 0,1 1 1 0 0,-1 0 0 0 0,1-1 0 0 0,-1 1 0 0 0,0 0-1 0 0,-1-3 1 0 0,0 2-44 0 0,0 1-1 0 0,0-1 1 0 0,0 0-1 0 0,0 1 0 0 0,0 0 1 0 0,-1-1-1 0 0,1 1 1 0 0,-1 0-1 0 0,0 0 1 0 0,0 1-1 0 0,1-1 0 0 0,-7-2 1 0 0,-20-9-1545 0 0,0 2-1 0 0,-43-12 1 0 0,39 17-762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452 600 10591 0 0,'0'0'488'0'0,"1"-2"-12"0"0,3-3 4087 0 0,15-20-2643 0 0,58-68-68 0 0,20-28-1579 0 0,-81 99-274 0 0,-2 0 0 0 0,-1-1 0 0 0,20-46 0 0 0,-24 44-108 0 0,11-41 1 0 0,-18 58-15 0 0,-1 0 1 0 0,0 0 0 0 0,0 0 0 0 0,-1 0-1 0 0,0-1 1 0 0,0 1 0 0 0,-1 0 0 0 0,0 0-1 0 0,-3-12 1 0 0,4 18 58 0 0,-1 0 0 0 0,1 0 1 0 0,-1 0-1 0 0,0 1 0 0 0,0-1 0 0 0,0 0 0 0 0,0 1 0 0 0,0-1 0 0 0,0 0 1 0 0,0 1-1 0 0,0 0 0 0 0,-1-1 0 0 0,1 1 0 0 0,-1 0 0 0 0,1-1 0 0 0,-1 1 1 0 0,1 0-1 0 0,-1 0 0 0 0,-2-1 0 0 0,1 1 5 0 0,1 1-1 0 0,-1-1 1 0 0,0 1-1 0 0,1-1 1 0 0,-1 1-1 0 0,0 0 1 0 0,1 0 0 0 0,-1 0-1 0 0,0 1 1 0 0,0-1-1 0 0,1 1 1 0 0,-4 0 0 0 0,-6 3-21 0 0,1 1 0 0 0,-1 0 1 0 0,1 1-1 0 0,-17 11 0 0 0,12-6 157 0 0,1 1 1 0 0,1 0-1 0 0,0 1 0 0 0,1 0 0 0 0,-23 30 1 0 0,-47 84 560 0 0,66-99-492 0 0,16-28-141 0 0,-58 104 539 0 0,53-89-465 0 0,-1 0 0 0 0,2 1 0 0 0,0-1 0 0 0,1 1 0 0 0,-4 21 0 0 0,6-6 75 0 0,1 0 0 0 0,2 0-1 0 0,5 37 1 0 0,0 37 151 0 0,-6-89-277 0 0,-1 0 1 0 0,0 0-1 0 0,-2 1 0 0 0,-5 22 0 0 0,1-19-15 0 0,-1-1 1 0 0,0 1-1 0 0,-1-2 0 0 0,-1 1 0 0 0,-1-1 1 0 0,-17 21-1 0 0,-88 94-58 0 0,76-90-16 0 0,-33 36-866 0 0,72-78 506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16583 0 0,'0'0'3452'0'0,"2"0"-2550"0"0,42-3-237 0 0,1-1 0 0 0,-1-3 0 0 0,0-1 1 0 0,62-20-1 0 0,-14-2-853 0 0,106-26-2341 0 0,-160 47-2828 0 0,-1-1-1617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11487 0 0,'0'0'1040'0'0,"1"0"-853"0"0,6 1-22 0 0,-7 0-87 0 0,0-1 0 0 0,0 1 0 0 0,1-1 0 0 0,-1 1 0 0 0,0-1-1 0 0,0 1 1 0 0,0-1 0 0 0,0 1 0 0 0,0-1 0 0 0,0 1 0 0 0,0-1 0 0 0,0 1 0 0 0,0-1-1 0 0,0 1 1 0 0,0-1 0 0 0,0 1 0 0 0,-1-1 0 0 0,1 0 0 0 0,0 1 0 0 0,0 0 98 0 0,-7 23 1119 0 0,0 0 0 0 0,-16 37 0 0 0,-28 44-44 0 0,14-32-537 0 0,-18 33-491 0 0,-4-3 0 0 0,-110 146 1 0 0,150-224-316 0 0,-69 85-190 0 0,75-96 297 0 0,4-4-404 0 0,0 0 0 0 0,-12 8 0 0 0,20-17-108 0 0,4-11-2501 0 0,-1 6 2099 0 0,8-12-4747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37 429 13991 0 0,'-27'-32'1592'0'0,"26"30"-1503"0"0,0 1 1 0 0,0-1-1 0 0,0 0 0 0 0,0 0 0 0 0,0 0 0 0 0,0 0 1 0 0,0 0-1 0 0,1 1 0 0 0,-1-1 0 0 0,1 0 1 0 0,0 0-1 0 0,-1 0 0 0 0,1-1 0 0 0,0 1 0 0 0,0 0 1 0 0,0 0-1 0 0,0 0 0 0 0,1 0 0 0 0,-1 0 0 0 0,1 0 1 0 0,-1 0-1 0 0,1 0 0 0 0,0 1 0 0 0,-1-1 0 0 0,1 0 1 0 0,0 0-1 0 0,0 0 0 0 0,0 1 0 0 0,3-4 0 0 0,2-3 8 0 0,0 1-1 0 0,0 0 1 0 0,1 0-1 0 0,0 0 0 0 0,8-5 1 0 0,40-27-25 0 0,111-60 0 0 0,-114 71-17 0 0,77-39 18 0 0,-98 54 7 0 0,0 1 0 0 0,42-11 0 0 0,-61 20 89 0 0,0 1 0 0 0,0 1 1 0 0,0 0-1 0 0,1 0 0 0 0,-1 1 0 0 0,0 1 1 0 0,0 0-1 0 0,0 1 0 0 0,0 0 0 0 0,0 1 0 0 0,0 0 1 0 0,21 9-1 0 0,-28-9-113 0 0,1-1 1 0 0,-1 1-1 0 0,0 0 0 0 0,0 0 1 0 0,0 1-1 0 0,0 0 0 0 0,0 0 1 0 0,-1 0-1 0 0,0 0 0 0 0,0 1 1 0 0,0-1-1 0 0,0 1 0 0 0,-1 0 1 0 0,0 0-1 0 0,0 1 0 0 0,0-1 1 0 0,0 0-1 0 0,-1 1 0 0 0,0 0 0 0 0,0 0 1 0 0,-1-1-1 0 0,0 1 0 0 0,0 0 1 0 0,0 0-1 0 0,0 0 0 0 0,-1 0 1 0 0,-1 9-1 0 0,0-8-21 0 0,0 0 0 0 0,-1-1-1 0 0,0 1 1 0 0,0-1 0 0 0,0 0 0 0 0,-1 0-1 0 0,0 0 1 0 0,0 0 0 0 0,-1 0-1 0 0,1 0 1 0 0,-1-1 0 0 0,-1 0 0 0 0,1 0-1 0 0,-1 0 1 0 0,0 0 0 0 0,0-1 0 0 0,-10 7-1 0 0,-8 5 34 0 0,-1-2 0 0 0,-49 22 0 0 0,60-29-52 0 0,-173 74 91 0 0,137-63-319 0 0,-96 23 0 0 0,142-40-41 0 0,0 0 0 0 0,0 0-1 0 0,-1-1 1 0 0,1 0 0 0 0,0 1 0 0 0,-1-1 0 0 0,1 0-1 0 0,0-1 1 0 0,0 1 0 0 0,-1 0 0 0 0,1-1-1 0 0,-6-2 1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167 141 10135 0 0,'0'0'1259'0'0,"-10"20"8536"0"0,11-20-9652 0 0,9 2 1317 0 0,15-4-1485 0 0,-24 2 238 0 0,20-4 24 0 0,0-1-1 0 0,0 0 1 0 0,0-2-1 0 0,22-10 0 0 0,-11 3-405 0 0,54-35-1 0 0,-85 48 127 0 0,4-2-100 0 0,0 0 0 0 0,-1 1 0 0 0,0-2 0 0 0,1 1 0 0 0,-1 0 0 0 0,0-1 0 0 0,-1 0 0 0 0,1 0 0 0 0,-1 0 0 0 0,4-6 0 0 0,-6 9 121 0 0,-1 1-1 0 0,0-1 0 0 0,0 1 1 0 0,0 0-1 0 0,0-1 1 0 0,0 1-1 0 0,0 0 0 0 0,0-1 1 0 0,0 1-1 0 0,0-1 1 0 0,0 1-1 0 0,0 0 0 0 0,0-1 1 0 0,-1 1-1 0 0,1 0 1 0 0,0-1-1 0 0,0 1 0 0 0,0-1 1 0 0,0 1-1 0 0,-1 0 1 0 0,1-1-1 0 0,0 1 0 0 0,0 0 1 0 0,-1 0-1 0 0,1-1 1 0 0,0 1-1 0 0,0 0 0 0 0,-1 0 1 0 0,1-1-1 0 0,0 1 1 0 0,-1 0-1 0 0,1 0 0 0 0,0 0 1 0 0,-1-1-1 0 0,1 1 1 0 0,0 0-1 0 0,-1 0 0 0 0,1 0 1 0 0,-1 0-1 0 0,1 0 1 0 0,-16-3-212 0 0,9 4 163 0 0,0 0 0 0 0,0 0 1 0 0,0 0-1 0 0,0 1 0 0 0,0 0 0 0 0,-9 3 0 0 0,-40 22-15 0 0,36-17 27 0 0,-23 12 144 0 0,-79 53 1 0 0,99-57 89 0 0,0 0 1 0 0,1 1-1 0 0,2 2 0 0 0,-30 34 1 0 0,47-50-127 0 0,-1 0-1 0 0,1-1 1 0 0,0 1 0 0 0,1 0-1 0 0,-1 1 1 0 0,1-1 0 0 0,0 0 0 0 0,-2 10-1 0 0,4-14-35 0 0,-1 1-1 0 0,1 0 0 0 0,0 0 1 0 0,0-1-1 0 0,0 1 0 0 0,0 0 1 0 0,0 0-1 0 0,0-1 0 0 0,1 1 1 0 0,-1 0-1 0 0,1-1 0 0 0,-1 1 1 0 0,1 0-1 0 0,-1-1 0 0 0,1 1 1 0 0,0 0-1 0 0,0-1 0 0 0,0 1 1 0 0,0-1-1 0 0,0 0 0 0 0,0 1 1 0 0,0-1-1 0 0,1 0 0 0 0,-1 0 1 0 0,0 1-1 0 0,1-1 0 0 0,-1 0 1 0 0,1 0-1 0 0,-1-1 0 0 0,1 1 1 0 0,2 1-1 0 0,3 1-28 0 0,0-1 0 0 0,1 0 0 0 0,-1 0 0 0 0,1-1 0 0 0,0 0 0 0 0,0 0 0 0 0,7 0 0 0 0,2-2-853 0 0,-1 0-1 0 0,22-4 1 0 0,-10-1-619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40 16183 0 0,'0'0'1462'0'0,"-2"1"-1142"0"0,-12 6 145 0 0,0 0 0 0 0,1 1-1 0 0,-1 1 1 0 0,-12 11 0 0 0,8-7-197 0 0,14-9-232 0 0,0-1 0 0 0,0 1 0 0 0,0 0 0 0 0,1 0 1 0 0,-1 0-1 0 0,1 0 0 0 0,0 0 0 0 0,0 1 0 0 0,1-1 1 0 0,0 1-1 0 0,-1 0 0 0 0,1 0 0 0 0,1 0 1 0 0,-1 0-1 0 0,1 0 0 0 0,-1 9 0 0 0,1-10-18 0 0,1-1 0 0 0,0 1 0 0 0,0-1-1 0 0,0 1 1 0 0,1-1 0 0 0,-1 1 0 0 0,1-1-1 0 0,0 1 1 0 0,-1-1 0 0 0,2 0 0 0 0,-1 1 0 0 0,0-1-1 0 0,1 0 1 0 0,-1 0 0 0 0,1 0 0 0 0,0 0 0 0 0,0 0-1 0 0,0-1 1 0 0,1 1 0 0 0,-1 0 0 0 0,0-1 0 0 0,1 0-1 0 0,0 0 1 0 0,0 1 0 0 0,-1-1 0 0 0,5 1 0 0 0,2 2 95 0 0,0-1 1 0 0,0-1 0 0 0,0 0-1 0 0,1 0 1 0 0,0-1 0 0 0,18 3-1 0 0,-22-5-55 0 0,0 1-1 0 0,0-1 0 0 0,0 0 1 0 0,0-1-1 0 0,0 1 0 0 0,0-1 1 0 0,-1 0-1 0 0,1-1 0 0 0,0 0 1 0 0,0 1-1 0 0,-1-2 0 0 0,10-4 1 0 0,-13 6-34 0 0,0-1-1 0 0,0 1 1 0 0,0-1 0 0 0,0 0-1 0 0,-1 1 1 0 0,1-1 0 0 0,0 0-1 0 0,-1 0 1 0 0,1 0 0 0 0,-1-1-1 0 0,0 1 1 0 0,0 0 0 0 0,0 0 0 0 0,2-5-1 0 0,-2 3 5 0 0,0-1 0 0 0,-1 0 0 0 0,1 1 0 0 0,-1-1 0 0 0,0 0 0 0 0,0 1 0 0 0,-1-7 0 0 0,-1-6 3 0 0,-2 1 0 0 0,0 0 0 0 0,-9-22 0 0 0,12 37-33 0 0,-21-46-501 0 0,15 37-855 0 0,2-1 0 0 0,0 0 0 0 0,-5-16-1 0 0,8 18-545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13015 0 0,'4'-17'211'0'0,"1"-1"-1"0"0,1 1 0 0 0,1 0 1 0 0,0 1-1 0 0,1 0 1 0 0,1 0-1 0 0,0 0 0 0 0,1 1 1 0 0,12-14-1 0 0,-4 9 203 0 0,0 0 0 0 0,1 2 0 0 0,1 0 1 0 0,1 0-1 0 0,33-19 0 0 0,-38 27-26 0 0,1 1 0 0 0,-1 1 0 0 0,1 0 0 0 0,1 1 0 0 0,0 1 0 0 0,0 1 0 0 0,0 1 0 0 0,0 0 0 0 0,34-2 0 0 0,-39 6-204 0 0,1 0-1 0 0,-1 0 0 0 0,0 2 1 0 0,0 0-1 0 0,0 0 1 0 0,0 1-1 0 0,0 1 1 0 0,0 0-1 0 0,-1 0 0 0 0,1 1 1 0 0,-1 1-1 0 0,-1 0 1 0 0,1 1-1 0 0,16 13 0 0 0,-25-18-172 0 0,-1 0 0 0 0,1 0 0 0 0,-1 0 0 0 0,0 1 0 0 0,0-1 0 0 0,0 1 0 0 0,0 0-1 0 0,0-1 1 0 0,-1 1 0 0 0,1 0 0 0 0,-1 0 0 0 0,0 0 0 0 0,0 0 0 0 0,0 0 0 0 0,1 6-1 0 0,-1-4 18 0 0,-1-1 0 0 0,0 1 0 0 0,0-1 0 0 0,-1 1 0 0 0,1 0 0 0 0,-1-1 0 0 0,0 1 0 0 0,0-1 0 0 0,-4 9 0 0 0,-1 0 25 0 0,-1-1 1 0 0,0 0-1 0 0,0 0 1 0 0,-1-1-1 0 0,-1 0 1 0 0,-13 13-1 0 0,0-1-72 0 0,-1-2 0 0 0,-1-1 0 0 0,-41 27 0 0 0,47-36-3 0 0,0-1 1 0 0,-1-1-1 0 0,0 0 0 0 0,0-1 1 0 0,-1-1-1 0 0,-26 5 0 0 0,41-11-20 0 0,0 0 0 0 0,0-1 0 0 0,0 0 0 0 0,0 0 0 0 0,-7-1 0 0 0,11 1-80 0 0,0 0 0 0 0,0 0 0 0 0,0 0 0 0 0,0 0 1 0 0,0 0-1 0 0,0 0 0 0 0,0-1 0 0 0,0 1 1 0 0,0 0-1 0 0,0-1 0 0 0,0 1 0 0 0,1 0 1 0 0,-1-1-1 0 0,0 1 0 0 0,0-1 0 0 0,0 1 0 0 0,1-1 1 0 0,-1 0-1 0 0,0 1 0 0 0,1-1 0 0 0,-1 0 1 0 0,0 0-1 0 0,1 1 0 0 0,-1-1 0 0 0,1 0 0 0 0,-1 0 1 0 0,1 0-1 0 0,0 0 0 0 0,-1 0 0 0 0,1 1 1 0 0,0-1-1 0 0,-1 0 0 0 0,1 0 0 0 0,0-2 1 0 0,3-10-7300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11519 0 0,'4'13'734'0'0,"-1"0"0"0"0,-1 0-1 0 0,0 0 1 0 0,-1 0 0 0 0,0 1-1 0 0,-1-1 1 0 0,0 1 0 0 0,-1-1-1 0 0,-1 0 1 0 0,0 0 0 0 0,-1 0-1 0 0,-6 20 1 0 0,-8 11-69 0 0,-1-1 1 0 0,-30 51-1 0 0,22-44-211 0 0,15-27-351 0 0,-77 138 422 0 0,64-118-607 0 0,2 1 0 0 0,-29 84-1 0 0,49-121 1005 0 0,0 1-3852 0 0,13-13-2537 0 0,0-9 3765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4 183 1375 0 0,'-1'-7'369'0'0,"0"0"-1"0"0,0 0 1 0 0,1 0-1 0 0,1-13 1 0 0,-1 15 323 0 0,1 0-1 0 0,0 0 1 0 0,1 0 0 0 0,-1 0-1 0 0,1 0 1 0 0,0 0 0 0 0,0 0-1 0 0,0 0 1 0 0,1 1 0 0 0,0-1-1 0 0,0 1 1 0 0,0-1 0 0 0,0 1-1 0 0,1 0 1 0 0,-1 1 0 0 0,1-1-1 0 0,6-4 1 0 0,-4 4-853 0 0,0 0 1 0 0,0 1-1 0 0,12-6 1 0 0,0 3 635 0 0,0 0 0 0 0,1 1 0 0 0,-1 1 0 0 0,1 1 0 0 0,0 1 0 0 0,0 0 0 0 0,27 2 0 0 0,-32 0-176 0 0,1 2 1 0 0,-1 0-1 0 0,0 0 0 0 0,0 1 1 0 0,0 1-1 0 0,-1 0 1 0 0,1 1-1 0 0,-1 1 0 0 0,0 0 1 0 0,18 11-1 0 0,-25-12-178 0 0,0-1-1 0 0,-1 1 1 0 0,0 0 0 0 0,1 0-1 0 0,-2 1 1 0 0,1-1-1 0 0,-1 1 1 0 0,1 0 0 0 0,-2 0-1 0 0,1 1 1 0 0,-1-1-1 0 0,0 1 1 0 0,0 0 0 0 0,-1 0-1 0 0,0 0 1 0 0,0 0-1 0 0,0 0 1 0 0,-1 0-1 0 0,0 0 1 0 0,0 12 0 0 0,-2-9-39 0 0,1 0 0 0 0,-1 0 1 0 0,-1 0-1 0 0,0-1 0 0 0,0 1 1 0 0,-1-1-1 0 0,0 1 1 0 0,0-1-1 0 0,-1 0 0 0 0,-1 0 1 0 0,1 0-1 0 0,-2-1 0 0 0,1 1 1 0 0,-12 12-1 0 0,9-13-51 0 0,-1 0 0 0 0,0 0 0 0 0,0-1 0 0 0,-1 0 0 0 0,0-1 0 0 0,0 0 0 0 0,-20 8 0 0 0,3-3-67 0 0,-56 13-1 0 0,27-13-300 0 0,52-11-20 0 0,0 0 0 0 0,-1 1 0 0 0,1-1 0 0 0,-1-1 0 0 0,1 1 0 0 0,0 0 1 0 0,-1-1-1 0 0,1 0 0 0 0,0 0 0 0 0,-6-3 0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14079 0 0,'0'0'646'0'0,"2"1"-16"0"0,-1-1-595 0 0,1 0 0 0 0,0 1 0 0 0,0-1 0 0 0,-1 1 0 0 0,1 0 0 0 0,0 0 0 0 0,-1-1 0 0 0,1 1 0 0 0,-1 0 0 0 0,1 1 0 0 0,-1-1 0 0 0,1 0 0 0 0,-1 0 0 0 0,0 0 0 0 0,1 1 0 0 0,-1-1 0 0 0,0 1 0 0 0,0-1 0 0 0,0 1 0 0 0,0-1 0 0 0,0 1 0 0 0,-1 0 0 0 0,1-1 0 0 0,0 1 0 0 0,-1 0 0 0 0,1 0 0 0 0,-1 0 0 0 0,0-1 0 0 0,0 1 0 0 0,1 0 0 0 0,-2 3 0 0 0,1 7 380 0 0,0-1 0 0 0,-1 0 1 0 0,-1 0-1 0 0,-3 12 0 0 0,5-20-347 0 0,-7 24 658 0 0,-2 1 0 0 0,-22 50 0 0 0,-34 49 501 0 0,15-31-625 0 0,-125 256 27 0 0,157-312-3107 0 0,9-25 1012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80 10591 0 0,'0'0'819'0'0,"1"0"-534"0"0,2 0 199 0 0,0 0-1 0 0,-1 0 1 0 0,1 1-1 0 0,-1-1 0 0 0,1 1 1 0 0,-1-1-1 0 0,0 1 1 0 0,1 0-1 0 0,-1 0 1 0 0,0 0-1 0 0,3 1 0 0 0,9 3 1196 0 0,-8-4-1279 0 0,0 1-69 0 0,0-1-1 0 0,0 0 1 0 0,0-1 0 0 0,0 1-1 0 0,0-1 1 0 0,0-1 0 0 0,0 1-1 0 0,9-3 1 0 0,-7 2-312 0 0,-1-1 0 0 0,1 0 0 0 0,-1-1 0 0 0,0 0 0 0 0,0 0 0 0 0,0-1 0 0 0,0 1 0 0 0,-1-2 0 0 0,1 1 0 0 0,7-7 0 0 0,-7 5-155 0 0,-5 4 81 0 0,0 0-1 0 0,0 0 1 0 0,1 0-1 0 0,-1 0 1 0 0,0 0-1 0 0,-1-1 1 0 0,1 1-1 0 0,0-1 1 0 0,-1 1-1 0 0,1-1 1 0 0,-1 0 0 0 0,1-3-1 0 0,0 0-14 0 0,-2 5-25 0 0,-15-5-142 0 0,12 6 230 0 0,1 0 0 0 0,-1 1 0 0 0,1-1 0 0 0,-1 1 0 0 0,1 0 0 0 0,0-1 0 0 0,-1 1 0 0 0,1 0 0 0 0,0 1 0 0 0,-1-1 0 0 0,-1 2 0 0 0,-24 19-38 0 0,20-15 40 0 0,-35 32 485 0 0,1 3-1 0 0,1 1 0 0 0,-54 78 0 0 0,88-112-421 0 0,0 1 0 0 0,1-1 0 0 0,0 2-1 0 0,1-1 1 0 0,0 0 0 0 0,1 1 0 0 0,0 0-1 0 0,1 0 1 0 0,-3 14 0 0 0,5-23-46 0 0,1 0 0 0 0,0-1 0 0 0,0 1 0 0 0,0 0 0 0 0,0 0 1 0 0,0-1-1 0 0,1 1 0 0 0,-1 0 0 0 0,1 0 0 0 0,-1-1 0 0 0,1 1 0 0 0,-1 0 0 0 0,1-1 0 0 0,0 1 1 0 0,0-1-1 0 0,-1 1 0 0 0,1-1 0 0 0,0 1 0 0 0,1-1 0 0 0,0 2 0 0 0,1-1 7 0 0,-1-1-1 0 0,0 1 1 0 0,1-1-1 0 0,-1 1 0 0 0,1-1 1 0 0,0 0-1 0 0,0 0 0 0 0,-1 0 1 0 0,1 0-1 0 0,0 0 1 0 0,3 0-1 0 0,6 0 25 0 0,0 0 1 0 0,1-1-1 0 0,-1 0 0 0 0,18-4 1 0 0,63-11-49 0 0,55-6-3277 0 0,-134 21 1630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580 122 3679 0 0,'2'-45'257'0'0,"0"-1"3331"0"0,4 16 7887 0 0,-8 31-11173 0 0,-14 26-130 0 0,1 1 0 0 0,-22 53 0 0 0,22-45-54 0 0,-231 569 426 0 0,216-526-540 0 0,-3-1-1 0 0,-83 140 1 0 0,104-200 27 0 0,-53 78 2 0 0,63-94-3 0 0,2-4-12 0 0,4-10-1 0 0,8-17 25 0 0,87-125-32 0 0,-93 147-10 0 0,135-168 76 0 0,-117 149 57 0 0,0 0 0 0 0,2 1-1 0 0,1 2 1 0 0,1 1 0 0 0,1 1 0 0 0,48-26 0 0 0,-74 45-123 0 0,1 0 0 0 0,-1 1 1 0 0,1-1-1 0 0,0 1 0 0 0,-1 0 1 0 0,1 1-1 0 0,5-2 0 0 0,0 3-10 0 0,-7 0 2 0 0,-1 1-1 0 0,1-1 0 0 0,-1 0 1 0 0,1 0-1 0 0,-1 1 0 0 0,0-1 1 0 0,0 1-1 0 0,1-1 1 0 0,-1 1-1 0 0,0-1 0 0 0,-1 1 1 0 0,1 0-1 0 0,0-1 0 0 0,0 1 1 0 0,-1 0-1 0 0,1 0 1 0 0,-1-1-1 0 0,1 1 0 0 0,-1 0 1 0 0,0 0-1 0 0,0 0 0 0 0,0 2 1 0 0,1 6 12 0 0,-1 1 1 0 0,-2 15 0 0 0,2-25-16 0 0,-6 29 65 0 0,-1 0 0 0 0,-1-1 0 0 0,-1 0 0 0 0,-14 28 0 0 0,11-26-16 0 0,-3 5-45 0 0,-2-1 0 0 0,-2-1 0 0 0,-1 0 0 0 0,-43 55-1 0 0,60-85-255 0 0,1 0 0 0 0,-1 0 0 0 0,1 0-1 0 0,0 0 1 0 0,0 0 0 0 0,-1 5-1 0 0,3-7-679 0 0,21-2-6059 0 0,1-4 4881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310 105 9215 0 0,'51'-31'1000'0'0,"-30"20"1704"0"0,30-23 1727 0 0,-51 33-4389 0 0,0 1 1 0 0,0-1 0 0 0,0 1-1 0 0,0-1 1 0 0,0 1-1 0 0,0 0 1 0 0,0-1 0 0 0,0 1-1 0 0,0-1 1 0 0,0 1-1 0 0,0 0 1 0 0,0-1-1 0 0,0 1 1 0 0,0-1 0 0 0,-1 1-1 0 0,1 0 1 0 0,0-1-1 0 0,0 1 1 0 0,0 0-1 0 0,-1-1 1 0 0,1 1 0 0 0,0 0-1 0 0,0-1 1 0 0,-1 1-1 0 0,1 0 1 0 0,0-1-1 0 0,-1 1 1 0 0,-9-9 630 0 0,5 7-549 0 0,0 1 1 0 0,0-1-1 0 0,0 1 0 0 0,0 0 0 0 0,0 0 1 0 0,0 1-1 0 0,0 0 0 0 0,0 0 0 0 0,0 0 1 0 0,0 0-1 0 0,-1 1 0 0 0,1 0 0 0 0,0 0 1 0 0,-8 3-1 0 0,1 0-108 0 0,0 0 0 0 0,1 1 0 0 0,0 1 0 0 0,-21 13 0 0 0,-105 85-16 0 0,122-91 0 0 0,0 1 0 0 0,2 1 0 0 0,0 0 0 0 0,0 0 0 0 0,2 2 0 0 0,-16 26 0 0 0,25-39 0 0 0,0 1 0 0 0,0-1 0 0 0,1 0 0 0 0,-1 1 0 0 0,1 0 0 0 0,-1 8 0 0 0,2-12 2 0 0,0-1 0 0 0,-1 1 1 0 0,1 0-1 0 0,0-1 0 0 0,0 1 0 0 0,0 0 0 0 0,0-1 0 0 0,0 1 0 0 0,0 0 1 0 0,1-1-1 0 0,-1 1 0 0 0,0 0 0 0 0,0-1 0 0 0,0 1 0 0 0,1-1 0 0 0,-1 1 1 0 0,0 0-1 0 0,0-1 0 0 0,1 1 0 0 0,-1-1 0 0 0,1 1 0 0 0,-1-1 0 0 0,0 1 1 0 0,1-1-1 0 0,-1 1 0 0 0,1-1 0 0 0,-1 1 0 0 0,1-1 0 0 0,0 0 0 0 0,-1 1 0 0 0,1-1 1 0 0,-1 0-1 0 0,1 1 0 0 0,0-1 0 0 0,-1 0 0 0 0,1 0 0 0 0,-1 0 0 0 0,1 0 1 0 0,0 0-1 0 0,-1 1 0 0 0,2-1 0 0 0,0 0 6 0 0,1 0 10 0 0,1 0 1 0 0,-1 1 0 0 0,1-1-1 0 0,0-1 1 0 0,-1 1 0 0 0,1 0 0 0 0,-1-1-1 0 0,1 0 1 0 0,-1 0 0 0 0,1 0 0 0 0,-1 0-1 0 0,6-3 1 0 0,3-3 72 0 0,23-16 0 0 0,-17 11-14 0 0,8-5-9 0 0,52-25 0 0 0,-78 41-68 0 0,0 1 0 0 0,1 0 0 0 0,-1 0 0 0 0,1-1 0 0 0,-1 1 0 0 0,1 0 0 0 0,-1 0 0 0 0,1 0 0 0 0,-1 0 0 0 0,0-1 0 0 0,1 1 0 0 0,-1 0 0 0 0,1 0 0 0 0,-1 0 0 0 0,1 0 0 0 0,-1 0 0 0 0,1 0 0 0 0,-1 0 0 0 0,1 0 0 0 0,-1 1 0 0 0,1-1 0 0 0,-1 0 0 0 0,1 0 0 0 0,-1 0 0 0 0,1 0 0 0 0,-1 1 0 0 0,0-1 0 0 0,2 1 0 0 0,-1 3 0 0 0,-1-1 0 0 0,1-1 0 0 0,-1 1 0 0 0,1-1 0 0 0,-1 1 0 0 0,0-1 0 0 0,0 1 0 0 0,0 0 0 0 0,0-1 0 0 0,-1 1 0 0 0,1-1 0 0 0,-1 1 0 0 0,1-1 0 0 0,-1 0 0 0 0,-2 4 0 0 0,-18 34 0 0 0,12-23 0 0 0,-9 20-14 0 0,17-36-56 0 0,6-1-396 0 0,0-1-1 0 0,-1-1 1 0 0,1 1-1 0 0,-1-1 1 0 0,1 1-1 0 0,-1-1 1 0 0,1-1-1 0 0,-1 1 0 0 0,0 0 1 0 0,0-1-1 0 0,0 0 1 0 0,5-5-1 0 0,-3 3-1369 0 0,19-14-4163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4143 0 0,'0'0'13984'0'0,"0"1"-12477"0"0,7 18-892 0 0,0-1 1 0 0,-2 1 0 0 0,-1 0-1 0 0,0 0 1 0 0,-1 0 0 0 0,0 30-1 0 0,0 53-271 0 0,-1-27-216 0 0,-2-73 8 0 0,1-3-64 0 0,8-8-9 0 0,-1 1-1 0 0,0-1 1 0 0,-1 0-1 0 0,7-12 1 0 0,9-10 32 0 0,131-160 25 0 0,-108 135-1204 0 0,-14 21-6782 0 0,-22 23 872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47 101 5063 0 0,'0'0'390'0'0,"2"1"-252"0"0,6 4 1916 0 0,1-1-1 0 0,0 0 0 0 0,-1 0 0 0 0,2-1 0 0 0,-1 0 0 0 0,13 2 0 0 0,-17-5-1312 0 0,0 1 0 0 0,1-1 0 0 0,-1 0 0 0 0,0 0 0 0 0,8-2 1 0 0,-8 2-660 0 0,-1-1 1 0 0,0-1 0 0 0,0 1-1 0 0,0-1 1 0 0,0 1 0 0 0,0-1-1 0 0,6-4 1 0 0,-5 2-17 0 0,0 1-1 0 0,0-2 1 0 0,0 1 0 0 0,0-1 0 0 0,-1 1-1 0 0,0-1 1 0 0,7-9 0 0 0,-10 12-125 0 0,0 0 1 0 0,1-1 0 0 0,-1 1-1 0 0,0 0 1 0 0,0 0 0 0 0,-1-1 0 0 0,1 1-1 0 0,0-1 1 0 0,-1 1 0 0 0,1-1-1 0 0,-1 1 1 0 0,0-1 0 0 0,0 1 0 0 0,0-1-1 0 0,0 1 1 0 0,0-1 0 0 0,-1 1-1 0 0,1-1 1 0 0,-1 1 0 0 0,1 0 0 0 0,-1-1-1 0 0,0 1 1 0 0,-2-3 0 0 0,3 4-12 0 0,0 0 0 0 0,-1 1 0 0 0,1-1 0 0 0,-1 0 1 0 0,1 1-1 0 0,-1-1 0 0 0,1 1 0 0 0,-1-1 0 0 0,0 1 0 0 0,1-1 1 0 0,-1 1-1 0 0,1 0 0 0 0,-1-1 0 0 0,0 1 0 0 0,0-1 0 0 0,1 1 1 0 0,-1 0-1 0 0,0 0 0 0 0,0 0 0 0 0,1-1 0 0 0,-1 1 0 0 0,-1 0 0 0 0,0 0-9 0 0,0 0 0 0 0,0 0 0 0 0,0 1 0 0 0,0-1-1 0 0,0 1 1 0 0,0-1 0 0 0,0 1 0 0 0,-3 1 0 0 0,0 0 2 0 0,0 1 0 0 0,0 0 0 0 0,1 0 0 0 0,-1 1 0 0 0,-6 5 0 0 0,-6 9 62 0 0,1 1 0 0 0,0 1 0 0 0,-13 24 0 0 0,-34 70 1025 0 0,57-103-903 0 0,1 1-1 0 0,0 0 1 0 0,0 1 0 0 0,1-1-1 0 0,1 1 1 0 0,0-1 0 0 0,1 1-1 0 0,-1 16 1 0 0,3-26-98 0 0,0 0 0 0 0,0 1 0 0 0,1-1 0 0 0,-1 0 0 0 0,1 0 1 0 0,-1 0-1 0 0,1 0 0 0 0,0-1 0 0 0,0 1 0 0 0,1 0 0 0 0,-1 0 0 0 0,0-1 0 0 0,1 1 0 0 0,0 0 0 0 0,0-1 0 0 0,-1 0 0 0 0,1 1 0 0 0,1-1 0 0 0,-1 0 1 0 0,0 0-1 0 0,0 0 0 0 0,5 3 0 0 0,-2-3-16 0 0,-1 0-1 0 0,1 0 1 0 0,0 0 0 0 0,0-1 0 0 0,-1 1 0 0 0,1-1 0 0 0,0 0 0 0 0,0-1 0 0 0,0 1 0 0 0,0-1-1 0 0,0 0 1 0 0,10-1 0 0 0,49-9-3483 0 0,-43 3-3800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40 8719 0 0,'51'-17'647'0'0,"-32"10"484"0"0,37-8 4139 0 0,-75 20-4056 0 0,-39 13-543 0 0,3-2-440 0 0,-74 33 0 0 0,60-22-173 0 0,45-18-60 0 0,0 1 1 0 0,-33 18-1 0 0,47-21 2 0 0,9-6 0 0 0,0-1 0 0 0,0 1 0 0 0,1-1 0 0 0,-1 1 0 0 0,0 0 0 0 0,0-1 0 0 0,1 1 0 0 0,-1 0 0 0 0,1 0 0 0 0,-1 0 0 0 0,0-1 0 0 0,0 3 0 0 0,2 2 0 0 0,0-4 0 0 0,0 1 0 0 0,-1 0-1 0 0,1 1 1 0 0,0-1-1 0 0,0 0 1 0 0,1 0-1 0 0,-1 0 1 0 0,0 1 0 0 0,1-1-1 0 0,-1-1 1 0 0,1 1-1 0 0,0 0 1 0 0,-1 0-1 0 0,1-1 1 0 0,0 1-1 0 0,4 2 1 0 0,5 2 40 0 0,20 11 1 0 0,-25-14 9 0 0,32 14 81 0 0,0 0 0 0 0,74 20 1 0 0,-74-27-26 0 0,19 5 402 0 0,-56-15 911 0 0,-2 1-1383 0 0,0 0-1 0 0,0 0 1 0 0,0 0 0 0 0,0 0 0 0 0,0 0 0 0 0,0 0-1 0 0,-1 0 1 0 0,1 0 0 0 0,0-1 0 0 0,-1 1 0 0 0,1 0-1 0 0,-2 0 1 0 0,-11 4 119 0 0,0-1 0 0 0,-17 4 1 0 0,-21 6-2 0 0,-57 22-74 0 0,21-8-36 0 0,5-5-44 0 0,17-6 0 0 0,54-13 0 0 0,5-4 2 0 0,7-3 0 0 0,4-2-23 0 0,5-4-142 0 0,0 0 0 0 0,1 1 1 0 0,0 0-1 0 0,21-12 0 0 0,20-5-3175 0 0,-31 17-3189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10591 0 0,'0'0'1311'0'0,"-2"2"-211"0"0,-10 10 177 0 0,0 0 0 0 0,0 2 0 0 0,-12 18 0 0 0,1-2-745 0 0,-12 17 348 0 0,2 1 0 0 0,-47 92 1 0 0,-34 115 329 0 0,-16 30-1224 0 0,127-278-128 0 0,-59 106-1351 0 0,17-40-3262 0 0,39-65 3097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20 280 919 0 0,'11'-8'28'0'0,"-1"0"-1"0"0,15-15 1 0 0,35-45 5703 0 0,-18 17-1185 0 0,27-30 2438 0 0,-80 89-6553 0 0,-8 9-244 0 0,2 1 1 0 0,0 0-1 0 0,1 1 1 0 0,-13 22-1 0 0,-48 87 101 0 0,69-114-269 0 0,1 0 0 0 0,0 0 0 0 0,1 1 0 0 0,1-1 0 0 0,1 1 0 0 0,0 0 0 0 0,0 1-1 0 0,2-1 1 0 0,0 1 0 0 0,0 26 0 0 0,2-40 2 0 0,0 0-1 0 0,0 0 1 0 0,1 0-1 0 0,-1 0 1 0 0,0 0-1 0 0,1 0 1 0 0,-1 0-1 0 0,1 0 1 0 0,0 0 0 0 0,0-1-1 0 0,-1 1 1 0 0,1 0-1 0 0,1 0 1 0 0,-1-1-1 0 0,0 1 1 0 0,0-1-1 0 0,0 1 1 0 0,1-1-1 0 0,-1 1 1 0 0,1-1-1 0 0,-1 0 1 0 0,1 0-1 0 0,0 0 1 0 0,-1 0 0 0 0,1 0-1 0 0,0 0 1 0 0,0 0-1 0 0,-1 0 1 0 0,1-1-1 0 0,0 1 1 0 0,0-1-1 0 0,0 0 1 0 0,0 1-1 0 0,0-1 1 0 0,0 0-1 0 0,0 0 1 0 0,4 0 0 0 0,2-1 68 0 0,0 0 0 0 0,0 0 0 0 0,0-1 0 0 0,0 0 0 0 0,0 0 0 0 0,-1-1 0 0 0,15-7 1 0 0,35-21 16 0 0,-2-3 0 0 0,-1-3 0 0 0,-2-1 0 0 0,73-70 0 0 0,-100 80-166 0 0,-1-1-1 0 0,-1-1 1 0 0,20-33 0 0 0,-15 21-443 0 0,9-20-1322 0 0,-36 61 818 0 0,8-1-6058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11487 0 0,'0'0'1040'0'0,"-1"0"-853"0"0,-3 1 46 0 0,0-1 0 0 0,0 1 1 0 0,0 0-1 0 0,1 1 0 0 0,-1-1 0 0 0,-6 4 0 0 0,8-4-102 0 0,0 1-1 0 0,1 0 1 0 0,-1-1-1 0 0,0 1 1 0 0,1 0-1 0 0,-1 0 1 0 0,1 0-1 0 0,-1 0 0 0 0,1 0 1 0 0,0 0-1 0 0,0 0 1 0 0,0 0-1 0 0,-1 4 1 0 0,-8 27 652 0 0,-6 34 0 0 0,-5 18 5 0 0,-3-16-447 0 0,-2-2 0 0 0,-4 0 0 0 0,-2-2 0 0 0,-41 61 1 0 0,56-100-311 0 0,-1 0 1 0 0,-2-2 0 0 0,0 0-1 0 0,-1-1 1 0 0,-2-1 0 0 0,0-1-1 0 0,-1-1 1 0 0,-34 21 0 0 0,10-14-260 0 0,31-18-569 0 0,1 1-1 0 0,0 0 1 0 0,0 1 0 0 0,-18 16-1 0 0,33-26 150 0 0,13-1-3801 0 0,2-2 3202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37 7831 0 0,'6'-4'125'0'0,"0"1"-1"0"0,1 0 0 0 0,0 0 0 0 0,0 1 0 0 0,7-3 0 0 0,7-1 1419 0 0,0-4 9849 0 0,-22 12-11337 0 0,0-1 0 0 0,0 1-1 0 0,-1-1 1 0 0,1 1 0 0 0,-1-1 0 0 0,1 1 0 0 0,-3 1-1 0 0,1-1-14 0 0,-15 16-14 0 0,0 1 1 0 0,1 0 0 0 0,-21 35 0 0 0,-34 69-36 0 0,64-108 9 0 0,2 0 0 0 0,-1 0 0 0 0,-4 20 0 0 0,9-28 0 0 0,1-1 0 0 0,-1 1 0 0 0,2-1 0 0 0,-1 1 0 0 0,1-1 0 0 0,0 1 0 0 0,0-1 0 0 0,0 1 0 0 0,1 0 0 0 0,0-1 0 0 0,3 7 0 0 0,-4-12 7 0 0,1 1 0 0 0,-1-1 1 0 0,1 0-1 0 0,0 0 0 0 0,-1 0 0 0 0,1 0 0 0 0,0-1 0 0 0,0 1 0 0 0,-1 0 1 0 0,1 0-1 0 0,0 0 0 0 0,0-1 0 0 0,0 1 0 0 0,0 0 0 0 0,0-1 0 0 0,0 1 1 0 0,0-1-1 0 0,0 1 0 0 0,0-1 0 0 0,1 1 0 0 0,-1-1 0 0 0,0 0 0 0 0,0 0 0 0 0,0 1 1 0 0,0-1-1 0 0,1 0 0 0 0,-1 0 0 0 0,0 0 0 0 0,0 0 0 0 0,3-1 0 0 0,4 0 94 0 0,-1-1-1 0 0,1 0 1 0 0,11-4-1 0 0,-12 4-48 0 0,20-7 191 0 0,0-2 1 0 0,40-21-1 0 0,-59 28-239 0 0,0-1 0 0 0,0 0 0 0 0,-1 0 0 0 0,0-1 0 0 0,0 0 0 0 0,0 0 0 0 0,-1-1 0 0 0,0 1 0 0 0,0-2-1 0 0,0 1 1 0 0,-1 0 0 0 0,6-12 0 0 0,-9 12-4 0 0,0 0 0 0 0,0-1 0 0 0,0 1 0 0 0,-1 0 0 0 0,0-1 0 0 0,0 1 0 0 0,-1-1 0 0 0,0 1 0 0 0,0 0 0 0 0,0-1 0 0 0,-1 1 0 0 0,-1-1 0 0 0,-2-10 0 0 0,1 8 0 0 0,0 2 0 0 0,-1-1 0 0 0,0 0 0 0 0,0 1 0 0 0,-1-1 0 0 0,0 1 0 0 0,0 0 0 0 0,0 1 0 0 0,-1-1 0 0 0,-10-8 0 0 0,12 13-39 0 0,0 0-1 0 0,0-1 0 0 0,-1 2 1 0 0,1-1-1 0 0,-11-4 0 0 0,14 6-11 0 0,-1 1 0 0 0,0-1-1 0 0,1 0 1 0 0,-1 1-1 0 0,0-1 1 0 0,0 1-1 0 0,0 0 1 0 0,0-1-1 0 0,1 1 1 0 0,-1 0 0 0 0,0 0-1 0 0,0 0 1 0 0,0 1-1 0 0,0-1 1 0 0,0 0-1 0 0,1 1 1 0 0,-1-1-1 0 0,0 1 1 0 0,-2 1-1 0 0,3-2-702 0 0,0 2 172 0 0,1-1 0 0 0,-1 1 0 0 0,1-1 0 0 0,-1 0 0 0 0,1 1 0 0 0,0-1 0 0 0,-1 1 0 0 0,1-1 0 0 0,0 1 0 0 0,0 1 0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270 138 5527 0 0,'0'0'2308'0'0,"-6"9"3536"0"0,5-7-5696 0 0,1 0-1 0 0,-1-1 1 0 0,1 1-1 0 0,0-1 0 0 0,-1 1 1 0 0,1 0-1 0 0,0-1 1 0 0,0 1-1 0 0,0-1 1 0 0,0 1-1 0 0,0 0 1 0 0,1-1-1 0 0,-1 1 0 0 0,0-1 1 0 0,1 1-1 0 0,-1 0 1 0 0,1-1-1 0 0,0 1 1 0 0,0 1-1 0 0,0-2-68 0 0,1 1 0 0 0,-1-1 0 0 0,1 1 0 0 0,-1-1 0 0 0,1 0 0 0 0,-1 0 0 0 0,1 1 0 0 0,0-1 0 0 0,0 0 0 0 0,-1-1 0 0 0,1 1 0 0 0,0 0 0 0 0,0 0 0 0 0,0-1 0 0 0,0 1 0 0 0,3 0 0 0 0,3 0 119 0 0,0-1 0 0 0,-1 1-1 0 0,1-1 1 0 0,-1-1 0 0 0,1 1-1 0 0,0-2 1 0 0,-1 1 0 0 0,0-1-1 0 0,1 0 1 0 0,12-5 0 0 0,1-2-20 0 0,0-2-1 0 0,23-14 1 0 0,-36 19-170 0 0,0 1 0 0 0,-1-1-1 0 0,0 0 1 0 0,-1 0 0 0 0,7-8-1 0 0,-10 11-29 0 0,-1 0 0 0 0,1 0-1 0 0,-1 0 1 0 0,0 0 0 0 0,0 0-1 0 0,-1-1 1 0 0,1 1 0 0 0,-1-1 0 0 0,1 1-1 0 0,-1-1 1 0 0,0 1 0 0 0,0-1-1 0 0,-1 0 1 0 0,1 0 0 0 0,-1-4 0 0 0,0 7-10 0 0,0-1 0 0 0,0 0 1 0 0,0 0-1 0 0,-1 1 0 0 0,1-1 1 0 0,-1 0-1 0 0,1 1 0 0 0,-1-1 1 0 0,0 0-1 0 0,0 1 0 0 0,0-1 1 0 0,0 1-1 0 0,0-1 0 0 0,0 1 1 0 0,0 0-1 0 0,0-1 0 0 0,0 1 1 0 0,-1 0-1 0 0,1 0 0 0 0,0 0 1 0 0,-1 0-1 0 0,1 0 0 0 0,-1 0 1 0 0,1 0-1 0 0,-1 0 0 0 0,0 1 1 0 0,1-1-1 0 0,-1 1 0 0 0,0-1 1 0 0,0 1-1 0 0,1-1 0 0 0,-1 1 1 0 0,0 0-1 0 0,-3 0 0 0 0,-1 0-109 0 0,-1 1-1 0 0,0-1 0 0 0,0 1 1 0 0,1 0-1 0 0,-1 1 0 0 0,0 0 1 0 0,-11 4-1 0 0,-47 26 104 0 0,1 3 1 0 0,-87 62-1 0 0,137-87 155 0 0,-60 43 667 0 0,62-43-515 0 0,1 1 0 0 0,-1-1 0 0 0,-16 22 0 0 0,27-30-221 0 0,-1 0 0 0 0,1 0 0 0 0,0 0 0 0 0,-1 0 0 0 0,1 1 0 0 0,0-1 0 0 0,0 0-1 0 0,0 0 1 0 0,1 1 0 0 0,-1-1 0 0 0,1 1 0 0 0,-1-1 0 0 0,1 1 0 0 0,0-1 0 0 0,0 1 0 0 0,0-1 0 0 0,0 1-1 0 0,0-1 1 0 0,0 1 0 0 0,1-1 0 0 0,0 4 0 0 0,1-2-2 0 0,0-1-1 0 0,0 1 1 0 0,0-1 0 0 0,0 0-1 0 0,0 0 1 0 0,1 0 0 0 0,-1 0-1 0 0,1 0 1 0 0,0 0 0 0 0,0-1-1 0 0,0 1 1 0 0,0-1 0 0 0,5 3-1 0 0,2 0 17 0 0,1 0-1 0 0,-1 0 0 0 0,1-1 0 0 0,0 0 0 0 0,0-1 0 0 0,16 3 0 0 0,71 5 223 0 0,-79-10-233 0 0,0 1-134 0 0,-1-2-1 0 0,0 0 0 0 0,32-5 1 0 0,-37 2-987 0 0,0 0 0 0 0,0 0 1 0 0,16-8-1 0 0,-7 1-5541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74 3679 0 0,'0'0'284'0'0,"2"12"2186"0"0,-2-8-1665 0 0,0 0 0 0 0,1 0 0 0 0,-1 0 0 0 0,1 0 0 0 0,0 0 0 0 0,0-1 0 0 0,0 1 0 0 0,0 0 0 0 0,1 0 0 0 0,0-1 0 0 0,-1 1 0 0 0,4 3 1 0 0,-3-4-639 0 0,1 0 1 0 0,0 0 0 0 0,-1 0 0 0 0,1-1-1 0 0,0 1 1 0 0,0-1 0 0 0,0 0 0 0 0,0 0 0 0 0,1 0-1 0 0,-1 0 1 0 0,1 0 0 0 0,-1-1 0 0 0,1 0-1 0 0,0 0 1 0 0,-1 0 0 0 0,1 0 0 0 0,0 0 0 0 0,0-1-1 0 0,-1 1 1 0 0,6-1 0 0 0,9-1 79 0 0,-1-1 0 0 0,0 0 0 0 0,1-1 1 0 0,-1-1-1 0 0,23-8 0 0 0,-7 0-15 0 0,52-28 1 0 0,-38 11-166 0 0,-42 26-136 0 0,0-1 1 0 0,-1 0 0 0 0,1 0 0 0 0,-1 0 0 0 0,0-1-1 0 0,7-9 1 0 0,-11 14 32 0 0,0-1-1 0 0,0 1 1 0 0,0-1-1 0 0,0 0 1 0 0,0 1 0 0 0,0-1-1 0 0,1 1 1 0 0,-1-1-1 0 0,0 1 1 0 0,0-1 0 0 0,-1 0-1 0 0,1 1 1 0 0,0-1-1 0 0,0 1 1 0 0,0-1-1 0 0,0 1 1 0 0,0-1 0 0 0,-1 1-1 0 0,1-1 1 0 0,0 1-1 0 0,0-1 1 0 0,-1 1 0 0 0,1-1-1 0 0,-1 1 1 0 0,1-1-1 0 0,0 1 1 0 0,-1-1-1 0 0,1 1 1 0 0,-1 0 0 0 0,1-1-1 0 0,-1 1 1 0 0,0-1-1 0 0,-15-8-699 0 0,9 8 575 0 0,0-1 1 0 0,0 1 0 0 0,1 0 0 0 0,-1 1 0 0 0,0 0 0 0 0,0 0 0 0 0,0 0 0 0 0,-7 2 0 0 0,-56 14-319 0 0,64-14 476 0 0,-19 5 76 0 0,1 1 1 0 0,0 2-1 0 0,1 0 0 0 0,-33 19 1 0 0,44-21 39 0 0,-4 1 117 0 0,1 0-1 0 0,0 1 0 0 0,1 1 0 0 0,-22 21 0 0 0,33-29-167 0 0,0 0 0 0 0,1 0 0 0 0,0 1 0 0 0,-1-1 0 0 0,1 0 0 0 0,0 1-1 0 0,0-1 1 0 0,1 1 0 0 0,-1 0 0 0 0,1-1 0 0 0,0 1 0 0 0,0 0 0 0 0,0 0 0 0 0,0 0 0 0 0,1 0-1 0 0,-1 0 1 0 0,1 0 0 0 0,0 0 0 0 0,0 0 0 0 0,1 0 0 0 0,-1 0 0 0 0,1 0 0 0 0,0 0 0 0 0,0 0-1 0 0,0 0 1 0 0,4 6 0 0 0,-2-4-1 0 0,1 0 0 0 0,-1 0-1 0 0,2-1 1 0 0,-1 0 0 0 0,0 0 0 0 0,1 0-1 0 0,0 0 1 0 0,0-1 0 0 0,1 0 0 0 0,-1 0-1 0 0,1 0 1 0 0,9 4 0 0 0,0-1-54 0 0,-1 0 1 0 0,1-2-1 0 0,0 0 0 0 0,20 4 1 0 0,5-4-1603 0 0,-20-5-89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6911 0 0,'0'0'315'0'0,"0"2"-7"0"0,-3 9 157 0 0,0-1-1 0 0,0 1 1 0 0,-1 0 0 0 0,-6 11-1 0 0,-24 43 7403 0 0,21-43-5756 0 0,-42 80-289 0 0,-50 86-1026 0 0,76-140-853 0 0,-66 79-1 0 0,56-83-15 0 0,-46 58-778 0 0,84-100 452 0 0,-4 4 197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76 141 7831 0 0,'0'-7'301'0'0,"2"1"0"0"0,-1 0 0 0 0,1-1 0 0 0,0 1 0 0 0,0 0 0 0 0,0 0 0 0 0,1 0 0 0 0,0 0 0 0 0,0 0 0 0 0,1 1-1 0 0,0 0 1 0 0,0-1 0 0 0,0 1 0 0 0,0 1 0 0 0,1-1 0 0 0,0 0 0 0 0,0 1 0 0 0,0 0 0 0 0,7-4 0 0 0,-6 4-17 0 0,1 1 0 0 0,-1-1 0 0 0,1 1-1 0 0,0 0 1 0 0,0 1 0 0 0,0 0 0 0 0,1 0 0 0 0,-1 0 0 0 0,0 1 0 0 0,1 0 0 0 0,-1 1 0 0 0,1-1 0 0 0,-1 2 0 0 0,1-1 0 0 0,-1 1 0 0 0,13 2 0 0 0,-7 1-41 0 0,0 1 0 0 0,0 0 0 0 0,-1 1 1 0 0,0 1-1 0 0,0 0 0 0 0,0 0 0 0 0,-1 1 1 0 0,15 13-1 0 0,-12-8 199 0 0,0 1 1 0 0,-1 0-1 0 0,0 1 1 0 0,-1 1-1 0 0,13 23 0 0 0,-21-33-356 0 0,-1 0-1 0 0,0 0 1 0 0,0 1-1 0 0,-1-1 0 0 0,0 1 1 0 0,0-1-1 0 0,-1 1 1 0 0,1 0-1 0 0,-1 12 0 0 0,-1-15-53 0 0,0 0 0 0 0,0 1-1 0 0,-1-1 1 0 0,1 0-1 0 0,-1 0 1 0 0,-1 0-1 0 0,1 0 1 0 0,0 1 0 0 0,-1-2-1 0 0,0 1 1 0 0,0 0-1 0 0,0 0 1 0 0,0-1-1 0 0,-1 1 1 0 0,1-1 0 0 0,-6 6-1 0 0,0-2-4 0 0,0-1 0 0 0,0 0 0 0 0,0 0 0 0 0,-1-1 0 0 0,1 0 0 0 0,-1 0 0 0 0,-1-1 0 0 0,1 0 0 0 0,-1-1 0 0 0,1 0 0 0 0,-1 0 0 0 0,-13 1 0 0 0,-12 0-26 0 0,-1-1 0 0 0,-40-2 0 0 0,46-2-55 0 0,-30 2-150 0 0,-40-1-3554 0 0,76-2-4004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587 166 3223 0 0,'0'0'143'0'0,"2"8"26"0"0,-2-4 335 0 0,0-1-1 0 0,0 0 0 0 0,0 0 1 0 0,-1 1-1 0 0,1-1 0 0 0,-1 0 1 0 0,1 0-1 0 0,-1 0 0 0 0,0 0 0 0 0,-1 0 1 0 0,1 0-1 0 0,0 0 0 0 0,-1 0 1 0 0,1 0-1 0 0,-1-1 0 0 0,-4 6 1 0 0,4-6-13 0 0,0 0 1 0 0,1-1 0 0 0,-1 1 0 0 0,-1 0 0 0 0,1-1 0 0 0,0 0-1 0 0,0 1 1 0 0,0-1 0 0 0,-1 0 0 0 0,1 0 0 0 0,-4 1-1 0 0,4-2-460 0 0,-1 1 0 0 0,1-1 0 0 0,0 0-1 0 0,-1 1 1 0 0,1-1 0 0 0,0-1-1 0 0,-1 1 1 0 0,-2-1 0 0 0,4 1 13 0 0,0 0-1 0 0,0 0 1 0 0,1-1 0 0 0,-1 1-1 0 0,0-1 1 0 0,0 1 0 0 0,0-1-1 0 0,1 1 1 0 0,-1-1 0 0 0,0 1-1 0 0,1-1 1 0 0,-1 0 0 0 0,0 0-1 0 0,1 1 1 0 0,-1-1 0 0 0,1 0 0 0 0,-1 0-1 0 0,1 1 1 0 0,-1-1 0 0 0,1 0-1 0 0,0 0 1 0 0,-1 0 0 0 0,1 0-1 0 0,0 0 1 0 0,0 0 0 0 0,0-1-1 0 0,-1-24 69 0 0,1 25-82 0 0,5-45 31 0 0,-3 33-42 0 0,0-1 0 0 0,-1 1-1 0 0,-1-1 1 0 0,0 1 0 0 0,-1 0-1 0 0,-4-24 1 0 0,5 35-26 0 0,-1 0 0 0 0,0 0 0 0 0,0-1 0 0 0,0 1 0 0 0,0 0 0 0 0,0 0 0 0 0,-1 0 0 0 0,1 1-1 0 0,0-1 1 0 0,-1 0 0 0 0,0 0 0 0 0,1 1 0 0 0,-1-1 0 0 0,0 1 0 0 0,0 0 0 0 0,0-1 0 0 0,1 1 0 0 0,-1 0 0 0 0,-1 0-1 0 0,1 0 1 0 0,0 0 0 0 0,0 0 0 0 0,0 1 0 0 0,0-1 0 0 0,-1 1 0 0 0,1-1 0 0 0,0 1 0 0 0,-1 0 0 0 0,1 0 0 0 0,0 0-1 0 0,-3 0 1 0 0,-7 1-97 0 0,-1 1-1 0 0,1 0 0 0 0,0 0 1 0 0,-16 6-1 0 0,27-7 95 0 0,-18 5-60 0 0,1 1 1 0 0,1 1-1 0 0,-1 1 0 0 0,1 1 0 0 0,1 0 0 0 0,-23 19 1 0 0,-83 82 607 0 0,105-93-237 0 0,-27 34 0 0 0,38-44-189 0 0,1 1 0 0 0,-1 0 0 0 0,2 0 0 0 0,-1 0 0 0 0,1 0 0 0 0,-5 19 0 0 0,9-26-98 0 0,-1 0-1 0 0,1-1 1 0 0,-1 1-1 0 0,1 0 1 0 0,0 0-1 0 0,0 0 1 0 0,0 0 0 0 0,0 0-1 0 0,0 0 1 0 0,0 0-1 0 0,0-1 1 0 0,1 1-1 0 0,-1 0 1 0 0,1 0-1 0 0,-1 0 1 0 0,1 0-1 0 0,0-1 1 0 0,0 1-1 0 0,0 0 1 0 0,0-1 0 0 0,0 1-1 0 0,0-1 1 0 0,0 1-1 0 0,0-1 1 0 0,1 1-1 0 0,-1-1 1 0 0,2 1-1 0 0,0 0 2 0 0,-1-1-1 0 0,1 0 0 0 0,0 0 0 0 0,-1 0 0 0 0,1 0 0 0 0,0 0 1 0 0,0 0-1 0 0,0-1 0 0 0,0 1 0 0 0,0-1 0 0 0,-1 0 0 0 0,1 0 1 0 0,0 0-1 0 0,0 0 0 0 0,0-1 0 0 0,5 0 0 0 0,19-7 86 0 0,0 0 0 0 0,0-2 0 0 0,42-22 0 0 0,71-50-21 0 0,-101 58-62 0 0,-26 15-1 0 0,-8 5 19 0 0,-9 7-22 0 0,-5 4 59 0 0,0 0-1 0 0,-14 16 0 0 0,20-19-42 0 0,0 0 0 0 0,0 0 0 0 0,0 0 0 0 0,0 0 0 0 0,1 1 0 0 0,-1 0 0 0 0,1-1 0 0 0,-3 10 0 0 0,5-14-48 0 0,0 1 1 0 0,-1 0-1 0 0,1 0 1 0 0,0 0-1 0 0,0 0 0 0 0,0-1 1 0 0,-1 1-1 0 0,1 0 1 0 0,0 0-1 0 0,0 0 1 0 0,0 0-1 0 0,0 0 0 0 0,0 0 1 0 0,1-1-1 0 0,-1 1 1 0 0,0 0-1 0 0,0 0 1 0 0,1 0-1 0 0,-1 0 0 0 0,0-1 1 0 0,1 1-1 0 0,-1 0 1 0 0,1 0-1 0 0,-1-1 0 0 0,1 1 1 0 0,-1 0-1 0 0,1 0 1 0 0,-1-1-1 0 0,1 1 1 0 0,0-1-1 0 0,-1 1 0 0 0,1-1 1 0 0,0 1-1 0 0,0-1 1 0 0,-1 1-1 0 0,1-1 1 0 0,0 0-1 0 0,0 1 0 0 0,0-1 1 0 0,-1 0-1 0 0,1 1 1 0 0,0-1-1 0 0,0 0 1 0 0,0 0-1 0 0,0 0 0 0 0,1 0 1 0 0,-1 0-37 0 0,14 0-952 0 0,2-3-37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17 2759 0 0,'2'0'6306'0'0,"4"-2"-3697"0"0,22-7 3208 0 0,3 4-3636 0 0,-30 5-2131 0 0,0 0 0 0 0,1 0 0 0 0,-1 0 0 0 0,0 0 0 0 0,1 0 0 0 0,-1 0 0 0 0,0 0 0 0 0,0 1 0 0 0,1-1 0 0 0,-1 0 0 0 0,0 1 0 0 0,0-1 0 0 0,1 1 0 0 0,-1-1 0 0 0,0 1 0 0 0,0 0 0 0 0,0-1 0 0 0,0 1 0 0 0,0 0 0 0 0,0 0 0 0 0,0 0 0 0 0,0 0 0 0 0,0 0 0 0 0,-1 0 0 0 0,1 0 0 0 0,0 0 0 0 0,0 0 0 0 0,-1 0 0 0 0,1 0 0 0 0,-1 1 0 0 0,1-1 0 0 0,-1 0 0 0 0,0 0 0 0 0,1 0 0 0 0,-1 1 0 0 0,0-1 0 0 0,0 0 0 0 0,0 1 0 0 0,0-1 0 0 0,0 0 0 0 0,0 1 0 0 0,0 0 0 0 0,-1 9 69 0 0,-1-1 0 0 0,0 1 0 0 0,-1-1 0 0 0,0 0 0 0 0,0 0 1 0 0,-9 17-1 0 0,-35 58 192 0 0,33-62-231 0 0,-36 56 123 0 0,-77 93 0 0 0,-75 62-161 0 0,166-193-90 0 0,-116 141-1145 0 0,150-180 840 0 0,3-3-91 0 0,0 1 384 0 0,0-1-1 0 0,0 1 1 0 0,0-1-1 0 0,0 1 1 0 0,0-1-1 0 0,-1 0 1 0 0,1 1-1 0 0,0-1 1 0 0,0 0-1 0 0,0-1 1 0 0,2-2-182 0 0,39-36-2813 0 0,-15 10 1287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7 246 10911 0 0,'0'0'987'0'0,"-4"-7"-790"0"0,3 4-91 0 0,1 1 1 0 0,-1-1-1 0 0,1 1 0 0 0,0-1 0 0 0,-1 1 0 0 0,1-1 0 0 0,0 1 0 0 0,1-1 0 0 0,-1 1 0 0 0,0-1 0 0 0,1 1 1 0 0,0-1-1 0 0,-1 1 0 0 0,1-1 0 0 0,0 1 0 0 0,0 0 0 0 0,0 0 0 0 0,1-1 0 0 0,-1 1 0 0 0,0 0 1 0 0,3-2-1 0 0,2-4 562 0 0,1 0 0 0 0,0 0 0 0 0,14-11 0 0 0,-3 5-203 0 0,1 0 0 0 0,1 2 0 0 0,0 0 0 0 0,42-18 0 0 0,-26 16-104 0 0,1 2 1 0 0,44-9-1 0 0,-64 17-186 0 0,-1 1 1 0 0,1 1-1 0 0,0 0 0 0 0,0 2 0 0 0,0 0 1 0 0,0 0-1 0 0,19 4 0 0 0,-29-2-95 0 0,-1-1-1 0 0,1 1 1 0 0,0 0 0 0 0,-1 1 0 0 0,1-1-1 0 0,-1 1 1 0 0,0 1 0 0 0,1-1-1 0 0,-2 1 1 0 0,1 0 0 0 0,0 0-1 0 0,-1 1 1 0 0,0 0 0 0 0,0 0 0 0 0,0 0-1 0 0,-1 0 1 0 0,1 1 0 0 0,-1 0-1 0 0,5 11 1 0 0,-6-11-49 0 0,-1 0 1 0 0,0 0-1 0 0,0 0 0 0 0,0 0 1 0 0,-1 0-1 0 0,0 0 0 0 0,0 1 1 0 0,-1-1-1 0 0,0 1 0 0 0,0-1 1 0 0,0 0-1 0 0,-1 1 0 0 0,0-1 0 0 0,0 0 1 0 0,0 0-1 0 0,-1 0 0 0 0,0 0 1 0 0,0 0-1 0 0,-1 0 0 0 0,0 0 1 0 0,0 0-1 0 0,-5 6 0 0 0,1-1-8 0 0,-1 0 0 0 0,-1-1 0 0 0,0 0 0 0 0,0-1 0 0 0,-1 0 0 0 0,0 0 0 0 0,0-1 0 0 0,-1 0 0 0 0,-21 11-1 0 0,0-4-5 0 0,0-2 0 0 0,-46 13 0 0 0,-71 9 11 0 0,135-32-43 0 0,-5 1-115 0 0,-1 0 0 0 0,0-1 1 0 0,-1-1-1 0 0,-26-1 0 0 0,45-1-26 0 0,0-1 1 0 0,0 1-1 0 0,1 0 0 0 0,-1-1 1 0 0,0 1-1 0 0,0-1 0 0 0,0 1 1 0 0,0-1-1 0 0,1 0 1 0 0,-1 0-1 0 0,-3-2 0 0 0,-1-4-1656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117 227 5527 0 0,'0'2'423'0'0,"-2"30"102"0"0,0-22 1032 0 0,1 0-1 0 0,-1-1 1 0 0,-1 1 0 0 0,0 0 0 0 0,0-1 0 0 0,-6 13 0 0 0,7-20-1338 0 0,0 1 1 0 0,0 0 0 0 0,0-1-1 0 0,0 1 1 0 0,-1-1 0 0 0,1 0-1 0 0,-1 0 1 0 0,1 0 0 0 0,-1 0-1 0 0,0 0 1 0 0,0-1 0 0 0,0 1-1 0 0,-3 1 1 0 0,4-3-57 0 0,-1 1-1 0 0,1 0 0 0 0,0 0 1 0 0,-1-1-1 0 0,1 1 0 0 0,-1-1 1 0 0,1 0-1 0 0,-1 0 1 0 0,1 0-1 0 0,-1 0 0 0 0,1 0 1 0 0,-1 0-1 0 0,1-1 0 0 0,-1 1 1 0 0,1-1-1 0 0,-5-1 0 0 0,7 1-138 0 0,-1 1-1 0 0,1-1 0 0 0,-1 1 1 0 0,0-1-1 0 0,1 1 0 0 0,-1-1 0 0 0,1 1 1 0 0,-1-1-1 0 0,1 1 0 0 0,0-1 0 0 0,-1 0 1 0 0,1 1-1 0 0,0-1 0 0 0,-1 0 0 0 0,1 1 1 0 0,0-1-1 0 0,0 0 0 0 0,0 1 1 0 0,-1-1-1 0 0,1 0 0 0 0,0 0 0 0 0,0 1 1 0 0,0-1-1 0 0,0 0 0 0 0,0 1 0 0 0,0-1 1 0 0,1 0-1 0 0,-1 0 0 0 0,0 0 0 0 0,8-20 91 0 0,11-8-124 0 0,1 1 0 0 0,0 1 0 0 0,2 1 0 0 0,2 1-1 0 0,0 1 1 0 0,1 1 0 0 0,1 2 0 0 0,1 0-1 0 0,2 1 1 0 0,-1 2 0 0 0,45-20 0 0 0,-59 31-3 0 0,2 1-1 0 0,21-7 1 0 0,-32 12 17 0 0,0 0 1 0 0,0 0-1 0 0,1 0 0 0 0,-1 1 0 0 0,0-1 0 0 0,1 1 1 0 0,-1 1-1 0 0,0-1 0 0 0,1 1 0 0 0,9 2 0 0 0,-14-3 9 0 0,-1 1 0 0 0,1 0 0 0 0,0-1 0 0 0,0 1 0 0 0,-1-1 0 0 0,1 1 0 0 0,0 0 0 0 0,-1-1 0 0 0,1 1 0 0 0,0 0 0 0 0,-1 0 0 0 0,1 0 0 0 0,-1-1 0 0 0,0 1 0 0 0,1 0 0 0 0,-1 0 0 0 0,1 2 0 0 0,2 15 109 0 0,-3-10-98 0 0,0 1-1 0 0,-1-1 0 0 0,0 0 0 0 0,0 1 0 0 0,-1-1 0 0 0,-1 0 0 0 0,-2 8 0 0 0,-27 56 151 0 0,28-63-170 0 0,-16 28-105 0 0,14-27-31 0 0,1 0 0 0 0,-1 0 0 0 0,2 1 0 0 0,-1-1 0 0 0,-4 22 0 0 0,7-24-2623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71 11055 0 0,'0'0'1002'0'0,"1"0"-824"0"0,3-1 413 0 0,0 1-1 0 0,0 0 0 0 0,-1 0 1 0 0,1 0-1 0 0,0 0 0 0 0,0 0 1 0 0,-1 1-1 0 0,1 0 1 0 0,0 0-1 0 0,-1 0 0 0 0,1 0 1 0 0,5 3-1 0 0,-5-2-201 0 0,0 0 0 0 0,0-1 0 0 0,0 0 0 0 0,7 2 0 0 0,10-1 36 0 0,1-1-1 0 0,-1 0 1 0 0,1-2-1 0 0,-1 0 1 0 0,1-2-1 0 0,-1 0 1 0 0,24-7-1 0 0,-39 8-404 0 0,23-9 20 0 0,-29 11-40 0 0,1 0 0 0 0,-1-1 0 0 0,1 1 0 0 0,-1 0 1 0 0,1 0-1 0 0,0 0 0 0 0,-1 0 0 0 0,1-1 0 0 0,-1 1 0 0 0,0 0 0 0 0,1-1 0 0 0,-1 1 0 0 0,1 0 0 0 0,-1-1 0 0 0,1 1 0 0 0,-1 0 0 0 0,0-1 1 0 0,1 1-1 0 0,-1-1 0 0 0,0 1 0 0 0,1-1 0 0 0,-1 1 0 0 0,0-1 0 0 0,0 1 0 0 0,1-1 0 0 0,-1 1 0 0 0,0-1 0 0 0,0 1 0 0 0,0-1 1 0 0,0 1-1 0 0,0-2 0 0 0,2 0-167 0 0,-5-13-278 0 0,2 13 406 0 0,0 0 0 0 0,-1 0 1 0 0,1 0-1 0 0,0 0 1 0 0,-1 1-1 0 0,1-1 0 0 0,-1 0 1 0 0,1 1-1 0 0,-1-1 0 0 0,0 1 1 0 0,0-1-1 0 0,0 1 0 0 0,1 0 1 0 0,-1 0-1 0 0,-1 0 0 0 0,-1-1 1 0 0,0 1-1 0 0,0 0 0 0 0,0 0 0 0 0,1 1 1 0 0,-1-1-1 0 0,0 1 0 0 0,0 0 0 0 0,0 0 0 0 0,-7 1 1 0 0,-4 3-26 0 0,0 0 0 0 0,1 0 0 0 0,-26 13 0 0 0,33-15 42 0 0,-16 10 44 0 0,0 1 1 0 0,0 1-1 0 0,2 0 1 0 0,-1 2 0 0 0,2 0-1 0 0,0 2 1 0 0,2 0-1 0 0,-1 1 1 0 0,2 1-1 0 0,-29 43 1 0 0,41-55 51 0 0,1-1 1 0 0,-1 1-1 0 0,2 0 0 0 0,-1 0 1 0 0,1 1-1 0 0,-4 15 0 0 0,6-20-236 0 0,1-1 0 0 0,-1 0-1 0 0,1 1 1 0 0,0 0 0 0 0,0-1 0 0 0,1 0-1 0 0,-1 1 1 0 0,2 4 0 0 0,-1-5-474 0 0,0 0 0 0 0,0 0-1 0 0,1 0 1 0 0,-1 0 0 0 0,1-1 0 0 0,0 1 0 0 0,-1 0 0 0 0,1-1 0 0 0,0 0 0 0 0,4 4 0 0 0,4 3-6142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383 188 9671 0 0,'87'-98'2839'0'0,"-84"95"-2244"0"0,-1 0-1 0 0,0 0 1 0 0,0 0 0 0 0,1-1-1 0 0,-2 1 1 0 0,1-1 0 0 0,0 1-1 0 0,-1-1 1 0 0,0 1 0 0 0,2-6-1 0 0,-3 7-523 0 0,0 1-1 0 0,0-1 1 0 0,-1 1-1 0 0,1-1 0 0 0,0 1 1 0 0,0-1-1 0 0,-1 1 1 0 0,1-1-1 0 0,-1 1 1 0 0,1-1-1 0 0,-1 1 0 0 0,1-1 1 0 0,-1 1-1 0 0,0 0 1 0 0,0-1-1 0 0,0 1 0 0 0,0 0 1 0 0,0 0-1 0 0,0 0 1 0 0,0 0-1 0 0,0 0 1 0 0,-1 0-1 0 0,1 0 0 0 0,0 0 1 0 0,0 0-1 0 0,-1 0 1 0 0,-1 0-1 0 0,-2-1-58 0 0,0 0-1 0 0,0 0 1 0 0,0 1-1 0 0,0-1 1 0 0,0 1-1 0 0,0 1 1 0 0,0-1-1 0 0,-1 1 1 0 0,1-1-1 0 0,0 2 1 0 0,0-1 0 0 0,0 0-1 0 0,-1 1 1 0 0,1 0-1 0 0,0 1 1 0 0,-7 1-1 0 0,-4 3 18 0 0,0 1 0 0 0,0 1 0 0 0,-23 13 0 0 0,2 4 7 0 0,2 2 0 0 0,1 1 0 0 0,-60 64 0 0 0,45-36 142 0 0,43-48-130 0 0,1 0 0 0 0,0 0 0 0 0,0 0 0 0 0,1 1 0 0 0,-5 14 0 0 0,8-22-37 0 0,0 1 0 0 0,1 0 0 0 0,-1-1 0 0 0,1 1 0 0 0,-1 0 0 0 0,1-1 1 0 0,0 1-1 0 0,-1 0 0 0 0,1 0 0 0 0,0-1 0 0 0,0 1 0 0 0,1 0 1 0 0,-1 0-1 0 0,0-1 0 0 0,0 1 0 0 0,1 0 0 0 0,-1 0 0 0 0,1-1 1 0 0,0 1-1 0 0,-1-1 0 0 0,1 1 0 0 0,0-1 0 0 0,0 1 0 0 0,0-1 1 0 0,0 1-1 0 0,0-1 0 0 0,0 0 0 0 0,1 1 0 0 0,-1-1 0 0 0,0 0 1 0 0,1 0-1 0 0,-1 0 0 0 0,1 0 0 0 0,-1 0 0 0 0,1 0 0 0 0,-1-1 0 0 0,3 2 1 0 0,1-1 34 0 0,-1 1 1 0 0,1-1-1 0 0,0-1 1 0 0,0 1-1 0 0,0-1 1 0 0,0 1 0 0 0,0-2-1 0 0,0 1 1 0 0,0 0-1 0 0,0-1 1 0 0,-1 0-1 0 0,7-2 1 0 0,16-5 21 0 0,-1-1-1 0 0,0-2 1 0 0,0-1 0 0 0,-1 0-1 0 0,-1-2 1 0 0,0-1 0 0 0,-1-1-1 0 0,30-27 1 0 0,-18 14-57 0 0,-33 28 43 0 0,-4 13-1 0 0,1 1 0 0 0,-1 0 0 0 0,-1-1 0 0 0,-6 17 0 0 0,5-17-34 0 0,1 1-1 0 0,0 1 1 0 0,0-1-1 0 0,-1 19 1 0 0,4-28-56 0 0,1 0 1 0 0,-1 0 0 0 0,0 0-1 0 0,1 0 1 0 0,0-1-1 0 0,0 1 1 0 0,0 0 0 0 0,0-1-1 0 0,1 1 1 0 0,-1 0-1 0 0,1-1 1 0 0,0 0 0 0 0,0 1-1 0 0,0-1 1 0 0,0 0-1 0 0,1 0 1 0 0,-1 0 0 0 0,1 0-1 0 0,5 4 1 0 0,-3-4-205 0 0,0 1 1 0 0,-1-1 0 0 0,1 0-1 0 0,0 0 1 0 0,0 0 0 0 0,10 3-1 0 0,3-2-995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85 621 14135 0 0,'0'0'1283'0'0,"0"2"-1055"0"0,-1 28 689 0 0,0-19 3863 0 0,-17-17-2909 0 0,13 3-1720 0 0,0-1 0 0 0,1 0-1 0 0,-1 0 1 0 0,1 0 0 0 0,0-1 0 0 0,0 0 0 0 0,1 1 0 0 0,-1-1-1 0 0,1-1 1 0 0,0 1 0 0 0,1 0 0 0 0,-1-1 0 0 0,1 1 0 0 0,0-1-1 0 0,0 0 1 0 0,1 0 0 0 0,-2-7 0 0 0,1-6 101 0 0,0 0 1 0 0,0 0-1 0 0,2 0 1 0 0,3-24-1 0 0,-2 26-204 0 0,1 0 0 0 0,1 1 0 0 0,1-1 0 0 0,1 1 0 0 0,0 0 0 0 0,1 0 0 0 0,0 0 0 0 0,1 1 0 0 0,1 0 0 0 0,1 0 0 0 0,0 1 0 0 0,1 0 0 0 0,0 1 0 0 0,1 0 0 0 0,1 1 0 0 0,16-15 0 0 0,-8 11-92 0 0,1 1 1 0 0,1 1-1 0 0,0 1 0 0 0,1 1 0 0 0,27-11 0 0 0,20-3-1724 0 0,96-22 0 0 0,-137 41 343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34 1375 0 0,'9'-15'3648'0'0,"4"-3"9727"0"0,-14 19-12983 0 0,-16 26 492 0 0,-27 49 801 0 0,36-62-1954 0 0,0 0 0 0 0,-14 15-1 0 0,14-19-1567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0,'0'0'2112'0'0,"5"12"-1344"0"0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4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 4143 0 0,'0'0'2512'0'0,"-16"-6"6367"0"0,12 4-8710 0 0,0 1 0 0 0,0 1 1 0 0,0-1-1 0 0,0 1 0 0 0,0-1 0 0 0,0 1 1 0 0,0 0-1 0 0,0 1 0 0 0,0-1 0 0 0,0 1 0 0 0,0-1 1 0 0,-5 3-1 0 0,-9 3-118 0 0,-23 10-1 0 0,26-10-38 0 0,-5 3-12 0 0,0 1 0 0 0,-24 16 0 0 0,44-26 0 0 0,-1 0 1 0 0,1 0-1 0 0,0 0 0 0 0,-1 0 0 0 0,1 1 1 0 0,0-1-1 0 0,0 0 0 0 0,-1 0 0 0 0,1 1 0 0 0,0-1 1 0 0,0 0-1 0 0,0 0 0 0 0,-1 1 0 0 0,1-1 1 0 0,0 0-1 0 0,0 1 0 0 0,0-1 0 0 0,0 0 1 0 0,0 0-1 0 0,-1 1 0 0 0,1-1 0 0 0,0 0 0 0 0,0 1 1 0 0,0-1-1 0 0,0 0 0 0 0,0 1 0 0 0,0-1 1 0 0,0 1-1 0 0,0-1 0 0 0,0 0 0 0 0,0 1 0 0 0,0-1 1 0 0,1 0-1 0 0,-1 0 0 0 0,0 1 0 0 0,0-1 1 0 0,0 0-1 0 0,0 1 0 0 0,0-1 0 0 0,1 0 1 0 0,-1 1-1 0 0,0-1 0 0 0,0 0 0 0 0,0 0 0 0 0,1 1 1 0 0,-1-1-1 0 0,0 0 0 0 0,1 0 0 0 0,-1 0 1 0 0,0 1-1 0 0,0-1 0 0 0,1 0 0 0 0,2 2 5 0 0,-1 0 1 0 0,1 0-1 0 0,-1 0 0 0 0,1-1 0 0 0,0 1 1 0 0,0-1-1 0 0,0 1 0 0 0,0-1 0 0 0,5 1 1 0 0,31 6 56 0 0,-15-4-45 0 0,24 5-11 0 0,-23-4 6 0 0,0 0-1 0 0,26 10 1 0 0,-43-12-10 0 0,0 0 0 0 0,-1 1 0 0 0,1 0 1 0 0,-1 0-1 0 0,0 1 0 0 0,0 0 0 0 0,0 0 0 0 0,-1 0 0 0 0,0 1 0 0 0,8 9 0 0 0,-8-7-2 0 0,0 5 29 0 0,-7-10 58 0 0,0-2-8 0 0,1 0-46 0 0,0 0 0 0 0,0 0 0 0 0,-1 0 0 0 0,1 0 0 0 0,0 0 1 0 0,-1 0-1 0 0,1 0 0 0 0,-1 0 0 0 0,1 0 0 0 0,-1 0 0 0 0,1 0 0 0 0,-1 0 0 0 0,0 0 0 0 0,1-1 1 0 0,-1 1-1 0 0,0 0 0 0 0,0-1 0 0 0,0 1 0 0 0,1 0 0 0 0,-3 0 0 0 0,-17 8 397 0 0,-3-6-240 0 0,0-2-1 0 0,1 0 0 0 0,-1-1 1 0 0,-30-4-1 0 0,-24 0-192 0 0,30 5 3 0 0,17 0-13 0 0,-39-4 1 0 0,69 3-31 0 0,0 0 1 0 0,0 0 0 0 0,1 0-1 0 0,-1 0 1 0 0,0 0 0 0 0,0 0-1 0 0,0 0 1 0 0,0 0-1 0 0,0 0 1 0 0,0-1 0 0 0,0 1-1 0 0,0 0 1 0 0,0 0-1 0 0,0 0 1 0 0,0 0 0 0 0,1 0-1 0 0,-1 0 1 0 0,0-1-1 0 0,0 1 1 0 0,0 0 0 0 0,0 0-1 0 0,0 0 1 0 0,0 0-1 0 0,0 0 1 0 0,0-1 0 0 0,0 1-1 0 0,0 0 1 0 0,0 0 0 0 0,0 0-1 0 0,-1 0 1 0 0,1 0-1 0 0,0 0 1 0 0,0-1 0 0 0,0 1-1 0 0,0 0 1 0 0,0 0-1 0 0,0 0 1 0 0,0 0 0 0 0,0 0-1 0 0,0 0 1 0 0,0 0-1 0 0,0-1 1 0 0,0 1 0 0 0,-1 0-1 0 0,1 0 1 0 0,0 0-1 0 0,0 0 1 0 0,0 0 0 0 0,0 0-1 0 0,0 0 1 0 0,0 0 0 0 0,-1 0-1 0 0,1 0 1 0 0,0 0-1 0 0,0 0 1 0 0,0 0 0 0 0,0 0-1 0 0,0 0 1 0 0,0 0-1 0 0,-1 0 1 0 0,1 0 0 0 0,0 0-1 0 0,0 0 1 0 0,0 0-1 0 0,12-8-1901 0 0,-10 7 1160 0 0,11-6-4787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5983 0 0,'-1'2'8963'0'0,"-13"33"-8436"0"0,-2 0 0 0 0,-26 41 0 0 0,-139 212-305 0 0,96-158-172 0 0,-43 56-2 0 0,63-93-32 0 0,49-70 0 0 0,-1-1 0 0 0,0 0 0 0 0,-26 22 0 0 0,43-43-15 0 0,-1 0 1 0 0,1-1-1 0 0,0 1 0 0 0,-1-1 0 0 0,1 0 1 0 0,-1 1-1 0 0,1-1 0 0 0,-1 1 0 0 0,1-1 0 0 0,-1 0 1 0 0,1 1-1 0 0,-1-1 0 0 0,1 0 0 0 0,-1 1 1 0 0,0-1-1 0 0,1 0 0 0 0,-1 0 0 0 0,1 0 1 0 0,-1 0-1 0 0,0 0 0 0 0,1 1 0 0 0,-1-1 0 0 0,0 0 1 0 0,1 0-1 0 0,-1-1 0 0 0,0 1 0 0 0,1 0 1 0 0,-1 0-1 0 0,1 0 0 0 0,-1 0 0 0 0,0 0 0 0 0,1-1 1 0 0,-1 1-1 0 0,1 0 0 0 0,-1-1 0 0 0,0 0 1 0 0,0 0 2 0 0,0 0 1 0 0,0-1-1 0 0,1 1 1 0 0,-1 0-1 0 0,1-1 1 0 0,-1 1-1 0 0,1-1 1 0 0,0 1-1 0 0,-1-1 1 0 0,1 1-1 0 0,0-1 1 0 0,0 1-1 0 0,0-1 1 0 0,0 1-1 0 0,1-3 1 0 0,0-4-1 0 0,1 0 0 0 0,0 0 1 0 0,0 1-1 0 0,1-1 1 0 0,0 1-1 0 0,6-10 1 0 0,27-39 38 0 0,8-7 88 0 0,60-63-1 0 0,-81 102-101 0 0,0 1-1 0 0,2 2 1 0 0,0 0 0 0 0,1 1 0 0 0,39-21 0 0 0,-50 33 54 0 0,1 0 1 0 0,0 1-1 0 0,0 1 1 0 0,33-8 0 0 0,-38 12-23 0 0,1 0 1 0 0,0 1 0 0 0,0 0-1 0 0,0 1 1 0 0,0 0 0 0 0,0 1 0 0 0,-1 1-1 0 0,14 3 1 0 0,-18-4-22 0 0,0 1 1 0 0,1 1-1 0 0,-1-1 1 0 0,0 1-1 0 0,-1 0 0 0 0,1 1 1 0 0,-1 0-1 0 0,1 0 1 0 0,-1 0-1 0 0,9 9 1 0 0,-13-10-17 0 0,1 0 0 0 0,0 0 0 0 0,-1 0 0 0 0,1 0 0 0 0,-1 1 0 0 0,0-1 0 0 0,0 1 0 0 0,-1 0 0 0 0,1 0 0 0 0,-1-1 1 0 0,0 1-1 0 0,0 0 0 0 0,0 0 0 0 0,0 0 0 0 0,0 0 0 0 0,-1 1 0 0 0,0-1 0 0 0,0 0 0 0 0,0 0 0 0 0,-2 8 1 0 0,0-3 12 0 0,-1 0 1 0 0,0 1 0 0 0,-1-1-1 0 0,1-1 1 0 0,-2 1 0 0 0,1-1 0 0 0,-1 1-1 0 0,-1-1 1 0 0,1-1 0 0 0,-1 1 0 0 0,-11 9-1 0 0,-5 4 179 0 0,-1-1-1 0 0,-33 22 0 0 0,31-26-112 0 0,-1 0-1 0 0,0-2 1 0 0,-29 10-1 0 0,-87 27 32 0 0,112-41-143 0 0,0-2 0 0 0,-1-2-1 0 0,0-1 1 0 0,0-1 0 0 0,-37 0-1 0 0,66-4-142 0 0,18-15-730 0 0,35-17-2812 0 0,-37 24 913 0 0,15-10-3062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165 116 8751 0 0,'0'0'674'0'0,"2"0"-438"0"0,74-7 6776 0 0,3 3-4368 0 0,36-1-1411 0 0,-107 4-1196 0 0,0 0 0 0 0,0-1 0 0 0,-1 1 0 0 0,13-6 0 0 0,-18 7-47 0 0,0-1-1 0 0,-1 1 1 0 0,1-1 0 0 0,0 0-1 0 0,-1 0 1 0 0,1 0 0 0 0,-1 0 0 0 0,1 0-1 0 0,-1 0 1 0 0,0 0 0 0 0,1 0-1 0 0,-1-1 1 0 0,0 1 0 0 0,0 0-1 0 0,0-1 1 0 0,0 1 0 0 0,0-1-1 0 0,0 0 1 0 0,0 1 0 0 0,0-1-1 0 0,-1 1 1 0 0,1-1 0 0 0,-1 0-1 0 0,1 0 1 0 0,-1 1 0 0 0,0-4 0 0 0,0 4-25 0 0,0-1 1 0 0,0 1 0 0 0,0-1 0 0 0,0 1 0 0 0,-1 0 0 0 0,1-1 0 0 0,-1 1 0 0 0,1-1 0 0 0,-1 1 0 0 0,1 0 0 0 0,-1-1 0 0 0,0 1 0 0 0,0 0 0 0 0,0 0 0 0 0,0-1 0 0 0,-2-1 0 0 0,1 1-36 0 0,-1 0 0 0 0,0 0 0 0 0,1 0-1 0 0,-1 0 1 0 0,0 1 0 0 0,0-1 0 0 0,-4 0 0 0 0,-1-1-61 0 0,1 1 0 0 0,0 0 0 0 0,-1 1 0 0 0,1 0-1 0 0,0 0 1 0 0,-9 1 0 0 0,1 1 9 0 0,0 1-1 0 0,0 0 1 0 0,1 1 0 0 0,-1 1-1 0 0,1 0 1 0 0,0 1 0 0 0,0 1-1 0 0,-15 8 1 0 0,-14 11 339 0 0,-45 33-1 0 0,57-36 116 0 0,17-13-70 0 0,1 1-1 0 0,0 1 1 0 0,-12 14-1 0 0,19-19-154 0 0,0 0 1 0 0,1 1-1 0 0,0 0 0 0 0,1 0 0 0 0,0 1 1 0 0,0-1-1 0 0,-6 16 0 0 0,9-20-85 0 0,0-1-1 0 0,1 1 1 0 0,-1-1-1 0 0,1 0 1 0 0,-1 1-1 0 0,1-1 1 0 0,0 1-1 0 0,0-1 1 0 0,0 1-1 0 0,0-1 1 0 0,1 1-1 0 0,-1-1 0 0 0,0 1 1 0 0,1-1-1 0 0,0 1 1 0 0,0-1-1 0 0,0 0 1 0 0,0 1-1 0 0,0-1 1 0 0,0 0-1 0 0,0 0 1 0 0,1 0-1 0 0,-1 0 1 0 0,1 0-1 0 0,0 0 1 0 0,-1 0-1 0 0,1-1 1 0 0,0 1-1 0 0,0-1 1 0 0,0 1-1 0 0,0-1 1 0 0,0 0-1 0 0,3 2 1 0 0,4 1 24 0 0,-1-1 1 0 0,1 0 0 0 0,0 0-1 0 0,0-1 1 0 0,0 0 0 0 0,0 0-1 0 0,17 0 1 0 0,-1-2 7 0 0,1-1-1 0 0,-1-1 0 0 0,34-7 1 0 0,74-23-1402 0 0,-86 19-22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80 5527 0 0,'20'-17'824'0'0,"-4"3"-1174"0"0,20-13 0 0 0,-7 12 2592 0 0,-26 13-1291 0 0,0 1 1 0 0,1 0 0 0 0,-1 0-1 0 0,1 1 1 0 0,-1-1-1 0 0,6 1 1 0 0,-8 0-792 0 0,0 0 0 0 0,0 0 0 0 0,0 0 0 0 0,1 0 1 0 0,-1 1-1 0 0,0-1 0 0 0,0 0 0 0 0,0 1 0 0 0,0-1 0 0 0,0 1 0 0 0,1-1 0 0 0,-1 1 0 0 0,0 0 1 0 0,0-1-1 0 0,0 1 0 0 0,-1 0 0 0 0,1 0 0 0 0,0 0 0 0 0,0 0 0 0 0,0-1 0 0 0,-1 1 0 0 0,1 0 1 0 0,0 1-1 0 0,-1-1 0 0 0,1 0 0 0 0,-1 0 0 0 0,1 0 0 0 0,-1 0 0 0 0,1 0 0 0 0,-1 0 0 0 0,0 1 1 0 0,0-1-1 0 0,0 0 0 0 0,1 0 0 0 0,-2 2 0 0 0,2 3-20 0 0,-1 1 0 0 0,-1-1 0 0 0,1 0 0 0 0,-1 0 0 0 0,-3 10 0 0 0,-6 15 344 0 0,-24 49-1 0 0,19-46-333 0 0,-115 204 527 0 0,58-113-505 0 0,-80 151 39 0 0,145-262-769 0 0,-1 0 1 0 0,-1 0-1 0 0,0-1 0 0 0,-1 0 1 0 0,0-1-1 0 0,-16 16 0 0 0,16-20-1090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97 9671 0 0,'-17'-5'440'0'0,"10"-6"8276"0"0,54 14-3804 0 0,5 0-4516 0 0,266-29 920 0 0,-253 19-1224 0 0,-59 6-97 0 0,52-4-1382 0 0,0-3 0 0 0,84-23 0 0 0,-117 23-583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163 138 13703 0 0,'-1'2'630'0'0,"-12"13"-403"0"0,-14 16 1001 0 0,2 1 0 0 0,-32 54 1 0 0,50-72-997 0 0,2-7-34 0 0,1 0 0 0 0,0 0-1 0 0,0 1 1 0 0,1 0 0 0 0,0 0 0 0 0,0-1 0 0 0,1 2 0 0 0,0-1-1 0 0,-1 9 1 0 0,4-16-167 0 0,0 0 0 0 0,-1-1-1 0 0,1 1 1 0 0,0 0 0 0 0,0-1-1 0 0,0 1 1 0 0,0-1 0 0 0,0 1-1 0 0,0-1 1 0 0,0 0 0 0 0,0 1-1 0 0,0-1 1 0 0,0 0 0 0 0,0 1-1 0 0,0-1 1 0 0,0 0 0 0 0,2 0-1 0 0,1-1 30 0 0,1 1 0 0 0,-1-1 0 0 0,1 0 0 0 0,-1 0 0 0 0,0-1 0 0 0,1 1 0 0 0,-1-1 0 0 0,0 0 0 0 0,0 0 0 0 0,7-5 0 0 0,4-4 51 0 0,17-16 0 0 0,-26 22-98 0 0,80-77 155 0 0,16-16-448 0 0,-100 97 200 0 0,4 20-167 0 0,-6-2 243 0 0,0 0 1 0 0,-2 0-1 0 0,-3 18 0 0 0,3-22 27 0 0,0-1-1 0 0,0 1 1 0 0,2 0-1 0 0,-1-1 1 0 0,2 1-1 0 0,-1 0 1 0 0,4 14 0 0 0,-4-25-14 0 0,0-1-6 0 0,0 0 0 0 0,0-1 0 0 0,0 1 0 0 0,0 0 0 0 0,0 0 0 0 0,1-1 0 0 0,-1 1 0 0 0,0 0 0 0 0,1-1 0 0 0,-1 1 0 0 0,0 0-1 0 0,1-1 1 0 0,-1 1 0 0 0,1-1 0 0 0,-1 1 0 0 0,1 0 0 0 0,-1-1 0 0 0,1 1 0 0 0,-1-1 0 0 0,1 1 0 0 0,0 0 0 0 0,2 0 34 0 0,-1 1 0 0 0,0 0 0 0 0,0 0 0 0 0,1-1 0 0 0,-1 1 0 0 0,1-1 0 0 0,-1 0 1 0 0,1 1-1 0 0,0-1 0 0 0,0 0 0 0 0,-1-1 0 0 0,1 1 0 0 0,0-1 0 0 0,0 1 0 0 0,0-1 0 0 0,0 0 0 0 0,0 0 0 0 0,-1 0 0 0 0,1 0 0 0 0,0 0 0 0 0,0-1 0 0 0,4 0 0 0 0,3-2 108 0 0,0 0 0 0 0,0 0 0 0 0,0-1-1 0 0,17-10 1 0 0,-18 8 5 0 0,1-1-1 0 0,-2-1 1 0 0,1 1-1 0 0,-1-2 1 0 0,13-14-1 0 0,0-1 203 0 0,3-4-57 0 0,-2-2 0 0 0,0 0-1 0 0,30-60 1 0 0,-24 41-464 0 0,1-12-2314 0 0,-25 50 763 0 0,1-1-144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59 180 9671 0 0,'0'0'748'0'0,"1"0"-230"0"0,13 0 1746 0 0,-1-1 1 0 0,15-3-1 0 0,28-10 143 0 0,53-26-2030 0 0,-90 32 147 0 0,76-33-111 0 0,-80 33-387 0 0,0-1 1 0 0,-1 0-1 0 0,27-23 1 0 0,-34 25-87 0 0,-6 6-52 0 0,-3 0 47 0 0,-1 0 0 0 0,0 0 0 0 0,0 0 1 0 0,0 0-1 0 0,0 1 0 0 0,0 0 0 0 0,0-1 1 0 0,0 1-1 0 0,0 0 0 0 0,0 1 0 0 0,0-1 1 0 0,0 0-1 0 0,0 1 0 0 0,-4 1 0 0 0,-6 2-44 0 0,-24 12 0 0 0,23-10 1 0 0,-16 8 136 0 0,1 2-1 0 0,0 1 1 0 0,2 1-1 0 0,-31 25 1 0 0,20-11 281 0 0,2 3-1 0 0,-36 41 1 0 0,62-64-151 0 0,1-1 0 0 0,-15 26-1 0 0,22-35-121 0 0,1 2 0 0 0,-1-1 0 0 0,1 0 0 0 0,-1 0 0 0 0,1 0 0 0 0,0 1 0 0 0,0-1 0 0 0,1 0 0 0 0,-1 1 0 0 0,1-1 0 0 0,0 1 0 0 0,-1-1 0 0 0,1 1 0 0 0,1-1 0 0 0,-1 1 0 0 0,0-1 0 0 0,1 0 0 0 0,1 6 0 0 0,0-7-22 0 0,-1 0-1 0 0,0 0 1 0 0,1 0-1 0 0,-1 0 1 0 0,1 0-1 0 0,0-1 1 0 0,-1 1-1 0 0,1 0 1 0 0,0-1-1 0 0,0 0 1 0 0,0 1-1 0 0,0-1 1 0 0,0 0-1 0 0,0 0 0 0 0,1 0 1 0 0,-1 0-1 0 0,0 0 1 0 0,1-1-1 0 0,4 2 1 0 0,1-1-62 0 0,1 0 1 0 0,0 0-1 0 0,0-1 1 0 0,10-1 0 0 0,63-10-2033 0 0,-53 6 146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86 15951 0 0,'0'-1'49'0'0,"0"1"1"0"0,0-1-1 0 0,0 1 0 0 0,0 0 0 0 0,0-1 0 0 0,0 1 0 0 0,0 0 1 0 0,0-1-1 0 0,0 1 0 0 0,1 0 0 0 0,-1-1 0 0 0,0 1 0 0 0,0 0 1 0 0,0-1-1 0 0,0 1 0 0 0,1 0 0 0 0,-1 0 0 0 0,0-1 0 0 0,0 1 1 0 0,0 0-1 0 0,1 0 0 0 0,-1-1 0 0 0,0 1 0 0 0,1 0 1 0 0,-1 0-1 0 0,0 0 0 0 0,0-1 0 0 0,1 1 0 0 0,6 7 1744 0 0,-2-1-1676 0 0,-1-2 118 0 0,0 0-1 0 0,1 0 1 0 0,-1-1-1 0 0,1 0 1 0 0,-1 0 0 0 0,1 0-1 0 0,0-1 1 0 0,1 1-1 0 0,-1-1 1 0 0,0-1-1 0 0,0 1 1 0 0,10 1-1 0 0,6 0 344 0 0,41 2 1 0 0,-46-5-466 0 0,-2 1-36 0 0,1-2 1 0 0,-1 1-1 0 0,1-2 1 0 0,-1 0-1 0 0,20-5 0 0 0,-29 5-74 0 0,0 1 0 0 0,0-1 0 0 0,1 0 0 0 0,-1 0 0 0 0,0-1 0 0 0,-1 0 0 0 0,1 0-1 0 0,0 0 1 0 0,-1 0 0 0 0,0-1 0 0 0,1 1 0 0 0,-2-1 0 0 0,1 0 0 0 0,0 0-1 0 0,-1-1 1 0 0,6-9 0 0 0,-8 12-13 0 0,0 0-1 0 0,0-1 0 0 0,0 1 1 0 0,0-1-1 0 0,-1 1 1 0 0,1-1-1 0 0,-1 0 0 0 0,1 1 1 0 0,-1-1-1 0 0,0 1 1 0 0,0-1-1 0 0,0 1 1 0 0,-1-1-1 0 0,0-3 0 0 0,1 5-4 0 0,-1 0-1 0 0,1-1 1 0 0,-1 1-1 0 0,1 0 0 0 0,-1 0 1 0 0,1 0-1 0 0,-1 0 1 0 0,0 0-1 0 0,1 0 0 0 0,-1 1 1 0 0,0-1-1 0 0,0 0 0 0 0,0 0 1 0 0,1 0-1 0 0,-1 1 1 0 0,0-1-1 0 0,0 0 0 0 0,0 1 1 0 0,0-1-1 0 0,-1 1 1 0 0,1-1-1 0 0,0 1 0 0 0,0 0 1 0 0,0-1-1 0 0,0 1 1 0 0,0 0-1 0 0,0 0 0 0 0,-1 0 1 0 0,1 0-1 0 0,0 0 1 0 0,0 0-1 0 0,0 0 0 0 0,-2 0 1 0 0,-4 2-51 0 0,-1-1 0 0 0,1 1 0 0 0,0 0 0 0 0,0 1 0 0 0,-12 6 0 0 0,-34 22-6 0 0,42-24 74 0 0,-43 30 120 0 0,3 2-1 0 0,-55 54 1 0 0,99-86-91 0 0,-5 4 38 0 0,0 1 0 0 0,1 0 0 0 0,1 0 0 0 0,0 2 0 0 0,1-1 0 0 0,-12 25 0 0 0,20-37-112 0 0,0 1-1 0 0,0-1 1 0 0,0 1-1 0 0,1 0 1 0 0,-1-1-1 0 0,1 1 1 0 0,-1 0-1 0 0,1 0 1 0 0,-1 0-1 0 0,1 0 1 0 0,0-1-1 0 0,0 1 0 0 0,0 0 1 0 0,0 0-1 0 0,0 0 1 0 0,1 0-1 0 0,-1-1 1 0 0,0 1-1 0 0,1 0 1 0 0,-1 0-1 0 0,1-1 1 0 0,0 1-1 0 0,0 0 1 0 0,-1-1-1 0 0,1 1 1 0 0,0 0-1 0 0,0-1 1 0 0,1 1-1 0 0,-1-1 1 0 0,0 0-1 0 0,0 1 1 0 0,1-1-1 0 0,-1 0 1 0 0,1 0-1 0 0,-1 0 1 0 0,1 0-1 0 0,-1 0 1 0 0,1 0-1 0 0,0 0 1 0 0,2 0-1 0 0,16 6-7864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13847 0 0,'0'0'1254'0'0,"-1"0"-1029"0"0,-3 1-29 0 0,0 1 0 0 0,0-1 0 0 0,1 1 0 0 0,-1 0 0 0 0,1 0 0 0 0,-1 0 0 0 0,1 0 0 0 0,0 1 0 0 0,0-1 0 0 0,0 1 0 0 0,-4 5 0 0 0,-4 5 488 0 0,-13 20 0 0 0,-23 44 229 0 0,-53 117-1 0 0,46-85-608 0 0,-104 234 544 0 0,-55 103-393 0 0,204-429-521 0 0,5-10-2523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104 328 15199 0 0,'-7'-3'1579'0'0,"-24"-7"-282"0"0,26 9-748 0 0,1 1 0 0 0,-1-2 0 0 0,0 1 1 0 0,1-1-1 0 0,-1 1 0 0 0,1-1 0 0 0,0 0 0 0 0,0-1 0 0 0,-1 1 0 0 0,1-1 1 0 0,1 0-1 0 0,-1 0 0 0 0,-4-4 0 0 0,7 6-475 0 0,1 0 0 0 0,0-1 0 0 0,0 1 0 0 0,0 0 0 0 0,0 0 0 0 0,0 0 0 0 0,0 0 0 0 0,0 0-1 0 0,0 0 1 0 0,0 0 0 0 0,0 0 0 0 0,0 0 0 0 0,1 0 0 0 0,-1 0 0 0 0,0 0 0 0 0,1 0 0 0 0,0-1 0 0 0,0 0 23 0 0,1-2-46 0 0,1 0 0 0 0,-1 0 1 0 0,1 0-1 0 0,0 0 0 0 0,0 0 0 0 0,0 1 0 0 0,1-1 0 0 0,-1 1 0 0 0,1 0 1 0 0,0 0-1 0 0,7-4 0 0 0,7-3-105 0 0,28-12 1 0 0,-26 13 90 0 0,-4 2-56 0 0,162-80-550 0 0,-157 74 456 0 0,55-27-372 0 0,-65 35 393 0 0,1 0-1 0 0,-1 1 1 0 0,0 1 0 0 0,24-5-1 0 0,-34 8 93 0 0,0 0 0 0 0,0 0 0 0 0,0-1-1 0 0,0 1 1 0 0,0 0 0 0 0,0 0 0 0 0,0 0 0 0 0,-1 0-1 0 0,1 1 1 0 0,0-1 0 0 0,0 0 0 0 0,0 0 0 0 0,0 0-1 0 0,0 1 1 0 0,-1-1 0 0 0,1 0 0 0 0,0 1 0 0 0,0-1-1 0 0,0 1 1 0 0,-1-1 0 0 0,1 1 0 0 0,0-1 0 0 0,-1 1-1 0 0,1 0 1 0 0,0-1 0 0 0,-1 1 0 0 0,1 0 0 0 0,-1-1-1 0 0,2 3 1 0 0,-2-1 19 0 0,1 0-1 0 0,-1 0 0 0 0,1 0 0 0 0,-1 1 1 0 0,0-1-1 0 0,0 0 0 0 0,0 0 0 0 0,0 0 1 0 0,0 1-1 0 0,0-1 0 0 0,-2 3 0 0 0,-3 14 138 0 0,0-1 0 0 0,-2 0 0 0 0,-9 19-1 0 0,-12 31 248 0 0,26-60-389 0 0,0 0 1 0 0,0 0-1 0 0,1 0 1 0 0,-1 0-1 0 0,1 15 1 0 0,1-20-15 0 0,0-1 0 0 0,1 0 0 0 0,-1 1 0 0 0,0-1 0 0 0,1 0 0 0 0,0 0 1 0 0,-1 1-1 0 0,1-1 0 0 0,0 0 0 0 0,0 0 0 0 0,0 0 0 0 0,0 0 0 0 0,1 0 0 0 0,-1 0 0 0 0,1 0 0 0 0,-1 0 0 0 0,1-1 0 0 0,-1 1 1 0 0,1 0-1 0 0,0-1 0 0 0,0 1 0 0 0,0-1 0 0 0,0 0 0 0 0,4 2 0 0 0,3 1-103 0 0,1-1 0 0 0,-1 0 0 0 0,1-1 0 0 0,0 0 0 0 0,0 0 0 0 0,0-1 0 0 0,15 0 0 0 0,-15-1-635 0 0,-1-1 0 0 0,1 0 0 0 0,-1 0 0 0 0,15-5-1 0 0,-14 2-903 0 0,-1-2-49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33 2303 0 0,'9'0'14455'0'0,"-8"2"-14336"0"0,-1 0 1 0 0,1 0-1 0 0,-1 0 1 0 0,0 0-1 0 0,0 0 1 0 0,1 0-1 0 0,-1 0 1 0 0,-1 0-1 0 0,1 0 1 0 0,0 0-1 0 0,0 0 1 0 0,-1 0-1 0 0,1 0 1 0 0,-1 0-1 0 0,0 0 0 0 0,1 0 1 0 0,-1 0-1 0 0,0 0 1 0 0,0-1-1 0 0,0 1 1 0 0,-1 0-1 0 0,-1 2 1 0 0,-5 6 52 0 0,-1 1 0 0 0,-13 11-1 0 0,13-14-99 0 0,-122 106 225 0 0,4-6 98 0 0,110-91-324 0 0,1 0 0 0 0,1 1 0 0 0,0 0 0 0 0,1 2 0 0 0,-10 20 0 0 0,20-34-54 0 0,1 0-1 0 0,1 0 1 0 0,-1 1 0 0 0,1-1-1 0 0,0 1 1 0 0,1-1 0 0 0,-2 12-1 0 0,3-17 0 0 0,0 1-1 0 0,0-1 1 0 0,0 1-1 0 0,0 0 0 0 0,0-1 1 0 0,0 1-1 0 0,0-1 0 0 0,1 1 1 0 0,-1-1-1 0 0,0 1 1 0 0,1-1-1 0 0,0 1 0 0 0,-1-1 1 0 0,1 0-1 0 0,0 1 1 0 0,0-1-1 0 0,-1 0 0 0 0,1 1 1 0 0,0-1-1 0 0,1 0 1 0 0,-1 0-1 0 0,0 0 0 0 0,0 0 1 0 0,0 0-1 0 0,0 0 0 0 0,1 0 1 0 0,-1-1-1 0 0,1 1 1 0 0,-1 0-1 0 0,0-1 0 0 0,1 1 1 0 0,-1-1-1 0 0,1 1 1 0 0,-1-1-1 0 0,1 0 0 0 0,-1 1 1 0 0,1-1-1 0 0,2 0 1 0 0,8 0 73 0 0,0 0 0 0 0,0-1 0 0 0,1 0 1 0 0,-1 0-1 0 0,22-7 0 0 0,58-24 81 0 0,-84 28-159 0 0,138-60 58 0 0,-117 50-66 0 0,-1-2-1 0 0,51-37 1 0 0,-74 49 30 0 0,0-1 0 0 0,-1 0 0 0 0,1 0 0 0 0,-1 0-1 0 0,0 0 1 0 0,0-1 0 0 0,-1 1 0 0 0,0-1 0 0 0,0 0 0 0 0,0 0 0 0 0,-1 0 0 0 0,0 0 0 0 0,3-12 0 0 0,-1-5 93 0 0,-1-1 1 0 0,-1-37-1 0 0,0 7-145 0 0,-1 43 3 0 0,1-1-42 0 0,-1 1 0 0 0,0 0 1 0 0,-1-1-1 0 0,-1 1 1 0 0,0 0-1 0 0,0 0 0 0 0,-4-16 1 0 0,4 26 27 0 0,1-1 0 0 0,-1 1 1 0 0,0 0-1 0 0,1-1 0 0 0,-1 1 0 0 0,0 0 1 0 0,0 0-1 0 0,0-1 0 0 0,0 1 0 0 0,0 0 1 0 0,0 0-1 0 0,0 0 0 0 0,0 0 0 0 0,-1 0 1 0 0,1 1-1 0 0,0-1 0 0 0,0 0 1 0 0,-1 0-1 0 0,1 1 0 0 0,-3-1 0 0 0,2 0-15 0 0,-1 1 0 0 0,0-1 0 0 0,0 1 0 0 0,1 0 0 0 0,-1 0 0 0 0,0 0 0 0 0,0 0 0 0 0,0 1 0 0 0,1-1 0 0 0,-5 2 0 0 0,-2 1-65 0 0,-1 1 1 0 0,0 0 0 0 0,1 1-1 0 0,-16 10 1 0 0,7-2-12 0 0,0 1 0 0 0,1 0 0 0 0,1 1 0 0 0,1 1 0 0 0,0 1 0 0 0,1 0 0 0 0,-14 22 0 0 0,26-36 54 0 0,0 1-1 0 0,0-1 0 0 0,1 0 1 0 0,-1 1-1 0 0,-1 6 0 0 0,3 4-1318 0 0,0-13 1037 0 0,1 0 0 0 0,-1-1 0 0 0,1 1 0 0 0,-1 0 1 0 0,1 0-1 0 0,-1 0 0 0 0,1-1 0 0 0,0 1 0 0 0,-1 0 1 0 0,1 0-1 0 0,0-1 0 0 0,-1 1 0 0 0,2 0 0 0 0,11 6-5583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4143 0 0,'0'0'18816'0'0,"12"0"-18128"0"0,-9-1-585 0 0,1 0-1 0 0,0-1 1 0 0,0 1 0 0 0,-1 0-1 0 0,1-1 1 0 0,5-4 0 0 0,-7 5 930 0 0,-3 3-972 0 0,-11 19-54 0 0,8-14-17 0 0,0-1-1 0 0,0 1 1 0 0,1 0-1 0 0,0 1 1 0 0,0-1-1 0 0,0 0 1 0 0,-1 14-1 0 0,3-19-437 0 0,10 3-4568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2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 3679 0 0,'5'-5'17712'0'0,"-10"25"-17448"0"0,-1-1 0 0 0,-1 0-1 0 0,-9 18 1 0 0,-34 56 1200 0 0,12-20-927 0 0,30-59-539 0 0,-34 77-98 0 0,38-80 59 0 0,0 0 0 0 0,1 0 1 0 0,0 1-1 0 0,1-1 0 0 0,0 1 0 0 0,-1 14 0 0 0,3-24-643 0 0,0 4-1450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44 9215 0 0,'15'-23'2276'0'0,"-15"22"-2086"0"0,0 1-1 0 0,0-1 1 0 0,-1 0-1 0 0,1 1 1 0 0,0-1-1 0 0,-1 1 1 0 0,1-1-1 0 0,0 0 0 0 0,-1 1 1 0 0,1-1-1 0 0,-1 1 1 0 0,1-1-1 0 0,-1 1 1 0 0,1-1-1 0 0,-1 1 1 0 0,0 0-1 0 0,1-1 1 0 0,-1 1-1 0 0,1 0 1 0 0,-1-1-1 0 0,0 1 0 0 0,1 0 1 0 0,-2-1-1 0 0,-16-4 919 0 0,-14 3-273 0 0,0 0 1 0 0,0 3-1 0 0,-42 4 1 0 0,74-5-829 0 0,-67 4 350 0 0,-41 5-134 0 0,93-7-207 0 0,0 1 0 0 0,1 1-1 0 0,0 0 1 0 0,0 1 0 0 0,-17 8 0 0 0,-52 33 19 0 0,74-40-33 0 0,0 0 1 0 0,0 1 0 0 0,1 0-1 0 0,0 0 1 0 0,1 1 0 0 0,-12 14-1 0 0,17-20 1 0 0,1 0 1 0 0,-1 1-1 0 0,1-1 0 0 0,0 0 0 0 0,0 0 0 0 0,0 1 1 0 0,0-1-1 0 0,0 1 0 0 0,0-1 0 0 0,1 1 0 0 0,-1-1 1 0 0,1 1-1 0 0,0-1 0 0 0,-1 1 0 0 0,1-1 0 0 0,1 1 1 0 0,-1 0-1 0 0,0-1 0 0 0,0 1 0 0 0,1-1 0 0 0,0 1 1 0 0,-1-1-1 0 0,1 1 0 0 0,0-1 0 0 0,0 0 0 0 0,0 1 1 0 0,1-1-1 0 0,-1 0 0 0 0,2 2 0 0 0,1 1 5 0 0,0-1 0 0 0,1 0 0 0 0,-1 0 0 0 0,1 0 0 0 0,0-1 0 0 0,0 1 0 0 0,0-1 0 0 0,0-1 0 0 0,0 1 0 0 0,1-1 0 0 0,10 4 0 0 0,112 28 58 0 0,79 27 92 0 0,-189-54-178 0 0,-2-2 140 0 0,-1 0 1 0 0,0 2-1 0 0,0 0 1 0 0,15 10-1 0 0,-27-15-92 0 0,-1-1 1 0 0,1 1-1 0 0,-1 0 0 0 0,1 0 0 0 0,-1 0 1 0 0,0 1-1 0 0,0-1 0 0 0,0 0 0 0 0,0 1 1 0 0,0-1-1 0 0,0 1 0 0 0,-1 0 1 0 0,0 0-1 0 0,1-1 0 0 0,-1 1 0 0 0,0 0 1 0 0,0 0-1 0 0,0 0 0 0 0,-1 0 0 0 0,1 0 1 0 0,-1 1-1 0 0,1-1 0 0 0,-1 0 0 0 0,0 0 1 0 0,0 0-1 0 0,-1 0 0 0 0,0 6 0 0 0,-1-5 8 0 0,0 0-1 0 0,0 1 0 0 0,0-1 0 0 0,0 0 0 0 0,-1 0 0 0 0,0 0 0 0 0,0-1 1 0 0,0 1-1 0 0,0-1 0 0 0,0 1 0 0 0,-1-1 0 0 0,1 0 0 0 0,-1 0 0 0 0,-7 3 1 0 0,-3 3 26 0 0,-1-1 1 0 0,-28 11-1 0 0,19-11-60 0 0,0 0-1 0 0,-1-2 1 0 0,0-1-1 0 0,0-1 0 0 0,0-1 1 0 0,-1-1-1 0 0,1-1 1 0 0,-1-2-1 0 0,1 0 1 0 0,-26-6-1 0 0,39 5-31 0 0,0-1 0 0 0,0 0 1 0 0,1-1-1 0 0,-17-7 0 0 0,23 9 19 0 0,1-1 0 0 0,0 1 0 0 0,0-1 0 0 0,0 1 0 0 0,0-1 0 0 0,0 0 0 0 0,1 0 0 0 0,-1-1 0 0 0,1 1 0 0 0,0-1 0 0 0,0 0 0 0 0,0 0 0 0 0,0 0 0 0 0,-2-5 0 0 0,4 6 8 0 0,0-1 0 0 0,1 1 0 0 0,-1 0 0 0 0,1-1 1 0 0,0 1-1 0 0,0-1 0 0 0,0 1 0 0 0,0 0 1 0 0,1-1-1 0 0,-1 1 0 0 0,1 0 0 0 0,0-1 1 0 0,0 1-1 0 0,0 0 0 0 0,0 0 0 0 0,1 0 1 0 0,-1 0-1 0 0,1 0 0 0 0,0 0 0 0 0,2-4 0 0 0,5-4 5 0 0,0-1-1 0 0,0 1 0 0 0,16-13 0 0 0,18-12-1 0 0,2 2 0 0 0,69-40 0 0 0,-27 19 0 0 0,-62 39-122 0 0,-1-1 0 0 0,0-2 1 0 0,-1 0-1 0 0,27-29 0 0 0,-50 47 96 0 0,1 1 0 0 0,-1-1 1 0 0,0 1-1 0 0,1-1 0 0 0,-1 1 0 0 0,1-1 1 0 0,-1 1-1 0 0,0-1 0 0 0,1 1 0 0 0,-1-1 1 0 0,0 0-1 0 0,1 1 0 0 0,-1-1 0 0 0,0 1 1 0 0,0-1-1 0 0,0 0 0 0 0,0 1 0 0 0,0-1 1 0 0,0 0-1 0 0,0 1 0 0 0,0-1 0 0 0,0 0 1 0 0,0 1-1 0 0,0-1 0 0 0,0-1 0 0 0,-1 2-22 0 0,1-1-1 0 0,-1 1 0 0 0,1-1 0 0 0,-1 1 0 0 0,0-1 1 0 0,1 1-1 0 0,-1 0 0 0 0,0-1 0 0 0,1 1 0 0 0,-1 0 1 0 0,0-1-1 0 0,1 1 0 0 0,-1 0 0 0 0,0 0 0 0 0,0 0 1 0 0,1-1-1 0 0,-1 1 0 0 0,-1 0 0 0 0,-2 0-584 0 0,0 0-1 0 0,0 0 0 0 0,-1 0 1 0 0,1 1-1 0 0,0 0 1 0 0,-8 2-1 0 0,2 1-5581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40 6447 0 0,'12'-8'328'0'0,"-1"1"-1"0"0,17-8 0 0 0,-5 5 11415 0 0,-23 12-11318 0 0,1 0-351 0 0,0 1 1 0 0,0-1-1 0 0,-1 0 0 0 0,1 1 0 0 0,-1-1 0 0 0,0 1 0 0 0,1-1 1 0 0,-1 1-1 0 0,0-1 0 0 0,-1 0 0 0 0,1 1 0 0 0,0-1 0 0 0,-1 1 1 0 0,1-1-1 0 0,-1 0 0 0 0,0 1 0 0 0,0-1 0 0 0,0 0 0 0 0,0 0 1 0 0,0 1-1 0 0,0-1 0 0 0,0 0 0 0 0,-1 0 0 0 0,-2 2 0 0 0,-5 7 76 0 0,-1 0-1 0 0,0-1 0 0 0,-13 10 0 0 0,6-5-48 0 0,-111 92-26 0 0,55-54-74 0 0,15-11 0 0 0,18-11 0 0 0,-19 15 0 0 0,-81 80 0 0 0,134-120-6 0 0,0 1 0 0 0,1 0 0 0 0,0 0 0 0 0,0 0 0 0 0,1 0 0 0 0,-1 1 0 0 0,2 0 0 0 0,-1 0 0 0 0,1 0 0 0 0,-3 14 0 0 0,5-19 2 0 0,1 0 0 0 0,-1 1 0 0 0,1-1 0 0 0,0 0 0 0 0,0 0 0 0 0,0 1 0 0 0,0-1 0 0 0,1 0 0 0 0,0 1-1 0 0,-1-1 1 0 0,1 0 0 0 0,0 0 0 0 0,0 0 0 0 0,1 0 0 0 0,-1 0 0 0 0,1 0 0 0 0,-1 0 0 0 0,1 0 0 0 0,0-1 0 0 0,0 1 0 0 0,0-1 0 0 0,0 1 0 0 0,1-1 0 0 0,-1 0 0 0 0,1 0-1 0 0,-1 0 1 0 0,1 0 0 0 0,0 0 0 0 0,0 0 0 0 0,5 1 0 0 0,1 1 8 0 0,1 0 0 0 0,1-1 0 0 0,-1-1-1 0 0,0 1 1 0 0,1-2 0 0 0,-1 1 0 0 0,1-2-1 0 0,19 0 1 0 0,8-3 48 0 0,40-8 0 0 0,-78 11-51 0 0,54-10 149 0 0,0-3-1 0 0,61-24 1 0 0,97-55 307 0 0,-201 86-434 0 0,1 0-1 0 0,-1-1 0 0 0,0-1 1 0 0,14-11-1 0 0,-20 14-15 0 0,-1 1 1 0 0,0-1 0 0 0,0 0-1 0 0,0 0 1 0 0,0 0-1 0 0,-1-1 1 0 0,0 1 0 0 0,0-1-1 0 0,0 1 1 0 0,-1-1 0 0 0,2-7-1 0 0,-1 5-7 0 0,-2 6 0 0 0,0-1 0 0 0,0 0 0 0 0,0 1 0 0 0,-1-1 0 0 0,1 1 0 0 0,-1-1 0 0 0,0-5 0 0 0,1 5 2 0 0,-3-11-15 0 0,2 14 10 0 0,0-1-1 0 0,0 0 0 0 0,-1 0 0 0 0,1 1 1 0 0,0-1-1 0 0,-1 0 0 0 0,1 1 1 0 0,-1-1-1 0 0,1 0 0 0 0,-1 1 0 0 0,1-1 1 0 0,-1 0-1 0 0,1 1 0 0 0,-1-1 0 0 0,0 1 1 0 0,1 0-1 0 0,-1-1 0 0 0,0 1 0 0 0,1-1 1 0 0,-1 1-1 0 0,0 0 0 0 0,1-1 0 0 0,-1 1 1 0 0,0 0-1 0 0,0 0 0 0 0,1 0 0 0 0,-1 0 1 0 0,0-1-1 0 0,-1 1 0 0 0,-24 3-45 0 0,23-3 26 0 0,-21 6-37 0 0,1 1-1 0 0,-1 0 0 0 0,2 2 1 0 0,-1 1-1 0 0,-38 23 0 0 0,51-28 41 0 0,1 2-1 0 0,-1-1 0 0 0,1 1 0 0 0,1 0 0 0 0,-1 1 0 0 0,1 0 0 0 0,-11 15 0 0 0,15-18-19 0 0,1 1 1 0 0,0 0-1 0 0,0-1 0 0 0,0 1 1 0 0,0 0-1 0 0,1 0 1 0 0,0 1-1 0 0,1-1 1 0 0,-1 0-1 0 0,1 1 0 0 0,0-1 1 0 0,1 0-1 0 0,-1 1 1 0 0,2 11-1 0 0,-1-12-286 0 0,1 0 0 0 0,0 0 0 0 0,0 0 0 0 0,0 0 0 0 0,1-1 0 0 0,0 1 0 0 0,0 0-1 0 0,0 0 1 0 0,1-1 0 0 0,0 0 0 0 0,0 1 0 0 0,0-1 0 0 0,8 8 0 0 0,-1-4-1157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87 15263 0 0,'-9'-2'1379'0'0,"-6"0"-890"0"0,-1-1 0 0 0,1 2 0 0 0,-1 0 0 0 0,-17 2 1 0 0,9-1 2530 0 0,32-18-2873 0 0,-2 7-128 0 0,-3 6-4 0 0,-1 0 1 0 0,1 0-1 0 0,-1-1 1 0 0,2-5-1 0 0,-3 4 65 0 0,0 0 0 0 0,-2 7-76 0 0,1-1-1 0 0,0 1 1 0 0,0 0 0 0 0,-1 0-1 0 0,1-1 1 0 0,0 1 0 0 0,-1 0-1 0 0,1 0 1 0 0,0 0 0 0 0,-1 0 0 0 0,1-1-1 0 0,0 1 1 0 0,0 0 0 0 0,-1 0-1 0 0,1 0 1 0 0,-1 0 0 0 0,1 0-1 0 0,0 0 1 0 0,-1 0 0 0 0,1 0-1 0 0,0 0 1 0 0,-1 0 0 0 0,1 0-1 0 0,0 0 1 0 0,-1 0 0 0 0,1 0-1 0 0,-1 0 1 0 0,-10 2 26 0 0,-3 3 15 0 0,0 0-1 0 0,0 0 0 0 0,0 2 1 0 0,1-1-1 0 0,0 2 0 0 0,0 0 1 0 0,0 0-1 0 0,-13 14 0 0 0,3-2 74 0 0,1 2-1 0 0,1 1 0 0 0,-19 25 0 0 0,35-42-90 0 0,0 0 0 0 0,0 1-1 0 0,1-1 1 0 0,0 1-1 0 0,0 0 1 0 0,1 0-1 0 0,0 0 1 0 0,-4 13-1 0 0,7-19-19 0 0,0 0 0 0 0,0 0-1 0 0,0 0 1 0 0,0-1 0 0 0,1 1 0 0 0,-1 0-1 0 0,0 0 1 0 0,0-1 0 0 0,0 1 0 0 0,1 0-1 0 0,-1-1 1 0 0,1 1 0 0 0,-1 0-1 0 0,0-1 1 0 0,1 1 0 0 0,-1 0 0 0 0,1-1-1 0 0,-1 1 1 0 0,1-1 0 0 0,0 1 0 0 0,-1-1-1 0 0,1 1 1 0 0,-1-1 0 0 0,2 1 0 0 0,17 7 27 0 0,-9-5-55 0 0,0-2 0 0 0,1 1 1 0 0,-1-1-1 0 0,1 0 1 0 0,-1-1-1 0 0,1-1 0 0 0,14-1 1 0 0,-9-1-530 0 0,0-1 0 0 0,0 0 1 0 0,29-12-1 0 0,-43 15 130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11055 0 0,'0'0'1002'0'0,"1"-1"-824"0"0,1-3 164 0 0,12-16 7929 0 0,4 5-5033 0 0,25-9-2975 0 0,-29 17 423 0 0,34-18-485 0 0,2 1 1 0 0,54-16-1 0 0,-96 37-207 0 0,-2 1-13 0 0,0 1 1 0 0,-1-1 0 0 0,1 1 0 0 0,0 0 0 0 0,0 1-1 0 0,0-1 1 0 0,7 1 0 0 0,-13 1 16 0 0,1-1-1 0 0,0 1 1 0 0,-1-1-1 0 0,1 1 1 0 0,0-1-1 0 0,-1 1 1 0 0,1-1-1 0 0,-1 1 1 0 0,1 0 0 0 0,-1-1-1 0 0,1 1 1 0 0,-1 0-1 0 0,0-1 1 0 0,1 1-1 0 0,-1 0 1 0 0,0 0-1 0 0,0 0 1 0 0,1-1-1 0 0,-1 1 1 0 0,0 0-1 0 0,0 0 1 0 0,0 0 0 0 0,0-1-1 0 0,0 1 1 0 0,0 1-1 0 0,-1 6 17 0 0,0 0 0 0 0,-1 0-1 0 0,0 0 1 0 0,0 0 0 0 0,-1 0 0 0 0,0 0-1 0 0,0-1 1 0 0,-1 1 0 0 0,-7 10 0 0 0,-11 28 89 0 0,20-41-98 0 0,1-1 0 0 0,-1 1 0 0 0,1 0 1 0 0,0-1-1 0 0,0 1 0 0 0,1 0 1 0 0,0 0-1 0 0,0 6 0 0 0,0-10-92 0 0,0 1 0 0 0,0-1 0 0 0,1 0 0 0 0,-1 1 0 0 0,1-1-1 0 0,-1 0 1 0 0,1 1 0 0 0,-1-1 0 0 0,1 0 0 0 0,0 0 0 0 0,-1 1 0 0 0,1-1 0 0 0,0 0-1 0 0,0 0 1 0 0,0 0 0 0 0,0 0 0 0 0,0 0 0 0 0,0 0 0 0 0,0 0 0 0 0,1-1 0 0 0,-1 1 0 0 0,0 0-1 0 0,0 0 1 0 0,1-1 0 0 0,-1 1 0 0 0,0-1 0 0 0,3 1 0 0 0,1 0-908 0 0,1 0-1 0 0,-1 0 1 0 0,1 0 0 0 0,-1-1 0 0 0,10 0 0 0 0,6-1-6459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114 282 12495 0 0,'0'0'572'0'0,"-2"1"-10"0"0,-16 15-423 0 0,-2 2 1604 0 0,-4-4 3616 0 0,23-13-5247 0 0,0-1 0 0 0,0 0 1 0 0,-1 1-1 0 0,1-1 0 0 0,0 0 1 0 0,0 1-1 0 0,-1-1 0 0 0,1 0 1 0 0,0 0-1 0 0,0 0 0 0 0,-1 0 1 0 0,1 0-1 0 0,0 0 0 0 0,0-1 0 0 0,-1 1 1 0 0,1 0-1 0 0,0-1 0 0 0,0 1 1 0 0,-1-1-1 0 0,1 1 0 0 0,0-1 1 0 0,0 1-1 0 0,0-1 0 0 0,0 0 1 0 0,0 0-1 0 0,0 1 0 0 0,0-1 1 0 0,0 0-1 0 0,0 0 0 0 0,0 0 0 0 0,1 0 1 0 0,-1 0-1 0 0,0 0 0 0 0,1 0 1 0 0,-1-1-1 0 0,0 0 0 0 0,-1-2-66 0 0,1 0 0 0 0,-1 0 0 0 0,1 0 0 0 0,0 0 0 0 0,0 0 0 0 0,1-1 0 0 0,-1 1 0 0 0,1 0 0 0 0,0-5-1 0 0,1 3-34 0 0,0 0-1 0 0,1 0 0 0 0,-1 0 0 0 0,1 0 1 0 0,1 1-1 0 0,-1-1 0 0 0,1 1 0 0 0,0 0 1 0 0,0-1-1 0 0,0 1 0 0 0,1 1 1 0 0,4-6-1 0 0,6-5-93 0 0,1 0 0 0 0,18-14-1 0 0,-6 9-284 0 0,0 1 0 0 0,2 1-1 0 0,54-25 1 0 0,-70 37 301 0 0,0 1 1 0 0,0 0-1 0 0,1 0 0 0 0,0 2 0 0 0,0-1 1 0 0,25-1-1 0 0,-35 5 98 0 0,0-1 0 0 0,0 1 0 0 0,-1 0 0 0 0,1 1 0 0 0,0-1-1 0 0,0 1 1 0 0,0 0 0 0 0,0 0 0 0 0,-1 0 0 0 0,1 0 0 0 0,0 0 0 0 0,-1 1 0 0 0,1 0 0 0 0,-1 0 0 0 0,1 0 0 0 0,-1 0 0 0 0,0 0 0 0 0,0 1 0 0 0,0-1 0 0 0,0 1 0 0 0,-1 0 0 0 0,1 0 0 0 0,-1 0 0 0 0,1 0 0 0 0,-1 0 0 0 0,0 1 0 0 0,0-1 0 0 0,-1 1 0 0 0,3 4-1 0 0,-2-1 16 0 0,-1 1-1 0 0,1 0 0 0 0,-1-1 0 0 0,0 1 0 0 0,-1 0 1 0 0,0-1-1 0 0,0 1 0 0 0,-1 0 0 0 0,0 0 1 0 0,0-1-1 0 0,-1 1 0 0 0,0-1 0 0 0,0 1 0 0 0,-1-1 1 0 0,-4 10-1 0 0,0-3 44 0 0,0 0 0 0 0,-1 0 0 0 0,-1-1 0 0 0,0-1 0 0 0,-1 1 0 0 0,-18 18 0 0 0,16-21-160 0 0,0 0 0 0 0,-1-1 1 0 0,0 0-1 0 0,-1-1 0 0 0,0-1 0 0 0,-17 7 0 0 0,-2-1-261 0 0,-55 13 0 0 0,87-25 319 0 0,-38 6-1353 0 0,37-6 1127 0 0,-1-1 0 0 0,1 0 0 0 0,0 0 0 0 0,0 0 0 0 0,0 0 0 0 0,0 0 0 0 0,-1 0 0 0 0,1-1 0 0 0,0 1 0 0 0,0-1 0 0 0,0 1 0 0 0,0-1-1 0 0,0 0 1 0 0,0 0 0 0 0,-2-1 0 0 0,3 1 58 0 0,1 0-1 0 0,-1 0 1 0 0,1 1 0 0 0,-1-1-1 0 0,1 0 1 0 0,0 0 0 0 0,0 0-1 0 0,-1 0 1 0 0,1 0-1 0 0,0 0 1 0 0,0 0 0 0 0,0 1-1 0 0,0-1 1 0 0,0 0 0 0 0,0 0-1 0 0,0 0 1 0 0,0 0-1 0 0,0 0 1 0 0,1 0 0 0 0,-1 0-1 0 0,0 0 1 0 0,0 1 0 0 0,1-1-1 0 0,-1 0 1 0 0,1 0-1 0 0,-1 0 1 0 0,1 0 0 0 0,0 0-1 0 0,7-11-1642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11975 0 0,'0'0'1083'0'0,"-2"1"-704"0"0,-12 9 2105 0 0,-22 21 0 0 0,-34 42-640 0 0,17-17-1047 0 0,-111 122 324 0 0,131-136-867 0 0,1 2-1 0 0,-35 67 0 0 0,57-92-179 0 0,1 1 0 0 0,1 0-1 0 0,1 0 1 0 0,0 1 0 0 0,2 0 0 0 0,1 0 0 0 0,0 0-1 0 0,-1 43 1 0 0,7 18-10 0 0,-2-73-112 0 0,0-8 10 0 0,-1-1 0 0 0,1 1 1 0 0,0 0-1 0 0,0 0 0 0 0,-1-1 0 0 0,1 1 0 0 0,-1 0 0 0 0,1 0 0 0 0,0-1 0 0 0,-1 1 0 0 0,1-1 1 0 0,-1 1-1 0 0,0 0 0 0 0,1-1 0 0 0,-1 1 0 0 0,1-1 0 0 0,-1 1 0 0 0,-1 0 0 0 0,-13 7-520 0 0,14-8 480 0 0,-33 12-4950 0 0,22-9-1420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56 5063 0 0,'-15'-6'59'0'0,"-1"1"-1"0"0,-21-5 0 0 0,3 8 1625 0 0,29 2-255 0 0,0 1-1 0 0,0 0 1 0 0,0 0 0 0 0,-9 3-1 0 0,4 0 2047 0 0,8 0-661 0 0,3-3-2664 0 0,0 0-1 0 0,1 0 1 0 0,-1 0 0 0 0,0 0 0 0 0,1-1 0 0 0,-1 1 0 0 0,1 0 0 0 0,-1-1-1 0 0,1 1 1 0 0,1-1 0 0 0,19 5 356 0 0,-1-1 1 0 0,1-1-1 0 0,-1-1 0 0 0,1-1 1 0 0,29-3-1 0 0,-8 2-194 0 0,447-29 1146 0 0,-394 11-1410 0 0,1 1 34 0 0,-49 13-3110 0 0,0 6-3691 0 0,-33 1-683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5983 0 0,'0'0'274'0'0,"-1"1"-6"0"0,-2 0-220 0 0,1 1-17 0 0,-8 11-4 0 0,1-3 357 0 0,-6 7 5852 0 0,7-8-4296 0 0,6-8-756 0 0,1 0-966 0 0,1 0 0 0 0,-1 0 0 0 0,0 0 0 0 0,1 0 0 0 0,-1 0 0 0 0,1 0 0 0 0,-1 0 0 0 0,1 1 0 0 0,-1-1 0 0 0,1 0 0 0 0,-1 1 0 0 0,0 20 270 0 0,1-19-374 0 0,0-1 36 0 0,-2 18 273 0 0,2-12-365 0 0,-1-1 0 0 0,0 1 1 0 0,-3 11-1 0 0,1-9-15 0 0,1-1-9 0 0,-1 1 1 0 0,0-1-1 0 0,-1 0 1 0 0,0 0-1 0 0,0 0 1 0 0,-1-1-1 0 0,-9 14 1 0 0,-39 34 166 0 0,34-37-70 0 0,-29 37 0 0 0,45-52-123 0 0,-7 16 58 0 0,5-7-12 0 0,4 0-32 0 0,1-13-18 0 0,0 1 0 0 0,0-1 1 0 0,0 1-1 0 0,0 0 0 0 0,1-1 0 0 0,-1 1 0 0 0,0-1 0 0 0,0 1 1 0 0,1-1-1 0 0,-1 1 0 0 0,1-1 0 0 0,-1 1 0 0 0,0-1 0 0 0,1 1 0 0 0,-1-1 1 0 0,1 1-1 0 0,0-1 0 0 0,1 1 22 0 0,0 0-1 0 0,1 0 1 0 0,-1 0 0 0 0,0 0-1 0 0,0 0 1 0 0,1-1 0 0 0,-1 0 0 0 0,1 1-1 0 0,-1-1 1 0 0,1 0 0 0 0,-1 0 0 0 0,0 0-1 0 0,4-1 1 0 0,36-7 271 0 0,-27 5-193 0 0,28-8 170 0 0,64-25 0 0 0,-81 26-301 0 0,-15 6-296 0 0,0-1-1 0 0,20-11 0 0 0,-27 14-122 0 0,0-1 0 0 0,0 0 1 0 0,0 0-1 0 0,-1 0 0 0 0,0 0 1 0 0,1-1-1 0 0,-1 1 0 0 0,0-1 0 0 0,-1 0 1 0 0,4-5-1 0 0,-1-3-1241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0,'0'0'9936'0'0,"15"4"-9440"0"0,-2 1-400 0 0,1 1-96 0 0,-6 1-4384 0 0,2 1-904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 13903 0 0,'0'0'1262'0'0,"-17"-3"830"0"0,14 5-1903 0 0,-1 0 0 0 0,0 0-1 0 0,1 1 1 0 0,-1-1 0 0 0,1 1 0 0 0,0 0 0 0 0,0 0 0 0 0,0 0 0 0 0,0 0 0 0 0,0 1 0 0 0,-4 6 0 0 0,-3 7-132 0 0,-10 25-1 0 0,5-12 42 0 0,7-12-98 0 0,1 0 0 0 0,-9 33 0 0 0,4-12 0 0 0,9-30 0 0 0,1-4 0 0 0,0 0 0 0 0,0 0 0 0 0,1 0 0 0 0,-1 0 0 0 0,1 0 0 0 0,1 1 0 0 0,-1-1 0 0 0,1 0 0 0 0,-1 0 0 0 0,2 1 0 0 0,0 6 0 0 0,-1-10 3 0 0,0-1 1 0 0,1 1-1 0 0,-1-1 0 0 0,1 0 0 0 0,0 1 1 0 0,-1-1-1 0 0,1 0 0 0 0,0 1 0 0 0,-1-1 1 0 0,1 0-1 0 0,0 0 0 0 0,0 0 0 0 0,0 0 0 0 0,0 0 1 0 0,0 0-1 0 0,1 0 0 0 0,-1 0 0 0 0,0 0 1 0 0,0 0-1 0 0,1 0 0 0 0,-1-1 0 0 0,0 1 1 0 0,1-1-1 0 0,-1 1 0 0 0,1-1 0 0 0,-1 1 1 0 0,3-1-1 0 0,0 0 11 0 0,0 0 1 0 0,-1 0 0 0 0,1 0-1 0 0,0-1 1 0 0,-1 1 0 0 0,1-1 0 0 0,5-2-1 0 0,4-2 79 0 0,0 0-1 0 0,0-1 1 0 0,0-1 0 0 0,-1 0-1 0 0,12-9 1 0 0,16-14-1010 0 0,-1-3-3972 0 0,-37 31 4403 0 0,21-17-5626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 10591 0 0,'-8'-3'944'0'0,"0"-1"-752"0"0,1 1-192 0 0,1 0 0 0 0,1-1 1920 0 0,13-1-1920 0 0,3 2 0 0 0,4 1-3608 0 0,4 4-768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12263 0 0,'-8'0'227'0'0,"0"1"-1"0"0,1 0 1 0 0,-1 1 0 0 0,0 0-1 0 0,-13 4 1 0 0,19-5-140 0 0,0 1 0 0 0,-1-1 1 0 0,1 0-1 0 0,0 1 0 0 0,0-1 0 0 0,0 1 1 0 0,0-1-1 0 0,0 1 0 0 0,0 0 0 0 0,0 0 1 0 0,0 0-1 0 0,1 0 0 0 0,-1 0 0 0 0,1 1 1 0 0,0-1-1 0 0,0 0 0 0 0,0 1 0 0 0,0-1 1 0 0,0 1-1 0 0,-1 4 0 0 0,1-1 30 0 0,0 1-1 0 0,0 0 1 0 0,1 0-1 0 0,0 0 1 0 0,0 0 0 0 0,1-1-1 0 0,-1 1 1 0 0,2 0-1 0 0,2 10 1 0 0,0-6-52 0 0,0-2 0 0 0,0 1-1 0 0,1 0 1 0 0,0-1 0 0 0,11 15 0 0 0,-4-9-57 0 0,1 0-1 0 0,1 0 1 0 0,0-2-1 0 0,1 1 1 0 0,0-2 0 0 0,22 13-1 0 0,50 27 24 0 0,60 42 5 0 0,-131-83-27 0 0,-1 2-1 0 0,0 0 1 0 0,-2 1 0 0 0,1 0 0 0 0,-2 1-1 0 0,21 30 1 0 0,-29-37 7 0 0,0 0-1 0 0,0 0 0 0 0,-1 0 0 0 0,0 1 1 0 0,0-1-1 0 0,-1 1 0 0 0,0-1 1 0 0,-1 1-1 0 0,0 0 0 0 0,0 0 0 0 0,-1 0 1 0 0,0-1-1 0 0,-1 1 0 0 0,0 0 1 0 0,0 0-1 0 0,-1 0 0 0 0,0-1 0 0 0,0 1 1 0 0,-1-1-1 0 0,-6 13 0 0 0,0-3 174 0 0,-1 1 0 0 0,-1-2-1 0 0,0 0 1 0 0,-1 0 0 0 0,-1-1-1 0 0,-1-1 1 0 0,-26 25 0 0 0,39-40-186 0 0,-16 16 25 0 0,-1-1 0 0 0,-29 18 0 0 0,30-22-1438 0 0,3-1-4946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154 135 5063 0 0,'0'0'390'0'0,"-2"1"-252"0"0,-18 33 4386 0 0,-31 70 0 0 0,49-101-4335 0 0,0 2 238 0 0,0 1 0 0 0,0-1 0 0 0,-1 1 0 0 0,0-1 0 0 0,0 0 0 0 0,-1 0 0 0 0,0 0 0 0 0,-7 8 0 0 0,10-13 481 0 0,1 1-868 0 0,-1-1 1 0 0,1 0-1 0 0,0 0 0 0 0,-1 1 0 0 0,1-1 0 0 0,0 0 1 0 0,-1 0-1 0 0,1 0 0 0 0,-1 0 0 0 0,1 0 1 0 0,0 1-1 0 0,-1-1 0 0 0,1 0 0 0 0,0 0 0 0 0,-1 0 1 0 0,1 0-1 0 0,-1 0 0 0 0,1 0 0 0 0,0 0 1 0 0,-1-1-1 0 0,1 1 0 0 0,-1 0 0 0 0,1 0 0 0 0,0 0 1 0 0,-1 0-1 0 0,1 0 0 0 0,0 0 0 0 0,-1-1 0 0 0,1 1 1 0 0,-1 0-1 0 0,-10-7 428 0 0,8 4-427 0 0,1 1 0 0 0,0-1 0 0 0,1 0 0 0 0,-1 1 0 0 0,0-1 0 0 0,1 0 0 0 0,0 0 0 0 0,-1 0 0 0 0,1 0 1 0 0,0 0-1 0 0,0 0 0 0 0,1 0 0 0 0,-1 0 0 0 0,1 0 0 0 0,0-1 0 0 0,-1 1 0 0 0,2 0 0 0 0,-1-6 0 0 0,1-2-26 0 0,1 1-1 0 0,0-1 1 0 0,0 1 0 0 0,6-14-1 0 0,-4 14-12 0 0,1 0-1 0 0,0 0 1 0 0,0 0-1 0 0,1 1 1 0 0,0 0-1 0 0,1 1 1 0 0,0-1-1 0 0,0 1 0 0 0,1 0 1 0 0,0 1-1 0 0,9-7 1 0 0,2 1-14 0 0,0 1 0 0 0,0 0 0 0 0,1 2 1 0 0,28-12-1 0 0,-38 19-21 0 0,-1-1 0 0 0,1 2 1 0 0,0-1-1 0 0,17-1 0 0 0,-22 3 34 0 0,0 1 0 0 0,0 0-1 0 0,0 0 1 0 0,1 1 0 0 0,-1-1-1 0 0,0 1 1 0 0,0 0 0 0 0,0 1-1 0 0,0-1 1 0 0,8 5 0 0 0,0 0 287 0 0,0 0 0 0 0,-1 2 0 0 0,18 13 0 0 0,-27-18-216 0 0,1 0-1 0 0,-1 0 1 0 0,0 1 0 0 0,0-1-1 0 0,0 1 1 0 0,0 0-1 0 0,-1 0 1 0 0,1 0-1 0 0,-1 0 1 0 0,0 0-1 0 0,-1 1 1 0 0,1-1-1 0 0,-1 1 1 0 0,2 8-1 0 0,-2-1-49 0 0,-1 0 0 0 0,0 1 0 0 0,-1-1 0 0 0,-1 0 0 0 0,0 0 0 0 0,0 0 0 0 0,-1 0 0 0 0,-1 0 0 0 0,0 0 0 0 0,-1-1 0 0 0,-6 12 0 0 0,6-12-958 0 0,-1-1 0 0 0,0 0 0 0 0,-1-1-1 0 0,0 1 1 0 0,-8 7 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 9671 0 0,'0'0'875'0'0,"-1"1"-719"0"0,-4 4 323 0 0,-1 1 1 0 0,1-1-1 0 0,1 1 1 0 0,-1 0-1 0 0,1 0 1 0 0,0 1-1 0 0,0 0 1 0 0,1-1-1 0 0,0 1 0 0 0,0 0 1 0 0,0 0-1 0 0,1 1 1 0 0,-2 9-1 0 0,3-8-178 0 0,-1-1 1 0 0,1 0-1 0 0,1 0 0 0 0,0 1 0 0 0,0-1 0 0 0,0 1 1 0 0,1-1-1 0 0,0 0 0 0 0,1 0 0 0 0,0 1 0 0 0,0-1 1 0 0,4 8-1 0 0,-3-10-195 0 0,1-1 0 0 0,0 1 0 0 0,0-1 0 0 0,0 0 0 0 0,1 0 0 0 0,-1 0 0 0 0,1-1 0 0 0,0 0 0 0 0,0 0 0 0 0,1 0 0 0 0,0 0 0 0 0,-1-1 0 0 0,1 0 0 0 0,0 0 0 0 0,0-1 0 0 0,1 1 0 0 0,-1-1 1 0 0,0-1-1 0 0,1 1 0 0 0,-1-1 0 0 0,1 0 0 0 0,0-1 0 0 0,-1 0 0 0 0,1 0 0 0 0,-1 0 0 0 0,1 0 0 0 0,0-1 0 0 0,-1-1 0 0 0,1 1 0 0 0,-1-1 0 0 0,0 0 0 0 0,1 0 0 0 0,6-4 0 0 0,-8 3-105 0 0,-1 0 0 0 0,1-1 0 0 0,-1 1 0 0 0,0-1 0 0 0,0 1 0 0 0,-1-1 0 0 0,1-1 0 0 0,-1 1 0 0 0,0 0 0 0 0,0-1 0 0 0,0 0 0 0 0,0 1 0 0 0,-1-1-1 0 0,2-5 1 0 0,1-7 130 0 0,-1 1 0 0 0,0-1-1 0 0,1-19 1 0 0,-3 13-962 0 0,8-25 1 0 0,-8 42 214 0 0,0-1 0 0 0,0 1 0 0 0,1 0 1 0 0,0-1-1 0 0,0 1 0 0 0,1 1 0 0 0,-1-1 0 0 0,7-6 1 0 0,1-1-6207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40 229 10135 0 0,'-1'2'778'0'0,"-11"20"-496"0"0,7-12 1355 0 0,-1 0 1 0 0,2 0-1 0 0,-8 20 4724 0 0,14-32-5910 0 0,4-2-283 0 0,0-1 0 0 0,0 0 0 0 0,0-1 0 0 0,0 1 0 0 0,-1-1 0 0 0,8-12 0 0 0,23-45 105 0 0,3-3-466 0 0,-35 59 173 0 0,1 1 0 0 0,0 0 1 0 0,0 0-1 0 0,1 1 0 0 0,0 0 0 0 0,0 0 0 0 0,10-7 0 0 0,-15 11 1 0 0,0 1 0 0 0,0-1 0 0 0,0 1-1 0 0,1-1 1 0 0,-1 1 0 0 0,0-1-1 0 0,0 1 1 0 0,0 0 0 0 0,0 0-1 0 0,0 0 1 0 0,1 0 0 0 0,-1 0 0 0 0,0 0-1 0 0,0 0 1 0 0,0 0 0 0 0,0 0-1 0 0,1 0 1 0 0,-1 1 0 0 0,0-1-1 0 0,0 0 1 0 0,0 1 0 0 0,2 0-1 0 0,11 4-85 0 0,-1 2 77 0 0,-8-5 28 0 0,-3-2 9 0 0,0 1 0 0 0,0 0 1 0 0,0-1-1 0 0,0 1 0 0 0,-1 0 1 0 0,1 0-1 0 0,0 1 0 0 0,0-1 0 0 0,-1 0 1 0 0,1 0-1 0 0,-1 1 0 0 0,1-1 1 0 0,-1 1-1 0 0,0 0 0 0 0,1-1 0 0 0,-1 1 1 0 0,0 0-1 0 0,0 0 0 0 0,0 0 1 0 0,0-1-1 0 0,-1 1 0 0 0,1 0 1 0 0,0 0-1 0 0,0 4 0 0 0,0-2 4 0 0,2 14 70 0 0,-2-14-76 0 0,-1 0-6 0 0,0 1-1 0 0,1-1 1 0 0,-2 1 0 0 0,1-1 0 0 0,0 1 0 0 0,-1-1 0 0 0,0 1 0 0 0,0-1-1 0 0,0 0 1 0 0,-4 7 0 0 0,6-6 2 0 0,5-6 0 0 0,7-6-23 0 0,-12 7 10 0 0,161-102-914 0 0,-59 35 347 0 0,-85 55 521 0 0,-13 8 48 0 0,0 0-1 0 0,0 1 1 0 0,1 0-1 0 0,-1 0 0 0 0,1 0 1 0 0,0 1-1 0 0,-1 0 1 0 0,1 0-1 0 0,7-2 1 0 0,-11 6-35 0 0,-1-1 45 0 0,0 1 0 0 0,0-1 0 0 0,0 1 1 0 0,-1 0-1 0 0,1 0 0 0 0,0-1 0 0 0,-1 1 0 0 0,0 0 1 0 0,1 0-1 0 0,-1-1 0 0 0,0 1 0 0 0,0 0 0 0 0,0 0 1 0 0,0 0-1 0 0,0 0 0 0 0,-1-1 0 0 0,1 1 0 0 0,0 0 1 0 0,-1 0-1 0 0,1 0 0 0 0,-2 2 0 0 0,0 1 47 0 0,-27 75 480 0 0,1-7-234 0 0,25-62-279 0 0,0-1 0 0 0,1 1 0 0 0,0 0 0 0 0,0 21 0 0 0,2-29-3 0 0,0 0 0 0 0,0 1 0 0 0,1-1-1 0 0,-1 0 1 0 0,1 1 0 0 0,0-1 0 0 0,0 0 0 0 0,0 0-1 0 0,0 0 1 0 0,1 0 0 0 0,-1 0 0 0 0,1 0 0 0 0,0 0-1 0 0,0 0 1 0 0,3 3 0 0 0,-4-4-25 0 0,1-1 0 0 0,-1 0 0 0 0,1 0-1 0 0,-1 0 1 0 0,1 0 0 0 0,-1 0 0 0 0,1 0 0 0 0,0 0 0 0 0,0-1-1 0 0,-1 1 1 0 0,1-1 0 0 0,0 1 0 0 0,0-1 0 0 0,0 0 0 0 0,0 1-1 0 0,-1-1 1 0 0,1 0 0 0 0,0 0 0 0 0,0 0 0 0 0,0-1-1 0 0,0 1 1 0 0,0 0 0 0 0,0-1 0 0 0,-1 1 0 0 0,1-1 0 0 0,0 0-1 0 0,0 1 1 0 0,2-3 0 0 0,5-1-554 0 0,-1-1 0 0 0,0 0 0 0 0,0 0 0 0 0,8-9 0 0 0,3-4-932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5063 0 0,'0'0'390'0'0,"-1"1"90"0"0,-19 41 7039 0 0,0 1-3928 0 0,-35 89-1108 0 0,-6 8-1421 0 0,-97 165 0 0 0,148-290-1040 0 0,-27 52 114 0 0,-83 109-1 0 0,107-161-39 0 0,8-11-21 0 0,0 1 0 0 0,1 0-1 0 0,0 0 1 0 0,0 0 0 0 0,-3 7-1 0 0,6-11 5 0 0,3-1-25 0 0,10-6-40 0 0,1 0 0 0 0,-1-1-1 0 0,-1 0 1 0 0,1 0 0 0 0,18-18-1 0 0,10-5 41 0 0,2 1-137 0 0,55-28-1 0 0,-84 50 14 0 0,1 0 0 0 0,0 1 0 0 0,1 1 0 0 0,0 1 0 0 0,-1 0 0 0 0,1 0 0 0 0,1 2 0 0 0,24-2 0 0 0,-37 4 72 0 0,1 0 0 0 0,-1 0-1 0 0,0 1 1 0 0,0-1 0 0 0,1 1 0 0 0,-1-1-1 0 0,0 1 1 0 0,0 0 0 0 0,0 1 0 0 0,0-1-1 0 0,0 0 1 0 0,0 1 0 0 0,0 0 0 0 0,0-1-1 0 0,0 1 1 0 0,-1 0 0 0 0,1 0 0 0 0,-1 1 0 0 0,1-1-1 0 0,-1 1 1 0 0,0-1 0 0 0,0 1 0 0 0,0 0-1 0 0,0-1 1 0 0,-1 1 0 0 0,1 0 0 0 0,-1 0-1 0 0,0 0 1 0 0,0 0 0 0 0,0 1 0 0 0,0-1-1 0 0,0 0 1 0 0,-1 0 0 0 0,1 1 0 0 0,-1-1-1 0 0,0 0 1 0 0,0 1 0 0 0,0-1 0 0 0,0 0-1 0 0,-2 5 1 0 0,-1 9 382 0 0,0 0 1 0 0,-2 0-1 0 0,0 0 0 0 0,-12 26 1 0 0,12-33-307 0 0,0 0 1 0 0,0 0 0 0 0,-1-1-1 0 0,-1 1 1 0 0,1-2 0 0 0,-2 1-1 0 0,1-1 1 0 0,-12 10-1 0 0,11-12-76 0 0,-1-1 0 0 0,1 0-1 0 0,-1 0 1 0 0,0-1 0 0 0,0-1-1 0 0,0 1 1 0 0,0-1-1 0 0,0-1 1 0 0,-1 0 0 0 0,-11 1-1 0 0,-3 0-33 0 0,0-2 0 0 0,0-1 0 0 0,-23-3 0 0 0,38 2-35 0 0,0 0-1 0 0,0-1 1 0 0,0 0 0 0 0,0 0 0 0 0,0-1-1 0 0,1 0 1 0 0,-1-1 0 0 0,-8-5 0 0 0,15 8-25 0 0,-1 0 0 0 0,1 0 0 0 0,1-1 0 0 0,-1 1 0 0 0,0-1 0 0 0,0 1 0 0 0,0-1 0 0 0,1 0 0 0 0,-1 1 0 0 0,1-1 0 0 0,0 0 0 0 0,-1 0 1 0 0,1 0-1 0 0,0 0 0 0 0,0 0 0 0 0,0 0 0 0 0,0-1 0 0 0,1 1 0 0 0,-1 0 0 0 0,0 0 0 0 0,1-1 0 0 0,0 1 0 0 0,-1 0 0 0 0,1-1 0 0 0,0 1 0 0 0,0 0 0 0 0,0-1 1 0 0,1 1-1 0 0,-1 0 0 0 0,1 0 0 0 0,-1-1 0 0 0,1 1 0 0 0,0 0 0 0 0,0 0 0 0 0,0 0 0 0 0,1-4 0 0 0,11-13-1948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2759 0 0,'0'0'126'0'0,"1"1"-5"0"0,23 19 2920 0 0,-20-16-535 0 0,1 0 0 0 0,-1 0 0 0 0,9 4-1 0 0,10 1-413 0 0,-1-4-1532 0 0,-1-1 1 0 0,1-1 0 0 0,0 0-1 0 0,0-2 1 0 0,0-1-1 0 0,0 0 1 0 0,0-2 0 0 0,32-6-1 0 0,-50 8-560 0 0,11-7 0 0 0,-15 7-9 0 0,1 0 0 0 0,-1 0-1 0 0,1-1 1 0 0,0 1 0 0 0,-1-1 0 0 0,1 1-1 0 0,-1 0 1 0 0,1-1 0 0 0,-1 1 0 0 0,1-1 0 0 0,-1 1-1 0 0,0-1 1 0 0,1 0 0 0 0,-1 1 0 0 0,0-1-1 0 0,1 1 1 0 0,-1-1 0 0 0,0 0 0 0 0,0 1-1 0 0,1-1 1 0 0,-1 0 0 0 0,0 1 0 0 0,0-1-1 0 0,0 0 1 0 0,0 1 0 0 0,0-1 0 0 0,0 0-1 0 0,0 1 1 0 0,0-1 0 0 0,0 0 0 0 0,0 1-1 0 0,0-1 1 0 0,-1 0 0 0 0,1 1 0 0 0,0-1 0 0 0,0 1-1 0 0,-1-1 1 0 0,1 0 0 0 0,0 1 0 0 0,-1-1-1 0 0,1 1 1 0 0,0-1 0 0 0,-1 1 0 0 0,1-1-1 0 0,-2 0 1 0 0,1-1-29 0 0,-1 0 1 0 0,0 1-1 0 0,0-1 0 0 0,0 1 0 0 0,0-1 1 0 0,0 1-1 0 0,0 0 0 0 0,0-1 0 0 0,0 1 0 0 0,0 0 1 0 0,-1 1-1 0 0,-2-2 0 0 0,-3 1 13 0 0,0 1-1 0 0,0-1 0 0 0,0 2 1 0 0,-1-1-1 0 0,1 1 0 0 0,-12 3 1 0 0,-48 15-116 0 0,57-15 137 0 0,-7 2 76 0 0,0 1-1 0 0,1 1 1 0 0,-1 1 0 0 0,-29 20-1 0 0,38-23-35 0 0,0 1 0 0 0,1 0 0 0 0,0 0-1 0 0,1 1 1 0 0,-1 0 0 0 0,1 0 0 0 0,1 1 0 0 0,0 0 0 0 0,0 0-1 0 0,-6 13 1 0 0,10-19 10 0 0,1 1 0 0 0,0-1 0 0 0,0 1 0 0 0,0-1 0 0 0,0 1 0 0 0,1 0 1 0 0,-1-1-1 0 0,1 1 0 0 0,0 0 0 0 0,0-1 0 0 0,0 1 0 0 0,1 0 0 0 0,0 5 0 0 0,0-7-141 0 0,0 1 0 0 0,0-1 0 0 0,0 0 0 0 0,0 0 0 0 0,0 0 0 0 0,0 0 0 0 0,1 0 0 0 0,-1 0 0 0 0,3 2 0 0 0,-3-2-508 0 0,1 0 0 0 0,0-1 0 0 0,1 1 1 0 0,-1-1-1 0 0,0 1 0 0 0,0-1 0 0 0,1 0 0 0 0,-1 0 1 0 0,4 1-1 0 0,7 2-6432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108 440 8751 0 0,'1'2'5646'0'0,"3"3"-4838"0"0,-1 0 1 0 0,-1 1-1 0 0,1-1 1 0 0,-1 1 0 0 0,1 0-1 0 0,-2-1 1 0 0,1 1-1 0 0,-1 0 1 0 0,2 9-1 0 0,-3-7-435 0 0,0-1 1 0 0,0 1-1 0 0,-1-1 0 0 0,0 1 0 0 0,0-1 0 0 0,-4 14 0 0 0,0-7-334 0 0,-1 0 0 0 0,0 0 0 0 0,-1-1 0 0 0,0 0 1 0 0,-1-1-1 0 0,-1 0 0 0 0,-14 16 0 0 0,9-11-326 0 0,0 1 1 0 0,-11 19-1 0 0,24-35-222 0 0</inkml:trace>
  <inkml:trace contextRef="#ctx0" brushRef="#br0" timeOffset="1">426 70 8287 0 0,'9'-21'736'0'0,"-6"12"-584"0"0,3-2-152 0 0,-1 2 0 0 0,1 2 960 0 0,1 2 168 0 0,-2-3 1360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2759 0 0,'0'0'17534'0'0,"1"0"-17170"0"0,2 0-309 0 0,1 0 0 0 0,-1-1 0 0 0,0 1 0 0 0,0 0 0 0 0,0-1 0 0 0,0 0 0 0 0,0 0 0 0 0,0 0 0 0 0,0 0 0 0 0,0 0 0 0 0,4-3 0 0 0,-6 3 221 0 0,-1 0 10 0 0,0-5-184 0 0,0 1-1 0 0,0-1 1 0 0,0 1-1 0 0,-1-1 1 0 0,0 1-1 0 0,0-1 1 0 0,0 1-1 0 0,-4-9 1 0 0,3 9-42 0 0,1 1 0 0 0,-1 0 0 0 0,1-1 0 0 0,0 1 0 0 0,0-1 1 0 0,1 0-1 0 0,-1 1 0 0 0,1-1 0 0 0,0 0 0 0 0,0 1 0 0 0,0-1 1 0 0,1 0-1 0 0,0 1 0 0 0,2-9 0 0 0,3 1 78 0 0,0 0 1 0 0,1 0-1 0 0,1 1 0 0 0,0 0 0 0 0,0 1 0 0 0,1 0 0 0 0,1 0 1 0 0,-1 1-1 0 0,17-13 0 0 0,4 1-68 0 0,0 1 0 0 0,42-21 0 0 0,227-94-648 0 0,-180 84-116 0 0,-103 44 424 0 0,7-3 92 0 0,40-13 1 0 0,-57 21-138 0 0,1 1 0 0 0,0 0 0 0 0,-1-1 0 0 0,1 2 1 0 0,0-1-1 0 0,0 1 0 0 0,0 0 0 0 0,0 1 0 0 0,0 0 0 0 0,12 3 0 0 0,-6 0-6916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65 4143 0 0,'56'-37'863'0'0,"-19"14"5628"0"0,-22 19 2734 0 0,-28 14-8813 0 0,-17 14-171 0 0,-47 48-1 0 0,-25 26-240 0 0,-40 45 0 0 0,135-135 1 0 0,0 0 0 0 0,1 0 0 0 0,0 1 0 0 0,0 0-1 0 0,1 1 1 0 0,0-1 0 0 0,1 1 0 0 0,0 0 0 0 0,0 0 0 0 0,1 0 0 0 0,1 0-1 0 0,0 1 1 0 0,-2 20 0 0 0,4-30 4 0 0,0 0 1 0 0,0 0-1 0 0,0 0 0 0 0,0 0 1 0 0,1 0-1 0 0,-1 0 0 0 0,0-1 1 0 0,1 1-1 0 0,-1 0 0 0 0,0 0 0 0 0,1 0 1 0 0,-1 0-1 0 0,1-1 0 0 0,-1 1 1 0 0,1 0-1 0 0,0-1 0 0 0,-1 1 0 0 0,2 0 1 0 0,0 2 6 0 0,0 0 4 0 0,1-1-1 0 0,-1 1 0 0 0,1-1 0 0 0,-1 0 0 0 0,1 1 0 0 0,0-1 0 0 0,-1 0 0 0 0,1-1 0 0 0,0 1 0 0 0,0 0 0 0 0,1-1 0 0 0,-1 0 0 0 0,5 2 0 0 0,-3-2 12 0 0,1 0 0 0 0,-1-1 0 0 0,1 1 0 0 0,0-1 1 0 0,-1 0-1 0 0,1 0 0 0 0,8-2 0 0 0,5-3 72 0 0,0 0-1 0 0,0-1 1 0 0,29-14 0 0 0,-39 16-63 0 0,48-23 103 0 0,-1-2-1 0 0,-2-2 1 0 0,77-59 0 0 0,-108 72-128 0 0,0-1 1 0 0,21-24-1 0 0,-37 35-9 0 0,0 0 0 0 0,-1 0 0 0 0,0-1 0 0 0,0 0 0 0 0,-1 0 0 0 0,0-1 0 0 0,0 1-1 0 0,-1-1 1 0 0,3-13 0 0 0,-6 20 0 0 0,0-1-1 0 0,0 1 1 0 0,-1-1 0 0 0,1 0-1 0 0,-1 1 1 0 0,0-1 0 0 0,0 0-1 0 0,0 1 1 0 0,-1-1 0 0 0,1 0-1 0 0,-1 1 1 0 0,0-1 0 0 0,0 1-1 0 0,0-1 1 0 0,-1 1 0 0 0,1-1-1 0 0,-1 1 1 0 0,1 0 0 0 0,-1 0-1 0 0,0 0 1 0 0,-1 0 0 0 0,1 0-1 0 0,0 0 1 0 0,-1 1 0 0 0,0-1-1 0 0,1 1 1 0 0,-1-1 0 0 0,0 1-1 0 0,0 0 1 0 0,0 0 0 0 0,-1 0-1 0 0,1 1 1 0 0,0-1 0 0 0,-1 1-1 0 0,1 0 1 0 0,-6-1-1 0 0,-7-1-77 0 0,0 0-1 0 0,-1 1 1 0 0,1 1-1 0 0,0 1 1 0 0,-20 2-1 0 0,-82 15-640 0 0,79-10 212 0 0,37-7 281 0 0,18 0-3245 0 0,1 0-3026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 18919 0 0,'0'0'863'0'0,"-4"-8"289"0"0,-1-7 1889 0 0,-9 24-2801 0 0,11-6-227 0 0,2-2-13 0 0,0 0 1 0 0,0 0-1 0 0,-1 1 0 0 0,1-1 0 0 0,0 1 1 0 0,0-1-1 0 0,0 1 0 0 0,1-1 0 0 0,-1 1 1 0 0,0-1-1 0 0,0 4 0 0 0,-7 23-85 0 0,7-27-54 0 0,23 4-4921 0 0,-11-6-1952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161 145 5983 0 0,'0'0'464'0'0,"3"-8"-288"0"0,-1 3 281 0 0,0 1-1 0 0,0 1 0 0 0,1-1 0 0 0,-1 0 0 0 0,1 1 0 0 0,0-1 1 0 0,0 1-1 0 0,0 0 0 0 0,0 0 0 0 0,5-4 0 0 0,6-2 3577 0 0,21-12 0 0 0,-8 6-2091 0 0,-14 7-1677 0 0,1 0 0 0 0,-1 1 0 0 0,2 1 0 0 0,14-5 0 0 0,-22 9-179 0 0,0 0 0 0 0,0 1 0 0 0,0-1 0 0 0,-1 2 0 0 0,1-1 0 0 0,0 1 0 0 0,0 0 0 0 0,0 0 0 0 0,0 1 0 0 0,0 0 0 0 0,8 2 0 0 0,-13-3-82 0 0,0 0-1 0 0,-1 1 1 0 0,1 0 0 0 0,0-1 0 0 0,0 1 0 0 0,-1 0-1 0 0,1 0 1 0 0,-1 0 0 0 0,1 0 0 0 0,-1 0 0 0 0,1 0-1 0 0,-1 1 1 0 0,1-1 0 0 0,-1 0 0 0 0,0 1 0 0 0,0-1-1 0 0,0 1 1 0 0,0-1 0 0 0,0 1 0 0 0,0 0 0 0 0,0-1-1 0 0,0 1 1 0 0,-1 0 0 0 0,1 0 0 0 0,-1-1 0 0 0,1 1-1 0 0,-1 0 1 0 0,0 0 0 0 0,0 0 0 0 0,0 0 0 0 0,0 0-1 0 0,0-1 1 0 0,0 1 0 0 0,0 0 0 0 0,0 0 0 0 0,-2 3-1 0 0,0 2-4 0 0,0 0 0 0 0,-1 0-1 0 0,0 0 1 0 0,0 0-1 0 0,-1 0 1 0 0,1-1 0 0 0,-10 12-1 0 0,-19 21-150 0 0,-1-1 0 0 0,-3-2 0 0 0,0-2 0 0 0,-47 35 0 0 0,69-59 136 0 0,-182 144-168 0 0,179-135 195 0 0,17-18-13 0 0,-1-1 0 0 0,1 1 0 0 0,0 0 0 0 0,0 0 1 0 0,0 0-1 0 0,1 0 0 0 0,-1 0 0 0 0,0 0 0 0 0,0 0 0 0 0,0 0 0 0 0,1 0 1 0 0,-1 0-1 0 0,0 0 0 0 0,1 0 0 0 0,-1-1 0 0 0,1 1 0 0 0,-1 0 0 0 0,1 0 1 0 0,-1 0-1 0 0,1-1 0 0 0,0 1 0 0 0,0 1 0 0 0,3 1 41 0 0,0 0-1 0 0,0 1 1 0 0,0-1-1 0 0,1-1 1 0 0,-1 1-1 0 0,1-1 1 0 0,-1 1-1 0 0,1-1 1 0 0,0-1-1 0 0,0 1 1 0 0,8 1-1 0 0,6 1 251 0 0,33 1 0 0 0,105-8 816 0 0,-107 1-1063 0 0,54-12-644 0 0,-103 14 554 0 0,20-6-2785 0 0,-7 1-3719 0 0,-4 0-56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80 12815 0 0,'23'-18'1514'0'0,"0"0"-1"0"0,39-20 0 0 0,-53 32 3694 0 0,-15 16-4947 0 0,-1-1-225 0 0,-1 0 0 0 0,1-1 1 0 0,-2-1-1 0 0,1 1 0 0 0,-12 7 1 0 0,-10 9 9 0 0,-12 13-92 0 0,-185 175-677 0 0,205-188 711 0 0,2 0 0 0 0,0 2-1 0 0,-21 36 1 0 0,38-58 7 0 0,1 1-1 0 0,0-1 0 0 0,0 1 1 0 0,0 0-1 0 0,0-1 0 0 0,1 1 1 0 0,0 0-1 0 0,0 0 0 0 0,-1 7 1 0 0,2-10 8 0 0,1 0 0 0 0,-1 1 1 0 0,0-1-1 0 0,0 0 1 0 0,1 0-1 0 0,-1 1 1 0 0,1-1-1 0 0,0 0 0 0 0,0 0 1 0 0,0 0-1 0 0,0 0 1 0 0,0 0-1 0 0,0 0 1 0 0,0 0-1 0 0,1 0 0 0 0,-1-1 1 0 0,1 1-1 0 0,-1 0 1 0 0,1-1-1 0 0,0 1 1 0 0,-1-1-1 0 0,5 2 0 0 0,1 1 48 0 0,0 0-1 0 0,1-1 1 0 0,-1 0-1 0 0,1 0 1 0 0,0-1-1 0 0,0 0 0 0 0,0 0 1 0 0,0-1-1 0 0,12 0 1 0 0,12 0 187 0 0,33-4 0 0 0,-43 2-127 0 0,126-15 770 0 0,-129 12-725 0 0,1-1 1 0 0,-1 0 0 0 0,-1-2-1 0 0,1 0 1 0 0,26-14-1 0 0,-30 12-61 0 0,-1 0 0 0 0,0-1 0 0 0,22-19 0 0 0,-31 24-76 0 0,1 0 0 0 0,-2-1 0 0 0,1 0 1 0 0,-1 1-1 0 0,1-1 0 0 0,-2-1 1 0 0,1 1-1 0 0,-1-1 0 0 0,0 1 1 0 0,0-1-1 0 0,2-9 0 0 0,-4 14-18 0 0,-1 1-1 0 0,0 0 0 0 0,1 0 1 0 0,-1-1-1 0 0,0 1 1 0 0,0 0-1 0 0,0-1 0 0 0,0 1 1 0 0,0 0-1 0 0,0-1 1 0 0,0 1-1 0 0,0 0 1 0 0,0 0-1 0 0,0-1 0 0 0,-1 1 1 0 0,1 0-1 0 0,-1 0 1 0 0,1-1-1 0 0,-1 1 1 0 0,1 0-1 0 0,-1 0 0 0 0,0 0 1 0 0,0 0-1 0 0,1 0 1 0 0,-1 0-1 0 0,0 0 0 0 0,0 0 1 0 0,0 0-1 0 0,0 0 1 0 0,0 0-1 0 0,0 1 1 0 0,0-1-1 0 0,-1 0 0 0 0,1 1 1 0 0,0-1-1 0 0,0 1 1 0 0,0-1-1 0 0,-1 1 0 0 0,1-1 1 0 0,0 1-1 0 0,-1 0 1 0 0,1 0-1 0 0,0 0 1 0 0,-2 0-1 0 0,-4 0-32 0 0,1 0 0 0 0,0 0-1 0 0,-1 1 1 0 0,1-1 0 0 0,0 2 0 0 0,0-1-1 0 0,-12 5 1 0 0,5 0-3 0 0,0 1 0 0 0,0 1 0 0 0,1 0 0 0 0,0 0 0 0 0,1 1 0 0 0,0 1 0 0 0,0 0 0 0 0,1 0 0 0 0,0 1 0 0 0,1 0 0 0 0,0 1 0 0 0,1 0 0 0 0,0 0 0 0 0,1 1 0 0 0,1 0 0 0 0,-7 16 0 0 0,11-23-4 0 0,0 1 1 0 0,0-1-1 0 0,1 1 0 0 0,0-1 0 0 0,0 1 0 0 0,0-1 1 0 0,1 1-1 0 0,0-1 0 0 0,0 1 0 0 0,0 0 1 0 0,3 8-1 0 0,-3-14-14 0 0,1 0-1 0 0,-1 0 1 0 0,1 0 0 0 0,0-1 0 0 0,-1 1 0 0 0,1 0-1 0 0,0 0 1 0 0,0 0 0 0 0,-1-1 0 0 0,1 1 0 0 0,0 0 0 0 0,0-1-1 0 0,0 1 1 0 0,0 0 0 0 0,0-1 0 0 0,0 1 0 0 0,0-1-1 0 0,0 0 1 0 0,0 1 0 0 0,0-1 0 0 0,1 0 0 0 0,-1 0 0 0 0,1 0-1 0 0,2 1-327 0 0,-1-1-1 0 0,1 0 1 0 0,-1 0-1 0 0,1 0 0 0 0,5-1 1 0 0,9-3-1685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0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82 2303 0 0,'37'-31'-6'0'0,"1"0"3078"0"0,-13 12 11884 0 0,-27 19-14362 0 0,-8 5-330 0 0,0 1-1 0 0,0-1 1 0 0,0 2 0 0 0,1-1-1 0 0,0 1 1 0 0,0 1 0 0 0,0 0-1 0 0,1 0 1 0 0,-9 13-1 0 0,-9 13-64 0 0,-25 45-1 0 0,26-40-164 0 0,7-13-24 0 0,2 1 1 0 0,1 1 0 0 0,0 1-1 0 0,-10 32 1 0 0,24-58-11 0 0,0 0 1 0 0,0 0-1 0 0,0 1 0 0 0,1-1 0 0 0,-1 0 1 0 0,1 1-1 0 0,0-1 0 0 0,0 0 0 0 0,0 1 1 0 0,0-1-1 0 0,1 0 0 0 0,-1 1 1 0 0,1-1-1 0 0,0 0 0 0 0,0 0 0 0 0,0 0 1 0 0,0 1-1 0 0,1-1 0 0 0,-1 0 0 0 0,1-1 1 0 0,0 1-1 0 0,0 0 0 0 0,0 0 0 0 0,0-1 1 0 0,0 1-1 0 0,1-1 0 0 0,-1 0 0 0 0,1 1 1 0 0,-1-1-1 0 0,1-1 0 0 0,0 1 0 0 0,0 0 1 0 0,0 0-1 0 0,0-1 0 0 0,0 0 0 0 0,0 0 1 0 0,0 0-1 0 0,1 0 0 0 0,-1 0 1 0 0,5 0-1 0 0,0 0-13 0 0,1-1-1 0 0,0 0 1 0 0,0 0 0 0 0,0-1 0 0 0,0 0 0 0 0,-1-1 0 0 0,1 0-1 0 0,0 0 1 0 0,10-5 0 0 0,0-1 64 0 0,0 0 0 0 0,34-21 0 0 0,-45 23 16 0 0,0 0 0 0 0,0 0 0 0 0,0 0-1 0 0,-1-1 1 0 0,0 0 0 0 0,0 0 0 0 0,-1-1-1 0 0,7-10 1 0 0,-9 12-33 0 0,0-1 0 0 0,-1 1 0 0 0,0-1 1 0 0,-1 0-1 0 0,0 1 0 0 0,0-1 0 0 0,0 0 0 0 0,-1-1 0 0 0,0 1 0 0 0,0 0 0 0 0,0 0 0 0 0,-2-8 0 0 0,0-3-222 0 0,-1 0 0 0 0,-1 0 0 0 0,-1 0 0 0 0,-1 1-1 0 0,0 0 1 0 0,-1 0 0 0 0,-1 0 0 0 0,0 0 0 0 0,-18-27 0 0 0,24 42-240 0 0,-1-2 212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17047 0 0,'0'0'779'0'0,"0"-1"-15"0"0,2-5 1843 0 0,-4 11-2517 0 0,0 0 0 0 0,0-1 1 0 0,0 1-1 0 0,-3 4 0 0 0,-5 12-1483 0 0,6-5-3887 0 0,4-6-1160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12959 0 0,'0'0'4462'0'0,"-1"1"-3984"0"0,-1 6-329 0 0,-1-1-1 0 0,-1 0 1 0 0,1 0-1 0 0,-1 0 0 0 0,0-1 1 0 0,0 1-1 0 0,0-1 1 0 0,-1 0-1 0 0,-5 5 1 0 0,-54 41 337 0 0,42-35-311 0 0,-97 67 316 0 0,64-46-287 0 0,-91 78-1 0 0,142-111-129 0 0,0 0 1 0 0,0 0-1 0 0,0 0 0 0 0,0 1 0 0 0,1-1 0 0 0,0 1 0 0 0,-4 8 1 0 0,6-12-54 0 0,1 1 1 0 0,-1 0 0 0 0,1 0 0 0 0,-1 0 0 0 0,1 0-1 0 0,0 0 1 0 0,0 0 0 0 0,0 0 0 0 0,0 0-1 0 0,0 0 1 0 0,0 0 0 0 0,0 0 0 0 0,1 0 0 0 0,-1-1-1 0 0,1 1 1 0 0,-1 0 0 0 0,1 0 0 0 0,0 0 0 0 0,0 0-1 0 0,0-1 1 0 0,0 1 0 0 0,0 0 0 0 0,0-1 0 0 0,0 1-1 0 0,2 1 1 0 0,1 1 3 0 0,1 0 1 0 0,0 0-1 0 0,-1-1 0 0 0,2 1 0 0 0,-1-1 0 0 0,0 0 1 0 0,1-1-1 0 0,-1 1 0 0 0,1-1 0 0 0,0 0 0 0 0,0-1 0 0 0,7 2 1 0 0,12 2-52 0 0,38 1-1 0 0,-63-6 27 0 0,44 2-1506 0 0,64-6 0 0 0,-69 0-85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26 4607 0 0,'8'-13'488'0'0,"-8"13"-298"0"0,0-1-1 0 0,0 1 1 0 0,0 0-1 0 0,0 0 0 0 0,0-1 1 0 0,0 1-1 0 0,1 0 0 0 0,-1-1 1 0 0,0 1-1 0 0,0 0 0 0 0,0-1 1 0 0,0 1-1 0 0,0 0 1 0 0,0-1-1 0 0,0 1 0 0 0,-1 0 1 0 0,1-1-1 0 0,0 1 0 0 0,0 0 1 0 0,0-1-1 0 0,0 1 0 0 0,0 0 1 0 0,0 0-1 0 0,-1-1 1 0 0,1 1-1 0 0,0 0 0 0 0,0-1 1 0 0,0 1-1 0 0,-1 0 0 0 0,1 0 1 0 0,-11-4 4303 0 0,-15 7-911 0 0,3 4-3286 0 0,-1 1 0 0 0,1 1 0 0 0,0 1 0 0 0,-42 26 0 0 0,50-27-163 0 0,1 1 1 0 0,0 1 0 0 0,1 0-1 0 0,0 1 1 0 0,1 1 0 0 0,0 0-1 0 0,-18 26 1 0 0,26-33-94 0 0,1 0-1 0 0,-1 0 1 0 0,1 0 0 0 0,1 1-1 0 0,-1-1 1 0 0,1 1 0 0 0,0 0-1 0 0,1 0 1 0 0,-2 9 0 0 0,3-14-27 0 0,0 0-1 0 0,0 0 1 0 0,0 0 0 0 0,0 0 0 0 0,1 0-1 0 0,-1 0 1 0 0,0 0 0 0 0,1 0 0 0 0,-1 0-1 0 0,1 0 1 0 0,0 0 0 0 0,0 0 0 0 0,0-1-1 0 0,0 1 1 0 0,0 0 0 0 0,0 0 0 0 0,0-1-1 0 0,0 1 1 0 0,1-1 0 0 0,-1 1 0 0 0,1-1-1 0 0,-1 0 1 0 0,1 1 0 0 0,-1-1 0 0 0,1 0-1 0 0,0 0 1 0 0,0 0 0 0 0,-1 0 0 0 0,1 0-1 0 0,0-1 1 0 0,0 1 0 0 0,0-1 0 0 0,0 1-1 0 0,0-1 1 0 0,4 1 0 0 0,4 0-5 0 0,0-1 0 0 0,0 0 0 0 0,0 0 0 0 0,0-1 0 0 0,0-1 0 0 0,0 1 0 0 0,0-2 0 0 0,-1 1 0 0 0,1-1 0 0 0,-1-1 0 0 0,1 0 0 0 0,-1 0 0 0 0,0-1 0 0 0,-1 0 0 0 0,1 0 0 0 0,-1-1 0 0 0,0 0 0 0 0,-1 0 0 0 0,1-1 0 0 0,-1 0 0 0 0,0-1 0 0 0,-1 1 0 0 0,0-1 0 0 0,0-1 0 0 0,7-12 0 0 0,12-26-2788 0 0,-15 29 497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48 223 11575 0 0,'-1'2'530'0'0,"-1"15"-123"0"0,-1 0 0 0 0,-1-1 0 0 0,-11 28 0 0 0,-3-7 2698 0 0,14-31-1212 0 0,3-11 194 0 0,6-12-957 0 0,5 2-977 0 0,1 1-1 0 0,0 0 0 0 0,1 0 1 0 0,17-14-1 0 0,1-3-114 0 0,-3 3-40 0 0,2 1 0 0 0,1 1 0 0 0,35-24 0 0 0,-40 34 52 0 0,-1 1 0 0 0,2 2 1 0 0,0 0-1 0 0,53-17 0 0 0,-76 29-9 0 0,1 0 0 0 0,-1 0 0 0 0,1 0 0 0 0,-1 1 0 0 0,1-1 1 0 0,0 1-1 0 0,-1 0 0 0 0,1 0 0 0 0,3 1 0 0 0,-6 0-10 0 0,0 0 0 0 0,0 0 0 0 0,0 0 0 0 0,-1 0 0 0 0,1 0 1 0 0,0 0-1 0 0,-1 1 0 0 0,1-1 0 0 0,-1 0 0 0 0,1 0 0 0 0,-1 1 0 0 0,1-1 1 0 0,-1 0-1 0 0,0 1 0 0 0,0-1 0 0 0,0 2 0 0 0,0 7-7 0 0,0 0 0 0 0,-1-1-1 0 0,0 1 1 0 0,0 0 0 0 0,-2-1-1 0 0,1 1 1 0 0,-1-1 0 0 0,-6 15-1 0 0,-7 21 56 0 0,15-40-203 0 0,-12 56 142 0 0,12-55-964 0 0,1 0 1 0 0,0 0 0 0 0,0 0-1 0 0,1 10 1 0 0,2-7-6238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40 12007 0 0,'0'0'1083'0'0,"-1"2"-794"0"0,-15 10 469 0 0,1 1-1 0 0,0 0 0 0 0,-18 23 1 0 0,-9 8-417 0 0,32-34-265 0 0,-19 17 311 0 0,0 2 0 0 0,2 0 1 0 0,-33 49-1 0 0,56-72-256 0 0,0 0 0 0 0,1 1 0 0 0,0-1 0 0 0,0 1 0 0 0,1-1 0 0 0,0 1 0 0 0,0 0 0 0 0,0 0 0 0 0,1 0 0 0 0,-1 9 0 0 0,2-13-57 0 0,0 0-1 0 0,1 0 1 0 0,-1 0-1 0 0,0 0 0 0 0,1 0 1 0 0,0 0-1 0 0,-1 0 1 0 0,1 0-1 0 0,1 0 1 0 0,-1 0-1 0 0,0 0 1 0 0,1-1-1 0 0,-1 1 0 0 0,1 0 1 0 0,0-1-1 0 0,0 1 1 0 0,0-1-1 0 0,0 0 1 0 0,0 0-1 0 0,0 0 0 0 0,1 0 1 0 0,-1 0-1 0 0,1 0 1 0 0,-1-1-1 0 0,1 1 1 0 0,3 1-1 0 0,1 0 21 0 0,1 0-1 0 0,0-1 1 0 0,0 1-1 0 0,0-2 0 0 0,0 1 1 0 0,1-1-1 0 0,-1 0 1 0 0,0-1-1 0 0,1 0 1 0 0,-1 0-1 0 0,0-1 1 0 0,1 0-1 0 0,-1 0 1 0 0,0-1-1 0 0,0 0 1 0 0,0 0-1 0 0,0-1 0 0 0,0 0 1 0 0,0-1-1 0 0,-1 0 1 0 0,14-8-1 0 0,-11 5-61 0 0,-1-1 0 0 0,0 1 0 0 0,0-1 0 0 0,0-1-1 0 0,-1 0 1 0 0,0 0 0 0 0,-1 0 0 0 0,0-1 0 0 0,-1 0-1 0 0,0-1 1 0 0,0 1 0 0 0,-1-1 0 0 0,0 0 0 0 0,5-21-1 0 0,-5 8-278 0 0,-1 0-1 0 0,-2 0 0 0 0,0 0 0 0 0,-1 0 0 0 0,-2-1 0 0 0,0 1 0 0 0,-2 0 0 0 0,0 0 1 0 0,-2 0-1 0 0,-9-29 0 0 0,9 44-2457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258 928 7831 0 0,'21'-19'1010'0'0,"1"1"0"0"0,0 1-1 0 0,2 0 1 0 0,33-17-1 0 0,-19 13 79 0 0,-1-1 0 0 0,-2-2 0 0 0,0-2 0 0 0,-2-1 0 0 0,39-40 0 0 0,-42 35-945 0 0,-2-1 1 0 0,-1-1 0 0 0,-1-2 0 0 0,-3-1-1 0 0,0 0 1 0 0,-3-2 0 0 0,-1 0 0 0 0,25-75 0 0 0,-37 89-171 0 0,8-46 1 0 0,-14 61-41 0 0,0 0 0 0 0,0 0 0 0 0,-1 1 0 0 0,0-1 0 0 0,-1 0-1 0 0,-1 0 1 0 0,-4-18 0 0 0,6 25 36 0 0,-1 1 0 0 0,0-1 0 0 0,0 1 0 0 0,0 0 0 0 0,0 0 0 0 0,0-1 0 0 0,-1 1 0 0 0,1 0 0 0 0,-1 0 0 0 0,1 0 0 0 0,-1 0 0 0 0,0 1 0 0 0,1-1 0 0 0,-1 0 0 0 0,0 1 0 0 0,0-1 0 0 0,0 1 0 0 0,-3-2 0 0 0,2 2 11 0 0,1 1-1 0 0,-1-1 1 0 0,1 1 0 0 0,-1-1-1 0 0,1 1 1 0 0,-1 0 0 0 0,0 0 0 0 0,1 0-1 0 0,-1 0 1 0 0,1 1 0 0 0,-1-1-1 0 0,1 1 1 0 0,-1-1 0 0 0,1 1-1 0 0,-1 0 1 0 0,1 0 0 0 0,-4 2 0 0 0,-5 3-2 0 0,0 1 1 0 0,1 0 0 0 0,0 0 0 0 0,1 1 0 0 0,-1 1 0 0 0,-9 10-1 0 0,-47 64-28 0 0,42-51 51 0 0,-23 33 117 0 0,2 2 0 0 0,3 1-1 0 0,3 3 1 0 0,3 1 0 0 0,3 2-1 0 0,-31 108 1 0 0,17-14 280 0 0,-32 97 972 0 0,67-232-1140 0 0,-3-2 0 0 0,0 1 0 0 0,-33 47 0 0 0,-72 75-2250 0 0,110-142-198 0 0,1 0-4512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13823 0 0,'0'0'2275'0'0,"2"2"-1395"0"0,1 1-666 0 0,0-1 0 0 0,0 1 0 0 0,0 0 0 0 0,1-1-1 0 0,-1 0 1 0 0,1 0 0 0 0,-1 0 0 0 0,1 0 0 0 0,0 0 0 0 0,0-1 0 0 0,0 0 0 0 0,0 0 0 0 0,0 0-1 0 0,0 0 1 0 0,6 0 0 0 0,11 1 452 0 0,38-3 0 0 0,-41 1-215 0 0,177-22 422 0 0,-64 4-2995 0 0,-105 16 243 0 0</inkml:trace>
  <inkml:trace contextRef="#ctx0" brushRef="#br0" timeOffset="1">735 68 6447 0 0,'0'0'499'0'0,"-1"2"-328"0"0,-15 57 7318 0 0,4-14-180 0 0,3-16-6354 0 0,-1 1-152 0 0,1 0 0 0 0,-6 36 0 0 0,15-65-1011 0 0,0 0 0 0 0,-1 0-1 0 0,1 0 1 0 0,0 0 0 0 0,0 0-1 0 0,0 0 1 0 0,-1 0 0 0 0,1 0 0 0 0,0 0-1 0 0,1 0 1 0 0,-1 0 0 0 0,0 0 0 0 0,0 0-1 0 0,0 0 1 0 0,0 0 0 0 0,1 0-1 0 0,-1 0 1 0 0,1 0 0 0 0,-1 0 0 0 0,1 1-1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11055 0 0,'0'0'5563'0'0,"10"7"961"0"0,-9-6-6439 0 0,0-1-1 0 0,0 1 1 0 0,0-1 0 0 0,0 0 0 0 0,0 0 0 0 0,0 0 0 0 0,0 1-1 0 0,0-1 1 0 0,0 0 0 0 0,1 0 0 0 0,-1-1 0 0 0,0 1 0 0 0,0 0-1 0 0,0 0 1 0 0,0 0 0 0 0,0-1 0 0 0,0 1 0 0 0,0 0 0 0 0,0-1-1 0 0,0 1 1 0 0,0-1 0 0 0,0 0 0 0 0,0 1 0 0 0,0-1 0 0 0,0 0-1 0 0,0 1 1 0 0,-1-1 0 0 0,1 0 0 0 0,0 0 0 0 0,0 0 0 0 0,-1 0-1 0 0,1 0 1 0 0,-1 1 0 0 0,1-1 0 0 0,-1 0 0 0 0,1-2 0 0 0,3-5-169 0 0,-1 0 0 0 0,-1 0 0 0 0,1-1 0 0 0,0-8 0 0 0,1-2 294 0 0,4-6-294 0 0,1 0-1 0 0,0 0 1 0 0,2 1-1 0 0,1 0 1 0 0,18-27-1 0 0,-23 42-17 0 0,-1-1 0 0 0,2 1-1 0 0,-1 1 1 0 0,1-1-1 0 0,0 1 1 0 0,1 1 0 0 0,0 0-1 0 0,0 0 1 0 0,1 0-1 0 0,-1 1 1 0 0,1 1 0 0 0,1 0-1 0 0,-1 0 1 0 0,19-5-1 0 0,-22 8 101 0 0,1 1 0 0 0,-1 0 0 0 0,0 1 0 0 0,0-1 0 0 0,0 1 0 0 0,1 1 0 0 0,-1 0 0 0 0,0 0 0 0 0,0 0-1 0 0,13 5 1 0 0,-14-4 10 0 0,-1 0-1 0 0,0 0 0 0 0,0 1 0 0 0,0-1 0 0 0,0 1 1 0 0,0 0-1 0 0,0 1 0 0 0,-1-1 0 0 0,0 1 1 0 0,1 0-1 0 0,-2 0 0 0 0,1 0 0 0 0,0 1 1 0 0,3 6-1 0 0,-5-8 38 0 0,-1 1 0 0 0,1 0 0 0 0,-1 0 0 0 0,0-1 0 0 0,0 1 0 0 0,-1 0 0 0 0,1 0 0 0 0,-1 0 0 0 0,0 0 0 0 0,0 0 0 0 0,0 0 0 0 0,-1 0 0 0 0,1 0-1 0 0,-1 0 1 0 0,0 0 0 0 0,0-1 0 0 0,0 1 0 0 0,-1 0 0 0 0,1-1 0 0 0,-5 8 0 0 0,-3 5 91 0 0,-1-1-1 0 0,-1 1 0 0 0,-12 13 0 0 0,22-28-131 0 0,-46 53-344 0 0,-2-3 0 0 0,-91 74 0 0 0,133-121-728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 15343 0 0,'10'-5'1638'0'0,"-9"4"-1526"0"0,0 1 0 0 0,0-1 0 0 0,0 1 0 0 0,0 0 0 0 0,0 0 0 0 0,0-1 0 0 0,0 1 0 0 0,0 0 0 0 0,0 0 0 0 0,1 0 0 0 0,-1 0 0 0 0,0 0 0 0 0,0 0 0 0 0,0 1 0 0 0,0-1 0 0 0,0 0 0 0 0,0 0 0 0 0,2 2 0 0 0,-2-2-62 0 0,-1 1 1 0 0,1-1 0 0 0,0 1-1 0 0,-1 0 1 0 0,1-1 0 0 0,-1 1-1 0 0,1 0 1 0 0,-1 0 0 0 0,1-1 0 0 0,-1 1-1 0 0,0 0 1 0 0,1 0 0 0 0,-1 0-1 0 0,0 0 1 0 0,0-1 0 0 0,0 1-1 0 0,0 0 1 0 0,1 1 0 0 0,-1 4 24 0 0,-1 0 0 0 0,1 0 1 0 0,-1 0-1 0 0,0 0 0 0 0,-2 6 0 0 0,1-6 61 0 0,-13 55 275 0 0,-27 68-1 0 0,-35 55 30 0 0,51-126-442 0 0,-3-1 0 0 0,-2-2-1 0 0,-2 0 1 0 0,-3-3-1 0 0,-2-1 1 0 0,-53 55-1 0 0,59-75-307 0 0,-17 19-18 0 0,21-15-5882 0 0,23-27-270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106 110 5063 0 0,'0'0'390'0'0,"1"13"9844"0"0,2-11-9882 0 0,0-1-1 0 0,0 0 0 0 0,0 1 1 0 0,0-1-1 0 0,0 0 0 0 0,0 0 1 0 0,0 0-1 0 0,0-1 0 0 0,0 1 1 0 0,0-1-1 0 0,0 0 0 0 0,7 0 1 0 0,-3-1 1 0 0,0 0 0 0 0,0 0 1 0 0,0-1-1 0 0,-1 0 1 0 0,11-3-1 0 0,0-3-38 0 0,0-1 1 0 0,-1 0-1 0 0,25-18 0 0 0,-36 23-310 0 0,1 0 2 0 0,0 0 0 0 0,-1 0 0 0 0,1-1 0 0 0,-1 1 1 0 0,0-1-1 0 0,0 0 0 0 0,-1-1 0 0 0,0 1 0 0 0,6-10 0 0 0,-10 15-21 0 0,0 0 0 0 0,0 0 0 0 0,-1-1 0 0 0,1 1 0 0 0,0 0 0 0 0,0-1 0 0 0,0 1 0 0 0,0 0 0 0 0,-1 0 0 0 0,1-1 0 0 0,0 1-1 0 0,0 0 1 0 0,-1 0 0 0 0,1-1 0 0 0,0 1 0 0 0,0 0 0 0 0,-1 0 0 0 0,1 0 0 0 0,0 0 0 0 0,-1-1 0 0 0,1 1 0 0 0,0 0 0 0 0,0 0 0 0 0,-1 0-1 0 0,1 0 1 0 0,0 0 0 0 0,-1 0 0 0 0,0 0 0 0 0,-10-3-300 0 0,5 3 218 0 0,0 0 1 0 0,0 0-1 0 0,0 1 0 0 0,0 0 1 0 0,0 0-1 0 0,0 0 1 0 0,0 0-1 0 0,0 1 0 0 0,-11 5 1 0 0,-5 3-27 0 0,-22 15 1 0 0,19-9 213 0 0,1 0-1 0 0,-25 22 1 0 0,36-26-43 0 0,0 0 0 0 0,1 1 1 0 0,1 0-1 0 0,-19 28 0 0 0,26-35-94 0 0,1 1 0 0 0,0-1 0 0 0,0 1-1 0 0,-4 11 1 0 0,5 6-1639 0 0,2-23 1158 0 0,0 1 0 0 0,0 0 0 0 0,1 0 0 0 0,-1 0 0 0 0,1-1 0 0 0,-1 1 0 0 0,1 0 0 0 0,0-1-1 0 0,0 1 1 0 0,1 2 0 0 0,7 6-5778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14 227 7831 0 0,'-13'15'14968'0'0,"20"-15"-13896"0"0,1-2-889 0 0,0 0-1 0 0,1 0 0 0 0,-1-1 1 0 0,-1 0-1 0 0,1 0 1 0 0,0-1-1 0 0,-1 0 0 0 0,8-5 1 0 0,55-45 83 0 0,-44 32-242 0 0,4-3-83 0 0,1 1 1 0 0,2 2-1 0 0,63-34 0 0 0,-94 55 30 0 0,1 0 0 0 0,-1 0 0 0 0,1 0 0 0 0,-1 0 0 0 0,1 1 0 0 0,-1-1 0 0 0,1 1 0 0 0,-1 0 0 0 0,1-1 0 0 0,-1 1 0 0 0,1 0 0 0 0,3 1 0 0 0,-5-1-91 0 0,-1 5 112 0 0,-1 1 0 0 0,1-1 0 0 0,-1 0 0 0 0,-1 0 0 0 0,1 0-1 0 0,-1 0 1 0 0,1 0 0 0 0,-4 6 0 0 0,-24 37-31 0 0,10-18 31 0 0,10-14 8 0 0,-2 1 0 0 0,-12 31 0 0 0,21-44 0 0 0,0 1 0 0 0,1 0 0 0 0,-1 0 0 0 0,1-1 0 0 0,0 1 0 0 0,1 0 0 0 0,-1 0 0 0 0,1 0 0 0 0,0 0 0 0 0,0 0 0 0 0,0 0 0 0 0,2 5 0 0 0,-2-9-30 0 0,1 1-1 0 0,-1-1 1 0 0,1 0 0 0 0,-1 0-1 0 0,1 1 1 0 0,0-1 0 0 0,0 0-1 0 0,0 0 1 0 0,0 0-1 0 0,0 0 1 0 0,0 0 0 0 0,0 0-1 0 0,0 0 1 0 0,0 0 0 0 0,0 0-1 0 0,0 0 1 0 0,1-1-1 0 0,-1 1 1 0 0,0 0 0 0 0,1-1-1 0 0,-1 1 1 0 0,0-1 0 0 0,1 0-1 0 0,-1 1 1 0 0,0-1-1 0 0,1 0 1 0 0,-1 0 0 0 0,1 0-1 0 0,-1 0 1 0 0,1 0 0 0 0,1 0-1 0 0,7-1-615 0 0,-1 0-1 0 0,0-1 1 0 0,15-4 0 0 0,-20 4 303 0 0,28-8-4975 0 0,3-2-1472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11975 0 0,'0'0'10711'0'0,"-1"2"-9943"0"0,-2 6-454 0 0,0 0-1 0 0,1 0 1 0 0,0 0 0 0 0,1 0 0 0 0,-2 13-1 0 0,-1 12 33 0 0,-12 30 81 0 0,-3 0 1 0 0,-32 73 0 0 0,14-42-159 0 0,-98 250 132 0 0,53-139-253 0 0,22-18-2079 0 0,64-215-1209 0 0,-1 11 1355 0 0</inkml:trace>
  <inkml:trace contextRef="#ctx0" brushRef="#br0" timeOffset="1">42 427 14743 0 0,'-2'0'672'0'0,"-7"-2"-45"0"0,6 1-545 0 0,-1 0 0 0 0,1 0 0 0 0,-1 0 0 0 0,0 1 0 0 0,1 0-1 0 0,-7-1 7069 0 0,21 6-5553 0 0,3-2-1247 0 0,1 0 0 0 0,-1-1 0 0 0,1-1 0 0 0,0 0 0 0 0,20-2 0 0 0,0 1 77 0 0,9 1-39 0 0,474-11 1464 0 0,-207-33-2041 0 0,-265 33-734 0 0,0-2 1 0 0,-1-3 0 0 0,-1-1-1 0 0,68-35 1 0 0,-89 38-538 0 0,-7 1-39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212 221 10591 0 0,'-2'1'819'0'0,"-29"0"844"0"0,29-1-867 0 0,0-1-1 0 0,0 1 1 0 0,1 0-1 0 0,-1-1 1 0 0,0 1-1 0 0,0-1 1 0 0,0 0-1 0 0,-2-1 1 0 0,3 2-723 0 0,1-1 0 0 0,0 1 0 0 0,-1 0 0 0 0,1-1 0 0 0,0 1 0 0 0,-1 0 0 0 0,1-1 0 0 0,0 1 0 0 0,0 0 0 0 0,-1-1 0 0 0,1 1 0 0 0,0-1 0 0 0,0 1 0 0 0,0 0 0 0 0,0-1 0 0 0,-1 1 0 0 0,1-1 0 0 0,0 1 0 0 0,0 0 0 0 0,0-1 0 0 0,0 1 1 0 0,0-1-1 0 0,0 1 0 0 0,0-1 0 0 0,0 1 0 0 0,0-1 0 0 0,0 1 0 0 0,0 0 0 0 0,1-1 0 0 0,-1 1 0 0 0,0-1 0 0 0,0 1 0 0 0,0 0 0 0 0,0-1 0 0 0,1 1 0 0 0,-1-1 0 0 0,0 1 0 0 0,1 0 0 0 0,-1-1 0 0 0,14-14 412 0 0,-12 13-318 0 0,30-24 45 0 0,53-33-1 0 0,-84 59-204 0 0,27-20 1 0 0,50-29-4 0 0,-69 44-4 0 0,1 1-1 0 0,0-1 1 0 0,0 1 0 0 0,0 1 0 0 0,0 0 0 0 0,14-2 0 0 0,-21 5 0 0 0,1-1 1 0 0,0 1-1 0 0,-1 0 0 0 0,1 0 0 0 0,-1 1 1 0 0,1-1-1 0 0,-1 1 0 0 0,1 0 1 0 0,-1 0-1 0 0,0 0 0 0 0,1 0 0 0 0,-1 0 1 0 0,0 1-1 0 0,0 0 0 0 0,0 0 0 0 0,0-1 1 0 0,0 2-1 0 0,0-1 0 0 0,0 0 0 0 0,-1 0 1 0 0,1 1-1 0 0,-1 0 0 0 0,5 5 1 0 0,1 4 20 0 0,-1 2 0 0 0,0-1 0 0 0,0 0 1 0 0,5 21-1 0 0,-3-12 21 0 0,9 23 64 0 0,40 114 953 0 0,-56-153-957 0 0,-1 1-1 0 0,1-1 1 0 0,-2 0-1 0 0,1 1 1 0 0,-1-1 0 0 0,0 1-1 0 0,0-1 1 0 0,-2 10-1 0 0,2-13-67 0 0,-1 0-1 0 0,0 0 1 0 0,0 0-1 0 0,0 1 0 0 0,-1-1 1 0 0,1 0-1 0 0,-1-1 1 0 0,1 1-1 0 0,-1 0 1 0 0,0 0-1 0 0,0-1 0 0 0,0 1 1 0 0,-1-1-1 0 0,1 0 1 0 0,0 0-1 0 0,-1 0 1 0 0,0 0-1 0 0,-4 3 0 0 0,-3 0-9 0 0,0-1 0 0 0,-1 0-1 0 0,1 0 1 0 0,-1-1-1 0 0,0 0 1 0 0,-15 1-1 0 0,-72 3 1 0 0,68-6-38 0 0,-203-5-686 0 0,213 1 452 0 0,19 3 128 0 0,-9 4-67 0 0,7 0 186 0 0,-1 0-1 0 0,0 1 1 0 0,1-1-1 0 0,0 0 0 0 0,0 1 1 0 0,0 0-1 0 0,0 0 1 0 0,-3 8-1 0 0,-13 46 3 0 0,7-18 88 0 0,-43 170 703 0 0,44-157-1874 0 0,-24 75-1 0 0,28-111-1089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12439 0 0,'0'0'958'0'0,"-1"1"-625"0"0,0 1 313 0 0,-1 0 0 0 0,0 0 1 0 0,1 0-1 0 0,0 0 0 0 0,-1 0 0 0 0,1 0 0 0 0,0 0 1 0 0,0 1-1 0 0,0-1 0 0 0,0 0 0 0 0,1 1 0 0 0,-1-1 1 0 0,1 1-1 0 0,-1-1 0 0 0,1 0 0 0 0,0 1 0 0 0,0 3 1 0 0,1-3-603 0 0,-1 0 1 0 0,1 0 0 0 0,0 0-1 0 0,0 0 1 0 0,3 5 0 0 0,0-1 57 0 0,0-1 1 0 0,1 1-1 0 0,0-1 1 0 0,1 0-1 0 0,-1 0 0 0 0,1 0 1 0 0,0-1-1 0 0,8 5 1 0 0,-11-7-140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70 110 13303 0 0,'-1'-1'606'0'0,"1"0"-547"0"0,0 1 1 0 0,0-1-1 0 0,0 1 1 0 0,0-1-1 0 0,0 1 1 0 0,-1 0-1 0 0,1-1 1 0 0,0 1-1 0 0,0-1 1 0 0,-1 1 0 0 0,1 0-1 0 0,0-1 1 0 0,0 1-1 0 0,-1 0 1 0 0,1-1-1 0 0,0 1 1 0 0,-1 0-1 0 0,1 0 1 0 0,-1-1-1 0 0,1 1 1 0 0,0 0-1 0 0,-1 0 1 0 0,1 0-1 0 0,-1 0 1 0 0,1-1 0 0 0,0 1-1 0 0,-1 0 1 0 0,1 0-1 0 0,-1 0 1 0 0,1 0-1 0 0,-1 0 1 0 0,1 0-1 0 0,0 0 1 0 0,-1 0-1 0 0,1 0 1 0 0,-1 0-1 0 0,1 0 1 0 0,-1 0 0 0 0,1 1-1 0 0,0-1 1 0 0,-1 0-1 0 0,1 0 1 0 0,-1 0-1 0 0,1 1 1 0 0,0-1-1 0 0,-1 0 1 0 0,1 0-1 0 0,-1 1 1 0 0,1-1-1 0 0,0 0 1 0 0,0 1 0 0 0,-1-1-1 0 0,1 0 1 0 0,0 1-1 0 0,0-1 1 0 0,-1 1-1 0 0,-1 2-37 0 0,0 0-1 0 0,1-1 1 0 0,-1 1 0 0 0,1 0-1 0 0,-1 0 1 0 0,1 0 0 0 0,-1 5-1 0 0,-8 49 411 0 0,-4 84 0 0 0,5-29-412 0 0,6-90-2 0 0,2 1 0 0 0,3 43 0 0 0,1-48 56 0 0,-1-15-50 0 0,0 1 216 0 0,11-8 118 0 0,-9 2-277 0 0,0 0 0 0 0,0 0 0 0 0,-1-1 0 0 0,1 0 0 0 0,-1 0 0 0 0,1 0 1 0 0,-1 0-1 0 0,4-5 0 0 0,22-32 415 0 0,-14 17-326 0 0,132-160 154 0 0,-114 143-322 0 0,-33 41-2 0 0,0-1 0 0 0,0 0 0 0 0,0 1 0 0 0,0-1 0 0 0,0 0 0 0 0,0 1 0 0 0,0-1 0 0 0,0 0 0 0 0,0 0 0 0 0,0 1 0 0 0,0-1 0 0 0,1 0 0 0 0,-1 1 0 0 0,0-1 0 0 0,0 0 0 0 0,0 0 0 0 0,0 1 0 0 0,0-1 0 0 0,1 0 0 0 0,-1 0 0 0 0,0 1 0 0 0,0-1 0 0 0,0 0 0 0 0,1 0 0 0 0,-1 0 0 0 0,0 1 0 0 0,0-1 0 0 0,1 0 0 0 0,-1 0 0 0 0,0 0 0 0 0,0 0 0 0 0,1 0 0 0 0,-1 1 0 0 0,0-1 0 0 0,1 0 0 0 0,-1 0 0 0 0,0 0 0 0 0,0 0 0 0 0,1 0 0 0 0,-1 0 0 0 0,0 0 0 0 0,1 0 0 0 0,-1 0 0 0 0,0 0 0 0 0,1 0 0 0 0,-1 0 0 0 0,0 0 0 0 0,0-1 0 0 0,1 1 0 0 0,-1 0 0 0 0,0 0 0 0 0,0 0 0 0 0,1 0 0 0 0,-1 0 0 0 0,0-1 0 0 0,0 1 0 0 0,1 0 0 0 0,-1 0 0 0 0,0 0 0 0 0,0-1 0 0 0,0 1 0 0 0,1 0 0 0 0,-1 0 0 0 0,0-1 0 0 0,0 1 0 0 0,0 0 0 0 0,0 0 0 0 0,1-1 0 0 0,-1 1 0 0 0,0 1 0 0 0,4 14 98 0 0,0 1 0 0 0,-1 0 0 0 0,2 19 0 0 0,-1-2 77 0 0,-3-25-140 0 0,8 50 292 0 0,16 58 0 0 0,-23-110-311 0 0,0-1 0 0 0,0 0 0 0 0,0 0 0 0 0,0 0 0 0 0,1 0-1 0 0,0-1 1 0 0,0 1 0 0 0,0-1 0 0 0,0 1 0 0 0,6 5 0 0 0,-6-8 22 0 0,0 1 0 0 0,1-1 1 0 0,-1 0-1 0 0,0 0 0 0 0,1 0 0 0 0,-1 0 1 0 0,1-1-1 0 0,-1 1 0 0 0,1-1 0 0 0,0 0 1 0 0,0 0-1 0 0,-1 0 0 0 0,1-1 0 0 0,0 1 1 0 0,6-1-1 0 0,1 0 50 0 0,0-1 1 0 0,0 0-1 0 0,0-1 1 0 0,-1 0-1 0 0,1-1 1 0 0,0 0-1 0 0,-1 0 1 0 0,0-1-1 0 0,0-1 1 0 0,14-8-1 0 0,-19 10-64 0 0,-1 0-1 0 0,0 0 1 0 0,-1-1 0 0 0,1 1-1 0 0,-1-1 1 0 0,1 0-1 0 0,-1 0 1 0 0,0 0 0 0 0,-1-1-1 0 0,1 1 1 0 0,-1-1-1 0 0,3-5 1 0 0,1-8 162 0 0,0 0 0 0 0,3-19 1 0 0,6-20 75 0 0,6 0-111 0 0,38-72 1 0 0,-41 97-866 0 0,1 1 0 0 0,1 1 1 0 0,38-44-1 0 0,-14 27-3414 0 0,-23 26-2720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9215 0 0,'0'11'14176'0'0,"1"-13"-13685"0"0,16-15-316 0 0,-1 1 0 0 0,2 0 1 0 0,0 1-1 0 0,35-21 0 0 0,8-7 26 0 0,-5-1-192 0 0,-8 5 18 0 0,96-58 1 0 0,-132 91-28 0 0,5-4 0 0 0,1 0 0 0 0,0 2 0 0 0,32-11 0 0 0,-48 18 1 0 0,0 1-1 0 0,-1-1 1 0 0,1 1-1 0 0,0 0 1 0 0,0 0-1 0 0,-1 0 1 0 0,1 0-1 0 0,0 0 0 0 0,0 0 1 0 0,-1 1-1 0 0,1-1 1 0 0,0 0-1 0 0,0 1 1 0 0,-1-1-1 0 0,1 1 1 0 0,-1 0-1 0 0,1 0 1 0 0,-1 0-1 0 0,1-1 1 0 0,-1 1-1 0 0,3 2 1 0 0,-3-1 52 0 0,0-1 0 0 0,1 3-40 0 0,0 0 0 0 0,-1-1 0 0 0,0 1 0 0 0,1 0 1 0 0,-2 0-1 0 0,1 0 0 0 0,0 0 0 0 0,-1 0 0 0 0,1 0 0 0 0,-1 0 0 0 0,-1 1 0 0 0,1-1 0 0 0,0 0 0 0 0,-1 0 0 0 0,-1 5 0 0 0,-3 9 84 0 0,-1 0 0 0 0,-8 19 0 0 0,2-8-50 0 0,-59 172-259 0 0,67-184 308 0 0,2-6-1137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42 13039 0 0,'4'-4'167'0'0,"0"0"-1"0"0,0 0 0 0 0,1 0 1 0 0,0 1-1 0 0,-1-1 0 0 0,1 1 1 0 0,0 0-1 0 0,0 1 1 0 0,1-1-1 0 0,-1 1 0 0 0,1 0 1 0 0,6-1-1 0 0,-12 3-84 0 0,1 0 1 0 0,0 0-1 0 0,-1 0 0 0 0,1 0 0 0 0,-1 0 1 0 0,1 1-1 0 0,0-1 0 0 0,-1 0 1 0 0,1 0-1 0 0,-1 1 0 0 0,1-1 1 0 0,-1 0-1 0 0,1 1 0 0 0,-1-1 0 0 0,1 1 1 0 0,-1-1-1 0 0,1 0 0 0 0,-1 1 1 0 0,0-1-1 0 0,1 1 0 0 0,-1-1 1 0 0,0 1-1 0 0,1 0 0 0 0,-1-1 0 0 0,0 1 1 0 0,1 0-1 0 0,4 16 587 0 0,-4-10-560 0 0,-1 0 0 0 0,1 0 0 0 0,-1 0 0 0 0,-1 0 1 0 0,1 0-1 0 0,-3 13 0 0 0,-15 42 215 0 0,11-40-202 0 0,-83 220 491 0 0,-18-5 139 0 0,71-159-677 0 0,-88 160-329 0 0,93-192 250 0 0,29-42-20 0 0,-1 0-1 0 0,0 1 1 0 0,0-1-1 0 0,0-1 0 0 0,-1 1 1 0 0,1 0-1 0 0,-8 3 1 0 0,12-7 10 0 0,0 0 0 0 0,-1 1 1 0 0,1-1-1 0 0,0 0 1 0 0,0 0-1 0 0,-1 0 1 0 0,1 0-1 0 0,0 0 0 0 0,0 0 1 0 0,-1 1-1 0 0,1-1 1 0 0,0 0-1 0 0,-1 0 1 0 0,1 0-1 0 0,0 0 0 0 0,-1 0 1 0 0,1 0-1 0 0,0 0 1 0 0,0 0-1 0 0,-1 0 1 0 0,1 0-1 0 0,0 0 1 0 0,-1 0-1 0 0,1-1 0 0 0,0 1 1 0 0,0 0-1 0 0,-1 0 1 0 0,1 0-1 0 0,0 0 1 0 0,0 0-1 0 0,-1-1 0 0 0,1 1 1 0 0,0 0-1 0 0,0 0 1 0 0,-1 0-1 0 0,1-1 1 0 0,0 1-1 0 0,0 0 0 0 0,0-1 1 0 0,-1-13-105 0 0,8-16 113 0 0,0 14 4 0 0,2 1 0 0 0,0 0 0 0 0,0 1 0 0 0,22-25 0 0 0,-21 27-6 0 0,5-5 18 0 0,1 1-1 0 0,0 0 1 0 0,1 2-1 0 0,1 0 0 0 0,24-15 1 0 0,-34 24 167 0 0,0 0 0 0 0,0 1 1 0 0,1 0-1 0 0,-1 1 0 0 0,1 0 0 0 0,0 0 0 0 0,0 1 1 0 0,0 0-1 0 0,13-1 0 0 0,-19 3-142 0 0,-1 0-1 0 0,1 0 1 0 0,0 0-1 0 0,0 0 1 0 0,-1 1-1 0 0,1-1 1 0 0,0 1-1 0 0,0 0 1 0 0,-1-1-1 0 0,1 1 1 0 0,-1 0-1 0 0,1 1 1 0 0,-1-1-1 0 0,1 0 1 0 0,-1 1 0 0 0,0-1-1 0 0,1 1 1 0 0,-1 0-1 0 0,0 0 1 0 0,0 0-1 0 0,0 0 1 0 0,-1 0-1 0 0,1 0 1 0 0,0 0-1 0 0,-1 1 1 0 0,0-1-1 0 0,1 1 1 0 0,-1-1-1 0 0,0 1 1 0 0,0-1-1 0 0,0 1 1 0 0,-1 0 0 0 0,1-1-1 0 0,0 1 1 0 0,-1 3-1 0 0,2 6-14 0 0,-1 0-1 0 0,-1 0 1 0 0,0 0 0 0 0,0 0 0 0 0,-1-1-1 0 0,-3 14 1 0 0,-22 65-15 0 0,18-65-5 0 0,4-10-141 0 0,-9 27-203 0 0,10-16-2872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199 104 11975 0 0,'58'-55'1560'0'0,"-36"29"6479"0"0,-22 25-8028 0 0,0 0 0 0 0,0 0 1 0 0,0 0-1 0 0,0 1 0 0 0,0-1 0 0 0,0 0 0 0 0,-1 0 1 0 0,1 0-1 0 0,0 1 0 0 0,0-1 0 0 0,-1 0 1 0 0,1 0-1 0 0,-1 0 0 0 0,1 1 0 0 0,0-1 1 0 0,-1 0-1 0 0,1 1 0 0 0,-1-1 0 0 0,0 0 1 0 0,1 1-1 0 0,-1-1 0 0 0,1 1 0 0 0,-1-1 0 0 0,0 1 1 0 0,-1-1-1 0 0,0 0 20 0 0,0 0 0 0 0,0 1 1 0 0,0-1-1 0 0,0 1 0 0 0,0 0 0 0 0,0 0 1 0 0,0-1-1 0 0,0 1 0 0 0,0 1 0 0 0,-3-1 0 0 0,-4 2 71 0 0,0-1-1 0 0,0 2 1 0 0,-15 5-1 0 0,8-2-108 0 0,0 1 0 0 0,0 1 0 0 0,1 1-1 0 0,-1 0 1 0 0,2 1 0 0 0,0 0 0 0 0,0 1 0 0 0,1 1-1 0 0,-18 20 1 0 0,28-28 7 0 0,-1 1 0 0 0,1-1 0 0 0,1 1 0 0 0,-1 0 0 0 0,1 0 0 0 0,0 0 0 0 0,0 0 0 0 0,0 0 0 0 0,1 1 0 0 0,-2 10 0 0 0,3-8 0 0 0,2 0 0 0 0,3 0 0 0 0,-4-6 0 0 0,0-1 0 0 0,0 0 0 0 0,1 0 0 0 0,-1 0 0 0 0,0 0 0 0 0,1 0 0 0 0,-1 0 0 0 0,1 0 0 0 0,-1-1 0 0 0,1 1 0 0 0,0 0 0 0 0,-1-1 0 0 0,1 1 0 0 0,0-1 0 0 0,-1 0 0 0 0,1 0 0 0 0,0 1 0 0 0,0-1 0 0 0,-1 0 0 0 0,1 0 0 0 0,0-1 0 0 0,-1 1 0 0 0,1 0 0 0 0,0-1 0 0 0,-1 1 0 0 0,1 0 0 0 0,3-2 0 0 0,-3 1 0 0 0,23-9 0 0 0,-16 8 0 0 0,0 6 0 0 0,-6-1-137 0 0,0 1-1 0 0,0-1 0 0 0,-1 0 1 0 0,1 1-1 0 0,-1 0 1 0 0,0-1-1 0 0,0 1 1 0 0,3 7-1 0 0,-4-7-207 0 0,1-1 1 0 0,-1 1-1 0 0,1 0 0 0 0,0-1 1 0 0,1 1-1 0 0,-1-1 0 0 0,5 5 0 0 0,-6-7 193 0 0,0-1-1 0 0,1 1 0 0 0,-1 0 1 0 0,1 0-1 0 0,-1-1 0 0 0,1 1 1 0 0,-1 0-1 0 0,1-1 0 0 0,-1 0 1 0 0,1 1-1 0 0,-1-1 0 0 0,1 0 1 0 0,0 0-1 0 0,-1 0 0 0 0,1 0 1 0 0,-1 0-1 0 0,1 0 0 0 0,0 0 1 0 0,-1 0-1 0 0,1-1 0 0 0,-1 1 1 0 0,1-1-1 0 0,2-1 0 0 0,14-5-6259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21 11519 0 0,'24'-21'9240'0'0,"-24"22"-9122"0"0,2 14 1690 0 0,-3 22-1729 0 0,-8 8 342 0 0,-3-1 0 0 0,-28 73 0 0 0,25-74-316 0 0,-98 283 50 0 0,-14-8-2268 0 0,108-281 950 0 0,3-15-4774 0 0,7-10-554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11055 0 0,'0'0'1002'0'0,"-1"1"-824"0"0,0 0 12 0 0,0 0 0 0 0,0 0 0 0 0,0-1 0 0 0,0 1 0 0 0,1 0-1 0 0,-1 0 1 0 0,0 0 0 0 0,1 0 0 0 0,-1 0 0 0 0,0 0 0 0 0,1 0-1 0 0,-1 0 1 0 0,1 0 0 0 0,0 1 0 0 0,-1-1 0 0 0,1 0 0 0 0,0 0 0 0 0,0 0-1 0 0,-1 1 1 0 0,1-1 0 0 0,0 0 0 0 0,0 0 0 0 0,1 0 0 0 0,-1 1-1 0 0,0 1 1 0 0,1 0 625 0 0,-1-1-579 0 0,0 0 0 0 0,0 0 0 0 0,1 1 0 0 0,-1-1 0 0 0,1 0 0 0 0,0 0 0 0 0,-1 0 0 0 0,1 0 0 0 0,0 0 0 0 0,0 0 0 0 0,1 0 0 0 0,-1-1 0 0 0,0 1 0 0 0,0 0 0 0 0,1 0 0 0 0,2 1 0 0 0,-1 0-62 0 0,0-1-1 0 0,0 0 0 0 0,0 0 0 0 0,0-1 0 0 0,1 1 0 0 0,-1-1 0 0 0,1 0 0 0 0,-1 0 0 0 0,5 1 0 0 0,6 0 94 0 0,0 0 1 0 0,1-1-1 0 0,28-2 0 0 0,-14-3-181 0 0,0-1 1 0 0,0-1 0 0 0,33-12-1 0 0,-19 6-47 0 0,-8 2-102 0 0,186-41-2143 0 0,-205 49 419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269 208 5527 0 0,'-4'8'281'0'0,"-1"0"-1"0"0,-12 14 0 0 0,0 0 1002 0 0,8-10-457 0 0,1-1-1 0 0,-2 1 1 0 0,0-2 0 0 0,-17 16 0 0 0,22-22-508 0 0,0 0 1 0 0,0-1 0 0 0,0 0 0 0 0,0 0 0 0 0,0 0 0 0 0,-1 0-1 0 0,0-1 1 0 0,1 0 0 0 0,-1 0 0 0 0,0 0 0 0 0,0-1 0 0 0,0 0-1 0 0,-10 1 1 0 0,14-3-191 0 0,-1 1-1 0 0,1 0 0 0 0,-1 0 0 0 0,1-1 1 0 0,-1 1-1 0 0,1-1 0 0 0,-1 0 1 0 0,1 0-1 0 0,0 0 0 0 0,0 0 1 0 0,-1 0-1 0 0,1 0 0 0 0,0-1 0 0 0,0 1 1 0 0,-3-3-1 0 0,2 1 38 0 0,1 0 1 0 0,-1-1-1 0 0,0 1 1 0 0,1-1-1 0 0,-1 1 1 0 0,1-1-1 0 0,0 0 1 0 0,-2-6-1 0 0,2 3-25 0 0,0 1 0 0 0,0-1 0 0 0,0 0 0 0 0,1 0 0 0 0,0 0 0 0 0,1 0 0 0 0,0 0 0 0 0,0 0 0 0 0,0 0 0 0 0,3-13 0 0 0,0 8-130 0 0,1 0 0 0 0,0 0 0 0 0,1 0 0 0 0,1 0 0 0 0,0 1 0 0 0,0 0 0 0 0,1 0 1 0 0,1 1-1 0 0,0 0 0 0 0,0 0 0 0 0,1 1 0 0 0,0 0 0 0 0,0 0 0 0 0,12-7 1 0 0,-9 8-22 0 0,1 0 1 0 0,0 0 0 0 0,0 2 0 0 0,1-1 0 0 0,0 2 0 0 0,0 0 0 0 0,0 0 0 0 0,1 2 0 0 0,-1-1 0 0 0,1 2 0 0 0,26-2 0 0 0,-4 4 10 0 0,51 5 1 0 0,-68-2 57 0 0,-1 0 0 0 0,0 1 0 0 0,0 1 1 0 0,24 10-1 0 0,-39-13-40 0 0,-1-1 0 0 0,0 1 1 0 0,0-1-1 0 0,0 1 0 0 0,0 0 0 0 0,0 0 1 0 0,0 0-1 0 0,0 1 0 0 0,-1-1 0 0 0,1 1 1 0 0,-1-1-1 0 0,5 7 0 0 0,-7-8-9 0 0,1 1 0 0 0,0 0 0 0 0,-1 0 1 0 0,1-1-1 0 0,-1 1 0 0 0,0 0 0 0 0,1 0 0 0 0,-1 0 0 0 0,0 0 0 0 0,0 0 1 0 0,0 0-1 0 0,0-1 0 0 0,-1 1 0 0 0,1 0 0 0 0,0 0 0 0 0,-1 0 0 0 0,0 0 1 0 0,1-1-1 0 0,-1 1 0 0 0,0 0 0 0 0,0 0 0 0 0,0-1 0 0 0,0 1 0 0 0,0-1 1 0 0,0 1-1 0 0,-2 1 0 0 0,-3 4 10 0 0,0 0 0 0 0,-1-1 1 0 0,0 1-1 0 0,0-1 0 0 0,-1-1 0 0 0,-12 8 1 0 0,-55 25 45 0 0,62-32-59 0 0,-8 4-1 0 0,-241 99-2130 0 0,255-107 1899 0 0,1 0-104 0 0,-1 1-1 0 0,1-1 1 0 0,-1 0 0 0 0,0-1 0 0 0,0 0 0 0 0,1 0-1 0 0,-1 0 1 0 0,0-1 0 0 0,-12-1 0 0 0,18 1 195 0 0,0-1 1 0 0,-1 1 0 0 0,1-1-1 0 0,0 0 1 0 0,0 1-1 0 0,-1-1 1 0 0,1 0-1 0 0,0 0 1 0 0,0 0-1 0 0,0 0 1 0 0,0 0-1 0 0,0 0 1 0 0,0 0 0 0 0,0 0-1 0 0,0 0 1 0 0,1 0-1 0 0,-1-1 1 0 0,0 1-1 0 0,1 0 1 0 0,-1-1-1 0 0,0-1 1 0 0,-1-18-1384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11375 0 0,'0'0'1031'0'0,"-1"2"-850"0"0,-10 12 478 0 0,-18 19 0 0 0,5-7 7 0 0,-51 65 669 0 0,4 3 0 0 0,-62 108-1 0 0,116-172-1261 0 0,-99 173 302 0 0,15 8-967 0 0,85-166 108 0 0,0-1-1072 0 0,3-15-3012 0 0,3-11-528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 13247 0 0,'1'-1'604'0'0,"2"0"-327"0"0,-2 0-223 0 0,0 0 1 0 0,1 0-1 0 0,-1 0 0 0 0,0 0 0 0 0,1 0 1 0 0,-1 0-1 0 0,0-1 0 0 0,0 1 0 0 0,0 0 1 0 0,0 0-1 0 0,2-4 3479 0 0,-4 8-3519 0 0,0-1 0 0 0,0 0 0 0 0,-1 0 0 0 0,1 0 0 0 0,0 0 0 0 0,-1 0 0 0 0,-2 3 0 0 0,0 0 13 0 0,-6 10-27 0 0,1-1 1 0 0,0 1 0 0 0,1 0 0 0 0,1 1 0 0 0,0 0-1 0 0,1 0 1 0 0,1 1 0 0 0,0-1 0 0 0,2 1 0 0 0,0 0 0 0 0,1 1-1 0 0,-1 30 1 0 0,4-31 9 0 0,3 32-31 0 0,-4-45 34 0 0,1 0-1 0 0,0 0 1 0 0,0 0 0 0 0,1 0 0 0 0,-1 0-1 0 0,1 0 1 0 0,0-1 0 0 0,0 1 0 0 0,4 5-1 0 0,-5-8 20 0 0,0 0 0 0 0,1 0-1 0 0,-1 1 1 0 0,0-1-1 0 0,1 0 1 0 0,0 0 0 0 0,-1 0-1 0 0,1-1 1 0 0,-1 1 0 0 0,1 0-1 0 0,0-1 1 0 0,0 1 0 0 0,-1-1-1 0 0,1 1 1 0 0,0-1 0 0 0,0 0-1 0 0,0 0 1 0 0,-1 0 0 0 0,1 0-1 0 0,2 0 1 0 0,1 0 106 0 0,1-1 1 0 0,-1 0 0 0 0,0 0-1 0 0,0-1 1 0 0,7-2-1 0 0,1-2 54 0 0,-1-1-1 0 0,-1 0 0 0 0,1 0 1 0 0,-1-2-1 0 0,0 1 1 0 0,-1-1-1 0 0,0-1 0 0 0,0 1 1 0 0,9-14-1 0 0,-10 11-124 0 0,0 0 1 0 0,-1-1-1 0 0,0 0 0 0 0,-1-1 0 0 0,0 0 1 0 0,-1 0-1 0 0,8-29 0 0 0,-12 36-111 0 0,-1 1 0 0 0,0-1 0 0 0,-1 1 1 0 0,1-1-1 0 0,-1 0 0 0 0,0 1 0 0 0,-1-1 0 0 0,-2-12 0 0 0,2 16-12 0 0,1 1 0 0 0,-1 0 0 0 0,0-1 0 0 0,0 1 1 0 0,0 0-1 0 0,0 0 0 0 0,0 0 0 0 0,-1-1 0 0 0,1 1 0 0 0,-1 0 0 0 0,0 1 0 0 0,1-1 1 0 0,-1 0-1 0 0,0 0 0 0 0,0 1 0 0 0,0-1 0 0 0,0 1 0 0 0,0 0 0 0 0,0-1 0 0 0,0 1 0 0 0,-1 0 1 0 0,1 0-1 0 0,0 1 0 0 0,-1-1 0 0 0,1 0 0 0 0,-4 0 0 0 0,-5 0-254 0 0,1 1-1 0 0,0 0 1 0 0,-1 0-1 0 0,1 1 1 0 0,-1 0-1 0 0,-15 5 1 0 0,-11 4-5050 0 0,14-4-259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9671 0 0,'0'0'748'0'0,"-8"2"-464"0"0,8-2-240 0 0,-1 0 1 0 0,1 0-1 0 0,-1 1 0 0 0,1-1 0 0 0,-1 0 0 0 0,1 1 0 0 0,-1-1 0 0 0,1 0 1 0 0,-1 1-1 0 0,1-1 0 0 0,-1 0 0 0 0,1 1 0 0 0,-1-1 0 0 0,1 1 0 0 0,0-1 1 0 0,-1 1-1 0 0,1-1 0 0 0,0 1 0 0 0,-1-1 0 0 0,1 1 0 0 0,0-1 0 0 0,0 1 1 0 0,0-1-1 0 0,-1 1 0 0 0,1-1 0 0 0,0 2 0 0 0,5 13 2185 0 0,1-3-1083 0 0,-1 7-90 0 0,-3-8-594 0 0,1 0-1 0 0,1-1 1 0 0,0 1 0 0 0,0-1-1 0 0,1 1 1 0 0,7 11 0 0 0,103 139 1273 0 0,-111-155-2971 0 0,1 1 0 0 0,11 10 1 0 0,-8-10-5240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35 11055 0 0,'13'-35'8800'0'0,"-14"38"-8577"0"0,-284 509 1610 0 0,167-325-2042 0 0,-21 39-340 0 0,136-220-114 0 0,1-1 1 0 0,-1 0-1 0 0,1 1 1 0 0,0-1-1 0 0,-1 7 1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59 6911 0 0,'6'-10'267'0'0,"1"0"0"0"0,11-12 0 0 0,-2 6 8619 0 0,-27 20-7599 0 0,-6 6-1078 0 0,0 1 1 0 0,1 0-1 0 0,1 1 1 0 0,-26 26 0 0 0,26-22-95 0 0,1 0 0 0 0,0 0 0 0 0,2 2 0 0 0,0-1 1 0 0,-11 23-1 0 0,17-29-73 0 0,1 0 0 0 0,0 1 0 0 0,1-1 0 0 0,1 1 0 0 0,-1-1 0 0 0,2 1 0 0 0,0 0 0 0 0,0 0 0 0 0,1 1 0 0 0,1 17 0 0 0,1-25-12 0 0,-1 1 0 0 0,1-1 0 0 0,0 0-1 0 0,1 1 1 0 0,-1-1 0 0 0,1 0 0 0 0,0 0 0 0 0,1 0 0 0 0,-1-1 0 0 0,1 1 0 0 0,0 0 0 0 0,0-1-1 0 0,0 0 1 0 0,6 6 0 0 0,-6-7 5 0 0,0-1 0 0 0,0 1 0 0 0,0-1 0 0 0,1 0 0 0 0,-1 0 0 0 0,0 0 0 0 0,1 0 0 0 0,0 0-1 0 0,-1-1 1 0 0,1 0 0 0 0,0 0 0 0 0,0 0 0 0 0,0 0 0 0 0,0-1 0 0 0,0 1 0 0 0,0-1 0 0 0,0 0 0 0 0,0 0 0 0 0,7-1 0 0 0,-6 0-7 0 0,0 0 0 0 0,-1-1 0 0 0,1 1 0 0 0,0-1 0 0 0,-1 0 0 0 0,1 0 1 0 0,-1 0-1 0 0,0-1 0 0 0,0 1 0 0 0,0-1 0 0 0,8-7 0 0 0,-7 5 51 0 0,-1 0-1 0 0,1-1 0 0 0,-1 0 1 0 0,0 0-1 0 0,0 0 0 0 0,-1 0 1 0 0,5-11-1 0 0,-3 3 31 0 0,-1 0 0 0 0,0 0 1 0 0,-1-1-1 0 0,-1 0 0 0 0,0 1 1 0 0,-1-1-1 0 0,-1-22 0 0 0,0 27-857 0 0,-1 0 0 0 0,-1-1 0 0 0,-5-19 0 0 0,6 26 427 0 0,-1 0 1 0 0,1 0-1 0 0,-1 0 1 0 0,0 0-1 0 0,0 0 1 0 0,0 1-1 0 0,0-1 1 0 0,-1 1-1 0 0,0-1 1 0 0,1 1-1 0 0,-8-6 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43:2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 14711 0 0,'0'0'2314'0'0,"-2"-1"-1526"0"0,1 1-661 0 0,-1-1 1 0 0,0 1-1 0 0,1 0 1 0 0,-1-1-1 0 0,1 1 1 0 0,-1 0-1 0 0,0 0 1 0 0,1 0-1 0 0,-1 0 1 0 0,0 1-1 0 0,1-1 1 0 0,-1 0-1 0 0,1 1 1 0 0,-1-1-1 0 0,0 1 1 0 0,1-1-1 0 0,-1 1 1 0 0,1 0-1 0 0,0 0 1 0 0,-1-1-1 0 0,1 1 1 0 0,-1 0-1 0 0,1 0 1 0 0,-2 3-1 0 0,-4 2 114 0 0,1 1 0 0 0,0 1 0 0 0,-7 10 0 0 0,-1 1-190 0 0,-23 22-51 0 0,16-18 0 0 0,-26 36 0 0 0,42-52 0 0 0,0 0 0 0 0,1 1 0 0 0,0-1 0 0 0,1 1 0 0 0,-1 0 0 0 0,1 0 0 0 0,1 0 0 0 0,0 0 0 0 0,0 0 0 0 0,-1 9 0 0 0,3-12-31 0 0,0 0-1 0 0,0-1 1 0 0,0 1-1 0 0,1-1 1 0 0,-1 1-1 0 0,1 0 1 0 0,0-1-1 0 0,0 1 1 0 0,1-1-1 0 0,0 0 1 0 0,-1 1-1 0 0,1-1 1 0 0,1 0-1 0 0,-1 0 1 0 0,1 0-1 0 0,-1-1 1 0 0,1 1-1 0 0,0 0 1 0 0,0-1-1 0 0,1 0 1 0 0,-1 0-1 0 0,1 0 1 0 0,-1 0-1 0 0,1-1 1 0 0,6 4-1 0 0,8 3-67 0 0,0-1-1 0 0,1-1 0 0 0,0-1 0 0 0,31 7 0 0 0,-17-4 208 0 0,-19-6 99 0 0,-2 1 1 0 0,1 1 0 0 0,0 0 0 0 0,22 14 0 0 0,-30-16-82 0 0,0 1 0 0 0,0-1 0 0 0,0 1 0 0 0,-1 0-1 0 0,0 0 1 0 0,0 0 0 0 0,0 1 0 0 0,0 0 0 0 0,-1 0 0 0 0,0 0-1 0 0,0 0 1 0 0,0 0 0 0 0,4 10 0 0 0,-6-10 19 0 0,1 1 1 0 0,0-1 0 0 0,-1 1-1 0 0,0-1 1 0 0,-1 1 0 0 0,1 8-1 0 0,-1-12-98 0 0,0-1 1 0 0,0 1-1 0 0,-1 0 0 0 0,1-1 1 0 0,0 1-1 0 0,-1 0 0 0 0,1-1 1 0 0,-1 1-1 0 0,0-1 0 0 0,0 1 1 0 0,1-1-1 0 0,-1 1 0 0 0,0-1 0 0 0,0 1 1 0 0,0-1-1 0 0,-1 0 0 0 0,1 0 1 0 0,0 0-1 0 0,0 0 0 0 0,-1 0 1 0 0,1 0-1 0 0,-1 0 0 0 0,1 0 0 0 0,0 0 1 0 0,-4 1-1 0 0,-1 0 73 0 0,0 0-1 0 0,0 0 1 0 0,0-1-1 0 0,0 0 1 0 0,-1 0-1 0 0,1-1 1 0 0,-9 1-1 0 0,-2-3 36 0 0,-23-3 1 0 0,6 0-39 0 0,4 1-55 0 0,-51-13 0 0 0,67 12-62 0 0,-1 0-1 0 0,1-1 0 0 0,0 0 0 0 0,0-1 1 0 0,-16-11-1 0 0,20 11-136 0 0,0 1-46 0 0,0-2 1 0 0,-10-8 0 0 0,17 13-442 0 0,0 0 0 0 0,1 0 1 0 0,-1 0-1 0 0,1-1 0 0 0,-4-6 0 0 0,1-1-7757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34 11111 0 0,'13'-9'295'0'0,"-7"5"-119"0"0,0 0-1 0 0,0 1 1 0 0,1-1-1 0 0,-1 1 1 0 0,13-4 2709 0 0,-16 19-1252 0 0,-3-8-1477 0 0,0 0-1 0 0,0-1 1 0 0,0 1 0 0 0,0 0-1 0 0,-1-1 1 0 0,0 1 0 0 0,0-1 0 0 0,0 1-1 0 0,0-1 1 0 0,-3 6 0 0 0,-20 33 988 0 0,14-26-732 0 0,-40 64 782 0 0,-29 54-574 0 0,74-124-610 0 0,-12 29 31 0 0,15-36-39 0 0,1 0 1 0 0,0 1-1 0 0,1-1 0 0 0,-1 1 1 0 0,0-1-1 0 0,1 1 0 0 0,0-1 1 0 0,0 1-1 0 0,0 4 0 0 0,1-7-1 0 0,-1 0 0 0 0,0 0 0 0 0,1-1 0 0 0,-1 1 0 0 0,0 0 0 0 0,1 0 0 0 0,-1 0 0 0 0,1 0 0 0 0,0-1 0 0 0,-1 1 0 0 0,1 0-1 0 0,0-1 1 0 0,-1 1 0 0 0,1 0 0 0 0,0-1 0 0 0,0 1 0 0 0,-1-1 0 0 0,1 1 0 0 0,0-1 0 0 0,0 1 0 0 0,0-1 0 0 0,0 0 0 0 0,0 1 0 0 0,0-1 0 0 0,0 0 0 0 0,-1 0 0 0 0,1 0 0 0 0,0 0-1 0 0,0 0 1 0 0,0 0 0 0 0,0 0 0 0 0,0 0 0 0 0,2 0 0 0 0,2-1 6 0 0,1 0-1 0 0,-1 0 0 0 0,0 0 1 0 0,9-3-1 0 0,17-8-70 0 0,-1-2 1 0 0,56-34-1 0 0,48-47-697 0 0,-117 83 584 0 0,3-3 69 0 0,0-1 0 0 0,28-29 0 0 0,-43 40 108 0 0,-25 14 477 0 0,13-4-351 0 0,0 1 0 0 0,0 1 0 0 0,1-1 0 0 0,-1 1 0 0 0,1 0 0 0 0,1 1 0 0 0,-1-1 0 0 0,1 1 0 0 0,1 0 0 0 0,-7 15 0 0 0,10-19-79 0 0,-1-1 1 0 0,1 1-1 0 0,0 0 0 0 0,0 0 1 0 0,1 0-1 0 0,-1 0 0 0 0,1 0 1 0 0,0 0-1 0 0,0 0 0 0 0,0 0 1 0 0,0 0-1 0 0,1 0 0 0 0,0 0 1 0 0,-1 0-1 0 0,2 0 0 0 0,-1 0 1 0 0,0 0-1 0 0,1-1 0 0 0,0 1 1 0 0,-1 0-1 0 0,2-1 0 0 0,-1 0 1 0 0,0 1-1 0 0,1-1 0 0 0,-1 0 1 0 0,6 4-1 0 0,0 0-414 0 0,1-1 0 0 0,0 0 0 0 0,1 0 0 0 0,-1-1-1 0 0,1 0 1 0 0,0-1 0 0 0,13 4 0 0 0,24 11-1400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140 225 7831 0 0,'-25'20'696'0'0,"8"-8"1581"0"0,-29 29 1 0 0,39-32-1806 0 0,-1 1-1 0 0,2-1 1 0 0,-1 1-1 0 0,1 0 1 0 0,1 1 0 0 0,-7 17-1 0 0,11-27 161 0 0,3-1-488 0 0,1-1-107 0 0,1 0-1 0 0,-1 0 0 0 0,0-1 1 0 0,0 1-1 0 0,0-1 0 0 0,0 1 1 0 0,-1-1-1 0 0,1 0 0 0 0,3-3 1 0 0,24-23 144 0 0,-25 22-144 0 0,83-89 9 0 0,-54 55-34 0 0,2 2 0 0 0,53-43 0 0 0,-82 75 36 0 0,0 1 0 0 0,0 0 0 0 0,1 0 0 0 0,14-6 0 0 0,-21 10 66 0 0,0 1-81 0 0,0 1 1 0 0,0-1-1 0 0,0 0 1 0 0,0 1-1 0 0,0-1 1 0 0,-1 1-1 0 0,1-1 1 0 0,0 1-1 0 0,0-1 1 0 0,-1 1-1 0 0,1-1 1 0 0,0 1-1 0 0,-1 0 1 0 0,1-1-1 0 0,0 1 1 0 0,-1 0-1 0 0,1 0 1 0 0,-1-1-1 0 0,1 2 1 0 0,7 17 333 0 0,-6-10-265 0 0,0 1 1 0 0,-1 0-1 0 0,0 0 0 0 0,0 0 0 0 0,-1 0 1 0 0,-1 0-1 0 0,0 0 0 0 0,0 0 1 0 0,-3 10-1 0 0,0-5-47 0 0,0 0-1 0 0,-1-1 1 0 0,-1 1-1 0 0,0-1 1 0 0,-10 15 0 0 0,12-23 11 0 0,3-5 12 0 0,2-2-12 0 0,9-21-131 0 0,1 0 0 0 0,1 1-1 0 0,1 1 1 0 0,0 0 0 0 0,2 1-1 0 0,0 0 1 0 0,2 1 0 0 0,-1 1-1 0 0,2 1 1 0 0,0 0 0 0 0,29-18-1 0 0,-31 24 57 0 0,1 1 0 0 0,27-10 0 0 0,-37 17 72 0 0,1-1-1 0 0,0 1 1 0 0,0 0-1 0 0,0 1 1 0 0,0-1-1 0 0,0 2 1 0 0,0-1 0 0 0,11 2-1 0 0,-16-1 12 0 0,0 1 0 0 0,0-1-1 0 0,-1 1 1 0 0,1 0 0 0 0,0 0 0 0 0,-1 0 0 0 0,1 0-1 0 0,-1 0 1 0 0,1 0 0 0 0,-1 1 0 0 0,0-1-1 0 0,1 1 1 0 0,-1 0 0 0 0,0 0 0 0 0,3 4-1 0 0,-2-2 13 0 0,0 0-1 0 0,0 0 0 0 0,-1 0 0 0 0,0 1 0 0 0,0-1 1 0 0,0 1-1 0 0,0-1 0 0 0,1 8 0 0 0,0 4 28 0 0,-1 0-1 0 0,0 1 1 0 0,-1 0-1 0 0,-2 20 0 0 0,-1-17-76 0 0,-1-1-1 0 0,-1 0 1 0 0,-1 0-1 0 0,0 0 1 0 0,-10 21-1 0 0,-9 30-534 0 0,21-52-628 0 0,3-7-4919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57 10591 0 0,'0'0'1332'0'0,"2"10"3098"0"0,-1-8-4237 0 0,0 1 0 0 0,0-1 0 0 0,0 0 0 0 0,0 1 0 0 0,1-1 0 0 0,-1 0 0 0 0,0 0 0 0 0,1 0 0 0 0,0 0 0 0 0,0 0 0 0 0,-1 0 0 0 0,1-1 0 0 0,0 1 0 0 0,0-1 0 0 0,0 1 0 0 0,1-1 0 0 0,-1 0 0 0 0,0 1 0 0 0,1-1 0 0 0,-1 0 0 0 0,0-1 0 0 0,1 1 0 0 0,-1 0 0 0 0,1-1 0 0 0,-1 1 0 0 0,1-1 0 0 0,-1 0 0 0 0,1 0 0 0 0,4 0 0 0 0,14-1-11 0 0,-1-1 0 0 0,1 0 1 0 0,-1-2-1 0 0,0 0 0 0 0,0-2 0 0 0,-1 0 0 0 0,0-1 0 0 0,0 0 0 0 0,19-12 0 0 0,-32 16-185 0 0,0-1-1 0 0,-1 0 1 0 0,1 0-1 0 0,-1 0 1 0 0,9-10-1 0 0,-13 14-15 0 0,-1-1 0 0 0,0 1-1 0 0,0 0 1 0 0,1 0 0 0 0,-1-1-1 0 0,0 1 1 0 0,0 0 0 0 0,0 0-1 0 0,1-1 1 0 0,-1 1 0 0 0,0 0 0 0 0,0-1-1 0 0,0 1 1 0 0,0 0 0 0 0,0-1-1 0 0,0 1 1 0 0,0 0 0 0 0,0-1-1 0 0,0 1 1 0 0,0 0 0 0 0,0-1 0 0 0,0 1-1 0 0,0 0 1 0 0,0-1 0 0 0,0 1-1 0 0,0 0 1 0 0,0-1 0 0 0,0 1-1 0 0,0 0 1 0 0,0 0 0 0 0,0-1 0 0 0,-1 1-1 0 0,1 0 1 0 0,0-1 0 0 0,0 1-1 0 0,0 0 1 0 0,-1 0 0 0 0,1-1-1 0 0,0 1 1 0 0,0 0 0 0 0,-1 0 0 0 0,1 0-1 0 0,0-1 1 0 0,0 1 0 0 0,-1 0-1 0 0,1 0 1 0 0,0 0 0 0 0,-1 0-1 0 0,1-1 1 0 0,0 1 0 0 0,-1 0 0 0 0,1 0-1 0 0,0 0 1 0 0,-1 0 0 0 0,-17-2-216 0 0,9 3 166 0 0,0 0-1 0 0,0 0 1 0 0,1 1-1 0 0,-1 0 1 0 0,1 0-1 0 0,-1 1 0 0 0,1 0 1 0 0,0 1-1 0 0,-8 4 1 0 0,-11 8 20 0 0,-29 22 0 0 0,38-23 137 0 0,0 1 0 0 0,0 1 1 0 0,1 0-1 0 0,2 1 0 0 0,-28 38 0 0 0,40-50-66 0 0,-1 0-1 0 0,1 0 1 0 0,0 1-1 0 0,0-1 1 0 0,0 1 0 0 0,1-1-1 0 0,0 1 1 0 0,1 0-1 0 0,-2 8 1 0 0,3-13-21 0 0,0 1-1 0 0,0-1 1 0 0,0 1-1 0 0,0-1 1 0 0,0 1 0 0 0,0-1-1 0 0,1 1 1 0 0,0-1 0 0 0,-1 0-1 0 0,1 1 1 0 0,0-1-1 0 0,0 1 1 0 0,0-1 0 0 0,0 0-1 0 0,1 0 1 0 0,-1 0 0 0 0,1 0-1 0 0,-1 0 1 0 0,1 0-1 0 0,0 0 1 0 0,0 0 0 0 0,-1-1-1 0 0,1 1 1 0 0,0-1 0 0 0,1 1-1 0 0,-1-1 1 0 0,4 2-1 0 0,0 0-405 0 0,-1-1-1 0 0,1-1 0 0 0,0 1 0 0 0,0-1 0 0 0,0 0 1 0 0,0 0-1 0 0,8 0 0 0 0,7-1-6661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211 199 12031 0 0,'82'-94'2126'0'0,"3"-2"2154"0"0,-84 95-3510 0 0,-9-4 0 0 0,7 4-721 0 0,-1 1 0 0 0,0-1 0 0 0,0 1 0 0 0,0 0 1 0 0,1-1-1 0 0,-1 1 0 0 0,0 0 0 0 0,0 0 0 0 0,0 0 1 0 0,0 1-1 0 0,0-1 0 0 0,0 0 0 0 0,1 1 0 0 0,-1-1 1 0 0,0 1-1 0 0,0-1 0 0 0,-2 2 0 0 0,-31 19 463 0 0,27-17-372 0 0,-28 22 259 0 0,0 1-1 0 0,2 2 1 0 0,1 1-1 0 0,2 1 1 0 0,-33 43 0 0 0,52-60-341 0 0,2 0 0 0 0,-11 18 0 0 0,19-29-51 0 0,0 1 1 0 0,0-1-1 0 0,0 1 0 0 0,1 0 0 0 0,-1 0 0 0 0,1-1 0 0 0,0 1 1 0 0,0 0-1 0 0,1 0 0 0 0,-1 0 0 0 0,1 0 0 0 0,0 0 1 0 0,0 0-1 0 0,0 0 0 0 0,1 8 0 0 0,0-11-12 0 0,0 1-1 0 0,0 0 1 0 0,-1-1 0 0 0,1 1-1 0 0,0-1 1 0 0,0 1 0 0 0,1-1-1 0 0,-1 0 1 0 0,0 1 0 0 0,0-1-1 0 0,1 0 1 0 0,-1 0 0 0 0,1 0-1 0 0,-1 0 1 0 0,1 0 0 0 0,-1 0-1 0 0,1 0 1 0 0,-1 0 0 0 0,1-1-1 0 0,0 1 1 0 0,-1-1 0 0 0,1 1-1 0 0,0-1 1 0 0,0 0 0 0 0,0 1-1 0 0,-1-1 1 0 0,1 0 0 0 0,0 0-1 0 0,0-1 1 0 0,1 1 0 0 0,8-1-529 0 0,-1 0 1 0 0,0-1-1 0 0,17-5 1 0 0,-27 7 513 0 0,30-9-2137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90 194 6911 0 0,'0'2'315'0'0,"0"2"-276"0"0,-1 0 0 0 0,0-1 0 0 0,1 1 0 0 0,-1 0 0 0 0,-1-1 0 0 0,1 1 0 0 0,0-1 0 0 0,-1 0 0 0 0,-2 5 0 0 0,-24 33 988 0 0,11-16 2623 0 0,-15 18 4706 0 0,42-43-7102 0 0,-5-1-1073 0 0,0 1 0 0 0,0-2 0 0 0,0 1 0 0 0,0 0 1 0 0,0-1-1 0 0,0 0 0 0 0,7-5 0 0 0,32-21 191 0 0,-27 16-210 0 0,59-40 21 0 0,126-80-65 0 0,-163 109-59 0 0,1 2 0 0 0,1 2 0 0 0,57-18 0 0 0,-95 36-19 0 0,1 0 0 0 0,0 0 1 0 0,-1 1-1 0 0,1-1 0 0 0,0 1 0 0 0,0-1 0 0 0,0 1 0 0 0,-1 0 0 0 0,5 1 0 0 0,-6-1 103 0 0,-2 3 1 0 0,-1 9-3 0 0,-1 1 1 0 0,0-1-1 0 0,-7 24 1 0 0,5-22-104 0 0,0 1-1 0 0,-2 26 1 0 0,5-36-84 0 0,1-1 0 0 0,0 1 0 0 0,0-1 0 0 0,1 1 0 0 0,0-1 0 0 0,-1 1 0 0 0,1-1 0 0 0,1 1 0 0 0,-1-1 0 0 0,1 0 0 0 0,0 1 0 0 0,0-1 0 0 0,3 5 0 0 0,0-3-388 0 0,-1 1 0 0 0,2-2 0 0 0,6 7 1 0 0,-3-3-1840 0 0,-4-3 918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1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367 288 11575 0 0,'0'0'1047'0'0,"0"2"-859"0"0,-2 16 2327 0 0,8-9 235 0 0,-5-8-2598 0 0,0-1 0 0 0,0 1 0 0 0,1 0 0 0 0,-1-1 0 0 0,0 0 0 0 0,0 1 0 0 0,0-1 0 0 0,0 0 0 0 0,0 1 0 0 0,0-1 0 0 0,1 0 0 0 0,-1 0 1 0 0,0 0-1 0 0,0 0 0 0 0,0 0 0 0 0,0 0 0 0 0,1 0 0 0 0,-1-1 0 0 0,0 1 0 0 0,0 0 0 0 0,2-1 0 0 0,-1-1-63 0 0,0 1 1 0 0,0 0 0 0 0,0 0-1 0 0,-1-1 1 0 0,1 1-1 0 0,-1-1 1 0 0,1 0-1 0 0,-1 1 1 0 0,1-1 0 0 0,-1 0-1 0 0,1-2 1 0 0,2-3-20 0 0,-1 0 1 0 0,0 0-1 0 0,0 0 1 0 0,-1-1-1 0 0,3-14 1 0 0,-2-4-26 0 0,-1 0 1 0 0,-1 0-1 0 0,-1 0 1 0 0,-1 0 0 0 0,-8-39-1 0 0,9 62-69 0 0,0 1 0 0 0,-1-1 0 0 0,0 1 0 0 0,1-1 1 0 0,-1 1-1 0 0,0 0 0 0 0,0-1 0 0 0,0 1 0 0 0,-1 0 0 0 0,1 0 0 0 0,-1 0 0 0 0,1 0 0 0 0,-1 0 0 0 0,-3-3 0 0 0,4 4-9 0 0,-1 0 0 0 0,0 0 0 0 0,0 0 0 0 0,0 0 1 0 0,0 0-1 0 0,0 1 0 0 0,0-1 0 0 0,0 1 0 0 0,0-1 0 0 0,0 1 0 0 0,0 0 0 0 0,-1 0 0 0 0,1 0 0 0 0,0 0 0 0 0,0 0 0 0 0,0 1 0 0 0,0-1 0 0 0,-3 1 0 0 0,-5 2-66 0 0,0 0 0 0 0,0 0 0 0 0,1 1 0 0 0,-1 1 0 0 0,1-1 0 0 0,-17 12 0 0 0,-48 43-25 0 0,59-45 74 0 0,-19 15 40 0 0,-39 45 1 0 0,58-57 26 0 0,2 0 0 0 0,0 1 0 0 0,1 0 1 0 0,-17 36-1 0 0,27-49 5 0 0,0-1 1 0 0,0 1-1 0 0,1 0 0 0 0,-1-1 1 0 0,1 1-1 0 0,1 0 0 0 0,-1 0 1 0 0,1 10-1 0 0,0-13-4 0 0,0 0 0 0 0,0 0 0 0 0,0-1 0 0 0,1 1 0 0 0,-1 0 0 0 0,1 0 0 0 0,0-1 0 0 0,-1 1 0 0 0,1 0 0 0 0,0-1 0 0 0,0 1 0 0 0,0 0 0 0 0,0-1 0 0 0,0 1 0 0 0,1-1 0 0 0,-1 0 0 0 0,0 1 0 0 0,1-1 0 0 0,-1 0 0 0 0,0 0 0 0 0,1 0 0 0 0,0 0 0 0 0,-1 0 0 0 0,1 0 0 0 0,0 0 0 0 0,-1-1 0 0 0,3 2 0 0 0,3-1 24 0 0,0 1 0 0 0,0-1 0 0 0,0 0 1 0 0,0-1-1 0 0,0 0 0 0 0,0 0 0 0 0,11-2 0 0 0,49-11 135 0 0,-62 12-163 0 0,20-5-82 0 0,-1 0 0 0 0,-1-2 0 0 0,1-1 0 0 0,29-15 0 0 0,-45 20 45 0 0,-1-1 1 0 0,1 0-1 0 0,-1 0 0 0 0,0 0 0 0 0,0-1 1 0 0,-1 0-1 0 0,0-1 0 0 0,0 1 0 0 0,-1-1 1 0 0,1 0-1 0 0,-1-1 0 0 0,-1 1 0 0 0,1-1 1 0 0,-2 0-1 0 0,7-16 0 0 0,-10 23 31 0 0,1 0 1 0 0,-1 0-1 0 0,1-1 0 0 0,-1 1 1 0 0,0 0-1 0 0,0 0 0 0 0,0 0 0 0 0,0 0 1 0 0,0-1-1 0 0,0 1 0 0 0,0 0 1 0 0,0-1-1 0 0,0 2-2 0 0,0 0 1 0 0,0-1-1 0 0,-1 1 1 0 0,1 0-1 0 0,0 0 0 0 0,0 0 1 0 0,0 0-1 0 0,0 0 1 0 0,-1 0-1 0 0,1 0 1 0 0,0 0-1 0 0,0 0 0 0 0,0 0 1 0 0,0-1-1 0 0,-1 1 1 0 0,1 0-1 0 0,0 0 1 0 0,0 0-1 0 0,0 0 0 0 0,-1 0 1 0 0,1 0-1 0 0,0 0 1 0 0,0 1-1 0 0,0-1 1 0 0,0 0-1 0 0,-1 0 0 0 0,1 0 1 0 0,0 0-1 0 0,0 0 1 0 0,0 0-1 0 0,0 0 1 0 0,-1 0-1 0 0,1 0 0 0 0,0 0 1 0 0,0 1-1 0 0,0-1 1 0 0,0 0-1 0 0,-14 13 418 0 0,-13 24 107 0 0,-43 80-1 0 0,55-87-613 0 0,1 0 0 0 0,1 1 0 0 0,1 0 0 0 0,2 1 0 0 0,2 1-1 0 0,0-1 1 0 0,-5 64 0 0 0,15-66-3230 0 0,1-18-3970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45 10591 0 0,'14'-9'965'0'0,"19"-15"-88"0"0,-10 13 10294 0 0,-22 21-10267 0 0,-1-8-880 0 0,1-1 0 0 0,-1 0 0 0 0,0 1 0 0 0,0-1 0 0 0,0 0 0 0 0,0 1 0 0 0,0-1 0 0 0,0 0 0 0 0,-1 1 0 0 0,1-1 0 0 0,0 0 0 0 0,-1 1 0 0 0,1-1 0 0 0,-1 1 0 0 0,-3 6 5 0 0,-1 0 0 0 0,0-1-1 0 0,0 0 1 0 0,-1 0-1 0 0,0-1 1 0 0,0 0-1 0 0,0 0 1 0 0,-1 0-1 0 0,-12 8 1 0 0,-5 2 77 0 0,-43 19 1 0 0,19-11-147 0 0,-1-3 1 0 0,-1-2-1 0 0,-67 15 0 0 0,92-28-75 0 0,2 0-65 0 0,-34 4 1 0 0,51-9 123 0 0,0-1 1 0 0,-1 0 0 0 0,1 0 0 0 0,-1 0-1 0 0,1-1 1 0 0,0 0 0 0 0,-1 0 0 0 0,1-1-1 0 0,0 1 1 0 0,-7-4 0 0 0,12 4 31 0 0,0 1 1 0 0,-1 0-1 0 0,1-1 1 0 0,0 0-1 0 0,0 1 0 0 0,0-1 1 0 0,-1 0-1 0 0,1 1 1 0 0,0-1-1 0 0,0 0 1 0 0,0 0-1 0 0,0 0 0 0 0,0 0 1 0 0,1 0-1 0 0,-1 0 1 0 0,0 0-1 0 0,0 0 1 0 0,1 0-1 0 0,-1-1 0 0 0,0 1 1 0 0,1 0-1 0 0,-1 0 1 0 0,1-1-1 0 0,0 1 1 0 0,-1 0-1 0 0,1-1 0 0 0,0 1 1 0 0,0 0-1 0 0,0-1 1 0 0,0 1-1 0 0,0 0 1 0 0,0-1-1 0 0,0 1 0 0 0,1 0 1 0 0,-1-1-1 0 0,0 1 1 0 0,1 0-1 0 0,-1 0 1 0 0,1-1-1 0 0,-1 1 1 0 0,1 0-1 0 0,-1 0 0 0 0,1 0 1 0 0,1-2-1 0 0,3-3-137 0 0,0 0-1 0 0,0 0 0 0 0,1 0 1 0 0,-1 0-1 0 0,13-8 0 0 0,-17 13 85 0 0,0 3 63 0 0,0-1-1 0 0,0 1 1 0 0,0 0 0 0 0,0-1-1 0 0,0 1 1 0 0,-1 0 0 0 0,1-1 0 0 0,-1 1-1 0 0,1 2 1 0 0,0 0 17 0 0,-1 1-1 0 0,1-1 1 0 0,-1 1-1 0 0,-1-1 1 0 0,1 1 0 0 0,-1-1-1 0 0,1 1 1 0 0,-1-1-1 0 0,-1 1 1 0 0,1-1-1 0 0,0 0 1 0 0,-1 1 0 0 0,-2 3-1 0 0,-5 9 102 0 0,-20 27 0 0 0,25-39-80 0 0,-17 25 192 0 0,-1-2 0 0 0,-26 26 0 0 0,46-52 167 0 0,11 2-227 0 0,-4-2-147 0 0,0-1 1 0 0,0 0 0 0 0,0 0-1 0 0,0-1 1 0 0,0 1-1 0 0,0-1 1 0 0,6 0 0 0 0,39-6-29 0 0,-31 3 9 0 0,-9 2-8 0 0,104-9-519 0 0,-102 9 476 0 0,1 2 0 0 0,-1 0 0 0 0,0 0-1 0 0,0 1 1 0 0,0 0 0 0 0,0 1 0 0 0,14 6 0 0 0,-18-5 67 0 0,-1 0 0 0 0,1 1 0 0 0,-1 0 1 0 0,0 0-1 0 0,0 1 0 0 0,-1 0 0 0 0,1 0 1 0 0,-1 0-1 0 0,-1 1 0 0 0,7 9 0 0 0,-1-1 181 0 0,-1 1 1 0 0,-1 0-1 0 0,12 31 0 0 0,-17-38-67 0 0,-1 0-1 0 0,0 0 1 0 0,-1 0 0 0 0,0 1-1 0 0,1 11 1 0 0,-3-18-71 0 0,1 0 1 0 0,-1 0-1 0 0,0-1 1 0 0,-1 1-1 0 0,1 0 0 0 0,0-1 1 0 0,-1 1-1 0 0,0 0 1 0 0,1-1-1 0 0,-1 1 1 0 0,0-1-1 0 0,0 1 0 0 0,-1-1 1 0 0,1 0-1 0 0,0 1 1 0 0,-1-1-1 0 0,0 0 1 0 0,1 0-1 0 0,-1 0 0 0 0,0 0 1 0 0,0 0-1 0 0,0 0 1 0 0,-3 1-1 0 0,-10 6 69 0 0,-1-1 0 0 0,0 0 0 0 0,0-1-1 0 0,-31 8 1 0 0,-72 10-122 0 0,104-22 14 0 0,-208 26-302 0 0,207-28 185 0 0,-38 0-189 0 0,49-1-120 0 0,-1 0 1 0 0,1-1-1 0 0,0 1 1 0 0,-1-2-1 0 0,1 1 1 0 0,0 0 0 0 0,-8-4-1 0 0,12 3-1078 0 0,0-5-212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16583 0 0,'0'0'1506'0'0,"-8"2"-1212"0"0,-1 1-14 0 0,0 1 0 0 0,-1 0-1 0 0,2 0 1 0 0,-1 1 0 0 0,0 1-1 0 0,1-1 1 0 0,0 1 0 0 0,0 0-1 0 0,-9 11 1 0 0,-6 7 272 0 0,-29 40 0 0 0,-44 72-22 0 0,75-103-391 0 0,2 1 0 0 0,-19 46 0 0 0,36-74-149 0 0,0-1-1 0 0,0 0 1 0 0,1 1-1 0 0,-1-1 1 0 0,1 1-1 0 0,0 9 1 0 0,0-13 6 0 0,2-1-1 0 0,-1 0 1 0 0,0 1 0 0 0,0-1-1 0 0,0 0 1 0 0,1 0 0 0 0,-1 1 0 0 0,0-1-1 0 0,1 0 1 0 0,-1 0 0 0 0,1 1 0 0 0,0-1-1 0 0,-1 0 1 0 0,1 0 0 0 0,0 0-1 0 0,0 0 1 0 0,-1 0 0 0 0,1 0 0 0 0,0 0-1 0 0,0 0 1 0 0,0 0 0 0 0,0 0-1 0 0,1-1 1 0 0,-1 1 0 0 0,0 0 0 0 0,0-1-1 0 0,0 1 1 0 0,0-1 0 0 0,1 1 0 0 0,-1-1-1 0 0,0 0 1 0 0,1 1 0 0 0,1-1-1 0 0,2 1-59 0 0,-1-1 0 0 0,1 0 0 0 0,0 0 0 0 0,0 0 0 0 0,-1 0 0 0 0,1-1 0 0 0,0 0 0 0 0,-1 0 0 0 0,1 0-1 0 0,4-2 1 0 0,1-1-563 0 0,0-1 0 0 0,-1 0 0 0 0,13-8 0 0 0,3-5-901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54 14079 0 0,'-3'-4'159'0'0,"0"1"0"0"0,0-1 0 0 0,0 0 0 0 0,0 1 0 0 0,0 0-1 0 0,-1 0 1 0 0,0 0 0 0 0,1 0 0 0 0,-1 1 0 0 0,0-1 0 0 0,-7-2 0 0 0,4 2 178 0 0,-1 1 1 0 0,0 0-1 0 0,0 0 1 0 0,0 1 0 0 0,-15-2-1 0 0,13 3-209 0 0,-1-1 0 0 0,1 1 0 0 0,0 1 0 0 0,0 0-1 0 0,-1 1 1 0 0,1 0 0 0 0,-15 5 0 0 0,21-6-110 0 0,1 0 1 0 0,0 1-1 0 0,0-1 1 0 0,-1 1-1 0 0,1 0 1 0 0,0 0-1 0 0,1 0 1 0 0,-1 0-1 0 0,0 1 0 0 0,0-1 1 0 0,1 1-1 0 0,0 0 1 0 0,-1-1-1 0 0,1 1 1 0 0,0 0-1 0 0,1 0 1 0 0,-1 1-1 0 0,0-1 1 0 0,1 0-1 0 0,0 0 0 0 0,-1 1 1 0 0,1-1-1 0 0,1 1 1 0 0,-2 6-1 0 0,2-4 5 0 0,0 0-1 0 0,0 0 1 0 0,1 0-1 0 0,0 0 1 0 0,0 0-1 0 0,0 0 1 0 0,1 0-1 0 0,0 0 1 0 0,0 0-1 0 0,0-1 1 0 0,1 1-1 0 0,0-1 1 0 0,0 0-1 0 0,0 0 1 0 0,1 0-1 0 0,-1 0 1 0 0,1 0-1 0 0,0-1 1 0 0,1 0 0 0 0,-1 1-1 0 0,1-2 1 0 0,0 1-1 0 0,0-1 1 0 0,0 1-1 0 0,6 2 1 0 0,-5-3 71 0 0,0 0 0 0 0,0 0 0 0 0,1 0 0 0 0,0-1 0 0 0,-1 0 0 0 0,1 0 0 0 0,0-1 1 0 0,0 1-1 0 0,0-1 0 0 0,0-1 0 0 0,0 0 0 0 0,0 0 0 0 0,0 0 0 0 0,0-1 0 0 0,0 0 0 0 0,0 0 1 0 0,0 0-1 0 0,0-1 0 0 0,-1 0 0 0 0,1-1 0 0 0,9-4 0 0 0,-13 4-62 0 0,1 0-1 0 0,-1 0 1 0 0,1 0 0 0 0,-1 0-1 0 0,0 0 1 0 0,-1-1-1 0 0,1 1 1 0 0,0-1-1 0 0,-1 0 1 0 0,0 1 0 0 0,0-1-1 0 0,0 0 1 0 0,0-1-1 0 0,-1 1 1 0 0,0 0 0 0 0,0 0-1 0 0,0-1 1 0 0,0 1-1 0 0,0 0 1 0 0,-1-1-1 0 0,0-7 1 0 0,0 2-295 0 0,-1 1 1 0 0,0 1-1 0 0,0-1 0 0 0,-1 0 1 0 0,0 0-1 0 0,-1 0 0 0 0,0 1 1 0 0,0-1-1 0 0,-8-14 0 0 0,6 16-1309 0 0,-2 2-68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10591 0 0,'0'0'2288'0'0,"-2"1"-1001"0"0,-4 0-919 0 0,1 1 0 0 0,0 0 0 0 0,0 0 0 0 0,0 1 0 0 0,0-1 0 0 0,0 1 0 0 0,0 0 0 0 0,1 1 0 0 0,-1-1 0 0 0,1 1 0 0 0,-8 7 0 0 0,-2 5 482 0 0,-22 32 0 0 0,27-34-684 0 0,1 0 1 0 0,0 0-1 0 0,1 0 1 0 0,-8 23 0 0 0,13-31-145 0 0,0 1 0 0 0,0-1 0 0 0,1 1 0 0 0,0-1 0 0 0,0 1 0 0 0,0 0 1 0 0,1 0-1 0 0,0-1 0 0 0,0 1 0 0 0,1 0 0 0 0,0-1 0 0 0,0 1 0 0 0,3 8 1 0 0,-2-12 26 0 0,0 1 1 0 0,0-1 0 0 0,0 0 0 0 0,0 0-1 0 0,0 0 1 0 0,1 0 0 0 0,-1 0 0 0 0,1 0-1 0 0,0 0 1 0 0,0-1 0 0 0,0 0 0 0 0,0 1 0 0 0,0-1-1 0 0,0 0 1 0 0,1-1 0 0 0,-1 1 0 0 0,1-1-1 0 0,-1 1 1 0 0,1-1 0 0 0,0 0 0 0 0,0 0 0 0 0,-1-1-1 0 0,7 1 1 0 0,-2 0 5 0 0,0 0-1 0 0,0-1 0 0 0,0-1 1 0 0,0 1-1 0 0,-1-1 1 0 0,1-1-1 0 0,0 1 1 0 0,-1-1-1 0 0,1 0 0 0 0,11-6 1 0 0,-15 6-10 0 0,0 0 1 0 0,0-1-1 0 0,0 1 0 0 0,-1-1 1 0 0,1 0-1 0 0,-1 0 0 0 0,0 0 1 0 0,1 0-1 0 0,-2 0 1 0 0,1-1-1 0 0,0 1 0 0 0,-1-1 1 0 0,1 0-1 0 0,-1 0 0 0 0,2-4 1 0 0,-3 4-31 0 0,0 1 0 0 0,0 0 0 0 0,-1-1 0 0 0,1 1 1 0 0,-1-1-1 0 0,1 1 0 0 0,-1-1 0 0 0,0 0 0 0 0,-1 1 0 0 0,1-1 1 0 0,0 1-1 0 0,-1-1 0 0 0,0 1 0 0 0,0-1 0 0 0,0 1 0 0 0,0 0 1 0 0,-1 0-1 0 0,1-1 0 0 0,-4-4 0 0 0,0 2-81 0 0,1-1 1 0 0,-1 1-1 0 0,-1 1 0 0 0,1-1 1 0 0,-1 1-1 0 0,0 0 0 0 0,0 0 1 0 0,-1 0-1 0 0,1 1 0 0 0,-11-5 1 0 0,-7-2-2182 0 0,-45-14 0 0 0,31 12-2787 0 0,18 5-1004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531 332 2303 0 0,'0'0'8128'0'0,"1"2"-7520"0"0,8 14 927 0 0,-8-14-670 0 0,-1-1-509 0 0,2 3-729 0 0,2 6 3158 0 0,-4-10-2731 0 0,0 0 0 0 0,1 0 1 0 0,-1 0-1 0 0,0 0 0 0 0,1 0 0 0 0,-1 1 0 0 0,0-1 0 0 0,1 0 0 0 0,-1 0 0 0 0,0 0 1 0 0,1 0-1 0 0,-1 0 0 0 0,0 0 0 0 0,1 0 0 0 0,-1-1 0 0 0,0 1 0 0 0,1 0 0 0 0,-1 0 0 0 0,0 0 1 0 0,0 0-1 0 0,1 0 0 0 0,-1 0 0 0 0,0-1 0 0 0,1 1 0 0 0,-1 0 0 0 0,0 0 0 0 0,0 0 1 0 0,1-1-1 0 0,-1 1 0 0 0,0 0 0 0 0,0 0 0 0 0,0-1 0 0 0,1 1 0 0 0,13-15 117 0 0,0 0-1 0 0,-1-1 0 0 0,14-22 1 0 0,4-5-87 0 0,-14 17-70 0 0,0 0 1 0 0,-2-1 0 0 0,14-32-1 0 0,-26 53-45 0 0,-1 0 0 0 0,1 0 0 0 0,-1 0-1 0 0,-1 0 1 0 0,2-11 0 0 0,-3 15 1 0 0,1 0 0 0 0,-1 0 1 0 0,0-1-1 0 0,0 1 0 0 0,0 0 0 0 0,-1 0 0 0 0,1-1 1 0 0,-1 1-1 0 0,1 0 0 0 0,-1 0 0 0 0,0 0 0 0 0,1 0 1 0 0,-1 0-1 0 0,0 0 0 0 0,0 0 0 0 0,-1 0 0 0 0,1 0 1 0 0,-2-2-1 0 0,1 2-7 0 0,1 1-1 0 0,-1 0 1 0 0,1 0 0 0 0,-1 1 0 0 0,0-1-1 0 0,1 0 1 0 0,-1 1 0 0 0,0-1 0 0 0,0 1-1 0 0,1-1 1 0 0,-1 1 0 0 0,0 0-1 0 0,0 0 1 0 0,0-1 0 0 0,1 1 0 0 0,-4 1-1 0 0,0-1-2 0 0,0 1-1 0 0,0 0 1 0 0,0 0-1 0 0,-7 2 1 0 0,0 3 8 0 0,0 0 0 0 0,0 1 0 0 0,1 0 0 0 0,-13 11 0 0 0,5-4-8 0 0,-14 10 39 0 0,2 1-1 0 0,1 2 1 0 0,1 1 0 0 0,2 1-1 0 0,0 1 1 0 0,2 2 0 0 0,-21 35-1 0 0,-106 160 2 0 0,131-197 5 0 0,-8 13 11 0 0,1 0 0 0 0,-42 93 1 0 0,68-130-24 0 0,-8 18 94 0 0,-6 27 0 0 0,14-44-28 0 0,1 0 0 0 0,-1 0 0 0 0,1 0 0 0 0,1 0 0 0 0,0 0 0 0 0,0 0 0 0 0,0 1 0 0 0,2 11 0 0 0,-1-16-10 0 0,0 0-1 0 0,0 0 1 0 0,0 0 0 0 0,0 0-1 0 0,0 0 1 0 0,1 0 0 0 0,-1-1-1 0 0,1 1 1 0 0,0-1-1 0 0,0 1 1 0 0,0-1 0 0 0,0 1-1 0 0,0-1 1 0 0,0 0 0 0 0,1 0-1 0 0,-1 0 1 0 0,1-1-1 0 0,-1 1 1 0 0,1 0 0 0 0,0-1-1 0 0,-1 0 1 0 0,1 1 0 0 0,0-1-1 0 0,0 0 1 0 0,0-1 0 0 0,0 1-1 0 0,0 0 1 0 0,0-1-1 0 0,0 0 1 0 0,5 0 0 0 0,8 0 220 0 0,0-1 1 0 0,0-1 0 0 0,0 0 0 0 0,25-8 0 0 0,-25 6-135 0 0,208-56 807 0 0,-216 60-933 0 0,-8 6-6 0 0,-6 4-30 0 0,6-10 26 0 0,-32 33-234 0 0,11-12-1965 0 0,9-7-3180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73 1839 0 0,'0'0'83'0'0,"0"-1"-6"0"0,3-3 194 0 0,6-24 6884 0 0,-5 16-7086 0 0,-3 10 70 0 0,0-1-1 0 0,0 1 1 0 0,1 0 0 0 0,-1 0-1 0 0,1 0 1 0 0,3-4 0 0 0,2-3 7091 0 0,-7 12-6584 0 0,-12 37 200 0 0,-1-1 1 0 0,-3 0 0 0 0,-31 58-1 0 0,29-66-968 0 0,-1-2-1 0 0,-30 38 0 0 0,34-53-4151 0 0,8-9 2660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9215 0 0,'0'0'422'0'0,"2"-1"-13"0"0,73-20 219 0 0,112-17 8019 0 0,-167 35-8650 0 0,178-29 2424 0 0,145-29-357 0 0,-273 44-2025 0 0,71-14 121 0 0,-107 26-772 0 0,1 0-1 0 0,37 1 1 0 0,-71 4 480 0 0,0 0 1 0 0,0 0 0 0 0,0 0 0 0 0,0 0-1 0 0,0 0 1 0 0,0 0 0 0 0,0 0 0 0 0,0 0 0 0 0,0 0-1 0 0,0 0 1 0 0,0 1 0 0 0,0-1 0 0 0,0 0 0 0 0,0 1-1 0 0,0-1 1 0 0,0 1 0 0 0,0-1 0 0 0,0 1 0 0 0,0-1-1 0 0,-1 1 1 0 0,1 0 0 0 0,0-1 0 0 0,0 1 0 0 0,-1 0-1 0 0,1 0 1 0 0,0 0 0 0 0,-1-1 0 0 0,1 1 0 0 0,-1 0-1 0 0,1 0 1 0 0,-1 0 0 0 0,1 0 0 0 0,-1 0 0 0 0,0 0-1 0 0,0 0 1 0 0,1 0 0 0 0,-1 0 0 0 0,0 0 0 0 0,0 0-1 0 0,0 0 1 0 0,0 0 0 0 0,0 0 0 0 0,0 0 0 0 0,0 0-1 0 0,0 0 1 0 0,-1 1 0 0 0,-3 17-1588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11975 0 0,'0'0'2496'0'0,"3"1"-1146"0"0,10 1-186 0 0,1-1 1 0 0,20 0 0 0 0,64-7-164 0 0,-93 5-884 0 0,97-14 891 0 0,135-37 1 0 0,-175 36-772 0 0,78-19 135 0 0,285-62-884 0 0,-348 83-60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324 703 18887 0 0,'-15'-15'993'0'0,"2"3"-363"0"0,1 0-1 0 0,-14-20 0 0 0,22 27-489 0 0,1 0-1 0 0,0-1 0 0 0,0 1 1 0 0,1-1-1 0 0,-1 1 0 0 0,1-1 0 0 0,1 0 1 0 0,-1 0-1 0 0,1 0 0 0 0,-1-10 0 0 0,1-4-80 0 0,2 0 0 0 0,0 1-1 0 0,1-1 1 0 0,1 0-1 0 0,1 1 1 0 0,1 0 0 0 0,1-1-1 0 0,10-24 1 0 0,1 6-58 0 0,2 1-1 0 0,1 1 1 0 0,26-33 0 0 0,-21 32-591 0 0,3 1 1 0 0,51-52-1 0 0,-57 71-305 0 0,-20 17 598 0 0,-2 2 60 0 0,1 5 159 0 0,-1 1 1 0 0,0-1-1 0 0,-1 1 1 0 0,0 0-1 0 0,0-1 1 0 0,0 1-1 0 0,-4 9 1 0 0,-21 55 16 0 0,18-51 7 0 0,-21 43 109 0 0,-2-2 1 0 0,-65 97 0 0 0,68-115 48 0 0,-173 274 1742 0 0,186-292-1874 0 0,1 1 0 0 0,2 0-1 0 0,0 1 1 0 0,2 1 0 0 0,1-1-1 0 0,1 1 1 0 0,2 1 0 0 0,-4 42 0 0 0,6-33-3710 0 0,4-30 1698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96 155 6911 0 0,'-12'-10'316'0'0,"-1"-3"260"0"0,0 1-1 0 0,-2 1 0 0 0,-28-17 4337 0 0,58 24-1470 0 0,-2 1-3112 0 0,134-6 2117 0 0,-23 1-1380 0 0,252-37-548 0 0,-345 40-1323 0 0,-4-1-47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2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98 6447 0 0,'2'-5'85'0'0,"3"-4"210"0"0,13 0 6537 0 0,-16 12-6497 0 0,-1 1 0 0 0,1-1 0 0 0,-1 1 1 0 0,0-1-1 0 0,0 1 0 0 0,0 0 0 0 0,-1-1 0 0 0,1 1 0 0 0,-1 0 0 0 0,0 0 0 0 0,0-1 0 0 0,-1 1 0 0 0,0 5 0 0 0,-2 8-5 0 0,-10 28 0 0 0,7-25 99 0 0,-11 29 197 0 0,12-39-506 0 0,1 1 0 0 0,0 0 0 0 0,1 0 1 0 0,0 0-1 0 0,1 0 0 0 0,0 1 0 0 0,1-1 0 0 0,-1 13 0 0 0,5-14-107 0 0,3-2-13 0 0,-5-7 0 0 0,1 0 0 0 0,-1-1 0 0 0,1 1 0 0 0,-1 0 0 0 0,1 0 0 0 0,-1-1 0 0 0,1 1 0 0 0,-1-1 0 0 0,1 1 0 0 0,0-1 0 0 0,-1 0 0 0 0,1 0 0 0 0,0 0 0 0 0,-1 0 0 0 0,1 0 0 0 0,0 0 0 0 0,2-1 0 0 0,-1 1 0 0 0,0-1 0 0 0,0 0 0 0 0,-1-1 0 0 0,1 1 0 0 0,0 0 0 0 0,-1-1 0 0 0,1 0 0 0 0,-1 1 0 0 0,3-4 0 0 0,3-2 0 0 0,-1-1 0 0 0,0 0 0 0 0,-1 0 0 0 0,8-14 0 0 0,-6 9 1 0 0,9-23-1 0 0,-3 5-14 0 0,-4 15-65 0 0,-8 15 70 0 0,-1 1 1 0 0,0 0-1 0 0,1 0 0 0 0,-1 0 0 0 0,0 0 0 0 0,1 1 1 0 0,-1-1-1 0 0,0 0 0 0 0,0 0 0 0 0,1 1 0 0 0,-1-1 1 0 0,0 1-1 0 0,0-1 0 0 0,2 2 0 0 0,3 1 12 0 0,-1 1 0 0 0,1 0-1 0 0,-1 1 1 0 0,0-1-1 0 0,0 1 1 0 0,-1 0 0 0 0,6 7-1 0 0,-6-7 32 0 0,0 0-1 0 0,1 0 0 0 0,-1 0 1 0 0,1-1-1 0 0,0 1 1 0 0,0-1-1 0 0,12 7 0 0 0,-13-9 9 0 0,1 0-1 0 0,-1 0 0 0 0,0 0 1 0 0,1 0-1 0 0,-1-1 0 0 0,1 0 1 0 0,0 0-1 0 0,0 0 0 0 0,-1 0 1 0 0,1-1-1 0 0,0 0 0 0 0,0 0 1 0 0,-1 0-1 0 0,1-1 0 0 0,0 1 1 0 0,0-1-1 0 0,8-3 0 0 0,-2 0 21 0 0,1-1-1 0 0,-1-1 1 0 0,0 0 0 0 0,0-1-1 0 0,-1 0 1 0 0,0-1-1 0 0,0 0 1 0 0,-1 0 0 0 0,0-1-1 0 0,0 0 1 0 0,-1-1-1 0 0,0 0 1 0 0,-1 0 0 0 0,0-1-1 0 0,-1 0 1 0 0,0 0-1 0 0,0 0 1 0 0,-1-1 0 0 0,5-17-1 0 0,-5 8-758 0 0,0 1-1 0 0,-1-1 0 0 0,-2 0 1 0 0,1-24-1 0 0,-3 33-790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1839 0 0,'1'1'83'0'0,"28"12"-800"0"0,-19-8 3836 0 0,1-1-1 0 0,12 3 1 0 0,-16-5-1445 0 0,-1-1 0 0 0,0 0 0 0 0,1 0-1 0 0,-1-1 1 0 0,10 0 0 0 0,-11-1-1548 0 0,1 0 0 0 0,-1 0 0 0 0,12-3 1 0 0,0-3 88 0 0,1 0 0 0 0,-1-1 1 0 0,0-1-1 0 0,21-15 1 0 0,-28 17-108 0 0,0-1 1 0 0,-1 0 0 0 0,1-1-1 0 0,-2 0 1 0 0,1 0 0 0 0,-1-1-1 0 0,11-18 1 0 0,-15 20-129 0 0,-3 6-89 0 0,-8-2-250 0 0,5 3 315 0 0,0 1 0 0 0,0-1 0 0 0,0 1 1 0 0,0 0-1 0 0,0 0 0 0 0,0 0 0 0 0,0 0 0 0 0,0 0 0 0 0,0 0 0 0 0,0 0 0 0 0,0 1 0 0 0,0-1 1 0 0,0 1-1 0 0,0 0 0 0 0,0-1 0 0 0,0 1 0 0 0,1 0 0 0 0,-3 1 0 0 0,-5 4-138 0 0,1-1-1 0 0,-11 10 0 0 0,11-8 77 0 0,-22 18 130 0 0,0 2 0 0 0,2 1 0 0 0,1 1 0 0 0,2 2-1 0 0,0 0 1 0 0,2 2 0 0 0,-21 39 0 0 0,40-64 1 0 0,0 0 0 0 0,0 1 0 0 0,1-1 0 0 0,0 1 0 0 0,0-1 0 0 0,1 1 0 0 0,-1 10 0 0 0,2-16-21 0 0,1 0-1 0 0,0-1 0 0 0,0 1 0 0 0,1-1 1 0 0,-1 1-1 0 0,0 0 0 0 0,1-1 0 0 0,0 1 1 0 0,-1-1-1 0 0,1 1 0 0 0,0-1 0 0 0,0 0 1 0 0,1 1-1 0 0,-1-1 0 0 0,0 0 0 0 0,1 0 1 0 0,-1 0-1 0 0,1 0 0 0 0,0 0 0 0 0,0 0 1 0 0,0 0-1 0 0,0 0 0 0 0,0-1 0 0 0,0 1 1 0 0,0-1-1 0 0,0 0 0 0 0,1 1 0 0 0,3 1 1 0 0,1-1 5 0 0,0 0 1 0 0,0 0-1 0 0,-1 0 1 0 0,1-1 0 0 0,0 0-1 0 0,1 0 1 0 0,7 0-1 0 0,3-2-590 0 0,28-4-1 0 0,-18 1-745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54 422 13591 0 0,'0'0'622'0'0,"-1"1"-13"0"0,-9 30-474 0 0,7-17 261 0 0,-1 0 0 0 0,-1-1 1 0 0,0 0-1 0 0,-1 0 0 0 0,-14 22 1223 0 0,24-60-370 0 0,3-8-841 0 0,11-18 346 0 0,33-62-1 0 0,-37 87-578 0 0,1 0-1 0 0,1 1 0 0 0,39-44 0 0 0,-19 29-320 0 0,1 2 1 0 0,59-46 0 0 0,-91 80-83 0 0,1 0 0 0 0,0 0-1 0 0,-1 1 1 0 0,10-4 0 0 0,-13 6-34 0 0,1 1 1 0 0,-1-1-1 0 0,0 0 1 0 0,1 1-1 0 0,-1 0 0 0 0,0-1 1 0 0,1 1-1 0 0,-1 0 1 0 0,0 0-1 0 0,1 0 0 0 0,-1 0 1 0 0,0 1-1 0 0,1-1 0 0 0,-1 1 1 0 0,4 1-1 0 0,4 4-1746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97 151 6911 0 0,'0'0'623'0'0,"1"0"-514"0"0,18-1 2693 0 0,0-1 0 0 0,0 0-1 0 0,34-10 1 0 0,54-22 97 0 0,-105 33-2881 0 0,10-3 105 0 0,0-1-1 0 0,0 0 1 0 0,19-13-1 0 0,-27 16-119 0 0,-1-1 0 0 0,1 1-1 0 0,-1-1 1 0 0,1 0 0 0 0,-1 0-1 0 0,0 0 1 0 0,0-1 0 0 0,-1 1 0 0 0,1-1-1 0 0,-1 1 1 0 0,1-1 0 0 0,-1 0-1 0 0,0 0 1 0 0,2-6 0 0 0,-5 10-17 0 0,1-1 1 0 0,0 1-1 0 0,0 0 1 0 0,0-1-1 0 0,0 1 0 0 0,-1 0 1 0 0,1-1-1 0 0,0 1 1 0 0,0-1-1 0 0,-1 1 1 0 0,1 0-1 0 0,0 0 0 0 0,-1-1 1 0 0,1 1-1 0 0,0 0 1 0 0,-1-1-1 0 0,1 1 1 0 0,0 0-1 0 0,-1 0 1 0 0,1 0-1 0 0,-1-1 0 0 0,1 1 1 0 0,0 0-1 0 0,-1 0 1 0 0,0 0-1 0 0,-11-4-236 0 0,8 4 188 0 0,-1 0-1 0 0,0 0 0 0 0,0 0 1 0 0,1 0-1 0 0,-1 1 0 0 0,0-1 1 0 0,1 1-1 0 0,-1 0 0 0 0,0 1 1 0 0,1-1-1 0 0,-5 3 0 0 0,-9 5-48 0 0,-23 13-1 0 0,21-10 21 0 0,-7 4 112 0 0,0 1 1 0 0,1 0-1 0 0,1 2 1 0 0,0 1 0 0 0,2 2-1 0 0,1 0 1 0 0,0 1 0 0 0,-27 39-1 0 0,45-58-6 0 0,2 1 0 0 0,-1-1 0 0 0,0 1 0 0 0,1 0 0 0 0,0 0 0 0 0,0 0-1 0 0,1 0 1 0 0,-2 7 0 0 0,2-10-11 0 0,1 0 0 0 0,0 0 0 0 0,0 0 0 0 0,0 0 0 0 0,0 0 0 0 0,1 0 0 0 0,-1 0 0 0 0,0 0-1 0 0,1 0 1 0 0,-1-1 0 0 0,1 1 0 0 0,0 0 0 0 0,0 0 0 0 0,0 0 0 0 0,0-1 0 0 0,0 1 0 0 0,0 0 0 0 0,0-1 0 0 0,0 1 0 0 0,1-1 0 0 0,-1 0-1 0 0,0 1 1 0 0,1-1 0 0 0,-1 0 0 0 0,4 2 0 0 0,1 0-107 0 0,-1 0 0 0 0,1 0 0 0 0,0-1-1 0 0,1 0 1 0 0,-1 0 0 0 0,0-1 0 0 0,1 1 0 0 0,-1-1-1 0 0,14 0 1 0 0,15-1-501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9671 0 0,'0'0'748'0'0,"-1"1"-492"0"0,-6 26 2634 0 0,-16 41 0 0 0,10-33-1594 0 0,-68 162 1471 0 0,59-148-2378 0 0,-80 159 620 0 0,20-45-2690 0 0,77-152 797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50 5063 0 0,'0'0'232'0'0,"0"-1"-13"0"0,2-7 3933 0 0,-12 4 746 0 0,-2-2-4121 0 0,6 6-625 0 0,0 0-1 0 0,0 0 1 0 0,0 0 0 0 0,0 1 0 0 0,0 0 0 0 0,0 1 0 0 0,0-1 0 0 0,0 1 0 0 0,1 0 0 0 0,-1 0 0 0 0,0 1 0 0 0,-5 3 0 0 0,-8 6 125 0 0,-34 27-1 0 0,37-26-171 0 0,-14 9 141 0 0,-39 40 0 0 0,61-53-148 0 0,1-1-1 0 0,0 1 0 0 0,0 1 0 0 0,0-1 0 0 0,1 1 0 0 0,1 0 0 0 0,-1 0 1 0 0,2 1-1 0 0,-5 13 0 0 0,8-22-84 0 0,0 1-1 0 0,1-1 1 0 0,-1 1-1 0 0,1-1 1 0 0,0 1 0 0 0,0-1-1 0 0,-1 1 1 0 0,2-1 0 0 0,-1 1-1 0 0,0-1 1 0 0,0 1-1 0 0,1-1 1 0 0,0 1 0 0 0,-1-1-1 0 0,1 1 1 0 0,0-1 0 0 0,0 0-1 0 0,0 1 1 0 0,0-1-1 0 0,2 2 1 0 0,0-1 7 0 0,-1-1 0 0 0,0 0 0 0 0,1 1-1 0 0,0-1 1 0 0,-1-1 0 0 0,1 1 0 0 0,0 0 0 0 0,0 0 0 0 0,0-1-1 0 0,0 0 1 0 0,0 0 0 0 0,1 0 0 0 0,-1 0 0 0 0,6 1 0 0 0,1-1 30 0 0,0 0 1 0 0,0-1 0 0 0,-1 0 0 0 0,1-1 0 0 0,0 0 0 0 0,0 0 0 0 0,0-1 0 0 0,10-3 0 0 0,75-30 186 0 0,-94 35-235 0 0,19-8-1 0 0,0-1 1 0 0,-1-1-1 0 0,0-1 0 0 0,-1-1 1 0 0,0 0-1 0 0,-1-1 0 0 0,0-1 1 0 0,-1-1-1 0 0,17-19 0 0 0,-24 24 2 0 0,-1 0 0 0 0,0-1 0 0 0,-1 1 0 0 0,0-1 0 0 0,7-16 1 0 0,-12 23-34 0 0,-1 1 0 0 0,0-1 1 0 0,0 0-1 0 0,0 0 1 0 0,0 0-1 0 0,-1 0 1 0 0,0 0-1 0 0,1 0 0 0 0,-1 1 1 0 0,-1-1-1 0 0,1 0 1 0 0,0 0-1 0 0,-1 0 1 0 0,0 0-1 0 0,0 0 1 0 0,0 0-1 0 0,0 1 0 0 0,-1-1 1 0 0,0 1-1 0 0,1-1 1 0 0,-6-6-1 0 0,5 7-1 0 0,-1 0 1 0 0,0 0-1 0 0,0 0 0 0 0,0 0 1 0 0,0 1-1 0 0,0-1 0 0 0,-1 1 0 0 0,1 0 1 0 0,-1 0-1 0 0,1 0 0 0 0,-1 0 1 0 0,0 0-1 0 0,0 1 0 0 0,0 0 0 0 0,0 0 1 0 0,0 0-1 0 0,0 0 0 0 0,0 1 0 0 0,0 0 1 0 0,0-1-1 0 0,0 1 0 0 0,-6 1 1 0 0,-3 1-3 0 0,0 0 1 0 0,0 0 0 0 0,1 1 0 0 0,-1 1-1 0 0,-21 9 1 0 0,34-13-97 0 0,-11 5 408 0 0,11-5-356 0 0,0 1-1 0 0,-1-1 0 0 0,1 0 0 0 0,0 0 1 0 0,-1 0-1 0 0,1 0 0 0 0,0 0 0 0 0,-1 1 0 0 0,1-1 1 0 0,0 0-1 0 0,0 0 0 0 0,-1 1 0 0 0,1-1 1 0 0,0 0-1 0 0,0 0 0 0 0,-1 1 0 0 0,1-1 0 0 0,0 0 1 0 0,0 1-1 0 0,0-1 0 0 0,0 0 0 0 0,-1 0 1 0 0,1 1-1 0 0,0-1 0 0 0,0 0 0 0 0,0 1 0 0 0,0-1 1 0 0,0 1-1 0 0,6 9-1005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7831 0 0,'3'-23'418'0'0,"1"-1"-1"0"0,1 1 0 0 0,1 0 0 0 0,16-40 0 0 0,-16 50 299 0 0,0 1 0 0 0,1 0 0 0 0,0 1 0 0 0,1 0-1 0 0,0 0 1 0 0,1 0 0 0 0,0 1 0 0 0,1 1-1 0 0,19-17 1 0 0,-14 16-531 0 0,0-1-1 0 0,0 2 0 0 0,1 0 0 0 0,0 1 1 0 0,1 0-1 0 0,0 1 0 0 0,0 1 0 0 0,27-5 1 0 0,-35 9-17 0 0,0 1 0 0 0,0 0 0 0 0,1 1 0 0 0,-1 0 0 0 0,0 0 0 0 0,1 1 0 0 0,-1 0 0 0 0,0 1 0 0 0,0 0 0 0 0,0 0 0 0 0,0 1 0 0 0,0 0 0 0 0,-1 1 0 0 0,1 0 0 0 0,-1 0 0 0 0,0 1 0 0 0,0 0 0 0 0,9 7 0 0 0,-7-4-58 0 0,-1 0 0 0 0,0 0 0 0 0,0 1 0 0 0,-1 0 0 0 0,0 1 0 0 0,9 15 0 0 0,-14-21-97 0 0,-1 0 0 0 0,0 0 1 0 0,0 1-1 0 0,-1-1 0 0 0,1 1 1 0 0,-1 0-1 0 0,0-1 1 0 0,0 1-1 0 0,-1 0 0 0 0,1 0 1 0 0,-1 0-1 0 0,0-1 1 0 0,0 1-1 0 0,-1 0 0 0 0,1 0 1 0 0,-1 0-1 0 0,0-1 0 0 0,0 1 1 0 0,-3 6-1 0 0,-1-2 14 0 0,1 0-1 0 0,-1 0 1 0 0,-1-1 0 0 0,0 0-1 0 0,0 0 1 0 0,0 0 0 0 0,-1-1 0 0 0,-9 8-1 0 0,-2 0 69 0 0,0-1-1 0 0,-30 17 1 0 0,19-15-57 0 0,0-1-1 0 0,-1-2 1 0 0,-1 0-1 0 0,0-3 1 0 0,-49 11-1 0 0,67-18-252 0 0,0-1 0 0 0,-19 0-1 0 0,7-4-6287 0 0,15-1-629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3 121 16847 0 0,'2'1'770'0'0,"16"8"-196"0"0,1-1 0 0 0,29 10 0 0 0,-39-16-313 0 0,0 0-1 0 0,0 0 1 0 0,0-1 0 0 0,0 0-1 0 0,0-1 1 0 0,1 0-1 0 0,-1 0 1 0 0,11-3-1 0 0,-2 0-23 0 0,0-1 0 0 0,0 0-1 0 0,0-2 1 0 0,0 0 0 0 0,-1-1-1 0 0,0-1 1 0 0,-1 0-1 0 0,1-1 1 0 0,-2-1 0 0 0,18-14-1 0 0,-28 20-230 0 0,-1-1 0 0 0,1 1-1 0 0,-1-1 1 0 0,-1 0 0 0 0,1 0 0 0 0,-1 0-1 0 0,1-1 1 0 0,-1 1 0 0 0,2-8-1 0 0,-5 13-19 0 0,0-1 0 0 0,0 1 0 0 0,0-1 0 0 0,1 1 0 0 0,-1-1 0 0 0,0 1 0 0 0,0-1 0 0 0,0 1 0 0 0,-1-1 0 0 0,1 0 0 0 0,0 1 0 0 0,0-1 0 0 0,0 1 0 0 0,0-1 0 0 0,0 1 0 0 0,-1-1 0 0 0,1 1 0 0 0,0-1 0 0 0,0 1 0 0 0,-1-1 0 0 0,1 1 0 0 0,0 0-1 0 0,-1-1 1 0 0,1 1 0 0 0,0-1 0 0 0,-1 1 0 0 0,1 0 0 0 0,-1-1 0 0 0,1 1 0 0 0,-1 0 0 0 0,1-1 0 0 0,-1 1 0 0 0,1 0 0 0 0,-1 0 0 0 0,1 0 0 0 0,-1-1 0 0 0,1 1 0 0 0,-1 0 0 0 0,1 0 0 0 0,-1 0 0 0 0,1 0 0 0 0,-1 0 0 0 0,0 0 0 0 0,-25 0-415 0 0,15 3 361 0 0,0 0 0 0 0,0 1 1 0 0,0 0-1 0 0,1 1 0 0 0,-16 9 1 0 0,-49 35-283 0 0,67-43 343 0 0,-24 17 89 0 0,2 1 0 0 0,-36 36 0 0 0,54-47-49 0 0,0 1 1 0 0,0 0-1 0 0,2 0 1 0 0,-1 1-1 0 0,2 1 1 0 0,0 0-1 0 0,-7 19 0 0 0,15-33-28 0 0,0 1-1 0 0,0 0 0 0 0,0 0 0 0 0,0 0 0 0 0,1 0 0 0 0,-1 0 1 0 0,1 0-1 0 0,0 0 0 0 0,0 0 0 0 0,0 1 0 0 0,0-1 0 0 0,1 0 1 0 0,-1 0-1 0 0,2 5 0 0 0,-1-6-37 0 0,0 0 0 0 0,0 0 0 0 0,0 0 0 0 0,1 0 0 0 0,-1-1 0 0 0,1 1 0 0 0,-1 0 0 0 0,1 0 0 0 0,-1-1 0 0 0,1 1 0 0 0,0-1 0 0 0,0 0 0 0 0,0 1 0 0 0,0-1 0 0 0,0 0 0 0 0,0 0 0 0 0,0 0 0 0 0,0 0 0 0 0,0-1 0 0 0,3 2 0 0 0,2-1-431 0 0,0 0-1 0 0,0 0 1 0 0,0 0 0 0 0,0-1 0 0 0,9-1 0 0 0,14-1-6706 0 0</inkml:trace>
  <inkml:trace contextRef="#ctx0" brushRef="#br0" timeOffset="1">659 231 11519 0 0,'7'-7'1191'0'0,"-6"5"-927"0"0,1 0 0 0 0,-1 0 0 0 0,0 0 0 0 0,0 0-1 0 0,0 0 1 0 0,0 0 0 0 0,0 0 0 0 0,0-1 0 0 0,-1 1 0 0 0,1 0 0 0 0,-1-1 0 0 0,1 1 0 0 0,-1 0 0 0 0,0-1 0 0 0,0 1-1 0 0,0 0 1 0 0,0-1 0 0 0,-1 1 0 0 0,1 0 0 0 0,-1-1 0 0 0,1 1 0 0 0,-1 0 0 0 0,0 0 0 0 0,0-1 0 0 0,-2-2-1 0 0,2 2-193 0 0,0 1 0 0 0,0 0-1 0 0,0 0 1 0 0,-1 1-1 0 0,1-1 1 0 0,-1 0-1 0 0,1 0 1 0 0,-1 1 0 0 0,0-1-1 0 0,1 1 1 0 0,-1-1-1 0 0,0 1 1 0 0,0 0 0 0 0,0 0-1 0 0,0 0 1 0 0,-1 0-1 0 0,1 0 1 0 0,0 0-1 0 0,0 0 1 0 0,0 1 0 0 0,-1-1-1 0 0,1 1 1 0 0,0 0-1 0 0,-1 0 1 0 0,-3 0 0 0 0,-1 1-25 0 0,0 1 0 0 0,0 0 1 0 0,1 0-1 0 0,-1 1 1 0 0,1-1-1 0 0,-1 1 0 0 0,-7 6 1 0 0,-3 2 1 0 0,-19 17 1 0 0,21-15 13 0 0,2 0-1 0 0,0 1 1 0 0,0 0-1 0 0,1 1 1 0 0,1 1-1 0 0,1 0 1 0 0,0 0-1 0 0,1 1 1 0 0,1 0-1 0 0,-9 28 0 0 0,15-42-58 0 0,2 1-1 0 0,-1-1 0 0 0,0 0 0 0 0,0 0 1 0 0,1 0-1 0 0,0 1 0 0 0,0-1 0 0 0,0 0 0 0 0,0 0 1 0 0,0 1-1 0 0,0-1 0 0 0,1 0 0 0 0,0 0 1 0 0,1 5-1 0 0,-1-6-1 0 0,0-1 0 0 0,0 1-1 0 0,0-1 1 0 0,0 1 0 0 0,0-1 0 0 0,0 0 0 0 0,0 1 0 0 0,1-1 0 0 0,-1 0 0 0 0,0 0-1 0 0,1 0 1 0 0,-1 0 0 0 0,1 0 0 0 0,-1 0 0 0 0,1-1 0 0 0,-1 1 0 0 0,1 0 0 0 0,0-1-1 0 0,-1 1 1 0 0,1-1 0 0 0,0 0 0 0 0,-1 1 0 0 0,1-1 0 0 0,0 0 0 0 0,0 0 0 0 0,-1 0-1 0 0,1 0 1 0 0,2-1 0 0 0,22-3-101 0 0,-1-1 0 0 0,1-1 0 0 0,-1-2 0 0 0,-1 0 0 0 0,1-2 0 0 0,-1 0 0 0 0,22-15 0 0 0,-38 21-28 0 0,0-1-1 0 0,-1-1 0 0 0,0 1 1 0 0,8-8-1 0 0,-15 12 100 0 0,0 1 1 0 0,0 0-1 0 0,0 0 0 0 0,0 0 1 0 0,1 0-1 0 0,-1 0 0 0 0,0 0 1 0 0,0 0-1 0 0,0 0 0 0 0,0 0 0 0 0,0-1 1 0 0,0 1-1 0 0,1 0 0 0 0,-1 0 1 0 0,0 0-1 0 0,0 0 0 0 0,0 0 0 0 0,0-1 1 0 0,0 1-1 0 0,0 0 0 0 0,0 0 1 0 0,0 0-1 0 0,0 0 0 0 0,0-1 1 0 0,0 1-1 0 0,0 0 0 0 0,0 0 0 0 0,0 0 1 0 0,0 0-1 0 0,0-1 0 0 0,0 1 1 0 0,0 0-1 0 0,0 0 0 0 0,0 0 0 0 0,0 0 1 0 0,0-1-1 0 0,0 1 0 0 0,0 0 1 0 0,0 0-1 0 0,0 0 0 0 0,-8-1-499 0 0,-10 3-132 0 0,16-1 551 0 0,-1 0 0 0 0,1 0 0 0 0,-1 1 0 0 0,1-1 0 0 0,0 0 0 0 0,-1 1 0 0 0,1 0 0 0 0,-2 1 0 0 0,-2 2-188 0 0,5-4-79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 7831 0 0,'0'0'603'0'0,"0"-2"-396"0"0,2-5 1719 0 0,-4 8-1448 0 0,1-1-1 0 0,-1 0 0 0 0,1 1 1 0 0,-1-1-1 0 0,1 0 0 0 0,-1 1 0 0 0,1 0 1 0 0,-1-1-1 0 0,1 1 0 0 0,0 0 1 0 0,-1 0-1 0 0,1 0 0 0 0,0 0 1 0 0,-2 2-1 0 0,-17 20 145 0 0,13-15-45 0 0,-32 45 828 0 0,-35 62 0 0 0,47-72-870 0 0,-176 338 1258 0 0,32 17-1779 0 0,153-356 3 0 0,-48 117-2246 0 0,61-150 1146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16959 0 0,'0'0'1536'0'0,"2"0"-1262"0"0,198-25 2394 0 0,11-1-1071 0 0,27-9-753 0 0,-135 25-7519 0 0,-68 8-713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75 158 10135 0 0,'0'0'919'0'0,"2"1"-759"0"0,2 1 647 0 0,0-1 0 0 0,0 0 0 0 0,1 0-1 0 0,-1 0 1 0 0,1 0 0 0 0,-1-1 0 0 0,1 1 0 0 0,-1-1 0 0 0,1-1 0 0 0,-1 1 0 0 0,9-2-1 0 0,7-2 771 0 0,26-9-1 0 0,-27 7-1774 0 0,28-7 355 0 0,-2-3-1 0 0,0-1 1 0 0,0-2 0 0 0,-2-3-1 0 0,43-27 1 0 0,-85 48-244 0 0,-12-2-330 0 0,5 3 368 0 0,0 0 1 0 0,0 0-1 0 0,0 0 0 0 0,0 1 1 0 0,0 0-1 0 0,0 0 0 0 0,-9 4 1 0 0,-42 18-173 0 0,39-15 178 0 0,-164 81-154 0 0,148-68 197 0 0,1 0 1 0 0,0 2 0 0 0,-31 31-1 0 0,59-50 13 0 0,0 1 0 0 0,0 1 0 0 0,1-1-1 0 0,0 1 1 0 0,0-1 0 0 0,0 1 0 0 0,0 0 0 0 0,-2 8-1 0 0,5-12-76 0 0,0 0 0 0 0,1-1 0 0 0,-1 1-1 0 0,1 0 1 0 0,-1 0 0 0 0,1-1-1 0 0,0 1 1 0 0,0 0 0 0 0,0 0 0 0 0,0-1-1 0 0,0 1 1 0 0,0 0 0 0 0,0 0 0 0 0,0 0-1 0 0,1-1 1 0 0,-1 1 0 0 0,1 0 0 0 0,-1 0-1 0 0,1-1 1 0 0,0 1 0 0 0,0-1-1 0 0,0 1 1 0 0,0-1 0 0 0,0 1 0 0 0,0-1-1 0 0,0 1 1 0 0,0-1 0 0 0,0 0 0 0 0,1 1-1 0 0,-1-1 1 0 0,1 0 0 0 0,-1 0 0 0 0,1 0-1 0 0,-1 0 1 0 0,1-1 0 0 0,2 2 0 0 0,14 5-5160 0 0,3-2-1642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49 887 14423 0 0,'0'0'1307'0'0,"1"1"-1072"0"0,11 15 153 0 0,-2-2 4850 0 0,-10-13-5150 0 0,-1-1-1 0 0,0 0 0 0 0,0 1 1 0 0,-1-1-1 0 0,1 0 1 0 0,0 1-1 0 0,0-1 1 0 0,0 0-1 0 0,0 0 0 0 0,0 0 1 0 0,0 0-1 0 0,0 0 1 0 0,0 0-1 0 0,0 0 1 0 0,0 0-1 0 0,-2-1 0 0 0,-17-4 632 0 0,17 4-666 0 0,1 0-1 0 0,0 1 1 0 0,0-1-1 0 0,0 0 1 0 0,-1 0-1 0 0,1-1 1 0 0,0 1-1 0 0,0 0 1 0 0,1-1-1 0 0,-3-1 1 0 0,3 2-37 0 0,0-1 0 0 0,0 1 0 0 0,1 0 0 0 0,-1-1 0 0 0,0 1 0 0 0,1 0 0 0 0,-1-1 0 0 0,1 1 0 0 0,0-1 1 0 0,-1 1-1 0 0,1-1 0 0 0,0 1 0 0 0,0-1 0 0 0,0 1 0 0 0,0-1 0 0 0,0 1 0 0 0,1-4 0 0 0,0-2 6 0 0,1 1 1 0 0,-1-1-1 0 0,2 0 1 0 0,-1 0-1 0 0,1 1 0 0 0,0-1 1 0 0,0 1-1 0 0,7-9 0 0 0,2-2 38 0 0,24-24-1 0 0,-21 25-57 0 0,1 2-1 0 0,1 0 0 0 0,0 1 1 0 0,1 0-1 0 0,30-15 1 0 0,-9 9-45 0 0,74-25 1 0 0,-99 39 25 0 0,1 1-1 0 0,-1 0 0 0 0,23-1 1 0 0,-34 4 21 0 0,1 1 0 0 0,-1-1 0 0 0,1 1-1 0 0,0 0 1 0 0,-1 1 0 0 0,1-1 0 0 0,-1 1 0 0 0,1-1 0 0 0,0 1 0 0 0,-1 0 0 0 0,1 0 0 0 0,-1 1 0 0 0,0-1 0 0 0,1 1 0 0 0,-1-1-1 0 0,0 1 1 0 0,0 0 0 0 0,0 1 0 0 0,5 4 0 0 0,-7-6 13 0 0,1 1 0 0 0,-1 0 0 0 0,0 0-1 0 0,0 0 1 0 0,0 0 0 0 0,0 0 0 0 0,0 0 0 0 0,0 0-1 0 0,0 0 1 0 0,-1 0 0 0 0,1 1 0 0 0,-1-1 0 0 0,0 0-1 0 0,1 0 1 0 0,-1 0 0 0 0,0 1 0 0 0,-1 2 0 0 0,1-1 6 0 0,-1 0 1 0 0,0 0 0 0 0,-1 0-1 0 0,1 0 1 0 0,-1-1-1 0 0,1 1 1 0 0,-1 0 0 0 0,-5 6-1 0 0,-2 2 48 0 0,-1-1-1 0 0,0 0 1 0 0,-1 0 0 0 0,-12 9-1 0 0,-10 8-9 0 0,-2 2-157 0 0,-1-1 1 0 0,-1-2 0 0 0,-42 24 0 0 0,41-28-2518 0 0,37-23 2077 0 0,0 1 0 0 0,0-1-1 0 0,-1 0 1 0 0,1 0 0 0 0,0 0 0 0 0,0 1 0 0 0,0-1 0 0 0,-1 0 0 0 0,1-1 0 0 0,0 1 0 0 0,0 0-1 0 0,-1 0 1 0 0,1 0 0 0 0,0-1 0 0 0,0 1 0 0 0,0-1 0 0 0,0 1 0 0 0,-1-1 0 0 0,1 1 0 0 0,0-1-1 0 0,-1-1 1 0 0,-5-4-4272 0 0</inkml:trace>
  <inkml:trace contextRef="#ctx0" brushRef="#br0" timeOffset="1">784 1 5983 0 0,'0'0'274'0'0,"-1"2"-6"0"0,-41 59 687 0 0,-37 58 10377 0 0,48-65-10259 0 0,-167 371 3220 0 0,195-418-4275 0 0,-11 28-254 0 0,1 2 0 0 0,-15 70 0 0 0,27-95-690 0 0,0-2-53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57 9671 0 0,'1'-4'398'0'0,"0"-3"-9"0"0,1 1 1 0 0,-1-1 0 0 0,5-8 0 0 0,-6 14 408 0 0,1-1 1 0 0,0 0-1 0 0,0 1 0 0 0,0-1 1 0 0,1 0-1 0 0,-1 1 0 0 0,0-1 1 0 0,1 1-1 0 0,1-2 0 0 0,-2 2 157 0 0,1 1-526 0 0,-1 1-392 0 0,1-1 1 0 0,-1 0-1 0 0,0 1 0 0 0,1-1 1 0 0,-1 1-1 0 0,0-1 0 0 0,1 1 0 0 0,-1 0 1 0 0,0-1-1 0 0,0 1 0 0 0,0 0 0 0 0,0 0 1 0 0,0 0-1 0 0,0 0 0 0 0,0 0 1 0 0,0 0-1 0 0,0 0 0 0 0,1 1 0 0 0,-1 1-9 0 0,0-1-1 0 0,0 1 1 0 0,0-1-1 0 0,0 1 1 0 0,0-1-1 0 0,0 1 1 0 0,-1-1-1 0 0,1 1 1 0 0,-1 2-1 0 0,0 7 42 0 0,0-1-1 0 0,-1 0 1 0 0,-4 18 0 0 0,4-26-32 0 0,-7 35 225 0 0,-2-1 0 0 0,-21 51-1 0 0,-39 69 103 0 0,63-142-336 0 0,-141 251 63 0 0,-26-14-98 0 0,154-221-11 0 0,11-17-628 0 0,-1-1 1 0 0,-16 19-1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17479 0 0,'0'0'1580'0'0,"1"1"-1226"0"0,0 1-256 0 0,1 0 0 0 0,0 0 1 0 0,-1 0-1 0 0,1 0 1 0 0,0 0-1 0 0,0-1 0 0 0,0 1 1 0 0,0-1-1 0 0,1 0 1 0 0,-1 0-1 0 0,0 1 1 0 0,1-1-1 0 0,-1-1 0 0 0,0 1 1 0 0,1 0-1 0 0,-1 0 1 0 0,1-1-1 0 0,-1 0 1 0 0,1 1-1 0 0,3-1 0 0 0,8 0 271 0 0,-1-1 0 0 0,23-3-1 0 0,-23 2-162 0 0,72-12 994 0 0,94-30-1 0 0,-71 15-713 0 0,42 0-950 0 0,-49 16-5427 0 0,-86 12 3849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441 162 6911 0 0,'89'-117'719'0'0,"-46"73"9552"0"0,-44 48-8258 0 0,-4 15-879 0 0,-12 23-1120 0 0,-10 16 408 0 0,-195 375 1057 0 0,190-379-1454 0 0,-212 327 178 0 0,238-373-201 0 0,2-3-5 0 0,1 0-1 0 0,-1 0 0 0 0,1 0 1 0 0,-2 6-1 0 0,23-22-251 0 0,70-72-265 0 0,-60 54 588 0 0,1 2 0 0 0,1 1-1 0 0,37-24 1 0 0,-61 46-4 0 0,1-1 0 0 0,0 1 1 0 0,0 1-1 0 0,0-1 0 0 0,1 1 0 0 0,-1 1 0 0 0,9-3 0 0 0,-16 5-56 0 0,1 0 0 0 0,-1 1-1 0 0,1-1 1 0 0,-1 0-1 0 0,1 0 1 0 0,-1 0 0 0 0,1 0-1 0 0,-1 1 1 0 0,1-1-1 0 0,-1 0 1 0 0,0 1 0 0 0,1-1-1 0 0,-1 0 1 0 0,1 1-1 0 0,-1-1 1 0 0,0 0 0 0 0,1 1-1 0 0,-1-1 1 0 0,0 1-1 0 0,1-1 1 0 0,-1 0 0 0 0,0 1-1 0 0,0-1 1 0 0,1 1-1 0 0,-1 0 1 0 0,4 12 57 0 0,-3-4-56 0 0,-1-1 0 0 0,0 1 0 0 0,0-1-1 0 0,-1 0 1 0 0,0 1 0 0 0,-1-1 0 0 0,0 0 0 0 0,-2 9-1 0 0,-1 2 21 0 0,-6 17 120 0 0,-3 17 214 0 0,13-48-340 0 0,0 0-1 0 0,1 0 1 0 0,0 0 0 0 0,0 0-1 0 0,0 0 1 0 0,0 1 0 0 0,1-1-1 0 0,1 5 1 0 0,-2-9-87 0 0,0 0-1 0 0,1 0 1 0 0,-1 0-1 0 0,1 0 1 0 0,-1 0 0 0 0,1 0-1 0 0,-1 0 1 0 0,1-1-1 0 0,0 1 1 0 0,-1 0-1 0 0,1 0 1 0 0,0 0 0 0 0,0-1-1 0 0,0 1 1 0 0,0 0-1 0 0,0-1 1 0 0,-1 1-1 0 0,1-1 1 0 0,0 1-1 0 0,0-1 1 0 0,0 0 0 0 0,0 1-1 0 0,0-1 1 0 0,1 0-1 0 0,-1 0 1 0 0,0 0-1 0 0,0 1 1 0 0,0-1 0 0 0,0 0-1 0 0,0 0 1 0 0,0-1-1 0 0,0 1 1 0 0,0 0-1 0 0,0 0 1 0 0,0 0 0 0 0,1-1-1 0 0,4-1-504 0 0,0 1 0 0 0,0-1-1 0 0,0-1 1 0 0,-1 1 0 0 0,6-4-1 0 0,9-6-1558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 8751 0 0,'0'0'14455'0'0,"0"-1"-14318"0"0,0 1 0 0 0,1-1 0 0 0,-1 1-1 0 0,0 0 1 0 0,0-1 0 0 0,1 1 0 0 0,-1-1 0 0 0,0 1 0 0 0,0 0 0 0 0,1-1 0 0 0,-1 1 0 0 0,1 0 0 0 0,-1 0 0 0 0,0-1-1 0 0,1 1 1 0 0,-1 0 0 0 0,1 0 0 0 0,0-1 0 0 0,1 2-86 0 0,0-1 1 0 0,0 1-1 0 0,0 0 0 0 0,0-1 0 0 0,0 1 0 0 0,0 0 1 0 0,0 0-1 0 0,0 0 0 0 0,0 1 0 0 0,0-1 1 0 0,0 0-1 0 0,-1 1 0 0 0,1-1 0 0 0,0 1 0 0 0,-1 0 1 0 0,2 2-1 0 0,0 0-16 0 0,-1 0 1 0 0,0 0 0 0 0,0 0-1 0 0,0 0 1 0 0,-1 0-1 0 0,1 1 1 0 0,1 8 0 0 0,-2-6-91 0 0,0 0 1 0 0,0 0 0 0 0,-1 0 0 0 0,0 1 0 0 0,-1-1 0 0 0,1 0 0 0 0,-1 0 0 0 0,-1 1-1 0 0,1-1 1 0 0,-4 10 0 0 0,1-10-297 0 0,1 0-1 0 0,-1 0 0 0 0,0-1 1 0 0,-6 7-1 0 0,-12 10-7515 0 0,9-13 644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34 137 1839 0 0,'-2'0'134'0'0,"-5"1"-3355"0"0,-18-2 21134 0 0,34-2-16079 0 0,26-5-1260 0 0,38-2-1 0 0,-33 5-260 0 0,352-60 1702 0 0,-189 36-1227 0 0,-115 21-3199 0 0,-17 2-3973 0 0,-54 4 352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3 316 4607 0 0,'0'0'354'0'0,"2"2"-233"0"0,0 0 521 0 0,0 0 1 0 0,1 1-1 0 0,-1-1 0 0 0,0 1 1 0 0,-1-1-1 0 0,1 1 0 0 0,0 0 1 0 0,-1 0-1 0 0,1 0 0 0 0,-1 0 1 0 0,1 5-1 0 0,-2-7-258 0 0,1 1 0 0 0,-1 0 1 0 0,0-1-1 0 0,0 1 0 0 0,0 0 0 0 0,0-1 0 0 0,-1 1 1 0 0,1 0-1 0 0,0 0 0 0 0,-1-1 0 0 0,1 1 0 0 0,-2 2 0 0 0,-10 12-669 0 0,12-15 331 0 0,-1-1-1 0 0,1 1 1 0 0,-1 0-1 0 0,1-1 1 0 0,-1 1-1 0 0,1-1 1 0 0,-1 1-1 0 0,1-1 1 0 0,-1 1 0 0 0,0-1-1 0 0,1 1 1 0 0,-1-1-1 0 0,0 0 1 0 0,1 1-1 0 0,-1-1 1 0 0,0 0-1 0 0,-1 1 1 0 0,4-12 566 0 0,14-20-298 0 0,-2 12-299 0 0,0 0 1 0 0,2 0 0 0 0,0 2 0 0 0,24-22 0 0 0,80-56-70 0 0,-96 77 29 0 0,11-9-10 0 0,44-31-11 0 0,-64 48 7 0 0,0 1 0 0 0,1 0-1 0 0,23-8 1 0 0,-37 16 40 0 0,1 0 0 0 0,-1 0 0 0 0,0 0-1 0 0,1 1 1 0 0,-1-1 0 0 0,1 1 0 0 0,0 0 0 0 0,-1 0-1 0 0,1 0 1 0 0,-1 0 0 0 0,1 0 0 0 0,-1 0-1 0 0,1 1 1 0 0,-1-1 0 0 0,1 1 0 0 0,-1-1 0 0 0,1 1-1 0 0,3 2 1 0 0,-3-1 40 0 0,-1 0-1 0 0,1 0 1 0 0,-1 0-1 0 0,0 0 1 0 0,0 0 0 0 0,0 1-1 0 0,0-1 1 0 0,0 1-1 0 0,-1-1 1 0 0,1 1-1 0 0,-1 0 1 0 0,0 0 0 0 0,0-1-1 0 0,0 1 1 0 0,2 5-1 0 0,-1 3 62 0 0,0 1-1 0 0,-1-1 1 0 0,0 0 0 0 0,-1 1-1 0 0,0-1 1 0 0,-1 1 0 0 0,0-1-1 0 0,-1 0 1 0 0,0 1-1 0 0,-7 21 1 0 0,-2-3 0 0 0,-1-1 0 0 0,-26 48 0 0 0,-11-3-263 0 0,46-67-475 0 0,2-4-942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 1375 0 0,'2'0'107'0'0,"21"-1"63"0"0,-18 0 1809 0 0,1 0-1 0 0,0 1 1 0 0,-1 0 0 0 0,1 0 0 0 0,-1 0-1 0 0,15 5 2947 0 0,-19-4-4699 0 0,1 0 0 0 0,-1 0 1 0 0,0 1-1 0 0,1-1 0 0 0,-1 1 1 0 0,0 0-1 0 0,0-1 1 0 0,0 1-1 0 0,0 0 0 0 0,0-1 1 0 0,0 1-1 0 0,0 0 0 0 0,-1 0 1 0 0,1 0-1 0 0,-1 0 1 0 0,1 0-1 0 0,-1 2 0 0 0,0 0-41 0 0,0 0 0 0 0,0 0 0 0 0,0 0 0 0 0,-1 0 0 0 0,0-1 0 0 0,0 1 0 0 0,0 0 0 0 0,-2 5 0 0 0,-3 3-56 0 0,0 1 0 0 0,-1-1 0 0 0,-1-1 0 0 0,-8 12-1 0 0,-2-1-85 0 0,8-9-12 0 0,-1 0 0 0 0,2 1 0 0 0,-11 20 0 0 0,19-33-31 0 0,1 0 0 0 0,-1 0 0 0 0,1 0 0 0 0,-1 0 0 0 0,1 1 0 0 0,0-1 0 0 0,-1 0 0 0 0,1 0 0 0 0,0 0 0 0 0,0 1 0 0 0,0-1 0 0 0,0 2 0 0 0,4 1 0 0 0,-3-4 0 0 0,0 1-8 0 0,1 1 0 0 0,0-1 0 0 0,0 0 0 0 0,0 0 0 0 0,0 0 0 0 0,0-1 0 0 0,0 1 0 0 0,0 0 0 0 0,0-1 0 0 0,0 1 1 0 0,4-1-1 0 0,26 1-232 0 0,-22-1 140 0 0,40-2-667 0 0,-33 0 736 0 0,-1 1 0 0 0,0 1-1 0 0,1 1 1 0 0,30 5-1 0 0,-44-6 79 0 0,-1 1 0 0 0,0 0-1 0 0,1-1 1 0 0,-1 1-1 0 0,0 0 1 0 0,0 0-1 0 0,0 0 1 0 0,0 0-1 0 0,0 1 1 0 0,0-1-1 0 0,0 1 1 0 0,0-1-1 0 0,0 1 1 0 0,0 0 0 0 0,-1-1-1 0 0,1 1 1 0 0,-1 0-1 0 0,1 0 1 0 0,1 3-1 0 0,-3-2 33 0 0,1-1 0 0 0,0 0 0 0 0,-1 1 0 0 0,0-1 0 0 0,0 1 0 0 0,1-1 0 0 0,-1 0 0 0 0,0 1 0 0 0,-1-1 0 0 0,1 1 0 0 0,0-1 0 0 0,-1 0 0 0 0,0 1 0 0 0,1-1 0 0 0,-1 0 0 0 0,0 0 0 0 0,0 1 0 0 0,0-1 0 0 0,-2 3 0 0 0,-2 2 7 0 0,0-1 0 0 0,0 1 1 0 0,0-1-1 0 0,-1 0 0 0 0,0-1 0 0 0,0 0 0 0 0,-1 0 0 0 0,1 0 0 0 0,-1 0 1 0 0,0-1-1 0 0,-8 3 0 0 0,-1 1-74 0 0,0-2 0 0 0,-1 0 0 0 0,1-1 1 0 0,-20 4-1 0 0,22-7-475 0 0,-1 0 0 0 0,1-1 1 0 0,-24 0-1 0 0,11-4-1437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16 9215 0 0,'0'0'422'0'0,"1"0"-13"0"0,13-11-248 0 0,-14 11-135 0 0,0-1-1 0 0,0 1 0 0 0,0 0 0 0 0,1 0 0 0 0,-1-1 0 0 0,0 1 0 0 0,0 0 1 0 0,1 0-1 0 0,-1-1 0 0 0,0 1 0 0 0,1 0 0 0 0,-1 0 0 0 0,0 0 1 0 0,1-1-1 0 0,-1 1 0 0 0,0 0 0 0 0,1 0 0 0 0,-1 0 0 0 0,0 0 0 0 0,1 0 1 0 0,-1 0-1 0 0,0 0 0 0 0,1 0 0 0 0,-1 0 0 0 0,0 0 0 0 0,1 0 1 0 0,-1 0-1 0 0,1 0 0 0 0,-1 0 0 0 0,0 0 0 0 0,1 0 0 0 0,-1 0 1 0 0,0 0-1 0 0,1 0 0 0 0,-1 1 0 0 0,0-1 0 0 0,1 0 0 0 0,-1 0 0 0 0,0 0 1 0 0,0 1-1 0 0,1-1 0 0 0,0 2 189 0 0,-1-1-1 0 0,1 1 1 0 0,-1-1 0 0 0,1 1 0 0 0,-1-1-1 0 0,1 1 1 0 0,-1 0 0 0 0,0-1-1 0 0,0 1 1 0 0,0 1 0 0 0,0 8 1010 0 0,-1 0 1 0 0,-3 14 0 0 0,-5 15-397 0 0,-3 0 1 0 0,-24 60 0 0 0,-45 72 256 0 0,64-137-987 0 0,-118 206 195 0 0,76-142-233 0 0,39-55-77 0 0,19-42-64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237 487 2759 0 0,'-36'24'-173'0'0,"9"-8"2545"0"0,0-1 1 0 0,-1-2 0 0 0,-48 17 0 0 0,74-29-2207 0 0,0 0 0 0 0,-1 0 1 0 0,1-1-1 0 0,0 1 0 0 0,0-1 1 0 0,-1 1-1 0 0,1-1 0 0 0,0 0 0 0 0,-1 0 1 0 0,1 0-1 0 0,0 0 0 0 0,-1-1 1 0 0,1 1-1 0 0,-3-1 0 0 0,4 0-128 0 0,1 1-1 0 0,0-1 0 0 0,-1 1 1 0 0,1 0-1 0 0,-1-1 1 0 0,1 1-1 0 0,0-1 1 0 0,0 1-1 0 0,-1-1 0 0 0,1 1 1 0 0,0-1-1 0 0,0 1 1 0 0,-1-1-1 0 0,1 1 0 0 0,0-1 1 0 0,0 0-1 0 0,0 1 1 0 0,0-1-1 0 0,0 1 0 0 0,0-1 1 0 0,0 1-1 0 0,0-1 1 0 0,0 0-1 0 0,0 1 0 0 0,0-1 1 0 0,1 0-1 0 0,4-15 337 0 0,5-2-133 0 0,0 2-1 0 0,1-1 1 0 0,22-24-1 0 0,46-42 214 0 0,-13 15-122 0 0,74-73-163 0 0,-108 113-60 0 0,2 1 0 0 0,59-36 0 0 0,-79 54 79 0 0,2 1-1 0 0,-1 1 1 0 0,1 0-1 0 0,-1 1 1 0 0,2 1-1 0 0,24-5 1 0 0,-34 9-110 0 0,-1 0 1 0 0,1 1-1 0 0,-1-1 0 0 0,1 1 1 0 0,-1 0-1 0 0,1 1 1 0 0,0 0-1 0 0,-1 0 0 0 0,1 0 1 0 0,-1 1-1 0 0,0 0 0 0 0,0 0 1 0 0,1 0-1 0 0,-1 1 0 0 0,0 0 1 0 0,-1 0-1 0 0,1 1 0 0 0,-1 0 1 0 0,8 6-1 0 0,-9-6-70 0 0,-1-1-1 0 0,0 0 1 0 0,0 1-1 0 0,-1 0 1 0 0,1-1 0 0 0,-1 1-1 0 0,0 0 1 0 0,0 0-1 0 0,0 1 1 0 0,0-1-1 0 0,-1 0 1 0 0,2 7-1 0 0,-2-4-5 0 0,-1-1 0 0 0,1 1 0 0 0,-1-1-1 0 0,0 1 1 0 0,-1 0 0 0 0,0-1 0 0 0,-2 12-1 0 0,-2-3 0 0 0,0 0-1 0 0,-1 0 0 0 0,0-1 1 0 0,-1 0-1 0 0,-1 0 0 0 0,-13 17 1 0 0,-3 2 30 0 0,-1 0 0 0 0,-2-3 0 0 0,-1 0 0 0 0,-38 31 0 0 0,53-50-17 0 0,-1-1 1 0 0,0 0-1 0 0,0-1 0 0 0,-1 0 1 0 0,-1-1-1 0 0,0-1 0 0 0,1-1 1 0 0,-2 0-1 0 0,1-1 0 0 0,-1 0 1 0 0,0-2-1 0 0,-27 3 0 0 0,38-5-7 0 0,-1-1 0 0 0,1-1 0 0 0,0 1 0 0 0,0-1 0 0 0,0 0 0 0 0,-11-4 0 0 0,15 5-85 0 0,1 0 1 0 0,0-1 0 0 0,0 1-1 0 0,0-1 1 0 0,0 1-1 0 0,0-1 1 0 0,0 0 0 0 0,-1 1-1 0 0,1-1 1 0 0,1 0 0 0 0,-1 0-1 0 0,0 0 1 0 0,0 0-1 0 0,0 0 1 0 0,0 0 0 0 0,1 0-1 0 0,-1 0 1 0 0,0 0 0 0 0,1 0-1 0 0,-1 0 1 0 0,1 0-1 0 0,-1 0 1 0 0,1 0 0 0 0,-1-1-1 0 0,1 1 1 0 0,0 0-1 0 0,0 0 1 0 0,0-1 0 0 0,0 1-1 0 0,0 0 1 0 0,0 0 0 0 0,0-1-1 0 0,0 1 1 0 0,0 0-1 0 0,0 0 1 0 0,1-1 0 0 0,-1 1-1 0 0,0 0 1 0 0,2-2 0 0 0,2-8-1253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90 570 4143 0 0,'-1'0'11327'0'0,"-7"-1"-10608"0"0,6 1-545 0 0,-1-1 0 0 0,0 0 1 0 0,1 0-1 0 0,-1 0 0 0 0,0-1 1 0 0,1 1-1 0 0,0 0 0 0 0,-1-1 1 0 0,1 0-1 0 0,0 1 0 0 0,0-1 1 0 0,0 0-1 0 0,0 0 0 0 0,0 0 1 0 0,0-1-1 0 0,-2-3 0 0 0,-3-4 387 0 0,1-1-1 0 0,-7-16 1 0 0,10 21-424 0 0,1 0 1 0 0,0 0-1 0 0,0 0 1 0 0,1-1-1 0 0,-1 1 1 0 0,1 0-1 0 0,1-1 1 0 0,0 1-1 0 0,0-1 0 0 0,0 1 1 0 0,1-8-1 0 0,1 3-58 0 0,1 1-1 0 0,-1 0 1 0 0,2 0-1 0 0,-1 0 1 0 0,1 1-1 0 0,8-13 1 0 0,0 2-79 0 0,1 0 0 0 0,2 1 0 0 0,0 1 0 0 0,0 0 0 0 0,28-22-1 0 0,0 5-331 0 0,50-31-1 0 0,-74 53-61 0 0,1 1 0 0 0,0 1 0 0 0,1 0 0 0 0,0 2 0 0 0,0 1 0 0 0,1 0 0 0 0,41-8 0 0 0,-57 15-231 0 0,0 1-1 0 0,0 0 1 0 0,0 0-1 0 0,0 0 1 0 0,0 0-1 0 0,6 2 1 0 0,9 3-5045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38 1375 0 0,'0'0'66'0'0,"-12"-9"4"0"0,10 9 241 0 0,0-1 0 0 0,0 1 1 0 0,0 0-1 0 0,1-1 0 0 0,-1 1 0 0 0,0 0 0 0 0,0 0 0 0 0,0 0 0 0 0,0 1 0 0 0,0-1 0 0 0,0 0 0 0 0,0 1 0 0 0,1-1 0 0 0,-3 2 0 0 0,-28 12 6846 0 0,24-10-6021 0 0,-13 7-495 0 0,1 0 0 0 0,0 1 0 0 0,0 2 0 0 0,2 0 0 0 0,-1 0 0 0 0,-16 19 0 0 0,25-22-417 0 0,0 1 0 0 0,0-1-1 0 0,1 1 1 0 0,1 1 0 0 0,0 0-1 0 0,1 0 1 0 0,0 0 0 0 0,1 1-1 0 0,0 0 1 0 0,-5 23 0 0 0,10-34-194 0 0,1 1 1 0 0,-1-1-1 0 0,1 1 1 0 0,-1-1 0 0 0,1 1-1 0 0,0-1 1 0 0,0 1-1 0 0,1-1 1 0 0,-1 1-1 0 0,1-1 1 0 0,0 1-1 0 0,0-1 1 0 0,0 0-1 0 0,0 1 1 0 0,1-1 0 0 0,2 6-1 0 0,-2-7-24 0 0,0 0 0 0 0,0 0 0 0 0,0 0 0 0 0,0 0 0 0 0,0-1 1 0 0,0 1-1 0 0,0-1 0 0 0,0 1 0 0 0,0-1 0 0 0,1 0 0 0 0,-1 0 0 0 0,1 0 0 0 0,-1 0 0 0 0,1 0 0 0 0,-1 0 0 0 0,1-1 1 0 0,-1 1-1 0 0,1-1 0 0 0,0 0 0 0 0,-1 0 0 0 0,1 0 0 0 0,-1 0 0 0 0,4-1 0 0 0,10-1 39 0 0,1-1-1 0 0,-1-1 1 0 0,-1 0-1 0 0,1-1 1 0 0,-1-1-1 0 0,1-1 1 0 0,-2 0-1 0 0,1-1 1 0 0,21-14 0 0 0,-18 8-29 0 0,0 0 0 0 0,-1-1 1 0 0,-1-1-1 0 0,0 0 0 0 0,-1-2 1 0 0,17-24-1 0 0,-27 35-8 0 0,0-1 0 0 0,0 0 0 0 0,-1-1 0 0 0,0 1 0 0 0,-1-1 0 0 0,1 1 0 0 0,-2-1 0 0 0,1 0 0 0 0,1-12 0 0 0,-4 17-32 0 0,0 0 0 0 0,0 0-1 0 0,0 0 1 0 0,0 0 0 0 0,-1 0-1 0 0,0 0 1 0 0,1 0-1 0 0,-1 0 1 0 0,-1 0 0 0 0,1 0-1 0 0,0 1 1 0 0,-1-1-1 0 0,0 1 1 0 0,0-1 0 0 0,0 1-1 0 0,0 0 1 0 0,-1-1 0 0 0,1 1-1 0 0,-1 0 1 0 0,0 1-1 0 0,0-1 1 0 0,0 0 0 0 0,0 1-1 0 0,-4-3 1 0 0,2 2-171 0 0,0 0 0 0 0,0 1 0 0 0,0 0-1 0 0,-1 0 1 0 0,1 0 0 0 0,-1 0 0 0 0,0 1 0 0 0,1 0 0 0 0,-1 0 0 0 0,0 0 0 0 0,1 1 0 0 0,-1 0 0 0 0,0 0 0 0 0,0 1 0 0 0,0-1-1 0 0,1 1 1 0 0,-1 0 0 0 0,0 1 0 0 0,1-1 0 0 0,-1 1 0 0 0,-4 3 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15719 0 0,'0'0'1722'0'0,"0"1"-1465"0"0,1 1-182 0 0,0 0 0 0 0,0 1 1 0 0,0-1-1 0 0,0 0 0 0 0,-1 0 0 0 0,1 0 0 0 0,-1 1 1 0 0,1-1-1 0 0,-1 0 0 0 0,0 1 0 0 0,0-1 0 0 0,0 0 1 0 0,-1 1-1 0 0,1-1 0 0 0,0 0 0 0 0,-1 1 1 0 0,1-1-1 0 0,-1 0 0 0 0,0 0 0 0 0,0 0 0 0 0,0 1 1 0 0,0-1-1 0 0,0 0 0 0 0,0 0 0 0 0,-1-1 0 0 0,1 1 1 0 0,-4 3-1 0 0,-4 5 279 0 0,-1 0-1 0 0,0-1 1 0 0,-19 13 0 0 0,18-14-84 0 0,-8 7-182 0 0,-81 66 921 0 0,89-70-908 0 0,0 1 0 0 0,0-1 1 0 0,1 2-1 0 0,1-1 0 0 0,0 2 1 0 0,-8 13-1 0 0,16-24-101 0 0,-1 0-1 0 0,1 0 0 0 0,0 0 1 0 0,0 0-1 0 0,0 1 0 0 0,0-1 1 0 0,0 0-1 0 0,1 0 1 0 0,-1 0-1 0 0,1 1 0 0 0,0-1 1 0 0,0 0-1 0 0,0 0 0 0 0,1 1 1 0 0,-1-1-1 0 0,2 4 0 0 0,-1-4-4 0 0,0-1 0 0 0,0 0 0 0 0,1 1 0 0 0,-1-1 0 0 0,1 0 0 0 0,-1 0 0 0 0,1 0 0 0 0,0 0 0 0 0,0 0 0 0 0,0 0 0 0 0,0-1 0 0 0,0 1-1 0 0,0-1 1 0 0,0 1 0 0 0,0-1 0 0 0,1 0 0 0 0,-1 0 0 0 0,1 0 0 0 0,-1 0 0 0 0,5 1 0 0 0,2 0-306 0 0,0 1 1 0 0,0-2-1 0 0,18 2 1 0 0,-22-3-451 0 0,1 0 1 0 0,-1 0-1 0 0,0-1 1 0 0,0 0-1 0 0,6-1 1 0 0,4-3-5742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12551 0 0,'0'0'1135'0'0,"0"2"-932"0"0,-2 6-375 0 0,-1 2 865 0 0,0 1 1 0 0,-1 12 0 0 0,3-20-467 0 0,1 1 0 0 0,0-1 0 0 0,0 1 1 0 0,0-1-1 0 0,1 1 0 0 0,-1-1 0 0 0,1 0 1 0 0,0 1-1 0 0,0-1 0 0 0,0 0 0 0 0,2 4 1 0 0,-2-5-137 0 0,0 0 1 0 0,0-1 0 0 0,0 1 0 0 0,0-1 0 0 0,1 0 0 0 0,-1 1 0 0 0,1-1 0 0 0,-1 0-1 0 0,1 0 1 0 0,-1 0 0 0 0,1 0 0 0 0,0 0 0 0 0,-1 0 0 0 0,1 0 0 0 0,0-1 0 0 0,0 1-1 0 0,0-1 1 0 0,0 1 0 0 0,1-1 0 0 0,5 1 49 0 0,-1 0 0 0 0,0 0 0 0 0,10-2 0 0 0,5 0-21 0 0,1-1 0 0 0,0-1 0 0 0,-1-2 0 0 0,0 0 1 0 0,0-1-1 0 0,0-1 0 0 0,-1-1 0 0 0,0-1 0 0 0,27-16 0 0 0,-45 23-117 0 0,0 1 0 0 0,0-1-1 0 0,-1-1 1 0 0,1 1 0 0 0,3-4-1 0 0,-5 5-2 0 0,-1 1 0 0 0,0 0 0 0 0,0 0 0 0 0,1 0 0 0 0,-1-1 0 0 0,0 1 0 0 0,0 0 0 0 0,1 0 0 0 0,-1-1 0 0 0,0 1 0 0 0,0 0 0 0 0,0 0 0 0 0,0-1 0 0 0,1 1 0 0 0,-1 0 0 0 0,0-1 0 0 0,0 1 0 0 0,0 0 0 0 0,0-1 0 0 0,0 1 0 0 0,0 0 0 0 0,0-1 0 0 0,0 1 0 0 0,0 0 0 0 0,0-1 0 0 0,0 1 0 0 0,0 0 0 0 0,0-1 0 0 0,0 1 0 0 0,0 0 0 0 0,0-1 0 0 0,0 1 0 0 0,0 0 0 0 0,0 0 0 0 0,-1-1 0 0 0,1 1 0 0 0,0 0 0 0 0,0-1 0 0 0,0 1 0 0 0,-1 0 0 0 0,1 0 0 0 0,0-1 0 0 0,0 1 0 0 0,-1 0 0 0 0,1 0 0 0 0,0 0 0 0 0,0-1 0 0 0,-1 1 0 0 0,1 0 0 0 0,0 0 0 0 0,-1 0 0 0 0,1 0 0 0 0,0 0 0 0 0,0-1 0 0 0,-1 1 0 0 0,1 0 0 0 0,-1 0 0 0 0,-2-1-7 0 0,-1 0-1 0 0,1 0 0 0 0,-1 0 1 0 0,1 0-1 0 0,-1 1 0 0 0,1-1 1 0 0,-1 1-1 0 0,1 0 1 0 0,-1 0-1 0 0,0 0 0 0 0,1 1 1 0 0,-7 1-1 0 0,-4 1-13 0 0,-24 10-1 0 0,31-11 20 0 0,-29 12-24 0 0,0 1-1 0 0,2 2 1 0 0,-53 34 0 0 0,65-36 65 0 0,1 1 0 0 0,1 0 0 0 0,0 1 0 0 0,2 2 0 0 0,0 0 0 0 0,-20 27 0 0 0,34-40-27 0 0,0 0-1 0 0,0 0 0 0 0,0 1 1 0 0,1-1-1 0 0,0 1 1 0 0,-3 10-1 0 0,6-6-11 0 0,0-9 1 0 0,1-1-1 0 0,0 0 1 0 0,1 0-1 0 0,-1 0 1 0 0,0 0-1 0 0,0 0 1 0 0,0 0-1 0 0,1 0 0 0 0,-1 0 1 0 0,0 0-1 0 0,1-1 1 0 0,-1 1-1 0 0,0-1 1 0 0,1 1-1 0 0,-1-1 1 0 0,1 1-1 0 0,-1-1 1 0 0,1 0-1 0 0,-1 0 1 0 0,1 0-1 0 0,-1 1 1 0 0,3-2-1 0 0,35 0-148 0 0,-17-2-1124 0 0,0-1 0 0 0,32-11 0 0 0,-18 2-5463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3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8287 0 0,'0'0'10494'0'0,"-2"0"-9958"0"0,-2 0-418 0 0,0 0 0 0 0,0 0 0 0 0,1 0 0 0 0,-1 1 0 0 0,0 0 0 0 0,0-1 0 0 0,0 1-1 0 0,1 1 1 0 0,-1-1 0 0 0,0 1 0 0 0,1-1 0 0 0,-6 4 0 0 0,-7 6 215 0 0,-20 15 0 0 0,19-13-179 0 0,16-13-147 0 0,-61 50 354 0 0,54-43-338 0 0,1 0-1 0 0,0 0 1 0 0,0 1 0 0 0,1 0 0 0 0,-10 15 0 0 0,10-8-23 0 0,8-10 0 0 0,-1-3 0 0 0,0 1 0 0 0,0-1 0 0 0,0 0 0 0 0,0 0 0 0 0,0 0 0 0 0,0 0 0 0 0,1 0 0 0 0,-1 0 0 0 0,1 0 0 0 0,-1 0 0 0 0,1 0 0 0 0,0-1 0 0 0,0 1 0 0 0,0-1 0 0 0,0 1 0 0 0,0-1 0 0 0,3 2 0 0 0,4 2 0 0 0,1-1 0 0 0,16 4 0 0 0,-6-1 0 0 0,-8-3 2 0 0,0 1 0 0 0,0 0 1 0 0,0 1-1 0 0,13 9 0 0 0,-24-15 16 0 0,0 1-1 0 0,0 0 1 0 0,0 0 0 0 0,0 0 0 0 0,0-1 0 0 0,0 1 0 0 0,0 0-1 0 0,0 0 1 0 0,0 0 0 0 0,0 1 0 0 0,-1-1 0 0 0,1 0 0 0 0,-1 0-1 0 0,1 0 1 0 0,-1 0 0 0 0,2 3 0 0 0,-2-3 8 0 0,0 0 0 0 0,0 0 1 0 0,-1 1-1 0 0,1-1 0 0 0,0 0 1 0 0,0 0-1 0 0,0 0 0 0 0,-1 0 0 0 0,1 0 1 0 0,-1 0-1 0 0,0 2 0 0 0,0-1 9 0 0,-1 1 51 0 0,0 0-1 0 0,0 0 0 0 0,0 0 1 0 0,0 0-1 0 0,-1 0 1 0 0,1-1-1 0 0,-1 1 0 0 0,0-1 1 0 0,0 0-1 0 0,1 1 1 0 0,-1-1-1 0 0,-5 2 0 0 0,-7 3 180 0 0,-19 8-1 0 0,34-15-264 0 0,-16 6-221 0 0,-48 17 861 0 0,57-21-1609 0 0,-1-1 1 0 0,1 1 0 0 0,-14-1-1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36 7831 0 0,'33'-35'12052'0'0,"-57"56"-11372"0"0,-1 0 0 0 0,-50 30 0 0 0,-27 21-164 0 0,78-55-515 0 0,33 1-229 0 0,1-2 28 0 0,2 1-1 0 0,23 26 0 0 0,-18-23 174 0 0,29 30-1 0 0,-27-31-16 0 0,31 43-1 0 0,-39-36 186 0 0,-10-25 153 0 0,-5 10 220 0 0,3-9-452 0 0,0 0 0 0 0,-1 0-1 0 0,1-1 1 0 0,-1 1 0 0 0,1 0-1 0 0,-1-1 1 0 0,0 1 0 0 0,0-1-1 0 0,1 0 1 0 0,-1 0 0 0 0,0 1 0 0 0,0-1-1 0 0,0-1 1 0 0,0 1 0 0 0,-1 0-1 0 0,-2 1 1 0 0,-6 0 126 0 0,0 0 0 0 0,-12 1 0 0 0,13-2-188 0 0,-149 14-1006 0 0,154-15 899 0 0,-28 2-529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212 176 8375 0 0,'0'0'758'0'0,"2"1"-620"0"0,12 6 370 0 0,0-1 1 0 0,0-1-1 0 0,23 6 0 0 0,-30-10 18 0 0,-1 1-1 0 0,1-1 1 0 0,0-1 0 0 0,0 1 0 0 0,0-1-1 0 0,0 0 1 0 0,-1-1 0 0 0,1 0 0 0 0,0 0-1 0 0,11-3 1 0 0,-15 3-398 0 0,1-1-1 0 0,0 0 1 0 0,0 0 0 0 0,-1 0-1 0 0,1 0 1 0 0,-1 0-1 0 0,0-1 1 0 0,1 0-1 0 0,-1 0 1 0 0,-1 1-1 0 0,1-2 1 0 0,0 1 0 0 0,-1 0-1 0 0,1 0 1 0 0,-1-1-1 0 0,0 0 1 0 0,0 1-1 0 0,0-1 1 0 0,-1 0 0 0 0,1 0-1 0 0,-1 0 1 0 0,0 0-1 0 0,0 0 1 0 0,-1 0-1 0 0,1 0 1 0 0,-1 0 0 0 0,0 0-1 0 0,0 0 1 0 0,0 0-1 0 0,0-1 1 0 0,-1 1-1 0 0,0 0 1 0 0,1 0 0 0 0,-2 0-1 0 0,1 0 1 0 0,-3-5-1 0 0,1 3-77 0 0,0 0 0 0 0,-1 0 0 0 0,1 1 0 0 0,-1 0 0 0 0,-1-1 0 0 0,1 1 0 0 0,-1 1 0 0 0,-8-8 0 0 0,9 10-50 0 0,0-1 0 0 0,0 1 0 0 0,0 0 0 0 0,-1 0 0 0 0,1 0 0 0 0,-1 1 0 0 0,1 0 0 0 0,-1-1 0 0 0,0 2 0 0 0,0-1 0 0 0,1 0 0 0 0,-9 1 0 0 0,-1 1-19 0 0,0 0 0 0 0,0 1 0 0 0,1 1 0 0 0,-1 0 1 0 0,0 0-1 0 0,1 2 0 0 0,0 0 0 0 0,0 0 1 0 0,-13 8-1 0 0,8-2-9 0 0,0-1 1 0 0,1 2-1 0 0,0 1 0 0 0,1 0 1 0 0,-21 23-1 0 0,31-29 47 0 0,0 0 1 0 0,1-1-1 0 0,0 2 0 0 0,0-1 0 0 0,1 0 0 0 0,0 1 1 0 0,0 0-1 0 0,1 0 0 0 0,-3 10 0 0 0,5-15-11 0 0,0 0 0 0 0,1-1 0 0 0,-1 1 0 0 0,1 0 0 0 0,0-1 0 0 0,0 1 0 0 0,0 0 0 0 0,0-1 0 0 0,0 1 0 0 0,1 0 0 0 0,-1-1 0 0 0,1 1 0 0 0,0 0 0 0 0,0-1 0 0 0,0 1 0 0 0,0-1 0 0 0,0 1 0 0 0,0-1 0 0 0,1 0 0 0 0,-1 0 0 0 0,1 1 0 0 0,-1-1 0 0 0,1 0 0 0 0,0 0 0 0 0,0 0 0 0 0,0-1 0 0 0,0 1 0 0 0,0 0 0 0 0,1-1 0 0 0,-1 1 0 0 0,0-1 0 0 0,6 2 0 0 0,-1 0 76 0 0,1 0 1 0 0,0-1-1 0 0,0 0 0 0 0,0-1 0 0 0,0 0 0 0 0,1 0 0 0 0,11 0 1 0 0,-4-2 55 0 0,1 0 0 0 0,27-6 1 0 0,-20 1-107 0 0,0-2 0 0 0,-1 0 1 0 0,-1-2-1 0 0,1 0 0 0 0,-1-1 1 0 0,-1-2-1 0 0,29-21 0 0 0,-49 33-123 0 0,-1 3-712 0 0,-11 41 357 0 0,7-34 589 0 0,2 1 0 0 0,-1-1-1 0 0,1 1 1 0 0,1-1 0 0 0,-2 16-1 0 0,4-22-311 0 0,-1-1-1 0 0,0 1 1 0 0,1-1-1 0 0,-1 1 1 0 0,1-1-1 0 0,0 1 0 0 0,-1-1 1 0 0,1 0-1 0 0,0 1 1 0 0,3 3-1 0 0,-2-4-265 0 0,0 0-1 0 0,0 1 1 0 0,0-1 0 0 0,0-1 0 0 0,0 1-1 0 0,0 0 1 0 0,0 0 0 0 0,1-1-1 0 0,-1 1 1 0 0,1-1 0 0 0,4 2-1 0 0,4 1-6538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 8287 0 0,'0'0'639'0'0,"0"-1"-415"0"0,-3-4 55 0 0,2 5 4 0 0,0-1 0 0 0,0 1-1 0 0,0-1 1 0 0,0 1 0 0 0,0 0 0 0 0,0-1 0 0 0,0 1 0 0 0,0 0 0 0 0,0 0 0 0 0,0 0 0 0 0,-1 0 0 0 0,1 0-1 0 0,0 0 1 0 0,0 0 0 0 0,-2 1 0 0 0,2-1 105 0 0,-10 1 302 0 0,0 1 0 0 0,-1 1 0 0 0,2 0 0 0 0,-1 0 0 0 0,-19 10 0 0 0,-50 30 353 0 0,65-34-804 0 0,-36 18 46 0 0,32-18-267 0 0,0 1-1 0 0,0 1 0 0 0,-28 23 0 0 0,42-28-27 0 0,5-5 5 0 0,1 0 0 0 0,-1-1 0 0 0,1 1 1 0 0,-1 0-1 0 0,1 0 0 0 0,-1-1 1 0 0,1 1-1 0 0,0 0 0 0 0,0-1 1 0 0,-1 1-1 0 0,1-1 0 0 0,0 1 1 0 0,1 0-1 0 0,-2-1 0 0 0,11 6-53 0 0,0-1-1 0 0,0-1 1 0 0,0 1 0 0 0,1-2 0 0 0,19 4 0 0 0,-14-3 29 0 0,23 9 0 0 0,-28-8 31 0 0,0 0-1 0 0,-1 1 0 0 0,0 0 1 0 0,0 1-1 0 0,-1 0 1 0 0,0 1-1 0 0,0 0 1 0 0,10 11-1 0 0,-14-11 41 0 0,1-1 0 0 0,-1 1 0 0 0,-1 0 0 0 0,0 1 1 0 0,0-1-1 0 0,0 1 0 0 0,-1 0 0 0 0,-1 1 0 0 0,1-1 0 0 0,3 20 0 0 0,-6-25 6 0 0,0 1 0 0 0,-1-1-1 0 0,0 1 1 0 0,0-1 0 0 0,0 1 0 0 0,0-1-1 0 0,-1 1 1 0 0,0-1 0 0 0,0 0 0 0 0,0 1-1 0 0,0-1 1 0 0,-1 0 0 0 0,-3 8 0 0 0,1-6 17 0 0,0 0 0 0 0,0 0 0 0 0,0-1 0 0 0,-1 1 0 0 0,0-1 0 0 0,0 0 0 0 0,0-1 0 0 0,-7 5 0 0 0,-9 5 50 0 0,-1-2 1 0 0,0 0-1 0 0,-46 15 0 0 0,64-25-124 0 0,-1 0 11 0 0,-1 0 0 0 0,0-1 0 0 0,1 1 0 0 0,-1-1 0 0 0,0 0 0 0 0,0 0 0 0 0,0-1 0 0 0,-8 0 0 0 0,10 0-8 0 0,0-1 0 0 0,1 0 1 0 0,-1 0-1 0 0,1 0 0 0 0,-1 0 1 0 0,1 0-1 0 0,-1-1 0 0 0,1 0 1 0 0,0 1-1 0 0,0-1 0 0 0,0 0 1 0 0,0-1-1 0 0,0 1 0 0 0,-3-4 1 0 0,0 0-290 0 0,0-1 1 0 0,1 1 0 0 0,0-1-1 0 0,0 0 1 0 0,-4-10-1 0 0,14 39-771 0 0,3-10-105 0 0,4-1-300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9 2759 0 0,'0'0'126'0'0,"-2"-2"-5"0"0,1 2-123 0 0,0-1 1 0 0,0 0-1 0 0,-1 0 0 0 0,1 1 0 0 0,0-1 0 0 0,0 1 1 0 0,-1-1-1 0 0,1 1 0 0 0,0-1 0 0 0,-1 1 0 0 0,1 0 1 0 0,0 0-1 0 0,-1 0 0 0 0,1-1 0 0 0,0 1 0 0 0,-1 1 1 0 0,1-1-1 0 0,-2 0 0 0 0,1 1 226 0 0,0 0 0 0 0,1-1 0 0 0,-1 1 0 0 0,1 0 0 0 0,-1 0 0 0 0,1 1 0 0 0,-1-1 0 0 0,1 0 0 0 0,0 0 1 0 0,-1 1-1 0 0,1-1 0 0 0,0 1 0 0 0,0-1 0 0 0,-2 4 0 0 0,-30 58 8850 0 0,5 5-5236 0 0,13-34-3630 0 0,-74 208 1337 0 0,-19 45-509 0 0,26-142-623 0 0,56-102-376 0 0,-10 28-27 0 0,27-52-9 0 0,8-15-48 0 0,-1 0-1 0 0,1 0 0 0 0,0 1 1 0 0,0-1-1 0 0,-1 9 1 0 0,0 3-397 0 0,7-8-2793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62 1375 0 0,'1'-1'107'0'0,"15"-14"1582"0"0,26-19 12236 0 0,-28 22-11574 0 0,-26 15-2223 0 0,-10 4-94 0 0,1 1 0 0 0,0 2 0 0 0,0 0 0 0 0,-29 20 0 0 0,26-16-14 0 0,-27 16 252 0 0,1 3 1 0 0,2 2 0 0 0,-49 46-1 0 0,90-75 0 0 0,0 1 0 0 0,-11 15 0 0 0,17-20 8 0 0,10 6 119 0 0,-6-7-363 0 0,0 1 0 0 0,0-1 0 0 0,0 0 0 0 0,0 0 0 0 0,0 0 0 0 0,0 0-1 0 0,0 0 1 0 0,1-1 0 0 0,-1 0 0 0 0,0 1 0 0 0,7-2 0 0 0,36-5 96 0 0,-37 5-102 0 0,10-3-24 0 0,-1 0-1 0 0,1-1 1 0 0,-1-1-1 0 0,-1-1 1 0 0,1-1-1 0 0,-1 0 1 0 0,0-1-1 0 0,-1-1 1 0 0,0 0 0 0 0,-1-2-1 0 0,0 1 1 0 0,21-23-1 0 0,-32 30-17 0 0,-10 10-13 0 0,1 0-1 0 0,0 1 0 0 0,0-1 1 0 0,0 1-1 0 0,1 0 1 0 0,0 1-1 0 0,0-1 0 0 0,1 1 1 0 0,-4 13-1 0 0,7-19-48 0 0,0-1 0 0 0,0 0 0 0 0,0 1 0 0 0,0-1 0 0 0,0 0 0 0 0,0 1 0 0 0,1-1 0 0 0,-1 0 0 0 0,1 1 0 0 0,-1-1 0 0 0,1 0 0 0 0,-1 0 0 0 0,1 1 0 0 0,0-1-1 0 0,-1 0 1 0 0,1 0 0 0 0,0 0 0 0 0,0 0 0 0 0,0 0 0 0 0,0 0 0 0 0,0 0 0 0 0,0 0 0 0 0,0-1 0 0 0,0 1 0 0 0,0 0 0 0 0,1 0 0 0 0,1 0 0 0 0,9 4-1889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4607 0 0,'0'0'13570'0'0,"0"-16"-10349"0"0,0 8-2879 0 0,1 0 0 0 0,1 0 0 0 0,-1 1 0 0 0,1-1 0 0 0,1 0 0 0 0,0 1 0 0 0,0-1 0 0 0,0 1 0 0 0,1 0 0 0 0,0 0 1 0 0,9-12-1 0 0,-2 4-233 0 0,0 1-1 0 0,2 1 1 0 0,0 0 0 0 0,17-14 0 0 0,3 2-244 0 0,1 1-1 0 0,52-28 1 0 0,-14 19-4287 0 0,-54 26-3382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87 5983 0 0,'6'-5'542'0'0,"-2"3"-452"0"0,-3 1-64 0 0,0 1 0 0 0,0-1 0 0 0,0 0-1 0 0,0 0 1 0 0,0 0 0 0 0,0 0 0 0 0,0 0-1 0 0,-1 0 1 0 0,1 0 0 0 0,0 0 0 0 0,-1 0-1 0 0,1 0 1 0 0,-1-1 0 0 0,1 1 0 0 0,0-2-1 0 0,0 2 482 0 0,-1-1-1 0 0,1 0 0 0 0,0 0 1 0 0,-1 0-1 0 0,1 0 0 0 0,-1 0 0 0 0,0 0 1 0 0,0 0-1 0 0,1 0 0 0 0,-1 0 1 0 0,0 1-1 0 0,-1-1 0 0 0,1 0 0 0 0,0 0 1 0 0,-1 0-1 0 0,1 0 0 0 0,-1 0 1 0 0,1 0-1 0 0,-1 0 0 0 0,0 0 0 0 0,-1-1 1 0 0,2 2-434 0 0,-1-1 0 0 0,0 1 1 0 0,0 0-1 0 0,-1-1 0 0 0,1 1 0 0 0,0 0 1 0 0,0 0-1 0 0,0 0 0 0 0,-1 0 1 0 0,1 0-1 0 0,-1 0 0 0 0,1 1 0 0 0,0-1 1 0 0,-1 0-1 0 0,0 1 0 0 0,1-1 1 0 0,-1 1-1 0 0,1 0 0 0 0,-1-1 0 0 0,0 1 1 0 0,1 0-1 0 0,-1 0 0 0 0,1 0 1 0 0,-1 0-1 0 0,-2 0 0 0 0,-10 3-54 0 0,1 0 0 0 0,0 1-1 0 0,0 1 1 0 0,0 0-1 0 0,0 0 1 0 0,1 1 0 0 0,-20 14-1 0 0,3 0-32 0 0,-48 44-1 0 0,73-61 35 0 0,-5 6 52 0 0,-17 18-1 0 0,25-25-49 0 0,-1 0 0 0 0,1 0 0 0 0,-1 0 0 0 0,1 0-1 0 0,0 0 1 0 0,0 0 0 0 0,0 0 0 0 0,0 0 0 0 0,0 1 0 0 0,0-1 0 0 0,1 0 0 0 0,-1 1 0 0 0,1-1 0 0 0,0 0 0 0 0,-1 1 0 0 0,1-1 0 0 0,0 3 0 0 0,1-4 1 0 0,0 0 0 0 0,-1-1 1 0 0,1 1-1 0 0,0 0 1 0 0,-1-1-1 0 0,1 1 1 0 0,0 0-1 0 0,0-1 1 0 0,0 1-1 0 0,-1-1 0 0 0,1 1 1 0 0,0-1-1 0 0,0 0 1 0 0,0 1-1 0 0,0-1 1 0 0,0 0-1 0 0,0 0 1 0 0,0 0-1 0 0,0 1 0 0 0,0-1 1 0 0,0 0-1 0 0,0 0 1 0 0,2-1-1 0 0,3 1 62 0 0,1-1-1 0 0,0 0 0 0 0,0 0 1 0 0,0-1-1 0 0,0 0 1 0 0,-1 0-1 0 0,1-1 1 0 0,10-5-1 0 0,49-32 216 0 0,-44 25-256 0 0,20-14-28 0 0,-42 29-16 0 0,0 0 0 0 0,0 0 0 0 0,1 0 0 0 0,-1 0 0 0 0,0 0 0 0 0,0 0 0 0 0,0 0 0 0 0,0 0 0 0 0,0 0 0 0 0,0 0 0 0 0,0-1 0 0 0,0 1 0 0 0,0 0 0 0 0,0 0 0 0 0,0 0 0 0 0,0 0 0 0 0,0 0 0 0 0,0 0 0 0 0,0 0 0 0 0,1 0 0 0 0,-1 0 0 0 0,0 0 0 0 0,0 0 0 0 0,0 0 0 0 0,0 0 0 0 0,0 0-1 0 0,0 0 1 0 0,0 0 0 0 0,0 0 0 0 0,0 0 0 0 0,1 0 0 0 0,-1 0 0 0 0,0 0 0 0 0,0 0 0 0 0,0 0 0 0 0,0 0 0 0 0,0 0 0 0 0,0 0 0 0 0,0 0 0 0 0,0 0 0 0 0,0 0 0 0 0,0 0 0 0 0,1 0 0 0 0,-1 0 0 0 0,0 0 0 0 0,0 0 0 0 0,0 0 0 0 0,0 1 0 0 0,0-1 0 0 0,0 0 0 0 0,0 0 0 0 0,0 0 0 0 0,0 0 0 0 0,0 0 0 0 0,0 0 0 0 0,0 0 0 0 0,0 0 0 0 0,0 0 0 0 0,0 0 0 0 0,0 1 0 0 0,-1 7-14 0 0,-7 11-24 0 0,-84 155 684 0 0,-34 70-303 0 0,87-137-426 0 0,28-73-46 0 0,11-33 6 0 0,-4 3-3440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 14423 0 0,'-1'1'662'0'0,"-2"7"-519"0"0,-1 0 0 0 0,1 0 0 0 0,0 0 0 0 0,1 0 0 0 0,0 1 0 0 0,0-1 0 0 0,0 14 0 0 0,2-20-91 0 0,0 0 0 0 0,-1 0 0 0 0,1 0 0 0 0,1 0 0 0 0,-1 0 1 0 0,0 0-1 0 0,0 0 0 0 0,1 0 0 0 0,-1 0 0 0 0,1 0 1 0 0,0 0-1 0 0,0 0 0 0 0,0 0 0 0 0,0 0 0 0 0,0-1 0 0 0,0 1 1 0 0,0 0-1 0 0,0-1 0 0 0,0 1 0 0 0,1-1 0 0 0,-1 1 1 0 0,1-1-1 0 0,-1 1 0 0 0,1-1 0 0 0,0 0 0 0 0,0 0 0 0 0,-1 0 1 0 0,1 0-1 0 0,0 0 0 0 0,0 0 0 0 0,0-1 0 0 0,0 1 1 0 0,0-1-1 0 0,0 1 0 0 0,0-1 0 0 0,4 1 0 0 0,4-1 203 0 0,0 0 0 0 0,0-1 0 0 0,-1 0 0 0 0,1 0 0 0 0,0-1 0 0 0,-1-1 0 0 0,14-4 0 0 0,4-3 232 0 0,32-18 0 0 0,-51 24-439 0 0,54-31 182 0 0,-55 31-223 0 0,0-1-1 0 0,-1 0 0 0 0,1-1 0 0 0,-1 1 1 0 0,0-1-1 0 0,6-8 0 0 0,-12 13-7 0 0,0 1 1 0 0,1 0-1 0 0,-1 0 0 0 0,0 0 0 0 0,0 0 1 0 0,0-1-1 0 0,1 1 0 0 0,-1 0 0 0 0,0 0 1 0 0,0 0-1 0 0,0-1 0 0 0,0 1 0 0 0,1 0 1 0 0,-1 0-1 0 0,0-1 0 0 0,0 1 0 0 0,0 0 0 0 0,0 0 1 0 0,0-1-1 0 0,0 1 0 0 0,0 0 0 0 0,0 0 1 0 0,0-1-1 0 0,0 1 0 0 0,0 0 0 0 0,0 0 1 0 0,0-1-1 0 0,0 1 0 0 0,0 0 0 0 0,0 0 1 0 0,0-1-1 0 0,0 1 0 0 0,0 0 0 0 0,0 0 1 0 0,0-1-1 0 0,0 1 0 0 0,-1 0 0 0 0,1 0 0 0 0,0-1 1 0 0,0 1-1 0 0,0 0 0 0 0,0 0 0 0 0,-1 0 1 0 0,1-1-1 0 0,0 1 0 0 0,0 0 0 0 0,-1 0 1 0 0,1 0-1 0 0,0 0 0 0 0,0-1 0 0 0,0 1 1 0 0,-1 0-1 0 0,1 0 0 0 0,0 0 0 0 0,-1 0 1 0 0,1 0-1 0 0,0 0 0 0 0,0 0 0 0 0,-1 0 0 0 0,1 0 1 0 0,0 0-1 0 0,0 0 0 0 0,-1 0 0 0 0,1 0 1 0 0,0 0-1 0 0,0 0 0 0 0,-1 0 0 0 0,1 0 1 0 0,-1 1-1 0 0,-4-1-8 0 0,0 0 1 0 0,0 0 0 0 0,-1 1-1 0 0,1 0 1 0 0,0 0-1 0 0,0 1 1 0 0,0-1-1 0 0,0 1 1 0 0,-8 4-1 0 0,-5 4-35 0 0,-19 14-1 0 0,26-17 40 0 0,-26 19-5 0 0,1 2-1 0 0,1 1 0 0 0,1 1 1 0 0,-42 51-1 0 0,70-75 20 0 0,1 0 0 0 0,1 1 0 0 0,-1 0 0 0 0,1-1 0 0 0,0 2 0 0 0,-4 9 0 0 0,8-15-7 0 0,-1-1 1 0 0,1 1-1 0 0,-1-1 0 0 0,1 1 0 0 0,0-1 0 0 0,0 1 0 0 0,0-1 0 0 0,0 1 0 0 0,0 0 1 0 0,0-1-1 0 0,0 1 0 0 0,0-1 0 0 0,0 1 0 0 0,1-1 0 0 0,-1 1 0 0 0,1-1 1 0 0,-1 1-1 0 0,1-1 0 0 0,0 1 0 0 0,-1-1 0 0 0,1 0 0 0 0,0 1 0 0 0,0-1 1 0 0,0 0-1 0 0,0 0 0 0 0,0 1 0 0 0,0-1 0 0 0,0 0 0 0 0,1 0 0 0 0,-1 0 0 0 0,0 0 1 0 0,1-1-1 0 0,-1 1 0 0 0,0 0 0 0 0,1-1 0 0 0,-1 1 0 0 0,1 0 0 0 0,2 0 1 0 0,7 2 95 0 0,0-1 0 0 0,0 1 1 0 0,0-2-1 0 0,1 1 0 0 0,-1-2 1 0 0,0 1-1 0 0,19-3 0 0 0,-1-2-910 0 0,49-12-1 0 0,-56 9-908 0 0,0-1-93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90 1839 0 0,'0'-6'15632'0'0,"-12"7"-15499"0"0,0 0-1 0 0,0 1 1 0 0,0 1 0 0 0,1 0-1 0 0,-1 1 1 0 0,1 0-1 0 0,-1 1 1 0 0,1 0-1 0 0,1 1 1 0 0,-1 0 0 0 0,1 0-1 0 0,0 1 1 0 0,-17 15-1 0 0,15-8-12 0 0,0 0 0 0 0,1 0 0 0 0,1 1 0 0 0,0 1 0 0 0,1 0 0 0 0,1 0 0 0 0,0 0 0 0 0,1 1 0 0 0,-6 24 0 0 0,10-32-94 0 0,1 0-1 0 0,1 0 0 0 0,-1 0 1 0 0,2 1-1 0 0,-1-1 0 0 0,1 1 1 0 0,1-1-1 0 0,0 0 0 0 0,0 1 1 0 0,1-1-1 0 0,4 14 0 0 0,-6-22-12 0 0,1 0-1 0 0,0 0 1 0 0,-1 0-1 0 0,1 0 1 0 0,0 0 0 0 0,0 0-1 0 0,0-1 1 0 0,0 1-1 0 0,0 0 1 0 0,0 0 0 0 0,0-1-1 0 0,0 1 1 0 0,0-1-1 0 0,0 1 1 0 0,0-1-1 0 0,1 0 1 0 0,-1 1 0 0 0,2-1-1 0 0,-1 1 25 0 0,3 0 8 0 0,-1 0 1 0 0,1 0-1 0 0,0-1 0 0 0,-1 1 0 0 0,1-1 1 0 0,0 0-1 0 0,-1-1 0 0 0,1 1 1 0 0,0-1-1 0 0,-1 0 0 0 0,1 0 0 0 0,-1 0 1 0 0,1-1-1 0 0,-1 0 0 0 0,5-2 0 0 0,5-3 105 0 0,-1 0 0 0 0,1-2-1 0 0,13-11 1 0 0,-18 14-138 0 0,-2 0 0 0 0,1-1 0 0 0,-1 0 0 0 0,0 0 0 0 0,-1-1 0 0 0,1 0 0 0 0,-1 0 0 0 0,-1-1 0 0 0,0 1 0 0 0,0-1 0 0 0,-1 0 0 0 0,0-1 1 0 0,0 1-1 0 0,-1-1 0 0 0,-1 0 0 0 0,1 1 0 0 0,-1-1 0 0 0,-1 0 0 0 0,0 0 0 0 0,-1-1 0 0 0,1 1 0 0 0,-2 0 0 0 0,-2-15 0 0 0,-1-4-1145 0 0,-13-47 1 0 0,13 65 591 0 0,1 1 0 0 0,-2-1 0 0 0,1 1 0 0 0,-2-1 0 0 0,1 2 0 0 0,-1-1 0 0 0,-10-11 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574 628 2303 0 0,'0'0'102'0'0,"1"1"-1"0"0,0 1-169 0 0,0 0 1 0 0,0 1-1 0 0,0-1 1 0 0,0 0-1 0 0,0 1 0 0 0,0 3 1 0 0,0-2 628 0 0,-1-1 0 0 0,0 0 0 0 0,0 0 0 0 0,0 1 0 0 0,0-1 0 0 0,-1 0 0 0 0,-1 6 0 0 0,0-3 629 0 0,0 1 1 0 0,-1-1 0 0 0,0-1-1 0 0,0 1 1 0 0,0 0 0 0 0,-6 7-1 0 0,9-13-1111 0 0,0 0 0 0 0,0 0-1 0 0,-1 1 1 0 0,1-1 0 0 0,0 0-1 0 0,0 1 1 0 0,0-1 0 0 0,-1 0-1 0 0,1 0 1 0 0,0 1 0 0 0,0-1-1 0 0,-1 0 1 0 0,1 0 0 0 0,0 0 0 0 0,0 0-1 0 0,-1 1 1 0 0,1-1 0 0 0,0 0-1 0 0,-1 0 1 0 0,1 0 0 0 0,0 0-1 0 0,-1 0 1 0 0,1 0 0 0 0,0 0-1 0 0,-1 0 1 0 0,1 0 0 0 0,0 0-1 0 0,-1 0 1 0 0,1 0 0 0 0,0 0-1 0 0,-1 0 1 0 0,1 0 0 0 0,0 0 0 0 0,-1 0-1 0 0,1 0 1 0 0,0 0 0 0 0,-1 0-1 0 0,1-1 1 0 0,0 1 0 0 0,-1 0-1 0 0,1 0 1 0 0,0 0 0 0 0,0-1-1 0 0,-1 1 1 0 0,1 0 0 0 0,0 0-1 0 0,0-1 1 0 0,0 1 0 0 0,-1 0-1 0 0,1-1 1 0 0,0 1 0 0 0,-1-2 58 0 0,0 1 0 0 0,0 0 1 0 0,1-1-1 0 0,-1 1 0 0 0,1 0 0 0 0,-1-1 0 0 0,1 1 1 0 0,-1-1-1 0 0,1-2 0 0 0,1-9 348 0 0,1-1-1 0 0,0 0 1 0 0,1 1 0 0 0,5-16-1 0 0,2-7-247 0 0,96-347 279 0 0,-96 351-750 0 0,-1 0-1 0 0,-1-1 1 0 0,5-61 0 0 0,-13 93 205 0 0,0 0 0 0 0,0 0 0 0 0,0 0 0 0 0,0 0 0 0 0,0 0 0 0 0,0-1 0 0 0,0 1 0 0 0,-1 0 0 0 0,1 0 0 0 0,0 0 0 0 0,-1 0-1 0 0,1 0 1 0 0,-1-1 0 0 0,1 2 8 0 0,-1-1 0 0 0,1 1 0 0 0,0 0 0 0 0,0 0 0 0 0,-1-1 0 0 0,1 1 0 0 0,0 0 0 0 0,-1 0 0 0 0,1 0 0 0 0,0-1 0 0 0,-1 1 0 0 0,1 0 0 0 0,0 0 0 0 0,-1 0 0 0 0,1 0 0 0 0,0 0 0 0 0,-1 0 0 0 0,1 0 0 0 0,0 0 0 0 0,-1 0 0 0 0,1 0 0 0 0,-1 0 0 0 0,1 0 0 0 0,0 0 0 0 0,-1 0 1 0 0,-2 1-33 0 0,1 0 0 0 0,0 0 0 0 0,0 0 1 0 0,0 0-1 0 0,0 1 0 0 0,0-1 1 0 0,0 0-1 0 0,1 1 0 0 0,-1 0 1 0 0,-3 3-1 0 0,-9 15-86 0 0,1 1 0 0 0,0 0 0 0 0,2 1 0 0 0,-18 45 0 0 0,18-40 135 0 0,-170 424 334 0 0,51-91 188 0 0,108-292-502 0 0,-4-1 0 0 0,-3-1 0 0 0,-37 62 0 0 0,53-105-408 0 0,-27 42 816 0 0,16-37-2214 0 0,-5-3-3445 0 0,11-13-908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0,'0'0'319'0'0,"2"2"-210"0"0,14 18 5829 0 0,28 28-1 0 0,-36-41-5471 0 0,0 0-1 0 0,1-1 0 0 0,0 0 0 0 0,0 0 0 0 0,1 0 0 0 0,16 6 0 0 0,-9-6-171 0 0,1-1 0 0 0,0 0 1 0 0,0-2-1 0 0,0 0 0 0 0,21 1 1 0 0,-2-3 147 0 0,59-5 0 0 0,-65 0-319 0 0,0-2 0 0 0,41-11 0 0 0,15-13-2670 0 0,-63 21 1532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 12463 0 0,'8'-5'1710'0'0,"-8"6"-1635"0"0,1-1 0 0 0,-1 0 0 0 0,1 0 0 0 0,-1 0 0 0 0,1 1 1 0 0,-1-1-1 0 0,1 0 0 0 0,-1 0 0 0 0,1 1 0 0 0,-1-1 0 0 0,1 1 1 0 0,-1-1-1 0 0,1 0 0 0 0,-1 1 0 0 0,0-1 0 0 0,1 1 0 0 0,-1-1 1 0 0,0 1-1 0 0,1-1 0 0 0,-1 1 0 0 0,0-1 0 0 0,0 1 0 0 0,1 0 1 0 0,0 18 813 0 0,-9 22-63 0 0,7-34-493 0 0,-21 68 664 0 0,-2-2 0 0 0,-39 79 0 0 0,55-133-903 0 0,-183 370 650 0 0,125-275-684 0 0,-105 135 1 0 0,161-236-140 0 0,-10 12-484 0 0,2 0 0 0 0,-18 33 0 0 0,36-57 377 0 0,-1 0-1 0 0,1-1 0 0 0,0 1 0 0 0,-1 0 1 0 0,1 0-1 0 0,-1-1 0 0 0,1 1 1 0 0,-1 0-1 0 0,0-1 0 0 0,1 1 1 0 0,-1 0-1 0 0,0-1 0 0 0,-1 1 1 0 0,0 1-323 0 0,0 0-1105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80 10591 0 0,'-9'-2'1104'0'0,"7"2"-1073"0"0,-1 0 0 0 0,1 0 0 0 0,-1 0 0 0 0,0 1 0 0 0,1-1 0 0 0,-1 1 0 0 0,1-1-1 0 0,-3 2 1 0 0,0 0 601 0 0,1 0 0 0 0,0 0 0 0 0,0 1 1 0 0,0 0-1 0 0,0-1 0 0 0,0 1 0 0 0,1 1 0 0 0,-1-1 0 0 0,-5 7 0 0 0,9-9-586 0 0,-1 0 1 0 0,1 0 0 0 0,-1 0-1 0 0,1 0 1 0 0,0 0-1 0 0,-1 0 1 0 0,1 0-1 0 0,0 0 1 0 0,0 0 0 0 0,0 0-1 0 0,0 0 1 0 0,-1 0-1 0 0,1 0 1 0 0,0 0-1 0 0,1 0 1 0 0,-1 0 0 0 0,0 0-1 0 0,0 0 1 0 0,0 0-1 0 0,1 0 1 0 0,-1 0-1 0 0,1 1 1 0 0,0 1 32 0 0,0-1 0 0 0,1 0 0 0 0,-1 1 1 0 0,0-1-1 0 0,1 0 0 0 0,2 3 0 0 0,-1-3 10 0 0,0 0 0 0 0,-1 0 1 0 0,1 0-1 0 0,0-1 0 0 0,0 1 0 0 0,0-1 0 0 0,0 0 0 0 0,0 0 1 0 0,1 0-1 0 0,-1 0 0 0 0,0 0 0 0 0,0-1 0 0 0,1 1 0 0 0,5-1 0 0 0,6 0 391 0 0,27-4 0 0 0,-39 4-440 0 0,214-41 1844 0 0,-3-16-1131 0 0,16-3-508 0 0,-204 54-1253 0 0,1 2 0 0 0,-1 1 0 0 0,1 1 0 0 0,37 2 0 0 0,-51 2-929 0 0,-2 1-57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 16439 0 0,'2'-11'1755'0'0,"-1"5"-1643"0"0,0 5 312 0 0,-4-2 384 0 0,3 3-769 0 0,0 0 1 0 0,0-1-1 0 0,0 1 1 0 0,0 0 0 0 0,0 0-1 0 0,0-1 1 0 0,0 1-1 0 0,0 0 1 0 0,0 0 0 0 0,-1 0-1 0 0,1-1 1 0 0,0 1-1 0 0,0 0 1 0 0,0 0 0 0 0,0 0-1 0 0,0 0 1 0 0,-1-1-1 0 0,1 1 1 0 0,0 0 0 0 0,0 0-1 0 0,0 0 1 0 0,-1 0-1 0 0,1 0 1 0 0,0 0-1 0 0,0 0 1 0 0,0-1 0 0 0,-1 1-1 0 0,1 0 1 0 0,-2 0-3 0 0,0 0 0 0 0,1 0-1 0 0,-1 0 1 0 0,0 0 0 0 0,0 0 0 0 0,1 0 0 0 0,-1 1 0 0 0,0-1-1 0 0,1 0 1 0 0,-1 1 0 0 0,0 0 0 0 0,1-1 0 0 0,-1 1 0 0 0,0 0 0 0 0,1 0-1 0 0,-1 0 1 0 0,1 0 0 0 0,0 0 0 0 0,-1 0 0 0 0,1 0 0 0 0,0 0 0 0 0,-2 3-1 0 0,-3 3 66 0 0,1 0-1 0 0,0 1 0 0 0,-6 10 0 0 0,4-5 13 0 0,-3 6-33 0 0,2 0-1 0 0,0 1 0 0 0,1 0 0 0 0,1 0 0 0 0,-4 22 0 0 0,5-18-145 0 0,-1 0 0 0 0,-1-1 0 0 0,-14 30-1 0 0,18-48-158 0 0,-5 8-1632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6447 0 0,'1'2'2726'0'0,"3"54"7060"0"0,-6 32-6157 0 0,2-86-3486 0 0,-1 9 124 0 0,0-1 0 0 0,-1 0-1 0 0,-1 0 1 0 0,1 0 0 0 0,-2-1-1 0 0,-7 17 1 0 0,-31 51 126 0 0,33-62-404 0 0,2-4-21 0 0,-1 0 0 0 0,1 0 0 0 0,-15 14 0 0 0,20-23-693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103 155 6911 0 0,'-12'14'974'0'0,"-17"17"0"0"0,23-25 826 0 0,-1 0-1 0 0,0 0 0 0 0,0-1 0 0 0,-14 7 0 0 0,20-11-1137 0 0,-1-1-48 0 0,2 0-556 0 0,0 0 1 0 0,-1 0-1 0 0,1 1 0 0 0,0-1 0 0 0,-1 0 0 0 0,1 0 0 0 0,0 0 0 0 0,-1 0 1 0 0,1 0-1 0 0,-1 0 0 0 0,1 0 0 0 0,0-1 0 0 0,-1 1 0 0 0,1 0 0 0 0,0 0 1 0 0,-1 0-1 0 0,1 0 0 0 0,0 0 0 0 0,0 0 0 0 0,-1-1 0 0 0,1 1 0 0 0,0 0 1 0 0,-1 0-1 0 0,1 0 0 0 0,0-1 0 0 0,0 1 0 0 0,-1 0 0 0 0,1-1 0 0 0,0 1 1 0 0,0 0-1 0 0,0 0 0 0 0,-1-1 0 0 0,1 1 0 0 0,0 0 0 0 0,0-1 0 0 0,0 0 1 0 0,0 0 10 0 0,0-1 1 0 0,0 1 0 0 0,0-1-1 0 0,0 1 1 0 0,0-1 0 0 0,0 1-1 0 0,0-1 1 0 0,1 1 0 0 0,0-3-1 0 0,1-1-31 0 0,0 0-1 0 0,1-1 1 0 0,-1 1-1 0 0,1 0 1 0 0,4-4-1 0 0,-5 6-22 0 0,18-22 44 0 0,43-40 0 0 0,-57 59-51 0 0,1 0 1 0 0,1 0-1 0 0,-1 1 0 0 0,1 0 1 0 0,-1 1-1 0 0,2 0 0 0 0,-1 0 0 0 0,0 0 1 0 0,1 1-1 0 0,-1 0 0 0 0,14-2 0 0 0,-19 5 50 0 0,1 0-1 0 0,-1 0 0 0 0,1 0 0 0 0,-1 0 0 0 0,1 1 0 0 0,-1-1 0 0 0,1 1 0 0 0,-1 0 0 0 0,6 2 0 0 0,-7-2 107 0 0,-1 0-49 0 0,2 1-68 0 0,-2-1-32 0 0,0 0 1 0 0,1 1 0 0 0,-1-1 0 0 0,0 0 0 0 0,0 1 0 0 0,0-1 0 0 0,0 1 0 0 0,0-1 0 0 0,-1 1 0 0 0,1-1-1 0 0,0 1 1 0 0,-1-1 0 0 0,1 4 0 0 0,0-2-9 0 0,0 0 0 0 0,0 0 0 0 0,-1 0 0 0 0,1 0 0 0 0,-1 0 0 0 0,0 1 0 0 0,0-1 0 0 0,0 0 0 0 0,0 0 0 0 0,-1 0 0 0 0,1 0 0 0 0,-1 0-1 0 0,1 0 1 0 0,-1 0 0 0 0,0 0 0 0 0,-1-1 0 0 0,1 1 0 0 0,-2 3 0 0 0,1-1-17 0 0,-9 11-57 0 0,5-8 56 0 0,5-7-69 0 0,10-18-520 0 0,3 1 517 0 0,0 1 0 0 0,2 1 0 0 0,-1-1 0 0 0,2 2 0 0 0,0 0 0 0 0,0 1 0 0 0,25-14 0 0 0,-38 25 87 0 0,0-1-1 0 0,0 1 0 0 0,0 0 1 0 0,0 0-1 0 0,0 0 0 0 0,0 0 1 0 0,1 0-1 0 0,-1 1 0 0 0,0-1 1 0 0,1 1-1 0 0,-1-1 0 0 0,0 1 1 0 0,1 0-1 0 0,-1 0 0 0 0,0 0 1 0 0,1 0-1 0 0,-1 0 1 0 0,0 1-1 0 0,1-1 0 0 0,2 1 1 0 0,-2 1 34 0 0,0-1 0 0 0,-1 1 1 0 0,1 0-1 0 0,0 0 1 0 0,-1 0-1 0 0,1 0 1 0 0,-1 0-1 0 0,0 1 0 0 0,1-1 1 0 0,-1 0-1 0 0,-1 1 1 0 0,1 0-1 0 0,0 0 0 0 0,1 3 1 0 0,0 1-1 0 0,0-1 0 0 0,0 1 1 0 0,-1 0-1 0 0,0 0 0 0 0,-1 0 1 0 0,1 0-1 0 0,-1 0 0 0 0,-1 0 0 0 0,1 0 1 0 0,-1 1-1 0 0,0-1 0 0 0,-1 0 1 0 0,-2 12-1 0 0,4-8 84 0 0,0-4-1435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5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89 159 5527 0 0,'0'0'423'0'0,"2"-1"-278"0"0,15-4 156 0 0,57-13 9344 0 0,-40 11-7104 0 0,36-13 1 0 0,79-39-339 0 0,-135 53-2241 0 0,0-1 0 0 0,23-16-1 0 0,-36 22-142 0 0,-5-3-227 0 0,2 2 342 0 0,0 1 0 0 0,0 0 1 0 0,-1 0-1 0 0,1 1 0 0 0,0-1 0 0 0,-1 0 0 0 0,1 1 0 0 0,-1 0 0 0 0,1-1 1 0 0,-1 1-1 0 0,1 0 0 0 0,0 0 0 0 0,-1 0 0 0 0,1 1 0 0 0,-1-1 1 0 0,-3 1-1 0 0,-6 2-87 0 0,1 1 0 0 0,-13 5 0 0 0,16-6 93 0 0,-33 13-5 0 0,1 1 0 0 0,0 2 1 0 0,2 2-1 0 0,0 2 0 0 0,-53 42 1 0 0,78-53 185 0 0,0-1 0 0 0,1 2 0 0 0,1 0 0 0 0,-15 21 1 0 0,21-27-29 0 0,1 1 0 0 0,0-1 0 0 0,0 0 0 0 0,1 1 0 0 0,0 0 0 0 0,0 0 0 0 0,1 0 0 0 0,0 0 0 0 0,0 1 0 0 0,1-1 0 0 0,-1 10 0 0 0,2-14-57 0 0,1 0 0 0 0,-1 0 1 0 0,1 0-1 0 0,0 0 0 0 0,0 0 0 0 0,0 0 0 0 0,0 0 0 0 0,1-1 1 0 0,-1 1-1 0 0,1 0 0 0 0,0-1 0 0 0,0 0 0 0 0,1 1 0 0 0,-1-1 1 0 0,1 0-1 0 0,-1 0 0 0 0,1 0 0 0 0,0 0 0 0 0,0-1 0 0 0,0 1 1 0 0,1-1-1 0 0,-1 0 0 0 0,1 0 0 0 0,4 2 0 0 0,1 0-25 0 0,0 0 0 0 0,0-1 0 0 0,0 0 0 0 0,0-1 0 0 0,1 0 0 0 0,-1 0 0 0 0,1-1 0 0 0,-1 0 0 0 0,11-1-1 0 0,2-1-829 0 0,0-1 0 0 0,0-1 1 0 0,40-11-1 0 0,-37 6-775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5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54 8751 0 0,'10'-10'424'0'0,"-4"4"-216"0"0,0 1 0 0 0,-1-1 0 0 0,11-20 10536 0 0,-21 27-10496 0 0,1 0 0 0 0,-1 0-1 0 0,1 1 1 0 0,0 0 0 0 0,-1 0-1 0 0,1 0 1 0 0,0 0 0 0 0,-6 5-1 0 0,-30 28 69 0 0,19-15-81 0 0,-2 1-161 0 0,2 1 1 0 0,0 1-1 0 0,-20 31 0 0 0,35-46-54 0 0,1 0-1 0 0,1 0 0 0 0,-1 0 0 0 0,-2 9 0 0 0,5-13-52 0 0,1-1-1 0 0,0 0 0 0 0,0 1 1 0 0,1-1-1 0 0,-1 1 1 0 0,1-1-1 0 0,-1 1 0 0 0,1-1 1 0 0,0 0-1 0 0,0 1 1 0 0,1-1-1 0 0,-1 1 0 0 0,2 4 1 0 0,-1-7-8 0 0,-1 1 1 0 0,1-1-1 0 0,0 0 0 0 0,0 1 1 0 0,0-1-1 0 0,0 0 0 0 0,0 0 1 0 0,0 0-1 0 0,0 0 0 0 0,0 0 1 0 0,1 0-1 0 0,-1 0 0 0 0,0 0 1 0 0,1 0-1 0 0,2 1 0 0 0,24 8-279 0 0,-19-8 239 0 0,-1 1 59 0 0,-1 1 0 0 0,1-1-1 0 0,-1 1 1 0 0,0 0 0 0 0,0 1 0 0 0,0 0 0 0 0,-1 0 0 0 0,9 8-1 0 0,-11-9 12 0 0,0 1-1 0 0,0-1 0 0 0,0 1 0 0 0,-1 0 0 0 0,1 0 0 0 0,-1 1 0 0 0,0-1 0 0 0,-1 1 0 0 0,1-1 0 0 0,-1 1 0 0 0,0 0 0 0 0,1 6 0 0 0,-1-1 85 0 0,0 0-1 0 0,-1 0 1 0 0,0 0 0 0 0,-1 0-1 0 0,0 0 1 0 0,-1 1 0 0 0,0-1-1 0 0,0 0 1 0 0,-1-1 0 0 0,-1 1-1 0 0,-3 11 1 0 0,3-16-34 0 0,0-1 0 0 0,-1 1 0 0 0,1-1-1 0 0,-1 0 1 0 0,0 1 0 0 0,0-2 0 0 0,-1 1 0 0 0,1 0 0 0 0,-1-1-1 0 0,0 0 1 0 0,0 0 0 0 0,-1 0 0 0 0,1-1 0 0 0,-1 0-1 0 0,1 0 1 0 0,-1 0 0 0 0,0-1 0 0 0,-1 0 0 0 0,1 0-1 0 0,0 0 1 0 0,-9 0 0 0 0,0 0 46 0 0,1 0-1 0 0,0-2 1 0 0,-1 1 0 0 0,1-2-1 0 0,0 0 1 0 0,-1-1 0 0 0,1 0-1 0 0,-23-7 1 0 0,33 8-182 0 0,-1-1-1 0 0,1 1 1 0 0,0-1 0 0 0,-1 1-1 0 0,1-1 1 0 0,0-1 0 0 0,0 1-1 0 0,0 0 1 0 0,1-1 0 0 0,-1 0-1 0 0,1 0 1 0 0,-1 0 0 0 0,-4-6-1 0 0,-1-6-1323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3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4607 0 0,'0'1'354'0'0,"-4"38"2247"0"0,4 58 10440 0 0,2-63-12082 0 0,0-21-531 0 0,0 0 0 0 0,0 0 0 0 0,2-1 0 0 0,-1 1 0 0 0,11 21 0 0 0,34 57 405 0 0,-35-68-653 0 0,-12-20-171 0 0,1-1 0 0 0,-1 0 0 0 0,0 1 1 0 0,0-1-1 0 0,0 1 0 0 0,0 0 0 0 0,0-1 0 0 0,-1 1 0 0 0,1 0 0 0 0,-1-1 0 0 0,1 1 0 0 0,-1 0 1 0 0,0 0-1 0 0,0-1 0 0 0,-1 1 0 0 0,1 0 0 0 0,-1 0 0 0 0,1-1 0 0 0,-1 1 0 0 0,0 0 0 0 0,0-1 1 0 0,0 1-1 0 0,0-1 0 0 0,0 1 0 0 0,0-1 0 0 0,-1 0 0 0 0,1 1 0 0 0,-1-1 0 0 0,0 0 0 0 0,0 0 1 0 0,0 0-1 0 0,0 0 0 0 0,0-1 0 0 0,0 1 0 0 0,-4 2 0 0 0,-13 6 18 0 0,-2 0 0 0 0,1-1 1 0 0,-41 11-1 0 0,17-6-8 0 0,-61 19-470 0 0,11-5-2964 0 0,62-17 1569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358 190 7687 0 0,'0'0'903'0'0,"1"1"-456"0"0,16 8 8755 0 0,-8-14-8159 0 0,-6 3-947 0 0,-1-1 0 0 0,0 0 0 0 0,-1 0 0 0 0,1 0 0 0 0,0 0 0 0 0,-1 0-1 0 0,1 0 1 0 0,-1 0 0 0 0,0-1 0 0 0,0 1 0 0 0,-1-1 0 0 0,2-2 0 0 0,-1-10 161 0 0,1-22-1 0 0,-1 14-243 0 0,-1 22-15 0 0,1-5 4 0 0,-1 0 0 0 0,0-1 0 0 0,0 1 0 0 0,-3-14 0 0 0,3 20-4 0 0,-1 0 0 0 0,1 0 0 0 0,0 0 0 0 0,0 0 0 0 0,-1 0-1 0 0,1 0 1 0 0,-1 0 0 0 0,1 0 0 0 0,-1 0 0 0 0,1 0 0 0 0,-1 0 0 0 0,1 0 0 0 0,-1 1 0 0 0,0-1 0 0 0,1 0 0 0 0,-1 0 0 0 0,0 1 0 0 0,0-1 0 0 0,0 1 0 0 0,0-1-1 0 0,1 0 1 0 0,-1 1 0 0 0,0 0 0 0 0,0-1 0 0 0,0 1 0 0 0,0-1 0 0 0,0 1 0 0 0,0 0 0 0 0,0 0 0 0 0,0 0 0 0 0,0 0 0 0 0,0 0 0 0 0,0 0 0 0 0,0 0 0 0 0,-1 0-1 0 0,1 0 1 0 0,0 0 0 0 0,0 0 0 0 0,0 1 0 0 0,0-1 0 0 0,0 0 0 0 0,1 1 0 0 0,-1-1 0 0 0,-1 1 0 0 0,-13 5-19 0 0,1 1 0 0 0,-1 1 0 0 0,2 0 0 0 0,-1 1 0 0 0,1 0 0 0 0,-20 19-1 0 0,-62 76-163 0 0,39-41 139 0 0,40-45 46 0 0,-33 36 0 0 0,43-47 0 0 0,1 1 0 0 0,0-1 0 0 0,0 1 0 0 0,1 0 0 0 0,-6 15 0 0 0,8-16 11 0 0,3-6 1 0 0,0-1 1 0 0,0 1-1 0 0,0-1 1 0 0,0 0-1 0 0,0 0 1 0 0,0 1-1 0 0,0-1 1 0 0,0 0-1 0 0,0 0 1 0 0,0 0-1 0 0,1 0 1 0 0,-2 0-12 0 0,14-2 128 0 0,-1 0 1 0 0,0-1-1 0 0,0 0 1 0 0,0-1 0 0 0,-1 0-1 0 0,23-12 1 0 0,-21 10 9 0 0,78-39 641 0 0,-18 7-145 0 0,-17 8 57 0 0,-55 29-495 0 0,-3 2-144 0 0,-23 18 14 0 0,17-14-49 0 0,1 0 0 0 0,-1 0 0 0 0,-4 6 0 0 0,6-4-18 0 0,4-7 0 0 0,1 1 0 0 0,0-1 0 0 0,-1 0 0 0 0,1 1 0 0 0,0-1 0 0 0,-1 0 0 0 0,1 1 0 0 0,0-1 0 0 0,0 1 0 0 0,-1-1 0 0 0,1 0 0 0 0,0 1 0 0 0,0-1 0 0 0,0 1 0 0 0,-1-1 0 0 0,1 1 0 0 0,0-1 0 0 0,0 1 0 0 0,0-1 0 0 0,0 1 0 0 0,0-1 0 0 0,0 1 0 0 0,0-1 0 0 0,0 0 0 0 0,0 1 0 0 0,1 0 0 0 0,1 12 0 0 0,-6 60-60 0 0,4-72-111 0 0,0 0-1 0 0,0 1 1 0 0,0-1 0 0 0,0 0-1 0 0,0 1 1 0 0,0-1 0 0 0,0 0-1 0 0,1 1 1 0 0,-1-1 0 0 0,0 0-1 0 0,1 1 1 0 0,-1-1 0 0 0,1 0-1 0 0,-1 0 1 0 0,1 0 0 0 0,0 1-1 0 0,-1-1 1 0 0,1 0 0 0 0,0 0-1 0 0,0 0 1 0 0,0 0-1 0 0,0 0 1 0 0,0 0 0 0 0,0-1-1 0 0,0 1 1 0 0,0 0 0 0 0,0 0-1 0 0,0-1 1 0 0,0 1 0 0 0,1 0-1 0 0,-1-1 1 0 0,0 1 0 0 0,0-1-1 0 0,1 0 1 0 0,-1 0 0 0 0,0 1-1 0 0,1-1 1 0 0,1 0 0 0 0,19 0-1752 0 0,-1-4-12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8751 0 0,'0'0'2675'0'0,"-4"8"1325"0"0,-210 396 4245 0 0,17-67-8598 0 0,147-246-1808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32 396 11055 0 0,'0'0'506'0'0,"-13"-9"188"0"0,7 5-592 0 0,5 3 56 0 0,0 0-1 0 0,0 0 1 0 0,0 0 0 0 0,0 0 0 0 0,0-1 0 0 0,0 1 0 0 0,0 0 0 0 0,0 0-1 0 0,1-1 1 0 0,-1 1 0 0 0,0-1 0 0 0,1 1 0 0 0,0-1 0 0 0,-1 1 0 0 0,1-1 0 0 0,0 1-1 0 0,-1-1 1 0 0,1 1 0 0 0,0-1 0 0 0,0 1 0 0 0,0-1 0 0 0,0 1 0 0 0,1-1-1 0 0,-1 1 1 0 0,0-1 0 0 0,1 1 0 0 0,-1-1 0 0 0,1-1 0 0 0,2-4 215 0 0,0 0 0 0 0,1 0 0 0 0,-1 0 1 0 0,6-6-1 0 0,-9 12-372 0 0,18-22 551 0 0,1-1 1 0 0,1 2 0 0 0,1 1-1 0 0,27-22 1 0 0,-39 35-479 0 0,22-19 65 0 0,0 2 0 0 0,49-30 0 0 0,-69 48-73 0 0,1 0 0 0 0,1 1 0 0 0,-1 0 0 0 0,1 1 0 0 0,0 1 0 0 0,0 0 0 0 0,0 1 0 0 0,0 0 0 0 0,1 1 0 0 0,26-1 0 0 0,-37 3-28 0 0,0 0 0 0 0,0 0 0 0 0,0 1 0 0 0,0-1 0 0 0,0 1 0 0 0,0 0 0 0 0,0-1 0 0 0,0 2 0 0 0,-1-1 0 0 0,1 0 0 0 0,0 0 0 0 0,-1 1 0 0 0,1-1 0 0 0,-1 1 0 0 0,1 0 0 0 0,-1 0 0 0 0,0 0 0 0 0,1 0 0 0 0,-1 0 0 0 0,0 1 0 0 0,0-1 1 0 0,-1 1-1 0 0,1-1 0 0 0,-1 1 0 0 0,1-1 0 0 0,-1 1 0 0 0,0 0 0 0 0,0 0 0 0 0,0 0 0 0 0,0 0 0 0 0,0 0 0 0 0,-1 0 0 0 0,1 0 0 0 0,-1 0 0 0 0,0 0 0 0 0,0 0 0 0 0,0 0 0 0 0,0 0 0 0 0,-2 6 0 0 0,-1 4-21 0 0,0 1 1 0 0,-1 0-1 0 0,0-1 0 0 0,-2 0 0 0 0,1 0 1 0 0,-2-1-1 0 0,1 0 0 0 0,-2 0 1 0 0,1 0-1 0 0,-2-1 0 0 0,0 0 0 0 0,-14 14 1 0 0,-1-2 22 0 0,-1-1 1 0 0,-2-1 0 0 0,0-1-1 0 0,-31 17 1 0 0,39-26-78 0 0,0-1 0 0 0,0-1 0 0 0,-23 7-1 0 0,33-13-280 0 0,-1 0 0 0 0,0-1 0 0 0,1 0-1 0 0,-1-1 1 0 0,0 0 0 0 0,0 0-1 0 0,0-1 1 0 0,-17-2 0 0 0,25 2-658 0 0,6-11-2212 0 0,-1 5 2521 0 0,16-22-1501 0 0,8 0-8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9215 0 0,'1'2'707'0'0,"1"1"-499"0"0,0 1-1 0 0,0 0 1 0 0,0 0-1 0 0,0 0 1 0 0,-1 0-1 0 0,1 0 0 0 0,-1 0 1 0 0,0 0-1 0 0,-1 1 1 0 0,1-1-1 0 0,-1 0 1 0 0,1 0-1 0 0,-1 1 1 0 0,-1-1-1 0 0,0 5 1 0 0,-1 10 2666 0 0,-10 37 0 0 0,11-54-2818 0 0,-9 32 491 0 0,-2 0 1 0 0,-1-1-1 0 0,-2 0 1 0 0,-36 58-1 0 0,-125 218 1036 0 0,80-134-1006 0 0,81-149-1054 0 0,1 0-1488 0 0,-2 1-1 0 0,-23 28 1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8751 0 0,'2'-13'292'0'0,"0"-1"0"0"0,1 0 0 0 0,0 1 0 0 0,1 0-1 0 0,0 0 1 0 0,11-20 0 0 0,-10 24 1150 0 0,0 0 0 0 0,14-16 1 0 0,-4 9-588 0 0,1 0 0 0 0,0 2 0 0 0,34-25 0 0 0,60-25 475 0 0,-97 57-1052 0 0,-1 2-1 0 0,1 0 1 0 0,1 1-1 0 0,-1 0 0 0 0,0 1 1 0 0,1 0-1 0 0,0 1 1 0 0,0 1-1 0 0,16-1 1 0 0,-22 2-192 0 0,-1 1 1 0 0,0-1-1 0 0,0 1 1 0 0,0 1-1 0 0,0-1 1 0 0,0 1-1 0 0,0 0 0 0 0,-1 1 1 0 0,1-1-1 0 0,0 1 1 0 0,-1 1-1 0 0,0-1 1 0 0,0 1-1 0 0,0 0 1 0 0,0 0-1 0 0,-1 1 1 0 0,0 0-1 0 0,0 0 1 0 0,5 6-1 0 0,-7-7-48 0 0,0 0-1 0 0,-1 0 1 0 0,0 0 0 0 0,1 0-1 0 0,-2 1 1 0 0,1-1 0 0 0,0 0-1 0 0,-1 1 1 0 0,0-1 0 0 0,0 1-1 0 0,0-1 1 0 0,-1 1-1 0 0,1 0 1 0 0,-2 6 0 0 0,1-4 7 0 0,-1 0 1 0 0,-1 0-1 0 0,0-1 1 0 0,1 1-1 0 0,-2-1 1 0 0,1 0-1 0 0,-1 1 0 0 0,0-1 1 0 0,-4 6-1 0 0,-3 1 46 0 0,0 0-1 0 0,0 0 0 0 0,-1-1 0 0 0,-1 0 1 0 0,0-1-1 0 0,0 0 0 0 0,-21 12 0 0 0,-4 0-188 0 0,-1-1 0 0 0,0-2-1 0 0,-2-2 1 0 0,0-2 0 0 0,-1-1-1 0 0,0-3 1 0 0,-51 10 0 0 0,88-21-100 0 0,-1 0 1 0 0,0-1 0 0 0,0 1-1 0 0,1-1 1 0 0,-1 0 0 0 0,0 0-1 0 0,0-1 1 0 0,0 1 0 0 0,1-1-1 0 0,-6-1 1 0 0,10 1 41 0 0,0 0 1 0 0,0 1-1 0 0,0-1 0 0 0,0 0 1 0 0,0 1-1 0 0,0-1 0 0 0,0 0 1 0 0,0 0-1 0 0,0 1 0 0 0,1-1 1 0 0,-1 0-1 0 0,0 1 0 0 0,0-1 1 0 0,1 0-1 0 0,-1 1 0 0 0,0-1 1 0 0,1 0-1 0 0,-1 1 37 0 0,11-16-1384 0 0</inkml:trace>
  <inkml:trace contextRef="#ctx0" brushRef="#br0" timeOffset="1">800 458 13039 0 0,'0'0'598'0'0,"-2"1"-10"0"0,-35 33 1680 0 0,37-33-2001 0 0,0-1 1 0 0,-1 0 0 0 0,1 1-1 0 0,-1-1 1 0 0,1 0 0 0 0,-1 1-1 0 0,1-1 1 0 0,-1 0 0 0 0,1 0 0 0 0,-1 0-1 0 0,1 1 1 0 0,-1-1 0 0 0,1 0-1 0 0,-1 0 1 0 0,1 0 0 0 0,-1 0-1 0 0,0 0 1 0 0,0-1-127 0 0,-1-1 0 0 0,1 1 0 0 0,0-1 0 0 0,0 0 1 0 0,0 1-1 0 0,0-1 0 0 0,1 0 0 0 0,-1 0 0 0 0,0 1 0 0 0,1-1 0 0 0,-1 0 0 0 0,1 0 0 0 0,-1 0 0 0 0,1-2 0 0 0,0-2 17 0 0,0 1 0 0 0,0 0 0 0 0,1 0 0 0 0,-1 0 0 0 0,3-6 0 0 0,1-4 70 0 0,1 0 0 0 0,12-24 0 0 0,-5 14-145 0 0,1 1-1 0 0,1 0 0 0 0,2 1 1 0 0,28-35-1 0 0,-30 43-81 0 0,137-144-730 0 0,-146 154 187 0 0,1 0 0 0 0,0 1 0 0 0,10-7 0 0 0,-14 9 242 0 0,1 1-1 0 0,-1 0 0 0 0,0 0 1 0 0,0 0-1 0 0,1 1 1 0 0,-1-1-1 0 0,1 0 0 0 0,-1 1 1 0 0,1-1-1 0 0,-1 1 0 0 0,0 0 1 0 0,1 0-1 0 0,-1 0 1 0 0,5 1-1 0 0,3 2-1358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0,'0'0'4448'0'0,"0"10"408"0"0,4 3-4456 0 0,1-2-400 0 0,2 0-96 0 0,2-1-2848 0 0,2 3-576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 7367 0 0,'0'0'568'0'0,"1"-1"-373"0"0,31-16 14526 0 0,-49 14-14022 0 0,9 6-670 0 0,0 0-1 0 0,0 1 1 0 0,0 0 0 0 0,1 0 0 0 0,-1 1 0 0 0,1 0 0 0 0,-11 10-1 0 0,-2 1-23 0 0,1 2-1 0 0,-28 31 1 0 0,40-40-5 0 0,0 1-1 0 0,0-1 1 0 0,1 1 0 0 0,0 0-1 0 0,1 0 1 0 0,0 1 0 0 0,1 0-1 0 0,-5 15 1 0 0,9-24 5 0 0,0 1-1 0 0,-1 0 1 0 0,1-1-1 0 0,0 1 1 0 0,1 0 0 0 0,-1 0-1 0 0,0-1 1 0 0,1 1-1 0 0,-1-1 1 0 0,1 1-1 0 0,0 0 1 0 0,0-1 0 0 0,0 1-1 0 0,0-1 1 0 0,0 1-1 0 0,1-1 1 0 0,-1 0-1 0 0,1 0 1 0 0,0 0 0 0 0,2 3-1 0 0,-1-2 3 0 0,-1 0 0 0 0,1 0 0 0 0,1-1 0 0 0,-1 1-1 0 0,0-1 1 0 0,1 0 0 0 0,-1 0 0 0 0,1 0 0 0 0,-1 0 0 0 0,1-1 0 0 0,0 1-1 0 0,0-1 1 0 0,4 1 0 0 0,0-2-5 0 0,0 0 0 0 0,0 0 1 0 0,-1 0-1 0 0,1-1 0 0 0,0 0 0 0 0,0-1 0 0 0,0 0 0 0 0,-1 0 0 0 0,1 0 0 0 0,-1-1 1 0 0,0 0-1 0 0,1-1 0 0 0,-1 0 0 0 0,-1 0 0 0 0,1 0 0 0 0,-1-1 0 0 0,0 0 1 0 0,0 0-1 0 0,0 0 0 0 0,0-1 0 0 0,-1 0 0 0 0,0 0 0 0 0,0 0 0 0 0,-1-1 0 0 0,0 0 1 0 0,0 0-1 0 0,0 0 0 0 0,-1 0 0 0 0,4-12 0 0 0,-6 14-21 0 0,0-1 1 0 0,-1 1-1 0 0,1 0 0 0 0,-1 0 1 0 0,0 0-1 0 0,0-1 0 0 0,-1 1 0 0 0,0 0 1 0 0,0 0-1 0 0,-2-7 0 0 0,-1-1-427 0 0,-2 0 0 0 0,-9-18 0 0 0,-7-13-4616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14599 0 0,'0'0'1320'0'0,"-2"1"-1082"0"0,1 3-109 0 0,-1-1 0 0 0,1 1 0 0 0,0 0 0 0 0,0-1 1 0 0,0 1-1 0 0,1 0 0 0 0,-1 0 0 0 0,1-1 1 0 0,0 1-1 0 0,0 0 0 0 0,0 0 0 0 0,0 0 0 0 0,1-1 1 0 0,-1 1-1 0 0,1 0 0 0 0,2 5 0 0 0,0 1 260 0 0,0 0 0 0 0,1-1 0 0 0,0 1 0 0 0,1-1 0 0 0,6 11 0 0 0,0-6 18 0 0,0 0 1 0 0,1-1-1 0 0,0 0 0 0 0,1-1 0 0 0,1 0 1 0 0,0-1-1 0 0,30 18 0 0 0,117 52 1201 0 0,-128-67-1414 0 0,6 1-92 0 0,-25-10-61 0 0,0 1 0 0 0,17 9 0 0 0,9 2-67 0 0,-38-16-172 0 0,-12 2-6259 0 0,0-1-747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9671 0 0,'0'0'748'0'0,"-1"2"-268"0"0,-49 67 6375 0 0,-7-1-3573 0 0,-61 61-1231 0 0,102-112-1716 0 0,-21 18-314 0 0,-1-1 1 0 0,-1-2 0 0 0,-1-2-1 0 0,-58 32 1 0 0,97-61-340 0 0,3-2-300 0 0,0 1 333 0 0,0-1 0 0 0,0 1 0 0 0,0-1 1 0 0,0 0-1 0 0,0 0 0 0 0,-1 0 0 0 0,4-2 0 0 0,4-2-645 0 0,12-3-792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147 344 11055 0 0,'-1'2'8452'0'0,"-6"11"-7120"0"0,0 0-1 0 0,2 0 1 0 0,-8 23 0 0 0,1-1-786 0 0,-14 29-3 0 0,-24 72-166 0 0,33-92-365 0 0,9-26-3738 0 0</inkml:trace>
  <inkml:trace contextRef="#ctx0" brushRef="#br0" timeOffset="1">476 24 19063 0 0,'0'0'840'0'0,"-2"-10"184"0"0,0 1-824 0 0,-4 4 128 0 0,-4 5-168 0 0,2 2 0 0 0,-1 1-584 0 0,1 2-120 0 0,1 0-32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125 197 11167 0 0,'-2'0'514'0'0,"-3"2"-260"0"0,-2 0-152 0 0,0 0 0 0 0,0 1-1 0 0,0 0 1 0 0,0 1 0 0 0,-10 6 0 0 0,10-4 547 0 0,-1 0 1 0 0,1 0-1 0 0,1 0 0 0 0,-1 1 1 0 0,1 0-1 0 0,1 0 0 0 0,-1 1 1 0 0,-5 11-1 0 0,10-17-562 0 0,0 0 1 0 0,1 0-1 0 0,0 0 0 0 0,0 0 1 0 0,-1 0-1 0 0,1 0 0 0 0,0 0 1 0 0,1 0-1 0 0,-1 0 0 0 0,0 0 1 0 0,1 0-1 0 0,-1 0 1 0 0,1 0-1 0 0,-1 0 0 0 0,2 2 1 0 0,3 20 598 0 0,-5-30-671 0 0,1 0 1 0 0,0 0 0 0 0,0 1-1 0 0,1-1 1 0 0,-1 0 0 0 0,1 1-1 0 0,0 0 1 0 0,1-1 0 0 0,-1 1-1 0 0,1 0 1 0 0,0 0 0 0 0,1 0-1 0 0,-1 0 1 0 0,5-4-1 0 0,8-8-6 0 0,1 1-1 0 0,22-18 1 0 0,-24 21-2 0 0,-5 6 52 0 0,-1-1 0 0 0,1 2 0 0 0,1-1 1 0 0,-1 1-1 0 0,1 1 0 0 0,0 0 0 0 0,0 0 1 0 0,1 1-1 0 0,-1 1 0 0 0,1 0 0 0 0,0 0 1 0 0,0 1-1 0 0,0 1 0 0 0,0 0 0 0 0,0 1 1 0 0,0 0-1 0 0,13 2 0 0 0,-21-2 32 0 0,-1 1-1 0 0,0 0 1 0 0,0 0-1 0 0,1 0 1 0 0,-1 0-1 0 0,0 1 1 0 0,0-1 0 0 0,0 1-1 0 0,0 0 1 0 0,3 3-1 0 0,-4-4-46 0 0,-1 1 1 0 0,1-1-1 0 0,-1 0 0 0 0,0 1 0 0 0,1 0 1 0 0,-1-1-1 0 0,0 1 0 0 0,0-1 0 0 0,0 1 0 0 0,0 0 1 0 0,0 0-1 0 0,-1 0 0 0 0,1 0 0 0 0,-1-1 1 0 0,1 1-1 0 0,-1 0 0 0 0,1 4 0 0 0,-2-1-16 0 0,0 0-1 0 0,-1 0 1 0 0,1 0-1 0 0,-1-1 1 0 0,0 1-1 0 0,-1 0 1 0 0,1-1 0 0 0,-1 0-1 0 0,1 1 1 0 0,-2-1-1 0 0,-3 5 1 0 0,5-6-25 0 0,-3 3-2 0 0,0 0 0 0 0,0 0 0 0 0,0-1 0 0 0,-1 1 1 0 0,0-1-1 0 0,0 0 0 0 0,0-1 0 0 0,-13 8 0 0 0,11-9-13 0 0,1 0-55 0 0,5-2-33 0 0,2-2 88 0 0,-1 1 0 0 0,0-1-1 0 0,1 1 1 0 0,-1-1 0 0 0,0 1-1 0 0,1-1 1 0 0,-1 0 0 0 0,1 1-1 0 0,-1-1 1 0 0,1 0 0 0 0,-1 1-1 0 0,1-1 1 0 0,-1 0-1 0 0,1 0 1 0 0,0 1 0 0 0,-1-1-1 0 0,1 0 1 0 0,0 0 0 0 0,0 0-1 0 0,0 0 1 0 0,0 1 0 0 0,-1-1-1 0 0,1 0 1 0 0,0 0 0 0 0,0 0-1 0 0,1 0 1 0 0,-1 1-1 0 0,0-1 1 0 0,0 0 0 0 0,0 0-1 0 0,0 0 1 0 0,1 0 0 0 0,-1 1-1 0 0,0-1 1 0 0,1 0 0 0 0,-1 0-1 0 0,1 1 1 0 0,-1-1 0 0 0,1 0-1 0 0,3-6-2 0 0,0 1 1 0 0,1 0-1 0 0,6-8 0 0 0,-8 11 7 0 0,29-30-19 0 0,54-43 0 0 0,-46 41 21 0 0,-23 21 97 0 0,0 1-1 0 0,30-17 1 0 0,-38 25-50 0 0,0 0 0 0 0,0 1 0 0 0,0 0 0 0 0,0 1 0 0 0,1 0 0 0 0,0 0 0 0 0,18-2 0 0 0,-25 5-21 0 0,0 0 0 0 0,-1 0 1 0 0,1 0-1 0 0,0 0 0 0 0,0 0 0 0 0,-1 1 0 0 0,1-1 1 0 0,0 1-1 0 0,-1 0 0 0 0,1 0 0 0 0,-1 0 0 0 0,1 0 0 0 0,-1 0 1 0 0,1 1-1 0 0,-1-1 0 0 0,0 1 0 0 0,1-1 0 0 0,-1 1 0 0 0,0 0 1 0 0,0 0-1 0 0,0 0 0 0 0,-1 0 0 0 0,1 0 0 0 0,0 0 0 0 0,-1 1 1 0 0,0-1-1 0 0,1 1 0 0 0,-1-1 0 0 0,2 5 0 0 0,-1 0 17 0 0,-1-1-1 0 0,1 0 0 0 0,-1 1 0 0 0,0-1 1 0 0,-1 1-1 0 0,0 0 0 0 0,0-1 0 0 0,0 1 0 0 0,0-1 1 0 0,-1 1-1 0 0,-3 8 0 0 0,-2 9 84 0 0,-1 0 0 0 0,-1-1 0 0 0,-2 0 0 0 0,-20 38 0 0 0,-18 16-209 0 0,44-70 34 0 0,-1 3-3354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30 4607 0 0,'0'0'14015'0'0,"-4"-16"-12552"0"0,1 11-1329 0 0,3 4-130 0 0,-1 0 0 0 0,1 1 0 0 0,-1-1-1 0 0,1 1 1 0 0,-1-1 0 0 0,1 0 0 0 0,-1 1 0 0 0,0 0 0 0 0,1-1-1 0 0,-1 1 1 0 0,0-1 0 0 0,1 1 0 0 0,-1 0 0 0 0,0-1-1 0 0,0 1 1 0 0,1 0 0 0 0,-1 0 0 0 0,0 0 0 0 0,0 0-1 0 0,1-1 1 0 0,-1 1 0 0 0,0 0 0 0 0,0 0 0 0 0,0 0 0 0 0,1 1-1 0 0,-1-1 1 0 0,0 0 0 0 0,-1 0 0 0 0,0 1 15 0 0,-4 0-8 0 0,0 0 1 0 0,0 1-1 0 0,0-1 1 0 0,0 1-1 0 0,0 1 1 0 0,0-1-1 0 0,-10 7 1 0 0,-37 27 94 0 0,43-28-88 0 0,-18 13 61 0 0,1 1 0 0 0,-40 42 0 0 0,63-59-63 0 0,0-1 0 0 0,0 1 0 0 0,1 0 0 0 0,0 0 0 0 0,0 0 0 0 0,0 1 0 0 0,1-1 0 0 0,-4 10 0 0 0,7-5 39 0 0,0-9-52 0 0,0 0 1 0 0,0 0-1 0 0,1 0 1 0 0,-1 0 0 0 0,0 0-1 0 0,0 0 1 0 0,1 0 0 0 0,-1-1-1 0 0,1 1 1 0 0,-1 0-1 0 0,1-1 1 0 0,-1 1 0 0 0,1-1-1 0 0,-1 0 1 0 0,1 1 0 0 0,-1-1-1 0 0,1 0 1 0 0,-1 0 0 0 0,1 0-1 0 0,2 0 1 0 0,4-1-6 0 0,0 1 0 0 0,14-4 0 0 0,-4-1 2 0 0,-1-1 1 0 0,0-1-1 0 0,24-13 0 0 0,43-17-11 0 0,-83 37 11 0 0,-1 0 1 0 0,0 0 0 0 0,0-1 0 0 0,1 1-1 0 0,-1 0 1 0 0,0 0 0 0 0,0 0 0 0 0,1 0-1 0 0,-1 0 1 0 0,0 0 0 0 0,0 0 0 0 0,1 0-1 0 0,-1 0 1 0 0,0 0 0 0 0,0 0 0 0 0,1 0-1 0 0,-1 0 1 0 0,0 0 0 0 0,0 0 0 0 0,1 0 0 0 0,-1 0-1 0 0,0 0 1 0 0,1 0 0 0 0,-1 0 0 0 0,0 0-1 0 0,0 0 1 0 0,0 0 0 0 0,1 1 0 0 0,-1-1-1 0 0,0 0 1 0 0,0 0 0 0 0,1 0 0 0 0,-1 0-1 0 0,0 1 1 0 0,0-1 0 0 0,0 0 0 0 0,0 0-1 0 0,1 1 1 0 0,-1-1 0 0 0,0 0 0 0 0,0 0 0 0 0,0 0-1 0 0,0 1 1 0 0,0-1 0 0 0,0 0 0 0 0,0 1-1 0 0,0-1 1 0 0,0 0 0 0 0,1 0 0 0 0,-1 1-1 0 0,-2 11 126 0 0,2-12-110 0 0,-10 28 358 0 0,7-23-235 0 0,1 0 1 0 0,0 0-1 0 0,1 0 1 0 0,-1 0 0 0 0,1 0-1 0 0,0 0 1 0 0,0 8-1 0 0,1-12-152 0 0,-1 0-1 0 0,1-1 1 0 0,0 1-1 0 0,0-1 1 0 0,0 1-1 0 0,0 0 0 0 0,0-1 1 0 0,0 1-1 0 0,0-1 1 0 0,1 1-1 0 0,-1 0 1 0 0,0-1-1 0 0,0 1 1 0 0,0-1-1 0 0,0 1 1 0 0,1-1-1 0 0,-1 1 1 0 0,0 0-1 0 0,1-1 1 0 0,-1 1-1 0 0,0-1 1 0 0,1 1-1 0 0,-1-1 0 0 0,1 0 1 0 0,-1 1-1 0 0,1-1 1 0 0,-1 1-1 0 0,1-1 1 0 0,-1 0-1 0 0,1 1 1 0 0,-1-1-1 0 0,1 0 1 0 0,-1 0-1 0 0,1 0 1 0 0,-1 1-1 0 0,1-1 1 0 0,0 0-1 0 0,-1 0 1 0 0,1 0-1 0 0,-1 0 0 0 0,1 0 1 0 0,0 0-1 0 0,-1 0 1 0 0,1 0-1 0 0,-1 0 1 0 0,1 0-1 0 0,0 0 1 0 0,-1 0-1 0 0,1-1 1 0 0,-1 1-1 0 0,1 0 1 0 0,0-1-1 0 0,1 1-13 0 0,14-3-768 0 0,-1-1-1 0 0,1 0 0 0 0,-1-2 1 0 0,19-8-1 0 0,28-16-5535 0 0,-61 29 6127 0 0,34-18-4783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389 136 11111 0 0,'73'-110'1360'0'0,"-62"100"-825"0"0,-3 1 1076 0 0,-3 3 3010 0 0,-9 30-2412 0 0,-7 6-1234 0 0,0 0-1 0 0,-32 55 1 0 0,13-28-499 0 0,-42 87-138 0 0,-40 82 140 0 0,89-175-722 0 0,-2-2-1 0 0,-2 0 1 0 0,-2-2-1 0 0,-36 43 0 0 0,53-73-818 0 0,11-14 676 0 0,-1 0 0 0 0,0-1-1 0 0,0 1 1 0 0,0 0 0 0 0,0-1 0 0 0,0 0 0 0 0,-1 1 0 0 0,-3 2 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 16759 0 0,'-9'1'325'0'0,"1"0"0"0"0,-1 0-1 0 0,1 1 1 0 0,-11 3 0 0 0,15-3-235 0 0,0-1 0 0 0,1 1 0 0 0,-1-1 0 0 0,1 1 1 0 0,0 1-1 0 0,-1-1 0 0 0,1 0 0 0 0,0 1 0 0 0,0-1 0 0 0,1 1 0 0 0,-5 5 1 0 0,6-7 387 0 0,12 6 548 0 0,-5-4-813 0 0,0-1 0 0 0,0 0 1 0 0,0 0-1 0 0,0 0 0 0 0,0-1 1 0 0,0 0-1 0 0,12 0 0 0 0,45-2 754 0 0,-62 0-938 0 0,269-40 2067 0 0,-4 0-1557 0 0,-253 40-1002 0 0,45-1 1248 0 0,-30 5-3020 0 0,-25-2 1051 0 0,0 0 0 0 0,1 0 1 0 0,-1 0-1 0 0,0 0 0 0 0,4 3 0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0 844 19983 0 0,'0'0'1811'0'0,"2"1"-1490"0"0,16 1 246 0 0,0-1 1 0 0,0 0-1 0 0,0-2 0 0 0,-1 0 0 0 0,1 0 1 0 0,26-7-1 0 0,-5-2 379 0 0,69-27 0 0 0,-100 34-914 0 0,2 0 1 0 0,0-2 0 0 0,-1 1 0 0 0,0-1 0 0 0,0 0 1 0 0,0-1-1 0 0,9-8 0 0 0,-16 13-141 0 0,-36 12-413 0 0,0 1 278 0 0,1 2 1 0 0,-35 19 0 0 0,23-10 150 0 0,27-14 89 0 0,0 0 0 0 0,1 2 0 0 0,-18 13 0 0 0,30-21 3 0 0,1 1 0 0 0,0 0 0 0 0,-1 0 0 0 0,2 0 0 0 0,-1 0 1 0 0,0 0-1 0 0,1 1 0 0 0,0 0 0 0 0,0 0 0 0 0,0 0 0 0 0,1 0 0 0 0,-1 0 0 0 0,1 0 0 0 0,1 1 0 0 0,-3 9 0 0 0,3-13 0 0 0,1 1-1 0 0,0-1 1 0 0,0 1-1 0 0,0-1 1 0 0,1 0 0 0 0,-1 1-1 0 0,0-1 1 0 0,1 1-1 0 0,-1-1 1 0 0,1 0-1 0 0,0 1 1 0 0,0-1 0 0 0,0 0-1 0 0,0 0 1 0 0,0 1-1 0 0,1-1 1 0 0,2 3-1 0 0,-2-2-6 0 0,1 0 0 0 0,0-1 0 0 0,1 1 0 0 0,-1-1 0 0 0,0 0 0 0 0,1 1 0 0 0,0-2 0 0 0,-1 1 0 0 0,8 2 0 0 0,0 0-219 0 0,1-1 0 0 0,-1-1 0 0 0,1 0 0 0 0,0-1 0 0 0,-1 0 0 0 0,17-1 0 0 0,-19-1-776 0 0,0 0 0 0 0,0 0 1 0 0,0-1-1 0 0,10-3 0 0 0,1-3-6457 0 0</inkml:trace>
  <inkml:trace contextRef="#ctx0" brushRef="#br0" timeOffset="1">1293 14 5527 0 0,'15'-14'14447'0'0,"-16"16"-14217"0"0,0 0-1 0 0,0 0 1 0 0,0 0 0 0 0,0-1 0 0 0,0 1-1 0 0,0 0 1 0 0,0-1 0 0 0,-1 1 0 0 0,-1 1-1 0 0,-3 4 72 0 0,-27 47 956 0 0,-31 67-1 0 0,50-92-1046 0 0,-53 112 661 0 0,-45 85-118 0 0,-36 52-721 0 0,140-264-86 0 0,4-9-261 0 0,1 1 0 0 0,0-1 1 0 0,0 1-1 0 0,1 0 0 0 0,-1 0 1 0 0,1 0-1 0 0,1 0 0 0 0,-1 1 1 0 0,0 9-1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0,'0'0'1695'0'0,"0"2"-268"0"0,2 7-189 0 0,0 0 0 0 0,0 0 0 0 0,1 0 0 0 0,6 14-1 0 0,-4-12-558 0 0,1 1-1 0 0,14 18 0 0 0,1-6 16 0 0,45 44 1 0 0,5 1-766 0 0,-47-51-1396 0 0,-23-18 1041 0 0,0 0-1 0 0,0 1 0 0 0,1-1 0 0 0,-1 0 0 0 0,0 0 0 0 0,0 0 1 0 0,0 1-1 0 0,0-1 0 0 0,1-1 0 0 0,-1 1 0 0 0,0 0 0 0 0,0 0 1 0 0,0 0-1 0 0,0 0 0 0 0,2-2 0 0 0,0 2-1653 0 0,10-3-4688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267 363 4143 0 0,'-1'2'319'0'0,"-14"25"-162"0"0,5-7 5001 0 0,-21 29 0 0 0,27-44-4812 0 0,-1 0-1 0 0,1 0 0 0 0,-1 0 1 0 0,0-1-1 0 0,0 0 0 0 0,0 0 1 0 0,-1 0-1 0 0,0-1 0 0 0,1 0 0 0 0,-1 0 1 0 0,0 0-1 0 0,0-1 0 0 0,-1 1 1 0 0,-10 1-1 0 0,13-3-218 0 0,0-1-1 0 0,-1 1 1 0 0,1-1 0 0 0,0 0-1 0 0,-1 0 1 0 0,1-1 0 0 0,0 1-1 0 0,-1-1 1 0 0,1 0 0 0 0,0 0-1 0 0,0 0 1 0 0,0-1 0 0 0,0 1-1 0 0,0-1 1 0 0,0 0 0 0 0,0 0-1 0 0,0-1 1 0 0,1 1 0 0 0,-1-1-1 0 0,1 0 1 0 0,0 0 0 0 0,-6-6-1 0 0,7 6-109 0 0,-1-1 0 0 0,1 0 0 0 0,0 1 0 0 0,0-1 0 0 0,0 0 0 0 0,1 0 0 0 0,-1 0 0 0 0,1 0-1 0 0,0 0 1 0 0,0 0 0 0 0,1-1 0 0 0,-1 1 0 0 0,1 0 0 0 0,0 0 0 0 0,0-1 0 0 0,0 1-1 0 0,1 0 1 0 0,-1 0 0 0 0,1-1 0 0 0,0 1 0 0 0,2-6 0 0 0,4-8 65 0 0,0 1 0 0 0,1 0 1 0 0,16-25-1 0 0,-18 32-76 0 0,13-22-160 0 0,1 2 0 0 0,28-34 0 0 0,-34 49 60 0 0,0 0 1 0 0,0 1-1 0 0,2 1 0 0 0,0 0 1 0 0,26-15-1 0 0,-29 19 33 0 0,1 2 1 0 0,0 0-1 0 0,0 1 0 0 0,1 0 0 0 0,-1 1 0 0 0,1 1 1 0 0,0 0-1 0 0,1 1 0 0 0,26-2 0 0 0,-3 2 57 0 0,-1 3-1 0 0,63 6 1 0 0,-89-4 16 0 0,-1 0-1 0 0,0 0 1 0 0,0 1 0 0 0,0 0 0 0 0,0 1 0 0 0,0 1 0 0 0,-1-1-1 0 0,0 2 1 0 0,0-1 0 0 0,0 1 0 0 0,0 1 0 0 0,-1 0-1 0 0,12 11 1 0 0,-18-14-2 0 0,0 0 1 0 0,0 0-1 0 0,0 1 0 0 0,0-1 0 0 0,-1 1 0 0 0,1-1 1 0 0,-1 1-1 0 0,0 0 0 0 0,-1 0 0 0 0,1 0 0 0 0,-1 0 1 0 0,0 0-1 0 0,0 0 0 0 0,-1 0 0 0 0,1 0 1 0 0,-1 0-1 0 0,0 0 0 0 0,-2 10 0 0 0,1-7 3 0 0,-1 0 0 0 0,0-1 1 0 0,0 1-1 0 0,-1-1 0 0 0,0 1 0 0 0,0-1 0 0 0,-1 0 0 0 0,0 0 1 0 0,0 0-1 0 0,-1-1 0 0 0,-7 10 0 0 0,-7 3 1 0 0,0 0 0 0 0,-1-1 0 0 0,-1-1 0 0 0,-1-1 0 0 0,0 0 0 0 0,-2-2 0 0 0,1-1 0 0 0,-1-1 0 0 0,-1-1 0 0 0,0-1 0 0 0,-1-1 0 0 0,-45 10-1 0 0,66-18-43 0 0,0 0 0 0 0,0-1 0 0 0,0 0 0 0 0,0 0 0 0 0,0 0-1 0 0,0 0 1 0 0,0-1 0 0 0,-9-2 0 0 0,13 3-15 0 0,-1 0 1 0 0,1-1 0 0 0,0 0-1 0 0,-1 1 1 0 0,1-1 0 0 0,0 0-1 0 0,0 0 1 0 0,0 1-1 0 0,0-1 1 0 0,0 0 0 0 0,0 0-1 0 0,0 0 1 0 0,0 0 0 0 0,0 0-1 0 0,0-1 1 0 0,0 1-1 0 0,1 0 1 0 0,-1 0 0 0 0,1-1-1 0 0,-1 1 1 0 0,1 0 0 0 0,-1-1-1 0 0,1 1 1 0 0,-1 0-1 0 0,1-1 1 0 0,0 1 0 0 0,0 0-1 0 0,0-1 1 0 0,0 1-1 0 0,0-1 1 0 0,0 1 0 0 0,0 0-1 0 0,1-1 1 0 0,-1 1 0 0 0,1-2-1 0 0,1-7-801 0 0,1 1-1 0 0,1-1 0 0 0,-1 1 1 0 0,1 0-1 0 0,1 1 0 0 0,6-11 1 0 0,10-14-4884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5063 0 0,'0'1'7662'0'0,"-37"71"3092"0"0,-59 94-8303 0 0,-168 216-1510 0 0,44-70-349 0 0,157-206-560 0 0,55-91-27 0 0,1 1 1 0 0,1-1-1 0 0,0 1 0 0 0,1 1 1 0 0,-3 20-1 0 0,7-33-14 0 0,1 1 0 0 0,-1 0 0 0 0,1 0 1 0 0,1 0-1 0 0,-1 0 0 0 0,1 0 0 0 0,-1 0 0 0 0,3 7 0 0 0,-2-9-137 0 0,0 0-1 0 0,0-1 0 0 0,1 1 1 0 0,-1 0-1 0 0,0-1 1 0 0,1 0-1 0 0,0 1 0 0 0,-1-1 1 0 0,1 0-1 0 0,0 0 1 0 0,0 0-1 0 0,0 0 0 0 0,0 0 1 0 0,1 0-1 0 0,-1-1 1 0 0,4 3-1 0 0,5 1-1841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335 317 8751 0 0,'0'0'794'0'0,"2"1"-652"0"0,5 2-164 0 0,14 6 8375 0 0,-20-9-8215 0 0,1 1 0 0 0,-1-1 0 0 0,0 0 0 0 0,0 0 0 0 0,1 0 0 0 0,-1 0 1 0 0,0 0-1 0 0,0 0 0 0 0,1 0 0 0 0,-1-1 0 0 0,0 1 0 0 0,0 0 0 0 0,2-1 0 0 0,-2 1-138 0 0,6-3 222 0 0,0-1-1 0 0,-1 1 1 0 0,1-1-1 0 0,-1 0 1 0 0,0-1-1 0 0,0 1 1 0 0,0-1-1 0 0,-1-1 1 0 0,7-7-1 0 0,-1 1-101 0 0,-2-1-1 0 0,0 0 1 0 0,10-20-1 0 0,-15 25-110 0 0,-1 0-1 0 0,0 0 0 0 0,-1 0 0 0 0,1-1 0 0 0,-2 1 0 0 0,1 0 0 0 0,-1-1 1 0 0,-1 0-1 0 0,1 1 0 0 0,-1-1 0 0 0,-1 1 0 0 0,0-1 0 0 0,0 1 0 0 0,-1-1 0 0 0,0 1 1 0 0,0-1-1 0 0,-1 1 0 0 0,0 0 0 0 0,-7-14 0 0 0,8 20-24 0 0,0 0 1 0 0,1 0-1 0 0,-1 0 0 0 0,0 0 0 0 0,0 0 1 0 0,0 1-1 0 0,-1-1 0 0 0,1 1 0 0 0,0-1 0 0 0,-1 1 1 0 0,1 0-1 0 0,-1 0 0 0 0,1 0 0 0 0,-1 0 1 0 0,1 0-1 0 0,-1 0 0 0 0,0 1 0 0 0,1 0 1 0 0,-1-1-1 0 0,0 1 0 0 0,1 0 0 0 0,-1 0 0 0 0,0 0 1 0 0,0 1-1 0 0,-3 0 0 0 0,-8 2-117 0 0,1 0-1 0 0,0 1 1 0 0,-22 9-1 0 0,-9 6-101 0 0,2 1 0 0 0,-54 34 0 0 0,76-40 239 0 0,1-1 1 0 0,0 2 0 0 0,1 1 0 0 0,1 0 0 0 0,0 1-1 0 0,-22 31 1 0 0,36-44 26 0 0,0 0-1 0 0,0 0 0 0 0,1 1 1 0 0,-1-1-1 0 0,1 1 0 0 0,0 0 1 0 0,1 0-1 0 0,-1-1 1 0 0,1 1-1 0 0,-1 6 0 0 0,2-9 1 0 0,0 1 0 0 0,0 0 0 0 0,0 0 0 0 0,1 0 0 0 0,-1 0-1 0 0,1 0 1 0 0,0-1 0 0 0,0 1 0 0 0,0 0 0 0 0,0 0 0 0 0,0-1-1 0 0,0 1 1 0 0,1-1 0 0 0,-1 1 0 0 0,1-1 0 0 0,0 1 0 0 0,-1-1-1 0 0,5 3 1 0 0,1 1 33 0 0,0 0 0 0 0,0-1 0 0 0,0 0 1 0 0,1-1-1 0 0,-1 1 0 0 0,1-2 0 0 0,0 1 0 0 0,1-1 0 0 0,-1 0 0 0 0,0-1 0 0 0,1 0 0 0 0,0 0 0 0 0,-1-1 0 0 0,1 0 0 0 0,14 0 1 0 0,1-2 14 0 0,-1 0 1 0 0,0-2 0 0 0,0 0-1 0 0,38-12 1 0 0,-37 9-162 0 0,-1-2 0 0 0,0 0-1 0 0,0-2 1 0 0,-1-1 0 0 0,0 0-1 0 0,31-23 1 0 0,-51 33 65 0 0,0-1 1 0 0,0 0-1 0 0,0 0 0 0 0,0 0 0 0 0,0 0 0 0 0,-1 0 1 0 0,1 0-1 0 0,-1 0 0 0 0,2-3 0 0 0,-2 4 21 0 0,-1 0 0 0 0,1 0 0 0 0,-1 1 0 0 0,0-1 0 0 0,1 0 0 0 0,-1 0 0 0 0,0 0 0 0 0,0 1 0 0 0,0-1 0 0 0,0 0 0 0 0,0 0 0 0 0,0 0-1 0 0,0 0 1 0 0,0 1 0 0 0,0-3 0 0 0,-4 0 46 0 0,4 3-35 0 0,-1-1-1 0 0,-1 0 0 0 0,1 0 0 0 0,0 0 0 0 0,0 1 1 0 0,-1-1-1 0 0,1 0 0 0 0,0 1 0 0 0,-1-1 0 0 0,1 1 0 0 0,0-1 0 0 0,-1 1 0 0 0,1 0 0 0 0,-1 0 0 0 0,1 0 0 0 0,-1 0 0 0 0,1 0 0 0 0,-1 0 1 0 0,1 0-1 0 0,0 0 0 0 0,-1 0 0 0 0,1 1 0 0 0,-1-1 0 0 0,1 1 0 0 0,0-1 0 0 0,-1 1 0 0 0,1-1 0 0 0,0 1 0 0 0,-2 1 0 0 0,-5 2-3 0 0,1 1 0 0 0,0 0 0 0 0,-10 8 0 0 0,14-10 1 0 0,-21 18 17 0 0,2 1-1 0 0,0 2 1 0 0,1 0-1 0 0,1 1 1 0 0,2 1 0 0 0,-28 51-1 0 0,44-73-28 0 0,-72 146-11 0 0,56-110-710 0 0,-45 74 0 0 0,55-94-114 0 0,7-18 369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30 10135 0 0,'63'-30'10246'0'0,"-66"30"-10227"0"0,-86 3 2197 0 0,76-1-1844 0 0,-1 0 1 0 0,1 0 0 0 0,0 2-1 0 0,-20 6 1 0 0,-256 102-2669 0 0,270-105 1933 0 0,0 0 1 0 0,0-2-1 0 0,-28 5 0 0 0,39-8 274 0 0,0-2 0 0 0,0 1-1 0 0,-1-1 1 0 0,1 0 0 0 0,0-1 0 0 0,-1 0 0 0 0,1-1 0 0 0,0 1 0 0 0,0-1-1 0 0,-15-7 1 0 0,-28-13-635 0 0,50 21 512 0 0,7 7-944 0 0,-6-6 1169 0 0,1 1-1 0 0,-1 0 0 0 0,1 0 1 0 0,-1 0-1 0 0,0 0 1 0 0,1 0-1 0 0,-1 0 0 0 0,0 0 1 0 0,0-1-1 0 0,0 1 1 0 0,0 0-1 0 0,0 0 0 0 0,0 0 1 0 0,0 0-1 0 0,0 0 0 0 0,0 0 1 0 0,0 0-1 0 0,0 0 1 0 0,0 0-1 0 0,-1 0 0 0 0,0 1 1 0 0,-8 18 156 0 0,4-16-143 0 0,-1 1 0 0 0,1 0 0 0 0,-1-1 0 0 0,0 0 0 0 0,0-1 0 0 0,0 1 0 0 0,-1-1 0 0 0,1 0 0 0 0,-13 3 0 0 0,-7 4-9 0 0,-24 9 41 0 0,29-12-60 0 0,-20 11-1 0 0,35-15-10 0 0,5-2-56 0 0,3 1 45 0 0,-1 0 1 0 0,1 0-1 0 0,0-1 1 0 0,0 1-1 0 0,0-1 1 0 0,0 0-1 0 0,4 2 1 0 0,-5-2 11 0 0,9 4-3 0 0,0-1 0 0 0,0 0 1 0 0,1-1-1 0 0,0 0 0 0 0,-1-1 0 0 0,22 2 1 0 0,-1 1-1 0 0,18 4 81 0 0,0-3 0 0 0,56 1 0 0 0,-99-7-55 0 0,26-1 160 0 0,0 3 0 0 0,45 6 0 0 0,-69-7-45 0 0,0 1-1 0 0,-1 0 0 0 0,1 0 1 0 0,-1 0-1 0 0,0 1 0 0 0,1 0 1 0 0,-1 1-1 0 0,-1 0 1 0 0,1 0-1 0 0,0 0 0 0 0,-1 0 1 0 0,0 1-1 0 0,0 0 0 0 0,-1 1 1 0 0,10 10-1 0 0,-14-15-86 0 0,0 1-1 0 0,0-1 0 0 0,0 1 1 0 0,0 0-1 0 0,-1-1 0 0 0,1 1 1 0 0,0 0-1 0 0,-1 0 1 0 0,1 0-1 0 0,-1-1 0 0 0,0 1 1 0 0,1 0-1 0 0,-1 0 1 0 0,0 0-1 0 0,0 0 0 0 0,0-1 1 0 0,0 1-1 0 0,-1 0 1 0 0,1 0-1 0 0,0 0 0 0 0,-1 0 1 0 0,0-1-1 0 0,1 1 0 0 0,-1 0 1 0 0,0-1-1 0 0,0 1 1 0 0,0 0-1 0 0,0-1 0 0 0,0 1 1 0 0,0-1-1 0 0,0 1 1 0 0,0-1-1 0 0,-1 0 0 0 0,-2 3 1 0 0,-5 3 119 0 0,0-1 0 0 0,0 1 0 0 0,-1-2 0 0 0,-17 9 0 0 0,16-9-15 0 0,-12 5 12 0 0,-1-1-1 0 0,0-2 1 0 0,-42 9-1 0 0,29-8-158 0 0,-47 10-45 0 0,-1-3 1 0 0,0-4 0 0 0,-100 1-1 0 0,149-17-1113 0 0,53-4-377 0 0,-12 8 1092 0 0,0 0 0 0 0,0 0 0 0 0,0 0 0 0 0,0 1 0 0 0,0 0 0 0 0,0 0-1 0 0,0 0 1 0 0,6 2 0 0 0,4 1-1125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39 2759 0 0,'1'-1'126'0'0,"40"-34"7638"0"0,-21 33 2396 0 0,-11 9-8727 0 0,-7-6-1362 0 0,-1 0 1 0 0,1 1-1 0 0,-1-1 1 0 0,0 0-1 0 0,0 1 1 0 0,1 0 0 0 0,-1-1-1 0 0,0 1 1 0 0,-1 0-1 0 0,1 0 1 0 0,0-1-1 0 0,0 1 1 0 0,-1 0-1 0 0,1 0 1 0 0,0 3-1 0 0,-1-1-14 0 0,0-1 0 0 0,0 1 0 0 0,0 0 0 0 0,0 0 0 0 0,-1 0 0 0 0,1 0 0 0 0,-2 5 0 0 0,-3 4-9 0 0,0 0 0 0 0,0 0 1 0 0,-10 15-1 0 0,14-28-44 0 0,-18 34 72 0 0,-2-2 0 0 0,-43 51 0 0 0,-61 51 174 0 0,99-108-240 0 0,-150 133-1323 0 0,174-158 906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0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 12695 0 0,'0'0'580'0'0,"-16"-4"216"0"0,9 2-554 0 0,0 0-1 0 0,-1 1 0 0 0,1 0 1 0 0,-1 0-1 0 0,1 1 0 0 0,-1-1 1 0 0,1 2-1 0 0,-1-1 0 0 0,1 1 1 0 0,-1 0-1 0 0,-13 5 0 0 0,13-3-28 0 0,0 0 0 0 0,0 1 0 0 0,0 0 0 0 0,0 1 0 0 0,0 0 0 0 0,1 0 0 0 0,-8 7 0 0 0,-5 7 48 0 0,-17 22 0 0 0,6-6-191 0 0,23-28-61 0 0,2 0 1 0 0,-1 1-1 0 0,1 0 0 0 0,1 0 0 0 0,-1 1 0 0 0,1 0 1 0 0,1 0-1 0 0,-6 14 0 0 0,10-22 19 0 0,-1 1-1 0 0,1 0 1 0 0,0 0 0 0 0,-1 0 0 0 0,1-1-1 0 0,0 1 1 0 0,0 0 0 0 0,0 0-1 0 0,0 0 1 0 0,0 0 0 0 0,1-1 0 0 0,-1 1-1 0 0,1 0 1 0 0,-1 0 0 0 0,1 0 0 0 0,-1-1-1 0 0,1 1 1 0 0,0 0 0 0 0,1 1-1 0 0,0 0 49 0 0,0-1-1 0 0,1 0 0 0 0,-1 0 0 0 0,0 0 0 0 0,1 0 0 0 0,-1 0 0 0 0,1 0 0 0 0,-1-1 0 0 0,1 1 1 0 0,5 1-1 0 0,2 1 178 0 0,0-1 1 0 0,0-1 0 0 0,0 1 0 0 0,1-2 0 0 0,17 2 0 0 0,-13-3-51 0 0,1 0 1 0 0,-1 0-1 0 0,29-6 0 0 0,-40 5-196 0 0,-1 1 0 0 0,1-1 0 0 0,-1 0 0 0 0,1 0-1 0 0,-1-1 1 0 0,1 1 0 0 0,-1-1 0 0 0,0 1-1 0 0,0-1 1 0 0,0 0 0 0 0,0 0 0 0 0,0-1-1 0 0,0 1 1 0 0,-1 0 0 0 0,1-1 0 0 0,-1 0 0 0 0,1 0-1 0 0,-1 1 1 0 0,0-1 0 0 0,0-1 0 0 0,-1 1-1 0 0,3-5 1 0 0,-3 1-68 0 0,0 0 0 0 0,0 1-1 0 0,-1-1 1 0 0,0 0 0 0 0,-1 1 0 0 0,0-1-1 0 0,0 1 1 0 0,0-1 0 0 0,0 0 0 0 0,-1 1 0 0 0,0 0-1 0 0,-1 0 1 0 0,-3-7 0 0 0,5 10-1264 0 0,-2-1 1102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11055 0 0,'0'0'1288'0'0,"-1"2"-514"0"0,0 3-186 0 0,0-1 1 0 0,0 1 0 0 0,-1-1 0 0 0,-4 9 0 0 0,-23 34-794 0 0,8-15 244 0 0,8-8 344 0 0,0 0-1 0 0,2 2 0 0 0,1 0 1 0 0,-11 39-1 0 0,19-53 45 0 0,-1 1 0 0 0,0 21-1 0 0,3-30-251 0 0,0 0 0 0 0,0 0 0 0 0,0 0 0 0 0,0-1 0 0 0,1 1-1 0 0,0 0 1 0 0,-1 0 0 0 0,1-1 0 0 0,1 1 0 0 0,-1-1 0 0 0,1 1-1 0 0,-1-1 1 0 0,3 4 0 0 0,-2-5-93 0 0,-1-1-1 0 0,0 0 0 0 0,1 0 1 0 0,-1 0-1 0 0,1 0 1 0 0,-1 0-1 0 0,1 0 1 0 0,-1-1-1 0 0,1 1 0 0 0,0-1 1 0 0,-1 1-1 0 0,1-1 1 0 0,0 1-1 0 0,0-1 1 0 0,-1 0-1 0 0,1 0 0 0 0,2 0 1 0 0,32-2 586 0 0,-33 1-614 0 0,0 1-47 0 0,102-17 489 0 0,-89 13-421 0 0,0 0-1 0 0,0-1 1 0 0,-1-1 0 0 0,21-11-1 0 0,-35 17-74 0 0,0 0 0 0 0,-1 0 0 0 0,1 0 0 0 0,-1-1-1 0 0,1 1 1 0 0,-1 0 0 0 0,1-1 0 0 0,0 1 0 0 0,-1 0 0 0 0,1-1 0 0 0,-1 1-1 0 0,1-1 1 0 0,-1 1 0 0 0,0-1 0 0 0,1 1 0 0 0,-1-1 0 0 0,0 1 0 0 0,1-1 0 0 0,-1 1-1 0 0,0-1 1 0 0,1 1 0 0 0,-1-1 0 0 0,0 0 0 0 0,0 1 0 0 0,0-1 0 0 0,0 0-1 0 0,1 1 1 0 0,-1-1 0 0 0,0 1 0 0 0,0-1 0 0 0,0 0 0 0 0,0 1 0 0 0,0-1-1 0 0,-1 0 1 0 0,1 1 0 0 0,0-1 0 0 0,0 0 0 0 0,-1 0 0 0 0,1 0-10 0 0,-1-3 4 0 0,0 1 0 0 0,0-1 0 0 0,-1 1 0 0 0,1 0 0 0 0,-1-1-1 0 0,0 1 1 0 0,0 0 0 0 0,0 0 0 0 0,-2-3 0 0 0,-27-25-75 0 0,6 5 46 0 0,-11-15 88 0 0,-14-18 38 0 0,50 59-91 0 0,-14-22-753 0 0,13 21 566 0 0,1 0-1 0 0,-1 0 1 0 0,1-1-1 0 0,-1 1 1 0 0,1 0-1 0 0,-1-1 1 0 0,1 1-1 0 0,0 0 1 0 0,0-1-1 0 0,0 1 1 0 0,0 0-1 0 0,0-1 1 0 0,0 1 0 0 0,0 0-1 0 0,0-1 1 0 0,1-1-1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62 3223 0 0,'-2'0'240'0'0,"-20"-6"1043"0"0,-12-9 6252 0 0,15 6-5430 0 0,-2-1-918 0 0,12 5-430 0 0,-1 1 0 0 0,1 0 0 0 0,-17-4 0 0 0,25 8-662 0 0,0 0 1 0 0,0 0 0 0 0,0 0 0 0 0,-1 0 0 0 0,1 0-1 0 0,0 0 1 0 0,0 1 0 0 0,0-1 0 0 0,0 0-1 0 0,0 1 1 0 0,-1-1 0 0 0,1 0 0 0 0,0 1 0 0 0,0 0-1 0 0,0-1 1 0 0,0 1 0 0 0,-1 0 0 0 0,-15 16 395 0 0,12-12-382 0 0,2-1-83 0 0,-24 23 77 0 0,-33 42 0 0 0,53-60-89 0 0,1 0 0 0 0,0 0 0 0 0,0 1 0 0 0,1-1 0 0 0,1 1 0 0 0,0 0 0 0 0,0 1 0 0 0,1-1 0 0 0,-4 21 0 0 0,6-29 18 0 0,1 0 0 0 0,0 0 1 0 0,-1 1-1 0 0,1-1 1 0 0,0 0-1 0 0,0 1 1 0 0,1-1-1 0 0,-1 0 1 0 0,0 1-1 0 0,1-1 1 0 0,-1 0-1 0 0,1 0 1 0 0,0 0-1 0 0,0 1 1 0 0,0-1-1 0 0,0 0 1 0 0,0 0-1 0 0,0 0 1 0 0,0 0-1 0 0,1-1 1 0 0,-1 1-1 0 0,1 0 1 0 0,0 0-1 0 0,-1-1 0 0 0,1 1 1 0 0,0-1-1 0 0,0 0 1 0 0,0 1-1 0 0,0-1 1 0 0,0 0-1 0 0,0 0 1 0 0,0 0-1 0 0,0 0 1 0 0,0-1-1 0 0,1 1 1 0 0,-1-1-1 0 0,0 1 1 0 0,4-1-1 0 0,4 1 60 0 0,0-1-1 0 0,-1 0 0 0 0,1 0 1 0 0,0-1-1 0 0,0 0 0 0 0,-1-1 0 0 0,18-6 1 0 0,-15 5-51 0 0,-1-2 0 0 0,0 0 1 0 0,0 0-1 0 0,0-1 0 0 0,0 0 0 0 0,-1-1 1 0 0,0 0-1 0 0,-1 0 0 0 0,15-15 0 0 0,-21 18-43 0 0,1 0-1 0 0,-1 0 1 0 0,0 0-1 0 0,0 0 0 0 0,0-1 1 0 0,-1 1-1 0 0,1-1 1 0 0,-1 0-1 0 0,0 0 0 0 0,-1 0 1 0 0,1 0-1 0 0,-1 0 1 0 0,0 0-1 0 0,0 0 1 0 0,-1 0-1 0 0,1 0 0 0 0,-1-1 1 0 0,0 1-1 0 0,-1 0 1 0 0,1 0-1 0 0,-1 0 0 0 0,0 0 1 0 0,0-1-1 0 0,-1 1 1 0 0,-1-5-1 0 0,1 5-87 0 0,0 0 1 0 0,-1 0-1 0 0,1 0 1 0 0,-1 0-1 0 0,0 1 0 0 0,0-1 1 0 0,0 1-1 0 0,-1-1 0 0 0,0 1 1 0 0,0 0-1 0 0,0 1 0 0 0,0-1 1 0 0,0 1-1 0 0,-1-1 1 0 0,1 1-1 0 0,-1 1 0 0 0,0-1 1 0 0,0 1-1 0 0,0 0 0 0 0,0 0 1 0 0,-1 0-1 0 0,1 1 0 0 0,0-1 1 0 0,-1 1-1 0 0,-9 0 1 0 0,2 1-309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494 649 8287 0 0,'-9'1'756'0'0,"0"0"-454"0"0,0 1 1 0 0,1 0-1 0 0,-15 5 0 0 0,-7 5 4811 0 0,20-8-41 0 0,17-12-3771 0 0,72-77 308 0 0,77-108 0 0 0,-132 158-1660 0 0,-2 0-1 0 0,-1-2 1 0 0,-1 0-1 0 0,-3-1 1 0 0,15-44-1 0 0,-31 80 42 0 0,15-51-249 0 0,-14 46 177 0 0,-1 1 1 0 0,0-1-1 0 0,0 0 1 0 0,-1 1-1 0 0,0-1 1 0 0,0-7-1 0 0,0 13 66 0 0,0 0 0 0 0,0 1-1 0 0,0-1 1 0 0,0 0 0 0 0,0 1-1 0 0,-1-1 1 0 0,1 0 0 0 0,0 0-1 0 0,0 1 1 0 0,0-1 0 0 0,-1 0 0 0 0,1 1-1 0 0,0-1 1 0 0,0 1 0 0 0,-1-1-1 0 0,1 0 1 0 0,-1 1 0 0 0,1-1 0 0 0,-1 1-1 0 0,1-1 1 0 0,-1 1 0 0 0,1-1-1 0 0,-1 1 1 0 0,1-1 0 0 0,-1 1-1 0 0,0-1 1 0 0,1 1 0 0 0,-1 0 0 0 0,1 0-1 0 0,-1-1 1 0 0,0 1 0 0 0,1 0-1 0 0,-1 0 1 0 0,0-1 0 0 0,0 1 0 0 0,1 0-1 0 0,-1 0 1 0 0,0 0 0 0 0,1 0-1 0 0,-1 0 1 0 0,0 0 0 0 0,0 0-1 0 0,1 1 1 0 0,-1-1 0 0 0,0 0 0 0 0,1 0-1 0 0,-1 0 1 0 0,0 1 0 0 0,1-1-1 0 0,-1 0 1 0 0,0 1 0 0 0,1-1 0 0 0,-1 1-1 0 0,0 0 1 0 0,-5 2-50 0 0,1 1-1 0 0,0 0 1 0 0,0 0 0 0 0,-8 9-1 0 0,-13 19 10 0 0,2 1-1 0 0,0 1 1 0 0,-26 55 0 0 0,23-42 58 0 0,-125 225 14 0 0,109-202 89 0 0,-59 110 185 0 0,77-125-219 0 0,-33 68 124 0 0,44-98-350 0 0,-1 0-1 0 0,-31 38 1 0 0,18-30-3190 0 0,-52 46 0 0 0,60-61 1227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15343 0 0,'-9'3'1394'0'0,"7"-2"-1305"0"0,-1 1 1 0 0,0-1 0 0 0,0 1 0 0 0,0 0 0 0 0,1-1 0 0 0,-1 1 0 0 0,1 1 0 0 0,-1-1 0 0 0,1 0 0 0 0,0 1-1 0 0,0-1 1 0 0,0 1 0 0 0,0-1 0 0 0,-1 4 0 0 0,2-4-1 0 0,1-1-1 0 0,-1 0 1 0 0,1 1 0 0 0,-1-1-1 0 0,1 0 1 0 0,0 1 0 0 0,-1-1-1 0 0,1 0 1 0 0,0 1 0 0 0,0-1-1 0 0,0 0 1 0 0,0 1 0 0 0,0-1-1 0 0,1 0 1 0 0,-1 1-1 0 0,0-1 1 0 0,1 0 0 0 0,-1 1-1 0 0,1-1 1 0 0,-1 0 0 0 0,1 1-1 0 0,-1-1 1 0 0,1 0 0 0 0,0 0-1 0 0,0 0 1 0 0,0 0 0 0 0,-1 0-1 0 0,1 0 1 0 0,0 0 0 0 0,0 0-1 0 0,1 0 1 0 0,-1 0 0 0 0,0 0-1 0 0,0-1 1 0 0,2 2 0 0 0,2 0 50 0 0,0 1 1 0 0,0-1 0 0 0,0-1 0 0 0,0 1 0 0 0,1-1 0 0 0,-1 1 0 0 0,0-2 0 0 0,7 2 0 0 0,46-2 491 0 0,-44 0-487 0 0,198-17 645 0 0,-72-6-3770 0 0,-106 17-4675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 5527 0 0,'7'-3'6432'0'0,"-7"13"-4509"0"0,-1 0 0 0 0,0 0 0 0 0,-4 12 0 0 0,-20 59-1732 0 0,10-39 721 0 0,-18 56-59 0 0,-4-1 0 0 0,-4-2 1 0 0,-95 157-1 0 0,108-208-819 0 0,-17 27-171 0 0,-60 123 0 0 0,89-146-310 0 0,10-31-917 0 0,-10 24 1 0 0,5-26-2688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3 13215 0 0,'0'0'1195'0'0,"2"0"-982"0"0,-1-1-249 0 0,2 1 213 0 0,-1-1 0 0 0,1 1 1 0 0,-1 0-1 0 0,1-1 0 0 0,-1 1 0 0 0,1 0 1 0 0,2 1-1 0 0,-4-1-118 0 0,0 0 1 0 0,0 1-1 0 0,0-1 1 0 0,0 0-1 0 0,-1 1 1 0 0,1-1-1 0 0,0 1 0 0 0,0-1 1 0 0,0 1-1 0 0,-1 0 1 0 0,1-1-1 0 0,0 1 1 0 0,0 0-1 0 0,-1 0 0 0 0,1-1 1 0 0,-1 1-1 0 0,1 0 1 0 0,-1 0-1 0 0,1 0 1 0 0,-1 0-1 0 0,1-1 0 0 0,-1 1 1 0 0,1 2-1 0 0,0 1 24 0 0,-1 0-1 0 0,1 0 1 0 0,-1 0-1 0 0,1 1 0 0 0,-1-1 1 0 0,-1 0-1 0 0,1 0 1 0 0,0 0-1 0 0,-1 0 1 0 0,0 1-1 0 0,0-1 0 0 0,0 0 1 0 0,-2 3-1 0 0,-5 11 136 0 0,-14 25-1 0 0,14-27-96 0 0,-115 188 453 0 0,-14-9 92 0 0,94-135-608 0 0,-67 88-975 0 0,-43 62-3872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12439 0 0,'0'0'1579'0'0,"2"1"-230"0"0,47 3 4591 0 0,28-4-5256 0 0,-27-1 29 0 0,176-6 640 0 0,-127 2-1552 0 0,-29 1-1074 0 0,-25 0-4821 0 0,-15 1-1006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14 11975 0 0,'5'-3'589'0'0,"16"-7"6965"0"0,-20 11-7454 0 0,0 1 0 0 0,0 0 1 0 0,-1-1-1 0 0,1 1 0 0 0,-1 0 1 0 0,0 0-1 0 0,1-1 0 0 0,-1 4 1 0 0,-1 4 33 0 0,-1-1 0 0 0,0 0 1 0 0,0 0-1 0 0,-1 0 0 0 0,0 0 1 0 0,0 0-1 0 0,-1 0 0 0 0,-7 11 0 0 0,-4 11 155 0 0,-236 447 1665 0 0,85-208-1671 0 0,138-223-191 0 0,-44 92 0 0 0,69-130-69 0 0,7-15-106 0 0,-1 0 0 0 0,1 1 1 0 0,0 0-1 0 0,0-1 0 0 0,1 1 0 0 0,8-8 1 0 0,37-32-525 0 0,-31 30 455 0 0,-11 9 77 0 0,12-11-67 0 0,0 1-1 0 0,33-20 1 0 0,-47 33 140 0 0,0 1-1 0 0,0-1 1 0 0,0 1 0 0 0,1 1-1 0 0,-1-1 1 0 0,1 1 0 0 0,0 1-1 0 0,-1-1 1 0 0,1 1 0 0 0,0 0-1 0 0,0 0 1 0 0,0 1 0 0 0,0 0-1 0 0,11 2 1 0 0,-15-2 32 0 0,-1 1-1 0 0,0-1 0 0 0,0 1 1 0 0,1 0-1 0 0,-1 0 0 0 0,0 0 1 0 0,0 1-1 0 0,0-1 0 0 0,0 0 1 0 0,0 1-1 0 0,0-1 0 0 0,-1 1 1 0 0,1 0-1 0 0,0-1 0 0 0,-1 1 1 0 0,1 0-1 0 0,-1 0 0 0 0,2 3 1 0 0,0 1 37 0 0,0-1-1 0 0,-1 1 1 0 0,0 0 0 0 0,-1 0 0 0 0,3 11 0 0 0,-3-14-397 0 0,0 0 1 0 0,0 0-1 0 0,0 0 1 0 0,0-1-1 0 0,1 1 1 0 0,-1 0 0 0 0,1-1-1 0 0,0 1 1 0 0,3 4-1 0 0,3 1-1358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114 104 18167 0 0,'12'2'1936'0'0,"3"1"-1444"0"0,32 1 0 0 0,-32-4-141 0 0,0-1 0 0 0,0 0 0 0 0,0-1 0 0 0,0 0-1 0 0,0-2 1 0 0,27-8 0 0 0,-25 5-138 0 0,26-14 0 0 0,-39 19-241 0 0,1-1-1 0 0,-1 1 0 0 0,0-1 0 0 0,-1 0 0 0 0,1 0 0 0 0,-1-1 0 0 0,1 1 1 0 0,-1-1-1 0 0,0 0 0 0 0,0 0 0 0 0,3-5 0 0 0,-6 9 15 0 0,0 0-1 0 0,0-1 0 0 0,0 1 1 0 0,0-1-1 0 0,0 1 0 0 0,0-1 1 0 0,0 1-1 0 0,0-1 1 0 0,0 1-1 0 0,0-1 0 0 0,0 1 1 0 0,0 0-1 0 0,0-1 1 0 0,0 1-1 0 0,0-1 0 0 0,0 1 1 0 0,0-1-1 0 0,0 1 1 0 0,-1-1-1 0 0,1 1 0 0 0,0 0 1 0 0,0-1-1 0 0,0 1 0 0 0,-1-1 1 0 0,1 1-1 0 0,0 0 1 0 0,-1-1-1 0 0,1 1 0 0 0,0 0 1 0 0,-1-1-1 0 0,1 1 1 0 0,0 0-1 0 0,-1 0 0 0 0,1-1 1 0 0,-1 1-1 0 0,-15-5-247 0 0,8 6 220 0 0,0 0 1 0 0,0 0-1 0 0,0 0 0 0 0,0 1 1 0 0,0 1-1 0 0,1-1 0 0 0,-12 6 0 0 0,-49 30 91 0 0,37-18 77 0 0,0 2 1 0 0,2 1 0 0 0,1 1-1 0 0,-48 54 1 0 0,67-68-83 0 0,1 0 0 0 0,0 1-1 0 0,0 0 1 0 0,2 1 0 0 0,-1 0 0 0 0,-7 21 0 0 0,13-30-34 0 0,-1 0 0 0 0,1 1 0 0 0,0-1 0 0 0,1 1 0 0 0,-1-1 0 0 0,1 1 1 0 0,-1-1-1 0 0,1 1 0 0 0,0-1 0 0 0,1 1 0 0 0,-1-1 0 0 0,0 1 1 0 0,1-1-1 0 0,0 0 0 0 0,0 1 0 0 0,0-1 0 0 0,0 0 0 0 0,1 1 1 0 0,-1-1-1 0 0,1 0 0 0 0,0 0 0 0 0,-1 0 0 0 0,2 0 0 0 0,-1 0 1 0 0,0-1-1 0 0,0 1 0 0 0,1-1 0 0 0,0 1 0 0 0,-1-1 0 0 0,5 3 0 0 0,-1-1-36 0 0,1-1-1 0 0,0 1 0 0 0,-1-1 0 0 0,1-1 0 0 0,0 1 0 0 0,0-1 0 0 0,1 0 1 0 0,-1-1-1 0 0,0 1 0 0 0,8-1 0 0 0,23-1-6488 0 0,-16-2-792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2759 0 0,'0'0'10843'0'0,"18"7"-5091"0"0,-17-7-5441 0 0,1 1 0 0 0,-1-1 1 0 0,0 1-1 0 0,1 0 0 0 0,-1 0 1 0 0,1 0-1 0 0,-1-1 0 0 0,0 1 1 0 0,0 0-1 0 0,0 1 0 0 0,1-1 1 0 0,-1 0-1 0 0,0 0 0 0 0,0 0 1 0 0,0 1-1 0 0,1 1 0 0 0,-2 0-268 0 0,1-1 0 0 0,-1 0-1 0 0,1 0 1 0 0,-1 1 0 0 0,0-1 0 0 0,0 0-1 0 0,0 1 1 0 0,0-1 0 0 0,0 0 0 0 0,0 1-1 0 0,-1 2 1 0 0,-6 21 161 0 0,-2-1 1 0 0,0 0-1 0 0,-1-1 0 0 0,-22 37 1 0 0,11-20-91 0 0,7-13-359 0 0,-33 47 1 0 0,47-74-19 0 0,14-11-4385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0,'0'0'1096'0'0,"6"6"-1096"0"0,-1 4-80 0 0,0 2-40 0 0,2 0-8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24 227 1375 0 0,'0'2'41'0'0,"-5"12"46"0"0,-14 18 18238 0 0,24-46-15363 0 0,-1 5-2756 0 0,2-1 0 0 0,-1 1-1 0 0,1 1 1 0 0,1-1 0 0 0,-1 1 0 0 0,1 0 0 0 0,14-11 0 0 0,0-2-63 0 0,-6 6-119 0 0,1 1-1 0 0,0 1 0 0 0,1 0 0 0 0,24-13 0 0 0,-7 7-149 0 0,52-20 0 0 0,-78 36 107 0 0,1-1 29 0 0,0 1 0 0 0,0-1 0 0 0,12-1 1 0 0,-19 5-8 0 0,0-1 1 0 0,0 1-1 0 0,0 0 1 0 0,0 0-1 0 0,0 0 1 0 0,0 0-1 0 0,0 0 1 0 0,0 0-1 0 0,0 1 1 0 0,0-1-1 0 0,-1 0 1 0 0,1 1-1 0 0,0 0 1 0 0,0-1-1 0 0,0 1 1 0 0,0 0 0 0 0,-1 0-1 0 0,1 0 1 0 0,0 0-1 0 0,-1 0 1 0 0,3 3-1 0 0,-3-3-5 0 0,0 1 1 0 0,0 0-1 0 0,0-1 0 0 0,-1 1 0 0 0,1 0 0 0 0,0-1 1 0 0,-1 1-1 0 0,0 0 0 0 0,1 0 0 0 0,-1 0 0 0 0,0-1 1 0 0,0 1-1 0 0,0 0 0 0 0,0 0 0 0 0,0 0 0 0 0,0 0 1 0 0,-1-1-1 0 0,1 1 0 0 0,-2 3 0 0 0,0 2-7 0 0,0 0 0 0 0,-1 0 0 0 0,-4 9 0 0 0,-41 68 7 0 0,24-44-1 0 0,-26 60 0 0 0,42-80-108 0 0,-9 23-498 0 0,15-39 543 0 0,1 0 0 0 0,0-1 0 0 0,0 1 0 0 0,1 0 0 0 0,0 0 0 0 0,-1 0 0 0 0,1 0 0 0 0,1 7-1 0 0,0-11-36 0 0,-1 1-1 0 0,1 0 0 0 0,-1-1 0 0 0,1 1 0 0 0,0-1 1 0 0,0 1-1 0 0,-1-1 0 0 0,1 1 0 0 0,0-1 0 0 0,0 1 0 0 0,0-1 1 0 0,0 0-1 0 0,0 1 0 0 0,-1-1 0 0 0,1 0 0 0 0,0 0 0 0 0,0 0 1 0 0,0 0-1 0 0,0 0 0 0 0,0 0 0 0 0,0 0 0 0 0,1 0 1 0 0,12-3-1457 0 0,2-5-58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27 17135 0 0,'1'-1'786'0'0,"9"-23"327"0"0,-10 22-898 0 0,2 16 461 0 0,-2 8-439 0 0,-4 0-87 0 0,-1 0-1 0 0,-1-1 1 0 0,-9 23 0 0 0,-31 62 985 0 0,32-75-864 0 0,-150 312 1529 0 0,-47 117-1583 0 0,188-397-1380 0 0,13-21-3367 0 0</inkml:trace>
  <inkml:trace contextRef="#ctx0" brushRef="#br0" timeOffset="1">78 687 9215 0 0,'-12'-10'976'0'0,"10"9"-312"0"0,-1 0-1 0 0,0 0 1 0 0,0 1-1 0 0,0 0 0 0 0,0-1 1 0 0,0 1-1 0 0,0 1 1 0 0,0-1-1 0 0,0 0 1 0 0,0 1-1 0 0,0-1 0 0 0,0 1 1 0 0,0 0-1 0 0,0 0 1 0 0,0 0-1 0 0,0 0 1 0 0,1 0-1 0 0,-5 3 0 0 0,7-4-658 0 0,0 0-1 0 0,-1 0 0 0 0,1 1 1 0 0,0-1-1 0 0,-1 0 0 0 0,1 0 1 0 0,0 0-1 0 0,-1 0 0 0 0,1 0 1 0 0,0 1-1 0 0,0-1 0 0 0,-1 0 1 0 0,1 0-1 0 0,0 1 0 0 0,0-1 1 0 0,0 0-1 0 0,-1 0 0 0 0,1 1 1 0 0,0-1-1 0 0,0 0 0 0 0,0 1 1 0 0,0-1-1 0 0,-1 0 0 0 0,1 0 1 0 0,0 1-1 0 0,0-1 0 0 0,0 0 1 0 0,0 1-1 0 0,0-1 0 0 0,0 0 0 0 0,0 1 1 0 0,0-1-1 0 0,0 0 0 0 0,0 1 1 0 0,0-1-1 0 0,0 0 0 0 0,0 1 1 0 0,0-1-1 0 0,0 0 0 0 0,1 1 1 0 0,-1-1-1 0 0,0 0 0 0 0,0 1 1 0 0,0-1-1 0 0,0 0 0 0 0,1 0 1 0 0,-1 1-1 0 0,1 1 263 0 0,26 5 341 0 0,4-7-476 0 0,0 0 0 0 0,0-2 1 0 0,0-1-1 0 0,37-9 0 0 0,32-3 71 0 0,-80 13-230 0 0,314-19-3848 0 0,-276 26-3072 0 0,-37-2 932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80 5063 0 0,'0'0'14352'0'0,"1"0"-13146"0"0,10 2-726 0 0,-1 0 1 0 0,1-1 0 0 0,0 0-1 0 0,-1-1 1 0 0,1 0 0 0 0,0-1-1 0 0,13-3 1 0 0,9 1-68 0 0,-12 2-238 0 0,-1-1-1 0 0,1-1 0 0 0,-1-1 1 0 0,27-8-1 0 0,-44 11-208 0 0,0 0 0 0 0,0-1-1 0 0,0 1 1 0 0,0-1 0 0 0,0 0 0 0 0,0 0-1 0 0,3-3 1 0 0,-5 4 19 0 0,0 0 0 0 0,0 0 1 0 0,-1 0-1 0 0,1 0 0 0 0,0 0 0 0 0,-1 0 0 0 0,1 0 0 0 0,0 0 0 0 0,-1 0 0 0 0,0 0 1 0 0,1 0-1 0 0,-1 0 0 0 0,1-1 0 0 0,-1 1 0 0 0,0 0 0 0 0,0 0 0 0 0,0 0 0 0 0,0-1 1 0 0,0 1-1 0 0,0 0 0 0 0,0 0 0 0 0,-1-2 0 0 0,0 2-17 0 0,0-1 1 0 0,-1 1-1 0 0,1 0 0 0 0,-1 0 1 0 0,1 1-1 0 0,-1-1 0 0 0,0 0 0 0 0,1 1 1 0 0,-1-1-1 0 0,0 0 0 0 0,0 1 1 0 0,-2-1-1 0 0,3 1 12 0 0,-3 0-23 0 0,-1-1 0 0 0,1 1 0 0 0,-1 0 0 0 0,1 0 0 0 0,0 0 0 0 0,-1 1 0 0 0,1-1 0 0 0,-8 3 0 0 0,-37 14-93 0 0,34-11 112 0 0,-25 10 36 0 0,1 1 0 0 0,1 2-1 0 0,-66 44 1 0 0,96-58 9 0 0,1 0 0 0 0,0 1 0 0 0,0 0 0 0 0,1 0 0 0 0,0 1 0 0 0,0 0 0 0 0,-5 7 0 0 0,10-13-19 0 0,1 0 0 0 0,-1 0-1 0 0,1 0 1 0 0,0 0 0 0 0,-1 0 0 0 0,1 0-1 0 0,0 0 1 0 0,0 0 0 0 0,0 0 0 0 0,0 0 0 0 0,-1 0-1 0 0,1-1 1 0 0,1 1 0 0 0,-1 0 0 0 0,0 0-1 0 0,0 0 1 0 0,0 0 0 0 0,0 0 0 0 0,1 0-1 0 0,-1 0 1 0 0,1 0 0 0 0,-1 0 0 0 0,0 0-1 0 0,1 0 1 0 0,-1-1 0 0 0,1 1 0 0 0,0 0-1 0 0,-1 0 1 0 0,1-1 0 0 0,0 1 0 0 0,-1 0-1 0 0,1-1 1 0 0,0 1 0 0 0,0-1 0 0 0,0 1 0 0 0,-1-1-1 0 0,1 1 1 0 0,0-1 0 0 0,0 1 0 0 0,1-1-1 0 0,3 3-12 0 0,0-1 0 0 0,1-1-1 0 0,-1 1 1 0 0,0-1-1 0 0,10 2 1 0 0,5-2-545 0 0,1 0 1 0 0,22-3-1 0 0,14-4-6745 0 0,-31 2 645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14655 0 0,'0'2'671'0'0,"3"18"252"0"0,4 21 1973 0 0,-7-40-2826 0 0,0-1 0 0 0,0 0 1 0 0,0 1-1 0 0,0-1 0 0 0,0 1 1 0 0,0-1-1 0 0,0 0 1 0 0,1 1-1 0 0,-1-1 0 0 0,0 0 1 0 0,0 1-1 0 0,0-1 1 0 0,0 0-1 0 0,1 1 0 0 0,-1-1 1 0 0,0 0-1 0 0,0 1 0 0 0,1-1 1 0 0,-1 0-1 0 0,0 0 1 0 0,1 1-1 0 0,-1-1 0 0 0,0 0 1 0 0,1 0-1 0 0,-1 0 1 0 0,0 1-1 0 0,1-1 0 0 0,-1 0 1 0 0,15 1 1675 0 0,13-8-18 0 0,-24 6-1679 0 0,-1-1-1 0 0,0 0 1 0 0,1 0-1 0 0,-1 0 0 0 0,0 0 1 0 0,0 0-1 0 0,-1-1 0 0 0,1 1 1 0 0,0-1-1 0 0,-1 0 0 0 0,1 0 1 0 0,-1 0-1 0 0,0 0 0 0 0,0 0 1 0 0,0 0-1 0 0,-1-1 0 0 0,1 1 1 0 0,-1-1-1 0 0,0 1 1 0 0,0-1-1 0 0,0 1 0 0 0,1-7 1 0 0,-1-6 233 0 0,0 0 0 0 0,-1-1 0 0 0,0 1 0 0 0,-4-17 1 0 0,0-18 28 0 0,4 45-379 0 0,1 0 0 0 0,-1 0 0 0 0,1-1 0 0 0,0 1 0 0 0,0 0 0 0 0,1 0 0 0 0,0 0 0 0 0,0 0 0 0 0,0 1 0 0 0,1-1 0 0 0,5-8 0 0 0,-3 7-55 0 0,0 0-1 0 0,1 1 0 0 0,0-1 0 0 0,0 1 1 0 0,1 1-1 0 0,-1-1 0 0 0,1 1 1 0 0,8-4-1 0 0,115-58-3052 0 0,-55 31 142 0 0,-28 10-1968 0 0,-24 11-1185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4143 0 0,'-1'1'8059'0'0,"-1"6"-7195"0"0,0 0 1 0 0,1 0-1 0 0,0 0 0 0 0,0 0 1 0 0,1 1-1 0 0,0-1 0 0 0,0 0 1 0 0,1 8-1 0 0,3 8 404 0 0,8 27 0 0 0,-7-30-426 0 0,-1 1-397 0 0,-1 0 1 0 0,-1 0-1 0 0,-1 36 0 0 0,0-5-199 0 0,-1-41-140 0 0,1-1 0 0 0,0 1 0 0 0,1-1 0 0 0,0 0 0 0 0,1 0 1 0 0,0 0-1 0 0,1 0 0 0 0,0 0 0 0 0,6 10 0 0 0,-9-18-2 0 0,-1-2-77 0 0,1 1 0 0 0,-1 0 0 0 0,0-1 0 0 0,1 1 0 0 0,-1 0 0 0 0,0-1 0 0 0,1 1 0 0 0,-1-1-1 0 0,1 1 1 0 0,-1-1 0 0 0,1 1 0 0 0,0-1 0 0 0,-1 1 0 0 0,1-1 0 0 0,-1 1 0 0 0,1-1 0 0 0,0 0 0 0 0,-1 1 0 0 0,1-1 0 0 0,0 0 0 0 0,-1 0 0 0 0,2 1-1 0 0,-2-1-33 0 0,2 0 323 0 0,6 0-4 0 0,-4-2-297 0 0,-1 0 1 0 0,1 0-1 0 0,-1 0 0 0 0,1 0 1 0 0,-1-1-1 0 0,0 0 0 0 0,0 1 0 0 0,0-1 1 0 0,0 0-1 0 0,3-4 0 0 0,3-6 100 0 0,10-19 0 0 0,6-8-17 0 0,9-8-141 0 0,-4 5-114 0 0,2 2-1 0 0,48-48 0 0 0,-64 74-148 0 0,1 0 1 0 0,0 2-1 0 0,23-14 1 0 0,-28 20-724 0 0,0 1 1 0 0,0 0 0 0 0,1 0 0 0 0,-1 2 0 0 0,1 0-1 0 0,19-4 1 0 0,-19 6-6188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36 148 5063 0 0,'1'0'390'0'0,"127"-8"10788"0"0,-64-2-9217 0 0,64-17 0 0 0,-104 20-1892 0 0,1 0 1 0 0,-1-2 0 0 0,30-15-1 0 0,-50 22-106 0 0,0-1 0 0 0,0 0-1 0 0,-1 0 1 0 0,6-6 0 0 0,-7 7 1 0 0,-1 1-54 0 0,-1 0 54 0 0,0 0 0 0 0,0-1 0 0 0,0 1 0 0 0,0 0-1 0 0,0 0 1 0 0,0-1 0 0 0,-1 1 0 0 0,1 0 0 0 0,0 0 0 0 0,-1 0 0 0 0,1 0-1 0 0,-1-1 1 0 0,0 1 0 0 0,1 0 0 0 0,-1 0 0 0 0,0 0 0 0 0,1 0 0 0 0,-1 0-1 0 0,0 0 1 0 0,0 1 0 0 0,-1-2 0 0 0,0 0 7 0 0,0 1 0 0 0,0 1 0 0 0,-1-1 0 0 0,1 0 1 0 0,0 0-1 0 0,0 1 0 0 0,0-1 0 0 0,0 1 0 0 0,-1 0 0 0 0,1 0 0 0 0,-3 0 1 0 0,-5 0-15 0 0,0 1 1 0 0,0 1 0 0 0,0 0-1 0 0,-13 4 1 0 0,1 2 56 0 0,1 0 1 0 0,-1 2-1 0 0,-32 19 1 0 0,-55 45 704 0 0,84-56-373 0 0,1 1 0 0 0,-31 32-1 0 0,46-42-245 0 0,1 1 0 0 0,-1 1 0 0 0,2-1 0 0 0,-1 2 0 0 0,1-1 0 0 0,1 1-1 0 0,0 0 1 0 0,-4 14 0 0 0,8-22-131 0 0,1 0 0 0 0,1-1-1 0 0,-1 2 1 0 0,0-1 0 0 0,1 0 0 0 0,0 0 0 0 0,0 0-1 0 0,0 0 1 0 0,0 0 0 0 0,1 0 0 0 0,-1 0-1 0 0,1 0 1 0 0,0 0 0 0 0,1 0 0 0 0,-1 0-1 0 0,1 0 1 0 0,-1-1 0 0 0,1 1 0 0 0,0-1 0 0 0,0 1-1 0 0,1-1 1 0 0,-1 0 0 0 0,1 1 0 0 0,0-1-1 0 0,-1 0 1 0 0,1-1 0 0 0,1 1 0 0 0,-1-1-1 0 0,0 1 1 0 0,1-1 0 0 0,-1 0 0 0 0,8 3 0 0 0,6 2-5035 0 0,3 0-1718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54 7367 0 0,'0'0'568'0'0,"1"-1"-17"0"0,0 1 52 0 0,1-1 1 0 0,-1 0-1 0 0,0 0 0 0 0,1 0 0 0 0,-1 0 1 0 0,0 0-1 0 0,0 0 0 0 0,0-1 1 0 0,0 1-1 0 0,0 0 0 0 0,0 0 0 0 0,0-1 1 0 0,0 1-1 0 0,1-3 0 0 0,-2 3-368 0 0,0 0-1 0 0,0 1 1 0 0,0-1-1 0 0,0 0 1 0 0,0 1-1 0 0,0-1 1 0 0,0 0-1 0 0,0 1 1 0 0,0-1-1 0 0,0 0 1 0 0,0 1-1 0 0,-1-1 1 0 0,1 0-1 0 0,-1-1 1 0 0,1 1-253 0 0,-1 0 0 0 0,0 0 1 0 0,1 0-1 0 0,-1 0 0 0 0,0 0 1 0 0,0 0-1 0 0,0 1 0 0 0,0-1 0 0 0,0 0 1 0 0,-2-1-1 0 0,0 0 69 0 0,-1 1 0 0 0,1-1 0 0 0,-1 1 0 0 0,0 0 0 0 0,0 0 0 0 0,0 0-1 0 0,0 0 1 0 0,0 1 0 0 0,0-1 0 0 0,0 1 0 0 0,0 0 0 0 0,0 0 0 0 0,1 1 0 0 0,-1-1 0 0 0,0 1 0 0 0,0 0 0 0 0,0 0 0 0 0,0 0 0 0 0,0 0 0 0 0,1 1 0 0 0,-5 2 0 0 0,-6 3 49 0 0,0 1 1 0 0,0 0 0 0 0,-22 20 0 0 0,16-12-38 0 0,2 0 1 0 0,-17 21 0 0 0,29-30-6 0 0,0 0 1 0 0,0 0 0 0 0,1 1 0 0 0,0 0 0 0 0,1 0 0 0 0,0 0 0 0 0,0 0 0 0 0,-5 17 0 0 0,9-24-18 0 0,0 0 0 0 0,0 0-1 0 0,0 0 1 0 0,0 0 0 0 0,0 0-1 0 0,0 0 1 0 0,0 0 0 0 0,0 0-1 0 0,0 0 1 0 0,1 0 0 0 0,-1 0-1 0 0,0 0 1 0 0,1 0 0 0 0,-1-1-1 0 0,1 1 1 0 0,-1 0 0 0 0,1 0-1 0 0,-1 0 1 0 0,1-1 0 0 0,0 1-1 0 0,-1 0 1 0 0,1 0 0 0 0,0-1-1 0 0,-1 1 1 0 0,1-1 0 0 0,0 1-1 0 0,0-1 1 0 0,0 1 0 0 0,0-1-1 0 0,-1 1 1 0 0,1-1 0 0 0,0 0-1 0 0,0 1 1 0 0,0-1 0 0 0,2 0 0 0 0,2 1 81 0 0,0 0 0 0 0,0 0 1 0 0,0 0-1 0 0,0-1 0 0 0,8 0 1 0 0,0-1-39 0 0,1 0 1 0 0,0-1-1 0 0,-1-1 1 0 0,0 0-1 0 0,1-1 1 0 0,-1-1-1 0 0,18-8 1 0 0,8-3 76 0 0,-35 16-203 0 0,-6 6-34 0 0,-8 14-219 0 0,3-7-101 0 0,4-7-408 0 0,2-2-1104 0 0,9-2 979 0 0,-5-1 554 0 0,1-1 1 0 0,0 0-1 0 0,-1 0 1 0 0,1 0 0 0 0,0 0-1 0 0,-1 0 1 0 0,1-1 0 0 0,0 0-1 0 0,-1 0 1 0 0,1 0 0 0 0,-1 0-1 0 0,7-3 1 0 0,13-7-1665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92 17567 0 0,'6'-10'291'0'0,"1"-1"1"0"0,-1 0-1 0 0,-1 0 0 0 0,0 0 0 0 0,-1-1 1 0 0,4-13 3057 0 0,-3 37-2771 0 0,-3-4-482 0 0,-1 0-1 0 0,1 1 1 0 0,-2-1 0 0 0,1 0-1 0 0,-1 1 1 0 0,-2 15 0 0 0,-1-1 129 0 0,-7 27 1 0 0,-2-8 36 0 0,-1-1 0 0 0,-3 0 0 0 0,-1-1 0 0 0,-2-1 0 0 0,-41 62 0 0 0,-81 119 262 0 0,25-53-448 0 0,103-150-159 0 0,6-8-79 0 0,0 1 0 0 0,0-1 0 0 0,1 1 0 0 0,0 0-1 0 0,-8 20 1 0 0,14-28-301 0 0,13-8-9302 0 0,2-2 3169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16 15695 0 0,'0'0'719'0'0,"2"-2"-20"0"0,0 0-534 0 0,0 1-149 0 0,-1-1 1 0 0,1 1-1 0 0,-1 0 1 0 0,1 0 0 0 0,0 0-1 0 0,0 0 1 0 0,0 0-1 0 0,0 0 1 0 0,3 0 3107 0 0,-7 1-2544 0 0,-6 4-440 0 0,0 0 0 0 0,0 0 0 0 0,0 0-1 0 0,1 1 1 0 0,0 1 0 0 0,0-1 0 0 0,0 1 0 0 0,-12 13-1 0 0,-13 12-49 0 0,-54 46-74 0 0,25-21-4 0 0,57-54 14 0 0,1 1 0 0 0,0 0 0 0 0,0 1-1 0 0,0-1 1 0 0,0 0 0 0 0,0 1 0 0 0,1 0 0 0 0,-1-1 0 0 0,1 1-1 0 0,-3 8 1 0 0,5-12-19 0 0,0 1 0 0 0,0 0 0 0 0,1-1 0 0 0,-1 1 0 0 0,0 0 0 0 0,0-1 0 0 0,0 1 0 0 0,0-1 0 0 0,1 1 0 0 0,-1 0-1 0 0,0-1 1 0 0,1 1 0 0 0,-1-1 0 0 0,1 1 0 0 0,-1-1 0 0 0,0 1 0 0 0,1-1 0 0 0,-1 1 0 0 0,1-1 0 0 0,-1 1 0 0 0,1-1 0 0 0,0 0 0 0 0,-1 1 0 0 0,2 0 0 0 0,13 6 46 0 0,22 2 76 0 0,-25-7-152 0 0,-1 1 1 0 0,1 0-1 0 0,19 9 0 0 0,-28-11 61 0 0,0 1-1 0 0,-1-1 0 0 0,1 1 1 0 0,0 0-1 0 0,-1 0 1 0 0,1 0-1 0 0,-1 1 0 0 0,1-1 1 0 0,-1 1-1 0 0,0-1 1 0 0,0 1-1 0 0,0 0 1 0 0,0-1-1 0 0,-1 1 0 0 0,1 0 1 0 0,-1 0-1 0 0,0 0 1 0 0,1 4-1 0 0,0 0 131 0 0,-1 0 1 0 0,-1 0-1 0 0,1 0 1 0 0,-1 0-1 0 0,0 0 0 0 0,-1 0 1 0 0,0 0-1 0 0,0 0 0 0 0,0 0 1 0 0,-1 0-1 0 0,0-1 0 0 0,0 1 1 0 0,-4 7-1 0 0,1-4 13 0 0,0 0 0 0 0,-1 0 1 0 0,0 0-1 0 0,-1-1 0 0 0,0 0 0 0 0,0 0 1 0 0,-12 11-1 0 0,9-12-82 0 0,0 0 1 0 0,-1-1-1 0 0,1 0 1 0 0,-16 6-1 0 0,-8 1-1824 0 0,31-13 1170 0 0,0 0-1 0 0,0-1 1 0 0,0 1-1 0 0,0-1 1 0 0,0 0-1 0 0,-5 0 1 0 0,-5-2-1088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184 109 1375 0 0,'0'0'66'0'0,"2"-1"-8"0"0,8-2 10 0 0,1 0-1 0 0,-1-1 0 0 0,-1-1 0 0 0,1 0 0 0 0,13-8 0 0 0,3-3 606 0 0,19-12 2032 0 0,-5-2 7437 0 0,-109 57-8703 0 0,4-1-1117 0 0,38-13-170 0 0,0 2-1 0 0,1 0 1 0 0,-26 22-1 0 0,41-28-40 0 0,0 1-1 0 0,0 0 0 0 0,1 0 1 0 0,0 1-1 0 0,1 0 1 0 0,0 1-1 0 0,1 0 1 0 0,-10 20-1 0 0,17-30-65 0 0,0 0 1 0 0,0 1-1 0 0,0-1 0 0 0,1 0 0 0 0,-1 0 1 0 0,0 0-1 0 0,1 1 0 0 0,0-1 0 0 0,-1 0 1 0 0,1 0-1 0 0,0 1 0 0 0,0-1 0 0 0,1 0 0 0 0,-1 1 1 0 0,0-1-1 0 0,1 0 0 0 0,-1 0 0 0 0,1 1 1 0 0,0-1-1 0 0,0 0 0 0 0,0 0 0 0 0,0 0 1 0 0,0 0-1 0 0,0 0 0 0 0,0 0 0 0 0,1 0 1 0 0,-1-1-1 0 0,1 1 0 0 0,-1 0 0 0 0,1-1 0 0 0,0 1 1 0 0,0-1-1 0 0,2 2 0 0 0,1 0 67 0 0,0 0 0 0 0,0 0 0 0 0,0-1 0 0 0,1 0 0 0 0,-1 0 0 0 0,1 0 1 0 0,-1 0-1 0 0,1-1 0 0 0,0 0 0 0 0,-1 0 0 0 0,13-1 0 0 0,13-3 31 0 0,0-1 1 0 0,0-2-1 0 0,-1-2 1 0 0,1 0 0 0 0,37-17-1 0 0,-47 17-99 0 0,29-16 0 0 0,-44 21-59 0 0,-1 0 0 0 0,0-1 0 0 0,0 1 0 0 0,0-1 0 0 0,0 0 1 0 0,-1 0-1 0 0,0-1 0 0 0,1 1 0 0 0,6-11 0 0 0,-11 13-6 0 0,1 1-1 0 0,-1 0 1 0 0,0 0 0 0 0,1-1-1 0 0,-1 1 1 0 0,0 0 0 0 0,0 0 0 0 0,0-1-1 0 0,0 1 1 0 0,0 0 0 0 0,0-1-1 0 0,0 1 1 0 0,-1 0 0 0 0,1-1 0 0 0,0 1-1 0 0,-1-2 1 0 0,-9-17-317 0 0,7 17 243 0 0,-1-1 0 0 0,1 1 0 0 0,-1 0 0 0 0,0 0 0 0 0,0 0 0 0 0,0 0 0 0 0,0 1 1 0 0,-1-1-1 0 0,1 1 0 0 0,0 0 0 0 0,-1 0 0 0 0,-6-1 0 0 0,-9-2-612 0 0,-32-4-1 0 0,46 8 549 0 0,-26-4-585 0 0,8 3-826 0 0,1-2-1 0 0,-28-8 1 0 0,50 11 770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13847 0 0,'0'0'1254'0'0,"-2"0"-1029"0"0,-1 2-223 0 0,-1-1 0 0 0,1 1 0 0 0,-1-1 1 0 0,1 1-1 0 0,0 0 0 0 0,0 1 0 0 0,-1-1 0 0 0,1 0 1 0 0,1 1-1 0 0,-1 0 0 0 0,-4 5 0 0 0,-3 4 9 0 0,-12 24-1 0 0,14-21 22 0 0,-24 43 686 0 0,-36 94 1 0 0,31-64-8 0 0,-184 436 850 0 0,165-387-1909 0 0,40-101-66 0 0,-1 0-1 0 0,-2-2 1 0 0,-1 0 0 0 0,-2-1 0 0 0,-32 38 0 0 0,52-69 358 0 0,0 0 0 0 0,0 0 0 0 0,0 0 0 0 0,0 0 0 0 0,0 0 0 0 0,0-1 0 0 0,-1 1 0 0 0,1 0 1 0 0,-1-1-1 0 0,1 0 0 0 0,-1 0 0 0 0,-4 2 0 0 0,-2-1 33 0 0,-1-4-25 0 0,8 2 48 0 0,-2-2-15 0 0,-5-11 109 0 0,8 10-58 0 0,-1 0 0 0 0,1-1 0 0 0,1 1 0 0 0,-1 0-1 0 0,0 0 1 0 0,1-1 0 0 0,-1 1 0 0 0,1-1 0 0 0,0 1 0 0 0,0 0 0 0 0,0-1 0 0 0,1 1 0 0 0,-1 0 0 0 0,1-1 0 0 0,0 1 0 0 0,0 0-1 0 0,2-5 1 0 0,3-6 192 0 0,0 0 0 0 0,14-21 0 0 0,-10 19-57 0 0,12-23 167 0 0,1 1-1 0 0,3 2 1 0 0,38-45-1 0 0,-54 70-268 0 0,1 0 1 0 0,0 1-1 0 0,1 0 0 0 0,1 0 1 0 0,-1 2-1 0 0,1-1 0 0 0,1 2 0 0 0,-1 0 1 0 0,1 0-1 0 0,0 1 0 0 0,1 1 1 0 0,0 1-1 0 0,20-5 0 0 0,-26 8-9 0 0,0 0 0 0 0,0 1 0 0 0,1 0-1 0 0,-1 1 1 0 0,0 0 0 0 0,0 0 0 0 0,0 0 0 0 0,0 2-1 0 0,0-1 1 0 0,0 1 0 0 0,-1 0 0 0 0,1 1 0 0 0,-1 0-1 0 0,0 0 1 0 0,0 1 0 0 0,0 0 0 0 0,0 0 0 0 0,-1 1-1 0 0,9 8 1 0 0,-10-8-34 0 0,-1 0 0 0 0,1 0 0 0 0,-1 0 0 0 0,0 1 0 0 0,-1 0 0 0 0,0 0 0 0 0,0 1 0 0 0,0-1 0 0 0,-1 1 0 0 0,0 0 0 0 0,0-1 0 0 0,-1 1 0 0 0,0 1 0 0 0,-1-1 0 0 0,0 0 0 0 0,0 0 0 0 0,0 0 0 0 0,-1 1 0 0 0,-1-1 0 0 0,1 0 0 0 0,-4 14 0 0 0,3-15 23 0 0,-1 0-1 0 0,0 0 0 0 0,-1-1 0 0 0,1 1 1 0 0,-1-1-1 0 0,-1 1 0 0 0,1-1 1 0 0,-1 0-1 0 0,0 0 0 0 0,0-1 1 0 0,-1 1-1 0 0,0-1 0 0 0,0 0 1 0 0,0 0-1 0 0,0-1 0 0 0,-1 1 1 0 0,0-1-1 0 0,0 0 0 0 0,0-1 1 0 0,0 0-1 0 0,-1 0 0 0 0,1 0 1 0 0,-1 0-1 0 0,-10 1 0 0 0,-49 11-179 0 0,-1-3 0 0 0,-69 4 0 0 0,122-15-554 0 0,1-1-1 0 0,-18-1 1 0 0,16-1-802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61 13159 0 0,'7'-9'218'0'0,"2"1"0"0"0,-1 1-1 0 0,1 0 1 0 0,0 0 0 0 0,1 1 0 0 0,17-9-1 0 0,-27 14-178 0 0,1 1-1 0 0,-1 0 0 0 0,0 0 0 0 0,1 0 0 0 0,-1 0 1 0 0,1-1-1 0 0,-1 1 0 0 0,0 0 0 0 0,1 0 1 0 0,-1 0-1 0 0,1 0 0 0 0,-1 0 0 0 0,0 0 1 0 0,1 0-1 0 0,-1 0 0 0 0,1 0 0 0 0,-1 0 1 0 0,0 0-1 0 0,1 0 0 0 0,-1 1 0 0 0,1-1 1 0 0,5 0 1013 0 0,-4 2-426 0 0,-1 3-587 0 0,1 0 0 0 0,-1 0 0 0 0,1 0 0 0 0,-1 0 1 0 0,-1 0-1 0 0,1 0 0 0 0,-1 0 0 0 0,0 0 0 0 0,0 0 0 0 0,0 0 0 0 0,-1 0 0 0 0,1 0 0 0 0,-1 0 0 0 0,-1 0 0 0 0,-1 7 0 0 0,-6 10 82 0 0,0 0 0 0 0,-12 22-1 0 0,9-21 25 0 0,-59 127 498 0 0,-62 121 258 0 0,-104 114-441 0 0,186-306-340 0 0,-42 90-1 0 0,105-171-399 0 0,-7-1 212 0 0,-1 1 0 0 0,1-1 0 0 0,-1 0 0 0 0,1 0 1 0 0,-1 0-1 0 0,0-1 0 0 0,0 1 0 0 0,3-5 0 0 0,27-36-1674 0 0,-24 29 732 0 0,9-10-510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 15087 0 0,'-4'0'136'0'0,"0"0"-1"0"0,-1 1 1 0 0,1-1-1 0 0,0 1 1 0 0,-1 0-1 0 0,1 1 1 0 0,0-1-1 0 0,0 1 0 0 0,0 0 1 0 0,-4 2-1 0 0,6-2-95 0 0,0-1-1 0 0,0 1 0 0 0,0 0 1 0 0,1 0-1 0 0,-1 0 0 0 0,0 0 1 0 0,1 0-1 0 0,0 0 0 0 0,-1 0 1 0 0,1 1-1 0 0,0-1 0 0 0,0 1 1 0 0,0-1-1 0 0,0 0 0 0 0,1 1 1 0 0,-1-1-1 0 0,1 1 0 0 0,-1 3 1 0 0,1-3 91 0 0,0 0 1 0 0,0-1 0 0 0,0 1 0 0 0,0 0 0 0 0,0-1 0 0 0,0 1 0 0 0,1 0 0 0 0,0-1 0 0 0,-1 1 0 0 0,1-1 0 0 0,0 1 0 0 0,0-1-1 0 0,0 1 1 0 0,1-1 0 0 0,1 4 0 0 0,0-3-19 0 0,0 0-1 0 0,0 0 1 0 0,-1 0-1 0 0,2-1 1 0 0,-1 1-1 0 0,0-1 1 0 0,1 0-1 0 0,-1 0 1 0 0,6 3-1 0 0,3-1 99 0 0,0 1-1 0 0,0-2 1 0 0,1 0-1 0 0,-1 0 1 0 0,21 1-1 0 0,6-2 270 0 0,1-2-1 0 0,-1-2 1 0 0,74-11-1 0 0,113-40 722 0 0,-145 31-982 0 0,60-17 171 0 0,-49 8-2982 0 0,-78 26-72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464 116 2759 0 0,'0'0'7266'0'0,"0"-2"-6432"0"0,0-2-517 0 0,0 0-1 0 0,0 1 1 0 0,0-1-1 0 0,-1 0 1 0 0,1 0-1 0 0,-1 0 1 0 0,0 1-1 0 0,0-1 1 0 0,-1 0-1 0 0,1 1 1 0 0,-1-1-1 0 0,1 1 1 0 0,-1-1-1 0 0,0 1 1 0 0,-5-5-1 0 0,3 3-36 0 0,0 0-1 0 0,0 0 0 0 0,-1 0 1 0 0,0 1-1 0 0,0 0 1 0 0,-1 0-1 0 0,1 0 0 0 0,-11-5 1 0 0,13 8-236 0 0,-1-1 0 0 0,1 2-1 0 0,0-1 1 0 0,-1 0 0 0 0,1 1 0 0 0,-1 0 0 0 0,1-1 0 0 0,-1 1 0 0 0,1 1-1 0 0,-1-1 1 0 0,1 0 0 0 0,0 1 0 0 0,-1 0 0 0 0,1 0 0 0 0,0 0 0 0 0,-1 0-1 0 0,1 0 1 0 0,-4 3 0 0 0,-7 3 182 0 0,1 1 0 0 0,-21 17 0 0 0,32-24-224 0 0,-38 30 134 0 0,1 1-1 0 0,1 2 0 0 0,-58 71 1 0 0,90-98-26 0 0,0 0 1 0 0,1 0-1 0 0,1 1 1 0 0,-1 0-1 0 0,1 0 1 0 0,1 0-1 0 0,-1 0 1 0 0,-3 17-1 0 0,7-25-93 0 0,0 1-1 0 0,0-1 1 0 0,0 1 0 0 0,0-1-1 0 0,0 1 1 0 0,0-1 0 0 0,0 1-1 0 0,0-1 1 0 0,0 1 0 0 0,0-1-1 0 0,0 1 1 0 0,0-1-1 0 0,1 0 1 0 0,-1 1 0 0 0,0-1-1 0 0,0 1 1 0 0,0-1 0 0 0,1 0-1 0 0,-1 1 1 0 0,0-1-1 0 0,1 1 1 0 0,-1-1 0 0 0,0 0-1 0 0,1 1 1 0 0,-1-1 0 0 0,0 0-1 0 0,1 0 1 0 0,-1 1 0 0 0,1-1-1 0 0,0 0 1 0 0,12 3 226 0 0,-13-3-242 0 0,11-1 86 0 0,-1 0 0 0 0,1-1 0 0 0,-1 0-1 0 0,1-1 1 0 0,-1 0 0 0 0,17-8 0 0 0,-11 5-40 0 0,120-49 39 0 0,-65 25-337 0 0,15-5-920 0 0,-77 29 968 0 0,-7 5 41 0 0,-4 3-106 0 0,-10 14 575 0 0,-26 24 0 0 0,25-27-5 0 0,0 0 1 0 0,-16 23 0 0 0,28-34-175 0 0,4-1-21 0 0,3 0-417 0 0,0 1 1 0 0,0-1 0 0 0,0 0-1 0 0,0-1 1 0 0,1 1-1 0 0,-1-1 1 0 0,0-1-1 0 0,0 1 1 0 0,0-1-1 0 0,1 0 1 0 0,7-2 0 0 0,12-5-6653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15519 0 0,'0'0'1408'0'0,"0"2"-1162"0"0,3 9 261 0 0,-1 0 0 0 0,-1 0 1 0 0,0 0-1 0 0,-1 0 0 0 0,0 0 0 0 0,-2 14 1 0 0,-1 0 1177 0 0,-11 41 1 0 0,10-50-1336 0 0,-11 23 0 0 0,-1-5-2693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17 142 10103 0 0,'-5'18'411'0'0,"1"1"1"0"0,-3 22-1 0 0,7-38 298 0 0,0-1 234 0 0,0-2-802 0 0,0 1 1 0 0,0-1 0 0 0,0 0-1 0 0,0 0 1 0 0,-1 0 0 0 0,1 1-1 0 0,0-1 1 0 0,0 0 0 0 0,0 0-1 0 0,0 0 1 0 0,1 1 0 0 0,-1-1-1 0 0,0 0 1 0 0,0 0 0 0 0,0 0-1 0 0,0 1 1 0 0,0-1 0 0 0,1 2 1416 0 0,-1-2-1416 0 0,1 0 0 0 0,-1 0-1 0 0,0 0 1 0 0,0 0 0 0 0,0 0-1 0 0,0 0 1 0 0,1 0 0 0 0,-1 0-1 0 0,0 1 1 0 0,0-1 0 0 0,0 0-1 0 0,1 0 1 0 0,9-6 1984 0 0,17-22-2274 0 0,-19 19 974 0 0,-1 2-682 0 0,102-100 965 0 0,-96 97-1081 0 0,0 0 0 0 0,0 0-1 0 0,1 2 1 0 0,0-1 0 0 0,0 2-1 0 0,1 0 1 0 0,18-6 0 0 0,-30 12 30 0 0,-1 2 34 0 0,0-1-77 0 0,-1 1 0 0 0,0-1 0 0 0,0 0-1 0 0,0 1 1 0 0,0-1 0 0 0,0 1 0 0 0,0 0-1 0 0,0-1 1 0 0,0 1 0 0 0,0 0-1 0 0,0-1 1 0 0,0 1 0 0 0,0 0 0 0 0,-1 0-1 0 0,1 0 1 0 0,0 0 0 0 0,-1 0-1 0 0,1 0 1 0 0,0 1 0 0 0,0 1 7 0 0,0-1 0 0 0,0 1 1 0 0,-1-1-1 0 0,1 1 0 0 0,-1-1 1 0 0,0 1-1 0 0,1-1 0 0 0,-2 5 0 0 0,1 2 26 0 0,-2-1 0 0 0,1 0 0 0 0,-1-1-1 0 0,0 1 1 0 0,-5 9 0 0 0,-29 59 125 0 0,15-34-130 0 0,19-38-188 0 0,0 1 0 0 0,0-1 0 0 0,1 1 0 0 0,-1 0 0 0 0,1 0 0 0 0,0-1 0 0 0,0 1 0 0 0,1 0 0 0 0,-1 0 0 0 0,1 0 0 0 0,1 6 0 0 0,-1-10-71 0 0,1 1 1 0 0,0 0-1 0 0,0-1 0 0 0,0 1 1 0 0,0-1-1 0 0,0 1 1 0 0,0-1-1 0 0,0 0 1 0 0,0 1-1 0 0,1-1 0 0 0,-1 0 1 0 0,0 0-1 0 0,1 0 1 0 0,-1 0-1 0 0,1 0 0 0 0,-1 0 1 0 0,1 0-1 0 0,0 0 1 0 0,-1-1-1 0 0,1 1 0 0 0,0-1 1 0 0,2 1-1 0 0,12 1-1532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1 675 8751 0 0,'0'0'15372'0'0,"1"0"-14945"0"0,1-1-327 0 0,0 1-1 0 0,-1-1 1 0 0,1 0 0 0 0,-1 0 0 0 0,1 0 0 0 0,-1 0 0 0 0,1 0 0 0 0,-1 0-1 0 0,0 0 1 0 0,1-1 0 0 0,-1 1 0 0 0,0 0 0 0 0,0-1 0 0 0,2-1 0 0 0,16-30 56 0 0,-8 15 95 0 0,242-326 1212 0 0,-227 312-1423 0 0,1 1 0 0 0,2 2 0 0 0,45-37 0 0 0,-58 54-58 0 0,1 0 0 0 0,0 1 1 0 0,0 1-1 0 0,1 1 1 0 0,0 0-1 0 0,1 2 0 0 0,0 0 1 0 0,39-9-1 0 0,-33 12-42 0 0,45-3 1 0 0,-56 7-427 0 0,-1 1 0 0 0,0 0 0 0 0,0 1 0 0 0,0 0 0 0 0,16 5 0 0 0,-9-1-5667 0 0,0 0-1915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94 7367 0 0,'9'-12'11718'0'0,"-7"13"-11116"0"0,5 1-241 0 0,1-1-1 0 0,0 1 1 0 0,0-1-1 0 0,0 0 1 0 0,0-1-1 0 0,0 0 1 0 0,0 0-1 0 0,0-1 1 0 0,0 0-1 0 0,10-3 0 0 0,-16 4-229 0 0,-1-2-78 0 0,0 1-67 0 0,0 0-1 0 0,0 0 0 0 0,-1-1 0 0 0,1 1 0 0 0,0 0 0 0 0,-1 0 0 0 0,1-1 0 0 0,-1 1 0 0 0,1 0 0 0 0,-1-1 0 0 0,0 1 0 0 0,0 0 0 0 0,1-1 0 0 0,-1 1 0 0 0,0 0 0 0 0,0-1 0 0 0,-1 1 0 0 0,1-1 1 0 0,0 1-1 0 0,0 0 0 0 0,0-1 0 0 0,-1 1 0 0 0,0-3 0 0 0,0 1-1 0 0,-1 1 0 0 0,1-1 0 0 0,-1 0 0 0 0,0 0 1 0 0,0 0-1 0 0,0 1 0 0 0,0-1 0 0 0,0 1 0 0 0,0 0 0 0 0,0 0 1 0 0,-1-1-1 0 0,1 1 0 0 0,-1 1 0 0 0,0-1 0 0 0,0 0 0 0 0,0 1 1 0 0,1-1-1 0 0,-1 1 0 0 0,0 0 0 0 0,-1 0 0 0 0,1 0 0 0 0,0 0 1 0 0,0 1-1 0 0,0-1 0 0 0,0 1 0 0 0,-1 0 0 0 0,1 0 0 0 0,0 0 1 0 0,0 0-1 0 0,-1 1 0 0 0,1-1 0 0 0,-4 2 0 0 0,-4 2 1 0 0,1 0 1 0 0,0 0-1 0 0,0 1 0 0 0,0 0 1 0 0,0 1-1 0 0,1 0 0 0 0,0 0 1 0 0,0 1-1 0 0,-11 12 0 0 0,3-1-17 0 0,1 0 0 0 0,1 1-1 0 0,-16 26 1 0 0,25-35-26 0 0,0 0 0 0 0,1 1 0 0 0,0-1 0 0 0,0 1 0 0 0,-3 13 1 0 0,7-21 4 0 0,0 1 0 0 0,0 0 0 0 0,1-1 1 0 0,-1 1-1 0 0,1 0 0 0 0,0 0 1 0 0,0 0-1 0 0,0-1 0 0 0,0 1 1 0 0,1 0-1 0 0,0 0 0 0 0,-1-1 1 0 0,1 1-1 0 0,1 0 0 0 0,-1-1 1 0 0,0 1-1 0 0,1-1 0 0 0,0 1 1 0 0,3 4-1 0 0,9 6-1442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137 375 12871 0 0,'0'0'1164'0'0,"0"3"-958"0"0,-1 3-103 0 0,-1-1 1 0 0,1 0-1 0 0,-1 0 1 0 0,0 1 0 0 0,0-1-1 0 0,-1 0 1 0 0,-4 7-1 0 0,6-10 5 0 0,0-1-1 0 0,0 0 1 0 0,0 0-1 0 0,0 1 1 0 0,-1-1-1 0 0,1 0 1 0 0,0 0 0 0 0,0 0-1 0 0,-1 0 1 0 0,1 0-1 0 0,-1-1 1 0 0,1 1-1 0 0,-1 0 1 0 0,1-1-1 0 0,-1 1 1 0 0,1-1-1 0 0,-1 1 1 0 0,0-1-1 0 0,1 0 1 0 0,-1 0-1 0 0,0 0 1 0 0,1 0 0 0 0,-1 0-1 0 0,1 0 1 0 0,-1 0-1 0 0,0 0 1 0 0,1-1-1 0 0,-1 1 1 0 0,0 0-1 0 0,1-1 1 0 0,-1 0-1 0 0,-2-1 1 0 0,-1 0 100 0 0,1-1 0 0 0,0 0 1 0 0,-1 0-1 0 0,1 0 0 0 0,0 0 0 0 0,1-1 0 0 0,-1 1 1 0 0,0-1-1 0 0,1 0 0 0 0,0 0 0 0 0,0 0 0 0 0,0-1 1 0 0,1 1-1 0 0,-1-1 0 0 0,1 0 0 0 0,0 1 1 0 0,1-1-1 0 0,-1 0 0 0 0,1 0 0 0 0,0 0 0 0 0,0 0 1 0 0,0-1-1 0 0,1-7 0 0 0,-1 3-176 0 0,1 1 1 0 0,1-1-1 0 0,0 1 1 0 0,1-1-1 0 0,-1 1 1 0 0,2 0-1 0 0,-1 0 0 0 0,1 0 1 0 0,1 0-1 0 0,0 0 1 0 0,0 0-1 0 0,6-8 0 0 0,-1 5-49 0 0,0 0-1 0 0,1 0 0 0 0,0 1 1 0 0,1 0-1 0 0,0 0 0 0 0,1 2 1 0 0,0-1-1 0 0,1 2 0 0 0,0-1 1 0 0,14-5-1 0 0,-21 11 5 0 0,33-17-418 0 0,62-23 1 0 0,-88 38 365 0 0,-1 2-1 0 0,1-1 1 0 0,0 2 0 0 0,0 0 0 0 0,1 0-1 0 0,-1 1 1 0 0,0 1 0 0 0,0 0-1 0 0,21 4 1 0 0,-32-4 111 0 0,1 0-1 0 0,-1 1 1 0 0,0-1-1 0 0,1 1 1 0 0,-1 0-1 0 0,0 0 0 0 0,0 0 1 0 0,1 0-1 0 0,-1 0 1 0 0,0 0-1 0 0,0 0 1 0 0,0 1-1 0 0,-1-1 1 0 0,1 1-1 0 0,0 0 1 0 0,0-1-1 0 0,-1 1 1 0 0,1 0-1 0 0,-1 0 1 0 0,0 0-1 0 0,1 0 1 0 0,-1 0-1 0 0,0 0 0 0 0,0 0 1 0 0,0 1-1 0 0,-1-1 1 0 0,1 0-1 0 0,0 1 1 0 0,-1-1-1 0 0,1 0 1 0 0,-1 1-1 0 0,0-1 1 0 0,0 0-1 0 0,0 1 1 0 0,0-1-1 0 0,-1 4 1 0 0,0 2 78 0 0,-1 1 1 0 0,0-1-1 0 0,0 0 0 0 0,-1 1 1 0 0,0-1-1 0 0,-1 0 1 0 0,0-1-1 0 0,-9 15 1 0 0,-84 98 523 0 0,38-50-959 0 0,58-69 127 0 0,-7-10-6954 0 0,7 8 6656 0 0,1 0 1 0 0,-1 0 0 0 0,1 0 0 0 0,-1-1 0 0 0,1 1 0 0 0,0 0-1 0 0,-1-2 1 0 0,-1-10-5699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15 13159 0 0,'0'0'598'0'0,"2"-1"-9"0"0,1-1-478 0 0,16-6 91 0 0,9 4 1753 0 0,-27 7-1508 0 0,2 2-281 0 0,0 1 0 0 0,0-1 0 0 0,0 1 0 0 0,-1 0 0 0 0,0 0 1 0 0,-1 0-1 0 0,1 0 0 0 0,-1 0 0 0 0,0 0 0 0 0,0 1 1 0 0,-1-1-1 0 0,0 0 0 0 0,0 1 0 0 0,-1-1 0 0 0,-2 12 0 0 0,-1 5 284 0 0,-2-1 0 0 0,0 0-1 0 0,-12 26 1 0 0,-11 17 365 0 0,-41 64 0 0 0,41-79-689 0 0,1 2 1 0 0,-33 91-1 0 0,59-137-159 0 0,0 0-1 0 0,0 0 1 0 0,1 1-1 0 0,-1-1 1 0 0,2 0 0 0 0,-1 1-1 0 0,1-1 1 0 0,0 0-1 0 0,0 1 1 0 0,0-1 0 0 0,1 1-1 0 0,0-1 1 0 0,1 0-1 0 0,-1 0 1 0 0,1 0 0 0 0,4 8-1 0 0,-5-12-434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51 9503 0 0,'0'0'859'0'0,"-1"3"-598"0"0,-2 14 1184 0 0,-7 25-1 0 0,-3 13 547 0 0,10-38-1426 0 0,1 0-1 0 0,1 21 0 0 0,1-31-428 0 0,0 1 1 0 0,1-1-1 0 0,0 0 0 0 0,1 0 1 0 0,-1 0-1 0 0,1 0 0 0 0,1-1 1 0 0,3 9-1 0 0,13 21 448 0 0,-17-34-539 0 0,-1 0 1 0 0,1 0-1 0 0,1 0 0 0 0,-1 0 0 0 0,0-1 0 0 0,0 1 0 0 0,1-1 0 0 0,-1 0 1 0 0,1 1-1 0 0,3 0 0 0 0,6 4 146 0 0,22 11 311 0 0,-23-10-438 0 0,-9-6-108 0 0,3-18-709 0 0,-1 9 774 0 0,0-10 118 0 0,1 0 1 0 0,2 0 0 0 0,-1 0 0 0 0,2 1 0 0 0,13-22 0 0 0,-16 30-127 0 0,2 1-1 0 0,-1 0 0 0 0,1 0 0 0 0,0 0 0 0 0,0 1 1 0 0,1 0-1 0 0,0 0 0 0 0,1 1 0 0 0,-1 0 1 0 0,1 0-1 0 0,11-5 0 0 0,28-7-12 0 0,-36 15 0 0 0,1 4 0 0 0,-11 0-4 0 0,-1 0-1 0 0,1 0 1 0 0,-1 0-1 0 0,0 0 1 0 0,1 0-1 0 0,-1 0 1 0 0,0 0 0 0 0,0 1-1 0 0,0-1 1 0 0,0 1-1 0 0,0-1 1 0 0,0 1-1 0 0,0-1 1 0 0,0 1-1 0 0,0-1 1 0 0,-1 1-1 0 0,1 0 1 0 0,-1-1-1 0 0,1 1 1 0 0,-1 0 0 0 0,0-1-1 0 0,0 3 1 0 0,1 6-26 0 0,0 0 0 0 0,-2 17 1 0 0,1-20 36 0 0,-3 31-2 0 0,1-25 4 0 0,1-1-1 0 0,1 0 1 0 0,0 1-1 0 0,0-1 1 0 0,1 1-1 0 0,1-1 1 0 0,5 24 0 0 0,-5-33 47 0 0,-1 0 1 0 0,0 1 0 0 0,1-1 0 0 0,0 0 0 0 0,0 0 0 0 0,0 1 0 0 0,0-2 0 0 0,1 1 0 0 0,-1 0 0 0 0,1 0 0 0 0,-1-1 0 0 0,1 1 0 0 0,0-1 0 0 0,0 0 0 0 0,0 0 0 0 0,1 0 0 0 0,-1 0 0 0 0,0-1 0 0 0,1 1 0 0 0,-1-1 0 0 0,1 0 0 0 0,-1 0 0 0 0,1 0 0 0 0,-1 0 0 0 0,1-1-1 0 0,0 0 1 0 0,-1 1 0 0 0,1-1 0 0 0,0-1 0 0 0,-1 1 0 0 0,7-1 0 0 0,0-1 52 0 0,0 0 0 0 0,0-1 0 0 0,0 0 0 0 0,0-1-1 0 0,-1 0 1 0 0,0 0 0 0 0,1-1 0 0 0,-1 0 0 0 0,-1-1 0 0 0,10-7-1 0 0,-4 0 81 0 0,0 0-1 0 0,-1-1 1 0 0,-1 0-1 0 0,20-30 1 0 0,32-69 317 0 0,6-8-380 0 0,-66 115-244 0 0,0 1 1 0 0,-1-1-1 0 0,0 0 0 0 0,0 0 0 0 0,3-10 0 0 0,-5 14-227 0 0,1-6-1109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245 118 2303 0 0,'36'-43'-300'0'0,"-22"28"1660"0"0,-1 0 10431 0 0,-14 14-11716 0 0,1 1 0 0 0,-1-1 0 0 0,0 1 0 0 0,1-1-1 0 0,-1 1 1 0 0,0-1 0 0 0,1 1 0 0 0,-1 0 0 0 0,0-1 0 0 0,1 1 0 0 0,-1 0 0 0 0,0 0 0 0 0,0-1 0 0 0,1 1-1 0 0,-1 0 1 0 0,0 0 0 0 0,0 0 0 0 0,1 0 0 0 0,-1 0 0 0 0,0 0 0 0 0,-1 0 0 0 0,-17 3 394 0 0,8 0-317 0 0,0 1-1 0 0,0 0 0 0 0,0 0 0 0 0,0 2 1 0 0,1-1-1 0 0,-15 11 0 0 0,-54 46 437 0 0,77-60-571 0 0,-13 10 157 0 0,2 1 0 0 0,-16 19 0 0 0,23-25-60 0 0,0 1 1 0 0,0 0 0 0 0,1 1-1 0 0,1-1 1 0 0,-1 1 0 0 0,-3 10-1 0 0,7-17-76 0 0,1 0-1 0 0,-1 0 1 0 0,1-1-1 0 0,-1 1 1 0 0,1 0-1 0 0,0 0 1 0 0,0 0-1 0 0,0 0 0 0 0,0-1 1 0 0,0 1-1 0 0,0 0 1 0 0,0 0-1 0 0,0 0 1 0 0,1 0-1 0 0,-1 0 1 0 0,1-1-1 0 0,-1 1 1 0 0,1 0-1 0 0,0-1 1 0 0,0 1-1 0 0,1 1 1 0 0,0-1 12 0 0,-1 0 0 0 0,1 0 0 0 0,0 0 1 0 0,1-1-1 0 0,-1 1 0 0 0,0-1 0 0 0,0 1 1 0 0,1-1-1 0 0,-1 0 0 0 0,0 0 0 0 0,1 0 1 0 0,0 0-1 0 0,2 0 0 0 0,4 1 32 0 0,0 0 0 0 0,1-1 0 0 0,-1 0-1 0 0,1-1 1 0 0,-1 0 0 0 0,1-1 0 0 0,10-2 0 0 0,4-1-21 0 0,0-2 1 0 0,43-16-1 0 0,-58 18-48 0 0,-1 0-1 0 0,1 0 0 0 0,-1-1 0 0 0,0 0 0 0 0,0 0 0 0 0,-1-1 0 0 0,0 0 0 0 0,0 0 0 0 0,0 0 0 0 0,9-13 0 0 0,-12 13-23 0 0,-1 0-1 0 0,0 0 1 0 0,0 0 0 0 0,-1-1-1 0 0,1 1 1 0 0,-1-1 0 0 0,-1 1-1 0 0,1-1 1 0 0,-1 0 0 0 0,-1 0-1 0 0,1-8 1 0 0,-1 4-15 0 0,0 0 0 0 0,-1 1 0 0 0,-1-1 0 0 0,1 1 0 0 0,-2-1 0 0 0,-4-15 0 0 0,4 22-274 0 0,1-1 1 0 0,-1 0 0 0 0,0 1 0 0 0,0 0-1 0 0,-1 0 1 0 0,1 0 0 0 0,-1 0 0 0 0,0 0-1 0 0,0 1 1 0 0,0-1 0 0 0,0 1 0 0 0,-1 0-1 0 0,-6-3 1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 17247 0 0,'1'-4'265'0'0,"-1"3"-157"0"0,1 0-1 0 0,-1 0 1 0 0,1-1 0 0 0,-1 1 0 0 0,1 0 0 0 0,-1 0-1 0 0,1 0 1 0 0,0 0 0 0 0,0 0 0 0 0,0 1-1 0 0,-1-1 1 0 0,1 0 0 0 0,0 0 0 0 0,2-1 0 0 0,-1 1 634 0 0,-11 15-486 0 0,-60 96-238 0 0,57-86 192 0 0,0 0 0 0 0,-15 48 0 0 0,24-61-133 0 0,0 0 0 0 0,1 0 0 0 0,1 0-1 0 0,-1 13 1 0 0,2-23-59 0 0,1 1-1 0 0,-1-1 1 0 0,1 1-1 0 0,0-1 0 0 0,0 1 1 0 0,-1-1-1 0 0,1 0 1 0 0,0 1-1 0 0,0-1 1 0 0,0 0-1 0 0,0 0 1 0 0,0 0-1 0 0,1 1 1 0 0,-1-1-1 0 0,2 1 0 0 0,-1-1 8 0 0,-1 0-11 0 0,-1-1-1 0 0,1 1 1 0 0,0-1 0 0 0,0 1-1 0 0,-1-1 1 0 0,1 0-1 0 0,0 0 1 0 0,0 1 0 0 0,0-1-1 0 0,0 0 1 0 0,-1 0 0 0 0,1 0-1 0 0,0 0 1 0 0,0 0-1 0 0,0 0 1 0 0,0 0 0 0 0,0 0-1 0 0,1 0 1 0 0,1-1 52 0 0,5 1 47 0 0,1 0 0 0 0,-1-1 0 0 0,0 0 0 0 0,0-1-1 0 0,0 1 1 0 0,0-2 0 0 0,0 1 0 0 0,0-1-1 0 0,0 0 1 0 0,-1-1 0 0 0,9-5 0 0 0,8-7 184 0 0,42-34-1 0 0,-44 31-235 0 0,-6 2 32 0 0,7-9-39 0 0,-18 20-323 0 0,0 0 1 0 0,0 0-1 0 0,0 0 0 0 0,-1 0 1 0 0,0-1-1 0 0,5-9 0 0 0,-1 0-526 0 0,5-8-2434 0 0,-5 9 1566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 17359 0 0,'2'-1'795'0'0,"-2"1"-758"0"0,0-1-1 0 0,1 1 1 0 0,-1 0 0 0 0,1-1-1 0 0,-1 1 1 0 0,1 0 0 0 0,-1-1-1 0 0,0 1 1 0 0,1 0 0 0 0,-1 0-1 0 0,1 0 1 0 0,0-1 0 0 0,-1 1-1 0 0,1 0 1 0 0,-1 0 0 0 0,1 0-1 0 0,-1 0 1 0 0,1 0 0 0 0,-1 0-1 0 0,1 0 1 0 0,-1 0 0 0 0,1 0-1 0 0,-1 0 1 0 0,1 0 0 0 0,0 1 0 0 0,-1-1-1 0 0,1 0 1 0 0,0 1-3 0 0,0 0 1 0 0,0 0-1 0 0,0 0 1 0 0,0-1-1 0 0,0 1 1 0 0,0 0-1 0 0,0 0 1 0 0,-1 0-1 0 0,1 0 1 0 0,0 1-1 0 0,0 1 1 0 0,1 1 48 0 0,-1 0 0 0 0,1 1 0 0 0,-1-1-1 0 0,0 1 1 0 0,0 0 0 0 0,0 7 0 0 0,-3 4 106 0 0,0 0-1 0 0,-1-1 1 0 0,-1 1 0 0 0,0-1-1 0 0,-1 1 1 0 0,-7 13-1 0 0,8-18-97 0 0,-30 70 516 0 0,-49 84 0 0 0,-55 69-415 0 0,79-137-132 0 0,40-66-175 0 0,-24 44-1340 0 0,41-71 1068 0 0,-1 4-2765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113 313 5063 0 0,'0'0'390'0'0,"-1"3"-252"0"0,0 5-521 0 0,-10 27 11917 0 0,7-25-10329 0 0,2-8-575 0 0,-9 7 368 0 0,9-8-877 0 0,1 0-1 0 0,-1 0 0 0 0,1 0 1 0 0,-1 0-1 0 0,1 0 0 0 0,-1-1 1 0 0,0 1-1 0 0,1-1 1 0 0,-1 1-1 0 0,0-1 0 0 0,0 0 1 0 0,1 1-1 0 0,-1-1 0 0 0,0 0 1 0 0,0 0-1 0 0,1 0 1 0 0,-1-1-1 0 0,0 1 0 0 0,0 0 1 0 0,1 0-1 0 0,-1-1 1 0 0,0 1-1 0 0,1-1 0 0 0,-1 0 1 0 0,0 0-1 0 0,1 1 0 0 0,-1-1 1 0 0,1 0-1 0 0,0 0 1 0 0,-1 0-1 0 0,1 0 0 0 0,-3-3 1 0 0,1 0-17 0 0,0 0 0 0 0,1 1 0 0 0,-1-1 0 0 0,1-1 0 0 0,-1 1 0 0 0,1 0 0 0 0,1 0 0 0 0,-1-1 0 0 0,1 1 0 0 0,-1-1 0 0 0,0-5 0 0 0,2 3-78 0 0,-1-1-1 0 0,1 1 1 0 0,0-1-1 0 0,1 1 0 0 0,0 0 1 0 0,0-1-1 0 0,1 1 0 0 0,-1 0 1 0 0,2 0-1 0 0,-1 0 0 0 0,1 0 1 0 0,0 0-1 0 0,0 0 0 0 0,1 1 1 0 0,0-1-1 0 0,0 1 0 0 0,9-9 1 0 0,3-3-99 0 0,0 1 0 0 0,2 1-1 0 0,0 1 1 0 0,25-17 0 0 0,-27 21 15 0 0,0 1 0 0 0,0 0-1 0 0,1 1 1 0 0,0 1 0 0 0,1 1 0 0 0,0 0 0 0 0,0 1-1 0 0,0 1 1 0 0,1 1 0 0 0,0 1 0 0 0,30-2-1 0 0,-40 5 51 0 0,-1 0-1 0 0,1 1 0 0 0,0 0 0 0 0,0 1 1 0 0,0-1-1 0 0,13 6 0 0 0,-18-6 15 0 0,-1 1-1 0 0,0-1 1 0 0,0 1-1 0 0,-1 0 1 0 0,1-1 0 0 0,0 1-1 0 0,0 0 1 0 0,-1 1-1 0 0,1-1 1 0 0,-1 0 0 0 0,0 1-1 0 0,0 0 1 0 0,0-1-1 0 0,0 1 1 0 0,0 0-1 0 0,0 0 1 0 0,-1 0 0 0 0,1 0-1 0 0,-1 0 1 0 0,1 5-1 0 0,0-1 78 0 0,-1 1-1 0 0,0-1 1 0 0,0 0-1 0 0,-1 1 0 0 0,1-1 1 0 0,-2 1-1 0 0,1-1 1 0 0,-1 1-1 0 0,0-1 0 0 0,-1 0 1 0 0,0 1-1 0 0,0-1 1 0 0,0 0-1 0 0,-8 13 0 0 0,3-6-56 0 0,-2-1 0 0 0,0-1-1 0 0,0 0 1 0 0,-1 0 0 0 0,-1 0 0 0 0,-13 11-1 0 0,2-4-223 0 0,-32 23-1 0 0,46-36 40 0 0,-1-1 1 0 0,0 0 0 0 0,1 0 0 0 0,-2-1-1 0 0,1-1 1 0 0,0 1 0 0 0,-17 2-1 0 0,6-4-403 0 0,20-2 506 0 0,-1 0 1 0 0,0 0 0 0 0,0 0 0 0 0,1 0-1 0 0,-1 0 1 0 0,0 0 0 0 0,1 0 0 0 0,-1-1-1 0 0,0 1 1 0 0,1 0 0 0 0,-1 0 0 0 0,0 0-1 0 0,1-1 1 0 0,-1 1 0 0 0,0 0 0 0 0,1-1-1 0 0,-1 1 1 0 0,1-1 0 0 0,-1 1 0 0 0,1-1-1 0 0,-1 1 1 0 0,1-1 0 0 0,-1 1 0 0 0,1-1-1 0 0,-1 1 1 0 0,1-2 0 0 0,-1-2-196 0 0,1 0 1 0 0,-1 0 0 0 0,1-1-1 0 0,0 1 1 0 0,1 0 0 0 0,-1 0-1 0 0,1-1 1 0 0,0 1-1 0 0,0 0 1 0 0,3-7 0 0 0,20-44-5035 0 0,-18 44 3299 0 0,10-22-3188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10135 0 0,'0'0'1284'0'0,"-1"3"-37"0"0,-24 68 4184 0 0,15-47-4828 0 0,-1-1 0 0 0,-21 33 0 0 0,-16 16 234 0 0,-98 168 1195 0 0,51-34-1050 0 0,59-124-796 0 0,28-64-1162 0 0,-1-1 1 0 0,0 0-1 0 0,-2-1 0 0 0,0 0 1 0 0,0-1-1 0 0,-1 0 0 0 0,-1-1 1 0 0,-16 14-1 0 0,7-12-5571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80 6447 0 0,'14'-13'416'0'0,"1"0"-1"0"0,20-12 1 0 0,-7 6 2823 0 0,-14 9 3561 0 0,-49 44-6227 0 0,-3-2 1 0 0,-1-2 0 0 0,-75 45-1 0 0,75-50-548 0 0,0 2 0 0 0,2 1-1 0 0,2 2 1 0 0,0 2 0 0 0,-38 45-1 0 0,66-70-24 0 0,1 0 0 0 0,1 0 0 0 0,0 0 0 0 0,0 1 0 0 0,0 0 0 0 0,1-1 0 0 0,0 2 0 0 0,1-1 0 0 0,-1 0 0 0 0,-1 11 0 0 0,5-17 0 0 0,-1 0 0 0 0,1 0-1 0 0,0-1 1 0 0,0 1 0 0 0,0 0-1 0 0,1 0 1 0 0,-1 0 0 0 0,0 0-1 0 0,1-1 1 0 0,-1 1 0 0 0,1 0 0 0 0,-1 0-1 0 0,1-1 1 0 0,0 1 0 0 0,0 0-1 0 0,2 2 1 0 0,-1-1 2 0 0,0-1 0 0 0,1 1-1 0 0,-1-1 1 0 0,1 0 0 0 0,0 0 0 0 0,-1 0-1 0 0,1 0 1 0 0,5 2 0 0 0,2 1 25 0 0,0-2 1 0 0,1 1-1 0 0,-1-2 1 0 0,20 4-1 0 0,58 4 98 0 0,-42-6-1727 0 0,-1 2-3993 0 0,-25-3-121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52 919 0 0,'45'-52'10611'0'0,"-56"64"-10053"0"0,6-7-380 0 0,-19 24 863 0 0,-29 45 0 0 0,35-48-566 0 0,-34 58 460 0 0,-60 136 0 0 0,93-182-917 0 0,-38 85 17 0 0,-64 124 10 0 0,79-175 121 0 0,-3-2 0 0 0,-106 127 0 0 0,101-150 96 0 0,16-16 186 0 0,33-29-86 0 0,2-10 108 0 0,2 0-392 0 0,1 1 0 0 0,0-1 0 0 0,1 1 0 0 0,-1 0 0 0 0,1 0 0 0 0,1 1 0 0 0,10-11 0 0 0,4-6 30 0 0,176-204-88 0 0,-115 139-20 0 0,-67 74 0 0 0,0 2 0 0 0,1 0 0 0 0,1 1 0 0 0,20-12 0 0 0,-34 22 0 0 0,0 0 0 0 0,0 0-1 0 0,0 0 1 0 0,0 0 0 0 0,0 1-1 0 0,0-1 1 0 0,1 1 0 0 0,-1-1 0 0 0,0 1-1 0 0,0 0 1 0 0,0 0 0 0 0,1 0-1 0 0,-1 0 1 0 0,0 0 0 0 0,0 0-1 0 0,1 0 1 0 0,-1 1 0 0 0,0 0 0 0 0,0-1-1 0 0,0 1 1 0 0,0 0 0 0 0,0 0-1 0 0,0 0 1 0 0,0 0 0 0 0,0 0-1 0 0,0 0 1 0 0,3 3 0 0 0,-3-1 8 0 0,0-1-1 0 0,1 1 1 0 0,-1-1-1 0 0,0 1 1 0 0,-1 0 0 0 0,1 0-1 0 0,0 0 1 0 0,-1 0 0 0 0,0 0-1 0 0,1 1 1 0 0,-1-1 0 0 0,0 0-1 0 0,-1 0 1 0 0,1 1 0 0 0,-1-1-1 0 0,1 1 1 0 0,-1 5 0 0 0,-1 4 38 0 0,-1 0 0 0 0,0-1 1 0 0,-1 1-1 0 0,-1-1 0 0 0,0 1 0 0 0,-6 12 1 0 0,-39 72 154 0 0,7-17-84 0 0,-6 33-46 0 0,48-112-226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216 205 5063 0 0,'147'-108'1903'0'0,"8"14"5945"0"0,-153 93-6411 0 0,-17 0-930 0 0,11 1-457 0 0,0 0 1 0 0,0 0-1 0 0,1 0 1 0 0,-1 0-1 0 0,0 0 1 0 0,-4 2-1 0 0,-24 7 354 0 0,1 1 0 0 0,0 1-1 0 0,-56 31 1 0 0,-81 61 247 0 0,130-78-679 0 0,-10 10 55 0 0,43-32-11 0 0,0 2 0 0 0,1-1-1 0 0,0 1 1 0 0,0-1 0 0 0,0 1 0 0 0,1 0 0 0 0,-4 7 0 0 0,6-11-2 0 0,1 0 0 0 0,-1 0 0 0 0,1 0-1 0 0,0 0 1 0 0,-1 0 0 0 0,1 0 0 0 0,0 0 0 0 0,0 0-1 0 0,0 0 1 0 0,0 0 0 0 0,0 0 0 0 0,0 0 0 0 0,0 0-1 0 0,0 0 1 0 0,1 1 0 0 0,-1-1 0 0 0,0 0 0 0 0,1 0-1 0 0,-1 0 1 0 0,1 0 0 0 0,-1 0 0 0 0,1 0 0 0 0,-1-1-1 0 0,1 1 1 0 0,-1 0 0 0 0,1 0 0 0 0,0 0 0 0 0,0 0-1 0 0,-1-1 1 0 0,3 2 0 0 0,-1 0 30 0 0,1 0-1 0 0,0 0 1 0 0,0 0-1 0 0,0 0 1 0 0,1 0-1 0 0,-1-1 1 0 0,4 2-1 0 0,5 0 66 0 0,-1-1 0 0 0,1 0 0 0 0,0 0-1 0 0,0-1 1 0 0,1-1 0 0 0,-1 0 0 0 0,0 0 0 0 0,18-4-1 0 0,-14 1 21 0 0,0 0 0 0 0,0-2 0 0 0,-1 0 0 0 0,1-1-1 0 0,25-13 1 0 0,-37 16-156 0 0,1 1 0 0 0,-1-1-1 0 0,0 0 1 0 0,0 0 0 0 0,0 0-1 0 0,-1-1 1 0 0,1 1 0 0 0,-1-1-1 0 0,0 0 1 0 0,0 0 0 0 0,0 0-1 0 0,0 0 1 0 0,3-8 0 0 0,-3 4-690 0 0,-1 0 0 0 0,0 0 0 0 0,0-1 0 0 0,0 1 0 0 0,-1 0 0 0 0,-1-1 0 0 0,0-10 0 0 0,0 7-5213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55 284 11831 0 0,'0'0'1075'0'0,"-1"1"-883"0"0,-4 6-45 0 0,4-5 501 0 0,-1-1 214 0 0,1 0-740 0 0,0-1 0 0 0,0 1-1 0 0,0 0 1 0 0,0-1-1 0 0,0 1 1 0 0,0-1 0 0 0,0 1-1 0 0,0-1 1 0 0,-1 0 0 0 0,1 1-1 0 0,0-1 1 0 0,0 0-1 0 0,0 0 1 0 0,-1 0 0 0 0,1 0-1 0 0,0 0 1 0 0,0 0 0 0 0,-1 0-1 0 0,1 0 1 0 0,0-1-1 0 0,0 1 1 0 0,0 0 0 0 0,-1-1-1 0 0,1 1 1 0 0,0-1-1 0 0,0 1 1 0 0,0-1 0 0 0,0 0-1 0 0,0 1 1 0 0,-2-2 0 0 0,2 0-64 0 0,0 1 1 0 0,0 0-1 0 0,0-1 1 0 0,1 1-1 0 0,-1-1 1 0 0,0 1-1 0 0,1-1 1 0 0,-1 1-1 0 0,0-1 1 0 0,1 1-1 0 0,0-1 1 0 0,-1 1-1 0 0,1-1 1 0 0,0 0-1 0 0,0 1 1 0 0,0-1-1 0 0,0 1 1 0 0,0-1 0 0 0,1 0-1 0 0,-1 1 1 0 0,0-1-1 0 0,1 1 1 0 0,-1-1-1 0 0,1 0 1 0 0,0-1-1 0 0,2-2 26 0 0,-1 1 0 0 0,1-1 0 0 0,0 1 0 0 0,0-1-1 0 0,0 1 1 0 0,1 0 0 0 0,0 0 0 0 0,5-5 0 0 0,38-25 180 0 0,-29 22-159 0 0,47-28-131 0 0,82-39 0 0 0,-79 49-59 0 0,-60 27 73 0 0,0 1-1 0 0,0 0 1 0 0,0 0-1 0 0,1 1 1 0 0,-1 0 0 0 0,14 0-1 0 0,-20 1 18 0 0,1 0-1 0 0,-1 0 1 0 0,0 0 0 0 0,0 1-1 0 0,0-1 1 0 0,0 1 0 0 0,0 0-1 0 0,0 0 1 0 0,0-1 0 0 0,0 1-1 0 0,0 0 1 0 0,0 1 0 0 0,0-1-1 0 0,0 0 1 0 0,0 1 0 0 0,-1-1-1 0 0,3 3 1 0 0,-2-1 16 0 0,0 0 0 0 0,0 0-1 0 0,0 0 1 0 0,0 1 0 0 0,0-1 0 0 0,-1 1 0 0 0,0-1-1 0 0,0 1 1 0 0,1 4 0 0 0,0 4 33 0 0,0 0 0 0 0,-1 1 0 0 0,-1-1 0 0 0,0 0 0 0 0,-3 15 0 0 0,-1-7-32 0 0,0 0-1 0 0,-2 0 0 0 0,-1 0 1 0 0,-13 28-1 0 0,16-38-53 0 0,3-8-311 0 0,0 9-6287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275 151 6447 0 0,'31'-36'388'0'0,"-6"7"-102"0"0,43-39 0 0 0,-44 50 9146 0 0,-24 21-9060 0 0,1 5-245 0 0,0 0-1 0 0,-1 0 1 0 0,0 0-1 0 0,-1 0 0 0 0,1 0 1 0 0,-2 0-1 0 0,1 0 1 0 0,-5 14-1 0 0,-29 65 346 0 0,23-61-319 0 0,-69 144 313 0 0,-1 1-281 0 0,-18 70-107 0 0,68-155-71 0 0,-32 76-2415 0 0,56-147 961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1839 0 0,'2'2'13792'0'0,"6"3"-13600"0"0,0 0-1 0 0,0 0 0 0 0,0 0 1 0 0,0-1-1 0 0,1 0 1 0 0,0-1-1 0 0,0 0 0 0 0,0-1 1 0 0,0 1-1 0 0,0-2 1 0 0,0 1-1 0 0,0-1 0 0 0,12-1 1 0 0,18 1 336 0 0,69-10 0 0 0,-104 8-462 0 0,122-17 854 0 0,-66 7-922 0 0,1 4 1 0 0,82-1 0 0 0,-117 10-4953 0 0,-3 1-1674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2759 0 0,'0'0'13715'0'0,"-2"1"-13639"0"0,-38 18 390 0 0,0 3 0 0 0,2 1-1 0 0,1 2 1 0 0,-41 35 0 0 0,74-57-358 0 0,0 1 0 0 0,0 0 0 0 0,1 0 0 0 0,0 1 0 0 0,-5 7 0 0 0,7-10 628 0 0,3-1-600 0 0,3 1-97 0 0,0 0 0 0 0,-1-1 0 0 0,1 0-1 0 0,0 0 1 0 0,0-1 0 0 0,0 1 0 0 0,0-1 0 0 0,1 0-1 0 0,-1 0 1 0 0,0-1 0 0 0,6-1 0 0 0,11-2 58 0 0,27-11 1 0 0,-9 3-57 0 0,-36 11-41 0 0,49-12-239 0 0,66-27-1 0 0,-117 40 97 0 0,-4 0-438 0 0,0 1 520 0 0,0 0-1 0 0,0 0 1 0 0,1 1 0 0 0,-1-1 0 0 0,0 0-1 0 0,1 0 1 0 0,-1 1 0 0 0,-1 2-1 0 0,-2 0-119 0 0,-28 25-2281 0 0</inkml:trace>
  <inkml:trace contextRef="#ctx0" brushRef="#br0" timeOffset="1">526 64 3679 0 0,'2'-2'6'0'0,"57"-34"1041"0"0,-52 32 139 0 0,0 1-1 0 0,0 0 0 0 0,1 0 0 0 0,-1 0 0 0 0,1 1 0 0 0,9-1 1 0 0,-4 2 719 0 0,-10 1-197 0 0,-3 13-1088 0 0,0-9-430 0 0,0 1 0 0 0,0 0 0 0 0,0-1 0 0 0,-1 1-1 0 0,1-1 1 0 0,-1 1 0 0 0,0 0 0 0 0,0-1 0 0 0,-3 5 0 0 0,-40 72 3129 0 0,21-40-2065 0 0,13-26-837 0 0,7-10-328 0 0,0 0 0 0 0,0 0 0 0 0,0 1-1 0 0,1-1 1 0 0,0 1 0 0 0,0 0-1 0 0,0-1 1 0 0,-1 9 0 0 0,3-12-187 0 0,-1 2-180 0 0,1-4 172 0 0,0 1 1 0 0,0-1 0 0 0,0 1 0 0 0,-1-1-1 0 0,1 0 1 0 0,0 1 0 0 0,0-1-1 0 0,0 1 1 0 0,0-1 0 0 0,0 1 0 0 0,0-1-1 0 0,1 1 1 0 0,-1-1 0 0 0,0 1 0 0 0,0-1-1 0 0,0 1 1 0 0,0-1 0 0 0,0 1 0 0 0,1-1-1 0 0,-1 0 1 0 0,0 1 0 0 0,0-1-1 0 0,1 1 1 0 0,7 6-1327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6 174 10135 0 0,'0'0'778'0'0,"-1"3"-506"0"0,-4 16 140 0 0,6-12 5029 0 0,-1-7-5370 0 0,1 1-1 0 0,-1 0 1 0 0,0-1 0 0 0,1 1 0 0 0,-1-1 0 0 0,1 1-1 0 0,-1-1 1 0 0,1 1 0 0 0,0-1 0 0 0,-1 1-1 0 0,1-1 1 0 0,-1 1 0 0 0,1-1 0 0 0,0 0-1 0 0,-1 1 1 0 0,1-1 0 0 0,0 0 0 0 0,-1 0 0 0 0,1 1-1 0 0,0-1 1 0 0,0 0 0 0 0,-1 0 0 0 0,1 0-1 0 0,0 0 1 0 0,-1 0 0 0 0,1 0 0 0 0,1 0 0 0 0,20-3 700 0 0,-9-2-255 0 0,-1-1-1 0 0,0 0 1 0 0,0 0-1 0 0,17-13 0 0 0,43-38 541 0 0,-55 43-846 0 0,10-8-57 0 0,59-47 99 0 0,-85 68-252 0 0,-1 1 1 0 0,1 0-1 0 0,-1-1 0 0 0,0 1 1 0 0,0 0-1 0 0,1 0 1 0 0,-1-1-1 0 0,0 1 0 0 0,0 0 1 0 0,1 0-1 0 0,-1 0 1 0 0,0 0-1 0 0,1-1 0 0 0,-1 1 1 0 0,0 0-1 0 0,1 0 1 0 0,-1 0-1 0 0,0 0 1 0 0,1 0-1 0 0,-1 0 0 0 0,0 0 1 0 0,1 0-1 0 0,-1 0 1 0 0,0 0-1 0 0,1 0 0 0 0,0 0 1 0 0,0 2 3 0 0,0-1 0 0 0,0 0 0 0 0,-1 1 0 0 0,1-1 0 0 0,0 1 0 0 0,-1 0 0 0 0,1-1 0 0 0,-1 1 0 0 0,1-1 0 0 0,-1 1 0 0 0,0 0 0 0 0,0-1 0 0 0,1 1 0 0 0,-1 0 0 0 0,-1 2 0 0 0,-1 34 102 0 0,1-27-47 0 0,-1 5-19 0 0,2 0-1 0 0,0 0 1 0 0,0 0 0 0 0,5 25-1 0 0,-4-37-197 0 0,0 0-1 0 0,0 0 1 0 0,0 0-1 0 0,0 0 1 0 0,1 0-1 0 0,0 0 1 0 0,0-1-1 0 0,0 1 0 0 0,0-1 1 0 0,0 1-1 0 0,1-1 1 0 0,0 1-1 0 0,-1-1 1 0 0,1 0-1 0 0,0 0 1 0 0,1-1-1 0 0,-1 1 1 0 0,0-1-1 0 0,1 1 1 0 0,-1-1-1 0 0,1 0 1 0 0,6 2-1 0 0,7 1-1099 0 0,1-2-28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70 5527 0 0,'16'-17'553'0'0,"14"-16"-540"0"0,-9 13 13095 0 0,-22 30-13019 0 0,1 0 0 0 0,-2 0 0 0 0,1 0 1 0 0,-2-1-1 0 0,-3 12 0 0 0,-21 47-107 0 0,13-37 105 0 0,-168 368 1931 0 0,-76 23-1359 0 0,165-293-647 0 0,68-96-2171 0 0,24-31 1189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 15695 0 0,'-2'-1'719'0'0,"-8"-2"-20"0"0,-2 0-449 0 0,12 3-243 0 0,-1 0 0 0 0,0 0-1 0 0,0 0 1 0 0,0 0 0 0 0,1 0-1 0 0,-1 0 1 0 0,0 0 0 0 0,0 0-1 0 0,1 1 1 0 0,-1-1 0 0 0,0 0-1 0 0,0 1 1 0 0,1-1 0 0 0,-2 1-1 0 0,1 0 45 0 0,0 1 0 0 0,0-1 0 0 0,0 0 0 0 0,0 0 0 0 0,0 1 0 0 0,0-1 0 0 0,1 1 0 0 0,-1-1 0 0 0,0 1 0 0 0,1-1 0 0 0,-1 1 0 0 0,1-1 1 0 0,0 1-1 0 0,-1-1 0 0 0,1 1 0 0 0,0-1 0 0 0,0 1 0 0 0,0 0 0 0 0,0-1 0 0 0,0 1 0 0 0,1-1 0 0 0,-1 1 0 0 0,0 0 0 0 0,1-1 0 0 0,-1 1 0 0 0,1-1 0 0 0,-1 1 0 0 0,2 1 0 0 0,1 2 64 0 0,-1 0 0 0 0,1 0 0 0 0,-1 0-1 0 0,2-1 1 0 0,-1 1 0 0 0,0-1 0 0 0,6 6 0 0 0,-1-4-2 0 0,0 0 1 0 0,1 0-1 0 0,0-1 1 0 0,0 0-1 0 0,0-1 0 0 0,0 0 1 0 0,0 0-1 0 0,1-1 1 0 0,0 0-1 0 0,0-1 0 0 0,-1 0 1 0 0,16 1-1 0 0,2-1 249 0 0,0-2 0 0 0,0 0 0 0 0,41-7 0 0 0,280-67 1758 0 0,-346 73-2133 0 0,31-6-373 0 0,-1-2 1 0 0,0-2-1 0 0,0-1 1 0 0,31-17-1 0 0,-36 13-1770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13359 0 0,'0'0'1210'0'0,"0"3"-996"0"0,-1 12 482 0 0,0 0 0 0 0,-1 0-1 0 0,-1 0 1 0 0,0 0-1 0 0,-8 19 1 0 0,-33 75 2584 0 0,26-68-3590 0 0,-150 340 2013 0 0,30-119-1307 0 0,124-237-425 0 0,-1-1 0 0 0,-1-1 1 0 0,-1 0-1 0 0,-1-1 0 0 0,-36 34 1 0 0,45-48-31 0 0,9-21 155 0 0,2 5-90 0 0,0 1-1 0 0,1 0 1 0 0,0 0 0 0 0,0 0-1 0 0,0 0 1 0 0,1 1-1 0 0,7-10 1 0 0,38-41 25 0 0,-45 53-31 0 0,8-9-21 0 0,0 0 0 0 0,0 1 0 0 0,2 1 1 0 0,-1 0-1 0 0,2 1 0 0 0,-1 0 0 0 0,1 1 0 0 0,1 1 0 0 0,-1 0 0 0 0,1 1 0 0 0,22-6 0 0 0,-23 11-32 0 0,-2 7 12 0 0,-11-4 48 0 0,0 1 0 0 0,0-1 1 0 0,-1 1-1 0 0,1-1 0 0 0,0 1 0 0 0,-1 0 1 0 0,1-1-1 0 0,-1 1 0 0 0,0 0 0 0 0,0 0 1 0 0,1 0-1 0 0,-1 0 0 0 0,-1 0 0 0 0,1 1 0 0 0,0-1 1 0 0,0 0-1 0 0,0 3 0 0 0,0 2 20 0 0,-1 0 0 0 0,0 1 0 0 0,0-1 0 0 0,-1 8 0 0 0,0-9-60 0 0,1 1 0 0 0,0 0-1 0 0,0-1 1 0 0,0 1-1 0 0,2 7 1 0 0,-1-14-125 0 0,-1 1 0 0 0,1-1 1 0 0,-1 1-1 0 0,1-1 0 0 0,-1 1 0 0 0,1-1 0 0 0,-1 1 1 0 0,1-1-1 0 0,-1 0 0 0 0,1 1 0 0 0,0-1 0 0 0,-1 0 0 0 0,1 1 1 0 0,-1-1-1 0 0,1 0 0 0 0,0 0 0 0 0,-1 0 0 0 0,1 0 0 0 0,0 0 1 0 0,-1 0-1 0 0,1 0 0 0 0,0 0 0 0 0,1 0 0 0 0,14 0-4622 0 0,2-5-1748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6911 0 0,'0'0'623'0'0,"2"2"-514"0"0,14 25 3119 0 0,-13-21-1633 0 0,0-1 0 0 0,1 1 1 0 0,-1-1-1 0 0,1 1 1 0 0,5 4-1 0 0,-6-8-1478 0 0,-1 0-1 0 0,1 0 1 0 0,-1 0 0 0 0,1 0 0 0 0,0 0 0 0 0,0-1-1 0 0,0 0 1 0 0,5 2 0 0 0,-2-1 102 0 0,1-1 0 0 0,-1 0-1 0 0,1 0 1 0 0,-1 0 0 0 0,1-1 0 0 0,-1 0 0 0 0,8-1 0 0 0,44-10 1056 0 0,-53 10-1165 0 0,-3 1-98 0 0,0-1 0 0 0,0 0 1 0 0,0 0-1 0 0,0 0 0 0 0,0 0 0 0 0,0 0 1 0 0,0 0-1 0 0,-1 0 0 0 0,1-1 1 0 0,0 1-1 0 0,-1-1 0 0 0,1 1 0 0 0,-1-1 1 0 0,1 0-1 0 0,-1 1 0 0 0,0-1 0 0 0,0 0 1 0 0,0 0-1 0 0,0 0 0 0 0,0 0 1 0 0,0 0-1 0 0,0 0 0 0 0,-1 0 0 0 0,1 0 1 0 0,-1-1-1 0 0,1 1 0 0 0,-1 0 0 0 0,0-3 1 0 0,0 5-25 0 0,0-1 0 0 0,-1 0 1 0 0,1 1-1 0 0,0-1 1 0 0,-1 1-1 0 0,1-1 0 0 0,-1 0 1 0 0,1 1-1 0 0,0-1 0 0 0,-1 1 1 0 0,1-1-1 0 0,-1 1 0 0 0,0 0 1 0 0,1-1-1 0 0,-1 1 0 0 0,1-1 1 0 0,-1 1-1 0 0,0 0 0 0 0,0-1 1 0 0,-12-5-173 0 0,13 6 177 0 0,-5-1-58 0 0,0 0 1 0 0,0 0 0 0 0,0 0-1 0 0,1 1 1 0 0,-1 0 0 0 0,0 0-1 0 0,0 0 1 0 0,0 0 0 0 0,0 1-1 0 0,0-1 1 0 0,0 1-1 0 0,1 1 1 0 0,-1-1 0 0 0,0 1-1 0 0,1 0 1 0 0,-1 0 0 0 0,-5 3-1 0 0,-7 6-90 0 0,1 0 0 0 0,-29 25 0 0 0,37-29 115 0 0,-15 13-28 0 0,-35 40 0 0 0,49-51 55 0 0,1 2 0 0 0,1-1 0 0 0,0 1 0 0 0,0 0 0 0 0,1 1 0 0 0,-8 21 0 0 0,13-31 17 0 0,1 0-1 0 0,-1 0 0 0 0,0 0 1 0 0,1 1-1 0 0,0-1 0 0 0,-1 0 1 0 0,1 0-1 0 0,0 0 0 0 0,0 1 1 0 0,1-1-1 0 0,-1 0 0 0 0,0 0 1 0 0,1 0-1 0 0,-1 1 0 0 0,1-1 1 0 0,0 0-1 0 0,-1 0 1 0 0,3 3-1 0 0,-1-2 7 0 0,0-1 0 0 0,0 0-1 0 0,0 0 1 0 0,0 0 0 0 0,0 0 0 0 0,1 0 0 0 0,-1 0 0 0 0,0 0 0 0 0,1-1 0 0 0,0 1-1 0 0,-1-1 1 0 0,5 2 0 0 0,4 0 2 0 0,1 0 0 0 0,0 0 0 0 0,-1-1 0 0 0,1 0 0 0 0,21 0 0 0 0,83-9-3201 0 0,-75 4-4006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26 3679 0 0,'0'0'499'0'0,"1"-1"422"0"0,1-1-1083 0 0,-1 1 758 0 0,1-1 0 0 0,-1 1 0 0 0,1 0-1 0 0,-1-1 1 0 0,1 1 0 0 0,-1 0 0 0 0,1 0 0 0 0,-1 0 0 0 0,3-1-1 0 0,-2 2 51 0 0,6-3 4300 0 0,-10 2-4888 0 0,1 0-1 0 0,-1 1 1 0 0,1-1-1 0 0,-1 0 1 0 0,0 0-1 0 0,1 1 1 0 0,-1-1-1 0 0,0 1 1 0 0,0 0 0 0 0,1-1-1 0 0,-1 1 1 0 0,0 0-1 0 0,0 0 1 0 0,0 0-1 0 0,1 0 1 0 0,-5 1-1 0 0,-32 7 205 0 0,30-6-192 0 0,-13 4 18 0 0,0 1 1 0 0,1 0-1 0 0,-1 2 1 0 0,-21 13-1 0 0,-73 50 498 0 0,103-64-466 0 0,-1 0 45 0 0,1 1 1 0 0,0 0 0 0 0,0 1 0 0 0,1 0-1 0 0,0 1 1 0 0,1 0 0 0 0,1 0 0 0 0,-14 20 0 0 0,18-18-156 0 0,5-2 4 0 0,1-10-9 0 0,-1 1 1 0 0,1 0 0 0 0,0-1 0 0 0,0 1 0 0 0,0-1 0 0 0,0 1 0 0 0,0-1 0 0 0,0 0 0 0 0,0 1 0 0 0,1-1 0 0 0,-1 0 0 0 0,0 0 0 0 0,1 0 0 0 0,-1 0 0 0 0,1 0 0 0 0,-1 0 0 0 0,1 0 0 0 0,0 0-1 0 0,-1-1 1 0 0,1 1 0 0 0,0 0 0 0 0,-1-1 0 0 0,1 0 0 0 0,0 1 0 0 0,0-1 0 0 0,-1 0 0 0 0,4 0 0 0 0,5 0 26 0 0,-1 0-1 0 0,1 0 1 0 0,16-4 0 0 0,-5 1-25 0 0,-1-1-1 0 0,1-2 1 0 0,25-9 0 0 0,-40 13-69 0 0,0-1 0 0 0,0 0 0 0 0,0-1 0 0 0,0 1 0 0 0,-1-1 0 0 0,0 0 0 0 0,1-1 0 0 0,-2 1 0 0 0,1-1 0 0 0,0 0 0 0 0,-1 0 0 0 0,0 0 0 0 0,0-1 0 0 0,5-8 0 0 0,-4 3 42 0 0,-3 8 18 0 0,0 0 1 0 0,0 0-1 0 0,0-1 0 0 0,-1 1 1 0 0,0-1-1 0 0,1 0 0 0 0,0-7 1 0 0,7 44-66 0 0,-7-21 100 0 0,5 24-2102 0 0,-6-32 27 0 0,5 3-3776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57 14799 0 0,'17'-10'429'0'0,"1"0"-1"0"0,-1 0 0 0 0,2 2 0 0 0,26-10 1 0 0,-43 18 159 0 0,0 2 20 0 0,-1 0-535 0 0,1 0 1 0 0,-1 0 0 0 0,0 0-1 0 0,0 1 1 0 0,-1-1 0 0 0,1 0-1 0 0,0 1 1 0 0,-1-1 0 0 0,0 1-1 0 0,1-1 1 0 0,-1 1 0 0 0,0-1-1 0 0,0 1 1 0 0,0-1 0 0 0,-1 1 0 0 0,1-1-1 0 0,-1 0 1 0 0,1 1 0 0 0,-2 3-1 0 0,-3 10 107 0 0,-11 25 0 0 0,-32 59 590 0 0,-4-2-1 0 0,-99 139 1 0 0,-35 55-197 0 0,115-174-506 0 0,65-109-65 0 0,-92 157-53 0 0,81-132-170 0 0,0 1 0 0 0,-21 73 0 0 0,36-101 105 0 0,0 0 0 0 0,1 0 0 0 0,0 0-1 0 0,1 1 1 0 0,0 8 0 0 0,14-14-339 0 0,-12-1 275 0 0,1-2 0 0 0,0 1-1 0 0,0 0 1 0 0,-1-1 0 0 0,1 1 0 0 0,0-1-1 0 0,-1 0 1 0 0,1 1 0 0 0,4-3 0 0 0,9-8-1562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17 124 17279 0 0,'-16'-9'3372'0'0,"17"10"-3041"0"0,10 5-19 0 0,-1 0 1 0 0,1-1 0 0 0,0-1-1 0 0,0 1 1 0 0,0-2 0 0 0,0 0-1 0 0,18 3 1 0 0,2-2 389 0 0,53 0 0 0 0,-21-7-315 0 0,101-19 0 0 0,-154 20-374 0 0,34-6-539 0 0,0-2 1 0 0,0-2-1 0 0,-2-1 1 0 0,1-3-1 0 0,71-37 0 0 0,-108 49-132 0 0,1 1-1 0 0,0 0 1 0 0,-1 0-1 0 0,1 1 0 0 0,0 0 1 0 0,11-1-1 0 0,0 1-1004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108 343 13735 0 0,'-7'13'384'0'0,"1"2"0"0"0,1-1-1 0 0,-4 16 1 0 0,4-15-15 0 0,-12 31-1 0 0,17-46-321 0 0,-1 1 0 0 0,1-1 0 0 0,0 1 0 0 0,0 0 0 0 0,-1-1 0 0 0,1 1 0 0 0,-1-1 0 0 0,1 1 0 0 0,-1-1 0 0 0,1 1 0 0 0,-1-1 0 0 0,1 0 0 0 0,-1 1 0 0 0,1-1 0 0 0,-1 1 0 0 0,1-1 0 0 0,-1 0 0 0 0,0 0 0 0 0,1 1 0 0 0,-1-1 0 0 0,0 0 0 0 0,1 0 0 0 0,-1 0 0 0 0,0 0 0 0 0,1 1 0 0 0,-1-1 0 0 0,0 0 0 0 0,1 0 0 0 0,-1 0 0 0 0,0-1 0 0 0,1 1 0 0 0,-1 0 0 0 0,0 0-1 0 0,1 0 1 0 0,-1 0 0 0 0,0-1 0 0 0,1 1 0 0 0,-1 0 0 0 0,1-1 0 0 0,-1 1 0 0 0,1 0 0 0 0,-1-1 0 0 0,0 1 0 0 0,1-1 0 0 0,-1 1 0 0 0,1-1 0 0 0,0 1 0 0 0,-2-2 0 0 0,-1-1 215 0 0,0 0-1 0 0,0 0 0 0 0,1-1 1 0 0,-1 1-1 0 0,1-1 1 0 0,-3-4-1 0 0,3 2-16 0 0,0 0 0 0 0,0 0 0 0 0,1-1 0 0 0,0 1 0 0 0,0-1 0 0 0,1 1 0 0 0,-1-1 0 0 0,1 1 0 0 0,1-1 0 0 0,-1 0 0 0 0,1 1 0 0 0,2-9 0 0 0,2-4 193 0 0,0 1 0 0 0,15-35 0 0 0,-10 34-284 0 0,0 1 0 0 0,1-1 0 0 0,0 1 0 0 0,2 1 0 0 0,0 0 0 0 0,1 1 0 0 0,0 1 0 0 0,19-16 0 0 0,-20 20-414 0 0,1 1 0 0 0,0 0-1 0 0,1 0 1 0 0,0 2 0 0 0,1 0-1 0 0,-1 1 1 0 0,2 0 0 0 0,-1 1-1 0 0,1 1 1 0 0,21-4-1 0 0,-18 6-1388 0 0,0-1-71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135 120 11055 0 0,'0'0'852'0'0,"-1"2"-560"0"0,-66 159 6795 0 0,60-144-6770 0 0,-15 24 0 0 0,-4 10 397 0 0,24-45-519 0 0,0-1 0 0 0,0 1 1 0 0,0 0-1 0 0,1 0 0 0 0,0 1 0 0 0,-1 11 0 0 0,3-17-133 0 0,0 1 0 0 0,-1 0 0 0 0,1-1-1 0 0,0 1 1 0 0,0-1 0 0 0,-1 1 0 0 0,1-1-1 0 0,0 1 1 0 0,1-1 0 0 0,-1 0 0 0 0,0 0-1 0 0,0 1 1 0 0,1-1 0 0 0,-1 0 0 0 0,0 0-1 0 0,1 0 1 0 0,-1 0 0 0 0,1 0 0 0 0,-1-1-1 0 0,1 1 1 0 0,0 0 0 0 0,1 0-1 0 0,3 0 37 0 0,-1 0 0 0 0,1 0 0 0 0,0 0 0 0 0,0 0 0 0 0,0-1 0 0 0,0 0-1 0 0,0-1 1 0 0,0 1 0 0 0,0-1 0 0 0,-1 0 0 0 0,1 0 0 0 0,0-1 0 0 0,10-4 0 0 0,3-2 67 0 0,0-1 1 0 0,27-19-1 0 0,-21 11 29 0 0,0-2-1 0 0,-1 0 1 0 0,-1-2 0 0 0,-1 0-1 0 0,30-39 1 0 0,-25 23-645 0 0,-1 0-1 0 0,-2-2 1 0 0,22-46-1 0 0,-29 41-3757 0 0,-11 21-3394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84 9215 0 0,'0'0'707'0'0,"2"1"-218"0"0,10 6 1181 0 0,-1-1 0 0 0,1-1-1 0 0,22 8 1 0 0,-21-9-942 0 0,1 0 0 0 0,0-2 0 0 0,19 3 0 0 0,-19-5-652 0 0,1 0 0 0 0,0 0-1 0 0,0-1 1 0 0,-1-1 0 0 0,1 0 0 0 0,-1-1 0 0 0,0-1-1 0 0,1 0 1 0 0,-2-1 0 0 0,1-1 0 0 0,0 0 0 0 0,-1 0-1 0 0,19-14 1 0 0,-1-2 42 0 0,-21 12-108 0 0,-5-2-10 0 0,-4 1 0 0 0,-1 10-3 0 0,-1 0 1 0 0,1 0-1 0 0,-1 0 0 0 0,0 0 0 0 0,1 0 0 0 0,-1 0 0 0 0,0 0 0 0 0,0 0 1 0 0,0 1-1 0 0,1-1 0 0 0,-1 0 0 0 0,0 0 0 0 0,0 1 0 0 0,0-1 1 0 0,0 0-1 0 0,0 1 0 0 0,-1-1 0 0 0,1 1 0 0 0,0 0 0 0 0,0-1 1 0 0,0 1-1 0 0,0 0 0 0 0,0-1 0 0 0,-1 1 0 0 0,1 0 0 0 0,0 0 1 0 0,0 0-1 0 0,0 0 0 0 0,0 0 0 0 0,-2 1 0 0 0,-3-1-24 0 0,0 1 0 0 0,0 0 0 0 0,0 0-1 0 0,-10 5 1 0 0,-18 7 13 0 0,0 2-1 0 0,1 2 1 0 0,0 1 0 0 0,-57 42-1 0 0,73-47 155 0 0,1 2 0 0 0,0-1 0 0 0,1 2 0 0 0,0 0 0 0 0,2 1 0 0 0,0 0 0 0 0,1 1 0 0 0,0 1 0 0 0,-16 35 0 0 0,25-46-74 0 0,0 0 0 0 0,1 0-1 0 0,0 0 1 0 0,0 1 0 0 0,0-1 0 0 0,1 0 0 0 0,0 1-1 0 0,1 8 1 0 0,0-14-58 0 0,0 0-1 0 0,1 0 1 0 0,-1-1-1 0 0,1 1 1 0 0,-1 0 0 0 0,1 0-1 0 0,0 0 1 0 0,0 0-1 0 0,1-1 1 0 0,-1 1 0 0 0,0 0-1 0 0,1-1 1 0 0,0 1-1 0 0,-1-1 1 0 0,1 0 0 0 0,0 1-1 0 0,0-1 1 0 0,0 0-1 0 0,1 0 1 0 0,-1 0 0 0 0,0-1-1 0 0,1 1 1 0 0,-1-1-1 0 0,1 1 1 0 0,5 1-1 0 0,5 1-6 0 0,-1 0-1 0 0,1-1 1 0 0,0-1-1 0 0,0 0 0 0 0,20 0 1 0 0,66-5-217 0 0,-75 1-653 0 0,-1-1 0 0 0,23-7-1 0 0,-20 4-522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11975 0 0,'0'0'923'0'0,"0"3"-602"0"0,-29 205 5157 0 0,23-179-5054 0 0,-1 0 1 0 0,-2-1 0 0 0,-12 28 0 0 0,-44 80 1096 0 0,-20 14-835 0 0,49-91-862 0 0,3 1 0 0 0,-27 70 0 0 0,59-128-349 0 0,19-13-5290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33 429 15407 0 0,'-5'-10'362'0'0,"0"0"-1"0"0,0-1 0 0 0,1 1 0 0 0,0-1 1 0 0,-4-19-1 0 0,7 26-210 0 0,1-1 0 0 0,-1 0 1 0 0,1 0-1 0 0,0 0 0 0 0,1 1 0 0 0,-1-1 0 0 0,1 0 0 0 0,0 0 0 0 0,0 0 1 0 0,0 1-1 0 0,1-1 0 0 0,-1 1 0 0 0,1-1 0 0 0,0 1 0 0 0,1 0 0 0 0,2-5 1 0 0,2-1 34 0 0,1 1 0 0 0,1 0 0 0 0,-1 0 0 0 0,2 0 0 0 0,18-13 0 0 0,57-29 168 0 0,-31 23-281 0 0,0 2-1 0 0,74-23 1 0 0,-94 39-8 0 0,2 1-1 0 0,-1 1 1 0 0,1 2 0 0 0,0 2 0 0 0,39 0 0 0 0,-72 4-52 0 0,100 4 367 0 0,-93-2-289 0 0,0-1 0 0 0,0 1 1 0 0,-1 1-1 0 0,1-1 0 0 0,-1 2 1 0 0,0-1-1 0 0,0 2 0 0 0,12 6 0 0 0,-18-9-27 0 0,-1 0-1 0 0,1 0 0 0 0,-1 0 0 0 0,1 0 1 0 0,-1 0-1 0 0,0 1 0 0 0,0-1 0 0 0,0 1 1 0 0,0 0-1 0 0,-1 0 0 0 0,1-1 0 0 0,-1 1 1 0 0,3 6-1 0 0,-3-4-12 0 0,0 0 0 0 0,0 1 1 0 0,0-1-1 0 0,-1 0 0 0 0,0 0 0 0 0,0 0 0 0 0,-1 11 1 0 0,-2-3-30 0 0,0 1 0 0 0,-1-1 1 0 0,0 0-1 0 0,-1 0 0 0 0,-11 20 1 0 0,9-20-4 0 0,-2 0 0 0 0,0 0 0 0 0,0-1 0 0 0,-1 0 0 0 0,-1-1 0 0 0,-16 14 0 0 0,-77 54 221 0 0,101-77-232 0 0,-22 14 45 0 0,0-1 0 0 0,-2-2 0 0 0,-31 13 0 0 0,-86 23 84 0 0,114-40-214 0 0,-1-1 0 0 0,1-2 0 0 0,-1-1 0 0 0,-1-1 0 0 0,1-2-1 0 0,-1-1 1 0 0,-57-6 0 0 0,84 4-24 0 0,-1 0-1 0 0,1 0 0 0 0,-1-1 1 0 0,1 1-1 0 0,0-1 1 0 0,0-1-1 0 0,-1 1 0 0 0,2-1 1 0 0,-6-2-1 0 0,10 5 79 0 0,0-1 0 0 0,-1 1-1 0 0,1 0 1 0 0,0 0 0 0 0,0 0-1 0 0,0 0 1 0 0,0 0 0 0 0,0 0 0 0 0,0 0-1 0 0,0 0 1 0 0,0 0 0 0 0,0 0-1 0 0,0 0 1 0 0,0 0 0 0 0,-1 0-1 0 0,1 0 1 0 0,0 0 0 0 0,0-1 0 0 0,0 1-1 0 0,0 0 1 0 0,0 0 0 0 0,0 0-1 0 0,0 0 1 0 0,0 0 0 0 0,0 0 0 0 0,0 0-1 0 0,0 0 1 0 0,0-1 0 0 0,0 1-1 0 0,0 0 1 0 0,0 0 0 0 0,0 0-1 0 0,0 0 1 0 0,0 0 0 0 0,0 0 0 0 0,0 0-1 0 0,0 0 1 0 0,0 0 0 0 0,0-1-1 0 0,0 1 1 0 0,0 0 0 0 0,0 0 0 0 0,1 0-1 0 0,-1 0 1 0 0,0 0 0 0 0,0 0-1 0 0,0 0 1 0 0,0 0 0 0 0,2-4-304 0 0,0 1-1 0 0,0 0 1 0 0,0-1 0 0 0,0 1 0 0 0,1 0-1 0 0,0 0 1 0 0,-1 1 0 0 0,4-4 0 0 0,22-16-1191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245 509 11487 0 0,'-3'13'295'0'0,"-1"-1"-1"0"0,-1 0 0 0 0,0 0 0 0 0,-13 21 1 0 0,16-29-96 0 0,-1 0 1 0 0,0-1 0 0 0,0 1 0 0 0,0-1 0 0 0,0 0 0 0 0,0 0-1 0 0,-1 0 1 0 0,1-1 0 0 0,-1 1 0 0 0,0-1 0 0 0,0 0-1 0 0,0 0 1 0 0,0 0 0 0 0,0 0 0 0 0,0-1 0 0 0,0 0 0 0 0,-1 0-1 0 0,-4 1 1 0 0,1-1 226 0 0,0-1 0 0 0,0 0-1 0 0,0 0 1 0 0,0 0 0 0 0,0-1-1 0 0,0-1 1 0 0,0 1 0 0 0,0-1-1 0 0,1 0 1 0 0,-1-1 0 0 0,-7-3-1 0 0,12 4-292 0 0,1 1 0 0 0,0-1 0 0 0,-1 0 0 0 0,1 0 0 0 0,0 0 0 0 0,0 0 0 0 0,0 0 0 0 0,0 0 0 0 0,0-1 0 0 0,1 1 0 0 0,-1 0 0 0 0,1-1 0 0 0,-1 0 0 0 0,1 1 0 0 0,0-1 0 0 0,0 0 0 0 0,0 1-1 0 0,1-1 1 0 0,-1 0 0 0 0,0 0 0 0 0,1 0 0 0 0,0-3 0 0 0,-1-1 34 0 0,1-1-1 0 0,1 1 1 0 0,-1 0 0 0 0,1 0-1 0 0,1 0 1 0 0,-1 0-1 0 0,6-13 1 0 0,3-4 29 0 0,1 1 0 0 0,1 0 1 0 0,2 1-1 0 0,21-29 0 0 0,73-74-117 0 0,-61 76-1559 0 0,95-75 1 0 0,-116 105-593 0 0,0 2-3482 0 0,1 1-1664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6911 0 0,'0'0'966'0'0,"-2"1"354"0"0,-1 3-622 0 0,-1-1 1 0 0,0 0 0 0 0,1 0 0 0 0,-1 0 0 0 0,-1-1-1 0 0,1 1 1 0 0,0-1 0 0 0,-1 0 0 0 0,-5 2 0 0 0,-49 13 50 0 0,46-14-265 0 0,-18 5 44 0 0,1 2 0 0 0,-38 17-1 0 0,53-20-236 0 0,0 1 0 0 0,0 1 0 0 0,1 0 0 0 0,0 1 0 0 0,-24 23 0 0 0,27-22-118 0 0,-3 2 89 0 0,1 0 0 0 0,-12 18-1 0 0,22-28-209 0 0,1 1-1 0 0,0 0 1 0 0,-1-1-1 0 0,1 1 1 0 0,1 0-1 0 0,-1 0 1 0 0,0 0-1 0 0,1 0 1 0 0,0 1-1 0 0,0-1 1 0 0,0 0-1 0 0,1 0 1 0 0,-1 1-1 0 0,1 7 1 0 0,0-10-26 0 0,1 0 0 0 0,-1 0 0 0 0,0 0 0 0 0,1 0 0 0 0,0 0 0 0 0,-1 0 0 0 0,1 0 0 0 0,0 0 0 0 0,0 0 1 0 0,0 0-1 0 0,0-1 0 0 0,1 1 0 0 0,-1 0 0 0 0,0-1 0 0 0,1 1 0 0 0,-1-1 0 0 0,1 1 0 0 0,2 0 0 0 0,-1 0 49 0 0,0 0 0 0 0,1 0-1 0 0,-1-1 1 0 0,1 1 0 0 0,-1-1-1 0 0,1 0 1 0 0,0 0 0 0 0,-1 0 0 0 0,6 0-1 0 0,4 0 122 0 0,-1-1 0 0 0,1-1 0 0 0,-1 0 0 0 0,1-1-1 0 0,12-3 1 0 0,-11 2-128 0 0,0 0 0 0 0,-1-1 0 0 0,0-1-1 0 0,0 0 1 0 0,0-1 0 0 0,0-1 0 0 0,-1 1 0 0 0,0-2-1 0 0,-1 0 1 0 0,0 0 0 0 0,0-1 0 0 0,0-1 0 0 0,17-21-1 0 0,-15 13-473 0 0,-2-1-1 0 0,0-1 1 0 0,-1 0-1 0 0,9-27 0 0 0,-1 4-7879 0 0,-12 30 1576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85 10591 0 0,'2'2'819'0'0,"2"1"-591"0"0,0 1-1 0 0,0-1 1 0 0,-1 1 0 0 0,0 0-1 0 0,0 0 1 0 0,0 1 0 0 0,0-1-1 0 0,-1 0 1 0 0,1 1-1 0 0,-1 0 1 0 0,0-1 0 0 0,-1 1-1 0 0,1 0 1 0 0,-1 0 0 0 0,0 0-1 0 0,0 0 1 0 0,-1 0 0 0 0,1 6-1 0 0,-1 7 812 0 0,0 1 0 0 0,-1-1-1 0 0,-7 35 1 0 0,0-18-352 0 0,-1 0 1 0 0,-2-1-1 0 0,-24 49 1 0 0,-57 93 937 0 0,60-117-1187 0 0,-83 135 327 0 0,-18 36-862 0 0,115-198-108 0 0,9-15-312 0 0,0-1 0 0 0,-12 36 0 0 0,21-50 9 0 0,12-1-1458 0 0,-9-1 1216 0 0,0-1 1 0 0,1 0 0 0 0,-1 0 0 0 0,0 0 0 0 0,0 0-1 0 0,1 0 1 0 0,-1-1 0 0 0,4-2 0 0 0,14-10-5474 0 0</inkml:trace>
  <inkml:trace contextRef="#ctx0" brushRef="#br0" timeOffset="1">383 348 16759 0 0,'0'-20'578'0'0,"0"1"0"0"0,6-34-1 0 0,-4 46-525 0 0,0 0 0 0 0,0 0 0 0 0,0 0 0 0 0,1 0 0 0 0,0 0 0 0 0,1 0 0 0 0,0 1 0 0 0,0 0 1 0 0,0-1-1 0 0,7-6 0 0 0,3-1 127 0 0,0 1 0 0 0,1 0 1 0 0,0 2-1 0 0,1-1 1 0 0,0 2-1 0 0,1 0 1 0 0,0 1-1 0 0,1 1 0 0 0,23-8 1 0 0,12-1 3 0 0,107-19 0 0 0,-155 34-123 0 0,1 1 1 0 0,-1 0-1 0 0,1 0 1 0 0,-1 1-1 0 0,1 0 1 0 0,-1 0 0 0 0,1 0-1 0 0,-1 0 1 0 0,1 1-1 0 0,-1 0 1 0 0,1 0-1 0 0,-1 1 1 0 0,10 3-1 0 0,-11-2-46 0 0,-1 0-1 0 0,0 0 0 0 0,-1 0 0 0 0,1 0 0 0 0,0 0 1 0 0,-1 0-1 0 0,0 1 0 0 0,0 0 0 0 0,0-1 0 0 0,0 1 1 0 0,-1 0-1 0 0,3 7 0 0 0,-3-9-10 0 0,4 14 9 0 0,-1 0 0 0 0,-1 0-1 0 0,0 0 1 0 0,-1 0 0 0 0,-1 1 0 0 0,0-1 0 0 0,-1 1-1 0 0,-1-1 1 0 0,-1 1 0 0 0,0-1 0 0 0,-1 0-1 0 0,-1 0 1 0 0,-5 16 0 0 0,2-11 20 0 0,-2-1-1 0 0,1 0 1 0 0,-2-1-1 0 0,-1 0 1 0 0,0 0-1 0 0,-2-1 1 0 0,0-1-1 0 0,0 0 1 0 0,-23 21-1 0 0,26-30 53 0 0,0-1 0 0 0,0 0 0 0 0,0 0-1 0 0,0-1 1 0 0,-1-1 0 0 0,0 0 0 0 0,0 0 0 0 0,-1-1 0 0 0,-18 4-1 0 0,-3-2 203 0 0,1 0 0 0 0,-43 0 0 0 0,16-6 46 0 0,53 0-295 0 0,0-1 0 0 0,0 0 0 0 0,0 0 1 0 0,0-1-1 0 0,0 1 0 0 0,1-1 0 0 0,-10-5 0 0 0,14 7-48 0 0,0-1-1 0 0,0 0 1 0 0,0 1-1 0 0,0-1 1 0 0,0 0-1 0 0,0 0 0 0 0,0 0 1 0 0,0 0-1 0 0,0 1 1 0 0,0-1-1 0 0,0-1 1 0 0,1 1-1 0 0,-1 0 0 0 0,0 0 1 0 0,1 0-1 0 0,-1 0 1 0 0,1 0-1 0 0,-1-1 1 0 0,1 1-1 0 0,0 0 0 0 0,0 0 1 0 0,-1-1-1 0 0,1 1 1 0 0,0 0-1 0 0,0 0 0 0 0,0-1 1 0 0,0 1-1 0 0,1-3 1 0 0,0 0-221 0 0,0 0 0 0 0,1 0 0 0 0,-1 0 0 0 0,1 0 0 0 0,0 0 1 0 0,0 0-1 0 0,4-5 0 0 0,13-15-1679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40 9215 0 0,'6'-7'366'0'0,"-4"6"-271"0"0,0-1 1 0 0,-1 0 0 0 0,1 0-1 0 0,-1 0 1 0 0,1 0 0 0 0,-1 0 0 0 0,0 0-1 0 0,2-4 1 0 0,-2 5 327 0 0,0 0 1 0 0,-1 0-1 0 0,1 0 0 0 0,0 0 1 0 0,0 1-1 0 0,1-1 0 0 0,-1 0 0 0 0,0 0 1 0 0,0 1-1 0 0,2-1 0 0 0,-3 0-317 0 0,0 1 1 0 0,1 0-1 0 0,-1 0 0 0 0,0-1 0 0 0,1 1 0 0 0,-1 0 0 0 0,1 0 0 0 0,-1 0 0 0 0,1 0 0 0 0,-1 0 0 0 0,0 0 0 0 0,1-1 0 0 0,-1 1 0 0 0,1 0 0 0 0,-1 0 0 0 0,0 0 0 0 0,1 0 0 0 0,-1 1 0 0 0,1-1 0 0 0,-1 0 0 0 0,1 0 0 0 0,-1 0 0 0 0,0 0 0 0 0,1 0 0 0 0,-1 0 1 0 0,1 1-1 0 0,-1-1 0 0 0,0 0 0 0 0,1 0 0 0 0,-1 1 0 0 0,0-1 0 0 0,1 0 0 0 0,-1 0 0 0 0,1 1 0 0 0,0 4-42 0 0,0-1 1 0 0,0 1 0 0 0,0-1-1 0 0,-1 1 1 0 0,1 0 0 0 0,-1-1-1 0 0,0 1 1 0 0,-1 0-1 0 0,1-1 1 0 0,-1 1 0 0 0,0 0-1 0 0,0-1 1 0 0,0 1-1 0 0,-1-1 1 0 0,-3 8 0 0 0,-5 10 188 0 0,-23 37 0 0 0,24-45-156 0 0,-135 206 698 0 0,71-112-667 0 0,-71 99-6 0 0,100-151-83 0 0,-78 76 0 0 0,116-126-62 0 0,-53 47-87 0 0,52-47 81 0 0,-1-1 1 0 0,0 1-1 0 0,0-1 1 0 0,-1-1-1 0 0,-16 8 1 0 0,23-12-93 0 0,3-3-167 0 0,-1-1 231 0 0,1 1 0 0 0,0-1 0 0 0,0 1 0 0 0,0-1 1 0 0,0 1-1 0 0,0 0 0 0 0,1-1 0 0 0,0 1 0 0 0,0 0 0 0 0,0 0 0 0 0,0 0 0 0 0,4-4 0 0 0,5-5-105 0 0,21-17-1 0 0,-26 23 94 0 0,21-16-73 0 0,53-35 0 0 0,-64 48 164 0 0,-1 0 0 0 0,1 1 1 0 0,0 1-1 0 0,1 1 0 0 0,26-7 1 0 0,-40 12 29 0 0,1 1 1 0 0,0-1 0 0 0,0 1 0 0 0,0-1-1 0 0,0 1 1 0 0,0 0 0 0 0,0 0 0 0 0,0 1-1 0 0,0-1 1 0 0,0 1 0 0 0,6 2 0 0 0,-8-2-18 0 0,0 0 0 0 0,0 0 0 0 0,-1 0 0 0 0,1 0 0 0 0,0 0 0 0 0,-1 1 0 0 0,1-1 0 0 0,-1 0 0 0 0,0 1 0 0 0,1-1 1 0 0,-1 1-1 0 0,0 0 0 0 0,0-1 0 0 0,0 1 0 0 0,0 0 0 0 0,0 0 0 0 0,-1 0 0 0 0,1-1 0 0 0,0 1 0 0 0,-1 0 0 0 0,1 0 0 0 0,-1 0 1 0 0,0 0-1 0 0,0 0 0 0 0,0 2 0 0 0,0 5 25 0 0,0 0 1 0 0,-1 0 0 0 0,0 0-1 0 0,-1-1 1 0 0,0 1-1 0 0,0 0 1 0 0,-1-1-1 0 0,-3 9 1 0 0,-34 64 218 0 0,38-79-276 0 0,-3 8-28 0 0,0-1-4289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12463 0 0,'0'0'3322'0'0,"0"2"-2878"0"0,1 13 193 0 0,1 0-1 0 0,0 0 1 0 0,1 0 0 0 0,8 21 0 0 0,-4-15-172 0 0,4 31 0 0 0,-7-25-281 0 0,1 2-36 0 0,1 45 0 0 0,-7-68-144 0 0,1-4 2 0 0,0 0 0 0 0,0 0-1 0 0,0 0 1 0 0,0-1 0 0 0,1 1-1 0 0,-1 0 1 0 0,0 0-1 0 0,1-1 1 0 0,-1 1 0 0 0,1 0-1 0 0,0 0 1 0 0,1 1 0 0 0,-2-1 126 0 0,2-2-74 0 0,1 0-39 0 0,0 0 0 0 0,0 0-1 0 0,0 0 1 0 0,0 0 0 0 0,0-1 0 0 0,0 0-1 0 0,0 1 1 0 0,0-1 0 0 0,0 0 0 0 0,0 0-1 0 0,0-1 1 0 0,0 1 0 0 0,-1 0 0 0 0,1-1-1 0 0,-1 0 1 0 0,4-2 0 0 0,6-6 155 0 0,21-22 0 0 0,-20 19-177 0 0,22-23 38 0 0,2 2 0 0 0,1 1 0 0 0,47-31 0 0 0,-69 54-96 0 0,62-37-1604 0 0,-65 40 838 0 0,2 0 0 0 0,-1 1 0 0 0,26-7 0 0 0,-27 10-5443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10591 0 0,'0'0'819'0'0,"0"3"-263"0"0,-1 1-117 0 0,1 1-1 0 0,-1-1 1 0 0,0 0-1 0 0,-1 0 1 0 0,1 1-1 0 0,-1-1 1 0 0,1 0 0 0 0,-1 0-1 0 0,0 0 1 0 0,-1 0-1 0 0,1-1 1 0 0,-1 1 0 0 0,0-1-1 0 0,1 1 1 0 0,-2-1-1 0 0,1 0 1 0 0,-4 3 0 0 0,-66 62 342 0 0,-80 97 1 0 0,130-139-576 0 0,10-11-91 0 0,-19 29-1 0 0,29-39-96 0 0,0 0 0 0 0,0 0 0 0 0,0 0-1 0 0,1 0 1 0 0,0 1 0 0 0,0-1 0 0 0,0 1 0 0 0,0 0 0 0 0,1 0-1 0 0,0 6 1 0 0,1-10 7 0 0,0 0 0 0 0,0 0 0 0 0,0 0 0 0 0,0 0 0 0 0,0 0 0 0 0,1 0 0 0 0,-1-1 0 0 0,1 1 0 0 0,-1 0 0 0 0,1 0 0 0 0,0 0 0 0 0,0-1 0 0 0,0 1 0 0 0,0-1 0 0 0,0 1 0 0 0,0 0 0 0 0,0-1 0 0 0,1 0 0 0 0,1 2 0 0 0,-1-1 36 0 0,0-1 0 0 0,1 1 1 0 0,-1-1-1 0 0,1 0 0 0 0,0 1 0 0 0,-1-2 1 0 0,1 1-1 0 0,0 0 0 0 0,0 0 0 0 0,0-1 1 0 0,3 1-1 0 0,7-1 210 0 0,-1 0-1 0 0,1-1 1 0 0,-1 0-1 0 0,18-5 1 0 0,-19 4-185 0 0,0-1 0 0 0,0 0 0 0 0,-1-1 0 0 0,0 0 0 0 0,1-1 0 0 0,-2 0-1 0 0,12-7 1 0 0,-16 8-74 0 0,0 1-1 0 0,-1-1 0 0 0,1 0 1 0 0,-1-1-1 0 0,0 1 0 0 0,0-1 1 0 0,0 0-1 0 0,0 0 0 0 0,-1 0 1 0 0,0 0-1 0 0,0 0 0 0 0,-1-1 1 0 0,1 1-1 0 0,2-10 0 0 0,-3 3-10 0 0,1 1 0 0 0,-2-1 0 0 0,1 0 0 0 0,-2 1 0 0 0,1-1 0 0 0,-2 0 0 0 0,1 0 0 0 0,-2 1-1 0 0,1-1 1 0 0,-2 0 0 0 0,-5-17 0 0 0,-9-20-8 0 0,10 33-16 0 0,1-1-1 0 0,1 1 1 0 0,0-1-1 0 0,1 0 1 0 0,-2-35-1 0 0,5 51-64 0 0,1 0 0 0 0,0 0 0 0 0,0 0 0 0 0,0-1 0 0 0,0 1 0 0 0,1 0 0 0 0,-1 0 0 0 0,0 0 0 0 0,0 0 0 0 0,1 0 0 0 0,-1 0 0 0 0,0 0 0 0 0,1 0 0 0 0,-1 0 0 0 0,1 0 0 0 0,0 0 0 0 0,-1 0 0 0 0,1 0 0 0 0,0 0 0 0 0,-1 0 0 0 0,1 0 0 0 0,0 1 0 0 0,1-2 0 0 0,-1 1-550 0 0,1 1 0 0 0,-1 0 0 0 0,1-1 0 0 0,-1 1 0 0 0,1 0 0 0 0,-1-1 0 0 0,1 1 0 0 0,-1 0 0 0 0,1 0 1 0 0,0 1-1 0 0,-1-1 0 0 0,1 0 0 0 0,-1 0 0 0 0,3 1 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23 602 16783 0 0,'0'0'4628'0'0,"0"-2"-3919"0"0,2-1-487 0 0,-1-1 0 0 0,0 1 0 0 0,0-1-1 0 0,0 0 1 0 0,0 0 0 0 0,-1 1 0 0 0,1-1-1 0 0,-1 0 1 0 0,0 0 0 0 0,-1-4 0 0 0,-7-42 1220 0 0,2 15-582 0 0,0-5-150 0 0,2 16-297 0 0,1-1 0 0 0,1 1 0 0 0,2-36-1 0 0,0 53-394 0 0,1 0-1 0 0,0 0 0 0 0,1 0 0 0 0,0 0 0 0 0,0 0 1 0 0,0 0-1 0 0,1 1 0 0 0,0-1 0 0 0,0 1 1 0 0,0 0-1 0 0,1 0 0 0 0,0 0 0 0 0,0 0 1 0 0,1 1-1 0 0,-1 0 0 0 0,10-8 0 0 0,17-10-294 0 0,0 1 0 0 0,2 2-1 0 0,36-17 1 0 0,-50 29 72 0 0,1 0 0 0 0,0 0 0 0 0,28-5 0 0 0,62-7-1659 0 0,-16 4-2942 0 0,-63 9 2840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18287 0 0,'0'0'2464'0'0,"-1"2"-2216"0"0,-11 22 320 0 0,-30 42-1 0 0,14-24-246 0 0,-24 42 142 0 0,-59 90 153 0 0,64-107-394 0 0,-254 386 405 0 0,211-296-555 0 0,82-142-219 0 0,-1-1 0 0 0,-13 17 0 0 0,21-29-56 0 0,0-1 0 0 0,0 0 0 0 0,0 0 0 0 0,0 0 0 0 0,-1 0 1 0 0,1 0-1 0 0,0-1 0 0 0,-1 1 0 0 0,1 0 0 0 0,-1 0 0 0 0,1-1 0 0 0,-1 1 1 0 0,1-1-1 0 0,-2 1 0 0 0,-12-1-5686 0 0,3-1-626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19495 0 0,'0'-2'894'0'0,"1"0"-831"0"0,-1 0 1 0 0,1 1-1 0 0,-1-1 1 0 0,1 1 0 0 0,0-1-1 0 0,0 1 1 0 0,0-1 0 0 0,0 1-1 0 0,0-1 1 0 0,0 1 0 0 0,0 0-1 0 0,1 0 1 0 0,-1 0-1 0 0,0-1 1 0 0,1 1 0 0 0,-1 0-1 0 0,0 1 1 0 0,1-1 0 0 0,0 0-1 0 0,-1 0 1 0 0,1 1 0 0 0,-1-1-1 0 0,1 1 1 0 0,0-1 0 0 0,1 1-1 0 0,8-3 239 0 0,0 1 0 0 0,20 0 1 0 0,-27 1-142 0 0,147-9 1466 0 0,234-4-1331 0 0,-352 15-2053 0 0,-2-1-4049 0 0,-3-1-1730 0 0</inkml:trace>
  <inkml:trace contextRef="#ctx0" brushRef="#br0" timeOffset="1">752 230 13847 0 0,'0'0'1254'0'0,"-1"2"-1029"0"0,-5 13 1134 0 0,-1 0 0 0 0,-1 0 1 0 0,0-1-1 0 0,-1 0 0 0 0,-12 14 1 0 0,11-14-772 0 0,0 0 0 0 0,-10 19 0 0 0,-69 130 142 0 0,86-159-639 0 0,2-1-606 0 0,-1 0 1 0 0,0 0 0 0 0,1 1-1 0 0,0-1 1 0 0,-1 0-1 0 0,0 6 1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97 6911 0 0,'1'-23'608'0'0,"3"8"-480"0"0,-1-2-128 0 0,-1 2 0 0 0,-1 2 4576 0 0,4 1 1976 0 0,8 11-11520 0 0</inkml:trace>
  <inkml:trace contextRef="#ctx0" brushRef="#br0" timeOffset="1">318 341 13359 0 0,'0'0'1547'0'0,"-2"2"-670"0"0,-107 75 4101 0 0,77-53-4445 0 0,1 2 1 0 0,1 1-1 0 0,-44 53 1 0 0,69-75-386 0 0,0 1-1 0 0,1 0 1 0 0,0-1-1 0 0,0 2 1 0 0,0-1-1 0 0,1 0 1 0 0,0 1 0 0 0,-4 12-1 0 0,7-18-117 0 0,0 0-1 0 0,-1 0 1 0 0,1 0 0 0 0,0 0-1 0 0,1 0 1 0 0,-1 0-1 0 0,0 0 1 0 0,0 0 0 0 0,0 0-1 0 0,1 0 1 0 0,-1 0 0 0 0,0 0-1 0 0,1 0 1 0 0,-1 0-1 0 0,1 0 1 0 0,-1-1 0 0 0,1 1-1 0 0,-1 0 1 0 0,1 0-1 0 0,-1-1 1 0 0,1 1 0 0 0,0 0-1 0 0,0 0 1 0 0,-1-1 0 0 0,1 1-1 0 0,0-1 1 0 0,1 1-1 0 0,0 1 24 0 0,1-1-1 0 0,0 0 1 0 0,-1 1-1 0 0,1-1 0 0 0,0 0 1 0 0,5 1-1 0 0,2-1 47 0 0,-1-1-1 0 0,1 0 1 0 0,0 0 0 0 0,-1-1-1 0 0,1 0 1 0 0,-1 0-1 0 0,1-1 1 0 0,-1-1 0 0 0,0 0-1 0 0,0 0 1 0 0,0 0 0 0 0,14-9-1 0 0,-11 6-55 0 0,0-2 0 0 0,-1 1 0 0 0,0-2 0 0 0,0 1 0 0 0,-1-1-1 0 0,0-1 1 0 0,-1 0 0 0 0,11-14 0 0 0,-13 15-48 0 0,-1-1 0 0 0,0 0 0 0 0,0-1-1 0 0,-1 1 1 0 0,-1-1 0 0 0,1 0 0 0 0,-2 0 0 0 0,1-1-1 0 0,-2 1 1 0 0,2-16 0 0 0,-3 14-911 0 0,0 0 0 0 0,-3-24 0 0 0,1 24-1751 0 0,0-1-5317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3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12 206 17135 0 0,'0'0'786'0'0,"-1"2"-21"0"0,-6 27-619 0 0,3-8 1863 0 0,4-21-1937 0 0,1 1 0 0 0,-1-1 1 0 0,0 1-1 0 0,0-1 0 0 0,0 1 1 0 0,1-1-1 0 0,-1 1 1 0 0,0-1-1 0 0,0 1 0 0 0,1-1 1 0 0,-1 1-1 0 0,0-1 0 0 0,1 1 1 0 0,-1-1-1 0 0,1 0 1 0 0,-1 1-1 0 0,0-1 0 0 0,1 0 1 0 0,-1 1-1 0 0,1-1 0 0 0,-1 0 1 0 0,1 0-1 0 0,-1 1 1 0 0,1-1-1 0 0,-1 0 0 0 0,1 0 1 0 0,1 0-1 0 0,-1 0 12 0 0,1 0 1 0 0,0 0-1 0 0,0 0 0 0 0,0 0 1 0 0,-1-1-1 0 0,1 1 0 0 0,0 0 1 0 0,3-2-1 0 0,4-2 96 0 0,-1-1 0 0 0,13-7 0 0 0,-20 11-67 0 0,75-52 957 0 0,31-19-317 0 0,-76 53-701 0 0,4-3 24 0 0,1 2-1 0 0,1 1 0 0 0,41-14 0 0 0,-60 29-75 0 0,-17 4 0 0 0,0 0 0 0 0,0-1 0 0 0,0 1 0 0 0,-1 0 0 0 0,1 0 0 0 0,0 0 0 0 0,0 1 0 0 0,0-1 0 0 0,-1 0 0 0 0,1 0 0 0 0,0 0 0 0 0,0 0 0 0 0,-1 1 0 0 0,1-1 0 0 0,1 1 0 0 0,-1 0 1 0 0,0 1 0 0 0,0-1-1 0 0,0 1 1 0 0,0 0 0 0 0,-1-1 0 0 0,1 1-1 0 0,0-1 1 0 0,-1 1 0 0 0,1 0 0 0 0,-1 0-1 0 0,0-1 1 0 0,0 1 0 0 0,0 0 0 0 0,1 0-1 0 0,-2-1 1 0 0,1 1 0 0 0,0 0 0 0 0,0 0-1 0 0,0-1 1 0 0,-1 3 0 0 0,-1 5 15 0 0,0-1 1 0 0,-6 15-1 0 0,-16 30 50 0 0,12-27 35 0 0,1 0 0 0 0,-12 43 0 0 0,21-60-87 0 0,0 0 1 0 0,0 0 0 0 0,1 0-1 0 0,1 1 1 0 0,0-1 0 0 0,0 0-1 0 0,1 0 1 0 0,0 1-1 0 0,0-1 1 0 0,1 0 0 0 0,0 0-1 0 0,4 9 1 0 0,-4-13-20 0 0,0 0 0 0 0,1-1 0 0 0,0 1 0 0 0,0-1 0 0 0,0 0 0 0 0,0 0 0 0 0,0 0 0 0 0,1 0 0 0 0,0 0-1 0 0,4 3 1 0 0,-5-5-3 0 0,1 1 0 0 0,-1-1 0 0 0,1 0 0 0 0,-1 0 0 0 0,1 0 0 0 0,0 0 0 0 0,0-1-1 0 0,0 1 1 0 0,0-1 0 0 0,0 0 0 0 0,0 0 0 0 0,7 0 0 0 0,-7-2-169 0 0,1 1 0 0 0,-1-1 0 0 0,0 0 0 0 0,1 0 0 0 0,-1-1 0 0 0,0 1 0 0 0,0-1 0 0 0,0 0 0 0 0,0 0 0 0 0,0-1 0 0 0,0 1 0 0 0,4-4 0 0 0,-1 1-1846 0 0,-3 2 394 0 0,9-5-17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19 1839 0 0,'-2'0'11354'0'0,"-8"0"-9833"0"0,3 0-1219 0 0,0 1 1 0 0,-1 1-1 0 0,1-1 0 0 0,0 1 0 0 0,0 0 1 0 0,1 0-1 0 0,-1 1 0 0 0,0 0 1 0 0,1 0-1 0 0,0 1 0 0 0,-1 0 0 0 0,1 0 1 0 0,1 0-1 0 0,-11 11 0 0 0,-5 6-300 0 0,1 1-1 0 0,-22 31 0 0 0,35-44 82 0 0,-13 17-83 0 0,-22 41 0 0 0,35-55 0 0 0,1-1 0 0 0,1 1 0 0 0,1 0 0 0 0,-1 1 0 0 0,2-1 0 0 0,-4 21 0 0 0,6-30 12 0 0,1 1 0 0 0,0-1 0 0 0,0 0 0 0 0,0 0-1 0 0,0 1 1 0 0,0-1 0 0 0,1 0 0 0 0,-1 0 0 0 0,1 1 0 0 0,0-1 0 0 0,0 0-1 0 0,0 0 1 0 0,1 0 0 0 0,-1 0 0 0 0,1 0 0 0 0,-1-1 0 0 0,1 1 0 0 0,0 0-1 0 0,4 4 1 0 0,-3-5 33 0 0,0 0 1 0 0,0 0-1 0 0,0 0 0 0 0,0 0 0 0 0,0 0 0 0 0,1 0 0 0 0,-1-1 0 0 0,1 0 0 0 0,-1 1 1 0 0,1-1-1 0 0,-1-1 0 0 0,1 1 0 0 0,0 0 0 0 0,-1-1 0 0 0,1 0 0 0 0,0 0 0 0 0,4 0 1 0 0,4-2 140 0 0,0 0 1 0 0,-1 0 0 0 0,1-1 0 0 0,-1-1 0 0 0,1 0 0 0 0,11-6 0 0 0,2-2 198 0 0,34-24-1 0 0,-47 28-342 0 0,-1-1 1 0 0,0 0 0 0 0,0-1 0 0 0,-1 0-1 0 0,0 0 1 0 0,-1-1 0 0 0,0 0-1 0 0,-1-1 1 0 0,11-19 0 0 0,-16 25-109 0 0,-1 0 0 0 0,1 0 1 0 0,-1 0-1 0 0,-1 0 0 0 0,1 0 1 0 0,-1-1-1 0 0,0 1 1 0 0,0-1-1 0 0,-1 1 0 0 0,0-8 1 0 0,0 9-52 0 0,-1 0-1 0 0,0 0 1 0 0,-1 0 0 0 0,1 0 0 0 0,-1 0 0 0 0,0 0-1 0 0,0 0 1 0 0,0 1 0 0 0,-1-1 0 0 0,1 1-1 0 0,-1-1 1 0 0,0 1 0 0 0,-8-8 0 0 0,3 3-249 0 0,-2 1-1 0 0,1 0 1 0 0,-1 0 0 0 0,-1 1 0 0 0,-13-7-1 0 0,0 1-2630 0 0,-35-11 0 0 0,38 15 52 0 0,19 8 2029 0 0,2-10-3990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624 561 8751 0 0,'0'0'674'0'0,"0"2"-257"0"0,0 2 171 0 0,1 0 1 0 0,-1 0-1 0 0,-1-1 0 0 0,1 1 1 0 0,0 0-1 0 0,-1 0 0 0 0,-1 5 1 0 0,1-7 83 0 0,1-2-549 0 0,-1 1 0 0 0,1-1 1 0 0,-1 1-1 0 0,1-1 0 0 0,0 1 1 0 0,-1-1-1 0 0,0 0 1 0 0,1 1-1 0 0,-1-1 0 0 0,1 0 1 0 0,-1 1-1 0 0,1-1 0 0 0,-1 0 1 0 0,0 0-1 0 0,1 0 1 0 0,-2 1-1 0 0,1-2 8 0 0,0 0 0 0 0,-1 1 0 0 0,1-1 0 0 0,0 0-1 0 0,0 0 1 0 0,0 0 0 0 0,0 0 0 0 0,0 0 0 0 0,0 0 0 0 0,0 0 0 0 0,0 0 0 0 0,0-1 0 0 0,1 1 0 0 0,-1 0-1 0 0,0 0 1 0 0,1-1 0 0 0,-1-1 0 0 0,0 0 39 0 0,0 0 1 0 0,1 0-1 0 0,0 1 0 0 0,0-1 1 0 0,0 0-1 0 0,0 0 0 0 0,0 0 0 0 0,1-4 1 0 0,2-6 267 0 0,1 1 0 0 0,0-1 1 0 0,7-14-1 0 0,-3 10 86 0 0,73-215 905 0 0,-64 168-1555 0 0,17-111 1 0 0,-33 173-58 0 0,-4 4-465 0 0,-5 8 515 0 0,0-1 1 0 0,0 1-1 0 0,1 0 0 0 0,-9 17 0 0 0,-20 50-176 0 0,20-42 170 0 0,-126 261-216 0 0,-49 106 350 0 0,147-297 38 0 0,14-32 290 0 0,-40 70 1 0 0,51-115-415 0 0,0 0 0 0 0,-2-2 0 0 0,-26 25 0 0 0,37-40-1523 0 0,-25 20-1 0 0,10-14-320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 14135 0 0,'-4'2'108'0'0,"-1"1"-1"0"0,1 0 1 0 0,0-1 0 0 0,0 1-1 0 0,0 1 1 0 0,0-1-1 0 0,0 0 1 0 0,1 1 0 0 0,-1 0-1 0 0,1 0 1 0 0,0 0-1 0 0,0 0 1 0 0,-2 6 0 0 0,4-8-70 0 0,0 1 1 0 0,0-1-1 0 0,0 1 1 0 0,1-1-1 0 0,-1 1 1 0 0,1-1 0 0 0,0 1-1 0 0,-1-1 1 0 0,1 1-1 0 0,0 0 1 0 0,0-1 0 0 0,1 1-1 0 0,-1-1 1 0 0,1 1-1 0 0,-1 0 1 0 0,1-1-1 0 0,0 1 1 0 0,0-1 0 0 0,0 0-1 0 0,0 1 1 0 0,0-1-1 0 0,0 0 1 0 0,1 0 0 0 0,-1 0-1 0 0,1 1 1 0 0,0-1-1 0 0,1 1 1 0 0,2 1 70 0 0,0 1 1 0 0,0-2-1 0 0,0 1 0 0 0,0-1 1 0 0,0 1-1 0 0,1-2 0 0 0,-1 1 1 0 0,1 0-1 0 0,0-1 0 0 0,0 0 1 0 0,0-1-1 0 0,0 1 0 0 0,0-1 1 0 0,0 0-1 0 0,0-1 0 0 0,12 1 1 0 0,2-2 65 0 0,0-1 1 0 0,0-1 0 0 0,-1 0 0 0 0,20-7-1 0 0,175-65 1317 0 0,-114 36-1004 0 0,-46 19-357 0 0,235-79-720 0 0,-242 87-6889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11519 0 0,'0'0'1040'0'0,"-1"2"-853"0"0,-3 1-19 0 0,0 0 0 0 0,0 1 0 0 0,1-1 0 0 0,-1 1 0 0 0,1 0 0 0 0,0 0 0 0 0,-2 5-1 0 0,-18 35 3606 0 0,12-22-2386 0 0,-29 55 1383 0 0,-66 97-2434 0 0,75-131-308 0 0,-2 0 0 0 0,-43 41 0 0 0,-94 99-149 0 0,153-158-471 0 0,15-23 249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152 194 1375 0 0,'0'0'2563'0'0,"-3"11"5724"0"0,-41 34-2609 0 0,33-35-5111 0 0,1 0-1 0 0,0 1 0 0 0,0 1 1 0 0,-14 22-1 0 0,17-22-523 0 0,1 0-1 0 0,0 1 1 0 0,1-1 0 0 0,-6 24-1 0 0,9-28-2073 0 0,1-1 0 0 0,0 17 0 0 0</inkml:trace>
  <inkml:trace contextRef="#ctx0" brushRef="#br0" timeOffset="1">385 0 4143 0 0,'-7'16'408'0'0,"7"-5"-408"0"0,0 0 0 0 0,-2 1 0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1 625 6447 0 0,'0'-13'425'0'0,"0"5"-241"0"0,0 0 0 0 0,2-16 0 0 0,-1 21 157 0 0,0 0-1 0 0,0 0 1 0 0,0 0-1 0 0,0 1 1 0 0,0-1 0 0 0,0 0-1 0 0,1 0 1 0 0,0 1-1 0 0,-1-1 1 0 0,1 1 0 0 0,3-3-1 0 0,65-59 1626 0 0,-6 5-676 0 0,-16 11-439 0 0,2 2-1 0 0,2 2 1 0 0,2 2-1 0 0,1 3 1 0 0,2 2-1 0 0,83-39 1 0 0,-119 66-726 0 0,79-33 531 0 0,-81 36-485 0 0,-1 1 0 0 0,2 1 0 0 0,26-4 0 0 0,-41 8-134 0 0,0 1 1 0 0,0 0-1 0 0,0 0 1 0 0,1 0 0 0 0,-1 0-1 0 0,0 1 1 0 0,0 0-1 0 0,0 0 1 0 0,0 1-1 0 0,0-1 1 0 0,-1 1-1 0 0,10 5 1 0 0,-11-5-23 0 0,0 0 0 0 0,0 0 1 0 0,0 0-1 0 0,0 1 0 0 0,0-1 1 0 0,-1 1-1 0 0,1 0 0 0 0,-1 0 1 0 0,0 0-1 0 0,1 0 0 0 0,-1 0 0 0 0,-1 0 1 0 0,1 1-1 0 0,0-1 0 0 0,-1 1 1 0 0,0-1-1 0 0,0 1 0 0 0,1 4 0 0 0,-1 2-2 0 0,0 1 0 0 0,-1 0-1 0 0,0-1 1 0 0,0 1-1 0 0,-2-1 1 0 0,1 1 0 0 0,-1-1-1 0 0,-1 1 1 0 0,1-1-1 0 0,-8 16 1 0 0,-3 2 32 0 0,0-1 1 0 0,-25 38-1 0 0,21-42 1 0 0,-1 0 0 0 0,0-1 0 0 0,-2-1 0 0 0,0 0 0 0 0,-2-2 0 0 0,-40 28 0 0 0,-154 84 150 0 0,209-128-190 0 0,-12 8 24 0 0,-2-1 0 0 0,-22 8-1 0 0,38-16-51 0 0,-1 0-1 0 0,0 0 0 0 0,0-1 1 0 0,0 0-1 0 0,0 0 0 0 0,0 0 1 0 0,0-1-1 0 0,0 0 0 0 0,0 0 1 0 0,0-1-1 0 0,0 1 0 0 0,-10-3 1 0 0,15 2-54 0 0,0 0 0 0 0,0 0 0 0 0,1 0 0 0 0,-1 0 0 0 0,0-1 0 0 0,0 1 0 0 0,1 0 0 0 0,-1 0 0 0 0,0 0 0 0 0,1-1 0 0 0,-1 1 0 0 0,1 0 0 0 0,0-1 0 0 0,-1 1 0 0 0,1 0 0 0 0,0-1 0 0 0,0 1 0 0 0,0-3 0 0 0,0 1-367 0 0,1 0 0 0 0,-1-1-1 0 0,1 1 1 0 0,0 0 0 0 0,0 0 0 0 0,0 0 0 0 0,2-4 0 0 0,6-12-6431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123 136 11519 0 0,'2'0'528'0'0,"2"0"-435"0"0,0 0 0 0 0,0 0 0 0 0,1 1-1 0 0,-1 0 1 0 0,0 0 0 0 0,-1 0 0 0 0,1 0-1 0 0,0 1 1 0 0,0-1 0 0 0,0 1 0 0 0,-1 0-1 0 0,1 0 1 0 0,-1 0 0 0 0,0 1 0 0 0,1-1-1 0 0,-1 1 1 0 0,0 0 0 0 0,0 0 0 0 0,-1 0 0 0 0,3 3-1 0 0,42 44 5615 0 0,-45-48-5612 0 0,0 0 0 0 0,0-1 0 0 0,1 1 0 0 0,-1-1 0 0 0,0 0 0 0 0,1 0 0 0 0,-1 0 0 0 0,0 0 0 0 0,1 0 0 0 0,0 0 0 0 0,-1-1 0 0 0,1 1 1 0 0,-1-1-1 0 0,1 0 0 0 0,0 1 0 0 0,3-2 0 0 0,2 1 119 0 0,0-1 1 0 0,-1 0 0 0 0,15-4-1 0 0,1-2 128 0 0,-1-1 0 0 0,0-1-1 0 0,-1-1 1 0 0,31-18-1 0 0,-43 22-278 0 0,0-1 0 0 0,0 0 0 0 0,-1 0 0 0 0,0 0-1 0 0,0-1 1 0 0,10-14 0 0 0,-16 19-78 0 0,0 1 0 0 0,-1-1 0 0 0,1 0 0 0 0,0 0 0 0 0,-1 0 0 0 0,1 1 0 0 0,-1-2 0 0 0,0 1 0 0 0,0 0 0 0 0,0 0 1 0 0,-1 0-1 0 0,1 0 0 0 0,-1-1 0 0 0,0 1 0 0 0,1 0 0 0 0,-2-1 0 0 0,1 1 0 0 0,0 0 0 0 0,-1 0 0 0 0,1-1 0 0 0,-1 1 0 0 0,0 0 0 0 0,0 0 0 0 0,0 0 0 0 0,-3-6 0 0 0,3 8-27 0 0,0-1 0 0 0,0 1-1 0 0,-1-1 1 0 0,1 1 0 0 0,0 0-1 0 0,0-1 1 0 0,-1 1 0 0 0,1 0-1 0 0,-1 0 1 0 0,1 0 0 0 0,-1 0-1 0 0,0 0 1 0 0,1 0 0 0 0,-1 1-1 0 0,0-1 1 0 0,0 1 0 0 0,-2-1 0 0 0,0 0-14 0 0,0 1 0 0 0,0-1 0 0 0,0 1 0 0 0,0 0 0 0 0,0 1 0 0 0,0-1 1 0 0,-6 2-1 0 0,-4 2-52 0 0,0 1 0 0 0,1 0 0 0 0,-19 10 0 0 0,-15 12 55 0 0,1 2-1 0 0,1 2 1 0 0,2 1 0 0 0,1 3-1 0 0,-56 59 1 0 0,42-29 91 0 0,51-58-6 0 0,0 0-1 0 0,0 0 0 0 0,1 1 1 0 0,0 0-1 0 0,1-1 1 0 0,-1 1-1 0 0,-3 16 0 0 0,7-22-28 0 0,-1 0 0 0 0,1 0 0 0 0,0 0 0 0 0,0 0 0 0 0,0 0 0 0 0,0 0 0 0 0,0 0 0 0 0,0 0 0 0 0,1 0-1 0 0,-1 0 1 0 0,1 0 0 0 0,-1 0 0 0 0,1 0 0 0 0,0 0 0 0 0,-1 0 0 0 0,1-1 0 0 0,0 1 0 0 0,0 0-1 0 0,1 0 1 0 0,-1-1 0 0 0,0 1 0 0 0,1-1 0 0 0,-1 1 0 0 0,0-1 0 0 0,1 1 0 0 0,0-1 0 0 0,-1 0-1 0 0,1 0 1 0 0,0 0 0 0 0,0 0 0 0 0,0 0 0 0 0,-1 0 0 0 0,4 0 0 0 0,2 2 6 0 0,0-1 1 0 0,0 0-1 0 0,1-1 1 0 0,-1 0 0 0 0,1 0-1 0 0,0-1 1 0 0,12 0-1 0 0,39-7-810 0 0,72-17 0 0 0,-112 20 607 0 0,47-10-786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 8751 0 0,'0'0'399'0'0,"-2"-1"-4"0"0,1 1-389 0 0,1-1 1 0 0,-1 0 0 0 0,1 1-1 0 0,-1-1 1 0 0,0 1 0 0 0,1-1-1 0 0,-1 1 1 0 0,0 0 0 0 0,1-1 0 0 0,-1 1-1 0 0,0 0 1 0 0,0-1 0 0 0,1 1-1 0 0,-1 0 1 0 0,0 0 0 0 0,0 0-1 0 0,1-1 1 0 0,-1 1 0 0 0,0 0-1 0 0,0 0 1 0 0,0 0 0 0 0,1 0-1 0 0,-3 1 1 0 0,0 0-9 0 0,-5-1 1024 0 0,-1 0-1 0 0,0 1 1 0 0,1 0-1 0 0,-1 1 1 0 0,1 0-1 0 0,0 0 0 0 0,-1 1 1 0 0,1 0-1 0 0,0 1 1 0 0,-8 4-1 0 0,-37 15-264 0 0,11-6-538 0 0,29-11-246 0 0,-14 6 192 0 0,1 1 0 0 0,0 2 0 0 0,-23 17 1 0 0,42-28-94 0 0,2 1 1 0 0,-1 0-1 0 0,0 0 1 0 0,1 0 0 0 0,0 1-1 0 0,0 0 1 0 0,1 0 0 0 0,-1 0-1 0 0,2 0 1 0 0,-1 1-1 0 0,0-1 1 0 0,1 1 0 0 0,0 0-1 0 0,1 0 1 0 0,0 1 0 0 0,-3 13-1 0 0,5-18-58 0 0,1-1 0 0 0,-1 0-1 0 0,1 1 1 0 0,-1-1 0 0 0,1 0-1 0 0,0 0 1 0 0,0 1 0 0 0,0-1-1 0 0,0 0 1 0 0,0 0 0 0 0,1 0-1 0 0,-1 0 1 0 0,3 2 0 0 0,-4-3-11 0 0,4 2 16 0 0,-1 1-1 0 0,1-1 1 0 0,-1 0 0 0 0,1 0-1 0 0,0 0 1 0 0,0-1 0 0 0,0 1-1 0 0,1-1 1 0 0,-1 0 0 0 0,0 0 0 0 0,1 0-1 0 0,-1-1 1 0 0,1 1 0 0 0,7 0-1 0 0,1 0 28 0 0,-1-1 0 0 0,1-1 0 0 0,0 0-1 0 0,17-2 1 0 0,-17 1-41 0 0,0-2 1 0 0,-1 1-1 0 0,1-2 0 0 0,0 0 1 0 0,-1 0-1 0 0,0-1 0 0 0,0-1 1 0 0,0 0-1 0 0,-1 0 0 0 0,0-1 1 0 0,12-10-1 0 0,-21 15-43 0 0,1-1 1 0 0,-1 1-1 0 0,0-1 1 0 0,1 0-1 0 0,-1 0 0 0 0,0 0 1 0 0,-1 0-1 0 0,1 0 0 0 0,0 0 1 0 0,-1 0-1 0 0,0-1 1 0 0,0 1-1 0 0,0 0 0 0 0,0-1 1 0 0,0 1-1 0 0,-1-1 0 0 0,0 1 1 0 0,1-1-1 0 0,-1 1 0 0 0,-1-1 1 0 0,1 1-1 0 0,0-1 1 0 0,-1 1-1 0 0,-1-6 0 0 0,-3-6-334 0 0,0 0-1 0 0,-2 0 0 0 0,1 0 0 0 0,-12-17 1 0 0,-7-18-605 0 0,15 16-2555 0 0,7 17 1717 0 0</inkml:trace>
  <inkml:trace contextRef="#ctx0" brushRef="#br0" timeOffset="1">660 82 11519 0 0,'0'3'887'0'0,"2"9"-450"0"0,-1 1-1 0 0,0 0 1 0 0,-1-1 0 0 0,-1 1 0 0 0,0 0-1 0 0,-4 16 1 0 0,-21 78 4090 0 0,17-81-4367 0 0,-1-1 0 0 0,-1 1 0 0 0,-1-2 0 0 0,-1 1 0 0 0,-2-2 0 0 0,-20 28 0 0 0,-116 121-19 0 0,125-144-41 0 0,-45 44-32 0 0,-51 58 183 0 0,95-98-461 0 0,1 2 0 0 0,-25 43 1 0 0,45-68-366 0 0,-10 21-79 0 0,15-27 47 0 0,0-1 0 0 0,0 0 0 0 0,0 1 0 0 0,1-1 0 0 0,-1 0 0 0 0,1 5 0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11519 0 0,'4'-17'383'0'0,"0"1"-1"0"0,1-1 1 0 0,0 1-1 0 0,2-1 1 0 0,0 1-1 0 0,1 1 1 0 0,0 0-1 0 0,1 0 1 0 0,1 1-1 0 0,13-16 1 0 0,-7 12 37 0 0,1 0 1 0 0,1 1 0 0 0,0 1-1 0 0,1 1 1 0 0,1 1 0 0 0,35-20-1 0 0,-28 19 97 0 0,-3 1 508 0 0,49-20-1 0 0,-66 31-853 0 0,0 1 1 0 0,0 0-1 0 0,0 0 0 0 0,0 1 0 0 0,0 0 1 0 0,0 0-1 0 0,0 1 0 0 0,1 0 0 0 0,-1 0 0 0 0,0 0 1 0 0,0 1-1 0 0,11 2 0 0 0,-14-1-102 0 0,0-1 0 0 0,0 1-1 0 0,0 0 1 0 0,0 0 0 0 0,0 0 0 0 0,0 0 0 0 0,-1 1-1 0 0,1-1 1 0 0,-1 1 0 0 0,0 0 0 0 0,1 0-1 0 0,-1 1 1 0 0,3 4 0 0 0,-2-2-6 0 0,-1 0 0 0 0,1 0 0 0 0,-1 0 0 0 0,0 1 0 0 0,-1-1 0 0 0,0 1 0 0 0,3 11 0 0 0,-3-1 0 0 0,0 0-1 0 0,-1 1 0 0 0,0-1 1 0 0,-2 0-1 0 0,-4 34 0 0 0,1-31-37 0 0,0-1-1 0 0,-1 0 0 0 0,-1 0 0 0 0,-15 33 0 0 0,16-41-22 0 0,-2 0 1 0 0,1 0-1 0 0,-1-1 1 0 0,-1 0-1 0 0,0 0 1 0 0,0 0-1 0 0,-1-1 1 0 0,-17 13-1 0 0,0-4 16 0 0,-2 0 1 0 0,0-2-1 0 0,0-2 0 0 0,-2 0 1 0 0,0-2-1 0 0,-49 14 0 0 0,70-24-15 0 0,1 0 0 0 0,-1-1 1 0 0,0 0-1 0 0,-17 0 0 0 0,23-1-108 0 0,1 0 1 0 0,-1-1-1 0 0,0 1 1 0 0,1-1-1 0 0,-1 1 1 0 0,0-1-1 0 0,1 0 1 0 0,-1 0-1 0 0,-1-2 0 0 0,2 3-90 0 0,1-1-1 0 0,0 0 0 0 0,0 0 0 0 0,0 0 1 0 0,0 0-1 0 0,0 0 0 0 0,0 0 0 0 0,0 0 1 0 0,1 0-1 0 0,-1 0 0 0 0,0-1 0 0 0,0 1 0 0 0,1 0 1 0 0,-1 0-1 0 0,1-1 0 0 0,-1 1 0 0 0,1 0 1 0 0,-1-3-1 0 0,1-12-7471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8 13359 0 0,'2'-1'1027'0'0,"6"-5"-467"0"0,-6 5 525 0 0,-2 4 297 0 0,0 4-1032 0 0,0 0 1 0 0,-1 0 0 0 0,1-1 0 0 0,-2 1 0 0 0,1 0 0 0 0,-1-1 0 0 0,0 1-1 0 0,0-1 1 0 0,-4 7 0 0 0,-33 59 298 0 0,28-53-365 0 0,-112 164 970 0 0,10-16-496 0 0,-38 101-177 0 0,116-195-593 0 0,-46 138 0 0 0,76-197-804 0 0,2 0 0 0 0,-3 21-1 0 0,5-10-5750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154 164 5983 0 0,'0'0'464'0'0,"2"2"-305"0"0,0 1 936 0 0,1 0-1 0 0,0 0 1 0 0,0 0 0 0 0,0 0-1 0 0,0-1 1 0 0,1 1 0 0 0,-1-1-1 0 0,6 3 1 0 0,-5-4-882 0 0,0 1 0 0 0,-1-1 0 0 0,1-1 0 0 0,0 1 0 0 0,-1 0 1 0 0,1-1-1 0 0,0 0 0 0 0,0 0 0 0 0,0 0 0 0 0,-1 0 0 0 0,1-1 0 0 0,0 1 0 0 0,0-1 0 0 0,-1 0 0 0 0,5-1 0 0 0,12-5 405 0 0,0 0 0 0 0,-1-1-1 0 0,32-18 1 0 0,-40 19-354 0 0,-1 0-1 0 0,0-1 1 0 0,0 0 0 0 0,0 0-1 0 0,-1-1 1 0 0,0 0 0 0 0,10-15-1 0 0,-17 21-294 0 0,0 0-1 0 0,0 0 1 0 0,0 0 0 0 0,-1-1-1 0 0,1 1 1 0 0,-1 0-1 0 0,0-1 1 0 0,0 1 0 0 0,0-1-1 0 0,-1 0 1 0 0,1 1 0 0 0,-1-1-1 0 0,0 1 1 0 0,0-6-1 0 0,0 8-14 0 0,-1 1-1 0 0,1-1 0 0 0,0 1 1 0 0,0-1-1 0 0,-1 1 0 0 0,1-1 0 0 0,0 1 1 0 0,-1-1-1 0 0,1 1 0 0 0,-1 0 0 0 0,1-1 1 0 0,0 1-1 0 0,-1 0 0 0 0,1-1 0 0 0,-1 1 1 0 0,1 0-1 0 0,-1 0 0 0 0,1-1 0 0 0,-1 1 1 0 0,1 0-1 0 0,-1 0 0 0 0,1 0 0 0 0,-1 0 1 0 0,0 0-1 0 0,-12-2-468 0 0,8 2 279 0 0,-1 1 0 0 0,1 0 0 0 0,-1 0 1 0 0,1 0-1 0 0,-1 1 0 0 0,1-1 0 0 0,-6 4 1 0 0,-36 19-711 0 0,25-11 823 0 0,-9 4 257 0 0,2 2 0 0 0,0 1-1 0 0,1 2 1 0 0,2 1 0 0 0,0 0 0 0 0,1 2 0 0 0,-42 55 0 0 0,57-66 3 0 0,1 0 1 0 0,0 0 0 0 0,2 0-1 0 0,-10 23 1 0 0,15-32-113 0 0,0 0 1 0 0,0 0-1 0 0,1 0 0 0 0,0 1 0 0 0,0-1 1 0 0,0 0-1 0 0,0 0 0 0 0,1 1 0 0 0,0-1 0 0 0,0 0 1 0 0,1 1-1 0 0,-1-1 0 0 0,1 0 0 0 0,0 1 0 0 0,1-1 1 0 0,-1 0-1 0 0,4 8 0 0 0,-2-9-19 0 0,0 0-1 0 0,1 1 0 0 0,-1-1 1 0 0,1-1-1 0 0,0 1 0 0 0,0 0 1 0 0,0-1-1 0 0,1 0 1 0 0,-1 0-1 0 0,1 0 0 0 0,-1-1 1 0 0,1 1-1 0 0,0-1 0 0 0,0 0 1 0 0,7 2-1 0 0,4 0-730 0 0,1 0-1 0 0,-1-2 1 0 0,28 3-1 0 0,-12-5-6090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 4143 0 0,'0'0'319'0'0,"-11"-5"2124"0"0,7 4-1480 0 0,0 0 0 0 0,0 0 0 0 0,-1 1 1 0 0,1-1-1 0 0,0 1 0 0 0,0 0 0 0 0,-6 1 1 0 0,2 1-275 0 0,0-1 1 0 0,1 1-1 0 0,-12 4 1 0 0,-3 4-638 0 0,-35 21 1 0 0,38-20 680 0 0,-3 3-486 0 0,0 0 0 0 0,1 1 0 0 0,0 1 0 0 0,1 1-1 0 0,1 0 1 0 0,-25 31 0 0 0,40-42-137 0 0,0 0 1 0 0,0 0-1 0 0,1 0 0 0 0,0 1 0 0 0,-3 8 1 0 0,5-13-91 0 0,1-1 0 0 0,0 0 1 0 0,-1 1-1 0 0,1-1 0 0 0,0 1 1 0 0,0-1-1 0 0,0 0 0 0 0,0 1 1 0 0,0-1-1 0 0,0 1 0 0 0,1-1 1 0 0,-1 0-1 0 0,0 1 0 0 0,1-1 1 0 0,-1 0-1 0 0,1 1 0 0 0,-1-1 1 0 0,1 0-1 0 0,0 0 0 0 0,-1 1 1 0 0,1-1-1 0 0,0 0 0 0 0,0 0 1 0 0,0 0-1 0 0,0 0 0 0 0,0 0 1 0 0,0 0-1 0 0,0 0 0 0 0,0-1 1 0 0,0 1-1 0 0,1 0 0 0 0,0 0 1 0 0,3 2 16 0 0,1 0 0 0 0,-1-1 0 0 0,0 0 0 0 0,1 0 0 0 0,-1 0 0 0 0,7 1 0 0 0,7-2 47 0 0,1 0-1 0 0,-1-1 1 0 0,1 0 0 0 0,29-6-1 0 0,-31 4-29 0 0,-9 1-46 0 0,8-1 22 0 0,-1 0 0 0 0,0-1 0 0 0,21-7 0 0 0,-34 9-32 0 0,0 1-1 0 0,0-2 1 0 0,0 1-1 0 0,0 0 1 0 0,0 0-1 0 0,-1-1 1 0 0,1 0-1 0 0,0 0 1 0 0,-1 1-1 0 0,1-2 1 0 0,-1 1-1 0 0,0 0 1 0 0,1 0-1 0 0,-1-1 1 0 0,0 1-1 0 0,0-1 1 0 0,-1 1-1 0 0,1-1 1 0 0,-1 0-1 0 0,1 0 1 0 0,-1 0-1 0 0,0 0 1 0 0,1-5-1 0 0,-1 4-14 0 0,-1 1-1 0 0,-1-1 1 0 0,1 1-1 0 0,0-1 1 0 0,-1 1-1 0 0,0 0 1 0 0,0-1-1 0 0,0 1 1 0 0,0 0-1 0 0,-3-5 1 0 0,-18-30-131 0 0,-10-5-57 0 0,21 31-78 0 0,1-1 0 0 0,1 0 1 0 0,0 0-1 0 0,-8-18 1 0 0,17 29 209 0 0,-4-8-1555 0 0,4 2-2606 0 0,3 0-1869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4143 0 0,'0'0'319'0'0,"3"-1"-210"0"0,18-9 897 0 0,-18 9 507 0 0,0 0 1 0 0,1 0-1 0 0,-1 1 1 0 0,0-1-1 0 0,7 1 1 0 0,-8 0-338 0 0,0 1-1047 0 0,-1 0-115 0 0,0-1 0 0 0,0 1 0 0 0,0 0 0 0 0,0 0 0 0 0,0 0 0 0 0,0 0 0 0 0,-1 0-1 0 0,1 0 1 0 0,0 0 0 0 0,0 0 0 0 0,-1 0 0 0 0,1 0 0 0 0,-1 0 0 0 0,1 1 0 0 0,-1-1 0 0 0,1 2 0 0 0,0 1 63 0 0,0-1 1 0 0,-1 1 0 0 0,0 0-1 0 0,1 0 1 0 0,-2 5 0 0 0,0 6 721 0 0,-8 29 0 0 0,8-41-688 0 0,-18 69 1971 0 0,-11 53 532 0 0,27-111-2353 0 0,-3 32 294 0 0,6-44-416 0 0,1 0 10 0 0,0-1-114 0 0,-1 1-1 0 0,1-1 1 0 0,0 0 0 0 0,-1 0-1 0 0,1 0 1 0 0,0 0 0 0 0,0 0-1 0 0,0 0 1 0 0,0 0 0 0 0,0 0-1 0 0,0 0 1 0 0,0 0 0 0 0,0 0-1 0 0,1 0 1 0 0,-1-1 0 0 0,0 1-1 0 0,0-1 1 0 0,1 1 0 0 0,-1-1-1 0 0,0 1 1 0 0,0-1 0 0 0,1 0-1 0 0,-1 1 1 0 0,1-1 0 0 0,-1 0-1 0 0,2 0 1 0 0,0 0-6 0 0,0 0 1 0 0,0-1-1 0 0,0 1 0 0 0,0-1 1 0 0,-1 1-1 0 0,1-1 1 0 0,0 0-1 0 0,0 0 0 0 0,-1-1 1 0 0,1 1-1 0 0,0 0 0 0 0,3-3 1 0 0,29-25 203 0 0,-28 23-184 0 0,197-200 576 0 0,-18-18-3171 0 0,-160 195-1558 0 0,-14 18-3247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48 13935 0 0,'0'0'638'0'0,"2"1"-14"0"0,7 6-217 0 0,1-1 0 0 0,-1 0 1 0 0,1 0-1 0 0,0-1 0 0 0,0-1 1 0 0,1 1-1 0 0,-1-2 0 0 0,1 1 1 0 0,0-2-1 0 0,0 1 0 0 0,0-2 1 0 0,0 1-1 0 0,14-1 0 0 0,-19-1-183 0 0,110-5 2991 0 0,-104 4-3071 0 0,1-1-1 0 0,-1-1 1 0 0,0 0-1 0 0,0-1 0 0 0,0 0 1 0 0,0-1-1 0 0,12-6 1 0 0,-23 10-135 0 0,1 0-1 0 0,0 0 1 0 0,0 0 0 0 0,-1-1 0 0 0,1 1-1 0 0,-1 0 1 0 0,1-1 0 0 0,-1 1 0 0 0,1-1-1 0 0,-1 1 1 0 0,0-1 0 0 0,0 0 0 0 0,0 0-1 0 0,0 1 1 0 0,1-3 0 0 0,-1-6 4 0 0,-1 8-25 0 0,0 1 0 0 0,-1-1 1 0 0,1 1-1 0 0,0 0 0 0 0,-1-1 0 0 0,1 1 0 0 0,-1 0 0 0 0,0 0 1 0 0,1-1-1 0 0,-1 1 0 0 0,0 0 0 0 0,0 0 0 0 0,0 0 0 0 0,0 0 1 0 0,1 0-1 0 0,-2 0 0 0 0,1 0 0 0 0,0 0 0 0 0,0 0 0 0 0,-1-1 1 0 0,-1 1-41 0 0,1 1 0 0 0,-1-1 0 0 0,1 0 1 0 0,0 0-1 0 0,-1 1 0 0 0,1 0 0 0 0,-1-1 1 0 0,1 1-1 0 0,-1 0 0 0 0,-3 0 0 0 0,-3 1-121 0 0,1 1 0 0 0,-1 0 0 0 0,1 0-1 0 0,0 0 1 0 0,-14 7 0 0 0,-5 4-56 0 0,0 0 0 0 0,1 2 0 0 0,1 1 0 0 0,0 1 0 0 0,-35 32 0 0 0,40-31 272 0 0,2 1-1 0 0,0 0 1 0 0,1 1-1 0 0,1 1 1 0 0,-22 39-1 0 0,36-56-41 0 0,0-1 0 0 0,0 1 0 0 0,1 0 0 0 0,0 0 0 0 0,0 1 0 0 0,0-1 0 0 0,0 0 0 0 0,0 0 0 0 0,1 0 0 0 0,0 1 0 0 0,0-1 0 0 0,1 8 0 0 0,-1-9-1 0 0,1-1-1 0 0,0 1 1 0 0,0-1 0 0 0,0 0-1 0 0,0 1 1 0 0,0-1 0 0 0,0 0-1 0 0,1 0 1 0 0,-1 0 0 0 0,1 0-1 0 0,-1 0 1 0 0,1 0 0 0 0,0-1 0 0 0,0 1-1 0 0,0 0 1 0 0,0-1 0 0 0,0 1-1 0 0,0-1 1 0 0,0 0 0 0 0,0 0-1 0 0,1 0 1 0 0,-1 0 0 0 0,3 1-1 0 0,2 0-306 0 0,-1 0-1 0 0,1-1 0 0 0,0 0 0 0 0,0 0 1 0 0,11 0-1 0 0,13-2-1723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46 668 11487 0 0,'0'0'1472'0'0,"-1"0"-177"0"0,-2-1-708 0 0,0 0-1 0 0,1 0 1 0 0,-1 0 0 0 0,1-1-1 0 0,0 1 1 0 0,-1 0 0 0 0,1-1-1 0 0,0 0 1 0 0,0 0 0 0 0,0 1-1 0 0,0-1 1 0 0,0 0 0 0 0,0-1-1 0 0,1 1 1 0 0,-3-3 0 0 0,3 2-357 0 0,0 1 0 0 0,0-1 0 0 0,0 1 1 0 0,0-1-1 0 0,0 1 0 0 0,0-6 0 0 0,1 0-84 0 0,-1 1-1 0 0,1-1 0 0 0,1 0 0 0 0,0 0 0 0 0,0 0 0 0 0,0 1 0 0 0,1-1 0 0 0,0 1 0 0 0,1-1 0 0 0,-1 1 0 0 0,1 0 0 0 0,1 0 1 0 0,0 0-1 0 0,0 0 0 0 0,6-8 0 0 0,22-27 55 0 0,1 2 1 0 0,51-49-1 0 0,87-61-287 0 0,-72 59-741 0 0,-38 25-3557 0 0,-51 56 2357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41 259 2303 0 0,'-9'9'1963'0'0,"-6"2"4006"0"0,14-11-5535 0 0,0 1-1 0 0,0-1 0 0 0,0 0 1 0 0,0 0-1 0 0,0 0 0 0 0,-1 0 1 0 0,1 0-1 0 0,0 0 0 0 0,0 0 1 0 0,0 0-1 0 0,0 0 0 0 0,-2-1 1 0 0,3-3-294 0 0,0 1 0 0 0,0 0 1 0 0,0-1-1 0 0,0 1 1 0 0,1-1-1 0 0,0 1 1 0 0,0 0-1 0 0,0 0 1 0 0,0-1-1 0 0,0 1 1 0 0,1 0-1 0 0,-1 0 0 0 0,4-5 1 0 0,4-6 228 0 0,17-18 1 0 0,-23 28-275 0 0,14-16-62 0 0,1 2 0 0 0,1 0 0 0 0,0 0 0 0 0,1 2 0 0 0,1 1 1 0 0,1 0-1 0 0,0 2 0 0 0,30-15 0 0 0,-45 25-31 0 0,1 0 0 0 0,0 1 0 0 0,-1-1 0 0 0,1 2 0 0 0,15-3 0 0 0,-22 4 6 0 0,-1 0-1 0 0,1 0 0 0 0,-1 0 1 0 0,1 0-1 0 0,-1 0 0 0 0,1 0 1 0 0,-1 0-1 0 0,1 0 0 0 0,-1 1 1 0 0,1-1-1 0 0,-1 0 1 0 0,1 0-1 0 0,-1 1 0 0 0,0-1 1 0 0,1 0-1 0 0,-1 0 0 0 0,1 1 1 0 0,-1-1-1 0 0,0 0 0 0 0,1 1 1 0 0,-1-1-1 0 0,0 1 0 0 0,1-1 1 0 0,-1 0-1 0 0,0 1 1 0 0,1-1-1 0 0,-1 1 0 0 0,0-1 1 0 0,0 1-1 0 0,0-1 0 0 0,0 1 1 0 0,1-1-1 0 0,-1 1 0 0 0,0-1 1 0 0,0 1-1 0 0,2 19 242 0 0,-2-19-247 0 0,-2 16 92 0 0,0-1 1 0 0,0 0-1 0 0,-2 0 0 0 0,0 0 0 0 0,-1 0 0 0 0,-7 16 1 0 0,3-7-436 0 0,-7 29 1 0 0,14-29-2077 0 0,2-14 983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2 11431 0 0,'0'0'522'0'0,"2"0"-12"0"0,9-1-146 0 0,-10 1-268 0 0,-1 0-1 0 0,1 1 1 0 0,0-1-1 0 0,0 0 1 0 0,-1 0-1 0 0,1 1 1 0 0,0-1-1 0 0,0 1 1 0 0,-1-1-1 0 0,1 0 1 0 0,0 1-1 0 0,-1 0 1 0 0,1-1-1 0 0,-1 1 1 0 0,1-1-1 0 0,-1 1 0 0 0,1 0 1 0 0,-1-1-1 0 0,1 1 1 0 0,-1 0-1 0 0,0-1 1 0 0,1 1-1 0 0,-1 0 1 0 0,0 0-1 0 0,1-1 1 0 0,-1 1-1 0 0,0 0 1 0 0,0 0-1 0 0,0 0 1 0 0,0-1-1 0 0,0 1 1 0 0,0 0-1 0 0,0 0 1 0 0,0 0-1 0 0,0-1 1 0 0,0 1-1 0 0,0 0 1 0 0,-1 0-1 0 0,1 1 1 0 0,-2 2 200 0 0,1 1 0 0 0,-1-1 1 0 0,0 1-1 0 0,0-1 0 0 0,-4 6 1 0 0,-3 5 188 0 0,-2-2 1 0 0,0 0-1 0 0,0 0 1 0 0,-23 19-1 0 0,-58 39 463 0 0,91-71-942 0 0,-64 43 379 0 0,-74 36 0 0 0,-60 38-295 0 0,192-111-71 0 0,-36 26 18 0 0,38-28-39 0 0,1 0-1 0 0,0 0 1 0 0,0 0-1 0 0,1 0 1 0 0,-1 1-1 0 0,-4 8 0 0 0,7-12-4 0 0,1 1-1 0 0,-1-1 1 0 0,1 1-1 0 0,-1-1 1 0 0,1 1-1 0 0,0-1 1 0 0,0 1-1 0 0,0-1 1 0 0,0 1-1 0 0,0-1 1 0 0,0 1-1 0 0,0-1 1 0 0,0 1-1 0 0,1-1 1 0 0,-1 1-1 0 0,1-1 0 0 0,-1 1 1 0 0,1-1-1 0 0,-1 1 1 0 0,1-1-1 0 0,2 3 1 0 0,-1-1-18 0 0,0 0 1 0 0,1 0 0 0 0,-1 0-1 0 0,1 0 1 0 0,0 0 0 0 0,5 4-1 0 0,8 3 7 0 0,1 0 0 0 0,0-1-1 0 0,0-1 1 0 0,1-1-1 0 0,0 0 1 0 0,0-1-1 0 0,1-1 1 0 0,-1-1-1 0 0,1-1 1 0 0,21 2-1 0 0,-6-3 117 0 0,-1-2 0 0 0,0-1 0 0 0,0-2 0 0 0,0-1 0 0 0,33-8-1 0 0,-50 8 46 0 0,-1-1-1 0 0,1-1 1 0 0,-1 0-1 0 0,0 0 0 0 0,0-2 1 0 0,-1 0-1 0 0,26-19 0 0 0,-32 21-101 0 0,-1 0 0 0 0,1-1 0 0 0,-1 0 0 0 0,-1 0-1 0 0,0 0 1 0 0,0-1 0 0 0,0 0 0 0 0,-1 0-1 0 0,0 0 1 0 0,0-1 0 0 0,-1 1 0 0 0,-1-1 0 0 0,1 0-1 0 0,3-18 1 0 0,-6 25-34 0 0,-1 0 0 0 0,0 0 0 0 0,0 0 0 0 0,1 0 0 0 0,-1-1 0 0 0,0 1 0 0 0,-1 0 0 0 0,1 0 0 0 0,0 0 0 0 0,-1 0 0 0 0,1 0 0 0 0,-1 0 0 0 0,0 0 0 0 0,1 0 0 0 0,-1 0 0 0 0,0 0 0 0 0,0 0 0 0 0,-1 0 0 0 0,1 0 0 0 0,0 0 0 0 0,-1 1 0 0 0,1-1 0 0 0,0 1 0 0 0,-1-1 0 0 0,-1-1 0 0 0,-1 2-6 0 0,1-1 0 0 0,0 0-1 0 0,0 1 1 0 0,0 0 0 0 0,-1-1-1 0 0,1 2 1 0 0,0-1 0 0 0,-1 0-1 0 0,1 0 1 0 0,-1 1 0 0 0,1 0-1 0 0,-1 0 1 0 0,0 0-1 0 0,-5 1 1 0 0,-15 2-50 0 0,1 1 0 0 0,-1 1 0 0 0,1 1 0 0 0,-29 11 0 0 0,43-14 39 0 0,1 1 1 0 0,0 0-1 0 0,0 1 1 0 0,0-1-1 0 0,1 1 1 0 0,-1 1-1 0 0,1 0 1 0 0,0 0-1 0 0,1 0 1 0 0,-1 1-1 0 0,1-1 1 0 0,1 2-1 0 0,-1-1 1 0 0,-5 12-1 0 0,8-15-39 0 0,1 1 0 0 0,1 0-1 0 0,-1 0 1 0 0,1 0 0 0 0,-1 0 0 0 0,2 0-1 0 0,-1 0 1 0 0,0 0 0 0 0,1 0 0 0 0,0 0-1 0 0,0 1 1 0 0,1-1 0 0 0,-1 0-1 0 0,1 0 1 0 0,0 0 0 0 0,1 0 0 0 0,-1 0-1 0 0,1 0 1 0 0,0-1 0 0 0,0 1 0 0 0,0 0-1 0 0,1-1 1 0 0,0 0 0 0 0,-1 1 0 0 0,2-1-1 0 0,-1 0 1 0 0,0 0 0 0 0,1-1 0 0 0,0 1-1 0 0,0-1 1 0 0,0 0 0 0 0,0 0 0 0 0,0 0-1 0 0,1 0 1 0 0,-1-1 0 0 0,10 4-1 0 0,12 2-1315 0 0,2-1-67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82 5527 0 0,'118'-64'15438'0'0,"-122"60"-13986"0"0,-2-3-538 0 0,-4 1 2585 0 0,8 6-3194 0 0,-3-1-222 0 0,-1 1-1 0 0,0 0 1 0 0,1 0-1 0 0,-1 1 1 0 0,0 0 0 0 0,-9 2-1 0 0,-36 14-55 0 0,13-4-83 0 0,-12 1-57 0 0,-129 33-611 0 0,108-32 394 0 0,-38 6-100 0 0,87-18 107 0 0,-1 0 1 0 0,-40-2-1 0 0,53-2 79 0 0,8 0-51 0 0,1 1 247 0 0,1 0 0 0 0,-1 0 0 0 0,1 0 0 0 0,0 0 0 0 0,-1 0 0 0 0,1-1 0 0 0,0 1 0 0 0,-1 0 0 0 0,1 0-1 0 0,0 0 1 0 0,-1-1 0 0 0,1 1 0 0 0,0 0 0 0 0,0 0 0 0 0,-1-1 0 0 0,1 1 0 0 0,0 0 0 0 0,0-1-1 0 0,-1 1 1 0 0,1 0 0 0 0,0-1 0 0 0,0 1 0 0 0,0 0 0 0 0,-1-1 0 0 0,5-4-34 0 0,0 1 0 0 0,0 0 0 0 0,0 0 0 0 0,0 0 0 0 0,0 1 0 0 0,1-1 0 0 0,0 1 1 0 0,0 0-1 0 0,0 1 0 0 0,8-4 0 0 0,4-1-61 0 0,34-9 0 0 0,-51 16 142 0 0,0 0 0 0 0,0 0 0 0 0,0 0 0 0 0,0 0 0 0 0,0 0 0 0 0,0 0 0 0 0,0 0 0 0 0,1 0 0 0 0,-1 0 0 0 0,0 0 0 0 0,0 0 0 0 0,0 0 0 0 0,0 0 0 0 0,0 0 0 0 0,0 0 0 0 0,0 0 0 0 0,0 0 1 0 0,0 0-1 0 0,0 0 0 0 0,0 0 0 0 0,0 0 0 0 0,1 0 0 0 0,-1 0 0 0 0,0 0 0 0 0,0 0 0 0 0,0 0 0 0 0,0 0 0 0 0,0 0 0 0 0,0 0 0 0 0,0 0 0 0 0,0 0 0 0 0,0 0 0 0 0,0 0 0 0 0,0 0 0 0 0,0 0 0 0 0,0 1 0 0 0,0-1 0 0 0,0 0 0 0 0,0 0 0 0 0,0 0 0 0 0,0 0 0 0 0,1 0 0 0 0,-1 0 0 0 0,0 0 0 0 0,0 0 0 0 0,0 0 0 0 0,0 0 0 0 0,0 0 0 0 0,0 0 0 0 0,0 0 0 0 0,0 0 0 0 0,0 1 0 0 0,0-1 0 0 0,0 0 0 0 0,0 0 0 0 0,0 0 0 0 0,0 0 0 0 0,0 0 0 0 0,0 0 0 0 0,0 0 0 0 0,0 0 0 0 0,0 0 0 0 0,-1 0 0 0 0,1 0 0 0 0,0 0 0 0 0,0 0 0 0 0,0 1 0 0 0,0 4-4 0 0,-1 0 0 0 0,0 0 0 0 0,0 0 0 0 0,-1 0 0 0 0,1 0 0 0 0,-1-1-1 0 0,0 1 1 0 0,0 0 0 0 0,-1-1 0 0 0,1 1 0 0 0,-7 7 0 0 0,-6 6-11 0 0,-21 22 1 0 0,31-35 14 0 0,-111 108 286 0 0,113-111-252 0 0,1 0-1 0 0,0 0 0 0 0,0 0 1 0 0,0 1-1 0 0,0-1 0 0 0,1 0 0 0 0,-1 1 1 0 0,1 0-1 0 0,-3 4 0 0 0,4-6-28 0 0,1 1 0 0 0,-1-1 0 0 0,0 0 0 0 0,1 0 0 0 0,-1 0-1 0 0,1 0 1 0 0,0 0 0 0 0,-1 0 0 0 0,1 0 0 0 0,0 0 0 0 0,0 0 0 0 0,-1 0 0 0 0,1-1 0 0 0,0 1-1 0 0,0 0 1 0 0,0 0 0 0 0,0-1 0 0 0,0 1 0 0 0,0-1 0 0 0,0 1 0 0 0,0-1 0 0 0,0 1 0 0 0,1-1-1 0 0,1 1 1 0 0,28 6-29 0 0,0-5-86 0 0,0-1-1 0 0,57-6 0 0 0,-8 0-200 0 0,-62 4 28 0 0,0 2-1 0 0,0 0 0 0 0,0 1 1 0 0,33 8-1 0 0,-41-7 266 0 0,0 0-1 0 0,0 1 1 0 0,0 0 0 0 0,-1 1 0 0 0,0 0-1 0 0,0 1 1 0 0,0 0 0 0 0,0 0 0 0 0,13 13 0 0 0,-7-3 227 0 0,-1 1 0 0 0,0 0 1 0 0,-1 0-1 0 0,-1 1 0 0 0,-1 1 0 0 0,-1 0 1 0 0,12 31-1 0 0,-20-45-124 0 0,0 1 0 0 0,-1 0 0 0 0,1 1 1 0 0,-2-1-1 0 0,1 0 0 0 0,0 0 0 0 0,-1 0 0 0 0,-1 0 0 0 0,1 1 0 0 0,-2 8 0 0 0,1-12-38 0 0,0 1 0 0 0,0 0-1 0 0,0 0 1 0 0,-1-1 0 0 0,1 1-1 0 0,-1-1 1 0 0,0 1 0 0 0,0-1 0 0 0,0 0-1 0 0,-1 0 1 0 0,1 0 0 0 0,-1 0 0 0 0,1 0-1 0 0,-1-1 1 0 0,0 1 0 0 0,0-1-1 0 0,-6 4 1 0 0,-5 1-71 0 0,-2-1-1 0 0,1-1 1 0 0,0 0 0 0 0,-1-1-1 0 0,0-1 1 0 0,-17 2 0 0 0,11-2-14 0 0,-18 3-54 0 0,-1-3 1 0 0,-50-1-1 0 0,-81-15-125 0 0,158 12 226 0 0,0-1 0 0 0,1 0 0 0 0,-1-1 0 0 0,1 0 0 0 0,0-1 0 0 0,0-1 0 0 0,-13-6 0 0 0,25 10-10 0 0,0 1-58 0 0,1 0 0 0 0,-1-1 0 0 0,0 1 0 0 0,0-1 0 0 0,0 1-1 0 0,0-1 1 0 0,1 1 0 0 0,-1-1 0 0 0,0 0 0 0 0,1 1 0 0 0,-1-1 0 0 0,0 0 0 0 0,1 0-1 0 0,-1 1 1 0 0,1-1 0 0 0,-1 0 0 0 0,1 0 0 0 0,0 0 0 0 0,-1 0 0 0 0,1 0-1 0 0,0 0 1 0 0,-1 0 0 0 0,1 0 0 0 0,0 0 0 0 0,0-1 0 0 0,4-14-1623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52 124 11255 0 0,'0'0'1023'0'0,"-1"2"-842"0"0,-12 27 3273 0 0,12-27-2778 0 0,1 1-90 0 0,-16 96 1974 0 0,8-62-2340 0 0,2 1-1 0 0,-1 45 1 0 0,8-78-177 0 0,0 9-21 0 0,2-3 37 0 0,-3-11-57 0 0,0 1-1 0 0,0-1 1 0 0,0 0 0 0 0,0 0 0 0 0,0 0-1 0 0,0 0 1 0 0,0 0 0 0 0,0 0 0 0 0,0 0 0 0 0,0 1-1 0 0,0-1 1 0 0,0 0 0 0 0,0 0 0 0 0,0 0-1 0 0,1 0 1 0 0,-1 0 0 0 0,0 0 0 0 0,0 0-1 0 0,0 0 1 0 0,0 0 0 0 0,0 0 0 0 0,0 1 0 0 0,0-1-1 0 0,0 0 1 0 0,0 0 0 0 0,1 0 0 0 0,-1 0-1 0 0,0 0 1 0 0,0 0 0 0 0,0 0 0 0 0,0 0-1 0 0,0 0 1 0 0,0 0 0 0 0,0 0 0 0 0,1 0-1 0 0,-1 0 1 0 0,0 0 0 0 0,0 0 0 0 0,0 0 0 0 0,0 0-1 0 0,0 0 1 0 0,0 0 0 0 0,0 0 0 0 0,0 0-1 0 0,1 0 1 0 0,6-1 58 0 0,0 0 1 0 0,0 0-1 0 0,-1-1 0 0 0,1 0 0 0 0,0 0 1 0 0,-1 0-1 0 0,1-1 0 0 0,-1 0 0 0 0,10-6 0 0 0,54-39 290 0 0,-52 33-293 0 0,-1-1-1 0 0,26-31 1 0 0,0 0 3 0 0,-32 37-50 0 0,-10 9-10 0 0,-1 1 0 0 0,1-1 0 0 0,-1 1 0 0 0,0-1 0 0 0,1 1 0 0 0,-1 0 0 0 0,0-1 0 0 0,1 1 0 0 0,-1 0 0 0 0,1 0 0 0 0,-1-1 0 0 0,1 1 0 0 0,-1 0 0 0 0,1 0 0 0 0,-1 0 0 0 0,1 0 0 0 0,-1-1 0 0 0,2 1 0 0 0,-1 1 1 0 0,0-1 0 0 0,-1 1 0 0 0,1-1 0 0 0,0 1 0 0 0,0 0 0 0 0,0-1 0 0 0,0 1 0 0 0,0 0 0 0 0,-1 0 0 0 0,1 0 0 0 0,0 0 0 0 0,-1 0 0 0 0,1-1 0 0 0,0 1 0 0 0,-1 0 0 0 0,1 0 0 0 0,-1 0 0 0 0,0 1 0 0 0,1-1 0 0 0,-1 1 0 0 0,7 28 144 0 0,-6-24-96 0 0,16 80 389 0 0,-17-84-26 0 0,0-2-404 0 0,0 0-1 0 0,1 0 0 0 0,-1 0 0 0 0,0 0 0 0 0,0 0 0 0 0,0 0 0 0 0,1 0 0 0 0,-1 0 0 0 0,0 0 0 0 0,0 0 0 0 0,0 0 0 0 0,0 1 0 0 0,1-1 1 0 0,-1 0-1 0 0,0 0 0 0 0,0 0 0 0 0,0 0 0 0 0,0 0 0 0 0,0 0 0 0 0,1 0 0 0 0,-1 1 0 0 0,0-1 0 0 0,0 0 0 0 0,0 0 0 0 0,0 0 1 0 0,0 0-1 0 0,0 0 0 0 0,0 1 0 0 0,0-1 0 0 0,0 0 0 0 0,1 0 0 0 0,-1 1 2 0 0,0-1 0 0 0,0 0 0 0 0,0 1 0 0 0,0-1 0 0 0,1 0 0 0 0,-1 1 0 0 0,0-1 0 0 0,0 0 0 0 0,0 0 0 0 0,1 1 0 0 0,-1-1 0 0 0,0 0 0 0 0,0 0 0 0 0,1 0 0 0 0,-1 1 0 0 0,0-1 0 0 0,1 0 0 0 0,-1 0 0 0 0,0 0 0 0 0,1 0 0 0 0,-1 0 0 0 0,0 1 0 0 0,1-1 0 0 0,-1 0 0 0 0,0 0 0 0 0,1 0 0 0 0,0 0 0 0 0,2 0 47 0 0,0 0 0 0 0,1 0 0 0 0,-1-1 1 0 0,1 1-1 0 0,-1-1 0 0 0,1 1 0 0 0,-1-1 0 0 0,0 0 0 0 0,0 0 0 0 0,5-3 0 0 0,33-20 470 0 0,-6 3-269 0 0,-27 17-200 0 0,22-10-18 0 0,9 2-247 0 0,-28 7 155 0 0,-5 3 52 0 0,1-2 0 0 0,-1 1-1 0 0,-1-1 1 0 0,1 0 0 0 0,0 0 0 0 0,-1 0 0 0 0,0-1 0 0 0,0 0 0 0 0,0 0 0 0 0,6-8-1 0 0,8-10 4 0 0,15-14-1187 0 0,40-59 0 0 0,-54 69 634 0 0,2-3-982 0 0,-1-1-61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7831 0 0,'0'0'2758'0'0,"-1"2"-1698"0"0,-3 4-96 0 0,2-4-447 0 0,2 0-196 0 0,-3 14 422 0 0,1-1 0 0 0,0 24 0 0 0,-2 15 410 0 0,-7 3-37 0 0,-1 0-1 0 0,-41 108 1 0 0,-62 102-393 0 0,105-245-717 0 0,-14 31 39 0 0,-43 66 1 0 0,55-100-17 0 0,-2 0 0 0 0,0-1 1 0 0,-1-1-1 0 0,0 0 0 0 0,-2-1 0 0 0,-26 20 1 0 0,30-27 39 0 0,6-3 26 0 0,5-5 143 0 0,5-4-184 0 0,140-126-76 0 0,-66 57-294 0 0,-74 69 303 0 0,10-10-135 0 0,17-11 0 0 0,-26 21 129 0 0,1 1 0 0 0,-1-1-1 0 0,0 1 1 0 0,1 0 0 0 0,-1 0 0 0 0,1 0 0 0 0,-1 1 0 0 0,11-2 0 0 0,-11 4-34 0 0,1 1 81 0 0,0 0 1 0 0,0 1 0 0 0,0-1 0 0 0,-1 1 0 0 0,1 0 0 0 0,-1 1 0 0 0,0-1 0 0 0,0 1 0 0 0,0 0-1 0 0,0 0 1 0 0,-1 0 0 0 0,0 0 0 0 0,0 1 0 0 0,0 0 0 0 0,0-1 0 0 0,-1 1 0 0 0,3 6 0 0 0,-2 0 52 0 0,0 1 0 0 0,0 0 0 0 0,-2 0 0 0 0,1 0 1 0 0,-1 16-1 0 0,-1-26-78 0 0,1 9 37 0 0,-1-7-29 0 0,0 1 0 0 0,0 0 0 0 0,0 0 0 0 0,0 0 0 0 0,-1 0 0 0 0,0-1 0 0 0,-2 6 0 0 0,2-4 5 0 0,-5 32-11 0 0,6-25-254 0 0,21-9-9171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45 14335 0 0,'0'0'1306'0'0,"-2"-1"-1077"0"0,-1 0-119 0 0,-1-1-1 0 0,1 1 1 0 0,-1-1-1 0 0,1 1 1 0 0,-1 1-1 0 0,1-1 1 0 0,-1 0 0 0 0,0 1-1 0 0,0 0 1 0 0,1-1-1 0 0,-1 2 1 0 0,0-1 0 0 0,1 0-1 0 0,-1 1 1 0 0,-6 1-1 0 0,2 1 179 0 0,0 0 0 0 0,0 1 0 0 0,1 0-1 0 0,-12 7 1 0 0,13-7-304 0 0,-1 1 135 0 0,-1 2-1 0 0,1-1 1 0 0,1 1 0 0 0,-1 0 0 0 0,1 0 0 0 0,-9 13-1 0 0,0 0 84 0 0,9-11-92 0 0,0-1 0 0 0,0 1-1 0 0,1 0 1 0 0,1 0 0 0 0,-1 1 0 0 0,1-1-1 0 0,1 1 1 0 0,0 0 0 0 0,0 0-1 0 0,-2 20 1 0 0,5-26-81 0 0,-1 0 1 0 0,1 0-1 0 0,0 0 0 0 0,0 0 1 0 0,1 0-1 0 0,-1 0 0 0 0,1 0 0 0 0,0 0 1 0 0,0 0-1 0 0,0-1 0 0 0,0 1 1 0 0,1 0-1 0 0,0-1 0 0 0,0 1 0 0 0,0-1 1 0 0,0 0-1 0 0,0 1 0 0 0,0-1 1 0 0,1 0-1 0 0,0 0 0 0 0,-1-1 0 0 0,1 1 1 0 0,0 0-1 0 0,1-1 0 0 0,-1 0 0 0 0,0 0 1 0 0,1 0-1 0 0,-1 0 0 0 0,1 0 1 0 0,-1-1-1 0 0,7 2 0 0 0,-5-2 32 0 0,0 0 0 0 0,1 0-1 0 0,-1-1 1 0 0,1 1 0 0 0,-1-1 0 0 0,0-1-1 0 0,1 1 1 0 0,-1-1 0 0 0,0 0-1 0 0,1 0 1 0 0,-1 0 0 0 0,0-1 0 0 0,0 0-1 0 0,0 0 1 0 0,0 0 0 0 0,0-1 0 0 0,8-5-1 0 0,-4 2 18 0 0,1-1 0 0 0,-1 0 0 0 0,-1-1 0 0 0,1 0 0 0 0,-1 0-1 0 0,-1-1 1 0 0,9-12 0 0 0,-12 15-65 0 0,0 0-1 0 0,-1 0 1 0 0,0-1-1 0 0,0 1 1 0 0,-1 0-1 0 0,1-1 1 0 0,-2 0-1 0 0,1 0 1 0 0,-1 1-1 0 0,0-1 1 0 0,0 0-1 0 0,-1 0 1 0 0,1 0-1 0 0,-2 0 1 0 0,1 0-1 0 0,-2-7 1 0 0,0 6-33 0 0,0 0 0 0 0,0 1 0 0 0,-1 0 0 0 0,0-1 0 0 0,-1 1-1 0 0,1 0 1 0 0,-1 0 0 0 0,-1 1 0 0 0,1-1 0 0 0,-1 1 0 0 0,0 0 0 0 0,0 0 0 0 0,-13-9 0 0 0,10 8-61 0 0,-1 1 0 0 0,0 0-1 0 0,0 1 1 0 0,-1 0 0 0 0,1 1 0 0 0,-18-6-1 0 0,19 8-256 0 0,1 0 0 0 0,0 1-1 0 0,-1-1 1 0 0,-8 1-1 0 0,11 1-459 0 0,1 0 0 0 0,0 1 0 0 0,-1-1 0 0 0,1 1 0 0 0,-1 0 0 0 0,1 0 0 0 0,-7 3 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438 229 9671 0 0,'11'-27'562'0'0,"1"-1"0"0"0,23-35 0 0 0,-30 55-62 0 0,1 0 0 0 0,0 0 0 0 0,1 0 0 0 0,0 1 0 0 0,0 0 0 0 0,0 0 0 0 0,1 1 0 0 0,0 0 1 0 0,0 0-1 0 0,1 1 0 0 0,9-5 0 0 0,-9 6-212 0 0,-1 0 1 0 0,1 0-1 0 0,0 1 1 0 0,0 0-1 0 0,0 1 1 0 0,1 0-1 0 0,10-1 1 0 0,-19 3-255 0 0,-1 1 1 0 0,1-1-1 0 0,0 1 1 0 0,-1-1-1 0 0,1 0 1 0 0,-1 1-1 0 0,1-1 1 0 0,-1 1-1 0 0,0-1 1 0 0,1 1-1 0 0,-1-1 1 0 0,1 1-1 0 0,-1 0 1 0 0,0-1-1 0 0,1 1 1 0 0,-1-1-1 0 0,0 1 1 0 0,0 0-1 0 0,1 0 1 0 0,3 14 215 0 0,-4-8-184 0 0,0 0-1 0 0,0 0 1 0 0,0-1 0 0 0,-1 1 0 0 0,0 0-1 0 0,0 0 1 0 0,-1-1 0 0 0,-3 9 0 0 0,-23 54 280 0 0,21-54-259 0 0,-76 153 626 0 0,-182 272 1 0 0,100-232-594 0 0,103-135-99 0 0,48-57-13 0 0,7-8 0 0 0,0 0 0 0 0,0 1 0 0 0,1 0 0 0 0,0 0 0 0 0,1 1 0 0 0,-5 11 0 0 0,5-11-32 0 0,5-8-91 0 0,11-21-243 0 0,1 1 115 0 0,0 0 0 0 0,17-17 0 0 0,-16 19 189 0 0,58-77-80 0 0,26-32 110 0 0,-80 106 60 0 0,1 0 1 0 0,0 2-1 0 0,2 0 1 0 0,22-15-1 0 0,-37 28-5 0 0,0 1 0 0 0,0 1 0 0 0,1-1 1 0 0,-1 1-1 0 0,1-1 0 0 0,-1 2 0 0 0,1-1 0 0 0,0 1 0 0 0,0-1 0 0 0,-1 1 0 0 0,11 0 1 0 0,-12 1-8 0 0,0 1 1 0 0,0-1-1 0 0,-1 1 1 0 0,1 0-1 0 0,0-1 1 0 0,0 2-1 0 0,-1-1 1 0 0,1 0 0 0 0,-1 1-1 0 0,1-1 1 0 0,-1 1-1 0 0,1 0 1 0 0,-1 0-1 0 0,0 1 1 0 0,0-1-1 0 0,0 1 1 0 0,0-1 0 0 0,4 7-1 0 0,-3-4 8 0 0,0 0 0 0 0,-1 1 0 0 0,0 0 0 0 0,0 0 0 0 0,0 0 0 0 0,0 0 0 0 0,-1 0 0 0 0,0 0 0 0 0,0 1 0 0 0,0 6 0 0 0,-1-3 6 0 0,0 1-1 0 0,0-1 1 0 0,-2 0 0 0 0,1 1 0 0 0,-4 17-1 0 0,-4 3 7 0 0,-1 0 0 0 0,-2-1-1 0 0,-15 32 1 0 0,23-55-42 0 0,-1 2 14 0 0,1-2-9 0 0,0 0 1 0 0,0-1-1 0 0,-1 0 1 0 0,-5 7-1 0 0,-7 7-167 0 0,15-18 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4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30 11743 0 0,'0'0'539'0'0,"-1"-1"-10"0"0,-3-2-353 0 0,0 0-1 0 0,0 0 0 0 0,-1 0 1 0 0,1 1-1 0 0,-1-1 0 0 0,0 1 1 0 0,1 0-1 0 0,-1 1 0 0 0,0-1 0 0 0,0 1 1 0 0,0 0-1 0 0,0 0 0 0 0,0 0 1 0 0,-1 1-1 0 0,1 0 0 0 0,0 0 1 0 0,0 0-1 0 0,-8 2 0 0 0,-7 1 531 0 0,0 1 0 0 0,0 1 0 0 0,-26 10 0 0 0,26-7-507 0 0,1 0 0 0 0,1 1 0 0 0,0 1 0 0 0,0 1 0 0 0,1 1 0 0 0,0 0 0 0 0,1 1 1 0 0,1 1-1 0 0,0 0 0 0 0,0 1 0 0 0,2 1 0 0 0,0 0 0 0 0,1 0 0 0 0,0 2 0 0 0,-13 27 0 0 0,23-41-188 0 0,0 0 0 0 0,1-1 0 0 0,0 1 0 0 0,0 0 0 0 0,0 0 0 0 0,-1 7 0 0 0,4 4 56 0 0,-1-14-57 0 0,0 1 0 0 0,1 0 1 0 0,-1 0-1 0 0,0 0 0 0 0,1-1 0 0 0,-1 1 0 0 0,1-1 0 0 0,-1 1 0 0 0,1-1 1 0 0,0 1-1 0 0,0-1 0 0 0,0 0 0 0 0,0 0 0 0 0,0 0 0 0 0,0 0 0 0 0,0 0 0 0 0,0-1 1 0 0,0 1-1 0 0,0-1 0 0 0,0 1 0 0 0,0-1 0 0 0,0 0 0 0 0,1 1 0 0 0,2-1 1 0 0,8 0 35 0 0,-1-1 1 0 0,0 0-1 0 0,14-3 1 0 0,-20 3-22 0 0,17-3 80 0 0,0-1-1 0 0,42-16 0 0 0,-54 17-71 0 0,-1-1-1 0 0,0 0 1 0 0,0 0 0 0 0,0-1 0 0 0,0-1 0 0 0,-1 0-1 0 0,16-15 1 0 0,-16 11-2 0 0,12-25-9 0 0,-41 54-128 0 0,3-5 67 0 0,10-6-230 0 0,1 1 1 0 0,0 0-1 0 0,0 0 0 0 0,-10 16 0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46 12151 0 0,'0'0'555'0'0,"2"-2"-12"0"0,6-6 1637 0 0,-8 10-1096 0 0,-5 14-59 0 0,0 0 0 0 0,-1-1 0 0 0,-15 30 1 0 0,11-26-274 0 0,-14 39 1 0 0,19-39-299 0 0,0 0 1 0 0,-4 38-1 0 0,8-49-365 0 0,1 0 1 0 0,0 1-1 0 0,0-1 0 0 0,1 0 1 0 0,0 0-1 0 0,1 0 0 0 0,-1 1 1 0 0,1-2-1 0 0,5 12 0 0 0,-6-16-67 0 0,1 0-1 0 0,0 1 1 0 0,0-1 0 0 0,0 0-1 0 0,0 0 1 0 0,1 0 0 0 0,-1 0-1 0 0,1-1 1 0 0,0 1 0 0 0,-1-1-1 0 0,1 0 1 0 0,0 1 0 0 0,1-1-1 0 0,-1-1 1 0 0,6 4 0 0 0,5-3 20 0 0,-9-2-35 0 0,0-1-6 0 0,0 1-1 0 0,0-1 1 0 0,0 0 0 0 0,0 0-1 0 0,9-3 1 0 0,-6 1-76 0 0,0 0 0 0 0,0 0 0 0 0,0 0 0 0 0,0-1 0 0 0,0 0 0 0 0,-1-1 0 0 0,0 0-1 0 0,0 0 1 0 0,0-1 0 0 0,0 1 0 0 0,9-12 0 0 0,0 1-185 0 0,150-162-479 0 0,-118 123 886 0 0,-29 35-189 0 0,0 1 0 0 0,0 1 0 0 0,2 0 0 0 0,33-21 0 0 0,-50 37-208 0 0,1-3 94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5527 0 0,'0'0'423'0'0,"2"-1"-278"0"0,20-5 100 0 0,17 2 9800 0 0,-21 4-8321 0 0,16 2-176 0 0,17 1-41 0 0,65-5 0 0 0,-105 1-1384 0 0,-3 1-83 0 0,0-1 0 0 0,1 0 0 0 0,-1 0 0 0 0,0-1 0 0 0,0 0 0 0 0,12-5 0 0 0,-3-2-16 0 0,-14 5-2 0 0,0 1-15 0 0,0 1-7 0 0,-1 1 0 0 0,-1 0 0 0 0,0 0 0 0 0,0 0 0 0 0,-1 0 0 0 0,1 0 0 0 0,0 0 0 0 0,0 0 0 0 0,0 0 0 0 0,-1 0 0 0 0,1-1 0 0 0,0 1 0 0 0,-1 0 0 0 0,1-2 0 0 0,2-1 0 0 0,4-17 0 0 0,-4 10 0 0 0,-2 10 0 0 0,-1 1 0 0 0,0 0 0 0 0,0-1 0 0 0,0 1 0 0 0,0-1 0 0 0,0 1 0 0 0,0 0 0 0 0,0-1 0 0 0,0 1 0 0 0,0-1 0 0 0,0 1 0 0 0,0 0 0 0 0,0-1 0 0 0,0 1 0 0 0,0-1 0 0 0,0 1 0 0 0,0-1 0 0 0,-1 1 0 0 0,1 0 0 0 0,0-1 0 0 0,-1 0-1 0 0,0 1-1 0 0,-1-1 1 0 0,1 1-1 0 0,0 0 1 0 0,0-1-1 0 0,-1 1 1 0 0,1 0 0 0 0,0 0-1 0 0,0 0 1 0 0,-1 0-1 0 0,1 0 1 0 0,0 0-1 0 0,0 0 1 0 0,-1 0-1 0 0,1 1 1 0 0,0-1-1 0 0,0 0 1 0 0,-1 1 0 0 0,1-1-1 0 0,0 1 1 0 0,-2 1-1 0 0,-28 14-30 0 0,-70 54 278 0 0,52-35-123 0 0,13-9-42 0 0,1 1-1 0 0,1 2 0 0 0,-57 63 1 0 0,87-87-71 0 0,0 0 1 0 0,0 0 0 0 0,1 0-1 0 0,-5 10 1 0 0,4 0-11 0 0,5-13 0 0 0,-1-1 0 0 0,0 1 0 0 0,0-1 0 0 0,1 1 0 0 0,-1-1 0 0 0,1 1-1 0 0,0-1 1 0 0,-1 0 0 0 0,1 1 0 0 0,0-1 0 0 0,0 0 0 0 0,0 0 0 0 0,0 1 0 0 0,0-1 0 0 0,0 0 0 0 0,0 0 0 0 0,0 0-1 0 0,0 0 1 0 0,0-1 0 0 0,1 1 0 0 0,-1 0 0 0 0,0 0 0 0 0,1-1 0 0 0,-1 1 0 0 0,0 0 0 0 0,1-1 0 0 0,-1 0 0 0 0,4 1-1 0 0,3 1 4 0 0,1-1 0 0 0,-1 0-1 0 0,16-1 1 0 0,-20 0 0 0 0,362-16-1170 0 0,-331 12-4333 0 0,-2-1-1876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31 9991 0 0,'22'-7'610'0'0,"38"-16"9123"0"0,-63 23-9518 0 0,-17 1-23 0 0,-1 0 1 0 0,-37 9-1 0 0,-44 17-295 0 0,60-15-89 0 0,9-3-242 0 0,0 2 0 0 0,-42 19 0 0 0,72-28 390 0 0,1-1 0 0 0,-1 1 1 0 0,0 0-1 0 0,1 0 0 0 0,-1 0 1 0 0,1 0-1 0 0,-3 3 0 0 0,-5 7-12 0 0,10-7 39 0 0,0-2 4 0 0,1 8-1 0 0,0-9 9 0 0,1 1 0 0 0,0 0 0 0 0,-1-1 0 0 0,1 1 0 0 0,0-1 0 0 0,0 1-1 0 0,1-1 1 0 0,-1 0 0 0 0,0 0 0 0 0,1 0 0 0 0,-1 0 0 0 0,1-1 0 0 0,5 3 0 0 0,5 3 5 0 0,23 7 1 0 0,-27-11-3 0 0,69 24 2 0 0,50 20 0 0 0,-112-39 67 0 0,-1 1 0 0 0,17 12-1 0 0,-30-20 14 0 0,2 6 200 0 0,-4-7-263 0 0,0 1-1 0 0,0-1 0 0 0,1 0 0 0 0,-1 0 1 0 0,0 1-1 0 0,0-1 0 0 0,0 0 0 0 0,1 1 1 0 0,-1-1-1 0 0,0 0 0 0 0,0 1 0 0 0,0-1 1 0 0,0 0-1 0 0,0 1 0 0 0,0-1 0 0 0,0 0 1 0 0,0 1-1 0 0,0-1 0 0 0,0 0 0 0 0,0 1 1 0 0,0-1-1 0 0,0 0 0 0 0,0 1 0 0 0,0-1 1 0 0,0 0-1 0 0,0 1 0 0 0,0-1 0 0 0,0 0 0 0 0,0 1 1 0 0,0-1-1 0 0,-1 0 0 0 0,1 0 0 0 0,0 1 1 0 0,0-1-1 0 0,0 0 0 0 0,-1 1 0 0 0,1-1 1 0 0,0 0-1 0 0,0 0 0 0 0,-1 0 0 0 0,1 1 1 0 0,0-1-1 0 0,-3 2 52 0 0,1 1 0 0 0,-1-1 0 0 0,1 0 0 0 0,-1-1 0 0 0,1 1-1 0 0,-1 0 1 0 0,0-1 0 0 0,0 1 0 0 0,0-1 0 0 0,0 0 0 0 0,-6 1 0 0 0,-36 6 292 0 0,38-7-323 0 0,-77 9 244 0 0,-88 14-425 0 0,150-21 4 0 0,0 0 0 0 0,0-1 1 0 0,0-2-1 0 0,0 0 0 0 0,0-1 0 0 0,0-1 0 0 0,0-1 0 0 0,-26-7 1 0 0,46 9 85 0 0,4 0-347 0 0,-1-1 213 0 0,1 1 0 0 0,0 0 0 0 0,0-1 0 0 0,-1 1 0 0 0,1 0 0 0 0,0 0 0 0 0,4-1 0 0 0,9-2-4385 0 0,0 0-1381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31 13039 0 0,'15'-13'1490'0'0,"-16"12"-1261"0"0,-1-1 0 0 0,1 1 0 0 0,0 0 0 0 0,-1-1 0 0 0,1 1 0 0 0,0 0 0 0 0,-3-2 0 0 0,1 2-140 0 0,1 0 1 0 0,-1 0 0 0 0,1 1 0 0 0,-1-1 0 0 0,1 1 0 0 0,-1-1-1 0 0,0 1 1 0 0,1 0 0 0 0,-1 0 0 0 0,0 0 0 0 0,1 0-1 0 0,-1 0 1 0 0,1 1 0 0 0,-1-1 0 0 0,0 1 0 0 0,1 0 0 0 0,-1 0-1 0 0,1 0 1 0 0,-4 2 0 0 0,-4 2 47 0 0,0 1-1 0 0,0 0 1 0 0,-9 8-1 0 0,5-4-85 0 0,2 0-1 0 0,-1 1 0 0 0,2 0 1 0 0,-1 1-1 0 0,1 0 0 0 0,1 1 1 0 0,-16 25-1 0 0,27-35-7 0 0,10 6-30 0 0,-5-9-15 0 0,-5-1 1 0 0,4 1 2 0 0,0-1-1 0 0,-1 0 0 0 0,1-1 1 0 0,-1 1-1 0 0,1-1 0 0 0,-1 0 1 0 0,7-3-1 0 0,31-22-6 0 0,-28 17-3 0 0,3-1-53 0 0,8-7-47 0 0,1 2 1 0 0,44-21-1 0 0,-68 37 5 0 0,1 3-671 0 0,-3-3 768 0 0,0 0 0 0 0,0 0-1 0 0,1 0 1 0 0,-1 0 0 0 0,0 0-1 0 0,0 0 1 0 0,1 0-1 0 0,-1 0 1 0 0,0 1 0 0 0,0-1-1 0 0,0 0 1 0 0,1 0 0 0 0,-1 0-1 0 0,0 0 1 0 0,0 1 0 0 0,0-1-1 0 0,0 0 1 0 0,0 0-1 0 0,1 0 1 0 0,-1 1 0 0 0,0-1-1 0 0,0 0 1 0 0,0 0 0 0 0,0 1-1 0 0,0-1 1 0 0,0 0 0 0 0,0 0-1 0 0,0 1 1 0 0,0-1-1 0 0,0 0 1 0 0,0 0 0 0 0,0 1-1 0 0,0-1 1 0 0,0 0 0 0 0,0 1-1 0 0,-1 12-87 0 0,0 1-1 0 0,-1-1 0 0 0,0 1 0 0 0,-8 22 1 0 0,-25 56 83 0 0,21-56-26 0 0,-18 52 66 0 0,-36 155 0 0 0,55-177-16 0 0,3 0-1 0 0,3 0 1 0 0,1 79 0 0 0,10-84 465 0 0,18 94 1 0 0,3 37 1095 0 0,-24-177-1368 0 0,0 1-1 0 0,-2-1 1 0 0,0 1 0 0 0,-1-1-1 0 0,0 0 1 0 0,-1 0 0 0 0,-1 0-1 0 0,0 0 1 0 0,-1 0 0 0 0,-1-1-1 0 0,0 0 1 0 0,-1 0-1 0 0,-12 18 1 0 0,14-24 26 0 0,-5 5 373 0 0,-19 23 0 0 0,28-35-463 0 0,10-29-865 0 0,-7 16 89 0 0,-1 1 1 0 0,0-1-1 0 0,-1-16 0 0 0,-3-15-5108 0 0,-2 6-799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3223 0 0,'1'2'2662'0'0,"0"2"-1788"0"0,-1 0-1 0 0,1-1 1 0 0,-1 1 0 0 0,0 0 0 0 0,0 0 0 0 0,-1 6 0 0 0,-9 26 1734 0 0,1-14-2229 0 0,-14 24 0 0 0,18-36-165 0 0,-40 69 368 0 0,-3-3-1 0 0,-80 95 1 0 0,52-73-281 0 0,-148 176 358 0 0,-20 7-112 0 0,239-275-869 0 0,0 1 1 0 0,1 0-1 0 0,0-1 0 0 0,-6 14 1 0 0,9-17-618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284 114 4607 0 0,'0'0'354'0'0,"2"2"152"0"0,19 18 6907 0 0,2-7-3296 0 0,-19-11-3891 0 0,-1-1 0 0 0,1 0-1 0 0,0-1 1 0 0,0 1 0 0 0,0 0 0 0 0,0-1-1 0 0,0 0 1 0 0,0 0 0 0 0,0 0 0 0 0,0-1 0 0 0,0 1-1 0 0,0-1 1 0 0,0 0 0 0 0,-1 0 0 0 0,1 0-1 0 0,0-1 1 0 0,0 1 0 0 0,-1-1 0 0 0,5-2 0 0 0,-2 0-44 0 0,1-1 0 0 0,-1 1 0 0 0,0-1 0 0 0,0 0 0 0 0,0-1 0 0 0,-1 1 0 0 0,6-8 0 0 0,-8 9-176 0 0,0 0-1 0 0,-1 0 1 0 0,1 0 0 0 0,-1 0-1 0 0,0 0 1 0 0,0-1 0 0 0,0 1 0 0 0,-1-1-1 0 0,0 1 1 0 0,1-1 0 0 0,-2 0-1 0 0,2-7 1 0 0,-2 11-47 0 0,-1 0 0 0 0,1 0-1 0 0,0 0 1 0 0,0-1 0 0 0,-1 1-1 0 0,1 0 1 0 0,-1 0 0 0 0,1 0 0 0 0,-1 0-1 0 0,1 0 1 0 0,-1 0 0 0 0,1 0-1 0 0,-1 1 1 0 0,0-1 0 0 0,0 0 0 0 0,0 0-1 0 0,1 0 1 0 0,-1 1 0 0 0,0-1-1 0 0,0 0 1 0 0,0 1 0 0 0,0-1 0 0 0,-1 0-1 0 0,-1 0-133 0 0,0 0 1 0 0,1 0-1 0 0,-1 0 0 0 0,0 0 0 0 0,0 0 0 0 0,0 0 1 0 0,-3 1-1 0 0,-4 0-148 0 0,1 1-1 0 0,-1 0 1 0 0,1 1 0 0 0,0 0-1 0 0,-15 6 1 0 0,7-3 0 0 0,-20 9 197 0 0,2 1-1 0 0,0 1 0 0 0,-55 35 1 0 0,4 7 643 0 0,78-52-401 0 0,0 1 1 0 0,0 0-1 0 0,1 0 1 0 0,0 1-1 0 0,1 0 1 0 0,-1 0-1 0 0,-9 17 1 0 0,15-22-65 0 0,0 0 1 0 0,-1-1 0 0 0,1 1-1 0 0,0 0 1 0 0,1 0 0 0 0,-1 0-1 0 0,0 0 1 0 0,1 0-1 0 0,0 0 1 0 0,0 0 0 0 0,0 0-1 0 0,0 0 1 0 0,0 0 0 0 0,0 0-1 0 0,1 0 1 0 0,1 5-1 0 0,-1-4 27 0 0,1 0-1 0 0,0 0 0 0 0,0-1 1 0 0,0 1-1 0 0,1-1 0 0 0,-1 1 1 0 0,1-1-1 0 0,0 0 0 0 0,0 0 0 0 0,6 5 1 0 0,2-1-169 0 0,0 0 0 0 0,0 0 0 0 0,1-1 0 0 0,0 0 0 0 0,0-1 0 0 0,22 6 1 0 0,-7-4-4842 0 0,2-1-1736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283 110 7367 0 0,'-7'-6'12076'0'0,"11"2"-11886"0"0,0 1 1 0 0,1-1-1 0 0,-1 1 0 0 0,1 0 0 0 0,0 1 1 0 0,0-1-1 0 0,0 1 0 0 0,6-2 0 0 0,48-11 593 0 0,-33 9-530 0 0,102-23 348 0 0,-126 28-715 0 0,-15-7-1725 0 0,10 7 1818 0 0,1-1-1 0 0,-1 1 1 0 0,1-1 0 0 0,-1 1-1 0 0,1 0 1 0 0,-1 0 0 0 0,0 0 0 0 0,-4 0-1 0 0,-13-2-8 0 0,-1 1 0 0 0,0 1 0 0 0,0 1 0 0 0,0 1 0 0 0,0 1 0 0 0,1 0 0 0 0,-1 2 0 0 0,1 0 0 0 0,-22 9 0 0 0,18-5 53 0 0,2 1 0 0 0,-1 2-1 0 0,1 0 1 0 0,0 1 0 0 0,1 2-1 0 0,1 0 1 0 0,-25 22 0 0 0,35-27 27 0 0,1 0 1 0 0,1 0 0 0 0,0 1-1 0 0,-8 11 1 0 0,14-17-32 0 0,-1-1 1 0 0,1 1-1 0 0,0 0 1 0 0,0 0-1 0 0,1 0 1 0 0,-1 0-1 0 0,1 1 1 0 0,0-1-1 0 0,0 0 1 0 0,0 0-1 0 0,0 1 1 0 0,1-1-1 0 0,0 1 1 0 0,0-1-1 0 0,1 6 1 0 0,-1-7-7 0 0,1 0 0 0 0,1 0 0 0 0,-1 0 0 0 0,0 0 0 0 0,1-1 0 0 0,-1 1 0 0 0,1 0 0 0 0,0-1 0 0 0,0 1 0 0 0,0-1 0 0 0,0 1 0 0 0,1-1 0 0 0,-1 0 0 0 0,1 0 0 0 0,-1 0 0 0 0,1 0 0 0 0,0-1 0 0 0,-1 1 0 0 0,1-1 0 0 0,5 2 0 0 0,5 2-1 0 0,0-1 0 0 0,0 0 0 0 0,20 3 0 0 0,-1-4-808 0 0,1-1 0 0 0,0-2-1 0 0,59-7 1 0 0,-49 4-379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5983 0 0,'0'0'464'0'0,"0"2"104"0"0,1 7 1151 0 0,0 1-1 0 0,-1-1 0 0 0,-1 0 0 0 0,1 0 1 0 0,-5 19-1 0 0,1-15-955 0 0,0 1 0 0 0,0-1 0 0 0,-10 17 0 0 0,-5 6-599 0 0,-44 58 1 0 0,58-87 136 0 0,-49 61 6 0 0,-74 73 0 0 0,-45 56 119 0 0,84-59-2270 0 0,78-119-208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10591 0 0,'-1'-24'356'0'0,"2"0"-1"0"0,5-28 1 0 0,-5 43-239 0 0,2 1 0 0 0,-1-1 0 0 0,1 0 1 0 0,0 1-1 0 0,1 0 0 0 0,0 0 0 0 0,0 0 0 0 0,0 0 1 0 0,7-8-1 0 0,4-3 1036 0 0,1 2-1 0 0,34-31 1 0 0,-27 29-1276 0 0,2 1 0 0 0,0 2 0 0 0,1 0 0 0 0,1 1 0 0 0,0 2-1 0 0,1 0 1 0 0,30-8 0 0 0,-44 17 481 0 0,1 1 0 0 0,-1 0-1 0 0,0 1 1 0 0,1 0-1 0 0,0 1 1 0 0,-1 1 0 0 0,1 1-1 0 0,-1 0 1 0 0,1 0 0 0 0,26 7-1 0 0,-29-4-76 0 0,0 0 0 0 0,-1 0 0 0 0,1 1 0 0 0,-1 1 0 0 0,0-1 0 0 0,0 2 0 0 0,-1 0 0 0 0,0 0 0 0 0,0 1 0 0 0,0 0 0 0 0,-1 0 0 0 0,-1 1 0 0 0,9 11 0 0 0,-13-15-226 0 0,0 0 0 0 0,-1 1-1 0 0,0-1 1 0 0,0 1 0 0 0,0 0 0 0 0,-1 0 0 0 0,0 0-1 0 0,0 0 1 0 0,0 0 0 0 0,-1 1 0 0 0,0-1-1 0 0,0 0 1 0 0,0 1 0 0 0,-1-1 0 0 0,0 1-1 0 0,0-1 1 0 0,-1 1 0 0 0,0-1 0 0 0,0 0 0 0 0,-3 10-1 0 0,1-8-35 0 0,0 0-1 0 0,0-1 0 0 0,-1 1 0 0 0,0-1 1 0 0,-1 0-1 0 0,0 0 0 0 0,0 0 1 0 0,0-1-1 0 0,-1 1 0 0 0,0-1 0 0 0,0-1 1 0 0,0 1-1 0 0,-1-1 0 0 0,0 0 1 0 0,-9 5-1 0 0,-4 0 11 0 0,-1-1 0 0 0,0 0 0 0 0,0-2-1 0 0,-32 7 1 0 0,-89 10 41 0 0,136-23-67 0 0,-3 0-13 0 0,-35 5-323 0 0,-77 1 0 0 0,99-8-1096 0 0,4-4-450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388 228 3223 0 0,'2'-1'1964'0'0,"-1"0"-1214"0"0,0 0 0 0 0,0 0 0 0 0,0 1 0 0 0,0-1 0 0 0,0 0 0 0 0,0 0 0 0 0,-1 0-1 0 0,1 0 1 0 0,0-1 0 0 0,0 1 0 0 0,-1 0 0 0 0,1 0 0 0 0,0-2 0 0 0,0-9-86 0 0,-2 9-383 0 0,1 0 1 0 0,0 0 0 0 0,0 0-1 0 0,0 0 1 0 0,0-1-1 0 0,1 1 1 0 0,-1 0-1 0 0,1 0 1 0 0,0 0 0 0 0,0 0-1 0 0,2-5 1 0 0,2 0-15 0 0,0 0 0 0 0,1 0 1 0 0,5-7-1 0 0,2 0-27 0 0,-8 9-153 0 0,1 0 0 0 0,-1-1 0 0 0,0 0 1 0 0,0 1-1 0 0,-1-2 0 0 0,0 1 0 0 0,6-15 0 0 0,-9 7-45 0 0,-5 11-22 0 0,3 3-18 0 0,-1-1-2 0 0,1 1 0 0 0,-1 0 0 0 0,0 0 0 0 0,0-1 0 0 0,0 1 0 0 0,0 0 0 0 0,0 0 0 0 0,0 1 0 0 0,0-1 0 0 0,0 0 0 0 0,0 1 0 0 0,0-1 0 0 0,0 1 0 0 0,-1 0 0 0 0,1 0 0 0 0,0-1 0 0 0,0 1 0 0 0,0 1 0 0 0,0-1 0 0 0,-1 0 0 0 0,1 1 0 0 0,-2 0 0 0 0,-9 1 0 0 0,0 2 0 0 0,-15 5 0 0 0,0 1-12 0 0,1 2-1 0 0,0 2 0 0 0,1 0 1 0 0,0 1-1 0 0,-27 23 0 0 0,21-12-6 0 0,1 1 0 0 0,1 2 0 0 0,-31 39 0 0 0,56-61 13 0 0,-1 0 0 0 0,1 0 0 0 0,1 0 0 0 0,0 1 0 0 0,0-1 0 0 0,0 1 0 0 0,1 0 0 0 0,-5 16-1 0 0,8-21 5 0 0,-1 0-1 0 0,1 0 0 0 0,0-1 0 0 0,0 1 0 0 0,-1 0 1 0 0,2-1-1 0 0,-1 1 0 0 0,0 0 0 0 0,1 0 1 0 0,-1-1-1 0 0,1 1 0 0 0,0-1 0 0 0,0 1 0 0 0,0 0 1 0 0,0-1-1 0 0,0 0 0 0 0,0 1 0 0 0,1-1 0 0 0,-1 0 1 0 0,1 1-1 0 0,0-1 0 0 0,0 0 0 0 0,-1 0 0 0 0,1 0 1 0 0,1-1-1 0 0,-1 1 0 0 0,0 0 0 0 0,0-1 1 0 0,1 0-1 0 0,-1 1 0 0 0,4 0 0 0 0,1 1 3 0 0,0-1 0 0 0,0 0 0 0 0,0 0 0 0 0,0-1 0 0 0,1 0 0 0 0,-1 0 0 0 0,0-1 0 0 0,13 0 0 0 0,2-2 0 0 0,33-8 0 0 0,-24 2 58 0 0,0-2-1 0 0,-1-2 1 0 0,0 0 0 0 0,39-24-1 0 0,-36 19 31 0 0,-20 10-69 0 0,0 0-1 0 0,19-14 1 0 0,-29 18 4 0 0,0 1-1 0 0,0-1 1 0 0,0 1-1 0 0,0-1 1 0 0,-1 0-1 0 0,1 0 1 0 0,-1 0-1 0 0,0 0 1 0 0,0-1-1 0 0,0 1 1 0 0,-1-1-1 0 0,1 1 0 0 0,-1-1 1 0 0,3-6-1 0 0,-4 8 360 0 0,-2-2 7 0 0,2 4-371 0 0,0-1 0 0 0,0 1 0 0 0,0 0 1 0 0,0-1-1 0 0,0 1 0 0 0,-1-1 0 0 0,1 1 0 0 0,0 0 0 0 0,0-1 0 0 0,0 1 0 0 0,0 0 0 0 0,0-1 0 0 0,-1 1 0 0 0,1 0 0 0 0,0-1 0 0 0,0 1 1 0 0,-1 0-1 0 0,1-1 0 0 0,0 1 0 0 0,0 0 0 0 0,-1 0 0 0 0,1-1 0 0 0,0 1 0 0 0,-1 0 0 0 0,-2-1 11 0 0,0 0-1 0 0,0 1 1 0 0,0 0 0 0 0,0 0-1 0 0,0-1 1 0 0,1 2-1 0 0,-1-1 1 0 0,0 0 0 0 0,0 0-1 0 0,0 1 1 0 0,0 0 0 0 0,0 0-1 0 0,0 0 1 0 0,1 0-1 0 0,-1 0 1 0 0,0 0 0 0 0,1 0-1 0 0,-4 3 1 0 0,-3 3-32 0 0,0 0 0 0 0,0 1-1 0 0,1 0 1 0 0,-13 15 0 0 0,13-12 3 0 0,2 1 0 0 0,5-9-48 0 0,1 1-1 0 0,-1-1 1 0 0,1 1 0 0 0,-1-1-1 0 0,1 1 1 0 0,0 0 0 0 0,1 3-1 0 0,3 9-6770 0 0,0-3-415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23 10135 0 0,'6'-4'299'0'0,"13"-14"5829"0"0,-20 21-5951 0 0,1-1 0 0 0,-1 1 1 0 0,0-1-1 0 0,0 1 0 0 0,0-1 0 0 0,0 0 0 0 0,0 1 1 0 0,-2 2-1 0 0,-1 3 80 0 0,-114 210 2458 0 0,3-17-1849 0 0,78-137-790 0 0,-168 227-155 0 0,94-143-1114 0 0,99-130-205 0 0,7-8-3117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4:5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4 382 7367 0 0,'0'-6'118'0'0,"-2"-15"226"0"0,1-1 0 0 0,1-22 0 0 0,1 36 198 0 0,0 1 0 0 0,1 0 0 0 0,-1-1 0 0 0,1 1 0 0 0,1 0 0 0 0,-1 0 0 0 0,1 0 0 0 0,0 1 0 0 0,8-13 0 0 0,1 4-117 0 0,0-1 1 0 0,1 2 0 0 0,0 0 0 0 0,2 0 0 0 0,-1 1-1 0 0,2 1 1 0 0,-1 0 0 0 0,2 1 0 0 0,0 1 0 0 0,0 1-1 0 0,0 0 1 0 0,35-11 0 0 0,-22 11-210 0 0,1 1 1 0 0,0 1-1 0 0,0 2 0 0 0,1 1 0 0 0,0 1 0 0 0,0 2 1 0 0,36 4-1 0 0,-56-3-114 0 0,1 2 0 0 0,-1-1-1 0 0,0 2 1 0 0,1 0 0 0 0,-1 0 0 0 0,14 7 0 0 0,-22-9-83 0 0,0 1-1 0 0,-1 0 1 0 0,1 0 0 0 0,-1 0 0 0 0,0 0-1 0 0,0 1 1 0 0,0-1 0 0 0,0 1-1 0 0,0 0 1 0 0,0 0 0 0 0,-1 0 0 0 0,0 0-1 0 0,1 1 1 0 0,-1-1 0 0 0,0 0 0 0 0,0 1-1 0 0,-1 0 1 0 0,1-1 0 0 0,-1 1 0 0 0,0 0-1 0 0,0 0 1 0 0,0 0 0 0 0,0 5 0 0 0,-1-1-3 0 0,0 1 0 0 0,0 0 0 0 0,-1 0 0 0 0,-1 0 1 0 0,1-1-1 0 0,-2 1 0 0 0,1-1 0 0 0,-1 1 1 0 0,0-1-1 0 0,-1 0 0 0 0,-6 11 0 0 0,1-3 49 0 0,-1-1-1 0 0,0-1 0 0 0,-2 0 0 0 0,-20 21 0 0 0,3-11 153 0 0,0-1 0 0 0,-2-2 0 0 0,-49 27 0 0 0,24-14-57 0 0,46-28-146 0 0,0 0-1 0 0,0-1 0 0 0,0 0 1 0 0,-1-1-1 0 0,0 0 0 0 0,0 0 1 0 0,0-1-1 0 0,0-1 0 0 0,0 0 1 0 0,-1 0-1 0 0,-16 0 0 0 0,20-2-251 0 0,-5 0-218 0 0,0 0-1 0 0,-12-3 1 0 0,22 3 192 0 0,0-1 0 0 0,0 1 0 0 0,0-1 0 0 0,0 0 0 0 0,0 0-1 0 0,0 0 1 0 0,0-1 0 0 0,0 1 0 0 0,1-1 0 0 0,-1 1 0 0 0,0-1 0 0 0,1 0-1 0 0,-5-4 1 0 0,0-7-1260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87 381 9671 0 0,'-1'3'748'0'0,"-1"2"-556"0"0,0 1 0 0 0,-1-1-1 0 0,1 0 1 0 0,-1 0 0 0 0,-3 5-1 0 0,-22 23 5919 0 0,27-32-6024 0 0,1-1-1 0 0,-1 1 0 0 0,1 0 0 0 0,-1-1 1 0 0,1 1-1 0 0,-1-1 0 0 0,0 1 0 0 0,1-1 1 0 0,-1 1-1 0 0,0-1 0 0 0,1 0 0 0 0,-1 1 1 0 0,0-1-1 0 0,1 0 0 0 0,-1 1 1 0 0,0-1-1 0 0,0 0 0 0 0,0 0 0 0 0,1 0 1 0 0,-1 0-1 0 0,0 0 0 0 0,0 1 0 0 0,0-2 1 0 0,1 1-1 0 0,-1 0 0 0 0,0 0 1 0 0,0 0-1 0 0,0 0 0 0 0,1 0 0 0 0,-1-1 1 0 0,0 1-1 0 0,0 0 0 0 0,1-1 0 0 0,-1 1 1 0 0,0 0-1 0 0,1-1 0 0 0,-1 1 1 0 0,-1-2-1 0 0,1 1 25 0 0,0-1 0 0 0,0 1 0 0 0,0 0 0 0 0,0-1 0 0 0,0 0 0 0 0,1 1 0 0 0,-1-1 0 0 0,0 0 0 0 0,1 1 0 0 0,-1-1 0 0 0,1 0 1 0 0,-1 0-1 0 0,1 1 0 0 0,0-1 0 0 0,0-3 0 0 0,1-3 35 0 0,0 1 1 0 0,0-1-1 0 0,1 1 0 0 0,0 0 1 0 0,1 0-1 0 0,0-1 1 0 0,0 2-1 0 0,0-1 0 0 0,5-7 1 0 0,7-8 131 0 0,21-26 0 0 0,-13 21-256 0 0,0 2-1 0 0,2 0 1 0 0,1 2 0 0 0,1 0 0 0 0,1 2-1 0 0,1 2 1 0 0,0 0 0 0 0,1 2 0 0 0,2 1 0 0 0,-1 1-1 0 0,47-13 1 0 0,-59 22-108 0 0,0 1-1 0 0,21-2 1 0 0,-35 6 71 0 0,0 1 0 0 0,0-1 0 0 0,0 1 0 0 0,0 0-1 0 0,0 0 1 0 0,0 1 0 0 0,0 0 0 0 0,0 0 0 0 0,0 0 0 0 0,0 0 0 0 0,-1 1-1 0 0,1 0 1 0 0,7 4 0 0 0,-9-5 19 0 0,-1 1 0 0 0,0 0 0 0 0,0 0 0 0 0,0 0 0 0 0,-1 0 0 0 0,1 0 0 0 0,0 1 0 0 0,-1-1 0 0 0,1 1 0 0 0,-1-1 0 0 0,0 1 0 0 0,0-1 0 0 0,0 1 0 0 0,0 0 0 0 0,0-1 0 0 0,-1 1 0 0 0,1 0 0 0 0,-1 0 0 0 0,0-1 0 0 0,0 1 0 0 0,0 0 1 0 0,0 0-1 0 0,0 3 0 0 0,-2 7 21 0 0,-1 0 0 0 0,1 0 1 0 0,-8 19-1 0 0,8-27-21 0 0,-13 33 61 0 0,-1 0-1 0 0,-30 49 0 0 0,21-41-5 0 0,8-20-46 0 0,11-19-15 0 0,1 1 0 0 0,0 0 1 0 0,1 1-1 0 0,0-1 0 0 0,-4 13 0 0 0,7-19-77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0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327 139 3223 0 0,'0'3'2858'0'0,"0"-2"-2185"0"0,0 1-1 0 0,0 0 1 0 0,1 0 0 0 0,-1-1 0 0 0,0 1 0 0 0,1 0 0 0 0,0 0 0 0 0,-1-1-1 0 0,1 1 1 0 0,0 0 0 0 0,0-1 0 0 0,0 1 0 0 0,0-1 0 0 0,0 1 0 0 0,1 0-1 0 0,0 0-506 0 0,-1-1 0 0 0,1-1 0 0 0,0 1-1 0 0,-1 0 1 0 0,1 0 0 0 0,0-1-1 0 0,0 1 1 0 0,0-1 0 0 0,-1 1 0 0 0,1-1-1 0 0,0 0 1 0 0,0 0 0 0 0,0 1-1 0 0,0-1 1 0 0,3-1 0 0 0,7 0 141 0 0,0 0 1 0 0,0 0-1 0 0,0-1 0 0 0,0-1 1 0 0,-1 0-1 0 0,1-1 0 0 0,-1 0 1 0 0,0-1-1 0 0,0 0 1 0 0,0 0-1 0 0,-1-1 0 0 0,0-1 1 0 0,0 0-1 0 0,9-8 0 0 0,-14 11-305 0 0,0-1 0 0 0,-1 0-1 0 0,1 0 1 0 0,-1 0-1 0 0,0 0 1 0 0,5-10-1 0 0,-1-6-56 0 0,-9 11-6 0 0,0 7 25 0 0,0 1 4 0 0,1 1 1 0 0,0-1-1 0 0,-1 1 0 0 0,1 0 0 0 0,-1-1 0 0 0,0 1 0 0 0,1 0 1 0 0,-1 0-1 0 0,0-1 0 0 0,0 1 0 0 0,0 0 0 0 0,0 0 1 0 0,0 0-1 0 0,0 0 0 0 0,0 0 0 0 0,0 0 0 0 0,0 0 1 0 0,0 0-1 0 0,-1 1 0 0 0,1-1 0 0 0,0 0 0 0 0,0 1 1 0 0,-1-1-1 0 0,1 1 0 0 0,-1-1 0 0 0,1 1 0 0 0,-2 0 1 0 0,-2-1-37 0 0,1 0 1 0 0,-1 1-1 0 0,1-1 1 0 0,-1 1-1 0 0,0 0 1 0 0,-7 2-1 0 0,-8 2-23 0 0,1 1 0 0 0,0 1-1 0 0,-32 15 1 0 0,-50 33 83 0 0,72-37 29 0 0,2 2 0 0 0,1 1-1 0 0,-25 25 1 0 0,-63 77 40 0 0,103-110-61 0 0,2 1 0 0 0,-1 0 0 0 0,-7 16 0 0 0,15-25 0 0 0,0 1 0 0 0,0-1 0 0 0,0 1 0 0 0,0 0 0 0 0,1 0 0 0 0,0 0 0 0 0,0 0 0 0 0,0 0 0 0 0,0 0 0 0 0,1 0 0 0 0,0 0 0 0 0,0 0 0 0 0,2 9 0 0 0,-1-10 1 0 0,0-1 0 0 0,1 0 0 0 0,-1 1 0 0 0,1-1 0 0 0,0 0 0 0 0,0 0 0 0 0,0 0-1 0 0,0 0 1 0 0,1-1 0 0 0,-1 1 0 0 0,1-1 0 0 0,0 1 0 0 0,-1-1 0 0 0,1 0 0 0 0,0 0 0 0 0,0 0 0 0 0,1 0 0 0 0,-1-1-1 0 0,0 1 1 0 0,0-1 0 0 0,5 2 0 0 0,3 0-254 0 0,-1 0-1 0 0,1-1 1 0 0,0 0-1 0 0,0 0 0 0 0,19-1 1 0 0,1-3-4842 0 0,1-1-1693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33 2759 0 0,'-2'1'207'0'0,"-40"10"1072"0"0,9-3 2276 0 0,-48 19-1 0 0,73-24-3195 0 0,0 1-1 0 0,0 0 1 0 0,0 0-1 0 0,0 1 1 0 0,1 0-1 0 0,0 0 1 0 0,0 1-1 0 0,0 0 1 0 0,1 0-1 0 0,-11 14 1 0 0,15-18-307 0 0,1 0-1 0 0,-1 1 1 0 0,1 0-1 0 0,-1-1 1 0 0,1 1-1 0 0,0 0 1 0 0,0 0 0 0 0,1 0-1 0 0,-1-1 1 0 0,0 1-1 0 0,1 0 1 0 0,0 0-1 0 0,-1 0 1 0 0,1 0 0 0 0,0 0-1 0 0,1 0 1 0 0,-1 0-1 0 0,1 0 1 0 0,-1 0-1 0 0,1 0 1 0 0,0 0 0 0 0,0-1-1 0 0,0 1 1 0 0,0 0-1 0 0,0 0 1 0 0,1-1-1 0 0,-1 1 1 0 0,1-1 0 0 0,0 1-1 0 0,0-1 1 0 0,0 0-1 0 0,2 2 1 0 0,2 2-28 0 0,0-1 0 0 0,0 0 0 0 0,0-1 0 0 0,0 0 0 0 0,0 0 0 0 0,1 0-1 0 0,0-1 1 0 0,0 1 0 0 0,0-2 0 0 0,0 1 0 0 0,12 2 0 0 0,-3-3-2 0 0,0-1 0 0 0,0-1 0 0 0,0 0 0 0 0,0-1 0 0 0,0 0 0 0 0,0-2 0 0 0,0 0-1 0 0,0 0 1 0 0,-1-1 0 0 0,0-1 0 0 0,1-1 0 0 0,-2 0 0 0 0,24-14 0 0 0,-33 17-17 0 0,1-1 0 0 0,0 0 1 0 0,-1-1-1 0 0,1 1 0 0 0,-1-1 0 0 0,0 0 1 0 0,-1-1-1 0 0,1 1 0 0 0,-1-1 0 0 0,4-6 1 0 0,-7 9-6 0 0,1 0-1 0 0,-1 0 1 0 0,0 1 0 0 0,0-1 0 0 0,0 0 0 0 0,0 0 0 0 0,-1 0-1 0 0,1 0 1 0 0,-1-1 0 0 0,0 1 0 0 0,0 0 0 0 0,0 0-1 0 0,0 0 1 0 0,0 0 0 0 0,-1 0 0 0 0,1 0 0 0 0,-1 0 0 0 0,0 0-1 0 0,0 0 1 0 0,0 0 0 0 0,0 0 0 0 0,-1 1 0 0 0,1-1 0 0 0,-1 0-1 0 0,-2-2 1 0 0,-3-4-71 0 0,-1 0 0 0 0,-1 0 0 0 0,0 1 0 0 0,0 0 1 0 0,0 1-1 0 0,-1 0 0 0 0,0 0 0 0 0,-1 1 0 0 0,1 0 0 0 0,-1 1 0 0 0,0 1 0 0 0,0-1 0 0 0,-1 2 0 0 0,-17-4 0 0 0,16 6 148 0 0,6 2-3648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87 15287 0 0,'1'-2'698'0'0,"2"-4"-38"0"0,0 0 1 0 0,0-1 0 0 0,0 0 0 0 0,2-10 0 0 0,-5-4 457 0 0,0 19-494 0 0,0 0-337 0 0,-3-5-6 0 0,3 5 220 0 0,-2 0-290 0 0,0 1-195 0 0,0 1-1 0 0,0-1 1 0 0,0 0-1 0 0,-1 0 1 0 0,1 1 0 0 0,0-1-1 0 0,-1 1 1 0 0,1 0-1 0 0,0 0 1 0 0,-1 0-1 0 0,1 0 1 0 0,0 0-1 0 0,-1 0 1 0 0,1 0 0 0 0,0 1-1 0 0,0-1 1 0 0,-5 3-1 0 0,-6 1 109 0 0,-23 13-1 0 0,25-11-106 0 0,-40 21-38 0 0,-79 60-1 0 0,-8 4-7 0 0,125-84 29 0 0,-53 33 3 0 0,59-35-5 0 0,1 0 0 0 0,-1 1 0 0 0,1 0 0 0 0,0 0 0 0 0,0 0 0 0 0,-8 12 0 0 0,13-17-1 0 0,0 0 0 0 0,1 0 0 0 0,-1 0 0 0 0,1 0 0 0 0,0 0 0 0 0,-1 0 0 0 0,1 0 0 0 0,0 0 0 0 0,-1 0 0 0 0,1 0 0 0 0,0 0 0 0 0,0 0 0 0 0,0 1 0 0 0,0-1 2 0 0,0 0 1 0 0,0 0-1 0 0,0 0 1 0 0,1-1-1 0 0,-1 1 1 0 0,0 0-1 0 0,1 0 1 0 0,-1 0-1 0 0,0-1 1 0 0,1 1-1 0 0,-1 0 1 0 0,1-1 0 0 0,0 1-1 0 0,-1 0 1 0 0,1-1-1 0 0,-1 1 1 0 0,1-1-1 0 0,0 1 1 0 0,-1-1-1 0 0,1 1 1 0 0,1 0-1 0 0,0 0 1 0 0,0 0-1 0 0,1 0 1 0 0,-1-1 0 0 0,1 1-1 0 0,-1-1 1 0 0,1 1 0 0 0,3-1-1 0 0,4 1 2 0 0,0-2 0 0 0,17-2 0 0 0,2-2-10 0 0,1-2 0 0 0,-2-1 0 0 0,1-1 0 0 0,-1-2-1 0 0,0-1 1 0 0,26-15 0 0 0,-45 22 6 0 0,-3 1-3 0 0,1 1-1 0 0,-1-1 0 0 0,0-1 0 0 0,0 1 0 0 0,0-1 1 0 0,0 0-1 0 0,-1 0 0 0 0,8-11 0 0 0,-5 5 7 0 0,-2 2-11 0 0,-11 34-42 0 0,1-14 61 0 0,0 0 0 0 0,1 1 0 0 0,-1 12 0 0 0,3-20-5 0 0,1 0-1 0 0,0 0 1 0 0,0 1 0 0 0,0-1-1 0 0,0 0 1 0 0,1 0 0 0 0,0 1-1 0 0,0-1 1 0 0,0 0 0 0 0,0 0-1 0 0,4 8 1 0 0,3-1-3 0 0,5-1 0 0 0,-8-7-492 0 0,-1 0 0 0 0,1 0-1 0 0,0-1 1 0 0,0 1 0 0 0,0-1-1 0 0,0-1 1 0 0,8 3 0 0 0,1-1-6370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 21711 0 0,'0'0'2352'0'0,"-12"-1"-912"0"0,27 2-3400 0 0,0-1 1224 0 0,0-1-776 0 0,0-1-152 0 0,-1-1-32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52 5063 0 0,'0'0'3744'0'0,"-2"-10"88"0"0,-1-2 120 0 0,1 2 24 0 0,-3-1-4136 0 0,2 2-832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15 7919 0 0,'5'-7'714'0'0,"-1"-1"6112"0"0,-5 10-6011 0 0,-19 115 2843 0 0,14-94-3414 0 0,0 0 0 0 0,-2-1-1 0 0,-11 24 1 0 0,16-40-222 0 0,-137 269 411 0 0,24-93-380 0 0,99-155-98 0 0,12-19 11 0 0,0 0 1 0 0,-1 0 0 0 0,-9 10 0 0 0,14-17-169 0 0,-2 0-1062 0 0,0 0 734 0 0,-6-6-4160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150 494 4143 0 0,'-7'6'371'0'0,"-55"21"1057"0"0,4 10 4165 0 0,56-36-5453 0 0,1 0-1 0 0,-1 0 0 0 0,0-1 1 0 0,1 1-1 0 0,-1 0 0 0 0,0 0 1 0 0,1-1-1 0 0,-4 1 1 0 0,5-1-91 0 0,-1 0 0 0 0,1 0 0 0 0,0 0 0 0 0,0 0 0 0 0,0 0 0 0 0,0 0 0 0 0,0 0 0 0 0,-1 0 0 0 0,1 0 0 0 0,0 0 0 0 0,0 0 0 0 0,0 0 0 0 0,0 0 0 0 0,0 0 0 0 0,0 0 0 0 0,-1 0 0 0 0,1 0 0 0 0,0-1 0 0 0,0 1 0 0 0,0 0 0 0 0,0 0 1 0 0,0 0-1 0 0,0 0 0 0 0,0 0 0 0 0,0 0 0 0 0,-1 0 0 0 0,1-1 0 0 0,0 1 0 0 0,0 0 0 0 0,0 0 0 0 0,0 0 0 0 0,0 0 0 0 0,0 0 0 0 0,0 0 0 0 0,0-1 0 0 0,0 1 0 0 0,4-11 1041 0 0,3-1-273 0 0,17-20 1 0 0,4-7-125 0 0,43-95 404 0 0,-44 77-655 0 0,40-60 0 0 0,-56 101-415 0 0,1 0-1 0 0,1 1 1 0 0,0 0-1 0 0,1 0 1 0 0,0 2-1 0 0,1 0 1 0 0,30-21-1 0 0,-37 30-23 0 0,-1 0 0 0 0,0 1-1 0 0,1-1 1 0 0,0 1 0 0 0,0 1-1 0 0,0 0 1 0 0,0 0 0 0 0,0 0-1 0 0,0 1 1 0 0,13 0 0 0 0,-10 1 30 0 0,0 1 1 0 0,1 0 0 0 0,-1 1-1 0 0,0 0 1 0 0,-1 1 0 0 0,1 0 0 0 0,13 6-1 0 0,-9-2 45 0 0,0 0-1 0 0,-1 1 1 0 0,1 1-1 0 0,-2 1 1 0 0,1 0-1 0 0,-2 0 1 0 0,1 2 0 0 0,-1-1-1 0 0,-1 1 1 0 0,16 22-1 0 0,-15-15 36 0 0,0 0-1 0 0,-1 1 0 0 0,10 22 1 0 0,-17-31-50 0 0,0 1-1 0 0,-1-1 1 0 0,0 0 0 0 0,0 1 0 0 0,-1 0 0 0 0,-1 0-1 0 0,0 19 1 0 0,-1-27-38 0 0,-1 1 0 0 0,0-1 0 0 0,0 1 0 0 0,0-1 0 0 0,0 0 0 0 0,-1 0 0 0 0,0 0 0 0 0,0 0 0 0 0,0 0 0 0 0,0 0 0 0 0,0 0 0 0 0,-1 0 0 0 0,0-1 0 0 0,0 0 0 0 0,0 1 0 0 0,0-1 0 0 0,0 0 0 0 0,-1 0 0 0 0,-7 4-1 0 0,1 0 25 0 0,-1-1 0 0 0,0-1-1 0 0,-1 0 1 0 0,1 0 0 0 0,-1-1-1 0 0,-12 2 1 0 0,-152 29 72 0 0,31-8-66 0 0,120-22-58 0 0,-43 11-72 0 0,-93 8 1 0 0,145-25-115 0 0,15 0 27 0 0,8-4-140 0 0,5-3 142 0 0,1 1 1 0 0,0 0-1 0 0,0 0 0 0 0,1 2 1 0 0,0 0-1 0 0,18-5 1 0 0,19 1-3309 0 0,-36 7-3110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5 313 3679 0 0,'0'0'11456'0'0,"-5"-15"-9097"0"0,6 7-2210 0 0,0 0 0 0 0,0 0-1 0 0,1 0 1 0 0,0 0 0 0 0,1 0 0 0 0,-1 0 0 0 0,2 1 0 0 0,-1 0-1 0 0,1-1 1 0 0,0 1 0 0 0,8-11 0 0 0,6-5-1 0 0,40-41-1 0 0,-39 45-134 0 0,-2 1-26 0 0,24-20 0 0 0,-36 34 27 0 0,0 1 0 0 0,0-1 1 0 0,0 1-1 0 0,0 0 0 0 0,1 0 1 0 0,-1 1-1 0 0,1-1 0 0 0,0 1 1 0 0,-1 0-1 0 0,11-1 0 0 0,-14 3 2 0 0,0 0 0 0 0,0-1-1 0 0,0 1 1 0 0,0 0 0 0 0,0 1 0 0 0,0-1-1 0 0,0 0 1 0 0,0 1 0 0 0,0-1 0 0 0,0 1-1 0 0,0-1 1 0 0,0 1 0 0 0,0 0-1 0 0,0 0 1 0 0,-1 0 0 0 0,1 0 0 0 0,3 2-1 0 0,-3-1 17 0 0,0 1-1 0 0,0-1 0 0 0,-1 0 0 0 0,1 1 1 0 0,0-1-1 0 0,-1 1 0 0 0,1-1 0 0 0,-1 1 0 0 0,0 0 1 0 0,0 0-1 0 0,1 3 0 0 0,0 6 120 0 0,0 0-1 0 0,-1 0 1 0 0,0 1-1 0 0,-1 20 1 0 0,-4 30 370 0 0,1-34-199 0 0,2 54 0 0 0,2-79-310 0 0,-1-1 0 0 0,1 0 0 0 0,-1 1 1 0 0,1-1-1 0 0,0 0 0 0 0,0 0 0 0 0,0 1 0 0 0,1-1 0 0 0,-1 0 0 0 0,1 0 0 0 0,0 0 0 0 0,0-1 1 0 0,0 1-1 0 0,4 4 0 0 0,-4-5-4 0 0,0 0 1 0 0,0-1-1 0 0,0 1 1 0 0,1-1-1 0 0,-1 0 1 0 0,0 1-1 0 0,1-1 1 0 0,-1 0-1 0 0,1-1 1 0 0,0 1-1 0 0,-1 0 1 0 0,1-1 0 0 0,0 1-1 0 0,-1-1 1 0 0,1 0-1 0 0,0 0 1 0 0,-1 0-1 0 0,1 0 1 0 0,3-1-1 0 0,5-1 7 0 0,0-1-1 0 0,0 0 1 0 0,0 0-1 0 0,0-1 1 0 0,-1-1-1 0 0,0 0 1 0 0,13-8 0 0 0,66-51-38 0 0,-76 54 17 0 0,97-79-425 0 0,62-45-1204 0 0,-166 129 1384 0 0,0 1 0 0 0,1 0 1 0 0,-1 1-1 0 0,1-1 1 0 0,0 1-1 0 0,10-3 1 0 0,-15 6-22 0 0,0-1 1 0 0,1 1 0 0 0,-1-1-1 0 0,0 1 1 0 0,1 0-1 0 0,-1 0 1 0 0,0 0 0 0 0,0 0-1 0 0,1 0 1 0 0,-1 0-1 0 0,0 1 1 0 0,1-1 0 0 0,-1 1-1 0 0,0 0 1 0 0,0-1-1 0 0,0 1 1 0 0,0 0 0 0 0,0 0-1 0 0,0 1 1 0 0,0-1-1 0 0,0 0 1 0 0,3 4 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 2303 0 0,'-80'20'688'0'0,"39"-7"-50"0"0,-35 14 2014 0 0,27-2 6609 0 0,56-18-7136 0 0,2-3-1806 0 0,1-1-1 0 0,-1 0 1 0 0,0 0-1 0 0,1-1 1 0 0,0 0-1 0 0,-1-1 1 0 0,12 0-1 0 0,73-2 890 0 0,-82 0-1060 0 0,53-4 515 0 0,68-15-1 0 0,63-23 536 0 0,118-18-3382 0 0,-285 61-289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10591 0 0,'0'1'5386'0'0,"2"3"-5146"0"0,0 1 1 0 0,0-1 0 0 0,-1 0 0 0 0,0 0-1 0 0,0 1 1 0 0,0-1 0 0 0,0 1 0 0 0,-1-1-1 0 0,1 1 1 0 0,-1-1 0 0 0,-1 8 0 0 0,-1 9-5 0 0,-7 24 0 0 0,5-25 163 0 0,-15 88 604 0 0,-33 146-179 0 0,31-195-784 0 0,15-45-32 0 0,1 0 0 0 0,0 1 0 0 0,-4 25 1 0 0,8-38-79 0 0,4-1-75 0 0,2 0 2 0 0,0 0 1 0 0,-1-1-1 0 0,1 1 1 0 0,0-1 0 0 0,0 0-1 0 0,0 0 1 0 0,0-1-1 0 0,-1 0 1 0 0,1 1-1 0 0,0-2 1 0 0,0 1-1 0 0,8-4 1 0 0,8-4-1341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365 212 4143 0 0,'-14'-6'12518'0'0,"20"5"-12159"0"0,0 0 0 0 0,0 0 0 0 0,0 0 0 0 0,0-1 0 0 0,8-3 0 0 0,8-3 32 0 0,129-30 942 0 0,39-12-689 0 0,-81 15-395 0 0,-48 14-147 0 0,102-20 1 0 0,-160 40-148 0 0,0 1 0 0 0,0 0 0 0 0,-1 0 0 0 0,1 0 0 0 0,0 0 0 0 0,0 0 0 0 0,5 1 0 0 0,-8 0 21 0 0,0-1 0 0 0,1 0 1 0 0,-1 0-1 0 0,0 1 0 0 0,0-1 1 0 0,1 0-1 0 0,-1 1 0 0 0,0-1 1 0 0,0 0-1 0 0,0 1 0 0 0,1-1 1 0 0,-1 0-1 0 0,0 1 0 0 0,0-1 1 0 0,0 0-1 0 0,0 1 0 0 0,0-1 1 0 0,0 0-1 0 0,0 1 0 0 0,1-1 1 0 0,-1 1-1 0 0,0-1 0 0 0,-1 0 1 0 0,1 1-1 0 0,0-1 0 0 0,0 0 1 0 0,0 1-1 0 0,0-1 0 0 0,0 1 1 0 0,0-1-1 0 0,0 0 0 0 0,0 1 1 0 0,-1-1-1 0 0,-4 13-249 0 0,-3 0 129 0 0,0 0 0 0 0,-1-1-1 0 0,0 0 1 0 0,-1-1 0 0 0,0 0-1 0 0,-20 17 1 0 0,-79 51 48 0 0,85-63 90 0 0,-27 19-33 0 0,-288 209 433 0 0,288-206-339 0 0,-24 22-57 0 0,6 5 78 0 0,-82 74-207 0 0,-10-15-243 0 0,160-123 667 0 0,11 1-50 0 0,13-2 51 0 0,0-2-1 0 0,-1 0 1 0 0,44-10 0 0 0,-29 5-128 0 0,119-25 469 0 0,154-22 686 0 0,-267 49-1232 0 0,-21 1-45 0 0,0 2 0 0 0,1 1 0 0 0,-1 0-1 0 0,24 4 1 0 0,-22 3-159 0 0,-23-6-111 0 0,-1 1-97 0 0,0 0 276 0 0,0 0 1 0 0,-1-1-1 0 0,1 1 0 0 0,0 0 1 0 0,-1 0-1 0 0,1-1 0 0 0,-1 1 1 0 0,1 0-1 0 0,-1-1 0 0 0,1 1 1 0 0,-1-1-1 0 0,0 1 0 0 0,1 0 1 0 0,-1-1-1 0 0,0 1 0 0 0,1-1 1 0 0,-2 1-1 0 0,-16 8-411 0 0,15-8 363 0 0,-15 6-947 0 0,0-1 1 0 0,0-1-1 0 0,-23 4 0 0 0,16-4-726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5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17535 0 0,'0'0'399'0'0,"-1"1"60"0"0,-12 8 442 0 0,12-8-893 0 0,0-1 0 0 0,1 0 0 0 0,0 1 0 0 0,-1-1 0 0 0,1 0-1 0 0,-1 1 1 0 0,1-1 0 0 0,-1 1 0 0 0,1-1 0 0 0,0 1 0 0 0,-1-1 0 0 0,1 1 0 0 0,0-1 0 0 0,-1 1 0 0 0,1 0 0 0 0,0-1 0 0 0,0 1 0 0 0,0-1-1 0 0,0 1 1 0 0,-1 0 0 0 0,1-1 0 0 0,0 1 0 0 0,0-1 0 0 0,0 1 0 0 0,0 0 0 0 0,0-1 0 0 0,0 1 0 0 0,1 0 0 0 0,-1-1 0 0 0,0 1 0 0 0,0-1 0 0 0,0 1-1 0 0,1-1 1 0 0,-1 1 0 0 0,0 0 0 0 0,0-1 0 0 0,1 1 0 0 0,-1-1 0 0 0,0 1 0 0 0,1-1 0 0 0,0 1 0 0 0,1 1 80 0 0,0 0 0 0 0,0-1-1 0 0,0 1 1 0 0,0-1 0 0 0,0 0 0 0 0,4 2 0 0 0,2 0 111 0 0,1 0 1 0 0,0-1-1 0 0,0 0 1 0 0,0 0 0 0 0,0-1-1 0 0,0 0 1 0 0,16 0-1 0 0,66-10 700 0 0,-81 8-802 0 0,163-34 707 0 0,-8 2-468 0 0,-66 18-797 0 0,106-14 1512 0 0,-102 19-3531 0 0,-1 6-4698 0 0,-74 5 735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103 267 11951 0 0,'0'0'1083'0'0,"-9"2"-870"0"0,3-1 48 0 0,0-1-1 0 0,0 0 1 0 0,0 0-1 0 0,0 0 1 0 0,0-1 0 0 0,0 0-1 0 0,0 0 1 0 0,-6-2-1 0 0,-4-1 1171 0 0,15 4-1396 0 0,0 0 1 0 0,0 0-1 0 0,1-1 0 0 0,-1 1 0 0 0,0-1 0 0 0,0 1 1 0 0,0 0-1 0 0,0-1 0 0 0,1 0 0 0 0,-1 1 0 0 0,0-1 1 0 0,0 1-1 0 0,1-1 0 0 0,-1 0 0 0 0,0 0 0 0 0,1 1 1 0 0,-1-1-1 0 0,1 0 0 0 0,-1 0 0 0 0,1 0 0 0 0,0 0 1 0 0,-1 1-1 0 0,1-1 0 0 0,0 0 0 0 0,-1 0 0 0 0,1 0 1 0 0,0 0-1 0 0,0 0 0 0 0,0 0 0 0 0,0 0 1 0 0,0-2-1 0 0,0 0-29 0 0,0 0 0 0 0,1 1 1 0 0,-1-1-1 0 0,1 0 1 0 0,-1 0-1 0 0,1 1 0 0 0,0-1 1 0 0,2-5-1 0 0,1 3-5 0 0,0 0-1 0 0,0 0 0 0 0,0 0 1 0 0,0 1-1 0 0,1-1 1 0 0,-1 1-1 0 0,7-4 1 0 0,39-25-44 0 0,-36 25-8 0 0,-2 0 39 0 0,158-88-150 0 0,-162 92 230 0 0,-1 1-1 0 0,1 0 1 0 0,0 1-1 0 0,0 0 0 0 0,15-3 1 0 0,-20 5-44 0 0,0 0 0 0 0,-1 0 0 0 0,1 0 0 0 0,0 0 0 0 0,-1 0 0 0 0,1 1 0 0 0,0-1 0 0 0,-1 1 0 0 0,1 0 0 0 0,0 0 0 0 0,-1 0 0 0 0,1 0 0 0 0,-1 0 0 0 0,0 0 0 0 0,1 1 0 0 0,-1-1 0 0 0,0 1 0 0 0,0 0 0 0 0,0-1 1 0 0,4 5-1 0 0,-2 0 82 0 0,1 1 0 0 0,-1 0 1 0 0,-1 0-1 0 0,1 0 0 0 0,-1 0 1 0 0,0 0-1 0 0,-1 1 0 0 0,0-1 1 0 0,3 16-1 0 0,-3-9-37 0 0,-1-1 1 0 0,0 1-1 0 0,-1 0 1 0 0,-3 25-1 0 0,1-31-99 0 0,1 1-1 0 0,-1 0 0 0 0,0-1 1 0 0,-1 1-1 0 0,0-1 1 0 0,-6 13-1 0 0,-1 0-485 0 0,9-19 309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45 2759 0 0,'6'-3'201'0'0,"52"-26"853"0"0,-39 22 2314 0 0,1 1 5697 0 0,-20 8-9000 0 0,0 0 0 0 0,0-1 0 0 0,-1 1 0 0 0,1 0 0 0 0,-1-1 0 0 0,1 1 0 0 0,-1 0-1 0 0,0-1 1 0 0,0 1 0 0 0,0-1 0 0 0,0 1 0 0 0,-2 1 0 0 0,-17 19 390 0 0,9-10-186 0 0,-15 16 14 0 0,-1-2 1 0 0,-1-1-1 0 0,-1-1 0 0 0,-60 37 0 0 0,-139 60-299 0 0,189-104-40 0 0,0-2 0 0 0,-1-2 0 0 0,0-1 0 0 0,-1-2 0 0 0,-62 6 0 0 0,89-14 13 0 0,-1-2 0 0 0,0 0 0 0 0,1 0-1 0 0,-25-5 1 0 0,30 3 1 0 0,-1 0 1 0 0,1 0-1 0 0,0-1 0 0 0,0-1 1 0 0,0 1-1 0 0,0-2 1 0 0,-16-9-1 0 0,23 13 8 0 0,0 0 0 0 0,0-1 0 0 0,1 1 0 0 0,-1-1 1 0 0,0 1-1 0 0,1-1 0 0 0,-1 0 0 0 0,1 1 0 0 0,0-1 0 0 0,-1 0 1 0 0,1 0-1 0 0,0 0 0 0 0,0 0 0 0 0,0 0 0 0 0,0 0 0 0 0,1 0 0 0 0,-1-1 1 0 0,1 1-1 0 0,-1 0 0 0 0,1 0 0 0 0,0 0 0 0 0,0-1 0 0 0,0 1 0 0 0,0 0 1 0 0,0 0-1 0 0,1-4 0 0 0,0 2-63 0 0,0 0 0 0 0,1 1 0 0 0,-1-1 0 0 0,1 1 0 0 0,0-1 0 0 0,0 1 0 0 0,1 0 0 0 0,-1 0 0 0 0,0 0 0 0 0,1 0 0 0 0,0 0 0 0 0,0 1 0 0 0,0-1 0 0 0,6-3 0 0 0,0 0 141 0 0,1 0 0 0 0,0 1 0 0 0,1 0 0 0 0,-1 1 0 0 0,1 0 0 0 0,0 1 0 0 0,0 0 0 0 0,0 0 0 0 0,1 2 0 0 0,-1-1 0 0 0,0 1 0 0 0,1 1 0 0 0,-1 0 0 0 0,1 0 0 0 0,-1 1 0 0 0,0 1 0 0 0,21 5 0 0 0,-8 1 435 0 0,-1 0 0 0 0,-1 1 1 0 0,0 1-1 0 0,0 2 0 0 0,-1 0 1 0 0,0 1-1 0 0,25 21 0 0 0,-17-10-215 0 0,2 0-34 0 0,58 38 1 0 0,-78-56-217 0 0,1 0-1 0 0,0-1 1 0 0,0 0 0 0 0,0-1 0 0 0,1 0 0 0 0,-1-1-1 0 0,1 0 1 0 0,0-1 0 0 0,17 1 0 0 0,-9-3-6 0 0,1-1 0 0 0,-1-1-1 0 0,0-1 1 0 0,23-7 0 0 0,83-28-368 0 0,-60 16 22 0 0,41-8-1056 0 0,-61 21-3990 0 0,-18 5-742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0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1267 7543 0 0,'0'0'4147'0'0,"2"1"-3870"0"0,20 5 307 0 0,-20-5-296 0 0,1-1-34 0 0,35 9 699 0 0,-36-8-840 0 0,1 4 4 0 0,-2-4-116 0 0,1 0 0 0 0,-1 1 0 0 0,0-1 1 0 0,1 0-1 0 0,-1 1 0 0 0,0-1 0 0 0,0 1 0 0 0,0-1 0 0 0,1 3 0 0 0,-1-2 10 0 0,-1 0 0 0 0,1 0 0 0 0,-1-1 0 0 0,0 1 0 0 0,0 0-1 0 0,1 0 1 0 0,-1 0 0 0 0,0-1 0 0 0,0 1 0 0 0,-1 0 0 0 0,1 0-1 0 0,-1 3 1 0 0,0 4 8 0 0,1 125 976 0 0,2-111-905 0 0,1 0 0 0 0,0 0 0 0 0,14 39 0 0 0,70 226 289 0 0,-81-267-316 0 0,-2 1 1 0 0,0 1-1 0 0,-2-1 1 0 0,1 37-1 0 0,-14 87 56 0 0,5-93-13 0 0,1 72 0 0 0,6-104-145 0 0,1 0 0 0 0,1 0 0 0 0,0 0 0 0 0,2 0 0 0 0,0-1 0 0 0,2 0 0 0 0,13 32 0 0 0,-18-49 26 0 0,0 1 0 0 0,-1 0 1 0 0,0 0-1 0 0,0 0 0 0 0,0 0 1 0 0,0 0-1 0 0,0 0 0 0 0,-1 8 0 0 0,-1 3 12 0 0,-4 26-1 0 0,3-31 2 0 0,1 7 5 0 0,2-15 2 0 0,-1-1 195 0 0,-3-8-69 0 0,0 0-99 0 0,0-1-1 0 0,1 0 1 0 0,-1 0-1 0 0,2-1 1 0 0,-1 1 0 0 0,1 0-1 0 0,1-1 1 0 0,-1 1-1 0 0,2-16 1 0 0,3-1 130 0 0,12-47-1 0 0,-10 52-71 0 0,-1 0 0 0 0,-1-1 1 0 0,3-38-1 0 0,-5 13 123 0 0,14-76 0 0 0,-6 54 8 0 0,16-59 42 0 0,-11 64-206 0 0,22-120-47 0 0,-23 119-12 0 0,25-73 0 0 0,-25 93 0 0 0,-2 0 0 0 0,-1-1 0 0 0,7-83 0 0 0,7-63 0 0 0,-15 126 0 0 0,-2 22 0 0 0,20-60 0 0 0,-26 96 0 0 0,49-192 0 0 0,-46 157-26 0 0,2-10-12 0 0,2-13-2 0 0,-3 18 16 0 0,-5 39 24 0 0,1-3 0 0 0,1 0 0 0 0,6-19 0 0 0,-7 24-1 0 0,-1 0 0 0 0,0 1 0 0 0,0-1 0 0 0,-1 0 0 0 0,1 0 0 0 0,-1 0 0 0 0,0 0 0 0 0,-1 0 0 0 0,1 0 1 0 0,-3-8-1 0 0,0 7-29 0 0,1-1 0 0 0,-1 1 0 0 0,2-1 0 0 0,-1 0 0 0 0,1 1 0 0 0,1-1 0 0 0,-1 0 0 0 0,1 0 0 0 0,0 1 0 0 0,1-1 0 0 0,0 0 0 0 0,0 0 0 0 0,1 1 0 0 0,0-1 0 0 0,0 1 0 0 0,5-11 0 0 0,-4 9 12 0 0,-1 0 0 0 0,1-1 0 0 0,-2 1 0 0 0,2-19 0 0 0,-2 13 6 0 0,1 1 0 0 0,0-1-1 0 0,1 1 1 0 0,8-26-1 0 0,-9 35 3 0 0,-2 4-44 0 0,4-7 133 0 0,-2 4-46 0 0,14-17 211 0 0,-12 16-184 0 0,-2 4 12 0 0,1-3 0 0 0,-2 4 0 0 0,9 4 54 0 0,13 5-116 0 0,115 16 362 0 0,-125-24-316 0 0,0 0 1 0 0,25-3-1 0 0,-24 1 0 0 0,1 0-1 0 0,18 3 1 0 0,-21-1-44 0 0,-1 1 0 0 0,1 0 0 0 0,-1 1 0 0 0,18 7 0 0 0,8 3-12 0 0,-19-8 10 0 0,1-2 0 0 0,-1 0-1 0 0,1-2 1 0 0,0 0-1 0 0,27-2 1 0 0,-14 1-4 0 0,14-1-6 0 0,42 2 0 0 0,92 0-1 0 0,-92-2 13 0 0,73-7 42 0 0,-63 1-55 0 0,-80 7 1 0 0,0 1 0 0 0,26 4 0 0 0,-18-1 0 0 0,36-1 0 0 0,-38-3 51 0 0,-5 1-36 0 0,1-1-1 0 0,0-1 1 0 0,-1-1 0 0 0,25-6-1 0 0,1-3 138 0 0,78-9-1 0 0,-97 18-136 0 0,0 1 1 0 0,0 1-1 0 0,1 1 1 0 0,37 7-1 0 0,-13 4-15 0 0,-36-8 0 0 0,0 0 0 0 0,0-1 0 0 0,0-1 0 0 0,1-1 0 0 0,-1 0 0 0 0,20-1 0 0 0,172-27 188 0 0,-187 25-185 0 0,-1 1 1 0 0,1 0-1 0 0,37 4 0 0 0,58 16-4 0 0,-100-16 0 0 0,-1-1 0 0 0,1-1 0 0 0,0-1 0 0 0,0 0 0 0 0,17-3 0 0 0,73-16 54 0 0,-74 12 102 0 0,0 1 0 0 0,59-2 0 0 0,-65 8-101 0 0,0 2-1 0 0,49 10 0 0 0,-37-4-15 0 0,1-3 0 0 0,0-1 0 0 0,0-1 0 0 0,0-2 0 0 0,1-2 0 0 0,72-12 0 0 0,-97 11-25 0 0,183-24 1547 0 0,-187 26-1468 0 0,1 0 0 0 0,-1 1 1 0 0,13 3-1 0 0,-21-4-92 0 0,8 3-27 0 0,-9 1 2 0 0,15 7 13 0 0,-7-7 12 0 0,-1 0 0 0 0,1 0 0 0 0,0-1 0 0 0,-1 0 0 0 0,2-1 0 0 0,-1 0 0 0 0,12 1 0 0 0,1-1 0 0 0,36-3 0 0 0,-19 0 0 0 0,-1-1-43 0 0,-37 2-173 0 0,-21 5-3162 0 0,10-1 1975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4143 0 0,'0'0'8554'0'0,"1"2"-7730"0"0,3 4-442 0 0,-1 1 0 0 0,0 0 1 0 0,0 1-1 0 0,0-1 0 0 0,-1 0 1 0 0,0 1-1 0 0,-1-1 0 0 0,1 1 1 0 0,-1 0-1 0 0,-1 13 0 0 0,0-3-259 0 0,-1 0-1 0 0,-1 0 0 0 0,-6 28 0 0 0,2-24-28 0 0,-1-1 0 0 0,0 0 0 0 0,-21 38 0 0 0,-40 55 274 0 0,38-67-214 0 0,-16 26 215 0 0,-50 87 708 0 0,95-157-1013 0 0,-3 2-37 0 0,32-40-3091 0 0,-17 17-3363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172 315 5527 0 0,'0'0'498'0'0,"-1"1"-308"0"0,-3 3 191 0 0,0 0-1 0 0,0 0 0 0 0,-1-1 1 0 0,1 1-1 0 0,-1-1 0 0 0,0 0 1 0 0,0-1-1 0 0,0 1 0 0 0,0-1 1 0 0,-6 2-1 0 0,-59 15 3227 0 0,62-17-3130 0 0,7-2-343 0 0,-1 0 0 0 0,1 1 0 0 0,-1-1-1 0 0,1 0 1 0 0,-1 0 0 0 0,1 0 0 0 0,-1 0-1 0 0,1 0 1 0 0,-1 0 0 0 0,1 0 0 0 0,-1 0 0 0 0,1-1-1 0 0,-1 1 1 0 0,1 0 0 0 0,0-1 0 0 0,-1 0-1 0 0,1 1 1 0 0,-3-2 0 0 0,4 1-92 0 0,-1 0 0 0 0,1 0 0 0 0,-1 1 0 0 0,0-1 0 0 0,1 0 0 0 0,0 0 0 0 0,-1 0 0 0 0,1 0 0 0 0,-1 0 0 0 0,1 0 0 0 0,0 0 0 0 0,0 0 0 0 0,0 0 0 0 0,0 0 0 0 0,0 0 0 0 0,0 0 0 0 0,0 0 0 0 0,0 0 0 0 0,0 0 0 0 0,0 0 0 0 0,0 0 0 0 0,0 0 0 0 0,1 0 0 0 0,-1 0 0 0 0,0 0 0 0 0,1 0 0 0 0,-1 0 0 0 0,1 0 0 0 0,0-1 0 0 0,7-11 58 0 0,0 0 0 0 0,1 1 0 0 0,1 0 0 0 0,0 0 1 0 0,21-18-1 0 0,-18 16-65 0 0,25-22-16 0 0,1 1 1 0 0,2 1 0 0 0,85-51-1 0 0,-114 78-21 0 0,0 1-1 0 0,0 0 1 0 0,1 1-1 0 0,0 0 1 0 0,-1 1-1 0 0,2 1 1 0 0,13-3-1 0 0,-22 6 6 0 0,-1-1 0 0 0,0 1 0 0 0,0 0-1 0 0,1 0 1 0 0,-1 1 0 0 0,0 0 0 0 0,0-1 0 0 0,1 1-1 0 0,-1 1 1 0 0,0-1 0 0 0,5 3 0 0 0,-6-2 9 0 0,0 0 1 0 0,0 0-1 0 0,0 0 1 0 0,-1 0-1 0 0,1 0 1 0 0,-1 1-1 0 0,0-1 1 0 0,0 1 0 0 0,0 0-1 0 0,0-1 1 0 0,0 1-1 0 0,0 0 1 0 0,-1 0-1 0 0,0 0 1 0 0,1 0-1 0 0,0 5 1 0 0,1 4 68 0 0,0 1-1 0 0,-1-1 1 0 0,-1 0 0 0 0,0 0-1 0 0,-1 1 1 0 0,0-1 0 0 0,0 1-1 0 0,-2-1 1 0 0,-4 21 0 0 0,-1-3 45 0 0,-2-2 1 0 0,-23 53 0 0 0,28-73-110 0 0,-1 0 0 0 0,1 0 0 0 0,-1-1 1 0 0,-1 1-1 0 0,0-1 0 0 0,0 0 1 0 0,0 0-1 0 0,0-1 0 0 0,-1 0 0 0 0,0 0 1 0 0,-1-1-1 0 0,1 0 0 0 0,-1 0 1 0 0,0 0-1 0 0,0-1 0 0 0,-16 5 0 0 0,11-5-7 0 0,-1 0-1 0 0,1-1 0 0 0,-1-1 0 0 0,1 0 0 0 0,-1-1 0 0 0,0 0 1 0 0,0-2-1 0 0,1 1 0 0 0,-1-1 0 0 0,-20-5 0 0 0,25 4-31 0 0,-11-2 44 0 0,-29-10 1 0 0,43 11-111 0 0,-1 0 1 0 0,1 0 0 0 0,0 0-1 0 0,-1-1 1 0 0,2 0 0 0 0,-1 0-1 0 0,-10-10 1 0 0,16 14 66 0 0,0 0 1 0 0,0 0-1 0 0,-1 0 0 0 0,1 0 0 0 0,0 0 0 0 0,0 0 0 0 0,0 0 1 0 0,0 0-1 0 0,0 0 0 0 0,0 0 0 0 0,0 0 0 0 0,0 0 0 0 0,0 0 1 0 0,0 0-1 0 0,0 0 0 0 0,-1-1 0 0 0,1 1 0 0 0,0 0 0 0 0,0 0 1 0 0,0 0-1 0 0,0 0 0 0 0,0 0 0 0 0,0 0 0 0 0,0 0 1 0 0,0 0-1 0 0,0 0 0 0 0,0 0 0 0 0,0 0 0 0 0,0-1 0 0 0,0 1 1 0 0,0 0-1 0 0,0 0 0 0 0,0 0 0 0 0,0 0 0 0 0,0 0 0 0 0,0 0 1 0 0,0 0-1 0 0,0 0 0 0 0,0 0 0 0 0,0-1 0 0 0,0 1 0 0 0,0 0 1 0 0,0 0-1 0 0,0 0 0 0 0,0 0 0 0 0,0 0 0 0 0,0 0 0 0 0,0 0 1 0 0,0 0-1 0 0,0 0 0 0 0,0 0 0 0 0,0-1 0 0 0,0 1 1 0 0,1 0-1 0 0,-1 0 0 0 0,0 0 0 0 0,0 0 0 0 0,0 0 0 0 0,0 0 1 0 0,0 0-1 0 0,0 0 0 0 0,0 0 0 0 0,0 0 0 0 0,0 0 0 0 0,0 0 1 0 0,1 0-1 0 0,-1 0 0 0 0,0 0 0 0 0,11 1-903 0 0,14 9-1751 0 0,-15-2 1035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2303 0 0,'0'0'11990'0'0,"2"-1"-11396"0"0,9-5-206 0 0,0 0 0 0 0,0-1 0 0 0,-1-1 0 0 0,0 0 0 0 0,0 0 0 0 0,-1-1 0 0 0,10-11 0 0 0,-8 8-301 0 0,0 1-1 0 0,0 0 0 0 0,1 0 0 0 0,0 2 1 0 0,1-1-1 0 0,15-7 0 0 0,-26 16-69 0 0,0 0-1 0 0,0 0 1 0 0,0 0-1 0 0,0 1 0 0 0,1-1 1 0 0,-1 0-1 0 0,0 1 1 0 0,0 0-1 0 0,1 0 1 0 0,-1-1-1 0 0,0 1 0 0 0,1 0 1 0 0,-1 1-1 0 0,0-1 1 0 0,0 0-1 0 0,1 1 1 0 0,-1-1-1 0 0,0 1 1 0 0,0 0-1 0 0,0 0 0 0 0,0 0 1 0 0,1 0-1 0 0,-1 0 1 0 0,-1 0-1 0 0,3 2 1 0 0,5 4 124 0 0,-1 0 1 0 0,0 1-1 0 0,-1-1 1 0 0,9 13 0 0 0,-9-12-61 0 0,0 0 1 0 0,10 9-1 0 0,-15-15-74 0 0,1 0 0 0 0,0 0 0 0 0,0 0-1 0 0,0 0 1 0 0,0-1 0 0 0,0 1 0 0 0,0-1-1 0 0,1 0 1 0 0,-1 0 0 0 0,0 0 0 0 0,1 0 0 0 0,4 0-1 0 0,31 7 48 0 0,-32-5-33 0 0,-3-2 31 0 0,-1 2-48 0 0,4 5 68 0 0,-5-6-29 0 0,3 0-31 0 0,-1-1 1 0 0,1 0 0 0 0,0 0 0 0 0,0 0 0 0 0,0-1 0 0 0,0 1 0 0 0,0-1 0 0 0,-1-1 0 0 0,1 1 0 0 0,0 0-1 0 0,0-1 1 0 0,0 0 0 0 0,0 0 0 0 0,7-3 0 0 0,3-1 26 0 0,70-19-36 0 0,24-6-677 0 0,-104 29 363 0 0,0 0 0 0 0,0 1 0 0 0,0 0 0 0 0,0 0 0 0 0,0 0-1 0 0,0 0 1 0 0,0 1 0 0 0,0 0 0 0 0,7 2 0 0 0,-10-3-185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4143 0 0,'0'0'7450'0'0,"-16"0"-5812"0"0,11 2-1543 0 0,0 0 0 0 0,0 0-1 0 0,0 1 1 0 0,0-1 0 0 0,0 1-1 0 0,1 0 1 0 0,-8 7 0 0 0,-30 30 806 0 0,29-27-808 0 0,-58 50 147 0 0,-1 1 257 0 0,62-53-422 0 0,-1 1 0 0 0,1 0 0 0 0,1 0 0 0 0,-10 19 0 0 0,9-12 268 0 0,0 0 1 0 0,1 1-1 0 0,-5 21 0 0 0,10-29-249 0 0,2-1 0 0 0,-1 1-1 0 0,1 0 1 0 0,1 0 0 0 0,0 0-1 0 0,1 0 1 0 0,1 13 0 0 0,0-20-82 0 0,0 1 0 0 0,0-1 0 0 0,0 1 0 0 0,1-1 0 0 0,3 8 0 0 0,-4-11-1 0 0,0 1 0 0 0,1-1-1 0 0,-1 0 1 0 0,1 1 0 0 0,-1-1-1 0 0,1 0 1 0 0,0 0-1 0 0,0 0 1 0 0,0 0 0 0 0,0-1-1 0 0,0 1 1 0 0,0 0 0 0 0,3 1-1 0 0,76 42 734 0 0,-79-44-771 0 0,0 0-1 0 0,0 0 0 0 0,-1 0 1 0 0,1 0-1 0 0,0 1 1 0 0,-1-1-1 0 0,1 1 0 0 0,2 2 1 0 0,-3-1-149 0 0,0-2-218 0 0,5 4-2026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14279 0 0,'0'0'1298'0'0,"-1"1"-1069"0"0,-25 31-127 0 0,6-9 712 0 0,-31 49-1 0 0,33-38-128 0 0,-20 55-1 0 0,26-57-609 0 0,-2 0-1 0 0,-24 40 0 0 0,16-42-160 0 0,21-29 4 0 0,3 2-508 0 0,-2-3 528 0 0,0 0 0 0 0,1 1 0 0 0,-1-1 0 0 0,0 0 1 0 0,0 0-1 0 0,0 0 0 0 0,0 1 0 0 0,0-1 0 0 0,0 0 1 0 0,0 0-1 0 0,0 0 0 0 0,0 1 0 0 0,1-1 0 0 0,-1 0 1 0 0,0 0-1 0 0,0 0 0 0 0,0 0 0 0 0,0 0 0 0 0,1 1 1 0 0,-1-1-1 0 0,0 0 0 0 0,0 0 0 0 0,0 0 1 0 0,0 0-1 0 0,1 0 0 0 0,-1 0 0 0 0,0 0 0 0 0,1 0 1 0 0,6 1-1174 0 0,4-2-12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2759 0 0,'1'0'12074'0'0,"25"-11"-10433"0"0,20-7-264 0 0,51-14 1 0 0,78-13-2465 0 0,-157 42-158 0 0,-2 1-61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13215 0 0,'0'0'604'0'0,"-1"2"-13"0"0,-68 179 2317 0 0,58-148-2491 0 0,-1 0-1 0 0,-1-1 1 0 0,-2-1 0 0 0,-1 0-1 0 0,-37 51 1 0 0,31-53-359 0 0,1 0-1 0 0,-21 42 1 0 0,38-63-84 0 0,4-7-117 0 0,2-1-749 0 0,7-4-533 0 0,3-2-417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44 333 6911 0 0,'-8'0'623'0'0,"-20"-7"4551"0"0,21-8-3355 0 0,7 12-1738 0 0,0-1 0 0 0,0 0 0 0 0,1 1 0 0 0,-1-1 0 0 0,1 0 0 0 0,0 1 0 0 0,0-1 1 0 0,0 1-1 0 0,1-1 0 0 0,-1 1 0 0 0,1 0 0 0 0,3-5 0 0 0,4-6 245 0 0,16-17-1 0 0,-18 22-183 0 0,19-22 47 0 0,41-36 1 0 0,-51 52-188 0 0,1 1 1 0 0,1 1 0 0 0,0 1-1 0 0,23-12 1 0 0,-30 19 123 0 0,0 0 1 0 0,0 1-1 0 0,0 0 1 0 0,1 1-1 0 0,-1 0 1 0 0,1 1-1 0 0,0 0 1 0 0,0 1-1 0 0,0 0 1 0 0,0 1-1 0 0,0 0 1 0 0,-1 1-1 0 0,1 0 1 0 0,13 4-1 0 0,-20-4-46 0 0,0 0 0 0 0,0 1 0 0 0,0 0 0 0 0,0 0 0 0 0,0 0 0 0 0,0 1 0 0 0,-1 0 0 0 0,1-1 0 0 0,-1 2-1 0 0,0-1 1 0 0,0 0 0 0 0,0 1 0 0 0,0 0 0 0 0,-1 0 0 0 0,6 7 0 0 0,-6-6-14 0 0,0 0 0 0 0,-1 1 0 0 0,1 0 0 0 0,-1-1 1 0 0,0 1-1 0 0,-1 0 0 0 0,1 0 0 0 0,-1 0 0 0 0,0 0 0 0 0,-1 0 0 0 0,1 0 0 0 0,-2 7 0 0 0,1-4-3 0 0,-1 1-1 0 0,-1-1 1 0 0,0 1-1 0 0,0-1 1 0 0,0 0-1 0 0,-2 0 1 0 0,1 0-1 0 0,-1 0 1 0 0,0 0-1 0 0,-1-1 0 0 0,0 0 1 0 0,0 0-1 0 0,-1 0 1 0 0,0-1-1 0 0,0 1 1 0 0,-14 11-1 0 0,10-12-15 0 0,1-1 0 0 0,-2 0 0 0 0,1-1 0 0 0,0 0 0 0 0,-1-1 0 0 0,0 0 1 0 0,-22 5-1 0 0,-81 7 311 0 0,109-15-357 0 0,-144 3-602 0 0,131-4 546 0 0,18 0-40 0 0,0 0 0 0 0,0 0 0 0 0,-1 0 1 0 0,1 0-1 0 0,0 0 0 0 0,-1 0 0 0 0,1 0 0 0 0,0-1 0 0 0,0 1 0 0 0,-1 0 0 0 0,1 0 0 0 0,0 0 1 0 0,0 0-1 0 0,0-1 0 0 0,-1 1 0 0 0,1 0 0 0 0,0 0 0 0 0,0-1 0 0 0,0 1 0 0 0,0 0 0 0 0,-1 0 1 0 0,1-1-1 0 0,0 1 0 0 0,0 0 0 0 0,0 0 0 0 0,0-1 0 0 0,0 1 0 0 0,0 0 0 0 0,0-1 0 0 0,0 1 1 0 0,0 0-1 0 0,0 0 0 0 0,0-1 0 0 0,0 1 0 0 0,0 0 0 0 0,0-1 0 0 0,0 1 0 0 0,0 0 0 0 0,0 0 1 0 0,0-1-1 0 0,0 1 0 0 0,0 0 0 0 0,0-1 0 0 0,1 1 0 0 0,-1 0 0 0 0,0 0 0 0 0,0-1 0 0 0,0 1 1 0 0,1 0-1 0 0,-1 0 0 0 0,0-1 0 0 0,0 1 168 0 0,5-11-1532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344 148 5983 0 0,'19'-19'375'0'0,"48"-45"4324"0"0,-44 43-2783 0 0,-14 13-1338 0 0,-1 1 0 0 0,1 0 0 0 0,0 0 0 0 0,12-7 0 0 0,-19 13 422 0 0,-2 3-714 0 0,-2 5-133 0 0,0 0 0 0 0,0 0 0 0 0,0 0 0 0 0,-1 0 0 0 0,-6 10 0 0 0,-24 34 442 0 0,14-22-274 0 0,-42 70 125 0 0,5 3-1 0 0,-48 120 0 0 0,55-81-386 0 0,-10 23-275 0 0,47-137-554 0 0,-1 0-1 0 0,-2 0 1 0 0,-30 42 0 0 0,32-53-44 0 0,1-3-4280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2759 0 0,'0'0'12650'0'0,"5"-7"-12021"0"0,1 0-553 0 0,-1-1 0 0 0,1 1 0 0 0,1 0 0 0 0,-1 0 1 0 0,1 0-1 0 0,0 1 0 0 0,1 0 0 0 0,-1 1 0 0 0,1 0 0 0 0,0 0 0 0 0,1 0 1 0 0,-1 1-1 0 0,1 1 0 0 0,0-1 0 0 0,0 1 0 0 0,0 1 0 0 0,0 0 0 0 0,17-2 1 0 0,-3 1 844 0 0,34 1 0 0 0,-55 2-275 0 0,-2 0-638 0 0,0 0 0 0 0,1 0 0 0 0,-1 0 0 0 0,1 0 1 0 0,-1 0-1 0 0,1 0 0 0 0,-1 0 0 0 0,0 0 0 0 0,1 0 1 0 0,-1 1-1 0 0,1-1 0 0 0,-1 0 0 0 0,0 0 1 0 0,1 1-1 0 0,-1-1 0 0 0,0 0 0 0 0,1 0 0 0 0,-1 1 1 0 0,0-1-1 0 0,1 0 0 0 0,-1 1 0 0 0,0-1 1 0 0,0 0-1 0 0,1 1 0 0 0,-1-1 0 0 0,0 1 0 0 0,0-1 1 0 0,0 0-1 0 0,0 1 0 0 0,1-1 0 0 0,-1 1 0 0 0,0-1 1 0 0,0 1-1 0 0,4 14 35 0 0,-4-8-19 0 0,0 0-1 0 0,-1 0 1 0 0,0 0-1 0 0,-3 13 1 0 0,-1 5 61 0 0,4-18-50 0 0,0 0 0 0 0,1 0 0 0 0,0 0-1 0 0,0 0 1 0 0,2 10 0 0 0,-2-15-23 0 0,0-1-1 0 0,1 0 1 0 0,-1 0 0 0 0,1 0-1 0 0,-1 0 1 0 0,1-1-1 0 0,-1 1 1 0 0,1 0-1 0 0,0 0 1 0 0,-1 0 0 0 0,1 0-1 0 0,0-1 1 0 0,0 1-1 0 0,0 0 1 0 0,0-1-1 0 0,0 1 1 0 0,0 0 0 0 0,-1-1-1 0 0,1 1 1 0 0,0-1-1 0 0,1 0 1 0 0,0 1 0 0 0,24 4 186 0 0,-23-5-176 0 0,13 1 60 0 0,0-1 0 0 0,0-1 0 0 0,0-1 0 0 0,0 0 0 0 0,24-7 0 0 0,14-2-73 0 0,-43 11-285 0 0,-11 0-45 0 0,1 1-1 0 0,0-1 1 0 0,0 0-1 0 0,0 0 1 0 0,-1 1-1 0 0,1-1 1 0 0,0 0-1 0 0,0 1 1 0 0,-1-1-1 0 0,1 1 1 0 0,0-1-1 0 0,-1 1 1 0 0,1-1-1 0 0,0 2 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5039 0 0,'0'0'231'0'0,"-1"1"-18"0"0,-19 23 3526 0 0,19-23-2826 0 0,-10 23 3135 0 0,10-20-3847 0 0,0 0-1 0 0,1 0 1 0 0,-1 0-1 0 0,1 0 1 0 0,0 1-1 0 0,1-1 1 0 0,-1 0-1 0 0,1 0 0 0 0,0 0 1 0 0,0 0-1 0 0,0 0 1 0 0,0 0-1 0 0,1 0 1 0 0,-1 0-1 0 0,1 0 1 0 0,0-1-1 0 0,0 1 1 0 0,1-1-1 0 0,-1 1 1 0 0,1-1-1 0 0,3 4 0 0 0,5 5-73 0 0,1 0-1 0 0,1-1 0 0 0,24 17 0 0 0,-19-15-77 0 0,0 0 0 0 0,-1 2 1 0 0,0 0-1 0 0,-2 0 0 0 0,23 29 0 0 0,-33-37-32 0 0,0 0-1 0 0,-1 0 0 0 0,0 0 1 0 0,0 1-1 0 0,-1 0 0 0 0,0 0 1 0 0,0 0-1 0 0,0 0 0 0 0,-1 0 1 0 0,-1 0-1 0 0,1 1 0 0 0,-1-1 1 0 0,-1 0-1 0 0,0 1 0 0 0,0-1 1 0 0,0 1-1 0 0,-4 14 0 0 0,2-14 32 0 0,-1 1 1 0 0,0 0-1 0 0,-1-1 0 0 0,0 0 1 0 0,-1 1-1 0 0,0-2 0 0 0,0 1 1 0 0,0-1-1 0 0,-14 15 0 0 0,-1-2 52 0 0,-1-1 0 0 0,-26 18 0 0 0,-9 9-51 0 0,55-46-51 0 0,-3 3-4 0 0,-1 0 1 0 0,1 1-1 0 0,0-1 0 0 0,1 1 0 0 0,-1-1 0 0 0,1 1 1 0 0,0 0-1 0 0,0 1 0 0 0,-2 6 0 0 0,4-11-183 0 0,-3 7 523 0 0,3-2-3064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2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5063 0 0,'0'0'7034'0'0,"2"1"-6490"0"0,7 1 9 0 0,1 1 1 0 0,0-1 0 0 0,0-1-1 0 0,0 0 1 0 0,10 0-1 0 0,54-5 892 0 0,-40 2-1061 0 0,161-14 678 0 0,1185-23 564 0 0,-1254 39-1514 0 0,235-31 0 0 0,-228 11 227 0 0,-133 20-339 0 0,0 0 0 0 0,1 0 0 0 0,-1 0 0 0 0,0-1 0 0 0,0 1 1 0 0,1 0-1 0 0,-1 0 0 0 0,0 0 0 0 0,0 0 0 0 0,1 0 0 0 0,-1 0 0 0 0,0 0 0 0 0,1 0 0 0 0,-1 0 1 0 0,0 0-1 0 0,0 0 0 0 0,1 1 0 0 0,-1-1 0 0 0,0 0 0 0 0,0 0 0 0 0,1 0 0 0 0,-1 0 0 0 0,0 0 1 0 0,0 0-1 0 0,0 1 0 0 0,1-1 0 0 0,-1 0 0 0 0,0 0 0 0 0,0 0 0 0 0,0 1 0 0 0,0-1 1 0 0,1 0-1 0 0,-1 0 0 0 0,0 0 0 0 0,0 1 0 0 0,0-1 0 0 0,0 0 0 0 0,0 0 0 0 0,0 1 0 0 0,0-1 1 0 0,1 0-1 0 0,-1 0 0 0 0,0 1 0 0 0,0-1 0 0 0,0 0 0 0 0,0 0 0 0 0,0 1 0 0 0,0-1 0 0 0,0 0 1 0 0,0 1-1 0 0,-1-1 0 0 0,1 0 0 0 0,0 0 0 0 0,0 1 0 0 0,0-1 0 0 0,0 0 0 0 0,0 1 1 0 0,-5 8-40 0 0,2-5-214 0 0,0 1-1 0 0,-1-1 1 0 0,1-1 0 0 0,-1 1 0 0 0,0 0 0 0 0,0-1-1 0 0,0 0 1 0 0,-1 0 0 0 0,1 0 0 0 0,-9 4 0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189 182 1839 0 0,'0'1'8861'0'0,"-4"6"-7256"0"0,-45 56 1827 0 0,30-35-2804 0 0,1 0 0 0 0,1 0 0 0 0,2 2 0 0 0,-16 41 0 0 0,27-65-607 0 0,-1-1 32 0 0,5-5-48 0 0,0 0 0 0 0,-1 0 0 0 0,1 1 0 0 0,-1-1 0 0 0,1 0 0 0 0,0 0 0 0 0,-1 0 0 0 0,1 0 0 0 0,-1 0 1 0 0,1 0-1 0 0,-1 0 0 0 0,1 0 0 0 0,-1 0 0 0 0,1 0 0 0 0,0 0 0 0 0,-1-1 0 0 0,1 1 0 0 0,-1 0 0 0 0,1 0 0 0 0,0 0 0 0 0,-1 0 0 0 0,1-1 0 0 0,-1 1 0 0 0,1 0 0 0 0,0 0 0 0 0,-1-1 0 0 0,1 1 0 0 0,-1-1 0 0 0,-7-9 89 0 0,7 7-83 0 0,0 0 0 0 0,0 1 0 0 0,0-1 0 0 0,0 0 0 0 0,1 0 1 0 0,-1 0-1 0 0,1-1 0 0 0,0 1 0 0 0,0 0 0 0 0,0 0 0 0 0,0 0 0 0 0,1 0 0 0 0,-1 0 0 0 0,1 0 0 0 0,0 0 0 0 0,0 0 0 0 0,1-3 0 0 0,4-8 12 0 0,0 1 0 0 0,10-16 1 0 0,-11 19-13 0 0,6-10 0 0 0,2 1 0 0 0,0 0-1 0 0,1 1 1 0 0,1 0 0 0 0,25-23-1 0 0,-13 16-30 0 0,2 0-1 0 0,0 2 0 0 0,2 1 1 0 0,0 2-1 0 0,1 1 1 0 0,40-17-1 0 0,-69 34 21 0 0,-2 1 0 0 0,0 1 0 0 0,0-1 0 0 0,0 1 0 0 0,0-1 0 0 0,-1 1 0 0 0,1-1 0 0 0,0 1 0 0 0,0 0 0 0 0,1-1 0 0 0,-1 1 0 0 0,0 0 0 0 0,0 0 0 0 0,0 0 0 0 0,0 0 0 0 0,0 0 0 0 0,0 0 0 0 0,0 0 0 0 0,1 1 0 0 0,1-1-2 0 0,6 2-33 0 0,4 14 8 0 0,-11-13 32 0 0,0 1 0 0 0,-1 0 0 0 0,1-1 0 0 0,-1 1 0 0 0,1 0 0 0 0,-1 0 0 0 0,-1 0 0 0 0,1 0 0 0 0,0 0 0 0 0,-1 0 0 0 0,0 1 0 0 0,0-1 0 0 0,0 0 0 0 0,-1 0 0 0 0,1 0 0 0 0,-2 5 0 0 0,-2 7 51 0 0,-1-1 1 0 0,-13 29-1 0 0,2-7 26 0 0,5-7 197 0 0,-18 53 453 0 0,27-73-654 0 0,0-1 1 0 0,0 1-1 0 0,1-1 1 0 0,0 1-1 0 0,1 0 1 0 0,1 18-1 0 0,-1-24-57 0 0,5 9 88 0 0,-5-12-106 0 0,0-1 0 0 0,1 0 1 0 0,-1 1-1 0 0,1-1 1 0 0,-1 0-1 0 0,0 1 1 0 0,1-1-1 0 0,-1 0 1 0 0,1 0-1 0 0,-1 1 1 0 0,1-1-1 0 0,-1 0 1 0 0,1 0-1 0 0,-1 0 1 0 0,0 0-1 0 0,1 0 1 0 0,-1 0-1 0 0,1 1 1 0 0,1-1 0 0 0,-1 0-5 0 0,0 1-1 0 0,-1-1 0 0 0,1 0 1 0 0,0 1-1 0 0,0-1 1 0 0,0 0-1 0 0,-1 0 1 0 0,1 1-1 0 0,0-1 1 0 0,0 0-1 0 0,0 0 0 0 0,0 0 1 0 0,-1 0-1 0 0,1 0 1 0 0,0 0-1 0 0,0-1 1 0 0,0 1-1 0 0,0 0 0 0 0,-1 0 1 0 0,1-1-1 0 0,0 1 1 0 0,0 0-1 0 0,0-1 1 0 0,-1 1-1 0 0,1 0 1 0 0,0-1-1 0 0,-1 1 0 0 0,2-2 1 0 0,1 0-131 0 0,13-12-2076 0 0,-9 5 849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2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6911 0 0,'0'0'4168'0'0,"3"-7"-3292"0"0,0-1-661 0 0,1 0 0 0 0,0 0 0 0 0,0 0 0 0 0,1 1 0 0 0,0 0 0 0 0,0 0 0 0 0,1 0 0 0 0,12-11 0 0 0,6-4 184 0 0,28-18 1 0 0,-35 28-275 0 0,-4 2 39 0 0,1 1 0 0 0,0 1 0 0 0,0 0 0 0 0,1 1 0 0 0,30-9 0 0 0,-42 15-56 0 0,-1 0 0 0 0,1 1 0 0 0,0-1 0 0 0,-1 1 0 0 0,1-1 1 0 0,0 1-1 0 0,-1 0 0 0 0,1 0 0 0 0,0 0 0 0 0,-1 1 0 0 0,1-1 0 0 0,-1 1 0 0 0,1-1 0 0 0,0 1 1 0 0,-1 0-1 0 0,1 0 0 0 0,-1 0 0 0 0,0 0 0 0 0,1 1 0 0 0,-1-1 0 0 0,3 3 0 0 0,-1 0 64 0 0,0 0 0 0 0,0 0 0 0 0,-1 0 0 0 0,0 1 0 0 0,0-1 0 0 0,0 1 0 0 0,-1 0-1 0 0,0 0 1 0 0,3 8 0 0 0,1 3 65 0 0,1 4 10 0 0,13 25 0 0 0,-19-44-243 0 0,-1 0 0 0 0,1 0 0 0 0,-1 0 0 0 0,1-1 0 0 0,-1 1 0 0 0,1 0 0 0 0,0 0 0 0 0,-1 0 0 0 0,1 0 0 0 0,0-1 0 0 0,0 1 0 0 0,-1 0 0 0 0,1-1 0 0 0,0 1 0 0 0,0 0 0 0 0,0-1 0 0 0,0 1 0 0 0,0-1 0 0 0,0 0 0 0 0,0 1 0 0 0,0-1 0 0 0,0 0 0 0 0,0 1 0 0 0,0-1 0 0 0,0 0 1 0 0,2 0-1 0 0,0 0 4 0 0,6 1 5 0 0,-1 0 1 0 0,1-1-1 0 0,-1 0 0 0 0,1-1 0 0 0,-1 0 1 0 0,1 0-1 0 0,-1-1 0 0 0,1 0 0 0 0,11-4 1 0 0,26-6 43 0 0,-36 11-47 0 0,-1 2-10 0 0,-8-1-5 0 0,1 0 0 0 0,0 1-1 0 0,0-1 1 0 0,-1 0 0 0 0,1 1-1 0 0,0-1 1 0 0,0 1 0 0 0,-1-1-1 0 0,1 1 1 0 0,2 2 0 0 0,14 7-1 0 0,-12-7-41 0 0,1-1 0 0 0,-1 0-1 0 0,1 0 1 0 0,-1 0 0 0 0,1-1 0 0 0,0 0 0 0 0,-1 0-1 0 0,1-1 1 0 0,0 1 0 0 0,0-2 0 0 0,-1 1-1 0 0,1-1 1 0 0,10-2 0 0 0,2-2-968 0 0,-1 0-1 0 0,0-2 1 0 0,23-10 0 0 0,-11 1-575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2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5527 0 0,'1'-1'7428'0'0,"10"-4"-6825"0"0,0-1 0 0 0,1 2-1 0 0,-1-1 1 0 0,1 2-1 0 0,14-4 1 0 0,64-6 257 0 0,265-11-1012 0 0,-326 22-1482 0 0,-17 1 12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8751 0 0,'0'0'674'0'0,"5"-18"1955"0"0,-1 14-2152 0 0,0 1 0 0 0,1-1 0 0 0,0 1 0 0 0,0 0 0 0 0,0 0 0 0 0,0 0 0 0 0,0 0 0 0 0,11-2 1 0 0,3-1 76 0 0,25-2 1 0 0,-39 7-413 0 0,12-1 116 0 0,0 1-1 0 0,1 1 1 0 0,27 3-1 0 0,-11 0-32 0 0,234 6-40 0 0,-186 0-1885 0 0,-62-8 768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3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354 112 8143 0 0,'-8'3'742'0'0,"-29"12"518"0"0,-53 30 0 0 0,67-31-1126 0 0,0 1 1 0 0,1 1 0 0 0,0 1 0 0 0,-26 27 0 0 0,39-36 31 0 0,1 1 0 0 0,1 0 0 0 0,0 1 0 0 0,0 0 1 0 0,1 0-1 0 0,0 0 0 0 0,0 1 0 0 0,1 0 0 0 0,1 0 1 0 0,0 0-1 0 0,0 1 0 0 0,-2 17 0 0 0,5-24-51 0 0,1 0 0 0 0,0 1-1 0 0,-1-1 1 0 0,2 0-1 0 0,-1 0 1 0 0,1 0 0 0 0,0 1-1 0 0,0-1 1 0 0,0 0 0 0 0,1 0-1 0 0,-1-1 1 0 0,1 1-1 0 0,1 0 1 0 0,2 5 0 0 0,-1-4 41 0 0,0-1 0 0 0,0 0 0 0 0,1 0 0 0 0,0 0 1 0 0,-1-1-1 0 0,2 1 0 0 0,-1-1 0 0 0,0 0 0 0 0,12 5 0 0 0,-3-2 101 0 0,0-2 0 0 0,0 1 0 0 0,0-2 0 0 0,1 0 0 0 0,-1-1-1 0 0,1 0 1 0 0,0-1 0 0 0,0-1 0 0 0,18 0 0 0 0,-4-2-45 0 0,1-1 0 0 0,-1-2 0 0 0,0-1 0 0 0,42-12 0 0 0,-54 12-193 0 0,-1-1 0 0 0,-1-1 0 0 0,1 0 0 0 0,-1-1 1 0 0,0-1-1 0 0,-1-1 0 0 0,0 0 0 0 0,0 0 0 0 0,13-15 1 0 0,-16 13-46 0 0,0 0 1 0 0,-1-1 0 0 0,-1 0 0 0 0,0 0 0 0 0,0-1 0 0 0,-2-1-1 0 0,0 1 1 0 0,0-1 0 0 0,-1 0 0 0 0,-1-1 0 0 0,-1 0 0 0 0,3-17-1 0 0,-5 23-23 0 0,-1-1-1 0 0,0 0 1 0 0,0 0-1 0 0,-1 0 0 0 0,-1 0 1 0 0,0 0-1 0 0,0 1 1 0 0,-1-1-1 0 0,-1 0 1 0 0,0 1-1 0 0,0-1 0 0 0,-1 1 1 0 0,0 0-1 0 0,-1 0 1 0 0,0 1-1 0 0,0-1 0 0 0,-1 1 1 0 0,-13-16-1 0 0,12 19-7 0 0,0 0-1 0 0,0 0 1 0 0,0 1-1 0 0,-1 0 1 0 0,0 0-1 0 0,0 1 1 0 0,0-1-1 0 0,0 2 1 0 0,-1-1-1 0 0,0 1 1 0 0,0 1-1 0 0,1 0 1 0 0,-1 0-1 0 0,-1 0 1 0 0,1 1-1 0 0,0 1 0 0 0,-12 0 1 0 0,13 0 35 0 0,1 0 1 0 0,-1 1-1 0 0,1 0 0 0 0,-1 0 0 0 0,1 1 1 0 0,-1 0-1 0 0,1 0 0 0 0,0 1 0 0 0,0 0 1 0 0,0 0-1 0 0,1 1 0 0 0,-1 0 0 0 0,1 0 1 0 0,-1 0-1 0 0,1 1 0 0 0,1 0 1 0 0,-1 0-1 0 0,1 0 0 0 0,0 1 0 0 0,0 0 1 0 0,-5 7-1 0 0,7-8-229 0 0,0 1 1 0 0,1-1-1 0 0,-1 0 1 0 0,1 1 0 0 0,0 0-1 0 0,1-1 1 0 0,-1 1-1 0 0,1 0 1 0 0,0 0-1 0 0,1 0 1 0 0,-1 0-1 0 0,1 0 1 0 0,1 0-1 0 0,-1 0 1 0 0,1 0-1 0 0,0 0 1 0 0,0 0 0 0 0,0-1-1 0 0,4 9 1 0 0,7 6-1428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3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9215 0 0,'0'0'1174'0'0,"10"-4"3166"0"0,-2 1-2875 0 0,-8 3-1336 0 0,0 0 1 0 0,0 0 0 0 0,1 0-1 0 0,-1-1 1 0 0,0 1 0 0 0,0 0-1 0 0,1 0 1 0 0,-1 0 0 0 0,0 0-1 0 0,0 0 1 0 0,0 0 0 0 0,1 0-1 0 0,-1 0 1 0 0,0 0-1 0 0,0 0 1 0 0,1 0 0 0 0,-1 0-1 0 0,0 0 1 0 0,0 0 0 0 0,0 1-1 0 0,1-1 1 0 0,-1 0 0 0 0,0 0-1 0 0,0 0 1 0 0,0 0 0 0 0,1 0-1 0 0,-1 0 1 0 0,0 0-1 0 0,0 1 1 0 0,0-1 0 0 0,1 0-1 0 0,-1 0 1 0 0,0 0 0 0 0,0 0-1 0 0,0 1 1 0 0,0-1 0 0 0,0 0-1 0 0,0 0 1 0 0,0 0 0 0 0,1 1-1 0 0,-1-1 1 0 0,0 0-1 0 0,0 0 1 0 0,0 1 0 0 0,0-1-1 0 0,0 0 1 0 0,0 0 0 0 0,0 0-1 0 0,0 1 1 0 0,0-1 0 0 0,0 0-1 0 0,0 0 1 0 0,0 1 0 0 0,0-1-1 0 0,0 0 1 0 0,0 0 0 0 0,-1 0-1 0 0,1 1 1 0 0,0-1-1 0 0,-12 35-77 0 0,11-33-124 0 0,1 0-9 0 0,0 2 405 0 0,1 0-1521 0 0,13 1-9642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313 157 5063 0 0,'-2'1'390'0'0,"-44"23"6634"0"0,49-23-6901 0 0,0 0 0 0 0,0 0 1 0 0,0-1-1 0 0,0 1 0 0 0,0-1 1 0 0,0 1-1 0 0,1-1 0 0 0,-1 0 1 0 0,0 0-1 0 0,5-1 0 0 0,31-7 211 0 0,318-112 2313 0 0,-288 93-1786 0 0,-49 20-582 0 0,-1 1 0 0 0,1 0-1 0 0,0 2 1 0 0,27-3 0 0 0,-38 7-239 0 0,-8 0-45 0 0,-1 1 1 0 0,0-1 0 0 0,0 1 0 0 0,0-1 0 0 0,1 1 0 0 0,-1-1 0 0 0,0 1 0 0 0,0 0 0 0 0,0-1 0 0 0,0 1 0 0 0,0-1 0 0 0,0 1 0 0 0,0 0-1 0 0,0-1 1 0 0,0 1 0 0 0,0-1 0 0 0,-1 1 0 0 0,1 0 0 0 0,0-1 3 0 0,-1 4-41 0 0,0 0 1 0 0,-1 0-1 0 0,0 0 1 0 0,0 0 0 0 0,0-1-1 0 0,0 1 1 0 0,0-1-1 0 0,-1 1 1 0 0,-4 4-1 0 0,-31 28-323 0 0,23-22 169 0 0,0 0 34 0 0,-278 249-932 0 0,254-233 969 0 0,-2-1 1 0 0,-1-3-1 0 0,-47 23 0 0 0,-13 8-23 0 0,57-31 147 0 0,16-10 5 0 0,0 1-1 0 0,1 2 1 0 0,-47 40 0 0 0,74-58 598 0 0,23 0 232 0 0,32 6 1 0 0,-30-3-649 0 0,-13-3-145 0 0,259 31 229 0 0,-247-31-257 0 0,0 0 1 0 0,0-2 0 0 0,0 0 0 0 0,0-2-1 0 0,34-7 1 0 0,23-12-21 0 0,87-19 49 0 0,-166 40-207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11575 0 0,'0'2'530'0'0,"-12"59"41"0"0,7-40 658 0 0,0 0-1 0 0,-1 40 1 0 0,5-54-1009 0 0,2-1 1 0 0,-1 1-1 0 0,1 0 0 0 0,0 0 1 0 0,0-1-1 0 0,1 1 1 0 0,-1-1-1 0 0,2 1 0 0 0,-1-1 1 0 0,1 1-1 0 0,0-1 0 0 0,0 0 1 0 0,6 7-1 0 0,-6-9-166 0 0,1-1 0 0 0,-1 1-1 0 0,1-1 1 0 0,0 0-1 0 0,0 0 1 0 0,0 0 0 0 0,1 0-1 0 0,-1-1 1 0 0,1 0 0 0 0,0 0-1 0 0,-1 0 1 0 0,1 0 0 0 0,0-1-1 0 0,0 0 1 0 0,0 0 0 0 0,0 0-1 0 0,0 0 1 0 0,10-1 0 0 0,0 0-663 0 0,-1-1 1 0 0,1 0-1 0 0,0-2 0 0 0,-1 1 1 0 0,19-7-1 0 0,-8 0-5583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12815 0 0,'1'-1'3406'0'0,"4"-2"-3021"0"0,-1 1 1 0 0,0-1-1 0 0,0 1 1 0 0,1 0-1 0 0,0 0 1 0 0,-1 1 0 0 0,1 0-1 0 0,6-2 1 0 0,45-3 548 0 0,-18 3-320 0 0,234-40 1569 0 0,129-23-1437 0 0,-393 65-1294 0 0,0 0 0 0 0,0 1 0 0 0,0 0 1 0 0,0 0-1 0 0,16 3 0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 4143 0 0,'0'0'191'0'0,"1"0"-11"0"0,6-1 4664 0 0,-9 4-3961 0 0,1 1 0 0 0,-1-1 1 0 0,1 0-1 0 0,-1 0 0 0 0,-5 6 0 0 0,-15 14 891 0 0,-33 16-2264 0 0,36-26 1028 0 0,-90 68-36 0 0,2 0-129 0 0,83-66-382 0 0,0 0-1 0 0,-46 20 1 0 0,-71 15-675 0 0,114-42 525 0 0,-1-1 1 0 0,0-2-1 0 0,-35 2 0 0 0,56-7 161 0 0,0 0-1 0 0,0 0 0 0 0,1-1 1 0 0,-1 1-1 0 0,0-2 0 0 0,0 1 1 0 0,0-1-1 0 0,-8-3 0 0 0,13 4 0 0 0,1 1 0 0 0,0-1 0 0 0,-1 0 0 0 0,1 1-1 0 0,0-1 1 0 0,-1 0 0 0 0,1 0 0 0 0,0 0 0 0 0,0 0 0 0 0,0 0-1 0 0,0 0 1 0 0,0 0 0 0 0,0 0 0 0 0,0-1 0 0 0,0 1 0 0 0,0 0-1 0 0,0-1 1 0 0,1 1 0 0 0,-1 0 0 0 0,1-1 0 0 0,-1 1 0 0 0,1-1 0 0 0,-1 1-1 0 0,1-1 1 0 0,0 1 0 0 0,0-1 0 0 0,-1 1 0 0 0,1-1 0 0 0,1 1-1 0 0,-1-1 1 0 0,0 1 0 0 0,0-1 0 0 0,0 1 0 0 0,1-1 0 0 0,-1 1-1 0 0,1-1 1 0 0,-1 1 0 0 0,1-1 0 0 0,0 1 0 0 0,-1 0 0 0 0,1-1-1 0 0,2-1 1 0 0,0-2 20 0 0,0 0 0 0 0,1 0-1 0 0,0 1 1 0 0,0-1 0 0 0,0 1-1 0 0,1 0 1 0 0,7-5 0 0 0,37-22 300 0 0,-41 27-270 0 0,2-2 70 0 0,0 1 1 0 0,1 1-1 0 0,-1 0 1 0 0,1 0 0 0 0,0 1-1 0 0,0 0 1 0 0,1 1-1 0 0,-1 0 1 0 0,0 1 0 0 0,1 0-1 0 0,-1 1 1 0 0,1 0 0 0 0,-1 1-1 0 0,1 1 1 0 0,-1-1-1 0 0,0 2 1 0 0,0-1 0 0 0,0 2-1 0 0,0-1 1 0 0,0 2-1 0 0,-1-1 1 0 0,1 1 0 0 0,18 13-1 0 0,-12-4 83 0 0,27 30 1 0 0,-34-33-118 0 0,0 0 0 0 0,1-1 0 0 0,0 0 0 0 0,0-1 1 0 0,1 0-1 0 0,23 12 0 0 0,-31-19-71 0 0,1-1 0 0 0,-1 0 0 0 0,0 0-1 0 0,0 0 1 0 0,1-1 0 0 0,-1 1 0 0 0,0-1 0 0 0,6 0 0 0 0,37-5 101 0 0,-38 3-92 0 0,153-14-1882 0 0,-150 14 266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 4607 0 0,'0'0'354'0'0,"-1"0"-233"0"0,-1 0 722 0 0,0 1-1 0 0,0-2 1 0 0,0 1-1 0 0,0 0 0 0 0,1 0 1 0 0,-1 0-1 0 0,0-1 1 0 0,0 1-1 0 0,0-1 1 0 0,1 0-1 0 0,-5-5 4231 0 0,6 6-4962 0 0,8-4 545 0 0,121-11 138 0 0,-102 11-767 0 0,153-23 186 0 0,-165 25-861 0 0,-1 1 0 0 0,0 1 0 0 0,25 3 0 0 0,-26 0-744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6447 0 0,'1'1'9066'0'0,"7"1"-8547"0"0,-1-1 0 0 0,1 1 0 0 0,0-1 1 0 0,-1-1-1 0 0,1 1 0 0 0,9-2 1 0 0,51-6 474 0 0,-46 3-626 0 0,51-7 410 0 0,-43 5-478 0 0,0 1 0 0 0,0 2-1 0 0,43 1 1 0 0,-66 2-412 0 0,0 1 0 0 0,0 1 0 0 0,7 2-1 0 0,7 1-2488 0 0,-9-3 691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7831 0 0,'0'0'356'0'0,"1"-10"8508"0"0,12 4-6388 0 0,-11 6-1854 0 0,22-8-167 0 0,0 2 0 0 0,1 1 0 0 0,34-3 0 0 0,11-2-225 0 0,-22 0-115 0 0,45-7-11 0 0,-22 1-1912 0 0,-54 12 757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16415 0 0,'0'0'752'0'0,"-2"0"-20"0"0,-1-1-653 0 0,-1 1 0 0 0,1 0-1 0 0,-1 1 1 0 0,1-1 0 0 0,-1 1 0 0 0,-6 1-1 0 0,8-1-20 0 0,1 0 0 0 0,-1 1 1 0 0,0-1-1 0 0,1 0 0 0 0,-1 1 0 0 0,1-1 0 0 0,-1 1 0 0 0,1-1 0 0 0,-2 4 0 0 0,-2 2-32 0 0,0 0 0 0 0,1 1 0 0 0,0-1 0 0 0,1 1-1 0 0,0 0 1 0 0,-5 16 0 0 0,-6 52 67 0 0,7-35-79 0 0,-1 2 1 0 0,-3 0 0 0 0,-23 63-1 0 0,26-87-9 0 0,0-2 0 0 0,-2 1 0 0 0,1-1 0 0 0,-2-1 0 0 0,0 0 0 0 0,-1 0-1 0 0,-1-1 1 0 0,-15 14 0 0 0,0-3-47 0 0,0-2-1 0 0,-2-1 0 0 0,-41 25 1 0 0,70-47-172 0 0,3-5-919 0 0,1 0 519 0 0,0 0 1 0 0,0 0-1 0 0,5-5 1 0 0,2-2-376 0 0,6-7-355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98 292 5063 0 0,'-2'1'232'0'0,"-2"1"-265"0"0,1 1-1 0 0,-1 0 1 0 0,1-1-1 0 0,0 1 1 0 0,-4 5 0 0 0,-1 2 2464 0 0,-12 21 1 0 0,-4 6 6367 0 0,21-40-8635 0 0,2 2-129 0 0,0 0 0 0 0,0 0 0 0 0,0 1 0 0 0,0-1 0 0 0,0 0 0 0 0,0-1 0 0 0,0 1 0 0 0,1 0 0 0 0,-1 0 0 0 0,1 0 0 0 0,-1 0 1 0 0,0 0-1 0 0,1-1 0 0 0,0 1 0 0 0,-1 0 0 0 0,1 0 0 0 0,0-1 0 0 0,0 1 0 0 0,-1 0 0 0 0,1-1 0 0 0,0 1 0 0 0,1-2 0 0 0,-1-11 129 0 0,1 0 0 0 0,1 1 0 0 0,0-1-1 0 0,1 0 1 0 0,0 1 0 0 0,1-1 0 0 0,1 1 0 0 0,0 0 0 0 0,1 0-1 0 0,0 1 1 0 0,14-20 0 0 0,-10 18-116 0 0,0 1 0 0 0,1 0 1 0 0,0 1-1 0 0,1 0 0 0 0,1 1 0 0 0,0 0 1 0 0,1 1-1 0 0,-1 1 0 0 0,22-12 0 0 0,-15 11-50 0 0,1 1 0 0 0,0 1 0 0 0,0 1 0 0 0,30-6 0 0 0,-36 10-13 0 0,1 0-1 0 0,-1 2 1 0 0,1 0 0 0 0,0 1-1 0 0,-1 0 1 0 0,1 1-1 0 0,16 4 1 0 0,-26-4 18 0 0,1 1 0 0 0,-1 0 0 0 0,0 0 0 0 0,0 1 0 0 0,0-1 0 0 0,0 1 0 0 0,0 1 0 0 0,-1-1 0 0 0,1 1 0 0 0,-1 0 0 0 0,0 0 1 0 0,0 1-1 0 0,0-1 0 0 0,-1 1 0 0 0,1 0 0 0 0,-1 0 0 0 0,-1 1 0 0 0,1-1 0 0 0,-1 1 0 0 0,0 0 0 0 0,0 0 0 0 0,0 0 0 0 0,2 9 0 0 0,-3-8 57 0 0,-1 1 1 0 0,1-1-1 0 0,-1 1 0 0 0,0-1 0 0 0,-1 1 1 0 0,0-1-1 0 0,0 1 0 0 0,-1-1 0 0 0,0 1 1 0 0,0-1-1 0 0,-1 1 0 0 0,0-1 0 0 0,0 0 1 0 0,-1 1-1 0 0,0-1 0 0 0,0-1 0 0 0,0 1 1 0 0,-1 0-1 0 0,0-1 0 0 0,-6 8 0 0 0,-3 0 29 0 0,0 0 0 0 0,-1-1 0 0 0,0-1 0 0 0,-1 0 0 0 0,-17 10 0 0 0,-6 0 0 0 0,-42 20 0 0 0,48-28-84 0 0,0 0-1 0 0,-1-2 0 0 0,-1-2 1 0 0,-69 13-1 0 0,91-22-115 0 0,1 0-1 0 0,-21-1 1 0 0,27 0-30 0 0,1-1-1 0 0,0 1 0 0 0,0-1 1 0 0,0 0-1 0 0,0 0 0 0 0,0-1 1 0 0,0 1-1 0 0,0-1 0 0 0,0 1 1 0 0,-5-5-1 0 0,8 5 40 0 0,1 1 0 0 0,-1-1 0 0 0,1 1 0 0 0,-1-1 0 0 0,1 1 0 0 0,0-1 1 0 0,-1 0-1 0 0,1 1 0 0 0,0-1 0 0 0,-1 0 0 0 0,1 1 0 0 0,0-1 0 0 0,0 0 0 0 0,0 1 0 0 0,-1-1 0 0 0,1 0 0 0 0,0 0 1 0 0,0 1-1 0 0,0-1 0 0 0,0 0 0 0 0,0 0 0 0 0,1 1 0 0 0,-1-1 0 0 0,0-1 0 0 0,7-14-6225 0 0,1 6 555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29 204 5527 0 0,'-2'1'423'0'0,"-24"13"8168"0"0,43-23-7077 0 0,19-8 1760 0 0,-35 17-2652 0 0,1-1-542 0 0,0 0 0 0 0,-1 0 0 0 0,0 1 0 0 0,1-1 0 0 0,-1 0 0 0 0,1-1 1 0 0,-1 1-1 0 0,0 0 0 0 0,2-2 0 0 0,-2 2 31 0 0,48-38 1321 0 0,-15 13-993 0 0,49-27-1 0 0,-50 33-368 0 0,-21 13-60 0 0,0 0 1 0 0,1 0 0 0 0,0 1-1 0 0,23-7 1 0 0,-35 13-12 0 0,-1 0 0 0 0,0-1 0 0 0,1 1 0 0 0,-1 0 1 0 0,0 0-1 0 0,1 0 0 0 0,-1 0 0 0 0,0-1 0 0 0,1 1 0 0 0,-1 0 0 0 0,0 0 0 0 0,1 0 0 0 0,-1 0 0 0 0,0 0 0 0 0,1 0 0 0 0,-1 0 1 0 0,0 0-1 0 0,1 0 0 0 0,-1 0 0 0 0,0 0 0 0 0,1 0 0 0 0,-1 1 0 0 0,1-1 0 0 0,-1 0 0 0 0,0 0 0 0 0,1 0 0 0 0,-1 0 0 0 0,0 0 0 0 0,0 1 1 0 0,1-1-1 0 0,-1 0 0 0 0,0 0 0 0 0,1 1 0 0 0,-1-1 0 0 0,0 0 0 0 0,0 0 0 0 0,0 1 0 0 0,1-1 0 0 0,-1 0 0 0 0,0 1 0 0 0,0-1 1 0 0,0 0-1 0 0,0 1 0 0 0,1-1 0 0 0,-1 0 0 0 0,0 1 0 0 0,0-1 0 0 0,0 0 0 0 0,0 1 0 0 0,0 0-6 0 0,2 7 1 0 0,0 0 1 0 0,0 1-1 0 0,-1-1 1 0 0,0 1-1 0 0,-1-1 1 0 0,0 1-1 0 0,-2 13 1 0 0,1 16 34 0 0,2-31-16 0 0,-1 1-1 0 0,1-1 1 0 0,0 0-1 0 0,1 0 1 0 0,0 0-1 0 0,0 1 1 0 0,5 11 0 0 0,-5-17-6 0 0,-1 1 1 0 0,1 0-1 0 0,0-1 1 0 0,-1 1 0 0 0,1-1-1 0 0,0 0 1 0 0,1 1-1 0 0,-1-1 1 0 0,0 0 0 0 0,1 0-1 0 0,-1-1 1 0 0,1 1 0 0 0,-1 0-1 0 0,1-1 1 0 0,0 0-1 0 0,0 1 1 0 0,-1-1 0 0 0,1 0-1 0 0,0 0 1 0 0,0-1 0 0 0,4 1-1 0 0,7 0 25 0 0,0 0 0 0 0,0-2 0 0 0,0 0 0 0 0,0 0 0 0 0,0-1 0 0 0,0-1 0 0 0,0 0 0 0 0,-1-1 0 0 0,1-1 0 0 0,12-5 0 0 0,1-3-112 0 0,-1-1-1 0 0,0-1 1 0 0,40-31 0 0 0,-53 35-276 0 0,-9 8-268 0 0,0-1 1 0 0,0 1-1 0 0,0 0 0 0 0,1 0 0 0 0,5-2 0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5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3679 0 0,'0'0'3432'0'0,"4"-11"-817"0"0,-4 10-2240 0 0,1 0 1 0 0,-1 0-1 0 0,1 0 0 0 0,-1 1 0 0 0,1-1 1 0 0,-1 0-1 0 0,1 1 0 0 0,-1-1 0 0 0,1 0 1 0 0,0 1-1 0 0,-1-1 0 0 0,1 1 0 0 0,0-1 1 0 0,1 0-1 0 0,16-6 1688 0 0,25 0-2304 0 0,-28 5 817 0 0,96-10-291 0 0,-31 4-76 0 0,-4 1-33 0 0,141 4 0 0 0,-146 6-144 0 0,133-12 0 0 0,17-15 32 0 0,-179 19-82 0 0,-1 2-1 0 0,1 2 0 0 0,-1 2 1 0 0,1 1-1 0 0,79 16 0 0 0,-98-13-47 0 0,-1 0 0 0 0,2-1-1 0 0,-1-1 1 0 0,0-2 0 0 0,1 0 0 0 0,30-3-1 0 0,-2-5 253 0 0,0 3-1 0 0,1 3 1 0 0,-1 1 0 0 0,64 10-1 0 0,-51-3-185 0 0,86-1 0 0 0,-60-9-9 0 0,35 0 274 0 0,-84 5-123 0 0,103 2 468 0 0,-46-2-246 0 0,-70 0-312 0 0,-17-2-4 0 0,158 1 166 0 0,-109-8-195 0 0,-35 4 64 0 0,-1 0 0 0 0,1 2 0 0 0,33 2 1 0 0,71 12 118 0 0,-122-12-202 0 0,26-2 0 0 0,171-14 992 0 0,-185 14-883 0 0,0 1 0 0 0,0 0-1 0 0,34 6 1 0 0,-27-3-101 0 0,-13-1 34 0 0,0-3-31 0 0,0 2 5 0 0,-6-1 65 0 0,7 1-35 0 0,18-2 483 0 0,-31 1-608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0 968 919 0 0,'0'0'6504'0'0,"2"-6"-5646"0"0,9-25 660 0 0,-10 30-876 0 0,-1 1-574 0 0,1-1 0 0 0,-1 1 0 0 0,0 0 0 0 0,1-1 0 0 0,-1 1 1 0 0,0-1-1 0 0,1 1 0 0 0,-1-1 0 0 0,0 1 0 0 0,1-1 0 0 0,-1 1 1 0 0,0-1-1 0 0,0 1 0 0 0,0-1 0 0 0,1 1 0 0 0,-1-1 0 0 0,0 1 0 0 0,0-1 1 0 0,0 1-1 0 0,0-1 0 0 0,0 0 0 0 0,0 1 0 0 0,0-2 0 0 0,2-6 2385 0 0,-2 8-2435 0 0,0 0 0 0 0,0 0 1 0 0,0 0-1 0 0,1 0 0 0 0,-1 0 0 0 0,0 0 0 0 0,0 0 0 0 0,0 0 0 0 0,1 0 0 0 0,-1 0 0 0 0,0 0 0 0 0,0 0 0 0 0,0 0 0 0 0,0 0 0 0 0,1 1 0 0 0,-1-1 0 0 0,0 0 0 0 0,0 0 0 0 0,0 0 0 0 0,0 0 0 0 0,1 0 0 0 0,-1 0 0 0 0,0 0 0 0 0,0 1 1 0 0,0-1-1 0 0,0 0 0 0 0,0 0 0 0 0,0 0 0 0 0,1 0 0 0 0,-1 0 0 0 0,0 1 0 0 0,0-1 0 0 0,0 0 0 0 0,0 0 0 0 0,0 0 0 0 0,0 0 0 0 0,0 1 0 0 0,0-1 0 0 0,0 0 0 0 0,0 0 0 0 0,0 1 0 0 0,2 1 57 0 0,19 21 66 0 0,-5-2-53 0 0,-11-16-5 0 0,-3-1-52 0 0,4 17 69 0 0,3 3 37 0 0,17 56 155 0 0,-23-65-258 0 0,-1-1-1 0 0,0 1 1 0 0,-1 0-1 0 0,-1 0 1 0 0,-3 23 0 0 0,2 25 53 0 0,2-45-75 0 0,0 8 24 0 0,1-1 0 0 0,1 0 0 0 0,13 48 0 0 0,-3 6 20 0 0,-9-56-48 0 0,-3-3-8 0 0,1 0 0 0 0,-2-1 0 0 0,-4 31 0 0 0,3-25 0 0 0,0-15 9 0 0,0 1 1 0 0,1 0-1 0 0,0 0 0 0 0,1 0 0 0 0,3 16 0 0 0,1 4 0 0 0,-1-8 21 0 0,-2-15-25 0 0,0 0-1 0 0,-1 0 0 0 0,0 0 0 0 0,-1 1 1 0 0,0-1-1 0 0,0 0 0 0 0,-3 17 0 0 0,-10 29 60 0 0,13-32 2 0 0,0 6 220 0 0,5-4 1728 0 0,-5-26-1893 0 0,15-28-52 0 0,-1 0 1 0 0,-2-2-1 0 0,16-62 0 0 0,-16 52-133 0 0,10-44-98 0 0,12-108 0 0 0,-27 147 162 0 0,2 2 0 0 0,2-1 0 0 0,34-86 0 0 0,-27 83 0 0 0,-1 0 0 0 0,10-54 0 0 0,21-66-64 0 0,-22 98-42 0 0,9-29-89 0 0,18-110-208 0 0,-42 163 412 0 0,-3 12-34 0 0,1 1 1 0 0,16-39 0 0 0,-19 58-5 0 0,-1-1 1 0 0,0 1-1 0 0,-2-1 0 0 0,3-20 0 0 0,-7 22-94 0 0,1 11 115 0 0,0 0-1 0 0,-1 0 1 0 0,1 0-1 0 0,0 1 1 0 0,1-1-1 0 0,-1 0 1 0 0,1 0-1 0 0,-1 0 1 0 0,2-4-1 0 0,8-36-1 0 0,-10 42 7 0 0,0 0 0 0 0,0 0 1 0 0,0 0-1 0 0,1 0 1 0 0,-1 0-1 0 0,0 0 1 0 0,1 0-1 0 0,-1 0 0 0 0,1 0 1 0 0,-1 0-1 0 0,1 0 1 0 0,-1 1-1 0 0,1-1 1 0 0,0-1-1 0 0,8-11-12 0 0,-7 11 18 0 0,9-23-19 0 0,-11 24-48 0 0,0-2 56 0 0,0 1 1 0 0,1 0 0 0 0,-1 0-1 0 0,0 0 1 0 0,1 0-1 0 0,0-1 1 0 0,-1 1 0 0 0,2-2-1 0 0,1-4 8 0 0,-1-1 0 0 0,0 1 0 0 0,-1 2 0 0 0,6 9 0 0 0,0 3 0 0 0,-3 0 34 0 0,1-2 0 0 0,1 1 0 0 0,10 8-1 0 0,19 12 48 0 0,-8-13-81 0 0,-21-9 2 0 0,-5-2 2 0 0,1 0-1 0 0,0 0 1 0 0,-1-1 0 0 0,1 1-1 0 0,0-1 1 0 0,-1 1 0 0 0,1-1-1 0 0,0 0 1 0 0,0 1 0 0 0,0-1-1 0 0,-1 0 1 0 0,1 0 0 0 0,3-1 0 0 0,84 7 4 0 0,-57-3 20 0 0,48-1 0 0 0,162-5 318 0 0,-103 19-346 0 0,-128-14 0 0 0,1-1 0 0 0,0 0 0 0 0,0-1 0 0 0,0 0 0 0 0,15-2 0 0 0,27-9 0 0 0,-37 7 0 0 0,0 1 0 0 0,0 0 0 0 0,19 0 0 0 0,85 9 0 0 0,-84-3 0 0 0,1 0 0 0 0,22 2 0 0 0,-37-6 0 0 0,0 0 0 0 0,-1-2 0 0 0,26-5 0 0 0,-31 5 0 0 0,1 1 0 0 0,28 0 0 0 0,-6 1 0 0 0,-33 1 0 0 0,0 0 0 0 0,-1 0 0 0 0,1 1 0 0 0,9 3 0 0 0,-10-3 0 0 0,0 0 0 0 0,1 0 0 0 0,-1 0 0 0 0,11 0 0 0 0,64-6 0 0 0,-24 2 0 0 0,0 4 0 0 0,67 8 0 0 0,-38-2 0 0 0,31-8 0 0 0,-6 0 0 0 0,-54 6 25 0 0,18 1 14 0 0,-58-5-10 0 0,26 4-1 0 0,-26-2 28 0 0,27 1 1 0 0,44-5 356 0 0,61 0-44 0 0,-113 4-335 0 0,40 9 0 0 0,-45-6-35 0 0,-1-2-1 0 0,35 1 1 0 0,82-8 64 0 0,-51 0 50 0 0,145 14-1 0 0,-195-7-103 0 0,-18-1 13 0 0,34 7 1 0 0,-43-8-21 0 0,0 0 0 0 0,0 0 0 0 0,0-2 0 0 0,25-3 0 0 0,-8 2 9 0 0,245-11 674 0 0,-121 7-359 0 0,-127 5-334 0 0,-32 0-92 0 0,-9 0-419 0 0,-14 3-631 0 0,7 1-2399 0 0,11-3 1439 0 0,-8 2-3756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3679 0 0,'0'0'167'0'0,"-1"1"428"0"0,-32 42 8655 0 0,1 1-5333 0 0,-55 71-1894 0 0,-53 42-710 0 0,-28 32-753 0 0,118-127-548 0 0,-48 77-1 0 0,81-111-538 0 0,1 0 0 0 0,1 2 1 0 0,2-1-1 0 0,1 2 0 0 0,1-1 0 0 0,-12 59 0 0 0,20-60-985 0 0,4-5-208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1839 0 0,'0'0'1427'0'0,"-8"7"4792"0"0,7-5-5918 0 0,1 1 0 0 0,-1-1 0 0 0,0 1 0 0 0,1-1 0 0 0,-1 1 0 0 0,1-1 0 0 0,0 1 0 0 0,0-1 0 0 0,0 1 0 0 0,0-1 0 0 0,1 1 0 0 0,-1 0 0 0 0,1-1 0 0 0,-1 0 0 0 0,1 1 0 0 0,0-1 0 0 0,0 1 0 0 0,2 3 0 0 0,-1-3-239 0 0,-1 1 1 0 0,0 0-1 0 0,0 1 1 0 0,0-1-1 0 0,0 0 0 0 0,0 0 1 0 0,-1 5-1 0 0,-1 0 30 0 0,0 1-1 0 0,-1-1 1 0 0,0-1 0 0 0,-1 1-1 0 0,-5 14 1 0 0,-25 41 366 0 0,16-32-215 0 0,-70 116 321 0 0,28-50-416 0 0,-28 47-11 0 0,83-136-119 0 0,3-8-172 0 0,8-11-1091 0 0,1-2-2787 0 0,0-1-1303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54 304 7111 0 0,'0'0'644'0'0,"-15"5"868"0"0,10-2-1028 0 0,1-1 0 0 0,-1 0 0 0 0,0 0-1 0 0,-6 1 1 0 0,9-3-229 0 0,-5 1 2669 0 0,7-3-2847 0 0,0-1 1 0 0,0 1-1 0 0,0 0 1 0 0,0 0 0 0 0,1 0-1 0 0,-1 0 1 0 0,0 0-1 0 0,1 0 1 0 0,-1 0 0 0 0,1 0-1 0 0,0 0 1 0 0,0 0 0 0 0,0 0-1 0 0,0 1 1 0 0,0-1-1 0 0,0 0 1 0 0,0 0 0 0 0,1 1-1 0 0,1-3 1 0 0,5-5 59 0 0,1 0 0 0 0,11-7 0 0 0,-10 7-62 0 0,140-114 181 0 0,-120 99-256 0 0,-18 13 0 0 0,1 1 0 0 0,0 0 0 0 0,0 1 0 0 0,1 1 0 0 0,20-10 0 0 0,-21 13 7 0 0,1 0 0 0 0,-1 1 0 0 0,0 0 0 0 0,21-2-1 0 0,-30 6 9 0 0,0-1-1 0 0,0 1 1 0 0,0 0-1 0 0,-1 0 1 0 0,1 1-1 0 0,0-1 0 0 0,0 1 1 0 0,-1 0-1 0 0,1 0 1 0 0,-1 0-1 0 0,1 0 1 0 0,0 1-1 0 0,-1-1 1 0 0,0 1-1 0 0,1 0 1 0 0,-1 0-1 0 0,0 0 0 0 0,0 0 1 0 0,0 1-1 0 0,-1-1 1 0 0,6 6-1 0 0,-6-5 3 0 0,0-1 0 0 0,-1 1 0 0 0,1 0 0 0 0,-1 0-1 0 0,1-1 1 0 0,-1 1 0 0 0,0 0 0 0 0,0 0 0 0 0,0 0 0 0 0,-1 0-1 0 0,1 0 1 0 0,-1 1 0 0 0,1-1 0 0 0,-1 0 0 0 0,0 0 0 0 0,0 0 0 0 0,-1 0-1 0 0,1 0 1 0 0,-1 1 0 0 0,1-1 0 0 0,-1 0 0 0 0,-1 3 0 0 0,-3 6 119 0 0,-1-1 0 0 0,0 0 0 0 0,0 0 0 0 0,-11 13 0 0 0,-5 11-20 0 0,14-23-80 0 0,1 0 0 0 0,-1 0 0 0 0,-1-1 0 0 0,0-1 0 0 0,-1 1 0 0 0,0-1 0 0 0,0-1 0 0 0,-1 0 0 0 0,-12 8 0 0 0,18-14-23 0 0,0-1 1 0 0,0 1-1 0 0,-1-1 0 0 0,1 0 0 0 0,-1 0 1 0 0,1 0-1 0 0,-1-1 0 0 0,1 0 0 0 0,-1 0 1 0 0,0-1-1 0 0,0 1 0 0 0,1-1 0 0 0,-1-1 1 0 0,-9 0-1 0 0,7-1 13 0 0,1 1 0 0 0,-1-1 1 0 0,0-1-1 0 0,1 1 0 0 0,0-1 0 0 0,-1-1 1 0 0,1 1-1 0 0,0-1 0 0 0,-12-10 1 0 0,16 12-65 0 0,0 0 1 0 0,0 0-1 0 0,0 1 1 0 0,0-1-1 0 0,0 1 1 0 0,0-1-1 0 0,-1 1 1 0 0,1 0-1 0 0,0 0 1 0 0,-1 0-1 0 0,1 1 1 0 0,-1 0-1 0 0,1-1 1 0 0,-1 1 0 0 0,1 0-1 0 0,-1 0 1 0 0,1 1-1 0 0,-1-1 1 0 0,1 1-1 0 0,0 0 1 0 0,-1 0-1 0 0,1 0 1 0 0,0 0-1 0 0,-1 0 1 0 0,1 1-1 0 0,0 0 1 0 0,0-1-1 0 0,0 1 1 0 0,-4 4 0 0 0,7-6-26 0 0,-1 0 0 0 0,1 1 0 0 0,-1-1 1 0 0,1 0-1 0 0,0 1 0 0 0,-1-1 1 0 0,1 1-1 0 0,-1-1 0 0 0,1 1 1 0 0,0-1-1 0 0,0 1 0 0 0,-1-1 1 0 0,1 1-1 0 0,0-1 0 0 0,0 1 0 0 0,0-1 1 0 0,-1 1-1 0 0,1 0 0 0 0,0-1 1 0 0,0 1-1 0 0,0-1 0 0 0,0 1 1 0 0,0-1-1 0 0,0 1 0 0 0,0 0 0 0 0,0-1 1 0 0,0 1-1 0 0,1-1 0 0 0,-1 1 1 0 0,0-1-1 0 0,0 1 0 0 0,0-1 1 0 0,1 1-1 0 0,-1-1 0 0 0,0 1 1 0 0,0-1-1 0 0,1 1 0 0 0,-1-1 0 0 0,1 1 1 0 0,-1-1-1 0 0,0 1 0 0 0,1-1 1 0 0,0 1-1 0 0,10 7-1092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10 199 2759 0 0,'-10'-12'11230'0'0,"22"10"-10781"0"0,-1-3-183 0 0,0-1 1 0 0,-1 0-1 0 0,1-1 0 0 0,-1 0 1 0 0,0 0-1 0 0,10-11 0 0 0,7-4 47 0 0,8-4-113 0 0,67-39 0 0 0,-68 50-188 0 0,-33 15 47 0 0,34 12 732 0 0,-31-11-743 0 0,12 5 250 0 0,-10 0-222 0 0,-4-4-61 0 0,-1-1 1 0 0,1 1-1 0 0,-1 0 0 0 0,1 0 0 0 0,-1-1 0 0 0,0 1 0 0 0,0 0 0 0 0,0 0 1 0 0,0 0-1 0 0,0 0 0 0 0,-1 1 0 0 0,1-1 0 0 0,-1 0 0 0 0,1 0 1 0 0,-1 0-1 0 0,1 4 0 0 0,0 5 31 0 0,3 13 119 0 0,-3-15-53 0 0,1 0 0 0 0,0-1 0 0 0,3 10-1 0 0,-5-16-16 0 0,14 13 290 0 0,-11-13-332 0 0,1 0 0 0 0,-1 1 0 0 0,1-1 0 0 0,0 0-1 0 0,0-1 1 0 0,0 1 0 0 0,0-1 0 0 0,0 0 0 0 0,0 0 0 0 0,0 0-1 0 0,0 0 1 0 0,0-1 0 0 0,0 0 0 0 0,1 1 0 0 0,-1-2 0 0 0,0 1-1 0 0,0 0 1 0 0,5-2 0 0 0,5-1 22 0 0,0 0-1 0 0,-1-1 0 0 0,1 0 1 0 0,13-8-1 0 0,-9 3-33 0 0,26-16 1 0 0,-10 4-61 0 0,-33 20-58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9703 0 0,'0'0'875'0'0,"0"2"-719"0"0,-18 24 920 0 0,-9 18 1944 0 0,23-39-2904 0 0,1 0 0 0 0,-1 0 0 0 0,0 0 0 0 0,-1-1 0 0 0,1 0 0 0 0,-1 1 0 0 0,-7 4 0 0 0,-11 11 67 0 0,-59 57-94 0 0,-39 40 1050 0 0,114-109-953 0 0,1 1 0 0 0,0 0 1 0 0,0 0-1 0 0,1 0 0 0 0,0 0 1 0 0,-4 13-1 0 0,7-16-101 0 0,0 0 0 0 0,0 0 0 0 0,0 1-1 0 0,1-1 1 0 0,0 1 0 0 0,0-1 0 0 0,1 1 0 0 0,0 0 0 0 0,0-1-1 0 0,0 1 1 0 0,2 8 0 0 0,0-11-29 0 0,-1 1 0 0 0,1-1 0 0 0,0 0 0 0 0,0 0 1 0 0,1 0-1 0 0,-1 0 0 0 0,1 0 0 0 0,0-1 0 0 0,0 1 0 0 0,0-1 0 0 0,0 1 0 0 0,1-1 0 0 0,-1 0 0 0 0,1-1 0 0 0,0 1 0 0 0,0 0 0 0 0,5 2 0 0 0,-1-2-78 0 0,-1 1-1 0 0,1-1 0 0 0,0-1 0 0 0,0 1 0 0 0,0-1 1 0 0,1-1-1 0 0,-1 1 0 0 0,15-1 0 0 0,-1-4-1820 0 0,-9-2-3090 0 0,-1 1-899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13103 0 0,'0'0'2395'0'0,"1"2"-1862"0"0,-1 4-376 0 0,0 0 0 0 0,0 0 0 0 0,0 0 0 0 0,-1 0 0 0 0,0 0 0 0 0,0 0 0 0 0,0 0 0 0 0,-1-1 0 0 0,-4 12 0 0 0,-5 6 294 0 0,-14 23 1 0 0,4-7-94 0 0,-4 7-122 0 0,8-15-176 0 0,-20 50 0 0 0,36-80-299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4607 0 0,'2'0'2899'0'0,"10"-1"533"0"0,1 0 0 0 0,20-4 1 0 0,55-20-1385 0 0,-58 15-1173 0 0,16-4-765 0 0,45-14-562 0 0,-30 16-5537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11255 0 0,'0'0'515'0'0,"-2"1"-7"0"0,-19 32-610 0 0,4-11 1865 0 0,2 2 0 0 0,0 0-1 0 0,-16 41 1 0 0,-10 75 376 0 0,29-92-1980 0 0,-19 50 0 0 0,17-54-126 0 0,11-32-26 0 0,-1 0 0 0 0,0 0 1 0 0,-1 0-1 0 0,0 0 0 0 0,-1-1 0 0 0,-8 12 0 0 0,13-21-9 0 0,-10 8-76 0 0,10-9-33 0 0,1-1 0 0 0,-1 0 0 0 0,1 1 0 0 0,-1-1 0 0 0,1 0 0 0 0,-1 1 0 0 0,1-1 0 0 0,-1 0 0 0 0,1 0 0 0 0,-1 1 0 0 0,0-1 0 0 0,1 0 0 0 0,-1 0 0 0 0,1 0 0 0 0,-1 0 1 0 0,0 0-1 0 0,1 0 0 0 0,-1 0 0 0 0,1 0 0 0 0,-1 0 0 0 0,0 0 0 0 0,1 0 0 0 0,-1 0 0 0 0,1-1 0 0 0,-1 1 0 0 0,1 0 0 0 0,-1 0 0 0 0,0-1 0 0 0,1 1 0 0 0,-1 0 0 0 0,1 0 0 0 0,-1-1 0 0 0,0 0 0 0 0,-2-5-1772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35 249 4607 0 0,'-5'-5'407'0'0,"1"0"-21"0"0,0 1 0 0 0,1-1 1 0 0,-1 1-1 0 0,1-1 0 0 0,0 0 0 0 0,-2-6 0 0 0,4 9-54 0 0,0 0 0 0 0,1 0 0 0 0,-1-1 1 0 0,1 1-1 0 0,0 0 0 0 0,0 0 0 0 0,0-1 0 0 0,0 1 0 0 0,0 0 0 0 0,0 0 0 0 0,0 0 0 0 0,1-1 1 0 0,-1 1-1 0 0,1 0 0 0 0,0 0 0 0 0,-1 0 0 0 0,1 0 0 0 0,0 0 0 0 0,2-3 0 0 0,3-4-5 0 0,0 1 0 0 0,1-1-1 0 0,0 1 1 0 0,0 1 0 0 0,1-1 0 0 0,0 1-1 0 0,11-7 1 0 0,67-40 72 0 0,-79 51-324 0 0,0-2-4 0 0,1 1 0 0 0,-1 0 0 0 0,1 1 0 0 0,0-1 0 0 0,0 2 0 0 0,0-1 0 0 0,0 1 0 0 0,0 0 0 0 0,0 1 0 0 0,1 0-1 0 0,-1 0 1 0 0,0 1 0 0 0,1 0 0 0 0,12 2 0 0 0,-17-1-32 0 0,0 0 0 0 0,0 1 0 0 0,-1 0 0 0 0,1-1-1 0 0,0 2 1 0 0,0-1 0 0 0,-1 0 0 0 0,5 5 0 0 0,26 24 362 0 0,-30-27-312 0 0,8 7 96 0 0,13 14 245 0 0,-24-24-394 0 0,0 1 0 0 0,0-1 1 0 0,0 1-1 0 0,0 0 0 0 0,0-1 0 0 0,0 1 0 0 0,0 0 0 0 0,0 0 0 0 0,-1 0 0 0 0,1 0 0 0 0,0 0 0 0 0,-1 0 0 0 0,0 2 0 0 0,1 2 49 0 0,-1 0 0 0 0,-1 0 1 0 0,1-1-1 0 0,-1 1 0 0 0,0 0 0 0 0,-1 0 0 0 0,1-1 0 0 0,-1 1 0 0 0,0-1 1 0 0,-1 0-1 0 0,1 1 0 0 0,-1-1 0 0 0,-5 7 0 0 0,-5 8 103 0 0,-2-1 0 0 0,0-1-1 0 0,-1 0 1 0 0,-31 26 0 0 0,38-37-170 0 0,0 0 1 0 0,0-1-1 0 0,-1 0 1 0 0,0 0-1 0 0,0-1 1 0 0,0-1 0 0 0,0 0-1 0 0,-1 0 1 0 0,0-1-1 0 0,0 0 1 0 0,1-1 0 0 0,-16 1-1 0 0,19-3-8 0 0,0 0 1 0 0,-1-1-1 0 0,1 0 0 0 0,0 0 1 0 0,-1-1-1 0 0,1 0 0 0 0,0 0 1 0 0,0 0-1 0 0,1-1 0 0 0,-12-6 1 0 0,14 7-178 0 0,1 0 0 0 0,-1 0 0 0 0,1-1 0 0 0,0 1 0 0 0,-1-1 0 0 0,1 1 0 0 0,1-1 0 0 0,-1 0 0 0 0,0 0 0 0 0,1-1 0 0 0,-1 1 0 0 0,1 0 0 0 0,0-1 0 0 0,0 1 0 0 0,0-1 0 0 0,1 0 0 0 0,-1 0 0 0 0,1 0 0 0 0,0 1 0 0 0,-1-8 0 0 0,2-5-1164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2303 0 0,'0'0'102'0'0,"3"-16"2099"0"0,13-16 6228 0 0,-10 22-8116 0 0,1-1 0 0 0,0 2 0 0 0,0-1-1 0 0,15-14 1 0 0,-16 18-282 0 0,1 0-1 0 0,0 1 0 0 0,0-1 0 0 0,9-4 1 0 0,-12 8 66 0 0,0 0-1 0 0,0 0 1 0 0,0 0 0 0 0,1 0 0 0 0,-1 1 0 0 0,0 0 0 0 0,1 0 0 0 0,-1 0-1 0 0,8 0 1 0 0,-9 2 42 0 0,0 0 0 0 0,-1 0 0 0 0,1 0 0 0 0,0 1 0 0 0,0-1-1 0 0,-1 1 1 0 0,1-1 0 0 0,-1 1 0 0 0,0 0 0 0 0,1 0 0 0 0,-1 0 0 0 0,0 0-1 0 0,3 5 1 0 0,3 4 283 0 0,0 1 1 0 0,8 15-1 0 0,-4-6-57 0 0,-11-19-173 0 0,16 7 102 0 0,29 11 484 0 0,-37-17-744 0 0,-1 0 1 0 0,1-1-1 0 0,0 0 0 0 0,0 0 0 0 0,0-1 1 0 0,0 0-1 0 0,1-1 0 0 0,-1 0 0 0 0,0-1 1 0 0,0 0-1 0 0,0 0 0 0 0,17-5 0 0 0,-4 2 33 0 0,-11 1-227 0 0,-1 0 0 0 0,0-1 0 0 0,0 0 0 0 0,0-1 0 0 0,0 0 0 0 0,11-8 0 0 0,8-4-5782 0 0,-17 11-100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9871 0 0,'0'0'898'0'0,"0"2"-741"0"0,1 1 109 0 0,1 1 0 0 0,0 0-1 0 0,-1 0 1 0 0,1 0 0 0 0,0-1 0 0 0,1 1 0 0 0,-1-1-1 0 0,1 0 1 0 0,0 1 0 0 0,-1-1 0 0 0,1-1 0 0 0,1 1-1 0 0,-1 0 1 0 0,0-1 0 0 0,1 1 0 0 0,6 3 0 0 0,17 6 392 0 0,1-1 1 0 0,0-1 0 0 0,31 6-1 0 0,-23-7 142 0 0,45 19 0 0 0,-74-25-648 0 0,-1 0 1 0 0,1 1-1 0 0,-1-1 0 0 0,1 1 0 0 0,-1 1 0 0 0,0-1 1 0 0,-1 1-1 0 0,1 0 0 0 0,8 11 0 0 0,-10-11-91 0 0,-1 0 0 0 0,0 0 0 0 0,0 0-1 0 0,-1 0 1 0 0,1 1 0 0 0,-1-1 0 0 0,-1 1 0 0 0,1 0-1 0 0,-1-1 1 0 0,0 1 0 0 0,0 0 0 0 0,0 0 0 0 0,-1 7-1 0 0,-1 0-29 0 0,0 0 0 0 0,-1 0 0 0 0,0 0 0 0 0,-1 0-1 0 0,-1 0 1 0 0,0-1 0 0 0,-7 17 0 0 0,-48 80-253 0 0,57-104 190 0 0,-4 3-901 0 0,1-1 0 0 0,-1 1 1 0 0,0-1-1 0 0,-1 0 1 0 0,0-1-1 0 0,-13 11 1 0 0,9-9-1122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22 12007 0 0,'2'-4'184'0'0,"5"-13"3375"0"0,-9 20-3003 0 0,-48 75 1265 0 0,20-35-1310 0 0,-137 250 1290 0 0,23 13-1227 0 0,66-108-451 0 0,1-1-78 0 0,57-153-56 0 0,-2-1 0 0 0,-37 54 1 0 0,48-81-63 0 0,-1 0 0 0 0,0-2 0 0 0,-22 20 0 0 0,27-27-396 0 0,-1-1 0 0 0,0 0-1 0 0,0 0 1 0 0,-1-1 0 0 0,0 0 0 0 0,0-1-1 0 0,0 0 1 0 0,-14 5 0 0 0,3-5-5678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3679 0 0,'0'0'167'0'0,"3"0"-7"0"0,20-5 2137 0 0,2 1 0 0 0,-1 1 1 0 0,0 1-1 0 0,31 2 0 0 0,-21 1-1086 0 0,120 1-719 0 0,99-1 602 0 0,-178-6-968 0 0,58 0 141 0 0,-95 6-146 0 0,33 2-37 0 0,119 6-84 0 0,-96-5 0 0 0,-72-5 61 0 0,-1 0 0 0 0,28-5 0 0 0,9-1 163 0 0,-44 6-173 0 0,46-4 52 0 0,1 3 1 0 0,62 6-1 0 0,-3 5-103 0 0,175-18 802 0 0,-120 1 2 0 0,206-23-367 0 0,-289 22-161 0 0,-78 9-241 0 0,0 0 1 0 0,1 1-1 0 0,-1 0 1 0 0,20 6-1 0 0,-30-7-35 0 0,-3 0-1 0 0,0 0 0 0 0,0 0 0 0 0,0 0 1 0 0,0 0-1 0 0,0 1 0 0 0,0-1 0 0 0,0 0 0 0 0,0 1 1 0 0,-1-1-1 0 0,1 1 0 0 0,0-1 0 0 0,0 1 0 0 0,0-1 1 0 0,0 1-1 0 0,0-1 0 0 0,-1 1 0 0 0,2 1 1 0 0,10 10-138 0 0,-12-11 41 0 0,0 1-439 0 0,-1 0 374 0 0,0-1-1 0 0,1 1 1 0 0,-1 0 0 0 0,0-1-1 0 0,0 1 1 0 0,0-1 0 0 0,-1 1-1 0 0,1-1 1 0 0,0 0 0 0 0,0 0-1 0 0,-1 1 1 0 0,1-1 0 0 0,-1 0-1 0 0,1 0 1 0 0,-1 0 0 0 0,1 0 0 0 0,-1-1-1 0 0,-2 2 1 0 0,-6 3-1177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62 164 10247 0 0,'0'0'927'0'0,"10"3"3270"0"0,-9-2-4058 0 0,0 0 0 0 0,1 0 1 0 0,-2 0-1 0 0,1 0 0 0 0,0 0 0 0 0,0 0 0 0 0,0 1 0 0 0,0-1 0 0 0,-1 0 0 0 0,1 1 0 0 0,-1-1 1 0 0,1 0-1 0 0,-1 1 0 0 0,1-1 0 0 0,-1 1 0 0 0,0-1 0 0 0,0 0 0 0 0,0 3 0 0 0,0 0 23 0 0,0-1 0 0 0,-1 1-1 0 0,1-1 1 0 0,-1 0-1 0 0,0 1 1 0 0,0-1 0 0 0,-3 6-1 0 0,0 0 40 0 0,-1 0-1 0 0,-1 0 0 0 0,1-1 0 0 0,-14 15 1 0 0,-9 18 320 0 0,19-33-160 0 0,12-19-68 0 0,-2 7-346 0 0,4-6 52 0 0,0-1 0 0 0,1 1 0 0 0,-1 0 0 0 0,2 0 0 0 0,0 1 0 0 0,0 0-1 0 0,0 0 1 0 0,10-8 0 0 0,10-13-181 0 0,-21 24 136 0 0,20-26-247 0 0,44-41 0 0 0,-60 64 267 0 0,1 1 0 0 0,-1 0 1 0 0,2 0-1 0 0,-1 1 0 0 0,1 1 0 0 0,0 0 1 0 0,0 0-1 0 0,20-5 0 0 0,-22 8 67 0 0,-1 0 0 0 0,1 1 1 0 0,0 0-1 0 0,0 1 0 0 0,17 0 0 0 0,-24 1 80 0 0,-2 2 31 0 0,2 2-107 0 0,1 0-1 0 0,-2 1 1 0 0,1-1-1 0 0,0 1 0 0 0,-1 0 1 0 0,0 0-1 0 0,0 0 1 0 0,0 0-1 0 0,-1 1 1 0 0,0-1-1 0 0,1 7 1 0 0,0 8-40 0 0,-3 39 0 0 0,0-8 102 0 0,1-46-64 0 0,2 8-46 0 0,-2-11 8 0 0,0-1 1 0 0,0 1-1 0 0,0-1 1 0 0,0 0-1 0 0,0 1 1 0 0,1-1-1 0 0,-1 1 1 0 0,1-1-1 0 0,-1 0 1 0 0,2 2-1 0 0,7 17 12 0 0,-5-11-6 0 0,-2-5 32 0 0,4 4-54 0 0,-5-5-94 0 0,3 2 95 0 0,-1 0-927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7831 0 0,'0'0'603'0'0,"1"-1"-396"0"0,15-11 1440 0 0,1 0 0 0 0,0 1-1 0 0,19-9 1 0 0,61-24-1671 0 0,1-1 27 0 0,-86 39 77 0 0,-1 0 0 0 0,2 1 0 0 0,-1 1 1 0 0,0 0-1 0 0,25-5 0 0 0,-34 8-29 0 0,0 1 1 0 0,0 0-1 0 0,1-1 1 0 0,-1 1-1 0 0,0 0 1 0 0,0 1-1 0 0,1-1 1 0 0,-1 1-1 0 0,0-1 1 0 0,0 1-1 0 0,0 0 1 0 0,0 0 0 0 0,0 0-1 0 0,0 1 1 0 0,0-1-1 0 0,0 1 1 0 0,0-1-1 0 0,-1 1 1 0 0,1 0-1 0 0,0 0 1 0 0,-1 0-1 0 0,0 1 1 0 0,1-1-1 0 0,-1 0 1 0 0,0 1-1 0 0,0 0 1 0 0,-1-1-1 0 0,3 6 1 0 0,12 29 638 0 0,-13-27-289 0 0,1-1 0 0 0,6 12 0 0 0,-8-18-319 0 0,0 0 0 0 0,0 0 0 0 0,1 0 0 0 0,-1 0 1 0 0,1-1-1 0 0,-1 1 0 0 0,1-1 0 0 0,0 0 0 0 0,0 0 0 0 0,0 0 0 0 0,0 0 0 0 0,1 0 0 0 0,-1-1 0 0 0,0 1 0 0 0,1-1 0 0 0,-1 0 0 0 0,1 0 0 0 0,-1 0 0 0 0,1 0 0 0 0,-1-1 0 0 0,8 1 1 0 0,4-2 37 0 0,-1 0 1 0 0,0-1 0 0 0,0 0 0 0 0,17-5-1 0 0,-16 3-45 0 0,176-45 216 0 0,-186 48-248 0 0,4-2-43 0 0,4-1-192 0 0,-11 4 42 0 0,9-3-203 0 0,-3 0-607 0 0,-2 1 0 0 0,1-1-1 0 0,0 0 1 0 0,-1-1 0 0 0,1 1 0 0 0,-1-1 0 0 0,11-9 0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1375 0 0,'2'-1'15159'0'0,"-1"1"-15077"0"0,10-7 284 0 0,0 0 0 0 0,1 1 0 0 0,0 1 0 0 0,15-5 0 0 0,28-6-19 0 0,2 3 1 0 0,0 2-1 0 0,83-5 0 0 0,-130 15-445 0 0,0 1 0 0 0,0 1 0 0 0,1 0-1 0 0,-1 1 1 0 0,16 4 0 0 0,-20-1-292 0 0,-4-4-608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13247 0 0,'0'0'3848'0'0,"2"1"-3017"0"0,1 1-624 0 0,1-1 1 0 0,0 1 0 0 0,0-1-1 0 0,0 0 1 0 0,0 0-1 0 0,0 0 1 0 0,0 0 0 0 0,1-1-1 0 0,-1 0 1 0 0,5 0-1 0 0,46-5 554 0 0,-37 3-582 0 0,250-22 967 0 0,-142 22-1815 0 0,-73 6-6279 0 0,-37-3 621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2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73 5063 0 0,'-6'-1'12800'0'0,"7"-3"-12753"0"0,0 1 0 0 0,0-1 0 0 0,1 1 0 0 0,-1 0 0 0 0,1-1 0 0 0,0 1 0 0 0,0 0 0 0 0,0 0 0 0 0,0 0 0 0 0,1 0-1 0 0,2-3 1 0 0,2 0 0 0 0,0 1 0 0 0,-1-1 0 0 0,13-6 0 0 0,-18 11 477 0 0,-4 24 193 0 0,-1-12-571 0 0,0 0 0 0 0,-1 0-1 0 0,0-1 1 0 0,-1 0 0 0 0,0 0-1 0 0,0 0 1 0 0,-10 10 0 0 0,7-11-36 0 0,6-8-44 0 0,2-1 192 0 0,0-1-164 0 0,0-1-67 0 0,0 1 1 0 0,0-1 0 0 0,0 1 0 0 0,0-1 0 0 0,0 0-1 0 0,0 0 1 0 0,1 0 0 0 0,-1 1 0 0 0,1-1 0 0 0,-1 0 0 0 0,1 0-1 0 0,0 0 1 0 0,-1 0 0 0 0,1 0 0 0 0,0 0 0 0 0,0 0 0 0 0,0 0-1 0 0,1-2 1 0 0,1-5 21 0 0,1 0-1 0 0,0 0 0 0 0,4-9 0 0 0,-1 3-31 0 0,-6 22 36 0 0,-1-1-1 0 0,1 1 0 0 0,0-1 1 0 0,2 10-1 0 0,-2-10-34 0 0,1-2-22 0 0,0 0 0 0 0,-1 0 0 0 0,1 0 0 0 0,1 0 0 0 0,1 3 0 0 0,-3-5-124 0 0,2-1-56 0 0,-2 0 221 0 0,7 5-1414 0 0,1 0-3568 0 0,2-2-1906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2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16415 0 0,'0'0'2191'0'0,"1"1"-1747"0"0,11 5-95 0 0,-1-1 0 0 0,1 0 0 0 0,1 0 1 0 0,-1-2-1 0 0,0 0 0 0 0,1 0 0 0 0,0-1 0 0 0,0 0 1 0 0,-1-1-1 0 0,1-1 0 0 0,0 0 0 0 0,15-2 0 0 0,15-4-46 0 0,0-1-1 0 0,53-17 0 0 0,-2-9-1130 0 0,-48 15-3191 0 0,-31 13-3231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13935 0 0,'0'0'7412'0'0,"-1"1"-6985"0"0,-5 3-108 0 0,2-1-134 0 0,1-1 0 0 0,0 1 1 0 0,0 0-1 0 0,-4 5 0 0 0,6-7-37 0 0,1 0-76 0 0,0 5-1 0 0,0-6-69 0 0,0 0 1 0 0,0 0-1 0 0,0 0 1 0 0,0 0-1 0 0,0 0 1 0 0,0 0-1 0 0,0 0 1 0 0,0 0-1 0 0,0 0 1 0 0,0 0-1 0 0,0 0 1 0 0,0 0-1 0 0,0 0 1 0 0,0 0-1 0 0,0 0 1 0 0,0 0-1 0 0,0 0 1 0 0,0 0-1 0 0,0 0 0 0 0,0 0 1 0 0,0 0-1 0 0,1-1 2 0 0,-1 1-1 0 0,0-1 0 0 0,1 0 1 0 0,-1 1-1 0 0,0-1 0 0 0,0 1 1 0 0,0-1-1 0 0,1 1 0 0 0,-1-1 1 0 0,0 0-1 0 0,0 1 0 0 0,0-1 0 0 0,0 0 1 0 0,0 1-1 0 0,0-1 0 0 0,0 1 1 0 0,0-1-1 0 0,-1 0 0 0 0,1 1 5 0 0,0-1 0 0 0,0 1-1 0 0,-1 0 1 0 0,1 0-1 0 0,0 0 1 0 0,-1 0 0 0 0,1 0-1 0 0,0 0 1 0 0,0 0 0 0 0,-1 0-1 0 0,1 0 1 0 0,0 0 0 0 0,-1 0-1 0 0,1 0 1 0 0,0 0 0 0 0,0 0-1 0 0,-1 1 1 0 0,1-1-1 0 0,0 0 1 0 0,0 0 0 0 0,-1 0-1 0 0,1 0 1 0 0,0 0 0 0 0,0 1-1 0 0,-1-1 1 0 0,-15 13-355 0 0,12-9 284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120 132 12351 0 0,'-4'-1'5936'0'0,"15"-2"-5337"0"0,-1 0 0 0 0,22-10-1 0 0,-5 2-56 0 0,60-25 431 0 0,-55 22-447 0 0,0 1 0 0 0,0 1 0 0 0,55-12 0 0 0,-81 24-424 0 0,0-1 0 0 0,1 1 0 0 0,-1-1 0 0 0,12 3 0 0 0,-16-2-4 0 0,-2 7 7 0 0,0-5-99 0 0,0 1 1 0 0,0 0-1 0 0,0-1 1 0 0,0 1-1 0 0,0 0 1 0 0,-1-1-1 0 0,1 1 1 0 0,-1 0-1 0 0,0-1 1 0 0,0 1-1 0 0,0-1 1 0 0,-2 3-1 0 0,-4 8 4 0 0,-2-1 1 0 0,0 0-1 0 0,-1 0 0 0 0,0-1 0 0 0,0 0 1 0 0,-14 11-1 0 0,-77 53-83 0 0,91-68 55 0 0,-94 52-664 0 0,74-44 325 0 0,1 1 1 0 0,-40 30-1 0 0,59-38 313 0 0,0 1-1 0 0,0 0 0 0 0,1 1 0 0 0,0 0 1 0 0,1 0-1 0 0,-9 15 0 0 0,9-8 97 0 0,9-10 59 0 0,0-4-74 0 0,0-2-12 0 0,-1 1 1 0 0,1-1-1 0 0,-1 0 0 0 0,1 0 0 0 0,0 0 1 0 0,-1 0-1 0 0,1 0 0 0 0,0 0 0 0 0,0 0 0 0 0,0 0 1 0 0,0 0-1 0 0,0 0 0 0 0,0 0 0 0 0,0 0 1 0 0,0 0-1 0 0,0-1 0 0 0,0 1 0 0 0,0-1 0 0 0,1 1 1 0 0,-1-1-1 0 0,2 2 0 0 0,2-1 39 0 0,0 0-1 0 0,0 0 0 0 0,0 0 1 0 0,6 0-1 0 0,12-1 47 0 0,0-2 0 0 0,1 0 0 0 0,-1-1 0 0 0,30-9 0 0 0,22-3 47 0 0,-65 13-274 0 0,62-8-20 0 0,-24 6-3188 0 0,-31 3 1597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2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66 12959 0 0,'0'0'595'0'0,"-2"0"-18"0"0,-21-6 2853 0 0,24 5-2816 0 0,5-3-364 0 0,0 0 0 0 0,-1 1 0 0 0,1 0 0 0 0,0 0 0 0 0,1 0 0 0 0,-1 1 0 0 0,10-3 0 0 0,51-7 456 0 0,-27 5-52 0 0,-23 3-248 0 0,1 1 1 0 0,-1 0-1 0 0,1 1 0 0 0,-1 1 0 0 0,34 3 0 0 0,-50-2-383 0 0,1 0 0 0 0,0 1 0 0 0,-1-1 0 0 0,1 0 0 0 0,-1 1 0 0 0,1 0 0 0 0,0-1 0 0 0,-1 1 0 0 0,1 0 0 0 0,-1 0 0 0 0,0 0 0 0 0,1 0 0 0 0,-1 0 0 0 0,0 0-1 0 0,1 0 1 0 0,-1 0 0 0 0,0 0 0 0 0,0 1 0 0 0,1 1 0 0 0,1 7 70 0 0,-3-6-91 0 0,0-1 0 0 0,-1 1 0 0 0,0 0-1 0 0,0-1 1 0 0,0 1 0 0 0,0-1-1 0 0,0 0 1 0 0,-1 1 0 0 0,1-1-1 0 0,-1 0 1 0 0,0 0 0 0 0,-4 5 0 0 0,-3 4-3 0 0,-21 19 1 0 0,1-2-3 0 0,16-13-69 0 0,-1-1 0 0 0,-1 0 0 0 0,-1-1 0 0 0,0-1 0 0 0,0-1 0 0 0,-30 18 0 0 0,-63 37 72 0 0,100-62 9 0 0,1 0 3 0 0,0 1 0 0 0,0-1 0 0 0,0 1-1 0 0,1 1 1 0 0,0-1 0 0 0,0 1 0 0 0,1 0 0 0 0,0 1 0 0 0,-10 14 0 0 0,17-21-5 0 0,-1-1 0 0 0,0 0 0 0 0,0 1 0 0 0,0-1-1 0 0,0 1 1 0 0,0-1 0 0 0,1 0 0 0 0,-1 1 0 0 0,0-1 0 0 0,0 0 0 0 0,1 1-1 0 0,-1-1 1 0 0,0 0 0 0 0,1 1 0 0 0,-1-1 0 0 0,0 0 0 0 0,1 1 0 0 0,-1-1-1 0 0,0 0 1 0 0,1 0 0 0 0,-1 0 0 0 0,1 0 0 0 0,0 1 0 0 0,9 4 67 0 0,-1-2-3 0 0,-1-1 0 0 0,1 0 0 0 0,-1 0 0 0 0,1-1 0 0 0,0 0 0 0 0,12-1 1 0 0,56-5 437 0 0,-31 1-212 0 0,57 0-216 0 0,-97 4-517 0 0,-1-1 0 0 0,1 1-1 0 0,0-1 1 0 0,9-4 0 0 0,5 1-1584 0 0,-10 2 189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172 123 11951 0 0,'2'-1'547'0'0,"13"-2"60"0"0,0 0 1 0 0,0 1-1 0 0,0 1 1 0 0,30 1-1 0 0,-1-1 1096 0 0,-16 0-784 0 0,-2 0-56 0 0,33-5 1 0 0,-51 4-822 0 0,1 1 0 0 0,-1-2 1 0 0,0 1-1 0 0,0-1 0 0 0,-1 0 0 0 0,1-1 0 0 0,0 0 0 0 0,7-5 0 0 0,-13 7-91 0 0,0 1 1 0 0,0-1-1 0 0,1 0 0 0 0,-1 0 0 0 0,0 0 0 0 0,-1 0 0 0 0,1 0 1 0 0,0-1-1 0 0,-1 1 0 0 0,1 0 0 0 0,-1-1 0 0 0,2-2 0 0 0,-3 3 15 0 0,0 1-1 0 0,1-1 1 0 0,-1 1-1 0 0,0-1 0 0 0,1 1 1 0 0,-1-1-1 0 0,0 0 1 0 0,0 1-1 0 0,0-1 0 0 0,-1 1 1 0 0,1-1-1 0 0,0 0 1 0 0,-1 1-1 0 0,1-1 0 0 0,-1 1 1 0 0,1-1-1 0 0,-1 1 1 0 0,0-1-1 0 0,1 1 0 0 0,-1 0 1 0 0,-1-3-1 0 0,1 4-12 0 0,0-1 0 0 0,0 0 0 0 0,0 1 0 0 0,0-1 0 0 0,0 1 0 0 0,0-1 0 0 0,0 1 0 0 0,-1-1 0 0 0,1 1 1 0 0,0 0-1 0 0,0 0 0 0 0,0-1 0 0 0,0 1 0 0 0,0 0 0 0 0,-3 0 0 0 0,1 0-63 0 0,-5-1 59 0 0,0 1 1 0 0,0 1-1 0 0,0-1 1 0 0,0 1-1 0 0,0 0 1 0 0,0 1 0 0 0,1 0-1 0 0,-12 4 1 0 0,-59 29-279 0 0,42-15 585 0 0,1 1-1 0 0,1 2 1 0 0,1 1-1 0 0,1 2 0 0 0,1 1 1 0 0,-37 41-1 0 0,56-54-6 0 0,0 0-1 0 0,1 0 1 0 0,-15 27-1 0 0,23-35-186 0 0,0 0 0 0 0,0 0 0 0 0,1 0 0 0 0,0 1 0 0 0,0-1-1 0 0,0 1 1 0 0,1-1 0 0 0,0 1 0 0 0,0 0 0 0 0,1-1 0 0 0,0 1-1 0 0,0 0 1 0 0,1 8 0 0 0,0-11-44 0 0,0-1-1 0 0,1 1 0 0 0,-1 0 1 0 0,1 0-1 0 0,0-1 1 0 0,-1 1-1 0 0,2-1 1 0 0,-1 0-1 0 0,0 1 0 0 0,1-1 1 0 0,-1 0-1 0 0,1 0 1 0 0,0-1-1 0 0,0 1 0 0 0,0-1 1 0 0,0 1-1 0 0,1-1 1 0 0,-1 0-1 0 0,1 0 1 0 0,-1 0-1 0 0,1-1 0 0 0,0 1 1 0 0,4 1-1 0 0,6 1-55 0 0,0-1 0 0 0,1 0 0 0 0,-1-1 0 0 0,0 0 0 0 0,17-1 0 0 0,9-2-990 0 0,55-7 1 0 0,-46 1-876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69 175 9671 0 0,'-2'0'440'0'0,"-2"-1"-294"0"0,0 1 1 0 0,0-1-1 0 0,0 1 0 0 0,0 0 0 0 0,0 1 0 0 0,0-1 0 0 0,0 1 0 0 0,0-1 1 0 0,0 1-1 0 0,0 0 0 0 0,0 1 0 0 0,0-1 0 0 0,0 1 0 0 0,-6 4 5384 0 0,14 4-3815 0 0,-2-8-1613 0 0,-1 0 1 0 0,1 0-1 0 0,0 0 0 0 0,0 0 1 0 0,0-1-1 0 0,0 1 0 0 0,0-1 1 0 0,0 1-1 0 0,0-1 0 0 0,0 0 1 0 0,0 0-1 0 0,1 0 0 0 0,-1 0 1 0 0,1 0-1 0 0,-1-1 0 0 0,0 1 1 0 0,4 0-1 0 0,6 1 238 0 0,1-1 1 0 0,13 0-1 0 0,-19-1-214 0 0,24 0 247 0 0,-1-2-1 0 0,33-6 1 0 0,60-16 146 0 0,230-60-282 0 0,-267 63-223 0 0,146-52-2026 0 0,-198 62-2072 0 0,-23 9-2716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2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44 5063 0 0,'0'0'11878'0'0,"7"-5"-10550"0"0,3 2-960 0 0,0-1 0 0 0,0 1 0 0 0,0 1 0 0 0,0 0 0 0 0,19-1 0 0 0,7-2 136 0 0,-5-1-12 0 0,0 2 1 0 0,0 0-1 0 0,36 2 1 0 0,-64 2-444 0 0,-1 0 1 0 0,1 0-1 0 0,0 1 0 0 0,-1-1 0 0 0,1 1 1 0 0,0 0-1 0 0,-1 0 0 0 0,1 0 0 0 0,-1 0 0 0 0,1 0 1 0 0,-1 0-1 0 0,4 3 0 0 0,-5-4-43 0 0,-1 1 0 0 0,0-1 0 0 0,0 1 0 0 0,1-1 0 0 0,-1 1 0 0 0,0-1 0 0 0,0 1 0 0 0,0-1 0 0 0,1 1 0 0 0,-1-1 0 0 0,0 1 0 0 0,0-1 0 0 0,0 1-1 0 0,0 0 1 0 0,0-1 0 0 0,0 1 0 0 0,0-1 0 0 0,0 1 0 0 0,0-1 0 0 0,-1 1 0 0 0,1-1 0 0 0,0 1 0 0 0,0-1 0 0 0,-1 2 0 0 0,-5 11 92 0 0,5-12-97 0 0,-4 8 2 0 0,-1 0 1 0 0,-1 0-1 0 0,0-1 0 0 0,0 0 0 0 0,0-1 1 0 0,-1 1-1 0 0,-12 7 0 0 0,-66 41 32 0 0,61-41-32 0 0,-87 57-278 0 0,93-57 195 0 0,0 0 0 0 0,1 1 0 0 0,-24 27 0 0 0,41-42 74 0 0,0 0-11 0 0,0 1 0 0 0,-1-1 0 0 0,1 1 0 0 0,0-1 0 0 0,0 1 0 0 0,0-1 0 0 0,0 1 0 0 0,0 0 0 0 0,0-1 0 0 0,0 1 0 0 0,0 0 0 0 0,1 0 0 0 0,-1-1 0 0 0,1 1 0 0 0,-1 0-1 0 0,1 0 1 0 0,0 0 0 0 0,-1 0 0 0 0,1 0 0 0 0,0 0 0 0 0,1 3 0 0 0,3 4 17 0 0,-1-6 17 0 0,0 0 0 0 0,0-1 0 0 0,0 1 0 0 0,0-1 0 0 0,0 0-1 0 0,1 0 1 0 0,-1 0 0 0 0,1-1 0 0 0,0 1 0 0 0,-1-1 0 0 0,1 0 0 0 0,0 0 0 0 0,0 0-1 0 0,0 0 1 0 0,4 0 0 0 0,8 0 88 0 0,1 0-1 0 0,18-2 1 0 0,165 2-688 0 0,-175-1-2940 0 0,-12-1-3643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14 4607 0 0,'12'-13'16302'0'0,"-72"64"-14159"0"0,43-36-2146 0 0,0-1-1 0 0,-19 12 0 0 0,-5 4-134 0 0,-36 26-510 0 0,-27 22 118 0 0,88-64 515 0 0,0 1 1 0 0,0 1 0 0 0,-24 32-1 0 0,37-43 9 0 0,0-1 0 0 0,0 1 0 0 0,1-1 0 0 0,0 1 0 0 0,-1 0 1 0 0,1 0-1 0 0,1 0 0 0 0,-1 0 0 0 0,1 0 0 0 0,-1 6 0 0 0,2-8 6 0 0,0 0 0 0 0,0 0 1 0 0,0 0-1 0 0,1 0 0 0 0,-1 0 1 0 0,1 0-1 0 0,-1 0 0 0 0,1-1 0 0 0,0 1 1 0 0,0 0-1 0 0,1 0 0 0 0,-1 0 1 0 0,1-1-1 0 0,-1 1 0 0 0,1-1 0 0 0,0 1 1 0 0,0-1-1 0 0,3 4 0 0 0,2 0 34 0 0,1 0 0 0 0,0-1 0 0 0,-1 1 0 0 0,2-2 0 0 0,-1 1-1 0 0,0-1 1 0 0,1 0 0 0 0,0-1 0 0 0,0 0 0 0 0,0-1 0 0 0,0 0 0 0 0,0 0 0 0 0,1-1 0 0 0,10 1-1 0 0,11-1 76 0 0,-1-1 0 0 0,1-2 0 0 0,31-5 0 0 0,-28 0 30 0 0,0 0-1 0 0,0-2 1 0 0,0-2 0 0 0,-2-1-1 0 0,53-27 1 0 0,-78 35-130 0 0,0 1 0 0 0,-1-1 0 0 0,0 0 0 0 0,0-1 0 0 0,0 1 0 0 0,0-1 0 0 0,-1-1 0 0 0,0 1 0 0 0,0-1 0 0 0,0 0 0 0 0,-1 0 0 0 0,0 0 0 0 0,0 0 0 0 0,0-1 0 0 0,3-9 0 0 0,-6 13-12 0 0,1 0 1 0 0,-1 0-1 0 0,0 0 0 0 0,-1-1 0 0 0,1 1 1 0 0,0 0-1 0 0,-1-1 0 0 0,0 1 0 0 0,0-4 1 0 0,0-1-154 0 0,0 7 144 0 0,0 0 1 0 0,-1 0-1 0 0,1 0 0 0 0,0 0 0 0 0,-1 0 0 0 0,1 0 0 0 0,0 0 0 0 0,-1 0 0 0 0,1 0 0 0 0,-1 1 0 0 0,1-1 0 0 0,-1 0 0 0 0,0 0 0 0 0,1 0 0 0 0,-1 0 0 0 0,0 1 0 0 0,1-1 0 0 0,-1 0 0 0 0,0 1 0 0 0,0-1 0 0 0,0 1 0 0 0,0-1 0 0 0,0 1 0 0 0,0-1 0 0 0,0 1 0 0 0,0-1 0 0 0,0 1 0 0 0,0 0 0 0 0,0 0 0 0 0,0-1 0 0 0,-1 1 0 0 0,-1 0-9 0 0,-1-1 0 0 0,1 1-1 0 0,0 0 1 0 0,-1 0 0 0 0,1 0 0 0 0,0 0-1 0 0,0 1 1 0 0,-5 1 0 0 0,-7 4 7 0 0,0 0 1 0 0,1 1-1 0 0,0 1 1 0 0,-19 14-1 0 0,8-5 7 0 0,17-11-24 0 0,0 0-1 0 0,0 0 1 0 0,1 1 0 0 0,0-1-1 0 0,-6 9 1 0 0,9-10-29 0 0,0-1 1 0 0,1 1 0 0 0,0 0-1 0 0,0 0 1 0 0,0 0-1 0 0,1 1 1 0 0,0-1-1 0 0,0 1 1 0 0,-2 8-1 0 0,4-12-783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226 222 9671 0 0,'44'-34'2095'0'0,"3"6"4106"0"0,-43 26-5986 0 0,-1-1-1 0 0,1 1 1 0 0,0-1-1 0 0,-1 0 1 0 0,0 0 0 0 0,0 0-1 0 0,0-1 1 0 0,0 1-1 0 0,0-1 1 0 0,0 1-1 0 0,-1-1 1 0 0,0 0-1 0 0,0 0 1 0 0,0 0-1 0 0,0 0 1 0 0,-1-1 0 0 0,1 1-1 0 0,-1 0 1 0 0,1-10-1 0 0,-2 11-197 0 0,0 0 1 0 0,0 0-1 0 0,0 0 0 0 0,0 0 0 0 0,0 0 0 0 0,-1 0 1 0 0,0 1-1 0 0,1-1 0 0 0,-1 0 0 0 0,0 0 0 0 0,0 0 1 0 0,-1 0-1 0 0,1 1 0 0 0,0-1 0 0 0,-1 1 0 0 0,0-1 0 0 0,0 1 1 0 0,0-1-1 0 0,0 1 0 0 0,0 0 0 0 0,0 0 0 0 0,0 0 1 0 0,-1 0-1 0 0,1 0 0 0 0,-1 1 0 0 0,1-1 0 0 0,-1 1 1 0 0,1-1-1 0 0,-1 1 0 0 0,-5-1 0 0 0,1 0-41 0 0,0 1 0 0 0,-1-1 0 0 0,1 2 0 0 0,-1-1 0 0 0,0 1 0 0 0,1 0 0 0 0,-1 1 0 0 0,1 0 0 0 0,-1 0 0 0 0,1 0 0 0 0,-1 1 0 0 0,-6 3 0 0 0,-6 2 0 0 0,0 1 0 0 0,1 1 0 0 0,-20 11 0 0 0,27-13 24 0 0,1 1 0 0 0,-1 0 0 0 0,1 0 0 0 0,1 1 0 0 0,0 0 0 0 0,-18 21 0 0 0,26-27 0 0 0,-1 0 0 0 0,1 0 0 0 0,0 1 0 0 0,0-1 0 0 0,0 0 0 0 0,1 1 0 0 0,-1 0 0 0 0,1-1 0 0 0,0 1 0 0 0,0 0 0 0 0,0 0 0 0 0,0-1 0 0 0,1 1 0 0 0,-1 0 0 0 0,1 0 0 0 0,0 0 0 0 0,0 0 0 0 0,1 0 0 0 0,-1-1 0 0 0,1 1 0 0 0,0 0 0 0 0,0 0 0 0 0,0 0 0 0 0,1-1 0 0 0,-1 1 0 0 0,1-1 0 0 0,0 1 0 0 0,-1-1 0 0 0,5 5 0 0 0,-3-4 3 0 0,1 0-1 0 0,0 0 1 0 0,0-1-1 0 0,0 1 1 0 0,0-1 0 0 0,1 0-1 0 0,0 0 1 0 0,-1 0-1 0 0,1-1 1 0 0,0 0-1 0 0,0 1 1 0 0,1-2-1 0 0,-1 1 1 0 0,0-1 0 0 0,0 0-1 0 0,1 0 1 0 0,-1 0-1 0 0,1-1 1 0 0,-1 1-1 0 0,1-1 1 0 0,-1-1-1 0 0,1 1 1 0 0,-1-1 0 0 0,8-2-1 0 0,-1 0 14 0 0,-1 0-1 0 0,0 0 1 0 0,0-1-1 0 0,0-1 0 0 0,-1 0 1 0 0,1 0-1 0 0,-1-1 1 0 0,-1-1-1 0 0,19-14 1 0 0,-27 20 53 0 0,9-4 61 0 0,-5 2 14 0 0,-4 4-141 0 0,-1-1 0 0 0,0 0 0 0 0,1 0 1 0 0,-1 0-1 0 0,0 1 0 0 0,0-1 0 0 0,1 0 0 0 0,-1 1 1 0 0,0-1-1 0 0,0 0 0 0 0,0 1 0 0 0,1-1 0 0 0,-1 0 1 0 0,0 1-1 0 0,0-1 0 0 0,0 0 0 0 0,0 1 0 0 0,0-1 1 0 0,0 1-1 0 0,0-1 0 0 0,1 1 0 0 0,-1 5 2 0 0,0-1 0 0 0,0 1 0 0 0,-1 0-1 0 0,1 0 1 0 0,-1-1 0 0 0,0 1 0 0 0,-1 0 0 0 0,1-1-1 0 0,-1 1 1 0 0,-4 7 0 0 0,-2 10 6 0 0,-4 23 14 0 0,1-4 55 0 0,-2 0 0 0 0,-2 0-1 0 0,-29 58 1 0 0,39-90-639 0 0,-1 0 0 0 0,0-1-1 0 0,-1 1 1 0 0,0-2 0 0 0,0 1 0 0 0,-12 9 0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71 3679 0 0,'0'0'284'0'0,"-2"0"-186"0"0,-18 4 896 0 0,-17 2 1765 0 0,35-6-1998 0 0,1-1-748 0 0,1 0-1 0 0,0 1 1 0 0,0-1 0 0 0,-1 1-1 0 0,1-1 1 0 0,0 0-1 0 0,-1 1 1 0 0,1-1-1 0 0,-1 1 1 0 0,1-1 0 0 0,-1 1-1 0 0,1-1 1 0 0,-1 1-1 0 0,1-1 1 0 0,-1 1-1 0 0,1-1 1 0 0,-1 1-1 0 0,0 0 1 0 0,1-1 0 0 0,-1 1-1 0 0,1 0 1 0 0,-1 0-1 0 0,0 0 1 0 0,1-1-1 0 0,-2 1 1 0 0,-21-3 1026 0 0,12 3-1029 0 0,0 1 5528 0 0,24-1-5356 0 0,-11 0-14 0 0,12 2 358 0 0,205-7 3084 0 0,-37-4-3554 0 0,-130 7-48 0 0,12 0-8 0 0,65-5 0 0 0,-54 0 0 0 0,28-5 0 0 0,-88 11 0 0 0,-1 0 0 0 0,1 1 0 0 0,0 1 0 0 0,19 2 0 0 0,-14 0 0 0 0,-3 0-24 0 0,-10 0 14 0 0,0-2 0 0 0,1 1 0 0 0,8 0 0 0 0,14 2 10 0 0,0-2 0 0 0,1 0 0 0 0,32-4 0 0 0,-28-1 2 0 0,178-23 56 0 0,-170 19-30 0 0,0 1 0 0 0,81 2 0 0 0,-100 4-28 0 0,-16-1 0 0 0,0 1 0 0 0,-1 1 0 0 0,1-1 0 0 0,-1 1 0 0 0,1 1 0 0 0,-1-1 0 0 0,0 1 0 0 0,13 5 0 0 0,-3 0 0 0 0,38 11 0 0 0,-47-16 0 0 0,1 0 0 0 0,0-1 0 0 0,15-1 0 0 0,139-10 0 0 0,-133 7 0 0 0,100-3 0 0 0,-123 5 0 0 0,22 5 0 0 0,-21-3 0 0 0,20 6 0 0 0,-2-1 0 0 0,1-1 0 0 0,0-1 0 0 0,0-2 0 0 0,0 0 0 0 0,53-5 0 0 0,69-5 0 0 0,-134 8-2 0 0,338-11 312 0 0,-229 5 3 0 0,164 12 1 0 0,-255-5-305 0 0,-21 0-8 0 0,159 0 74 0 0,-160-2-63 0 0,277-12 867 0 0,50 10-742 0 0,-224-2 443 0 0,213 19 0 0 0,-286-11-400 0 0,56-4-1 0 0,-49 0 6 0 0,54 5-1 0 0,-94-3-184 0 0,-1 1-16 0 0,-6-2-63 0 0,3 2-696 0 0,0-1-2761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1251 9183 0 0,'0'0'9504'0'0,"2"2"-9424"0"0,1-1-69 0 0,12 15-6 0 0,-8-7-5 0 0,-1 0 0 0 0,-1 1 0 0 0,0 0 0 0 0,7 16 0 0 0,-1 1 0 0 0,7 15 0 0 0,-3 0 0 0 0,13 56 0 0 0,3 10 0 0 0,-18-67 0 0 0,24 63-10 0 0,-26-73-87 0 0,8 32 1 0 0,-1-1-69 0 0,-7-25 94 0 0,14 37 65 0 0,-21-66-3 0 0,0 0 0 0 0,0 0 0 0 0,1-1 0 0 0,-1 0 0 0 0,2 1 0 0 0,9 9 0 0 0,33 39-897 0 0,-46-55 938 0 0,-3-4 20 0 0,-1-1 0 0 0,1 1 0 0 0,-1 0 0 0 0,0-1 0 0 0,-3-4 0 0 0,-1-1 82 0 0,-12-23 216 0 0,17 30-268 0 0,0-1-2 0 0,-5-20-3 0 0,2-1-1 0 0,1 1 1 0 0,1-1-1 0 0,1 1 1 0 0,3-45-1 0 0,5 5 60 0 0,16-62 0 0 0,20-45 51 0 0,12-57 111 0 0,-7-215-154 0 0,-9 68-16 0 0,-34 314-128 0 0,-3-67 0 0 0,0-15 0 0 0,-1 128 0 0 0,1-1 0 0 0,0 1 0 0 0,6-22 0 0 0,-5 30 11 0 0,-2 4 32 0 0,5-8-30 0 0,5-3-16 0 0,-6 6 4 0 0,-1 0 0 0 0,1 1 1 0 0,12-11-1 0 0,-12 11 5 0 0,-4 5 207 0 0,-1 2-133 0 0,-6 15 0 0 0,5-8-20 0 0,1-2-48 0 0,2 1-1 0 0,-1-6-7 0 0,-1 1 0 0 0,1-1 0 0 0,0-1 0 0 0,0 1 0 0 0,0 0 0 0 0,0 0 0 0 0,0 0 0 0 0,1 0 0 0 0,-1-1 0 0 0,0 1 0 0 0,0 0 0 0 0,3 0 0 0 0,-1 0 8 0 0,-2 0-9 0 0,0 0 0 0 0,0-1 1 0 0,0 1-1 0 0,0-1 0 0 0,0 1 1 0 0,0-1-1 0 0,1 1 0 0 0,-1-1 0 0 0,0 0 1 0 0,0 0-1 0 0,0 0 0 0 0,1 1 0 0 0,-1-1 1 0 0,0 0-1 0 0,3-1 0 0 0,0 1 9 0 0,-3 0 41 0 0,-1 0-38 0 0,0 0-12 0 0,1 0 1 0 0,-1-1 0 0 0,0 1-1 0 0,1 0 1 0 0,-1 0 0 0 0,0-1 0 0 0,0 1-1 0 0,1 0 1 0 0,-1 0 0 0 0,0 0-1 0 0,1-1 1 0 0,-1 1 0 0 0,0 0-1 0 0,1 0 1 0 0,-1 0 0 0 0,0 0 0 0 0,1 0-1 0 0,-1 0 1 0 0,1 0 0 0 0,-1 0-1 0 0,0 0 1 0 0,1 0 0 0 0,-1 0 0 0 0,0 0-1 0 0,1 0 1 0 0,0 0 0 0 0,9-1 405 0 0,-8 0-398 0 0,-1 1 0 0 0,1 0 0 0 0,0 0-1 0 0,0 0 1 0 0,0 0 0 0 0,-1 0 0 0 0,1 1 0 0 0,0-1 0 0 0,0 0-1 0 0,2 2 1 0 0,14 2 10 0 0,18 6-21 0 0,-22-5 0 0 0,0-2 0 0 0,23 4 0 0 0,1-5 12 0 0,70-4-1 0 0,37-15 40 0 0,-72 7-19 0 0,77 0 1 0 0,8 19 25 0 0,1-1-63 0 0,-108-8 14 0 0,183-7-82 0 0,-170 1 67 0 0,0 3 0 0 0,1 2 0 0 0,87 11 0 0 0,-122-6 2 0 0,145 15-56 0 0,-144-19 60 0 0,0-2 0 0 0,1-1 0 0 0,44-10 0 0 0,19-3 0 0 0,294-12 0 0 0,-246 27-64 0 0,-44 0 64 0 0,-30-1 0 0 0,45 4 0 0 0,-32 0 0 0 0,134-13 0 0 0,-188 7 0 0 0,166-15 0 0 0,-121 16 46 0 0,-12 1 47 0 0,61 4 0 0 0,-76 2-93 0 0,78 8 0 0 0,-94-9 0 0 0,0-2 0 0 0,0-1 0 0 0,47-6 0 0 0,-15 0 0 0 0,-18 3 44 0 0,217-5 765 0 0,-212 12-703 0 0,28 0 7 0 0,-43-11-113 0 0,3-6 0 0 0,-19 8 0 0 0,-14 4-7 0 0,-2 1 0 0 0,0-1 1 0 0,-1 1-1 0 0,1 0 0 0 0,-1 0 1 0 0,1 0-1 0 0,-1 0 1 0 0,1 0-1 0 0,-1 0 0 0 0,1 0 1 0 0,0 1-1 0 0,1 0 1 0 0,0 0-67 0 0,0 5-109 0 0,-2 1-974 0 0,-1-6 945 0 0,0 1-585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10103 0 0,'0'0'6214'0'0,"0"2"-5933"0"0,-1-2-259 0 0,1 1-1 0 0,0-1 1 0 0,0 0 0 0 0,0 1 0 0 0,0-1 0 0 0,0 1-1 0 0,0-1 1 0 0,0 1 0 0 0,0-1 0 0 0,0 0 0 0 0,0 1-1 0 0,0-1 1 0 0,1 1 0 0 0,-1-1 0 0 0,0 0 0 0 0,0 1-1 0 0,0-1 1 0 0,0 1 0 0 0,1-1 0 0 0,-1 0-1 0 0,0 1 1 0 0,0-1 0 0 0,1 0 0 0 0,-1 1 0 0 0,0-1-1 0 0,1 0 1 0 0,-1 1 0 0 0,0-1 0 0 0,1 0 0 0 0,-1 0-1 0 0,0 0 1 0 0,1 1 0 0 0,-1-1 0 0 0,1 0 0 0 0,1 0-7 0 0,0 1 1 0 0,-1-1 0 0 0,1 0 0 0 0,0 0 0 0 0,0 0 0 0 0,-1 0 0 0 0,1 0 0 0 0,0-1 0 0 0,2 0 0 0 0,4-1-15 0 0,1-1 0 0 0,14-7 0 0 0,37-25 151 0 0,-58 34-57 0 0,4-2 725 0 0,-11 6 1237 0 0,-14 16-1190 0 0,9-9-627 0 0,-19 15 0 0 0,28-25-51 0 0,3 0-115 0 0,-2 0-53 0 0,15-17 23 0 0,-14 16 601 0 0,-2 3-557 0 0,-1 2-82 0 0,-1 0 0 0 0,0 0-1 0 0,0 0 1 0 0,0 0 0 0 0,0-1 0 0 0,-1 1 0 0 0,0-1-1 0 0,1 0 1 0 0,-1 0 0 0 0,0 0 0 0 0,0 0 0 0 0,-6 2-1 0 0,1 0-4 0 0,7-4-69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80 6447 0 0,'-12'2'566'0'0,"0"0"-1"0"0,-12 4 0 0 0,-6 4 6602 0 0,32-9-7024 0 0,1-1-100 0 0,0 0 0 0 0,1 0 0 0 0,-1 0 1 0 0,0 0-1 0 0,1-1 0 0 0,-1 1 1 0 0,0-1-1 0 0,1 0 0 0 0,5-2 0 0 0,32-17 375 0 0,-15 7 88 0 0,69-25 1509 0 0,-78 32-1437 0 0,1 1-1 0 0,0 1 1 0 0,31-4 0 0 0,-39 8-162 0 0,-8 0-40 0 0,-1 0-338 0 0,0 1 0 0 0,0-1 0 0 0,-1 1 0 0 0,1-1 0 0 0,0 1 0 0 0,-1-1 0 0 0,1 1 0 0 0,-1 0 0 0 0,1-1 0 0 0,0 1 0 0 0,0 1 0 0 0,-1 2-31 0 0,0 0 1 0 0,0 0-1 0 0,0 0 0 0 0,-1 0 0 0 0,1 0 1 0 0,-1-1-1 0 0,0 1 0 0 0,0 0 0 0 0,-1 0 0 0 0,1-1 1 0 0,-1 1-1 0 0,0-1 0 0 0,1 1 0 0 0,-2-1 1 0 0,1 0-1 0 0,-4 5 0 0 0,-6 6-14 0 0,-1-1 0 0 0,-19 16 0 0 0,15-14 17 0 0,-23 17-95 0 0,-71 46-1 0 0,14-12-391 0 0,57-40 89 0 0,25-17 111 0 0,-26 20 0 0 0,40-28 723 0 0,2 1-294 0 0,0 2-123 0 0,1 0 1 0 0,0-1-1 0 0,1 1 0 0 0,-1-1 0 0 0,0 0 0 0 0,1 0 1 0 0,0 0-1 0 0,0 0 0 0 0,0 0 0 0 0,0 0 1 0 0,0-1-1 0 0,0 0 0 0 0,7 4 0 0 0,-4-3 71 0 0,1 0 0 0 0,0-1 1 0 0,0 0-1 0 0,0 0 0 0 0,0 0 0 0 0,0-1 0 0 0,8 1 0 0 0,5-2 127 0 0,-1 0 0 0 0,1-1 0 0 0,-1-1-1 0 0,37-8 1 0 0,-43 7-224 0 0,-1 0-14 0 0,0 1 0 0 0,20-2 1 0 0,-5 3-1729 0 0,6 0-1401 0 0,-20-2 1040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76 5527 0 0,'0'0'9994'0'0,"2"-1"-9357"0"0,50-21 1621 0 0,71-25 389 0 0,-119 46-2541 0 0,0 0 1 0 0,0 0-1 0 0,0 0 0 0 0,0 1 1 0 0,0-1-1 0 0,0 1 0 0 0,1 0 0 0 0,-1 0 1 0 0,0 0-1 0 0,0 1 0 0 0,0 0 1 0 0,0-1-1 0 0,7 4 0 0 0,-10-3-86 0 0,1 0 0 0 0,-2 0 0 0 0,1 1-1 0 0,0-1 1 0 0,0 0 0 0 0,0 1 0 0 0,-1-1 0 0 0,1 1-1 0 0,0-1 1 0 0,-1 1 0 0 0,0-1 0 0 0,1 1 0 0 0,-1 0-1 0 0,0-1 1 0 0,0 1 0 0 0,0-1 0 0 0,0 1 0 0 0,0 0-1 0 0,0 2 1 0 0,-1 1-9 0 0,-1 0 1 0 0,1 0-1 0 0,-1 0 0 0 0,0-1 0 0 0,0 1 0 0 0,0 0 1 0 0,-1-1-1 0 0,0 0 0 0 0,0 1 0 0 0,-3 3 1 0 0,-8 7 39 0 0,-17 16 0 0 0,25-26-49 0 0,-50 43-394 0 0,-84 54 0 0 0,53-40 144 0 0,64-47 184 0 0,-25 22 48 0 0,48-37 17 0 0,-1 0 0 0 0,1 0 0 0 0,0 0 0 0 0,0 0 0 0 0,-1 1 0 0 0,1-1 0 0 0,0 0 0 0 0,0 0 0 0 0,0 0 0 0 0,-1 1 0 0 0,1-1 0 0 0,0 0 0 0 0,0 0 0 0 0,0 0 0 0 0,0 1 0 0 0,0-1 0 0 0,0 0 0 0 0,-1 0 0 0 0,1 1 0 0 0,0-1 0 0 0,0 0 0 0 0,0 1 0 0 0,0-1 0 0 0,0 0 0 0 0,0 0 0 0 0,0 1 0 0 0,0-1 0 0 0,0 0 0 0 0,0 0 0 0 0,0 1 0 0 0,0-1 0 0 0,0 0 0 0 0,1 1 0 0 0,-1-1 0 0 0,0 0 0 0 0,0 0 0 0 0,0 0 0 0 0,0 1 0 0 0,0-1 0 0 0,0 0 0 0 0,1 0 0 0 0,-1 1 0 0 0,0-1 0 0 0,0 0 0 0 0,0 0 0 0 0,1 0 0 0 0,-1 0 0 0 0,0 1 0 0 0,0-1 0 0 0,1 0 0 0 0,-1 0 0 0 0,0 0 0 0 0,0 0 0 0 0,1 0 0 0 0,-1 0 0 0 0,0 0 0 0 0,0 1 0 0 0,1-1 0 0 0,-1 0 0 0 0,5 2 36 0 0,0 0 0 0 0,0 0 0 0 0,0-1 1 0 0,0 1-1 0 0,0-1 0 0 0,0 0 0 0 0,1 0 0 0 0,7-1 0 0 0,44-2 424 0 0,-44 0-339 0 0,217-20 1445 0 0,-220 21-1580 0 0,-8 1-154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84 14079 0 0,'0'0'646'0'0,"-8"-4"211"0"0,-5-3 1643 0 0,13 6-2415 0 0,0 1 0 0 0,0 0 0 0 0,0 0 0 0 0,0 0 0 0 0,0 0 0 0 0,0-1 0 0 0,0 1 1 0 0,0 0-1 0 0,0 0 0 0 0,0 0 0 0 0,0-1 0 0 0,0 1 0 0 0,0 0 0 0 0,0 0 0 0 0,1 0 1 0 0,-1 0-1 0 0,0 0 0 0 0,0-1 0 0 0,0 1 0 0 0,0 0 0 0 0,0 0 0 0 0,0 0 0 0 0,1 0 1 0 0,-1 0-1 0 0,0 0 0 0 0,0-1 0 0 0,0 1 0 0 0,0 0 0 0 0,0 0 0 0 0,1 0 0 0 0,-1 0 1 0 0,0 0-1 0 0,4-2-689 0 0,1-2 741 0 0,0 0-1 0 0,0 1 0 0 0,1 0 1 0 0,0 0-1 0 0,-1 0 0 0 0,11-2 1 0 0,41-9 281 0 0,-17 5-87 0 0,-38 8-312 0 0,60-14 643 0 0,-56 14-561 0 0,0 1 1 0 0,0-1-1 0 0,-1 1 0 0 0,1 0 0 0 0,0 0 0 0 0,0 1 1 0 0,-1 0-1 0 0,10 2 0 0 0,-13-2 56 0 0,-1 8-49 0 0,-1-8-103 0 0,0 0 1 0 0,0 0 0 0 0,0 1-1 0 0,1-1 1 0 0,-1 0-1 0 0,-1 0 1 0 0,1 0-1 0 0,0 0 1 0 0,0 1 0 0 0,0-1-1 0 0,0 0 1 0 0,-1 0-1 0 0,0 1 1 0 0,-3 5 49 0 0,0 0 1 0 0,-1-1-1 0 0,0 1 0 0 0,0-1 1 0 0,-1 0-1 0 0,0-1 0 0 0,0 1 1 0 0,-12 7-1 0 0,8-5-23 0 0,-47 37 8 0 0,-46 39 15 0 0,-29 27-623 0 0,120-96 568 0 0,8-7 0 0 0,5 1 11 0 0,0-7 5 0 0,1 1 1 0 0,-1-1 0 0 0,1 1-1 0 0,0-1 1 0 0,0 1-1 0 0,0-1 1 0 0,0 0 0 0 0,0 0-1 0 0,1 0 1 0 0,-1 0-1 0 0,0 0 1 0 0,1 0 0 0 0,-1-1-1 0 0,1 1 1 0 0,0-1-1 0 0,0 0 1 0 0,-1 0 0 0 0,1 0-1 0 0,0 0 1 0 0,0 0 0 0 0,6 0-1 0 0,4 1 35 0 0,1-1 1 0 0,0-1-1 0 0,19-1 0 0 0,-11-2-44 0 0,36-8-1 0 0,-9 2-8 0 0,34-14-90 0 0,-41 12-1651 0 0,-17 0-3262 0 0,-17 6-1627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3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69 3223 0 0,'11'-3'306'0'0,"1"0"0"0"0,13-5 0 0 0,2-4 4786 0 0,-1 0 1 0 0,27-18 1408 0 0,-43 30-5046 0 0,-10 0-1435 0 0,1 1 1 0 0,-1-1-1 0 0,1 0 0 0 0,-1 0 1 0 0,1 1-1 0 0,-1-1 1 0 0,1 0-1 0 0,-1 1 0 0 0,1-1 1 0 0,-1 1-1 0 0,1-1 1 0 0,-1 1-1 0 0,1-1 0 0 0,-1 1 1 0 0,0-1-1 0 0,0 1 0 0 0,1-1 1 0 0,-1 1-1 0 0,0-1 1 0 0,0 1-1 0 0,1-1 0 0 0,-1 1 1 0 0,0 0-1 0 0,0-1 1 0 0,0 2-1 0 0,0 0-6 0 0,0-1-1 0 0,0 1 1 0 0,0 0 0 0 0,-1 0 0 0 0,1 0-1 0 0,-1 0 1 0 0,1-1 0 0 0,-2 4-1 0 0,-2 2-17 0 0,0 1 0 0 0,0-1 0 0 0,-6 7 0 0 0,6-10 4 0 0,0 1 0 0 0,-1-1 0 0 0,1 0 0 0 0,-1 0 0 0 0,0 0 0 0 0,0-1 0 0 0,-9 4 0 0 0,-40 18 0 0 0,52-24 0 0 0,-120 55 0 0 0,112-51-2 0 0,-1 0-15 0 0,1 1 0 0 0,-1 0 1 0 0,1 0-1 0 0,-1 1 0 0 0,2 1 0 0 0,-1-1 1 0 0,-13 16-1 0 0,2 13 17 0 0,20-35 0 0 0,0 0 0 0 0,0 0 0 0 0,0 0 0 0 0,1 0 0 0 0,-1 0 0 0 0,0 0 0 0 0,1 1 0 0 0,-1-1 0 0 0,1 0 0 0 0,0 1 0 0 0,-1-1 0 0 0,1 0 0 0 0,0 1 0 0 0,0-1 0 0 0,0 0 0 0 0,-1 1 0 0 0,1-1 0 0 0,1 0 0 0 0,-1 1 0 0 0,0 1 0 0 0,1 3 0 0 0,-1 46 0 0 0,0-51 0 0 0,0 1 0 0 0,0-1 0 0 0,-1 0 0 0 0,1 1 0 0 0,0-1 0 0 0,0 1 0 0 0,0-1 0 0 0,1 0 0 0 0,-1 1 0 0 0,0-1 0 0 0,0 0 0 0 0,1 1 0 0 0,-1-1 0 0 0,1 0 0 0 0,-1 0 0 0 0,1 1 0 0 0,-1-1 0 0 0,1 0 0 0 0,1 2 0 0 0,1 0 0 0 0,7 10 0 0 0,-5-11 0 0 0,-2-2 0 0 0,12 7 99 0 0,0-2-1 0 0,1 0 1 0 0,0 0-1 0 0,0-2 1 0 0,0 0-1 0 0,0 0 1 0 0,27-1-1 0 0,-15-2 99 0 0,1-2 0 0 0,-1-1 0 0 0,43-10 0 0 0,-54 8-198 0 0,0 0 0 0 0,0-1-1 0 0,0-1 1 0 0,-1-1 0 0 0,19-11-1 0 0,72-55-153 0 0,-100 69 100 0 0,-1 0 0 0 0,0 0 0 0 0,1 0 0 0 0,-2-1 0 0 0,1 0 0 0 0,-1 0 0 0 0,0-1 0 0 0,0 0-1 0 0,0 1 1 0 0,-1-1 0 0 0,5-11 0 0 0,-6 3-97 0 0,-5 9 148 0 0,1 4-11 0 0,0 0 14 0 0,1 1-1 0 0,-1 0 0 0 0,1 0 0 0 0,-1 0 0 0 0,1 0 0 0 0,-1 0 1 0 0,1 0-1 0 0,-1 0 0 0 0,0 1 0 0 0,0-1 0 0 0,1 0 0 0 0,-1 0 0 0 0,0 0 1 0 0,0 1-1 0 0,0-1 0 0 0,0 0 0 0 0,0 1 0 0 0,0-1 0 0 0,0 1 1 0 0,0-1-1 0 0,0 1 0 0 0,0 0 0 0 0,0-1 0 0 0,0 1 0 0 0,0 0 0 0 0,0 0 1 0 0,-2-1-1 0 0,-1 1-11 0 0,-6-2-12 0 0,-1 1-1 0 0,0 0 1 0 0,1 1-1 0 0,-1 0 0 0 0,1 0 1 0 0,-1 1-1 0 0,1 1 0 0 0,-19 4 1 0 0,-4 4-83 0 0,-42 18 1 0 0,67-25 107 0 0,-5 3 0 0 0,-26 13 0 0 0,37-18 0 0 0,-1 1 0 0 0,0 0 0 0 0,0 0 0 0 0,1 0 0 0 0,-1 0 0 0 0,1 1 0 0 0,-1-1 0 0 0,1 1 0 0 0,0-1 0 0 0,0 1 0 0 0,0 0 0 0 0,1 0 0 0 0,-1 0 0 0 0,-1 4 0 0 0,2 1 0 0 0,2-7 0 0 0,0 7 23 0 0,1 0 0 0 0,-1 0 0 0 0,2 0-1 0 0,3 8 1 0 0,-5-14-22 0 0,0 0 0 0 0,0 1-1 0 0,1-1 1 0 0,-1 0-1 0 0,1 0 1 0 0,0 0 0 0 0,-1 0-1 0 0,1 0 1 0 0,0 0-1 0 0,0-1 1 0 0,0 1 0 0 0,0-1-1 0 0,1 1 1 0 0,-1-1 0 0 0,0 0-1 0 0,1 0 1 0 0,2 1-1 0 0,1 0-677 0 0,0 0 1 0 0,1 0-1 0 0,11 1 0 0 0,-7-3-6669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52 112 8751 0 0,'0'0'4979'0'0,"-1"2"-3623"0"0,-11 23 941 0 0,-12 34 0 0 0,21-49-1954 0 0,0 0 0 0 0,0 1 0 0 0,1-1 0 0 0,1 1 0 0 0,-1-1 0 0 0,2 19-1 0 0,8 4 466 0 0,5-28-409 0 0,-8-5-345 0 0,-1 0 1 0 0,0 0-1 0 0,1 0 0 0 0,-1 0 0 0 0,0-1 0 0 0,1 1 1 0 0,-1-1-1 0 0,8-3 0 0 0,35-15 249 0 0,-33 13-206 0 0,11-7-82 0 0,1-2 0 0 0,-2 0 0 0 0,0-2 0 0 0,38-34 0 0 0,-18 15-459 0 0,-43 35 245 0 0,-1 3-393 0 0,-1 15 545 0 0,-1 0-1 0 0,-8 32 1 0 0,1-7 5 0 0,9-38 42 0 0,-2 4 12 0 0,1 1-1 0 0,0 0 0 0 0,0 0 1 0 0,1 0-1 0 0,1 10 0 0 0,-1-17-7 0 0,0 0 1 0 0,1 0-1 0 0,-1 1 0 0 0,1-1 0 0 0,0 0 0 0 0,0 0 1 0 0,0 0-1 0 0,0 0 0 0 0,0 0 0 0 0,0 0 0 0 0,1 0 1 0 0,-1 0-1 0 0,0 0 0 0 0,1-1 0 0 0,0 1 1 0 0,-1 0-1 0 0,1-1 0 0 0,0 0 0 0 0,0 1 0 0 0,0-1 1 0 0,0 0-1 0 0,0 0 0 0 0,0 0 0 0 0,4 1 0 0 0,2 0 76 0 0,1 0 0 0 0,-1-1 0 0 0,1 0-1 0 0,-1-1 1 0 0,1 0 0 0 0,-1 0-1 0 0,1-1 1 0 0,-1 0 0 0 0,16-3-1 0 0,3-1 55 0 0,-15 3-112 0 0,0 0 1 0 0,-1 0-1 0 0,1-1 0 0 0,-1-1 0 0 0,0 0 1 0 0,18-9-1 0 0,-24 10-13 0 0,0 0 0 0 0,0-1-1 0 0,0 1 1 0 0,-1-1 0 0 0,0 0 0 0 0,0 0-1 0 0,0 0 1 0 0,0 0 0 0 0,0-1 0 0 0,-1 0-1 0 0,0 1 1 0 0,0-1 0 0 0,0-1 0 0 0,-1 1-1 0 0,4-10 1 0 0,0-2 26 0 0,1 0 0 0 0,0 0 0 0 0,17-26 1 0 0,34-43-100 0 0,-24 39-285 0 0,-24 31-1 0 0,-6 9-850 0 0,0 1-1 0 0,9-11 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261 183 9215 0 0,'2'0'707'0'0,"40"-15"5245"0"0,-22 0-592 0 0,-17 12-5262 0 0,0 0 0 0 0,0 0 1 0 0,0 0-1 0 0,0 0 0 0 0,0-1 1 0 0,-1 0-1 0 0,1 1 0 0 0,-1-1 1 0 0,0 0-1 0 0,0 0 0 0 0,0 0 1 0 0,-1-1-1 0 0,0 1 0 0 0,1 0 1 0 0,-2-1-1 0 0,1 1 0 0 0,0 0 1 0 0,-1-1-1 0 0,0 1 0 0 0,0-1 1 0 0,0 1-1 0 0,-1-6 0 0 0,0 8-98 0 0,1 0 0 0 0,-1 0 0 0 0,0 1 0 0 0,0-1 1 0 0,0 0-1 0 0,0 1 0 0 0,0-1 0 0 0,0 1 0 0 0,0-1 0 0 0,0 1 0 0 0,-1-1 0 0 0,1 1 0 0 0,0 0 0 0 0,-1 0 0 0 0,1-1 0 0 0,-1 1 0 0 0,0 0 1 0 0,1 0-1 0 0,-3 0 0 0 0,-36-16-18 0 0,39 17 15 0 0,-9-3-18 0 0,0 1 0 0 0,0 0-1 0 0,0 0 1 0 0,0 1-1 0 0,0 1 1 0 0,0 0 0 0 0,0 0-1 0 0,-16 3 1 0 0,12-1-7 0 0,-1 1 1 0 0,1 1-1 0 0,0 0 1 0 0,0 1 0 0 0,-15 8-1 0 0,25-10 36 0 0,0-1 0 0 0,0 1 0 0 0,0 0 0 0 0,1 0 0 0 0,-1 0 0 0 0,1 1 0 0 0,0-1-1 0 0,0 1 1 0 0,1 0 0 0 0,-1 0 0 0 0,-3 6 0 0 0,-2 7 57 0 0,-9 25 0 0 0,14-35-58 0 0,-2 6 73 0 0,3-7-66 0 0,-1 0 1 0 0,1-1-1 0 0,1 2 1 0 0,-2 7-1 0 0,2-11-6 0 0,1-1 0 0 0,0 1 0 0 0,0 0 0 0 0,1 0-1 0 0,-1-1 1 0 0,1 1 0 0 0,-1 0 0 0 0,1-1 0 0 0,0 1-1 0 0,0-1 1 0 0,0 1 0 0 0,0-1 0 0 0,3 4-1 0 0,-3-5 8 0 0,0 0 0 0 0,0 1-1 0 0,0-1 1 0 0,0 0 0 0 0,0 0-1 0 0,1 0 1 0 0,-1 0 0 0 0,0-1-1 0 0,1 1 1 0 0,-1 0-1 0 0,0-1 1 0 0,1 1 0 0 0,-1 0-1 0 0,1-1 1 0 0,0 0 0 0 0,-1 1-1 0 0,1-1 1 0 0,2 0-1 0 0,34 0 185 0 0,-28-1-153 0 0,-1 0-20 0 0,-1-1-1 0 0,0 1 0 0 0,0-2 1 0 0,0 1-1 0 0,15-7 0 0 0,7-3 15 0 0,-21 9-31 0 0,0 0 0 0 0,0-1 1 0 0,0 0-1 0 0,-1 0 0 0 0,0-1 0 0 0,15-11 0 0 0,-6 6 2 0 0,-8 4 31 0 0,-1-4 24 0 0,-15 12-3 0 0,7-1-64 0 0,0-1 2 0 0,-1 0-1 0 0,1 0 1 0 0,-1 0-1 0 0,1 0 0 0 0,-1 1 1 0 0,1-1-1 0 0,-1 0 0 0 0,1 0 1 0 0,-1 1-1 0 0,1-1 1 0 0,-1 0-1 0 0,1 1 0 0 0,0-1 1 0 0,-1 1-1 0 0,1-1 0 0 0,0 1 1 0 0,-1-1-1 0 0,1 0 1 0 0,0 1-1 0 0,-1-1 0 0 0,1 1 1 0 0,0-1-1 0 0,0 1 0 0 0,0 0 1 0 0,-1-1-1 0 0,1 1 1 0 0,0-1-1 0 0,0 1 0 0 0,0-1 1 0 0,0 1-1 0 0,0 1-1 0 0,-11 42 17 0 0,9-34-7 0 0,0 0 1 0 0,-1 0-1 0 0,-5 13 0 0 0,4-13 24 0 0,1 0-1 0 0,0 1 1 0 0,0-1-1 0 0,1 1 0 0 0,0 14 1 0 0,1-16-6 0 0,0 0 1 0 0,0 0 0 0 0,-1-1-1 0 0,0 1 1 0 0,0 0 0 0 0,-1-1-1 0 0,0 1 1 0 0,0-1-1 0 0,-6 9 1 0 0,2-8 0 0 0,1 1 1 0 0,1 0-1 0 0,-7 14 0 0 0,9-15-15 0 0,2-6-10 0 0,0 0 0 0 0,0-1 0 0 0,0 1 0 0 0,0 0 0 0 0,0 0 0 0 0,-1-1 0 0 0,0 1 0 0 0,1-1 0 0 0,-1 1 0 0 0,0-1 0 0 0,0 0 0 0 0,0 0 0 0 0,0 0 0 0 0,-1 0 0 0 0,1 0 0 0 0,-5 3 0 0 0,-3-1-122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5983 0 0,'0'0'828'0'0,"1"0"254"0"0,32 2 6039 0 0,-32 0-6978 0 0,-1 1 0 0 0,0 0 0 0 0,0-1 0 0 0,0 1 0 0 0,0-1 0 0 0,-1 1 0 0 0,1 0 0 0 0,-1-1 0 0 0,0 1 0 0 0,1-1 0 0 0,-1 0 0 0 0,0 1 0 0 0,0-1 0 0 0,-1 0 1 0 0,1 1-1 0 0,0-1 0 0 0,-1 0 0 0 0,1 0 0 0 0,-1 0 0 0 0,0 0 0 0 0,0 0 0 0 0,0-1 0 0 0,0 1 0 0 0,-2 1 0 0 0,-89 56 451 0 0,1-2-439 0 0,68-38 42 0 0,0 0 0 0 0,1 2 0 0 0,-20 23 0 0 0,30-29-52 0 0,1 0 0 0 0,1 1 1 0 0,0 0-1 0 0,1 1 1 0 0,-14 34-1 0 0,22-47-93 0 0,0 1-1 0 0,1 0 1 0 0,0 0 0 0 0,0 0-1 0 0,0 0 1 0 0,0 0 0 0 0,1 0-1 0 0,0 0 1 0 0,0 0 0 0 0,0 0-1 0 0,1 1 1 0 0,-1-1-1 0 0,1 0 1 0 0,1-1 0 0 0,3 11-1 0 0,-3-9 70 0 0,1-1 0 0 0,0 1 0 0 0,1-1 0 0 0,0 0 0 0 0,0 1 0 0 0,0-2-1 0 0,0 1 1 0 0,1 0 0 0 0,-1-1 0 0 0,1 0 0 0 0,0 0 0 0 0,7 4-1 0 0,-2-2-34 0 0,1 0 0 0 0,-1-1-1 0 0,1 0 1 0 0,0 0 0 0 0,0-1-1 0 0,13 3 1 0 0,-16-6-327 0 0,0 0 1 0 0,0 0-1 0 0,0-1 0 0 0,0 0 1 0 0,0 0-1 0 0,0-1 1 0 0,0 0-1 0 0,0 0 0 0 0,15-6 1 0 0,10-6-2696 0 0,-16 7 673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15231 0 0,'0'0'3874'0'0,"0"2"-3124"0"0,-1 18-157 0 0,-2 1 0 0 0,0-1 1 0 0,-1 0-1 0 0,-8 24 0 0 0,-6 30 50 0 0,-37 173-437 0 0,44-209-1774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10135 0 0,'0'0'8607'0'0,"2"-1"-7446"0"0,121-31 3027 0 0,65-9-2773 0 0,-117 25-1225 0 0,-50 12-1762 0 0,38-15 0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0,'0'0'354'0'0,"1"2"-233"0"0,18 58 14024 0 0,-11-40-12236 0 0,-7-19-1769 0 0,0 1 1 0 0,0 0-1 0 0,0 0 1 0 0,-1 0-1 0 0,1 0 1 0 0,0 0-1 0 0,-1 0 1 0 0,1 0-1 0 0,-1 0 1 0 0,0 0-1 0 0,0 3 1 0 0,0 12 706 0 0,0-16-763 0 0,0 1 0 0 0,0 0 0 0 0,0 0 1 0 0,0 0-1 0 0,0-1 0 0 0,0 1 0 0 0,-1 0 0 0 0,1 0 1 0 0,-1-1-1 0 0,-1 4 0 0 0,1-3-57 0 0,-1 1 1 0 0,0-1-1 0 0,0 0 1 0 0,0-1-1 0 0,0 1 1 0 0,0 0-1 0 0,0 0 1 0 0,0-1-1 0 0,-1 0 1 0 0,1 1-1 0 0,-4 0 0 0 0,5-1-157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65 15551 0 0,'-1'0'712'0'0,"-33"-11"1907"0"0,35 9-2532 0 0,0 1 1 0 0,0-1-1 0 0,1 1 0 0 0,-1-1 1 0 0,0 1-1 0 0,0 0 0 0 0,1 0 1 0 0,-1 0-1 0 0,1 0 1 0 0,-1 0-1 0 0,1 0 0 0 0,0 0 1 0 0,-1 0-1 0 0,4-1 0 0 0,-5 2-81 0 0,19-7 320 0 0,0 1 0 0 0,0 0 0 0 0,1 1 1 0 0,0 1-1 0 0,0 1 0 0 0,0 1 0 0 0,26 1 0 0 0,-28 2 426 0 0,-17-1-65 0 0,0 1-558 0 0,0 0-122 0 0,0 0 0 0 0,0 0 0 0 0,0 0 0 0 0,0 0-1 0 0,-1 0 1 0 0,1 1 0 0 0,0-1 0 0 0,-1 0 0 0 0,1 0 0 0 0,-1 0 0 0 0,1 1 0 0 0,-1-1-1 0 0,1 0 1 0 0,-1 1 0 0 0,0-1 0 0 0,0 0 0 0 0,0 1 0 0 0,0-1 0 0 0,0 0-1 0 0,0 1 1 0 0,0-1 0 0 0,0 0 0 0 0,0 0 0 0 0,-1 1 0 0 0,0 1 0 0 0,0 0 10 0 0,-1 0 0 0 0,1 0 0 0 0,-1 0 0 0 0,0 0 0 0 0,0 0 1 0 0,-4 4-1 0 0,-21 24 24 0 0,-10 11-35 0 0,-59 51 0 0 0,-35 28-6 0 0,127-117 1 0 0,-7 13 9 0 0,10-16 128 0 0,16 4 178 0 0,35-8 539 0 0,81-14 0 0 0,-76 8-766 0 0,70-18-42 0 0,-16 2-3551 0 0,-107 25 2148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 5983 0 0,'-7'-4'15435'0'0,"10"1"-15224"0"0,1 0 1 0 0,-1 1-1 0 0,1-1 1 0 0,0 1-1 0 0,0 0 0 0 0,0 0 1 0 0,7-2-1 0 0,34-9 576 0 0,-34 10-631 0 0,-2 1 56 0 0,0 1-1 0 0,-1-1 0 0 0,1 2 1 0 0,17-1-1 0 0,-22 1-119 0 0,0 1 0 0 0,1-1-1 0 0,-1 1 1 0 0,0 0 0 0 0,0 0 0 0 0,0 0-1 0 0,-1 0 1 0 0,1 0 0 0 0,0 1 0 0 0,0 0-1 0 0,-1 0 1 0 0,7 4 0 0 0,-9-5-82 0 0,0 1 0 0 0,0-1 1 0 0,0 0-1 0 0,0 0 0 0 0,0 0 1 0 0,-1 0-1 0 0,1 1 0 0 0,0-1 1 0 0,-1 0-1 0 0,1 1 0 0 0,-1-1 0 0 0,1 1 1 0 0,-1-1-1 0 0,0 1 0 0 0,1-1 1 0 0,-1 0-1 0 0,0 1 0 0 0,0-1 1 0 0,0 1-1 0 0,0-1 0 0 0,0 1 1 0 0,0-1-1 0 0,-1 1 0 0 0,1-1 1 0 0,-1 1-1 0 0,1-1 0 0 0,-1 0 0 0 0,1 1 1 0 0,-1-1-1 0 0,1 0 0 0 0,-2 2 1 0 0,-3 5-14 0 0,0-1 1 0 0,0 0 0 0 0,-1 1 0 0 0,-7 5 0 0 0,5-4 12 0 0,-25 25-25 0 0,-63 49-1 0 0,65-58 6 0 0,1 1 0 0 0,1 2-1 0 0,-32 38 1 0 0,59-63 10 0 0,0 0 0 0 0,-1 1 0 0 0,1 0 0 0 0,1-1 0 0 0,-1 1 0 0 0,-1 5 0 0 0,2-2 0 0 0,4-1 0 0 0,-2-5 0 0 0,1 0 0 0 0,-1 0 0 0 0,0 0 0 0 0,1 0 0 0 0,-1 0 0 0 0,0-1 0 0 0,1 1 0 0 0,-1 0 0 0 0,1-1 0 0 0,-1 0 0 0 0,1 1 0 0 0,0-1 0 0 0,-1 0 0 0 0,1 0 0 0 0,-1 1 0 0 0,4-2 0 0 0,30-2 0 0 0,-19 1 0 0 0,17-1-69 0 0,-1-1-1 0 0,0-1 1 0 0,0-1 0 0 0,42-16-1 0 0,-71 21-553 0 0,0-1 1 0 0,1 0-1 0 0,-2 0 0 0 0,1 0 0 0 0,0-1 0 0 0,0 1 0 0 0,4-6 0 0 0,3-2-5709 0 0,-2 2-126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62 9671 0 0,'0'0'5680'0'0,"4"-7"-3104"0"0,-1 5-2330 0 0,-1-1 0 0 0,1 0 0 0 0,0 1 0 0 0,0 0 0 0 0,0-1 0 0 0,0 1 0 0 0,1 0 0 0 0,-1 1 1 0 0,0-1-1 0 0,1 0 0 0 0,4 0 0 0 0,44-11 633 0 0,-36 10-455 0 0,10-2 448 0 0,42-2 0 0 0,-62 7-702 0 0,-1 0 1 0 0,1 1-1 0 0,-1 0 0 0 0,1 0 0 0 0,7 2 0 0 0,-6-1 185 0 0,-6 0-305 0 0,0 0 0 0 0,0 0 0 0 0,-1 0-1 0 0,1 1 1 0 0,-1-1 0 0 0,1 0 0 0 0,-1 5 0 0 0,0-4-43 0 0,0 0-1 0 0,-1 0 1 0 0,1 1 0 0 0,-1-1 0 0 0,0 0-1 0 0,0 0 1 0 0,0 0 0 0 0,0 1 0 0 0,-1-1-1 0 0,1-1 1 0 0,-1 1 0 0 0,1 0 0 0 0,-1 0-1 0 0,-3 3 1 0 0,-5 6 37 0 0,-20 18 0 0 0,23-23-40 0 0,-14 10-4 0 0,0-1 0 0 0,-40 24 0 0 0,-12 9 0 0 0,35-23 0 0 0,25-17 0 0 0,0 0 0 0 0,-21 19 0 0 0,24-18 0 0 0,1 0 0 0 0,1 0 0 0 0,-1 1 0 0 0,2 0 0 0 0,-10 16 0 0 0,17-26 0 0 0,0-1 0 0 0,-1 1 0 0 0,1 0 0 0 0,0-1 0 0 0,0 1 0 0 0,0 0 0 0 0,-1 0 0 0 0,1-1 0 0 0,0 1 0 0 0,0 0 0 0 0,0-1 0 0 0,0 1 0 0 0,0 0 0 0 0,1 0 0 0 0,-1-1 0 0 0,0 1 0 0 0,0 0 0 0 0,0-1 0 0 0,1 1 0 0 0,-1 0 0 0 0,0-1 0 0 0,0 1 0 0 0,1 0 0 0 0,-1-1 0 0 0,1 1 0 0 0,-1-1 0 0 0,1 1 0 0 0,-1-1 0 0 0,1 1 0 0 0,-1-1 0 0 0,1 1 0 0 0,-1-1 0 0 0,1 1 0 0 0,-1-1 0 0 0,2 1 0 0 0,-1-1 0 0 0,2 2 7 0 0,-1-1 0 0 0,1 1 0 0 0,-1-1 0 0 0,1 0 0 0 0,0 0 0 0 0,0 0 0 0 0,-1-1 0 0 0,1 1 0 0 0,0-1 0 0 0,4 1 0 0 0,32-2 122 0 0,-24 1-95 0 0,230-30 266 0 0,-243 29-432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10 9215 0 0,'0'0'707'0'0,"1"-1"-224"0"0,47-6 6751 0 0,-37 6-6243 0 0,1 0 1 0 0,0 1 0 0 0,-1 0 0 0 0,15 3 0 0 0,-24-3-231 0 0,-2 2-594 0 0,0-1-166 0 0,0 0 0 0 0,0 0 0 0 0,1 0 0 0 0,-1 0 0 0 0,0 0 0 0 0,0 0 0 0 0,0 0 1 0 0,0 0-1 0 0,-1 0 0 0 0,1 0 0 0 0,0 0 0 0 0,0 0 0 0 0,-1 0 0 0 0,1 0 0 0 0,0 0 0 0 0,-1-1 0 0 0,1 1 0 0 0,-1 0 0 0 0,1 0 1 0 0,-1 0-1 0 0,0 0 0 0 0,1 0 0 0 0,-1-1 0 0 0,0 1 0 0 0,1 0 0 0 0,-1-1 0 0 0,-1 2 0 0 0,-1 0 2 0 0,-9 8-9 0 0,-1-1 1 0 0,0 0-1 0 0,0 0 0 0 0,-1-2 1 0 0,-1 0-1 0 0,-23 9 0 0 0,0 0-26 0 0,-187 96-237 0 0,198-97 252 0 0,1 2 0 0 0,1 2 1 0 0,-31 27-1 0 0,49-40 22 0 0,1 1-1 0 0,0-1 1 0 0,-8 14 0 0 0,12-17-2 0 0,0 0 0 0 0,0 1 0 0 0,0-1 0 0 0,0 1 1 0 0,1-1-1 0 0,-1 1 0 0 0,1 0 0 0 0,0 0 0 0 0,0 0 0 0 0,0 5 0 0 0,1-7 14 0 0,1 0-1 0 0,-1 0 0 0 0,0 0 0 0 0,1 0 0 0 0,0 0 0 0 0,-1 0 0 0 0,1-1 0 0 0,0 1 0 0 0,0 0 1 0 0,0-1-1 0 0,0 1 0 0 0,1-1 0 0 0,-1 1 0 0 0,0-1 0 0 0,0 1 0 0 0,1-1 0 0 0,2 2 0 0 0,31 20 392 0 0,-28-19-311 0 0,6 3 74 0 0,0-1 0 0 0,1-1 0 0 0,-1 0 0 0 0,1 0 0 0 0,0-2 0 0 0,1 1 0 0 0,25 1 0 0 0,7-2 274 0 0,49-4 0 0 0,-80 0-431 0 0,2 1 3 0 0,0-2 0 0 0,0 0 1 0 0,0-1-1 0 0,-1 0 0 0 0,1-2 0 0 0,-1 0 0 0 0,0-1 0 0 0,0-1 1 0 0,-1 0-1 0 0,0-2 0 0 0,0 1 0 0 0,-1-2 0 0 0,0 0 0 0 0,-1-1 1 0 0,14-13-1 0 0,-19 15-2 0 0,0 1 0 0 0,-1-2 0 0 0,9-12 0 0 0,-15 18-17 0 0,0 1-1 0 0,1-1 0 0 0,-2 1 1 0 0,1-1-1 0 0,0 0 1 0 0,-1 0-1 0 0,1 0 0 0 0,-1 0 1 0 0,0 0-1 0 0,-1 0 1 0 0,1 0-1 0 0,-1-1 0 0 0,0-5 1 0 0,0 8-29 0 0,0 1-1 0 0,0-1 1 0 0,-1 1 0 0 0,1-1-1 0 0,-1 1 1 0 0,1-1 0 0 0,-1 1 0 0 0,0-1-1 0 0,1 1 1 0 0,-1 0 0 0 0,0-1 0 0 0,0 1-1 0 0,0 0 1 0 0,0-1 0 0 0,0 1 0 0 0,0 0-1 0 0,0 0 1 0 0,-1 0 0 0 0,1 0 0 0 0,0 0-1 0 0,-1 0 1 0 0,1 1 0 0 0,0-1 0 0 0,-1 0-1 0 0,1 1 1 0 0,-1-1 0 0 0,1 1 0 0 0,-1-1-1 0 0,1 1 1 0 0,-1 0 0 0 0,0-1 0 0 0,1 1-1 0 0,-1 0 1 0 0,1 0 0 0 0,-4 1-1 0 0,-4-1-46 0 0,0 1-1 0 0,0 1 0 0 0,0-1 0 0 0,-18 7 0 0 0,26-8 78 0 0,-104 37-12 0 0,89-30 14 0 0,0 0 0 0 0,1 1-1 0 0,0 1 1 0 0,-20 16-1 0 0,32-22 1 0 0,-1-1-3 0 0,1 1 0 0 0,0 0 0 0 0,0 0 0 0 0,0 0 0 0 0,1 0 1 0 0,-1 1-1 0 0,1-1 0 0 0,-3 6 0 0 0,5-8-5 0 0,0-1-1 0 0,0 1 1 0 0,-1-1-1 0 0,1 0 1 0 0,0 1-1 0 0,0-1 1 0 0,1 1-1 0 0,-1-1 1 0 0,0 1-1 0 0,0-1 1 0 0,0 0-1 0 0,0 1 1 0 0,0-1-1 0 0,0 1 1 0 0,0-1 0 0 0,1 0-1 0 0,-1 1 1 0 0,0-1-1 0 0,0 1 1 0 0,1-1-1 0 0,-1 0 1 0 0,0 1-1 0 0,1-1 1 0 0,-1 0-1 0 0,1 1 1 0 0,7 6-1271 0 0,2 0-4455 0 0,0-2-1926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161 327 14567 0 0,'40'-30'1260'0'0,"2"3"-1"0"0,69-35 0 0 0,-2 1 979 0 0,-99 55-1966 0 0,0-1-1 0 0,0 0 1 0 0,0 0-1 0 0,11-14 1 0 0,-18 19-210 0 0,-1 0-1 0 0,0 0 1 0 0,0-1 0 0 0,0 1-1 0 0,-1-1 1 0 0,1 0 0 0 0,0 0-1 0 0,-1 1 1 0 0,0-1 0 0 0,1 0-1 0 0,-1 0 1 0 0,-1 0-1 0 0,1 0 1 0 0,0 0 0 0 0,-1-1-1 0 0,1 1 1 0 0,-1 0 0 0 0,0 0-1 0 0,0 0 1 0 0,0 0 0 0 0,-1-1-1 0 0,0-3 1 0 0,0 6-26 0 0,0-1 0 0 0,0 0 1 0 0,0 1-1 0 0,0-1 0 0 0,0 0 0 0 0,0 1 0 0 0,-1-1 1 0 0,1 1-1 0 0,-1 0 0 0 0,1-1 0 0 0,-1 1 0 0 0,1 0 0 0 0,-1 0 1 0 0,0 0-1 0 0,1 0 0 0 0,-1 0 0 0 0,0 1 0 0 0,0-1 0 0 0,0 0 1 0 0,0 1-1 0 0,0-1 0 0 0,1 1 0 0 0,-4 0 0 0 0,-5-2 3 0 0,0 2 0 0 0,1-1 0 0 0,-15 2 0 0 0,-6 3-39 0 0,0 0 0 0 0,0 2 0 0 0,1 1 0 0 0,0 2 0 0 0,0 1 0 0 0,1 1 0 0 0,0 1 0 0 0,0 2 0 0 0,2 0 0 0 0,0 2 0 0 0,-42 33 0 0 0,64-45 0 0 0,-9 6 0 0 0,-18 19 0 0 0,29-26 0 0 0,-1 0 0 0 0,1 0 0 0 0,-1 0 0 0 0,1 0 0 0 0,0 0 0 0 0,1 1 0 0 0,-1-1 0 0 0,0 1 0 0 0,1-1 0 0 0,0 1 0 0 0,0-1 0 0 0,-2 8 0 0 0,3-9 1 0 0,0-1-1 0 0,0 1 1 0 0,0-1-1 0 0,1 1 1 0 0,-1-1-1 0 0,0 1 1 0 0,0-1 0 0 0,1 1-1 0 0,-1-1 1 0 0,1 1-1 0 0,-1-1 1 0 0,1 0-1 0 0,0 1 1 0 0,0-1-1 0 0,-1 0 1 0 0,1 1 0 0 0,0-1-1 0 0,2 1 1 0 0,-1 0 1 0 0,0 0 1 0 0,0 0 0 0 0,1-1-1 0 0,-1 1 1 0 0,1-1 0 0 0,-1 0-1 0 0,1 1 1 0 0,-1-1 0 0 0,4 0 0 0 0,5 2 18 0 0,0-1 0 0 0,0 0 0 0 0,20 0 1 0 0,-30-2-21 0 0,24-1-17 0 0,0 0 0 0 0,0-2 0 0 0,-1-1 0 0 0,1 0 0 0 0,-1-2-1 0 0,0-1 1 0 0,0-1 0 0 0,-1-1 0 0 0,0-1 0 0 0,-1-1 0 0 0,29-18 0 0 0,-30 12 25 0 0,-7 7 19 0 0,-26 21-12 0 0,-21 17 22 0 0,-39 46 0 0 0,58-58-23 0 0,1 1 1 0 0,1 0-1 0 0,1 0 0 0 0,-19 39 0 0 0,27-48-7 0 0,0-1-1 0 0,0 1 1 0 0,1 0-1 0 0,0 1 0 0 0,1-1 1 0 0,-1 0-1 0 0,1 0 1 0 0,1 1-1 0 0,0 8 1 0 0,2-6 45 0 0,1-2 0 0 0,-2-8-167 0 0,1 1-1 0 0,-1-1 1 0 0,0 1-1 0 0,0-1 1 0 0,1 0-1 0 0,-1 1 1 0 0,0-1-1 0 0,1 0 1 0 0,-1 0-1 0 0,1 0 1 0 0,0 0-1 0 0,-1 0 1 0 0,1 0-1 0 0,0 0 1 0 0,-1-1-1 0 0,5 2 1 0 0,-2-1-841 0 0,8 3-4474 0 0,-1-3-1630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7831 0 0,'0'0'10230'0'0,"-1"1"-9924"0"0,-12 15-168 0 0,1 1-1 0 0,0-1 1 0 0,1 2 0 0 0,-12 26-1 0 0,-25 65 543 0 0,42-92-529 0 0,1-5 5 0 0,0 0-1 0 0,1 0 1 0 0,-4 26 0 0 0,8-36-127 0 0,-1 1 0 0 0,1 1 0 0 0,0-1 0 0 0,0 0-1 0 0,0 0 1 0 0,1 0 0 0 0,-1 0 0 0 0,1-1 0 0 0,-1 1 0 0 0,1 0 0 0 0,0 0 0 0 0,0 0 0 0 0,1 0 0 0 0,-1-1 0 0 0,0 1 0 0 0,1 0 0 0 0,0-1 0 0 0,-1 1 0 0 0,1-1 0 0 0,0 0 0 0 0,0 0 0 0 0,3 3 0 0 0,2 0 51 0 0,-1 0 0 0 0,0-1 0 0 0,1 0 0 0 0,0 0 0 0 0,0-1 0 0 0,0 0 0 0 0,1 0 0 0 0,-1 0 0 0 0,1-1 0 0 0,-1 0 0 0 0,1-1 0 0 0,0 1 0 0 0,0-2 0 0 0,-1 1 0 0 0,1-1 0 0 0,0 0 0 0 0,0-1 0 0 0,0 1 0 0 0,0-2 0 0 0,-1 1 0 0 0,1-1 0 0 0,-1 0 0 0 0,12-5 0 0 0,4-3 85 0 0,-1 0 0 0 0,-1-2 0 0 0,27-17 0 0 0,-39 22-105 0 0,0 0-1 0 0,0-1 1 0 0,0 0 0 0 0,-1 0-1 0 0,-1 0 1 0 0,1-1-1 0 0,-1-1 1 0 0,0 1 0 0 0,5-12-1 0 0,-7 10-149 0 0,-1 1 0 0 0,0-1-1 0 0,-1 1 1 0 0,0-1 0 0 0,-1 0-1 0 0,0-1 1 0 0,-1 1 0 0 0,1-13-1 0 0,-2 17 33 0 0,0 0-1 0 0,-1 0 0 0 0,1 1 1 0 0,-1-1-1 0 0,-1 0 0 0 0,1 1 1 0 0,-1-1-1 0 0,0 1 0 0 0,-1-1 0 0 0,1 1 1 0 0,-1 0-1 0 0,0 0 0 0 0,-1 0 1 0 0,-7-9-1 0 0,8 12 27 0 0,1 0 0 0 0,-1 1 0 0 0,0 0 0 0 0,0 0 0 0 0,0 0 0 0 0,0 0 0 0 0,0 0 0 0 0,0 1 0 0 0,-1-1 0 0 0,1 1 0 0 0,0 0 0 0 0,-1 0 0 0 0,1 0 0 0 0,-1 0 0 0 0,0 1 0 0 0,1-1 0 0 0,-1 1 0 0 0,1 0 0 0 0,-1 0-1 0 0,0 0 1 0 0,-4 2 0 0 0,-1-1-486 0 0,0 2 0 0 0,-1-1 0 0 0,1 1 0 0 0,1 1-1 0 0,-1-1 1 0 0,-16 11 0 0 0,7-3-657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9215 0 0,'-9'3'950'0'0,"7"-2"-695"0"0,-1 0 0 0 0,1 1 0 0 0,-1-1 0 0 0,1 0 0 0 0,-1 1 0 0 0,1-1 0 0 0,0 1 0 0 0,0 0 1 0 0,0 0-1 0 0,0 0 0 0 0,0 0 0 0 0,0 0 0 0 0,0 0 0 0 0,1 0 0 0 0,-1 1 0 0 0,1-1 0 0 0,-1 1 0 0 0,1-1 1 0 0,0 1-1 0 0,0 0 0 0 0,0-1 0 0 0,0 1 0 0 0,1 0 0 0 0,-1-1 0 0 0,1 1 0 0 0,0 0 0 0 0,0 3 0 0 0,0 1 15 0 0,1-1-1 0 0,0 0 0 0 0,0 0 0 0 0,0 0 0 0 0,1 1 1 0 0,0-1-1 0 0,0-1 0 0 0,1 1 0 0 0,0 0 0 0 0,0 0 1 0 0,4 5-1 0 0,31 42 1017 0 0,-20-28-781 0 0,-1 0-1 0 0,-1 1 0 0 0,13 29 1 0 0,-10-10 738 0 0,25 88 0 0 0,-38-104-1042 0 0,0 0 1 0 0,-2 0-1 0 0,-1 1 1 0 0,-1 42-1 0 0,-3-66-197 0 0,1 0 0 0 0,-1 1 0 0 0,0-1 0 0 0,-1 0 0 0 0,1 1 0 0 0,-1-1 0 0 0,-1 0 0 0 0,1 0 0 0 0,-1-1 0 0 0,0 1 0 0 0,0 0 0 0 0,-1-1 0 0 0,1 0 0 0 0,-1 0 0 0 0,0 0 0 0 0,-5 5 0 0 0,-4 0-9 0 0,0 0 1 0 0,0 0 0 0 0,-1-1-1 0 0,0-1 1 0 0,-16 8-1 0 0,-2-1-165 0 0,19-10-82 0 0,1 1 0 0 0,-1 0 0 0 0,1 1 1 0 0,0 0-1 0 0,-18 15 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3999 0 0,'0'0'9487'0'0,"12"-2"-8898"0"0,79-20 2079 0 0,-82 20-2274 0 0,-7 2-349 0 0,-1-1 0 0 0,1 0 1 0 0,0 1-1 0 0,-1-1 1 0 0,1 1-1 0 0,-1 0 0 0 0,1-1 1 0 0,0 1-1 0 0,-1 0 1 0 0,1 0-1 0 0,0 0 1 0 0,-1 0-1 0 0,1 0 0 0 0,0 1 1 0 0,1-1-1 0 0,19 4 68 0 0,-13-1-86 0 0,1-1 1 0 0,0-1-1 0 0,0 0 0 0 0,1 0 1 0 0,-1-1-1 0 0,16-2 0 0 0,1-1 5 0 0,51 1 0 0 0,59-8-32 0 0,-72 4 0 0 0,24-4 0 0 0,-43 4 32 0 0,91 0 0 0 0,113 5 86 0 0,-201-2-176 0 0,145-3 830 0 0,-159 4-759 0 0,0-1-1 0 0,35-9 0 0 0,29-2 15 0 0,-58 11-11 0 0,-1 1 0 0 0,1 3 0 0 0,44 5 0 0 0,-13-4-16 0 0,25 0 339 0 0,0-4 0 0 0,128-19-1 0 0,-117 12 181 0 0,-92 8-354 0 0,0 2 0 0 0,0 0 0 0 0,0 1 0 0 0,26 7 0 0 0,68 17 115 0 0,-100-24-280 0 0,1-1 0 0 0,-1 0 0 0 0,1 0 0 0 0,-1-1 0 0 0,16-2 0 0 0,53-13 0 0 0,-54 9 0 0 0,48-5 0 0 0,23 14 123 0 0,-75-1-86 0 0,22 0 514 0 0,1-2 0 0 0,57-7 0 0 0,-53 2-439 0 0,35-5 14 0 0,48-11 158 0 0,-109 19-137 0 0,38 1-1 0 0,-41 2-125 0 0,-1-1-1 0 0,0-1 0 0 0,21-3 0 0 0,-32 3 50 0 0,10-3-363 0 0,-16 3-262 0 0,-11 0-385 0 0,-1 2-841 0 0,-1 0-3441 0 0,1 2-1630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6591 0 0,'2'0'299'0'0,"21"-5"-41"0"0,25-1-1 0 0,-13 3 476 0 0,84-21 490 0 0,-84 15-1054 0 0,-1 2 1 0 0,1 2 0 0 0,44-2-1 0 0,-9 6 1110 0 0,62 2 1538 0 0,-85 0-2750 0 0,67-7 0 0 0,48-15-71 0 0,13-1-16 0 0,-139 20 8 0 0,54 6 1 0 0,20-1-20 0 0,61-16 2017 0 0,-111 6-1710 0 0,1 3 1 0 0,118 7 0 0 0,-134 0-126 0 0,0-2 0 0 0,85-10 0 0 0,-40 1 616 0 0,53-9-352 0 0,-38 3-318 0 0,-92 13-75 0 0,11-1 42 0 0,0 0-1 0 0,44 4 0 0 0,-27 3 7 0 0,-28-2-72 0 0,-1-2 0 0 0,15 1 0 0 0,51-1-3 0 0,107-4 266 0 0,92-5 550 0 0,-45 3-642 0 0,-195 4-157 0 0,-23 0-20 0 0,223-13 496 0 0,-201 11-314 0 0,37 3 0 0 0,-2 0-106 0 0,125-4-68 0 0,-22 2 0 0 0,-119 0 0 0 0,293-7 0 0 0,-297 9 0 0 0,194 3 0 0 0,-197-4 72 0 0,62-7 0 0 0,-27 0 99 0 0,174 3 134 0 0,-213 5-277 0 0,-8 2-28 0 0,-20-1 0 0 0,29-2 0 0 0,98-10 85 0 0,92-13 1185 0 0,-221 21-1167 0 0,-5 1 19 0 0,0 1-1 0 0,1 0 1 0 0,15 0-1 0 0,-16 0-121 0 0,27-6 80 0 0,-22 4 179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77 2303 0 0,'0'0'102'0'0,"6"-6"20"0"0,9-8 3480 0 0,0 0 0 0 0,1 1 0 0 0,27-17 5018 0 0,-44 42-8391 0 0,1-6-206 0 0,-1-1-1 0 0,-1 1 1 0 0,1-1 0 0 0,-1 0 0 0 0,0 1 0 0 0,0-1-1 0 0,-5 8 1 0 0,-24 34 22 0 0,30-44-39 0 0,-26 33-6 0 0,-2-1 0 0 0,-1-2 0 0 0,-64 56 0 0 0,201-120-128 0 0,-68 24 101 0 0,1 2 0 0 0,64 0 0 0 0,-37 3 36 0 0,-54 2-230 0 0,26-3 291 0 0,-16-3-4177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5983 0 0,'0'0'868'0'0,"-10"0"3643"0"0,9 0-4330 0 0,0 0-1 0 0,-1 0 1 0 0,1 1-1 0 0,0-1 1 0 0,-1 1-1 0 0,1-1 1 0 0,0 1 0 0 0,0 0-1 0 0,0-1 1 0 0,0 1-1 0 0,0 0 1 0 0,0 0 0 0 0,0 0-1 0 0,0 0 1 0 0,0 0-1 0 0,0 0 1 0 0,0 0-1 0 0,0 0 1 0 0,0 0 0 0 0,1 0-1 0 0,-1 1 1 0 0,1-1-1 0 0,-1 0 1 0 0,1 0-1 0 0,-1 2 1 0 0,-2 6 256 0 0,0 0 1 0 0,-2 14-1 0 0,4-19-159 0 0,-30 140 1976 0 0,22-113-2166 0 0,-1-1 1 0 0,-23 47 0 0 0,-42 52-90 0 0,14-29 66 0 0,48-69-65 0 0,9-15-208 0 0,6-11 46 0 0,-1-4 38 0 0,-1-1 59 0 0,1 1 0 0 0,-1-1 1 0 0,0 1-1 0 0,0-1 1 0 0,1 0-1 0 0,-1 0 1 0 0,0 1-1 0 0,1-1 1 0 0,-1 0-1 0 0,0 0 1 0 0,1 1-1 0 0,-1-1 1 0 0,1 0-1 0 0,-1 0 1 0 0,0 0-1 0 0,1 1 1 0 0,-1-1-1 0 0,1 0 1 0 0,-1 0-1 0 0,0 0 1 0 0,1 0-1 0 0,-1 0 1 0 0,1 0-1 0 0,-1 0 0 0 0,1 0 1 0 0,-1 0-1 0 0,1 0 1 0 0,0 0-487 0 0,16-1-5781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5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1839 0 0,'2'-1'9452'0'0,"7"-2"-7835"0"0,-1 0 0 0 0,18-3 0 0 0,44-3-221 0 0,-13 3-551 0 0,87-16 338 0 0,149-27 1818 0 0,-282 47-3001 0 0,-11 2 0 0 0,0 0 0 0 0,1 0 0 0 0,-1 0 0 0 0,0 0 0 0 0,0 0 0 0 0,0 0 0 0 0,1 0 0 0 0,-1 0 0 0 0,0 0 0 0 0,0 0 0 0 0,1 0 0 0 0,-1 0 0 0 0,0 0 0 0 0,0 0 0 0 0,0 1 0 0 0,1-1 0 0 0,-1 0 0 0 0,0 0 0 0 0,0 0 0 0 0,0 0 0 0 0,1 0 0 0 0,-1 0 0 0 0,0 1 0 0 0,0-1 0 0 0,0 0 0 0 0,0 0 0 0 0,0 0 0 0 0,1 1 0 0 0,-1-1 0 0 0,0 0 0 0 0,0 0 0 0 0,0 0 0 0 0,0 1 0 0 0,0-1 0 0 0,0 0 0 0 0,0 0 0 0 0,0 1 0 0 0,0-1 0 0 0,0 0 0 0 0,0 0 0 0 0,0 0 0 0 0,0 1 0 0 0,0-1 0 0 0,0 0 0 0 0,0 0 0 0 0,0 1 0 0 0,0-1 0 0 0,0 0 0 0 0,0 0 0 0 0,0 0 0 0 0,0 1 0 0 0,-1-1 0 0 0,1 0 0 0 0,0 0 0 0 0,0 0 0 0 0,0 1 0 0 0,0-1 0 0 0,0 0 0 0 0,-1 0 0 0 0,1 0 0 0 0,0 0 0 0 0,0 1 0 0 0,0-1 0 0 0,-1 0 0 0 0,-70 119-76 0 0,-15 7 12 0 0,12-21 68 0 0,14-19 6 0 0,56-81-8 0 0,4-4 17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5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 15631 0 0,'0'0'719'0'0,"2"-1"-20"0"0,0 0-493 0 0,15 1-134 0 0,-16 0-39 0 0,-1 0 0 0 0,1 0 0 0 0,0 1-1 0 0,-1-1 1 0 0,1 0 0 0 0,0 0 0 0 0,-1 0-1 0 0,1 1 1 0 0,-1-1 0 0 0,1 0 0 0 0,-1 1-1 0 0,1-1 1 0 0,0 0 0 0 0,-1 1 0 0 0,1-1-1 0 0,-1 1 1 0 0,0-1 0 0 0,1 1 0 0 0,-1-1 0 0 0,1 1-1 0 0,-1-1 1 0 0,0 1 0 0 0,1-1 0 0 0,-1 1-1 0 0,0 0 1 0 0,0-1 0 0 0,1 1 0 0 0,-1-1-1 0 0,0 1 1 0 0,0 0 0 0 0,0-1 0 0 0,0 1-1 0 0,0 0 1 0 0,0-1 0 0 0,0 1 0 0 0,0 0 0 0 0,0-1-1 0 0,0 1 1 0 0,0 0 0 0 0,0-1 0 0 0,0 1-1 0 0,-1-1 1 0 0,1 1 0 0 0,0 0 0 0 0,0-1-1 0 0,-1 2 1 0 0,-1 1 205 0 0,1 1 1 0 0,-1 0-1 0 0,0-1 0 0 0,0 1 1 0 0,0-1-1 0 0,-4 5 0 0 0,-76 70 867 0 0,34-34-1122 0 0,-8 10-7 0 0,-3-3 0 0 0,-84 56 0 0 0,131-99 24 0 0,1 0 0 0 0,-1 1 0 0 0,1 0 0 0 0,-15 18 0 0 0,23-24 0 0 0,0 1 0 0 0,0-1 0 0 0,1 1 0 0 0,-1 0 0 0 0,1-1 0 0 0,0 1 0 0 0,0 0 0 0 0,0 0 0 0 0,0 1 0 0 0,1-1 0 0 0,0 0 0 0 0,0 1 0 0 0,0-1 0 0 0,0 0 0 0 0,1 1 0 0 0,-1-1 0 0 0,1 1 0 0 0,1 7 0 0 0,0-10 6 0 0,0 1 0 0 0,0-1 0 0 0,0 1 0 0 0,0-1 0 0 0,0 0 0 0 0,0 0 0 0 0,1 0 0 0 0,-1 0 0 0 0,1 0 0 0 0,0 0 0 0 0,-1 0 0 0 0,1 0 0 0 0,0-1 0 0 0,2 2 0 0 0,32 20 81 0 0,-32-21-81 0 0,10 5 20 0 0,0-1 0 0 0,1 0-1 0 0,0-1 1 0 0,0 0 0 0 0,31 4 0 0 0,-23-6 2 0 0,1-1-1 0 0,0-1 1 0 0,31-4 0 0 0,11-5 475 0 0,118-33 0 0 0,-168 37-365 0 0,-7 2-43 0 0,96-28 600 0 0,-84 23-613 0 0,0-1 0 0 0,37-20 0 0 0,-48 22-79 0 0,0 0 0 0 0,-1-1-1 0 0,0-1 1 0 0,11-10 0 0 0,-17 15-3 0 0,1 0-1 0 0,-1-1 1 0 0,-1 0 0 0 0,1 0 0 0 0,0 1 0 0 0,-1-2-1 0 0,0 1 1 0 0,0 0 0 0 0,0 0 0 0 0,-1-1 0 0 0,1 1 0 0 0,-1-1-1 0 0,1-5 1 0 0,-2 8-3 0 0,0 1-1 0 0,0 0 1 0 0,0-1 0 0 0,0 1-1 0 0,0-1 1 0 0,0 1-1 0 0,0 0 1 0 0,0-1 0 0 0,-1 1-1 0 0,1 0 1 0 0,-1-1-1 0 0,1 1 1 0 0,-1 0 0 0 0,1-1-1 0 0,-1 1 1 0 0,0 0 0 0 0,0 0-1 0 0,1 0 1 0 0,-1 0-1 0 0,-1-1 1 0 0,0 0-10 0 0,0 1 0 0 0,0 0-1 0 0,1 0 1 0 0,-1 0 0 0 0,0 0 0 0 0,0 0 0 0 0,0 0 0 0 0,0 1-1 0 0,0-1 1 0 0,0 1 0 0 0,-4-1 0 0 0,-4 0-36 0 0,1 1 0 0 0,0 0 0 0 0,-1 1 0 0 0,-14 2-1 0 0,-6 3-33 0 0,0 0-1 0 0,1 2 0 0 0,-56 23 1 0 0,80-29 53 0 0,0 1 1 0 0,1 0 0 0 0,-1 1-1 0 0,1-1 1 0 0,0 1 0 0 0,-1 0-1 0 0,2 0 1 0 0,-1 0-1 0 0,0 0 1 0 0,1 1 0 0 0,0-1-1 0 0,0 1 1 0 0,0 0 0 0 0,1 0-1 0 0,0 0 1 0 0,0 0 0 0 0,0 1-1 0 0,0-1 1 0 0,1 0-1 0 0,0 1 1 0 0,0-1 0 0 0,0 1-1 0 0,1 0 1 0 0,0-1 0 0 0,0 1-1 0 0,0-1 1 0 0,1 1-1 0 0,0-1 1 0 0,0 1 0 0 0,0-1-1 0 0,1 1 1 0 0,-1-1 0 0 0,1 0-1 0 0,1 0 1 0 0,-1 0 0 0 0,6 8-1 0 0,4 0-3474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5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 15231 0 0,'-1'1'696'0'0,"-46"4"181"0"0,27-4 2742 0 0,132-3-1705 0 0,-19-1-1527 0 0,42 0-44 0 0,-78 0-1136 0 0,102 9 1 0 0,-150-4 85 0 0,-1-1-787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8:5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1375 0 0,'-18'7'19'0'0,"0"0"0"0"0,-20 13 0 0 0,9-1 14523 0 0,102-21-8676 0 0,38-5-4200 0 0,-92 6-1312 0 0,230-10 437 0 0,-142 16-4248 0 0,-90-4-4266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83 168 8287 0 0,'0'0'5440'0'0,"-8"-3"-1110"0"0,5 5-4252 0 0,0-1 0 0 0,0 1 0 0 0,0 0 0 0 0,1 0 1 0 0,-1 0-1 0 0,0 1 0 0 0,1-1 0 0 0,0 1 0 0 0,-1-1 1 0 0,1 1-1 0 0,0 0 0 0 0,0 0 0 0 0,0 0 0 0 0,1 0 1 0 0,-3 6-1 0 0,-2 5 94 0 0,2 0 0 0 0,-5 20 0 0 0,7-25-75 0 0,-3 10 123 0 0,2 1 1 0 0,0-1-1 0 0,1 1 1 0 0,1 27 0 0 0,1-38-158 0 0,1-1 0 0 0,0 0 1 0 0,0 0-1 0 0,0 0 1 0 0,1 0-1 0 0,1 0 0 0 0,-1-1 1 0 0,1 1-1 0 0,0-1 1 0 0,1 1-1 0 0,0-1 0 0 0,0 0 1 0 0,8 9-1 0 0,-10-14-6 0 0,1 1-1 0 0,0-1 1 0 0,0 0-1 0 0,1 1 1 0 0,-1-1 0 0 0,0-1-1 0 0,1 1 1 0 0,-1 0-1 0 0,1-1 1 0 0,0 0 0 0 0,-1 0-1 0 0,1 0 1 0 0,0 0-1 0 0,0 0 1 0 0,0-1-1 0 0,-1 0 1 0 0,1 0 0 0 0,0 0-1 0 0,4-1 1 0 0,7 0 169 0 0,0-2 1 0 0,-1 0-1 0 0,24-7 0 0 0,-14 2-61 0 0,-1-1 0 0 0,0-1-1 0 0,36-20 1 0 0,-52 26-203 0 0,0-1 0 0 0,0 0 0 0 0,-1 0 1 0 0,1 0-1 0 0,-1-1 0 0 0,0 0 0 0 0,-1 0 0 0 0,1 0 0 0 0,-1-1 0 0 0,-1 0 1 0 0,1 0-1 0 0,-1 0 0 0 0,0-1 0 0 0,5-14 0 0 0,-9 20 18 0 0,1 0 1 0 0,-1 0-1 0 0,1 0 0 0 0,-1 0 0 0 0,0 0 1 0 0,0 0-1 0 0,0 0 0 0 0,0 0 0 0 0,0-1 1 0 0,-1 1-1 0 0,1 0 0 0 0,-1 0 0 0 0,1 0 1 0 0,-1 0-1 0 0,-1-2 0 0 0,2 3-73 0 0,-2 1 65 0 0,0 0 0 0 0,0 1 1 0 0,1 0-1 0 0,-1-1 0 0 0,0 1 0 0 0,1 0 1 0 0,-1 0-1 0 0,0 0 0 0 0,1 0 0 0 0,-2 1 0 0 0,-2 2 17 0 0,0 0-1 0 0,1 1 0 0 0,-1 0 0 0 0,1 0 0 0 0,0 0 0 0 0,0 0 0 0 0,1 0 1 0 0,0 1-1 0 0,0 0 0 0 0,0 0 0 0 0,0 0 0 0 0,1 0 0 0 0,0 0 0 0 0,-2 11 0 0 0,4-14 35 0 0,-1 1 0 0 0,0 0 0 0 0,1 0 0 0 0,0-1 0 0 0,0 1-1 0 0,0 0 1 0 0,1 0 0 0 0,-1 0 0 0 0,1-1 0 0 0,0 1 0 0 0,0 0 0 0 0,0-1-1 0 0,0 1 1 0 0,1-1 0 0 0,-1 1 0 0 0,1-1 0 0 0,0 0 0 0 0,0 0-1 0 0,0 1 1 0 0,1-2 0 0 0,-1 1 0 0 0,1 0 0 0 0,-1 0 0 0 0,1-1-1 0 0,0 1 1 0 0,4 1 0 0 0,-1 0 34 0 0,1-1 0 0 0,0 0-1 0 0,-1 0 1 0 0,1-1 0 0 0,1 0-1 0 0,-1 0 1 0 0,0-1 0 0 0,0 0-1 0 0,0 0 1 0 0,1 0 0 0 0,-1-1 0 0 0,1 0-1 0 0,-1-1 1 0 0,0 0 0 0 0,0 0-1 0 0,1 0 1 0 0,-1-1 0 0 0,0 0-1 0 0,0 0 1 0 0,8-5 0 0 0,-9 5-40 0 0,0-1 0 0 0,-1 0 0 0 0,1-1 0 0 0,-1 1 0 0 0,0-1 0 0 0,1 0 0 0 0,-2 0 0 0 0,1 0 0 0 0,-1-1 0 0 0,1 0 0 0 0,-1 0 0 0 0,0 0 0 0 0,-1 0 0 0 0,0-1 0 0 0,1 1 0 0 0,-2-1 0 0 0,1 0 0 0 0,-1 0 0 0 0,1 0 0 0 0,-2 0 0 0 0,1 0 0 0 0,-1 0 0 0 0,1-10 0 0 0,-4-81 78 0 0,0 1-61 0 0,3 82-122 0 0,0 0-1 0 0,1 0 0 0 0,1 0 1 0 0,0 1-1 0 0,5-14 0 0 0,-1 10-1264 0 0,0 1-1 0 0,1 0 1 0 0,18-28 0 0 0,-11 22-5914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22 6447 0 0,'2'-2'281'0'0,"-1"1"-222"0"0,0 0 0 0 0,0-1-1 0 0,0 1 1 0 0,0 0 0 0 0,0 0 0 0 0,0-1 0 0 0,2-8 8022 0 0,-7 23-6729 0 0,-13 26-812 0 0,-2-2 0 0 0,-29 46 1 0 0,17-32-249 0 0,-4 10 34 0 0,-171 315 69 0 0,148-247-309 0 0,-50 99-92 0 0,90-196 5 0 0,-2-2-1 0 0,0 0 0 0 0,-2 0 0 0 0,-2-2 1 0 0,0-1-1 0 0,-40 33 0 0 0,31-37-571 0 0,32-22-484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6447 0 0,'0'0'499'0'0,"0"2"-328"0"0,-2 12 1083 0 0,0 0 0 0 0,-1 0 0 0 0,-1 0 0 0 0,0-1-1 0 0,0 1 1 0 0,-10 16 0 0 0,0 7-210 0 0,-66 158 1553 0 0,-3 7-1815 0 0,61-138-725 0 0,-65 167 99 0 0,76-208-127 0 0,0 0 1 0 0,-26 40 0 0 0,32-55-16 0 0,0-1 0 0 0,-1-1 1 0 0,1 1-1 0 0,-1-1 0 0 0,-1 0 0 0 0,1-1 1 0 0,-1 1-1 0 0,0-1 0 0 0,0 0 1 0 0,0-1-1 0 0,-1 0 0 0 0,-10 4 1 0 0,15-7 47 0 0,0 0 0 0 0,0-1 0 0 0,0 1 1 0 0,0-1-1 0 0,0 0 0 0 0,-1 0 1 0 0,1 0-1 0 0,0-1 0 0 0,0 1 1 0 0,0-1-1 0 0,0 1 0 0 0,0-1 0 0 0,0 0 1 0 0,0 0-1 0 0,0 0 0 0 0,0-1 1 0 0,1 1-1 0 0,-1-1 0 0 0,0 1 1 0 0,1-1-1 0 0,-5-4 0 0 0,6 4-17 0 0,0 1-1 0 0,0-1 0 0 0,0 0 1 0 0,0 0-1 0 0,1 0 1 0 0,-1 0-1 0 0,1 0 0 0 0,-1 0 1 0 0,1 0-1 0 0,-1 0 1 0 0,1 0-1 0 0,0 0 1 0 0,0 0-1 0 0,0 0 0 0 0,1-3 1 0 0,0 2-37 0 0,0-1 1 0 0,0 1 0 0 0,0 0-1 0 0,1-1 1 0 0,-1 1-1 0 0,1 0 1 0 0,0 0 0 0 0,0 0-1 0 0,0 0 1 0 0,0 1 0 0 0,0-1-1 0 0,5-3 1 0 0,4-4-111 0 0,19-13 1 0 0,-28 21 96 0 0,22-14-111 0 0,-1 1 0 0 0,2 1 0 0 0,0 1 1 0 0,1 1-1 0 0,0 1 0 0 0,37-9 0 0 0,-56 18 129 0 0,0 1-1 0 0,0-1 0 0 0,0 2 1 0 0,1-1-1 0 0,-1 1 1 0 0,0 0-1 0 0,0 0 1 0 0,12 3-1 0 0,-17-3 14 0 0,1 1-1 0 0,-1 0 1 0 0,1 0 0 0 0,-1 0-1 0 0,1 0 1 0 0,-1 0-1 0 0,1 0 1 0 0,-1 1 0 0 0,0-1-1 0 0,0 1 1 0 0,0-1 0 0 0,0 1-1 0 0,0 0 1 0 0,0 0 0 0 0,0 0-1 0 0,-1 0 1 0 0,1 0 0 0 0,0 1-1 0 0,-1-1 1 0 0,0 0 0 0 0,0 1-1 0 0,0-1 1 0 0,0 1 0 0 0,0-1-1 0 0,1 5 1 0 0,-1 2 24 0 0,0 1 1 0 0,0-1-1 0 0,-1 0 1 0 0,0 0-1 0 0,-1 1 1 0 0,0-1-1 0 0,-2 10 1 0 0,-20 64-85 0 0,14-53-180 0 0,8-27 89 0 0,0 0 1 0 0,1 0-1 0 0,-1 0 0 0 0,1 0 1 0 0,0 0-1 0 0,0 0 0 0 0,0 5 1 0 0,0-6-68 0 0,0-1-1 0 0,1 0 1 0 0,-1 0 0 0 0,0 0 0 0 0,1 0-1 0 0,-1 1 1 0 0,1-1 0 0 0,-1 0 0 0 0,1 0-1 0 0,0 0 1 0 0,-1 0 0 0 0,1 0 0 0 0,0 0-1 0 0,0-1 1 0 0,-1 1 0 0 0,1 0 0 0 0,0 0-1 0 0,0 0 1 0 0,0-1 0 0 0,0 1 0 0 0,2 0-1 0 0,7 2-1783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70 1839 0 0,'12'-35'11426'0'0,"-21"37"-8982"0"0,6-1-2242 0 0,0 0 1 0 0,0 1 0 0 0,0 0 0 0 0,0-1 0 0 0,0 1 0 0 0,0 0 0 0 0,0 0 0 0 0,1 1 0 0 0,-1-1 0 0 0,1 0 0 0 0,-1 1-1 0 0,1 0 1 0 0,-3 5 0 0 0,0-2-40 0 0,2 1 0 0 0,-1 0 0 0 0,1 0 0 0 0,0 0 0 0 0,-2 10 0 0 0,3-9-45 0 0,1 1 0 0 0,0-1 0 0 0,0 1 1 0 0,1-1-1 0 0,1 1 0 0 0,-1-1 0 0 0,1 1 0 0 0,1-1 0 0 0,-1 1 0 0 0,1-1 0 0 0,1 0 0 0 0,0 0 0 0 0,0 0 0 0 0,0 0 0 0 0,1 0 1 0 0,0-1-1 0 0,1 0 0 0 0,0 1 0 0 0,0-2 0 0 0,0 1 0 0 0,1-1 0 0 0,12 12 0 0 0,-16-17-86 0 0,0 1 1 0 0,0 0-1 0 0,1-1 0 0 0,-1 1 0 0 0,0-1 0 0 0,1 1 1 0 0,-1-1-1 0 0,1 0 0 0 0,-1 0 0 0 0,1 0 1 0 0,0-1-1 0 0,-1 1 0 0 0,1-1 0 0 0,0 1 0 0 0,-1-1 1 0 0,1 0-1 0 0,0 0 0 0 0,0 0 0 0 0,-1 0 0 0 0,1-1 1 0 0,0 1-1 0 0,-1-1 0 0 0,1 1 0 0 0,0-1 1 0 0,-1 0-1 0 0,1 0 0 0 0,-1 0 0 0 0,1-1 0 0 0,-1 1 1 0 0,0 0-1 0 0,1-1 0 0 0,-1 0 0 0 0,0 1 0 0 0,0-1 1 0 0,2-3-1 0 0,3-2 59 0 0,-1 0 0 0 0,0 0 0 0 0,0-1 0 0 0,-1 0 1 0 0,0 0-1 0 0,-1-1 0 0 0,0 1 0 0 0,6-18 0 0 0,-3 3-40 0 0,-1-1 1 0 0,-1 0-1 0 0,2-39 0 0 0,-6 57-120 0 0,-1 1-1 0 0,0 0 0 0 0,-1-1 0 0 0,1 1 0 0 0,-1 0 1 0 0,0-1-1 0 0,0 1 0 0 0,-3-7 0 0 0,3 10-142 0 0,0 0 0 0 0,0 0-1 0 0,0 0 1 0 0,-1 0 0 0 0,1 0-1 0 0,0 0 1 0 0,-1 1 0 0 0,1-1 0 0 0,-1 1-1 0 0,0-1 1 0 0,1 1 0 0 0,-1-1-1 0 0,0 1 1 0 0,0 0 0 0 0,0 0 0 0 0,0 0-1 0 0,0 0 1 0 0,0 0 0 0 0,0 0-1 0 0,0 0 1 0 0,-3 0 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434 172 6911 0 0,'-6'-5'403'0'0,"1"0"0"0"0,0-1 0 0 0,0 0-1 0 0,-6-10 1 0 0,10 13-118 0 0,-1 1 0 0 0,1-1 0 0 0,0 0 0 0 0,0 0 0 0 0,1 0 0 0 0,-1 0 0 0 0,1 0 0 0 0,-1 0 0 0 0,1 0 0 0 0,0 0-1 0 0,0 0 1 0 0,0 0 0 0 0,1 0 0 0 0,0-4 0 0 0,20-73 5027 0 0,-21 80-5274 0 0,0-1 0 0 0,0 1-1 0 0,0 0 1 0 0,0 0 0 0 0,0 0 0 0 0,0-1-1 0 0,0 1 1 0 0,0 0 0 0 0,0 0-1 0 0,0 0 1 0 0,0-1 0 0 0,-1 1-1 0 0,1 0 1 0 0,0 0 0 0 0,0 0 0 0 0,0-1-1 0 0,0 1 1 0 0,0 0 0 0 0,0 0-1 0 0,-1 0 1 0 0,1 0 0 0 0,0 0 0 0 0,0-1-1 0 0,0 1 1 0 0,0 0 0 0 0,-1 0-1 0 0,1 0 1 0 0,0 0 0 0 0,0 0 0 0 0,0 0-1 0 0,-1 0 1 0 0,1 0 0 0 0,0 0-1 0 0,0 0 1 0 0,-1 0 0 0 0,1 0 0 0 0,0 0-1 0 0,0 0 1 0 0,0 0 0 0 0,-1 0-1 0 0,1 0 1 0 0,0 0 0 0 0,0 0 0 0 0,0 0-1 0 0,-1 0 1 0 0,1 0 0 0 0,0 0-1 0 0,0 0 1 0 0,-1 1 0 0 0,-10 2 320 0 0,-84 57 114 0 0,63-39-404 0 0,-22 16-64 0 0,1 3-1 0 0,-75 72 1 0 0,123-108 4 0 0,1 1 0 0 0,0-1 0 0 0,0 1 0 0 0,1 0 0 0 0,-1 0 0 0 0,1 0 0 0 0,-4 7 0 0 0,6-1 57 0 0,1-10-56 0 0,0-1 0 0 0,1 1 0 0 0,-1 0 1 0 0,1-1-1 0 0,-1 1 0 0 0,1 0 0 0 0,0-1 0 0 0,-1 1 0 0 0,1-1 0 0 0,0 1 0 0 0,-1-1 0 0 0,1 1 0 0 0,0-1 0 0 0,-1 0 0 0 0,1 1 1 0 0,0-1-1 0 0,0 0 0 0 0,0 1 0 0 0,-1-1 0 0 0,1 0 0 0 0,0 0 0 0 0,0 0 0 0 0,0 0 0 0 0,1 0 0 0 0,21 0 144 0 0,-11-1-62 0 0,0-1 0 0 0,0-1 1 0 0,-1 0-1 0 0,23-9 0 0 0,43-25 250 0 0,-51 24-269 0 0,147-79 101 0 0,-96 50-286 0 0,-63 31-1256 0 0,-14 10 911 0 0,-8 1-2344 0 0,5 0 2609 0 0,-5 0-814 0 0,-1 0 0 0 0,-16-3 0 0 0,24 3 865 0 0,-1 0-1 0 0,0-1 1 0 0,1 1 0 0 0,-1-1-1 0 0,1 1 1 0 0,-1-1-1 0 0,0 0 1 0 0,1 1 0 0 0,-1-1-1 0 0,1 0 1 0 0,0 0-1 0 0,-1 0 1 0 0,1 0 0 0 0,0 0-1 0 0,0 0 1 0 0,-1 0-1 0 0,1-1 1 0 0,0 1 0 0 0,0 0-1 0 0,0-1 1 0 0,1 1-1 0 0,-2-2 1 0 0,1-5-962 0 0,2-2-2739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423 725 13359 0 0,'0'0'3782'0'0,"1"-1"-3105"0"0,125-175 3445 0 0,-104 139-4233 0 0,-1-2 0 0 0,31-81 0 0 0,25-143-314 0 0,-77 262 413 0 0,3-9-66 0 0,-1-1 0 0 0,0 1 0 0 0,-1 0 0 0 0,0-1-1 0 0,-1 1 1 0 0,-1-14 0 0 0,1 23-114 0 0,-1 1 167 0 0,-1 0 0 0 0,1 0-1 0 0,-1 1 1 0 0,1-1 0 0 0,-1 1-1 0 0,1-1 1 0 0,0 1 0 0 0,-1-1 0 0 0,1 1-1 0 0,0 0 1 0 0,0 0 0 0 0,-1-1-1 0 0,1 1 1 0 0,-2 2 0 0 0,-14 16-28 0 0,14-15 21 0 0,-27 34 122 0 0,-34 60 1 0 0,-17 49 311 0 0,61-109-294 0 0,-199 420 1249 0 0,82-79-677 0 0,137-378-679 0 0,-13 38 6 0 0,-1 0-1 0 0,-2 0 0 0 0,-37 62 1 0 0,46-90-658 0 0,4-5-262 0 0,-1 0 1 0 0,0-1-1 0 0,0 0 1 0 0,-6 6 0 0 0,2-5-5654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20215 0 0,'0'0'1832'0'0,"3"0"-1508"0"0,99 10 1040 0 0,130-4 0 0 0,-203-6-1435 0 0,192-12 502 0 0,-173 7-1370 0 0,-1-2 0 0 0,77-22 0 0 0,-91 18-368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36 2303 0 0,'0'0'102'0'0,"1"-2"-1"0"0,7-31 8944 0 0,-7 33-8838 0 0,1 0 0 0 0,0 0 0 0 0,0 0 0 0 0,0 0 0 0 0,0 1 0 0 0,-1-1 0 0 0,1 1 0 0 0,0-1 0 0 0,0 1 0 0 0,-1 0 0 0 0,1-1 0 0 0,0 1 0 0 0,-1 0 0 0 0,1 0 0 0 0,-1 0 0 0 0,1 1 0 0 0,-1-1 0 0 0,0 0 0 0 0,1 0 0 0 0,-1 1 0 0 0,2 2 0 0 0,-1-1-28 0 0,-1-1-1 0 0,0 1 1 0 0,1 1 0 0 0,-1-1 0 0 0,0 0 0 0 0,-1 0 0 0 0,1 0 0 0 0,0 1-1 0 0,-1-1 1 0 0,0 0 0 0 0,0 0 0 0 0,0 4 0 0 0,-1 7 147 0 0,-1-1-1 0 0,0 0 1 0 0,-1-1-1 0 0,-8 24 1 0 0,-25 50 584 0 0,25-64-679 0 0,-33 68 857 0 0,-78 116 0 0 0,77-139-799 0 0,-2-3 0 0 0,-58 62 0 0 0,85-107-560 0 0,18-18-105 0 0,2-3-613 0 0,1-3 390 0 0,0 1-1 0 0,0-1 1 0 0,1 0 0 0 0,2-5 0 0 0,7-13-1124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61 317 14367 0 0,'0'0'4295'0'0,"2"-1"-3548"0"0,57-58 1785 0 0,96-74 0 0 0,-133 116-2578 0 0,0 2-1 0 0,2 0 1 0 0,-1 2 0 0 0,2 1 0 0 0,0 1-1 0 0,0 0 1 0 0,1 2 0 0 0,41-8-1 0 0,-61 15 30 0 0,0 1 0 0 0,1 1 0 0 0,-1-1 0 0 0,0 1 0 0 0,0 0 0 0 0,0 1 0 0 0,8 0 0 0 0,-13 0 11 0 0,1-1 0 0 0,0 1 0 0 0,-1-1 0 0 0,1 1 0 0 0,0 0 0 0 0,-1 0 0 0 0,1 0 0 0 0,-1 0 1 0 0,1 0-1 0 0,-1 0 0 0 0,1 0 0 0 0,-1 0 0 0 0,0 0 0 0 0,1 1 0 0 0,-1-1 0 0 0,0 0 0 0 0,0 1 0 0 0,0-1 0 0 0,0 1 0 0 0,0 0 0 0 0,-1-1 0 0 0,1 1 0 0 0,0 0 0 0 0,-1-1 1 0 0,1 1-1 0 0,-1 0 0 0 0,0 0 0 0 0,1-1 0 0 0,-1 3 0 0 0,0 3-2 0 0,0-1 1 0 0,-1 1 0 0 0,1 0-1 0 0,-1-1 1 0 0,-1 1 0 0 0,1-1-1 0 0,-1 1 1 0 0,0-1-1 0 0,-5 10 1 0 0,-4 7 86 0 0,-16 24 1 0 0,23-42-53 0 0,-14 23 41 0 0,-2-2 0 0 0,0 0 0 0 0,-2-1 0 0 0,0-1 0 0 0,-28 21-1 0 0,10-12 54 0 0,-2-2 0 0 0,-66 37-1 0 0,85-55-566 0 0,-44 18 0 0 0,61-29 364 0 0,0 0-1 0 0,0 0 0 0 0,0 0 1 0 0,0-1-1 0 0,0 0 0 0 0,-1 0 1 0 0,1 0-1 0 0,0-1 0 0 0,-1 0 1 0 0,1 0-1 0 0,0-1 0 0 0,-1 0 1 0 0,-8-2-1 0 0,13 3-119 0 0,0-1 1 0 0,0 0-1 0 0,-1 0 0 0 0,1 0 1 0 0,0 0-1 0 0,0 0 0 0 0,1 0 1 0 0,-1-1-1 0 0,0 1 0 0 0,0-1 1 0 0,0 1-1 0 0,1-1 0 0 0,-1 0 1 0 0,1 1-1 0 0,0-1 0 0 0,-1 0 1 0 0,1 0-1 0 0,0 0 0 0 0,0 0 1 0 0,0 0-1 0 0,0 0 0 0 0,0 0 1 0 0,1-1-1 0 0,-1 1 0 0 0,1 0 1 0 0,-1 0-1 0 0,1-5 0 0 0,2-10-6086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77 135 15231 0 0,'0'0'696'0'0,"1"1"-13"0"0,11 9-581 0 0,-7-6 159 0 0,-1 0 0 0 0,1 0 0 0 0,0 0 0 0 0,0-1-1 0 0,0 0 1 0 0,0 0 0 0 0,0 0 0 0 0,1-1 0 0 0,11 4 0 0 0,-3-4-5 0 0,0-1 0 0 0,0 0 0 0 0,1-1 0 0 0,-1 0 0 0 0,0-2 0 0 0,0 1 0 0 0,0-2 0 0 0,0 0 0 0 0,0 0 0 0 0,0-1 0 0 0,-1-1 1 0 0,0 0-1 0 0,0-1 0 0 0,13-8 0 0 0,-18 9-238 0 0,0-1 1 0 0,0 0 0 0 0,-1-1-1 0 0,0 1 1 0 0,10-13-1 0 0,-14 15-31 0 0,0 1 0 0 0,-1-1-1 0 0,0 0 1 0 0,0 0 0 0 0,0 0-1 0 0,2-6 1 0 0,-3 8-18 0 0,-1 0-1 0 0,1 0 1 0 0,-1 0 0 0 0,0 0 0 0 0,0 0-1 0 0,0-1 1 0 0,0 1 0 0 0,0 0 0 0 0,0 0-1 0 0,0 0 1 0 0,-1 0 0 0 0,1 0 0 0 0,-1 0-1 0 0,-1-3 1 0 0,2 3-4 0 0,-1 1-1 0 0,0-1 0 0 0,0 1 1 0 0,-1-1-1 0 0,1 1 0 0 0,0 0 1 0 0,0-1-1 0 0,-1 1 0 0 0,1 0 1 0 0,0 0-1 0 0,-1 0 1 0 0,0 0-1 0 0,1 0 0 0 0,-1 0 1 0 0,1 0-1 0 0,-1 0 0 0 0,0 1 1 0 0,0-1-1 0 0,1 1 0 0 0,-1-1 1 0 0,0 1-1 0 0,0 0 1 0 0,0 0-1 0 0,0 0 0 0 0,1 0 1 0 0,-1 0-1 0 0,0 0 0 0 0,0 0 1 0 0,-2 1-1 0 0,-7 1-92 0 0,1 1-1 0 0,0 0 1 0 0,-19 8-1 0 0,26-9 130 0 0,-19 8 11 0 0,0 1 1 0 0,1 2 0 0 0,1 0 0 0 0,-34 28-1 0 0,24-14 175 0 0,1 1-1 0 0,-28 36 0 0 0,52-58-153 0 0,-9 11 84 0 0,-21 33 0 0 0,32-45-106 0 0,0 0-1 0 0,0 0 1 0 0,1 1 0 0 0,-1-1-1 0 0,2 0 1 0 0,-1 1 0 0 0,0 0-1 0 0,1-1 1 0 0,0 1 0 0 0,0 0-1 0 0,1-1 1 0 0,0 8 0 0 0,0-11-6 0 0,1 1 0 0 0,0-1 0 0 0,-1 1 0 0 0,1-1 0 0 0,0 0 0 0 0,0 1 0 0 0,0-1 0 0 0,1 0 0 0 0,-1 0 0 0 0,0 0 0 0 0,1 0 0 0 0,0 0 0 0 0,-1 0 0 0 0,1 0 0 0 0,0-1 0 0 0,0 1 0 0 0,0 0 0 0 0,0-1 0 0 0,0 0 0 0 0,0 1 0 0 0,0-1 0 0 0,1 0 0 0 0,-1 0 0 0 0,0 0 0 0 0,1-1 0 0 0,-1 1 0 0 0,3 0 0 0 0,8 2-4 0 0,-1-1 0 0 0,0 0 1 0 0,1-1-1 0 0,14-1 0 0 0,-10-1-707 0 0,32-4 0 0 0,-15-2-850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 6447 0 0,'4'-7'12686'0'0,"-12"13"-9982"0"0,-17 18-4881 0 0,22-22 3146 0 0,-135 124-959 0 0,84-74-14 0 0,48-46 7 0 0,1 0-1 0 0,0 0 1 0 0,1 1-1 0 0,-1-1 1 0 0,2 1-1 0 0,-1 0 1 0 0,-3 9-1 0 0,7-15 11 0 0,-1 0 1 0 0,1-1-1 0 0,0 1 0 0 0,0 0 0 0 0,-1-1 1 0 0,1 1-1 0 0,0 0 0 0 0,0 0 1 0 0,0-1-1 0 0,0 1 0 0 0,0 0 0 0 0,0 0 1 0 0,0-1-1 0 0,0 1 0 0 0,1 0 0 0 0,-1 0 1 0 0,0-1-1 0 0,0 1 0 0 0,1 0 0 0 0,-1-1 1 0 0,0 1-1 0 0,1 0 0 0 0,-1-1 0 0 0,0 1 1 0 0,1-1-1 0 0,-1 1 0 0 0,1 0 0 0 0,-1-1 1 0 0,1 1-1 0 0,0-1 0 0 0,-1 1 0 0 0,1-1 1 0 0,-1 0-1 0 0,1 1 0 0 0,0-1 0 0 0,-1 0 1 0 0,1 1-1 0 0,0-1 0 0 0,0 0 0 0 0,-1 0 1 0 0,1 0-1 0 0,0 1 0 0 0,-1-1 1 0 0,2 0-1 0 0,3 0 136 0 0,0 1 1 0 0,-1-1-1 0 0,1 0 1 0 0,9-1-1 0 0,3-1-1 0 0,-1-1 0 0 0,1 0-1 0 0,0-2 1 0 0,-1 0 0 0 0,25-11 0 0 0,-31 12-143 0 0,-1-1 1 0 0,1-1 0 0 0,-1 1-1 0 0,-1-2 1 0 0,1 1 0 0 0,-1-1 0 0 0,0 0-1 0 0,-1-1 1 0 0,1 0 0 0 0,5-10-1 0 0,-10 15-73 0 0,-1 0 0 0 0,0 0 0 0 0,0-1 0 0 0,-1 1 0 0 0,1-1 0 0 0,-1 0-1 0 0,0 1 1 0 0,0-1 0 0 0,0 0 0 0 0,0 0 0 0 0,-1 0 0 0 0,1 0-1 0 0,-1 1 1 0 0,0-1 0 0 0,0 0 0 0 0,-1-7 0 0 0,-1 6-196 0 0,1 0 0 0 0,-1 0-1 0 0,0 0 1 0 0,0 0 0 0 0,-1 0 0 0 0,1 1 0 0 0,-1-1 0 0 0,0 1 0 0 0,0-1 0 0 0,-1 1 0 0 0,-5-6 0 0 0,2 3-4327 0 0,2-1-1448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9215 0 0,'-1'3'707'0'0,"-5"13"123"0"0,0-1-1 0 0,-1 0 1 0 0,-1 0-1 0 0,0 0 1 0 0,-14 17-1 0 0,6-7 762 0 0,-104 154 795 0 0,-28 44 1695 0 0,113-165-3020 0 0,-52 122 0 0 0,43-41-2729 0 0,43-132-2371 0 0,4-12 2153 0 0,6-14-2693 0 0,-1-1-1001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46 148 13647 0 0,'-5'-1'196'0'0,"4"0"-131"0"0,0 1 0 0 0,0-1 1 0 0,0 1-1 0 0,0 0 0 0 0,0 0 0 0 0,0-1 0 0 0,0 1 0 0 0,-1 0 1 0 0,1 0-1 0 0,0 0 0 0 0,0 0 0 0 0,0 0 0 0 0,0 0 1 0 0,0 1-1 0 0,-1-1 0 0 0,0 1 10 0 0,0-1 1 0 0,0 1-1 0 0,0 0 1 0 0,1 0-1 0 0,-1 0 1 0 0,0 0-1 0 0,1 0 1 0 0,-1 0-1 0 0,1 1 1 0 0,-3 2-1 0 0,3-4-3 0 0,1 0 0 0 0,0 1 0 0 0,0-1 0 0 0,0 0 0 0 0,0 1-1 0 0,0-1 1 0 0,-1 0 0 0 0,1 1 0 0 0,0-1 0 0 0,0 0 0 0 0,0 1 0 0 0,0-1 0 0 0,0 0-1 0 0,0 1 1 0 0,0-1 0 0 0,0 0 0 0 0,0 1 0 0 0,0-1 0 0 0,0 0 0 0 0,0 1-1 0 0,1-1 1 0 0,-1 0 0 0 0,0 1 0 0 0,0-1 0 0 0,0 0 0 0 0,0 1 0 0 0,1-1 0 0 0,-1 0-1 0 0,0 0 1 0 0,0 1 0 0 0,0-1 0 0 0,1 0 0 0 0,-1 1 0 0 0,2 0 95 0 0,0 0 1 0 0,0 0-1 0 0,0 0 1 0 0,0 0-1 0 0,0 0 1 0 0,0 0 0 0 0,0 0-1 0 0,1-1 1 0 0,-1 1-1 0 0,0-1 1 0 0,0 1-1 0 0,4-1 1 0 0,5-1 114 0 0,1 0 0 0 0,-1 0 0 0 0,0-1 0 0 0,0-1 1 0 0,12-4-1 0 0,55-24 404 0 0,-43 16-452 0 0,37-13 149 0 0,83-21 1 0 0,-115 39-462 0 0,1 2 0 0 0,0 2 1 0 0,74-2-1 0 0,-20 5-1531 0 0,-32-1-2851 0 0,-43 2-1983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1 861 13159 0 0,'3'-11'225'0'0,"0"-1"-1"0"0,1 1 1 0 0,1 0 0 0 0,0 0-1 0 0,0 1 1 0 0,1-1-1 0 0,0 1 1 0 0,1 1 0 0 0,0-1-1 0 0,1 1 1 0 0,0 0-1 0 0,0 1 1 0 0,1 0-1 0 0,0 0 1 0 0,10-7 0 0 0,11-3 192 0 0,0 1 0 0 0,44-19 1 0 0,68-18-280 0 0,-38 23-88 0 0,-87 27 96 0 0,0 1 1 0 0,0 1 0 0 0,0 0 0 0 0,22 1 0 0 0,-34 1-57 0 0,0 1 0 0 0,-1-1 0 0 0,1 1 0 0 0,0 0 0 0 0,0 1 0 0 0,0-1 0 0 0,0 1-1 0 0,-1 0 1 0 0,1 0 0 0 0,-1 0 0 0 0,7 5 0 0 0,-8-5-24 0 0,-1 0 1 0 0,0 0-1 0 0,0 0 0 0 0,0 0 1 0 0,0 0-1 0 0,-1 1 1 0 0,1-1-1 0 0,-1 1 0 0 0,1-1 1 0 0,-1 1-1 0 0,0-1 0 0 0,0 1 1 0 0,0 0-1 0 0,0-1 0 0 0,0 1 1 0 0,-1 0-1 0 0,1 0 0 0 0,-1 0 1 0 0,0 0-1 0 0,0-1 0 0 0,0 6 1 0 0,-1 0 47 0 0,0 1 0 0 0,-1-1 0 0 0,0 0-1 0 0,-1 0 1 0 0,0 0 0 0 0,0 0 0 0 0,-7 11 0 0 0,-35 52 462 0 0,28-47-427 0 0,-5 8 14 0 0,-1-2 1 0 0,-2 0-1 0 0,-56 52 1 0 0,61-65-138 0 0,0-2 0 0 0,-1 0 0 0 0,-1 0 1 0 0,-1-2-1 0 0,0-1 0 0 0,-46 17 0 0 0,41-19-363 0 0,0-1 0 0 0,0-1 0 0 0,-1-2 0 0 0,-44 4 0 0 0,72-9 179 0 0,-1-1 1 0 0,0 0-1 0 0,1 0 1 0 0,-1 0-1 0 0,0 0 1 0 0,0 0-1 0 0,1 0 0 0 0,-1 0 1 0 0,0-1-1 0 0,1 1 1 0 0,-1-1-1 0 0,1 1 1 0 0,-1-1-1 0 0,0 1 1 0 0,1-1-1 0 0,-1 0 1 0 0,1 0-1 0 0,-1 0 0 0 0,1 0 1 0 0,0 0-1 0 0,-1 0 1 0 0,1 0-1 0 0,0 0 1 0 0,0-1-1 0 0,0 1 1 0 0,0 0-1 0 0,0-1 1 0 0,0 1-1 0 0,0-1 0 0 0,-1-1 1 0 0,-1-10-1174 0 0</inkml:trace>
  <inkml:trace contextRef="#ctx0" brushRef="#br0" timeOffset="1">1348 1 10135 0 0,'0'0'778'0'0,"-2"1"-506"0"0,-13 12 1322 0 0,1 2 0 0 0,0-1 1 0 0,-14 21-1 0 0,-32 53 237 0 0,7-10-1207 0 0,-80 92 944 0 0,61-81-977 0 0,-85 137-1 0 0,144-205-979 0 0,1 2 0 0 0,0-1 0 0 0,2 2 1 0 0,-11 35-1 0 0,20-38-2063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12 12351 0 0,'0'0'564'0'0,"-1"1"-9"0"0,-1 5-370 0 0,-1-1 0 0 0,1 1-1 0 0,0 0 1 0 0,-1 10 0 0 0,3-15 599 0 0,2 2 419 0 0,-2-2-1166 0 0,0-1 1 0 0,0 0-1 0 0,0 0 1 0 0,0 1-1 0 0,0-1 0 0 0,0 0 1 0 0,0 0-1 0 0,0 0 1 0 0,0 1-1 0 0,0-1 0 0 0,0 0 1 0 0,0 0-1 0 0,1 1 1 0 0,-1-1-1 0 0,0 0 0 0 0,0 0 1 0 0,0 0-1 0 0,0 0 1 0 0,0 1-1 0 0,1-1 0 0 0,-1 0 1 0 0,0 0-1 0 0,0 0 1 0 0,0 0-1 0 0,1 0 0 0 0,-1 0 1 0 0,0 1-1 0 0,0-1 1 0 0,0 0-1 0 0,1 0 0 0 0,-1 0 1 0 0,1 0-1 0 0,5 0 312 0 0,0 0 0 0 0,1 0 0 0 0,-1-1-1 0 0,1 1 1 0 0,-1-1 0 0 0,0-1 0 0 0,1 0 0 0 0,7-3-1 0 0,50-22 568 0 0,-63 26-900 0 0,40-20 100 0 0,-39 20-66 0 0,-8 3-42 0 0,-10 5-2 0 0,-16 13 115 0 0,1 2-1 0 0,-55 49 1 0 0,-48 64 962 0 0,102-101-836 0 0,31-33-240 0 0,-57 64 481 0 0,51-56-424 0 0,1 0 0 0 0,0 0 0 0 0,0 0 0 0 0,1 1 0 0 0,-8 19-1 0 0,13-27-51 0 0,-1-1 1 0 0,0 1-1 0 0,1-1 0 0 0,-1 1 0 0 0,1 0 0 0 0,0-1 0 0 0,0 1 0 0 0,0 0 0 0 0,-1-1 0 0 0,2 1 0 0 0,-1-1 0 0 0,0 1 0 0 0,0 0 0 0 0,0-1 0 0 0,1 1 0 0 0,-1 0 0 0 0,1-1 0 0 0,-1 1 0 0 0,1-1 0 0 0,0 1 0 0 0,-1-1 0 0 0,1 1 0 0 0,0-1 0 0 0,0 0 0 0 0,0 1 0 0 0,0-1 0 0 0,0 0 0 0 0,0 0 0 0 0,1 0 0 0 0,-1 0 0 0 0,0 0 0 0 0,1 0 0 0 0,-1 0 0 0 0,0 0 0 0 0,1 0 0 0 0,-1-1 0 0 0,1 1 0 0 0,-1 0 1 0 0,1-1-1 0 0,0 0 0 0 0,-1 1 0 0 0,3-1 0 0 0,7 2 79 0 0,0 0 1 0 0,1-1 0 0 0,0-1 0 0 0,19-1-1 0 0,-25 0-80 0 0,19-1-147 0 0,0-1 0 0 0,0-2 0 0 0,36-10 0 0 0,-4-5-6958 0 0,-26 7-564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4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1839 0 0,'0'0'14927'0'0,"-1"1"-14702"0"0,-30 10 240 0 0,16-6-297 0 0,0 1 0 0 0,1 0 0 0 0,0 1 1 0 0,-16 10-1 0 0,0 5 241 0 0,-43 39 1 0 0,59-47-310 0 0,1 0-1 0 0,0 0 1 0 0,2 1 0 0 0,-20 31 0 0 0,30-43-75 0 0,-1 0 0 0 0,1 0 0 0 0,0 0 0 0 0,-1 0 0 0 0,2 0 0 0 0,-1 0 0 0 0,0 1 0 0 0,1-1 0 0 0,-1 0 0 0 0,1 0 0 0 0,0 1 0 0 0,0 3 0 0 0,0-5-3 0 0,1-1 0 0 0,-1 1 0 0 0,0-1 0 0 0,1 1 0 0 0,-1-1 0 0 0,1 1 0 0 0,0-1 0 0 0,0 1 1 0 0,-1-1-1 0 0,1 0 0 0 0,0 1 0 0 0,0-1 0 0 0,0 0 0 0 0,0 0 0 0 0,0 1 0 0 0,1-1 0 0 0,-1 0 1 0 0,0 0-1 0 0,0 0 0 0 0,1-1 0 0 0,-1 1 0 0 0,1 0 0 0 0,-1 0 0 0 0,0-1 0 0 0,1 1 0 0 0,1 0 1 0 0,4 0 68 0 0,-1 1 1 0 0,1-1 0 0 0,-1-1 0 0 0,1 1 0 0 0,0-1 0 0 0,13-1 0 0 0,40-11 318 0 0,-15 3-218 0 0,5 1-97 0 0,0-2-1 0 0,72-25 1 0 0,-118 34-87 0 0,1-1-1 0 0,-1 0 1 0 0,0 0 0 0 0,0-1 0 0 0,0 1-1 0 0,0-1 1 0 0,0 0 0 0 0,-1 0 0 0 0,1 0 0 0 0,-1 0-1 0 0,5-7 1 0 0,-6 8 1 0 0,0-1-1 0 0,-1 0 1 0 0,1 0-1 0 0,-1 1 1 0 0,0-1-1 0 0,0 0 1 0 0,0 0 0 0 0,0 0-1 0 0,-1 0 1 0 0,1 0-1 0 0,-1 0 1 0 0,0 0-1 0 0,0-1 1 0 0,0 1 0 0 0,0 0-1 0 0,0 0 1 0 0,-1 0-1 0 0,-1-5 1 0 0,1 3-7 0 0,-3-13 59 0 0,-14-32 0 0 0,16 46-133 0 0,0 0 0 0 0,0 0 0 0 0,0 0 0 0 0,-1 0 1 0 0,1 1-1 0 0,-1-1 0 0 0,0 1 0 0 0,0-1 0 0 0,0 1 0 0 0,-1 0 0 0 0,1 0 0 0 0,-1 1 0 0 0,-5-4 0 0 0,8 5-3 0 0,0 0 0 0 0,-1 1 0 0 0,1-1 0 0 0,-1 1 0 0 0,1 0 0 0 0,0-1 0 0 0,-1 1 0 0 0,1 0 0 0 0,-1 0 0 0 0,1 0 0 0 0,-1 0-1 0 0,1 0 1 0 0,-1 0 0 0 0,1 0 0 0 0,-1 0 0 0 0,1 1 0 0 0,-1-1 0 0 0,1 0 0 0 0,-3 2 0 0 0,1 0-368 0 0,0 0-1 0 0,0 0 1 0 0,0 0-1 0 0,0 1 1 0 0,0-1-1 0 0,-4 6 1 0 0,-1 1-1440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4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83 8751 0 0,'0'0'794'0'0,"-5"15"-372"0"0,1-5 1439 0 0,0 0 1 0 0,1 1-1 0 0,-1 11 0 0 0,2-11-1546 0 0,1 1 1 0 0,1-1 0 0 0,0 0 0 0 0,1 1 0 0 0,0-1-1 0 0,1 0 1 0 0,0 0 0 0 0,7 22 0 0 0,-4-17-24 0 0,-1 1 0 0 0,4 25 0 0 0,-7-33-253 0 0,-1-1-1 0 0,0 1 0 0 0,0 0 0 0 0,-1 0 0 0 0,0 0 1 0 0,-4 14-1 0 0,2-13 65 0 0,-7 23 2219 0 0,10-37-2231 0 0,1 0 0 0 0,-1-1 0 0 0,1 1-1 0 0,0 0 1 0 0,0 0 0 0 0,1 0 0 0 0,0 0 0 0 0,3-8-1 0 0,22-30-45 0 0,-19 31-16 0 0,31-42-91 0 0,3 3 1 0 0,83-80 0 0 0,-109 115-103 0 0,6-7-343 0 0,1 1 1 0 0,40-28-1 0 0,-50 40-185 0 0,-9 5 704 0 0,1 1 0 0 0,0 0 0 0 0,9-5-1 0 0,-13 8-436 0 0,1-1 0 0 0,0 1 0 0 0,-1-1 0 0 0,1 1 0 0 0,0 0 0 0 0,-1-1-1 0 0,1 1 1 0 0,0 0 0 0 0,-1 0 0 0 0,1 0 0 0 0,0 0 0 0 0,0 1 0 0 0,-1-1-1 0 0,1 0 1 0 0,0 1 0 0 0,2 0 0 0 0,6 4-6022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231 127 14047 0 0,'0'0'1276'0'0,"5"8"-218"0"0,-4-7-834 0 0,0 0 1 0 0,1 0 0 0 0,0 0 0 0 0,-1 0 0 0 0,1 0-1 0 0,0 0 1 0 0,-1 0 0 0 0,1 0 0 0 0,0 0 0 0 0,0-1-1 0 0,0 1 1 0 0,-1-1 0 0 0,1 1 0 0 0,0-1 0 0 0,0 0-1 0 0,2 0 1 0 0,1 0-12 0 0,-1 0 0 0 0,0-1 0 0 0,0 0 0 0 0,0 1 0 0 0,0-2 1 0 0,0 1-1 0 0,5-2 0 0 0,-1-1-104 0 0,0 0 0 0 0,-1 0 0 0 0,0 0 1 0 0,1-1-1 0 0,-2 0 0 0 0,1-1 0 0 0,6-6 0 0 0,-9 8-159 0 0,0-1-1 0 0,-1 0 0 0 0,0 0 0 0 0,0 0 0 0 0,0 0 0 0 0,0 0 0 0 0,-1 0 0 0 0,0-1 0 0 0,0 1 0 0 0,0-1 0 0 0,-1 1 0 0 0,2-12 0 0 0,-3 16 4 0 0,0 1 1 0 0,-1-1 0 0 0,1 0-1 0 0,0 1 1 0 0,0-1 0 0 0,0 1-1 0 0,-1-1 1 0 0,1 1 0 0 0,0-1-1 0 0,-1 0 1 0 0,1 1-1 0 0,-1 0 1 0 0,1-1 0 0 0,-1 1-1 0 0,1-1 1 0 0,0 1 0 0 0,-1-1-1 0 0,1 1 1 0 0,-1 0 0 0 0,0-1-1 0 0,1 1 1 0 0,-1 0-1 0 0,1 0 1 0 0,-2-1 0 0 0,-12-3-555 0 0,8 4 431 0 0,0-1 0 0 0,0 2 1 0 0,0-1-1 0 0,0 0 0 0 0,0 1 1 0 0,0 0-1 0 0,0 1 0 0 0,0-1 1 0 0,0 1-1 0 0,1 1 0 0 0,-10 4 0 0 0,-4 3-31 0 0,-33 26-1 0 0,38-26 174 0 0,-9 7 343 0 0,0 0-1 0 0,1 2 1 0 0,0 1 0 0 0,-34 41-1 0 0,39-40-12 0 0,8-10-136 0 0,-1 0 1 0 0,-9 19 0 0 0,17-27-134 0 0,0 0 1 0 0,1 0 0 0 0,-1 0-1 0 0,1 1 1 0 0,0-1 0 0 0,0 1-1 0 0,0-1 1 0 0,0 1 0 0 0,1-1-1 0 0,-1 1 1 0 0,1-1 0 0 0,0 1-1 0 0,0 0 1 0 0,1 6 0 0 0,0-8-22 0 0,0 1 0 0 0,0-1-1 0 0,0 0 1 0 0,0 0 0 0 0,0 0 0 0 0,1 0 0 0 0,-1 0 0 0 0,0 0-1 0 0,1 0 1 0 0,0 0 0 0 0,-1 0 0 0 0,1-1 0 0 0,0 1 0 0 0,0-1 0 0 0,0 1-1 0 0,0-1 1 0 0,0 0 0 0 0,0 0 0 0 0,1 0 0 0 0,-1 0 0 0 0,0 0-1 0 0,0 0 1 0 0,4 0 0 0 0,2 1-171 0 0,0-1 0 0 0,0 1 0 0 0,1-1 0 0 0,-1-1 0 0 0,13 0 1 0 0,8-3-4689 0 0,1-2-1704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12 453 14887 0 0,'0'0'332'0'0,"-1"2"51"0"0,-1 2 144 0 0,-5 11-436 0 0,6 4 3803 0 0,10-26-2681 0 0,-4 4-1021 0 0,-1-1 0 0 0,0 0 0 0 0,0 0 0 0 0,-1-1 0 0 0,1 1 0 0 0,-1-1 0 0 0,0 1 0 0 0,0-1 0 0 0,2-7 0 0 0,3-7 144 0 0,7-25 0 0 0,-2 3-232 0 0,1 5-104 0 0,1 0 0 0 0,2 1 0 0 0,2 1 0 0 0,1 1 0 0 0,37-47 0 0 0,-51 73-7 0 0,0 1 0 0 0,1-1-1 0 0,-1 1 1 0 0,1 1 0 0 0,1-1-1 0 0,-1 1 1 0 0,1 1 0 0 0,-1-1 0 0 0,1 1-1 0 0,0 1 1 0 0,12-5 0 0 0,-7 5-125 0 0,1 0 0 0 0,0 1 1 0 0,0 0-1 0 0,0 1 0 0 0,0 0 1 0 0,20 2-1 0 0,22 3-1952 0 0,-29-3 865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80 3679 0 0,'25'-16'158'0'0,"47"-20"-1"0"0,-28 20 2891 0 0,1 4 9373 0 0,-45 15-12318 0 0,0 0 0 0 0,-1 0-1 0 0,1 0 1 0 0,-1-1 0 0 0,0 1-1 0 0,0 0 1 0 0,0-1-1 0 0,0 1 1 0 0,0 0 0 0 0,-1-1-1 0 0,1 1 1 0 0,-1-1 0 0 0,0 0-1 0 0,1 0 1 0 0,-1 1 0 0 0,-3 1-1 0 0,-5 5-132 0 0,0-1-1 0 0,-16 10 1 0 0,5-4 166 0 0,-141 114 58 0 0,99-83-304 0 0,-3-3-1 0 0,-82 40 0 0 0,141-79 109 0 0,-14 7-32 0 0,-34 23 0 0 0,51-29 33 0 0,-1-1 0 0 0,1 1 0 0 0,0-1 0 0 0,0 1 0 0 0,0 0 0 0 0,0 0 0 0 0,1 1 0 0 0,-1-1 0 0 0,1 1 0 0 0,0 0 0 0 0,1 0 0 0 0,-1 0 0 0 0,-1 6 0 0 0,3-9 8 0 0,1 0 0 0 0,-1 1-1 0 0,1-1 1 0 0,0 1 0 0 0,0-1 0 0 0,0 0 0 0 0,0 1-1 0 0,0-1 1 0 0,1 1 0 0 0,-1-1 0 0 0,1 0-1 0 0,-1 1 1 0 0,1-1 0 0 0,0 0 0 0 0,0 0-1 0 0,0 0 1 0 0,0 1 0 0 0,0-1 0 0 0,1 0-1 0 0,-1 0 1 0 0,1-1 0 0 0,-1 1 0 0 0,1 0-1 0 0,0 0 1 0 0,-1-1 0 0 0,5 3 0 0 0,0 1 18 0 0,1-1 0 0 0,-1 0 0 0 0,1-1 0 0 0,0 0 1 0 0,0 0-1 0 0,0 0 0 0 0,9 2 0 0 0,-1-2 37 0 0,0-1 0 0 0,1 0-1 0 0,-1-1 1 0 0,0 0 0 0 0,20-3 0 0 0,77-13 417 0 0,-58 6-249 0 0,-15 3 47 0 0,46-14 0 0 0,-65 14-198 0 0,1-1 1 0 0,-1-1 0 0 0,34-20-1 0 0,-42 21-52 0 0,-1 0 0 0 0,0-1 0 0 0,-1 0 0 0 0,0-1 0 0 0,14-15 0 0 0,-21 20-24 0 0,1-1 1 0 0,-1 1 0 0 0,0-1-1 0 0,0 1 1 0 0,0-1 0 0 0,-1 0-1 0 0,1 0 1 0 0,-1 0 0 0 0,-1 0-1 0 0,1-1 1 0 0,-1 1 0 0 0,1-1-1 0 0,-2 1 1 0 0,1 0 0 0 0,-1-1-1 0 0,1-5 1 0 0,-2 8-30 0 0,1 0-1 0 0,0 1 0 0 0,-1-1 1 0 0,0 1-1 0 0,1-1 0 0 0,-1 1 1 0 0,0-1-1 0 0,0 1 0 0 0,-1-1 1 0 0,1 1-1 0 0,0 0 0 0 0,-1 0 1 0 0,1 0-1 0 0,-1 0 0 0 0,0 0 1 0 0,0 0-1 0 0,0 0 1 0 0,0 0-1 0 0,0 0 0 0 0,0 1 1 0 0,0-1-1 0 0,0 1 0 0 0,-1 0 1 0 0,1 0-1 0 0,-1 0 0 0 0,1 0 1 0 0,-1 0-1 0 0,1 0 0 0 0,-1 1 1 0 0,1-1-1 0 0,-5 0 1 0 0,-2 1-34 0 0,0-1 0 0 0,0 1 0 0 0,0 0 0 0 0,0 1 0 0 0,1 0 0 0 0,-1 0 0 0 0,0 1 0 0 0,-10 4 0 0 0,5-1 51 0 0,1 0 0 0 0,-1 2 0 0 0,1-1 0 0 0,1 2 0 0 0,-1 0 0 0 0,1 0 0 0 0,1 1 0 0 0,-16 15 0 0 0,21-18 12 0 0,0 0-1 0 0,1 0 1 0 0,0 1-1 0 0,0-1 1 0 0,0 1-1 0 0,1 1 1 0 0,0-1-1 0 0,0 1 0 0 0,1-1 1 0 0,0 1-1 0 0,0 0 1 0 0,1 0-1 0 0,0 0 1 0 0,0 1-1 0 0,-1 15 1 0 0,3-21-92 0 0,1 1 0 0 0,-1-1 0 0 0,0 0 0 0 0,1 0 0 0 0,-1 1 1 0 0,1-1-1 0 0,0 0 0 0 0,0 0 0 0 0,1 0 0 0 0,-1 0 0 0 0,1 0 0 0 0,-1 0 1 0 0,1 0-1 0 0,0-1 0 0 0,0 1 0 0 0,0 0 0 0 0,0-1 0 0 0,0 0 0 0 0,1 1 0 0 0,-1-1 1 0 0,1 0-1 0 0,0 0 0 0 0,-1-1 0 0 0,1 1 0 0 0,5 2 0 0 0,13 4-1767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740 152 2759 0 0,'23'-34'93'0'0,"17"-14"9407"0"0,-3 4-3006 0 0,-17 18-1154 0 0,-23 27-5321 0 0,-1 0 1 0 0,1-1 0 0 0,0 1-1 0 0,0 0 1 0 0,0 0-1 0 0,0 1 1 0 0,0-1-1 0 0,0 1 1 0 0,-4 2 0 0 0,-7 4 5 0 0,-116 59 1 0 0,-41 19 12 0 0,151-79-41 0 0,-75 29-70 0 0,79-31 54 0 0,0 0 0 0 0,0-2 0 0 0,0 0 0 0 0,-18 1 0 0 0,27-4-23 0 0,0 0-1 0 0,0 0 0 0 0,0-1 0 0 0,0 0 0 0 0,0 0 0 0 0,-11-4 0 0 0,14 4 14 0 0,1-1 0 0 0,-1 1-1 0 0,1-1 1 0 0,0 0 0 0 0,0 0-1 0 0,0 0 1 0 0,0 0 0 0 0,0 0-1 0 0,0 0 1 0 0,1-1 0 0 0,-1 0-1 0 0,1 1 1 0 0,-1-1 0 0 0,-1-3-1 0 0,4 5-1 0 0,-1 1-1 0 0,1-1 1 0 0,0 1-1 0 0,-1-1 0 0 0,1 0 1 0 0,0 1-1 0 0,0-1 0 0 0,0 1 1 0 0,-1-1-1 0 0,1 0 0 0 0,0 1 1 0 0,0-1-1 0 0,0 1 0 0 0,0-1 1 0 0,0 0-1 0 0,0 1 1 0 0,0-1-1 0 0,0 0 0 0 0,1 1 1 0 0,-1-1-1 0 0,0 1 0 0 0,0-1 1 0 0,0 1-1 0 0,1-1 0 0 0,-1 0 1 0 0,0 1-1 0 0,1-1 1 0 0,2-7-645 0 0,-4 15 646 0 0,0 1 1 0 0,0-1-1 0 0,0 1 0 0 0,-1-1 1 0 0,0 0-1 0 0,0 0 0 0 0,-1 0 1 0 0,-6 13-1 0 0,-5 4 150 0 0,-18 24 0 0 0,5-9 55 0 0,17-24-138 0 0,5-7 41 0 0,0-1 0 0 0,0 1-1 0 0,0 1 1 0 0,1-1 0 0 0,0 1 0 0 0,-3 11-1 0 0,7-19 114 0 0,8 18 14 0 0,0-6-103 0 0,-3-11-86 0 0,-3-1 0 0 0,3 1-23 0 0,-1 0 1 0 0,1 0-1 0 0,-1-1 0 0 0,1 0 1 0 0,-1 1-1 0 0,1-2 1 0 0,0 1-1 0 0,0 0 0 0 0,0-1 1 0 0,9 0-1 0 0,6-2-135 0 0,26-5-1 0 0,-11 1 26 0 0,5 0-127 0 0,1 3 1 0 0,-1 1-1 0 0,74 7 0 0 0,-97-3 189 0 0,0 1 0 0 0,0 1 0 0 0,0 1-1 0 0,28 11 1 0 0,-35-11 100 0 0,1 1 0 0 0,-1-1 0 0 0,-1 2 0 0 0,1-1 0 0 0,-1 1 0 0 0,0 1 0 0 0,-1-1 0 0 0,9 11 0 0 0,-12-11 79 0 0,0 0 0 0 0,0 0 0 0 0,-1 1 0 0 0,0 0 0 0 0,0 0 1 0 0,-1 0-1 0 0,0 0 0 0 0,0 0 0 0 0,-1 1 0 0 0,0-1 1 0 0,-1 1-1 0 0,0-1 0 0 0,0 1 0 0 0,-1 0 0 0 0,0 0 0 0 0,0-1 1 0 0,-3 16-1 0 0,1-14-8 0 0,0 1 0 0 0,-1-1 0 0 0,0 0 0 0 0,0-1 0 0 0,-1 1 0 0 0,0 0-1 0 0,-1-1 1 0 0,0 0 0 0 0,-1 0 0 0 0,0-1 0 0 0,0 1 0 0 0,0-1 0 0 0,-1-1 0 0 0,-13 12 0 0 0,14-15-71 0 0,0 0 0 0 0,0-1 0 0 0,0 1 0 0 0,0-1 0 0 0,-1-1 0 0 0,0 1 0 0 0,-11 2 0 0 0,-51 7 213 0 0,64-12-241 0 0,-68 8 92 0 0,1-3 0 0 0,-1-4 1 0 0,-136-15-1 0 0,195 13-248 0 0,0-2-1 0 0,0 0 1 0 0,-17-6 0 0 0,30 9-800 0 0,1-9-1581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15 6647 0 0,'0'0'300'0'0,"0"-1"0"0"0,2-5-192 0 0,0 0 24 0 0,-1 4 490 0 0,-11 24 6337 0 0,-3 10-5001 0 0,-25 59-1967 0 0,-55 119 1429 0 0,42-93-879 0 0,26-64-472 0 0,-1-1 0 0 0,-3-2 0 0 0,-2-1-1 0 0,-2-1 1 0 0,-40 44 0 0 0,56-73-70 0 0,-122 143-166 0 0,131-151-268 0 0,8-11 404 0 0,0 0-1 0 0,0 0 0 0 0,0 0 0 0 0,0 0 0 0 0,0 0 0 0 0,0 0 0 0 0,0 0 1 0 0,19-15-3829 0 0,-1-4-1599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107 462 11111 0 0,'-1'1'248'0'0,"-15"19"492"0"0,10-11-547 0 0,-1 0-1 0 0,0-1 1 0 0,-1 0 0 0 0,0 0 0 0 0,0 0-1 0 0,0-1 1 0 0,-17 11 0 0 0,24-18-128 0 0,1 0 0 0 0,0 0 0 0 0,0 0 0 0 0,-1 0 1 0 0,1 1-1 0 0,0-1 0 0 0,-1 0 0 0 0,1 0 0 0 0,0 0 0 0 0,-1 0 1 0 0,1 0-1 0 0,0 0 0 0 0,-1 0 0 0 0,1 0 0 0 0,0 0 0 0 0,0 0 1 0 0,-1 0-1 0 0,1 0 0 0 0,0 0 0 0 0,-1 0 0 0 0,1 0 1 0 0,0 0-1 0 0,-1 0 0 0 0,1 0 0 0 0,0 0 0 0 0,-1-1 0 0 0,1 1 1 0 0,0 0-1 0 0,0 0 0 0 0,-1-1 0 0 0,-2-9 710 0 0,8-14-273 0 0,1 7-308 0 0,1 1-1 0 0,1 1 1 0 0,18-29 0 0 0,36-40 38 0 0,-19 33-180 0 0,3 2 0 0 0,1 2 1 0 0,86-66-1 0 0,-116 100 99 0 0,1 1-1 0 0,1 0 1 0 0,26-11 0 0 0,-34 18 54 0 0,1 0 1 0 0,-1 2-1 0 0,1-1 0 0 0,0 1 0 0 0,0 1 1 0 0,0 0-1 0 0,18-1 0 0 0,-26 3-152 0 0,0 0-1 0 0,0 1 0 0 0,0-1 0 0 0,0 1 1 0 0,0 0-1 0 0,0 0 0 0 0,0 0 1 0 0,0 0-1 0 0,0 1 0 0 0,0-1 1 0 0,-1 1-1 0 0,1 0 0 0 0,-1 0 1 0 0,1 1-1 0 0,-1-1 0 0 0,4 4 1 0 0,-3-2-27 0 0,-1 0 0 0 0,1 1 1 0 0,-1-1-1 0 0,0 1 1 0 0,0 0-1 0 0,-1 0 1 0 0,1 0-1 0 0,-1 0 0 0 0,0 0 1 0 0,2 11-1 0 0,-2-5-20 0 0,0 1 0 0 0,-1 0 0 0 0,0 0 0 0 0,-1 0 0 0 0,0 0 0 0 0,-1 0 0 0 0,-1 0 0 0 0,1-1 0 0 0,-2 1 0 0 0,-6 18 0 0 0,4-17-4 0 0,-1-1 1 0 0,-1 0 0 0 0,0 0 0 0 0,0 0 0 0 0,-1-1 0 0 0,-15 15-1 0 0,3-5-54 0 0,-46 37-1 0 0,46-45-79 0 0,0 0 1 0 0,-1-1-1 0 0,-1-1 0 0 0,0-1 0 0 0,0-1 1 0 0,0-1-1 0 0,-1-1 0 0 0,-1 0 0 0 0,1-2 1 0 0,-30 2-1 0 0,46-6 53 0 0,0 0 0 0 0,0-1 0 0 0,0 1-1 0 0,0-2 1 0 0,0 1 0 0 0,0-1 0 0 0,1 0 0 0 0,-11-3 0 0 0,15 4-289 0 0,2-1-121 0 0,1 0 382 0 0,-1 0 1 0 0,0 0 0 0 0,0 1-1 0 0,0-1 1 0 0,1 0-1 0 0,-1 0 1 0 0,0 0 0 0 0,1 1-1 0 0,-1-1 1 0 0,0 0-1 0 0,1 1 1 0 0,-1-1-1 0 0,1 0 1 0 0,0 1 0 0 0,-1-1-1 0 0,1 1 1 0 0,-1-1-1 0 0,1 1 1 0 0,1-1 0 0 0,8-6-884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0,'0'0'603'0'0,"0"2"-396"0"0,-1 8 487 0 0,2-1 0 0 0,-1 1 0 0 0,2 0 0 0 0,-1 0 1 0 0,1 0-1 0 0,6 16 0 0 0,-7-23-483 0 0,1 1 1 0 0,0-1-1 0 0,0 1 0 0 0,0-1 0 0 0,0 1 1 0 0,0-1-1 0 0,1 0 0 0 0,0 0 0 0 0,-1 0 1 0 0,1-1-1 0 0,0 1 0 0 0,0-1 0 0 0,1 1 1 0 0,-1-1-1 0 0,0 0 0 0 0,1 0 1 0 0,-1-1-1 0 0,1 1 0 0 0,0-1 0 0 0,5 2 1 0 0,1-1 129 0 0,0-1 1 0 0,0 0-1 0 0,0 0 1 0 0,0-1-1 0 0,12-2 1 0 0,-9 1-850 0 0,-1 1 1 0 0,1 0 0 0 0,17 2 0 0 0,-21 0-1171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60 538 16671 0 0,'0'0'763'0'0,"0"-2"-14"0"0,-4-15-301 0 0,0 1-1 0 0,-1-1 1 0 0,-11-23-1 0 0,8 20 214 0 0,-10-37 1 0 0,16 50-639 0 0,1 0 0 0 0,0-1 0 0 0,0 1 0 0 0,1 0 0 0 0,0 0 1 0 0,1-1-1 0 0,-1 1 0 0 0,1 0 0 0 0,3-10 0 0 0,0 5-17 0 0,1 0 0 0 0,0 0 1 0 0,0 0-1 0 0,2 1 0 0 0,-1 0 0 0 0,2 0 0 0 0,-1 1 0 0 0,1 0 1 0 0,1 0-1 0 0,0 1 0 0 0,0 0 0 0 0,16-11 0 0 0,6-2-500 0 0,0 1 1 0 0,68-33-1 0 0,-30 24-885 0 0,-61 28 894 0 0,0-1 0 0 0,0 1-1 0 0,0 1 1 0 0,0 0 0 0 0,1 0-1 0 0,-1 0 1 0 0,9 1 0 0 0,5 3-5037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53 6911 0 0,'0'0'623'0'0,"0"-1"-514"0"0,-1-3 177 0 0,0 3 47 0 0,0 0 1 0 0,0 1-1 0 0,0-1 1 0 0,0 1 0 0 0,1-1-1 0 0,-1 1 1 0 0,0-1-1 0 0,0 1 1 0 0,0-1-1 0 0,0 1 1 0 0,0 0 0 0 0,0-1-1 0 0,0 1 1 0 0,-1 0-1 0 0,-1 0 1 0 0,0 0-82 0 0,-1 0 1 0 0,1 0-1 0 0,-1 1 0 0 0,1 0 0 0 0,-1-1 1 0 0,1 1-1 0 0,0 1 0 0 0,-1-1 0 0 0,1 0 1 0 0,0 1-1 0 0,0-1 0 0 0,-5 5 1 0 0,-5 2-139 0 0,-17 18 0 0 0,22-19 167 0 0,-21 19 295 0 0,-34 39-1 0 0,53-54-448 0 0,1 1 0 0 0,1 0 0 0 0,0 1-1 0 0,0 0 1 0 0,1 0 0 0 0,-8 23 0 0 0,13-32-106 0 0,1 0 0 0 0,0 0 0 0 0,0 0-1 0 0,0 1 1 0 0,1-1 0 0 0,0 0 0 0 0,-1 0 0 0 0,2 8 0 0 0,0-11-15 0 0,-1 0 0 0 0,1 0 1 0 0,0 0-1 0 0,-1 0 0 0 0,1-1 0 0 0,0 1 1 0 0,0 0-1 0 0,0 0 0 0 0,0-1 0 0 0,0 1 1 0 0,0 0-1 0 0,0-1 0 0 0,0 1 1 0 0,0-1-1 0 0,0 0 0 0 0,0 1 0 0 0,1-1 1 0 0,1 1-1 0 0,-3-1 2 0 0,5 1 20 0 0,-1-1 0 0 0,0 0 1 0 0,0 0-1 0 0,0 0 0 0 0,0 0 1 0 0,1 0-1 0 0,-1-1 0 0 0,0 0 1 0 0,0 0-1 0 0,0 0 1 0 0,0 0-1 0 0,0-1 0 0 0,0 0 1 0 0,0 1-1 0 0,-1-1 0 0 0,1-1 1 0 0,3-2-1 0 0,7-5 63 0 0,-1 0-1 0 0,22-23 1 0 0,-18 16-43 0 0,-1-1-1 0 0,-1 0 1 0 0,23-38 0 0 0,-31 45-44 0 0,-1-1 1 0 0,-1 1-1 0 0,0-1 0 0 0,0 0 1 0 0,-1 0-1 0 0,-1-1 1 0 0,0 1-1 0 0,2-25 1 0 0,-4 35-47 0 0,-1 0 0 0 0,0 1 1 0 0,0-1-1 0 0,0 0 0 0 0,-1 0 0 0 0,1 0 1 0 0,0 0-1 0 0,-1 0 0 0 0,1 1 0 0 0,-1-1 1 0 0,0 0-1 0 0,1 0 0 0 0,-1 1 0 0 0,0-1 1 0 0,0 0-1 0 0,0 1 0 0 0,0-1 1 0 0,0 1-1 0 0,-1-1 0 0 0,1 1 0 0 0,-2-2 1 0 0,2 2-160 0 0,-1 1 0 0 0,1-1 0 0 0,-1 0 0 0 0,1 1 1 0 0,-1-1-1 0 0,1 1 0 0 0,-1 0 0 0 0,1-1 0 0 0,-1 1 1 0 0,1 0-1 0 0,-1 0 0 0 0,1 0 0 0 0,-1 0 0 0 0,1 0 1 0 0,-1 1-1 0 0,1-1 0 0 0,-1 0 0 0 0,1 1 0 0 0,-1-1 1 0 0,1 1-1 0 0,0-1 0 0 0,-1 1 0 0 0,1 0 0 0 0,-1 0 1 0 0,1-1-1 0 0,-2 2 0 0 0,-4 3-1682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9215 0 0,'0'0'707'0'0,"1"1"-464"0"0,0 1-128 0 0,0 0 0 0 0,1 0 0 0 0,-1 0 0 0 0,0 0 0 0 0,-1 0 0 0 0,1 0 0 0 0,0 0 0 0 0,-1 0 0 0 0,1 0 0 0 0,-1 0 0 0 0,1 1 0 0 0,-1-1 0 0 0,0 0 0 0 0,0 0 0 0 0,0 0-1 0 0,0 3 1 0 0,-7 38 3429 0 0,7-41-3469 0 0,-9 28 1003 0 0,0 1 1 0 0,-3-1 0 0 0,-22 44-1 0 0,10-24-465 0 0,-61 128 614 0 0,-34 79-403 0 0,50-100-2394 0 0,69-156 551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5983 0 0,'8'-12'538'0'0,"0"0"-1"0"0,1 0 0 0 0,1 1 0 0 0,0 0 1 0 0,0 1-1 0 0,1 0 0 0 0,17-12 1 0 0,90-52 5476 0 0,-98 63-6153 0 0,-8 4 436 0 0,0 1 1 0 0,0 0 0 0 0,1 1 0 0 0,-1 0-1 0 0,1 1 1 0 0,0 1 0 0 0,0 0 0 0 0,21-2-1 0 0,-28 5-184 0 0,0 0-1 0 0,0 0 1 0 0,0 0-1 0 0,0 1 0 0 0,0 0 1 0 0,0 0-1 0 0,0 1 1 0 0,0-1-1 0 0,0 1 0 0 0,-1 1 1 0 0,1-1-1 0 0,-1 1 0 0 0,1 0 1 0 0,-1 0-1 0 0,0 0 1 0 0,0 1-1 0 0,-1 0 0 0 0,1 0 1 0 0,-1 0-1 0 0,8 10 1 0 0,-10-11-75 0 0,1 0 0 0 0,-1 0 0 0 0,-1 0 0 0 0,1 1 0 0 0,0-1 0 0 0,-1 1 0 0 0,0-1 0 0 0,1 1 0 0 0,-2 0 0 0 0,1-1 0 0 0,0 1 0 0 0,-1 0 0 0 0,1 4 0 0 0,-1-2 15 0 0,-1-1 0 0 0,1 1-1 0 0,-1 0 1 0 0,-1-1 0 0 0,1 1-1 0 0,-1 0 1 0 0,-4 9 0 0 0,0-3 47 0 0,0 0 0 0 0,-1-1 0 0 0,-1 0 1 0 0,0-1-1 0 0,0 0 0 0 0,-18 17 0 0 0,-112 91 372 0 0,120-105-509 0 0,0 0 0 0 0,-1-2-1 0 0,-1 0 1 0 0,0-1 0 0 0,-1-1-1 0 0,-22 7 1 0 0,27-11-169 0 0,6-1-207 0 0,1-1 0 0 0,0-1 0 0 0,-1 0 0 0 0,0 0 0 0 0,1-1 0 0 0,-1 0 0 0 0,-18-1 0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 11519 0 0,'-1'1'887'0'0,"-144"87"3474"0"0,87-55-3883 0 0,2 4 1 0 0,-52 43-1 0 0,101-74-346 0 0,1-1 1 0 0,0 1-1 0 0,0 0 0 0 0,0 0 1 0 0,1 1-1 0 0,0 0 0 0 0,-7 12 1 0 0,11-16-97 0 0,0-1 1 0 0,0 1-1 0 0,0 0 1 0 0,0-1-1 0 0,0 1 1 0 0,1 0-1 0 0,-1 0 1 0 0,1-1-1 0 0,0 1 1 0 0,-1 0 0 0 0,1 0-1 0 0,1 0 1 0 0,-1-1-1 0 0,0 1 1 0 0,1 0-1 0 0,-1 0 1 0 0,1 0-1 0 0,0-1 1 0 0,0 1-1 0 0,0-1 1 0 0,0 1-1 0 0,1-1 1 0 0,-1 1 0 0 0,1-1-1 0 0,-1 1 1 0 0,3 2-1 0 0,1 0 5 0 0,0-1 0 0 0,0 1 0 0 0,1-1 0 0 0,-1 0 0 0 0,1 0 0 0 0,0 0 0 0 0,0-1 0 0 0,0 0 0 0 0,0 0 0 0 0,1-1 0 0 0,-1 1 0 0 0,1-2 0 0 0,-1 1 0 0 0,1-1 0 0 0,0 1 0 0 0,0-2 0 0 0,0 1 0 0 0,-1-1 0 0 0,11-1 0 0 0,-10 1 29 0 0,0-1 1 0 0,1 0-1 0 0,-1-1 1 0 0,0 1-1 0 0,0-1 1 0 0,0-1-1 0 0,0 0 1 0 0,0 0-1 0 0,-1 0 0 0 0,1 0 1 0 0,-1-1-1 0 0,0 0 1 0 0,0-1-1 0 0,0 1 1 0 0,-1-1-1 0 0,1 0 1 0 0,8-11-1 0 0,-6 4-3 0 0,0 0-1 0 0,-1-1 0 0 0,-1 0 1 0 0,0 0-1 0 0,0 0 1 0 0,-2-1-1 0 0,0 1 1 0 0,0-1-1 0 0,3-25 0 0 0,-6 27-186 0 0,-1 1 0 0 0,0 0 0 0 0,0 0 0 0 0,-1-1 0 0 0,0 1 0 0 0,-1 0 0 0 0,-1 0 0 0 0,1 0 0 0 0,-2 0 0 0 0,1 1 0 0 0,-2-1 0 0 0,-10-19 0 0 0,13 26-97 0 0,-1 1-1 0 0,0-1 1 0 0,0 1 0 0 0,0-1-1 0 0,0 1 1 0 0,-1 0 0 0 0,1 0-1 0 0,-7-4 1 0 0,8 6-85 0 0,0-1 1 0 0,-1 1 0 0 0,1 0-1 0 0,-1 0 1 0 0,1 0-1 0 0,-1 0 1 0 0,1 0-1 0 0,-1 1 1 0 0,0-1-1 0 0,1 1 1 0 0,-1 0-1 0 0,0 0 1 0 0,1 0-1 0 0,-1 0 1 0 0,-3 0-1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1213 5983 0 0,'0'0'464'0'0,"6"7"-288"0"0,-1 1 1147 0 0,5 0 3766 0 0,-9-8-4893 0 0,-1 0 0 0 0,1 1-1 0 0,0-1 1 0 0,-1 0 0 0 0,1 0 0 0 0,-1 0 0 0 0,1 0-1 0 0,-1 0 1 0 0,1 0 0 0 0,0 0 0 0 0,-1 0 0 0 0,1 0 0 0 0,-1 0-1 0 0,1 0 1 0 0,0 0 0 0 0,-1 0 0 0 0,1 0 0 0 0,-1-1-1 0 0,1 1 1 0 0,0 0 0 0 0,-1 0 0 0 0,1-1 0 0 0,-1 1 0 0 0,1 0-1 0 0,-1-1 1 0 0,1 1 0 0 0,-1 0 0 0 0,0-1 0 0 0,1 1-1 0 0,-1-1 1 0 0,1 1 0 0 0,-1-1 0 0 0,0 1 0 0 0,1-1 0 0 0,0-1-6 0 0,0 0 1 0 0,0 1 0 0 0,0-1-1 0 0,-1 0 1 0 0,1 0 0 0 0,0 0-1 0 0,-1 0 1 0 0,1 0 0 0 0,-1 1-1 0 0,0-1 1 0 0,0 0 0 0 0,1 0-1 0 0,-2-3 1 0 0,-2-29 524 0 0,-1 5-246 0 0,4 18-389 0 0,1 0-1 0 0,1 0 1 0 0,-1 0 0 0 0,2 0 0 0 0,-1 0 0 0 0,1 1-1 0 0,1-1 1 0 0,0 1 0 0 0,1 0 0 0 0,0 0 0 0 0,0 0-1 0 0,9-11 1 0 0,6-6-138 0 0,1 0 0 0 0,1 1 0 0 0,1 1 0 0 0,31-25 0 0 0,-20 22-1643 0 0,46-28 0 0 0,-46 35-3588 0 0,1-2-1526 0 0</inkml:trace>
  <inkml:trace contextRef="#ctx0" brushRef="#br0" timeOffset="1">1331 44 11975 0 0,'28'-44'5474'0'0,"-36"57"-3402"0"0,-154 249 372 0 0,63-99-1794 0 0,44-68-340 0 0,-68 161-1 0 0,-18 112-538 0 0,128-331 110 0 0,-11 23-872 0 0,9-24-7371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3 117 12439 0 0,'-2'-9'1291'0'0,"1"-4"-1612"0"0,1 12 701 0 0,0 0 0 0 0,0-1 0 0 0,1 1 0 0 0,-1 0 0 0 0,0 0 0 0 0,0 0 0 0 0,1-1 1 0 0,-1 1-1 0 0,1 0 0 0 0,0-2 0 0 0,0 2 9 0 0,1-1 1 0 0,-1 1 0 0 0,1-1 0 0 0,-1 1 0 0 0,1 0 0 0 0,0-1-1 0 0,-1 1 1 0 0,1 0 0 0 0,0 0 0 0 0,0 0 0 0 0,-1 0 0 0 0,1 1-1 0 0,2-2 1 0 0,27-7-53 0 0,0 1 0 0 0,43-5-1 0 0,-11 2-221 0 0,-18 2-58 0 0,1 3 0 0 0,49-1-1 0 0,-65 7-909 0 0,36 5 0 0 0,-45-2-860 0 0,1 1 1 0 0,26 8-1 0 0,-42-10 978 0 0,0 0 0 0 0,0 1 0 0 0,0-1 0 0 0,-1 1 0 0 0,1 0 0 0 0,-1 1 0 0 0,0-1 0 0 0,10 9 0 0 0,-12-8 282 0 0,0-1 1 0 0,0 1-1 0 0,0 0 0 0 0,-1 0 0 0 0,1 0 0 0 0,-1 0 0 0 0,0 0 0 0 0,0 0 0 0 0,0 1 0 0 0,-1-1 0 0 0,1 1 0 0 0,0 7 0 0 0,-1 0 2428 0 0,0 0 0 0 0,0 1-1 0 0,-1-1 1 0 0,-3 17-1 0 0,-6 22 915 0 0,1-17-1889 0 0,-2-1 1 0 0,-1-1-1 0 0,-2 0 1 0 0,-19 35-1 0 0,-32 63 8 0 0,63-129-1325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7367 0 0,'0'0'320'0'0,"-10"3"80"0"0,-2 1-320 0 0,0 1-80 0 0,1 3 0 0 0,-2 4 0 0 0,-1 1 1032 0 0,1 2 192 0 0,0 1 40 0 0,-1 3 8 0 0,3 1-984 0 0,1 1-200 0 0,1 1-88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24 15951 0 0,'-9'0'1446'0'0,"4"1"-1410"0"0,1 0 1 0 0,0 0 0 0 0,-1 0 0 0 0,1 0-1 0 0,0 1 1 0 0,-1 0 0 0 0,1 0-1 0 0,0 0 1 0 0,0 1 0 0 0,0-1 0 0 0,-5 6-1 0 0,-4 4 232 0 0,-20 22-1 0 0,16-15 12 0 0,6-8-107 0 0,1 1 0 0 0,1 0-1 0 0,0 1 1 0 0,1 0-1 0 0,-10 18 1 0 0,16-25-130 0 0,-1-1 1 0 0,1 1-1 0 0,0 0 0 0 0,0 0 0 0 0,0-1 1 0 0,1 1-1 0 0,0 0 0 0 0,0 0 0 0 0,1 1 1 0 0,0-1-1 0 0,0 0 0 0 0,0 0 0 0 0,1 0 0 0 0,-1 0 1 0 0,2 0-1 0 0,1 8 0 0 0,-2-12-7 0 0,0 0 0 0 0,0 1 0 0 0,0-1 0 0 0,0 0 0 0 0,0 0 0 0 0,1 0-1 0 0,-1 0 1 0 0,1 0 0 0 0,-1 0 0 0 0,1-1 0 0 0,0 1 0 0 0,0 0 0 0 0,0-1 0 0 0,0 1 0 0 0,0-1 0 0 0,0 0-1 0 0,0 0 1 0 0,4 2 0 0 0,-2-2 9 0 0,-1 0-1 0 0,0-1 1 0 0,0 1-1 0 0,1-1 1 0 0,-1 0-1 0 0,0 0 1 0 0,1 0-1 0 0,-1 0 1 0 0,0-1-1 0 0,1 1 1 0 0,-1-1-1 0 0,5-2 1 0 0,-3 2 20 0 0,0-1-1 0 0,0-1 1 0 0,0 1 0 0 0,0-1-1 0 0,0 1 1 0 0,-1-1 0 0 0,0-1 0 0 0,0 1-1 0 0,1-1 1 0 0,-2 1 0 0 0,1-1 0 0 0,0 0-1 0 0,-1-1 1 0 0,0 1 0 0 0,0 0 0 0 0,0-1-1 0 0,2-5 1 0 0,-4 6 2 0 0,1-1 1 0 0,-2 1-1 0 0,1 0 0 0 0,0 0 0 0 0,-1 0 1 0 0,0 0-1 0 0,0 0 0 0 0,0-1 1 0 0,0 1-1 0 0,-1 0 0 0 0,0 0 0 0 0,0 0 1 0 0,-1-6-1 0 0,-3-3-134 0 0,-1 1 1 0 0,-12-21-1 0 0,6 12-898 0 0,4 1-2706 0 0,6 8-3319 0 0</inkml:trace>
  <inkml:trace contextRef="#ctx0" brushRef="#br0" timeOffset="1">442 245 16871 0 0,'0'0'1528'0'0,"-1"1"-1254"0"0,-9 9 1597 0 0,19-19 1114 0 0,1-1-2828 0 0,27-26 254 0 0,71-53-1 0 0,-80 70-269 0 0,1 1 0 0 0,0 1 0 0 0,52-22 0 0 0,-70 35-154 0 0,-1 1 1 0 0,1-1-1 0 0,0 2 0 0 0,17-3 0 0 0,-25 5 9 0 0,0-1-1 0 0,0 1 1 0 0,0 1 0 0 0,0-1-1 0 0,0 0 1 0 0,0 1-1 0 0,0-1 1 0 0,0 1 0 0 0,4 2-1 0 0,-5-3 4 0 0,-1 1 0 0 0,1 0 0 0 0,-1 0 0 0 0,0 0 0 0 0,1 0 0 0 0,-1 0 0 0 0,0 0 0 0 0,1 1 0 0 0,-1-1 0 0 0,0 0 0 0 0,0 1-1 0 0,0-1 1 0 0,0 1 0 0 0,-1-1 0 0 0,1 1 0 0 0,0-1 0 0 0,0 1 0 0 0,0 1 0 0 0,1 9 28 0 0,-1 1 1 0 0,0-1-1 0 0,0 0 0 0 0,-1 0 1 0 0,-1 1-1 0 0,-4 20 0 0 0,3-11 54 0 0,-3 17 59 0 0,1-5-133 0 0,0 60-1 0 0,4-91-161 0 0,0 0-1 0 0,0 0 0 0 0,0 0 0 0 0,1 0 0 0 0,-1 0 0 0 0,1 0 1 0 0,0 0-1 0 0,0 0 0 0 0,0 0 0 0 0,0 0 0 0 0,1-1 0 0 0,-1 1 1 0 0,1 0-1 0 0,-1-1 0 0 0,1 1 0 0 0,0-1 0 0 0,0 0 0 0 0,0 1 1 0 0,0-1-1 0 0,1 0 0 0 0,-1 0 0 0 0,1-1 0 0 0,3 4 1 0 0,9-1-1635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 7543 0 0,'2'-6'9052'0'0,"0"10"-8881"0"0,0-1-1 0 0,0 0 1 0 0,-1 0-1 0 0,1 1 1 0 0,-1-1-1 0 0,1 1 1 0 0,-1 0-1 0 0,0-1 1 0 0,0 1 0 0 0,-1 0-1 0 0,1-1 1 0 0,-1 1-1 0 0,0 0 1 0 0,0 0-1 0 0,0 0 1 0 0,0-1-1 0 0,-2 6 1 0 0,-1 7 178 0 0,-1 0 1 0 0,-11 27 0 0 0,5-14-163 0 0,1-2 137 0 0,-18 38 1 0 0,2-23-1374 0 0,20-34-400 0 0,-1-1 1 0 0,0-1 0 0 0,-9 9-1 0 0,2-4-4875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0 9215 0 0,'0'0'707'0'0,"-2"0"-215"0"0,-1 1 182 0 0,-1 1 0 0 0,0-1 0 0 0,0 0 0 0 0,1 1 1 0 0,-1 0-1 0 0,1 0 0 0 0,-4 2 0 0 0,0 1 29 0 0,0 0 0 0 0,-10 11 0 0 0,4-1-364 0 0,1 0 0 0 0,-11 17 0 0 0,-27 52 1186 0 0,-66 150 0 0 0,-4 9-1078 0 0,-177 256-249 0 0,274-462-193 0 0,-65 111-52 0 0,70-108-1264 0 0</inkml:trace>
  <inkml:trace contextRef="#ctx0" brushRef="#br0" timeOffset="1">1223 401 11519 0 0,'3'-7'180'0'0,"12"-10"1135"0"0,-17 27 1968 0 0,-26 50 945 0 0,-26 27-3111 0 0,15-24-562 0 0,-362 662 1007 0 0,395-714-1570 0 0,-41 76-582 0 0,38-74 381 0 0,1-1 0 0 0,-2 1 0 0 0,0-2-1 0 0,-15 15 1 0 0,24-25-179 0 0,-6 6-2750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 3679 0 0,'0'0'328'0'0,"-5"-6"-264"0"0,-3 7-64 0 0,-2 4 2608 0 0,-2 2 504 0 0,0 6 104 0 0,1 2 16 0 0,-1 2-2816 0 0,2 0-576 0 0,0-2-104 0 0,2 1-24 0 0,0 2-1056 0 0,1 1-216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16 5527 0 0,'0'0'423'0'0,"2"0"-278"0"0,25-12 877 0 0,-26 11 106 0 0,8-1 6513 0 0,-20 11-7202 0 0,0-1 0 0 0,-1 0 1 0 0,0 0-1 0 0,0-1 0 0 0,-15 6 1 0 0,-31 19-176 0 0,36-20-242 0 0,17-9-18 0 0,0 0-1 0 0,0 0 1 0 0,0 0 0 0 0,0 1 0 0 0,1-1 0 0 0,0 1 0 0 0,-6 6 0 0 0,9-9-4 0 0,1-1 1 0 0,-1 1-1 0 0,1 0 0 0 0,-1 0 0 0 0,1-1 1 0 0,-1 1-1 0 0,1 0 0 0 0,-1 0 0 0 0,1 0 1 0 0,0-1-1 0 0,0 1 0 0 0,-1 0 0 0 0,1 2 1 0 0,2 0-14 0 0,-2-3 9 0 0,1 4-10 0 0,0 0 1 0 0,1 0-1 0 0,-1 0 1 0 0,1 0-1 0 0,0 0 0 0 0,0 0 1 0 0,0-1-1 0 0,0 1 1 0 0,1-1-1 0 0,-1 1 0 0 0,4 2 1 0 0,4 3-68 0 0,-1 0 0 0 0,13 8 1 0 0,-14-12 7 0 0,1 0 0 0 0,0 0 0 0 0,0-1 1 0 0,0-1-1 0 0,15 5 0 0 0,-7-3 32 0 0,26 7 76 0 0,-33-10-17 0 0,1 0-1 0 0,-1 1 1 0 0,0 0-1 0 0,0 1 1 0 0,-1 0-1 0 0,1 1 0 0 0,-1 0 1 0 0,10 7-1 0 0,-17-11 72 0 0,1 1 0 0 0,-1 0 0 0 0,0 0-1 0 0,0 0 1 0 0,0 0 0 0 0,0 0 0 0 0,0 0-1 0 0,-1 1 1 0 0,3 3 0 0 0,-3-4-58 0 0,-1-1 1 0 0,0 0-1 0 0,0 1 0 0 0,0-1 1 0 0,0 1-1 0 0,0-1 0 0 0,0 0 0 0 0,0 1 1 0 0,-1-1-1 0 0,1 0 0 0 0,0 1 1 0 0,-1-1-1 0 0,1 0 0 0 0,-1 1 1 0 0,1-1-1 0 0,-1 0 0 0 0,0 0 1 0 0,0 0-1 0 0,1 0 0 0 0,-1 0 1 0 0,0 1-1 0 0,-1 0 0 0 0,-5 5 33 0 0,0 0 0 0 0,0 0 0 0 0,0-1 1 0 0,-1 0-1 0 0,0 0 0 0 0,0-1 0 0 0,0 0 0 0 0,-1 0 0 0 0,0-1 0 0 0,0 0 0 0 0,0-1 0 0 0,-15 4 0 0 0,-3-1-62 0 0,1-1 0 0 0,-1-1 0 0 0,-36 0 1 0 0,46-4-138 0 0,0 0 0 0 0,0 0 1 0 0,1-2-1 0 0,-1 0 1 0 0,0-1-1 0 0,1-1 1 0 0,-1 0-1 0 0,1-1 1 0 0,-27-13-1 0 0,25 5-2285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5527 0 0,'0'0'808'0'0,"-8"1"1864"0"0,5 1-2411 0 0,-1-1 0 0 0,1 0 0 0 0,0 1-1 0 0,0 0 1 0 0,0-1 0 0 0,0 1-1 0 0,1 0 1 0 0,-1 1 0 0 0,0-1 0 0 0,1 0-1 0 0,0 1 1 0 0,-1-1 0 0 0,1 1-1 0 0,0 0 1 0 0,0 0 0 0 0,1 0 0 0 0,-1 0-1 0 0,-2 6 1 0 0,-2 5 108 0 0,1 0 0 0 0,-7 28-1 0 0,-6 57 401 0 0,-1 1-380 0 0,4-42-201 0 0,-2-1 1 0 0,-3-1 0 0 0,-27 53 0 0 0,27-69-137 0 0,-2-1 1 0 0,-2 0 0 0 0,-1-2 0 0 0,-49 54-1 0 0,41-57-4 0 0,18-20-10 0 0,-25 31 0 0 0,36-38-50 0 0,3-5-94 0 0,14-4-602 0 0,2-3-719 0 0,2-3-4056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57 1375 0 0,'-1'1'9740'0'0,"-4"6"-9203"0"0,1 1-1 0 0,0-1 1 0 0,0 1-1 0 0,1 0 1 0 0,0 0-1 0 0,-3 16 1 0 0,-2-1 293 0 0,8-21-532 0 0,0 0-2 0 0,0-1-232 0 0,1 1-1 0 0,-1-1 0 0 0,0 0 1 0 0,1 1-1 0 0,-1-1 0 0 0,0 0 0 0 0,1 0 1 0 0,0 1-1 0 0,-1-1 0 0 0,1 0 1 0 0,0 0-1 0 0,0 0 0 0 0,-1 0 1 0 0,1 0-1 0 0,0 0 0 0 0,0 0 1 0 0,0 0-1 0 0,0 0 0 0 0,0 0 1 0 0,3 1-1 0 0,-2-1 9 0 0,1 0 0 0 0,-1-1 0 0 0,1 1-1 0 0,-1 0 1 0 0,1-1 0 0 0,0 1 0 0 0,-1-1 0 0 0,1 0 0 0 0,0 0 0 0 0,2 0 0 0 0,3-1 46 0 0,0 0 1 0 0,0-1 0 0 0,0 0 0 0 0,-1 0 0 0 0,1 0-1 0 0,11-7 1 0 0,-6 3-59 0 0,-1-2 0 0 0,1 1 0 0 0,-2-2 0 0 0,1 1 0 0 0,-1-1 0 0 0,-1-1 0 0 0,0 0 0 0 0,0-1 0 0 0,-1 0 0 0 0,0 0 0 0 0,8-13 0 0 0,-17 22-86 0 0,1 1-1 0 0,0 0 0 0 0,-1 0 0 0 0,1 0 1 0 0,0-1-1 0 0,-1 1 0 0 0,0 0 1 0 0,1-1-1 0 0,-1 1 0 0 0,0 0 1 0 0,1-1-1 0 0,-1 1 0 0 0,0-1 0 0 0,0 1 1 0 0,0 0-1 0 0,0-1 0 0 0,-1 1 1 0 0,1 0-1 0 0,0-1 0 0 0,0 1 1 0 0,-1 0-1 0 0,0-3 0 0 0,0 3-1 0 0,0 0 1 0 0,0 1-1 0 0,0-1 0 0 0,0 0 0 0 0,0 0 1 0 0,0 1-1 0 0,0-1 0 0 0,-1 1 0 0 0,1-1 1 0 0,0 1-1 0 0,0-1 0 0 0,0 1 0 0 0,-1 0 0 0 0,1 0 1 0 0,0-1-1 0 0,0 1 0 0 0,-1 0 0 0 0,1 0 1 0 0,0 0-1 0 0,0 0 0 0 0,-1 1 0 0 0,1-1 1 0 0,0 0-1 0 0,0 1 0 0 0,-2-1 0 0 0,-11 4-37 0 0,1 1 0 0 0,-1 0 0 0 0,1 0 0 0 0,-21 13-1 0 0,-48 35-201 0 0,70-45 260 0 0,-15 10 46 0 0,1 2 0 0 0,-27 27 0 0 0,44-39-23 0 0,1 1 0 0 0,0 1 0 0 0,0-1 0 0 0,1 2 0 0 0,0-1 0 0 0,1 0 0 0 0,0 1 0 0 0,1 0 0 0 0,-4 12 1 0 0,7-18 26 0 0,1 0 1 0 0,0 0-1 0 0,0 0 1 0 0,0 0 0 0 0,1 1-1 0 0,0-1 1 0 0,0 0 0 0 0,0 0-1 0 0,0 0 1 0 0,1 0 0 0 0,1 6-1 0 0,-1-8 3 0 0,0 0-1 0 0,0-1 1 0 0,0 1-1 0 0,0-1 1 0 0,1 0-1 0 0,-1 1 1 0 0,1-1-1 0 0,-1 0 1 0 0,1 0-1 0 0,0 0 1 0 0,-1 0-1 0 0,1 0 1 0 0,0 0 0 0 0,1 0-1 0 0,-1-1 1 0 0,0 1-1 0 0,0-1 1 0 0,1 1-1 0 0,-1-1 1 0 0,1 0-1 0 0,-1 0 1 0 0,5 1-1 0 0,6 1 45 0 0,1-1 0 0 0,-1 0-1 0 0,1-1 1 0 0,0-1 0 0 0,-1 0-1 0 0,1-1 1 0 0,24-4 0 0 0,-6-1-1132 0 0,-1-2 1 0 0,37-15 0 0 0,-48 15-754 0 0,0-2-76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26 4143 0 0,'-5'-25'11658'0'0,"5"25"-11458"0"0,-9 6 3091 0 0,1 2-4457 0 0,1-2 1230 0 0,0 0 0 0 0,-1 0 0 0 0,-9 5 0 0 0,-17 13-39 0 0,21-13-30 0 0,7-6 16 0 0,1-1 0 0 0,-1 1 0 0 0,1 0 0 0 0,0 0 0 0 0,1 0 0 0 0,-1 1 0 0 0,1-1 0 0 0,0 1 1 0 0,0 0-1 0 0,1 0 0 0 0,0 1 0 0 0,-3 8 0 0 0,4-9 16 0 0,1-4-18 0 0,0-1 0 0 0,1 1 0 0 0,-1 0 1 0 0,1 0-1 0 0,0 0 0 0 0,-1 0 0 0 0,1 1 0 0 0,0-1 1 0 0,0 0-1 0 0,1 2 0 0 0,2 16 115 0 0,-3-18 517 0 0,1-1-527 0 0,2 8-92 0 0,3 8-22 0 0,-1-9 0 0 0,9 11 0 0 0,-7-11 0 0 0,2-2 11 0 0,-8-6-9 0 0,-1 0 0 0 0,1 0 0 0 0,-1 0 0 0 0,1 1 0 0 0,-1-1 0 0 0,0 0 0 0 0,1 0 0 0 0,-1 1 0 0 0,1-1 0 0 0,-1 0 0 0 0,0 0 0 0 0,1 1 0 0 0,-1-1 0 0 0,0 1 0 0 0,1-1 0 0 0,-1 0 1 0 0,0 1-1 0 0,0-1 0 0 0,1 1 0 0 0,-1-1 0 0 0,0 0 0 0 0,0 1 0 0 0,0-1 0 0 0,0 1 0 0 0,0-1 0 0 0,1 1 0 0 0,-1-1 0 0 0,0 1 0 0 0,0-1 0 0 0,0 1 0 0 0,0-1 0 0 0,0 1 0 0 0,0-1 0 0 0,-1 1 0 0 0,1-1 0 0 0,0 0 0 0 0,0 1 0 0 0,0-1 0 0 0,0 1 0 0 0,0-1 0 0 0,-1 1 1 0 0,1-1-1 0 0,0 0 0 0 0,0 1 0 0 0,-1-1 0 0 0,1 1 0 0 0,0-1 0 0 0,-1 0 0 0 0,1 1 0 0 0,0-1 0 0 0,-1 0 0 0 0,1 0 0 0 0,-1 1 0 0 0,1-1 0 0 0,-1 1 0 0 0,0-1 1 0 0,-4 6 48 0 0,-1 0 0 0 0,0-1 0 0 0,0 1-1 0 0,-1-1 1 0 0,1-1 0 0 0,-1 1 0 0 0,0-1 0 0 0,-1 0-1 0 0,1-1 1 0 0,-1 0 0 0 0,1 0 0 0 0,-1 0 0 0 0,0-1-1 0 0,0 0 1 0 0,0-1 0 0 0,0 0 0 0 0,0 0 0 0 0,0-1-1 0 0,-13 0 1 0 0,1-6 373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1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 1839 0 0,'14'-7'11968'0'0,"-15"11"-11780"0"0,0 1 0 0 0,-1-1 0 0 0,0 0 0 0 0,0 0 0 0 0,0 0 0 0 0,0 0 0 0 0,-1 0 0 0 0,1-1 0 0 0,-1 1 0 0 0,-4 4-1 0 0,-7 6 301 0 0,-17 13-1 0 0,2-2-103 0 0,14-10-306 0 0,-1-1 0 0 0,-1 0 0 0 0,0-1 1 0 0,-1 0-1 0 0,0-2 0 0 0,-29 14 1 0 0,46-24 54 0 0,0-1-129 0 0,1-1 1 0 0,0 1 0 0 0,0 0-1 0 0,0 0 1 0 0,0 0-1 0 0,0 0 1 0 0,-1 0 0 0 0,1 0-1 0 0,0 0 1 0 0,0 0-1 0 0,0 0 1 0 0,0 0-1 0 0,0 0 1 0 0,-1 0 0 0 0,1 0-1 0 0,0 1 1 0 0,0-1-1 0 0,0 0 1 0 0,0 0 0 0 0,0 0-1 0 0,-1 0 1 0 0,1 0-1 0 0,0 0 1 0 0,0 0-1 0 0,0 0 1 0 0,0 0 0 0 0,0 0-1 0 0,0 1 1 0 0,-1-1-1 0 0,1 0 1 0 0,0 0 0 0 0,0 0-1 0 0,0 0 1 0 0,0 0-1 0 0,0 0 1 0 0,0 1-1 0 0,0-1 1 0 0,0 0 0 0 0,0 0-1 0 0,4 6 301 0 0,8 5 108 0 0,-12-11-413 0 0,14 10-18 0 0,1-2 1 0 0,0 0-1 0 0,16 7 0 0 0,-12-7-10 0 0,28 18-1 0 0,-23-11 59 0 0,-16-10-3 0 0,0-1-1 0 0,-1 1 0 0 0,1 1 0 0 0,-1-1 0 0 0,0 1 1 0 0,-1 1-1 0 0,0-1 0 0 0,0 1 0 0 0,9 14 0 0 0,-14-20 60 0 0,0 1 8 0 0,-1-1-75 0 0,0 0-1 0 0,0 0 0 0 0,0 0 1 0 0,0 0-1 0 0,0 0 1 0 0,0-1-1 0 0,0 1 1 0 0,0 0-1 0 0,0 0 0 0 0,0 0 1 0 0,-1 0-1 0 0,1 0 1 0 0,0 0-1 0 0,-1-1 0 0 0,1 1 1 0 0,-1 0-1 0 0,1 0 1 0 0,0 0-1 0 0,-1-1 1 0 0,0 1-1 0 0,1 0 0 0 0,-1 0 1 0 0,1-1-1 0 0,-1 1 1 0 0,0-1-1 0 0,0 1 0 0 0,1-1 1 0 0,-1 1-1 0 0,0-1 1 0 0,0 1-1 0 0,0-1 1 0 0,0 0-1 0 0,1 1 0 0 0,-1-1 1 0 0,0 0-1 0 0,-1 1 1 0 0,-1 0 59 0 0,-28 10 156 0 0,0-2-1 0 0,0-1 1 0 0,-34 5-1 0 0,23-5-239 0 0,23-4-269 0 0,1-1-1 0 0,0 0 1 0 0,0-1-1 0 0,-1-2 1 0 0,1 1 0 0 0,-31-5-1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1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82 14511 0 0,'1'-6'138'0'0,"1"1"-1"0"0,-1-1 0 0 0,0 0 1 0 0,0 0-1 0 0,-1 0 0 0 0,0 0 1 0 0,0 0-1 0 0,0 0 0 0 0,-1 1 1 0 0,0-1-1 0 0,-3-11 1794 0 0,3 19-1750 0 0,-24 82 151 0 0,4-10-105 0 0,-2-6-21 0 0,-49 138 337 0 0,47-145-385 0 0,-41 74 0 0 0,46-94-51 0 0,-20 53 1 0 0,0 1 294 0 0,14-43 25 0 0,-59 89 0 0 0,76-129-2875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1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9671 0 0,'0'0'875'0'0,"3"1"-719"0"0,6 3 572 0 0,0-1 0 0 0,1 1 1 0 0,-1-2-1 0 0,1 1 0 0 0,0-2 0 0 0,0 1 1 0 0,20-1-1 0 0,75-6 1910 0 0,-60 1-1966 0 0,-16 2-255 0 0,323-31 607 0 0,-314 26-2977 0 0,-14 0-3306 0 0,-6-3-817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4143 0 0,'0'0'191'0'0,"-9"0"26"0"0,5 1-78 0 0,0 1-1 0 0,0-1 1 0 0,0 1-1 0 0,0 0 0 0 0,0 0 1 0 0,0 0-1 0 0,1 0 0 0 0,-6 4 1 0 0,1 1 1385 0 0,0 1 1 0 0,-9 8-1 0 0,5-1-667 0 0,1 0 0 0 0,0 1 0 0 0,1 0-1 0 0,-11 24 1 0 0,-27 73 89 0 0,28-62-279 0 0,-108 307 2032 0 0,88-240-2226 0 0,30-87-416 0 0,-17 30 0 0 0,21-49-33 0 0,0 0 0 0 0,-1-1-1 0 0,-1 0 1 0 0,0 0 0 0 0,-13 13-1 0 0,20-23-5 0 0,-1 1-1 0 0,1-1 0 0 0,-1 0 1 0 0,0 1-1 0 0,0-1 0 0 0,1 0 1 0 0,-1 0-1 0 0,0 0 1 0 0,0-1-1 0 0,0 1 0 0 0,0 0 1 0 0,0-1-1 0 0,0 1 1 0 0,-1-1-1 0 0,-3 0 0 0 0,5 0-10 0 0,1 0-1 0 0,-1 0 0 0 0,0 0 1 0 0,0 0-1 0 0,0-1 0 0 0,0 1 0 0 0,0 0 1 0 0,1-1-1 0 0,-1 1 0 0 0,0 0 1 0 0,0-1-1 0 0,1 1 0 0 0,-1-1 1 0 0,0 1-1 0 0,0-1 0 0 0,1 0 1 0 0,-1 1-1 0 0,1-1 0 0 0,-1 0 1 0 0,0 1-1 0 0,1-1 0 0 0,0 0 1 0 0,-1 0-1 0 0,1 1 0 0 0,-1-1 0 0 0,1 0 1 0 0,0 0-1 0 0,-1 0 0 0 0,1 0 1 0 0,0 1-1 0 0,0-1 0 0 0,0 0 1 0 0,0 0-1 0 0,0 0 0 0 0,0 0 1 0 0,0 0-1 0 0,0 0 0 0 0,0 0 1 0 0,1-1-1 0 0,0-8-4 0 0,1 0-1 0 0,0-1 1 0 0,1 1 0 0 0,0 0 0 0 0,1 0 0 0 0,0 0-1 0 0,1 1 1 0 0,0-1 0 0 0,0 1 0 0 0,1 0 0 0 0,8-9-1 0 0,-3 3-30 0 0,2 2-1 0 0,-1-1 0 0 0,2 2 0 0 0,0 0 0 0 0,25-17 1 0 0,-33 25 21 0 0,0 1 0 0 0,0 1 1 0 0,1-1-1 0 0,-1 1 1 0 0,1 0-1 0 0,-1 0 0 0 0,1 1 1 0 0,-1-1-1 0 0,1 2 1 0 0,0-1-1 0 0,0 1 1 0 0,0 0-1 0 0,-1 0 0 0 0,1 1 1 0 0,0 0-1 0 0,-1 0 1 0 0,1 0-1 0 0,0 1 1 0 0,-1 0-1 0 0,0 1 0 0 0,11 4 1 0 0,-15-5 28 0 0,1 0 0 0 0,-1 0-1 0 0,0 1 1 0 0,0-1 0 0 0,0 1 0 0 0,0-1 0 0 0,0 1 0 0 0,0-1-1 0 0,-1 1 1 0 0,1 0 0 0 0,-1 0 0 0 0,0 0 0 0 0,0 0 0 0 0,0 0-1 0 0,0 0 1 0 0,-1 0 0 0 0,1 0 0 0 0,-1 0 0 0 0,0 0 0 0 0,0 6 0 0 0,0 1 28 0 0,-1-1 1 0 0,0 1 0 0 0,0-1 0 0 0,-1 1 0 0 0,-5 14 0 0 0,-6 16-222 0 0,-9 54-1 0 0,20-83-824 0 0,3 0-3807 0 0,1-1-1426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73 1839 0 0,'40'-30'359'0'0,"-20"15"1743"0"0,-1 1 3281 0 0,-19 14-5263 0 0,1 0 0 0 0,-1 0 0 0 0,0-1 0 0 0,0 1 0 0 0,0 0 0 0 0,0 0-1 0 0,1 0 1 0 0,-1 0 0 0 0,0 0 0 0 0,0 0 0 0 0,0-1 240 0 0,1 1-241 0 0,-1 0 1 0 0,0 0 0 0 0,0 0 0 0 0,0 0 0 0 0,0 0 0 0 0,0-1 0 0 0,0 1 0 0 0,0 0-1 0 0,0 0 1 0 0,0 0 0 0 0,1-1 0 0 0,-1 1 0 0 0,0 0 0 0 0,0 0 0 0 0,0 0 0 0 0,0 0-1 0 0,0-1 1 0 0,0 1 0 0 0,0 0 0 0 0,0 0 0 0 0,0 0 0 0 0,0-1 0 0 0,-1 1 0 0 0,1 0-1 0 0,0 0 1 0 0,0 0 0 0 0,0 0 0 0 0,0-1 0 0 0,0 1 0 0 0,0 0 0 0 0,0 0 0 0 0,0 0-1 0 0,-12-5 1198 0 0,8 4-1264 0 0,0 1-1 0 0,0-1 0 0 0,-1 1 0 0 0,-7 1 0 0 0,1 2 72 0 0,-1 1 1 0 0,1 0-1 0 0,0 0 0 0 0,0 2 0 0 0,0-1 0 0 0,-19 14 1 0 0,-55 50 1052 0 0,85-69-1172 0 0,-23 21 502 0 0,2 2 0 0 0,0 0-1 0 0,-32 48 1 0 0,50-67-450 0 0,1 0-1 0 0,-1 0 1 0 0,1 1 0 0 0,0-1 0 0 0,0 1-1 0 0,1-1 1 0 0,-1 1 0 0 0,1 0 0 0 0,0 0-1 0 0,-1 5 1 0 0,2-9-33 0 0,0 0 0 0 0,0 1 0 0 0,0-1 0 0 0,1 0 0 0 0,-1 1 1 0 0,0-1-1 0 0,0 0 0 0 0,1 0 0 0 0,-1 1 0 0 0,1-1 0 0 0,-1 0 0 0 0,1 0 0 0 0,0 1 0 0 0,-1-1 0 0 0,1 0 0 0 0,1 2 0 0 0,0-2-5 0 0,-1 0-1 0 0,1 0 0 0 0,-1 0 0 0 0,1 0 1 0 0,-1-1-1 0 0,1 1 0 0 0,0 0 0 0 0,-1-1 1 0 0,1 1-1 0 0,0-1 0 0 0,-1 1 0 0 0,1-1 1 0 0,0 0-1 0 0,0 0 0 0 0,0 0 1 0 0,1 0-1 0 0,8 0-51 0 0,1-1 0 0 0,-1-1 0 0 0,0 0 1 0 0,0 0-1 0 0,0-1 0 0 0,0-1 0 0 0,-1 0 0 0 0,1 0 1 0 0,-1-1-1 0 0,12-7 0 0 0,-11 5-958 0 0,0-1-1 0 0,0 1 1 0 0,-1-2 0 0 0,18-19 0 0 0,-16 14-987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1375 0 0,'2'-5'141'0'0,"3"-14"-274"0"0,10-26 0 0 0,-12 38 583 0 0,1 0 1 0 0,0 0-1 0 0,0 1 0 0 0,0-1 0 0 0,1 1 1 0 0,9-11-1 0 0,9-4 4418 0 0,30-23-1 0 0,-32 29-4458 0 0,0 1-1 0 0,1 0 1 0 0,44-18-1 0 0,-56 28-244 0 0,-1 2 1 0 0,1-1-1 0 0,0 1 0 0 0,0 1 0 0 0,0 0 1 0 0,0 0-1 0 0,0 1 0 0 0,0 0 0 0 0,0 1 0 0 0,0 0 1 0 0,-1 0-1 0 0,1 1 0 0 0,0 1 0 0 0,0-1 0 0 0,-1 2 1 0 0,0-1-1 0 0,1 1 0 0 0,-1 1 0 0 0,10 6 0 0 0,-12-7-49 0 0,0 1 0 0 0,0 0 0 0 0,0 0 0 0 0,-1 1 0 0 0,0-1 0 0 0,0 1 0 0 0,0 1-1 0 0,-1-1 1 0 0,0 1 0 0 0,0 0 0 0 0,-1 0 0 0 0,0 0 0 0 0,0 1 0 0 0,-1-1 0 0 0,0 1-1 0 0,0 0 1 0 0,-1 0 0 0 0,0 0 0 0 0,0 1 0 0 0,-1-1 0 0 0,0 0 0 0 0,0 1 0 0 0,-1 10 0 0 0,-1-12-63 0 0,0 1 1 0 0,-1-1 0 0 0,0 0 0 0 0,0 0 0 0 0,-1 0 0 0 0,0 0 0 0 0,0 0 0 0 0,0 0 0 0 0,-1-1 0 0 0,0 1 0 0 0,0-1 0 0 0,-1 0 0 0 0,0 0 0 0 0,0-1 0 0 0,0 0 0 0 0,-8 7 0 0 0,-10 5 51 0 0,-1 0 1 0 0,-49 25 0 0 0,52-30-37 0 0,-27 14-45 0 0,-1-2-1 0 0,-74 25 1 0 0,91-40-87 0 0,30-9 3 0 0,-1 1 1 0 0,1-1 0 0 0,0 0-1 0 0,-1 0 1 0 0,1 0 0 0 0,0 0 0 0 0,-1 0-1 0 0,1 0 1 0 0,0 0 0 0 0,-1-1-1 0 0,-2 0 1 0 0,0-5-1525 0 0,5-3-3310 0 0,5-3-1945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12 199 1375 0 0,'-1'1'107'0'0,"-1"13"-333"0"0,-1 9 2129 0 0,-3 0 12169 0 0,16-32-12108 0 0,110-94 519 0 0,-91 79-2421 0 0,1 2 0 0 0,37-22 0 0 0,-49 34-74 0 0,1 0 0 0 0,1 2-1 0 0,0 0 1 0 0,0 1 0 0 0,25-5 0 0 0,-42 11 16 0 0,-1 1-1 0 0,0-1 0 0 0,1 1 1 0 0,-1 0-1 0 0,0-1 0 0 0,1 1 1 0 0,-1 1-1 0 0,0-1 0 0 0,1 0 1 0 0,-1 0-1 0 0,0 1 0 0 0,1-1 1 0 0,-1 1-1 0 0,0 0 0 0 0,0 0 1 0 0,0 0-1 0 0,1 0 0 0 0,2 2 1 0 0,-3-1 30 0 0,0 0 1 0 0,-1 0-1 0 0,1 0 1 0 0,-1 0-1 0 0,1 0 1 0 0,-1 0 0 0 0,0 1-1 0 0,0-1 1 0 0,0 0-1 0 0,0 1 1 0 0,0-1-1 0 0,0 1 1 0 0,-1-1-1 0 0,1 1 1 0 0,-1-1-1 0 0,0 1 1 0 0,0 2-1 0 0,2 35 372 0 0,-3-24-318 0 0,2 0-1 0 0,0-1 0 0 0,5 25 0 0 0,-4-35-94 0 0,-1 0 1 0 0,1 0-1 0 0,0 0 1 0 0,1 0-1 0 0,-1 0 0 0 0,1 0 1 0 0,0 0-1 0 0,0-1 1 0 0,0 0-1 0 0,1 1 1 0 0,0-1-1 0 0,-1-1 1 0 0,1 1-1 0 0,6 4 0 0 0,-3-4-102 0 0,0 0-1 0 0,0 0 0 0 0,0-1 0 0 0,0 0 0 0 0,1 0 0 0 0,15 3 0 0 0,-8-2-1351 0 0,1-2-1 0 0,24 2 0 0 0,-13-4-5213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79 9071 0 0,'86'-56'1081'0'0,"-67"44"-1063"0"0,-18 12-202 0 0,11-11 4775 0 0,-18 12-3825 0 0,-12 5-500 0 0,0 1-1 0 0,0 0 1 0 0,-25 15 0 0 0,-19 9-59 0 0,-192 88-277 0 0,121-48-282 0 0,-149 55 0 0 0,263-120 352 0 0,1 2 0 0 0,-1 0 0 0 0,1 0 0 0 0,1 2 0 0 0,-28 19 0 0 0,44-28 4 0 0,0 0-1 0 0,0 0 0 0 0,0 0 1 0 0,0 0-1 0 0,0-1 0 0 0,0 1 1 0 0,1 0-1 0 0,-1 0 1 0 0,0 1-1 0 0,1-1 0 0 0,-1 0 1 0 0,1 0-1 0 0,-1 0 0 0 0,1 0 1 0 0,-1 0-1 0 0,1 1 0 0 0,0-1 1 0 0,-1 0-1 0 0,1 0 0 0 0,0 1 1 0 0,0-1-1 0 0,0 0 1 0 0,0 0-1 0 0,1 3 0 0 0,-1-2 3 0 0,1-1-1 0 0,0 1 0 0 0,0 0 0 0 0,0-1 1 0 0,0 1-1 0 0,0 0 0 0 0,0-1 0 0 0,0 1 1 0 0,1-1-1 0 0,-1 1 0 0 0,0-1 0 0 0,1 0 1 0 0,-1 0-1 0 0,1 0 0 0 0,2 2 0 0 0,4 1 17 0 0,-1-1-1 0 0,0 0 1 0 0,1 0-1 0 0,-1 0 1 0 0,1-1-1 0 0,12 2 1 0 0,49 3 230 0 0,-41-6-189 0 0,28 1 103 0 0,1-3 1 0 0,60-8-1 0 0,53-2-67 0 0,-158 11-103 0 0,0 0-1 0 0,1 1 1 0 0,-1 0-1 0 0,1 1 1 0 0,22 7-1 0 0,-33-8 16 0 0,1 0 0 0 0,0 0 0 0 0,0 0 0 0 0,-1 1 1 0 0,1-1-1 0 0,-1 0 0 0 0,1 1 0 0 0,-1 0 0 0 0,0 0 0 0 0,0-1 0 0 0,0 1 0 0 0,1 1 0 0 0,-2-1 0 0 0,1 0 1 0 0,0 0-1 0 0,0 1 0 0 0,-1-1 0 0 0,0 1 0 0 0,1-1 0 0 0,-1 1 0 0 0,0 0 0 0 0,0-1 0 0 0,0 1 0 0 0,-1 0 1 0 0,1 0-1 0 0,-1 0 0 0 0,1 0 0 0 0,-1-1 0 0 0,0 1 0 0 0,0 0 0 0 0,-1 3 0 0 0,0 6 88 0 0,-2-1 1 0 0,1 0-1 0 0,-2 0 0 0 0,1 0 0 0 0,-1-1 0 0 0,-1 1 0 0 0,0-1 1 0 0,-1 0-1 0 0,0 0 0 0 0,0-1 0 0 0,-9 11 0 0 0,-7 4 347 0 0,0 0 0 0 0,-43 34 0 0 0,33-34-376 0 0,-2-1 0 0 0,0-1 0 0 0,-1-2 0 0 0,-1-2 0 0 0,-1-1 0 0 0,0-1 0 0 0,-61 15 0 0 0,56-20-13 0 0,0-2 1 0 0,-45 4-1 0 0,66-11-39 0 0,0-1 0 0 0,1-1 0 0 0,-1-1 0 0 0,0-1 0 0 0,1-1 0 0 0,-29-7 0 0 0,44 9-149 0 0,0-1 0 0 0,0 0 0 0 0,0 0 1 0 0,1 0-1 0 0,-1 0 0 0 0,1-1 0 0 0,-1 0 1 0 0,1 0-1 0 0,0 0 0 0 0,0-1 1 0 0,0 1-1 0 0,1-1 0 0 0,-1 0 0 0 0,1 0 1 0 0,0 0-1 0 0,0 0 0 0 0,0-1 0 0 0,0 1 1 0 0,1-1-1 0 0,-3-8 0 0 0,5 12-527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1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17 9671 0 0,'-7'-5'1004'0'0,"3"3"-723"0"0,-1 0 0 0 0,1 1 0 0 0,0-1 0 0 0,0 1 0 0 0,-1 0-1 0 0,1 0 1 0 0,0 1 0 0 0,-1-1 0 0 0,1 1 0 0 0,-1 0 0 0 0,1 0-1 0 0,-1 1 1 0 0,1-1 0 0 0,0 1 0 0 0,-1 0 0 0 0,1 0 0 0 0,-6 2-1 0 0,-1 1-1 0 0,0 1-1 0 0,0 0 0 0 0,1 0 0 0 0,-1 1 0 0 0,-13 11 0 0 0,10-4-261 0 0,0 0 1 0 0,2 1-1 0 0,0 0 0 0 0,0 0 0 0 0,-18 33 1 0 0,-8 9-162 0 0,20-33 94 0 0,2 1 0 0 0,0 1 0 0 0,-17 35 0 0 0,33-58 82 0 0,-1-1-1 0 0,1 0 1 0 0,-1 0-1 0 0,1 1 1 0 0,-1-1-1 0 0,1 0 0 0 0,0 1 1 0 0,-1-1-1 0 0,1 0 1 0 0,0 1-1 0 0,0-1 1 0 0,0 0-1 0 0,0 1 1 0 0,0-1-1 0 0,1 1 1 0 0,-1-1-1 0 0,0 0 1 0 0,1 1-1 0 0,-1-1 0 0 0,0 0 1 0 0,1 0-1 0 0,0 2 1 0 0,1-2 11 0 0,-1 1 1 0 0,0-1-1 0 0,1 0 1 0 0,-1 0-1 0 0,1 0 1 0 0,-1 0-1 0 0,1 0 0 0 0,-1 0 1 0 0,1 0-1 0 0,-1 0 1 0 0,1-1-1 0 0,0 1 1 0 0,0-1-1 0 0,2 1 1 0 0,5 1 133 0 0,1-1 0 0 0,-1-1 1 0 0,0 0-1 0 0,0 0 1 0 0,11-2-1 0 0,-9 1-59 0 0,1-1-1 0 0,-1-1 1 0 0,1 0-1 0 0,-1 0 1 0 0,0-1-1 0 0,0-1 1 0 0,-1 0-1 0 0,1 0 1 0 0,-1-1-1 0 0,10-7 0 0 0,-13 7-99 0 0,0 0 0 0 0,-1 0-1 0 0,1 0 1 0 0,-1-1-1 0 0,0 0 1 0 0,-1-1 0 0 0,1 1-1 0 0,-1-1 1 0 0,-1 0-1 0 0,0 0 1 0 0,0 0 0 0 0,-1-1-1 0 0,4-11 1 0 0,-4 10-68 0 0,-1-1 1 0 0,0 0-1 0 0,0 0 1 0 0,-1 1 0 0 0,-1-16-1 0 0,0 19-378 0 0,-1 0 0 0 0,0 0 0 0 0,-1 1-1 0 0,1-1 1 0 0,-1 0 0 0 0,0 1 0 0 0,-1-1 0 0 0,0 1-1 0 0,-4-8 1 0 0,6 13-349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1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115 292 12871 0 0,'-9'3'1164'0'0,"1"-2"-1260"0"0,2 1 426 0 0,-1 0 0 0 0,0-1 0 0 0,0 0 0 0 0,0 0 0 0 0,0-1 1 0 0,0 0-1 0 0,0-1 0 0 0,0 1 0 0 0,0-1 0 0 0,0 0 0 0 0,-7-3 1 0 0,13 4 31 0 0,0-1-334 0 0,1 1-1 0 0,-1 0 1 0 0,1 0-1 0 0,-1-1 1 0 0,1 1-1 0 0,0 0 1 0 0,-1-1-1 0 0,1 1 1 0 0,0 0-1 0 0,0-1 1 0 0,-1 1 0 0 0,1-1-1 0 0,0 1 1 0 0,0-1-1 0 0,-1 1 1 0 0,1 0-1 0 0,0-1 1 0 0,0 1-1 0 0,0-1 1 0 0,0 1-1 0 0,0-1 1 0 0,0 1-1 0 0,0-1 1 0 0,0 1-1 0 0,0-1 1 0 0,-1-13 192 0 0,3 8-209 0 0,1 0-1 0 0,-1 0 1 0 0,1 0-1 0 0,0 0 1 0 0,0 1-1 0 0,1-1 1 0 0,-1 1-1 0 0,1 0 0 0 0,0 0 1 0 0,1 0-1 0 0,-1 1 1 0 0,1-1-1 0 0,7-4 1 0 0,7-5-256 0 0,1 1 0 0 0,1 0 0 0 0,34-15 0 0 0,-47 24 242 0 0,-1 1 0 0 0,1 1 0 0 0,0-1 1 0 0,1 2-1 0 0,-1-1 0 0 0,0 1 0 0 0,0 0 1 0 0,1 0-1 0 0,-1 1 0 0 0,0 1 1 0 0,1-1-1 0 0,-1 1 0 0 0,0 0 0 0 0,10 3 1 0 0,-13-2 69 0 0,-1 0 0 0 0,1 0 1 0 0,0 0-1 0 0,-1 1 1 0 0,1 0-1 0 0,-1-1 0 0 0,7 7 1 0 0,-9-7-36 0 0,0 0 1 0 0,0 0-1 0 0,0 0 1 0 0,0 1-1 0 0,0-1 1 0 0,-1 0-1 0 0,1 1 1 0 0,-1-1-1 0 0,0 1 0 0 0,1 0 1 0 0,-1-1-1 0 0,0 1 1 0 0,-1 0-1 0 0,1 0 1 0 0,0 3-1 0 0,-1-5-29 0 0,1 0-1 0 0,-1-1 0 0 0,0 1 1 0 0,0 0-1 0 0,0 0 0 0 0,0-1 1 0 0,0 1-1 0 0,0 0 0 0 0,0 0 1 0 0,0 0-1 0 0,0-1 0 0 0,0 1 1 0 0,0 0-1 0 0,0 0 0 0 0,-1-1 1 0 0,1 1-1 0 0,0 0 0 0 0,-1 0 1 0 0,1-1-1 0 0,0 1 1 0 0,-1 0-1 0 0,1-1 0 0 0,-1 1 1 0 0,0 1-1 0 0,-1 0 38 0 0,1 0-28 0 0,0 0 5 0 0,-1 1 0 0 0,1 0 0 0 0,-1-1 0 0 0,0 1 0 0 0,1-1 0 0 0,-1 0 0 0 0,0 0 0 0 0,-1 1 1 0 0,1-1-1 0 0,0 0 0 0 0,0-1 0 0 0,-1 1 0 0 0,1 0 0 0 0,-1-1 0 0 0,-3 2 0 0 0,3-2 50 0 0,-4 0-67 0 0,7-1-6 0 0,0 0 1 0 0,-1 0-1 0 0,1 0 1 0 0,0 0-1 0 0,-1 0 1 0 0,1 0-1 0 0,0 0 0 0 0,-1 0 1 0 0,1 0-1 0 0,-1-1 1 0 0,1 1-1 0 0,0 0 1 0 0,-1 0-1 0 0,1 0 1 0 0,0 0-1 0 0,-1-1 0 0 0,1 1 1 0 0,0 0-1 0 0,0 0 1 0 0,-1 0-1 0 0,1-1 1 0 0,0 1-1 0 0,-1 0 1 0 0,1 0-1 0 0,0-1 0 0 0,0 1 1 0 0,0 0-1 0 0,-1-1 1 0 0,1 1-1 0 0,0 0 1 0 0,0-1-1 0 0,0 1 1 0 0,0 0-1 0 0,0-1 0 0 0,0 1 1 0 0,0-1-1 0 0,-1 1 1 0 0,1 0-1 0 0,0-1 1 0 0,0 1-1 0 0,1-1 1 0 0,-2-1-32 0 0,1 0 1 0 0,0 0-1 0 0,0-1 1 0 0,0 1 0 0 0,0 0-1 0 0,0 0 1 0 0,0 0 0 0 0,1-1-1 0 0,-1 1 1 0 0,1 0 0 0 0,-1 0-1 0 0,1 0 1 0 0,0 0-1 0 0,0 0 1 0 0,0 0 0 0 0,0 0-1 0 0,0 0 1 0 0,2-2 0 0 0,5-6-251 0 0,16-18 1 0 0,-17 20 163 0 0,9-9 62 0 0,0 1 0 0 0,2 1-1 0 0,-1 0 1 0 0,2 1 0 0 0,0 1 0 0 0,0 1 0 0 0,1 1-1 0 0,35-15 1 0 0,-50 25 137 0 0,0 0 1 0 0,-1 0-1 0 0,1 0 0 0 0,0 1 0 0 0,0 0 0 0 0,0 0 1 0 0,-1 0-1 0 0,1 0 0 0 0,0 1 0 0 0,0 0 0 0 0,-1 0 0 0 0,1 0 1 0 0,0 0-1 0 0,-1 1 0 0 0,1 0 0 0 0,-1 0 0 0 0,0 0 1 0 0,0 0-1 0 0,7 6 0 0 0,-7-6-31 0 0,-1 1 0 0 0,0-1 0 0 0,0 1-1 0 0,0-1 1 0 0,0 1 0 0 0,-1 0 0 0 0,1 0 0 0 0,-1 0 0 0 0,1 1 0 0 0,-1-1-1 0 0,0 1 1 0 0,-1-1 0 0 0,1 1 0 0 0,-1 0 0 0 0,1-1 0 0 0,-1 1 0 0 0,0 0-1 0 0,0 0 1 0 0,-1 0 0 0 0,1 0 0 0 0,-1 0 0 0 0,0 0 0 0 0,0 0 0 0 0,-1 4 0 0 0,-4 12-22 0 0,-1-1 0 0 0,0 0 1 0 0,-2 0-1 0 0,-10 19 1 0 0,13-28 6 0 0,-2 4-26 0 0,0 0-1 0 0,-5 19 0 0 0,12-15-297 0 0,0-17 192 0 0,0-1 1 0 0,0 1-1 0 0,0-1 1 0 0,0 1-1 0 0,0-1 1 0 0,1 1-1 0 0,-1-1 1 0 0,0 1-1 0 0,0-1 1 0 0,0 1-1 0 0,0-1 1 0 0,1 1-1 0 0,-1-1 1 0 0,0 0-1 0 0,1 1 1 0 0,-1-1-1 0 0,0 1 1 0 0,1-1-1 0 0,-1 0 1 0 0,0 1-1 0 0,1-1 1 0 0,-1 0-1 0 0,1 1 1 0 0,-1-1-1 0 0,1 0 1 0 0,-1 0-1 0 0,1 1 1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260 192 2303 0 0,'-4'10'11968'0'0,"5"-8"-11841"0"0,0-1-1 0 0,0 0 1 0 0,0 1-1 0 0,0-1 1 0 0,1 0-1 0 0,-1 0 0 0 0,0 0 1 0 0,1 1-1 0 0,-1-1 1 0 0,1-1-1 0 0,-1 1 1 0 0,1 0-1 0 0,-1 0 1 0 0,1-1-1 0 0,0 1 0 0 0,-1 0 1 0 0,1-1-1 0 0,0 0 1 0 0,-1 1-1 0 0,1-1 1 0 0,0 0-1 0 0,0 0 1 0 0,2 0-1 0 0,4 0 18 0 0,-1 0 0 0 0,1 0 0 0 0,0-1 0 0 0,11-2 0 0 0,8-6 211 0 0,44-19-1 0 0,-65 25-369 0 0,0 0 0 0 0,0-1 0 0 0,0 0 0 0 0,0 0 0 0 0,0-1 0 0 0,-1 1-1 0 0,1-1 1 0 0,-1 0 0 0 0,-1-1 0 0 0,1 1 0 0 0,-1-1 0 0 0,0 0 0 0 0,0 0 0 0 0,-1 0 0 0 0,1-1-1 0 0,-2 1 1 0 0,5-13 0 0 0,-6 14-10 0 0,0-1 1 0 0,0 0-1 0 0,-1 0 0 0 0,1-7 0 0 0,-1 11 8 0 0,0 1 0 0 0,0-1 1 0 0,0 1-1 0 0,-1-1 0 0 0,1 1 0 0 0,0-1 0 0 0,-1 1 0 0 0,1-1 0 0 0,-1 1 0 0 0,1 0 1 0 0,-1-1-1 0 0,1 1 0 0 0,-1 0 0 0 0,0-1 0 0 0,0 1 0 0 0,0 0 0 0 0,0 0 0 0 0,0 0 1 0 0,0-1-1 0 0,-1 0 0 0 0,-1 0-41 0 0,2 1 16 0 0,-1 0 0 0 0,1 0-1 0 0,-1 0 1 0 0,1 1-1 0 0,-1-1 1 0 0,0 0 0 0 0,1 1-1 0 0,-1-1 1 0 0,0 1 0 0 0,1 0-1 0 0,-1-1 1 0 0,0 1 0 0 0,0 0-1 0 0,0 0 1 0 0,1 0-1 0 0,-1 0 1 0 0,-3 1 0 0 0,-31 7-442 0 0,32-7 468 0 0,-14 5-175 0 0,-27 13 0 0 0,5-1 121 0 0,2-2 96 0 0,0 2 1 0 0,1 2 0 0 0,1 1 0 0 0,1 2 0 0 0,-32 27 0 0 0,56-41 101 0 0,1 0 0 0 0,1 1 1 0 0,-1 0-1 0 0,-11 18 0 0 0,17-22-37 0 0,0-1-1 0 0,1 1 0 0 0,-1 0 1 0 0,1 0-1 0 0,1 0 0 0 0,-1 1 1 0 0,1-1-1 0 0,1 0 0 0 0,-1 1 1 0 0,1 0-1 0 0,-1 7 0 0 0,2-11-37 0 0,0 0 0 0 0,1 0 0 0 0,-1 0 0 0 0,1 0 0 0 0,-1 0 0 0 0,1 0 0 0 0,0 0 0 0 0,0 0 0 0 0,0 0 0 0 0,0-1 0 0 0,1 1 0 0 0,-1-1 0 0 0,1 1 0 0 0,3 4 0 0 0,-1-4 39 0 0,-1 1 0 0 0,1-1 0 0 0,0 0 0 0 0,0 0 0 0 0,0 0 0 0 0,0-1 0 0 0,1 1 0 0 0,5 1 0 0 0,5 2 137 0 0,0-1 0 0 0,0-1 0 0 0,1-1 0 0 0,24 3 0 0 0,-1-3-385 0 0,1-2 0 0 0,0-1 0 0 0,0-2-1 0 0,0-2 1 0 0,61-14 0 0 0,-85 13-735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 10479 0 0,'-5'-2'950'0'0,"-2"2"-920"0"0,-1 0 0 0 0,1 0 1 0 0,0 1-1 0 0,0-1 0 0 0,0 2 0 0 0,0-1 1 0 0,0 1-1 0 0,-12 4 0 0 0,15-4 12 0 0,-22 7 290 0 0,1 1 1 0 0,-1 2-1 0 0,2 1 0 0 0,0 0 0 0 0,0 2 0 0 0,1 1 0 0 0,1 0 0 0 0,-36 36 1 0 0,50-43-62 0 0,1 0 0 0 0,0 0 0 0 0,0 1 0 0 0,-10 20 0 0 0,14-24-142 0 0,0-1 0 0 0,1 1-1 0 0,0 0 1 0 0,0 0 0 0 0,1 0 0 0 0,-1 0 0 0 0,1 0 0 0 0,1 1-1 0 0,-1-1 1 0 0,1 0 0 0 0,0 7 0 0 0,1-11-75 0 0,-1 1-1 0 0,1-1 1 0 0,0 1 0 0 0,0-1-1 0 0,0 0 1 0 0,0 1 0 0 0,0-1 0 0 0,0 0-1 0 0,1 0 1 0 0,-1 0 0 0 0,1 0-1 0 0,-1 0 1 0 0,1 0 0 0 0,0 0-1 0 0,0 0 1 0 0,0-1 0 0 0,0 1 0 0 0,0-1-1 0 0,0 1 1 0 0,0-1 0 0 0,1 0-1 0 0,-1 0 1 0 0,0 0 0 0 0,1 0 0 0 0,-1 0-1 0 0,1-1 1 0 0,2 1 0 0 0,4 1 153 0 0,1-1 0 0 0,-1 0 0 0 0,1 0 0 0 0,0-1 0 0 0,17-2 1 0 0,-11 0-68 0 0,0-1 1 0 0,-1 0-1 0 0,1-1 1 0 0,0-1-1 0 0,-1 0 1 0 0,0-2 0 0 0,-1 1-1 0 0,21-14 1 0 0,-32 19-162 0 0,-1-1 1 0 0,0 0 0 0 0,0 0-1 0 0,0 0 1 0 0,0 0 0 0 0,0 0-1 0 0,0-1 1 0 0,0 1-1 0 0,-1-1 1 0 0,1 1 0 0 0,-1-1-1 0 0,0 1 1 0 0,0-1-1 0 0,0 0 1 0 0,0 0 0 0 0,0 1-1 0 0,0-1 1 0 0,-1 0 0 0 0,1 0-1 0 0,-1 0 1 0 0,0 0-1 0 0,0 0 1 0 0,0 0 0 0 0,0 0-1 0 0,-1 1 1 0 0,0-4-1 0 0,-2-7-207 0 0,-1 1 0 0 0,0-1 0 0 0,-1 1 0 0 0,-9-17-1 0 0,7 14-146 0 0,-3-3-217 0 0,8 15 263 0 0,0 0 0 0 0,0 0-1 0 0,0 0 1 0 0,1-1 0 0 0,-1 1-1 0 0,1-1 1 0 0,0 1 0 0 0,0-1-1 0 0,0 0 1 0 0,0-4 0 0 0,2 1-5301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125 368 8951 0 0,'0'0'407'0'0,"-1"2"-6"0"0,-3 1-268 0 0,-1 1 0 0 0,1 0 0 0 0,0-1 0 0 0,-1 0 0 0 0,0 0-1 0 0,0-1 1 0 0,1 1 0 0 0,-2-1 0 0 0,1 0 0 0 0,-8 2 0 0 0,11-3 10 0 0,-1-1 1 0 0,1 0-1 0 0,0 1 1 0 0,0-1 0 0 0,0 0-1 0 0,-1 0 1 0 0,1 0-1 0 0,0-1 1 0 0,0 1-1 0 0,0 0 1 0 0,-1-1-1 0 0,1 1 1 0 0,0-1-1 0 0,0 0 1 0 0,0 0 0 0 0,0 0-1 0 0,0 0 1 0 0,0 0-1 0 0,0 0 1 0 0,1 0-1 0 0,-1-1 1 0 0,0 1-1 0 0,1-1 1 0 0,-1 1 0 0 0,1-1-1 0 0,-1 0 1 0 0,1 1-1 0 0,0-1 1 0 0,-3-4-1 0 0,4 4-68 0 0,-1 0 0 0 0,0 0 0 0 0,1 0 0 0 0,-1 0 0 0 0,1 0 0 0 0,0-1-1 0 0,-1 1 1 0 0,1 0 0 0 0,0 0 0 0 0,0-1 0 0 0,1 1 0 0 0,-1 0 0 0 0,0 0 0 0 0,1 0-1 0 0,-1 0 1 0 0,1-1 0 0 0,0 1 0 0 0,0 0 0 0 0,2-3 0 0 0,2-5 150 0 0,1 0 0 0 0,11-14 0 0 0,-8 12-116 0 0,17-24 53 0 0,1 2 0 0 0,40-39 0 0 0,-46 53-162 0 0,0 2 0 0 0,2 0 0 0 0,0 1 0 0 0,38-21 0 0 0,-55 35 1 0 0,0 0-1 0 0,1 0 1 0 0,-1 1 0 0 0,1 0-1 0 0,0 0 1 0 0,-1 0-1 0 0,12-1 1 0 0,-16 3 12 0 0,0 0 0 0 0,0 0 1 0 0,0 0-1 0 0,0 0 0 0 0,0 0 0 0 0,0 1 0 0 0,0-1 1 0 0,0 1-1 0 0,0-1 0 0 0,0 1 0 0 0,0 0 1 0 0,0-1-1 0 0,-1 1 0 0 0,1 0 0 0 0,0 0 1 0 0,0 0-1 0 0,-1 1 0 0 0,1-1 0 0 0,-1 0 0 0 0,1 1 1 0 0,-1-1-1 0 0,0 1 0 0 0,0-1 0 0 0,1 1 1 0 0,-1-1-1 0 0,0 1 0 0 0,0 0 0 0 0,0 0 0 0 0,-1 0 1 0 0,2 3-1 0 0,0 2 65 0 0,0 1 0 0 0,-1-1 0 0 0,0 1 1 0 0,0 0-1 0 0,0 0 0 0 0,-1-1 0 0 0,-1 1 1 0 0,1 0-1 0 0,-4 15 0 0 0,-3 4 198 0 0,-15 39 1 0 0,1-2-219 0 0,19-54-660 0 0,7 0-4865 0 0,3-5-568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49 10591 0 0,'0'0'819'0'0,"1"-1"-534"0"0,3-4 4062 0 0,14 10-1724 0 0,-13-4-2507 0 0,1 1 1 0 0,-1-1 0 0 0,1 0-1 0 0,-1 0 1 0 0,1 0 0 0 0,-1-1-1 0 0,1 0 1 0 0,0 0 0 0 0,-1 0-1 0 0,1-1 1 0 0,-1 1 0 0 0,1-1-1 0 0,-1-1 1 0 0,1 1 0 0 0,-1-1-1 0 0,0 0 1 0 0,1 0 0 0 0,-1-1-1 0 0,0 0 1 0 0,-1 1 0 0 0,6-6-1 0 0,-8 8-357 0 0,-2-1-130 0 0,0 1 345 0 0,0 0 1 0 0,0 0-1 0 0,1-1 0 0 0,-1 1 1 0 0,0 0-1 0 0,0 0 1 0 0,0 0-1 0 0,0-1 1 0 0,0 1-1 0 0,0 0 1 0 0,0 0-1 0 0,0 0 1 0 0,0-1-1 0 0,0 1 1 0 0,0 0-1 0 0,0 0 0 0 0,0-1 1 0 0,0 1-1 0 0,0 0 1 0 0,0 0-1 0 0,0 0 1 0 0,0-1-1 0 0,0 1 1 0 0,0 0-1 0 0,0 0 1 0 0,0-1-1 0 0,0 1 1 0 0,0 0-1 0 0,0 0 1 0 0,-1-1-1 0 0,-2-7-485 0 0,3 7 481 0 0,-1 0-35 0 0,0 0 0 0 0,0 0 0 0 0,0 0 1 0 0,0 0-1 0 0,0 1 0 0 0,0-1 0 0 0,0 0 0 0 0,-1 1 0 0 0,1-1 0 0 0,0 0 1 0 0,-1 1-1 0 0,1-1 0 0 0,0 1 0 0 0,-1 0 0 0 0,1 0 0 0 0,-1-1 1 0 0,1 1-1 0 0,0 0 0 0 0,-1 0 0 0 0,1 0 0 0 0,-1 0 0 0 0,1 1 1 0 0,0-1-1 0 0,-1 0 0 0 0,1 0 0 0 0,-1 1 0 0 0,-1 0 0 0 0,-5 2-305 0 0,-1 0 0 0 0,-15 8 0 0 0,22-9 315 0 0,-17 8-165 0 0,1 2 0 0 0,0 0 0 0 0,-30 28 0 0 0,-41 51 1436 0 0,73-72-677 0 0,0 1-1 0 0,1 0 1 0 0,1 2 0 0 0,-19 36 0 0 0,31-55-506 0 0,1 0-1 0 0,0 0 1 0 0,0 0-1 0 0,0 0 1 0 0,0 0-1 0 0,0 0 1 0 0,0 1 0 0 0,1-1-1 0 0,0 0 1 0 0,-1 0-1 0 0,1 0 1 0 0,0 1-1 0 0,1-1 1 0 0,-1 0-1 0 0,1 0 1 0 0,-1 0-1 0 0,1 0 1 0 0,0 0 0 0 0,0 0-1 0 0,0 0 1 0 0,1 0-1 0 0,-1 0 1 0 0,1 0-1 0 0,-1 0 1 0 0,1-1-1 0 0,0 1 1 0 0,0-1-1 0 0,0 1 1 0 0,0-1 0 0 0,1 0-1 0 0,-1 0 1 0 0,1 0-1 0 0,-1 0 1 0 0,1 0-1 0 0,0 0 1 0 0,0-1-1 0 0,0 1 1 0 0,-1-1-1 0 0,1 0 1 0 0,1 0 0 0 0,-1 0-1 0 0,0 0 1 0 0,4 0-1 0 0,3 0 7 0 0,0 0 0 0 0,0 0 0 0 0,0-1 0 0 0,0 0 0 0 0,0-1-1 0 0,15-3 1 0 0,17-6-1292 0 0,-1-1-3423 0 0,3-4-1819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23 4607 0 0,'0'0'208'0'0,"-3"-8"32"0"0,1 6-135 0 0,1 1 0 0 0,0 0 0 0 0,0 0 0 0 0,-1 0 0 0 0,1-1 0 0 0,-1 2-1 0 0,1-1 1 0 0,-1 0 0 0 0,1 0 0 0 0,-1 0 0 0 0,0 1 0 0 0,1-1 0 0 0,-1 1-1 0 0,0-1 1 0 0,1 1 0 0 0,-1 0 0 0 0,0-1 0 0 0,0 1 0 0 0,0 0 0 0 0,1 0-1 0 0,-1 0 1 0 0,0 1 0 0 0,0-1 0 0 0,-2 1 0 0 0,-7 1 2124 0 0,0 1 0 0 0,-18 7 0 0 0,18-6-1310 0 0,-28 11-663 0 0,0 2-1 0 0,1 1 1 0 0,1 2-1 0 0,1 2 1 0 0,1 1 0 0 0,1 1-1 0 0,1 2 1 0 0,-35 36-1 0 0,49-40-175 0 0,12-8-80 0 0,8-9 0 0 0,0-4 0 0 0,0 1 0 0 0,-1-1 0 0 0,1 1 0 0 0,0 0 0 0 0,0 0 0 0 0,0-1 0 0 0,0 1 0 0 0,0-1 0 0 0,0 1 0 0 0,0-1 0 0 0,1 1 0 0 0,-1-1 0 0 0,0 0 0 0 0,1 0 0 0 0,-1 1 0 0 0,1-1 0 0 0,-1 0 0 0 0,1 0 0 0 0,0-1 0 0 0,0 1 0 0 0,-1 0 0 0 0,1 0 0 0 0,0-1 0 0 0,0 1 0 0 0,0-1 0 0 0,-1 0 0 0 0,4 1 0 0 0,5 0 0 0 0,0 0 0 0 0,1 0 0 0 0,13-2 0 0 0,-5 0 18 0 0,0 1-1 0 0,24 3 1 0 0,-33-1 44 0 0,0 0 0 0 0,0 0 1 0 0,0 1-1 0 0,-1 1 0 0 0,1-1 0 0 0,9 6 0 0 0,-9-3 76 0 0,1 0-1 0 0,-1 1 1 0 0,0 0 0 0 0,11 11-1 0 0,-17-14-52 0 0,-1-1 0 0 0,1 1 0 0 0,-1 0 0 0 0,0 0 0 0 0,0 0 0 0 0,0 0 0 0 0,0 1 0 0 0,-1-1 0 0 0,0 1-1 0 0,0 0 1 0 0,0 0 0 0 0,1 6 0 0 0,-3-9-44 0 0,0 0 0 0 0,0-1 0 0 0,0 1 0 0 0,0 0 0 0 0,0 0 0 0 0,-1-1 0 0 0,1 1 0 0 0,-1-1 1 0 0,1 1-1 0 0,-1 0 0 0 0,0-1 0 0 0,0 1 0 0 0,1-1 0 0 0,-1 1 0 0 0,0-1 0 0 0,-2 2 0 0 0,-18 18 365 0 0,13-15-305 0 0,0-1 0 0 0,0 0 0 0 0,0-1 0 0 0,0 0 0 0 0,-1 0-1 0 0,-15 4 1 0 0,-58 12 167 0 0,62-16-254 0 0,-21 3-5 0 0,-81 6 0 0 0,100-13-90 0 0,-1 0 0 0 0,1-1 0 0 0,-1-2 0 0 0,1 0 0 0 0,-28-8 0 0 0,46 9-1 0 0,0 1 0 0 0,0 0 0 0 0,0-1 0 0 0,0 0-1 0 0,-4-3 1 0 0,7 5 42 0 0,1 0 0 0 0,-1-1 0 0 0,1 1 0 0 0,-1-1 0 0 0,1 1 0 0 0,-1 0 0 0 0,1-1 0 0 0,-1 1 0 0 0,1-1-1 0 0,0 1 1 0 0,-1-1 0 0 0,1 1 0 0 0,0-1 0 0 0,0 1 0 0 0,-1-1 0 0 0,1 1 0 0 0,0-1 0 0 0,0 0 0 0 0,0 1 0 0 0,0-1-1 0 0,-1 1 1 0 0,1-1 0 0 0,0 1 0 0 0,0-1 0 0 0,0 0 0 0 0,0 1 0 0 0,1-1 0 0 0,-1 1 0 0 0,0-1 0 0 0,0 0 0 0 0,0 1-1 0 0,0-1 1 0 0,1 1 0 0 0,-1-1 0 0 0,0 1 0 0 0,0-1 0 0 0,1 1 0 0 0,-1-1 0 0 0,0 1 0 0 0,1-1 0 0 0,-1 1 0 0 0,1-1-1 0 0,-1 1 1 0 0,0 0 0 0 0,1-1 0 0 0,-1 1 0 0 0,1 0 0 0 0,-1-1 0 0 0,2 1 0 0 0,11-10-1493 0 0,6 0-349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366 114 11055 0 0,'0'0'506'0'0,"2"-14"188"0"0,-2 7-583 0 0,0 6 460 0 0,-4-16 1721 0 0,3-15-470 0 0,1 31-1619 0 0,0-15 298 0 0,0-7-210 0 0,-1 23-282 0 0,0-1 0 0 0,0 1-1 0 0,1 0 1 0 0,-1-1 0 0 0,0 1 0 0 0,0 0 0 0 0,0 0-1 0 0,0 0 1 0 0,1-1 0 0 0,-1 1 0 0 0,0 0 0 0 0,0 0-1 0 0,0 0 1 0 0,0 0 0 0 0,-1 1 0 0 0,2-1 6 0 0,-5 0-26 0 0,1 0 0 0 0,-1 1 0 0 0,1 0 0 0 0,0 0-1 0 0,-1 1 1 0 0,1-1 0 0 0,0 1 0 0 0,0 0 0 0 0,0 0 0 0 0,0 0 0 0 0,-7 5 0 0 0,-3 4-42 0 0,-21 21-1 0 0,22-20 49 0 0,-32 29 123 0 0,-53 53 879 0 0,79-75-517 0 0,2 1 0 0 0,1 1-1 0 0,-16 25 1 0 0,32-44-80 0 0,2-2-200 0 0,4 1-128 0 0,0 0 0 0 0,0-1-1 0 0,0 1 1 0 0,1-1 0 0 0,-1-1-1 0 0,0 1 1 0 0,0-1 0 0 0,0 0 0 0 0,0-1-1 0 0,0 0 1 0 0,0 1 0 0 0,0-2-1 0 0,0 1 1 0 0,6-5 0 0 0,7-3 30 0 0,-2-1 0 0 0,33-26-1 0 0,-33 22-360 0 0,23-27 0 0 0,-9 9-1092 0 0,-30 31 1007 0 0,-2 4-167 0 0,1 0 496 0 0,-1 0 0 0 0,1 0 0 0 0,-1 0 0 0 0,0 0 0 0 0,0 0 0 0 0,1-1 0 0 0,-3 3 0 0 0,-1 5 14 0 0,-7 19 158 0 0,1 1-1 0 0,-7 31 1 0 0,15-50-157 0 0,2-10-10 0 0,1 1 1 0 0,-1 0 0 0 0,0 0-1 0 0,0-1 1 0 0,0 1 0 0 0,0 0 0 0 0,1-1-1 0 0,-1 1 1 0 0,0 0 0 0 0,0-1-1 0 0,1 1 1 0 0,-1 0 0 0 0,1-1 0 0 0,-1 1-1 0 0,0-1 1 0 0,1 1 0 0 0,-1-1-1 0 0,1 1 1 0 0,0-1 0 0 0,-1 1 0 0 0,1-1-1 0 0,-1 1 1 0 0,1-1 0 0 0,0 0-1 0 0,-1 1 1 0 0,2-1 0 0 0,16 6-439 0 0,-2-8-888 0 0,1-2-411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 9215 0 0,'1'2'707'0'0,"4"5"-298"0"0,0 1 0 0 0,6 14 0 0 0,-7-14 765 0 0,1 0-1 0 0,-1 0 1 0 0,7 7-1 0 0,-9-13-935 0 0,0 1 0 0 0,0-1 0 0 0,0 0 0 0 0,0 0-1 0 0,0-1 1 0 0,1 1 0 0 0,-1 0 0 0 0,0-1 0 0 0,1 0-1 0 0,-1 1 1 0 0,1-1 0 0 0,0 0 0 0 0,5 1 0 0 0,-2-1-23 0 0,0 0 1 0 0,0-1-1 0 0,0 0 1 0 0,0 0 0 0 0,0-1-1 0 0,0 0 1 0 0,0 0 0 0 0,0 0-1 0 0,0-1 1 0 0,0 1 0 0 0,-1-1-1 0 0,1-1 1 0 0,6-3-1 0 0,-4 2-217 0 0,-1 0-1 0 0,1-1 1 0 0,-1 0-1 0 0,-1 0 1 0 0,1-1-1 0 0,-1 0 1 0 0,0 0-1 0 0,10-12 1 0 0,-16 18-35 0 0,1-1 0 0 0,-1 0 0 0 0,1 0 0 0 0,0 1 1 0 0,-1-1-1 0 0,0 0 0 0 0,1 0 0 0 0,-1 0 1 0 0,1 0-1 0 0,-1 0 0 0 0,0 1 0 0 0,0-1 0 0 0,1 0 1 0 0,-1 0-1 0 0,0 0 0 0 0,0 0 0 0 0,0 0 1 0 0,0 0-1 0 0,0 0 0 0 0,0 0 0 0 0,0 0 0 0 0,-1 0 1 0 0,1 0-1 0 0,0 1 0 0 0,0-1 0 0 0,-1 0 1 0 0,1 0-1 0 0,-1-1 0 0 0,0 1 0 0 0,0 0 0 0 0,0 1 0 0 0,0-1-1 0 0,0 0 1 0 0,0 1 0 0 0,0-1 0 0 0,0 1 0 0 0,0-1 0 0 0,0 1-1 0 0,0 0 1 0 0,0-1 0 0 0,-1 1 0 0 0,1 0 0 0 0,0 0 0 0 0,0 0-1 0 0,0 0 1 0 0,0 0 0 0 0,-1 0 0 0 0,1 0 0 0 0,0 0 0 0 0,0 1-1 0 0,-2-1 1 0 0,-8 3-87 0 0,1 1-1 0 0,1 0 1 0 0,-1 0 0 0 0,0 1-1 0 0,-10 6 1 0 0,-43 34-80 0 0,16-6 329 0 0,1 3 0 0 0,2 1 1 0 0,-60 78-1 0 0,101-117-109 0 0,-28 39 178 0 0,28-39-176 0 0,1-1 0 0 0,0 2 0 0 0,0-1 0 0 0,0 0 0 0 0,0 0 0 0 0,1 1 0 0 0,0-1 0 0 0,-2 9 0 0 0,3-12-15 0 0,0 0 1 0 0,0 1-1 0 0,0-1 1 0 0,0 0-1 0 0,1 0 1 0 0,-1 0-1 0 0,0 1 0 0 0,0-1 1 0 0,1 0-1 0 0,-1 0 1 0 0,1 0-1 0 0,-1 0 1 0 0,1 0-1 0 0,0 0 1 0 0,-1 0-1 0 0,1 0 1 0 0,0 0-1 0 0,0 0 0 0 0,-1 0 1 0 0,1 0-1 0 0,0 0 1 0 0,0-1-1 0 0,0 1 1 0 0,0 0-1 0 0,0-1 1 0 0,0 1-1 0 0,0-1 1 0 0,0 1-1 0 0,1-1 0 0 0,-1 1 1 0 0,0-1-1 0 0,0 0 1 0 0,0 0-1 0 0,1 1 1 0 0,-1-1-1 0 0,2 0 1 0 0,4 0 16 0 0,0 1 0 0 0,1-2 1 0 0,-1 1-1 0 0,12-3 0 0 0,92-24-1995 0 0,-92 22 830 0 0,17-6-5175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10247 0 0,'0'0'927'0'0,"1"2"-603"0"0,0 1-32 0 0,0 1-1 0 0,0 0 1 0 0,0-1 0 0 0,0 1 0 0 0,-1 0-1 0 0,0 0 1 0 0,0 0 0 0 0,0-1 0 0 0,0 1-1 0 0,0 0 1 0 0,-1 0 0 0 0,0-1-1 0 0,0 1 1 0 0,0 0 0 0 0,0-1 0 0 0,0 1-1 0 0,-3 4 1 0 0,-3 6 527 0 0,0 0-1 0 0,-18 25 1 0 0,-4 0 2119 0 0,28-47-2746 0 0,1 2-101 0 0,0 5 178 0 0,0 3-216 0 0,1 4-31 0 0,-1-2 31 0 0,0 2-14 0 0,0-4-98 0 0,-7 5-4041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8839 0 0,'0'0'960'0'0,"0"10"-2176"0"0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56 313 10135 0 0,'0'0'8912'0'0,"-15"7"-8568"0"0,14-6-336 0 0,0 0 3 0 0,1-1 0 0 0,-1 1 0 0 0,0-1-1 0 0,1 1 1 0 0,-1-1 0 0 0,0 1 0 0 0,1-1 0 0 0,-1 0-1 0 0,0 0 1 0 0,1 1 0 0 0,-1-1 0 0 0,0 0 0 0 0,0 0-1 0 0,1 0 1 0 0,-1 0 0 0 0,0 0 0 0 0,0 0-1 0 0,1 0 1 0 0,-1 0 0 0 0,0 0 0 0 0,0 0 0 0 0,1 0-1 0 0,-1 0 1 0 0,0 0 0 0 0,0-1 0 0 0,1 1 0 0 0,-1 0-1 0 0,0-1 1 0 0,1 1 0 0 0,-2-1 0 0 0,1 0-5 0 0,-1 0 1 0 0,1 1-1 0 0,0-1 1 0 0,0 0-1 0 0,0 0 1 0 0,0 0-1 0 0,0 0 0 0 0,1 0 1 0 0,-1 0-1 0 0,0 0 1 0 0,0 0-1 0 0,1 0 1 0 0,-1-1-1 0 0,0 1 1 0 0,1 0-1 0 0,-1 0 0 0 0,1-1 1 0 0,0 1-1 0 0,-1 0 1 0 0,1-1-1 0 0,0 1 1 0 0,0 0-1 0 0,0-1 1 0 0,0 1-1 0 0,0 0 0 0 0,0-1 1 0 0,0-1-1 0 0,2-5 7 0 0,-1-1 0 0 0,1 0 0 0 0,3-9 0 0 0,-1 6 18 0 0,1-6-31 0 0,1 1 1 0 0,0-1-1 0 0,2 1 0 0 0,0 0 1 0 0,20-31-1 0 0,-22 40-13 0 0,0-1 1 0 0,1 1-1 0 0,0 1 0 0 0,0-1 0 0 0,1 1 0 0 0,-1 0 0 0 0,2 1 0 0 0,-1 0 0 0 0,1 0 0 0 0,0 1 0 0 0,0 0 0 0 0,12-5 0 0 0,-18 9 15 0 0,1 0 0 0 0,-1 0 1 0 0,1 0-1 0 0,-1 1 0 0 0,1-1 0 0 0,0 1 0 0 0,-1 0 0 0 0,1 0 0 0 0,-1 0 0 0 0,1 0 0 0 0,0 1 1 0 0,-1-1-1 0 0,1 1 0 0 0,-1 0 0 0 0,1 0 0 0 0,-1 0 0 0 0,6 3 0 0 0,-5-1 25 0 0,-1-1 0 0 0,1 1 0 0 0,-1 0-1 0 0,1 0 1 0 0,-1 0 0 0 0,0 0 0 0 0,0 0 0 0 0,-1 1-1 0 0,1-1 1 0 0,-1 1 0 0 0,1 0 0 0 0,-1 0 0 0 0,0 0-1 0 0,1 4 1 0 0,1 1 95 0 0,-1 0-1 0 0,0 1 0 0 0,0-1 1 0 0,-1 1-1 0 0,0-1 0 0 0,0 1 1 0 0,-1 0-1 0 0,-1-1 0 0 0,0 1 1 0 0,0 0-1 0 0,-1 0 0 0 0,0 0 1 0 0,-4 15-1 0 0,3-19-195 0 0,0 1 1 0 0,-1 0 0 0 0,0-1-1 0 0,0 1 1 0 0,-1-1-1 0 0,0 0 1 0 0,0 0 0 0 0,0 0-1 0 0,-1-1 1 0 0,0 0 0 0 0,0 1-1 0 0,-7 4 1 0 0,-8 6-615 0 0,-1-1 0 0 0,-23 12 0 0 0,33-21 255 0 0,8-4 111 0 0,0 0 1 0 0,-1 0-1 0 0,1 0 0 0 0,0-1 0 0 0,-1 0 1 0 0,1 0-1 0 0,-1 0 0 0 0,0 0 1 0 0,1 0-1 0 0,-1 0 0 0 0,0-1 0 0 0,1 0 1 0 0,-1 0-1 0 0,0 0 0 0 0,-5-1 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17047 0 0,'0'0'1298'0'0,"0"3"-884"0"0,0 3-392 0 0,-1-1 1 0 0,0 0-1 0 0,0 1 0 0 0,0-1 1 0 0,-1 0-1 0 0,0 0 0 0 0,-3 8 0 0 0,-23 38 28 0 0,15-29 26 0 0,-111 223 130 0 0,97-182-109 0 0,3 0 0 0 0,-17 70-1 0 0,36-107-204 0 0,-4 44-1 0 0,2-8-1823 0 0,6-52 433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23 12439 0 0,'0'0'958'0'0,"0"-2"-625"0"0,0-18 5380 0 0,-9 21-5013 0 0,6 0-668 0 0,-1 1-1 0 0,1-1 1 0 0,0 1-1 0 0,0 0 0 0 0,0 0 1 0 0,0 0-1 0 0,0 0 1 0 0,0 1-1 0 0,0-1 1 0 0,-3 5-1 0 0,-1 2-32 0 0,-14 19 0 0 0,5 0 209 0 0,1 1 0 0 0,-14 36 1 0 0,-17 65 385 0 0,33-92-437 0 0,-81 223 167 0 0,-23-9-312 0 0,58-150-1069 0 0,52-94-1235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 17623 0 0,'0'0'804'0'0,"-2"-1"-13"0"0,-2-2-430 0 0,3 2 566 0 0,3 2-402 0 0,10 3-315 0 0,0 0 1 0 0,0 0-1 0 0,1-1 0 0 0,-1-1 0 0 0,1 0 0 0 0,0-1 1 0 0,13 0-1 0 0,93-9 501 0 0,-66 2-451 0 0,51-6-342 0 0,188-45-1 0 0,-244 41-2015 0 0,-26 7 84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14279 0 0,'0'0'1103'0'0,"-1"2"-720"0"0,-84 164 3044 0 0,49-94-2829 0 0,-224 450 1423 0 0,231-459-1988 0 0,-15 30 37 0 0,36-78-61 0 0,-1 0 0 0 0,-1 0 1 0 0,-19 22-1 0 0,14-24-22 0 0,14-12 14 0 0,1-2 3 0 0,0 1 0 0 0,0-1 0 0 0,0 1 0 0 0,0-1 0 0 0,0 0 0 0 0,0 1 0 0 0,0-1 0 0 0,0 1 0 0 0,0-1 0 0 0,0 0 0 0 0,0 1 0 0 0,1-1 0 0 0,-1 1 0 0 0,0-1 0 0 0,0 0 0 0 0,1 1 0 0 0,-1-1 0 0 0,0 1 0 0 0,1-1 0 0 0,0 0 0 0 0,7-11-84 0 0,14-12-173 0 0,0 2 0 0 0,2 1-1 0 0,0 0 1 0 0,2 2 0 0 0,38-23-1 0 0,-50 35 161 0 0,-3 5 74 0 0,-9 2 36 0 0,-1 0 0 0 0,0 0 0 0 0,0 1-1 0 0,1-1 1 0 0,-1 1 0 0 0,0-1 0 0 0,0 1 0 0 0,0-1-1 0 0,0 1 1 0 0,1 0 0 0 0,-1 0 0 0 0,0-1 0 0 0,0 1 0 0 0,-1 0-1 0 0,1 0 1 0 0,0 0 0 0 0,0 0 0 0 0,0 0 0 0 0,0 0-1 0 0,-1 0 1 0 0,1 0 0 0 0,-1 1 0 0 0,1-1 0 0 0,-1 0-1 0 0,1 0 1 0 0,-1 0 0 0 0,0 1 0 0 0,1-1 0 0 0,-1 2 0 0 0,2 4 130 0 0,-1 0 0 0 0,0 1 0 0 0,0 11 0 0 0,-1-1-46 0 0,-1 0-1 0 0,0 0 1 0 0,-1 0-1 0 0,-1-1 1 0 0,-5 21-1 0 0,4-10-259 0 0,3-11-927 0 0,1-16-51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2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73 15775 0 0,'6'-4'1432'0'0,"-3"3"-1300"0"0,11-4 16 0 0,-4 3 498 0 0,0 1-1 0 0,17-1 1 0 0,11 0 960 0 0,55-16 356 0 0,-79 14-1863 0 0,0 0 1 0 0,0-1 0 0 0,-1-1-1 0 0,18-9 1 0 0,-29 14-204 0 0,-16 0-1822 0 0,11 0 1831 0 0,1 1 0 0 0,-1 0 0 0 0,0 0 0 0 0,1 0 0 0 0,-1 0 0 0 0,-4 1 0 0 0,-5 2-67 0 0,1 1 1 0 0,0 0-1 0 0,0 1 0 0 0,0 0 1 0 0,1 1-1 0 0,-19 14 0 0 0,-54 49 524 0 0,57-45 4 0 0,0 1 0 0 0,2 1 0 0 0,0 1 0 0 0,-20 31 0 0 0,43-56-337 0 0,0-1 0 0 0,0 1 0 0 0,0-1 0 0 0,0 1 0 0 0,0 0-1 0 0,1-1 1 0 0,-1 1 0 0 0,1 0 0 0 0,-1 0 0 0 0,1-1 0 0 0,-1 1 0 0 0,1 0 0 0 0,0 0-1 0 0,0 0 1 0 0,0 0 0 0 0,0-1 0 0 0,0 1 0 0 0,0 0 0 0 0,0 0 0 0 0,1 0 0 0 0,0 2-1 0 0,0-3 1 0 0,0 1-1 0 0,0-1 0 0 0,0 0 1 0 0,1 1-1 0 0,-1-1 0 0 0,0 0 0 0 0,1 0 1 0 0,-1 1-1 0 0,1-1 0 0 0,-1 0 0 0 0,1-1 1 0 0,0 1-1 0 0,-1 0 0 0 0,1 0 1 0 0,0-1-1 0 0,0 1 0 0 0,-1-1 0 0 0,1 1 1 0 0,0-1-1 0 0,0 0 0 0 0,2 0 0 0 0,27 1 188 0 0,-1-1-1 0 0,1-2 0 0 0,51-9 0 0 0,-81 11-214 0 0,118-21-287 0 0,-41 1-2937 0 0,-49 12-4251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4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36 7367 0 0,'37'-36'6658'0'0,"-49"48"-5108"0"0,-12 19 0 0 0,-25 42-1280 0 0,37-53 176 0 0,-15 25 135 0 0,2 1 0 0 0,-32 86 0 0 0,-21 108 101 0 0,-6 14-533 0 0,59-195-140 0 0,-42 78-1 0 0,49-107-67 0 0,-1 0-1 0 0,-2-1 1 0 0,0-1 0 0 0,-29 27-1 0 0,40-44 5 0 0,-1-1 0 0 0,0 0 0 0 0,-1-1 0 0 0,0 0 0 0 0,-1-1 0 0 0,1-1 0 0 0,-19 9 0 0 0,20-14 66 0 0,11-2-5 0 0,-1 0-1 0 0,1 0 1 0 0,-1 0 0 0 0,0-1-1 0 0,1 1 1 0 0,-1 0 0 0 0,1 0-1 0 0,-1 0 1 0 0,1 0 0 0 0,-1 0 0 0 0,1-1-1 0 0,-1 1 1 0 0,1 0 0 0 0,-1-1-1 0 0,1 1 1 0 0,-1 0 0 0 0,1-1-1 0 0,-1 1 1 0 0,1 0 0 0 0,-1-1 0 0 0,1-3 45 0 0,0 3-32 0 0,0-1 0 0 0,-1 0 0 0 0,1 0 0 0 0,1 0 0 0 0,-1 0 1 0 0,0 0-1 0 0,0 0 0 0 0,1 0 0 0 0,-1 0 0 0 0,1 0 1 0 0,0 0-1 0 0,-1 1 0 0 0,1-1 0 0 0,2-3 0 0 0,18-25 81 0 0,-16 23-94 0 0,39-46 31 0 0,76-71 0 0 0,-27 30-38 0 0,-62 60 1 0 0,1 2 0 0 0,2 1 0 0 0,52-36 0 0 0,-79 62 0 0 0,0 0 0 0 0,1 1-1 0 0,0 0 1 0 0,0 1 0 0 0,17-5-1 0 0,-24 7 2 0 0,1 1 0 0 0,0-1-1 0 0,-1 1 1 0 0,1 0-1 0 0,0-1 1 0 0,0 1 0 0 0,-1 0-1 0 0,1 0 1 0 0,0 0 0 0 0,0 1-1 0 0,-1-1 1 0 0,1 0-1 0 0,0 1 1 0 0,0-1 0 0 0,-1 1-1 0 0,1-1 1 0 0,-1 1 0 0 0,1 0-1 0 0,0-1 1 0 0,-1 1-1 0 0,1 0 1 0 0,-1 0 0 0 0,0 0-1 0 0,1 1 1 0 0,-1-1 0 0 0,0 0-1 0 0,0 0 1 0 0,1 1 0 0 0,-1-1-1 0 0,0 1 1 0 0,-1-1-1 0 0,1 1 1 0 0,0-1 0 0 0,0 1-1 0 0,-1-1 1 0 0,2 3 0 0 0,0 4 64 0 0,-1 1 1 0 0,1-1 0 0 0,-2 0-1 0 0,1 1 1 0 0,-1-1 0 0 0,0 1 0 0 0,-1-1-1 0 0,-2 16 1 0 0,-22 68 626 0 0,20-76-618 0 0,-28 68 83 0 0,-2 9-13 0 0,30-80-142 0 0,4-11-151 0 0,0 1 0 0 0,1 0 1 0 0,-1-1-1 0 0,0 1 0 0 0,1 0 0 0 0,-1 4 0 0 0,1-6-471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49 8287 0 0,'11'-30'756'0'0,"-11"29"-751"0"0,0 1-1 0 0,0-1 0 0 0,1 1 1 0 0,-1-1-1 0 0,0 1 0 0 0,0 0 0 0 0,0-1 1 0 0,0 1-1 0 0,0-1 0 0 0,0 1 1 0 0,0-1-1 0 0,0 1 0 0 0,0-1 1 0 0,0 1-1 0 0,0-1 0 0 0,0 1 0 0 0,0-1 1 0 0,-1 1-1 0 0,1-1 0 0 0,0 1 1 0 0,0-1-1 0 0,0 1 0 0 0,-1 0 1 0 0,1-1-1 0 0,0 1 0 0 0,-1-1 0 0 0,1 1 1 0 0,0 0-1 0 0,-1-1 0 0 0,1 1 1 0 0,0 0-1 0 0,-1-1 0 0 0,1 1 1 0 0,0 0-1 0 0,-1 0 0 0 0,1 0 0 0 0,-1-1 1 0 0,1 1-1 0 0,-1 0 0 0 0,0 0 1 0 0,0-1 126 0 0,-1 1 1 0 0,0-1-1 0 0,1 1 1 0 0,-1 0 0 0 0,0 0-1 0 0,0 0 1 0 0,1 0-1 0 0,-1 0 1 0 0,-1 0-1 0 0,-16 4 1689 0 0,1 1 0 0 0,-21 9 0 0 0,13-3-1381 0 0,1 1 1 0 0,1 2-1 0 0,0 0 1 0 0,-35 30 0 0 0,17-12-167 0 0,19-16-113 0 0,0 2-1 0 0,2 1 0 0 0,-39 42 0 0 0,56-57-118 0 0,1 1 0 0 0,0 0 1 0 0,0 0-1 0 0,0 0 0 0 0,1 0 0 0 0,-4 10 0 0 0,6-14-29 0 0,0 0-1 0 0,0 0 1 0 0,0-1-1 0 0,0 1 0 0 0,0 0 1 0 0,1 0-1 0 0,-1 0 1 0 0,0-1-1 0 0,0 1 1 0 0,0 0-1 0 0,1 0 0 0 0,-1 0 1 0 0,0-1-1 0 0,1 1 1 0 0,-1 0-1 0 0,1-1 1 0 0,-1 1-1 0 0,1 0 0 0 0,-1-1 1 0 0,1 1-1 0 0,-1-1 1 0 0,1 1-1 0 0,0-1 1 0 0,-1 1-1 0 0,1-1 1 0 0,1 1-1 0 0,17 9 224 0 0,-11-8-162 0 0,1 0 0 0 0,-1-1 0 0 0,1 0 0 0 0,-1 0 0 0 0,0 0 0 0 0,1-1 0 0 0,-1-1 0 0 0,1 1 0 0 0,11-4 0 0 0,-4 1-9 0 0,0-1-1 0 0,0-1 1 0 0,29-13-1 0 0,-9-1-81 0 0,-33 17-4 0 0,0 0 0 0 0,0 0 0 0 0,0 0 0 0 0,0-1 0 0 0,0 1 0 0 0,-1-1 0 0 0,1 0 0 0 0,2-4 0 0 0,-4 6-58 0 0,-1 0 0 0 0,0 0 80 0 0,0 1-1 0 0,1 0 1 0 0,-1 0-1 0 0,0-1 1 0 0,0 1 0 0 0,0 0-1 0 0,0 0 1 0 0,0-1-1 0 0,0 1 1 0 0,0 0-1 0 0,0 0 1 0 0,0-1 0 0 0,0 1-1 0 0,0 0 1 0 0,0 0-1 0 0,0-1 1 0 0,0 1-1 0 0,0 0 1 0 0,0 0 0 0 0,0-1-1 0 0,0 1 1 0 0,-1 0-1 0 0,1 0 1 0 0,0-1-1 0 0,0 1 1 0 0,0 0 0 0 0,0 0-1 0 0,-1-1 1 0 0,-8 2-59 0 0,5 0 13 0 0,3-1-145 0 0,18 10-5773 0 0,-7-8-172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15 6911 0 0,'2'-1'315'0'0,"8"-12"8085"0"0,-32 29-4925 0 0,1 0-2356 0 0,1 2 1 0 0,-33 33-1 0 0,-29 53-691 0 0,82-104-435 0 0,-1 1 1 0 0,1 0-1 0 0,-1-1 0 0 0,1 1 0 0 0,-1 0 1 0 0,1 0-1 0 0,-1-1 0 0 0,1 1 1 0 0,-1 0-1 0 0,1 0 0 0 0,0 0 0 0 0,0 0 1 0 0,0 0-1 0 0,-1-1 0 0 0,1 1 0 0 0,0 0 1 0 0,0 0-1 0 0,0 0 0 0 0,0 0 1 0 0,0 0-1 0 0,0 0 0 0 0,1 0 0 0 0,-1 1 1 0 0,1-1-23 0 0,0 0 1 0 0,0 1 0 0 0,0-1 0 0 0,0 0 0 0 0,0 0 0 0 0,1 0 0 0 0,-1 0 0 0 0,0 0 0 0 0,0 0 0 0 0,1 0 0 0 0,-1-1 0 0 0,3 2-1 0 0,3 1-127 0 0,0-1 0 0 0,1 1-1 0 0,-1-2 1 0 0,1 1-1 0 0,11 0 1 0 0,21 6-193 0 0,-32-6 337 0 0,-1 1 0 0 0,1 1 0 0 0,-1-1 0 0 0,0 1 0 0 0,0 0 0 0 0,0 1 0 0 0,0 0 0 0 0,-1 0 0 0 0,0 0 0 0 0,0 1 0 0 0,0 0 0 0 0,-1 0 0 0 0,1 1 0 0 0,-2-1 1 0 0,1 1-1 0 0,-1 0 0 0 0,0 0 0 0 0,0 0 0 0 0,-1 1 0 0 0,3 8 0 0 0,-4-9 109 0 0,0 0 0 0 0,0 0-1 0 0,-1 1 1 0 0,0-1 0 0 0,-1 0 0 0 0,1 1 0 0 0,-1-1-1 0 0,-1 0 1 0 0,1 1 0 0 0,-1-1 0 0 0,0 0 0 0 0,-1 0-1 0 0,0 0 1 0 0,0 0 0 0 0,-1 0 0 0 0,0 0 0 0 0,0 0-1 0 0,0-1 1 0 0,-1 1 0 0 0,0-1 0 0 0,0 0 0 0 0,-9 9-1 0 0,5-7 9 0 0,-1 0 0 0 0,0-1 0 0 0,0-1-1 0 0,-1 1 1 0 0,0-1 0 0 0,0-1 0 0 0,0 0-1 0 0,-1 0 1 0 0,1-1 0 0 0,-1-1-1 0 0,0 1 1 0 0,0-2 0 0 0,-1 0 0 0 0,-16 2-1 0 0,-10-2-400 0 0,-1-2 0 0 0,-75-8 0 0 0,92 5-1094 0 0,1-2-4245 0 0,4-1-1560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4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8287 0 0,'0'0'3448'0'0,"0"2"-2030"0"0,1 16-86 0 0,0 0 0 0 0,-3 27 1 0 0,0 1 150 0 0,2-21-744 0 0,3 69 1322 0 0,-2-83-1893 0 0,1 1 0 0 0,0-1-1 0 0,1 0 1 0 0,0 0 0 0 0,1-1-1 0 0,5 13 1 0 0,-8-21-35 0 0,-1-2-117 0 0,0 0-1 0 0,0 1 0 0 0,0-1 0 0 0,0 0 0 0 0,0 0 0 0 0,0 0 0 0 0,0 1 1 0 0,0-1-1 0 0,0 0 0 0 0,0 0 0 0 0,0 1 0 0 0,0-1 0 0 0,0 0 1 0 0,0 0-1 0 0,0 0 0 0 0,0 1 0 0 0,0-1 0 0 0,1 0 0 0 0,-1 0 0 0 0,0 0 1 0 0,0 0-1 0 0,0 1 0 0 0,0-1 0 0 0,0 0 0 0 0,0 0 0 0 0,1 0 0 0 0,-1 0 1 0 0,0 1-1 0 0,0-1 0 0 0,0 0 0 0 0,0 0 0 0 0,1 0 0 0 0,-1 0 0 0 0,0 0 1 0 0,0 0-1 0 0,0 0 0 0 0,1 0 0 0 0,-1 0 0 0 0,0 0 0 0 0,0 0 0 0 0,0 0 1 0 0,1 1-1 0 0,-1-1 0 0 0,0 0 0 0 0,0-1 0 0 0,0 1 0 0 0,1 0 0 0 0,-1 0 1 0 0,0 0-1 0 0,0 0 0 0 0,1 0 0 0 0,-1 0 0 0 0,0 0 0 0 0,0 0 0 0 0,0 0 1 0 0,0 0-1 0 0,1 0 0 0 0,-1-1 0 0 0,0 1 0 0 0,0 0 0 0 0,0 0 0 0 0,0 0 1 0 0,1 0-1 0 0,-1 0 0 0 0,0-1 0 0 0,0 1 0 0 0,0 0 0 0 0,11-13 457 0 0,15-41-364 0 0,-19 39-159 0 0,0 0-1 0 0,1 0 1 0 0,14-20-1 0 0,-6 16-701 0 0,35-34-1 0 0,0 10-3097 0 0,-26 24-3104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60 14799 0 0,'1'1'679'0'0,"10"19"404"0"0,1 0 0 0 0,28 35 0 0 0,-39-53-968 0 0,1-1-1 0 0,0 1 1 0 0,-1-1-1 0 0,1 1 1 0 0,0-1-1 0 0,0 1 1 0 0,0-1-1 0 0,0 0 1 0 0,0 0-1 0 0,0 0 0 0 0,0 0 1 0 0,0 0-1 0 0,0-1 1 0 0,1 1-1 0 0,-1-1 1 0 0,0 1-1 0 0,0-1 1 0 0,1 0-1 0 0,-1 0 1 0 0,0 0-1 0 0,1 0 1 0 0,-1 0-1 0 0,0-1 1 0 0,0 1-1 0 0,1 0 1 0 0,-1-1-1 0 0,4-1 1 0 0,4-2 101 0 0,-1-1 0 0 0,1 0 0 0 0,-1 0 0 0 0,13-11 0 0 0,-17 13-169 0 0,1-1-13 0 0,-1 0 0 0 0,0-1-1 0 0,-1 1 1 0 0,1-1 0 0 0,-1 0-1 0 0,0 0 1 0 0,0-1 0 0 0,0 1-1 0 0,3-8 1 0 0,-1 1-171 0 0,-1-1-1 0 0,-1 0 1 0 0,5-17-1 0 0,-9 30 125 0 0,0-1 1 0 0,0 1-1 0 0,0 0 0 0 0,0-1 0 0 0,0 1 0 0 0,0 0 0 0 0,0 0 1 0 0,-1-1-1 0 0,1 1 0 0 0,0 0 0 0 0,0-1 0 0 0,0 1 1 0 0,0 0-1 0 0,0-1 0 0 0,0 1 0 0 0,-1 0 0 0 0,1 0 1 0 0,0-1-1 0 0,0 1 0 0 0,0 0 0 0 0,-1 0 0 0 0,1-1 1 0 0,0 1-1 0 0,0 0 0 0 0,-1 0 0 0 0,1 0 0 0 0,0 0 0 0 0,-1-1 1 0 0,1 1-1 0 0,0 0 0 0 0,0 0 0 0 0,-1 0 0 0 0,1 0 1 0 0,0 0-1 0 0,-1 0 0 0 0,1 0 0 0 0,0 0 0 0 0,-1 0 1 0 0,1 0-1 0 0,0 0 0 0 0,-1 0 0 0 0,1 0 0 0 0,-15 1-284 0 0,10 1 260 0 0,0 1-1 0 0,-1 0 0 0 0,2 0 1 0 0,-1 0-1 0 0,0 0 1 0 0,0 1-1 0 0,1 0 0 0 0,-6 5 1 0 0,-30 41 68 0 0,26-32 6 0 0,-21 30 220 0 0,1 3 1 0 0,3 1-1 0 0,-47 109 1 0 0,76-156-211 0 0,0-1 1 0 0,0 1-1 0 0,1-1 0 0 0,-1 1 1 0 0,1 0-1 0 0,1-1 0 0 0,-1 1 1 0 0,1 0-1 0 0,-1-1 0 0 0,1 1 1 0 0,1 5-1 0 0,-1-9-17 0 0,1 0 0 0 0,-1 0 0 0 0,1 0 0 0 0,0 0 0 0 0,-1 0 0 0 0,1 0 0 0 0,0 0-1 0 0,0 0 1 0 0,-1 0 0 0 0,1 0 0 0 0,0 0 0 0 0,0 0 0 0 0,0 0 0 0 0,0-1 0 0 0,0 1 0 0 0,2 1 0 0 0,18 7 215 0 0,-20-9-223 0 0,6 2 10 0 0,1 0 0 0 0,0-1 0 0 0,-1 0 0 0 0,1 0 0 0 0,0-1 0 0 0,11 0 0 0 0,-6 0-191 0 0,-11 0 5 0 0,2 2-308 0 0,-1-1-2122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45 9671 0 0,'9'-5'357'0'0,"-1"0"-127"0"0,0-1 1 0 0,10-9-1 0 0,0 2 8348 0 0,-29 20-7538 0 0,-62 41-336 0 0,-12 6-690 0 0,61-42-165 0 0,-1-1 0 0 0,-1-2 0 0 0,1-1 0 0 0,-45 9 0 0 0,17-4-118 0 0,52-13 180 0 0,8 8-468 0 0,-1-3 537 0 0,1 0 0 0 0,0-1 0 0 0,0 0 0 0 0,0 0 1 0 0,1-1-1 0 0,-1 0 0 0 0,1 0 0 0 0,8 1 1 0 0,9 5-5 0 0,23 6 40 0 0,1-3 0 0 0,99 14 0 0 0,-137-25-9 0 0,-10-1 11 0 0,-1 0 1 0 0,1 0-1 0 0,-1 0 0 0 0,0 0 1 0 0,1 1-1 0 0,-1-1 1 0 0,0 0-1 0 0,1 0 0 0 0,-1 0 1 0 0,1 0-1 0 0,-1 0 1 0 0,0 0-1 0 0,1 1 0 0 0,-1-1 1 0 0,0 0-1 0 0,0 0 1 0 0,1 0-1 0 0,-1 1 0 0 0,0-1 1 0 0,1 0-1 0 0,-1 0 1 0 0,0 1-1 0 0,0-1 0 0 0,0 0 1 0 0,1 1-1 0 0,-1-1 1 0 0,0 0-1 0 0,0 1 0 0 0,0-1 1 0 0,0 0-1 0 0,0 1 1 0 0,1-1-1 0 0,-1 1 0 0 0,0-1 1 0 0,0 0-1 0 0,0 1 1 0 0,-1 1 3 0 0,1-1 1 0 0,0 1 0 0 0,-1-1-1 0 0,1 0 1 0 0,-1 1 0 0 0,1-1-1 0 0,-1 0 1 0 0,0 1 0 0 0,-2 1 0 0 0,-1 3 18 0 0,0-1 0 0 0,-1 0 1 0 0,-9 8-1 0 0,-1-3 50 0 0,0 0 1 0 0,-1-1-1 0 0,0-1 0 0 0,-23 9 1 0 0,-71 19 221 0 0,95-32-283 0 0,-19 7 24 0 0,-49 13 67 0 0,74-23-117 0 0,0 1 0 0 0,0-1 0 0 0,0-1 0 0 0,-1 1 1 0 0,1-1-1 0 0,0-1 0 0 0,-10-1 0 0 0,18 1-33 0 0,0 1-1 0 0,0 0 1 0 0,-1 0-1 0 0,1 0 1 0 0,0-1-1 0 0,0 1 1 0 0,0-1-1 0 0,-1 1 1 0 0,1-1-1 0 0,0 1 0 0 0,0-1 1 0 0,0 0-1 0 0,0 1 1 0 0,0-1-1 0 0,0 0 1 0 0,0 0-1 0 0,0 0 1 0 0,1 0-1 0 0,-1 0 1 0 0,0 0-1 0 0,0 0 1 0 0,1 0-1 0 0,-1 0 1 0 0,0 0-1 0 0,1 0 1 0 0,-1 0-1 0 0,1-1 1 0 0,0 1-1 0 0,-1 0 1 0 0,1 0-1 0 0,0 0 1 0 0,0-1-1 0 0,0 1 1 0 0,0 0-1 0 0,0 0 0 0 0,0-1 1 0 0,0 1-1 0 0,0 0 1 0 0,1-3-1 0 0,1-2-700 0 0,0 1 1 0 0,0-1-1 0 0,0 0 0 0 0,1 0 0 0 0,0 1 0 0 0,4-7 0 0 0,-5 9-1084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10591 0 0,'0'0'1303'0'0,"-2"1"-243"0"0,-2 0-714 0 0,-1 0 0 0 0,1 1 0 0 0,-1 0 0 0 0,1 0 1 0 0,0 0-1 0 0,0 0 0 0 0,0 1 0 0 0,0-1 0 0 0,0 1 0 0 0,1 0 0 0 0,-1 1 0 0 0,1-1 0 0 0,0 0 1 0 0,-3 5-1 0 0,-7 8-211 0 0,-19 35 0 0 0,27-43 111 0 0,-65 140 493 0 0,33-66-517 0 0,-31 54-102 0 0,-7-3 0 0 0,-102 138 0 0 0,72-140-2249 0 0,77-97 1485 0 0,16-20-631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79 9215 0 0,'0'0'707'0'0,"1"1"-218"0"0,11 12 2019 0 0,-8-9-1971 0 0,-1 0-1 0 0,1 0 1 0 0,0 0-1 0 0,0 0 1 0 0,0-1-1 0 0,0 1 1 0 0,1-1 0 0 0,0 0-1 0 0,-1-1 1 0 0,1 1-1 0 0,6 1 1 0 0,-4-2-338 0 0,1 0 1 0 0,-1-1-1 0 0,1 0 1 0 0,0-1-1 0 0,-1 0 0 0 0,1 0 1 0 0,0 0-1 0 0,-1-1 1 0 0,1 0-1 0 0,14-4 1 0 0,-16 2-69 0 0,0 1 1 0 0,0-1 0 0 0,-1 0 0 0 0,1 0 0 0 0,0 0 0 0 0,-1-1 0 0 0,0 0 0 0 0,0 0 0 0 0,0 0 0 0 0,-1-1 0 0 0,1 0 0 0 0,-1 1 0 0 0,6-10 0 0 0,-8 11-155 0 0,2-3-198 0 0,0-1-1 0 0,0 1 0 0 0,4-11 1 0 0,-7 15 169 0 0,-1 1 0 0 0,1-1 0 0 0,-1 1 0 0 0,1-1 0 0 0,-1 1-1 0 0,0-1 1 0 0,0 1 0 0 0,0-1 0 0 0,0 1 0 0 0,0-3 0 0 0,0 3 37 0 0,-1 0-1 0 0,1 1 0 0 0,0-1 1 0 0,0 0-1 0 0,-1 1 0 0 0,1-1 1 0 0,0 0-1 0 0,-1 1 0 0 0,1-1 1 0 0,-1 1-1 0 0,1-1 1 0 0,-1 1-1 0 0,1-1 0 0 0,-1 1 1 0 0,1-1-1 0 0,-1 1 0 0 0,0-1 1 0 0,1 1-1 0 0,-1 0 0 0 0,1-1 1 0 0,-1 1-1 0 0,0 0 1 0 0,0-1-1 0 0,-2 1-88 0 0,0-1 1 0 0,1 1-1 0 0,-1 0 1 0 0,0 0-1 0 0,1 0 1 0 0,-1 0-1 0 0,0 0 1 0 0,1 0-1 0 0,-1 1 0 0 0,0-1 1 0 0,1 1-1 0 0,-1 0 1 0 0,-2 1-1 0 0,-32 17-701 0 0,8-2 873 0 0,1 3 0 0 0,1 0-1 0 0,0 2 1 0 0,2 0 0 0 0,0 2-1 0 0,2 1 1 0 0,1 1 0 0 0,-23 34 0 0 0,42-56 3 0 0,1 0 0 0 0,-1 1 0 0 0,1-1 1 0 0,0 0-1 0 0,1 1 0 0 0,-1-1 0 0 0,1 1 0 0 0,0 0 1 0 0,0 0-1 0 0,0-1 0 0 0,1 1 0 0 0,-1 0 1 0 0,2 5-1 0 0,-1-7-41 0 0,0-1 0 0 0,1 1 0 0 0,0-1 0 0 0,-1 0 0 0 0,1 1-1 0 0,0-1 1 0 0,0 0 0 0 0,1 0 0 0 0,-1 0 0 0 0,0 0 0 0 0,1 0 0 0 0,-1 0 0 0 0,1 0 0 0 0,-1 0 0 0 0,1 0 0 0 0,0-1 0 0 0,0 1 0 0 0,0-1-1 0 0,0 1 1 0 0,0-1 0 0 0,0 0 0 0 0,0 1 0 0 0,1-1 0 0 0,-1-1 0 0 0,0 1 0 0 0,5 1 0 0 0,5 1 23 0 0,1-1-1 0 0,-1 0 1 0 0,0-1 0 0 0,1 0 0 0 0,17-2-1 0 0,0-2-1373 0 0,32-7-1 0 0,-29 4-5702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95 9671 0 0,'1'1'2600'0'0,"3"1"-1875"0"0,0 0 0 0 0,0 0-1 0 0,0 0 1 0 0,0-1 0 0 0,1 0 0 0 0,-1 1-1 0 0,0-2 1 0 0,5 2 0 0 0,-3-2-285 0 0,1 0 1 0 0,-1 0-1 0 0,0 0 0 0 0,0-1 1 0 0,7-1-1 0 0,5-3-390 0 0,1-1-1 0 0,30-14 0 0 0,-23 9 220 0 0,-21 9-401 0 0,-1-1 1 0 0,0 1-1 0 0,0-1 1 0 0,0 0 0 0 0,0 0-1 0 0,0 0 1 0 0,-1 0-1 0 0,1-1 1 0 0,-1 1 0 0 0,4-7-1 0 0,-7 10 83 0 0,1-1 0 0 0,-1 1 0 0 0,0-1 0 0 0,0 1 0 0 0,1-1 0 0 0,-1 1 0 0 0,0-1 0 0 0,0 1 0 0 0,0-1 0 0 0,0 1 0 0 0,0-1 0 0 0,0 1 0 0 0,0-1 0 0 0,0 0 0 0 0,0 1 0 0 0,0-1 0 0 0,0 1 0 0 0,0-1 0 0 0,0 1 0 0 0,0-1 0 0 0,0 1 0 0 0,-1-1 0 0 0,1 0 0 0 0,0 1 0 0 0,0 0 0 0 0,-1-1 0 0 0,1 1 0 0 0,0-1 0 0 0,-1 0 0 0 0,0 0-17 0 0,0 0 0 0 0,1 1 0 0 0,-1-1 0 0 0,0 0 0 0 0,0 0 0 0 0,0 1 0 0 0,0-1 0 0 0,1 1 0 0 0,-1-1 0 0 0,0 1 0 0 0,0-1 0 0 0,0 1 0 0 0,-2-1 0 0 0,-2 0-106 0 0,0 1 1 0 0,0 0 0 0 0,0 0 0 0 0,-1 1 0 0 0,1-1 0 0 0,0 1 0 0 0,0 0 0 0 0,0 1 0 0 0,-9 3 0 0 0,-5 3 110 0 0,-21 12 0 0 0,29-14 140 0 0,-25 13 636 0 0,1 1 0 0 0,1 2 0 0 0,-60 51 0 0 0,90-69-557 0 0,0 0-1 0 0,0 1 1 0 0,0-1-1 0 0,0 1 1 0 0,1 0 0 0 0,0 0-1 0 0,-5 10 1 0 0,7-13-110 0 0,1 0 1 0 0,-1 1-1 0 0,0-1 0 0 0,1 0 1 0 0,0 0-1 0 0,-1 0 1 0 0,1 0-1 0 0,0 1 0 0 0,0-1 1 0 0,0 0-1 0 0,0 0 1 0 0,1 0-1 0 0,-1 0 0 0 0,1 1 1 0 0,-1-1-1 0 0,1 0 1 0 0,0 0-1 0 0,-1 0 0 0 0,1 0 1 0 0,0 0-1 0 0,1 0 1 0 0,-1 0-1 0 0,0-1 0 0 0,2 3 1 0 0,2 1 5 0 0,-1-1-1 0 0,1 0 1 0 0,0 0 0 0 0,0 0 0 0 0,1-1-1 0 0,-1 1 1 0 0,1-1 0 0 0,0-1-1 0 0,-1 1 1 0 0,9 2 0 0 0,0-1-484 0 0,0-1 0 0 0,0 0 0 0 0,22 1 0 0 0,-13-4-1368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11519 0 0,'0'0'887'0'0,"-1"1"-279"0"0,-17 45 6289 0 0,2 3-4278 0 0,0 2-1906 0 0,-14 33-440 0 0,-43 120 618 0 0,-17-9-4324 0 0,82-178 2645 0 0,-26 40-5629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4143 0 0,'12'-25'346'0'0,"18"-29"0"0"0,-18 36 899 0 0,1 1 0 0 0,1 0-1 0 0,0 1 1 0 0,1 0 0 0 0,0 1-1 0 0,1 1 1 0 0,28-19 0 0 0,0 4 37 0 0,61-30-1 0 0,-86 49-867 0 0,1 2-1 0 0,0 0 0 0 0,0 2 0 0 0,1 0 0 0 0,-1 1 0 0 0,25-2 1 0 0,-38 6-244 0 0,-1 1 0 0 0,1-1 0 0 0,-1 2 0 0 0,1-1 0 0 0,-1 1 0 0 0,1 0 1 0 0,-1 0-1 0 0,0 1 0 0 0,1 0 0 0 0,-1 0 0 0 0,0 0 0 0 0,0 1 0 0 0,0 0 1 0 0,8 5-1 0 0,-10-4-83 0 0,0-1 0 0 0,0 1 0 0 0,0-1-1 0 0,-1 1 1 0 0,1 0 0 0 0,-1 1 0 0 0,0-1 0 0 0,0 0 0 0 0,-1 1 0 0 0,1 0 0 0 0,-1-1 0 0 0,0 1 0 0 0,-1 0 0 0 0,1 0 0 0 0,-1 0 0 0 0,0 1 0 0 0,0-1 0 0 0,0 8-1 0 0,0-5-25 0 0,-1 0-1 0 0,-1-1 0 0 0,1 1 0 0 0,-1 0 0 0 0,-1 0 0 0 0,1-1 0 0 0,-1 1 0 0 0,-1-1 0 0 0,1 0 0 0 0,-6 11 0 0 0,2-8-2 0 0,0 0 0 0 0,-1 0 0 0 0,0-1 0 0 0,0 0 0 0 0,-1 0 0 0 0,-12 10 0 0 0,-2-1-34 0 0,0-1-1 0 0,-2-2 0 0 0,0 0 0 0 0,-51 22 0 0 0,-30 4-1708 0 0,57-29-5340 0 0,22-6-269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497 125 6447 0 0,'0'0'499'0'0,"0"-2"-328"0"0,2-3 347 0 0,0 1 0 0 0,-1-1 0 0 0,1 1 0 0 0,-1-1 0 0 0,1-8 3284 0 0,-6 4-2342 0 0,1 1-1154 0 0,-1 1 1 0 0,0-1-1 0 0,0 1 1 0 0,-1 0-1 0 0,0 0 1 0 0,0 0-1 0 0,-1 1 1 0 0,-6-6-1 0 0,10 11-306 0 0,1 0 0 0 0,-1 0 0 0 0,0 0 0 0 0,0 0 0 0 0,1 0 0 0 0,-1 1 0 0 0,0-1 0 0 0,0 1 0 0 0,0-1 0 0 0,0 1 0 0 0,0 0 0 0 0,0 0 0 0 0,0 0 0 0 0,0 0 0 0 0,0 0 0 0 0,0 0 0 0 0,0 0 0 0 0,0 1 0 0 0,-1 0 0 0 0,-8 1 0 0 0,0 2 0 0 0,-12 5 0 0 0,8-4 0 0 0,-25 12 84 0 0,-1 2-1 0 0,2 1 1 0 0,1 2-1 0 0,0 2 0 0 0,2 1 1 0 0,-44 41-1 0 0,75-63-7 0 0,2 0-1 0 0,-1 1 1 0 0,0-1-1 0 0,1 1 0 0 0,0 0 1 0 0,-1 0-1 0 0,1 0 1 0 0,1 0-1 0 0,-1 0 0 0 0,1 1 1 0 0,0-1-1 0 0,0 1 1 0 0,-2 6-1 0 0,4-11-50 0 0,0 1 1 0 0,0-1-1 0 0,0 1 0 0 0,1 0 0 0 0,-1-1 0 0 0,0 1 1 0 0,0-1-1 0 0,1 1 0 0 0,-1-1 0 0 0,0 1 0 0 0,0-1 1 0 0,1 1-1 0 0,-1-1 0 0 0,1 1 0 0 0,-1-1 0 0 0,0 1 1 0 0,1-1-1 0 0,-1 0 0 0 0,1 1 0 0 0,-1-1 0 0 0,1 0 1 0 0,0 1-1 0 0,11 5 227 0 0,-4-4-118 0 0,-1-1-1 0 0,1 1 0 0 0,0-1 0 0 0,-1-1 1 0 0,15 0-1 0 0,40-7 201 0 0,-49 5-260 0 0,123-21 91 0 0,-109 17-243 0 0,-1-1 0 0 0,0-2 0 0 0,27-12 1 0 0,-18 2-550 0 0,-33 18 467 0 0,-3 3-228 0 0,-3 6 506 0 0,0-1 1 0 0,-1 1-1 0 0,0-1 0 0 0,-11 13 1 0 0,-4 6 289 0 0,19-25-457 0 0,1 0 0 0 0,-1 0 0 0 0,1 0 0 0 0,-1 0 0 0 0,1 0 1 0 0,0 1-1 0 0,0-1 0 0 0,-1 0 0 0 0,1 0 0 0 0,0 0 0 0 0,0 0 0 0 0,0 0 0 0 0,0 0 1 0 0,0 0-1 0 0,0 1 0 0 0,1-1 0 0 0,-1 0 0 0 0,0 0 0 0 0,1 0 0 0 0,-1 0 0 0 0,0 0 1 0 0,1 0-1 0 0,-1 0 0 0 0,1 0 0 0 0,0 0 0 0 0,-1 0 0 0 0,1 0 0 0 0,0-1 0 0 0,-1 1 1 0 0,1 0-1 0 0,0 0 0 0 0,0-1 0 0 0,0 1 0 0 0,0 0 0 0 0,0-1 0 0 0,0 1 0 0 0,1 0 1 0 0,9 1-1814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6911 0 0,'0'0'528'0'0,"-1"2"34"0"0,-1 7 1472 0 0,0 0 0 0 0,-1 0 1 0 0,-6 13-1 0 0,-15 28 1125 0 0,11-24-2782 0 0,-57 121 1146 0 0,-52 159-1 0 0,109-270-3174 0 0,-1-1 0 0 0,-2 0-1 0 0,-29 48 1 0 0,35-68-4395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99 204 8287 0 0,'0'0'639'0'0,"0"2"-415"0"0,2 4 396 0 0,-1 0 0 0 0,0 0-1 0 0,0 0 1 0 0,-1 0 0 0 0,0 0 0 0 0,0 0 0 0 0,0 0 0 0 0,-1 0-1 0 0,0 0 1 0 0,0 0 0 0 0,0 0 0 0 0,-1 0 0 0 0,-3 9 0 0 0,-2-1 269 0 0,0 1 1 0 0,0 0-1 0 0,-20 25 1 0 0,24-36-778 0 0,0 0 1 0 0,-1-1-1 0 0,1 0 0 0 0,-1 0 1 0 0,0 0-1 0 0,-6 4 0 0 0,9-6 392 0 0,-2-1-386 0 0,3 0-113 0 0,0 0-1 0 0,-1 0 1 0 0,1 0 0 0 0,0 0 0 0 0,-1 0 0 0 0,1 0 0 0 0,0 0 0 0 0,-1 0 0 0 0,1 0-1 0 0,0 0 1 0 0,-1 0 0 0 0,1 0 0 0 0,0 0 0 0 0,0 0 0 0 0,-1 0 0 0 0,1 0 0 0 0,0-1-1 0 0,-1 1 1 0 0,1 0 0 0 0,0 0 0 0 0,0 0 0 0 0,-1-1 0 0 0,0-1-2 0 0,1 0 1 0 0,-1 0-1 0 0,1 0 1 0 0,0 0 0 0 0,0 0-1 0 0,-1 0 1 0 0,1 0-1 0 0,1-1 1 0 0,-1 1-1 0 0,0 0 1 0 0,0 0-1 0 0,1 0 1 0 0,-1 0 0 0 0,1 0-1 0 0,0 0 1 0 0,0 0-1 0 0,-1 0 1 0 0,3-2-1 0 0,3-7-123 0 0,13-20-1 0 0,-12 22 44 0 0,4-6 55 0 0,1 0 0 0 0,0 1 0 0 0,1 0 0 0 0,1 1 0 0 0,0 1-1 0 0,1 0 1 0 0,0 1 0 0 0,1 0 0 0 0,0 1 0 0 0,1 1 0 0 0,-1 1 0 0 0,2 0 0 0 0,-1 1 0 0 0,1 1-1 0 0,1 1 1 0 0,21-4 0 0 0,-32 8 14 0 0,0 0 0 0 0,1 1 0 0 0,-1 0 1 0 0,0 0-1 0 0,0 1 0 0 0,0 0 0 0 0,1 1 0 0 0,13 4 0 0 0,-19-6 22 0 0,-1 1 0 0 0,1 0 0 0 0,0 1 0 0 0,-1-1 0 0 0,1 0 0 0 0,-1 1 0 0 0,1-1 0 0 0,-1 1 0 0 0,0 0 0 0 0,1 0 0 0 0,-1 0 0 0 0,0 0 0 0 0,-1 0 0 0 0,1 1 0 0 0,0-1 0 0 0,0 0 0 0 0,-1 1 0 0 0,0-1 0 0 0,1 1 0 0 0,-1 0 0 0 0,0-1 0 0 0,0 1 0 0 0,0 0 0 0 0,-1 0 0 0 0,1 0 0 0 0,-1 0 0 0 0,1 5 0 0 0,-1-1 41 0 0,0 1-1 0 0,0-1 0 0 0,-1 1 0 0 0,0-1 0 0 0,0 1 0 0 0,-1-1 0 0 0,0 0 0 0 0,0 1 0 0 0,-1-1 0 0 0,0 0 0 0 0,0-1 0 0 0,-6 11 0 0 0,8-14-32 0 0,0 0-10 0 0,-14 13 226 0 0,14-15-186 0 0,1-4-209 0 0,1 0 124 0 0,-1 0 1 0 0,1 0-1 0 0,0 0 0 0 0,0 0 0 0 0,0 0 0 0 0,0 1 0 0 0,0-1 0 0 0,1 0 0 0 0,-1 1 1 0 0,1-1-1 0 0,0 1 0 0 0,3-4 0 0 0,3-3-109 0 0,19-16 0 0 0,49-31-314 0 0,-8 7 40 0 0,-40 26 168 0 0,2 3 0 0 0,1 0 0 0 0,0 2 0 0 0,2 1 0 0 0,0 2 0 0 0,64-21 0 0 0,-91 34 269 0 0,1 1 0 0 0,-1-1 0 0 0,1 1 0 0 0,0 1 0 0 0,-1-1 0 0 0,1 1 0 0 0,8 1-1 0 0,-14-1 26 0 0,1 0-1 0 0,0 0 0 0 0,-1 1 1 0 0,1-1-1 0 0,-1 1 0 0 0,1-1 0 0 0,-1 1 1 0 0,1-1-1 0 0,-1 1 0 0 0,1 0 1 0 0,-1 0-1 0 0,1 0 0 0 0,-1 0 0 0 0,0 0 1 0 0,0 0-1 0 0,1 0 0 0 0,-1 0 0 0 0,0 0 1 0 0,0 1-1 0 0,0-1 0 0 0,0 0 1 0 0,-1 1-1 0 0,1-1 0 0 0,0 1 0 0 0,0-1 1 0 0,-1 1-1 0 0,1-1 0 0 0,-1 1 1 0 0,1-1-1 0 0,-1 1 0 0 0,0 0 0 0 0,0-1 1 0 0,0 1-1 0 0,0 2 0 0 0,0 12 248 0 0,-2 0-1 0 0,0 0 1 0 0,-1 0-1 0 0,-7 26 1 0 0,-28 61 477 0 0,20-59-587 0 0,-30 98-86 0 0,48-141-227 0 0,-4 8-425 0 0,1-2-1248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 6447 0 0,'0'0'298'0'0,"-2"0"-10"0"0,-3 0-187 0 0,0-1 0 0 0,-1 1 0 0 0,1 1 0 0 0,-1-1 0 0 0,1 1 0 0 0,-1 0 0 0 0,1 0 0 0 0,0 0 0 0 0,-6 3 0 0 0,-49 22 3313 0 0,48-20-2710 0 0,-8 4-315 0 0,1 1 1 0 0,0 1-1 0 0,0 0 1 0 0,1 2 0 0 0,1 0-1 0 0,1 1 1 0 0,0 0-1 0 0,0 2 1 0 0,2 0-1 0 0,-25 36 1 0 0,37-50-321 0 0,0 0 0 0 0,1 1 0 0 0,-1-1 0 0 0,1 1 0 0 0,-1-1 0 0 0,1 1 0 0 0,0-1 0 0 0,0 1 0 0 0,1 0 0 0 0,-1 0 0 0 0,1-1 0 0 0,0 1 0 0 0,0 0 0 0 0,0 0 0 0 0,1 5 0 0 0,0-6-3 0 0,0 0 1 0 0,0 0-1 0 0,0 0 0 0 0,1 0 0 0 0,-1-1 0 0 0,1 1 0 0 0,-1 0 0 0 0,1 0 1 0 0,0-1-1 0 0,0 1 0 0 0,0-1 0 0 0,1 0 0 0 0,-1 0 0 0 0,0 0 1 0 0,1 0-1 0 0,-1 0 0 0 0,1 0 0 0 0,4 2 0 0 0,-2-2-26 0 0,0 1-1 0 0,0 0 1 0 0,0-1-1 0 0,1 0 0 0 0,-1 0 1 0 0,1-1-1 0 0,-1 1 1 0 0,1-1-1 0 0,-1-1 1 0 0,1 1-1 0 0,0-1 1 0 0,-1 0-1 0 0,1 0 0 0 0,0 0 1 0 0,-1-1-1 0 0,1 0 1 0 0,0 0-1 0 0,-1 0 1 0 0,1-1-1 0 0,-1 0 1 0 0,0 0-1 0 0,0 0 1 0 0,1-1-1 0 0,-1 0 0 0 0,-1 0 1 0 0,1 0-1 0 0,0 0 1 0 0,4-6-1 0 0,-2 3-29 0 0,0-1 1 0 0,-1 0-1 0 0,-1 0 0 0 0,1-1 1 0 0,-1 1-1 0 0,0-1 0 0 0,-1-1 0 0 0,0 1 1 0 0,0 0-1 0 0,-1-1 0 0 0,0 0 1 0 0,0 0-1 0 0,1-12 0 0 0,-2 5 11 0 0,0 0-1 0 0,-2-1 1 0 0,0 1-1 0 0,-1 0 1 0 0,0 0 0 0 0,-7-29-1 0 0,3 16-113 0 0,4 21-96 0 0,-1-1-1 0 0,1 1 1 0 0,-1 0 0 0 0,-6-15-1 0 0,7 22-163 0 0,1-7-3622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5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114 116 4143 0 0,'2'-5'186'0'0,"-1"2"-53"0"0,0 0 1 0 0,0 0-1 0 0,0 1 0 0 0,0-1 1 0 0,1 0-1 0 0,-1 0 0 0 0,1 1 1 0 0,0-1-1 0 0,0 1 0 0 0,0-1 1 0 0,0 1-1 0 0,0 0 0 0 0,1 0 0 0 0,-1 0 1 0 0,0 0-1 0 0,1 0 0 0 0,5-2 1 0 0,59-20 7556 0 0,4 7-5362 0 0,71-2-418 0 0,-132 18-1733 0 0,13-1 345 0 0,0 1 0 0 0,28 2 1 0 0,-44-1-411 0 0,-1 1-1 0 0,0 0 1 0 0,0 0 0 0 0,1 1 0 0 0,-1-1-1 0 0,0 2 1 0 0,-1-1 0 0 0,1 0 0 0 0,0 1 0 0 0,-1 0-1 0 0,1 1 1 0 0,-1-1 0 0 0,5 5 0 0 0,-8-6-67 0 0,0 1 0 0 0,0-1 1 0 0,0 0-1 0 0,-1 0 0 0 0,1 1 0 0 0,-1-1 0 0 0,0 1 1 0 0,0-1-1 0 0,0 1 0 0 0,0 0 0 0 0,0-1 1 0 0,0 1-1 0 0,-1 0 0 0 0,1-1 0 0 0,-1 1 1 0 0,0 0-1 0 0,0 0 0 0 0,0 0 0 0 0,0-1 1 0 0,0 1-1 0 0,-1 0 0 0 0,1 0 0 0 0,-1-1 0 0 0,0 1 1 0 0,-1 3-1 0 0,-2 5 66 0 0,-1-1-1 0 0,0 0 1 0 0,0 0-1 0 0,-13 18 1 0 0,8-16-52 0 0,0 0-1 0 0,0 0 1 0 0,-2-1-1 0 0,1-1 1 0 0,-1 0-1 0 0,-18 11 1 0 0,-85 45 303 0 0,89-53-270 0 0,-32 16-402 0 0,-1-3 0 0 0,-102 29-1 0 0,157-54 218 0 0,-7 3-394 0 0,1-2 0 0 0,-1 1-1 0 0,0-1 1 0 0,-16 1 0 0 0,11-4-1261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199 313 4607 0 0,'-12'17'235'0'0,"-1"-1"0"0"0,-1-1 0 0 0,-17 16 0 0 0,-2-1 5177 0 0,1-4 990 0 0,-3-5-3448 0 0,35-21-2904 0 0,-1 1 0 0 0,1-1 0 0 0,-1 0 0 0 0,0 1 0 0 0,1-1 0 0 0,-1 0 0 0 0,0 1 1 0 0,1-1-1 0 0,-1 0 0 0 0,0 0 0 0 0,1 1 0 0 0,-1-1 0 0 0,0 0 0 0 0,0 0 0 0 0,1 0 0 0 0,-1 0 0 0 0,0 0 0 0 0,0 0 0 0 0,1 0 0 0 0,-1 0 0 0 0,0 0 0 0 0,1-1 0 0 0,-1 1 0 0 0,0 0 0 0 0,0 0 0 0 0,1-1 0 0 0,-1 1 0 0 0,0 0 0 0 0,1-1 0 0 0,-1 1 0 0 0,1 0 0 0 0,-1-1 0 0 0,1 1 1 0 0,-1-1-1 0 0,0 1 0 0 0,1-1 0 0 0,0 0 0 0 0,-1 1 0 0 0,1-1 0 0 0,-1 1 0 0 0,1-1 0 0 0,0 0 0 0 0,-1 1 0 0 0,1-1 0 0 0,0 0 0 0 0,0 0 0 0 0,-1 1 0 0 0,1-1 0 0 0,0-1 0 0 0,0-2 45 0 0,-1 0-1 0 0,1 0 1 0 0,0 0-1 0 0,0 0 1 0 0,1 0 0 0 0,-1-1-1 0 0,3-6 1 0 0,1-1-57 0 0,1 0 0 0 0,0 0 0 0 0,1 0 0 0 0,1 1 0 0 0,0-1 0 0 0,12-13 0 0 0,56-60-248 0 0,-63 72 136 0 0,18-18-241 0 0,1 2-1 0 0,1 1 0 0 0,2 1 0 0 0,0 2 0 0 0,2 1 1 0 0,39-19-1 0 0,-70 41 343 0 0,0-1-1 0 0,0 1 1 0 0,1 0 0 0 0,-1 1 0 0 0,0-1 0 0 0,1 1-1 0 0,0 0 1 0 0,7 0 0 0 0,-11 1 25 0 0,0 0 0 0 0,0 0 0 0 0,0 0-1 0 0,-1 1 1 0 0,1-1 0 0 0,0 1 0 0 0,0-1 0 0 0,0 1-1 0 0,-1 0 1 0 0,1-1 0 0 0,0 1 0 0 0,-1 0 0 0 0,1 0-1 0 0,0 0 1 0 0,-1 1 0 0 0,1-1 0 0 0,-1 0 0 0 0,0 1 0 0 0,1-1-1 0 0,-1 0 1 0 0,0 1 0 0 0,0 0 0 0 0,0-1 0 0 0,0 1-1 0 0,0 0 1 0 0,-1-1 0 0 0,2 4 0 0 0,1 4 83 0 0,-1-1 1 0 0,-1 0-1 0 0,1 1 1 0 0,-1-1-1 0 0,-1 0 1 0 0,0 1-1 0 0,0-1 1 0 0,-2 12-1 0 0,-14 68 430 0 0,13-74-471 0 0,-43 168 172 0 0,43-159-2326 0 0,2-15-703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 14999 0 0,'0'0'1358'0'0,"2"0"-1118"0"0,12 4 693 0 0,0 0 0 0 0,1-1 0 0 0,0-1 0 0 0,-1-1 0 0 0,23 0 0 0 0,76-10 804 0 0,-108 8-1751 0 0,-1 0-1 0 0,1 0 0 0 0,-1 0 1 0 0,1 0-1 0 0,-1-1 0 0 0,0 0 1 0 0,6-3-1 0 0,-9 5-101 0 0,-10 0-1648 0 0,-9 4 1495 0 0,0 0 0 0 0,0 2 0 0 0,0 0 0 0 0,1 1 0 0 0,-18 10 0 0 0,-78 51 255 0 0,103-62 12 0 0,-18 13 262 0 0,1 1 0 0 0,1 1 0 0 0,1 1 0 0 0,1 1 0 0 0,1 2 0 0 0,1 0 1 0 0,-25 39-1 0 0,39-54-163 0 0,2 2 0 0 0,0-1 0 0 0,-9 22 0 0 0,14-30-85 0 0,0 0 1 0 0,0 1-1 0 0,0-1 1 0 0,0 0-1 0 0,1 0 0 0 0,-1 1 1 0 0,1-1-1 0 0,0 1 0 0 0,0-1 1 0 0,0 0-1 0 0,0 1 1 0 0,1-1-1 0 0,-1 0 0 0 0,1 0 1 0 0,0 1-1 0 0,0-1 0 0 0,0 0 1 0 0,0 0-1 0 0,1 0 0 0 0,1 3 1 0 0,-1-4-34 0 0,-1 0 0 0 0,1 0 0 0 0,0-1 0 0 0,0 1 0 0 0,0-1 0 0 0,0 0 0 0 0,0 0 0 0 0,0 1 0 0 0,1-1 0 0 0,-1-1 0 0 0,0 1 0 0 0,0 0 0 0 0,1 0 0 0 0,-1-1 0 0 0,0 1 0 0 0,1-1 0 0 0,-1 0 1 0 0,1 0-1 0 0,-1 0 0 0 0,1 0 0 0 0,-1 0 0 0 0,4-1 0 0 0,7-2-934 0 0,0 1 0 0 0,24-10 0 0 0,-29 10 386 0 0,21-8-830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41 13247 0 0,'0'0'5212'0'0,"-4"-8"-4336"0"0,3 6-837 0 0,0 0 0 0 0,0 0 0 0 0,-1 0 0 0 0,1 0 0 0 0,-1 0 0 0 0,0 0 0 0 0,1 0 0 0 0,-1 0 0 0 0,0 1 0 0 0,0-1 0 0 0,0 1 0 0 0,0-1 0 0 0,-1 1 0 0 0,1 0 0 0 0,0 0 0 0 0,-1 0 0 0 0,1 0 0 0 0,-4-1 0 0 0,2 2-16 0 0,1-1 0 0 0,-1 1 1 0 0,0 0-1 0 0,0 0 0 0 0,0 0 1 0 0,0 1-1 0 0,1 0 0 0 0,-1-1 1 0 0,0 1-1 0 0,1 0 0 0 0,-5 2 1 0 0,-4 3 55 0 0,0 0 0 0 0,0 1 0 0 0,0 1 1 0 0,1 0-1 0 0,-18 16 0 0 0,-118 121 1024 0 0,124-118-821 0 0,1 0 0 0 0,2 2 0 0 0,-33 58 0 0 0,51-83-240 0 0,0 0 0 0 0,0 0 0 0 0,1 0 0 0 0,-1 0-1 0 0,1 1 1 0 0,0-1 0 0 0,0 0 0 0 0,-1 8 0 0 0,3-11-32 0 0,-1 0 0 0 0,1-1 0 0 0,-1 1-1 0 0,1 0 1 0 0,0 0 0 0 0,-1 0 0 0 0,1 0 0 0 0,0-1 0 0 0,-1 1-1 0 0,1 0 1 0 0,0-1 0 0 0,0 1 0 0 0,0 0 0 0 0,0-1-1 0 0,0 1 1 0 0,0-1 0 0 0,-1 1 0 0 0,1-1 0 0 0,0 0 0 0 0,0 1-1 0 0,3-1 1 0 0,-1 0 8 0 0,1 1 0 0 0,0-1 0 0 0,-1 0-1 0 0,1-1 1 0 0,0 1 0 0 0,0-1 0 0 0,-1 1 0 0 0,1-1 0 0 0,0 0-1 0 0,4-2 1 0 0,37-19 135 0 0,-26 13-101 0 0,29-18 57 0 0,78-56 0 0 0,-42 26-219 0 0,-63 45 46 0 0,-20 11 11 0 0,-2 4 39 0 0,0 1 1 0 0,0-1-1 0 0,0 0 0 0 0,0 0 0 0 0,-1 0 0 0 0,0 0 1 0 0,1-1-1 0 0,-1 1 0 0 0,0 0 0 0 0,0-1 1 0 0,-1 1-1 0 0,-3 3 0 0 0,-4 5 17 0 0,2 0 70 0 0,0-1 0 0 0,1 2 0 0 0,0-1-1 0 0,-10 24 1 0 0,16-32-61 0 0,0-1 0 0 0,0 1 1 0 0,0 0-1 0 0,0 0 0 0 0,1 0 0 0 0,-1 0 0 0 0,1 0 0 0 0,0 0 0 0 0,0 0 1 0 0,0 1-1 0 0,0-1 0 0 0,0 0 0 0 0,1 0 0 0 0,-1 0 0 0 0,1 0 0 0 0,0 0 1 0 0,0 0-1 0 0,0-1 0 0 0,0 1 0 0 0,0 0 0 0 0,1 0 0 0 0,-1-1 0 0 0,1 1 1 0 0,0-1-1 0 0,0 1 0 0 0,0-1 0 0 0,3 3 0 0 0,3 1-52 0 0,0 0 0 0 0,1 0 0 0 0,0 0 0 0 0,0-1 0 0 0,0-1 0 0 0,1 0 0 0 0,16 5 1 0 0,74 15-460 0 0,-73-19 421 0 0,-13-2-232 0 0,20 3-6086 0 0,-13-4-906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84 2303 0 0,'116'-39'1033'0'0,"-52"18"5562"0"0,-10-2 688 0 0,-55 24-6867 0 0,-16 13-200 0 0,-1 0 0 0 0,0-1 0 0 0,0-1 1 0 0,-34 16-1 0 0,-30 19-16 0 0,-131 110 34 0 0,152-106 5 0 0,-71 77 0 0 0,122-119-179 0 0,-18 24 190 0 0,25-30-207 0 0,1 0 0 0 0,0 0-1 0 0,0 1 1 0 0,1-1 0 0 0,-1 0 0 0 0,1 1-1 0 0,-1-1 1 0 0,1 1 0 0 0,0 4 0 0 0,1-7-37 0 0,0 0 1 0 0,0 0-1 0 0,0 1 1 0 0,0-1 0 0 0,0 0-1 0 0,1 0 1 0 0,-1 0 0 0 0,0 1-1 0 0,1-1 1 0 0,-1 0-1 0 0,1 0 1 0 0,-1 0 0 0 0,1 0-1 0 0,0 0 1 0 0,0 0 0 0 0,-1 0-1 0 0,1 0 1 0 0,0 0-1 0 0,0 0 1 0 0,0 0 0 0 0,0 0-1 0 0,0-1 1 0 0,0 1 0 0 0,0 0-1 0 0,0-1 1 0 0,0 1 0 0 0,0-1-1 0 0,0 1 1 0 0,1-1-1 0 0,1 1 1 0 0,5 2 14 0 0,1-1 0 0 0,0 0 1 0 0,10 1-1 0 0,-14-3-5 0 0,21 3-435 0 0,0-2-1 0 0,0-1 0 0 0,48-6 1 0 0,-37 2-6395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5527 0 0,'0'0'250'0'0,"-2"0"-2"0"0,-4-1-97 0 0,-1 1 0 0 0,1 0 0 0 0,0 1 0 0 0,-1-1 0 0 0,1 1 0 0 0,0 1 0 0 0,-1-1 0 0 0,-7 4 0 0 0,-52 23 5666 0 0,51-21-4304 0 0,-32 14 15 0 0,-63 31 561 0 0,98-45-1908 0 0,0 1 0 0 0,1 0 1 0 0,-1 0-1 0 0,2 1 0 0 0,-1 1 0 0 0,-12 14 0 0 0,21-22-158 0 0,1 0 0 0 0,-1 0 0 0 0,1 0-1 0 0,-1 1 1 0 0,1-1 0 0 0,0 0 0 0 0,0 0-1 0 0,0 1 1 0 0,0-1 0 0 0,1 1 0 0 0,-1-1-1 0 0,0 1 1 0 0,1-1 0 0 0,0 1 0 0 0,0-1 0 0 0,0 1-1 0 0,0 0 1 0 0,0-1 0 0 0,0 1 0 0 0,2 4-1 0 0,-2-5-14 0 0,1 0 0 0 0,0 0-1 0 0,0 0 1 0 0,1 0-1 0 0,-1 0 1 0 0,0 0 0 0 0,0-1-1 0 0,1 1 1 0 0,-1-1-1 0 0,1 1 1 0 0,0-1 0 0 0,0 1-1 0 0,-1-1 1 0 0,1 0-1 0 0,0 0 1 0 0,0 0-1 0 0,0 0 1 0 0,0 0 0 0 0,0 0-1 0 0,0 0 1 0 0,0-1-1 0 0,0 1 1 0 0,1-1 0 0 0,2 1-1 0 0,6 0 33 0 0,-1-1 0 0 0,0 0 0 0 0,1 0 0 0 0,-1-1 0 0 0,0-1 0 0 0,0 0 0 0 0,0 0 0 0 0,0-1 0 0 0,0 0 0 0 0,15-7 0 0 0,-12 4-21 0 0,0-1 0 0 0,0-1 0 0 0,-1 0-1 0 0,0 0 1 0 0,0-1 0 0 0,20-21 0 0 0,-30 28-26 0 0,0-1 0 0 0,0 1-1 0 0,0-1 1 0 0,0 0 0 0 0,0 0 0 0 0,0 0-1 0 0,-1 0 1 0 0,0 0 0 0 0,2-4 0 0 0,-3 5-245 0 0,1 0 0 0 0,-1 0 1 0 0,0 0-1 0 0,0 1 1 0 0,0-1-1 0 0,0 0 0 0 0,0 0 1 0 0,0 0-1 0 0,0 0 1 0 0,-1 0-1 0 0,1 0 0 0 0,-1 0 1 0 0,1 0-1 0 0,-1 1 1 0 0,0-1-1 0 0,0 0 1 0 0,-1-2-1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57 234 4607 0 0,'0'0'354'0'0,"-1"2"-233"0"0,-14 25 1412 0 0,3-6 5387 0 0,11-20-6847 0 0,1-1-1 0 0,0 0 0 0 0,0 0 1 0 0,-1 0-1 0 0,1 1 0 0 0,0-1 1 0 0,0 0-1 0 0,-1 0 1 0 0,1 0-1 0 0,0 0 0 0 0,-1 0 1 0 0,1 0-1 0 0,0 1 0 0 0,-1-1 1 0 0,1 0-1 0 0,0 0 1 0 0,-1 0-1 0 0,1 0 0 0 0,0 0 1 0 0,-1 0-1 0 0,1 0 0 0 0,0 0 1 0 0,-1-1-1 0 0,1 1 0 0 0,0 0 1 0 0,-1 0-1 0 0,1 0 1 0 0,0 0-1 0 0,-1 0 0 0 0,1 0 1 0 0,0-1-1 0 0,0 1 0 0 0,-1 0 1 0 0,1 0-1 0 0,0 0 0 0 0,-1-1 1 0 0,-8-7 1299 0 0,8 6-1290 0 0,0 0 1 0 0,0 0-1 0 0,0 0 1 0 0,0 0-1 0 0,1 0 1 0 0,-1 0-1 0 0,1 0 1 0 0,-1-1-1 0 0,1 1 1 0 0,0 0-1 0 0,0 0 1 0 0,0 0-1 0 0,0 0 1 0 0,0-1-1 0 0,1 1 1 0 0,-1 0-1 0 0,1 0 1 0 0,-1 0-1 0 0,1 0 1 0 0,0 0-1 0 0,0 0 1 0 0,1-3-1 0 0,2-3 33 0 0,1 0 0 0 0,0 0 0 0 0,10-13 0 0 0,-2 8-90 0 0,1 0 1 0 0,-1 1-1 0 0,2 1 1 0 0,0 0-1 0 0,30-15 1 0 0,-35 20-18 0 0,85-46-13 0 0,-80 45 18 0 0,1 1 0 0 0,0 0 0 0 0,0 1 0 0 0,23-5 0 0 0,-36 10 12 0 0,0-1-1 0 0,0 1 1 0 0,0 0-1 0 0,0 0 1 0 0,0 0-1 0 0,0 0 0 0 0,0 0 1 0 0,0 1-1 0 0,1-1 1 0 0,-2 1-1 0 0,1 0 1 0 0,0 0-1 0 0,0 0 1 0 0,3 2-1 0 0,-4-2 2 0 0,0 1-1 0 0,0-1 0 0 0,0 1 1 0 0,0 0-1 0 0,-1 0 1 0 0,1-1-1 0 0,-1 1 1 0 0,1 0-1 0 0,-1 1 1 0 0,0-1-1 0 0,0 0 1 0 0,1 0-1 0 0,-2 0 1 0 0,1 1-1 0 0,0-1 0 0 0,0 1 1 0 0,-1-1-1 0 0,1 4 1 0 0,0 4 16 0 0,-1 0-1 0 0,1 0 1 0 0,-2 0 0 0 0,0 0 0 0 0,0 0 0 0 0,0 0 0 0 0,-4 11-1 0 0,-24 68 126 0 0,27-84-160 0 0,-32 70 108 0 0,2-7-235 0 0,23-36-580 0 0,6-11-5258 0 0,1-11-430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494 741 9671 0 0,'0'0'748'0'0,"0"2"-318"0"0,0 0 71 0 0,0-1 1 0 0,-1 1-1 0 0,1-1 0 0 0,0 1 1 0 0,0 0-1 0 0,0-1 1 0 0,0 1-1 0 0,1-1 1 0 0,-1 4-1 0 0,1-5-427 0 0,-1 1 1 0 0,1-1-1 0 0,-1 0 0 0 0,0 1 0 0 0,1-1 0 0 0,-1 0 0 0 0,1 1 1 0 0,-1-1-1 0 0,1 0 0 0 0,-1 0 0 0 0,1 1 0 0 0,-1-1 1 0 0,1 0-1 0 0,-1 0 0 0 0,1 0 0 0 0,-1 0 0 0 0,1 0 1 0 0,0 1-1 0 0,-1-1 0 0 0,1 0 0 0 0,-1 0 0 0 0,1 0 0 0 0,-1-1 1 0 0,1 1-1 0 0,-1 0 0 0 0,1 0 0 0 0,0 0 0 0 0,-1 0 1 0 0,1 0-1 0 0,-1-1 0 0 0,1 1 0 0 0,-1 0 0 0 0,1-1 1 0 0,-1 1-1 0 0,1-1 0 0 0,6-3 242 0 0,1-1-1 0 0,-1 0 1 0 0,-1 0-1 0 0,1-1 1 0 0,-1 0 0 0 0,0 0-1 0 0,0 0 1 0 0,7-11 0 0 0,-8 10-113 0 0,40-48 27 0 0,-3-1 0 0 0,-3-2-1 0 0,-2-2 1 0 0,57-127 0 0 0,-94 186-230 0 0,5-9-24 0 0,-1 0 0 0 0,0 0-1 0 0,-1 0 1 0 0,-1 0 0 0 0,1 0-1 0 0,-1-1 1 0 0,-1 1 0 0 0,0-13 0 0 0,-4-5-103 0 0,2 20 6 0 0,0-1-1 0 0,0 0 0 0 0,1 0 1 0 0,1-15-1 0 0,0 20 5 0 0,-1 0 1 0 0,0 0-1 0 0,0-1 1 0 0,0 1-1 0 0,0 0 1 0 0,-1 0-1 0 0,0-1 1 0 0,0 1-1 0 0,0 0 1 0 0,0 0 0 0 0,-1 0-1 0 0,-3-8 1 0 0,4 11 48 0 0,0-1 0 0 0,-1 0 0 0 0,1 0 0 0 0,0 0 0 0 0,-1 1 0 0 0,0-1 0 0 0,1 1 1 0 0,-1-1-1 0 0,0 1 0 0 0,0 0 0 0 0,1-1 0 0 0,-1 1 0 0 0,0 0 0 0 0,0 0 1 0 0,0 1-1 0 0,-1-1 0 0 0,1 0 0 0 0,0 1 0 0 0,0-1 0 0 0,0 1 0 0 0,0 0 1 0 0,-1-1-1 0 0,1 1 0 0 0,0 0 0 0 0,0 0 0 0 0,-3 1 0 0 0,-3 1 23 0 0,0 0-1 0 0,0 0 0 0 0,1 1 1 0 0,-1-1-1 0 0,1 2 0 0 0,0-1 1 0 0,0 1-1 0 0,0 0 0 0 0,0 1 1 0 0,1 0-1 0 0,0 0 0 0 0,0 0 1 0 0,-10 12-1 0 0,1 1-67 0 0,0 1 0 0 0,1 1-1 0 0,-15 28 1 0 0,-1 9 395 0 0,2 2 1 0 0,3 0-1 0 0,-18 68 0 0 0,-36 192 1570 0 0,36-136-1353 0 0,32-143-420 0 0,-1 0 1 0 0,-2-2-1 0 0,-2 1 0 0 0,-34 59 1 0 0,31-67-132 0 0,-1-2 1 0 0,-1-1-1 0 0,-2 0 1 0 0,0-2 0 0 0,-48 41-1 0 0,-1-7-2866 0 0,57-50 916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67 3679 0 0,'-5'-5'13839'0'0,"7"6"-13727"0"0,-1 0 0 0 0,1 1-1 0 0,0-1 1 0 0,0 0 0 0 0,1 0 0 0 0,-1 0 0 0 0,0 0 0 0 0,0-1 0 0 0,4 2 0 0 0,3 0 27 0 0,0-1 0 0 0,0 0 0 0 0,1 0 0 0 0,-1 0 0 0 0,0-2 1 0 0,1 1-1 0 0,13-3 0 0 0,65-17 379 0 0,-76 16-459 0 0,68-19 612 0 0,-43 12-1714 0 0,-1 1-3969 0 0,-9 3-1404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11055 0 0,'0'0'852'0'0,"-1"2"-281"0"0,-16 30 5919 0 0,2 4-3560 0 0,4-5-2254 0 0,-11 49 0 0 0,19-63-644 0 0,2-15-135 0 0,7 5-1882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688 641 11055 0 0,'0'0'852'0'0,"-2"1"-560"0"0,-33 14 198 0 0,-67 26 6372 0 0,116-51-5930 0 0,11-14-604 0 0,-1-1 1 0 0,0-1-1 0 0,30-45 0 0 0,46-96-437 0 0,-88 143-16 0 0,0-1 0 0 0,-2-1 0 0 0,-1 0 0 0 0,8-36 0 0 0,-14 48-80 0 0,-1 0 1 0 0,0-1-1 0 0,-1 0 0 0 0,0 0 1 0 0,-1 1-1 0 0,-1-1 0 0 0,-1 0 1 0 0,0 1-1 0 0,-7-25 0 0 0,9 36 167 0 0,-1 1 0 0 0,0-1 0 0 0,0 1 0 0 0,0 0-1 0 0,0-1 1 0 0,0 1 0 0 0,-1 0 0 0 0,1 0 0 0 0,-1 0 0 0 0,1 0-1 0 0,-1 0 1 0 0,0 0 0 0 0,0 0 0 0 0,0 0 0 0 0,0 1 0 0 0,0-1-1 0 0,-4-1 1 0 0,5 2 31 0 0,-1 1 0 0 0,0-1 0 0 0,0 1-1 0 0,0 0 1 0 0,0 0 0 0 0,0-1 0 0 0,0 1 0 0 0,0 1-1 0 0,0-1 1 0 0,0 0 0 0 0,0 0 0 0 0,0 1-1 0 0,0-1 1 0 0,0 1 0 0 0,0 0 0 0 0,0-1 0 0 0,0 1-1 0 0,1 0 1 0 0,-1 0 0 0 0,0 0 0 0 0,0 0 0 0 0,1 1-1 0 0,-3 1 1 0 0,-5 4-11 0 0,1 2 0 0 0,0-1 0 0 0,0 1 0 0 0,0 0 0 0 0,-7 13 0 0 0,-29 54 99 0 0,40-70-55 0 0,-207 473 641 0 0,146-297-599 0 0,30-79-5 0 0,-74 152 0 0 0,87-215-17 0 0,-38 53 1 0 0,43-71 9 0 0,-1 0 1 0 0,0-1 0 0 0,-35 29 0 0 0,44-43-65 0 0,6-4-2 0 0,0 0-1 0 0,0 0 0 0 0,-1-1 1 0 0,0 1-1 0 0,1-1 0 0 0,-1 0 1 0 0,0 0-1 0 0,0 0 0 0 0,0 0 1 0 0,-6 1-1 0 0,9-3-181 0 0,5-14-5448 0 0,3-2-115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1072 7831 0 0,'4'9'11255'0'0,"-5"-6"-11153"0"0,-1-1-1 0 0,1 0 1 0 0,-1 0-1 0 0,0 0 1 0 0,0 0 0 0 0,0 0-1 0 0,0-1 1 0 0,0 1 0 0 0,0 0-1 0 0,-1-1 1 0 0,1 0-1 0 0,-1 1 1 0 0,1-1 0 0 0,-1 0-1 0 0,1 0 1 0 0,-1-1 0 0 0,1 1-1 0 0,-1 0 1 0 0,0-1-1 0 0,-3 1 1 0 0,-2-1-106 0 0,1 1-1 0 0,-1-1 1 0 0,0-1-1 0 0,1 1 1 0 0,-1-1-1 0 0,-7-2 1 0 0,13 3 5 0 0,1-1 1 0 0,-1 1-1 0 0,1-1 1 0 0,-1 1-1 0 0,1-1 1 0 0,-1 1-1 0 0,1-1 1 0 0,-1 0-1 0 0,1 0 1 0 0,-1 0-1 0 0,1 0 1 0 0,0 0-1 0 0,0 0 1 0 0,-1 0-1 0 0,1 0 1 0 0,0-1-1 0 0,0 1 1 0 0,0 0 0 0 0,0-1-1 0 0,1 1 1 0 0,-1 0-1 0 0,0-1 1 0 0,0 1-1 0 0,1-1 1 0 0,-1 0-1 0 0,1 1 1 0 0,-1-1-1 0 0,1 1 1 0 0,0-1-1 0 0,0 0 1 0 0,0 1-1 0 0,0-1 1 0 0,0 0-1 0 0,0 1 1 0 0,0-1-1 0 0,0 0 1 0 0,1 1 0 0 0,-1-1-1 0 0,2-2 1 0 0,0-3-16 0 0,1-1 1 0 0,0 1 0 0 0,0 0-1 0 0,1 0 1 0 0,0 0 0 0 0,9-11 0 0 0,29-31-566 0 0,67-59 0 0 0,-97 97 568 0 0,0 0 0 0 0,1 1-1 0 0,1 0 1 0 0,0 1 0 0 0,0 1-1 0 0,1 0 1 0 0,-1 1 0 0 0,2 1-1 0 0,-1 0 1 0 0,1 1 0 0 0,28-5-1 0 0,-41 9 72 0 0,1 1-1 0 0,-1-1 1 0 0,1 1-1 0 0,-1 0 1 0 0,1 0-1 0 0,0 1 1 0 0,-1-1-1 0 0,1 1 0 0 0,-1 0 1 0 0,1 0-1 0 0,-1 0 1 0 0,0 0-1 0 0,1 1 1 0 0,-1-1-1 0 0,0 1 1 0 0,0 0-1 0 0,0 0 1 0 0,0 0-1 0 0,0 0 1 0 0,-1 0-1 0 0,1 1 1 0 0,2 2-1 0 0,-2-1 9 0 0,-1 0-1 0 0,1 0 1 0 0,-1 0 0 0 0,0 0-1 0 0,0 1 1 0 0,0-1-1 0 0,-1 1 1 0 0,0-1 0 0 0,1 1-1 0 0,-2-1 1 0 0,1 1-1 0 0,0 0 1 0 0,-1-1 0 0 0,0 1-1 0 0,0 0 1 0 0,-1 6 0 0 0,-1-2-23 0 0,0 0 0 0 0,-1 0 0 0 0,0 0 0 0 0,0 0 0 0 0,0 0 0 0 0,-1-1 0 0 0,-1 0 0 0 0,0 1 0 0 0,-8 9 0 0 0,-5 5-1 0 0,-35 36 0 0 0,38-45-172 0 0,0-1 0 0 0,-1-1-1 0 0,0 0 1 0 0,-32 17 0 0 0,7-10-2556 0 0,-1-5-3569 0 0,25-11 479 0 0</inkml:trace>
  <inkml:trace contextRef="#ctx0" brushRef="#br0" timeOffset="1">986 0 11519 0 0,'0'0'887'0'0,"-1"2"-348"0"0,-70 167 6331 0 0,-125 213-5838 0 0,-21-70-606 0 0,114-172-569 0 0,65-80-383 0 0,25-34-5764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6911 0 0,'0'0'528'0'0,"2"1"-14"0"0,2 1 646 0 0,1 0 1 0 0,0-1 0 0 0,-1 1-1 0 0,1-1 1 0 0,0 0 0 0 0,8 1-1 0 0,-5-2-256 0 0,1 0 0 0 0,-1 0 0 0 0,11-2-1 0 0,7-3 23 0 0,38-13 0 0 0,-41 11 21 0 0,0-2-737 0 0,0-1 0 0 0,-1 0 0 0 0,0-2 0 0 0,-1-1 0 0 0,27-19 0 0 0,-35 21-959 0 0,-13 8 200 0 0,-8 4 227 0 0,-3 4 227 0 0,0 1-1 0 0,1 0 0 0 0,0 1 1 0 0,0 0-1 0 0,1 1 0 0 0,-16 15 1 0 0,13-12 159 0 0,-87 84 370 0 0,82-77-325 0 0,1 1-1 0 0,1 0 0 0 0,-20 34 1 0 0,32-49-65 0 0,1 1 0 0 0,0 0 0 0 0,0 1 0 0 0,0-1 0 0 0,0 0-1 0 0,-1 10 1 0 0,3-13-166 0 0,0 0-1 0 0,0 0 0 0 0,0 0 0 0 0,0 0 0 0 0,0-1 0 0 0,0 1 0 0 0,1 0 1 0 0,-1 0-1 0 0,0 0 0 0 0,2 2 0 0 0,-1-3-229 0 0,-1 0 1 0 0,1 0-1 0 0,0 1 1 0 0,0-1-1 0 0,0 0 1 0 0,-1 0-1 0 0,1 0 1 0 0,0-1-1 0 0,0 1 1 0 0,0 0-1 0 0,1 0 1 0 0,-1 0-1 0 0,0-1 1 0 0,0 1-1 0 0,0-1 0 0 0,2 1 1 0 0,11 2-6264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6 275 14887 0 0,'0'0'1350'0'0,"-5"2"1780"0"0,14-13-2466 0 0,1 0-1 0 0,1 1 1 0 0,22-17 0 0 0,43-23-180 0 0,-45 30-362 0 0,15-11-92 0 0,62-36 38 0 0,-91 57-61 0 0,1 1-1 0 0,0 1 1 0 0,1 1 0 0 0,23-6-1 0 0,-39 12-9 0 0,-1 0 0 0 0,1 1 0 0 0,-1 0 0 0 0,1-1 0 0 0,0 1 0 0 0,-1 0 0 0 0,1 0 0 0 0,0 0 0 0 0,-1 1 0 0 0,1-1 0 0 0,3 2 0 0 0,-5-2 2 0 0,0 1 0 0 0,0-1 0 0 0,0 1-1 0 0,0-1 1 0 0,0 1 0 0 0,0 0 0 0 0,-1 0 0 0 0,1-1-1 0 0,0 1 1 0 0,0 0 0 0 0,-1 0 0 0 0,1 0 0 0 0,0 0-1 0 0,-1 0 1 0 0,1 0 0 0 0,-1 0 0 0 0,1 0 0 0 0,-1 0-1 0 0,0 0 1 0 0,1 0 0 0 0,-1 0 0 0 0,0 0 0 0 0,0 0-1 0 0,0 0 1 0 0,0 1 0 0 0,0-1 0 0 0,0 0 0 0 0,0 0-1 0 0,0 1 1 0 0,-1 6 22 0 0,0 0-1 0 0,-1 0 1 0 0,0 0-1 0 0,0 0 1 0 0,-1 0-1 0 0,-6 13 1 0 0,-28 44 226 0 0,20-37-174 0 0,8-13 6 0 0,-41 78 146 0 0,43-69-408 0 0,7-23 53 0 0,0 0 0 0 0,-1 0 0 0 0,1 0 0 0 0,0 0 0 0 0,0 0 0 0 0,0 0 0 0 0,1 0 0 0 0,-1 0 1 0 0,0 0-1 0 0,0 0 0 0 0,0 0 0 0 0,1 0 0 0 0,-1 0 0 0 0,0 0 0 0 0,1 0 0 0 0,-1 0 0 0 0,1 0 0 0 0,-1-1 0 0 0,1 1 0 0 0,0 0 0 0 0,-1 0 0 0 0,2 0 0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10591 0 0,'-1'1'5979'0'0,"-3"2"-5259"0"0,-7 5 97 0 0,1 1 0 0 0,0 0 1 0 0,0 0-1 0 0,1 1 0 0 0,-9 13 1 0 0,-30 48 640 0 0,-40 82 1 0 0,84-144-1422 0 0,0 0 1 0 0,-6 19-1 0 0,10-26-38 0 0,-1 0 0 0 0,0 1 0 0 0,1-1-1 0 0,0 0 1 0 0,-1 0 0 0 0,1 1 0 0 0,0-1 0 0 0,0 0-1 0 0,0 0 1 0 0,0 1 0 0 0,1-1 0 0 0,-1 0 0 0 0,1 0-1 0 0,-1 1 1 0 0,1-1 0 0 0,0 0 0 0 0,0 0 0 0 0,0 0-1 0 0,1 2 1 0 0,-1-3-39 0 0,0 0 0 0 0,0 0 0 0 0,0-1 0 0 0,0 1 0 0 0,1 0 0 0 0,-1-1 0 0 0,0 1 0 0 0,0-1 0 0 0,1 1 0 0 0,-1-1 0 0 0,0 0 0 0 0,1 0 0 0 0,-1 1 0 0 0,0-1 0 0 0,1 0 0 0 0,-1 0 0 0 0,1 0 0 0 0,-1 0 0 0 0,3-1 0 0 0,29-7-2015 0 0,-25 6 1181 0 0,18-6-4527 0 0,5-2-1533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78 9671 0 0,'0'0'11714'0'0,"1"1"-11149"0"0,2 0-419 0 0,1 0 1 0 0,-1 0-1 0 0,1 0 1 0 0,-1 0-1 0 0,1-1 1 0 0,0 1-1 0 0,-1-1 1 0 0,1 0-1 0 0,-1 0 1 0 0,1 0-1 0 0,0 0 0 0 0,-1-1 1 0 0,1 0-1 0 0,-1 0 1 0 0,6-1-1 0 0,10-4 117 0 0,26-13-1 0 0,-44 19-257 0 0,23-11 67 0 0,-14 7-73 0 0,0 0 0 0 0,0-1 0 0 0,-1 0 0 0 0,1 0 0 0 0,15-14-1 0 0,-34 17-135 0 0,5 3 120 0 0,0-1 0 0 0,0 1 0 0 0,0 0 0 0 0,0 0 0 0 0,0 0 0 0 0,0 0 0 0 0,0 1 0 0 0,-4 2 0 0 0,-30 19-68 0 0,34-21 78 0 0,-34 25 8 0 0,2 3 1 0 0,0 0-1 0 0,2 3 1 0 0,1 1 0 0 0,-41 55-1 0 0,67-79 13 0 0,-1 0 0 0 0,2 0 0 0 0,-1 0 1 0 0,2 1-1 0 0,-1 0 0 0 0,-5 18 0 0 0,10-26-11 0 0,0 0-1 0 0,1 0 1 0 0,-1-1 0 0 0,1 1-1 0 0,0 0 1 0 0,0 0-1 0 0,0-1 1 0 0,0 1 0 0 0,0 0-1 0 0,1 0 1 0 0,-1-1 0 0 0,1 1-1 0 0,0 0 1 0 0,1 3 0 0 0,0-3 1 0 0,-1-1-1 0 0,1 0 1 0 0,0 0 0 0 0,-1 0 0 0 0,1 0 0 0 0,0 0 0 0 0,0 0 0 0 0,0 0-1 0 0,1-1 1 0 0,-1 1 0 0 0,0-1 0 0 0,1 0 0 0 0,-1 0 0 0 0,1 1 0 0 0,-1-1-1 0 0,1-1 1 0 0,4 2 0 0 0,3 0-104 0 0,0-1 0 0 0,0 0 0 0 0,0 0 1 0 0,0-1-1 0 0,0-1 0 0 0,0 0 0 0 0,0 0 0 0 0,-1-1 0 0 0,1 0 0 0 0,0 0 0 0 0,-1-1 0 0 0,13-6 0 0 0,-6 2-1317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323 224 2759 0 0,'36'-47'-317'0'0,"36"-45"5602"0"0,-58 76-3829 0 0,1 1 1 0 0,0 1-1 0 0,26-20 1 0 0,-40 34-1335 0 0,-1 0 1 0 0,0-1 0 0 0,1 1-1 0 0,-1-1 1 0 0,1 1 0 0 0,-1 0-1 0 0,1-1 1 0 0,-1 1 0 0 0,1 0 0 0 0,-1-1-1 0 0,1 1 1 0 0,-1 0 0 0 0,1 0-1 0 0,-1-1 1 0 0,1 1 0 0 0,0 0-1 0 0,-1 0 1 0 0,1 0 0 0 0,-1 0-1 0 0,1 0 1 0 0,0 0 0 0 0,-1 0 0 0 0,1 0-1 0 0,-1 0 1 0 0,1 0 0 0 0,0 0-1 0 0,-1 0 1 0 0,1 1 0 0 0,-1-1-1 0 0,2 0 1 0 0,-2 2-42 0 0,1-1-1 0 0,-1 0 1 0 0,0 0 0 0 0,1 1-1 0 0,-1-1 1 0 0,0 0 0 0 0,0 1-1 0 0,0-1 1 0 0,0 0 0 0 0,0 1-1 0 0,0-1 1 0 0,0 0 0 0 0,0 1-1 0 0,-1 1 1 0 0,-3 17 182 0 0,-2 0 0 0 0,-1 0 0 0 0,0-1 0 0 0,-1 1 1 0 0,-12 18-1 0 0,7-12 47 0 0,-239 413 2481 0 0,97-185-2411 0 0,152-250-378 0 0,-33 63 32 0 0,32-57-31 0 0,0-1 1 0 0,0 2-1 0 0,1-1 1 0 0,-4 20-1 0 0,6-30-88 0 0,1 1 0 0 0,0 0 0 0 0,0 0 0 0 0,0 0 0 0 0,0-1 0 0 0,0 1 0 0 0,0 0 0 0 0,0 0 0 0 0,0 0 0 0 0,0-1 0 0 0,0 1 0 0 0,0 0 0 0 0,0 0 0 0 0,1 0 0 0 0,-1-1 0 0 0,0 1 0 0 0,0 0 0 0 0,1 0 0 0 0,-1-1 0 0 0,1 1 0 0 0,-1 0 0 0 0,1-1 0 0 0,-1 1 0 0 0,1 0 0 0 0,-1-1 0 0 0,1 1 0 0 0,-1-1 0 0 0,1 1 0 0 0,0-1 0 0 0,-1 1 0 0 0,1-1 0 0 0,1 1 0 0 0,0-1-336 0 0,0 1 1 0 0,0-1 0 0 0,-1 0-1 0 0,1 0 1 0 0,0 0 0 0 0,0 0-1 0 0,0 0 1 0 0,-1-1-1 0 0,1 1 1 0 0,0 0 0 0 0,0-1-1 0 0,0 0 1 0 0,2-1 0 0 0,15-7-6050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29 6911 0 0,'0'0'528'0'0,"1"0"-341"0"0,4-4 77 0 0,-3 3 321 0 0,1 0 0 0 0,0 0-1 0 0,-1 1 1 0 0,1-1 0 0 0,0 1-1 0 0,0-1 1 0 0,0 1 0 0 0,0 0 0 0 0,0 0-1 0 0,-1 0 1 0 0,6 1 0 0 0,-5-1-191 0 0,28 3 1595 0 0,51 2 1326 0 0,-71-5-3184 0 0,-1 0 1 0 0,1-1-1 0 0,0-1 1 0 0,0 0-1 0 0,13-4 1 0 0,-23 6-79 0 0,-2-1-63 0 0,1 0-1 0 0,-1 0 1 0 0,0 0 0 0 0,0 0-1 0 0,0 1 1 0 0,0-1 0 0 0,0 0-1 0 0,0 1 1 0 0,0-1 0 0 0,-1 1-1 0 0,1-1 1 0 0,-2 0 0 0 0,-4-1-75 0 0,0 0 1 0 0,-1 1 0 0 0,1 0-1 0 0,0 0 1 0 0,-1 1 0 0 0,1 0 0 0 0,0 0-1 0 0,-1 1 1 0 0,1 0 0 0 0,-9 2-1 0 0,1 1-17 0 0,-1 0-1 0 0,2 1 1 0 0,-27 12-1 0 0,25-8 130 0 0,1 0 0 0 0,0 1 1 0 0,0 0-1 0 0,-22 21 0 0 0,29-24 80 0 0,2 0 1 0 0,-1 0-1 0 0,1 0 1 0 0,0 1 0 0 0,1 0-1 0 0,0 0 1 0 0,0 1-1 0 0,0-1 1 0 0,1 1-1 0 0,-4 14 1 0 0,7-19-70 0 0,0 0-1 0 0,0 0 1 0 0,1 0 0 0 0,-1 1 0 0 0,1-1-1 0 0,0 0 1 0 0,0 0 0 0 0,1 1 0 0 0,-1-1-1 0 0,1 0 1 0 0,0 0 0 0 0,0 0-1 0 0,0 0 1 0 0,1 0 0 0 0,-1 0 0 0 0,1 0-1 0 0,0 0 1 0 0,0-1 0 0 0,0 1 0 0 0,1-1-1 0 0,-1 1 1 0 0,1-1 0 0 0,0 0 0 0 0,0 0-1 0 0,0 0 1 0 0,0 0 0 0 0,1-1 0 0 0,6 5-1 0 0,-1-2-49 0 0,0 0 0 0 0,1-1 0 0 0,0 0 0 0 0,0 0 0 0 0,0-1 0 0 0,0 0 0 0 0,0-1-1 0 0,1 0 1 0 0,-1-1 0 0 0,17 1 0 0 0,3-4-1078 0 0,0-2-412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 12095 0 0,'0'0'4292'0'0,"0"2"-3602"0"0,1 17 53 0 0,-1 0 0 0 0,0 0 0 0 0,-2 0 0 0 0,0 0 1 0 0,-8 28-1 0 0,-2 25 216 0 0,12-71-942 0 0,-6 45 470 0 0,3 0 0 0 0,2 60 1 0 0,1-106-479 0 0,0 0 1 0 0,1 1 0 0 0,-1-1 0 0 0,0 0-1 0 0,0 1 1 0 0,0-1 0 0 0,0 0-1 0 0,0 0 1 0 0,0 1 0 0 0,0-1-1 0 0,1 0 1 0 0,-1 1 0 0 0,0-1-1 0 0,0 0 1 0 0,0 0 0 0 0,1 1-1 0 0,-1-1 1 0 0,0 0 0 0 0,0 0-1 0 0,1 0 1 0 0,-1 1 0 0 0,0-1-1 0 0,0 0 1 0 0,1 0 0 0 0,-1 0-1 0 0,0 0 1 0 0,1 0 0 0 0,-1 0-1 0 0,0 0 1 0 0,1 1 0 0 0,-1-1-1 0 0,0 0 1 0 0,1 0 0 0 0,-1 0-1 0 0,0 0 1 0 0,1 0 0 0 0,-1 0-1 0 0,0-1 1 0 0,1 1 0 0 0,-1 0-1 0 0,0 0 1 0 0,0 0 0 0 0,1 0 0 0 0,-1 0-1 0 0,0 0 1 0 0,1 0 0 0 0,-1-1-1 0 0,0 1 1 0 0,0 0 0 0 0,1 0-1 0 0,-1 0 1 0 0,0-1 0 0 0,21-12 263 0 0,-18 10-210 0 0,36-29 149 0 0,-2-2 0 0 0,58-69 0 0 0,-19 20-48 0 0,-60 67-181 0 0,21-22-343 0 0,65-54 1 0 0,-75 67-502 0 0,-22 20-745 0 0,1-1-1 0 0,12-9 1 0 0,-8 9-5554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30 134 6911 0 0,'-18'7'315'0'0,"17"-5"75"0"0,6 2-388 0 0,4 4 35 0 0,-5-4 730 0 0,-1 0 0 0 0,1 0 0 0 0,0-1 0 0 0,1 0 0 0 0,-1 0 0 0 0,0 0 0 0 0,1-1 0 0 0,0 1 0 0 0,-1-1 0 0 0,1 0 0 0 0,0 0-1 0 0,0-1 1 0 0,0 1 0 0 0,10 0 0 0 0,-2-1-329 0 0,0-1-1 0 0,0-1 0 0 0,0 0 1 0 0,0 0-1 0 0,0-1 1 0 0,0-1-1 0 0,14-5 0 0 0,-9 2-266 0 0,0-1-1 0 0,-1 0 1 0 0,0-2 0 0 0,22-13-1 0 0,-33 18-172 0 0,-1-1 0 0 0,1 1 0 0 0,-1-1 0 0 0,0 0 0 0 0,0 0 0 0 0,7-11 0 0 0,-10 13-30 0 0,0 0 1 0 0,0 0 0 0 0,-1 0 0 0 0,1 0 0 0 0,-1 0-1 0 0,0 0 1 0 0,0 0 0 0 0,0 0 0 0 0,0-1-1 0 0,-1 1 1 0 0,1 0 0 0 0,-1 0 0 0 0,0-1-1 0 0,0 1 1 0 0,0 0 0 0 0,-1-6 0 0 0,1 8 2 0 0,0-1 1 0 0,-1 1-1 0 0,1 0 1 0 0,-1-1-1 0 0,1 1 1 0 0,-1 0-1 0 0,1 0 1 0 0,-1 0-1 0 0,0 0 1 0 0,1-1 0 0 0,-1 1-1 0 0,0 0 1 0 0,0 0-1 0 0,0 0 1 0 0,0 1-1 0 0,0-1 1 0 0,0 0-1 0 0,0 0 1 0 0,0 0-1 0 0,-2 0 1 0 0,1 0-12 0 0,0 1 1 0 0,0-1 0 0 0,0 1-1 0 0,0-1 1 0 0,0 1 0 0 0,0 0-1 0 0,0 0 1 0 0,0 0 0 0 0,0 0-1 0 0,0 0 1 0 0,-4 1 0 0 0,-3 2-68 0 0,1 0 0 0 0,-1 0 0 0 0,1 0 0 0 0,-14 9 0 0 0,-8 7 107 0 0,2 1 0 0 0,0 1 0 0 0,1 2 0 0 0,-36 39 0 0 0,51-50 108 0 0,1 0 1 0 0,0 1 0 0 0,0 0-1 0 0,2 1 1 0 0,-1 0 0 0 0,2 0 0 0 0,0 1-1 0 0,1 0 1 0 0,0 0 0 0 0,-6 22-1 0 0,12-34-92 0 0,1-1 0 0 0,-1 0-1 0 0,1 1 1 0 0,0-1-1 0 0,-1 1 1 0 0,1-1-1 0 0,0 0 1 0 0,1 1 0 0 0,-1-1-1 0 0,0 1 1 0 0,1-1-1 0 0,-1 0 1 0 0,1 1-1 0 0,0-1 1 0 0,0 0-1 0 0,0 1 1 0 0,0-1 0 0 0,2 3-1 0 0,-1-3 4 0 0,0 1-1 0 0,0-1 1 0 0,0 0 0 0 0,1 0-1 0 0,-1 0 1 0 0,1 0 0 0 0,0 0-1 0 0,-1-1 1 0 0,1 1 0 0 0,0-1-1 0 0,0 0 1 0 0,5 1 0 0 0,4 1 19 0 0,1 0 0 0 0,0-2 0 0 0,0 1 0 0 0,0-2 0 0 0,22-1 0 0 0,-13 0-327 0 0,-1-2 0 0 0,24-6 0 0 0,12-8-3429 0 0,-30 6-3229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37 14135 0 0,'24'-36'4082'0'0,"-41"50"-2796"0"0,8-3-1034 0 0,2 1-1 0 0,0 1 0 0 0,0-1 1 0 0,1 1-1 0 0,-5 17 0 0 0,-2 3 80 0 0,-6 9-2 0 0,-204 491 2527 0 0,216-515-2796 0 0,-30 87 206 0 0,34-92-249 0 0,0 0-1 0 0,0 0 0 0 0,1 0 0 0 0,1 0 1 0 0,0 1-1 0 0,2 13 0 0 0,-1-23-126 0 0,0 0 1 0 0,1-1-1 0 0,-1 1 0 0 0,1-1 0 0 0,0 1 0 0 0,0-1 1 0 0,1 0-1 0 0,-1 1 0 0 0,1-1 0 0 0,0 0 1 0 0,-1 0-1 0 0,1 0 0 0 0,1 0 0 0 0,2 4 0 0 0,4-2-835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21 152 5983 0 0,'0'0'274'0'0,"-21"4"14843"0"0,27-4-12617 0 0,10-2-4816 0 0,-9 2 3718 0 0,39-11-654 0 0,54-19 0 0 0,-17 5-405 0 0,-20 7-191 0 0,10-3-167 0 0,0 3-1 0 0,92-11 0 0 0,-155 28-268 0 0,-1 1-1 0 0,0 0 1 0 0,12 1-1 0 0,-16 0-460 0 0,-1 0 1 0 0,1 0-1 0 0,-1 0 1 0 0,9 4-1 0 0,0 2-6667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43 1839 0 0,'2'-1'134'0'0,"39"-36"16260"0"0,-54 32-14735 0 0,9 5-1527 0 0,-1 0 0 0 0,1 1 1 0 0,0-1-1 0 0,-1 1 0 0 0,1 0 0 0 0,0 0 0 0 0,-1 0 1 0 0,1 0-1 0 0,0 1 0 0 0,0 0 0 0 0,0 0 1 0 0,-5 3-1 0 0,-6 5 117 0 0,-23 19 1 0 0,31-23-190 0 0,-204 184 29 0 0,189-169-83 0 0,7-7-1 0 0,0 2-1 0 0,-16 23 1 0 0,25-31 11 0 0,0 1 0 0 0,0 0 0 0 0,2 0 0 0 0,-1 1 0 0 0,1-1 0 0 0,-5 18-1 0 0,8-25-12 0 0,1 1-1 0 0,-1 0 1 0 0,1-1-1 0 0,-1 1 0 0 0,1-1 1 0 0,0 1-1 0 0,0 0 1 0 0,0-1-1 0 0,0 1 0 0 0,1 0 1 0 0,-1-1-1 0 0,1 1 0 0 0,-1-1 1 0 0,1 1-1 0 0,0-1 1 0 0,0 1-1 0 0,0-1 0 0 0,1 0 1 0 0,-1 1-1 0 0,0-1 1 0 0,1 0-1 0 0,0 0 0 0 0,-1 0 1 0 0,1 0-1 0 0,0 0 0 0 0,0 0 1 0 0,0-1-1 0 0,0 1 1 0 0,0-1-1 0 0,0 1 0 0 0,1-1 1 0 0,-1 0-1 0 0,0 0 1 0 0,4 1-1 0 0,4 2-19 0 0,0-1 1 0 0,0-1 0 0 0,0 0-1 0 0,0 0 1 0 0,0-1-1 0 0,1-1 1 0 0,12 0-1 0 0,-4 0-1151 0 0,1-2 0 0 0,24-4-1 0 0,-17 0-5771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74 8287 0 0,'0'0'2568'0'0,"-7"0"1291"0"0,-10 2-2544 0 0,0 1 0 0 0,0 1 1 0 0,-18 6-1 0 0,14-2-1058 0 0,0 0 0 0 0,1 2-1 0 0,0 0 1 0 0,-19 14 0 0 0,27-15-169 0 0,-1 1-1 0 0,2 0 0 0 0,-1 1 1 0 0,1 0-1 0 0,1 1 1 0 0,0 1-1 0 0,1-1 0 0 0,-14 25 1 0 0,22-35-63 0 0,0 1 0 0 0,-1-1 0 0 0,1 0 0 0 0,0 1 0 0 0,1-1-1 0 0,-1 1 1 0 0,0-1 0 0 0,1 1 0 0 0,-1-1 0 0 0,1 1 0 0 0,0 0 0 0 0,0-1 0 0 0,0 1 0 0 0,0-1 0 0 0,0 1 0 0 0,1 0 0 0 0,-1-1 0 0 0,1 1 0 0 0,0-1 0 0 0,0 1 0 0 0,-1-1-1 0 0,2 1 1 0 0,-1-1 0 0 0,0 0 0 0 0,0 0 0 0 0,1 1 0 0 0,-1-1 0 0 0,1 0 0 0 0,0 0 0 0 0,-1 0 0 0 0,1-1 0 0 0,0 1 0 0 0,0 0 0 0 0,0-1 0 0 0,1 1 0 0 0,-1-1 0 0 0,0 0 0 0 0,1 0-1 0 0,-1 0 1 0 0,0 0 0 0 0,1 0 0 0 0,-1 0 0 0 0,4 0 0 0 0,2 1 50 0 0,0-1 1 0 0,1-1-1 0 0,-1 0 0 0 0,0 0 1 0 0,0 0-1 0 0,0-1 0 0 0,0 0 0 0 0,0-1 1 0 0,0 0-1 0 0,0 0 0 0 0,8-3 0 0 0,-4 0-24 0 0,-1 0-1 0 0,0 0 0 0 0,0-1 0 0 0,0-1 0 0 0,-1 0 1 0 0,16-13-1 0 0,-19 14-37 0 0,-1-1 0 0 0,0-1 0 0 0,0 1 0 0 0,-1-1 0 0 0,0 1 0 0 0,-1-2 0 0 0,1 1 0 0 0,-1 0 0 0 0,-1-1 0 0 0,0 0 0 0 0,3-9 0 0 0,-4 7-18 0 0,0 1 0 0 0,0-1 0 0 0,-1 0 0 0 0,0 0-1 0 0,-1 1 1 0 0,0-1 0 0 0,-1 0 0 0 0,0 0 0 0 0,-3-13 0 0 0,0 13-323 0 0,0 0 1 0 0,-9-18-1 0 0,1 3-1766 0 0,12 25 1075 0 0,14 19-7423 0 0,-8-11 7428 0 0,0-1 1 0 0,15 11 0 0 0,-12-11 478 0 0,21 16-1264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83 446 10479 0 0,'0'0'950'0'0,"5"6"4212"0"0,-25-9-2088 0 0,17 2-2945 0 0,-1 0 1 0 0,1 0 0 0 0,-1 0 0 0 0,1 0 0 0 0,0-1-1 0 0,-1 0 1 0 0,1 1 0 0 0,0-1 0 0 0,0 0 0 0 0,0 0-1 0 0,1-1 1 0 0,-1 1 0 0 0,0 0 0 0 0,1-1 0 0 0,0 0 0 0 0,-1 0-1 0 0,1 0 1 0 0,0 0 0 0 0,1 0 0 0 0,-1 0 0 0 0,0 0-1 0 0,1 0 1 0 0,0-1 0 0 0,0 1 0 0 0,0 0 0 0 0,0-1-1 0 0,0 1 1 0 0,1-1 0 0 0,-1 0 0 0 0,1 1 0 0 0,0-1-1 0 0,0 1 1 0 0,0-1 0 0 0,1 1 0 0 0,-1-1 0 0 0,1 1 0 0 0,0-1-1 0 0,2-6 1 0 0,2-1-78 0 0,1-1 1 0 0,0 1-1 0 0,1 0 0 0 0,0 1 1 0 0,0 0-1 0 0,11-11 0 0 0,-1 3 31 0 0,1 0 1 0 0,22-16-1 0 0,3 2-628 0 0,1 3-1 0 0,2 1 0 0 0,0 2 1 0 0,55-21-1 0 0,-74 37-1383 0 0,-3 2-86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35 555 4607 0 0,'0'0'10679'0'0,"-5"-4"-8079"0"0,2 1-2299 0 0,0 1 0 0 0,1-2 0 0 0,-1 1 0 0 0,1 0 0 0 0,0-1 0 0 0,0 1 0 0 0,0-1 0 0 0,1 1 0 0 0,-1-1 0 0 0,1 0 0 0 0,0 0 0 0 0,0 1 0 0 0,0-1 0 0 0,0-5 0 0 0,-1-3 152 0 0,2-1 1 0 0,-1 0-1 0 0,3-14 1 0 0,0 11-269 0 0,0 1 0 0 0,1 0 0 0 0,1 0 0 0 0,1 0 0 0 0,0 1 0 0 0,1 0 0 0 0,0 0 0 0 0,2 0 0 0 0,-1 0 0 0 0,16-19 0 0 0,0 4-158 0 0,1 1 0 0 0,2 1 0 0 0,36-30 0 0 0,-42 40-203 0 0,1 0 1 0 0,39-22-1 0 0,-50 34-429 0 0,-1 0 0 0 0,1 0 0 0 0,0 1-1 0 0,0 0 1 0 0,1 1 0 0 0,-1 0 0 0 0,1 1 0 0 0,0 0-1 0 0,15 0 1 0 0,-6 4-4533 0 0,-2 4-1208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255 155 5983 0 0,'1'0'8355'0'0,"8"-1"-7109"0"0,-1 0 0 0 0,0 0 1 0 0,0 0-1 0 0,0-1 0 0 0,14-5 0 0 0,41-21 738 0 0,-32 14-1401 0 0,-18 8-629 0 0,0-1 1 0 0,0 0-1 0 0,-1-1 1 0 0,1 0-1 0 0,-2-1 1 0 0,1 0 0 0 0,-1-1-1 0 0,-1 0 1 0 0,12-15-1 0 0,-21 24-206 0 0,-32 8-1064 0 0,6 4 1203 0 0,1 1 0 0 0,0 0-1 0 0,-42 31 1 0 0,23-13 54 0 0,-37 17 174 0 0,-51 36 338 0 0,114-70-401 0 0,1-1 0 0 0,1 2 0 0 0,0 0 0 0 0,1 1 0 0 0,-18 24 0 0 0,31-37-34 0 0,-1 0-1 0 0,1 0 1 0 0,0 1-1 0 0,0-1 1 0 0,0 0-1 0 0,0 0 1 0 0,0 1-1 0 0,0 2 0 0 0,1-4-11 0 0,0-1-1 0 0,0 1 0 0 0,1-1 0 0 0,-1 1 0 0 0,0-1 0 0 0,0 1 0 0 0,1-1 0 0 0,-1 1 0 0 0,1-1 0 0 0,-1 1 1 0 0,0-1-1 0 0,1 0 0 0 0,-1 1 0 0 0,1-1 0 0 0,-1 1 0 0 0,1-1 0 0 0,-1 0 0 0 0,1 0 0 0 0,-1 1 0 0 0,1-1 0 0 0,-1 0 1 0 0,2 1-1 0 0,-1-1 8 0 0,3 2-18 0 0,0-1-1 0 0,0 0 0 0 0,0 0 1 0 0,0 0-1 0 0,1 0 0 0 0,-1 0 1 0 0,0-1-1 0 0,8 0 1 0 0,37-5-711 0 0,-37 4 511 0 0,29-6-1406 0 0,1-1-3364 0 0,0-3-1684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88 2303 0 0,'23'-20'-549'0'0,"22"-18"4304"0"0,-37 32-1464 0 0,-1 1 0 0 0,1 0 0 0 0,0 0-1 0 0,11-4 4864 0 0,-29 21-6461 0 0,-15 14-567 0 0,-2-1 0 0 0,-44 33 0 0 0,43-36-55 0 0,0 0 1 0 0,-40 44-1 0 0,66-63-73 0 0,-1 1 0 0 0,1 0 0 0 0,0-1 0 0 0,0 1 0 0 0,0 0 0 0 0,-3 7-1 0 0,5-9-3 0 0,0-1 0 0 0,-1 0 0 0 0,1 1-1 0 0,0-1 1 0 0,0 0 0 0 0,0 1-1 0 0,0-1 1 0 0,0 0 0 0 0,1 0 0 0 0,-1 1-1 0 0,0-1 1 0 0,1 0 0 0 0,-1 1-1 0 0,1-1 1 0 0,-1 0 0 0 0,1 0 0 0 0,-1 0-1 0 0,1 1 1 0 0,0-1 0 0 0,1 1-1 0 0,0 1-4 0 0,0 0 1 0 0,1-1-1 0 0,-1 1 0 0 0,1-1 0 0 0,5 4 0 0 0,8 3-41 0 0,1 0 1 0 0,0-1-1 0 0,33 10 0 0 0,18 8-80 0 0,-60-23 139 0 0,0 1 0 0 0,-1 1 1 0 0,0-1-1 0 0,0 1 0 0 0,0 1 1 0 0,6 5-1 0 0,-12-10 4 0 0,-1-1 0 0 0,1 1 0 0 0,-1 0 1 0 0,1 0-1 0 0,-1-1 0 0 0,0 1 0 0 0,0 0 0 0 0,1 0 0 0 0,-1 0 0 0 0,0-1 0 0 0,0 1 0 0 0,0 0 1 0 0,0 0-1 0 0,0 0 0 0 0,0 0 0 0 0,0-1 0 0 0,0 1 0 0 0,0 0 0 0 0,0 0 0 0 0,0 0 0 0 0,-1 0 0 0 0,-6 16 216 0 0,3-13-163 0 0,0 1 0 0 0,0 0 0 0 0,0-1 0 0 0,0 0 0 0 0,-1 0 1 0 0,0-1-1 0 0,0 1 0 0 0,0-1 0 0 0,0 0 0 0 0,-1 0 0 0 0,-8 3 0 0 0,-8 2 52 0 0,-35 8 0 0 0,56-15-111 0 0,-119 22 131 0 0,98-20-188 0 0,-1-1-1 0 0,1-2 0 0 0,-32-2 1 0 0,52 2-136 0 0,-1 0 0 0 0,0 0 0 0 0,1-1 0 0 0,-1 1-1 0 0,1-1 1 0 0,-1 1 0 0 0,1-1 0 0 0,-1 0 0 0 0,1 0 0 0 0,0 0 0 0 0,-1 0 0 0 0,1 0 0 0 0,0-1 0 0 0,0 1 0 0 0,0-1 0 0 0,0 0 0 0 0,0 1 0 0 0,-3-5 0 0 0,-1-8-7278 0 0</inkml:trace>
  <inkml:trace contextRef="#ctx0" brushRef="#br0" timeOffset="1">757 271 10591 0 0,'0'0'964'0'0,"0"2"-794"0"0,-2 21 1098 0 0,0 0 0 0 0,-1-1 0 0 0,-1 0 0 0 0,-1 0 0 0 0,-1 0 0 0 0,-13 33 0 0 0,-68 125 2953 0 0,46-102-4796 0 0,-12 18 678 0 0,-80 111 1 0 0,122-192-332 0 0,6-8-80 0 0,0-1 0 0 0,0 0 0 0 0,1 1 0 0 0,0 0 0 0 0,1 0 0 0 0,-6 14 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2 385 8287 0 0,'-1'-12'232'0'0,"1"0"0"0"0,0 0-1 0 0,0 0 1 0 0,4-17-1 0 0,-2 18 494 0 0,1 0-1 0 0,0 0 1 0 0,1 0-1 0 0,0 0 1 0 0,0 0-1 0 0,1 1 1 0 0,1 0-1 0 0,0 0 1 0 0,0 1-1 0 0,1-1 1 0 0,0 1 0 0 0,0 1-1 0 0,15-14 1 0 0,0 4-576 0 0,1 2-1 0 0,1 0 1 0 0,0 1 0 0 0,1 1 0 0 0,0 1 0 0 0,1 2 0 0 0,0 0 0 0 0,1 2 0 0 0,0 1 0 0 0,1 1 0 0 0,0 2 0 0 0,0 0 0 0 0,0 2 0 0 0,56 1 0 0 0,-71 2-77 0 0,-1 2 0 0 0,0-1 0 0 0,0 2 0 0 0,-1-1 0 0 0,1 2 0 0 0,-1-1 0 0 0,1 2 0 0 0,12 6-1 0 0,-20-9-24 0 0,1 1-1 0 0,-1 0 1 0 0,1 0-1 0 0,-1 0 1 0 0,0 0-1 0 0,0 1 1 0 0,-1 0-1 0 0,1 0 0 0 0,-1 0 1 0 0,0 0-1 0 0,0 0 1 0 0,0 1-1 0 0,0-1 1 0 0,-1 1-1 0 0,0 0 1 0 0,0 0-1 0 0,0 0 0 0 0,0 0 1 0 0,-1 0-1 0 0,2 10 1 0 0,-3-5 2 0 0,0 0 0 0 0,-1 0-1 0 0,0 0 1 0 0,0-1 0 0 0,-1 1 0 0 0,0 0 0 0 0,-1 0 0 0 0,0-1 0 0 0,0 1 0 0 0,-1-1 0 0 0,-1 0-1 0 0,1 0 1 0 0,-1-1 0 0 0,-7 10 0 0 0,-1-1 10 0 0,-1 0 1 0 0,0-1-1 0 0,-1-1 0 0 0,0 0 1 0 0,-29 20-1 0 0,-132 78 372 0 0,174-111-430 0 0,-95 49-1077 0 0,77-41-189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57 9671 0 0,'32'-29'798'0'0,"1"1"10545"0"0,-44 31-10516 0 0,-2 3-715 0 0,0 1-1 0 0,0 1 0 0 0,0 0 1 0 0,1 1-1 0 0,0 1 1 0 0,-17 17-1 0 0,15-15-83 0 0,-14 14-19 0 0,1 1-1 0 0,-27 36 0 0 0,43-48 2 0 0,-1 1-1 0 0,2 0 0 0 0,0 1 1 0 0,1 1-1 0 0,1-1 0 0 0,-7 21 1 0 0,14-32 1 0 0,-1 0 1 0 0,1 0 0 0 0,0 0-1 0 0,1 0 1 0 0,-1 0 0 0 0,1 0-1 0 0,0 0 1 0 0,1 0 0 0 0,-1 0-1 0 0,1 0 1 0 0,2 6 0 0 0,-2-10-5 0 0,0 1 0 0 0,-1-1 1 0 0,1 0-1 0 0,0 1 1 0 0,1-1-1 0 0,-1 0 1 0 0,0 0-1 0 0,0 0 1 0 0,1 0-1 0 0,0 0 1 0 0,-1 0-1 0 0,1-1 1 0 0,0 1-1 0 0,0 0 1 0 0,0-1-1 0 0,0 1 1 0 0,0-1-1 0 0,0 0 1 0 0,0 0-1 0 0,0 0 1 0 0,1 0-1 0 0,-1 0 0 0 0,0 0 1 0 0,1 0-1 0 0,-1-1 1 0 0,0 1-1 0 0,1-1 1 0 0,-1 0-1 0 0,4 0 1 0 0,-3 0 32 0 0,0 0 0 0 0,0-1 0 0 0,0 1 0 0 0,0-1-1 0 0,0 1 1 0 0,0-1 0 0 0,0 0 0 0 0,0 0 0 0 0,-1-1 0 0 0,1 1 0 0 0,0 0 0 0 0,-1-1 0 0 0,1 0 0 0 0,-1 0 0 0 0,0 1 0 0 0,1-1 0 0 0,-1-1 0 0 0,0 1 0 0 0,0 0 0 0 0,0 0-1 0 0,-1-1 1 0 0,1 1 0 0 0,2-6 0 0 0,2-4-43 0 0,-1 0 0 0 0,-1-1 0 0 0,1 1-1 0 0,1-15 1 0 0,-3 14 73 0 0,11-49-71 0 0,6-21-37 0 0,-16 71-490 0 0,1 0-1 0 0,0 0 1 0 0,0 0 0 0 0,12-18 0 0 0,-11 21-1488 0 0,0 0 1 0 0,5-14-1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59 132 11519 0 0,'0'0'887'0'0,"1"1"-583"0"0,-1 5 119 0 0,0 0 1 0 0,0 1-1 0 0,0-1 0 0 0,-1 0 0 0 0,0 0 1 0 0,0 0-1 0 0,0 0 0 0 0,-1 0 1 0 0,0 0-1 0 0,-3 8 0 0 0,-2 0 86 0 0,0-1-1 0 0,0 0 1 0 0,-11 14 0 0 0,11-15 1484 0 0,15-21 907 0 0,3-2-3100 0 0,18-16 457 0 0,103-92 119 0 0,-107 99-426 0 0,2 0-1 0 0,0 2 1 0 0,41-21 0 0 0,-58 35 36 0 0,0-1 0 0 0,1 1-1 0 0,-1 1 1 0 0,17-4 0 0 0,-17 8 14 0 0,-8-1 4 0 0,-1 1 0 0 0,0 0-1 0 0,0 0 1 0 0,0 0 0 0 0,0 0-1 0 0,1 0 1 0 0,-1 0 0 0 0,0 0 0 0 0,-1 0-1 0 0,1 1 1 0 0,0-1 0 0 0,0 0-1 0 0,-1 1 1 0 0,1-1 0 0 0,0 0 0 0 0,-1 1-1 0 0,1-1 1 0 0,-1 1 0 0 0,0-1-1 0 0,1 0 1 0 0,-1 1 0 0 0,0-1 0 0 0,0 1-1 0 0,0-1 1 0 0,0 1 0 0 0,0-1-1 0 0,-1 4 1 0 0,0 1 17 0 0,0-1 1 0 0,0 1-1 0 0,-1 0 0 0 0,0-1 1 0 0,-4 10-1 0 0,-48 82-1274 0 0,50-86-4436 0 0,2 1-1937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14279 0 0,'0'0'1298'0'0,"0"1"-1069"0"0,9 16 5558 0 0,-8-26-4670 0 0,0-9-916 0 0,1 0 0 0 0,0 0 0 0 0,2 0 0 0 0,0 1 1 0 0,1-1-1 0 0,1 1 0 0 0,11-25 0 0 0,8-5-748 0 0,50-69 1 0 0,-59 94 262 0 0,2 0-1 0 0,0 2 1 0 0,1 0 0 0 0,43-33-1 0 0,-55 48 102 0 0,1-1 0 0 0,0 2 0 0 0,1-1 0 0 0,-1 1 0 0 0,1 0-1 0 0,0 1 1 0 0,0 0 0 0 0,11-2 0 0 0,-13 4 186 0 0,-1 0 0 0 0,1 0 1 0 0,0 1-1 0 0,-1 0 0 0 0,1 0 1 0 0,0 1-1 0 0,-1 0 1 0 0,1 0-1 0 0,-1 0 0 0 0,1 1 1 0 0,-1 0-1 0 0,9 4 0 0 0,4 3 367 0 0,36 23 1 0 0,-48-27-176 0 0,1 1 1 0 0,-1 0-1 0 0,0 0 1 0 0,0 0 0 0 0,-1 1-1 0 0,0 0 1 0 0,6 8-1 0 0,-10-12-93 0 0,-1 0 0 0 0,1 0 0 0 0,-1 1 0 0 0,0-1 0 0 0,1 0 0 0 0,-1 1 0 0 0,-1-1 0 0 0,1 0 0 0 0,0 1 0 0 0,-1-1 0 0 0,0 1 0 0 0,0-1 0 0 0,0 1 0 0 0,-1 4 0 0 0,0-2 12 0 0,0 0 1 0 0,-1 0 0 0 0,0 0-1 0 0,0 0 1 0 0,-1 0 0 0 0,1 0-1 0 0,-6 7 1 0 0,-2 1 2 0 0,0-1-1 0 0,-1 0 0 0 0,0-1 1 0 0,-1 0-1 0 0,-15 12 1 0 0,5-6-78 0 0,-13 11-305 0 0,-74 47-1 0 0,84-61-502 0 0,11-6-555 0 0,-1-1 0 0 0,0 0 0 0 0,-22 8 0 0 0,26-14-288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3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512 181 1375 0 0,'0'0'8759'0'0,"-4"11"-6743"0"0,-10 24 209 0 0,14-34-1914 0 0,-1 1-39 0 0,2 1 1263 0 0,3-5-590 0 0,12-11-285 0 0,18-20-471 0 0,-17 15-104 0 0,-1 0 0 0 0,17-23-1 0 0,-26 30-57 0 0,-1 1-1 0 0,0-1 1 0 0,0 0 0 0 0,-1 0-1 0 0,0-1 1 0 0,3-13-1 0 0,-8 24-26 0 0,0 1 0 0 0,0-1 0 0 0,1 1 0 0 0,-1-1 0 0 0,0 1 0 0 0,0-1 0 0 0,0 1 0 0 0,0-1 0 0 0,0 1 0 0 0,0-1 0 0 0,0 1 0 0 0,0-1 0 0 0,0 1 0 0 0,0-1 0 0 0,-1 1 0 0 0,1-1 0 0 0,0 1 0 0 0,0-1 0 0 0,0 1 0 0 0,-1-1 0 0 0,1 1 0 0 0,0-1 0 0 0,0 1 0 0 0,-1 0 0 0 0,1-1 0 0 0,0 1 0 0 0,-1-1 0 0 0,1 1 0 0 0,-1 0 0 0 0,1-1 0 0 0,0 1 0 0 0,-1 0 0 0 0,1-1 0 0 0,-1 1 0 0 0,1 0 0 0 0,-1 0 0 0 0,1 0 0 0 0,-1 0 0 0 0,1-1 0 0 0,-1 1 0 0 0,1 0 0 0 0,-1 0 0 0 0,1 0 0 0 0,-1 0 0 0 0,1 0 0 0 0,-1 0 0 0 0,1 0 0 0 0,-1 0 0 0 0,0 0 0 0 0,1 0 0 0 0,-1 1 0 0 0,0-1 0 0 0,1 0 0 0 0,-8 2-14 0 0,1 0 0 0 0,0 0 0 0 0,-1 0-1 0 0,1 1 1 0 0,0 0 0 0 0,1 1 0 0 0,-8 4 0 0 0,-4 2-14 0 0,-211 116-257 0 0,159-82 150 0 0,-74 62 0 0 0,140-104 135 0 0,-59 54-33 0 0,57-50 30 0 0,1 0-1 0 0,0 0 1 0 0,0 1-1 0 0,0 0 1 0 0,0 0-1 0 0,1 0 1 0 0,1 0 0 0 0,-4 9-1 0 0,6-15 6 0 0,1 0 0 0 0,-1 1 0 0 0,1-1 0 0 0,-1 1 0 0 0,1-1 0 0 0,0 1 1 0 0,0-1-1 0 0,0 0 0 0 0,-1 1 0 0 0,1-1 0 0 0,1 1 0 0 0,-1-1 0 0 0,0 1 0 0 0,0-1 0 0 0,0 1 0 0 0,1-1 0 0 0,-1 1 0 0 0,1-1 0 0 0,-1 0 0 0 0,1 1 0 0 0,0-1 0 0 0,-1 0 0 0 0,1 0 0 0 0,0 1 0 0 0,0-1 0 0 0,0 0 0 0 0,0 0 0 0 0,0 0 1 0 0,0 0-1 0 0,0 0 0 0 0,0 0 0 0 0,1 0 0 0 0,-1 0 0 0 0,0-1 0 0 0,0 1 0 0 0,1 0 0 0 0,-1-1 0 0 0,0 1 0 0 0,1-1 0 0 0,-1 1 0 0 0,1-1 0 0 0,-1 0 0 0 0,2 1 0 0 0,5 0 19 0 0,0 0-1 0 0,0-1 0 0 0,0 1 0 0 0,0-2 1 0 0,1 1-1 0 0,11-3 0 0 0,16-4 38 0 0,-1-2 0 0 0,-1-1 0 0 0,1-2-1 0 0,-2-1 1 0 0,0-2 0 0 0,0-1 0 0 0,-2-1-1 0 0,46-34 1 0 0,-64 41-109 0 0,-1 0 0 0 0,0-1 0 0 0,-1 0-1 0 0,13-17 1 0 0,-19 19 35 0 0,-7 1 16 0 0,2 8 1 0 0,-1 0 0 0 0,1-1 0 0 0,-1 1 0 0 0,1 0 0 0 0,-1 0 0 0 0,1 0 0 0 0,-1 0 0 0 0,0 0 0 0 0,1 0 0 0 0,-1 0 0 0 0,1 0 0 0 0,-1 0 0 0 0,1 0 0 0 0,-1 0 0 0 0,0 0 0 0 0,1 0 0 0 0,-1 0 0 0 0,1 0 0 0 0,-1 1-1 0 0,1-1 1 0 0,-1 0 0 0 0,1 0 0 0 0,-1 1 0 0 0,1-1 0 0 0,-1 0 0 0 0,1 1 0 0 0,-1-1 0 0 0,1 0 0 0 0,-1 1 0 0 0,-15 13 33 0 0,15-13-33 0 0,-5 5 4 0 0,1 0-1 0 0,0 1 1 0 0,0-1 0 0 0,0 1-1 0 0,1 0 1 0 0,-5 11-1 0 0,7-14-1 0 0,0 0-1 0 0,1 0 0 0 0,0 0 0 0 0,-1 1 1 0 0,2-1-1 0 0,-1 0 0 0 0,0 1 1 0 0,1-1-1 0 0,0 0 0 0 0,0 1 0 0 0,0-1 1 0 0,1 0-1 0 0,1 8 0 0 0,-2-10-5 0 0,1 0-1 0 0,0-1 0 0 0,-1 1 1 0 0,1 0-1 0 0,0 0 1 0 0,0-1-1 0 0,0 1 0 0 0,0-1 1 0 0,1 1-1 0 0,-1-1 0 0 0,0 1 1 0 0,1-1-1 0 0,-1 0 1 0 0,1 0-1 0 0,2 3 0 0 0,0-3-18 0 0,-1 1-1 0 0,1 0 1 0 0,-1-1-1 0 0,1 0 0 0 0,0 0 1 0 0,-1 0-1 0 0,7 0 1 0 0,2 0-133 0 0,0 0 0 0 0,0-2 0 0 0,0 1 0 0 0,12-4 0 0 0,-1 1-976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31 4607 0 0,'21'-30'5366'0'0,"-27"34"-937"0"0,3-3-3737 0 0,-9 11-388 0 0,-1 1 0 0 0,1 0 0 0 0,1 0 1 0 0,1 1-1 0 0,0 0 0 0 0,-9 18 0 0 0,0-3 251 0 0,-177 288 2745 0 0,-33 73-923 0 0,215-362-2177 0 0,2 1 0 0 0,-9 32-1 0 0,17-46-114 0 0,0 1-1 0 0,1 0 0 0 0,1 0 1 0 0,0 0-1 0 0,1 29 0 0 0,10-6-1226 0 0,0-39-1306 0 0,1-2 1053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3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12 11519 0 0,'9'-11'11218'0'0,"-15"12"-9239"0"0,-12 9-2489 0 0,-140 122 1020 0 0,138-115-499 0 0,19-15-11 0 0,-6 3 0 0 0,1 1 0 0 0,0 0 0 0 0,0 0 0 0 0,0 1 0 0 0,0 0 0 0 0,1 0 0 0 0,-6 12 0 0 0,10-18-3 0 0,0 0 0 0 0,1 0 1 0 0,0 0-1 0 0,-1 0 0 0 0,1 0 0 0 0,-1 0 0 0 0,1 0 0 0 0,0 0 0 0 0,0 0 0 0 0,0 0 1 0 0,-1 0-1 0 0,1 0 0 0 0,0 0 0 0 0,0 0 0 0 0,0 0 0 0 0,1 0 0 0 0,-1 0 0 0 0,0 0 1 0 0,0 0-1 0 0,0 0 0 0 0,1 0 0 0 0,-1 0 0 0 0,1 0 0 0 0,-1 0 0 0 0,1 1 0 0 0,1 2-47 0 0,1 1-9 0 0,0 1 0 0 0,0-1 1 0 0,1 0-1 0 0,-1 0 1 0 0,1 0-1 0 0,0-1 0 0 0,9 8 1 0 0,11 15-111 0 0,-17-18 199 0 0,-1 0 0 0 0,0 0 1 0 0,0 1-1 0 0,-1 0 0 0 0,-1 0 0 0 0,6 17 0 0 0,-8-18 107 0 0,0 0 1 0 0,-1-1 0 0 0,0 1 0 0 0,0 0 0 0 0,-1 0 0 0 0,0 0-1 0 0,-1 0 1 0 0,-2 14 0 0 0,-2-2 57 0 0,0 1 1 0 0,-2-1-1 0 0,0 0 0 0 0,-17 33 0 0 0,22-50-206 0 0,-1 0 1 0 0,1 0-1 0 0,0 0 0 0 0,-1 0 1 0 0,0-1-1 0 0,0 1 0 0 0,0-1 1 0 0,-6 5-1 0 0,7-7 2 0 0,0 1-1 0 0,-1-1 1 0 0,1 0-1 0 0,0 0 1 0 0,-1 0 0 0 0,1 0-1 0 0,-1-1 1 0 0,1 1-1 0 0,-1-1 1 0 0,1 1 0 0 0,-1-1-1 0 0,0 0 1 0 0,1 0-1 0 0,-1 0 1 0 0,1 0 0 0 0,-5-1-1 0 0,-9-3-400 0 0,0 1 1 0 0,0-2-1 0 0,0 0 0 0 0,1-2 0 0 0,0 1 0 0 0,0-2 1 0 0,0 0-1 0 0,-18-13 0 0 0,10 3-1070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479 138 11487 0 0,'16'-32'968'0'0,"-13"24"-801"0"0,1 1 0 0 0,0-1 0 0 0,0 1 0 0 0,1 0-1 0 0,0 0 1 0 0,11-12 0 0 0,-8 12 804 0 0,0-1 0 0 0,0 2 0 0 0,1-1 0 0 0,15-8 2559 0 0,-24 18-3177 0 0,-2 10-141 0 0,0 1 1 0 0,-2-1 0 0 0,1 0-1 0 0,-12 24 1 0 0,-30 53 223 0 0,20-41-278 0 0,-54 112 227 0 0,-91 174 158 0 0,24-22-415 0 0,136-289-664 0 0,-16 26 0 0 0,20-40 73 0 0,0 0 1 0 0,0 0-1 0 0,-1-1 1 0 0,-1 0-1 0 0,-8 8 0 0 0,8-11-4667 0 0,-1-2-1404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 16847 0 0,'-3'1'192'0'0,"0"0"1"0"0,0 0-1 0 0,0 0 0 0 0,1 1 0 0 0,-1-1 0 0 0,0 1 0 0 0,-3 1 0 0 0,6-2-177 0 0,-1 0 1 0 0,0 0-1 0 0,0-1 0 0 0,0 1 0 0 0,1 0 0 0 0,-1 0 0 0 0,0 0 0 0 0,1 0 0 0 0,-1 0 0 0 0,1 0 0 0 0,-1 0 0 0 0,1 0 0 0 0,-1 0 0 0 0,1 0 0 0 0,0 0 0 0 0,-1 0 0 0 0,1 0 0 0 0,0 0 0 0 0,0 0 0 0 0,0 1 0 0 0,0-1 0 0 0,0 0 0 0 0,0 0 0 0 0,1 2 1 0 0,-1 0 91 0 0,1-1 0 0 0,0 1 1 0 0,0 0-1 0 0,1 0 0 0 0,-1-1 1 0 0,0 1-1 0 0,1-1 0 0 0,0 0 1 0 0,-1 1-1 0 0,1-1 1 0 0,0 0-1 0 0,0 0 0 0 0,1 0 1 0 0,-1 0-1 0 0,0 0 0 0 0,1-1 1 0 0,-1 1-1 0 0,1-1 0 0 0,-1 1 1 0 0,1-1-1 0 0,-1 0 1 0 0,1 0-1 0 0,3 1 0 0 0,6 1 238 0 0,-1-1 1 0 0,0 0-1 0 0,1 0 0 0 0,18-1 0 0 0,22-1-18 0 0,1-3 0 0 0,57-11 0 0 0,104-28 966 0 0,-28 4-751 0 0,-176 36-548 0 0,157-21-1889 0 0,-138 21-52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13359 0 0,'0'0'1027'0'0,"-1"2"-514"0"0,-2 4-5 0 0,1 0 0 0 0,-1 0 0 0 0,-1 0-1 0 0,1 0 1 0 0,-1-1 0 0 0,0 1 0 0 0,-6 5-1 0 0,-38 35 57 0 0,30-29-488 0 0,-27 22 180 0 0,-28 27 296 0 0,48-40-248 0 0,11-13 2 0 0,-18 22 0 0 0,29-31-245 0 0,0 0-1 0 0,0 0 1 0 0,1 0-1 0 0,0 0 1 0 0,0 1-1 0 0,0-1 1 0 0,0 1-1 0 0,0-1 1 0 0,1 1-1 0 0,0-1 1 0 0,-1 7-1 0 0,2-11-49 0 0,0 1 0 0 0,0 0 0 0 0,0 0 0 0 0,0 0 0 0 0,0 0 0 0 0,0 0 0 0 0,1-1 0 0 0,-1 1 0 0 0,0 0 1 0 0,0 0-1 0 0,1 0 0 0 0,-1-1 0 0 0,0 1 0 0 0,1 0 0 0 0,-1-1 0 0 0,1 1 0 0 0,-1 0 0 0 0,1 0 0 0 0,-1-1 0 0 0,1 1 0 0 0,-1-1 0 0 0,1 1 0 0 0,1 0 0 0 0,0 0 22 0 0,0 0 0 0 0,0 0-1 0 0,0 0 1 0 0,0 0 0 0 0,0-1 0 0 0,0 1 0 0 0,0-1-1 0 0,0 1 1 0 0,3-1 0 0 0,3 1 104 0 0,1-1 0 0 0,-1-1-1 0 0,15-1 1 0 0,14-7 191 0 0,-1-1 1 0 0,52-21-1 0 0,-75 26-258 0 0,6-3-10 0 0,-1 0-1 0 0,21-13 1 0 0,-31 16-40 0 0,0-1 0 0 0,0 1 0 0 0,0-1 0 0 0,-1-1 0 0 0,0 1 0 0 0,11-15-1 0 0,-16 19-25 0 0,-1 0 0 0 0,1 0 0 0 0,-1 0 0 0 0,0-1 0 0 0,0 1 1 0 0,1 0-1 0 0,-2-1 0 0 0,1 1 0 0 0,0-1 0 0 0,0 1 0 0 0,-1-1 0 0 0,1 1 0 0 0,-1-1 0 0 0,0 0 0 0 0,0 1 0 0 0,0-1 0 0 0,0 1 0 0 0,0-1 0 0 0,-1 0 0 0 0,1 1 0 0 0,-1-1 0 0 0,0 1 0 0 0,0-1 0 0 0,0 1 0 0 0,0 0 0 0 0,0-1 0 0 0,0 1 0 0 0,0 0 0 0 0,-1 0 0 0 0,1-1 0 0 0,-1 1 0 0 0,0 0 0 0 0,0 1 0 0 0,-2-4 0 0 0,-2 1-306 0 0,1-1 1 0 0,-1 1-1 0 0,1 1 0 0 0,-1-1 1 0 0,0 1-1 0 0,-1 0 1 0 0,1 0-1 0 0,-1 1 1 0 0,1-1-1 0 0,-1 2 1 0 0,1-1-1 0 0,-8 0 1 0 0,-1 0-1171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8 12895 0 0,'0'0'595'0'0,"1"-1"-18"0"0,4-5 1970 0 0,-4 8-2369 0 0,0-1-1 0 0,-1 1 1 0 0,1 0 0 0 0,-1-1 0 0 0,0 1-1 0 0,1 0 1 0 0,-1-1 0 0 0,0 1 0 0 0,0 0-1 0 0,0 0 1 0 0,0-1 0 0 0,0 1 0 0 0,0 0-1 0 0,-1 0 1 0 0,1-1 0 0 0,-1 1 0 0 0,0 2 0 0 0,0 0 58 0 0,-11 37 471 0 0,-1 0-1 0 0,-37 74 1 0 0,30-72-417 0 0,-160 309 724 0 0,70-146-633 0 0,77-136-782 0 0,19-38-227 0 0,-2 0 1 0 0,-35 53-1 0 0,50-84-337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1839 0 0,'2'-1'6483'0'0,"10"-5"-3583"0"0,-1 0-1 0 0,13-4 1 0 0,-4 4-2193 0 0,-1 1-1 0 0,1 1 1 0 0,0 0 0 0 0,23 0 0 0 0,527-63 2804 0 0,-549 64-3451 0 0,58-6 32 0 0,30-5-543 0 0,-39-2-6597 0 0,-46 8-152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 11055 0 0,'0'0'852'0'0,"1"-1"-560"0"0,5-2-69 0 0,-5 3-94 0 0,-1 1 1 0 0,1-1-1 0 0,0 0 0 0 0,-1 1 1 0 0,1-1-1 0 0,-1 1 0 0 0,1-1 1 0 0,-1 1-1 0 0,1-1 0 0 0,0 1 1 0 0,-1-1-1 0 0,0 1 0 0 0,1 0 1 0 0,-1-1-1 0 0,1 2 0 0 0,0-2 90 0 0,5 10 277 0 0,0 0 0 0 0,0 0 0 0 0,-1 0 0 0 0,0 1 0 0 0,-1 0 1 0 0,-1 0-1 0 0,1 0 0 0 0,-1 0 0 0 0,-1 0 0 0 0,0 1 0 0 0,-1-1 0 0 0,0 22 0 0 0,-2-1-138 0 0,-2 0 0 0 0,0 0 0 0 0,-12 43 0 0 0,5-36-309 0 0,-2-1 1 0 0,-2-1-1 0 0,-1 0 0 0 0,-2-1 0 0 0,-1 0 0 0 0,-2-1 0 0 0,-1-2 1 0 0,-36 44-1 0 0,43-59-33 0 0,-77 89 77 0 0,68-82-30 0 0,-1-1 0 0 0,-30 23 0 0 0,51-44-53 0 0,-13 5 58 0 0,15-7 10 0 0,2-10 89 0 0,1 2-164 0 0,0 1-1 0 0,1 0 1 0 0,0-1 0 0 0,0 1-1 0 0,1 0 1 0 0,-1 0 0 0 0,1 0-1 0 0,8-7 1 0 0,0-1-50 0 0,1 2 1 0 0,17-13-1 0 0,43-30-888 0 0,82-46 0 0 0,-137 90 813 0 0,38-20-301 0 0,-50 28 398 0 0,-1 1 0 0 0,1-1-1 0 0,0 1 1 0 0,0 1 0 0 0,0-1 0 0 0,0 1 0 0 0,12-1 0 0 0,-16 2 25 0 0,1 0 1 0 0,-1 0-1 0 0,0 1 0 0 0,1-1 0 0 0,-1 0 0 0 0,0 1 1 0 0,0 0-1 0 0,1-1 0 0 0,-1 1 0 0 0,0 0 0 0 0,0 0 0 0 0,0 0 1 0 0,0 1-1 0 0,0-1 0 0 0,0 0 0 0 0,0 1 0 0 0,1 1 1 0 0,-1-1 38 0 0,0 1 0 0 0,0 0 0 0 0,0 0 0 0 0,0 0 0 0 0,0 0 0 0 0,-1 0 1 0 0,0 0-1 0 0,1 0 0 0 0,-1 1 0 0 0,1 4 0 0 0,-1 2 95 0 0,1 1-1 0 0,-2 0 0 0 0,1 0 1 0 0,-2-1-1 0 0,1 1 1 0 0,-4 14-1 0 0,-1-1-103 0 0,-2 0 0 0 0,0 0 0 0 0,-12 25 0 0 0,-5 14-211 0 0,22-58-207 0 0,0 0 0 0 0,1 0 0 0 0,0 0 0 0 0,0 0 0 0 0,1 1 0 0 0,-1-1 0 0 0,1 11 0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15407 0 0,'-3'-9'1394'0'0,"2"8"-1381"0"0,1 1 1 0 0,-1-1-1 0 0,1 0 1 0 0,-1 0-1 0 0,0 0 1 0 0,1 1 0 0 0,-1-1-1 0 0,0 0 1 0 0,0 1-1 0 0,1-1 1 0 0,-1 0-1 0 0,0 1 1 0 0,0-1 0 0 0,0 1-1 0 0,0 0 1 0 0,0-1-1 0 0,0 1 1 0 0,0 0-1 0 0,0-1 1 0 0,0 1-1 0 0,0 0 1 0 0,0 0 0 0 0,0 0-1 0 0,0 0 1 0 0,0 0-1 0 0,0 0 1 0 0,0 0-1 0 0,0 0 1 0 0,0 0 0 0 0,0 0-1 0 0,0 1 1 0 0,0-1-1 0 0,0 0 1 0 0,1 1-1 0 0,-1-1 1 0 0,0 1 0 0 0,0-1-1 0 0,-1 2 1 0 0,-5 2 218 0 0,0 0 0 0 0,0 1 0 0 0,-10 9 0 0 0,12-10-51 0 0,-85 78 1423 0 0,77-68-1384 0 0,1 0 0 0 0,0 1 0 0 0,1 0 0 0 0,-13 24 0 0 0,21-33-123 0 0,-1 1-1 0 0,2 0 1 0 0,-1 0 0 0 0,1 0-1 0 0,0 0 1 0 0,0 1-1 0 0,1-1 1 0 0,-1 8 0 0 0,2-11-204 0 0,0 0 0 0 0,1-1 0 0 0,-1 1 1 0 0,1-1-1 0 0,-1 0 0 0 0,1 1 0 0 0,0-1 1 0 0,2 4-1 0 0,-2-4-419 0 0,0-1 0 0 0,1 1-1 0 0,-1-1 1 0 0,1 1 0 0 0,0-1 0 0 0,0 0 0 0 0,0 0 0 0 0,0 1 0 0 0,0-2 0 0 0,4 4 0 0 0,2 1-6044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 6447 0 0,'-2'-1'224'0'0,"1"-1"-1"0"0,-1 1 1 0 0,0-1-1 0 0,1 1 0 0 0,-1 0 1 0 0,0-1-1 0 0,0 1 1 0 0,0 0-1 0 0,0 0 1 0 0,0 0-1 0 0,0 1 0 0 0,-1-1 1 0 0,1 0-1 0 0,0 1 1 0 0,0-1-1 0 0,0 1 0 0 0,-1 0 1 0 0,1 0-1 0 0,0 0 1 0 0,0 0-1 0 0,-1 0 0 0 0,1 0 1 0 0,0 1-1 0 0,0-1 1 0 0,-1 1-1 0 0,1-1 1 0 0,0 1-1 0 0,0 0 0 0 0,0 0 1 0 0,0 0-1 0 0,0 0 1 0 0,0 0-1 0 0,0 1 0 0 0,-2 1 1 0 0,-5 5 389 0 0,-1 1-1 0 0,1 0 1 0 0,1 0-1 0 0,-14 19 1 0 0,16-20-1217 0 0,-5 7 777 0 0,1 0-1 0 0,0 1 1 0 0,-8 18 0 0 0,15-28-140 0 0,0 0-1 0 0,1 0 1 0 0,0 0 0 0 0,0 1-1 0 0,1-1 1 0 0,-1 0 0 0 0,1 1-1 0 0,1-1 1 0 0,-1 1 0 0 0,1-1 0 0 0,0 1-1 0 0,2 8 1 0 0,-1-11-34 0 0,1 0 1 0 0,-1 0 0 0 0,1 0-1 0 0,0 0 1 0 0,1 0-1 0 0,-1 0 1 0 0,1-1-1 0 0,0 0 1 0 0,-1 1-1 0 0,1-1 1 0 0,1 0-1 0 0,-1 0 1 0 0,0 0-1 0 0,1-1 1 0 0,7 5-1 0 0,6 2-244 0 0,0 0 0 0 0,22 7 0 0 0,-39-16 241 0 0,23 9 187 0 0,0 2 0 0 0,0 0-1 0 0,-2 1 1 0 0,1 1 0 0 0,-1 1-1 0 0,22 19 1 0 0,-39-29 136 0 0,-1-1-1 0 0,1 1 1 0 0,-1 0-1 0 0,0 0 1 0 0,0 0 0 0 0,4 6-1 0 0,-7-9-239 0 0,1 0-1 0 0,-1 1 0 0 0,1-1 0 0 0,-1 0 0 0 0,0 0 1 0 0,1 0-1 0 0,-1 0 0 0 0,0 0 0 0 0,0 1 1 0 0,0-1-1 0 0,0 0 0 0 0,0 0 0 0 0,0 0 0 0 0,0 1 1 0 0,0-1-1 0 0,0 0 0 0 0,-1 0 0 0 0,1 0 1 0 0,0 0-1 0 0,-1 0 0 0 0,1 1 0 0 0,-1-1 1 0 0,1 0-1 0 0,-1 0 0 0 0,1 0 0 0 0,-1 0 0 0 0,0 0 1 0 0,0 0-1 0 0,1-1 0 0 0,-1 1 0 0 0,0 0 1 0 0,-2 1-1 0 0,-3 2 42 0 0,-1 0 1 0 0,0 0-1 0 0,1-1 1 0 0,-1 0-1 0 0,0-1 0 0 0,-1 1 1 0 0,-13 1-1 0 0,-57 6 86 0 0,58-8-170 0 0,-11 1-506 0 0,-1-1 0 0 0,1-2 0 0 0,0-1 0 0 0,-42-7-1 0 0,56 4-786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4607 0 0,'-2'1'3616'0'0,"-5"6"-2675"0"0,0 0 0 0 0,1 1-1 0 0,-1 0 1 0 0,-8 16 0 0 0,-3 2-398 0 0,-132 225 2475 0 0,109-176-2636 0 0,2-5-38 0 0,-177 304 397 0 0,206-358-972 0 0,0 0 0 0 0,-1 0 0 0 0,0-1-1 0 0,-2-1 1 0 0,1 0 0 0 0,-29 23 0 0 0,40-36 137 0 0,0 0 1 0 0,0 0 0 0 0,0 0-1 0 0,0-1 1 0 0,-1 1 0 0 0,1 0 0 0 0,0-1-1 0 0,0 1 1 0 0,-1-1 0 0 0,1 1-1 0 0,0-1 1 0 0,0 0 0 0 0,-1 1 0 0 0,1-1-1 0 0,-1 0 1 0 0,1 0 0 0 0,0 0-1 0 0,-1 0 1 0 0,1 0 0 0 0,0-1 0 0 0,-1 1-1 0 0,1 0 1 0 0,0 0 0 0 0,-1-1-1 0 0,1 1 1 0 0,0-1 0 0 0,0 1 0 0 0,-1-1-1 0 0,1 0 1 0 0,0 1 0 0 0,0-1-1 0 0,0 0 1 0 0,0 0 0 0 0,0 0 0 0 0,0 0-1 0 0,0 0 1 0 0,0 0 0 0 0,0 0 0 0 0,1 0-1 0 0,-1 0 1 0 0,0 0 0 0 0,1-1-1 0 0,-1 1 1 0 0,0 0 0 0 0,1 0 0 0 0,0-1-1 0 0,-1 1 1 0 0,1 0 0 0 0,0-1-1 0 0,0 1 1 0 0,0 0 0 0 0,-1-1 0 0 0,1 1-1 0 0,1-1 1 0 0,-1-1 0 0 0,2-8-107 0 0,0 1 1 0 0,1-1 0 0 0,0 1-1 0 0,1 0 1 0 0,0 0-1 0 0,1 0 1 0 0,9-15 0 0 0,0 0-413 0 0,5-14-1621 0 0,4-4-641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4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0,'0'0'8864'0'0,"9"8"-8408"0"0,-4 0-456 0 0,1 0 0 0 0,3-1-1448 0 0,-1-2-312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279 153 3679 0 0,'0'0'284'0'0,"-8"3"47"0"0,-3 0 1536 0 0,0-1-1 0 0,1 2 1 0 0,-1 0 0 0 0,-11 5 5506 0 0,31-19-6556 0 0,10-4-552 0 0,0 0-1 0 0,1 0 1 0 0,0 2-1 0 0,2 1 1 0 0,22-9-1 0 0,115-34-171 0 0,-154 52-78 0 0,26-7 87 0 0,31-4 0 0 0,-46 11 0 0 0,1 0 0 0 0,0 1 0 0 0,-1 1 0 0 0,26 4 0 0 0,-42-4-99 0 0,1 0 0 0 0,-1 1-1 0 0,0-1 1 0 0,0 1 0 0 0,1-1-1 0 0,-1 0 1 0 0,0 1 0 0 0,0-1 0 0 0,0 1-1 0 0,0-1 1 0 0,0 1 0 0 0,1-1-1 0 0,-1 1 1 0 0,0-1 0 0 0,0 1-1 0 0,0-1 1 0 0,0 1 0 0 0,0-1-1 0 0,-1 1 1 0 0,1-1 0 0 0,0 0-1 0 0,0 1 1 0 0,0-1 0 0 0,-1 2-1 0 0,1-2 2 0 0,-1 3-1 0 0,0 0 0 0 0,0 0 0 0 0,0 1 0 0 0,-1-1 0 0 0,0 0 0 0 0,0-1 0 0 0,0 1 0 0 0,0 0 0 0 0,0 0-1 0 0,0-1 1 0 0,-1 1 0 0 0,-2 2 0 0 0,-37 25 37 0 0,36-26-43 0 0,-139 80 13 0 0,91-55-102 0 0,-69 48 1 0 0,110-67 79 0 0,-23 17-137 0 0,-2 0 0 0 0,-76 39 0 0 0,102-62 145 0 0,0 2 0 0 0,1-1-1 0 0,0 2 1 0 0,0-1 0 0 0,0 2 0 0 0,1-1 0 0 0,0 1 0 0 0,0 1 0 0 0,1 0 0 0 0,-11 13 0 0 0,19-21 110 0 0,12 4 142 0 0,-7-3-194 0 0,1 0-1 0 0,0-1 1 0 0,0 0-1 0 0,0 0 1 0 0,0-1-1 0 0,0 1 1 0 0,0-1-1 0 0,9-1 1 0 0,43-8 383 0 0,-33 4-244 0 0,-2 1-27 0 0,-5 1 50 0 0,0 0 1 0 0,1 1 0 0 0,32 0-1 0 0,-8 2 113 0 0,-32-1-256 0 0,-1 1 1 0 0,1 0-1 0 0,-1 0 0 0 0,1 1 0 0 0,-1 0 0 0 0,1 1 0 0 0,-1 0 0 0 0,0 1 0 0 0,0 0 1 0 0,0 0-1 0 0,16 9 0 0 0,-24-12 15 0 0,16 14-2271 0 0,-12-12 1315 0 0,-1-1 0 0 0,1 0 0 0 0,-1 0-1 0 0,1-1 1 0 0,0 1 0 0 0,5-1 0 0 0,0-1-5647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5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92 5983 0 0,'1'-1'464'0'0,"12"-22"700"0"0,-3-3 9264 0 0,-11 26-9606 0 0,-1-2-693 0 0,-1 1 1 0 0,1 0 0 0 0,-1 0 0 0 0,1 0 0 0 0,-1 0 0 0 0,0 1-1 0 0,1-1 1 0 0,-1 1 0 0 0,0-1 0 0 0,0 1 0 0 0,1 0 0 0 0,-1 0-1 0 0,-4 1 1 0 0,1 0-28 0 0,1 0 0 0 0,0 0-1 0 0,-1 1 1 0 0,1 0 0 0 0,0 0 0 0 0,-6 4-1 0 0,-5 3 22 0 0,0 2-1 0 0,-27 24 0 0 0,42-35-112 0 0,-12 12 40 0 0,-3 1 0 0 0,-24 26 0 0 0,36-35-46 0 0,1 1 1 0 0,-1-1-1 0 0,1 0 1 0 0,0 1-1 0 0,0 0 0 0 0,1 0 1 0 0,0 0-1 0 0,-1 0 1 0 0,2 0-1 0 0,-1 0 0 0 0,-1 9 1 0 0,3-12 18 0 0,-1 0 1 0 0,1 1-1 0 0,0-1 1 0 0,0 1-1 0 0,1-1 1 0 0,-1 1-1 0 0,1-1 0 0 0,-1 1 1 0 0,1-1-1 0 0,0 0 1 0 0,-1 1-1 0 0,1-1 1 0 0,1 0-1 0 0,-1 0 1 0 0,2 3-1 0 0,0-1 35 0 0,0-1 0 0 0,0 0-1 0 0,0 0 1 0 0,0 0 0 0 0,1 0 0 0 0,-1 0 0 0 0,1-1-1 0 0,4 3 1 0 0,4 1 167 0 0,1-1 0 0 0,0 0-1 0 0,0-1 1 0 0,21 4-1 0 0,-24-6-153 0 0,0 0 0 0 0,0-1 0 0 0,1 0 0 0 0,-1-1 0 0 0,0 0 0 0 0,0-1 0 0 0,0 0 0 0 0,1 0-1 0 0,12-5 1 0 0,-14 4-52 0 0,-1-1 0 0 0,0-1 0 0 0,-1 1 0 0 0,1-1-1 0 0,-1-1 1 0 0,1 0 0 0 0,-1 0 0 0 0,-1 0 0 0 0,1 0-1 0 0,-1-1 1 0 0,9-10 0 0 0,-9 9-2 0 0,-1-1 0 0 0,1 1 1 0 0,-1-1-1 0 0,-1 0 0 0 0,0 0 0 0 0,0 0 0 0 0,0-1 0 0 0,-1 0 1 0 0,0 1-1 0 0,-1-1 0 0 0,2-10 0 0 0,-4 13-30 0 0,1 0 0 0 0,-1 0 0 0 0,0-1 0 0 0,0 1 0 0 0,-1 0 1 0 0,0 0-1 0 0,0-1 0 0 0,-1 1 0 0 0,1 0 0 0 0,-1 0 0 0 0,-1 0 0 0 0,1 1 0 0 0,-1-1 0 0 0,0 1 0 0 0,0-1 0 0 0,0 1 0 0 0,-5-5 0 0 0,4 5-13 0 0,0 1 0 0 0,-1 0 0 0 0,1 1 0 0 0,-1-1-1 0 0,0 1 1 0 0,0 0 0 0 0,0 0 0 0 0,0 0 0 0 0,-1 1-1 0 0,1-1 1 0 0,-1 2 0 0 0,1-1 0 0 0,-1 0 0 0 0,0 1-1 0 0,-6-1 1 0 0,9 2-33 0 0,-1-1 0 0 0,0 1 0 0 0,1 0 0 0 0,-1 0 0 0 0,1 0 0 0 0,-1 1 0 0 0,0-1 0 0 0,1 1 0 0 0,-1 0 0 0 0,1 0 0 0 0,-1 0 0 0 0,1 0 0 0 0,0 1-1 0 0,0-1 1 0 0,-1 1 0 0 0,1 0 0 0 0,0 0 0 0 0,0 0 0 0 0,1 0 0 0 0,-1 1 0 0 0,0-1 0 0 0,1 1 0 0 0,-1 0 0 0 0,1-1 0 0 0,-4 7 0 0 0,5-7-189 0 0,0 0 0 0 0,1 1 0 0 0,-1-1 0 0 0,0 0 1 0 0,1 0-1 0 0,0 1 0 0 0,-1 2 0 0 0,1 5-1536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2:0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 8287 0 0,'0'0'756'0'0,"-13"2"-664"0"0,8-1 3684 0 0,18-4 743 0 0,60-17-231 0 0,-81 19-4127 0 0,0 1-104 0 0,1 0 0 0 0,-1 1 1 0 0,0 0-1 0 0,1 0 0 0 0,-1 1 0 0 0,-12 4 0 0 0,14-3 8 0 0,5-3-119 0 0,4 3-33 0 0,1 0-1515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25 7831 0 0,'0'0'603'0'0,"-12"-3"-216"0"0,3 1 707 0 0,2 1 26 0 0,-1-1 1 0 0,1 0 0 0 0,-10-4 1912 0 0,18 5-2904 0 0,1 0-118 0 0,0 0 0 0 0,0 0-1 0 0,0 0 1 0 0,0 0 0 0 0,0 0-1 0 0,0 1 1 0 0,0-1 0 0 0,0 1 0 0 0,0 0-1 0 0,1-1 1 0 0,-1 1 0 0 0,0 0-1 0 0,0 0 1 0 0,0 0 0 0 0,0 1-1 0 0,0-1 1 0 0,4 1 0 0 0,-2 0 2 0 0,-3-1-3 0 0,0 0 0 0 0,0 1 1 0 0,0-1-1 0 0,0 0 1 0 0,0 0-1 0 0,0 0 0 0 0,0 1 1 0 0,0-1-1 0 0,0 1 1 0 0,-1-1-1 0 0,1 0 0 0 0,0 1 1 0 0,0 0-1 0 0,0-1 1 0 0,-1 1-1 0 0,1-1 0 0 0,0 1 1 0 0,-1 0-1 0 0,1-1 1 0 0,0 1-1 0 0,-1 0 0 0 0,1 0 1 0 0,-1 0-1 0 0,1 0 1 0 0,-1-1-1 0 0,1 1 0 0 0,-1 0 1 0 0,0 0-1 0 0,0 0 1 0 0,1 0-1 0 0,-1 0 0 0 0,0 0 1 0 0,0 0-1 0 0,0 0 1 0 0,0 0-1 0 0,0 0 0 0 0,0 0 1 0 0,0 0-1 0 0,0 0 0 0 0,-1 0 1 0 0,1 0-1 0 0,-1 1 1 0 0,0 2 100 0 0,-1 1 1 0 0,1-1-1 0 0,-1 0 1 0 0,-1 1-1 0 0,1-1 1 0 0,-5 6 0 0 0,-42 52 1027 0 0,-81 80 0 0 0,100-110-1030 0 0,-28 37-1 0 0,29-32-53 0 0,-38 34 5 0 0,51-56-141 0 0,11-9-114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 2759 0 0,'-24'-5'-1216'0'0,"20"5"1907"0"0,-1-1 0 0 0,1 1-1 0 0,-1 1 1 0 0,1-1 0 0 0,0 1 0 0 0,-5 0 0 0 0,6 0-237 0 0,0 0 1 0 0,1 0 0 0 0,-1 0-1 0 0,0 0 1 0 0,1 0 0 0 0,-1 1 0 0 0,1-1-1 0 0,0 1 1 0 0,-1 0 0 0 0,1-1-1 0 0,0 1 1 0 0,0 0 0 0 0,0 0-1 0 0,0 1 1 0 0,0-1 0 0 0,1 0 0 0 0,-1 1-1 0 0,-1 3 1 0 0,-2 4-323 0 0,2 1 0 0 0,-1-1-1 0 0,2 0 1 0 0,-1 1 0 0 0,1 0 0 0 0,1 0 0 0 0,-1 11 0 0 0,6 78 631 0 0,-3-85-640 0 0,0-7-52 0 0,0-6-6 0 0,-1-2-35 0 0,0 1-1 0 0,0-1 0 0 0,0 0 1 0 0,0 1-1 0 0,0-1 0 0 0,0 0 1 0 0,0 0-1 0 0,0 1 1 0 0,0-1-1 0 0,0 0 0 0 0,0 1 1 0 0,0-1-1 0 0,0 0 0 0 0,0 0 1 0 0,1 1-1 0 0,-1-1 1 0 0,0 0-1 0 0,0 1 0 0 0,0-1 1 0 0,0 0-1 0 0,1 0 0 0 0,-1 0 1 0 0,0 1-1 0 0,0-1 1 0 0,1 0-1 0 0,-1 0 0 0 0,0 0 1 0 0,0 0-1 0 0,1 1 0 0 0,-1-1 1 0 0,0 0-1 0 0,1 0 1 0 0,-1 0-1 0 0,0 0 0 0 0,1 0 1 0 0,14-3 376 0 0,12-13-167 0 0,-4-1-126 0 0,-1-2 1 0 0,20-21 0 0 0,-33 30-109 0 0,0-1 0 0 0,0 1 0 0 0,-1-2 1 0 0,-1 1-1 0 0,0-1 0 0 0,8-17 0 0 0,-14 26-3 0 0,0 1 0 0 0,0-1 0 0 0,0 1 0 0 0,-1-1-1 0 0,1 1 1 0 0,0-1 0 0 0,-1 0 0 0 0,0 1 0 0 0,1-1-1 0 0,-1 1 1 0 0,0-1 0 0 0,0 0 0 0 0,-1 1 0 0 0,1-1 0 0 0,-1 0-1 0 0,1 1 1 0 0,-1-1 0 0 0,0 1 0 0 0,0-1 0 0 0,0 1 0 0 0,0 0-1 0 0,0-1 1 0 0,0 1 0 0 0,-1 0 0 0 0,1 0 0 0 0,-1-1 0 0 0,0 1-1 0 0,0 1 1 0 0,1-1 0 0 0,-1 0 0 0 0,-1 0 0 0 0,1 1 0 0 0,0-1-1 0 0,-4-1 1 0 0,3 1-44 0 0,-1 0 0 0 0,0 1 1 0 0,1 0-1 0 0,-1-1 0 0 0,0 2 0 0 0,0-1 0 0 0,0 0 0 0 0,0 1 0 0 0,0-1 0 0 0,0 1 1 0 0,0 0-1 0 0,0 1 0 0 0,0-1 0 0 0,0 1 0 0 0,0-1 0 0 0,-4 3 0 0 0,8-3-69 0 0,-1 1 1 0 0,0-1-1 0 0,1 1 0 0 0,-1-1 0 0 0,0 1 0 0 0,1 0 0 0 0,-1 0 0 0 0,1-1 1 0 0,-1 1-1 0 0,1 0 0 0 0,-1 0 0 0 0,1-1 0 0 0,-1 1 0 0 0,1 0 0 0 0,0 0 1 0 0,-1 0-1 0 0,1 0 0 0 0,0 0 0 0 0,0 0 0 0 0,0 1 0 0 0,0 8-1161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34 12495 0 0,'0'0'1414'0'0,"-2"2"-968"0"0,-17 15 730 0 0,-28 20 0 0 0,-17 15-762 0 0,57-46-277 0 0,0 1 0 0 0,1 1 0 0 0,0-1 0 0 0,0 1-1 0 0,1 0 1 0 0,-7 13 0 0 0,8-15-5 0 0,1 1-1 0 0,1 0 1 0 0,-1 0-1 0 0,1 0 1 0 0,0 1-1 0 0,-1 11 1 0 0,3-18-117 0 0,0 1 0 0 0,0 0-1 0 0,0 0 1 0 0,0-1 0 0 0,0 1 0 0 0,1 0 0 0 0,-1-1 0 0 0,0 1 0 0 0,1-1 0 0 0,-1 1 0 0 0,1 0 0 0 0,0-1 0 0 0,-1 1-1 0 0,1-1 1 0 0,0 1 0 0 0,0-1 0 0 0,0 0 0 0 0,0 1 0 0 0,0-1 0 0 0,0 0 0 0 0,1 0 0 0 0,-1 0 0 0 0,0 1 0 0 0,0-1 0 0 0,1-1-1 0 0,-1 1 1 0 0,1 0 0 0 0,-1 0 0 0 0,1 0 0 0 0,-1-1 0 0 0,1 1 0 0 0,0-1 0 0 0,-1 1 0 0 0,1-1 0 0 0,2 0 0 0 0,4 1 51 0 0,0 0 1 0 0,0-1 0 0 0,1 0-1 0 0,-1-1 1 0 0,0 1 0 0 0,0-2-1 0 0,1 1 1 0 0,-1-1 0 0 0,0 0 0 0 0,10-5-1 0 0,-3 0-1 0 0,1 0 1 0 0,-1-1-1 0 0,-1 0 0 0 0,16-12 1 0 0,-20 12-39 0 0,0-1 0 0 0,0 0 1 0 0,0 0-1 0 0,-2-1 1 0 0,1 0-1 0 0,12-20 0 0 0,-17 25-30 0 0,-1 0 1 0 0,-1-1-1 0 0,1 1 0 0 0,-1-1 0 0 0,0 1 0 0 0,0-1 0 0 0,0 0 0 0 0,-1 0 0 0 0,0 0 1 0 0,0 0-1 0 0,0 0 0 0 0,-1 0 0 0 0,0 0 0 0 0,0 0 0 0 0,-1 0 0 0 0,0 0 0 0 0,-1-6 1 0 0,1 8-166 0 0,0 1 1 0 0,0 0-1 0 0,-1 0 1 0 0,1 0-1 0 0,-1 0 1 0 0,0 0-1 0 0,0 0 1 0 0,0 0-1 0 0,0 0 1 0 0,0 1-1 0 0,0-1 1 0 0,-1 1-1 0 0,0 0 1 0 0,1-1-1 0 0,-7-2 1 0 0,-2 1-1083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12 9671 0 0,'7'-4'277'0'0,"-6"3"-189"0"0,0 1 0 0 0,0-1-1 0 0,0 0 1 0 0,0 0 0 0 0,0 1-1 0 0,1-1 1 0 0,-1 1 0 0 0,0-1 0 0 0,1 1-1 0 0,-1-1 1 0 0,3 1 0 0 0,-4 12 3890 0 0,0-5-3259 0 0,-1-1 0 0 0,-1 1 0 0 0,1-1 1 0 0,-1 0-1 0 0,0 0 0 0 0,-5 10 0 0 0,-22 36-43 0 0,14-27-408 0 0,-44 82 206 0 0,-46 116 1 0 0,32-28-359 0 0,-14 32-491 0 0,77-204 287 0 0,-1-1 0 0 0,-21 31 0 0 0,28-49 113 0 0,2-7 34 0 0,2-6 80 0 0,0 9-130 0 0,1-6 7 0 0,0 0 1 0 0,0 0-1 0 0,1 1 0 0 0,0-1 0 0 0,0 1 0 0 0,1-1 0 0 0,4-7 1 0 0,26-36 107 0 0,-19 29-106 0 0,4-2-73 0 0,0 1 0 0 0,2 0 1 0 0,0 1-1 0 0,1 2 0 0 0,1 0 0 0 0,26-17 0 0 0,-40 30 26 0 0,0 0-1 0 0,-1 1 1 0 0,1 0-1 0 0,1 0 1 0 0,-1 1-1 0 0,1 0 1 0 0,16-4-1 0 0,-14 8 18 0 0,-9-1 12 0 0,-1 1 0 0 0,1 0 0 0 0,-1 0 0 0 0,0 0 0 0 0,0 0 0 0 0,1 0-1 0 0,-1 0 1 0 0,0 0 0 0 0,0 0 0 0 0,0 0 0 0 0,0 0 0 0 0,0 1 0 0 0,-1-1 0 0 0,1 0 0 0 0,0 1-1 0 0,0-1 1 0 0,-1 0 0 0 0,1 1 0 0 0,-1-1 0 0 0,1 1 0 0 0,-1-1 0 0 0,0 1 0 0 0,0-1 0 0 0,1 1 0 0 0,-1 2-1 0 0,0 5 7 0 0,0 1 0 0 0,-1 0 0 0 0,-1 9-1 0 0,1-7 29 0 0,-4 28-1 0 0,1-6-27 0 0,2 0-1 0 0,1 41 1 0 0,5-55-7343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29 1375 0 0,'0'-5'8788'0'0,"0"4"-8509"0"0,-1 0 0 0 0,1 0-1 0 0,0 1 1 0 0,-1-1 0 0 0,1 0-1 0 0,-1 1 1 0 0,1-1 0 0 0,-1 0-1 0 0,1 1 1 0 0,-1-1 0 0 0,0 0-1 0 0,1 1 1 0 0,-1-1 0 0 0,0 1-1 0 0,1-1 1 0 0,-1 1-1 0 0,0-1 1 0 0,0 1 0 0 0,-1-1-1 0 0,-17-7 501 0 0,18 8-535 0 0,-2-1-212 0 0,1 0 0 0 0,-1 1 0 0 0,1 0 0 0 0,-1 0 0 0 0,1 0-1 0 0,-1 0 1 0 0,1 0 0 0 0,0 0 0 0 0,-1 1 0 0 0,1-1 0 0 0,-1 1-1 0 0,1-1 1 0 0,-1 1 0 0 0,1 0 0 0 0,0 0 0 0 0,0 0 0 0 0,0 0 0 0 0,-1 1-1 0 0,-2 2 1 0 0,-5 3 11 0 0,1 0-1 0 0,-14 15 1 0 0,21-20-10 0 0,-15 14 46 0 0,-27 30 556 0 0,41-42-481 0 0,-1 0 0 0 0,1 1 0 0 0,1-1-1 0 0,-1 0 1 0 0,1 1 0 0 0,0 0-1 0 0,0-1 1 0 0,0 1 0 0 0,-2 8 0 0 0,4-12 315 0 0,1 3-165 0 0,-1-4-268 0 0,-1 1 0 0 0,1 0-1 0 0,0-1 1 0 0,0 1-1 0 0,0-1 1 0 0,1 1 0 0 0,-1-1-1 0 0,0 1 1 0 0,0-1-1 0 0,0 1 1 0 0,0-1 0 0 0,0 1-1 0 0,1-1 1 0 0,-1 0-1 0 0,0 1 1 0 0,0-1 0 0 0,1 1-1 0 0,0 0-4 0 0,1 0 0 0 0,-1 0 0 0 0,1 0 0 0 0,-1 0 0 0 0,1 0 0 0 0,0 0 0 0 0,-1-1 0 0 0,1 1 0 0 0,0-1 0 0 0,-1 1 0 0 0,1-1 0 0 0,0 0 0 0 0,0 0 0 0 0,-1 0 0 0 0,1 1 0 0 0,2-2 0 0 0,0 1-1 0 0,-1-1 0 0 0,0 0 0 0 0,0 0 0 0 0,1 0 0 0 0,-1 0 1 0 0,0 0-1 0 0,0-1 0 0 0,3-2 0 0 0,5-4 11 0 0,0 0-1 0 0,0-1 0 0 0,12-15 1 0 0,-14 16-17 0 0,-4 3-37 0 0,-3 6-11 0 0,0 0 1 0 0,0 1 0 0 0,-1-1-1 0 0,1 0 1 0 0,-1 1 0 0 0,1 0-1 0 0,1 1 1 0 0,21 18-2819 0 0,-15-16 996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54 11055 0 0,'44'-50'5040'0'0,"-37"46"-2136"0"0,-8 13-2788 0 0,0 0 0 0 0,-1-1 0 0 0,0 1 0 0 0,-1-1-1 0 0,-5 13 1 0 0,1-3 12 0 0,-57 138 748 0 0,16-43-424 0 0,-76 180 61 0 0,100-233-643 0 0,-37 83 7 0 0,13-53-2985 0 0,43-81-1457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119 422 5063 0 0,'-27'42'729'0'0,"17"-28"490"0"0,0 0 1 0 0,1 1-1 0 0,-8 20 1 0 0,0-2 239 0 0,16-32-366 0 0,1 0-1055 0 0,0-1 0 0 0,0 0 0 0 0,0 0 0 0 0,0 0 0 0 0,0 0 1 0 0,0 0-1 0 0,1 0 0 0 0,-1 0 0 0 0,0 1 0 0 0,0-1 0 0 0,0 0 0 0 0,0 0 0 0 0,0 0 0 0 0,0 0 0 0 0,0 0 0 0 0,0 0 1 0 0,0 1-1 0 0,0-1 0 0 0,0 0 0 0 0,0 0 0 0 0,0 0 0 0 0,0 0 0 0 0,0 1 0 0 0,0-1 0 0 0,0 0 0 0 0,0 0 0 0 0,0 0 1 0 0,0 0-1 0 0,0 0 0 0 0,0 1 0 0 0,0-1 0 0 0,0 0 0 0 0,0 0 0 0 0,0 0 0 0 0,0 0 0 0 0,0 0 0 0 0,0 1 1 0 0,-1-1-1 0 0,1 0 0 0 0,0 0 0 0 0,0 0 0 0 0,0 0 0 0 0,0 0 0 0 0,0 0 0 0 0,0 0 0 0 0,0 0 0 0 0,-1 1 0 0 0,1-1 1 0 0,0 0-1 0 0,0 0 0 0 0,0 0 0 0 0,0 0 0 0 0,0 0 0 0 0,-1 0 0 0 0,1 0 0 0 0,0 0 0 0 0,0 0 0 0 0,0 0 0 0 0,0 0 1 0 0,0 0-1 0 0,-1 0 0 0 0,1 0 0 0 0,0 0 0 0 0,0 0 0 0 0,0 0 0 0 0,0 0 0 0 0,-1 0 0 0 0,0-1 35 0 0,1 1 1 0 0,-1 0-1 0 0,0-1 0 0 0,0 1 0 0 0,0 0 0 0 0,1-1 0 0 0,-1 1 1 0 0,0-1-1 0 0,0 1 0 0 0,1-1 0 0 0,-1 1 0 0 0,-1-2 0 0 0,0-1-39 0 0,1-1-1 0 0,-1 1 0 0 0,1-1 0 0 0,-1 1 1 0 0,1-1-1 0 0,0 0 0 0 0,0 1 0 0 0,1-1 1 0 0,-1 0-1 0 0,1 0 0 0 0,0 1 1 0 0,0-1-1 0 0,0 0 0 0 0,1-5 0 0 0,1-4 33 0 0,0 0 1 0 0,8-23-1 0 0,-5 22-41 0 0,1 0 1 0 0,0 1 0 0 0,1 0 0 0 0,0 0 0 0 0,17-21-1 0 0,54-54 39 0 0,-66 75-64 0 0,15-14 8 0 0,1 1 0 0 0,1 1 0 0 0,1 2 0 0 0,1 1 0 0 0,2 2 0 0 0,0 1 0 0 0,0 1 0 0 0,44-16 0 0 0,-52 26 124 0 0,1 0-1 0 0,0 1 1 0 0,42-4-1 0 0,-52 9 11 0 0,-1 1 0 0 0,1 1-1 0 0,0 0 1 0 0,0 2 0 0 0,0-1 0 0 0,0 2-1 0 0,20 5 1 0 0,-31-6-124 0 0,0 0-1 0 0,1 0 1 0 0,-1 0-1 0 0,0 1 1 0 0,-1 0-1 0 0,1 0 1 0 0,0 0-1 0 0,-1 0 1 0 0,1 1-1 0 0,-1 0 1 0 0,0 0-1 0 0,0 0 1 0 0,-1 0-1 0 0,1 1 0 0 0,-1-1 1 0 0,0 1-1 0 0,0 0 1 0 0,-1 0-1 0 0,1 0 1 0 0,-1 0-1 0 0,0 0 1 0 0,0 1-1 0 0,-1-1 1 0 0,0 0-1 0 0,0 1 1 0 0,0 0-1 0 0,0-1 1 0 0,-1 1-1 0 0,0-1 1 0 0,0 1-1 0 0,-1 0 1 0 0,1-1-1 0 0,-1 1 1 0 0,-2 5-1 0 0,0-2-12 0 0,0 1 0 0 0,0 0 1 0 0,-1-1-1 0 0,-1 1 0 0 0,0-1 0 0 0,0 0 0 0 0,0-1 0 0 0,-1 1 0 0 0,-9 9 0 0 0,-9 7 41 0 0,-37 31 0 0 0,58-54-45 0 0,-30 26 15 0 0,-2-2 0 0 0,-1-1 0 0 0,-57 30 0 0 0,67-42-6 0 0,0-1-1 0 0,-1-2 0 0 0,0-1 0 0 0,-1 0 0 0 0,0-2 0 0 0,-37 4 0 0 0,12-9 2 0 0,50-3 32 0 0,-2-1-58 0 0,5 1 5 0 0,0 1 0 0 0,0 0 1 0 0,0 0-1 0 0,-1-1 0 0 0,1 1 0 0 0,0 0 1 0 0,0-1-1 0 0,0 1 0 0 0,0 0 0 0 0,0-1 1 0 0,0 1-1 0 0,-1 0 0 0 0,1-1 0 0 0,0 1 1 0 0,0-1-1 0 0,0 1 0 0 0,0 0 0 0 0,0-1 0 0 0,0 1 1 0 0,1 0-1 0 0,-1-1 0 0 0,0 1 0 0 0,0 0 1 0 0,0-1-1 0 0,0 1 0 0 0,0-1 0 0 0,4-8-217 0 0,-2 6-293 0 0,0 0-1 0 0,1 0 1 0 0,-1 0 0 0 0,1 0-1 0 0,0 1 1 0 0,4-4 0 0 0,3-1-5458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6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16783 0 0,'0'0'1908'0'0,"2"1"-1286"0"0,7 4-178 0 0,1-1 1 0 0,0 0-1 0 0,0 0 1 0 0,0-1 0 0 0,0 0-1 0 0,0-1 1 0 0,1 0 0 0 0,-1-1-1 0 0,1 0 1 0 0,0-1-1 0 0,10 0 1 0 0,18-3 267 0 0,62-13 0 0 0,-96 15-637 0 0,360-66 961 0 0,-208 41-10009 0 0,-136 23 1130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2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37 188 6415 0 0,'0'0'586'0'0,"7"-3"-476"0"0,1-1 4978 0 0,-9 8-4965 0 0,1-1-1 0 0,-1 0 0 0 0,0 0 1 0 0,0 0-1 0 0,0 0 0 0 0,-1-1 0 0 0,1 1 1 0 0,-1 0-1 0 0,1 0 0 0 0,-5 4 1 0 0,3-3 9 0 0,0 0 0 0 0,1 0 0 0 0,0 0 1 0 0,-3 5-1 0 0,4-3 12 0 0,0 0 1 0 0,0-1-1 0 0,1 1 0 0 0,0-1 0 0 0,0 1 1 0 0,0 0-1 0 0,0-1 0 0 0,1 1 0 0 0,0 0 1 0 0,0-1-1 0 0,1 1 0 0 0,3 8 1 0 0,-3-6-14 0 0,1 0 0 0 0,-1 0 0 0 0,-1 0 0 0 0,1 0 0 0 0,-1 15 1 0 0,-3 3 42 0 0,-2 0 1 0 0,-9 31-1 0 0,7-31 42 0 0,1 0 0 0 0,-2 28-1 0 0,6-49-168 0 0,1 1-1 0 0,1-1 0 0 0,-1 1 1 0 0,3 8-1 0 0,-3-13-39 0 0,0 0-1 0 0,0 0 0 0 0,0 0 1 0 0,1 0-1 0 0,-1 0 1 0 0,0 0-1 0 0,0 0 1 0 0,1 0-1 0 0,-1-1 0 0 0,1 1 1 0 0,-1 0-1 0 0,1 0 1 0 0,-1 0-1 0 0,1-1 1 0 0,-1 1-1 0 0,1 0 0 0 0,0-1 1 0 0,-1 1-1 0 0,1-1 1 0 0,0 1-1 0 0,0 0 0 0 0,-1-1 1 0 0,1 0-1 0 0,0 1 1 0 0,1 0-1 0 0,1 0 11 0 0,-1 0 4 0 0,1 0-1 0 0,0 0 0 0 0,-1-1 1 0 0,1 1-1 0 0,0-1 0 0 0,0 1 1 0 0,0-1-1 0 0,-1 0 0 0 0,1 0 1 0 0,0 0-1 0 0,0 0 0 0 0,0-1 1 0 0,0 1-1 0 0,-1-1 0 0 0,1 1 1 0 0,0-1-1 0 0,0 0 0 0 0,-1 0 1 0 0,1-1-1 0 0,-1 1 0 0 0,1 0 1 0 0,-1-1-1 0 0,5-3 0 0 0,3-2 7 0 0,-1-1 1 0 0,0 0-1 0 0,0-1 0 0 0,9-11 0 0 0,-6 2-10 0 0,0 0 0 0 0,-1-1 0 0 0,-1 0 0 0 0,12-30 0 0 0,16-31 26 0 0,-7 27-43 0 0,-31 53 0 0 0,0 0 0 0 0,0 0 0 0 0,0-1 0 0 0,0 1 0 0 0,0 0 0 0 0,0 0 0 0 0,1 0 0 0 0,-1 0 0 0 0,0-1 0 0 0,0 1 0 0 0,0 0 0 0 0,0 0 0 0 0,0 0 0 0 0,0 0 0 0 0,1-1 0 0 0,-1 1 0 0 0,0 0 0 0 0,0 0 0 0 0,0 0 0 0 0,0 0 0 0 0,1 0 0 0 0,-1 0 0 0 0,0 0 0 0 0,0-1 0 0 0,0 1 0 0 0,0 0 0 0 0,1 0 0 0 0,-1 0 0 0 0,0 0 0 0 0,0 0 0 0 0,0 0 0 0 0,1 0 0 0 0,-1 0 0 0 0,0 0 0 0 0,0 0 0 0 0,0 0 0 0 0,1 0 0 0 0,-1 0 0 0 0,0 0 0 0 0,0 0 0 0 0,0 1 0 0 0,1-1 0 0 0,-1 0 0 0 0,0 0 0 0 0,0 0 0 0 0,0 0 0 0 0,1 0 0 0 0,-1 0 0 0 0,0 0 0 0 0,0 1 0 0 0,0-1 0 0 0,0 0 0 0 0,0 0 0 0 0,0 0 0 0 0,1 0 0 0 0,-1 1 0 0 0,0-1 0 0 0,0 0 0 0 0,0 0 0 0 0,0 0 0 0 0,0 0 0 0 0,0 1 0 0 0,0-1 0 0 0,0 0 0 0 0,0 0 0 0 0,0 0 0 0 0,0 1 0 0 0,4 11 0 0 0,-4-12 0 0 0,22 138 0 0 0,13 45 0 0 0,-34-176 14 0 0,0-4 50 0 0,3 4 34 0 0,-3-6 374 0 0,-1 0-441 0 0,0-1 0 0 0,1 0 0 0 0,-1 0 0 0 0,0 1 1 0 0,1-1-1 0 0,-1 0 0 0 0,0 0 0 0 0,1 0 0 0 0,-1 1 0 0 0,1-1 0 0 0,-1 0 0 0 0,1 0 0 0 0,-1 0 0 0 0,0 0 0 0 0,1 0 0 0 0,-1 0 0 0 0,1 0 0 0 0,-1 0 1 0 0,1 0-1 0 0,-1 0 0 0 0,1 0 0 0 0,-1 0 0 0 0,1 0 0 0 0,10-1 297 0 0,-7 0-243 0 0,-1-1 1 0 0,1 1-1 0 0,-1 0 1 0 0,1-1 0 0 0,-1 0-1 0 0,0 0 1 0 0,0 0 0 0 0,0 0-1 0 0,5-5 1 0 0,25-28 426 0 0,-12 12-207 0 0,182-192 642 0 0,-20-16-910 0 0,-74 69-1177 0 0,-103 156 588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2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36 157 10103 0 0,'-2'1'464'0'0,"0"0"-277"0"0,0 0-152 0 0,-19 0 2055 0 0,42-13-1012 0 0,42-17-501 0 0,-9 4-193 0 0,66-21 1 0 0,23 9 916 0 0,-120 33-841 0 0,0 1 0 0 0,1 0-1 0 0,-1 2 1 0 0,30 2 0 0 0,-49-1-372 0 0,-1 1-1 0 0,0-1 0 0 0,0 1 1 0 0,0 0-1 0 0,0 0 1 0 0,4 2-1 0 0,-6-3-82 0 0,-1 0 0 0 0,0 0 0 0 0,0 1 0 0 0,0-1 0 0 0,1 0 0 0 0,-1 1 0 0 0,0-1 0 0 0,0 0 0 0 0,0 0 0 0 0,0 1 1 0 0,0-1-1 0 0,1 0 0 0 0,-1 1 0 0 0,0-1 0 0 0,0 0 0 0 0,0 1 0 0 0,0-1 0 0 0,0 0 0 0 0,0 1 0 0 0,0-1 0 0 0,0 0 0 0 0,0 1 0 0 0,0-1 0 0 0,0 0 0 0 0,0 1 0 0 0,0-1 0 0 0,-1 0 0 0 0,1 0 0 0 0,0 1 0 0 0,0-1 0 0 0,0 1 0 0 0,-6 8 6 0 0,-1 1 1 0 0,0-1-1 0 0,-1 0 1 0 0,0 0-1 0 0,-1-1 0 0 0,-9 8 1 0 0,-53 33-22 0 0,24-16-14 0 0,-123 95-2106 0 0,131-94 1977 0 0,0 1 1 0 0,-35 43 0 0 0,64-66 191 0 0,-1 0 1 0 0,0 0-1 0 0,-1-1 0 0 0,-23 17 0 0 0,34-28 689 0 0,3 0-434 0 0,17-4 100 0 0,-1 0 0 0 0,30-12 0 0 0,-5 2-63 0 0,-4 2 5 0 0,0 2-1 0 0,1 1 1 0 0,56-4 0 0 0,-36 9 287 0 0,-1 3 1 0 0,74 9-1 0 0,-80 0-680 0 0,68 20 1 0 0,-79-20-664 0 0,-14-3-1291 0 0,-9 0-3175 0 0,-6-1-1296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 11375 0 0,'0'0'1031'0'0,"-17"-2"-750"0"0,13 3-91 0 0,0 0 1 0 0,1 0-1 0 0,-1 0 0 0 0,0 1 0 0 0,0-1 0 0 0,1 1 0 0 0,-1 0 1 0 0,1 0-1 0 0,0 0 0 0 0,-1 1 0 0 0,-4 4 0 0 0,-4 4-91 0 0,-15 20-1 0 0,21-23-57 0 0,-56 58-96 0 0,37-41-42 0 0,-16 15-31 0 0,-16 17-97 0 0,49-48 217 0 0,2 0-1 0 0,-1-1 0 0 0,1 2 0 0 0,1-1 1 0 0,-7 14-1 0 0,11-21 50 0 0,0 1 0 0 0,0-1-1 0 0,0 1 1 0 0,0 0 0 0 0,1-1 0 0 0,-1 1 0 0 0,1 0 0 0 0,-1-1 0 0 0,1 1-1 0 0,0 0 1 0 0,0 0 0 0 0,0-1 0 0 0,1 1 0 0 0,-1 0 0 0 0,1 0-1 0 0,-1-1 1 0 0,1 1 0 0 0,0-1 0 0 0,0 1 0 0 0,0-1 0 0 0,0 1 0 0 0,1-1-1 0 0,-1 1 1 0 0,1-1 0 0 0,-1 0 0 0 0,1 0 0 0 0,0 0 0 0 0,0 0-1 0 0,0 0 1 0 0,0 0 0 0 0,0 0 0 0 0,0-1 0 0 0,1 1 0 0 0,-1-1 0 0 0,3 2-1 0 0,3 1 165 0 0,0-1 0 0 0,0 1-1 0 0,1-1 1 0 0,-1-1 0 0 0,1 0 0 0 0,0 0-1 0 0,-1-1 1 0 0,1 0 0 0 0,16 0-1 0 0,-4-3 45 0 0,0 0-1 0 0,0-2 0 0 0,0 0 1 0 0,-1-1-1 0 0,21-9 0 0 0,96-44 294 0 0,-133 56-537 0 0,15-7 56 0 0,-1 0 0 0 0,0-1 0 0 0,0 0 0 0 0,24-21-1 0 0,-38 28-43 0 0,-1-1-1 0 0,1 0 0 0 0,0 0 1 0 0,-1 0-1 0 0,0-1 1 0 0,0 1-1 0 0,0-1 0 0 0,-1 1 1 0 0,4-10-1 0 0,-5 11-11 0 0,0-1-1 0 0,0 0 1 0 0,0 0 0 0 0,-1 0 0 0 0,1 0-1 0 0,-1 0 1 0 0,0 0 0 0 0,-1-1 0 0 0,1 1-1 0 0,-1 0 1 0 0,1 0 0 0 0,-1 1 0 0 0,0-1-1 0 0,-3-6 1 0 0,0 1-51 0 0,-1 0 1 0 0,0 1-1 0 0,0-1 0 0 0,-1 1 1 0 0,-1 0-1 0 0,1 0 0 0 0,-1 0 1 0 0,0 1-1 0 0,-15-11 0 0 0,2 3-112 0 0,-1 1 0 0 0,-40-20-1 0 0,56 31 125 0 0,0 0 0 0 0,-1 1-1 0 0,0 0 1 0 0,1 1 0 0 0,-1-1-1 0 0,0 1 1 0 0,0 0 0 0 0,0 0 0 0 0,0 1-1 0 0,0 0 1 0 0,0 0 0 0 0,0 0-1 0 0,-7 2 1 0 0,12-2-154 0 0,0 1 155 0 0,1 0 0 0 0,-1 0 1 0 0,1 0-1 0 0,0 0 0 0 0,-1 0 0 0 0,1 0 0 0 0,0 0 0 0 0,0 0 0 0 0,0 0 0 0 0,0 0 0 0 0,0 0 1 0 0,0 0-1 0 0,0 1 0 0 0,0 0 0 0 0,1 1-103 0 0,0-1 0 0 0,1 1 0 0 0,-1-1 0 0 0,0 1 0 0 0,1-1-1 0 0,2 3 1 0 0,-3-4-322 0 0,9 13-5718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0:57:4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9215 0 0,'0'0'6523'0'0,"10"-14"-2952"0"0,-7 13-3472 0 0,-1-1 0 0 0,1 1 0 0 0,0 0 1 0 0,-1 0-1 0 0,1 0 0 0 0,0 0 1 0 0,0 0-1 0 0,0 1 0 0 0,0 0 0 0 0,0-1 1 0 0,0 1-1 0 0,0 0 0 0 0,-1 0 1 0 0,1 0-1 0 0,0 1 0 0 0,6 1 1 0 0,-9-2-80 0 0,1 0 0 0 0,-1 1 0 0 0,1-1 0 0 0,-1 1 0 0 0,1-1 0 0 0,-1 1 1 0 0,1-1-1 0 0,-1 1 0 0 0,0 0 0 0 0,1-1 0 0 0,-1 1 0 0 0,0-1 1 0 0,1 1-1 0 0,-1 0 0 0 0,0-1 0 0 0,0 1 0 0 0,1 0 0 0 0,-1-1 1 0 0,0 1-1 0 0,0 0 0 0 0,0 0 0 0 0,0-1 0 0 0,0 1 0 0 0,0 0 1 0 0,0-1-1 0 0,0 1 0 0 0,0 0 0 0 0,-1-1 0 0 0,1 1 0 0 0,0 0 1 0 0,0-1-1 0 0,-1 2 0 0 0,0 1 54 0 0,0 0-1 0 0,-1 0 1 0 0,1-1 0 0 0,-1 1-1 0 0,1-1 1 0 0,-3 4 0 0 0,-4 3 160 0 0,3-3-131 0 0,0 0 1 0 0,-1 0-1 0 0,0-1 0 0 0,-8 7 0 0 0,13-11-800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2:1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354 120 4143 0 0,'0'0'319'0'0,"-1"1"-210"0"0,-3 3 50 0 0,-4 8 8403 0 0,26-23-1225 0 0,-8 5-8791 0 0,6-4 1722 0 0,23-18 0 0 0,-27 19-182 0 0,0 0 0 0 0,1 0 0 0 0,20-9 0 0 0,-27 15-61 0 0,12-5 231 0 0,0 0 0 0 0,38-9-1 0 0,-55 16-151 0 0,-1 5-91 0 0,0 1-1 0 0,-1-1 1 0 0,0 0-1 0 0,0 0 1 0 0,0 0 0 0 0,-1 0-1 0 0,1 0 1 0 0,-5 7-1 0 0,-19 27-21 0 0,-10 3 9 0 0,-54 49 0 0 0,79-80 0 0 0,-42 35-170 0 0,-101 67-1 0 0,72-55-184 0 0,47-32 221 0 0,2 1 0 0 0,-36 35 0 0 0,67-60 479 0 0,25 16 651 0 0,-6-6-339 0 0,-7-8-488 0 0,0 0 0 0 0,1-1 0 0 0,-1 0 0 0 0,0-1-1 0 0,1 0 1 0 0,-1-1 0 0 0,16-1 0 0 0,0 0 19 0 0,45 0 536 0 0,121-17 1 0 0,-104 5-357 0 0,-88 12-323 0 0,-9 19-213 0 0,-11-3-530 0 0,18-15 368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2:2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269 228 10303 0 0,'0'0'935'0'0,"12"-10"-750"0"0,-10 9 135 0 0,-1-1 0 0 0,1 1 0 0 0,-1 0 0 0 0,1-1 0 0 0,-1 1 0 0 0,0-1 0 0 0,1 0 0 0 0,-1 1 0 0 0,0-1-1 0 0,0 0 1 0 0,0 0 0 0 0,0 0 0 0 0,-1 1 0 0 0,1-1 0 0 0,0 0 0 0 0,0-4 1625 0 0,-1 6-1887 0 0,-1-1-1 0 0,1 0 1 0 0,0 0-1 0 0,0 0 1 0 0,-1 0-1 0 0,1 0 1 0 0,0 1-1 0 0,0-1 1 0 0,0 0-1 0 0,0 0 1 0 0,0 0-1 0 0,0 0 1 0 0,0 0-1 0 0,1 0 1 0 0,-1 1-1 0 0,0-1 1 0 0,0 0-1 0 0,1 0 1 0 0,-1 0-1 0 0,0 1 1 0 0,1-1-1 0 0,-1 0 1 0 0,1 0-1 0 0,-1 1 1 0 0,1-1-1 0 0,-1 0 1 0 0,1 1-1 0 0,0-1 1 0 0,-1 0-1 0 0,2 0 1 0 0,2-2-84 0 0,1-1 1 0 0,0 1-1 0 0,8-4 1 0 0,-5 3 187 0 0,116-58 401 0 0,-89 46-449 0 0,92-34 937 0 0,-118 48-802 0 0,-1-1 0 0 0,1 1 1 0 0,-1 0-1 0 0,14-1 0 0 0,-21 3 126 0 0,0 2-366 0 0,-1 0 0 0 0,0 0-1 0 0,1 0 1 0 0,-1-1 0 0 0,0 1-1 0 0,0 0 1 0 0,0 0 0 0 0,-1 0 0 0 0,1 0-1 0 0,-1 2 1 0 0,0 0-6 0 0,-1 0-1 0 0,1 0 1 0 0,-1 0-1 0 0,0 0 1 0 0,0-1-1 0 0,0 1 1 0 0,-1-1-1 0 0,1 0 1 0 0,-1 1-1 0 0,-4 2 1 0 0,-34 29 32 0 0,34-29-34 0 0,-30 23-55 0 0,-24 19-455 0 0,-106 66-1 0 0,115-86 218 0 0,9-5-3 0 0,-68 49 1 0 0,87-55 265 0 0,2 2 1 0 0,0 1 0 0 0,1 0-1 0 0,-24 31 1 0 0,40-44 39 0 0,4-5 42 0 0,13-2 83 0 0,3-2 31 0 0,27-7 0 0 0,-32 6-14 0 0,0 1 1 0 0,-1 0-1 0 0,1 1 1 0 0,0 0-1 0 0,0 0 1 0 0,18 2-1 0 0,-16 1-9 0 0,18 3 128 0 0,0-2 0 0 0,1 0 0 0 0,-1-2 0 0 0,37-3 0 0 0,-28-5-81 0 0,44-13 0 0 0,-50 11-46 0 0,0 2 0 0 0,46-5-1 0 0,-59 13-1787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3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59 6015 0 0,'0'0'542'0'0,"-7"3"-436"0"0,2 0-43 0 0,1-2 479 0 0,0 0-1 0 0,1 1 1 0 0,-1 0 0 0 0,1 0 0 0 0,-1 0-1 0 0,1 0 1 0 0,0 0 0 0 0,0 1 0 0 0,-5 4 5653 0 0,28-7-4635 0 0,17-1-386 0 0,1-2 1 0 0,50-10 0 0 0,70-24-794 0 0,-41 8-299 0 0,-110 27-180 0 0,11-1-1445 0 0,-20 11 370 0 0,0-5 777 0 0,1 0 1 0 0,-1 0 0 0 0,0-1-1 0 0,0 1 1 0 0,0-1-1 0 0,-4 4 1 0 0,-6 4-1168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3:2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4143 0 0,'0'0'10503'0'0,"-8"13"-8258"0"0,6-10-2062 0 0,1 0 0 0 0,-1 0 0 0 0,1 1 0 0 0,0-1 0 0 0,0 0 1 0 0,0 0-1 0 0,1 1 0 0 0,-1-1 0 0 0,1 1 0 0 0,0-1 0 0 0,0 0 0 0 0,0 1 0 0 0,0-1 0 0 0,0 0 0 0 0,1 1 0 0 0,-1-1 0 0 0,1 0 0 0 0,0 1 0 0 0,0-1 0 0 0,3 5 0 0 0,-3-4-115 0 0,0 0-1 0 0,0 1 0 0 0,0-1 1 0 0,0 1-1 0 0,-1-1 1 0 0,0 1-1 0 0,0-1 1 0 0,0 1-1 0 0,0-1 0 0 0,-1 1 1 0 0,0-1-1 0 0,0 1 1 0 0,-1 4-1 0 0,-4 6 56 0 0,1 0-1 0 0,-11 18 1 0 0,-1-1-45 0 0,-2-1 1 0 0,-25 32-1 0 0,-50 54 308 0 0,-33 46-71 0 0,126-163-315 0 0,-4 8-26 0 0,0 0 0 0 0,0 0 0 0 0,-4 11 0 0 0,8-17-522 0 0,5 3-958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3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8751 0 0,'0'0'794'0'0,"1"-1"-652"0"0,19-14 12303 0 0,-8 31-12214 0 0,-11-13-229 0 0,0 1 1 0 0,0-1-1 0 0,-1 0 0 0 0,1 0 1 0 0,-1 1-1 0 0,1-1 0 0 0,-1 0 1 0 0,0 1-1 0 0,0-1 0 0 0,-1 0 1 0 0,1 1-1 0 0,-1-1 0 0 0,0 0 1 0 0,-1 4-1 0 0,-2 7-167 0 0,-12 23 0 0 0,16-36 160 0 0,-22 34-1124 0 0,21-34 682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88 3223 0 0,'55'-41'403'0'0,"-34"22"2428"0"0,-21 19-2642 0 0,1-1 1 0 0,-1 1 0 0 0,0 0-1 0 0,1-1 1 0 0,-1 1 0 0 0,0 0-1 0 0,1-1 1 0 0,-1 1 0 0 0,0-1-1 0 0,1 1 1 0 0,-1-1 0 0 0,0 1-1 0 0,0-1 1 0 0,0 1 0 0 0,1-1-1 0 0,-1 1 1 0 0,0-1 0 0 0,0 1-1 0 0,0-1 1 0 0,0 0 0 0 0,0 1-1 0 0,0-1 1 0 0,0 1 0 0 0,0-1-1 0 0,0 0 1 0 0,-1 0-114 0 0,1 0-1 0 0,-1 1 1 0 0,1-1 0 0 0,-1 1-1 0 0,1-1 1 0 0,-1 0 0 0 0,1 1-1 0 0,-1-1 1 0 0,0 1 0 0 0,1-1 0 0 0,-1 1-1 0 0,0-1 1 0 0,1 1 0 0 0,-1 0-1 0 0,-1-1 1 0 0,-1 0-37 0 0,0 0 0 0 0,0 0 0 0 0,-1 0 0 0 0,1 0 0 0 0,0 1-1 0 0,-6-1 1 0 0,-9 3 109 0 0,1 0 0 0 0,-1 2 0 0 0,1 0 0 0 0,0 1 1 0 0,0 0-1 0 0,0 1 0 0 0,0 1 0 0 0,1 1 0 0 0,1 0 0 0 0,-1 1 0 0 0,-20 17 0 0 0,10-6 511 0 0,2 1-1 0 0,0 2 1 0 0,1 0 0 0 0,2 2 0 0 0,-26 37 0 0 0,42-56-641 0 0,1 1 1 0 0,0-1-1 0 0,1 1 1 0 0,0 0-1 0 0,0 0 1 0 0,0 0 0 0 0,1 0-1 0 0,-3 14 1 0 0,5-19-11 0 0,0 0 1 0 0,0 0-1 0 0,0 0 1 0 0,0 0-1 0 0,0 0 1 0 0,0 0-1 0 0,0 0 1 0 0,1 0-1 0 0,-1 0 0 0 0,1 0 1 0 0,-1 0-1 0 0,1 0 1 0 0,0 0-1 0 0,0 0 1 0 0,0 0-1 0 0,0 0 1 0 0,0 0-1 0 0,0-1 1 0 0,0 1-1 0 0,1 0 1 0 0,-1-1-1 0 0,1 1 0 0 0,-1-1 1 0 0,1 0-1 0 0,-1 1 1 0 0,1-1-1 0 0,0 0 1 0 0,0 0-1 0 0,0 0 1 0 0,-1 0-1 0 0,1 0 1 0 0,0-1-1 0 0,0 1 1 0 0,0-1-1 0 0,4 1 1 0 0,2 1 79 0 0,0-2 1 0 0,0 1 0 0 0,1-1 0 0 0,-1 0-1 0 0,0-1 1 0 0,0 1 0 0 0,8-3 0 0 0,7-3 135 0 0,26-8 0 0 0,-25 5-164 0 0,-1 0 0 0 0,0-1 0 0 0,-1-1 0 0 0,35-24 0 0 0,-49 30-72 0 0,-1 0 0 0 0,0-1 1 0 0,0 0-1 0 0,0-1 1 0 0,-1 0-1 0 0,0 0 1 0 0,0 0-1 0 0,-1 0 1 0 0,0-1-1 0 0,0 0 1 0 0,-1 0-1 0 0,0-1 0 0 0,0 1 1 0 0,-1-1-1 0 0,4-16 1 0 0,-6 22-2 0 0,-1 0 1 0 0,1 0-1 0 0,-1 1 0 0 0,0-1 1 0 0,0 0-1 0 0,0 0 1 0 0,0 1-1 0 0,0-1 0 0 0,-1 0 1 0 0,0 0-1 0 0,1 1 0 0 0,-1-1 1 0 0,0 1-1 0 0,0-1 1 0 0,0 0-1 0 0,-1 1 0 0 0,1 0 1 0 0,-2-4-1 0 0,0 4-44 0 0,0-1 0 0 0,0 0 0 0 0,0 1 0 0 0,0 0-1 0 0,0-1 1 0 0,-1 1 0 0 0,1 0 0 0 0,0 1 0 0 0,-1-1 0 0 0,0 1 0 0 0,1-1-1 0 0,-7 0 1 0 0,1 0-122 0 0,0 1-1 0 0,0 1 0 0 0,0 0 0 0 0,-1 0 1 0 0,1 0-1 0 0,0 1 0 0 0,0 1 1 0 0,0-1-1 0 0,0 1 0 0 0,0 1 1 0 0,1 0-1 0 0,-1 0 0 0 0,1 1 1 0 0,-1 0-1 0 0,1 0 0 0 0,-12 10 1 0 0,11-6-919 0 0,3 1-42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3:2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14 9215 0 0,'0'0'707'0'0,"2"-13"9576"0"0,-33 68-9926 0 0,-105 175 664 0 0,95-174-902 0 0,20-29-75 0 0,6-10 6 0 0,-23 22 0 0 0,-8 9 13 0 0,36-37-261 0 0,6-6-2535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3:2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221 332 12151 0 0,'0'0'1098'0'0,"2"0"-905"0"0,19-9 476 0 0,-1-1 0 0 0,1-1 0 0 0,-2-1 0 0 0,0 0 1 0 0,0-2-1 0 0,28-26 0 0 0,-44 37-637 0 0,-1 0 1 0 0,1 0-1 0 0,-1 0 0 0 0,0 0 1 0 0,1 0-1 0 0,-2-1 0 0 0,1 1 1 0 0,0-1-1 0 0,-1 1 0 0 0,1-1 1 0 0,-1 0-1 0 0,0 0 0 0 0,0 0 1 0 0,0-5-1 0 0,-1 4-37 0 0,0-1-1 0 0,0 1 1 0 0,-1 0-1 0 0,1-1 1 0 0,-1 1-1 0 0,0 0 1 0 0,-1-1-1 0 0,0 1 0 0 0,-3-8 1 0 0,1 5-29 0 0,1 1 0 0 0,-2 0 1 0 0,1 0-1 0 0,-1 1 0 0 0,0-1 0 0 0,0 1 1 0 0,-1 0-1 0 0,0 1 0 0 0,0-1 0 0 0,0 1 1 0 0,-1 0-1 0 0,1 1 0 0 0,-16-8 0 0 0,16 9 31 0 0,0 1 1 0 0,0 0-1 0 0,0 0 0 0 0,-1 0 0 0 0,1 1 0 0 0,-1 0 0 0 0,1 0 0 0 0,-1 1 1 0 0,0 0-1 0 0,1 0 0 0 0,-1 0 0 0 0,0 1 0 0 0,1 0 0 0 0,-1 0 0 0 0,1 1 1 0 0,0 0-1 0 0,-1 0 0 0 0,1 0 0 0 0,0 1 0 0 0,-10 6 0 0 0,5-3 109 0 0,0 2-1 0 0,0 0 0 0 0,0 0 0 0 0,2 1 1 0 0,-1 0-1 0 0,1 0 0 0 0,-12 17 0 0 0,10-11 106 0 0,0 1-1 0 0,1 0 1 0 0,1 0-1 0 0,-11 31 1 0 0,16-37-101 0 0,1 0-1 0 0,1 1 1 0 0,-1-1 0 0 0,0 14 0 0 0,3-20-74 0 0,-1 1 0 0 0,1-1 0 0 0,1 1 0 0 0,-1-1 0 0 0,0 0 0 0 0,1 1 0 0 0,0-1 0 0 0,0 0 0 0 0,0 1 0 0 0,1-1 0 0 0,0 0 0 0 0,3 7 0 0 0,-3-9-28 0 0,0 0 0 0 0,-1-1 0 0 0,1 1 0 0 0,0-1 0 0 0,0 1 0 0 0,0-1 0 0 0,0 0 0 0 0,1 1 0 0 0,-1-1 0 0 0,0 0 0 0 0,0-1 0 0 0,1 1 0 0 0,-1 0 0 0 0,0-1 0 0 0,1 1 0 0 0,-1-1 0 0 0,5 1 0 0 0,0-1 15 0 0,0 0-1 0 0,1 0 0 0 0,-1 0 1 0 0,13-3-1 0 0,7-4 1 0 0,1-1 0 0 0,45-19-1 0 0,-55 18-8 0 0,-1 1-1 0 0,0-2 1 0 0,0 0 0 0 0,29-25-1 0 0,-33 16-23 0 0,-14 17-33 0 0,-6 2 32 0 0,7-1 11 0 0,-1 1 0 0 0,1 0 0 0 0,-1 0 0 0 0,1 0 0 0 0,-1 0 0 0 0,1 0 0 0 0,-1 0 0 0 0,1 0 0 0 0,-1 0 0 0 0,1 0 0 0 0,-1 0 0 0 0,1 0 0 0 0,-1 0 0 0 0,1 0 0 0 0,-1 1 0 0 0,1-1 0 0 0,-1 0 0 0 0,1 0 0 0 0,-1 0 0 0 0,1 1 0 0 0,-1-1 0 0 0,1 0 0 0 0,0 1 0 0 0,-1-1 0 0 0,1 0 0 0 0,0 1 0 0 0,-1-1 0 0 0,1 0 0 0 0,-1 1 0 0 0,0 1 0 0 0,0-2 0 0 0,1 1 0 0 0,-1-1 0 0 0,0 1 0 0 0,0 0 0 0 0,0 0 0 0 0,0-1 0 0 0,1 1 0 0 0,-1 0 0 0 0,0 0 0 0 0,1 0 0 0 0,-1 0 0 0 0,1 0 0 0 0,-1 0 0 0 0,1 0 0 0 0,-1 0 0 0 0,1 0 0 0 0,0 0 0 0 0,-1 0 0 0 0,1 0 0 0 0,0 0 0 0 0,0 2 0 0 0,-1 1 0 0 0,-8 27 130 0 0,-1 0-1 0 0,-1-1 0 0 0,-23 41 1 0 0,-55 80 724 0 0,32-57-615 0 0,51-85-225 0 0,1 0-1 0 0,0 1 1 0 0,1-1 0 0 0,0 1 0 0 0,1 0-1 0 0,0-1 1 0 0,0 2 0 0 0,1-1 0 0 0,0 0 0 0 0,1 0-1 0 0,0 12 1 0 0,1-21-90 0 0,28-8-3424 0 0,-18 2 2356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2759 0 0,'9'-2'248'0'0,"11"-3"968"0"0,0 1-1 0 0,0 1 1 0 0,1 1-1 0 0,28 0 1 0 0,94 9-1099 0 0,67-16 2936 0 0,376-36-1773 0 0,-312 50-1256 0 0,-79 2 6 0 0,243-35-50 0 0,-145 4 377 0 0,-57 25 128 0 0,-19 0-393 0 0,-134-5 51 0 0,269 2 318 0 0,214-2-202 0 0,-329 3-23 0 0,83-6 73 0 0,-252 4-309 0 0,1 2 0 0 0,89 12 0 0 0,-60-3 0 0 0,25-6 43 0 0,138-15-1 0 0,-176 7-3 0 0,67 4 405 0 0,-28 1-17 0 0,37-7-279 0 0,138-4-147 0 0,-165 14-1 0 0,77-1 0 0 0,300 16 64 0 0,-153-5-64 0 0,-221-11 0 0 0,-11 3 0 0 0,77 0 0 0 0,211 8 0 0 0,-22-4 0 0 0,-195-6 11 0 0,360-7 197 0 0,-317 4-90 0 0,-63 1 21 0 0,253 9 757 0 0,464 61-884 0 0,-427-59-12 0 0,-186-15 75 0 0,-236 2-29 0 0,-26 1-35 0 0,1 1 1 0 0,-1 1 0 0 0,0 0-1 0 0,22 5 1 0 0,-39-6-115 0 0,-2 4-708 0 0,0-1 333 0 0,-1 1-1 0 0,1-1 0 0 0,-1 1 1 0 0,1 0-1 0 0,-2 3 1 0 0,-1 0-4948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3998 3223 0 0,'0'0'7115'0'0,"2"0"-6559"0"0,16 4 486 0 0,0 0-1 0 0,0-1 1 0 0,29 1 0 0 0,-3-1-896 0 0,-21-2-124 0 0,-1 0 0 0 0,1-2 0 0 0,0 0 0 0 0,28-6 0 0 0,91-26 278 0 0,-61 13 42 0 0,211-30-58 0 0,-67 14 15 0 0,-158 21-226 0 0,87-29-1 0 0,532-226 848 0 0,-589 228-856 0 0,72-31-64 0 0,30-39 0 0 0,-159 87 0 0 0,120-81 64 0 0,38-20 302 0 0,-35 40-250 0 0,17-11-126 0 0,-15-7 74 0 0,-16 23-70 0 0,-65 37 104 0 0,13-6 54 0 0,-25 13-117 0 0,67-45 1 0 0,-117 67-32 0 0,164-108 63 0 0,-127 88-44 0 0,78-35 0 0 0,-87 45-23 0 0,57-37 0 0 0,-86 49 0 0 0,27-20 0 0 0,-1-2 0 0 0,54-54 0 0 0,208-158 0 0 0,-274 221 0 0 0,54-33 0 0 0,-58 40 0 0 0,0-1 0 0 0,32-30 0 0 0,114-90 0 0 0,-55 46 0 0 0,23-6 39 0 0,-34 27-14 0 0,87-88-25 0 0,-174 142 0 0 0,44-27 0 0 0,-42 29 0 0 0,37-29 0 0 0,-52 37 0 0 0,13-13 0 0 0,1 1 0 0 0,2 1 0 0 0,44-26 0 0 0,-44 32-1 0 0,245-138-62 0 0,-212 114 76 0 0,84-59 38 0 0,-97 59 0 0 0,37-29 181 0 0,-68 56-192 0 0,-1 1 0 0 0,1 1 0 0 0,33-13 0 0 0,-11 9-11 0 0,52-9-1 0 0,21-6-33 0 0,-96 23 5 0 0,-1-1 1 0 0,1 0-1 0 0,-1-1 0 0 0,-1-1 0 0 0,19-12 0 0 0,-11 4 1 0 0,1 2 0 0 0,1 0 0 0 0,1 2 1 0 0,-1 0-1 0 0,2 1 0 0 0,0 2 0 0 0,0 1 0 0 0,0 1 0 0 0,1 0 0 0 0,40-3 0 0 0,266-31 35 0 0,-291 37-36 0 0,-1 2 0 0 0,59 4 0 0 0,-80 1 0 0 0,1 0 0 0 0,19 5 0 0 0,11 3 0 0 0,22-2 22 0 0,-1-3-1 0 0,95-4 0 0 0,15 4-21 0 0,-173-5 0 0 0,9 0 8 0 0,0 1 0 0 0,0 0-1 0 0,-1 1 1 0 0,1 1-1 0 0,-1 1 1 0 0,17 7 0 0 0,17 12-6 0 0,1-2 0 0 0,1-2 0 0 0,1-3 0 0 0,76 15 0 0 0,63 8-2 0 0,-155-29 0 0 0,0 1 0 0 0,-1 1 0 0 0,37 21 0 0 0,-31-9 0 0 0,9 4 0 0 0,42 22 0 0 0,0 0 0 0 0,30-1 0 0 0,-38-17 0 0 0,-47-18 0 0 0,-16-7 0 0 0,-1 1 0 0 0,0 1 0 0 0,30 19 0 0 0,-14-3 0 0 0,9 5 0 0 0,57 52 0 0 0,40 43 0 0 0,-133-119 0 0 0,0 0 0 0 0,1-1 0 0 0,13 7 0 0 0,15 7 0 0 0,0 3 0 0 0,14 9 0 0 0,0 4 0 0 0,-28-20 0 0 0,-1 2 0 0 0,38 33 0 0 0,-32-22 0 0 0,2-3 0 0 0,65 44 0 0 0,79 30 0 0 0,-44-36 0 0 0,-92-40 0 0 0,-2 2 0 0 0,-1 1 0 0 0,54 52 0 0 0,-68-57 0 0 0,-6-5 0 0 0,1 0 0 0 0,1-1 0 0 0,36 22 0 0 0,76 34 0 0 0,-84-46 0 0 0,38 18 0 0 0,-55-30 54 0 0,0 2 1 0 0,-2 1-1 0 0,0 1 0 0 0,-1 1 0 0 0,47 44 1 0 0,12 14-6 0 0,24 23-24 0 0,-65-60-17 0 0,2-1 0 0 0,62 39-1 0 0,45 36 34 0 0,-96-66-19 0 0,1-2-1 0 0,86 49 0 0 0,-27-19 94 0 0,-6-3 26 0 0,-63-44-71 0 0,-1 3-1 0 0,66 55 0 0 0,-103-78-69 0 0,8 9 0 0 0,0-1 0 0 0,2-2 0 0 0,34 22 0 0 0,8 1 25 0 0,-41-24-6 0 0,34 18 1 0 0,18 1 82 0 0,80 25-1 0 0,20-3 190 0 0,57 31-129 0 0,38 12 316 0 0,-86-39-161 0 0,-32 6-243 0 0,-24-9-71 0 0,-83-39-3 0 0,-2-1 0 0 0,58 15 0 0 0,237 53 75 0 0,-159-50-8 0 0,-83-12 167 0 0,1-5 1 0 0,1-4-1 0 0,112 0 1 0 0,44-4 509 0 0,-191-1-622 0 0,-1 2-1 0 0,67 20 1 0 0,24 5-103 0 0,-144-33-19 0 0,0 2 0 0 0,-1 1-31 0 0,-5-5-118 0 0,-2 1-453 0 0,0 0 554 0 0,1-1 0 0 0,-1 0-1 0 0,0 1 1 0 0,0-1 0 0 0,0 1 0 0 0,0-1-1 0 0,0 1 1 0 0,0-1 0 0 0,1 0-1 0 0,-1 1 1 0 0,0-1 0 0 0,0 1 0 0 0,0-1-1 0 0,-1 1 1 0 0,1-1 0 0 0,0 1-1 0 0,0-1 1 0 0,0 0 0 0 0,0 1 0 0 0,-1 0-1 0 0,-1 10-562 0 0,2-11 595 0 0,-12 22-2294 0 0,4-12 1003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3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3679 0 0,'0'0'4263'0'0,"-1"0"-4189"0"0,1 0 0 0 0,0-1 0 0 0,0 1 0 0 0,0 0 0 0 0,0 0 0 0 0,0-1 0 0 0,0 1 0 0 0,-1 0 0 0 0,1 0 0 0 0,0-1 0 0 0,0 1 0 0 0,0 0 0 0 0,0 0 0 0 0,0-1 0 0 0,0 1 0 0 0,0 0 0 0 0,0-1 0 0 0,0 1 0 0 0,0 0 0 0 0,0 0 1 0 0,1-1-1 0 0,-1 1 0 0 0,0 0 0 0 0,0 0 0 0 0,0-1 0 0 0,0 1 0 0 0,0 0 0 0 0,1 0 0 0 0,5-5-122 0 0,4 1 3118 0 0,-8 5-3057 0 0,0-1 0 0 0,-1 1-1 0 0,1 0 1 0 0,-1 0-1 0 0,1 0 1 0 0,0 0-1 0 0,-1 0 1 0 0,0 0 0 0 0,1 0-1 0 0,-1 0 1 0 0,2 3-1 0 0,0 0 19 0 0,1 0-26 0 0,-4-4-4 0 0,1 1-1 0 0,-1-1 0 0 0,1 0 0 0 0,-1 1 1 0 0,0-1-1 0 0,1 0 0 0 0,-1 1 0 0 0,0-1 1 0 0,0 1-1 0 0,1-1 0 0 0,-1 0 0 0 0,0 1 1 0 0,0-1-1 0 0,1 1 0 0 0,-1-1 0 0 0,0 1 1 0 0,0-1-1 0 0,0 1 0 0 0,0 0 0 0 0,3 14 0 0 0,-2-13 0 0 0,-1 0 0 0 0,1 0 0 0 0,-1-1 0 0 0,1 1 0 0 0,-1 0 0 0 0,0 0 0 0 0,0 0 0 0 0,0 0 0 0 0,0 0 0 0 0,0 2 0 0 0,-1 16 0 0 0,2-13 0 0 0,-3 26 0 0 0,-6 18 160 0 0,6-43-175 0 0,1-7 14 0 0,1 1-1 0 0,-1 0 1 0 0,0 0-1 0 0,1 0 1 0 0,0 0-1 0 0,-1-1 1 0 0,1 1-1 0 0,0 0 0 0 0,0 0 1 0 0,0 0-1 0 0,0 0 1 0 0,0 0-1 0 0,1 0 1 0 0,-1 0-1 0 0,1 0 1 0 0,-1-1-1 0 0,2 3 1 0 0,-1-1 41 0 0,0 0 0 0 0,0 0 0 0 0,0 0 0 0 0,1 0 0 0 0,-1-1 0 0 0,1 1 0 0 0,0-1 0 0 0,-1 1 0 0 0,5 3 0 0 0,-1 0 22 0 0,0 0 0 0 0,0 1 0 0 0,4 7 0 0 0,-7-10-57 0 0,0 0 0 0 0,0 0 0 0 0,0 0 0 0 0,0 0 0 0 0,-1 0 1 0 0,0 1-1 0 0,0-1 0 0 0,0 1 0 0 0,0-1 0 0 0,-1 7 0 0 0,0 0 18 0 0,-1-1-1 0 0,-1 0 0 0 0,-3 11 0 0 0,2-7-8 0 0,0 0 0 0 0,1-1 1 0 0,0 20-1 0 0,2-17-14 0 0,0-15 0 0 0,-1 0 0 0 0,1 0 0 0 0,1 0 0 0 0,-1 1 0 0 0,0-1 0 0 0,0 0 0 0 0,0 0 0 0 0,1 0 0 0 0,-1 1 0 0 0,0-1 0 0 0,1 1 0 0 0,4 10 0 0 0,-3-2 0 0 0,-1-3 0 0 0,1 0 0 0 0,0 0 0 0 0,0 0 0 0 0,6 10 0 0 0,-1-1 6 0 0,17 33 42 0 0,-18-14 50 0 0,-1-5-98 0 0,-3-18-5 0 0,-1-4-4 0 0,0-1 0 0 0,1 1 0 0 0,0-1 0 0 0,1 1-1 0 0,3 8 1 0 0,-2-5 37 0 0,1-1 0 0 0,0 1 0 0 0,0-1 0 0 0,14 18 0 0 0,-14-22-1 0 0,-4-5-19 0 0,0 0-1 0 0,0 0 1 0 0,0 0 0 0 0,-1 0 0 0 0,1 0-1 0 0,0 0 1 0 0,-1 0 0 0 0,1 0-1 0 0,0 0 1 0 0,-1 0 0 0 0,0 0 0 0 0,1 0-1 0 0,-1 1 1 0 0,1 1 0 0 0,2 13 123 0 0,-2-11-129 0 0,0 0 0 0 0,-1 0 0 0 0,1-1 0 0 0,-1 1 1 0 0,0 0-1 0 0,-1 0 0 0 0,-1 7 0 0 0,-10 35-3 0 0,5-19-1 0 0,3-10 2 0 0,1 1 0 0 0,1-1 0 0 0,1 0 0 0 0,2 35 0 0 0,-1-38 94 0 0,2 0 0 0 0,-1 0 1 0 0,2 0-1 0 0,0 0 0 0 0,0 0 0 0 0,12 27 0 0 0,-14-39-76 0 0,5 6 35 0 0,-2 1 0 0 0,1 1-1 0 0,-2-1 1 0 0,1 0 0 0 0,-1 1 0 0 0,-1 0 0 0 0,0-1-1 0 0,1 18 1 0 0,-4 1-21 0 0,-9 45 0 0 0,6-46 0 0 0,-2 47 0 0 0,5-50-32 0 0,-1 0 0 0 0,-6 32 0 0 0,2-15 0 0 0,-1 75 139 0 0,5-70 32 0 0,1-35-153 0 0,0 0 0 0 0,1 0 0 0 0,0 1 0 0 0,0-1 0 0 0,2 0 0 0 0,-1 0 0 0 0,2 0 0 0 0,5 18 0 0 0,-3-10-18 0 0,-4-15 0 0 0,0 0 0 0 0,0 1 0 0 0,1-1 0 0 0,0 0 0 0 0,3 6 0 0 0,-4-8 0 0 0,0 0 0 0 0,0 1 0 0 0,0-1 0 0 0,0 0 0 0 0,-1 1 0 0 0,1-1 0 0 0,-1 0 0 0 0,0 1 0 0 0,0-1 0 0 0,0 5 0 0 0,-2 8 0 0 0,-2 8 0 0 0,-3 12 0 0 0,-3 14 0 0 0,10-40 0 0 0,1-2 28 0 0,0-1-1 0 0,0 1 1 0 0,0-1-1 0 0,1 0 0 0 0,3 9 1 0 0,7 24 63 0 0,-8-19-91 0 0,-2-6 56 0 0,-1 0-1 0 0,0 1 0 0 0,-1-1 1 0 0,-1 0-1 0 0,0 0 1 0 0,-1 1-1 0 0,-1-1 0 0 0,-7 23 1 0 0,3-15 18 0 0,-5 41 1 0 0,9-46 17 0 0,3-16 16 0 0,-2 7 108 0 0,2-6-121 0 0,-1 1 1 0 0,1 0-1 0 0,0 0 0 0 0,0 0 0 0 0,0 0 1 0 0,0 0-1 0 0,1 0 0 0 0,0 0 0 0 0,2 7 1 0 0,1 0 7 0 0,1 0 1 0 0,12 20 0 0 0,14 17-40 0 0,-28-45-64 0 0,1 8 0 0 0,-2-3 0 0 0,10 39 64 0 0,-11-44-64 0 0,4 23 0 0 0,2 12 15 0 0,-5-28 57 0 0,3 7 38 0 0,-4-15-107 0 0,0-1 1 0 0,-1 1-1 0 0,0 0 1 0 0,1 0-1 0 0,-1 0 1 0 0,0 0 0 0 0,0 0-1 0 0,0 0 1 0 0,-1 3-1 0 0,1 5-3 0 0,1 0 0 0 0,2-1 0 0 0,-1-2 11 0 0,-1-4 32 0 0,3 5-33 0 0,-1 0 1 0 0,-2-5 32 0 0,1 3-22 0 0,-1-2 22 0 0,-1 4-33 0 0,1 0-23 0 0,-1-6-51 0 0,10 1-2700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5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85 873 1839 0 0,'0'0'83'0'0,"-1"3"-6"0"0,-8 12 931 0 0,-1-1 0 0 0,-18 22 0 0 0,-2-7 4808 0 0,30-29-5686 0 0,0 1 0 0 0,0-1 0 0 0,0 0 0 0 0,0 0 0 0 0,0 1 1 0 0,0-1-1 0 0,-1 0 0 0 0,1 0 0 0 0,0 0 0 0 0,0 0 0 0 0,0 1 0 0 0,0-1 1 0 0,-1 0-1 0 0,1 0 0 0 0,0 0 0 0 0,0 0 0 0 0,0 0 0 0 0,-1 1 0 0 0,1-1 1 0 0,0 0-1 0 0,0 0 0 0 0,-1 0 0 0 0,1 0 0 0 0,0 0 0 0 0,0 0 0 0 0,-1 0 0 0 0,1 0 1 0 0,0 0-1 0 0,0 0 0 0 0,0 0 0 0 0,-1 0 0 0 0,1 0 0 0 0,-1 0 0 0 0,12-18 1986 0 0,25-27-1457 0 0,1 3 0 0 0,80-71-1 0 0,-33 45-651 0 0,97-60-1 0 0,-114 82-7 0 0,356-216 1 0 0,-41 54-5272 0 0,-349 189 4423 0 0,10-5-4854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5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1248 12 8751 0 0,'0'0'674'0'0,"-7"-5"-412"0"0,4 4-113 0 0,0 0 0 0 0,0 0 0 0 0,0 0 0 0 0,0 0 0 0 0,0 0 0 0 0,-1 1 0 0 0,1-1 0 0 0,0 1 0 0 0,0 0 0 0 0,0 0 0 0 0,-1 0 0 0 0,1 1 0 0 0,0-1 0 0 0,0 1 0 0 0,0-1 0 0 0,-6 3 0 0 0,-4 2 151 0 0,0 1 1 0 0,-19 10 0 0 0,18-8-373 0 0,-23 11 161 0 0,1 2 0 0 0,1 1 0 0 0,1 2 0 0 0,1 1-1 0 0,-38 37 1 0 0,21-14 26 0 0,-3-3 0 0 0,-2-2 1 0 0,-117 71-1 0 0,85-67-306 0 0,-1-4 0 0 0,-114 38 0 0 0,137-61 26 0 0,57-18 162 0 0,1-1 0 0 0,0 0-1 0 0,0 0 1 0 0,-1-1 0 0 0,1 0 0 0 0,-1 0 0 0 0,-7-2 0 0 0,14 2-6 0 0,0 0 1 0 0,0 0-1 0 0,0 0 1 0 0,0-1-1 0 0,0 1 1 0 0,-1 0-1 0 0,1-1 1 0 0,0 1-1 0 0,0-1 1 0 0,0 0 0 0 0,0 1-1 0 0,0-1 1 0 0,0 0-1 0 0,0 1 1 0 0,0-1-1 0 0,1 0 1 0 0,-1 0-1 0 0,0 0 1 0 0,0 0-1 0 0,1 0 1 0 0,-1 0 0 0 0,0 0-1 0 0,1 0 1 0 0,-1 0-1 0 0,1 0 1 0 0,-1 0-1 0 0,1 0 1 0 0,0 0-1 0 0,0 0 1 0 0,-1-1-1 0 0,1 1 1 0 0,0 0-1 0 0,0 0 1 0 0,0 0 0 0 0,0-1-1 0 0,0 1 1 0 0,0 0-1 0 0,1 0 1 0 0,-1 0-1 0 0,0 0 1 0 0,1-2-1 0 0,1-4-38 0 0,1-1-1 0 0,0 2 0 0 0,0-1 1 0 0,1 0-1 0 0,4-7 0 0 0,12-13 93 0 0,0 1 0 0 0,2 0 0 0 0,0 2 0 0 0,2 1 0 0 0,1 0-1 0 0,0 2 1 0 0,2 1 0 0 0,0 1 0 0 0,1 1 0 0 0,59-26 0 0 0,-83 42-20 0 0,45-17 470 0 0,-44 17-413 0 0,-1 1 0 0 0,1 0 1 0 0,0 0-1 0 0,0 0 0 0 0,0 0 1 0 0,0 1-1 0 0,9 0 0 0 0,-12 1-14 0 0,0 0-1 0 0,0-1 0 0 0,0 1 0 0 0,0 0 0 0 0,0 0 1 0 0,0 0-1 0 0,0 0 0 0 0,-1 0 0 0 0,1 1 1 0 0,0-1-1 0 0,-1 0 0 0 0,1 1 0 0 0,-1-1 0 0 0,0 1 1 0 0,1 0-1 0 0,-1-1 0 0 0,1 3 0 0 0,3 5 118 0 0,-1-1-1 0 0,5 12 1 0 0,-7-16-109 0 0,4 11 126 0 0,-3-5-21 0 0,1 0-1 0 0,1 1 0 0 0,0-2 0 0 0,0 1 0 0 0,1 0 1 0 0,0-1-1 0 0,1 0 0 0 0,11 11 0 0 0,-11-13-84 0 0,1-1-1 0 0,0 0 0 0 0,0-1 0 0 0,0 0 1 0 0,1 0-1 0 0,0-1 0 0 0,0 0 1 0 0,0 0-1 0 0,0-1 0 0 0,1 0 0 0 0,-1-1 1 0 0,1 0-1 0 0,-1-1 0 0 0,1 0 1 0 0,0 0-1 0 0,12-1 0 0 0,15-3 194 0 0,-1-1 0 0 0,-1-2 0 0 0,39-11 0 0 0,-24 5-57 0 0,-37 9-157 0 0,35-8 69 0 0,1 2 0 0 0,93-6 0 0 0,-138 15-184 0 0,-1 0 0 0 0,1 0 0 0 0,-1 1 0 0 0,1-1 0 0 0,-1 1 0 0 0,0-1 0 0 0,1 1 0 0 0,-1 0 0 0 0,0 1 0 0 0,1-1 0 0 0,-1 0 0 0 0,4 3 0 0 0,-6-3 7 0 0,-1 0 0 0 0,1-1 0 0 0,-1 1 0 0 0,1 0 0 0 0,-1 0 0 0 0,1-1 0 0 0,-1 1 0 0 0,0 0 0 0 0,1 0 0 0 0,-1 0 0 0 0,0 0 0 0 0,0 0 0 0 0,0-1 0 0 0,0 1 0 0 0,1 0 0 0 0,-1 0 0 0 0,0 0 0 0 0,0 0 0 0 0,-1 0 0 0 0,1 0 0 0 0,0 1 0 0 0,-6 18-1001 0 0,0-6-38 0 0,-2 1-43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5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28 4143 0 0,'1'-1'319'0'0,"8"-26"10550"0"0,-8 29-10618 0 0,-1 6-80 0 0,1 0 1 0 0,-1 0-1 0 0,-1 1 0 0 0,0-1 1 0 0,0 0-1 0 0,0 0 0 0 0,-4 11 1 0 0,-23 56 789 0 0,18-50-668 0 0,-68 142 1203 0 0,14-34-897 0 0,4-8-518 0 0,58-121-108 0 0,1-2-12 0 0,0 0 0 0 0,0 0 0 0 0,0 0 0 0 0,1 0 0 0 0,-1 0 0 0 0,0 0 0 0 0,0 4 1 0 0,11-8-8128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5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8 120 10591 0 0,'0'0'488'0'0,"-1"0"-12"0"0,-6-3 2888 0 0,19-2-42 0 0,97-33-2176 0 0,-39 15-1091 0 0,-39 11-416 0 0,1 2 0 0 0,-1 2 0 0 0,2 0 0 0 0,54-4 0 0 0,-74 12-1093 0 0,-1 1-354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0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95 3679 0 0,'16'-11'311'0'0,"0"0"0"0"0,19-8 0 0 0,13-8 4895 0 0,-41 23-4178 0 0,0 1 1 0 0,14-6-1 0 0,5-2 3266 0 0,-27 13-4132 0 0,-2 5-17 0 0,-1 0-1 0 0,-1 0 1 0 0,1-1 0 0 0,-1 1-1 0 0,-1-1 1 0 0,1 0-1 0 0,-7 6 1 0 0,-4 5 104 0 0,-13 14-129 0 0,-1-2 0 0 0,0 0 1 0 0,-3-2-1 0 0,0-2 0 0 0,-1-1 1 0 0,-39 20-1 0 0,-35 12-120 0 0,-215 78 0 0 0,284-120 4 0 0,21-7-138 0 0,-1-1 1 0 0,0 0-1 0 0,0-1 1 0 0,-25 3-1 0 0,42-8 119 0 0,1 0-1 0 0,-1 0 1 0 0,0-1-1 0 0,0 1 1 0 0,1 0-1 0 0,-1-1 1 0 0,0 1-1 0 0,1-1 1 0 0,-1 1 0 0 0,0-1-1 0 0,1 0 1 0 0,-1 1-1 0 0,1-1 1 0 0,-2-1-1 0 0,2 1 13 0 0,0 0 0 0 0,0 1 0 0 0,0-1-1 0 0,0 0 1 0 0,0 0 0 0 0,0 1 0 0 0,1-1 0 0 0,-1 0-1 0 0,0 0 1 0 0,1 0 0 0 0,-1 0 0 0 0,1 0-1 0 0,-1 0 1 0 0,1 0 0 0 0,-1 0 0 0 0,1 0 0 0 0,0 0-1 0 0,-1 0 1 0 0,1 0 0 0 0,0 0 0 0 0,0 0 0 0 0,0-1-1 0 0,0 1 1 0 0,0 0 0 0 0,0 0 0 0 0,0 0 0 0 0,0 0-1 0 0,0 0 1 0 0,1 0 0 0 0,0-2 0 0 0,-1 0-23 0 0,2-4 24 0 0,-1 1 1 0 0,1 0-1 0 0,0 0 1 0 0,1 1-1 0 0,0-1 0 0 0,-1 0 1 0 0,7-8-1 0 0,-2 4 5 0 0,0 1 1 0 0,1 0-1 0 0,10-10 0 0 0,-13 15 76 0 0,1 0 0 0 0,0 0 0 0 0,0 0 0 0 0,0 1 0 0 0,0-1-1 0 0,1 2 1 0 0,-1-1 0 0 0,1 1 0 0 0,0 0 0 0 0,0 0 0 0 0,0 1 0 0 0,0-1 0 0 0,0 2 0 0 0,0-1 0 0 0,12 1 0 0 0,2 2 36 0 0,-1 0 0 0 0,1 1-1 0 0,-1 1 1 0 0,22 8 0 0 0,-33-9-56 0 0,0 0-1 0 0,0 1 0 0 0,-1 0 1 0 0,0 0-1 0 0,0 1 0 0 0,0 0 1 0 0,11 10-1 0 0,0 2 435 0 0,23 28 1 0 0,-26-26-122 0 0,36 31-1 0 0,-45-44-353 0 0,1-1 0 0 0,1 1-1 0 0,-1-1 1 0 0,1-1-1 0 0,0 0 1 0 0,0 0 0 0 0,0-1-1 0 0,1 0 1 0 0,-1 0-1 0 0,1-1 1 0 0,-1-1 0 0 0,16 2-1 0 0,6-3 156 0 0,0-1 0 0 0,50-9 0 0 0,-56 6-944 0 0,1 1 1 0 0,-1 1-1 0 0,1 1 1 0 0,39 3-1 0 0,-50 1-1009 0 0,-3 1-68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4607 0 0,'-1'2'2830'0'0,"-42"73"6158"0"0,-32 33-7192 0 0,7-12-1090 0 0,-245 342-170 0 0,242-344-199 0 0,37-47-1439 0 0,-2-1-4201 0 0,22-29-461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0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559 142 3223 0 0,'0'0'376'0'0,"-18"2"4743"0"0,10 0-4127 0 0,0 0 0 0 0,0 0 1 0 0,-9 0-1 0 0,-6 2 936 0 0,22-3-1584 0 0,29-10 3554 0 0,40-12-3653 0 0,344-71 1028 0 0,-354 79-1088 0 0,39-8 48 0 0,-96 20-312 0 0,-1 2-37 0 0,-5 3 74 0 0,1 0 0 0 0,-1-1 0 0 0,0 1-1 0 0,0-1 1 0 0,0-1 0 0 0,0 1 0 0 0,-1-1 0 0 0,1 0 0 0 0,-9 3 0 0 0,-2 1-16 0 0,-36 14-13 0 0,-98 43 17 0 0,89-32 19 0 0,2 4-1 0 0,2 2 1 0 0,-59 49 0 0 0,-169 128-691 0 0,157-137 175 0 0,103-63 430 0 0,2-1-15 0 0,-36 12 0 0 0,17-14 120 0 0,36-8 32 0 0,5-3 760 0 0,2 1-585 0 0,2 1-132 0 0,0 0 1 0 0,0 0 0 0 0,0-1-1 0 0,0 0 1 0 0,0 1-1 0 0,0-1 1 0 0,1 0-1 0 0,-1-1 1 0 0,0 1-1 0 0,1 0 1 0 0,-1-1 0 0 0,7 0-1 0 0,7-1 211 0 0,23-3 0 0 0,-13 1-65 0 0,179-25 343 0 0,66-4 162 0 0,-224 29-5647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10135 0 0,'0'0'2016'0'0,"2"-1"-978"0"0,14-3-220 0 0,0 0 0 0 0,0 0 1 0 0,0 1-1 0 0,29 0 0 0 0,-12 0-137 0 0,301-22 2546 0 0,-3 1-4313 0 0,-271 17-2726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0 7687 0 0,'0'0'4627'0'0,"-1"2"-3962"0"0,-8 5-195 0 0,0 0 0 0 0,-1 0 0 0 0,0-1 0 0 0,-12 6 0 0 0,-7 4-28 0 0,-141 96 376 0 0,146-95-784 0 0,-9 3-32 0 0,-1-1 0 0 0,-1-1 0 0 0,0-2-1 0 0,-1-2 1 0 0,-1-1 0 0 0,0-2 0 0 0,-1-1-1 0 0,-49 6 1 0 0,61-13 2 0 0,0-1-1 0 0,-35-1 1 0 0,57-1 0 0 0,-1 0-1 0 0,1-1 1 0 0,-1 0 0 0 0,1 1 0 0 0,-1-2 0 0 0,1 1-1 0 0,0 0 1 0 0,0-1 0 0 0,-1 0 0 0 0,1 0-1 0 0,0 0 1 0 0,1 0 0 0 0,-6-4 0 0 0,8 4-23 0 0,-1 0 1 0 0,1 1 0 0 0,-1-1-1 0 0,1 0 1 0 0,0 0 0 0 0,0 0 0 0 0,0 0-1 0 0,0 0 1 0 0,0 0 0 0 0,0 0-1 0 0,0 0 1 0 0,0 0 0 0 0,1 0-1 0 0,-1-1 1 0 0,1 1 0 0 0,0 0-1 0 0,0 0 1 0 0,0-1 0 0 0,0 1-1 0 0,0 0 1 0 0,0 0 0 0 0,1-1-1 0 0,-1 1 1 0 0,1 0 0 0 0,-1 0-1 0 0,1 0 1 0 0,0 0 0 0 0,1-3-1 0 0,2-3 19 0 0,0 1-1 0 0,1-1 0 0 0,0 1 0 0 0,0 0 1 0 0,1 0-1 0 0,0 0 0 0 0,0 1 0 0 0,1 0 1 0 0,-1 0-1 0 0,1 0 0 0 0,1 1 0 0 0,-1 0 1 0 0,1 1-1 0 0,0 0 0 0 0,11-5 0 0 0,-15 8 52 0 0,0 0 0 0 0,1 0 0 0 0,-1 0 1 0 0,0 0-1 0 0,1 1 0 0 0,-1 0 0 0 0,0 0 0 0 0,1 0 0 0 0,-1 0 0 0 0,1 1 0 0 0,-1-1 0 0 0,0 1 0 0 0,1 0 0 0 0,-1 1 0 0 0,0-1 0 0 0,0 1 0 0 0,8 4 0 0 0,-1 1 165 0 0,-1 1-1 0 0,1 0 1 0 0,-1 1 0 0 0,13 15-1 0 0,-11-11 163 0 0,27 21-1 0 0,-23-22-219 0 0,2-1-1 0 0,-1 0 1 0 0,1-2-1 0 0,1 0 1 0 0,0-1-1 0 0,0-1 1 0 0,1 0-1 0 0,0-2 1 0 0,0 0 0 0 0,0-2-1 0 0,0 0 1 0 0,31 0-1 0 0,27-2 296 0 0,-30-2-71 0 0,78 10-1 0 0,-107-5-409 0 0,-17-3-108 0 0,-3 11-937 0 0,-2-1 193 0 0,-2-1-43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4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4143 0 0,'0'0'12032'0'0,"1"-1"-11616"0"0,47-14 328 0 0,0 1 0 0 0,96-13 0 0 0,-105 23-1555 0 0,-20 3-2938 0 0,-11 1 2109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01:4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4143 0 0,'1'-2'9454'0'0,"4"-1"-9139"0"0,-1 0 0 0 0,1 0 0 0 0,-1 1 0 0 0,1 0 0 0 0,0-1 0 0 0,0 1 0 0 0,0 1 0 0 0,0-1 0 0 0,0 1 0 0 0,0 0 0 0 0,11-1 0 0 0,11-3 291 0 0,-4 0-157 0 0,0 2 0 0 0,1 0 0 0 0,41 1 0 0 0,73 12 167 0 0,-85-5-665 0 0,-44-5 16 0 0,0 1 0 0 0,13 4 0 0 0,-20-5-297 0 0,1 1 0 0 0,-1 0-1 0 0,0 0 1 0 0,0-1 0 0 0,0 1 0 0 0,-1 0 0 0 0,1 1 0 0 0,0-1 0 0 0,0 0-1 0 0,0 0 1 0 0,-1 1 0 0 0,1-1 0 0 0,-1 1 0 0 0,1 0 0 0 0,1 3 0 0 0,0 2-5284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1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 4607 0 0,'-2'0'354'0'0,"-60"14"2507"0"0,47-11-1324 0 0,25-4 4709 0 0,9-1-3439 0 0,72-11-1806 0 0,-63 8-767 0 0,-3 0-115 0 0,38-11 0 0 0,-49 12-163 0 0,1 0 1 0 0,0 1 0 0 0,0 1-1 0 0,0 0 1 0 0,20 1 0 0 0,-33 1-239 0 0,1 0-1 0 0,-1 1 1 0 0,1-1 0 0 0,-1 1 0 0 0,0-1 0 0 0,1 1 0 0 0,-1 0 0 0 0,0 0 0 0 0,1 0 0 0 0,1 2 0 0 0,12 4-2622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2759 0 0,'0'0'9162'0'0,"-10"4"-8417"0"0,7-2-607 0 0,1 0-1 0 0,-1 0 1 0 0,0 0 0 0 0,1 1 0 0 0,0-1-1 0 0,0 1 1 0 0,-1-1 0 0 0,2 1 0 0 0,-1 0-1 0 0,-3 6 1 0 0,-12 35 537 0 0,6-13-276 0 0,-19 36 378 0 0,-45 72 0 0 0,-49 57 185 0 0,124-195-958 0 0,-24 31 117 0 0,14-19-335 0 0,0 1 1 0 0,1 0-1 0 0,-8 17 1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12295 0 0,'0'0'2954'0'0,"-5"7"-2469"0"0,-49 95 356 0 0,37-64-840 0 0,11-21-34 0 0,6-15-136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12495 0 0,'0'0'1134'0'0,"-5"6"-657"0"0,-27 40 839 0 0,-48 93 0 0 0,36-59-963 0 0,25-46-306 0 0,-1-1 0 0 0,-2-1 0 0 0,-35 39 0 0 0,42-54-65 0 0,9-10-34 0 0,0 0 0 0 0,0 0 1 0 0,-1-1-1 0 0,-10 8 0 0 0,12-11-100 0 0,-2 2-546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435 223 9559 0 0,'0'0'1968'0'0,"2"0"-1688"0"0,5 1-145 0 0,-1-1 0 0 0,1 0-1 0 0,-1-1 1 0 0,0 0 0 0 0,1 0 0 0 0,-1 0-1 0 0,0-1 1 0 0,1 0 0 0 0,-1 0-1 0 0,11-6 1 0 0,-2 1 68 0 0,-1-2 0 0 0,0 0 1 0 0,14-12-1 0 0,-25 19-191 0 0,-1-1 0 0 0,1 1 1 0 0,-1-1-1 0 0,0 1 0 0 0,0-1 1 0 0,0 0-1 0 0,0 0 0 0 0,-1 0 0 0 0,1 0 1 0 0,-1-1-1 0 0,1 1 0 0 0,-1 0 0 0 0,0 0 1 0 0,0-7-1 0 0,0 3-69 0 0,0 0 0 0 0,-1 0 0 0 0,0-1-1 0 0,0 1 1 0 0,-3-13 0 0 0,3 18 33 0 0,-1 0-1 0 0,1-1 0 0 0,-1 1 0 0 0,0 0 1 0 0,0-1-1 0 0,0 1 0 0 0,0 0 0 0 0,0 0 0 0 0,0 0 1 0 0,-1 0-1 0 0,1 0 0 0 0,-1 0 0 0 0,0 0 1 0 0,1 0-1 0 0,-4-2 0 0 0,2 2 11 0 0,-1 0-1 0 0,1 0 0 0 0,-1 0 1 0 0,1 1-1 0 0,-1-1 1 0 0,0 1-1 0 0,1 0 0 0 0,-1 0 1 0 0,-4 0-1 0 0,-7-1 12 0 0,1 2-1 0 0,-1 0 1 0 0,0 0-1 0 0,-16 4 1 0 0,28-4-2 0 0,-38 7-188 0 0,-63 19-1 0 0,87-21 145 0 0,-2 1 37 0 0,0 1 0 0 0,1 1 0 0 0,0 0 0 0 0,1 1-1 0 0,-32 23 1 0 0,15-6 488 0 0,-51 52 0 0 0,81-75-382 0 0,0 1-1 0 0,0 0 1 0 0,0 0-1 0 0,1 0 1 0 0,0 0-1 0 0,0 1 1 0 0,0-1-1 0 0,0 1 1 0 0,1 0-1 0 0,-1 0 1 0 0,-1 6 0 0 0,5-10-54 0 0,-1 0 1 0 0,0 0-1 0 0,1 0 1 0 0,-1-1-1 0 0,1 1 1 0 0,-1 0-1 0 0,1 0 0 0 0,0-1 1 0 0,-1 1-1 0 0,1 0 1 0 0,0-1-1 0 0,-1 1 1 0 0,1-1-1 0 0,0 1 1 0 0,0-1-1 0 0,0 1 1 0 0,-1-1-1 0 0,1 0 1 0 0,0 1-1 0 0,0-1 1 0 0,1 0-1 0 0,-1 1 30 0 0,6 1 60 0 0,0 0 1 0 0,0-1-1 0 0,0 1 1 0 0,0-2-1 0 0,0 1 1 0 0,0-1-1 0 0,0 0 1 0 0,1 0-1 0 0,9-2 1 0 0,67-16 322 0 0,-67 13-377 0 0,16-4-3 0 0,48-19-1 0 0,-68 23-59 0 0,-1-1 0 0 0,0-1 0 0 0,0 0 0 0 0,0 0 0 0 0,-1-1 0 0 0,17-16 0 0 0,-25 20-13 0 0,-7 4 1 0 0,-6 4-14 0 0,-1 2-13 0 0,0 1 0 0 0,0 1-1 0 0,1 0 1 0 0,-15 15 0 0 0,18-17 27 0 0,1 1 0 0 0,1 0 0 0 0,-1 0-1 0 0,1 0 1 0 0,0 1 0 0 0,1-1 0 0 0,-6 15 0 0 0,6-8-1 0 0,0 1 0 0 0,-3 29 0 0 0,5-27 0 0 0,-8 31 0 0 0,2-23 133 0 0,-1 0-1 0 0,-1 0 1 0 0,-1-1-1 0 0,-1 0 0 0 0,-25 36 1 0 0,35-58-111 0 0,-4 7 83 0 0,1-1 1 0 0,-1 1 0 0 0,-4 10 0 0 0,10-18 390 0 0,1 0-418 0 0,8 1-12 0 0,-8-2-49 0 0,-1 0 0 0 0,1 1 0 0 0,0-1 0 0 0,0 0 1 0 0,0 0-1 0 0,0 0 0 0 0,0 0 0 0 0,0 0 0 0 0,0 0 0 0 0,0 0 0 0 0,0 0 0 0 0,0 0 0 0 0,0 0 0 0 0,0 0 0 0 0,0-1 0 0 0,0 1 0 0 0,0 0 0 0 0,0-1 0 0 0,0 1 0 0 0,1-1 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9007 0 0,'1'-2'414'0'0,"0"0"-357"0"0,4-9 134 0 0,0 1 1 0 0,1-1 0 0 0,0 1-1 0 0,1 0 1 0 0,0 1 0 0 0,0-1 0 0 0,13-11-1 0 0,20-12 646 0 0,1 1 0 0 0,2 2-1 0 0,1 2 1 0 0,1 1 0 0 0,58-23-1 0 0,-21 13-206 0 0,81-30 315 0 0,-159 66-923 0 0,15-5 137 0 0,30-7 1 0 0,-44 12-132 0 0,0 0 1 0 0,0 1-1 0 0,0-1 1 0 0,-1 1-1 0 0,1 0 0 0 0,0 1 1 0 0,0-1-1 0 0,0 1 1 0 0,0 0-1 0 0,-1 0 1 0 0,1 0-1 0 0,5 3 1 0 0,-8-4-19 0 0,-1 1 0 0 0,1 0 0 0 0,0 0 1 0 0,-1 1-1 0 0,1-1 0 0 0,-1 0 1 0 0,0 0-1 0 0,1 1 0 0 0,-1-1 0 0 0,0 1 1 0 0,0-1-1 0 0,0 1 0 0 0,0-1 1 0 0,0 1-1 0 0,0 0 0 0 0,0-1 0 0 0,0 3 1 0 0,0-1 11 0 0,0 1 0 0 0,-1-1 0 0 0,1 0 0 0 0,-1 1 0 0 0,0-1 1 0 0,0 0-1 0 0,0 0 0 0 0,-1 1 0 0 0,0 3 0 0 0,-2 5 67 0 0,-1 0 0 0 0,0 0 0 0 0,-1 0-1 0 0,-6 11 1 0 0,0-3 44 0 0,0 0 0 0 0,-1 0 0 0 0,-1-1 0 0 0,-1 0-1 0 0,0-1 1 0 0,-2-1 0 0 0,-33 30 0 0 0,25-28-86 0 0,-1-1 0 0 0,0 0-1 0 0,-2-2 1 0 0,0-1 0 0 0,0-1 0 0 0,-2-2 0 0 0,-52 17 0 0 0,2-11 24 0 0,69-17-112 0 0,0 0-1 0 0,0 0 0 0 0,0-1 0 0 0,0 0 1 0 0,-19-3-1 0 0,27 2-3 0 0,1 1 0 0 0,-1 0 1 0 0,0-1-1 0 0,1 1 0 0 0,-1-1 0 0 0,0 0 1 0 0,1 0-1 0 0,-1 0 0 0 0,1 1 0 0 0,-1-1 1 0 0,1-1-1 0 0,0 1 0 0 0,-1 0 0 0 0,1 0 1 0 0,0 0-1 0 0,0-1 0 0 0,0 1 0 0 0,0 0 1 0 0,0-1-1 0 0,-2-2 0 0 0,3 2-439 0 0,-1 0-1 0 0,0-1 1 0 0,1 1 0 0 0,-1 0-1 0 0,1 0 1 0 0,0-1 0 0 0,0 1-1 0 0,0 0 1 0 0,0-1-1 0 0,0 1 1 0 0,0 0 0 0 0,1 0-1 0 0,-1-1 1 0 0,2-3 0 0 0,3-8-4802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2 118 3679 0 0,'0'0'12442'0'0,"0"1"-12382"0"0,-1-1 0 0 0,1 0 1 0 0,0 1-1 0 0,0-1 1 0 0,0 0-1 0 0,0 1 0 0 0,0-1 1 0 0,0 0-1 0 0,0 1 1 0 0,-1-1-1 0 0,1 0 0 0 0,0 1 1 0 0,0-1-1 0 0,0 0 1 0 0,0 1-1 0 0,1-1 0 0 0,-1 0 1 0 0,0 1-1 0 0,0-1 0 0 0,0 0 1 0 0,0 1-1 0 0,0-1 1 0 0,0 0-1 0 0,0 1 0 0 0,1-1 1 0 0,-1 0-1 0 0,5 2 17 0 0,-1-1 0 0 0,1 1 0 0 0,0-1 1 0 0,0-1-1 0 0,-1 1 0 0 0,1-1 0 0 0,0 0 0 0 0,0 0 0 0 0,0 0 0 0 0,0 0 0 0 0,6-3 0 0 0,9-1 178 0 0,28-11-1 0 0,-14 4-48 0 0,75-26 440 0 0,-68 22-418 0 0,0 2 1 0 0,0 1 0 0 0,51-7-1 0 0,-87 19-228 0 0,12-4-12 0 0,-16 3-74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2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5527 0 0,'0'0'6699'0'0,"-1"1"-5852"0"0,-25 34 871 0 0,-40 72 1 0 0,2 17-882 0 0,-17 33 143 0 0,60-122-830 0 0,-1-1-1 0 0,-35 41 0 0 0,41-57-211 0 0,12-14-72 0 0,0-1 0 0 0,0 1 0 0 0,0 0 0 0 0,1 0 0 0 0,0 1 1 0 0,0-1-1 0 0,0 1 0 0 0,0-1 0 0 0,1 1 0 0 0,-4 10 1 0 0,6-13-757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2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9215 0 0,'0'0'831'0'0,"0"2"-686"0"0,-2 2 436 0 0,0 0 0 0 0,0 0 0 0 0,-1 0 0 0 0,1-1 0 0 0,-1 1 0 0 0,0-1 0 0 0,0 1 0 0 0,0-1 0 0 0,-4 3 0 0 0,3-2-107 0 0,0 0 0 0 0,-1 0 0 0 0,2 1 0 0 0,-1 0 1 0 0,-6 9-1 0 0,9-12-551 0 0,0 0 0 0 0,0 0 0 0 0,0 0 0 0 0,0 1 0 0 0,0-1 0 0 0,0 0 0 0 0,0 0 0 0 0,1 0 0 0 0,-1 1 0 0 0,1-1 0 0 0,0 0 0 0 0,0 1 0 0 0,0-1 0 0 0,0 0 0 0 0,0 1 0 0 0,0-1 0 0 0,0 0 0 0 0,1 0 0 0 0,-1 1 0 0 0,1-1 0 0 0,1 3 0 0 0,-1-2-610 0 0,-1-3 549 0 0,0 0 1 0 0,0 1 0 0 0,0-1 0 0 0,1 1-1 0 0,-1-1 1 0 0,0 0 0 0 0,1 1 0 0 0,-1-1-1 0 0,0 1 1 0 0,1-1 0 0 0,-1 0 0 0 0,0 1-1 0 0,1-1 1 0 0,-1 0 0 0 0,0 0 0 0 0,1 1-1 0 0,-1-1 1 0 0,1 0 0 0 0,0 1 0 0 0,0-1-616 0 0,8 4-4159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2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13103 0 0,'0'0'1186'0'0,"-2"1"-916"0"0,-2 2-49 0 0,0 0 0 0 0,0 0 1 0 0,0 1-1 0 0,0 0 0 0 0,1-1 0 0 0,-1 1 0 0 0,1 1 0 0 0,-5 7 0 0 0,-20 44 537 0 0,15-28-507 0 0,-66 117 365 0 0,60-109-559 0 0,-13 17 48 0 0,-25 51 78 0 0,45-81-102 0 0,9-18-59 0 0,0 0-1 0 0,0 0 0 0 0,0 0 0 0 0,1 1 1 0 0,0-1-1 0 0,0 1 0 0 0,0-1 0 0 0,1 1 0 0 0,0 0 1 0 0,-1 11-1 0 0,2-16-54 0 0,0-1 1 0 0,0 1-1 0 0,0-1 1 0 0,0 1-1 0 0,0-1 1 0 0,0 1-1 0 0,0-1 1 0 0,0 1-1 0 0,1-1 1 0 0,-1 1-1 0 0,0-1 1 0 0,0 1-1 0 0,0-1 1 0 0,1 1-1 0 0,-1-1 1 0 0,0 1-1 0 0,1-1 1 0 0,-1 1-1 0 0,0-1 1 0 0,1 1-1 0 0,-1-1-43 0 0,6 7-392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283 344 6447 0 0,'1'-1'499'0'0,"9"-4"-438"0"0,27-14 2075 0 0,52-33 0 0 0,-79 45-1800 0 0,-1 0 0 0 0,0 0 0 0 0,0-1 0 0 0,-1 0 0 0 0,0-1 0 0 0,0 1 0 0 0,-1-2 0 0 0,0 1 0 0 0,0-1 0 0 0,6-14 0 0 0,-10 18-329 0 0,-1-1-1 0 0,0 1 0 0 0,0 0 1 0 0,-1-1-1 0 0,0 1 1 0 0,0-1-1 0 0,0 1 0 0 0,-1-1 1 0 0,-1-9-1 0 0,1 11-1 0 0,-1 1-1 0 0,0-1 1 0 0,0 0 0 0 0,0 1-1 0 0,0-1 1 0 0,-1 1-1 0 0,0 0 1 0 0,0-1-1 0 0,0 1 1 0 0,0 0 0 0 0,-1 0-1 0 0,0 0 1 0 0,-5-6-1 0 0,5 8-7 0 0,1 0 0 0 0,-1 0 0 0 0,0 1-1 0 0,0-1 1 0 0,0 0 0 0 0,1 1 0 0 0,-1 0 0 0 0,-1 0-1 0 0,1 0 1 0 0,0 0 0 0 0,0 0 0 0 0,0 1 0 0 0,0-1-1 0 0,-1 1 1 0 0,1 0 0 0 0,0 0 0 0 0,0 0 0 0 0,-1 0-1 0 0,1 1 1 0 0,0-1 0 0 0,-6 3 0 0 0,-6 1-15 0 0,1 1-1 0 0,0 1 1 0 0,-17 8-1 0 0,29-13 19 0 0,-75 35 0 0 0,42-21 0 0 0,0 2 0 0 0,-53 34 0 0 0,76-42 93 0 0,0 1 0 0 0,1 0 0 0 0,0 1 0 0 0,-11 14 0 0 0,16-17-26 0 0,0 0-1 0 0,1-1 1 0 0,0 2-1 0 0,0-1 1 0 0,1 1-1 0 0,0-1 1 0 0,-5 18 0 0 0,9-25-46 0 0,-1 1 1 0 0,1-1 0 0 0,0 0 0 0 0,0 0 0 0 0,0 0 0 0 0,0 1 0 0 0,0-1 0 0 0,0 0-1 0 0,0 0 1 0 0,0 1 0 0 0,0-1 0 0 0,0 0 0 0 0,1 0 0 0 0,-1 0 0 0 0,0 1 0 0 0,1-1-1 0 0,-1 0 1 0 0,1 0 0 0 0,-1 0 0 0 0,1 0 0 0 0,0 0 0 0 0,-1 0 0 0 0,1 0 0 0 0,0 0-1 0 0,0 0 1 0 0,0 0 0 0 0,0 0 0 0 0,0-1 0 0 0,0 1 0 0 0,0 0 0 0 0,0-1-1 0 0,0 1 1 0 0,0-1 0 0 0,0 1 0 0 0,0-1 0 0 0,0 1 0 0 0,1-1 0 0 0,-1 0 0 0 0,0 1-1 0 0,0-1 1 0 0,0 0 0 0 0,3 0 0 0 0,5 1 162 0 0,-1-1 1 0 0,1 0-1 0 0,0-1 1 0 0,14-2-1 0 0,3-2 24 0 0,0-1 1 0 0,0-1-1 0 0,-1-1 0 0 0,1-1 0 0 0,-2-1 0 0 0,0-2 0 0 0,0 0 0 0 0,28-21 1 0 0,-46 29-187 0 0,-5 3 38 0 0,-2 3 0 0 0,-14 19-35 0 0,0 1-1 0 0,1 0 0 0 0,2 1 1 0 0,-15 37-1 0 0,-30 104 264 0 0,51-143-254 0 0,-9 29 49 0 0,-23 64-43 0 0,27-87-99 0 0,-26 45 1 0 0,36-71-222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9815 0 0,'0'0'890'0'0,"-1"2"-674"0"0,-32 48 1834 0 0,-41 87 1 0 0,-195 384-1186 0 0,166-357-741 0 0,55-91-18 0 0,40-60 168 0 0,14-18 233 0 0,5-7-428 0 0,106-113 459 0 0,55-52-798 0 0,-156 163 203 0 0,0 1 1 0 0,0 1-1 0 0,25-15 0 0 0,-34 24 57 0 0,-1-1 0 0 0,1 1 0 0 0,0 0 0 0 0,0 1 0 0 0,0 0 0 0 0,0 0 0 0 0,0 0 0 0 0,0 1 0 0 0,0 0 0 0 0,1 0 0 0 0,-1 1 1 0 0,14 1-1 0 0,-19-1 12 0 0,1 1 0 0 0,-1-1 0 0 0,0 1 0 0 0,1-1 1 0 0,-1 1-1 0 0,0 0 0 0 0,0 0 0 0 0,0 0 0 0 0,0 0 1 0 0,0 1-1 0 0,0-1 0 0 0,0 0 0 0 0,0 1 0 0 0,0 0 1 0 0,0-1-1 0 0,-1 1 0 0 0,1 0 0 0 0,-1 0 1 0 0,2 2-1 0 0,-1-1 8 0 0,-1 1-1 0 0,1 0 1 0 0,-1 0 0 0 0,0-1 0 0 0,0 1 0 0 0,0 0 0 0 0,0 0-1 0 0,-1 0 1 0 0,0 0 0 0 0,0 6 0 0 0,-1 3 31 0 0,-1 0 1 0 0,0 0-1 0 0,-1 0 0 0 0,0 0 1 0 0,-10 23-1 0 0,-10 11 50 0 0,-38 58 0 0 0,25-45-127 0 0,32-52-172 0 0,3-6-742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3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45 8287 0 0,'5'-8'863'0'0,"-2"1"-710"0"0,-3 6-56 0 0,1 0-1 0 0,-1 0 1 0 0,0 0 0 0 0,0 1-1 0 0,0-1 1 0 0,0 0-1 0 0,1 0 1 0 0,-1 0-1 0 0,0 0 1 0 0,0 0 0 0 0,-1 0-1 0 0,1 1 1 0 0,0-1-1 0 0,0 0 1 0 0,0 0-1 0 0,-1 0 1 0 0,1 0 0 0 0,0 1-1 0 0,-1-1 1 0 0,1 0-1 0 0,-1 0 1 0 0,1 1-1 0 0,-1-1 1 0 0,1 0 0 0 0,-1 0-1 0 0,1 1 1 0 0,-1-1-1 0 0,0 1 1 0 0,1-1-1 0 0,-1 1 1 0 0,0-1 0 0 0,1 1-1 0 0,-1-1 1 0 0,0 1-1 0 0,0-1 1 0 0,0 1-1 0 0,1 0 1 0 0,-1 0 0 0 0,0-1-1 0 0,0 1 1 0 0,0 0-1 0 0,0 0 1 0 0,0 0-1 0 0,-1 0 1 0 0,-3-1 6 0 0,0 1 0 0 0,1 0 0 0 0,-1 0 0 0 0,0 0 0 0 0,0 1 0 0 0,-6 1 0 0 0,-4 2 11 0 0,1 1 0 0 0,1 1 1 0 0,-1 0-1 0 0,1 1 0 0 0,0 0 0 0 0,-21 17 1 0 0,-65 63 831 0 0,68-58-544 0 0,28-27-373 0 0,-51 53 604 0 0,49-49-548 0 0,0 0 0 0 0,0 1 1 0 0,1 0-1 0 0,-1 0 1 0 0,1 0-1 0 0,1 0 1 0 0,-4 10-1 0 0,7-16-67 0 0,-1 0 0 0 0,1 0 0 0 0,0-1 0 0 0,0 1 0 0 0,0 0 0 0 0,-1 0 0 0 0,1 0 0 0 0,0 0 0 0 0,0-1 0 0 0,0 1 0 0 0,0 0 0 0 0,0 0 0 0 0,0 0 0 0 0,1 0 0 0 0,-1 0 0 0 0,0-1 0 0 0,0 1 0 0 0,1 0 0 0 0,-1 0 0 0 0,0-1 0 0 0,1 1 0 0 0,-1 0 0 0 0,1 0 0 0 0,0 0 0 0 0,0 0 6 0 0,0 0 0 0 0,1 0 0 0 0,-1 0 1 0 0,0-1-1 0 0,0 1 0 0 0,1-1 1 0 0,-1 1-1 0 0,0-1 0 0 0,1 0 0 0 0,-1 1 1 0 0,0-1-1 0 0,1 0 0 0 0,1 0 1 0 0,4 0 68 0 0,-1 0 1 0 0,1-1 0 0 0,-1 1 0 0 0,0-2-1 0 0,9-1 1 0 0,-2-2-8 0 0,-1-1 1 0 0,1 1-1 0 0,-1-2 0 0 0,-1 0 0 0 0,20-15 1 0 0,49-49-69 0 0,-77 68-18 0 0,8-12-13 0 0,-10 13-52 0 0,-1 5-23 0 0,-1-1 71 0 0,0 1 1 0 0,0 0 0 0 0,0-1 0 0 0,0 1 0 0 0,-1-1 0 0 0,1 0 0 0 0,-1 1 0 0 0,-2 2 0 0 0,-2 3-27 0 0,2 0 36 0 0,0 1-1 0 0,0-1 1 0 0,0 1 0 0 0,1-1 0 0 0,0 1 0 0 0,1 0 0 0 0,0 0 0 0 0,0 0 0 0 0,1 0 0 0 0,0 17 0 0 0,1-25-67 0 0,0 1 0 0 0,0-1 0 0 0,1 0-1 0 0,-1 1 1 0 0,0-1 0 0 0,1 0 0 0 0,-1 1 0 0 0,1-1 0 0 0,-1 0-1 0 0,1 0 1 0 0,0 0 0 0 0,0 1 0 0 0,-1-1 0 0 0,1 0-1 0 0,0 0 1 0 0,0 0 0 0 0,0 0 0 0 0,0 0 0 0 0,0-1 0 0 0,0 1-1 0 0,1 0 1 0 0,-1 0 0 0 0,0-1 0 0 0,0 1 0 0 0,0-1-1 0 0,1 1 1 0 0,-1-1 0 0 0,0 1 0 0 0,1-1 0 0 0,-1 0 0 0 0,0 0-1 0 0,3 1 1 0 0,14-1-1246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9215 0 0,'0'0'707'0'0,"-8"0"-438"0"0,0 2 389 0 0,1 0 0 0 0,1 0 0 0 0,-1 0 0 0 0,0 1 0 0 0,0 0 0 0 0,-10 7 0 0 0,-5 2 691 0 0,12-8-1198 0 0,1 1 0 0 0,0 0 0 0 0,0 1 0 0 0,0 0 0 0 0,1 0 1 0 0,-1 1-1 0 0,2 0 0 0 0,-1 1 0 0 0,1-1 0 0 0,0 2 0 0 0,-11 16 0 0 0,3-3-156 0 0,-15 26 16 0 0,27-44-19 0 0,1 0 0 0 0,0 1 0 0 0,0-1 0 0 0,1 1 0 0 0,0-1 0 0 0,-1 1 0 0 0,1 0 0 0 0,0 9 0 0 0,1-11-7 0 0,1 0 1 0 0,-1-1 0 0 0,1 1 0 0 0,-1 0 0 0 0,1 0 0 0 0,0-1-1 0 0,0 1 1 0 0,1 0 0 0 0,-1-1 0 0 0,0 1 0 0 0,1-1 0 0 0,0 0-1 0 0,-1 1 1 0 0,1-1 0 0 0,0 0 0 0 0,4 3 0 0 0,4 4-70 0 0,1-1 0 0 0,16 10 0 0 0,-8-5 65 0 0,-12-8 40 0 0,0 0 0 0 0,-1 1 0 0 0,0 0 0 0 0,0 0 0 0 0,0 1 0 0 0,-1-1 0 0 0,1 1 0 0 0,-2 0 0 0 0,1 1 0 0 0,4 9 0 0 0,-8-13 33 0 0,1-1 0 0 0,-1 1 0 0 0,0 0 0 0 0,0 0 0 0 0,0 0 0 0 0,0 0 1 0 0,0 0-1 0 0,-1 0 0 0 0,0 0 0 0 0,0 0 0 0 0,0 0 0 0 0,0 0 0 0 0,-1 0 0 0 0,0 0 0 0 0,1 0 1 0 0,-2-1-1 0 0,1 1 0 0 0,0 0 0 0 0,-1 0 0 0 0,1-1 0 0 0,-1 1 0 0 0,0 0 0 0 0,0-1 0 0 0,-3 3 1 0 0,-2 3 38 0 0,0-2 0 0 0,0 1 0 0 0,0-1 0 0 0,-1 0 0 0 0,0-1 0 0 0,-1 0 0 0 0,1 0 0 0 0,-1-1 0 0 0,0 0 0 0 0,-1 0 0 0 0,1-1 0 0 0,-1 0 0 0 0,0-1 0 0 0,0 0 0 0 0,0-1 0 0 0,0 0 0 0 0,-17 1 0 0 0,7-1-300 0 0,0-1 0 0 0,0-1 1 0 0,0-1-1 0 0,1-1 0 0 0,-1 0 0 0 0,-37-10 0 0 0,44 7-6681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4:0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1375 0 0,'0'0'128'0'0,"-2"10"-128"0"0,1 2 0 0 0,-1 2 1272 0 0,0 4 232 0 0,1 0 40 0 0,-1 1-3720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1839 0 0,'-1'2'4566'0'0,"-77"112"2015"0"0,-77 175-3624 0 0,100-166-1920 0 0,-33 68 242 0 0,-15-2-707 0 0,100-182-589 0 0,-48 78 285 0 0,41-70-435 0 0,-1 0 0 0 0,0-1 0 0 0,-19 18 0 0 0,3-11-2815 0 0,18-16-344 0 0,-1 2-1901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58 5063 0 0,'20'-21'273'0'0,"1"0"757"0"0,-8 6 9879 0 0,-24 33-9649 0 0,-74 98-292 0 0,65-85-850 0 0,-24 39-34 0 0,40-62-84 0 0,0-1-1 0 0,1 1 1 0 0,0 0 0 0 0,1 0 0 0 0,0 0 0 0 0,0 0-1 0 0,-1 13 1 0 0,3-8 0 0 0,5-4 0 0 0,-4-8 0 0 0,1 0 0 0 0,0 0 0 0 0,0 0 0 0 0,0 0 0 0 0,0 0 0 0 0,0 0 0 0 0,1-1 0 0 0,-1 1 0 0 0,0-1 0 0 0,0 1 0 0 0,0-1 0 0 0,0 0 0 0 0,1 0 0 0 0,-1 0 0 0 0,0 0 0 0 0,0-1 0 0 0,0 1 0 0 0,4-1 0 0 0,5-2 16 0 0,0 0 0 0 0,13-6 0 0 0,-23 8-10 0 0,34-14 17 0 0,0-2 0 0 0,36-23 0 0 0,61-49 44 0 0,-110 73-65 0 0,-3 2 1 0 0,24-16-22 0 0,-41 29-61 0 0,-3 3 0 0 0,-4 11 106 0 0,0 0 0 0 0,0 1 0 0 0,2 0 0 0 0,-1 0 0 0 0,2 0 0 0 0,0 1 0 0 0,0 15 0 0 0,2-18-38 0 0,-1-2-64 0 0,1 0 0 0 0,1 0 0 0 0,0-1 0 0 0,0 1 0 0 0,3 11 0 0 0,-3-19 43 0 0,0 0-1 0 0,-1 0 0 0 0,1 0 1 0 0,0 0-1 0 0,0 0 0 0 0,0 0 1 0 0,1 0-1 0 0,-1 0 0 0 0,0 0 1 0 0,1-1-1 0 0,-1 1 0 0 0,1 0 1 0 0,0-1-1 0 0,-1 0 0 0 0,1 1 1 0 0,0-1-1 0 0,0 0 0 0 0,0 0 1 0 0,0 0-1 0 0,0 0 1 0 0,0 0-1 0 0,0 0 0 0 0,0-1 1 0 0,0 1-1 0 0,1 0 0 0 0,-1-1 1 0 0,0 0-1 0 0,3 0 0 0 0,11 1-1322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28 8287 0 0,'0'0'639'0'0,"-1"2"-415"0"0,-10 34 719 0 0,3-15 1979 0 0,-5 32 1442 0 0,15-53-4267 0 0,0 1-1 0 0,0-1 0 0 0,0 1 1 0 0,0-1-1 0 0,0 0 1 0 0,0 0-1 0 0,1 0 0 0 0,-1-1 1 0 0,2 1-1 0 0,3-2-19 0 0,0 0 0 0 0,0-1 1 0 0,-1 0-1 0 0,1 0 0 0 0,-1 0 0 0 0,1-1 0 0 0,-1 0 0 0 0,0 0 0 0 0,-1-1 0 0 0,10-8 0 0 0,-11 9-110 0 0,1-1 0 0 0,-1 0-1 0 0,0 0 1 0 0,0 0 0 0 0,0-1-1 0 0,0 0 1 0 0,-1 1 0 0 0,0-1-1 0 0,-1 0 1 0 0,1 0 0 0 0,2-13-1 0 0,-5 19 8 0 0,0-1-1 0 0,0 0 0 0 0,0 1 1 0 0,0-1-1 0 0,0 1 1 0 0,0-1-1 0 0,0 0 0 0 0,0 1 1 0 0,0-1-1 0 0,0 1 1 0 0,0-1-1 0 0,0 0 0 0 0,0 1 1 0 0,-1-1-1 0 0,1 1 0 0 0,0-1 1 0 0,-1 1-1 0 0,1-1 1 0 0,0 1-1 0 0,-1-1 0 0 0,1 1 1 0 0,0-1-1 0 0,-1 1 1 0 0,1-1-1 0 0,-1 1 0 0 0,1 0 1 0 0,-1-1-1 0 0,1 1 1 0 0,-1 0-1 0 0,1-1 0 0 0,-1 1 1 0 0,1 0-1 0 0,-1 0 1 0 0,0 0-1 0 0,1-1 0 0 0,-1 1 1 0 0,1 0-1 0 0,-1 0 0 0 0,0 0 1 0 0,1 0-1 0 0,-1 0 1 0 0,1 0-1 0 0,-1 0 0 0 0,0 0 1 0 0,-3 0-35 0 0,1 1 0 0 0,-1-1 0 0 0,1 1 0 0 0,-1-1 0 0 0,1 1 0 0 0,-5 2 0 0 0,-10 5 53 0 0,1 1-1 0 0,0 0 0 0 0,0 1 0 0 0,1 1 1 0 0,1 1-1 0 0,-18 15 0 0 0,14-8 250 0 0,1 0-1 0 0,1 1 1 0 0,-30 44 0 0 0,44-60-216 0 0,1 1 1 0 0,-1-1-1 0 0,1 1 1 0 0,0 0-1 0 0,1-1 1 0 0,-1 1 0 0 0,1 0-1 0 0,0 0 1 0 0,0 0-1 0 0,0 6 1 0 0,1-9-11 0 0,0 0 0 0 0,0 0 0 0 0,0 0 0 0 0,0 0 0 0 0,1 0 0 0 0,-1 0 1 0 0,1 0-1 0 0,-1-1 0 0 0,1 1 0 0 0,0 0 0 0 0,0 0 0 0 0,0 0 0 0 0,0-1 0 0 0,0 1 0 0 0,0 0 0 0 0,0-1 0 0 0,1 1 0 0 0,-1-1 0 0 0,0 1 1 0 0,1-1-1 0 0,0 0 0 0 0,-1 0 0 0 0,1 1 0 0 0,0-1 0 0 0,-1 0 0 0 0,1-1 0 0 0,0 1 0 0 0,2 1 0 0 0,4 0 36 0 0,0 0-1 0 0,0 0 1 0 0,0 0 0 0 0,0-1-1 0 0,0-1 1 0 0,1 1-1 0 0,11-2 1 0 0,58-10-1594 0 0,-47 5 573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612 664 9215 0 0,'0'0'422'0'0,"1"0"-13"0"0,5-5-264 0 0,0 1 2679 0 0,3-3 816 0 0,5-4-3145 0 0,1-6-194 0 0,-1 0 1 0 0,0 0-1 0 0,-2-1 0 0 0,0-1 1 0 0,10-21-1 0 0,41-106-250 0 0,-55 126 9 0 0,8-19-125 0 0,-1-1 1 0 0,-3 0-1 0 0,-1-2 1 0 0,-2 1-1 0 0,6-66 1 0 0,-15 104 33 0 0,0 0-1 0 0,0 0 1 0 0,0-1 0 0 0,-1 1-1 0 0,1 0 1 0 0,-1 0 0 0 0,-1-5-1 0 0,1 8 23 0 0,0-1-1 0 0,0 1 0 0 0,0-1 1 0 0,0 1-1 0 0,0 0 0 0 0,0 0 1 0 0,0-1-1 0 0,0 1 1 0 0,0 0-1 0 0,0 0 0 0 0,0 0 1 0 0,0 0-1 0 0,0 0 0 0 0,1 0 1 0 0,-1 0-1 0 0,0 0 1 0 0,-2 1-1 0 0,0 0 5 0 0,0 0 1 0 0,0 0 0 0 0,1 0-1 0 0,-1 0 1 0 0,0 0-1 0 0,0 1 1 0 0,0 0-1 0 0,1 0 1 0 0,-1-1-1 0 0,1 1 1 0 0,0 1 0 0 0,-1-1-1 0 0,1 0 1 0 0,0 0-1 0 0,-2 5 1 0 0,-4 4-6 0 0,1 0 0 0 0,-7 16 0 0 0,11-21-9 0 0,-289 493 880 0 0,133-216-397 0 0,96-164 50 0 0,-85 122 0 0 0,134-222-619 0 0,-92 143-1343 0 0,101-152 501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11055 0 0,'0'0'506'0'0,"1"-1"-10"0"0,3-2-419 0 0,0 0 1 0 0,1 1 0 0 0,-1-1 0 0 0,1 1 0 0 0,0 0-1 0 0,-1 1 1 0 0,1-1 0 0 0,0 1 0 0 0,9-2 0 0 0,7 1 1300 0 0,23 0 0 0 0,-1-1 244 0 0,237-35 544 0 0,-65 6-1280 0 0,85-22-2405 0 0,-248 41 500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 14743 0 0,'2'0'3099'0'0,"-5"11"-2399"0"0,-6 15-732 0 0,-5 0 325 0 0,-31 42 0 0 0,11-17 74 0 0,-221 365 1425 0 0,51-106-1493 0 0,8 0-42 0 0,185-292-220 0 0,0 1-213 0 0,-12 28 1 0 0,22-46-521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82 4607 0 0,'0'0'208'0'0,"-2"0"-9"0"0,0-1-54 0 0,-1 1 0 0 0,0-1 0 0 0,0 1 0 0 0,0 0 0 0 0,0 0 0 0 0,0 1 0 0 0,0-1 0 0 0,0 1 0 0 0,0-1 0 0 0,0 1 0 0 0,1 0 0 0 0,-1 0 0 0 0,0 0-1 0 0,-3 2 1 0 0,4-2 601 0 0,1 0-1 0 0,-1 1 0 0 0,1-1 0 0 0,-1 0 0 0 0,1 1 0 0 0,-1-1 1 0 0,1 1-1 0 0,0-1 0 0 0,0 1 0 0 0,0 0 0 0 0,0 0 0 0 0,0-1 1 0 0,0 1-1 0 0,0 2 0 0 0,0-3-678 0 0,1 0 1 0 0,0-1-1 0 0,0 1 1 0 0,0 0-1 0 0,0 0 1 0 0,1-1-1 0 0,-1 1 1 0 0,0 0-1 0 0,0-1 0 0 0,0 1 1 0 0,0 0-1 0 0,1 0 1 0 0,-1-1-1 0 0,0 1 1 0 0,1-1-1 0 0,-1 1 1 0 0,0 0-1 0 0,1-1 0 0 0,-1 1 1 0 0,1-1-1 0 0,-1 1 1 0 0,1-1-1 0 0,-1 1 1 0 0,2 0-1 0 0,13 10 624 0 0,-14-11-656 0 0,7 4 219 0 0,0 0 0 0 0,1-1 0 0 0,0 0 0 0 0,0 0 0 0 0,0-1 0 0 0,0 0 0 0 0,0 0 0 0 0,1-1 1 0 0,11 0-1 0 0,13-1 240 0 0,40-6 1 0 0,-57 4-372 0 0,51-6-156 0 0,-1-4 0 0 0,0-3 0 0 0,110-39 0 0 0,-52 4-2583 0 0,-83 31 636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40 1839 0 0,'-2'-9'160'0'0,"1"7"79"0"0,0 1 0 0 0,0-1-1 0 0,0 0 1 0 0,0 0-1 0 0,0 0 1 0 0,0 1-1 0 0,-1-1 1 0 0,1 0 0 0 0,-1 1-1 0 0,1 0 1 0 0,-1-1-1 0 0,0 1 1 0 0,1 0-1 0 0,-1 0 1 0 0,0-1 0 0 0,0 1-1 0 0,0 1 1 0 0,0-1-1 0 0,0 0 1 0 0,0 0-1 0 0,0 1 1 0 0,0-1 0 0 0,0 1-1 0 0,0 0 1 0 0,0 0-1 0 0,0-1 1 0 0,0 1-1 0 0,-3 1 1 0 0,-6-1 1180 0 0,1 2 0 0 0,-1-1 0 0 0,1 1 0 0 0,-16 5 0 0 0,-20 9-953 0 0,1 1 0 0 0,0 3 0 0 0,1 1 0 0 0,-76 52 0 0 0,82-48-213 0 0,-54 38 168 0 0,77-51-349 0 0,1 0 0 0 0,0 1 0 0 0,-22 27 0 0 0,36-40-59 0 0,0 0 0 0 0,0 0 0 0 0,0 0 0 0 0,-1 0 0 0 0,1 1 1 0 0,0-1-1 0 0,0 0 0 0 0,0 0 0 0 0,0 0 0 0 0,-1 1 0 0 0,1-1 1 0 0,0 0-1 0 0,0 0 0 0 0,0 1 0 0 0,0-1 0 0 0,0 0 1 0 0,0 0-1 0 0,0 1 0 0 0,0-1 0 0 0,0 0 0 0 0,0 0 0 0 0,0 1 1 0 0,0-1-1 0 0,0 0 0 0 0,0 1 0 0 0,0-1 0 0 0,0 0 0 0 0,0 0 1 0 0,0 1-1 0 0,0-1 0 0 0,0 0 0 0 0,0 0 0 0 0,0 1 1 0 0,0-1-1 0 0,1 0 0 0 0,-1 0 0 0 0,0 0 0 0 0,0 1 0 0 0,1-1 1 0 0,12 2 238 0 0,18-6-9 0 0,-8-3-74 0 0,-1-1 0 0 0,39-18 0 0 0,41-29-85 0 0,-36 18-67 0 0,-38 22-3 0 0,-2 0 46 0 0,1 2-1 0 0,32-12 0 0 0,-48 22 37 0 0,-2 5-16 0 0,-8-1-79 0 0,-1 0 0 0 0,1 0 0 0 0,-1 0 0 0 0,1 0 0 0 0,-1 0 0 0 0,0 1 0 0 0,0-1 0 0 0,1 0-1 0 0,-1 0 1 0 0,0 0 0 0 0,0 1 0 0 0,0-1 0 0 0,0 0 0 0 0,0 0 0 0 0,0 1 0 0 0,-1-1 0 0 0,1 0 0 0 0,-1 2 0 0 0,-8 26-4 0 0,8-26 4 0 0,-11 21-125 0 0,10-19-205 0 0,0-1-1 0 0,-1 1 1 0 0,2 0 0 0 0,-1 0-1 0 0,0 0 1 0 0,1-1 0 0 0,0 1 0 0 0,0 1-1 0 0,0 4 1 0 0,1 0-1350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2 260 11231 0 0,'0'0'1016'0'0,"-1"15"4864"0"0,150-126-2379 0 0,29-18-3514 0 0,-170 124-33 0 0,0 0 1 0 0,1 0-1 0 0,-1 1 0 0 0,1 0 1 0 0,0 1-1 0 0,17-5 0 0 0,-25 8-18 0 0,3 8-10 0 0,-3-6 69 0 0,-1 0 1 0 0,1 0 0 0 0,-1 0 0 0 0,0 0 0 0 0,0 0 0 0 0,0 0-1 0 0,0 0 1 0 0,-1 0 0 0 0,1 0 0 0 0,0 0 0 0 0,-1 0 0 0 0,1-1-1 0 0,-2 5 1 0 0,-14 25 13 0 0,9-19-13 0 0,-17 32 11 0 0,15-29 32 0 0,1-1 1 0 0,0 2-1 0 0,1-1 0 0 0,-4 17 0 0 0,10-29-163 0 0,0 0 1 0 0,0 0 0 0 0,1 0-1 0 0,0 0 1 0 0,0 0 0 0 0,0 0-1 0 0,0 0 1 0 0,0 0-1 0 0,0 0 1 0 0,1 0 0 0 0,-1 0-1 0 0,1 0 1 0 0,0 0 0 0 0,2 5-1 0 0,-2-7-980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2759 0 0,'2'0'207'0'0,"12"2"-693"0"0,-4 0 2000 0 0,1 0 0 0 0,18-1 1 0 0,-27-1-1100 0 0,1 0 1 0 0,0 0-1 0 0,0-1 0 0 0,0 1 1 0 0,-1-1-1 0 0,1 0 1 0 0,0 1-1 0 0,-1-1 1 0 0,1-1-1 0 0,-1 1 1 0 0,1 0-1 0 0,-1 0 1 0 0,1-1-1 0 0,-1 0 1 0 0,3-2-1 0 0,-3 2-142 0 0,-1 0 0 0 0,1 0 0 0 0,-1 0 0 0 0,0 0 0 0 0,1 0-1 0 0,-1 0 1 0 0,0 0 0 0 0,-1-1 0 0 0,1 1 0 0 0,0 0 0 0 0,-1 0 0 0 0,1-1 0 0 0,-1 1 0 0 0,0-1 0 0 0,1 1 0 0 0,-1 0 0 0 0,-1-1 0 0 0,1 1-1 0 0,0-1 1 0 0,-1-2 0 0 0,-2-7-136 0 0,0 0-1 0 0,-9-21 1 0 0,1 2 217 0 0,9 24-333 0 0,1 1 0 0 0,0-1 0 0 0,0 0 0 0 0,0 0 0 0 0,1 0 0 0 0,0 0 0 0 0,1 0 0 0 0,-1 0 0 0 0,1 1 0 0 0,0-1 0 0 0,1 0 0 0 0,0 0 0 0 0,0 1 0 0 0,0-1 0 0 0,1 1 0 0 0,0 0 0 0 0,0 0 0 0 0,1 0 0 0 0,0 0 0 0 0,0 0 0 0 0,0 1 0 0 0,0-1 0 0 0,1 1 0 0 0,0 0 0 0 0,7-4 0 0 0,13-13-33 0 0,1 1 0 0 0,29-17 0 0 0,-43 31 8 0 0,-1 0 0 0 0,1 2 0 0 0,0-1 0 0 0,0 1 0 0 0,0 1 0 0 0,1 0 0 0 0,0 1 0 0 0,15-2 0 0 0,-23 5 26 0 0,0 0 0 0 0,0 0 0 0 0,1 0 0 0 0,-1 1 0 0 0,0-1-1 0 0,0 1 1 0 0,0 1 0 0 0,0-1 0 0 0,0 1 0 0 0,0 0 0 0 0,0 0 0 0 0,-1 0-1 0 0,1 1 1 0 0,6 3 0 0 0,-9-4-5 0 0,1 1-1 0 0,0-1 0 0 0,-1 0 1 0 0,1 1-1 0 0,-1 0 0 0 0,0-1 1 0 0,0 1-1 0 0,0 0 0 0 0,0 0 1 0 0,0 0-1 0 0,-1 0 0 0 0,1 0 1 0 0,-1 1-1 0 0,0-1 0 0 0,0 0 1 0 0,0 1-1 0 0,0-1 0 0 0,-1 1 1 0 0,1-1-1 0 0,-1 1 0 0 0,0-1 1 0 0,0 5-1 0 0,-2 3 65 0 0,0 0 1 0 0,-1 0-1 0 0,0 0 0 0 0,0 0 0 0 0,-1 0 1 0 0,-8 15-1 0 0,-39 59 373 0 0,29-51-345 0 0,16-25-85 0 0,-1 1 0 0 0,0-1 0 0 0,-1 0 0 0 0,0 0 0 0 0,0 0 0 0 0,-1-1 0 0 0,0-1 0 0 0,-17 12-1 0 0,19-15-186 0 0,-1 0-1 0 0,1 0 0 0 0,-1-1 0 0 0,0 0 1 0 0,0-1-1 0 0,0 1 0 0 0,-1-2 1 0 0,1 1-1 0 0,0-1 0 0 0,-1 0 0 0 0,1-1 1 0 0,-17-1-1 0 0,10 0-849 0 0,0-2-1 0 0,-24-6 1 0 0,34 8 273 0 0,-1-1 0 0 0,1 0-1 0 0,0-1 1 0 0,-1 1 0 0 0,1-1-1 0 0,0 0 1 0 0,1 0 0 0 0,-1-1 0 0 0,-8-7-1 0 0,5 0-3643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 12815 0 0,'0'0'587'0'0,"-15"-3"210"0"0,10 4-756 0 0,-1 0-1 0 0,1 0 0 0 0,0 1 1 0 0,0 0-1 0 0,0 0 0 0 0,0 0 1 0 0,0 0-1 0 0,1 1 0 0 0,-6 4 1 0 0,-40 32 634 0 0,33-24-386 0 0,-337 327 3639 0 0,280-265-3184 0 0,55-57-512 0 0,1 1 0 0 0,1 1 0 0 0,0 0 0 0 0,-17 34 0 0 0,26-41-139 0 0,1 1-1 0 0,0 0 1 0 0,1 0-1 0 0,0 0 0 0 0,2 1 1 0 0,0 0-1 0 0,1 0 1 0 0,-2 19-1 0 0,10 20-1841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17015 0 0,'0'0'1543'0'0,"1"2"-1268"0"0,6 32 6338 0 0,-2-28-6639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22 9671 0 0,'0'0'748'0'0,"0"1"-492"0"0,-1 5-54 0 0,0-5-23 0 0,1 0 1 0 0,0-1-1 0 0,0 1 1 0 0,-1 0-1 0 0,1-1 0 0 0,0 1 1 0 0,-1 0-1 0 0,1-1 1 0 0,-1 1-1 0 0,1 0 1 0 0,-1-1-1 0 0,1 1 1 0 0,-1-1-1 0 0,1 1 1 0 0,-1-1-1 0 0,-5 6 4185 0 0,11 3-2678 0 0,-1-6-1594 0 0,-1-1 0 0 0,1 1 0 0 0,-1-1 1 0 0,1 1-1 0 0,0-1 0 0 0,0 0 0 0 0,0 0 0 0 0,0-1 0 0 0,0 1 1 0 0,0-1-1 0 0,1 0 0 0 0,6 1 0 0 0,6-1 109 0 0,34 0-1 0 0,-17-1-136 0 0,-19 1-53 0 0,-1-1 0 0 0,1-1 0 0 0,28-5 1 0 0,-35 4-77 0 0,0 0 1 0 0,-1-1-1 0 0,1 0 1 0 0,0 0 0 0 0,-1 0-1 0 0,0-1 1 0 0,0 0-1 0 0,10-7 1 0 0,-17 10 30 0 0,1 1 0 0 0,0 0 0 0 0,-1-1 0 0 0,1 1 0 0 0,0-1 0 0 0,-1 0 0 0 0,1 1 0 0 0,-1-1 0 0 0,1 1-1 0 0,-1-1 1 0 0,1 0 0 0 0,-1 1 0 0 0,1-1 0 0 0,-1 0 0 0 0,0 0 0 0 0,1 1 0 0 0,-1-1 0 0 0,0 0 0 0 0,0 0 0 0 0,1 0 0 0 0,-1 1 0 0 0,0-1 0 0 0,0 0 0 0 0,0 0 0 0 0,0 0 0 0 0,0 1 0 0 0,0-1 0 0 0,0 0 0 0 0,-1 0 0 0 0,1 0 0 0 0,0 1 0 0 0,0-1 0 0 0,-1 0 0 0 0,1 0 0 0 0,0 1 0 0 0,-1-2 0 0 0,0 1 1 0 0,0-1 1 0 0,0 1 0 0 0,0 0 0 0 0,-1 0 0 0 0,1 0-1 0 0,0 0 1 0 0,-1 1 0 0 0,1-1 0 0 0,0 0 0 0 0,-1 0 0 0 0,1 1-1 0 0,-1-1 1 0 0,1 1 0 0 0,-1-1 0 0 0,1 1 0 0 0,-1 0-1 0 0,-1-1 1 0 0,-24 1-31 0 0,0 1 0 0 0,0 2-1 0 0,0 0 1 0 0,0 2 0 0 0,1 0-1 0 0,-1 2 1 0 0,-38 16 0 0 0,37-11 214 0 0,1 0 1 0 0,1 2 0 0 0,0 1-1 0 0,-29 23 1 0 0,39-26 29 0 0,0 1 1 0 0,1 1-1 0 0,1 1 0 0 0,0 0 1 0 0,1 0-1 0 0,0 2 0 0 0,-11 19 1 0 0,20-29-124 0 0,0 1-1 0 0,1 0 1 0 0,0 0 0 0 0,0 0-1 0 0,0 0 1 0 0,1 0 0 0 0,1 0 0 0 0,-1 1-1 0 0,0 10 1 0 0,2-16-54 0 0,0 0 0 0 0,0 0 0 0 0,1 1 0 0 0,-1-1 0 0 0,0 0 0 0 0,1 0 0 0 0,0 0 0 0 0,0 0 0 0 0,0 0 0 0 0,0 0 0 0 0,1 0 0 0 0,-1 0 0 0 0,1 0 0 0 0,-1-1 0 0 0,1 1 0 0 0,0 0 0 0 0,0-1 0 0 0,0 0 0 0 0,0 1 0 0 0,1-1 0 0 0,-1 0 0 0 0,1 0 0 0 0,-1 0 0 0 0,1 0 0 0 0,0-1 0 0 0,0 1 0 0 0,3 1 0 0 0,6 1-276 0 0,0-1 1 0 0,0 0-1 0 0,0-1 0 0 0,0 0 0 0 0,0-1 0 0 0,0 0 0 0 0,17-1 1 0 0,7-2-851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33 4143 0 0,'0'-1'319'0'0,"1"-5"-71"0"0,3-19 7948 0 0,-6 25-7858 0 0,1 0 0 0 0,-1 1-1 0 0,0-1 1 0 0,0 1 0 0 0,1 0 0 0 0,-1-1-1 0 0,0 1 1 0 0,1 0 0 0 0,-1 0 0 0 0,1 0-1 0 0,-1 0 1 0 0,1 0 0 0 0,-1 0 0 0 0,1 1 0 0 0,-3 2-1 0 0,-17 23 11 0 0,20-25-108 0 0,-17 26 105 0 0,2 0 1 0 0,-19 44-1 0 0,-17 66-240 0 0,18-47-73 0 0,-7 9-32 0 0,-4-1 0 0 0,-4-3 0 0 0,-113 164 0 0 0,45-85-536 0 0,111-164-34 0 0,1-1-1 0 0,-1 1 0 0 0,-5 20 1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10799 0 0,'0'0'5383'0'0,"-2"1"-5007"0"0,-17 15-191 0 0,1 1-1 0 0,1 1 1 0 0,-22 28-1 0 0,-20 23-99 0 0,-119 98 53 0 0,161-152-92 0 0,1 0 0 0 0,1 2 0 0 0,0 0 0 0 0,1 0-1 0 0,1 2 1 0 0,0-1 0 0 0,-15 34 0 0 0,27-51 387 0 0,4 1-213 0 0,-1 0-168 0 0,1-1-1 0 0,0 1 0 0 0,0-1 1 0 0,1 0-1 0 0,-1 0 1 0 0,0 0-1 0 0,0-1 1 0 0,0 1-1 0 0,1-1 0 0 0,-1 1 1 0 0,0-1-1 0 0,0 0 1 0 0,1-1-1 0 0,-1 1 1 0 0,0 0-1 0 0,6-2 0 0 0,6-2 157 0 0,-1-1 1 0 0,21-10-1 0 0,-23 9-93 0 0,49-21 169 0 0,-2-2 0 0 0,-1-4 1 0 0,84-60-1 0 0,-105 67-242 0 0,21-17-6 0 0,-52 37-20 0 0,1 0-1 0 0,-1 0 0 0 0,0-1 1 0 0,0 1-1 0 0,8-16 1 0 0,-12 19-12 0 0,-1 1 1 0 0,0-1 0 0 0,0 0 0 0 0,0 0-1 0 0,0 0 1 0 0,-1 0 0 0 0,1 0 0 0 0,-1 0-1 0 0,0 0 1 0 0,0 0 0 0 0,0 0 0 0 0,0 0-1 0 0,-1-1 1 0 0,1 1 0 0 0,-1 0 0 0 0,-1-3-1 0 0,-1-3 10 0 0,0 0 0 0 0,-1 0 0 0 0,0 1 0 0 0,-5-9 0 0 0,7 15-10 0 0,0 0-1 0 0,1 0 1 0 0,-1 0-1 0 0,0 0 0 0 0,0 0 1 0 0,0 1-1 0 0,0-1 1 0 0,0 1-1 0 0,-1-1 1 0 0,1 1-1 0 0,0 0 1 0 0,-1 0-1 0 0,1 0 1 0 0,-1 0-1 0 0,1 0 1 0 0,-1 1-1 0 0,-4-1 0 0 0,-6-1-74 0 0,1 1-1 0 0,-20 1 0 0 0,16 1-71 0 0,13-1 88 0 0,-3 0-89 0 0,1 0 0 0 0,-1 0 0 0 0,1 0 1 0 0,0-1-1 0 0,-1 0 0 0 0,1 0 1 0 0,-9-3-1 0 0,12 3-119 0 0,0-2-108 0 0,2 3 345 0 0,0 0 0 0 0,0 0 1 0 0,-1 0-1 0 0,1 0 0 0 0,0 0 0 0 0,0 0 1 0 0,0-1-1 0 0,0 1 0 0 0,-1 0 0 0 0,1 0 1 0 0,0 0-1 0 0,0 0 0 0 0,0 0 0 0 0,0-1 1 0 0,0 1-1 0 0,0 0 0 0 0,-1 0 0 0 0,1 0 1 0 0,0-1-1 0 0,0 1 0 0 0,0 0 0 0 0,0 0 1 0 0,0 0-1 0 0,0-1 0 0 0,0 1 0 0 0,0 0 1 0 0,0 0-1 0 0,0-1 0 0 0,0 1 0 0 0,0 0 1 0 0,0 0-1 0 0,0 0 0 0 0,0-1 0 0 0,0 1 1 0 0,0 0-1 0 0,1-1 0 0 0,3-2-257 0 0,0-1-1 0 0,0 0 0 0 0,10-5 1 0 0,-2 4-4336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11687 0 0,'0'0'6584'0'0,"0"2"-5897"0"0,0 15-296 0 0,0-1 0 0 0,-1 1 1 0 0,-1-1-1 0 0,-1 1 0 0 0,0-1 0 0 0,-1 0 1 0 0,-1 0-1 0 0,-12 27 0 0 0,17-42-1311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390 114 9215 0 0,'17'-12'306'0'0,"59"-45"2318"0"0,-67 49-792 0 0,0-1 1 0 0,16-19 1588 0 0,-44 31-2435 0 0,-92 35 252 0 0,19-8-846 0 0,-171 81 0 0 0,260-110-392 0 0,-1 1 0 0 0,1 0 0 0 0,-1 0 0 0 0,1 1 0 0 0,0-1 0 0 0,0 1 0 0 0,0-1 0 0 0,0 1 0 0 0,-4 6 0 0 0,7-8 0 0 0,-1 0 0 0 0,0 1 0 0 0,1-1 0 0 0,-1 1 0 0 0,1-1 0 0 0,-1 1 0 0 0,1-1 0 0 0,0 1 0 0 0,0 0 0 0 0,-1-1 0 0 0,1 1 0 0 0,0-1 0 0 0,1 1 0 0 0,-1 0 0 0 0,0-1 0 0 0,0 1 0 0 0,1-1 0 0 0,-1 1 0 0 0,1-1 0 0 0,-1 1 0 0 0,1-1 0 0 0,-1 1 0 0 0,1-1 0 0 0,0 0 0 0 0,0 1 0 0 0,1 1 0 0 0,4 4 0 0 0,1 0 0 0 0,-1-1 0 0 0,1 0 0 0 0,0 0 0 0 0,1 0 0 0 0,-1-1 0 0 0,1 0 0 0 0,11 5 0 0 0,8 5 0 0 0,13 8 2 0 0,1-3-1 0 0,73 27 1 0 0,-76-33 9 0 0,-31-12 20 0 0,0 1-1 0 0,0 1 1 0 0,0-1-1 0 0,0 1 1 0 0,-1 0-1 0 0,1 1 1 0 0,6 6-1 0 0,-11-10-23 0 0,-1 1-1 0 0,1-1 1 0 0,-1 1 0 0 0,0 0-1 0 0,0-1 1 0 0,0 1 0 0 0,0 0-1 0 0,0-1 1 0 0,0 1 0 0 0,0 0-1 0 0,0 0 1 0 0,-1 0 0 0 0,1 0-1 0 0,-1 0 1 0 0,1 0 0 0 0,-1 0-1 0 0,0 0 1 0 0,0 0 0 0 0,0 0-1 0 0,0 0 1 0 0,0 0 0 0 0,-1 0-1 0 0,1 0 1 0 0,0 0 0 0 0,-1 0-1 0 0,0 0 1 0 0,1 0 0 0 0,-1 0-1 0 0,0 0 1 0 0,0-1 0 0 0,0 1-1 0 0,-1 2 1 0 0,-4 3 3 0 0,0 1 0 0 0,0-1-1 0 0,0 0 1 0 0,-1-1 0 0 0,0 0 0 0 0,0 0-1 0 0,-1 0 1 0 0,0-1 0 0 0,-14 8-1 0 0,-4-1 48 0 0,-51 18 0 0 0,67-27-68 0 0,-1 0 1 0 0,0 0-1 0 0,0-1 1 0 0,0-1-1 0 0,0 0 1 0 0,0 0-1 0 0,0-1 1 0 0,0-1-1 0 0,-15-2 0 0 0,22 3 7 0 0,1-1 0 0 0,-1 0 0 0 0,0 0 0 0 0,0 0 0 0 0,1-1 0 0 0,-1 1 0 0 0,1-1 0 0 0,-1 0 0 0 0,1 0 0 0 0,-1 0 0 0 0,1 0 0 0 0,0-1 0 0 0,0 1 0 0 0,0-1 0 0 0,1 0 0 0 0,-1 0 0 0 0,1 0 0 0 0,-1 0 0 0 0,1 0 0 0 0,0 0 0 0 0,0-1 0 0 0,0 1-1 0 0,1-1 1 0 0,-1 1 0 0 0,1-1 0 0 0,0 0 0 0 0,0 0 0 0 0,0 1 0 0 0,0-8 0 0 0,0 3 5 0 0,1 1-1 0 0,0-1 1 0 0,0 1-1 0 0,1-1 0 0 0,0 1 1 0 0,1-1-1 0 0,-1 1 1 0 0,1 0-1 0 0,1 0 1 0 0,3-10-1 0 0,-1 8 2 0 0,0-1-1 0 0,1 1 1 0 0,0 1-1 0 0,1-1 1 0 0,-1 1 0 0 0,14-12-1 0 0,1 3 2 0 0,1 0 1 0 0,1 1-1 0 0,0 1 0 0 0,44-20 0 0 0,59-22 79 0 0,14-6-9 0 0,-105 41-1912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236 236 10135 0 0,'16'-9'665'0'0,"0"-1"-1"0"0,0 0 0 0 0,19-18 0 0 0,14-17 3877 0 0,-41 38-3947 0 0,-1-1 0 0 0,-1 1 0 0 0,12-18 0 0 0,-16 22-429 0 0,0-1-1 0 0,0 1 1 0 0,0-1-1 0 0,0 0 1 0 0,-1 0-1 0 0,0 0 0 0 0,0 0 1 0 0,0 0-1 0 0,0 0 1 0 0,0 0-1 0 0,-1 0 1 0 0,0-7-1 0 0,0 10-129 0 0,0 0-1 0 0,0 0 0 0 0,0 0 1 0 0,-1 0-1 0 0,1-1 1 0 0,-1 1-1 0 0,1 0 1 0 0,-1 0-1 0 0,1 0 0 0 0,-1 0 1 0 0,1 0-1 0 0,-1 0 1 0 0,0 0-1 0 0,0 0 1 0 0,1 0-1 0 0,-1 0 0 0 0,0 1 1 0 0,-2-2-1 0 0,1 0 7 0 0,0 1-1 0 0,-1 0 0 0 0,1 0 1 0 0,0 0-1 0 0,-1 0 0 0 0,1 1 1 0 0,-1-1-1 0 0,-3 0 1 0 0,-4 0 17 0 0,1 1 1 0 0,0 0-1 0 0,-18 3 1 0 0,10 0-48 0 0,0 2 0 0 0,0-1 0 0 0,1 2 1 0 0,-1 0-1 0 0,1 1 0 0 0,-16 10 0 0 0,-89 60-89 0 0,101-63 67 0 0,15-10-3 0 0,-1-1-1 0 0,1 1 0 0 0,1 1 1 0 0,-1-1-1 0 0,1 1 0 0 0,-1-1 1 0 0,2 1-1 0 0,-1 1 0 0 0,0-1 0 0 0,-3 7 1 0 0,6-9 11 0 0,0-1 1 0 0,0 1 0 0 0,0-1-1 0 0,1 1 1 0 0,-1 0 0 0 0,1-1-1 0 0,-1 1 1 0 0,1 0 0 0 0,0-1-1 0 0,0 1 1 0 0,0 0-1 0 0,0-1 1 0 0,1 1 0 0 0,-1-1-1 0 0,1 1 1 0 0,0 0 0 0 0,-1-1-1 0 0,1 1 1 0 0,0-1 0 0 0,1 1-1 0 0,-1-1 1 0 0,0 0 0 0 0,1 0-1 0 0,-1 1 1 0 0,1-1-1 0 0,3 3 1 0 0,1 1-7 0 0,0-1-1 0 0,0 0 0 0 0,0 0 1 0 0,1-1-1 0 0,-1 0 1 0 0,12 5-1 0 0,48 17 17 0 0,-40-17-11 0 0,49 16 4 0 0,-40-14 4 0 0,0 2-1 0 0,34 16 1 0 0,-58-23 31 0 0,-4-3-21 0 0,0 1-1 0 0,0 0 1 0 0,0 0 0 0 0,10 9 0 0 0,-15-12-12 0 0,-1-1 0 0 0,0 1 0 0 0,0 1 0 0 0,0-1 0 0 0,0 0 0 0 0,-1 0 0 0 0,1 0 0 0 0,0 0 0 0 0,0 1 0 0 0,-1-1 0 0 0,1 0 0 0 0,-1 1 0 0 0,1-1 0 0 0,-1 0 0 0 0,1 1 0 0 0,-1-1 0 0 0,0 1 0 0 0,0-1 0 0 0,0 1 0 0 0,0-1 0 0 0,0 0 0 0 0,0 1 0 0 0,0-1 0 0 0,0 1 0 0 0,0-1 0 0 0,-1 1 0 0 0,1-1 0 0 0,-1 0 0 0 0,1 1 0 0 0,-1-1 0 0 0,1 0 0 0 0,-2 2 0 0 0,-2 4 5 0 0,-1-1-1 0 0,0 0 1 0 0,-1 0-1 0 0,1 0 1 0 0,-1-1-1 0 0,0 0 1 0 0,0 0-1 0 0,-1 0 0 0 0,0-1 1 0 0,1 0-1 0 0,-10 4 1 0 0,-11 4 23 0 0,-45 14 1 0 0,44-17-15 0 0,-45 7 0 0 0,59-14-11 0 0,0 0 1 0 0,0-1-1 0 0,0-1 0 0 0,0 0 1 0 0,-18-3-1 0 0,28 3-5 0 0,1-1 0 0 0,0 1 0 0 0,0-1 0 0 0,0 0 0 0 0,-1 0 0 0 0,1-1 0 0 0,0 1 0 0 0,0 0 0 0 0,1-1 0 0 0,-1 0 0 0 0,0 0 0 0 0,-3-3 0 0 0,5 4 0 0 0,0 0 0 0 0,0-1 0 0 0,0 1 0 0 0,0-1 0 0 0,0 1 0 0 0,1-1 0 0 0,-1 1 0 0 0,0-1 0 0 0,1 1 0 0 0,-1-1 0 0 0,1 0 0 0 0,0 1 0 0 0,-1-1 0 0 0,1 0 0 0 0,0 0 0 0 0,0 1 0 0 0,0-1 0 0 0,0 0 0 0 0,1 1 0 0 0,-1-1 0 0 0,0 0 0 0 0,1 1 0 0 0,-1-1 0 0 0,1 0 0 0 0,1-2 0 0 0,2-7-4 0 0,2 1-1 0 0,0-1 0 0 0,0 1 1 0 0,0 0-1 0 0,10-11 0 0 0,44-44-29 0 0,-49 53 32 0 0,86-83 2 0 0,65-72 0 0 0,-158 162-31 0 0,0 0 0 0 0,0 0 0 0 0,-1-1 0 0 0,1 1 0 0 0,-1-1-1 0 0,-1 0 1 0 0,1 0 0 0 0,1-6 0 0 0,-4 11-82 0 0,-3 1-127 0 0,-1 1 1 0 0,1-1 0 0 0,-1 1-1 0 0,1 0 1 0 0,0 0 0 0 0,-1 1-1 0 0,1-1 1 0 0,0 1 0 0 0,0 0-1 0 0,-4 2 1 0 0,6-3-60 0 0,-11 7-1392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77 8319 0 0,'0'0'6419'0'0,"-12"-8"298"0"0,21 3-6462 0 0,0 0 1 0 0,0 0-1 0 0,0 0 0 0 0,0 1 0 0 0,20-5 1 0 0,51-10 299 0 0,-77 19-539 0 0,13-3 82 0 0,54-9 211 0 0,-62 11-280 0 0,0 1 0 0 0,0 0 0 0 0,-1 0 0 0 0,1 1-1 0 0,0 0 1 0 0,14 3 0 0 0,-21-4-27 0 0,0 1 1 0 0,0-1-1 0 0,0 0 0 0 0,-1 1 1 0 0,1-1-1 0 0,0 0 0 0 0,0 1 1 0 0,0-1-1 0 0,0 1 0 0 0,0-1 0 0 0,-1 1 1 0 0,1 0-1 0 0,0-1 0 0 0,0 1 1 0 0,-1 0-1 0 0,1 0 0 0 0,-1-1 0 0 0,1 1 1 0 0,0 0-1 0 0,-1 0 0 0 0,0 0 1 0 0,1 0-1 0 0,-1 0 0 0 0,1 0 1 0 0,-1 1-1 0 0,0 0-1 0 0,0-1-1 0 0,0 1 1 0 0,0 0 0 0 0,0 0 0 0 0,-1-1-1 0 0,1 1 1 0 0,-1 0 0 0 0,1 0 0 0 0,-1-1-1 0 0,0 1 1 0 0,1 0 0 0 0,-3 2 0 0 0,-2 4-3 0 0,-1-1 1 0 0,0 1 0 0 0,0-2 0 0 0,-10 10 0 0 0,-31 22 1 0 0,-96 59 0 0 0,86-60 0 0 0,21-17 6 0 0,23-14-63 0 0,-18 14-1 0 0,30-20-8 0 0,22 5-7 0 0,50 4 63 0 0,-2-1-17 0 0,76 19 0 0 0,-137-25 35 0 0,1 1 0 0 0,-1 0 0 0 0,0 0 0 0 0,0 1 0 0 0,0 0 0 0 0,-1 0 0 0 0,9 6 0 0 0,-13-7-2 0 0,1 0 0 0 0,-1 0 0 0 0,0 0 0 0 0,0 0 0 0 0,0 0 0 0 0,0 1 0 0 0,-1 0 0 0 0,0-1 0 0 0,1 1 0 0 0,-1 0 0 0 0,0 0 0 0 0,-1 0 0 0 0,1 0 0 0 0,-1 1 0 0 0,2 7 0 0 0,-3-8 40 0 0,1 0-1 0 0,-1 0 1 0 0,0-1-1 0 0,0 1 1 0 0,0 0 0 0 0,-1 0-1 0 0,1 0 1 0 0,-1-1-1 0 0,0 1 1 0 0,0 0 0 0 0,0-1-1 0 0,-1 1 1 0 0,-2 5-1 0 0,0-4 32 0 0,1 1 0 0 0,-1-1 0 0 0,0 0 0 0 0,-1-1 0 0 0,1 1 0 0 0,-1-1 0 0 0,-8 7-1 0 0,-19 11 104 0 0,0-2 0 0 0,-1 0-1 0 0,-1-2 1 0 0,-1-2-1 0 0,-65 21 1 0 0,88-33-152 0 0,0-1-1 0 0,-1-1 1 0 0,1 0 0 0 0,-1-1 0 0 0,-19 0-1 0 0,27-1-29 0 0,1-1-1 0 0,0 0 0 0 0,-1 1 1 0 0,1-1-1 0 0,0-1 0 0 0,0 1 1 0 0,0 0-1 0 0,-7-5 0 0 0,9 5-17 0 0,0 0 0 0 0,0-1 0 0 0,0 1 1 0 0,0-1-1 0 0,0 0 0 0 0,1 0 0 0 0,-1 0 0 0 0,1 0 0 0 0,-1 0 0 0 0,1 0 0 0 0,0 0 0 0 0,0 0 0 0 0,-1 0 0 0 0,2 0 1 0 0,-1-1-1 0 0,-1-3 0 0 0,2 5-307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11 2303 0 0,'15'-7'167'0'0,"-14"6"460"0"0,-1 1 0 0 0,1-1 0 0 0,0 1-1 0 0,0 0 1 0 0,0-1 0 0 0,0 1 0 0 0,-1 0-1 0 0,1 0 1 0 0,0 0 0 0 0,0 0 0 0 0,0 0 0 0 0,0 0-1 0 0,0 0 1 0 0,0 0 0 0 0,0 0 0 0 0,1 0 0 0 0,-2 0-487 0 0,1 1 0 0 0,-1-1 1 0 0,0 0-1 0 0,1 1 0 0 0,-1-1 0 0 0,1 0 1 0 0,-1 1-1 0 0,0-1 0 0 0,1 0 1 0 0,-1 1-1 0 0,0-1 0 0 0,0 0 1 0 0,1 1-1 0 0,-1-1 0 0 0,0 1 0 0 0,0-1 1 0 0,0 1-1 0 0,1-1 0 0 0,-1 1 1 0 0,0 0-1 0 0,0 2-227 0 0,1 0-1 0 0,-1 0 1 0 0,0 0-1 0 0,-1 0 1 0 0,1 0-1 0 0,-1 4 1 0 0,0-5 950 0 0,-4 20-424 0 0,-1-1 0 0 0,-1 1 1 0 0,-1-1-1 0 0,-16 28 0 0 0,5-7-55 0 0,-86 211-77 0 0,5-10-278 0 0,73-184 14 0 0,-43 64 0 0 0,-43 49-429 0 0,88-135-274 0 0,24-36 294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 9215 0 0,'-8'0'6418'0'0,"9"3"-6227"0"0,1 0 0 0 0,-1 0 0 0 0,1 0 1 0 0,0 0-1 0 0,0 0 0 0 0,0-1 1 0 0,0 1-1 0 0,0-1 0 0 0,1 0 0 0 0,-1 1 1 0 0,1-1-1 0 0,-1 0 0 0 0,1 0 0 0 0,0-1 1 0 0,0 1-1 0 0,0-1 0 0 0,0 1 1 0 0,0-1-1 0 0,0 0 0 0 0,0 0 0 0 0,0 0 1 0 0,6 0-1 0 0,7 2 44 0 0,1-1 0 0 0,-1-1 1 0 0,22-2-1 0 0,-31 1-29 0 0,36-3 181 0 0,0-3-1 0 0,-1-1 0 0 0,45-14 1 0 0,26-5-266 0 0,-93 23-183 0 0,85-13-37 0 0,-92 15-262 0 0,1 0 0 0 0,0 1 0 0 0,-1 1-1 0 0,1 0 1 0 0,22 5 0 0 0,-29-4-114 0 0,33 9-2457 0 0,-15-1-2016 0 0,-6 0-336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10367 0 0,'0'0'3022'0'0,"-1"2"-1970"0"0,-18 17-49 0 0,0-1 0 0 0,-35 26 0 0 0,-16 13-192 0 0,61-48-631 0 0,1 0-1 0 0,0 0 1 0 0,0 0 0 0 0,1 1 0 0 0,-8 13-1 0 0,12-18-103 0 0,1 0 0 0 0,0 0 0 0 0,0 0 0 0 0,0 0 0 0 0,1 0 1 0 0,-2 10-1 0 0,2-14-56 0 0,1 1 1 0 0,0-1-1 0 0,0 1 1 0 0,0-1-1 0 0,0 1 1 0 0,0-1-1 0 0,1 1 1 0 0,-1-1-1 0 0,0 0 1 0 0,1 1-1 0 0,-1-1 1 0 0,1 1-1 0 0,-1-1 1 0 0,1 0-1 0 0,0 1 1 0 0,-1-1-1 0 0,1 0 1 0 0,0 1-1 0 0,0-1 1 0 0,0 0 0 0 0,0 0-1 0 0,0 0 1 0 0,0 0-1 0 0,0 0 1 0 0,1 0-1 0 0,-1 0 1 0 0,0 0-1 0 0,0-1 1 0 0,2 2-1 0 0,4 0 44 0 0,0 0 1 0 0,0 0-1 0 0,0-1 0 0 0,0 0 0 0 0,0 0 0 0 0,0-1 0 0 0,0 0 1 0 0,0 0-1 0 0,1 0 0 0 0,-1-1 0 0 0,11-3 0 0 0,7-2 223 0 0,45-17 0 0 0,-64 21-236 0 0,112-49 421 0 0,-106 45-465 0 0,-1-1-1 0 0,0 0 1 0 0,0-1 0 0 0,0 0-1 0 0,-1 0 1 0 0,0-1 0 0 0,13-16-1 0 0,-22 24-6 0 0,0 0 0 0 0,0 0 0 0 0,0 0 0 0 0,0 0 0 0 0,0 0-1 0 0,-1-1 1 0 0,1 1 0 0 0,0 0 0 0 0,-1 0 0 0 0,1-1 0 0 0,-1 1 0 0 0,0 0 0 0 0,1-1-1 0 0,-1 1 1 0 0,0-1 0 0 0,0 1 0 0 0,1 0 0 0 0,-1-1 0 0 0,0 1 0 0 0,-1-1-1 0 0,1 1 1 0 0,0-1 0 0 0,0 1 0 0 0,-1 0 0 0 0,1-1 0 0 0,0 1 0 0 0,-1 0 0 0 0,0-1-1 0 0,1 1 1 0 0,-1 0 0 0 0,0 0 0 0 0,1-1 0 0 0,-1 1 0 0 0,-2-2 0 0 0,0 1-11 0 0,0 0 1 0 0,1 0 0 0 0,-1 0-1 0 0,0 0 1 0 0,-1 0 0 0 0,1 1-1 0 0,0-1 1 0 0,0 1 0 0 0,-1 0-1 0 0,1 0 1 0 0,-1 0 0 0 0,1 1-1 0 0,-6-1 1 0 0,-18 0-98 0 0,1 2 1 0 0,-1 1 0 0 0,-34 7-1 0 0,34-4-462 0 0,0-1 0 0 0,0-2 0 0 0,-29-1 1 0 0,45-2-999 0 0,5 0-2979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0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7111 0 0,'0'0'8232'0'0,"-4"7"-7490"0"0,-14 16 214 0 0,8-9-247 0 0,8-11-281 0 0,4-4 73 0 0,32-31-24 0 0,-25 22-417 0 0,1 1-1 0 0,11-9 1 0 0,-6 6-40 0 0,-13 11 370 0 0,-11 17 18 0 0,6-14-373 0 0,-10 16 214 0 0,-10 16-265 0 0,22-32-70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0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11775 0 0,'0'0'5023'0'0,"0"2"-4542"0"0,-1 0-420 0 0,-4 18 709 0 0,-1-1 0 0 0,-16 33 0 0 0,15-39-601 0 0,-21 40 87 0 0,3 0-1 0 0,-20 59 1 0 0,40-92-215 0 0,5-19-107 0 0,2 0-492 0 0,1-1 205 0 0,0 1-1 0 0,0-1 1 0 0,-1 0-1 0 0,1 0 1 0 0,0 0-1 0 0,0-1 1 0 0,0 1-1 0 0,0 0 1 0 0,0-1-1 0 0,-1 0 1 0 0,1 0-1 0 0,0 0 1 0 0,-1 0-1 0 0,6-3 1 0 0,16-7-5237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421 120 13247 0 0,'0'0'1195'0'0,"2"-8"-366"0"0,1 2-434 0 0,0 1 0 0 0,-1-1 0 0 0,0 1 0 0 0,0-1 0 0 0,0 0 0 0 0,1-8 0 0 0,-3 11-374 0 0,1 0 0 0 0,-1 0 1 0 0,0-1-1 0 0,0 1 0 0 0,0 0 0 0 0,0 0 0 0 0,0-1 1 0 0,-1 1-1 0 0,1 0 0 0 0,-1 0 0 0 0,0 0 0 0 0,0 0 0 0 0,-3-6 1 0 0,3 8-22 0 0,0 0 1 0 0,-1 0-1 0 0,1-1 1 0 0,0 1-1 0 0,-1 0 0 0 0,1 0 1 0 0,-1 0-1 0 0,1 1 1 0 0,-1-1-1 0 0,1 0 1 0 0,-1 1-1 0 0,0-1 1 0 0,1 1-1 0 0,-1-1 1 0 0,0 1-1 0 0,0 0 1 0 0,1 0-1 0 0,-1-1 1 0 0,0 1-1 0 0,0 0 1 0 0,1 1-1 0 0,-1-1 1 0 0,-2 1-1 0 0,-7 1 0 0 0,0 0-1 0 0,-16 5 1 0 0,22-5 0 0 0,-22 7 63 0 0,0 2-1 0 0,0 1 0 0 0,1 1 1 0 0,1 1-1 0 0,0 2 1 0 0,1 0-1 0 0,0 2 0 0 0,2 0 1 0 0,-24 25-1 0 0,9-1 340 0 0,33-37-344 0 0,1 0 0 0 0,-1 0 0 0 0,1 1 0 0 0,0-1 0 0 0,0 1 0 0 0,-3 9 0 0 0,5-13-45 0 0,1-1 0 0 0,0 0-1 0 0,-1 0 1 0 0,1 1 0 0 0,0-1-1 0 0,-1 0 1 0 0,1 1 0 0 0,0-1-1 0 0,0 1 1 0 0,0-1 0 0 0,0 0-1 0 0,0 1 1 0 0,1-1 0 0 0,-1 0-1 0 0,0 1 1 0 0,1-1 0 0 0,-1 0-1 0 0,1 1 1 0 0,-1-1 0 0 0,1 0-1 0 0,-1 0 1 0 0,1 0 0 0 0,0 1-1 0 0,0-1 1 0 0,0 0 0 0 0,0 0-1 0 0,-1 0 1 0 0,1 0 0 0 0,1 0-1 0 0,-1 0 1 0 0,0-1 0 0 0,0 1-1 0 0,0 0 1 0 0,0-1 0 0 0,0 1-1 0 0,1 0 1 0 0,-1-1 0 0 0,0 0-1 0 0,1 1 1 0 0,-1-1 0 0 0,0 0-1 0 0,3 1 1 0 0,5 0 73 0 0,1-1-1 0 0,-1 1 1 0 0,1-2 0 0 0,18-2-1 0 0,-21 2-34 0 0,1 0-10 0 0,13-1 49 0 0,-1-1 1 0 0,1-1-1 0 0,29-11 1 0 0,-49 16-83 0 0,-1 0 0 0 0,0 0 0 0 0,0 0 1 0 0,1-1-1 0 0,-1 1 0 0 0,0 0 0 0 0,0 0 0 0 0,0 0 0 0 0,0 0 1 0 0,0 0-1 0 0,0 0 0 0 0,0 1 0 0 0,0-2-7 0 0,-1 9 2 0 0,-1 0 1 0 0,-5 17 0 0 0,5-18-4 0 0,0 0 0 0 0,0 0 0 0 0,0 0-1 0 0,0 12 1 0 0,2-19-3 0 0,0 0 0 0 0,0-1 0 0 0,0 1 0 0 0,0 0-1 0 0,0 0 1 0 0,0 0 0 0 0,0 0 0 0 0,0-1 0 0 0,0 1 0 0 0,1 0 0 0 0,-1 0-1 0 0,0 0 1 0 0,1-1 0 0 0,-1 1 0 0 0,0 0 0 0 0,1 0 0 0 0,-1-1 0 0 0,1 1-1 0 0,-1 0 1 0 0,1-1 0 0 0,-1 1 0 0 0,1-1 0 0 0,-1 1 0 0 0,1-1 0 0 0,0 1-1 0 0,-1-1 1 0 0,1 1 0 0 0,0-1 0 0 0,0 1 0 0 0,-1-1 0 0 0,1 0 0 0 0,0 1-1 0 0,0-1 1 0 0,-1 0 0 0 0,3 1 0 0 0,-1-1-32 0 0,2 1-127 0 0,0-1-1 0 0,0 1 1 0 0,1-1 0 0 0,-1 0-1 0 0,0 0 1 0 0,0-1 0 0 0,1 1-1 0 0,-1-1 1 0 0,0 0-1 0 0,0 0 1 0 0,0 0 0 0 0,0 0-1 0 0,6-4 1 0 0,13-5-953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0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8751 0 0,'-1'2'7735'0'0,"-14"18"-6283"0"0,0 1 0 0 0,-20 39 0 0 0,20-26-1016 0 0,0 1 1 0 0,-17 67-1 0 0,3 31-276 0 0,27-127-152 0 0,0 0 0 0 0,-1 0 0 0 0,1-1 0 0 0,-1 1 0 0 0,-1-1 0 0 0,1 0 0 0 0,-6 7 0 0 0,-12 20-4282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0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44 2303 0 0,'-8'3'200'0'0,"4"-2"910"0"0,1 1-1 0 0,-1-1 1 0 0,0 1-1 0 0,0 0 1 0 0,1 1-1 0 0,-1-1 1 0 0,1 0-1 0 0,0 1 1 0 0,-6 5-1 0 0,8-7-446 0 0,1 5 998 0 0,0-6-1579 0 0,0 0 1 0 0,0 1 0 0 0,-1-1-1 0 0,1 0 1 0 0,0 0 0 0 0,0 1-1 0 0,0-1 1 0 0,0 0 0 0 0,0 1-1 0 0,1-1 1 0 0,-1 0 0 0 0,0 1-1 0 0,0-1 1 0 0,0 0 0 0 0,0 0-1 0 0,0 1 1 0 0,0-1 0 0 0,0 0 0 0 0,1 1-1 0 0,-1-1 1 0 0,0 0 0 0 0,0 0-1 0 0,0 1 1 0 0,1-1 0 0 0,-1 0-1 0 0,0 0 1 0 0,0 0 0 0 0,0 1-1 0 0,1-1 1 0 0,-1 0 0 0 0,1 0-1 0 0,1 1 15 0 0,-1 0 0 0 0,1 0 0 0 0,0 0 0 0 0,0 0 0 0 0,0-1-1 0 0,0 1 1 0 0,0 0 0 0 0,0-1 0 0 0,0 0 0 0 0,0 0 0 0 0,1 1 0 0 0,2-2 0 0 0,30-2 499 0 0,-24 1-389 0 0,149-28 1199 0 0,-60 9-851 0 0,-52 12-442 0 0,18-4 122 0 0,72-4 1 0 0,-124 17-236 0 0,-13 0 0 0 0,0 0 1 0 0,0 0-1 0 0,0 0 0 0 0,0 0 0 0 0,0 1 1 0 0,0-1-1 0 0,0 0 0 0 0,0 1 1 0 0,0-1-1 0 0,0 0 0 0 0,0 1 0 0 0,1 0 1 0 0,0 4-9 0 0,-2-4-3 0 0,1 1 2 0 0,-1 1-1 0 0,1-1 1 0 0,-1 1 0 0 0,1 0-1 0 0,-1-1 1 0 0,0 1-1 0 0,0-1 1 0 0,0 1-1 0 0,-1 0 1 0 0,1-1-1 0 0,0 1 1 0 0,-1-1-1 0 0,0 1 1 0 0,0-1-1 0 0,1 1 1 0 0,-4 3-1 0 0,0 3 0 0 0,-1 0 0 0 0,0 0 0 0 0,-7 7 0 0 0,-29 39 10 0 0,-130 182 0 0 0,156-215 0 0 0,2 0 0 0 0,0 2 0 0 0,-17 43 0 0 0,27-58 11 0 0,3-8-8 0 0,1-1 0 0 0,0 0 0 0 0,-1 1 0 0 0,1-1 0 0 0,0 0 0 0 0,-1 0 0 0 0,1 1 0 0 0,0-1-1 0 0,-1 0 1 0 0,1 0 0 0 0,0 0 0 0 0,-1 0 0 0 0,1 0 0 0 0,0 0 0 0 0,-1 0 0 0 0,1 0 0 0 0,1 0 0 0 0,6-2-311 0 0,0-1 0 0 0,0 0 0 0 0,0 0 0 0 0,0-1 0 0 0,-1 0 0 0 0,1 0 0 0 0,-1 0 0 0 0,10-9-1 0 0,-7 6-736 0 0,19-13-6001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0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 7831 0 0,'8'-1'11380'0'0,"-9"4"-11299"0"0,0 1-1 0 0,0-1 1 0 0,0 0-1 0 0,-1 1 1 0 0,1-1-1 0 0,-1 0 1 0 0,0 0-1 0 0,0 0 0 0 0,0 0 1 0 0,-4 3-1 0 0,-30 29 101 0 0,16-16-131 0 0,13-12-49 0 0,-22 21 30 0 0,-42 55 1 0 0,61-69-32 0 0,-4 4 0 0 0,-15 29 0 0 0,26-42 0 0 0,0 0 0 0 0,1 0 0 0 0,0 1 0 0 0,0 0 0 0 0,0-1 0 0 0,1 1 0 0 0,0 0 0 0 0,0-1 0 0 0,0 1 0 0 0,1 11 0 0 0,0-14 32 0 0,1-1 0 0 0,-1 1 0 0 0,1 0 0 0 0,0-1 0 0 0,0 1 1 0 0,1 0-1 0 0,-1-1 0 0 0,0 0 0 0 0,1 1 0 0 0,-1-1 0 0 0,1 0 0 0 0,0 0 0 0 0,0 0 0 0 0,0 0 0 0 0,0 0 0 0 0,0 0 0 0 0,0 0 0 0 0,1-1 0 0 0,-1 1 0 0 0,1-1 0 0 0,-1 1 1 0 0,1-1-1 0 0,-1 0 0 0 0,4 1 0 0 0,5 1 173 0 0,0 1 1 0 0,0-1-1 0 0,0-1 1 0 0,17 2-1 0 0,-8-2-54 0 0,0-2 0 0 0,0 0 0 0 0,0-1 0 0 0,0-1 0 0 0,0-1 0 0 0,0-1 0 0 0,-1 0 0 0 0,1-2 0 0 0,29-12 0 0 0,-34 12-113 0 0,-1-1 1 0 0,0-1-1 0 0,-1 0 1 0 0,0-1 0 0 0,0 0-1 0 0,-1-1 1 0 0,0 0-1 0 0,-1-1 1 0 0,0 0-1 0 0,-1-1 1 0 0,0 0 0 0 0,15-25-1 0 0,-19 26-25 0 0,-1 0 0 0 0,0 0 0 0 0,-1-1 1 0 0,0 1-1 0 0,3-20 0 0 0,-5 26-74 0 0,-2 0 1 0 0,1 0 0 0 0,-1 0-1 0 0,1-1 1 0 0,-2 1-1 0 0,1 0 1 0 0,0 0-1 0 0,-1-1 1 0 0,0 1 0 0 0,0 0-1 0 0,-1 0 1 0 0,0 0-1 0 0,1 0 1 0 0,-1 0 0 0 0,-4-5-1 0 0,4 7 1 0 0,0 0 1 0 0,-1 0-1 0 0,1 1 0 0 0,-1-1 0 0 0,1 1 0 0 0,-1 0 1 0 0,0-1-1 0 0,0 1 0 0 0,0 1 0 0 0,0-1 0 0 0,-1 0 0 0 0,1 1 1 0 0,0 0-1 0 0,-1-1 0 0 0,1 1 0 0 0,0 1 0 0 0,-1-1 1 0 0,-6 0-1 0 0,-4 0-73 0 0,0 1 0 0 0,0 1 0 0 0,-20 2-1 0 0,13 0-3 0 0,-28 3-466 0 0,-2 1-975 0 0,17-5-2743 0 0,27-2-1347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3679 0 0,'0'0'7074'0'0,"-8"4"-5189"0"0,5-1-1707 0 0,0 0 1 0 0,1-1-1 0 0,-1 1 1 0 0,0 0 0 0 0,1 1-1 0 0,0-1 1 0 0,0 0-1 0 0,0 1 1 0 0,0-1-1 0 0,0 1 1 0 0,1 0-1 0 0,-2 3 1 0 0,-1 10 299 0 0,-5 26-1 0 0,1 1-78 0 0,-14 28-253 0 0,-4-1 0 0 0,-59 117 0 0 0,63-149-126 0 0,-1 0-1 0 0,-33 38 1 0 0,-63 65 48 0 0,105-126-67 0 0,-40 49 55 0 0,-32 35-544 0 0,73-86-354 0 0,-14 18-1 0 0,26-31 396 0 0,3-1-660 0 0,0 0 956 0 0,0 0 0 0 0,0-1 0 0 0,0 1-1 0 0,0 0 1 0 0,0-1 0 0 0,0 0 0 0 0,0 1 0 0 0,0-1 0 0 0,3-2-1 0 0,-3 2-43 0 0,15-7-523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12871 0 0,'0'0'1164'0'0,"2"-8"-936"0"0,0 5-137 0 0,-1 1 0 0 0,1-1 0 0 0,-1 1 0 0 0,1-1 0 0 0,0 1 0 0 0,0 0 0 0 0,0 0 0 0 0,1 0 0 0 0,-1 0 0 0 0,0 0 0 0 0,1 0 0 0 0,3-1 0 0 0,36-17 932 0 0,-31 15-865 0 0,39-14 755 0 0,75-18-1 0 0,-43 14-229 0 0,-68 18-642 0 0,156-41 745 0 0,-144 41-681 0 0,1 1 0 0 0,0 0 0 0 0,-1 3 0 0 0,42 1 0 0 0,-58 1-135 0 0,12 0-657 0 0,1 2 0 0 0,36 8-1 0 0,-45-7-375 0 0,30 10-5966 0 0,-32-9 2549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3223 0 0,'0'0'143'0'0,"0"2"-3"0"0,-6 13 1363 0 0,0 0 1 0 0,0-1-1 0 0,-2 0 1 0 0,0 0-1 0 0,-13 17 0 0 0,-52 52 448 0 0,50-58-1350 0 0,-35 46 0 0 0,52-61-412 0 0,-1 0-1 0 0,1 0 0 0 0,1 1 1 0 0,0 0-1 0 0,-6 17 0 0 0,10-25-128 0 0,1-1 0 0 0,-1 1 0 0 0,1-1 0 0 0,0 1 0 0 0,-1-1 0 0 0,1 1 0 0 0,0-1 0 0 0,1 1 0 0 0,-1-1 0 0 0,0 1 0 0 0,1-1 1 0 0,-1 1-1 0 0,3 4 0 0 0,-2-5-13 0 0,0 0 1 0 0,0-1-1 0 0,1 1 0 0 0,-1-1 1 0 0,0 1-1 0 0,1-1 1 0 0,0 1-1 0 0,-1-1 1 0 0,1 0-1 0 0,0 0 1 0 0,-1 0-1 0 0,1 0 1 0 0,0 0-1 0 0,0 0 1 0 0,0 0-1 0 0,0 0 1 0 0,0-1-1 0 0,0 1 1 0 0,4 0-1 0 0,5 0 135 0 0,1 0 0 0 0,0 0 0 0 0,0-1 0 0 0,-1-1 0 0 0,1 0 0 0 0,17-4 0 0 0,-5 0-26 0 0,0-2 0 0 0,25-9 1 0 0,24-17-33 0 0,-64 28-112 0 0,-1 1 0 0 0,0-2 0 0 0,0 1 0 0 0,-1-1 1 0 0,1 0-1 0 0,8-10 0 0 0,-14 14-21 0 0,-1 0 0 0 0,1 0 0 0 0,-1 0 1 0 0,1 1-1 0 0,-1-1 0 0 0,0-1 0 0 0,0 1 0 0 0,0 0 0 0 0,0 0 0 0 0,0 0 0 0 0,0-1 0 0 0,-1 1 0 0 0,1 0 1 0 0,-1-1-1 0 0,0 1 0 0 0,1 0 0 0 0,-1-1 0 0 0,0 1 0 0 0,-1 0 0 0 0,1-1 0 0 0,0 1 0 0 0,0-1 0 0 0,-1 1 0 0 0,-1-3 1 0 0,0 1-15 0 0,0 0 0 0 0,0 0 1 0 0,-1 0-1 0 0,1 0 1 0 0,-1 1-1 0 0,0 0 1 0 0,0-1-1 0 0,-1 1 1 0 0,1 0-1 0 0,-1 1 0 0 0,-7-6 1 0 0,3 3-83 0 0,-1 0 0 0 0,-1 0 0 0 0,1 1 1 0 0,-1 0-1 0 0,0 1 0 0 0,0 0 0 0 0,0 0 0 0 0,0 1 1 0 0,0 1-1 0 0,0 0 0 0 0,-1 0 0 0 0,1 1 0 0 0,0 0 1 0 0,-18 3-1 0 0,26-3-327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9815 0 0,'0'0'3434'0'0,"-1"2"-2962"0"0,-94 147 2153 0 0,94-147-2625 0 0,-17 29-31 0 0,18-30-59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0,'0'0'480'0'0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13 12895 0 0,'-1'-1'998'0'0,"-1"-1"-960"0"0,0 1 1 0 0,0 0 0 0 0,-1-1 0 0 0,1 1 0 0 0,0 0 0 0 0,-1 1-1 0 0,1-1 1 0 0,0 0 0 0 0,-1 1 0 0 0,1-1 0 0 0,-1 1 0 0 0,1 0-1 0 0,-1-1 1 0 0,1 1 0 0 0,-1 1 0 0 0,0-1 0 0 0,1 0-1 0 0,0 1 1 0 0,-1-1 0 0 0,1 1 0 0 0,-1-1 0 0 0,1 1 0 0 0,-1 0-1 0 0,-3 3 1 0 0,-6 2 69 0 0,0 1 0 0 0,1 1 0 0 0,0 0 0 0 0,0 0 0 0 0,-17 18 0 0 0,7-3-95 0 0,-26 36 0 0 0,21-18 149 0 0,2 0 1 0 0,1 1 0 0 0,3 2-1 0 0,-19 55 1 0 0,-7 37 476 0 0,-21 55-169 0 0,51-153-409 0 0,-1 0 1 0 0,-43 65-1 0 0,-18-3 13 0 0,26-38 54 0 0,51-60-219 0 0</inkml:trace>
  <inkml:trace contextRef="#ctx0" brushRef="#br0" timeOffset="1">1 741 5527 0 0,'0'0'423'0'0,"6"-5"1852"0"0,-2 3-1403 0 0,0 0 1 0 0,0 0-1 0 0,0 0 1 0 0,1 1-1 0 0,-1 0 0 0 0,7-1 1 0 0,31-2 1295 0 0,-15 2-1833 0 0,92-11 619 0 0,58-7-89 0 0,99-15-2398 0 0,-242 31 427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5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13159 0 0,'0'0'1187'0'0,"-1"2"-974"0"0,-13 13 204 0 0,-1-1-1 0 0,0-1 0 0 0,0 0 1 0 0,-1 0-1 0 0,-23 12 1 0 0,-25 19-233 0 0,71-35-131 0 0,7 1-42 0 0,0 0 1 0 0,0-1-1 0 0,1 0 0 0 0,1-1 0 0 0,19 7 0 0 0,-9-3 8 0 0,-19-9 1 0 0,5 2 52 0 0,-1 0 0 0 0,0 1 0 0 0,0 1 0 0 0,16 11 0 0 0,-25-16-61 0 0,0 0 0 0 0,0 0 1 0 0,0 0-1 0 0,0 0 0 0 0,0 0 0 0 0,0 0 1 0 0,-1 1-1 0 0,1-1 0 0 0,-1 0 1 0 0,1 1-1 0 0,-1 0 0 0 0,0-1 1 0 0,0 1-1 0 0,0 0 0 0 0,-1-1 1 0 0,1 1-1 0 0,-1 0 0 0 0,1 0 0 0 0,-1 0 1 0 0,0-1-1 0 0,0 1 0 0 0,0 0 1 0 0,0 0-1 0 0,-1 0 0 0 0,1 0 1 0 0,-2 3-1 0 0,1-3 7 0 0,0-1-1 0 0,-1 1 1 0 0,1-1 0 0 0,-1 0 0 0 0,1 0-1 0 0,-1 1 1 0 0,0-1 0 0 0,0 0 0 0 0,0 0-1 0 0,0-1 1 0 0,0 1 0 0 0,0 0-1 0 0,0-1 1 0 0,-1 1 0 0 0,-2 0 0 0 0,-6 4 127 0 0,-22 7 1 0 0,28-11-106 0 0,-20 6 76 0 0,0-2 0 0 0,0 0 1 0 0,-1-2-1 0 0,0 0 0 0 0,0-2 1 0 0,-34-1-1 0 0,54-1-245 0 0,1-1 0 0 0,-1 1 0 0 0,0-1 0 0 0,1 0-1 0 0,-1 0 1 0 0,-8-4 0 0 0,5-1-903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433 101 12895 0 0,'19'-22'1235'0'0,"23"-21"1"0"0,-31 35 331 0 0,-1-1 0 0 0,18-9 1464 0 0,-33 33-2499 0 0,-19 49 3 0 0,-47 85 0 0 0,22-50-381 0 0,-80 190-34 0 0,55-118-96 0 0,-51 82-797 0 0,67-148-3886 0 0,50-94-1973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18 4607 0 0,'0'0'354'0'0,"-1"-17"9286"0"0,-8 31-5445 0 0,-14 15-3189 0 0,-4 5-817 0 0,-10 24-339 0 0,-42 88 0 0 0,77-143-82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88 12007 0 0,'6'-13'433'0'0,"2"1"1"0"0,-1-1-1 0 0,2 2 0 0 0,10-12 0 0 0,-7 7 3715 0 0,-12 19-4077 0 0,-1 0 1 0 0,0-1 0 0 0,0 1 0 0 0,0 0 0 0 0,0-1-1 0 0,0 1 1 0 0,-1-1 0 0 0,-2 4 0 0 0,-2 5 38 0 0,-50 101 312 0 0,-26 55 156 0 0,-57 122-242 0 0,37-80-230 0 0,90-184-801 0 0,-1-1 0 0 0,-24 33 0 0 0,26-42-412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10591 0 0,'4'-6'414'0'0,"1"1"1"0"0,1 0-1 0 0,-1 0 0 0 0,1 0 0 0 0,-1 1 0 0 0,1 0 0 0 0,1 0 1 0 0,-1 0-1 0 0,0 1 0 0 0,1 0 0 0 0,11-4 0 0 0,8 0 1762 0 0,48-9-1 0 0,-56 13-2289 0 0,14-2 511 0 0,-1 2 0 0 0,0 1 0 0 0,1 1-1 0 0,0 2 1 0 0,44 7 0 0 0,-35-1-1127 0 0,71 22-1 0 0,-65-15-1420 0 0,-25-7 423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13 13415 0 0,'8'-10'614'0'0,"-6"7"720"0"0,-19 17 278 0 0,-62 33-827 0 0,59-36-608 0 0,-1 0 0 0 0,2 2 0 0 0,0 0 1 0 0,0 2-1 0 0,-22 21 0 0 0,40-35-171 0 0,0 0 1 0 0,0 0-1 0 0,0 0 0 0 0,0 0 0 0 0,0 1 0 0 0,0-1 0 0 0,0 1 1 0 0,0-1-1 0 0,0 1 0 0 0,1-1 0 0 0,-1 1 0 0 0,1-1 0 0 0,-1 1 1 0 0,1-1-1 0 0,-1 1 0 0 0,1 0 0 0 0,0-1 0 0 0,0 1 0 0 0,0-1 1 0 0,0 1-1 0 0,0 0 0 0 0,0-1 0 0 0,0 1 0 0 0,1 0 0 0 0,-1-1 1 0 0,1 1-1 0 0,-1-1 0 0 0,2 3 0 0 0,0-1 1 0 0,0 0 0 0 0,0 0 1 0 0,1 0-1 0 0,-1-1 0 0 0,1 1 0 0 0,-1-1 0 0 0,1 0 0 0 0,0 0 1 0 0,0 0-1 0 0,0 0 0 0 0,0 0 0 0 0,4 1 0 0 0,16 6 156 0 0,1-1 1 0 0,-1 0-1 0 0,28 3 0 0 0,26 8 304 0 0,-56-12-325 0 0,-1-2 102 0 0,21 10 1 0 0,-36-13-184 0 0,-1 0 1 0 0,1 0 0 0 0,0 1 0 0 0,-1 0-1 0 0,0 0 1 0 0,0 0 0 0 0,0 0 0 0 0,0 1-1 0 0,5 6 1 0 0,-8-9-41 0 0,0 0-1 0 0,0 0 1 0 0,0 0-1 0 0,0 0 1 0 0,-1 1-1 0 0,1-1 1 0 0,0 0-1 0 0,-1 1 1 0 0,1-1-1 0 0,-1 0 1 0 0,1 1-1 0 0,-1-1 1 0 0,0 0-1 0 0,1 1 1 0 0,-1-1-1 0 0,0 1 1 0 0,0-1-1 0 0,0 1 1 0 0,0-1-1 0 0,-1 1 1 0 0,1-1-1 0 0,0 0 1 0 0,0 1-1 0 0,-1-1 1 0 0,1 0-1 0 0,-1 1 1 0 0,1-1-1 0 0,-1 0 1 0 0,0 1-1 0 0,0-1 1 0 0,1 0-1 0 0,-1 0 1 0 0,0 0-1 0 0,0 0 1 0 0,0 0-1 0 0,0 0 1 0 0,0 0-1 0 0,0 0 1 0 0,-1 0-1 0 0,-1 1 1 0 0,-3 2 55 0 0,-1 0 1 0 0,0-1-1 0 0,-1 0 1 0 0,1 0-1 0 0,0 0 1 0 0,-9 1-1 0 0,-54 13 75 0 0,-1-4 0 0 0,-1-2 0 0 0,-111 1 0 0 0,183-12-151 0 0,-8 0-268 0 0,1 1 0 0 0,-1-2 1 0 0,0 1-1 0 0,1-1 0 0 0,-1 0 0 0 0,0-1 0 0 0,1 0 0 0 0,-10-3 1 0 0,7-3-999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91 293 2759 0 0,'0'0'424'0'0,"0"2"519"0"0,-7 16 1486 0 0,0-1-1 0 0,-18 31 1 0 0,11-22-819 0 0,1-3-455 0 0,-12 25 3367 0 0,26-50-4086 0 0,81-247 1528 0 0,-74 230-1935 0 0,0 1 0 0 0,1 0 0 0 0,1 0 0 0 0,23-31-1 0 0,-25 38-31 0 0,0 2 0 0 0,1-1 0 0 0,1 1-1 0 0,-1 0 1 0 0,2 1 0 0 0,-1 0-1 0 0,1 0 1 0 0,18-9 0 0 0,-23 15-23 0 0,0 0 0 0 0,1 0 1 0 0,-1 0-1 0 0,0 1 0 0 0,1 0 0 0 0,-1 0 1 0 0,0 0-1 0 0,1 1 0 0 0,-1 0 0 0 0,1 0 1 0 0,9 2-1 0 0,6 2-303 0 0,42 14 1 0 0,-57-15 223 0 0,84 32-3193 0 0,-70-27 1116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1839 0 0,'0'0'12376'0'0,"3"12"-9592"0"0,-2-3-2354 0 0,0-1-1 0 0,0 1 1 0 0,-1 0 0 0 0,-1 0-1 0 0,1-1 1 0 0,-2 1-1 0 0,1 0 1 0 0,-1-1 0 0 0,-5 14-1 0 0,-5 11 27 0 0,1-6-541 0 0,-14 55 0 0 0,25-81-930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1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74 8751 0 0,'1'-1'674'0'0,"0"0"-641"0"0,18-20 2479 0 0,-18 20-2226 0 0,0 0 1 0 0,-1-1 0 0 0,1 1 0 0 0,0 0 0 0 0,-1 0-1 0 0,1-1 1 0 0,-1 1 0 0 0,1 0 0 0 0,-1-1 0 0 0,0 1-1 0 0,0-1 1 0 0,1-2 0 0 0,-2 3-241 0 0,1 1 1 0 0,0-1-1 0 0,-1 0 1 0 0,1 0-1 0 0,0 0 1 0 0,-1 0-1 0 0,1 0 1 0 0,-1 1 0 0 0,0-1-1 0 0,1 0 1 0 0,-1 0-1 0 0,1 1 1 0 0,-1-1-1 0 0,0 0 1 0 0,0 1-1 0 0,1-1 1 0 0,-1 1-1 0 0,0-1 1 0 0,-1 0-1 0 0,-15-7 117 0 0,11 6-151 0 0,0 1 0 0 0,0-1 0 0 0,0 1 0 0 0,0 1 0 0 0,0-1 0 0 0,0 1 0 0 0,0 0 0 0 0,-1 0-1 0 0,1 1 1 0 0,-9 2 0 0 0,2 0 18 0 0,-1 0 0 0 0,1 2 0 0 0,-20 8 0 0 0,-8 7 430 0 0,1 2 1 0 0,-53 39-1 0 0,89-58-404 0 0,1 0 0 0 0,-1 0 0 0 0,1 0 0 0 0,0 0 0 0 0,0 0 0 0 0,-5 7 0 0 0,8-8 232 0 0,11 0-97 0 0,-9-2-181 0 0,-1 1 0 0 0,1-1 0 0 0,-1 0 1 0 0,0 1-1 0 0,1-1 0 0 0,-1 0 0 0 0,1 0 0 0 0,-1 0 0 0 0,2 0 0 0 0,6-2 57 0 0,-1 0-1 0 0,0 0 0 0 0,0-1 1 0 0,0 0-1 0 0,10-5 1 0 0,39-27 99 0 0,-15 9-131 0 0,-41 25-100 0 0,-3 2-153 0 0,0 0 194 0 0,1 0 0 0 0,-1 0 0 0 0,1 0 1 0 0,-1 1-1 0 0,1-1 0 0 0,-1 0 1 0 0,1 1-1 0 0,-1 1 0 0 0,-2 1-11 0 0,-12 15 17 0 0,0 1 0 0 0,2 0 0 0 0,0 1 1 0 0,-22 45-1 0 0,17-29 11 0 0,-70 140 7 0 0,-1 2 0 0 0,65-126 187 0 0,2 1 1 0 0,-26 96-1 0 0,-10 26 203 0 0,55-167-321 0 0,0-1-1 0 0,-1 0 0 0 0,0 0 1 0 0,0 0-1 0 0,0-1 1 0 0,-1 1-1 0 0,0-1 0 0 0,-12 10 1 0 0,15-15-57 0 0,0 1 1 0 0,-1-1 0 0 0,1 0-1 0 0,-1 0 1 0 0,1 0 0 0 0,-1 0-1 0 0,0-1 1 0 0,0 1 0 0 0,-7 1-1 0 0,9-3-6 0 0,-1 0-1 0 0,0 1 0 0 0,0-1 1 0 0,0 0-1 0 0,1-1 0 0 0,-1 1 1 0 0,0 0-1 0 0,0-1 1 0 0,1 0-1 0 0,-1 0 0 0 0,0 1 1 0 0,1-2-1 0 0,-1 1 0 0 0,1 0 1 0 0,-4-3-1 0 0,2 2-8 0 0,1-1 0 0 0,0 0 0 0 0,0 0 0 0 0,0 0 0 0 0,0 0 1 0 0,1-1-1 0 0,-1 1 0 0 0,1-1 0 0 0,0 1 0 0 0,0-1 0 0 0,0 0 0 0 0,1 0 0 0 0,-1 0 0 0 0,1 0 0 0 0,0 0 0 0 0,0 0 0 0 0,0-5 0 0 0,-1-3-333 0 0,1 0 0 0 0,1-1-1 0 0,0 1 1 0 0,3-21 0 0 0,3-5-4426 0 0,4-3-1546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1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5 10135 0 0,'-9'-3'1050'0'0,"6"2"-969"0"0,0 1 1 0 0,-1 0-1 0 0,1 0 0 0 0,0 0 1 0 0,-1 0-1 0 0,1 0 1 0 0,0 1-1 0 0,-1 0 1 0 0,1-1-1 0 0,0 1 0 0 0,0 0 1 0 0,0 1-1 0 0,0-1 1 0 0,0 0-1 0 0,0 1 1 0 0,0 0-1 0 0,-3 2 0 0 0,-7 5 377 0 0,1 1-1 0 0,-14 14 0 0 0,21-19-458 0 0,-10 11 246 0 0,0 0 1 0 0,2 1 0 0 0,0 1 0 0 0,1 0 0 0 0,0 0 0 0 0,2 1-1 0 0,-15 38 1 0 0,1 9 332 0 0,-15 76 0 0 0,-9 28 565 0 0,20-97-772 0 0,-3-1 0 0 0,-73 124 0 0 0,70-147-327 0 0,30-44-29 0 0,-1 0 0 0 0,1 0 0 0 0,-1 0 0 0 0,0 0 0 0 0,0-1-1 0 0,-11 7 1 0 0,16-11-12 0 0,-1 0 1 0 0,1 1-1 0 0,0-1 0 0 0,-1 0 0 0 0,1 1 0 0 0,-1-1 1 0 0,1 0-1 0 0,0 0 0 0 0,-1 0 0 0 0,1 1 0 0 0,-1-1 0 0 0,1 0 1 0 0,-1 0-1 0 0,1 0 0 0 0,-1 0 0 0 0,1 0 0 0 0,-1 0 1 0 0,1 0-1 0 0,-1 0 0 0 0,1 0 0 0 0,-1 0 0 0 0,1 0 1 0 0,-1 0-1 0 0,1 0 0 0 0,0 0 0 0 0,-1 0 0 0 0,1-1 1 0 0,-1 1-1 0 0,1 0 0 0 0,-1 0 0 0 0,1 0 0 0 0,0-1 1 0 0,-1 1-1 0 0,1 0 0 0 0,-1-1 0 0 0,1 1 0 0 0,0 0 0 0 0,-1-1 1 0 0,1 1-1 0 0,0 0 0 0 0,0-1 0 0 0,-1 1 0 0 0,1-1 1 0 0,0 1-1 0 0,0-1 0 0 0,0 1 0 0 0,-1 0 0 0 0,1-1 1 0 0,0 0-1 0 0,0 0 4 0 0,-1-1-3 0 0,1-1 0 0 0,-1 1 0 0 0,1 0 0 0 0,0-1 0 0 0,0 1 0 0 0,0-1 0 0 0,0 1 0 0 0,0-1 0 0 0,1 1-1 0 0,-1-1 1 0 0,1 1 0 0 0,-1 0 0 0 0,1-1 0 0 0,2-3 0 0 0,16-32-24 0 0,-18 37 20 0 0,9-15-27 0 0,1 0 0 0 0,1 0 1 0 0,0 1-1 0 0,1 1 1 0 0,1 0-1 0 0,0 1 1 0 0,1 0-1 0 0,0 1 1 0 0,1 1-1 0 0,25-13 1 0 0,-36 21 78 0 0,0 1 0 0 0,0 0 0 0 0,0 0 1 0 0,1 0-1 0 0,-1 1 0 0 0,11-1 1 0 0,-14 1-6 0 0,0 1 0 0 0,-1 0 0 0 0,1 1 0 0 0,0-1 0 0 0,0 0 0 0 0,0 0 0 0 0,0 1 0 0 0,0-1 0 0 0,0 1 0 0 0,-1 0 0 0 0,1-1 0 0 0,0 1 0 0 0,-1 0 0 0 0,1 0 0 0 0,0 0 0 0 0,-1 0 0 0 0,1 0 0 0 0,-1 1 0 0 0,1-1 0 0 0,-1 0 0 0 0,0 1 0 0 0,0-1 0 0 0,2 2 0 0 0,-1 2-4 0 0,1-1 0 0 0,-1 0 0 0 0,0 1 0 0 0,0 0 0 0 0,-1-1 0 0 0,1 1 0 0 0,-1 0 0 0 0,0 0 0 0 0,0 6 0 0 0,0 5 213 0 0,-2 25 0 0 0,0-32-638 0 0,1 0 0 0 0,0 0 0 0 0,0 0 1 0 0,0 0-1 0 0,1 0 0 0 0,1 0 0 0 0,4 17 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22 15919 0 0,'4'-16'1446'0'0,"-5"15"-1400"0"0,1 1 1 0 0,0 0-1 0 0,0-1 1 0 0,-1 1-1 0 0,1 0 1 0 0,0-1-1 0 0,0 1 1 0 0,-1 0-1 0 0,1 0 1 0 0,0-1-1 0 0,-1 1 1 0 0,1 0-1 0 0,0 0 1 0 0,-1 0-1 0 0,1-1 1 0 0,0 1-1 0 0,-1 0 1 0 0,1 0-1 0 0,-1 0 1 0 0,1 0-1 0 0,0 0 1 0 0,-1 0-1 0 0,1 0 1 0 0,-1 0-1 0 0,1 0 1 0 0,-1 0-1 0 0,1 0 1 0 0,0 0-1 0 0,-1 0 1 0 0,0 0-1 0 0,-14 2 735 0 0,12-1-738 0 0,0 0 0 0 0,0 1 0 0 0,-1 0-1 0 0,1-1 1 0 0,0 1 0 0 0,0 0 0 0 0,1 0 0 0 0,-1 1-1 0 0,0-1 1 0 0,1 1 0 0 0,-1-1 0 0 0,1 1-1 0 0,0 0 1 0 0,0 0 0 0 0,-2 4 0 0 0,-5 8 126 0 0,-12 29-1 0 0,16-32-74 0 0,-43 123 543 0 0,21-55-296 0 0,-39 96 181 0 0,-16-8-94 0 0,0-36-1514 0 0,23-48 87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1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 9671 0 0,'-6'-1'875'0'0,"-9"0"-864"0"0,15 1 216 0 0,-1 0 1 0 0,1 1 0 0 0,-1-1 0 0 0,0 0 0 0 0,1 0-1 0 0,-1 1 1 0 0,1-1 0 0 0,-1 0 0 0 0,1 1 0 0 0,0-1-1 0 0,-1 0 1 0 0,1 1 0 0 0,-1-1 0 0 0,1 1 0 0 0,0-1-1 0 0,-1 1 1 0 0,1-1 0 0 0,0 1 0 0 0,-1-1 0 0 0,1 1-1 0 0,0-1 1 0 0,-1 2 0 0 0,2 13 4922 0 0,2-7-5299 0 0,-1-6 265 0 0,0 0 0 0 0,0-1 1 0 0,0 1-1 0 0,1 0 0 0 0,-1-1 1 0 0,0 1-1 0 0,0-1 0 0 0,1 1 1 0 0,-1-1-1 0 0,1 0 0 0 0,0 0 1 0 0,-1 0-1 0 0,1-1 0 0 0,0 1 1 0 0,3 0-1 0 0,6 0 366 0 0,25 1 0 0 0,-36-2-457 0 0,62-3 798 0 0,72-14-1 0 0,-112 14-688 0 0,129-24 217 0 0,-89 14-1228 0 0,0 3 0 0 0,98-4 0 0 0,-75 17-4052 0 0,-62-1 2735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80 16583 0 0,'-5'0'3125'0'0,"5"0"-3082"0"0,4 3 89 0 0,-1 0-1 0 0,1-1 1 0 0,1 1-1 0 0,-1-1 0 0 0,0 0 1 0 0,0 0-1 0 0,1 0 1 0 0,-1 0-1 0 0,1-1 1 0 0,0 0-1 0 0,-1 0 1 0 0,1 0-1 0 0,8 0 1 0 0,10 0 385 0 0,37-3 0 0 0,-36 0-280 0 0,100-9 535 0 0,161-36 0 0 0,-52 7-5552 0 0,-204 36-2456 0 0</inkml:trace>
  <inkml:trace contextRef="#ctx0" brushRef="#br0" timeOffset="1">979 103 7367 0 0,'0'0'334'0'0,"0"2"-1"0"0,-9 23-716 0 0,-4 14 4713 0 0,-8 23 3336 0 0,-1-2-5704 0 0,-24 107-1 0 0,46-164-2198 0 0,-2 9 451 0 0,2-3-3240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1:16:1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4143 0 0,'0'0'319'0'0,"-4"8"-198"0"0,0 4 1774 0 0,-2 8 5182 0 0,1-3-1163 0 0,1-6-5234 0 0,4-9-405 0 0,0 1 0 0 0,-1-1 0 0 0,1 1 0 0 0,0-1 0 0 0,0 1 1 0 0,0-1-1 0 0,0 1 0 0 0,1-1 0 0 0,-1 0 0 0 0,1 1 0 0 0,0-1 1 0 0,1 5-1 0 0,-1-6 373 0 0,12 10-424 0 0,-12-11-1027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6767 0 0,'0'0'728'0'0,"10"0"-728"0"0,1 2 0 0 0,0 0 0 0 0,1-1 320 0 0,3 3 56 0 0,-1 0 8 0 0,1-1 0 0 0,-1 3-320 0 0,0 1-64 0 0,1 0 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5527 0 0,'0'0'250'0'0,"-1"2"-2"0"0,-138 163 8389 0 0,108-129-7480 0 0,-26 32 801 0 0,50-57-1518 0 0,0-1-1 0 0,1 1 0 0 0,0 0 1 0 0,-9 24-1 0 0,14-32-312 0 0,0 0-1 0 0,0 1 1 0 0,0-1 0 0 0,1 1-1 0 0,-1-1 1 0 0,1 1 0 0 0,0-1-1 0 0,0 0 1 0 0,0 1 0 0 0,0-1-1 0 0,1 1 1 0 0,0 4 0 0 0,0-7-65 0 0,1 0 0 0 0,-1 0 1 0 0,0 0-1 0 0,1 0 1 0 0,-1 0-1 0 0,0 0 0 0 0,1-1 1 0 0,-1 1-1 0 0,1 0 1 0 0,-1-1-1 0 0,1 1 0 0 0,-1-1 1 0 0,1 1-1 0 0,0-1 1 0 0,-1 0-1 0 0,4 0 0 0 0,-3 1 32 0 0,6-1 34 0 0,1 0 1 0 0,-1 0-1 0 0,0 0 0 0 0,0-1 1 0 0,0 0-1 0 0,0 0 0 0 0,0-1 0 0 0,0 0 1 0 0,11-5-1 0 0,0-1 39 0 0,1-1 0 0 0,24-16 0 0 0,-27 14-119 0 0,-1 0 0 0 0,-1-1 0 0 0,20-18 0 0 0,-28 22-42 0 0,0 1 1 0 0,0-1-1 0 0,-1 0 0 0 0,0-1 0 0 0,0 0 0 0 0,-1 1 1 0 0,0-2-1 0 0,3-10 0 0 0,-7 16-49 0 0,1 0 1 0 0,-2 0-1 0 0,1 0 1 0 0,0 0-1 0 0,-1-1 0 0 0,0 1 1 0 0,0 0-1 0 0,0-1 0 0 0,-1 1 1 0 0,1 0-1 0 0,-1 0 0 0 0,0 0 1 0 0,0 0-1 0 0,0-1 0 0 0,-1 1 1 0 0,0 1-1 0 0,0-1 0 0 0,0 0 1 0 0,-4-6-1 0 0,5 8-140 0 0,-1 0 0 0 0,1 0 0 0 0,-1 1 1 0 0,0-1-1 0 0,0 0 0 0 0,0 1 0 0 0,0-1 0 0 0,0 1 0 0 0,0-1 0 0 0,0 1 0 0 0,-1 0 0 0 0,1 0 0 0 0,0 0 1 0 0,-1 0-1 0 0,1 1 0 0 0,-1-1 0 0 0,1 0 0 0 0,-1 1 0 0 0,1 0 0 0 0,-1 0 0 0 0,1 0 0 0 0,-1 0 0 0 0,1 0 0 0 0,-1 0 1 0 0,1 0-1 0 0,-1 1 0 0 0,1 0 0 0 0,0-1 0 0 0,-1 1 0 0 0,1 0 0 0 0,0 0 0 0 0,-1 0 0 0 0,1 0 0 0 0,-3 2 1 0 0,-5 5-4322 0 0,1 0-1146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2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4143 0 0,'0'0'16775'0'0,"1"1"-16080"0"0,3-1-539 0 0,0 1 0 0 0,-1-1 1 0 0,1 1-1 0 0,0-1 0 0 0,0 0 1 0 0,-1-1-1 0 0,1 1 0 0 0,0-1 1 0 0,-1 1-1 0 0,1-1 0 0 0,-1 0 1 0 0,1 0-1 0 0,4-3 0 0 0,8-3 85 0 0,22-13 0 0 0,-34 18-205 0 0,165-88 44 0 0,-89 48-64 0 0,-62 33-16 0 0,19-7 0 0 0,-27 13 0 0 0,0 4 0 0 0,-8 0 0 0 0,3 2 0 0 0,3 12 0 0 0,-1 6 0 0 0,-1 1 0 0 0,-1-1 0 0 0,4 30 0 0 0,-2-7 0 0 0,0 1-160 0 0,-5-27-117 0 0,1 1-1 0 0,0-1 1 0 0,2 1-1 0 0,9 26 1 0 0,-12-41 202 0 0,0 0 0 0 0,0 0 0 0 0,1 0-1 0 0,-1 0 1 0 0,1 0 0 0 0,0 0 0 0 0,0-1 0 0 0,0 1 0 0 0,0-1 0 0 0,0 0 0 0 0,1 0 0 0 0,0 0 0 0 0,-1-1 0 0 0,1 1 0 0 0,0-1-1 0 0,0 0 1 0 0,1 0 0 0 0,-1 0 0 0 0,0 0 0 0 0,1-1 0 0 0,-1 0 0 0 0,1 0 0 0 0,6 1 0 0 0,7-1-1928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290 295 5295 0 0,'0'0'242'0'0,"-2"1"-12"0"0,-7 2 128 0 0,0 0-1 0 0,0 1 0 0 0,0 1 0 0 0,0-1 0 0 0,-8 7 1 0 0,8-5 736 0 0,-2 2-241 0 0,1 0 0 0 0,0 0 0 0 0,0 1 0 0 0,1 0 0 0 0,0 1 0 0 0,-8 12 0 0 0,7-9-424 0 0,-1-1 0 0 0,-24 23 0 0 0,-48 31 131 0 0,81-66-342 0 0,7-10 20 0 0,-1 2-184 0 0,2 1 1 0 0,-1 0-1 0 0,1 0 0 0 0,0 1 0 0 0,0 0 1 0 0,8-6-1 0 0,-2 2-10 0 0,270-245 116 0 0,-269 244-108 0 0,0 1-1 0 0,0 0 1 0 0,1 0-1 0 0,0 2 0 0 0,29-14 1 0 0,-37 20-33 0 0,1-1 1 0 0,-1 1-1 0 0,1 0 0 0 0,0 1 1 0 0,0 0-1 0 0,0 0 0 0 0,0 0 1 0 0,0 1-1 0 0,0 0 0 0 0,0 0 1 0 0,0 1-1 0 0,-1-1 0 0 0,1 2 1 0 0,0-1-1 0 0,0 1 0 0 0,10 4 1 0 0,-6-1 23 0 0,0 0 0 0 0,0 0 0 0 0,-1 1 0 0 0,0 1 0 0 0,0-1 0 0 0,11 11 0 0 0,-19-14-40 0 0,1-1 0 0 0,-1 1 1 0 0,0 0-1 0 0,0 0 0 0 0,0-1 1 0 0,0 2-1 0 0,0-1 0 0 0,-1 0 0 0 0,1 0 1 0 0,-1 0-1 0 0,0 1 0 0 0,0-1 1 0 0,0 1-1 0 0,-1-1 0 0 0,1 1 0 0 0,-1-1 1 0 0,1 1-1 0 0,-1-1 0 0 0,-1 1 1 0 0,1-1-1 0 0,0 1 0 0 0,-1-1 0 0 0,1 1 1 0 0,-1-1-1 0 0,-2 5 0 0 0,0 1 17 0 0,-1-1-1 0 0,0 0 0 0 0,0-1 1 0 0,0 1-1 0 0,-1-1 1 0 0,-6 8-1 0 0,-38 38 200 0 0,20-23-166 0 0,11-14 10 0 0,10-11-48 0 0,10-20 118 0 0,0 8-144 0 0,2 0 1 0 0,-1 1-1 0 0,1 0 1 0 0,0 0-1 0 0,0 0 1 0 0,0 0-1 0 0,7-6 1 0 0,40-35-216 0 0,-24 24 189 0 0,15-14-196 0 0,2 1 0 0 0,0 3 0 0 0,72-40 0 0 0,81-29-35 0 0,-191 99 281 0 0,0 0-1 0 0,0 1 1 0 0,0 0-1 0 0,1 1 1 0 0,-1-1 0 0 0,1 1-1 0 0,-1 0 1 0 0,0 1-1 0 0,1-1 1 0 0,0 1-1 0 0,6 1 1 0 0,-11 0 5 0 0,1-1 0 0 0,-1 0 0 0 0,0 1 0 0 0,1 0 0 0 0,-1 0 0 0 0,0-1 0 0 0,0 2 0 0 0,1-1 0 0 0,-1 0 0 0 0,0 0 0 0 0,0 0 0 0 0,0 1 0 0 0,0 0 0 0 0,-1-1 0 0 0,1 1 0 0 0,0 0 0 0 0,-1-1 0 0 0,1 1 0 0 0,-1 0 0 0 0,1 0 0 0 0,-1 1-1 0 0,0-1 1 0 0,0 0 0 0 0,0 0 0 0 0,0 0 0 0 0,0 1 0 0 0,-1-1 0 0 0,1 0 0 0 0,-1 1 0 0 0,1-1 0 0 0,-1 1 0 0 0,0 3 0 0 0,0 3 55 0 0,-1 1-1 0 0,1 0 0 0 0,-2-1 1 0 0,1 1-1 0 0,-2-1 1 0 0,1 0-1 0 0,-6 13 0 0 0,-32 63 470 0 0,27-59-387 0 0,-2 4-81 0 0,-2 0 0 0 0,-1-1 0 0 0,-2-1 0 0 0,-1-1 0 0 0,-33 35 0 0 0,40-45-51 0 0,10-12-19 0 0,1 0 0 0 0,-1-1 0 0 0,0 0 1 0 0,-1 1-1 0 0,-7 5 0 0 0,11-10-81 0 0,13 2-1834 0 0,1-4 939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125 111 7367 0 0,'0'0'667'0'0,"0"1"-547"0"0,0 1 262 0 0,0-1 0 0 0,0 0-1 0 0,0 1 1 0 0,0-1 0 0 0,1 0 0 0 0,-1 1 0 0 0,0-1-1 0 0,1 0 1 0 0,-1 0 0 0 0,1 1 0 0 0,-1-1 0 0 0,1 0-1 0 0,0 0 1 0 0,0 0 0 0 0,-1 0 0 0 0,1 0 0 0 0,0 0-1 0 0,2 2 1 0 0,-1-2-111 0 0,0 1 0 0 0,0-1 0 0 0,1 1 0 0 0,-1-1 0 0 0,0 0 0 0 0,1 0 0 0 0,-1 0 0 0 0,1-1 0 0 0,2 2 1 0 0,3-1-45 0 0,-1 0 1 0 0,0-1 0 0 0,0 0-1 0 0,0 0 1 0 0,0 0 0 0 0,12-3 0 0 0,28-7 630 0 0,59-21 1 0 0,-82 22-844 0 0,0-1 0 0 0,-1-1-1 0 0,-1 0 1 0 0,27-19-1 0 0,-45 27-17 0 0,-1 0 0 0 0,1-1 1 0 0,-1 1-1 0 0,0-1 0 0 0,3-3 0 0 0,-5 5-78 0 0,-18-6-409 0 0,13 7 451 0 0,0 1 0 0 0,0-1 0 0 0,0 1 0 0 0,0 0 0 0 0,0 1 0 0 0,0-1 0 0 0,0 1 0 0 0,0-1-1 0 0,0 1 1 0 0,-5 2 0 0 0,-40 17-176 0 0,36-14 184 0 0,-63 29-29 0 0,2 2-1 0 0,-89 61 1 0 0,151-90 58 0 0,1 1 1 0 0,0 0 0 0 0,1 0-1 0 0,0 1 1 0 0,0 0-1 0 0,-10 15 1 0 0,18-22 3 0 0,0 1 0 0 0,0 0 0 0 0,0 0 0 0 0,0 0 0 0 0,0 0 0 0 0,1 0 0 0 0,0 0 0 0 0,0 0 0 0 0,0 0 0 0 0,0 7 0 0 0,1-7 2 0 0,0-1-1 0 0,0 1 0 0 0,1-1 0 0 0,-1 0 0 0 0,1 0 1 0 0,0 1-1 0 0,0-1 0 0 0,0 0 0 0 0,1 0 1 0 0,-1 0-1 0 0,1 0 0 0 0,-1 0 0 0 0,1 0 0 0 0,0 0 1 0 0,3 3-1 0 0,0-2 3 0 0,-1 0 0 0 0,1 0 0 0 0,0 0 0 0 0,0-1 0 0 0,0 1 0 0 0,1-1 1 0 0,-1-1-1 0 0,1 1 0 0 0,11 3 0 0 0,0-1-20 0 0,1 0 0 0 0,20 1 1 0 0,-29-4-621 0 0,1-2 0 0 0,-1 0 0 0 0,1 0 0 0 0,-1 0 0 0 0,16-4 0 0 0,-13 1-929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5983 0 0,'0'0'464'0'0,"2"0"-305"0"0,1 1 448 0 0,0 0 1 0 0,0 1-1 0 0,-1-1 1 0 0,1 1-1 0 0,0-1 1 0 0,5 5 1392 0 0,-6 12-107 0 0,-1-16-1687 0 0,0-1 0 0 0,-1 1 0 0 0,0 0 0 0 0,0 0 0 0 0,1 0 0 0 0,-1 0 1 0 0,0 0-1 0 0,0 0 0 0 0,-1-1 0 0 0,1 1 0 0 0,0 0 0 0 0,-2 5 2099 0 0,3-9-2278 0 0,1 1-1 0 0,-1 0 1 0 0,0-1 0 0 0,1 0 0 0 0,-1 1-1 0 0,0-1 1 0 0,0 0 0 0 0,1-3 0 0 0,0 1 9 0 0,9-10-23 0 0,0 0 1 0 0,1 1-1 0 0,16-15 0 0 0,-9 10-74 0 0,-8 7 31 0 0,1 1 1 0 0,-1 0-1 0 0,2 1 0 0 0,-1 0 0 0 0,1 1 1 0 0,1 0-1 0 0,-1 1 0 0 0,18-6 0 0 0,-22 10 69 0 0,1 0-1 0 0,0 1 1 0 0,0-1 0 0 0,0 2-1 0 0,1 0 1 0 0,-1 0-1 0 0,0 1 1 0 0,1 0-1 0 0,-1 1 1 0 0,0 0 0 0 0,0 0-1 0 0,0 1 1 0 0,11 3-1 0 0,-14-2 65 0 0,1-1 0 0 0,-1 1 0 0 0,0 0 0 0 0,0 1 0 0 0,0 0 0 0 0,0 0 0 0 0,7 6 0 0 0,-12-9-91 0 0,-1 1 0 0 0,1-1 1 0 0,0 1-1 0 0,-1 0 1 0 0,0 0-1 0 0,1-1 1 0 0,-1 1-1 0 0,0 0 0 0 0,0 0 1 0 0,0 0-1 0 0,0 0 1 0 0,0 1-1 0 0,0-1 0 0 0,-1 0 1 0 0,1 0-1 0 0,-1 0 1 0 0,0 1-1 0 0,1-1 1 0 0,-1 0-1 0 0,0 0 0 0 0,0 1 1 0 0,0-1-1 0 0,-1 0 1 0 0,1 0-1 0 0,-1 1 0 0 0,1-1 1 0 0,-1 0-1 0 0,1 0 1 0 0,-3 3-1 0 0,0 2 1 0 0,0 0-1 0 0,-1-1 0 0 0,0 1 1 0 0,0-1-1 0 0,-1 0 0 0 0,0-1 1 0 0,0 1-1 0 0,-10 8 1 0 0,-2-1-6 0 0,-31 19 1 0 0,38-26-11 0 0,-1-1 3 0 0,11-5 0 0 0,0 0 0 0 0,0 1 0 0 0,0-1 0 0 0,0 0 0 0 0,-1 0 0 0 0,1 0 0 0 0,0 0 0 0 0,0 0 0 0 0,-1 0 0 0 0,1 1 0 0 0,0-1 0 0 0,0 0 0 0 0,0 0 0 0 0,-1 0 0 0 0,1 0 0 0 0,0 0 0 0 0,0 0 0 0 0,-1 0 0 0 0,1 0 0 0 0,0 0 0 0 0,0 0 0 0 0,-1 0 0 0 0,1 0 0 0 0,0 0 0 0 0,0 0 0 0 0,-1 0 0 0 0,1-1 0 0 0,0 1 0 0 0,0 0 0 0 0,-1 0 0 0 0,1 0 0 0 0,0 0 0 0 0,0 0 0 0 0,0 0 0 0 0,-1-1 0 0 0,1 1 0 0 0,0 0 0 0 0,0 0 0 0 0,0 0 0 0 0,0 0 0 0 0,-1-1 0 0 0,1 1 0 0 0,0 0 0 0 0,0 0 0 0 0,0-1 0 0 0,1-4 0 0 0,0 2 5 0 0,-1 1 0 0 0,2-1 0 0 0,-1 0-1 0 0,0 0 1 0 0,0 1 0 0 0,1-1 0 0 0,-1 1 0 0 0,1-1 0 0 0,2-2-1 0 0,22-22-101 0 0,-8 10 4 0 0,8-13-29 0 0,1 2 0 0 0,1 1 0 0 0,2 2 0 0 0,1 0 0 0 0,51-30 0 0 0,-73 49 104 0 0,2 1 0 0 0,-1 1 0 0 0,0 0 0 0 0,1 0 1 0 0,0 1-1 0 0,0 0 0 0 0,0 1 0 0 0,14-2 1 0 0,-23 4 63 0 0,-1 2 40 0 0,1 0-43 0 0,0 1 0 0 0,0 0 0 0 0,0-1 0 0 0,0 1 0 0 0,-1 0 0 0 0,0 0 0 0 0,1 0 0 0 0,-1 0 0 0 0,0 1 0 0 0,-1-1 0 0 0,1 0 0 0 0,0 0 0 0 0,-1 1 0 0 0,0-1 0 0 0,0 0 1 0 0,0 5-1 0 0,-1 9 106 0 0,-1 0 0 0 0,-5 18 0 0 0,2-7-71 0 0,3-13-42 0 0,2-9-21 0 0,-1 0 0 0 0,0 1 0 0 0,0-1-1 0 0,0 0 1 0 0,-4 9 0 0 0,1-3-15 0 0,1-4 0 0 0,0 0 0 0 0,-1 0 0 0 0,-6 11 0 0 0,7-13-27 0 0,2-5-63 0 0,1 0 0 0 0,-1 0 0 0 0,0 0 0 0 0,1 0 0 0 0,-1 0 0 0 0,0 0 0 0 0,1 0 0 0 0,-1 0 0 0 0,1 1 0 0 0,0-1 0 0 0,-1 0 0 0 0,1 0 0 0 0,0 2 0 0 0,0 0-112 0 0,0-2-350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 14279 0 0,'0'0'2448'0'0,"-9"-4"-1881"0"0,7 3-560 0 0,0 1 0 0 0,-1-1 1 0 0,1 1-1 0 0,-1-1 0 0 0,1 1 0 0 0,0 0 1 0 0,-1 0-1 0 0,1 0 0 0 0,0 0 0 0 0,-1 0 0 0 0,1 1 1 0 0,-4 0-1 0 0,-29 12-306 0 0,14-4 289 0 0,-1 0 143 0 0,1 1 0 0 0,-36 23-1 0 0,35-19 254 0 0,-5 3 201 0 0,0 1 0 0 0,1 1-1 0 0,1 2 1 0 0,-36 38 0 0 0,55-53-438 0 0,1 1 0 0 0,0-1 0 0 0,1 1 0 0 0,-1-1 0 0 0,1 1 1 0 0,1 1-1 0 0,-5 10 0 0 0,8-16-120 0 0,-1-1-1 0 0,1 1 1 0 0,-1 0-1 0 0,1 0 1 0 0,0-1 0 0 0,0 1-1 0 0,0 0 1 0 0,0 0 0 0 0,0-1-1 0 0,0 1 1 0 0,0 0 0 0 0,1-1-1 0 0,-1 1 1 0 0,1 0-1 0 0,-1-1 1 0 0,2 4 0 0 0,-1-4-17 0 0,1 1 1 0 0,-1-1 0 0 0,0 1 0 0 0,1-1-1 0 0,-1 0 1 0 0,1 0 0 0 0,-1 1 0 0 0,1-1 0 0 0,0 0-1 0 0,0-1 1 0 0,-1 1 0 0 0,1 0 0 0 0,0 0-1 0 0,0-1 1 0 0,0 1 0 0 0,0-1 0 0 0,0 1-1 0 0,3-1 1 0 0,6 1-3 0 0,1 0 0 0 0,0-1 0 0 0,-1-1-1 0 0,1 1 1 0 0,14-4 0 0 0,58-16-383 0 0,-78 18 318 0 0,28-9-649 0 0,0-1 1 0 0,63-33-1 0 0,-89 40 643 0 0,-1 0-1 0 0,0-1 1 0 0,0 1-1 0 0,-1-1 1 0 0,1-1-1 0 0,-1 1 1 0 0,-1-1-1 0 0,7-9 1398 0 0,-23 18-1117 0 0,7-1-197 0 0,-1 1 0 0 0,0-1 0 0 0,1 1-1 0 0,-1 0 1 0 0,1 0 0 0 0,-1 1 0 0 0,1-1 0 0 0,0 1 0 0 0,0 0 0 0 0,0 0 0 0 0,-3 4 0 0 0,1-2-26 0 0,5-4-62 0 0,0 1 0 0 0,1-1 0 0 0,-1 0 0 0 0,1 0 1 0 0,0 0-1 0 0,-1 0 0 0 0,1 0 0 0 0,0 1 1 0 0,0-1-1 0 0,-1 0 0 0 0,1 0 0 0 0,0 1 1 0 0,0-1-1 0 0,0 0 0 0 0,1 0 0 0 0,-1 0 1 0 0,1 3-1 0 0,4 17-2697 0 0,0-11 788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3223 0 0,'-1'1'240'0'0,"-11"6"1163"0"0,1 0 1 0 0,-1 1-1 0 0,2 1 0 0 0,-1 0 0 0 0,1 1 0 0 0,-11 13 0 0 0,-7 13-387 0 0,2 2 1 0 0,1 1 0 0 0,-25 52-1 0 0,-55 136 607 0 0,-90 170-1262 0 0,178-367-331 0 0,-56 90 10 0 0,59-100-25 0 0,-1 0-1 0 0,0-1 1 0 0,-30 27-1 0 0,-15 0-3 0 0,70-69 106 0 0,12-10-97 0 0,1 0 0 0 0,39-43 0 0 0,-49 61-16 0 0,11-12-24 0 0,1 2-1 0 0,1 0 0 0 0,1 2 1 0 0,2 1-1 0 0,0 1 1 0 0,55-30-1 0 0,-71 45 13 0 0,0 0 0 0 0,0 1 0 0 0,0 1 0 0 0,1 0 0 0 0,-1 0 0 0 0,1 2 0 0 0,0-1 0 0 0,19 1 0 0 0,-26 2 4 0 0,0 0 1 0 0,0 0-1 0 0,0 1 0 0 0,0 0 0 0 0,-1 1 0 0 0,1-1 1 0 0,0 1-1 0 0,-1 0 0 0 0,1 1 0 0 0,-1 0 1 0 0,0 0-1 0 0,0 0 0 0 0,0 1 0 0 0,0 0 0 0 0,-1 0 1 0 0,1 0-1 0 0,-1 1 0 0 0,8 9 0 0 0,-8-9 35 0 0,-1 1 0 0 0,0-1 0 0 0,-1 1 0 0 0,1 0 0 0 0,-1 0 0 0 0,0 0-1 0 0,-1 1 1 0 0,1-1 0 0 0,-1 1 0 0 0,0 0 0 0 0,-1-1 0 0 0,1 10 0 0 0,-1-4 37 0 0,-1-1 1 0 0,-1 1-1 0 0,0 0 1 0 0,-1-1-1 0 0,0 1 1 0 0,-6 16 0 0 0,5-17 9 0 0,-1 0 0 0 0,-1 0 1 0 0,0-1-1 0 0,0 1 0 0 0,-1-1 1 0 0,0 0-1 0 0,-1-1 0 0 0,0 0 1 0 0,-1 0-1 0 0,0 0 0 0 0,0-1 1 0 0,0 0-1 0 0,-1-1 0 0 0,-1 0 0 0 0,1 0 1 0 0,-1-1-1 0 0,0 0 0 0 0,-1-1 1 0 0,-15 7-1 0 0,-38 11 2 0 0,-1-3 0 0 0,-107 19 0 0 0,161-37-131 0 0,-1-1 0 0 0,0 0 1 0 0,1 0-1 0 0,-1-1 0 0 0,-14-2 0 0 0,24 2 4 0 0,1 0 0 0 0,-1-1 1 0 0,1 1-1 0 0,-1 0 0 0 0,1-1 1 0 0,0 1-1 0 0,-1-1 0 0 0,1 0 1 0 0,0 1-1 0 0,-1-1 0 0 0,1 0 1 0 0,0 0-1 0 0,0 0 0 0 0,-1 0 1 0 0,1 0-1 0 0,0 0 0 0 0,0 0 1 0 0,0 0-1 0 0,0 0 0 0 0,1-1 1 0 0,-1 1-1 0 0,0 0 0 0 0,0-3 1 0 0,0 3-118 0 0,1-1-1 0 0,-1 0 1 0 0,1 0 0 0 0,0 0 0 0 0,0 0 0 0 0,0 0 0 0 0,0 0 0 0 0,0 0-1 0 0,0 0 1 0 0,0 0 0 0 0,1 0 0 0 0,-1 0 0 0 0,1 0 0 0 0,-1 0 0 0 0,1 0-1 0 0,0 0 1 0 0,1-2 0 0 0,6-10-1632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35 171 8751 0 0,'0'0'674'0'0,"2"1"-438"0"0,25 11 315 0 0,-18-7 201 0 0,0-1 0 0 0,0 0 0 0 0,1 0 1 0 0,-1-1-1 0 0,1 0 0 0 0,0-1 0 0 0,0 0 1 0 0,15 1-1 0 0,13-5 428 0 0,0-1 1 0 0,0-2-1 0 0,45-12 0 0 0,-64 12-1040 0 0,0-1 0 0 0,-1-1-1 0 0,24-11 1 0 0,-34 14-143 0 0,0 0 0 0 0,0-1 1 0 0,0 0-1 0 0,-1-1 0 0 0,1 0 0 0 0,-1 0 0 0 0,-1 0 0 0 0,1-1 1 0 0,5-9-1 0 0,-10 14-38 0 0,-1 0 1 0 0,1-1 0 0 0,-1 1-1 0 0,0-1 1 0 0,0 1 0 0 0,0-1-1 0 0,0 0 1 0 0,0 1 0 0 0,-1-1-1 0 0,1 0 1 0 0,-1 1 0 0 0,0-1-1 0 0,0 0 1 0 0,0 0 0 0 0,0 0-1 0 0,0 1 1 0 0,-1-1 0 0 0,1 0-1 0 0,-2-2 1 0 0,2 3-9 0 0,-1 0 0 0 0,0 0 0 0 0,0 1 1 0 0,0-1-1 0 0,0 0 0 0 0,0 1 0 0 0,0-1 0 0 0,0 1 1 0 0,-1-1-1 0 0,1 1 0 0 0,-1 0 0 0 0,1-1 0 0 0,-1 1 0 0 0,1 0 1 0 0,-1 0-1 0 0,1 0 0 0 0,-1 0 0 0 0,0 0 0 0 0,0 1 1 0 0,0-1-1 0 0,1 0 0 0 0,-1 1 0 0 0,0 0 0 0 0,0-1 0 0 0,0 1 1 0 0,0 0-1 0 0,0 0 0 0 0,-2 0 0 0 0,-11 1-114 0 0,-1 0-1 0 0,1 1 1 0 0,0 1-1 0 0,0 1 0 0 0,0 0 1 0 0,1 1-1 0 0,-27 12 1 0 0,-4 6 174 0 0,-43 30 0 0 0,62-36 160 0 0,1 2 1 0 0,-45 41 0 0 0,55-45 6 0 0,0 2 0 0 0,1-1 0 0 0,1 2 0 0 0,1 0 0 0 0,-11 20 1 0 0,21-35-157 0 0,1 0 0 0 0,-1 1 0 0 0,1-1 0 0 0,0 0 0 0 0,0 1 1 0 0,0-1-1 0 0,0 1 0 0 0,1-1 0 0 0,0 1 0 0 0,-1 0 0 0 0,1-1 1 0 0,1 1-1 0 0,-1-1 0 0 0,0 1 0 0 0,1-1 0 0 0,1 5 0 0 0,-1-5-17 0 0,0 0 0 0 0,0 0 0 0 0,1 0 0 0 0,-1-1 0 0 0,1 1 0 0 0,0 0 0 0 0,0-1 0 0 0,0 0 0 0 0,0 1 0 0 0,0-1 0 0 0,0 0 0 0 0,1 0 0 0 0,-1 0 0 0 0,1-1-1 0 0,-1 1 1 0 0,1 0 0 0 0,0-1 0 0 0,5 3 0 0 0,4-1-215 0 0,1 0 1 0 0,-1 0-1 0 0,1-1 0 0 0,0-1 0 0 0,0 0 1 0 0,-1-1-1 0 0,1 0 0 0 0,15-2 0 0 0,4-2-1418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36 619 4143 0 0,'-1'0'6376'0'0,"-1"-1"-5747"0"0,1 0 0 0 0,-1 0 0 0 0,0 0 0 0 0,1 0-1 0 0,-1 0 1 0 0,1 0 0 0 0,-1 0 0 0 0,1-1 0 0 0,0 1 0 0 0,-1-1-1 0 0,1 1 1 0 0,0-1 0 0 0,-1-2 0 0 0,0 0-149 0 0,0 0-1 0 0,0 0 1 0 0,1 0-1 0 0,-1-1 1 0 0,0-6 0 0 0,1 1-182 0 0,0 0 1 0 0,0 0 0 0 0,1 0 0 0 0,3-18 0 0 0,-1 17-252 0 0,1 1 0 0 0,0-1 0 0 0,1 1 0 0 0,0 0 0 0 0,0 0-1 0 0,1 0 1 0 0,1 0 0 0 0,11-15 0 0 0,1 2 55 0 0,1 0 0 0 0,23-20 0 0 0,106-93-824 0 0,-104 99 208 0 0,72-46-1 0 0,-57 50-2119 0 0,-33 23-3151 0 0,-8 6-373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52 4143 0 0,'2'-1'191'0'0,"7"-5"-206"0"0,0 0 1 0 0,34-33 15890 0 0,-56 39-15140 0 0,5 1-708 0 0,-1 1 1 0 0,1-1 0 0 0,0 1 0 0 0,0 0 0 0 0,-14 7 0 0 0,-39 23 145 0 0,21-11-127 0 0,34-17-47 0 0,-101 54 0 0 0,93-50 0 0 0,1 1 0 0 0,0 1 0 0 0,1 0 0 0 0,0 1 0 0 0,-16 19 0 0 0,27-30-5 0 0,1 1 0 0 0,-1 0-1 0 0,0 0 1 0 0,1 0 0 0 0,-1 0 0 0 0,1 0-1 0 0,-1 0 1 0 0,1 0 0 0 0,0 0 0 0 0,-1 1-1 0 0,1-1 1 0 0,0 0 0 0 0,0 0 0 0 0,0 0 0 0 0,0 0-1 0 0,0 0 1 0 0,0 0 0 0 0,0 1 0 0 0,0-1-1 0 0,0 0 1 0 0,0 0 0 0 0,1 0 0 0 0,-1 0-1 0 0,0 0 1 0 0,1 0 0 0 0,-1 0 0 0 0,1 0-1 0 0,-1 0 1 0 0,1 0 0 0 0,0 0 0 0 0,-1 0-1 0 0,1 0 1 0 0,0 0 0 0 0,-1 0 0 0 0,3 1-1 0 0,2 3-52 0 0,1-1 0 0 0,0 1-1 0 0,0-1 1 0 0,10 5-1 0 0,-6-3 12 0 0,25 15-151 0 0,51 42-1 0 0,-76-55 366 0 0,1 2 0 0 0,-2-1 0 0 0,1 1 1 0 0,-2 1-1 0 0,1 0 0 0 0,-1 0 0 0 0,-1 1 0 0 0,10 20 0 0 0,-15-27 11 0 0,0-1 1 0 0,-1 1-1 0 0,0-1 1 0 0,0 1-1 0 0,0-1 1 0 0,0 1 0 0 0,0-1-1 0 0,-1 1 1 0 0,0 0-1 0 0,0-1 1 0 0,-1 7-1 0 0,0-8-137 0 0,0 0-1 0 0,0 1 0 0 0,0-1 1 0 0,0 0-1 0 0,-1 0 1 0 0,1 0-1 0 0,-1 0 0 0 0,0-1 1 0 0,0 1-1 0 0,0 0 1 0 0,0-1-1 0 0,0 1 0 0 0,0-1 1 0 0,-1 0-1 0 0,1 1 1 0 0,-5 1-1 0 0,-5 4 42 0 0,0-1 0 0 0,-1-1 0 0 0,0 0 0 0 0,0 0 0 0 0,0-2 0 0 0,-1 1 0 0 0,0-2 1 0 0,1 0-1 0 0,-1 0 0 0 0,-1-2 0 0 0,1 0 0 0 0,-19 0 0 0 0,2-2-590 0 0,-40-7 0 0 0,-30-11-6594 0 0,97 18 6667 0 0,-18-2-6983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9671 0 0,'-9'11'6396'0'0,"-49"45"-5546"0"0,-91 66 854 0 0,-73 57-1350 0 0,189-153-346 0 0,0 2-1 0 0,2 1 1 0 0,2 1-1 0 0,-49 63 1 0 0,66-75 115 0 0,0 0 0 0 0,1 1 0 0 0,1 0 0 0 0,0 1 0 0 0,2-1 0 0 0,0 2 0 0 0,2-1 0 0 0,0 1 0 0 0,1 0 0 0 0,1 1 0 0 0,-2 29 0 0 0,6-40 4 0 0,0 0 0 0 0,1 0 0 0 0,0 0 0 0 0,0 1 0 0 0,1-1 0 0 0,1 0 0 0 0,0-1 1 0 0,0 1-1 0 0,1-1 0 0 0,1 1 0 0 0,-1-1 0 0 0,2 0 0 0 0,-1-1 0 0 0,1 1 0 0 0,1-1 1 0 0,0 0-1 0 0,0-1 0 0 0,1 1 0 0 0,14 11 0 0 0,-2-5 94 0 0,0-1-1 0 0,0 0 0 0 0,1-2 1 0 0,1 0-1 0 0,0-2 1 0 0,1-1-1 0 0,-1 0 1 0 0,38 8-1 0 0,-58-16-219 0 0,18 0 60 0 0,-13-1-46 0 0,-6 0-51 0 0,-1 0 0 0 0,1 0 0 0 0,0 0-1 0 0,-1-1 1 0 0,1 1 0 0 0,-1 0-1 0 0,1 0 1 0 0,-1 0 0 0 0,1-1-1 0 0,-1 1 1 0 0,1 0 0 0 0,-1-1-1 0 0,1 1 1 0 0,-1 0 0 0 0,2-2 0 0 0,4-6-6454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49 2759 0 0,'2'-1'126'0'0,"22"-13"-158"0"0,-20 12 1993 0 0,-1 0 0 0 0,1 0 0 0 0,-1 0 0 0 0,0-1-1 0 0,1 1 1 0 0,7-9 4076 0 0,-11 8-5313 0 0,0 3-702 0 0,0 0 1 0 0,0 0-1 0 0,0-1 0 0 0,0 1 1 0 0,0 0-1 0 0,0 0 0 0 0,0-1 1 0 0,0 1-1 0 0,0 0 0 0 0,0 0 0 0 0,0-1 1 0 0,0 1-1 0 0,0 0 0 0 0,0 0 1 0 0,0-1-1 0 0,0 1 0 0 0,0 0 1 0 0,0 0-1 0 0,0-1 0 0 0,0 1 1 0 0,-1 0-1 0 0,1 0 0 0 0,0-1 1 0 0,0 1-1 0 0,-1 0 0 0 0,-6 0 5 0 0,0 1-1 0 0,-1 0 0 0 0,1 0 1 0 0,0 1-1 0 0,0 0 0 0 0,0 1 1 0 0,-10 4-1 0 0,-47 27-60 0 0,53-27 49 0 0,-219 111-15 0 0,168-88 0 0 0,-174 108-56 0 0,125-69-536 0 0,109-68 490 0 0,4-1-370 0 0,29 0 435 0 0,0 1 1 0 0,0 1 0 0 0,36 8-1 0 0,180 55-37 0 0,-134-35 20 0 0,-86-18 54 0 0,-26-11 0 0 0,1-1 0 0 0,-1 1 0 0 0,0 0 0 0 0,0-1 0 0 0,1 1 0 0 0,-1 0 0 0 0,0 0 0 0 0,0 0 0 0 0,0 0 0 0 0,0 0 0 0 0,0 0 0 0 0,0 0 0 0 0,0 0 0 0 0,-1 0 0 0 0,1 0 0 0 0,0 0 0 0 0,-1 1 0 0 0,1-1 0 0 0,0 0 0 0 0,0 2 0 0 0,0 1 0 0 0,-1-2 0 0 0,1 1 0 0 0,0 0 0 0 0,-1-1 0 0 0,0 1 0 0 0,0 0-1 0 0,0-1 1 0 0,0 1 0 0 0,0 0 0 0 0,0-1 0 0 0,-1 1 0 0 0,1-1 0 0 0,-1 1-1 0 0,0 0 1 0 0,0-1 0 0 0,0 1 0 0 0,0-1 0 0 0,0 0 0 0 0,0 1 0 0 0,-3 3 0 0 0,-1 1 2 0 0,-1 0 1 0 0,0 0 0 0 0,0 0-1 0 0,-9 8 1 0 0,3-5 33 0 0,0-1 1 0 0,-1-1-1 0 0,1 0 1 0 0,-2-1-1 0 0,1 0 1 0 0,-18 6-1 0 0,-88 23 175 0 0,72-24-130 0 0,-290 61 139 0 0,299-67-56 0 0,-46 2 1 0 0,64-7-71 0 0,1-2 0 0 0,-1 0-1 0 0,0-1 1 0 0,-22-5 0 0 0,37 6-79 0 0,0-1 0 0 0,0 1 0 0 0,0-1 0 0 0,1 0 1 0 0,-1-1-1 0 0,0 1 0 0 0,1-1 0 0 0,0 0 0 0 0,0 0 0 0 0,-1 0 0 0 0,2 0 0 0 0,-1-1 0 0 0,0 0 0 0 0,1 1 0 0 0,-1-1 0 0 0,1-1 0 0 0,0 1 0 0 0,1 0 1 0 0,-1-1-1 0 0,1 0 0 0 0,0 1 0 0 0,-2-7 0 0 0,-3-5 38 0 0,7 16-53 0 0,-1-1 0 0 0,1 0 0 0 0,0 1 0 0 0,-1-1 0 0 0,1 1 0 0 0,0-1 0 0 0,-1 1 0 0 0,1-1 0 0 0,-1 1 0 0 0,1-1 0 0 0,-1 1 0 0 0,1-1 0 0 0,-1 1 0 0 0,1 0 0 0 0,-1-1 0 0 0,1 1 0 0 0,-1 0 0 0 0,0-1 0 0 0,1 1 0 0 0,-1 0 0 0 0,1 0 0 0 0,-1 0 0 0 0,0-1 0 0 0,1 1 0 0 0,-1 0 0 0 0,0 0 0 0 0,1 0 0 0 0,-1 0 0 0 0,0 0 0 0 0,1 0 0 0 0,-1 0 0 0 0,0 1 0 0 0,1-1 0 0 0,-2 0 0 0 0,0 1 0 0 0,0-1-29 0 0,0 1-1 0 0,0 0 1 0 0,0 0-1 0 0,0 0 1 0 0,0 0-1 0 0,0 0 1 0 0,0 0-1 0 0,0 1 1 0 0,1-1-1 0 0,-1 0 1 0 0,0 1-1 0 0,1 0 1 0 0,-1-1-1 0 0,1 1 1 0 0,0 0-1 0 0,-1 0 1 0 0,1 0-1 0 0,-2 3 1 0 0,1-1-202 0 0,0 0 0 0 0,0 0 0 0 0,1 1 0 0 0,-1-1 0 0 0,1 0 0 0 0,0 1 0 0 0,0-1 0 0 0,-1 8 1 0 0,4 2-4704 0 0,1 0-1550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1 919 0 0,'-1'1'2699'0'0,"-25"7"5360"0"0,-2-1-4979 0 0,-28 10-1398 0 0,42-11-1421 0 0,0 1 0 0 0,0 0-1 0 0,1 0 1 0 0,1 2-1 0 0,-1-1 1 0 0,1 2 0 0 0,-11 10-1 0 0,19-16-207 0 0,0 0-1 0 0,0 0 0 0 0,0 1 0 0 0,0 0 1 0 0,1-1-1 0 0,0 1 0 0 0,0 1 0 0 0,0-1 1 0 0,0 0-1 0 0,1 1 0 0 0,0-1 0 0 0,0 1 1 0 0,1-1-1 0 0,-1 1 0 0 0,1 0 0 0 0,1 0 1 0 0,-1 0-1 0 0,1 0 0 0 0,0-1 0 0 0,0 1 1 0 0,1 6-1 0 0,0-9-33 0 0,0 0-1 0 0,-1 0 1 0 0,1 0 0 0 0,0 0 0 0 0,0 0-1 0 0,1 0 1 0 0,-1-1 0 0 0,1 1-1 0 0,-1 0 1 0 0,1-1 0 0 0,0 1 0 0 0,0-1-1 0 0,0 0 1 0 0,0 0 0 0 0,0 1 0 0 0,1-2-1 0 0,-1 1 1 0 0,1 0 0 0 0,-1 0 0 0 0,1-1-1 0 0,-1 1 1 0 0,1-1 0 0 0,0 0-1 0 0,0 0 1 0 0,0 0 0 0 0,0 0 0 0 0,0 0-1 0 0,5 0 1 0 0,0-1 53 0 0,-1 1 0 0 0,0-2 0 0 0,1 1-1 0 0,-1-1 1 0 0,0 0 0 0 0,0 0 0 0 0,1-1 0 0 0,-1 0 0 0 0,-1 0-1 0 0,14-7 1 0 0,-11 5-41 0 0,-1 0-1 0 0,0-1 0 0 0,0 0 1 0 0,0-1-1 0 0,-1 0 0 0 0,10-9 1 0 0,-14 12-23 0 0,-1 0 0 0 0,1-1 0 0 0,-1 1 0 0 0,0 0 1 0 0,0-1-1 0 0,0 0 0 0 0,0 1 0 0 0,-1-1 0 0 0,0 0 1 0 0,1 0-1 0 0,-1 0 0 0 0,0 0 0 0 0,-1 0 0 0 0,1 0 1 0 0,-1 0-1 0 0,0 0 0 0 0,0-5 0 0 0,-2-2-9 0 0,0 1 0 0 0,0 0-1 0 0,-1 0 1 0 0,0 0 0 0 0,-1 0 0 0 0,0 0 0 0 0,-8-12-1 0 0,7 12-8 0 0,4 9-90 0 0,-3-5-44 0 0,23 20-8414 0 0,-8-6 3156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0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63 488 12671 0 0,'0'0'1494'0'0,"-6"-4"306"0"0,0 0-754 0 0,-1-1 1 0 0,1 0 0 0 0,0 0 0 0 0,1-1 0 0 0,-6-5 0 0 0,9 8-917 0 0,0 0-1 0 0,0 0 1 0 0,1-1 0 0 0,-1 1-1 0 0,1 0 1 0 0,-1 0 0 0 0,1-1 0 0 0,0 1-1 0 0,1-1 1 0 0,-1 1 0 0 0,1-1-1 0 0,-1 1 1 0 0,1-6 0 0 0,1-1-31 0 0,0-1 0 0 0,1 1 0 0 0,0 0 0 0 0,0-1 0 0 0,1 1 1 0 0,0 0-1 0 0,1 0 0 0 0,0 1 0 0 0,1-1 0 0 0,0 1 0 0 0,1 0 0 0 0,0 0 1 0 0,0 1-1 0 0,8-10 0 0 0,14-11-117 0 0,0 1 1 0 0,45-33-1 0 0,-54 45 57 0 0,3-3-149 0 0,44-32-170 0 0,-58 45 49 0 0,0 1 0 0 0,0 1-1 0 0,0 0 1 0 0,1 0 0 0 0,-1 0 0 0 0,17-3 0 0 0,-22 6-249 0 0,10-1 273 0 0,-4 4-4863 0 0,0 2-1573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20 4607 0 0,'9'-4'432'0'0,"-1"1"-1"0"0,1 0 0 0 0,0 0 1 0 0,0 1-1 0 0,18-2 0 0 0,-18 3 2546 0 0,-1 1-1 0 0,1 1 0 0 0,15 1 2181 0 0,-32 7-4887 0 0,-1-3-213 0 0,0-1-1 0 0,0 0 1 0 0,0-1-1 0 0,-1 0 1 0 0,1 0-1 0 0,-15 3 0 0 0,-5 2 8 0 0,-529 172 16 0 0,496-162-83 0 0,-103 25 9 0 0,134-38-143 0 0,-1-1-1 0 0,1-1 1 0 0,-44-2-1 0 0,65-2-13 0 0,-1-1 0 0 0,-16-3-1 0 0,24 4 80 0 0,1-1-1 0 0,0 1 1 0 0,-1-1-1 0 0,1 0 1 0 0,0 0-1 0 0,0 0 0 0 0,-1 0 1 0 0,1 0-1 0 0,0 0 1 0 0,0-1-1 0 0,0 1 1 0 0,0-1-1 0 0,1 1 0 0 0,-1-1 1 0 0,0 0-1 0 0,1 0 1 0 0,-3-3-1 0 0,3 3 18 0 0,1 0 1 0 0,-1 1-1 0 0,1-1 0 0 0,0 0 0 0 0,0 1 0 0 0,-1-1 0 0 0,1 0 1 0 0,1 1-1 0 0,-1-1 0 0 0,0 1 0 0 0,0-1 0 0 0,1 0 1 0 0,-1 1-1 0 0,0-1 0 0 0,1 1 0 0 0,0-1 0 0 0,-1 0 0 0 0,1 1 1 0 0,0 0-1 0 0,0-1 0 0 0,1-1 0 0 0,1-1-84 0 0,0 0 1 0 0,0 0-1 0 0,1 0 0 0 0,-1 1 0 0 0,8-7 1 0 0,8-3-364 0 0,37-19-1 0 0,-47 27 513 0 0,0 1-1 0 0,0 1 1 0 0,0 0-1 0 0,1 0 0 0 0,0 0 1 0 0,16-1-1 0 0,-22 4 47 0 0,-1 0 0 0 0,0 0 0 0 0,0 0 0 0 0,0 0-1 0 0,0 0 1 0 0,0 1 0 0 0,0-1 0 0 0,0 1 0 0 0,0 0 0 0 0,0 0 0 0 0,-1 0 0 0 0,1 1 0 0 0,0-1 0 0 0,0 1 0 0 0,-1-1 0 0 0,1 1-1 0 0,-1 0 1 0 0,1 0 0 0 0,-1 0 0 0 0,0 0 0 0 0,0 0 0 0 0,0 1 0 0 0,0-1 0 0 0,0 0 0 0 0,2 6 0 0 0,-1-1 10 0 0,0 0 1 0 0,0 1 0 0 0,-1-1 0 0 0,0 1-1 0 0,0-1 1 0 0,-1 1 0 0 0,0 0 0 0 0,0 0-1 0 0,-1 8 1 0 0,0 11 140 0 0,0 1 0 0 0,-2-1-1 0 0,-1 1 1 0 0,-10 43 0 0 0,3-40 171 0 0,-1 0 1 0 0,-20 36 0 0 0,-36 54 793 0 0,29-55-1114 0 0,15-29-65 0 0,-1-2-1 0 0,-35 39 1 0 0,25-33-219 0 0,33-39 122 0 0,3-2-600 0 0,4 0 549 0 0,1 0 1 0 0,-1 0-1 0 0,0 0 0 0 0,0-1 1 0 0,0 0-1 0 0,0 0 0 0 0,10-4 0 0 0,44-19-1086 0 0,-40 15 516 0 0,-8 4-77 0 0,0-1 1 0 0,14-10-1 0 0,5-6-3621 0 0,-7 2-441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77 4143 0 0,'0'0'191'0'0,"-1"1"-11"0"0,-26 7 14989 0 0,42-8-14286 0 0,0-2 1 0 0,1 0-1 0 0,29-7 0 0 0,44-20 372 0 0,-57 17-976 0 0,55-12 1 0 0,-73 21-243 0 0,1 1 0 0 0,0 0 0 0 0,25 1 0 0 0,-33 2-59 0 0,0 0 0 0 0,0 0 1 0 0,0 0-1 0 0,0 1 0 0 0,0 0 0 0 0,0 1 1 0 0,-1-1-1 0 0,1 1 0 0 0,9 6 0 0 0,-7-3-139 0 0,18 9-1740 0 0,-11-11 802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2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5983 0 0,'0'0'17775'0'0,"2"0"-17414"0"0,15-1-222 0 0,-1 0-1 0 0,0-2 0 0 0,0 1 1 0 0,0-2-1 0 0,0 0 1 0 0,20-9-1 0 0,91-47-319 0 0,-91 42 160 0 0,83-48-235 0 0,45-22 6 0 0,-147 81 239 0 0,0 1 0 0 0,1 1 0 0 0,-1 0 0 0 0,1 1 0 0 0,19-1 0 0 0,-26 6 0 0 0,-11-1 11 0 0,0 0 0 0 0,1 1 0 0 0,-1-1 0 0 0,0 0 0 0 0,1 1 0 0 0,-1-1 0 0 0,0 0 0 0 0,1 1 0 0 0,-1-1 0 0 0,0 1 0 0 0,0-1 0 0 0,1 1 0 0 0,-1-1 0 0 0,0 0 0 0 0,0 1 0 0 0,0-1 0 0 0,0 1 0 0 0,0-1 0 0 0,1 1 0 0 0,-1 2 11 0 0,0 0 0 0 0,-1-1 0 0 0,1 1 0 0 0,0 0 0 0 0,-1 0 0 0 0,1-1 0 0 0,-1 1 0 0 0,0 0 0 0 0,0-1 0 0 0,-2 5 0 0 0,-16 26 177 0 0,16-29-169 0 0,-24 36 183 0 0,12-19-88 0 0,-19 36-1 0 0,30-51-103 0 0,2 0 0 0 0,-1 0 0 0 0,1 0 0 0 0,0 1 0 0 0,0-1 0 0 0,1 1 0 0 0,0-1-1 0 0,0 1 1 0 0,0 0 0 0 0,1-1 0 0 0,1 9 0 0 0,0-11-1 0 0,0 0 0 0 0,0 1-1 0 0,0-1 1 0 0,1 0 0 0 0,-1 0-1 0 0,1 0 1 0 0,0 0 0 0 0,1-1-1 0 0,-1 1 1 0 0,1 0 0 0 0,-1-1 0 0 0,1 0-1 0 0,0 1 1 0 0,0-1 0 0 0,0 0-1 0 0,1-1 1 0 0,-1 1 0 0 0,1-1-1 0 0,0 1 1 0 0,4 1 0 0 0,5 2 16 0 0,-1 0 0 0 0,1-1-1 0 0,1 0 1 0 0,-1-1 0 0 0,14 2 0 0 0,7 0-24 0 0,0-2 1 0 0,0-1-1 0 0,1-1 0 0 0,54-5 1 0 0,-58-1-3776 0 0,33-8 0 0 0,-42 7-3949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12295 0 0,'0'0'1112'0'0,"1"2"-917"0"0,10 30 2485 0 0,2 0 0 0 0,26 47 0 0 0,-6-15-451 0 0,-19-37-1571 0 0,-4-8-313 0 0,-1 1 1 0 0,9 26 0 0 0,-17-40-331 0 0,1-1 0 0 0,-1 1 0 0 0,0 0 0 0 0,0-1 0 0 0,-1 1 0 0 0,1 0 1 0 0,-1 0-1 0 0,-1 0 0 0 0,1-1 0 0 0,-1 1 0 0 0,0 0 0 0 0,0 0 1 0 0,-3 7-1 0 0,1-7 2 0 0,0 0 0 0 0,-1 0 1 0 0,0 0-1 0 0,0 0 0 0 0,0-1 0 0 0,0 0 1 0 0,-6 6-1 0 0,-3 0 20 0 0,-22 17 1 0 0,-3-4-55 0 0,-74 34 0 0 0,63-34-180 0 0,36-18-158 0 0,-55 31-630 0 0,60-32-168 0 0,0 1-1 0 0,0 0 0 0 0,-6 7 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440 191 1375 0 0,'36'-48'-29'0'0,"-1"-1"5065"0"0,5 3 3423 0 0,-17 22-7678 0 0,-1 1 2644 0 0,-24 26-3386 0 0,0 0 0 0 0,0 0 0 0 0,0 0 0 0 0,0 0 0 0 0,0 1-1 0 0,-2 6 1 0 0,-1 3-1 0 0,-90 202-74 0 0,39-80 10 0 0,-5 3-30 0 0,-93 203-225 0 0,130-292 197 0 0,-46 82-143 0 0,69-129 227 0 0,-16 26 5 0 0,-2-1 0 0 0,-1-1-1 0 0,-36 38 1 0 0,54-63 334 0 0,13-12 65 0 0,28-38 209 0 0,35-59 1 0 0,-43 60-383 0 0,64-76 0 0 0,-72 99-198 0 0,48-50-10 0 0,-59 64-24 0 0,0 1 1 0 0,0 0-1 0 0,1 1 1 0 0,21-11-1 0 0,-33 19 1 0 0,-1 1 0 0 0,1-1 0 0 0,0 1 0 0 0,-1 0 0 0 0,1-1 0 0 0,0 1 0 0 0,-1 0 0 0 0,1-1 0 0 0,0 1 0 0 0,-1 0 0 0 0,1 0 0 0 0,0 0 0 0 0,0-1 0 0 0,0 1 0 0 0,-1 0 0 0 0,1 0 0 0 0,0 0 0 0 0,0 0 0 0 0,-1 0 0 0 0,1 1 0 0 0,0-1 0 0 0,0 0 0 0 0,-1 0 0 0 0,1 0 0 0 0,0 1 0 0 0,0-1 0 0 0,-1 0 0 0 0,1 1 0 0 0,0-1 0 0 0,-1 0 0 0 0,1 1 0 0 0,-1-1 0 0 0,1 1 0 0 0,0-1 0 0 0,-1 1 0 0 0,1 0 0 0 0,-1-1 0 0 0,1 1 0 0 0,-1-1 0 0 0,1 2 0 0 0,0 0 0 0 0,3 3 9 0 0,-1 0-1 0 0,0 1 0 0 0,0 0 1 0 0,-1-1-1 0 0,1 1 1 0 0,-1 0-1 0 0,-1 0 0 0 0,1 0 1 0 0,-1 0-1 0 0,0 1 0 0 0,0-1 1 0 0,-1 0-1 0 0,1 0 1 0 0,-2 10-1 0 0,0-1 22 0 0,-1 0 0 0 0,-1 0 0 0 0,0 0 0 0 0,-10 28 0 0 0,-27 44 87 0 0,7-16-295 0 0,27-50-1530 0 0,4-14 41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375 106 3223 0 0,'5'-4'-76'0'0,"0"0"-1"0"0,-1 0 0 0 0,1-1 0 0 0,-1 1 0 0 0,0-1 0 0 0,4-7 0 0 0,-7 10 379 0 0,0-1 1 0 0,1 1-1 0 0,-1-1 1 0 0,0 0-1 0 0,0 0 1 0 0,-1 0-1 0 0,1 0 0 0 0,0-3 1 0 0,-3-15 7980 0 0,2 21-7983 0 0,-1-1-1 0 0,1 0 1 0 0,0 0-1 0 0,-1 1 1 0 0,1-1-1 0 0,0 0 1 0 0,-1 1-1 0 0,1-1 1 0 0,-1 0-1 0 0,1 1 1 0 0,-1-1 0 0 0,1 0-1 0 0,-1 1 1 0 0,-1-1-1 0 0,-12-5 798 0 0,-13 4-964 0 0,19 3-90 0 0,1 0 0 0 0,-1 1 1 0 0,0 0-1 0 0,1 0 1 0 0,-1 1-1 0 0,1 0 0 0 0,0 0 1 0 0,0 1-1 0 0,-7 4 1 0 0,-58 46-75 0 0,64-48 46 0 0,-48 41-15 0 0,-51 55 0 0 0,103-98-8 0 0,-3 2-8 0 0,1 2 0 0 0,0-1 0 0 0,-9 14 0 0 0,14-19 15 0 0,0-1 0 0 0,1 1 0 0 0,-1-1-1 0 0,0 1 1 0 0,1-1 0 0 0,-1 1-1 0 0,1 0 1 0 0,0-1 0 0 0,-1 1 0 0 0,1 0-1 0 0,0 0 1 0 0,0 1 0 0 0,0-2 1 0 0,0 0 1 0 0,1 0-1 0 0,-1 0 0 0 0,0-1 1 0 0,1 1-1 0 0,-1 0 0 0 0,1 0 1 0 0,-1 0-1 0 0,1 0 0 0 0,-1-1 1 0 0,1 1-1 0 0,-1 0 0 0 0,1-1 1 0 0,0 1-1 0 0,-1 0 0 0 0,1-1 1 0 0,0 1-1 0 0,0-1 0 0 0,-1 1 1 0 0,1-1-1 0 0,0 1 1 0 0,0-1-1 0 0,1 1 0 0 0,2 0 4 0 0,0 0 0 0 0,1 0-1 0 0,-1 0 1 0 0,0-1 0 0 0,0 0 0 0 0,1 1-1 0 0,-1-2 1 0 0,0 1 0 0 0,1 0 0 0 0,-1-1-1 0 0,8-2 1 0 0,0 0 27 0 0,0-1 1 0 0,21-10-1 0 0,-1-4 12 0 0,-1 0-1 0 0,29-24 1 0 0,-50 35-25 0 0,-1-1-1 0 0,13-16 1 0 0,-18 21-18 0 0,-4 8 0 0 0,-3 6 0 0 0,-15 27-43 0 0,13-29-62 0 0,0 1-1 0 0,1 0 1 0 0,0 1-1 0 0,0-1 0 0 0,1 1 1 0 0,0 0-1 0 0,1-1 0 0 0,-2 20 1 0 0,4-22-178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16 1839 0 0,'11'-16'18318'0'0,"-15"17"-18296"0"0,0-1 1 0 0,1 1 0 0 0,-1 0 0 0 0,0 0 0 0 0,0 0 0 0 0,1 1 0 0 0,-1-1 0 0 0,1 1 0 0 0,0 0-1 0 0,-1 0 1 0 0,1 0 0 0 0,0 0 0 0 0,0 1 0 0 0,-5 5 0 0 0,2-3-29 0 0,1 1 0 0 0,0 0 0 0 0,0 0 1 0 0,1 1-1 0 0,-1-1 0 0 0,-3 10 0 0 0,7-13-42 0 0,-1 1 1 0 0,1-1-1 0 0,0 1 0 0 0,1 0 0 0 0,-1-1 0 0 0,1 1 0 0 0,-1 0 0 0 0,1-1 1 0 0,0 1-1 0 0,1 0 0 0 0,-1-1 0 0 0,0 1 0 0 0,1 0 0 0 0,0-1 1 0 0,2 6-1 0 0,2 4-10 0 0,1 1 1 0 0,13 21 0 0 0,4 9 70 0 0,1 12 78 0 0,-12-32 102 0 0,-2 1 1 0 0,-1 0 0 0 0,7 28 0 0 0,-15-51-151 0 0,-1 0 0 0 0,0-1 1 0 0,0 1-1 0 0,-1 0 1 0 0,1 0-1 0 0,0-1 1 0 0,0 1-1 0 0,-1 0 0 0 0,1-1 1 0 0,-1 1-1 0 0,0 0 1 0 0,1-1-1 0 0,-1 1 1 0 0,0-1-1 0 0,0 1 1 0 0,0-1-1 0 0,0 1 0 0 0,0-1 1 0 0,0 0-1 0 0,0 0 1 0 0,-1 1-1 0 0,1-1 1 0 0,0 0-1 0 0,-3 1 1 0 0,0 1 87 0 0,-1 1 1 0 0,0-2 0 0 0,0 1 0 0 0,-1 0 0 0 0,-9 2 0 0 0,-44 15 511 0 0,26-9-496 0 0,-36 8 0 0 0,38-11-189 0 0,15-4-453 0 0,0-1 0 0 0,0 0 1 0 0,-22 0-1 0 0,27-4-588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6 3679 0 0,'-2'-1'9636'0'0,"-2"0"-9228"0"0,0 0 0 0 0,0 0-1 0 0,0 0 1 0 0,0 1 0 0 0,-1-1-1 0 0,1 1 1 0 0,0 0-1 0 0,-7 1 1 0 0,-39 8 1300 0 0,25-4-1217 0 0,8-1-379 0 0,-1 0-1 0 0,1 2 1 0 0,0 0-1 0 0,-18 9 0 0 0,-63 39-115 0 0,56-30 19 0 0,4-2 4 0 0,1 2 0 0 0,2 2 0 0 0,-57 51 0 0 0,79-64 24 0 0,1 0 1 0 0,-16 22-1 0 0,23-27-2 0 0,0-1-1 0 0,1 1 1 0 0,0 0-1 0 0,0 0 1 0 0,1 0 0 0 0,0 1-1 0 0,-2 8 1 0 0,4-15-35 0 0,1 0 0 0 0,-1 0 0 0 0,1 0 0 0 0,0 0 1 0 0,0 0-1 0 0,0 0 0 0 0,0 0 0 0 0,0 0 0 0 0,1 0 0 0 0,-1 0 0 0 0,1 0 1 0 0,-1 0-1 0 0,1 0 0 0 0,-1 0 0 0 0,1 0 0 0 0,0-1 0 0 0,0 1 0 0 0,1 2 1 0 0,0-2 10 0 0,0 0 1 0 0,0 0-1 0 0,0 0 1 0 0,0-1-1 0 0,0 1 1 0 0,0-1-1 0 0,1 1 1 0 0,-1-1-1 0 0,1 0 1 0 0,-1 1 0 0 0,5 0-1 0 0,4 1 57 0 0,-1-1-1 0 0,1 0 1 0 0,-1-1 0 0 0,1 0-1 0 0,17-1 1 0 0,24-4 129 0 0,-1-2-1 0 0,0-3 0 0 0,65-19 1 0 0,-110 26-259 0 0,29-7-787 0 0,-1-2 0 0 0,49-22 1 0 0,-66 25-1156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8287 0 0,'0'0'639'0'0,"-9"-1"1489"0"0,7 1-1664 0 0,1 0 0 0 0,-1 0-1 0 0,1 1 1 0 0,-1-1 0 0 0,1 0 0 0 0,-1 1-1 0 0,1 0 1 0 0,-1-1 0 0 0,1 1 0 0 0,-1 0-1 0 0,-1 0 1 0 0,-14 16 1590 0 0,9-8-1818 0 0,-11 21 0 0 0,16-25 38 0 0,-87 172 422 0 0,-5 10-108 0 0,-119 155-588 0 0,182-292 13 0 0,-40 59 54 0 0,71-108 84 0 0,2-3-86 0 0,17-35-76 0 0,2 1 0 0 0,1 2 0 0 0,2 0-1 0 0,39-45 1 0 0,-53 69-57 0 0,1 1 0 0 0,-1 0 0 0 0,2 1 0 0 0,-1 0 0 0 0,1 0 0 0 0,20-10 0 0 0,-26 16 63 0 0,-1 0 0 0 0,1 0-1 0 0,0 1 1 0 0,0-1 0 0 0,-1 1 0 0 0,1 0 0 0 0,0 1 0 0 0,0-1 0 0 0,0 1 0 0 0,1 0-1 0 0,-1 0 1 0 0,0 1 0 0 0,0-1 0 0 0,0 1 0 0 0,-1 0 0 0 0,1 0 0 0 0,0 1 0 0 0,0 0-1 0 0,-1 0 1 0 0,8 3 0 0 0,-2 1 31 0 0,1 0 0 0 0,-1 1 0 0 0,-1 0 0 0 0,1 1 0 0 0,14 15 0 0 0,-21-20-17 0 0,0 1 0 0 0,0 0-1 0 0,-1-1 1 0 0,1 1 0 0 0,-1 1-1 0 0,0-1 1 0 0,0 0 0 0 0,0 0-1 0 0,-1 1 1 0 0,1-1 0 0 0,-1 1-1 0 0,0-1 1 0 0,0 1 0 0 0,-1 0-1 0 0,1-1 1 0 0,-1 1 0 0 0,-1 8-1 0 0,-2 5 25 0 0,-6 20 0 0 0,5-25-28 0 0,1-1-1 0 0,1 1 1 0 0,-2 22-1 0 0,4-33-264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61 2759 0 0,'0'0'126'0'0,"2"0"-5"0"0,0 0-94 0 0,-1 0-27 0 0,0 1 0 0 0,0-2 0 0 0,0 1 0 0 0,0 0 0 0 0,-1 0 0 0 0,1 0 0 0 0,0 0 0 0 0,0-1-1 0 0,0 1 1 0 0,0 0 0 0 0,0-1 0 0 0,-1 1 0 0 0,1 0 0 0 0,0-1 0 0 0,0 1 0 0 0,-1-1 0 0 0,2 0-1 0 0,21-15 7764 0 0,-17 7-4659 0 0,-6 8-2994 0 0,0 0-1 0 0,0 0 1 0 0,-1 0-1 0 0,1 0 1 0 0,0 0-1 0 0,0 0 1 0 0,-1 0-1 0 0,1 0 1 0 0,0 0 0 0 0,-1 0-1 0 0,1 0 1 0 0,-1 0-1 0 0,1 0 1 0 0,-1 0-1 0 0,0 0 1 0 0,1 0-1 0 0,-1 1 1 0 0,0-1 0 0 0,1 0-1 0 0,-1 0 1 0 0,0 1-1 0 0,-2-2 1 0 0,1 1-13 0 0,-1 0 0 0 0,1 0-1 0 0,-1 0 1 0 0,0 0 0 0 0,0 0 0 0 0,0 0 0 0 0,1 1 0 0 0,-6-1 0 0 0,-2 1-37 0 0,0 0 1 0 0,-1 1-1 0 0,-19 3 0 0 0,16-1-36 0 0,-1 2-1 0 0,0 0 0 0 0,1 0 1 0 0,0 2-1 0 0,1-1 0 0 0,-18 12 1 0 0,10-3 328 0 0,0 0 0 0 0,-35 35 0 0 0,47-41-187 0 0,1 0-1 0 0,1 0 0 0 0,-13 20 1 0 0,17-24-134 0 0,0 0 1 0 0,1 0-1 0 0,0 1 0 0 0,-1-1 1 0 0,2 1-1 0 0,-1-1 1 0 0,1 1-1 0 0,0-1 1 0 0,-1 11-1 0 0,3-14-23 0 0,-1-1 1 0 0,1 1-1 0 0,0-1 0 0 0,-1 1 1 0 0,1-1-1 0 0,0 0 0 0 0,0 1 1 0 0,0-1-1 0 0,0 0 0 0 0,0 0 0 0 0,0 0 1 0 0,1 1-1 0 0,-1-1 0 0 0,0-1 1 0 0,1 1-1 0 0,-1 0 0 0 0,0 0 1 0 0,1 0-1 0 0,-1-1 0 0 0,3 2 0 0 0,-4-2-4 0 0,4 1 2 0 0,-1 1 1 0 0,1-1-1 0 0,-1 0 1 0 0,1 0-1 0 0,-1-1 1 0 0,1 1-1 0 0,0-1 1 0 0,-1 0-1 0 0,1 1 1 0 0,0-2-1 0 0,0 1 1 0 0,-1 0-1 0 0,1-1 1 0 0,-1 0-1 0 0,5-1 1 0 0,6-3 8 0 0,0 0 0 0 0,20-12 0 0 0,-2 2-18 0 0,-16 7-25 0 0,21-12-1 0 0,-9 3 6 0 0,-19 11 23 0 0,-3 1-12 0 0,-5 4-48 0 0,0 2 0 0 0,-1 4 47 0 0,0-2 13 0 0,0-1 0 0 0,0 0 0 0 0,1 1 0 0 0,-1-1 1 0 0,1 1-1 0 0,0-1 0 0 0,-1 0 0 0 0,2 3 0 0 0,0-1-189 0 0,0 1 0 0 0,0-1 0 0 0,1 0 0 0 0,-1 0 0 0 0,1 0 0 0 0,0 0 0 0 0,0-1 0 0 0,0 1 0 0 0,0-1 0 0 0,1 1 0 0 0,0-1 0 0 0,-1-1 0 0 0,8 5 0 0 0,-2-1-1085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11431 0 0,'0'0'8104'0'0,"2"-1"-7258"0"0,2-2-580 0 0,0 0 0 0 0,0 0 0 0 0,0-1 0 0 0,0 1 1 0 0,-1-1-1 0 0,0 0 0 0 0,1 0 0 0 0,-1 0 1 0 0,3-7-1 0 0,23-48 1354 0 0,-11 20-917 0 0,-5 15-623 0 0,0 1 1 0 0,2 1 0 0 0,1 0-1 0 0,0 1 1 0 0,2 1 0 0 0,0 0-1 0 0,1 2 1 0 0,1 0 0 0 0,1 1-1 0 0,0 1 1 0 0,1 1 0 0 0,1 1-1 0 0,46-21 1 0 0,-23 15-700 0 0,1 3-1 0 0,0 1 1 0 0,2 3-1 0 0,52-7 1 0 0,-92 19-710 0 0,0 0 1 0 0,16 1 0 0 0,-14 1-286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327 139 1375 0 0,'0'0'1224'0'0,"-9"6"3849"0"0,9-6-4969 0 0,0 0 1 0 0,0 0-1 0 0,0 0 0 0 0,0 0 1 0 0,0 1-1 0 0,1-1 0 0 0,-1 0 1 0 0,0 0-1 0 0,0 0 0 0 0,0 0 1 0 0,0 0-1 0 0,0 1 1 0 0,0-1-1 0 0,0 0 0 0 0,0 0 1 0 0,0 0-1 0 0,0 0 0 0 0,0 0 1 0 0,0 1-1 0 0,0-1 0 0 0,-2 2 1462 0 0,2-2-1462 0 0,0 0 0 0 0,0 0 1 0 0,0 0-1 0 0,0 0 0 0 0,0 0 1 0 0,-1 0-1 0 0,1 0 0 0 0,0 0 1 0 0,0 0-1 0 0,0 0 0 0 0,0 0 1 0 0,-1 0-1 0 0,10 3 3875 0 0,-4-2-5216 0 0,-3-1 1812 0 0,19-3 2138 0 0,-18 2-2663 0 0,1-1 0 0 0,-1 0 1 0 0,0-1-1 0 0,0 1 0 0 0,0 0 0 0 0,0-1 0 0 0,-1 0 0 0 0,1 1 0 0 0,-1-1 0 0 0,1 0 0 0 0,-1-1 0 0 0,0 1 0 0 0,0 0 1 0 0,-1 0-1 0 0,3-7 0 0 0,-1 3-41 0 0,0-1 0 0 0,-1 0 0 0 0,0 1-1 0 0,0-1 1 0 0,-1 0 0 0 0,1-14 0 0 0,-2 21-11 0 0,0-1 0 0 0,0 1 0 0 0,0 0 0 0 0,0 0 0 0 0,0-1 0 0 0,-1 1 0 0 0,1 0 0 0 0,0 0 0 0 0,0-1 0 0 0,-1 1 0 0 0,1 0 0 0 0,-1 0 0 0 0,1 0 0 0 0,-1 0-1 0 0,0-1 1 0 0,1 1 0 0 0,-1 0 0 0 0,0 0 0 0 0,0 0 0 0 0,0 1 0 0 0,1-1 0 0 0,-1 0 0 0 0,0 0 0 0 0,0 0 0 0 0,0 1 0 0 0,-1-1 0 0 0,1 0 0 0 0,0 1 0 0 0,0-1 0 0 0,0 1 0 0 0,0-1 0 0 0,-3 1 0 0 0,0-1-21 0 0,0 1 1 0 0,-1-1 0 0 0,1 1-1 0 0,0 1 1 0 0,-1-1 0 0 0,-6 2-1 0 0,8-2 6 0 0,-14 4-12 0 0,0 0 0 0 0,1 2 0 0 0,-1-1 0 0 0,1 2 0 0 0,0 0 0 0 0,-28 18 1 0 0,17-6 118 0 0,0 0 0 0 0,-41 39 0 0 0,56-45 31 0 0,0 0 0 0 0,-16 21 0 0 0,24-29-107 0 0,1 0 1 0 0,0 0-1 0 0,0 0 0 0 0,1 0 1 0 0,-1 1-1 0 0,1-1 1 0 0,0 1-1 0 0,0-1 1 0 0,1 1-1 0 0,0 0 0 0 0,-1 8 1 0 0,5-5 28 0 0,-2-8-38 0 0,1 0 1 0 0,-1 0 0 0 0,1 0 0 0 0,-1 0 0 0 0,1 0 0 0 0,0-1 0 0 0,0 1 0 0 0,0-1 0 0 0,-1 1 0 0 0,1-1 0 0 0,0 1 0 0 0,0-1 0 0 0,0 0 0 0 0,0 0 0 0 0,0 0 0 0 0,-1 0 0 0 0,1 0 0 0 0,4-1 0 0 0,35-8 59 0 0,-38 8-65 0 0,16-4-7 0 0,6-1-5 0 0,-1-2 0 0 0,1 0 1 0 0,-1-2-1 0 0,-1-1 0 0 0,24-13 1 0 0,-46 23-57 0 0,-1 5-89 0 0,0-3 132 0 0,-5 17 8 0 0,4-12 19 0 0,0-2-5 0 0,0-1 1 0 0,1 1-1 0 0,-1-1 1 0 0,1 1-1 0 0,0 6 1 0 0,1-7-32 0 0,-1-1 0 0 0,1 0 0 0 0,-1 0 0 0 0,1 0 0 0 0,0 0 0 0 0,0 0 0 0 0,0 0 0 0 0,0 0 0 0 0,0 0 0 0 0,1 0 0 0 0,2 3 0 0 0,6 2-2722 0 0,-2-4 1165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21 6911 0 0,'2'-1'315'0'0,"5"-3"-169"0"0,1 1 0 0 0,-1 1 0 0 0,0 0 0 0 0,1 0-1 0 0,10-2 1 0 0,21 2 6540 0 0,-39 2-6531 0 0,1 0 0 0 0,0 0 0 0 0,0 0 0 0 0,0 0-1 0 0,0 1 1 0 0,0-1 0 0 0,-1 0 0 0 0,1 1 0 0 0,0-1-1 0 0,0 0 1 0 0,-1 1 0 0 0,1-1 0 0 0,0 1 0 0 0,0-1 0 0 0,-1 1-1 0 0,1 0 1 0 0,0-1 0 0 0,-1 1 0 0 0,1 0 0 0 0,-1-1-1 0 0,1 1 1 0 0,-1 0 0 0 0,1 0 0 0 0,-1-1 0 0 0,0 1 0 0 0,1 0-1 0 0,-1 0 1 0 0,0 0 0 0 0,0 0 0 0 0,0-1 0 0 0,1 1-1 0 0,-1 0 1 0 0,0 0 0 0 0,0 0 0 0 0,0 1 0 0 0,0 1-108 0 0,0 0 1 0 0,0 0 0 0 0,0 0-1 0 0,-1 0 1 0 0,1 0 0 0 0,-1 0-1 0 0,0 0 1 0 0,-1 5 0 0 0,-3 0 45 0 0,0 0 0 0 0,0 0 0 0 0,-1-1 1 0 0,0 1-1 0 0,-13 11 0 0 0,-40 30-9 0 0,13-11-22 0 0,13-8-59 0 0,1 1 0 0 0,2 2 0 0 0,-31 42 0 0 0,56-67 16 0 0,0 0 0 0 0,0 1 0 0 0,0 0 0 0 0,-6 17 0 0 0,11-24-16 0 0,-1 0 0 0 0,1 0 0 0 0,-1 1-1 0 0,1-1 1 0 0,0 0 0 0 0,-1 0 0 0 0,1 1 0 0 0,1-1 0 0 0,-1 0-1 0 0,0 1 1 0 0,0-1 0 0 0,1 2 0 0 0,0-2-1 0 0,0-1 0 0 0,-1 0 1 0 0,1 0-1 0 0,0 0 0 0 0,-1 0 1 0 0,1 0-1 0 0,0 0 0 0 0,0 0 1 0 0,0 0-1 0 0,0 0 0 0 0,0 0 1 0 0,0 0-1 0 0,0 0 0 0 0,0-1 1 0 0,1 1-1 0 0,-1 0 0 0 0,0-1 1 0 0,0 1-1 0 0,1-1 0 0 0,-1 0 1 0 0,0 1-1 0 0,2-1 0 0 0,5 1-3 0 0,1-1-1 0 0,-1-1 0 0 0,0 1 1 0 0,0-1-1 0 0,0-1 0 0 0,0 1 0 0 0,10-5 1 0 0,6 0-135 0 0,8-2-903 0 0,41-16 0 0 0,-8 1-5771 0 0,-36 14 1330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80 2303 0 0,'2'-1'167'0'0,"1"1"-8"0"0,0-1 0 0 0,0 0 0 0 0,0 0 0 0 0,-1 0 0 0 0,1 0 0 0 0,0 0 0 0 0,-1 0 0 0 0,1-1 0 0 0,-1 1 0 0 0,1-1 0 0 0,-1 0 0 0 0,0 1-1 0 0,5-7 5043 0 0,-5-2-596 0 0,-2 9-4403 0 0,1 0-1 0 0,-1 1 1 0 0,0-1-1 0 0,0 0 1 0 0,0 1-1 0 0,0-1 0 0 0,0 0 1 0 0,1 1-1 0 0,-1-1 1 0 0,0 0-1 0 0,-1 1 1 0 0,1-1-1 0 0,0 0 0 0 0,0 1 1 0 0,0-1-1 0 0,0 0 1 0 0,0 1-1 0 0,-1-1 1 0 0,1 0-1 0 0,0 1 0 0 0,-1-2 1 0 0,0 2-133 0 0,0-1 1 0 0,-1 1-1 0 0,1-1 1 0 0,0 1-1 0 0,0 0 0 0 0,0-1 1 0 0,-1 1-1 0 0,1 0 1 0 0,0 0-1 0 0,0 0 0 0 0,-1 0 1 0 0,1 0-1 0 0,0 0 1 0 0,0 0-1 0 0,-2 1 1 0 0,-19 4 186 0 0,0 0 0 0 0,1 2 1 0 0,0 1-1 0 0,0 0 1 0 0,-31 18-1 0 0,36-17-31 0 0,1 1 0 0 0,1 0-1 0 0,0 1 1 0 0,-24 24 0 0 0,30-27-143 0 0,0 0 0 0 0,1 1 0 0 0,0 1 0 0 0,1-1 0 0 0,0 1 0 0 0,0 0 0 0 0,1 0 0 0 0,-6 18-1 0 0,9-24-64 0 0,1 0 0 0 0,0 0 0 0 0,1 0-1 0 0,-1-1 1 0 0,1 1 0 0 0,0 0-1 0 0,0 0 1 0 0,0 0 0 0 0,0 0 0 0 0,0 0-1 0 0,1 0 1 0 0,0-1 0 0 0,0 1-1 0 0,0 0 1 0 0,0 0 0 0 0,1-1 0 0 0,-1 1-1 0 0,4 5 1 0 0,-2-6-2 0 0,-1 0 0 0 0,1 0 0 0 0,-1 0 0 0 0,1-1 0 0 0,0 0 0 0 0,0 1 0 0 0,0-1 0 0 0,0 0 0 0 0,1 0 1 0 0,-1 0-1 0 0,1-1 0 0 0,-1 1 0 0 0,1-1 0 0 0,-1 0 0 0 0,1 0 0 0 0,0 0 0 0 0,-1-1 0 0 0,1 1 0 0 0,5-1 0 0 0,4 0 47 0 0,-1-2 0 0 0,1 1-1 0 0,-1-1 1 0 0,0-1 0 0 0,0-1 0 0 0,0 1-1 0 0,0-2 1 0 0,-1 0 0 0 0,18-9-1 0 0,-26 12-70 0 0,0 0 0 0 0,-1 0 0 0 0,1 0 0 0 0,0 0 0 0 0,-1 0 0 0 0,1 0 0 0 0,-1-1 0 0 0,0 1 0 0 0,0-1 0 0 0,0 0-1 0 0,0 1 1 0 0,0-1 0 0 0,0 0 0 0 0,-1 0 0 0 0,0 0 0 0 0,1 0 0 0 0,-1-1 0 0 0,0 1 0 0 0,-1 0 0 0 0,1-1-1 0 0,0 1 1 0 0,-1 0 0 0 0,0-1 0 0 0,0 1 0 0 0,0 0 0 0 0,0-1 0 0 0,0 1 0 0 0,-2-7 0 0 0,-2-5-250 0 0,-1-1 0 0 0,0 1 0 0 0,-1 0 0 0 0,-14-25 1 0 0,12 25-58 0 0,6 12 146 0 0,1-1 0 0 0,-1 0 0 0 0,1 0 0 0 0,-1 0 0 0 0,1 1 0 0 0,0-1 0 0 0,1-1 0 0 0,-1 1 0 0 0,1 0 0 0 0,0 0 0 0 0,0 0 0 0 0,0 0 0 0 0,0 0 0 0 0,2-5-1 0 0,-1 4-238 0 0,1 0 0 0 0,-1 1-1 0 0,1-1 1 0 0,1 1-1 0 0,-1 0 1 0 0,0 0-1 0 0,1-1 1 0 0,0 2 0 0 0,0-1-1 0 0,0 0 1 0 0,7-5-1 0 0,4-3-1174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37 9215 0 0,'-1'-2'130'0'0,"1"0"-1"0"0,-1 0 0 0 0,0 1 0 0 0,1-1 1 0 0,-1 0-1 0 0,0 0 0 0 0,0 1 0 0 0,0-1 0 0 0,0 0 1 0 0,0 1-1 0 0,0-1 0 0 0,-1 1 0 0 0,1-1 1 0 0,-1 1-1 0 0,1 0 0 0 0,-1 0 0 0 0,1 0 0 0 0,-1 0 1 0 0,1 0-1 0 0,-1 0 0 0 0,0 0 0 0 0,0 0 1 0 0,0 0-1 0 0,1 1 0 0 0,-1-1 0 0 0,0 1 1 0 0,-3-1-1 0 0,2 1 220 0 0,-1-1-1 0 0,1 1 1 0 0,-1 0 0 0 0,1 0 0 0 0,-1 1 0 0 0,1-1-1 0 0,-1 1 1 0 0,1 0 0 0 0,0 0 0 0 0,-1 0 0 0 0,1 0-1 0 0,0 0 1 0 0,0 1 0 0 0,-5 2 0 0 0,0 2-25 0 0,1 0 0 0 0,0 0-1 0 0,1 1 1 0 0,0-1 0 0 0,0 1 0 0 0,-7 11 0 0 0,-27 50 342 0 0,24-38-484 0 0,-43 101 5 0 0,32-66-148 0 0,-114 226-39 0 0,98-216 0 0 0,-91 122 0 0 0,57-91-910 0 0,60-81 732 0 0,5-4-1964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16271 0 0,'0'0'1470'0'0,"1"-1"-1209"0"0,15-6 77 0 0,0 1 1 0 0,0 0-1 0 0,0 1 1 0 0,1 1-1 0 0,28-4 1 0 0,-21 4 97 0 0,103-21 11 0 0,217-35 2116 0 0,-277 52-2147 0 0,-1 3 0 0 0,1 3 0 0 0,79 9 0 0 0,-131-6-1130 0 0,0 1 1 0 0,-1 1-1 0 0,22 6 0 0 0,-33-9 559 0 0,-1 1 0 0 0,1 0 0 0 0,0 0-1 0 0,0 1 1 0 0,0-1 0 0 0,-1 1 0 0 0,1-1 0 0 0,-1 1-1 0 0,1 0 1 0 0,-1 0 0 0 0,1 0 0 0 0,-1 0-1 0 0,0 0 1 0 0,0 1 0 0 0,0-1 0 0 0,-1 1 0 0 0,1-1-1 0 0,0 1 1 0 0,-1 0 0 0 0,0-1 0 0 0,1 1 0 0 0,-1 0-1 0 0,1 5 1 0 0,-2 3-1593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59 11375 0 0,'0'0'522'0'0,"-3"9"168"0"0,-2 6-496 0 0,5-14-68 0 0,-1-1 0 0 0,1 1 1 0 0,0-1-1 0 0,0 1 0 0 0,0-1 0 0 0,0 1 1 0 0,0-1-1 0 0,0 1 0 0 0,0-1 1 0 0,0 1-1 0 0,0-1 0 0 0,0 1 1 0 0,0-1-1 0 0,0 1 0 0 0,1-1 1 0 0,-1 1-1 0 0,0-1 0 0 0,0 0 0 0 0,0 1 1 0 0,1-1-1 0 0,-1 1 0 0 0,0-1 1 0 0,1 1-1 0 0,-1-1 0 0 0,0 0 1 0 0,1 1-1 0 0,-1-1 0 0 0,0 0 0 0 0,1 1 1 0 0,-1-1-1 0 0,1 0 0 0 0,0 1 1 0 0,14 5 2026 0 0,-8-4-1882 0 0,0-1 0 0 0,1-1 0 0 0,-1 1 0 0 0,0-1-1 0 0,1-1 1 0 0,-1 1 0 0 0,0-1 0 0 0,0 0 0 0 0,8-3 0 0 0,62-21 676 0 0,-67 21-879 0 0,-1 0 1 0 0,-1 0-1 0 0,11-7 1 0 0,-16 8-80 0 0,1 1 0 0 0,-1-1 1 0 0,0 1-1 0 0,0-1 0 0 0,0 0 0 0 0,0 0 1 0 0,0 0-1 0 0,-1-1 0 0 0,4-5 0 0 0,-5 7-142 0 0,-16-7-486 0 0,9 8 588 0 0,1-1 0 0 0,-1 1 0 0 0,0 0 0 0 0,0 0 0 0 0,0 1 0 0 0,0 0 0 0 0,0 0 0 0 0,0 0 0 0 0,0 1 0 0 0,0 0 0 0 0,1 0 0 0 0,-1 1 0 0 0,-6 1 0 0 0,-8 5-189 0 0,-1 0-1 0 0,-21 14 1 0 0,28-15 214 0 0,-10 5 44 0 0,-64 36 240 0 0,75-40-203 0 0,0 1-1 0 0,1 0 0 0 0,0 1 0 0 0,-15 16 0 0 0,24-23-28 0 0,0 1 0 0 0,1-1 0 0 0,-1 1-1 0 0,1-1 1 0 0,0 1 0 0 0,0-1 0 0 0,0 1 0 0 0,1 0 0 0 0,-1 0 0 0 0,1 0 0 0 0,0 0 0 0 0,0 0 0 0 0,0 0 0 0 0,0 9 0 0 0,1-10-11 0 0,1 1 0 0 0,-1-1 0 0 0,1 0 0 0 0,-1 0 1 0 0,1 1-1 0 0,0-1 0 0 0,0 0 0 0 0,1 0 1 0 0,-1 0-1 0 0,1 0 0 0 0,-1 0 0 0 0,1 0 1 0 0,0-1-1 0 0,0 1 0 0 0,0 0 0 0 0,1-1 0 0 0,-1 0 1 0 0,0 1-1 0 0,4 1 0 0 0,0 0-179 0 0,1 0 1 0 0,-1-1-1 0 0,1 0 0 0 0,0 0 0 0 0,0-1 1 0 0,0 0-1 0 0,0 0 0 0 0,0 0 0 0 0,1-1 1 0 0,9 0-1 0 0,8 1-1835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32 537 13447 0 0,'0'0'2180'0'0,"-6"9"4219"0"0,4-10-6267 0 0,1 0 0 0 0,-1 0 0 0 0,1 0 0 0 0,-1 0 0 0 0,1 0 0 0 0,-1 0 0 0 0,1-1 0 0 0,0 1 0 0 0,0-1 0 0 0,0 1 0 0 0,0 0-1 0 0,0-1 1 0 0,0 0 0 0 0,0 1 0 0 0,0-1 0 0 0,0-2 0 0 0,0 1 0 0 0,0-1 1 0 0,0 1-1 0 0,0-1 0 0 0,1 0 0 0 0,0 1 0 0 0,0-1 0 0 0,1-6 0 0 0,0 0-30 0 0,1 0-1 0 0,1 0 0 0 0,-1 0 0 0 0,2 0 1 0 0,4-9-1 0 0,2-1-31 0 0,0 0 1 0 0,2 1-1 0 0,0 0 0 0 0,1 1 1 0 0,1 1-1 0 0,1 0 0 0 0,0 1 1 0 0,23-19-1 0 0,12-4-162 0 0,3 3 1 0 0,1 2-1 0 0,96-45 0 0 0,-58 39-910 0 0,-88 39 620 0 0,1-1 0 0 0,-1 1 1 0 0,0 0-1 0 0,1 0 0 0 0,-1 1 1 0 0,1-1-1 0 0,-1 1 0 0 0,1 0 1 0 0,-1 0-1 0 0,8 1 0 0 0,-1 1-1530 0 0</inkml:trace>
  <inkml:trace contextRef="#ctx0" brushRef="#br0" timeOffset="1">715 184 5063 0 0,'1'1'10606'0'0,"0"1"-10280"0"0,0 0 1 0 0,0 0 0 0 0,0-1 0 0 0,0 1-1 0 0,0 0 1 0 0,-1 0 0 0 0,1 0 0 0 0,-1 0-1 0 0,1 0 1 0 0,-1 0 0 0 0,0 0 0 0 0,0 0-1 0 0,0 0 1 0 0,0 1 0 0 0,0-1 0 0 0,0 0-1 0 0,0 0 1 0 0,-1 0 0 0 0,1 0 0 0 0,-1 0-1 0 0,-1 3 1 0 0,-2 6-246 0 0,-1-1 0 0 0,-12 19 0 0 0,5-8 515 0 0,-1 3-510 0 0,4-8-82 0 0,0 1 0 0 0,1 0-1 0 0,1 0 1 0 0,-9 31-1 0 0,15-44-121 0 0,1 0 0 0 0,-1-1-1 0 0,1 1 1 0 0,0 0-1 0 0,0 5 1 0 0,1-6-708 0 0,0 1 0 0 0,-1-1 1 0 0,1 0-1 0 0,0 0 0 0 0,3 6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14423 0 0,'0'0'1824'0'0,"-2"11"-1696"0"0,0 1 0 0 0,1 1-928 0 0,1 3-184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4607 0 0,'0'0'17759'0'0,"-1"0"-17462"0"0,-116 66 71 0 0,87-51-393 0 0,-34 19-119 0 0,58-30 128 0 0,-1 0 1 0 0,1 1-1 0 0,0 0 1 0 0,0 0 0 0 0,1 0-1 0 0,-10 13 1 0 0,13-15 13 0 0,1-2-4 0 0,0-1 0 0 0,0 2 0 0 0,1-1 1 0 0,-1 0-1 0 0,0 0 0 0 0,0 0 0 0 0,1 0 0 0 0,-1 0 0 0 0,1 1 1 0 0,-1-1-1 0 0,1 0 0 0 0,0 0 0 0 0,0 1 0 0 0,-1-1 0 0 0,1 0 1 0 0,0 1-1 0 0,0-1 0 0 0,0 0 0 0 0,0 1 0 0 0,0-1 1 0 0,1 0-1 0 0,-1 0 0 0 0,0 1 0 0 0,0-1 0 0 0,1 0 0 0 0,-1 0 1 0 0,1 1-1 0 0,-1-1 0 0 0,1 0 0 0 0,0 0 0 0 0,0 0 0 0 0,-1 0 1 0 0,3 2-1 0 0,3 4-22 0 0,1-1 0 0 0,0 0 0 0 0,0 0 1 0 0,0-1-1 0 0,1 1 0 0 0,0-2 0 0 0,0 1 0 0 0,0-1 0 0 0,11 4 1 0 0,20 10-197 0 0,-26-10 119 0 0,1 0 0 0 0,-1 1 0 0 0,0 0 0 0 0,0 1 0 0 0,14 15 0 0 0,-24-22 146 0 0,0 0 0 0 0,-1 0 0 0 0,0 1 1 0 0,1-1-1 0 0,-1 1 0 0 0,0-1 1 0 0,-1 1-1 0 0,1 0 0 0 0,-1-1 1 0 0,0 1-1 0 0,2 6 0 0 0,-3-7 35 0 0,0 0 0 0 0,0 0 0 0 0,0 0 1 0 0,0 0-1 0 0,-1 0 0 0 0,1 0 0 0 0,-1 0 0 0 0,0 0 0 0 0,0 0 0 0 0,0 0 0 0 0,0 0 0 0 0,0-1 1 0 0,-1 1-1 0 0,1 0 0 0 0,-1-1 0 0 0,0 1 0 0 0,-2 2 0 0 0,-1 0-27 0 0,1 0 0 0 0,-1-1 1 0 0,0 0-1 0 0,-1 0 0 0 0,1 0 0 0 0,-1-1 0 0 0,1 0 0 0 0,-1 0 0 0 0,0 0 1 0 0,0-1-1 0 0,0 1 0 0 0,-1-2 0 0 0,1 1 0 0 0,0-1 0 0 0,-1 0 1 0 0,-6 1-1 0 0,-2-1-39 0 0,0-1 0 0 0,0 0 0 0 0,0-1 0 0 0,0-1 0 0 0,-29-7 0 0 0,28 5-25 0 0,0-2 0 0 0,1 1 0 0 0,-26-15 0 0 0,32 15-223 0 0,0 0 1 0 0,1-1 0 0 0,-1 0 0 0 0,1-1-1 0 0,0 0 1 0 0,1 0 0 0 0,-8-9 0 0 0,7 4-819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 8287 0 0,'2'-1'382'0'0,"25"-10"140"0"0,-26 10-192 0 0,1 0 0 0 0,-1 1-1 0 0,0 0 1 0 0,0-1-1 0 0,1 1 1 0 0,-1 0-1 0 0,0-1 1 0 0,1 1 0 0 0,-1 0-1 0 0,0 0 1 0 0,1 0-1 0 0,-1 0 1 0 0,0 1-1 0 0,1-1 1 0 0,-1 0 0 0 0,0 0-1 0 0,0 1 1 0 0,3 0-1 0 0,-3 0 9 0 0,0 0 1 0 0,0 0-1 0 0,0 0 0 0 0,0 0 0 0 0,0 0 0 0 0,0 1 1 0 0,-1-1-1 0 0,1 0 0 0 0,0 0 0 0 0,-1 1 1 0 0,1-1-1 0 0,-1 0 0 0 0,1 1 0 0 0,-1-1 0 0 0,0 0 1 0 0,1 1-1 0 0,-1-1 0 0 0,0 3 0 0 0,0 2-275 0 0,0 0-1 0 0,0 0 1 0 0,-1 0-1 0 0,1 0 1 0 0,-1 0-1 0 0,-4 12 1 0 0,-16 35 145 0 0,13-32-85 0 0,-96 199 786 0 0,57-128-648 0 0,-230 415 41 0 0,266-490-501 0 0,-24 29-1 0 0,29-39-846 0 0,0 0 1 0 0,-1-1-1 0 0,-11 8 0 0 0,7-6-6157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11519 0 0,'0'0'1415'0'0,"2"1"-224"0"0,3 1-450 0 0,0 0 1 0 0,0 0 0 0 0,1-1 0 0 0,-1 1 0 0 0,1-1 0 0 0,7 0 0 0 0,39 0 956 0 0,-37-1-1156 0 0,266-17 3263 0 0,-48 0-5290 0 0,-188 18-1256 0 0,-15 3-3473 0 0,-13 0-246 0 0</inkml:trace>
  <inkml:trace contextRef="#ctx0" brushRef="#br0" timeOffset="1">663 217 4143 0 0,'0'0'319'0'0,"0"2"-210"0"0,-2 9 2484 0 0,-1-1-1 0 0,0 1 1 0 0,-1 0-1 0 0,0-1 1 0 0,-8 15-1 0 0,1-6-1096 0 0,6-10-893 0 0,1 0-1 0 0,0 0 1 0 0,0 0 0 0 0,1 1 0 0 0,-3 18-1 0 0,-2 49 40 0 0,6-45-616 0 0,0-23 2 0 0,2-1 119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 5063 0 0,'0'0'390'0'0,"1"-1"-252"0"0,-1 1-70 0 0,0-1-1 0 0,0 1 1 0 0,0-1-1 0 0,1 1 1 0 0,-1-1 0 0 0,0 1-1 0 0,0-1 1 0 0,1 1-1 0 0,-1 0 1 0 0,0-1-1 0 0,1 1 1 0 0,-1-1-1 0 0,1 1 1 0 0,-1 0-1 0 0,1-1 1 0 0,-1 1-1 0 0,0 0 1 0 0,1 0-1 0 0,-1-1 1 0 0,9-1 7149 0 0,0 1-4187 0 0,-9 1-2871 0 0,1 0 0 0 0,0 1 1 0 0,0-1-1 0 0,0 0 0 0 0,0 0 1 0 0,-1 1-1 0 0,1-1 0 0 0,0 1 1 0 0,0-1-1 0 0,0 1 0 0 0,-1-1 1 0 0,1 1-1 0 0,0-1 0 0 0,-1 1 1 0 0,1-1-1 0 0,0 1 0 0 0,-1 0 0 0 0,1 0 1 0 0,-1-1-1 0 0,1 1 0 0 0,-1 0 1 0 0,0 0-1 0 0,1-1 0 0 0,-1 1 1 0 0,0 0-1 0 0,1 0 0 0 0,-1 1 1 0 0,0 0-73 0 0,0 0 0 0 0,0 0 0 0 0,0 0 0 0 0,0 0 0 0 0,0 0 0 0 0,0 1 1 0 0,-1-1-1 0 0,1 0 0 0 0,-1 0 0 0 0,0 0 0 0 0,-1 3 0 0 0,-6 9 54 0 0,0-1-1 0 0,-1 0 0 0 0,-1 0 1 0 0,0-1-1 0 0,-21 19 1 0 0,1 0 72 0 0,9-7-72 0 0,-8 7 22 0 0,-41 58 0 0 0,64-78-137 0 0,-1 0 1 0 0,-4 12-1 0 0,9-19 14 0 0,1 0 0 0 0,-1 0 0 0 0,1 0 0 0 0,0 0-1 0 0,0 0 1 0 0,0 1 0 0 0,1-1 0 0 0,0 0-1 0 0,0 9 1 0 0,0-12-6 0 0,0 1-1 0 0,1 0 0 0 0,-1-1 1 0 0,1 1-1 0 0,-1-1 1 0 0,1 1-1 0 0,0-1 0 0 0,0 1 1 0 0,0-1-1 0 0,0 0 1 0 0,0 1-1 0 0,0-1 0 0 0,0 0 1 0 0,0 0-1 0 0,0 0 1 0 0,2 2-1 0 0,0-1 36 0 0,0 0 0 0 0,0-1 0 0 0,0 1 1 0 0,1-1-1 0 0,-1 1 0 0 0,0-1 0 0 0,5 1 0 0 0,4 0 129 0 0,0-1 0 0 0,0 1-1 0 0,16-2 1 0 0,150-7-94 0 0,-146 7-2763 0 0,-16 0-6042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50 11831 0 0,'0'0'1075'0'0,"1"-1"-883"0"0,41-48 8228 0 0,-53 55-7993 0 0,1 0-415 0 0,1 1 0 0 0,1 0 0 0 0,-1 1 0 0 0,1 0 0 0 0,-9 11 0 0 0,-33 50 16 0 0,34-46-26 0 0,-65 102-2 0 0,74-114 0 0 0,0 0 0 0 0,0 0 0 0 0,-8 22 0 0 0,14-31 0 0 0,0 1 0 0 0,0 0 0 0 0,0-1 0 0 0,1 1 0 0 0,-1 0 0 0 0,0 0 0 0 0,1 0 0 0 0,0 0 0 0 0,0-1 0 0 0,0 1 0 0 0,0 0 0 0 0,0 0 0 0 0,1 0 0 0 0,-1 0 0 0 0,1 0 0 0 0,0-1 0 0 0,-1 1 0 0 0,1 0 0 0 0,1-1 0 0 0,-1 1 0 0 0,0 0 0 0 0,1-1 0 0 0,1 3 0 0 0,-1-3 0 0 0,-1-1 0 0 0,1 0 0 0 0,-1 0 0 0 0,1 0 0 0 0,0 0-1 0 0,0 0 1 0 0,-1 0 0 0 0,1 0 0 0 0,0 0 0 0 0,0-1 0 0 0,0 1 0 0 0,0-1 0 0 0,0 1-1 0 0,0-1 1 0 0,0 0 0 0 0,0 0 0 0 0,0 0 0 0 0,0 0 0 0 0,4-1 0 0 0,3 0 2 0 0,1-1 0 0 0,17-6 0 0 0,-15 4 5 0 0,16-3 11 0 0,-1-2 0 0 0,-1-2 0 0 0,1 0-1 0 0,-2-1 1 0 0,0-2 0 0 0,30-21 0 0 0,-50 32-18 0 0,0-1 0 0 0,-1-1 0 0 0,1 1 0 0 0,-1-1 0 0 0,0 0 0 0 0,0 0 0 0 0,0 0 0 0 0,-1 0 0 0 0,0 0 0 0 0,0-1 0 0 0,3-6 0 0 0,-5 8 0 0 0,0 0 0 0 0,0-1 0 0 0,0 1 0 0 0,0-1 0 0 0,-1 1 0 0 0,0-1 0 0 0,0 1 0 0 0,0-1 0 0 0,0 1 0 0 0,-1-1 0 0 0,1 1 0 0 0,-1-1 0 0 0,0 1 0 0 0,-1-1 0 0 0,-3-7 0 0 0,0 2-53 0 0,0 0 0 0 0,-1 1 0 0 0,0-1 1 0 0,-1 1-1 0 0,0 1 0 0 0,0-1 0 0 0,-1 1 0 0 0,-17-13 0 0 0,11 10-615 0 0,-1 1-1 0 0,0 0 1 0 0,-1 1-1 0 0,-28-11 1 0 0,43 20 184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776 619 8287 0 0,'7'-8'12414'0'0,"0"1"-11965"0"0,0 0 1 0 0,-1 0 0 0 0,0-1 0 0 0,5-7 0 0 0,14-18 259 0 0,-2 7-714 0 0,-1-2 0 0 0,-1 0 0 0 0,-1-2 0 0 0,-2 0 0 0 0,-1-1 0 0 0,-1-1 0 0 0,21-61 0 0 0,-27 61-478 0 0,-1-1 0 0 0,-1 0 0 0 0,6-65 0 0 0,-14 96 437 0 0,0 0 0 0 0,0 1-1 0 0,0-1 1 0 0,0 0 0 0 0,0 1-1 0 0,0-1 1 0 0,0 0 0 0 0,0 1-1 0 0,-1-1 1 0 0,1 0 0 0 0,-1 1-1 0 0,1-1 1 0 0,-1 1 0 0 0,0-1-1 0 0,0 1 1 0 0,1-1 0 0 0,-1 1-1 0 0,0 0 1 0 0,0-1 0 0 0,0 1-1 0 0,-2-2 1 0 0,1 2 22 0 0,1 1 0 0 0,-1-1-1 0 0,0 1 1 0 0,1-1 0 0 0,-1 1 0 0 0,0 0 0 0 0,1-1-1 0 0,-1 1 1 0 0,0 0 0 0 0,1 0 0 0 0,-1 0-1 0 0,0 0 1 0 0,0 0 0 0 0,1 1 0 0 0,-1-1 0 0 0,0 1-1 0 0,1-1 1 0 0,-1 1 0 0 0,1-1 0 0 0,-1 1-1 0 0,-1 1 1 0 0,-4 1-8 0 0,1 1-1 0 0,0 0 1 0 0,0 0-1 0 0,0 1 1 0 0,0 0-1 0 0,1 0 1 0 0,-1 0-1 0 0,1 0 1 0 0,1 1-1 0 0,-8 11 1 0 0,-3 8-22 0 0,-17 37 0 0 0,24-46 37 0 0,-102 248-103 0 0,20 8 227 0 0,40-121 172 0 0,36-110-159 0 0,-1-1-1 0 0,-22 39 1 0 0,24-57-77 0 0,-1 0 0 0 0,0 0 0 0 0,-2-2 1 0 0,-30 33-1 0 0,-20 7 145 0 0,-104 72 1 0 0,-24 21 230 0 0,159-119-386 0 0,34-33-129 0 0,14 4-874 0 0,-10-5 707 0 0,0 0 1 0 0,0 0-1 0 0,-1 0 1 0 0,1 0-1 0 0,0-1 1 0 0,0 1 0 0 0,0-1-1 0 0,-1 1 1 0 0,1-1-1 0 0,3-1 1 0 0,15-7-6125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67 708 2303 0 0,'-1'1'167'0'0,"-11"10"11"0"0,-3 11 4348 0 0,-6 5 5818 0 0,21-27-10242 0 0,-1 0 0 0 0,0 0 0 0 0,0 0 0 0 0,0-1 0 0 0,1 1 0 0 0,-1 0 0 0 0,0 0 0 0 0,0-1 0 0 0,1 1 0 0 0,-1 0 0 0 0,0-1 0 0 0,1 1 0 0 0,-1 0 0 0 0,0-1-1 0 0,1 1 1 0 0,-1-1 0 0 0,0 0 0 0 0,1 1 0 0 0,-1-1 0 0 0,1 1 0 0 0,-1-1 0 0 0,1 0 0 0 0,0 1 0 0 0,-1-1 0 0 0,1 0 0 0 0,-1 0 0 0 0,1 1 0 0 0,0-1 0 0 0,0 0 0 0 0,0 0 0 0 0,-1 1 0 0 0,1-1 0 0 0,0 0 0 0 0,0 0 0 0 0,0-1 0 0 0,0-4 153 0 0,0 0 1 0 0,1-1-1 0 0,1-9 0 0 0,-1 8 102 0 0,4-24-37 0 0,0 0-1 0 0,3 0 0 0 0,0 1 1 0 0,2 0-1 0 0,1 1 1 0 0,2 0-1 0 0,1 1 0 0 0,18-29 1 0 0,-7 20-271 0 0,46-55 1 0 0,-52 71-52 0 0,2 1 1 0 0,0 1 0 0 0,38-26-1 0 0,77-42 89 0 0,-106 72-965 0 0,1 1-1 0 0,57-19 1 0 0,-63 27-1398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154 380 4143 0 0,'0'0'16430'0'0,"-1"1"-16374"0"0,-1 1-46 0 0,1-1 0 0 0,-1 0 0 0 0,1 0 0 0 0,-1 0 0 0 0,1 0 0 0 0,-1 0 0 0 0,0 0 0 0 0,1 0 0 0 0,-1-1 0 0 0,0 1 1 0 0,0 0-1 0 0,0-1 0 0 0,1 0 0 0 0,-1 1 0 0 0,0-1 0 0 0,-3 0 0 0 0,1 0 3 0 0,1-1 0 0 0,-1 1 0 0 0,1-1 0 0 0,-1 0 0 0 0,0 0 0 0 0,1 0 0 0 0,-1 0 0 0 0,-3-2 0 0 0,1-1 5 0 0,-1 0 1 0 0,1 0 0 0 0,0 0-1 0 0,0 0 1 0 0,0-1 0 0 0,1 0-1 0 0,0 0 1 0 0,-6-8 0 0 0,7 8-12 0 0,1 1 0 0 0,0-1 1 0 0,1 0-1 0 0,-1 0 0 0 0,1 0 1 0 0,0 0-1 0 0,0 0 0 0 0,1 0 1 0 0,-1 0-1 0 0,1-1 0 0 0,0 1 1 0 0,1-1-1 0 0,-1 1 0 0 0,1-1 1 0 0,0 1-1 0 0,1-8 0 0 0,1 6-22 0 0,0 0 0 0 0,0 0 0 0 0,0-1 0 0 0,1 1-1 0 0,0 0 1 0 0,0 1 0 0 0,1-1 0 0 0,0 1 0 0 0,0-1 0 0 0,0 1-1 0 0,9-8 1 0 0,1-2-169 0 0,2 1-1 0 0,0 0 1 0 0,1 2 0 0 0,0-1-1 0 0,34-18 1 0 0,-36 25 165 0 0,0-1 1 0 0,0 2-1 0 0,0 0 1 0 0,1 1-1 0 0,0 1 1 0 0,1 0-1 0 0,-1 1 0 0 0,20-1 1 0 0,-2 4 201 0 0,0 1 1 0 0,0 2 0 0 0,0 1-1 0 0,-1 2 1 0 0,1 1 0 0 0,39 14-1 0 0,-65-18-138 0 0,1 0 0 0 0,-1 0 0 0 0,0 1 0 0 0,0 0 1 0 0,0 1-1 0 0,0 0 0 0 0,-1 0 0 0 0,0 1 0 0 0,13 12 0 0 0,-19-17 8 0 0,-2 1 1 0 0,1 0-42 0 0,-1 1 0 0 0,0 0 1 0 0,0-1-1 0 0,0 0 1 0 0,0 1-1 0 0,-1-1 1 0 0,1 1-1 0 0,-1-1 1 0 0,1 0-1 0 0,-1 0 1 0 0,0 0-1 0 0,0 0 1 0 0,0 0-1 0 0,-3 2 1 0 0,-6 4 18 0 0,-21 11 0 0 0,13-8 7 0 0,6-4-33 0 0,-353 203-217 0 0,356-205 153 0 0,-9 4-173 0 0,0 0 0 0 0,-22 7 0 0 0,39-16-76 0 0,2-7-1617 0 0,1-4 163 0 0,5-3 90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0 10135 0 0,'0'0'1186'0'0,"-2"2"-454"0"0,-50 38 2161 0 0,-68 69-2648 0 0,62-48-245 0 0,-65 92 0 0 0,87-106 0 0 0,-34 45-8 0 0,-57 71 40 0 0,-13-12 8 0 0,79-94-2 0 0,-79 77 168 0 0,114-107-9 0 0,13-15-42 0 0,0 2 0 0 0,1 0 0 0 0,-13 20 1 0 0,24-32-566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58 4607 0 0,'0'0'208'0'0,"14"-11"12250"0"0,-12 10-11691 0 0,-1 1-684 0 0,-1 0 0 0 0,0 0 1 0 0,0 0-1 0 0,1 0 0 0 0,-1 0 0 0 0,0 0 0 0 0,0-1 0 0 0,1 1 0 0 0,-1 0 0 0 0,0 0 0 0 0,0 0 1 0 0,1 0-1 0 0,-1 0 0 0 0,0 0 0 0 0,0 0 0 0 0,1 0 0 0 0,-1 0 0 0 0,0 0 0 0 0,0 0 1 0 0,1 1-1 0 0,-1-1 0 0 0,0 0 0 0 0,0 0 0 0 0,1 0 0 0 0,-1 0 0 0 0,0 0 0 0 0,0 0 1 0 0,1 0-1 0 0,-1 1 0 0 0,1 0-80 0 0,-1 1 1 0 0,1-1 0 0 0,-1 1-1 0 0,1-1 1 0 0,-1 1-1 0 0,0 0 1 0 0,0-1 0 0 0,0 1-1 0 0,1-1 1 0 0,-1 1-1 0 0,-1 0 1 0 0,1-1-1 0 0,0 1 1 0 0,0-1 0 0 0,-1 1-1 0 0,1-1 1 0 0,-1 1-1 0 0,1-1 1 0 0,-2 3 0 0 0,0 1-3 0 0,-5 9-1 0 0,0 0 0 0 0,-1-1 0 0 0,0 0 0 0 0,-1 0 0 0 0,-15 16 0 0 0,10-13 0 0 0,-13 18 16 0 0,1 1 0 0 0,1 1 0 0 0,-22 44 0 0 0,43-70-16 0 0,0 0 0 0 0,-4 17 0 0 0,8-27 0 0 0,-1 1 0 0 0,1-1 0 0 0,0 1 0 0 0,0-1 0 0 0,0 1-1 0 0,0-1 1 0 0,0 1 0 0 0,0-1 0 0 0,0 1 0 0 0,0-1 0 0 0,0 1 0 0 0,0-1 0 0 0,0 1-1 0 0,0-1 1 0 0,0 1 0 0 0,0-1 0 0 0,0 1 0 0 0,1-1 0 0 0,-1 1 0 0 0,0-1 0 0 0,0 1-1 0 0,1-1 1 0 0,-1 1 0 0 0,6 1 11 0 0,-6-2-7 0 0,4 1 47 0 0,-1 0-1 0 0,1-1 1 0 0,-1 0-1 0 0,1 1 1 0 0,0-1 0 0 0,-1-1-1 0 0,1 1 1 0 0,-1 0-1 0 0,1-1 1 0 0,0 0-1 0 0,-1 1 1 0 0,5-3-1 0 0,9-3 301 0 0,18-10 0 0 0,-28 13-242 0 0,20-11 265 0 0,107-53 201 0 0,-127 63-558 0 0,0-1 0 0 0,0 0-1 0 0,-1 0 1 0 0,1-1 0 0 0,-1 1-1 0 0,0-1 1 0 0,0-1-1 0 0,-1 1 1 0 0,0-1 0 0 0,0 0-1 0 0,-1 0 1 0 0,1 0-1 0 0,-2-1 1 0 0,1 1 0 0 0,-1-1-1 0 0,0 0 1 0 0,-1 0-1 0 0,1 0 1 0 0,-2 0 0 0 0,1-1-1 0 0,0-10 1 0 0,-1 3-16 0 0,0 1 0 0 0,-1-1 1 0 0,-1 1-1 0 0,-4-26 0 0 0,4 36-53 0 0,0 0 1 0 0,0 0-1 0 0,-1 1 0 0 0,0-1 0 0 0,0 1 0 0 0,0 0 1 0 0,0-1-1 0 0,-5-5 0 0 0,5 8 0 0 0,0 0 0 0 0,0 0-1 0 0,0 0 1 0 0,0 0 0 0 0,0 1 0 0 0,0-1 0 0 0,-1 1 0 0 0,1-1-1 0 0,0 1 1 0 0,-1 0 0 0 0,1 0 0 0 0,-1 0 0 0 0,0 0 0 0 0,1 0-1 0 0,-1 1 1 0 0,-3-1 0 0 0,1 1-30 0 0,1 0 0 0 0,-1 0 1 0 0,0 0-1 0 0,1 1 0 0 0,-1 0 0 0 0,0 0 0 0 0,1 0 1 0 0,-1 1-1 0 0,-5 2 0 0 0,-5 3-361 0 0,-18 11 0 0 0,21-11-737 0 0,0 1-1 0 0,1 1 0 0 0,0-1 1 0 0,1 2-1 0 0,-17 18 0 0 0,20-19-543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173 114 13991 0 0,'-2'1'639'0'0,"-5"2"-118"0"0,0 0 1 0 0,0 1-1 0 0,0 1 1 0 0,0-1 0 0 0,1 1-1 0 0,-11 9 2727 0 0,20-3-2401 0 0,-2-9-800 0 0,0 0 0 0 0,0 0 0 0 0,0 0 0 0 0,1 0 1 0 0,-1 0-1 0 0,0 0 0 0 0,1 0 0 0 0,0-1 0 0 0,-1 1 0 0 0,1-1 0 0 0,0 1 1 0 0,0-1-1 0 0,0 0 0 0 0,0 1 0 0 0,0-1 0 0 0,0 0 0 0 0,0 0 0 0 0,1-1 1 0 0,-1 1-1 0 0,0 0 0 0 0,0-1 0 0 0,1 1 0 0 0,-1-1 0 0 0,0 0 0 0 0,1 0 1 0 0,2 0-1 0 0,7 0 80 0 0,1-1 1 0 0,-1 0 0 0 0,20-4 0 0 0,-27 4-95 0 0,7-2 7 0 0,0 0 1 0 0,1-1-1 0 0,-1 0 0 0 0,-1-1 1 0 0,1 0-1 0 0,16-10 0 0 0,-24 13-37 0 0,-1-1-1 0 0,1 1 1 0 0,-1-1-1 0 0,0 1 1 0 0,0-1-1 0 0,0 0 0 0 0,0 0 1 0 0,0-1-1 0 0,0 1 1 0 0,-1-1-1 0 0,0 1 1 0 0,0-1-1 0 0,0 0 1 0 0,0 1-1 0 0,0-1 1 0 0,-1 0-1 0 0,0 0 1 0 0,1 0-1 0 0,-2 0 1 0 0,1-1-1 0 0,0 1 1 0 0,-1 0-1 0 0,0-6 0 0 0,0 7-38 0 0,0 0 0 0 0,0 1-1 0 0,-1-1 1 0 0,1 0-1 0 0,-1 1 1 0 0,0-1 0 0 0,0 1-1 0 0,0-1 1 0 0,0 1-1 0 0,0-1 1 0 0,0 1 0 0 0,-1 0-1 0 0,1 0 1 0 0,-1-1-1 0 0,0 1 1 0 0,1 0 0 0 0,-1 0-1 0 0,0 1 1 0 0,0-1-1 0 0,-4-3 1 0 0,3 4-24 0 0,0 0 1 0 0,0 0-1 0 0,0 0 1 0 0,0 0-1 0 0,1 0 0 0 0,-1 1 1 0 0,0-1-1 0 0,0 1 0 0 0,-1 0 1 0 0,1 0-1 0 0,0 0 1 0 0,0 0-1 0 0,0 0 0 0 0,0 1 1 0 0,0-1-1 0 0,0 1 0 0 0,1 0 1 0 0,-5 1-1 0 0,-14 7 7 0 0,-1 1 1 0 0,2 0-1 0 0,-1 2 0 0 0,2 0 0 0 0,-1 2 1 0 0,2 0-1 0 0,0 0 0 0 0,1 2 0 0 0,0 0 1 0 0,1 1-1 0 0,1 1 0 0 0,1 1 0 0 0,0-1 1 0 0,1 2-1 0 0,-15 32 0 0 0,26-47 46 0 0,0 0-1 0 0,0 0 1 0 0,1 1-1 0 0,-1-1 0 0 0,1 0 1 0 0,1 1-1 0 0,-1-1 1 0 0,1 0-1 0 0,0 1 1 0 0,0-1-1 0 0,0 1 1 0 0,1-1-1 0 0,1 9 1 0 0,-1-11-6 0 0,0-1 1 0 0,0 1 0 0 0,0-1-1 0 0,0 1 1 0 0,0-1 0 0 0,1 0 0 0 0,-1 0-1 0 0,1 1 1 0 0,-1-1 0 0 0,1 0 0 0 0,0 0-1 0 0,0 0 1 0 0,0-1 0 0 0,0 1 0 0 0,0 0-1 0 0,0-1 1 0 0,0 1 0 0 0,1-1 0 0 0,-1 0-1 0 0,0 0 1 0 0,1 0 0 0 0,-1 0 0 0 0,1 0-1 0 0,-1-1 1 0 0,1 1 0 0 0,0-1 0 0 0,-1 1-1 0 0,1-1 1 0 0,4 0 0 0 0,5-1-1503 0 0,-1 0-1 0 0,18-4 1 0 0,-22 3-604 0 0,16-3-3967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81 7831 0 0,'11'-14'391'0'0,"-1"0"0"0"0,15-25 1681 0 0,-37 29 4714 0 0,7 9-6543 0 0,1 0 1 0 0,-1 0-1 0 0,1 1 0 0 0,-1-1 0 0 0,1 1 0 0 0,-1 0 1 0 0,1 1-1 0 0,-1-1 0 0 0,1 1 0 0 0,0 0 0 0 0,-1 0 1 0 0,1 0-1 0 0,-8 4 0 0 0,0 0 44 0 0,0 1-1 0 0,1 0 0 0 0,-16 12 1 0 0,19-12-176 0 0,0 0 1 0 0,0 1-1 0 0,-10 12 0 0 0,15-15-110 0 0,0-1-1 0 0,1 0 0 0 0,-1 1 1 0 0,1-1-1 0 0,0 1 0 0 0,0 0 1 0 0,1 0-1 0 0,-1 0 0 0 0,1 0 1 0 0,-1 0-1 0 0,0 5 0 0 0,3-7 0 0 0,-1 0 0 0 0,0 0 0 0 0,1 0 0 0 0,-1 0 0 0 0,1 0 0 0 0,-1 0 0 0 0,1-1 0 0 0,0 1 0 0 0,0 0 0 0 0,0 0 0 0 0,0 0 0 0 0,2 2 0 0 0,16 19 0 0 0,53 49 0 0 0,-63-62 61 0 0,-1 0-1 0 0,0 0 1 0 0,-1 1-1 0 0,0 0 1 0 0,0 1 0 0 0,-2-1-1 0 0,1 1 1 0 0,-1 1-1 0 0,-1-1 1 0 0,0 0-1 0 0,-1 1 1 0 0,0 0 0 0 0,1 22-1 0 0,-3-32-33 0 0,-1 1 1 0 0,0-1-1 0 0,-1 1 0 0 0,1-1 0 0 0,-1 1 0 0 0,1-1 1 0 0,-1 1-1 0 0,0-1 0 0 0,0 1 0 0 0,-1-1 0 0 0,1 0 1 0 0,-1 0-1 0 0,0 0 0 0 0,1 0 0 0 0,-1 0 0 0 0,-1 0 1 0 0,1 0-1 0 0,0 0 0 0 0,-1-1 0 0 0,1 1 0 0 0,-1-1 1 0 0,0 0-1 0 0,0 0 0 0 0,0 0 0 0 0,0 0 0 0 0,0 0 1 0 0,0-1-1 0 0,0 1 0 0 0,-1-1 0 0 0,1 0 0 0 0,0 0 1 0 0,-1 0-1 0 0,1 0 0 0 0,-7 0 0 0 0,-11-1 82 0 0,0-1 0 0 0,1 0 0 0 0,-25-6 0 0 0,-61-17 239 0 0,106 24-348 0 0,-22-5-287 0 0,1-2-1 0 0,-24-10 0 0 0,38 14 143 0 0,1 1 0 0 0,0-2 0 0 0,0 1 0 0 0,1-1-1 0 0,-1 0 1 0 0,1 0 0 0 0,-1-1 0 0 0,1 1-1 0 0,0-1 1 0 0,1 0 0 0 0,-6-9 0 0 0,5 5-1706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66 264 2303 0 0,'0'2'2542'0'0,"2"3"-999"0"0,-1 0 1 0 0,-1 0 0 0 0,1 1 0 0 0,-1-1-1 0 0,0 10 1 0 0,-1-6-445 0 0,0 0-1 0 0,-5 16 1 0 0,2-13-763 0 0,-1 0 0 0 0,1-1 1 0 0,-2 1-1 0 0,0-1 0 0 0,-7 10 1 0 0,0 1 93 0 0,12-20-310 0 0,-1 0-6 0 0,2-2-106 0 0,0 0 0 0 0,0 0-1 0 0,0 0 1 0 0,0 0-1 0 0,0 1 1 0 0,0-1 0 0 0,0 0-1 0 0,0 0 1 0 0,0 0 0 0 0,0 0-1 0 0,0 0 1 0 0,0 1-1 0 0,0-1 1 0 0,0 0 0 0 0,-1 0-1 0 0,1 0 1 0 0,0 0 0 0 0,0 0-1 0 0,0 0 1 0 0,0 0 0 0 0,0 1-1 0 0,0-1 1 0 0,-1 0-1 0 0,1 0 1 0 0,0 0 0 0 0,0 0-1 0 0,0 0 1 0 0,0 0 0 0 0,0 0-1 0 0,-1 0 1 0 0,1 0-1 0 0,0 0 1 0 0,0 0 0 0 0,0 0-1 0 0,0 0 1 0 0,0 0 0 0 0,-1 0-1 0 0,0-6 4 0 0,0-1-1 0 0,0 1 0 0 0,1 0 1 0 0,0 0-1 0 0,0-1 0 0 0,1 1 1 0 0,-1 0-1 0 0,1-1 1 0 0,1 1-1 0 0,-1 0 0 0 0,1 0 1 0 0,0 0-1 0 0,1 0 0 0 0,-1 0 1 0 0,5-6-1 0 0,6-11 8 0 0,2 0-1 0 0,21-25 1 0 0,-18 27-14 0 0,0 2 0 0 0,1 0 0 0 0,1 1 0 0 0,1 1 1 0 0,1 1-1 0 0,35-21 0 0 0,-10 11 127 0 0,1 3-1 0 0,67-23 1 0 0,-102 42-39 0 0,0 0 0 0 0,15-2 0 0 0,-24 5-62 0 0,0 0 1 0 0,0 1 0 0 0,0 0 0 0 0,1 0-1 0 0,-1 0 1 0 0,0 0 0 0 0,0 0-1 0 0,0 1 1 0 0,1 0 0 0 0,6 2-1 0 0,-9-2-15 0 0,0 0-1 0 0,-1 0 0 0 0,1 1 0 0 0,-1-1 0 0 0,0 0 1 0 0,1 0-1 0 0,-1 1 0 0 0,0-1 0 0 0,0 1 1 0 0,1-1-1 0 0,-1 1 0 0 0,-1 0 0 0 0,1-1 0 0 0,0 1 1 0 0,0 0-1 0 0,0 0 0 0 0,-1-1 0 0 0,1 1 0 0 0,-1 0 1 0 0,0 0-1 0 0,1 0 0 0 0,-1 0 0 0 0,0 0 0 0 0,0 0 1 0 0,0-1-1 0 0,-1 1 0 0 0,1 4 0 0 0,-2 1 18 0 0,1 0-1 0 0,-1 1 1 0 0,0-1-1 0 0,0 0 1 0 0,-6 12-1 0 0,-14 19 71 0 0,-51 68-1 0 0,46-69-80 0 0,-53 57-951 0 0,61-73 642 0 0,13-13-1683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 10135 0 0,'11'-6'472'0'0,"0"0"0"0"0,21-7 9622 0 0,-36 23-9541 0 0,-5 9-339 0 0,-23 35 1 0 0,23-40-205 0 0,1-1 0 0 0,0 1 0 0 0,1 0 0 0 0,0 1 0 0 0,-6 21 0 0 0,11-26-10 0 0,-1-3 0 0 0,1 1 0 0 0,0-1 0 0 0,1 1 0 0 0,0 0 0 0 0,0-1 0 0 0,1 1 0 0 0,-1 0 0 0 0,2 0 0 0 0,-1 0 0 0 0,3 10 0 0 0,-3-13 0 0 0,8 15 0 0 0,-8-18 0 0 0,1-1 0 0 0,-1 1 0 0 0,1-1 0 0 0,-1 1 0 0 0,1-1 0 0 0,-1 0 0 0 0,1 1 0 0 0,0-1 0 0 0,0 0 0 0 0,0 0 0 0 0,0 0 0 0 0,2 2 0 0 0,0 0 0 0 0,-3-2 0 0 0,1 0 0 0 0,-1 0 1 0 0,1 0-1 0 0,0-1 0 0 0,-1 1 0 0 0,1 0 0 0 0,0 0 0 0 0,0 0 1 0 0,0 0-1 0 0,0-1 0 0 0,0 1 0 0 0,0 0 0 0 0,0-1 0 0 0,0 1 0 0 0,0-1 1 0 0,0 1-1 0 0,0-1 0 0 0,0 0 0 0 0,0 1 0 0 0,0-1 0 0 0,1 0 1 0 0,-1 0-1 0 0,2 0 0 0 0,1 1 12 0 0,-1-1 19 0 0,0 0 1 0 0,0 0-1 0 0,0 0 0 0 0,0 0 1 0 0,0-1-1 0 0,0 1 0 0 0,0-1 1 0 0,-1 1-1 0 0,1-1 0 0 0,0 0 0 0 0,0 0 1 0 0,0-1-1 0 0,-1 1 0 0 0,1 0 1 0 0,-1-1-1 0 0,1 0 0 0 0,2-1 1 0 0,5-6 163 0 0,-1 0 0 0 0,15-16 0 0 0,-12 12-57 0 0,32-34 161 0 0,-3-1 0 0 0,36-56 0 0 0,-74 101-321 0 0,-1 0 0 0 0,-1-1 0 0 0,1 1 0 0 0,0-1-1 0 0,-1 1 1 0 0,0-1 0 0 0,0 1 0 0 0,0-1 0 0 0,0 0 0 0 0,0 0 0 0 0,-1-5-1 0 0,0 7 11 0 0,0 1-1 0 0,0-1 0 0 0,0 1 0 0 0,-1-1 1 0 0,1 0-1 0 0,-1 1 0 0 0,1-1 0 0 0,-1 1 0 0 0,1 0 1 0 0,-1-1-1 0 0,0 1 0 0 0,0 0 0 0 0,0-1 0 0 0,0 1 1 0 0,0 0-1 0 0,0 0 0 0 0,0 0 0 0 0,0-1 0 0 0,0 1 1 0 0,-1 1-1 0 0,1-1 0 0 0,0 0 0 0 0,-1 0 1 0 0,1 0-1 0 0,0 1 0 0 0,-1-1 0 0 0,1 0 0 0 0,-1 1 1 0 0,-2-1-1 0 0,-9-1-296 0 0,-1 0 0 0 0,0 1-1 0 0,0 1 1 0 0,1 0 0 0 0,-1 0 0 0 0,-20 5 0 0 0,-2-2-336 0 0,-68 10-753 0 0,102-13 1232 0 0,11-8-2022 0 0,4-2-4034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11975 0 0,'0'0'923'0'0,"-1"1"-411"0"0,-17 18 1489 0 0,1 1-1 0 0,-20 31 1 0 0,-25 49-861 0 0,43-69-557 0 0,-80 163 234 0 0,14 8 193 0 0,32-72-741 0 0,-37 68-1245 0 0,68-155 560 0 0,-2-1-1 0 0,-44 57 1 0 0,43-73-1436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 9215 0 0,'-1'1'422'0'0,"-25"12"-210"0"0,14 0 950 0 0,8-2 2750 0 0,4-10-3617 0 0,0-1 0 0 0,0 1-1 0 0,0 0 1 0 0,0-1-1 0 0,1 1 1 0 0,-1 0 0 0 0,0-1-1 0 0,0 1 1 0 0,0-1-1 0 0,1 1 1 0 0,-1 0 0 0 0,0-1-1 0 0,0 1 1 0 0,1-1 0 0 0,-1 1-1 0 0,1 0 1 0 0,12 11 878 0 0,-9-10-978 0 0,1 1 0 0 0,0-1 0 0 0,-1 0 0 0 0,1 0 0 0 0,0 0 0 0 0,0-1 0 0 0,0 0 0 0 0,8 2 0 0 0,44 0 806 0 0,-52-2-903 0 0,52-2 68 0 0,0-2 1 0 0,0-2-1 0 0,0-3 0 0 0,-1-3 1 0 0,0-1-1 0 0,95-36 0 0 0,-128 38-2296 0 0,-8 2-3197 0 0,-1-3-2284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334 337 3223 0 0,'2'2'143'0'0,"4"2"-65"0"0,-1 1 1 0 0,0 0-1 0 0,0 1 1 0 0,0-1-1 0 0,-1 1 0 0 0,0 0 1 0 0,5 8-1 0 0,-7-10 713 0 0,0 0-1 0 0,-1 0 1 0 0,1 0-1 0 0,-1 0 1 0 0,0 0 0 0 0,0 1-1 0 0,-1-1 1 0 0,1 8 0 0 0,-1-11-600 0 0,0 0 1 0 0,-1 1 0 0 0,1-1-1 0 0,0 0 1 0 0,-1 0 0 0 0,1 1-1 0 0,-1-1 1 0 0,1 0 0 0 0,-1 0-1 0 0,1 1 1 0 0,-1-1 0 0 0,0 0-1 0 0,0 0 1 0 0,0 0 0 0 0,0 0-1 0 0,0 0 1 0 0,0 0 0 0 0,0 0-1 0 0,0-1 1 0 0,0 1 0 0 0,-2 1-1 0 0,-27 11 1546 0 0,23-10-1208 0 0,-9 2-132 0 0,0 0-1 0 0,0-1 0 0 0,0-1 1 0 0,-1-1-1 0 0,0 0 0 0 0,-21-1 1 0 0,25-1-364 0 0,0 0 0 0 0,1-2 0 0 0,-1 0 0 0 0,0 0 0 0 0,1-1 0 0 0,-1 0 0 0 0,1-1 0 0 0,-20-10 0 0 0,27 12-11 0 0,0-1 0 0 0,0 0 0 0 0,1 0 0 0 0,-1-1-1 0 0,1 1 1 0 0,0-1 0 0 0,0 0 0 0 0,0 0 0 0 0,0-1 0 0 0,1 1 0 0 0,-1-1 0 0 0,1 0-1 0 0,-2-5 1 0 0,3 7-23 0 0,1-1 0 0 0,0 1 0 0 0,0-1-1 0 0,0 0 1 0 0,0 1 0 0 0,1-1 0 0 0,-1 0-1 0 0,1 1 1 0 0,0-1 0 0 0,0 0 0 0 0,1 0-1 0 0,-1 1 1 0 0,1-1 0 0 0,0 0 0 0 0,0 1-1 0 0,0-1 1 0 0,0 1 0 0 0,0-1 0 0 0,1 1-1 0 0,3-6 1 0 0,10-14-185 0 0,0 1 0 0 0,2 0 0 0 0,0 1 0 0 0,40-35 0 0 0,-22 26-34 0 0,1 2 0 0 0,45-26 1 0 0,-62 43 248 0 0,-1 1 0 0 0,1 1 1 0 0,0 1-1 0 0,1 1 0 0 0,0 0 0 0 0,0 2 0 0 0,1 0 1 0 0,-1 1-1 0 0,1 1 0 0 0,0 1 0 0 0,0 1 1 0 0,34 3-1 0 0,-51-2-18 0 0,0 1 0 0 0,-1-1 0 0 0,1 1 0 0 0,0 0 0 0 0,-1 0 0 0 0,1 1 0 0 0,-1-1 0 0 0,1 1 0 0 0,-1-1 0 0 0,0 1 0 0 0,0 0 0 0 0,0 0 0 0 0,0 1 0 0 0,0-1 0 0 0,0 1 0 0 0,0-1 0 0 0,-1 1 0 0 0,1 0 0 0 0,-1 0 0 0 0,0 0 0 0 0,0 0 0 0 0,0 0 0 0 0,2 5 0 0 0,-2-2 3 0 0,0 0 0 0 0,0 1 0 0 0,-1-1 0 0 0,0 1 0 0 0,0 0 0 0 0,0-1 0 0 0,-1 1-1 0 0,0-1 1 0 0,0 1 0 0 0,-1 0 0 0 0,0-1 0 0 0,-1 9 0 0 0,-1-5-5 0 0,0 0-1 0 0,0 0 1 0 0,-1 0 0 0 0,0-1-1 0 0,-1 1 1 0 0,0-1-1 0 0,0 0 1 0 0,-1-1 0 0 0,0 1-1 0 0,-1-1 1 0 0,0 0-1 0 0,-13 12 1 0 0,-3-2 0 0 0,0-1 0 0 0,-2-1 0 0 0,-33 17 0 0 0,-104 66 150 0 0,154-94-158 0 0,-19 13-372 0 0,1 1-1 0 0,-42 40 1 0 0,67-58-107 0 0,5-11-5027 0 0,1-4 3722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20 137 11519 0 0,'0'0'528'0'0,"-1"-2"-16"0"0,-17-16 5691 0 0,28 16-3226 0 0,27-1-1886 0 0,63-4 570 0 0,98-21-1 0 0,-74 4-1174 0 0,12-2-1146 0 0,-46 4-7352 0 0,-71 17 270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19 8751 0 0,'0'0'674'0'0,"1"-1"-438"0"0,-1-1-28 0 0,1 1 1 0 0,0 0 0 0 0,0 0-1 0 0,0 0 1 0 0,0 0-1 0 0,0 0 1 0 0,0 0 0 0 0,0 0-1 0 0,0 0 1 0 0,1 0-1 0 0,-1 1 1 0 0,0-1 0 0 0,0 0-1 0 0,1 1 1 0 0,-1-1-1 0 0,6-1 4369 0 0,-7 4-4271 0 0,-3 9-188 0 0,0-1 0 0 0,0 1 0 0 0,-8 16 0 0 0,2-4-25 0 0,-11 24 138 0 0,-40 67-1 0 0,-36 40 166 0 0,21-35-294 0 0,38-57-86 0 0,-294 469 106 0 0,323-518-108 0 0,-1 0-1 0 0,0-1 0 0 0,-1 0 1 0 0,-1 0-1 0 0,-11 10 0 0 0,21-22 302 0 0,3-18-84 0 0,5 4-152 0 0,1 0 0 0 0,1 0 1 0 0,16-20-1 0 0,-2 4 36 0 0,19-28 107 0 0,64-68 0 0 0,-83 102-214 0 0,1 0 1 0 0,2 2-1 0 0,0 1 0 0 0,1 1 1 0 0,30-16-1 0 0,-49 32-14 0 0,-1 0 0 0 0,1 1 1 0 0,-1 0-1 0 0,1 0 0 0 0,0 0 0 0 0,15-1 0 0 0,-21 3 7 0 0,0 1 0 0 0,0 0 1 0 0,0 0-1 0 0,0 0 0 0 0,0 0 0 0 0,0 0 0 0 0,0 0 1 0 0,0 0-1 0 0,0 1 0 0 0,-1-1 0 0 0,1 1 1 0 0,0 0-1 0 0,0-1 0 0 0,0 1 0 0 0,0 0 0 0 0,-1 0 1 0 0,1 0-1 0 0,0 0 0 0 0,-1 0 0 0 0,1 1 0 0 0,-1-1 1 0 0,1 0-1 0 0,-1 1 0 0 0,0-1 0 0 0,0 1 0 0 0,1 0 1 0 0,-1-1-1 0 0,0 1 0 0 0,0 0 0 0 0,-1 0 1 0 0,1-1-1 0 0,0 1 0 0 0,0 4 0 0 0,1 3 67 0 0,0 0 0 0 0,-1 0 0 0 0,0 1-1 0 0,0-1 1 0 0,-1 0 0 0 0,-2 17 0 0 0,-14 55 100 0 0,11-61-149 0 0,-4 13 50 0 0,-2 0 0 0 0,-2-1 0 0 0,0 0 1 0 0,-24 38-1 0 0,6-11-13 0 0,30-58-267 0 0,-1 5 492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33 13591 0 0,'0'0'1231'0'0,"1"-10"782"0"0,-1 9-1886 0 0,-1-1 0 0 0,0 1 0 0 0,0-1 0 0 0,0 1 0 0 0,0 0 0 0 0,0 0 0 0 0,0-1 0 0 0,0 1 0 0 0,-1 0 0 0 0,1 0 0 0 0,0 0 0 0 0,0 0 0 0 0,-1 1 0 0 0,1-1 0 0 0,-1 0 0 0 0,1 0 0 0 0,-3 0 0 0 0,1 0-71 0 0,1 1 0 0 0,-1-1 0 0 0,0 1-1 0 0,0 0 1 0 0,0 0 0 0 0,0 0 0 0 0,0 0-1 0 0,-6 1 1 0 0,-1 2-83 0 0,0 0 0 0 0,0 0 0 0 0,1 1-1 0 0,-15 8 1 0 0,-2 2 70 0 0,1 1 0 0 0,1 2-1 0 0,0 0 1 0 0,2 1 0 0 0,0 2-1 0 0,1 0 1 0 0,0 2 0 0 0,2 0-1 0 0,-28 41 1 0 0,42-52 121 0 0,-1 0 1 0 0,1 0-1 0 0,-5 19 1 0 0,6-17-11 0 0,4-12-142 0 0,0 0-1 0 0,0 0 1 0 0,0-1 0 0 0,0 1-1 0 0,0 0 1 0 0,0 0 0 0 0,0 0-1 0 0,0 0 1 0 0,0-1 0 0 0,1 1-1 0 0,-1 0 1 0 0,0 0 0 0 0,1 0-1 0 0,-1-1 1 0 0,0 1-1 0 0,1 0 1 0 0,-1-1 0 0 0,1 1-1 0 0,-1 0 1 0 0,1-1 0 0 0,-1 1-1 0 0,1 0 1 0 0,0-1 0 0 0,-1 1-1 0 0,1-1 1 0 0,0 1 0 0 0,-1-1-1 0 0,1 0 1 0 0,1 1 0 0 0,0 1 11 0 0,1-1 0 0 0,-1 0 1 0 0,1 1-1 0 0,0-1 1 0 0,0-1-1 0 0,3 2 0 0 0,-1-2 29 0 0,1 1 0 0 0,-1-2 0 0 0,1 1 0 0 0,-1-1 1 0 0,1 1-1 0 0,-1-2 0 0 0,1 1 0 0 0,-1 0 0 0 0,9-5 0 0 0,2-1 135 0 0,25-16 0 0 0,-7 0-155 0 0,52-45 0 0 0,-52 41-153 0 0,-12 5 97 0 0,-20 21-8 0 0,-2 2 63 0 0,2 7 13 0 0,-1-1-1 0 0,1 1 1 0 0,-2-1-1 0 0,1 13 1 0 0,-1-14-239 0 0,0 0 0 0 0,0 0 1 0 0,0 0-1 0 0,1-1 0 0 0,0 1 0 0 0,0 0 0 0 0,1 0 0 0 0,0 0 1 0 0,3 8-1 0 0,-2-11-1970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7831 0 0,'6'-8'649'0'0,"18"-22"-671"0"0,-6 13 9627 0 0,-17 17-9356 0 0,0-1-1 0 0,0 1 1 0 0,0-1-1 0 0,0 1 1 0 0,0-1-1 0 0,0 1 0 0 0,0 0 1 0 0,0 0-1 0 0,0-1 1 0 0,0 1-1 0 0,0 0 1 0 0,0 0-1 0 0,0 0 1 0 0,0 0-1 0 0,0 0 1 0 0,2 1-1 0 0,1 2-170 0 0,-1 1 0 0 0,1 0 1 0 0,0 0-1 0 0,-1 1 0 0 0,0-1 0 0 0,0 1 0 0 0,0-1 0 0 0,-1 1 1 0 0,0 0-1 0 0,0 0 0 0 0,0 0 0 0 0,0 0 0 0 0,1 7 0 0 0,1 11 79 0 0,2 44-1 0 0,0-10 26 0 0,-5-46-112 0 0,-1-2 23 0 0,0-8-53 0 0,0-1 0 0 0,0 1 0 0 0,0-1 0 0 0,0 1 0 0 0,0 0 0 0 0,0-1 0 0 0,0 1 0 0 0,0-1 0 0 0,1 1 0 0 0,-1-1 0 0 0,0 1 0 0 0,0-1 0 0 0,0 1 0 0 0,0-1 0 0 0,1 1 0 0 0,-1-1 0 0 0,0 1 0 0 0,1-1-1 0 0,-1 1 1 0 0,0-1 0 0 0,1 1 0 0 0,0-1 0 0 0,-1 1-24 0 0,1-1 0 0 0,-1 0 0 0 0,1 0-1 0 0,-1 0 1 0 0,0 0 0 0 0,1 0 0 0 0,-1 0 0 0 0,1 0-1 0 0,-1 0 1 0 0,1 0 0 0 0,-1 0 0 0 0,1 0 0 0 0,-1 0-1 0 0,1-1 1 0 0,-1 1 0 0 0,1 0 0 0 0,-1 0 0 0 0,1 0-1 0 0,0-1 1 0 0,2-1 39 0 0,0 0-1 0 0,0 0 0 0 0,-1-1 1 0 0,1 1-1 0 0,3-4 0 0 0,82-101 893 0 0,42-47-682 0 0,-41 67-418 0 0,-75 75-52 0 0,0 1-1 0 0,0 1 1 0 0,1 0 0 0 0,31-14-1 0 0,-45 23 93 0 0,0 1 0 0 0,0 0 0 0 0,0 0 0 0 0,1-1 0 0 0,-1 1 0 0 0,0 0 0 0 0,0 0 1 0 0,0 0-1 0 0,0 0 0 0 0,0 0 0 0 0,0 1 0 0 0,1-1 0 0 0,-1 0 0 0 0,0 0 0 0 0,0 1 0 0 0,0-1 0 0 0,0 1 0 0 0,0-1 0 0 0,0 1 0 0 0,0-1 0 0 0,0 1 0 0 0,0 0 0 0 0,1 1 0 0 0,0-1-137 0 0,0 0-1276 0 0,1 12-5620 0 0,7 3 1074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3223 0 0,'2'0'240'0'0,"15"2"4259"0"0,0 0-1 0 0,22-1 0 0 0,-19-3-3467 0 0,16-4 803 0 0,0-1 0 0 0,46-17 0 0 0,-55 16-1369 0 0,91-36 583 0 0,-113 42-1096 0 0,0 0-1 0 0,0 0 1 0 0,-1 0-1 0 0,1 0 1 0 0,-1-1-1 0 0,1 0 0 0 0,-1 0 1 0 0,0 0-1 0 0,0 0 1 0 0,-1 0-1 0 0,1-1 1 0 0,0 0-1 0 0,5-8 0 0 0,-9 11 21 0 0,0 1 0 0 0,1-1 0 0 0,-1 0 0 0 0,0 0 0 0 0,0 1 0 0 0,0-1 0 0 0,0 0 0 0 0,1 0 0 0 0,-1 1 0 0 0,0-1 0 0 0,0 0 0 0 0,0 0 0 0 0,-1 1 0 0 0,1-1 0 0 0,0 0 0 0 0,0 0 0 0 0,0 1 0 0 0,-1-1 0 0 0,1 0 0 0 0,0 0 0 0 0,-1 1 0 0 0,1-1 0 0 0,0 0 0 0 0,-1 1 0 0 0,1-1 0 0 0,-1 0 0 0 0,1 1 0 0 0,-1-1 0 0 0,1 1 0 0 0,-1-1 0 0 0,0 1 0 0 0,1-1 0 0 0,-1 1 0 0 0,1 0 0 0 0,-1-1 0 0 0,0 1 0 0 0,0 0 0 0 0,1-1 0 0 0,-1 1-1 0 0,0 0 1 0 0,-1-1 0 0 0,-1 0-54 0 0,-1 0-1 0 0,0 0 1 0 0,0 0-1 0 0,0 1 1 0 0,0-1-1 0 0,-6 1 1 0 0,-2 1 23 0 0,0 1 1 0 0,0 0-1 0 0,0 1 1 0 0,1 1-1 0 0,-1-1 1 0 0,1 2 0 0 0,-19 9-1 0 0,4 1 33 0 0,2 1-1 0 0,-26 20 1 0 0,11-3 26 0 0,-69 73 0 0 0,101-99 1 0 0,2 1 0 0 0,-1-1 1 0 0,1 1-1 0 0,0 0 0 0 0,1 1 0 0 0,0-1 0 0 0,0 1 0 0 0,-4 15 1 0 0,7-21 1 0 0,0 0 1 0 0,0 0-1 0 0,1 0 1 0 0,-1 0-1 0 0,1 1 1 0 0,0-1 0 0 0,0 0-1 0 0,0 0 1 0 0,0 0-1 0 0,1 0 1 0 0,-1 0-1 0 0,1 0 1 0 0,0 0-1 0 0,-1 0 1 0 0,1 0 0 0 0,1 0-1 0 0,-1 0 1 0 0,0 0-1 0 0,1 0 1 0 0,0-1-1 0 0,-1 1 1 0 0,1-1 0 0 0,0 1-1 0 0,0-1 1 0 0,0 0-1 0 0,1 0 1 0 0,-1 0-1 0 0,1 0 1 0 0,3 3-1 0 0,2-1 62 0 0,1 0 0 0 0,0 0 0 0 0,0-1 0 0 0,0 0 0 0 0,0-1 0 0 0,0 0 0 0 0,1 0 0 0 0,-1-1 0 0 0,12 0 0 0 0,9-1 324 0 0,47-6-1 0 0,-15-10-2522 0 0,-61 16 932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16 3679 0 0,'6'-4'120'0'0,"17"-6"2895"0"0,-7 8 7333 0 0,-22 7-9177 0 0,-74 39 346 0 0,-49 31-665 0 0,44-20-699 0 0,-52 40-86 0 0,113-77-67 0 0,2 1-1 0 0,0 1 0 0 0,-29 36 0 0 0,50-55 3 0 0,-1 1-1 0 0,1-1 1 0 0,0 1 0 0 0,0 0-1 0 0,0-1 1 0 0,0 1-1 0 0,0 0 1 0 0,0-1-1 0 0,0 1 1 0 0,1 0 0 0 0,-1 0-1 0 0,1 0 1 0 0,-1 0-1 0 0,1 0 1 0 0,0 0 0 0 0,0 0-1 0 0,0 0 1 0 0,0 2-1 0 0,0-2 12 0 0,1 0 0 0 0,0-1 0 0 0,0 1 0 0 0,0 0 0 0 0,0-1 0 0 0,0 1 0 0 0,0-1-1 0 0,0 1 1 0 0,0-1 0 0 0,1 0 0 0 0,-1 1 0 0 0,0-1 0 0 0,1 0 0 0 0,-1 0 0 0 0,1 0 0 0 0,0 0-1 0 0,-1 0 1 0 0,1 0 0 0 0,2 0 0 0 0,17 9 268 0 0,0-2-1 0 0,1 0 1 0 0,0-2-1 0 0,42 8 1 0 0,-50-12-390 0 0,0-1 0 0 0,1 0 1 0 0,-1-2-1 0 0,0 1 0 0 0,0-1 0 0 0,1-1 0 0 0,-1-1 0 0 0,0 0 1 0 0,13-5-1 0 0,21-12-6402 0 0,-22 6 43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2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42 15343 0 0,'16'-13'374'0'0,"1"0"713"0"0,-1-2 2523 0 0,-15 30-3185 0 0,-1-10-366 0 0,-1 0-1 0 0,0 1 1 0 0,0-1 0 0 0,0 1-1 0 0,-1-1 1 0 0,1 0-1 0 0,-4 7 1 0 0,-21 36 239 0 0,12-23-178 0 0,-342 589 193 0 0,326-567-292 0 0,-1-1 0 0 0,-3-1 0 0 0,-76 78 0 0 0,107-120-7 0 0,-13 8 44 0 0,15-10 2 0 0,1-4-55 0 0,1 0 0 0 0,0 0 0 0 0,0 1-1 0 0,0-1 1 0 0,0 0 0 0 0,1 1 0 0 0,-1 0 0 0 0,1-1 0 0 0,-1 1-1 0 0,1 0 1 0 0,0-1 0 0 0,3-1 0 0 0,0-3-11 0 0,1 0-17 0 0,33-44-340 0 0,2 3-1 0 0,62-57 1 0 0,-83 87 202 0 0,39-25 0 0 0,-51 39 171 0 0,-1-1 0 0 0,1 1 0 0 0,0 0 0 0 0,1 1 0 0 0,-1 0 0 0 0,1 0 0 0 0,-1 1 0 0 0,1 0 0 0 0,10-1 0 0 0,-17 3 11 0 0,1 0-1 0 0,-1 0 1 0 0,1 0 0 0 0,-1 0 0 0 0,1 0 0 0 0,-1 1 0 0 0,1-1 0 0 0,-1 1 0 0 0,1-1 0 0 0,-1 1 0 0 0,0 0 0 0 0,1 0 0 0 0,-1 0 0 0 0,0 0 0 0 0,0 1 0 0 0,1-1 0 0 0,-1 1 0 0 0,3 2 0 0 0,-3-1 36 0 0,0-1 1 0 0,-1 1-1 0 0,1-1 0 0 0,0 1 0 0 0,-1 0 1 0 0,0 0-1 0 0,1 0 0 0 0,-1 0 1 0 0,-1 0-1 0 0,1 0 0 0 0,0 0 0 0 0,-1 0 1 0 0,1 4-1 0 0,-1 3 86 0 0,0 1-1 0 0,-1 0 1 0 0,0 0 0 0 0,0-1 0 0 0,-1 1 0 0 0,-1 0-1 0 0,-6 16 1 0 0,-45 96-19 0 0,40-92-145 0 0,13-29-172 0 0,0-1 0 0 0,0 1 0 0 0,1 0 0 0 0,-1 0 0 0 0,1 0 0 0 0,-1 0-1 0 0,1 0 1 0 0,-1 0 0 0 0,1 0 0 0 0,0 1 0 0 0,0-1 0 0 0,0 0 0 0 0,1 3 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59 4143 0 0,'56'-36'1134'0'0,"-33"20"12284"0"0,-26 14-13335 0 0,0 1-1 0 0,-1 0 0 0 0,1 1 1 0 0,0-1-1 0 0,-1 1 1 0 0,1-1-1 0 0,0 1 1 0 0,-1 0-1 0 0,1 0 0 0 0,0 0 1 0 0,-1 1-1 0 0,1-1 1 0 0,0 1-1 0 0,-5 1 1 0 0,-7 3-63 0 0,-26 12 0 0 0,30-12 111 0 0,-14 8 33 0 0,1 0 1 0 0,0 2-1 0 0,1 1 0 0 0,-21 18 0 0 0,-81 81 1199 0 0,100-92-1035 0 0,17-15-199 0 0,-1 0-1 0 0,1 1 0 0 0,0 0 1 0 0,1 0-1 0 0,0 1 1 0 0,1 0-1 0 0,0 0 0 0 0,0 0 1 0 0,-4 13-1 0 0,9-12-55 0 0,6-2 13 0 0,-3-7-80 0 0,1-1 0 0 0,-1 1 1 0 0,1-1-1 0 0,-1 0 0 0 0,1 0 0 0 0,0 0 1 0 0,-1 0-1 0 0,1 0 0 0 0,0-1 0 0 0,0 1 1 0 0,0-1-1 0 0,-1 1 0 0 0,1-1 0 0 0,0 0 0 0 0,0 0 1 0 0,0-1-1 0 0,0 1 0 0 0,-1 0 0 0 0,4-2 1 0 0,8-1 27 0 0,0-1 0 0 0,19-9 0 0 0,-26 11-32 0 0,25-13-22 0 0,0 0-1 0 0,-1-2 1 0 0,33-24 0 0 0,-46 27-134 0 0,29-28 0 0 0,-38 32 142 0 0,-8 7 10 0 0,-1 1-6 0 0,1 1-46 0 0,0 2-689 0 0,17 18-1917 0 0,-3-7-3440 0 0,-4-5-92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4143 0 0,'0'0'19161'0'0,"2"0"-18379"0"0,2 0-621 0 0,-1-1 1 0 0,1 1 0 0 0,-1-1-1 0 0,0 0 1 0 0,1 0-1 0 0,-1-1 1 0 0,0 1 0 0 0,0-1-1 0 0,1 1 1 0 0,-1-1-1 0 0,0 0 1 0 0,-1 0 0 0 0,1 0-1 0 0,4-5 1 0 0,5-5 175 0 0,19-24-1 0 0,-23 26-173 0 0,30-37 85 0 0,122-146 250 0 0,-117 147-1475 0 0,94-80 1 0 0,-118 112-646 0 0,0 0 0 0 0,36-17 0 0 0,-33 20-444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28 5527 0 0,'0'0'2663'0'0,"-1"-18"8526"0"0,-1 17-11113 0 0,0 0 0 0 0,0 0-1 0 0,0 0 1 0 0,0 0 0 0 0,0 0-1 0 0,0 0 1 0 0,0 0 0 0 0,0 1-1 0 0,-1-1 1 0 0,1 1 0 0 0,0 0-1 0 0,0-1 1 0 0,-1 1 0 0 0,1 0-1 0 0,0 0 1 0 0,0 0 0 0 0,-1 1 0 0 0,1-1-1 0 0,0 1 1 0 0,0-1 0 0 0,0 1-1 0 0,-4 1 1 0 0,-8 3-39 0 0,1 1 0 0 0,-18 9 1 0 0,22-10 5 0 0,-12 6-6 0 0,0 1 1 0 0,1 2-1 0 0,0 0 0 0 0,1 1 0 0 0,0 0 0 0 0,1 2 1 0 0,1 0-1 0 0,1 1 0 0 0,0 1 0 0 0,-22 36 1 0 0,36-52-31 0 0,0 1 1 0 0,1 0 0 0 0,-1-1 0 0 0,1 1 0 0 0,-1 0 0 0 0,1 0-1 0 0,1 0 1 0 0,-2 5 0 0 0,2-8-5 0 0,0 1 0 0 0,0-1-1 0 0,0 0 1 0 0,0 0 0 0 0,0 0 0 0 0,0 1-1 0 0,0-1 1 0 0,1 0 0 0 0,-1 0 0 0 0,0 0-1 0 0,1 0 1 0 0,-1 0 0 0 0,1 1 0 0 0,-1-1-1 0 0,1 0 1 0 0,0 0 0 0 0,-1 0 0 0 0,1 0-1 0 0,0 0 1 0 0,-1-1 0 0 0,1 1 0 0 0,0 0-1 0 0,0 0 1 0 0,0 0 0 0 0,0-1 0 0 0,0 1-1 0 0,0 0 1 0 0,0-1 0 0 0,0 1-1 0 0,0-1 1 0 0,1 1 0 0 0,0-1 0 0 0,1 1-6 0 0,1 1 9 0 0,1-1 0 0 0,-1 0 0 0 0,1 0 0 0 0,0 0 0 0 0,0 0 0 0 0,-1-1 0 0 0,1 0 0 0 0,0 0 0 0 0,0-1 0 0 0,0 1 0 0 0,8-3 0 0 0,1 0-71 0 0,0-1-1 0 0,21-9 0 0 0,-22 8-65 0 0,-1-1 0 0 0,21-14 0 0 0,14-9-48 0 0,-45 28 247 0 0,-2 4-14 0 0,1 0 1 0 0,0 1-1 0 0,-1-1 0 0 0,0 0 1 0 0,0 0-1 0 0,0 1 0 0 0,0-1 1 0 0,0 0-1 0 0,0 1 0 0 0,-1-1 1 0 0,-1 5-1 0 0,-1 14 66 0 0,3-21-198 0 0,0 1-1 0 0,0-1 1 0 0,0 0 0 0 0,1 1-1 0 0,-1-1 1 0 0,0 0 0 0 0,1 0 0 0 0,-1 1-1 0 0,1-1 1 0 0,-1 0 0 0 0,2 2-1 0 0,6 5-5270 0 0,2-2-1405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 6447 0 0,'2'-1'499'0'0,"4"-1"475"0"0,20-4 10527 0 0,-32 13-10124 0 0,-4 1-952 0 0,0-1 0 0 0,0 0 0 0 0,-15 6 1 0 0,-11 8 146 0 0,0 3 127 0 0,-47 40 0 0 0,70-51-596 0 0,-1 1-1 0 0,2-1 0 0 0,0 2 0 0 0,0 0 1 0 0,-17 31-1 0 0,23-35-90 0 0,1-1 0 0 0,0 1 0 0 0,1 0-1 0 0,-5 23 1 0 0,8-30-3 0 0,0 0 1 0 0,1 0-1 0 0,0 0 0 0 0,0 0 0 0 0,0 0 1 0 0,0 0-1 0 0,1 0 0 0 0,0 5 0 0 0,0-7-1 0 0,0 0 0 0 0,0 0 0 0 0,-1 0 0 0 0,1 0 0 0 0,1 0 0 0 0,-1 0 0 0 0,0 0 1 0 0,0 0-1 0 0,1 0 0 0 0,-1 0 0 0 0,1-1 0 0 0,-1 1 0 0 0,1-1 0 0 0,0 1 0 0 0,2 1 0 0 0,1-1 3 0 0,-1 0 0 0 0,1 0 0 0 0,-1 0 0 0 0,1-1 0 0 0,0 0 0 0 0,-1 0 0 0 0,1 0 0 0 0,0 0 0 0 0,8-1 0 0 0,4 1 17 0 0,23-4-1 0 0,66-12-414 0 0,-37-1-3759 0 0,-47 9-3561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84 9871 0 0,'21'-10'374'0'0,"1"1"-1"0"0,39-10 1 0 0,-16 5 947 0 0,-43 14-875 0 0,-2 0-398 0 0,1 0 0 0 0,-1 0-1 0 0,0 0 1 0 0,1 0 0 0 0,-1 0-1 0 0,1-1 1 0 0,-1 1 0 0 0,1 0-1 0 0,-1 0 1 0 0,1 0 0 0 0,-1 0-1 0 0,1-1 1 0 0,-1 1 0 0 0,0 0-1 0 0,1 0 1 0 0,-1-1 0 0 0,1 1-1 0 0,-1 0 1 0 0,0-1 0 0 0,1 1-1 0 0,-1 0 1 0 0,0-1 0 0 0,0 1-1 0 0,1-1 1 0 0,-1 1 0 0 0,5-11 848 0 0,-4 10-466 0 0,-7-5 243 0 0,4 5-625 0 0,0 0-1 0 0,-1 0 1 0 0,1 0 0 0 0,0 0 0 0 0,0 1 0 0 0,-1-1-1 0 0,1 1 1 0 0,0-1 0 0 0,-1 1 0 0 0,1 0 0 0 0,-1 0-1 0 0,1 0 1 0 0,0 0 0 0 0,-1 0 0 0 0,-3 1-1 0 0,-39 11 66 0 0,37-9-69 0 0,-92 37 38 0 0,37-13-84 0 0,-284 114 2 0 0,124-40-80 0 0,215-97 62 0 0,-30 14-60 0 0,38-18 78 0 0,0 0 0 0 0,0 0 0 0 0,0 0 0 0 0,0 0 0 0 0,0 0 0 0 0,0 0 0 0 0,0 0 0 0 0,1 0 0 0 0,-1 0 0 0 0,0 0 0 0 0,0 1 0 0 0,0-1 0 0 0,0 0 0 0 0,0 0 0 0 0,0 0 0 0 0,0 0 0 0 0,0 0 0 0 0,0 0 0 0 0,0 0 0 0 0,1 0 0 0 0,-1 1 0 0 0,0-1 0 0 0,0 0 0 0 0,0 0 0 0 0,0 0 0 0 0,0 0 0 0 0,0 0 0 0 0,0 0 0 0 0,0 1 0 0 0,0-1 0 0 0,0 0 0 0 0,0 0 0 0 0,0 0 0 0 0,0 0 0 0 0,0 0 0 0 0,0 1 0 0 0,0-1 0 0 0,0 0 0 0 0,-1 0 0 0 0,1 0 0 0 0,0 0 0 0 0,0 0 0 0 0,0 0 0 0 0,0 0 0 0 0,0 1 0 0 0,0-1 0 0 0,0 0 0 0 0,0 0 0 0 0,0 0 0 0 0,0 0 0 0 0,-1 0 0 0 0,1 0 0 0 0,0 0 0 0 0,0 0 0 0 0,0 0 0 0 0,0 0 0 0 0,0 0 0 0 0,0 0 0 0 0,0 0 0 0 0,-1 0 0 0 0,1 1 0 0 0,0-1 0 0 0,0 0 0 0 0,0 0 0 0 0,0 0 0 0 0,-1 0 0 0 0,10 1 0 0 0,-9-1 0 0 0,83-1 23 0 0,6 0 21 0 0,-25 8-18 0 0,0 2-1 0 0,106 29 1 0 0,-128-25 102 0 0,65 28-1 0 0,-88-32-41 0 0,0 1-1 0 0,0 1 1 0 0,-1 0-1 0 0,0 2 1 0 0,19 17-1 0 0,-35-28-62 0 0,1 0 0 0 0,-1 0 0 0 0,-1 0 1 0 0,1 0-1 0 0,0 1 0 0 0,0-1 0 0 0,-1 0 0 0 0,1 1 0 0 0,-1-1 0 0 0,0 1 0 0 0,0-1 0 0 0,0 1 0 0 0,0 0 0 0 0,1 5 0 0 0,-2-6 8 0 0,0 1-1 0 0,-1-1 0 0 0,1 0 1 0 0,0 0-1 0 0,-1 0 0 0 0,1 1 0 0 0,-1-1 1 0 0,0 0-1 0 0,0 0 0 0 0,0 0 1 0 0,0 0-1 0 0,0 0 0 0 0,0 0 0 0 0,0 0 1 0 0,-1 0-1 0 0,1-1 0 0 0,-1 1 1 0 0,1 0-1 0 0,-3 1 0 0 0,-12 10 56 0 0,1 0-1 0 0,-2-2 1 0 0,-28 16-1 0 0,-58 22 157 0 0,32-22-340 0 0,-83 20 0 0 0,-77 8-183 0 0,180-44 253 0 0,20-4 3 0 0,4 0 13 0 0,1-1 1 0 0,-1-2 0 0 0,-51 2-1 0 0,72-6 16 0 0,1 0 0 0 0,-1-1-1 0 0,0 0 1 0 0,0 0 0 0 0,1-1-1 0 0,-1 0 1 0 0,-6-2 0 0 0,10 3-3 0 0,1 0 0 0 0,0 1 1 0 0,-1-1-1 0 0,1 0 0 0 0,0 0 1 0 0,0 1-1 0 0,0-1 0 0 0,-1 0 1 0 0,1 0-1 0 0,0 0 0 0 0,0-1 1 0 0,0 1-1 0 0,1 0 0 0 0,-1 0 1 0 0,0 0-1 0 0,0-1 0 0 0,1 1 1 0 0,-1 0-1 0 0,1-1 0 0 0,-1 1 1 0 0,1-1-1 0 0,-1 1 0 0 0,1-1 1 0 0,0 1-1 0 0,0-1 0 0 0,0 1 1 0 0,0-1-1 0 0,0 1 0 0 0,0-1 1 0 0,0 1-1 0 0,0 0 0 0 0,0-1 1 0 0,1-1-1 0 0,3-7 9 0 0,0 0 1 0 0,0 1-1 0 0,1 0 1 0 0,0 0-1 0 0,0 0 0 0 0,1 0 1 0 0,0 1-1 0 0,14-14 1 0 0,-2 4 21 0 0,1 0 1 0 0,30-21 0 0 0,-24 23 36 0 0,0 0 1 0 0,2 2 0 0 0,49-20-1 0 0,89-19 122 0 0,16-8-159 0 0,-136 42 24 0 0,-1-2-1 0 0,66-45 1 0 0,-76 43-19 0 0,-1-2 0 0 0,-2-1 0 0 0,0-1 1 0 0,-2-2-1 0 0,-1-1 0 0 0,-1-1 0 0 0,25-40 0 0 0,-36 40-150 0 0,-15 30 24 0 0,-19-6-198 0 0,9 7 243 0 0,0 0 1 0 0,0 1-1 0 0,-14 2 0 0 0,-19 2-14 0 0,34-6 15 0 0,1-4 32 0 0,4-3 22 0 0,3 6 0 0 0,0 0 1 0 0,0-1-1 0 0,0 1 0 0 0,1 0 0 0 0,0-1 1 0 0,-1 1-1 0 0,1 0 0 0 0,0-1 1 0 0,1-2-1 0 0,0 3-319 0 0,-1-1 0 0 0,0 1 0 0 0,-1-1-1 0 0,1 1 1 0 0,0-1 0 0 0,-1 0 0 0 0,1-2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9671 0 0,'0'0'748'0'0,"-2"0"-385"0"0,-2 0-100 0 0,0 0-1 0 0,-1 0 1 0 0,1 1-1 0 0,0 0 1 0 0,0 0 0 0 0,0 0-1 0 0,0 0 1 0 0,0 1-1 0 0,0-1 1 0 0,1 1 0 0 0,-1 0-1 0 0,0 0 1 0 0,1 0-1 0 0,-1 1 1 0 0,1-1-1 0 0,-5 5 1 0 0,4-2-10 0 0,-1 1 0 0 0,1-1 0 0 0,0 1 0 0 0,1 0 0 0 0,-1 0 0 0 0,1 0-1 0 0,0 0 1 0 0,1 0 0 0 0,-4 11 0 0 0,-1 8 63 0 0,-15 55 193 0 0,-3-1-1 0 0,-41 85 1 0 0,-80 88-341 0 0,89-160-131 0 0,-50 109-1 0 0,98-179 4 0 0,-7 27 0 0 0,-2 7-267 0 0,12-51-1146 0 0,5-4 994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11055 0 0,'0'0'10999'0'0,"2"1"-10414"0"0,16 2 39 0 0,0 0-1 0 0,1-1 0 0 0,-1-1 1 0 0,0-1-1 0 0,23-2 1 0 0,14 0-129 0 0,403-17 450 0 0,-411 16-926 0 0,219-18-12436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46 6911 0 0,'0'0'528'0'0,"-4"7"-320"0"0,1 0 1059 0 0,0 0 0 0 0,0 0-1 0 0,0 0 1 0 0,-1 8 0 0 0,3-12-920 0 0,1-1 0 0 0,-1 0 0 0 0,1 0 1 0 0,0 1-1 0 0,0-1 0 0 0,0 0 0 0 0,0 0 0 0 0,1 1 1 0 0,-1-1-1 0 0,1 0 0 0 0,-1 0 0 0 0,1 0 1 0 0,0 1-1 0 0,0-1 0 0 0,0 0 0 0 0,0 0 0 0 0,0 0 1 0 0,1 1-1 0 0,0-1-203 0 0,0 0-1 0 0,0 0 1 0 0,0-1 0 0 0,-1 1 0 0 0,1-1-1 0 0,0 0 1 0 0,1 0 0 0 0,-1 0-1 0 0,0 0 1 0 0,0 0 0 0 0,4 1 0 0 0,25 4 647 0 0,-22-6-729 0 0,0 0 0 0 0,1-1 1 0 0,-1 0-1 0 0,0 0 0 0 0,0-1 1 0 0,0 0-1 0 0,0-1 0 0 0,0 0 1 0 0,0 0-1 0 0,12-7 0 0 0,-17 8-35 0 0,1-1-1 0 0,-1 1 0 0 0,0-1 0 0 0,0 0 0 0 0,0 0 0 0 0,0 0 0 0 0,0-1 0 0 0,-1 1 0 0 0,0-1 0 0 0,0 0 0 0 0,0 0 0 0 0,0 0 0 0 0,0 0 1 0 0,-1-1-1 0 0,0 1 0 0 0,0-1 0 0 0,0 1 0 0 0,0-1 0 0 0,-1 0 0 0 0,2-9 0 0 0,-2 12-32 0 0,-1 0 0 0 0,0 0 0 0 0,0 1 0 0 0,0-1 0 0 0,0 0 1 0 0,0 0-1 0 0,-1 1 0 0 0,1-1 0 0 0,0 0 0 0 0,-1 1 0 0 0,1-1 0 0 0,-1 0 0 0 0,0 1 0 0 0,0-1 0 0 0,1 0 0 0 0,-1 1 0 0 0,0-1 0 0 0,0 1 0 0 0,0 0 0 0 0,-1-1 1 0 0,-1-1-1 0 0,1 2-17 0 0,-1-1 1 0 0,1 1 0 0 0,0 0 0 0 0,-1 0-1 0 0,1 0 1 0 0,-1 0 0 0 0,1 1-1 0 0,-1-1 1 0 0,1 1 0 0 0,-1-1 0 0 0,0 1-1 0 0,-5 0 1 0 0,-2 1-52 0 0,-1 0 0 0 0,0 1 0 0 0,0 0 0 0 0,1 1 0 0 0,-20 7 0 0 0,9-1 61 0 0,0 1 0 0 0,1 0-1 0 0,0 2 1 0 0,1 0 0 0 0,-20 17-1 0 0,30-22 21 0 0,1 1-1 0 0,-1 0 0 0 0,2 1 0 0 0,-1 0 0 0 0,1 0 1 0 0,0 0-1 0 0,1 1 0 0 0,0 0 0 0 0,0 0 0 0 0,1 1 1 0 0,-6 20-1 0 0,10-26 9 0 0,0 1 0 0 0,0-1 0 0 0,0 1 0 0 0,1 0 0 0 0,0-1 0 0 0,1 1 0 0 0,-1 0 1 0 0,1-1-1 0 0,0 1 0 0 0,0 0 0 0 0,1-1 0 0 0,0 0 0 0 0,-1 1 0 0 0,2-1 0 0 0,-1 0 0 0 0,1 0 0 0 0,0 0 0 0 0,0 0 0 0 0,6 7 1 0 0,-3-5-346 0 0,0 0 0 0 0,1 0 0 0 0,0-1 1 0 0,0 0-1 0 0,0 0 0 0 0,1-1 1 0 0,0 0-1 0 0,0 0 0 0 0,0-1 1 0 0,1 0-1 0 0,10 4 0 0 0,-4-4-1442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96 510 14655 0 0,'0'0'2471'0'0,"-1"-1"-1496"0"0,-6-5-19 0 0,0 0 0 0 0,0 0 0 0 0,1-1 0 0 0,-11-15 0 0 0,9 11-561 0 0,1 0 1 0 0,1 0-1 0 0,0-1 1 0 0,0 0-1 0 0,-5-21 1 0 0,9 26-313 0 0,0 0 0 0 0,1 1 0 0 0,0-1 1 0 0,1 0-1 0 0,-1 0 0 0 0,1 0 0 0 0,1 0 1 0 0,-1 0-1 0 0,1 0 0 0 0,4-13 0 0 0,-2 11-53 0 0,0 0 0 0 0,1 0 0 0 0,0 1 0 0 0,1-1 0 0 0,0 1 0 0 0,0 0 1 0 0,8-9-1 0 0,2 1-44 0 0,1 1 0 0 0,0 0 0 0 0,1 1 1 0 0,1 1-1 0 0,0 1 0 0 0,25-14 1 0 0,3 1-735 0 0,78-31 0 0 0,-89 47-1419 0 0,-11 6-3942 0 0,-4 1-1034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221 321 19175 0 0,'0'0'2800'0'0,"-1"2"-2013"0"0,-6 18 324 0 0,-2 0 1 0 0,-18 35-1 0 0,12-32-1093 0 0,-1-1 0 0 0,0 0-1 0 0,-35 35 1 0 0,35-40-764 0 0,0 1 1 0 0,1 0-1 0 0,-13 22 0 0 0,24-32-959 0 0</inkml:trace>
  <inkml:trace contextRef="#ctx0" brushRef="#br0" timeOffset="1">520 0 13703 0 0,'0'0'608'0'0,"-10"2"128"0"0,-3 3-592 0 0,-1 2-144 0 0,-1 2 0 0 0,1 2 0 0 0,0 0 0 0 0,1 1 0 0 0,2 3 0 0 0,2 1-4024 0 0,2 0-848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46 15119 0 0,'1'-2'694'0'0,"2"-2"-306"0"0,-2 2-333 0 0,1 0 0 0 0,-1 0 0 0 0,1 0 0 0 0,0 0 0 0 0,-1 0 0 0 0,1 0 0 0 0,0 1 0 0 0,0-1 0 0 0,2-1 0 0 0,13-12 4045 0 0,-15 10-1274 0 0,-12 10-1528 0 0,-20 14-1293 0 0,1 1 0 0 0,-28 25 0 0 0,14-9-4 0 0,38-33-5 0 0,-53 46 16 0 0,52-43-25 0 0,0-1-1 0 0,0 1 1 0 0,1 1 0 0 0,0-1-1 0 0,1 1 1 0 0,-8 13 0 0 0,11-18-50 0 0,1 0 0 0 0,-1 0 1 0 0,1 0-1 0 0,0 0 0 0 0,-1 0 1 0 0,1 0-1 0 0,0 0 0 0 0,0 0 0 0 0,0 0 1 0 0,1 0-1 0 0,-1 0 0 0 0,1 0 1 0 0,-1 0-1 0 0,1 0 0 0 0,-1 0 1 0 0,1 0-1 0 0,0 0 0 0 0,0 0 0 0 0,0-1 1 0 0,0 1-1 0 0,0 0 0 0 0,2 2 1 0 0,4 4-207 0 0,0-1 1 0 0,0 1 0 0 0,10 6-1 0 0,-9-6 241 0 0,2 1 4 0 0,5 4 5 0 0,0 1-1 0 0,-1 0 0 0 0,0 1 0 0 0,17 26 0 0 0,-30-40 62 0 0,0 0 1 0 0,-1-1-1 0 0,1 1 0 0 0,-1 0 1 0 0,1 0-1 0 0,-1 0 0 0 0,1 0 1 0 0,-1 0-1 0 0,0 0 0 0 0,1 0 1 0 0,-1 0-1 0 0,0 0 0 0 0,0 0 1 0 0,0 0-1 0 0,0 1 0 0 0,0-1 1 0 0,0 0-1 0 0,0 0 0 0 0,0 0 0 0 0,0 0 1 0 0,0 0-1 0 0,-1 0 0 0 0,1 0 1 0 0,0 0-1 0 0,-1 0 0 0 0,1 0 1 0 0,-1 0-1 0 0,1 0 0 0 0,-1 0 1 0 0,1 0-1 0 0,-1 0 0 0 0,0-1 1 0 0,1 1-1 0 0,-1 0 0 0 0,0 0 1 0 0,0-1-1 0 0,0 1 0 0 0,0 0 0 0 0,1-1 1 0 0,-1 1-1 0 0,0-1 0 0 0,0 1 1 0 0,0-1-1 0 0,-2 1 0 0 0,-4 1 61 0 0,1 0 0 0 0,0 0-1 0 0,-1-1 1 0 0,0 0-1 0 0,-10 0 1 0 0,-62 2 8 0 0,25-2 22 0 0,-98 14-1 0 0,96-7-148 0 0,54-7-145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51 919 0 0,'10'-8'-46'0'0,"-5"3"170"0"0,1 1-1 0 0,-2-1 1 0 0,1 0 0 0 0,8-17 13932 0 0,-21 20-11331 0 0,-11 6-2951 0 0,10-1 495 0 0,0 1-1 0 0,0 0 1 0 0,1 0-1 0 0,-1 1 0 0 0,1 0 1 0 0,0 1-1 0 0,1 0 1 0 0,-11 10-1 0 0,-51 60 814 0 0,65-71-1024 0 0,-119 158 889 0 0,46-58-590 0 0,10-14 195 0 0,-69 127 0 0 0,118-184-462 0 0,2 1 0 0 0,1 1 0 0 0,-19 71 0 0 0,32-98-86 0 0,-1 0 0 0 0,0-1 0 0 0,0 1 0 0 0,-1 0 1 0 0,0-1-1 0 0,-10 15 0 0 0,10-18-252 0 0,1-1 1 0 0,-1-1 0 0 0,1 1 0 0 0,-1 0-1 0 0,-1-1 1 0 0,1 0 0 0 0,0 0 0 0 0,-1 0-1 0 0,1-1 1 0 0,-1 1 0 0 0,0-1-1 0 0,0 0 1 0 0,-8 2 0 0 0,3-1-1292 0 0,0-1 0 0 0,-22 2 0 0 0,16-4-267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7 120 17535 0 0,'-5'2'1128'0'0,"5"-2"-1088"0"0,0 0 0 0 0,0 0 0 0 0,0 0 1 0 0,0 0-1 0 0,0 0 0 0 0,0 0 0 0 0,0 0 0 0 0,0 0 0 0 0,0 1 1 0 0,0-1-1 0 0,0 0 0 0 0,0 0 0 0 0,0 0 0 0 0,0 0 0 0 0,0 0 0 0 0,0 0 1 0 0,0 0-1 0 0,0 0 0 0 0,0 0 0 0 0,0 0 0 0 0,0 0 0 0 0,0 0 1 0 0,0 0-1 0 0,0 0 0 0 0,0 1 0 0 0,0-1 0 0 0,0 0 0 0 0,0 0 1 0 0,0 0-1 0 0,0 0 0 0 0,0 0 0 0 0,0 0 0 0 0,0 0 0 0 0,0 0 0 0 0,0 0 1 0 0,0 0-1 0 0,0 0 0 0 0,0 0 0 0 0,0 0 0 0 0,0 0 0 0 0,0 0 1 0 0,0 0-1 0 0,0 0 0 0 0,-1 0 0 0 0,1 0 0 0 0,0 1 0 0 0,0-1 0 0 0,0 0 1 0 0,0 0-1 0 0,0 0 0 0 0,0 0 0 0 0,0 0 0 0 0,0 0 0 0 0,0 0 1 0 0,0 0-1 0 0,0 0 0 0 0,0 0 0 0 0,0 0 0 0 0,0 0 0 0 0,-1 0 1 0 0,12 2 341 0 0,0-1 0 0 0,0 0 0 0 0,0 0 0 0 0,0-1 0 0 0,16-2 1 0 0,58-10 580 0 0,-67 9-856 0 0,135-27 144 0 0,138-19 141 0 0,-81 17-3111 0 0,-189 30 598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233 329 19407 0 0,'0'0'1759'0'0,"-1"0"-1448"0"0,-2 1-183 0 0,0 0 1 0 0,1 0-1 0 0,-1 0 1 0 0,1 0-1 0 0,-1 0 1 0 0,1 0-1 0 0,-1 1 1 0 0,1-1-1 0 0,0 1 1 0 0,0 0-1 0 0,0 0 1 0 0,0 0 0 0 0,0 0-1 0 0,0 0 1 0 0,0 0-1 0 0,-2 4 1 0 0,-1 0 251 0 0,-13 19 238 0 0,1 0 0 0 0,-19 36 0 0 0,-8 13-499 0 0,30-53-240 0 0,3-6-453 0 0,1 1 0 0 0,0 0 0 0 0,1 1 0 0 0,-8 20 0 0 0</inkml:trace>
  <inkml:trace contextRef="#ctx0" brushRef="#br0" timeOffset="1">795 1 14223 0 0,'0'0'1544'0'0,"-11"5"-1544"0"0,0 0 0 0 0,2 3 0 0 0,-1-1-1208 0 0,1 2-264 0 0,-11 9-64 0 0,0-2 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4143 0 0,'0'0'191'0'0,"-1"1"-11"0"0,-5 8 1635 0 0,-1 0 0 0 0,0 0-1 0 0,0-1 1 0 0,0 1 0 0 0,-1-2-1 0 0,-15 12 1 0 0,-59 34 3584 0 0,63-43-5067 0 0,1 2 1 0 0,0 0 0 0 0,0 1 0 0 0,1 0 0 0 0,-22 24-1 0 0,33-30-315 0 0,0 1 0 0 0,0 0-1 0 0,1 0 1 0 0,0 1 0 0 0,1-1-1 0 0,0 1 1 0 0,0 0-1 0 0,1 0 1 0 0,0 0 0 0 0,-3 18-1 0 0,5-22 2 0 0,0 0 0 0 0,1 0 0 0 0,0 0 0 0 0,0 0-1 0 0,1 0 1 0 0,-1-1 0 0 0,1 1 0 0 0,0 0 0 0 0,0 0 0 0 0,0-1-1 0 0,1 1 1 0 0,0-1 0 0 0,0 1 0 0 0,0-1 0 0 0,0 1 0 0 0,1-1-1 0 0,-1 0 1 0 0,1 0 0 0 0,0-1 0 0 0,1 1 0 0 0,-1 0-1 0 0,1-1 1 0 0,5 4 0 0 0,-1-1 51 0 0,0-1-1 0 0,1 0 0 0 0,0-1 1 0 0,0 0-1 0 0,0 0 1 0 0,1-1-1 0 0,17 4 1 0 0,-2-3 185 0 0,49 3 0 0 0,-52-7-190 0 0,-1-1 1 0 0,1-1-1 0 0,-1-1 1 0 0,29-7-1 0 0,-14 0-1048 0 0,59-25 1 0 0,-68 22-732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83 14223 0 0,'0'0'2738'0'0,"-1"0"-2090"0"0,-10 4-398 0 0,1 0 0 0 0,0 0 0 0 0,0 1 0 0 0,0 0 0 0 0,1 1 0 0 0,0 0 0 0 0,-10 8 0 0 0,-9 6-45 0 0,-118 88 92 0 0,121-86-303 0 0,1 1 0 0 0,2 1 0 0 0,-31 40 0 0 0,46-54 6 0 0,0 1 0 0 0,0 0 0 0 0,2 1 0 0 0,-1 0 0 0 0,-4 15 0 0 0,8-20 0 0 0,0 0 0 0 0,0-1 0 0 0,1 1 0 0 0,0 0 0 0 0,1-1 0 0 0,-1 1 0 0 0,1 0 0 0 0,1 0 0 0 0,-1 0 0 0 0,1-1 0 0 0,3 12 0 0 0,-2-13 7 0 0,0-1-1 0 0,0 1 0 0 0,0-1 1 0 0,1 0-1 0 0,0 0 0 0 0,0 0 1 0 0,0 0-1 0 0,0-1 0 0 0,0 1 1 0 0,1-1-1 0 0,0 0 0 0 0,0 0 1 0 0,0 0-1 0 0,0 0 0 0 0,0-1 1 0 0,0 0-1 0 0,1 0 1 0 0,7 3-1 0 0,0-1 68 0 0,1 0 1 0 0,0 0 0 0 0,0-2-1 0 0,1 0 1 0 0,20 1-1 0 0,-20-3-3 0 0,-1-1 1 0 0,1-1-1 0 0,-1 0 0 0 0,1-1 1 0 0,-1 0-1 0 0,0-1 0 0 0,24-10 0 0 0,-9 1 118 0 0,-1-1 0 0 0,36-26-1 0 0,-47 29-127 0 0,-1-1-1 0 0,0-1 0 0 0,-1 0 1 0 0,0-1-1 0 0,-1 0 0 0 0,-1-1 1 0 0,0 0-1 0 0,-1-1 0 0 0,0-1 1 0 0,7-17-1 0 0,-9 15-113 0 0,-2 0 0 0 0,0 0 0 0 0,-1-1 1 0 0,-1 0-1 0 0,0 0 0 0 0,-2 0 0 0 0,0 0 0 0 0,-2 0 0 0 0,0-1 0 0 0,-1 1 0 0 0,-4-28 1 0 0,3 40-54 0 0,-1 1 0 0 0,0-1 1 0 0,0 1-1 0 0,0 0 1 0 0,-1 0-1 0 0,0-1 1 0 0,-8-11-1 0 0,9 15 39 0 0,0 1-1 0 0,-1 0 1 0 0,0 0 0 0 0,0 0-1 0 0,0 0 1 0 0,0 0 0 0 0,0 1-1 0 0,0-1 1 0 0,-1 1 0 0 0,1 0-1 0 0,-1 0 1 0 0,0 0 0 0 0,0 0-1 0 0,1 1 1 0 0,-1-1 0 0 0,-5 0-1 0 0,-1 1-3 0 0,-1-1-1 0 0,1 2 1 0 0,-1-1-1 0 0,1 2 1 0 0,-1-1 0 0 0,1 1-1 0 0,0 1 1 0 0,-1 0-1 0 0,1 0 1 0 0,0 1-1 0 0,0 1 1 0 0,0-1 0 0 0,1 2-1 0 0,-1-1 1 0 0,1 1-1 0 0,0 1 1 0 0,0 0-1 0 0,-9 8 1 0 0,7-2-697 0 0,7-1-235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 1839 0 0,'-7'-2'10312'0'0,"35"8"-9162"0"0,-26-5-812 0 0,0-1-2 0 0,7 2-60 0 0,0 0 0 0 0,-1 0 0 0 0,1 1-1 0 0,-1 0 1 0 0,1 0 0 0 0,-1 1 0 0 0,11 6 0 0 0,-14-6-180 0 0,0 0 0 0 0,0 0 0 0 0,0 0 0 0 0,0 1 0 0 0,-1-1 0 0 0,1 1 1 0 0,-1 0-1 0 0,0 1 0 0 0,-1-1 0 0 0,1 1 0 0 0,2 7 0 0 0,48 107 419 0 0,-53-118-507 0 0,0 0 1 0 0,0-1-1 0 0,0 1 1 0 0,-1 0-1 0 0,1 0 1 0 0,-1 0-1 0 0,1 0 1 0 0,-1 0-1 0 0,0 0 1 0 0,1 0-1 0 0,-1 0 1 0 0,0 0-1 0 0,0 0 1 0 0,-1 0-1 0 0,1 0 1 0 0,0 0-1 0 0,-1 0 1 0 0,1 0-1 0 0,-1 0 1 0 0,0 0-1 0 0,1-1 1 0 0,-1 1-1 0 0,0 0 1 0 0,0 0-1 0 0,0 0 1 0 0,0-1-1 0 0,-1 1 1 0 0,-1 2-1 0 0,-2 0 10 0 0,-1 0 0 0 0,1-1-1 0 0,0 1 1 0 0,-1-1-1 0 0,0 0 1 0 0,-10 3-1 0 0,3-1 22 0 0,-19 8 28 0 0,-56 14 1 0 0,44-15-54 0 0,21-6-150 0 0,21-6-33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226 190 9327 0 0,'0'0'1664'0'0,"-1"2"-938"0"0,1-1-620 0 0,0 0 1 0 0,0 0-1 0 0,0 0 1 0 0,0 1-1 0 0,0-1 1 0 0,0 0-1 0 0,0 0 1 0 0,0 0-1 0 0,0 1 0 0 0,1-1 1 0 0,-1 0-1 0 0,1 0 1 0 0,-1 0-1 0 0,0 0 1 0 0,1 0-1 0 0,0 0 1 0 0,-1 1-1 0 0,1-1 1 0 0,0-1-1 0 0,1 3 1 0 0,0-1-2 0 0,0-1 1 0 0,0 1 0 0 0,0-1-1 0 0,0 1 1 0 0,1-1-1 0 0,-1 0 1 0 0,0 0 0 0 0,1 0-1 0 0,3 1 1 0 0,3 0 109 0 0,0-1 0 0 0,1 0 0 0 0,-1 0-1 0 0,16-1 1 0 0,-12-1-162 0 0,0-1-1 0 0,0 0 1 0 0,0-1-1 0 0,-1-1 0 0 0,1 0 1 0 0,16-8-1 0 0,-6 1 33 0 0,-1-1-1 0 0,29-21 0 0 0,-37 23-82 0 0,-1-1-1 0 0,22-23 0 0 0,-29 28 0 0 0,-1 0-1 0 0,0 0 1 0 0,0-1-1 0 0,-1 0 1 0 0,0 0-1 0 0,0 0 1 0 0,6-16-1 0 0,-10 22-9 0 0,0 1 1 0 0,0-1-1 0 0,1 0 0 0 0,-1 0 0 0 0,0 0 0 0 0,0 0 0 0 0,0 0 1 0 0,0 0-1 0 0,0 1 0 0 0,0-1 0 0 0,0 0 0 0 0,0 0 1 0 0,0 0-1 0 0,0 0 0 0 0,0 0 0 0 0,-1 0 0 0 0,1 1 0 0 0,0-1 1 0 0,-1 0-1 0 0,1 0 0 0 0,0 0 0 0 0,-1 1 0 0 0,0-2 0 0 0,0 1-22 0 0,0 0-1 0 0,0 1 0 0 0,0-1 1 0 0,0 1-1 0 0,0-1 0 0 0,0 1 1 0 0,0-1-1 0 0,-1 1 1 0 0,1-1-1 0 0,0 1 0 0 0,0 0 1 0 0,0 0-1 0 0,-1-1 0 0 0,-1 1 1 0 0,-5 0-124 0 0,1 1 0 0 0,-1 0 0 0 0,1 0 0 0 0,-10 3 0 0 0,-3 2 92 0 0,1 0 1 0 0,0 1-1 0 0,-21 12 0 0 0,-51 33 415 0 0,33-18-96 0 0,-21 10 79 0 0,-105 78 0 0 0,179-118-328 0 0,1 0 0 0 0,0-1 0 0 0,-1 1 1 0 0,2 1-1 0 0,-1-1 0 0 0,0 0 0 0 0,1 1 1 0 0,0 0-1 0 0,0 0 0 0 0,-3 6 0 0 0,5-8 21 0 0,0 0 0 0 0,1-1 0 0 0,-1 1 0 0 0,1 0 0 0 0,-1 0 0 0 0,1-1 0 0 0,0 1-1 0 0,0 0 1 0 0,0 0 0 0 0,0 0 0 0 0,1 0 0 0 0,-1-1 0 0 0,1 1 0 0 0,0 0 0 0 0,0-1 0 0 0,0 1 0 0 0,0 0-1 0 0,0-1 1 0 0,0 1 0 0 0,1-1 0 0 0,-1 1 0 0 0,3 2 0 0 0,2 1 141 0 0,-1 0 0 0 0,1 0 0 0 0,0 0 1 0 0,1-1-1 0 0,0 0 0 0 0,-1 0 0 0 0,2-1 0 0 0,-1 1 1 0 0,0-2-1 0 0,1 1 0 0 0,13 3 0 0 0,1 0 330 0 0,0-1 1 0 0,46 5-1 0 0,-46-10-451 0 0,1 0 1 0 0,-1-2-1 0 0,0 0 1 0 0,0-2-1 0 0,-1 0 1 0 0,1-1-1 0 0,0-1 1 0 0,-1-1-1 0 0,0-2 1 0 0,-1 1-1 0 0,1-2 1 0 0,28-18 0 0 0,-18 5-1234 0 0,-13 5-4209 0 0,-5 4-889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 4607 0 0,'9'-7'10747'0'0,"-15"17"-9264"0"0,4-5-1318 0 0,-141 213 2376 0 0,69-114-2263 0 0,-197 325 58 0 0,250-391-342 0 0,-1 0-98 0 0,-22 50 0 0 0,43-86-121 0 0,12 0-4126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11519 0 0,'2'-1'887'0'0,"5"-4"-607"0"0,0 2 0 0 0,0-1 0 0 0,1 1 0 0 0,-1 0 0 0 0,13-3 0 0 0,45-6 3692 0 0,-30 6-2584 0 0,148-19 3028 0 0,-71 12-2994 0 0,32-2-518 0 0,41-6-1458 0 0,-146 16-1206 0 0,-17 3-4815 0 0,-9 0-885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4607 0 0,'-1'2'5560'0'0,"-19"21"476"0"0,-14 12-3904 0 0,-6 7-1116 0 0,-48 48 998 0 0,55-58-1221 0 0,1 1-1 0 0,-41 55 1 0 0,69-82-753 0 0,1 0 0 0 0,0 0 0 0 0,0 0 0 0 0,0 1 0 0 0,1-1 0 0 0,-3 11 0 0 0,5-16-8 0 0,0 0-1 0 0,0 1 1 0 0,0-1-1 0 0,0 0 0 0 0,0 0 1 0 0,0 1-1 0 0,1-1 1 0 0,-1 0-1 0 0,0 0 1 0 0,1 0-1 0 0,-1 0 1 0 0,1 1-1 0 0,-1-1 1 0 0,1 0-1 0 0,0 0 1 0 0,-1 0-1 0 0,1 0 1 0 0,0 0-1 0 0,0 0 1 0 0,0 0-1 0 0,-1-1 0 0 0,1 1 1 0 0,2 1-1 0 0,0 0 3 0 0,0 0 0 0 0,0 0 0 0 0,0 0 0 0 0,0 0-1 0 0,1-1 1 0 0,3 2 0 0 0,5 0 24 0 0,1 0 1 0 0,-1-1-1 0 0,0 0 0 0 0,1-1 1 0 0,-1-1-1 0 0,1 0 0 0 0,24-3 1 0 0,-19 0-992 0 0,-1-1 1 0 0,1 0-1 0 0,-1-1 1 0 0,0-1 0 0 0,16-9-1 0 0,-8 3-6459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 8751 0 0,'-8'-1'396'0'0,"1"-1"-336"0"0,0 1 1 0 0,1 0-1 0 0,-1 1 0 0 0,0 0 1 0 0,-9 0-1 0 0,14 0 71 0 0,0 1 0 0 0,0-1 1 0 0,0 1-1 0 0,0-1 0 0 0,1 1 0 0 0,-1 0 0 0 0,0 0 0 0 0,0 0 0 0 0,1 0 1 0 0,-1 0-1 0 0,0 0 0 0 0,1 0 0 0 0,-1 1 0 0 0,1-1 0 0 0,0 0 0 0 0,-1 1 1 0 0,1-1-1 0 0,0 1 0 0 0,0 0 0 0 0,0-1 0 0 0,0 1 0 0 0,0 0 1 0 0,-1 2-1 0 0,1 1 79 0 0,-1 0 0 0 0,1 0 0 0 0,1 0-1 0 0,-1 0 1 0 0,1 0 0 0 0,-1 0 0 0 0,2 1 0 0 0,-1-1 0 0 0,0 0 0 0 0,1 0 0 0 0,0 0 0 0 0,0 0 0 0 0,1 0 0 0 0,-1-1 0 0 0,1 1 0 0 0,0 0 0 0 0,0-1 0 0 0,1 1 0 0 0,3 4 0 0 0,3 5-217 0 0,1 0 1 0 0,0-1-1 0 0,1 0 1 0 0,19 17-1 0 0,28 27 1432 0 0,68 85 0 0 0,-113-125-749 0 0,0 1 0 0 0,-1 1-1 0 0,-2-1 1 0 0,0 2 0 0 0,9 23 0 0 0,-17-37-639 0 0,0 0 0 0 0,0 0 0 0 0,-1 0 0 0 0,0 0 0 0 0,0 0 0 0 0,-1 1 0 0 0,0-1 0 0 0,0 0 0 0 0,0 0-1 0 0,-1 1 1 0 0,-1 8 0 0 0,0-7 46 0 0,-1 0-1 0 0,0 1 1 0 0,-1-1-1 0 0,1-1 1 0 0,-1 1-1 0 0,-1 0 1 0 0,-6 9-1 0 0,-8 5 149 0 0,-1-1 0 0 0,0-1 0 0 0,-44 33 0 0 0,57-47-227 0 0,-65 52-416 0 0,72-58 273 0 0,-1 1-1 0 0,1-1 1 0 0,0 0 0 0 0,0 0-1 0 0,-1 1 1 0 0,1-1 0 0 0,0 0-1 0 0,0 0 1 0 0,0 1 0 0 0,-1-1-1 0 0,1 0 1 0 0,0 1-1 0 0,0-1 1 0 0,0 0 0 0 0,0 1-1 0 0,0-1 1 0 0,0 0 0 0 0,0 1-1 0 0,0-1 1 0 0,0 0 0 0 0,0 1-1 0 0,0-1 1 0 0,0 0 0 0 0,0 1-1 0 0,0-1 1 0 0,0 1-1 0 0,0-1 1 0 0,0 0 0 0 0,0 1-1 0 0,0-1 1 0 0,0 0 0 0 0,1 0-1 0 0,-1 1 1 0 0,0-1 0 0 0,0 0-1 0 0,0 1 1 0 0,1-1 0 0 0,-1 0-1 0 0,0 0 1 0 0,0 1-1 0 0,1-1 1 0 0,-1 0 0 0 0,0 0-1 0 0,0 0 1 0 0,1 1 0 0 0,-1-1-1 0 0,0 0 1 0 0,1 0 0 0 0,-1 0-1 0 0,0 0 1 0 0,1 0 0 0 0,-1 0-1 0 0,0 1 1 0 0,1-1-1 0 0,0 0 1 0 0,0 0-347 0 0,9 4-6860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3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0,'0'0'16008'0'0,"11"3"-15344"0"0,-1-1-408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4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6911 0 0,'0'0'6956'0'0,"-7"10"-5666"0"0,-4 7-814 0 0,1 1 0 0 0,0 0 0 0 0,1 0 0 0 0,1 1 0 0 0,-7 25 0 0 0,-2 0 61 0 0,-19 54-223 0 0,8-24 177 0 0,-49 99 1 0 0,59-140-468 0 0,6-8-11 0 0,-2 0 1 0 0,-32 42-1 0 0,39-60-684 0 0,1 0 0 0 0,-1-1 0 0 0,0-1 1 0 0,-13 9-1 0 0,11-11-3385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4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53 218 2759 0 0,'-2'0'207'0'0,"-17"1"-172"0"0,-12 1 17673 0 0,62-5-16987 0 0,52 3 0 0 0,-10 0-73 0 0,151-24 587 0 0,-2-18-557 0 0,-116 21-455 0 0,99-20 124 0 0,169-30-43 0 0,-307 62-362 0 0,109 0 1 0 0,-132 12-315 0 0,-43-3 127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4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 11887 0 0,'0'0'547'0'0,"0"-2"-11"0"0,3-5 2248 0 0,-4 8-2633 0 0,0 1-1 0 0,0 0 1 0 0,0-1-1 0 0,0 1 1 0 0,-1-1-1 0 0,1 1 1 0 0,-3 1 0 0 0,-5 6 181 0 0,-3 10-11 0 0,0 1 0 0 0,-15 37 1 0 0,5-9-271 0 0,-126 300 43 0 0,85-189-71 0 0,50-125-13 0 0,-3 0-1 0 0,0-1 1 0 0,-2-1-1 0 0,-2-1 1 0 0,-1 0-1 0 0,-1-2 1 0 0,-31 33-1 0 0,27-37 45 0 0,-1-1 0 0 0,0-2-1 0 0,-52 33 1 0 0,72-51-98 0 0,-4 2 329 0 0,9-8-116 0 0,4-5-82 0 0,0 1-50 0 0,1 0 0 0 0,0 0-1 0 0,0 0 1 0 0,0 1 0 0 0,1 0-1 0 0,0-1 1 0 0,0 1 0 0 0,6-5 0 0 0,42-35 82 0 0,-35 31-133 0 0,44-36 14 0 0,84-72 0 0 0,-125 104 99 0 0,1 2 0 0 0,36-24-1 0 0,-36 33 198 0 0,-19 7-88 0 0,-1 1-112 0 0,1 1-74 0 0,0 1 1 0 0,0-1-1 0 0,-1 0 0 0 0,1 1 0 0 0,-1-1 1 0 0,1 1-1 0 0,-1 0 0 0 0,0-1 0 0 0,0 1 1 0 0,0 0-1 0 0,0 0 0 0 0,0 4 0 0 0,0 0 13 0 0,-1-1 0 0 0,1 1 0 0 0,-2-1 0 0 0,1 1 0 0 0,-2 8 0 0 0,-1 0 10 0 0,-1 1 0 0 0,0-1-1 0 0,-2-1 1 0 0,-6 16 0 0 0,-64 105-862 0 0,56-101-2718 0 0,15-27 1844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85 11831 0 0,'68'-40'1020'0'0,"-45"28"-46"0"0,28-20 2590 0 0,-60 41-2810 0 0,-102 114 1030 0 0,82-89-1464 0 0,-21 29 280 0 0,-57 96 1 0 0,56-79-398 0 0,-177 288 318 0 0,68-112-1834 0 0,149-237 1000 0 0,8-13-206 0 0,-1 0 0 0 0,1 0 1 0 0,-9 9-1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33 195 12695 0 0,'0'0'1150'0'0,"1"2"-946"0"0,12 9-210 0 0,-8-6 192 0 0,0-1 1 0 0,-1 0 0 0 0,1-1 0 0 0,1 1 0 0 0,5 3-1 0 0,0-3 54 0 0,1 0-1 0 0,-1 0 1 0 0,1-1-1 0 0,0-1 0 0 0,-1 0 1 0 0,1 0-1 0 0,0-1 1 0 0,0-1-1 0 0,0 0 0 0 0,0-1 1 0 0,24-4-1 0 0,-17 1 130 0 0,0 0-1 0 0,-1-2 0 0 0,0 0 1 0 0,0-2-1 0 0,0 0 1 0 0,28-17-1 0 0,-39 21-403 0 0,-1-1 0 0 0,0 0 0 0 0,0 0 0 0 0,0-1 0 0 0,-1 1 0 0 0,1-1 0 0 0,-1-1-1 0 0,-1 1 1 0 0,1-1 0 0 0,4-9 0 0 0,-7 12 14 0 0,0 0 0 0 0,0 0-1 0 0,-1 0 1 0 0,0-1 0 0 0,1 1 0 0 0,-1 0 0 0 0,-1-1-1 0 0,1 1 1 0 0,-1 0 0 0 0,0-1 0 0 0,0 1-1 0 0,0-1 1 0 0,0 1 0 0 0,-1 0 0 0 0,0-1-1 0 0,0 1 1 0 0,0 0 0 0 0,0 0 0 0 0,-1 0-1 0 0,-2-6 1 0 0,3 9-18 0 0,0-1 1 0 0,0 0-1 0 0,-1 1 0 0 0,1-1 0 0 0,0 1 1 0 0,-1-1-1 0 0,1 1 0 0 0,-1 0 0 0 0,0 0 0 0 0,1-1 1 0 0,-1 1-1 0 0,0 0 0 0 0,0 1 0 0 0,0-1 1 0 0,0 0-1 0 0,0 0 0 0 0,1 1 0 0 0,-1-1 0 0 0,0 1 1 0 0,-1 0-1 0 0,1-1 0 0 0,0 1 0 0 0,0 0 1 0 0,0 0-1 0 0,0 0 0 0 0,0 1 0 0 0,0-1 0 0 0,0 0 1 0 0,0 1-1 0 0,-2 0 0 0 0,-8 3-146 0 0,1 0 1 0 0,1 0-1 0 0,-21 12 0 0 0,29-15 192 0 0,-44 25-139 0 0,1 1 0 0 0,-53 43 0 0 0,82-56 175 0 0,-1 0 0 0 0,2 1 0 0 0,0 1 0 0 0,1 1 0 0 0,1 0-1 0 0,0 1 1 0 0,1 0 0 0 0,-12 26 0 0 0,20-36 17 0 0,1-1 0 0 0,1 1-1 0 0,-1-1 1 0 0,1 1 0 0 0,0 0-1 0 0,1 0 1 0 0,0 0 0 0 0,0 0-1 0 0,1 0 1 0 0,1 13 0 0 0,-1-16 13 0 0,1-1 1 0 0,0 0-1 0 0,0 0 1 0 0,0 0 0 0 0,1 0-1 0 0,0 0 1 0 0,-1 0 0 0 0,1 0-1 0 0,0 0 1 0 0,1-1-1 0 0,-1 1 1 0 0,1-1 0 0 0,0 1-1 0 0,-1-1 1 0 0,1 0-1 0 0,1 0 1 0 0,-1-1 0 0 0,0 1-1 0 0,1 0 1 0 0,-1-1 0 0 0,7 3-1 0 0,-2-2 88 0 0,1 1 0 0 0,0-1 0 0 0,0-1-1 0 0,0 0 1 0 0,0 0 0 0 0,0-1 0 0 0,1 0 0 0 0,15-1 0 0 0,9-1 319 0 0,33-7 1 0 0,-55 6-369 0 0,46-8 65 0 0,84-25 0 0 0,-141 35-359 0 0,10-4-41 0 0,-5 3-3573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541 169 3679 0 0,'92'-96'351'0'0,"-52"56"2884"0"0,-3 7 5147 0 0,-41 46-7518 0 0,-15 35-122 0 0,-1-1 0 0 0,-40 68-1 0 0,58-111-710 0 0,-64 107 296 0 0,-11 23-146 0 0,-144 325 135 0 0,182-376-248 0 0,-85 136 0 0 0,107-196-181 0 0,0-1 0 0 0,-25 25 1 0 0,40-45-119 0 0,8-13-1962 0 0,21-36-2046 0 0,-17 28 2680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11 222 10135 0 0,'0'0'778'0'0,"-1"2"-506"0"0,-8 12-22 0 0,9-9-93 0 0,0-2-10 0 0,-1 0 428 0 0,2-1 22 0 0,0 1-473 0 0,1-1 1 0 0,0 1-1 0 0,0 0 0 0 0,0-1 0 0 0,0 0 0 0 0,0 1 0 0 0,0-1 0 0 0,0 0 1 0 0,1 0-1 0 0,-1 0 0 0 0,1-1 0 0 0,-1 1 0 0 0,1 0 0 0 0,0-1 0 0 0,0 0 0 0 0,0 0 1 0 0,-1 0-1 0 0,1 0 0 0 0,0 0 0 0 0,1 0 0 0 0,-1-1 0 0 0,3 1 0 0 0,8 1 351 0 0,0-1-1 0 0,0-1 0 0 0,24-2 0 0 0,55-10 2193 0 0,164-44 0 0 0,-182 37-2081 0 0,26-6-154 0 0,250-67-345 0 0,-337 87-531 0 0,0 0 1 0 0,0-1 0 0 0,-1-1-1 0 0,1 0 1 0 0,-2-1 0 0 0,1 0 0 0 0,-1-1-1 0 0,0 0 1 0 0,11-12 0 0 0,-22 20-155 0 0,-6 14-3832 0 0,-7 8 2691 0 0,-2 1-12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110 609 2759 0 0,'-2'0'207'0'0,"-30"6"224"0"0,21-3 4119 0 0,0-1-1 0 0,-19 1 1 0 0,29-3-4451 0 0,0 0 0 0 0,0-1 0 0 0,0 1 0 0 0,0 0 0 0 0,0-1 0 0 0,0 1 0 0 0,1 0 0 0 0,-1-1 0 0 0,0 0 0 0 0,0 1 0 0 0,1-1 0 0 0,-1 1 0 0 0,0-1 0 0 0,1 0 0 0 0,-1 1 0 0 0,0-1 0 0 0,1 0 0 0 0,-1 0 0 0 0,1 1 0 0 0,-1-1 0 0 0,1 0 0 0 0,-1-2 0 0 0,-5-18 904 0 0,6 10-791 0 0,0 0 0 0 0,1 0 0 0 0,1 1 0 0 0,0-1 0 0 0,0 1 0 0 0,1-1 0 0 0,0 1 0 0 0,1 0 0 0 0,6-12 0 0 0,7-11 93 0 0,27-40-1 0 0,-10 22-272 0 0,44-51 0 0 0,-8 28-208 0 0,-58 62 72 0 0,1 1 0 0 0,1 1 0 0 0,28-17 0 0 0,-11 12-534 0 0,53-21-1 0 0,-3 14-3362 0 0,-61 18-2361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74 223 12815 0 0,'0'0'587'0'0,"0"-1"-16"0"0,0-5-367 0 0,0-3 5765 0 0,0 17-5836 0 0,-1 0 1 0 0,-1-1-1 0 0,0 1 0 0 0,0 0 1 0 0,-3 7-1 0 0,-2 9 24 0 0,-13 41 103 0 0,12-44-236 0 0,1 1 1 0 0,1-1 0 0 0,2 1 0 0 0,0 0-1 0 0,-1 25 1 0 0,5-36-3 0 0,0-9 80 0 0,0-1-70 0 0,0 0 0 0 0,0 0 0 0 0,1 0-1 0 0,-1 0 1 0 0,0 0 0 0 0,1 0 0 0 0,-1-1 0 0 0,1 1 0 0 0,-1 0-1 0 0,1 0 1 0 0,-1 0 0 0 0,1 0 0 0 0,0-1 0 0 0,-1 1-1 0 0,1 0 1 0 0,0-1 0 0 0,0 1 0 0 0,-1 0 0 0 0,1-1 0 0 0,0 1-1 0 0,0-1 1 0 0,0 1 0 0 0,0-1 0 0 0,0 0 0 0 0,0 1 0 0 0,0-1-1 0 0,0 0 1 0 0,1 1 0 0 0,29 4 777 0 0,-30-5-782 0 0,5 0 55 0 0,0-1-1 0 0,0 1 1 0 0,0-1 0 0 0,0 0-1 0 0,0-1 1 0 0,0 0 0 0 0,0 1-1 0 0,0-2 1 0 0,-1 1 0 0 0,7-4-1 0 0,0-1 102 0 0,0 0 0 0 0,-1-1-1 0 0,15-12 1 0 0,0-6-131 0 0,42-53 0 0 0,-27 29-20 0 0,146-186-1688 0 0,-179 226 638 0 0,0 0-1 0 0,0 0 1 0 0,1 1-1 0 0,0 0 1 0 0,1 1-1 0 0,0 0 1 0 0,19-11-1 0 0,-16 12-953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258 133 6447 0 0,'0'0'499'0'0,"0"2"-328"0"0,6 16-427 0 0,12 35 10189 0 0,-17-52-9098 0 0,0 1-66 0 0,15 18 712 0 0,-15-19-686 0 0,10 1-150 0 0,-6-3-507 0 0,1 0 0 0 0,0 1 0 0 0,0-2 0 0 0,-1 1 0 0 0,1-1 0 0 0,-1 0 0 0 0,11-5 0 0 0,34-22 187 0 0,-31 17-375 0 0,24-21 0 0 0,-37 27-113 0 0,1-1 1 0 0,-1 1 0 0 0,0-1-1 0 0,0 0 1 0 0,-1 0 0 0 0,7-12-1 0 0,-11 17 75 0 0,0-1 0 0 0,0 1-1 0 0,0-1 1 0 0,0 0-1 0 0,0 1 1 0 0,-1-1 0 0 0,1 0-1 0 0,-1 0 1 0 0,0 1 0 0 0,0-1-1 0 0,0 0 1 0 0,0 0 0 0 0,0 1-1 0 0,0-1 1 0 0,-1 0 0 0 0,1 0-1 0 0,-1 1 1 0 0,0-1 0 0 0,0 0-1 0 0,0 1 1 0 0,-2-4 0 0 0,2 4 23 0 0,0 1 1 0 0,-1-1 0 0 0,1 1-1 0 0,-1-1 1 0 0,1 1 0 0 0,-1 0-1 0 0,1-1 1 0 0,-1 1 0 0 0,1 0 0 0 0,-1 0-1 0 0,0 0 1 0 0,0 0 0 0 0,0 1-1 0 0,1-1 1 0 0,-1 0 0 0 0,0 1-1 0 0,0-1 1 0 0,0 1 0 0 0,0 0-1 0 0,0 0 1 0 0,0 0 0 0 0,0 0-1 0 0,0 0 1 0 0,0 0 0 0 0,0 0-1 0 0,0 0 1 0 0,0 1 0 0 0,0-1 0 0 0,0 1-1 0 0,-2 1 1 0 0,-7 2-54 0 0,0 1 0 0 0,1 0 0 0 0,-1 1 0 0 0,1 0 0 0 0,-15 12 0 0 0,-45 43 160 0 0,58-49-24 0 0,-36 32 48 0 0,-10 9 174 0 0,-84 98-1 0 0,133-140-151 0 0,1 0-1 0 0,1 0 0 0 0,0 0 0 0 0,0 1 1 0 0,1 0-1 0 0,-5 15 0 0 0,10-24-59 0 0,0 0 1 0 0,0 0-1 0 0,0 0 0 0 0,0 0 0 0 0,1 0 0 0 0,0 0 0 0 0,-1 0 0 0 0,1 0 1 0 0,0 0-1 0 0,1 0 0 0 0,-1 0 0 0 0,0 0 0 0 0,1 0 0 0 0,0 0 0 0 0,0 0 1 0 0,0 0-1 0 0,0 0 0 0 0,0 0 0 0 0,0-1 0 0 0,1 1 0 0 0,-1 0 1 0 0,1-1-1 0 0,0 1 0 0 0,0-1 0 0 0,0 0 0 0 0,0 1 0 0 0,0-1 0 0 0,0 0 1 0 0,1 0-1 0 0,-1 0 0 0 0,1-1 0 0 0,4 3 0 0 0,1 0 234 0 0,0 0 1 0 0,0-1-1 0 0,1 0 0 0 0,-1 0 0 0 0,1-1 1 0 0,9 2-1 0 0,56 2 1275 0 0,-52-5-1106 0 0,3 0-199 0 0,0-1-1 0 0,1-2 0 0 0,-1 0 1 0 0,0-2-1 0 0,0-1 1 0 0,32-10-1 0 0,-40 6-2968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1839 0 0,'-2'1'134'0'0,"-26"15"4991"0"0,21-12-3860 0 0,0-1 1 0 0,1 1-1 0 0,-1 0 0 0 0,-6 7 1 0 0,-16 19 179 0 0,2 2 1 0 0,-45 68 0 0 0,-191 350 439 0 0,217-366-1885 0 0,-6 2-1 0 0,43-73-127 0 0,-1 0 1 0 0,-1-1-1 0 0,0 0 1 0 0,-12 11 0 0 0,22-23-2 0 0,1 0 1 0 0,0 1 0 0 0,-1-1 0 0 0,1 1 0 0 0,0-1-1 0 0,-1 0 1 0 0,1 1 0 0 0,-1-1 0 0 0,1 0 0 0 0,-1 1 0 0 0,1-1-1 0 0,-1 0 1 0 0,1 0 0 0 0,-1 0 0 0 0,1 1 0 0 0,-1-1-1 0 0,1 0 1 0 0,-1 0 0 0 0,1 0 0 0 0,-1 0 0 0 0,1 0-1 0 0,-1 0 1 0 0,1 0 0 0 0,-1 0 0 0 0,1 0 0 0 0,-1 0 0 0 0,-3-11-4145 0 0,3-5-595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94 403 1375 0 0,'-2'1'107'0'0,"-22"22"197"0"0,-44 31 12679 0 0,71-56-11254 0 0,11-7-588 0 0,20-17-867 0 0,-21 12-152 0 0,0 0 1 0 0,0-1 0 0 0,-2 0 0 0 0,0-1 0 0 0,0 0 0 0 0,-2-1-1 0 0,14-30 1 0 0,-11 18-69 0 0,2 1 0 0 0,1 0 0 0 0,33-46 0 0 0,-39 64-38 0 0,-1 0 0 0 0,1 0 0 0 0,1 1 0 0 0,-1 0 0 0 0,2 1 0 0 0,-1 0 0 0 0,1 0 0 0 0,0 1 0 0 0,1 1 0 0 0,0 0 0 0 0,22-8 0 0 0,-9 7 42 0 0,1 1-1 0 0,-1 1 0 0 0,1 2 1 0 0,50-2-1 0 0,-21 7 154 0 0,68 10 1 0 0,-113-11-103 0 0,-1 0 0 0 0,0 1 0 0 0,0 1 0 0 0,0 0 0 0 0,0 0 0 0 0,0 0 0 0 0,13 9 0 0 0,-19-11-90 0 0,-1 1-1 0 0,0-1 1 0 0,1 1-1 0 0,-1 0 1 0 0,0 0-1 0 0,0 0 1 0 0,0 0-1 0 0,0 0 0 0 0,-1 0 1 0 0,1 0-1 0 0,-1 1 1 0 0,1-1-1 0 0,-1 1 1 0 0,0-1-1 0 0,0 1 1 0 0,0 0-1 0 0,0-1 1 0 0,0 1-1 0 0,0 0 1 0 0,-1 0-1 0 0,0-1 0 0 0,1 1 1 0 0,-1 0-1 0 0,0 0 1 0 0,0 0-1 0 0,0 0 1 0 0,-1-1-1 0 0,1 1 1 0 0,-2 4-1 0 0,0 0 37 0 0,-1 0 0 0 0,0 0 0 0 0,-1 0 0 0 0,1 0 0 0 0,-1-1 0 0 0,-1 1 0 0 0,1-1 1 0 0,-7 7-1 0 0,-3 2 175 0 0,-30 24 0 0 0,-16 8-179 0 0,-3-3-1 0 0,-1-3 0 0 0,-2-2 1 0 0,-134 56-1 0 0,193-92-49 0 0,-11 4 16 0 0,-20 5 0 0 0,33-11-14 0 0,0 0 0 0 0,0 0 0 0 0,0 0 0 0 0,0-1 0 0 0,0 0 0 0 0,0 0-1 0 0,0 0 1 0 0,0 0 0 0 0,-7-2 0 0 0,11 2-10 0 0,1 0 0 0 0,-1 0 1 0 0,1 0-1 0 0,-1-1 0 0 0,1 1 0 0 0,-1 0 0 0 0,1 0 0 0 0,0 0 0 0 0,-1-1 0 0 0,1 1 0 0 0,-1 0 1 0 0,1 0-1 0 0,0-1 0 0 0,-1 1 0 0 0,1 0 0 0 0,0-1 0 0 0,-1 1 0 0 0,1 0 0 0 0,0-1 1 0 0,0 1-1 0 0,-1-1 0 0 0,1 1 0 0 0,0 0 0 0 0,0-1 0 0 0,-1 1 0 0 0,1-1 0 0 0,0 1 1 0 0,0-1-1 0 0,0 1 0 0 0,0-1 0 0 0,0 1 0 0 0,0-1 0 0 0,0 1 0 0 0,0 0 0 0 0,0-1 1 0 0,0 1-1 0 0,0-1 0 0 0,0 1 0 0 0,0-1 0 0 0,0 1 0 0 0,0-1 0 0 0,1 1 0 0 0,-1-1 0 0 0,0 1 1 0 0,0 0-1 0 0,1-1 0 0 0,-1 1 0 0 0,0-1 0 0 0,0 1 0 0 0,1 0 0 0 0,-1-1 0 0 0,1 1 1 0 0,-1-1-48 0 0,3-4-208 0 0,1 0 1 0 0,-1 0 0 0 0,1 0 0 0 0,0 0-1 0 0,0 1 1 0 0,0 0 0 0 0,0 0 0 0 0,6-4 0 0 0,22-15-6090 0 0,-30 23 5913 0 0,14-11-5252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83 634 5983 0 0,'-2'2'8179'0'0,"-1"1"-7622"0"0,0 0 0 0 0,-1 0-1 0 0,1-1 1 0 0,-1 1 0 0 0,0-1 0 0 0,0 1-1 0 0,0-1 1 0 0,0-1 0 0 0,0 1 0 0 0,0 0 0 0 0,-1-1-1 0 0,1 0 1 0 0,-1 0 0 0 0,-7 1 0 0 0,11-3-517 0 0,0 0 0 0 0,1 1 1 0 0,-1-1-1 0 0,0 1 0 0 0,0-1 1 0 0,1 0-1 0 0,-1 0 0 0 0,1 0 0 0 0,-1 1 1 0 0,1-1-1 0 0,-1 0 0 0 0,1 0 0 0 0,-1 0 1 0 0,1 0-1 0 0,0 0 0 0 0,-1 0 1 0 0,1-1-1 0 0,0 1 36 0 0,-1-2-13 0 0,0-1 0 0 0,0 0 0 0 0,1 0 1 0 0,0 1-1 0 0,-1-1 0 0 0,1 0 0 0 0,1 0 0 0 0,-1 1 0 0 0,0-1 0 0 0,1 0 0 0 0,0 0 1 0 0,2-4-1 0 0,2-8 81 0 0,12-22 0 0 0,-12 28-114 0 0,24-48-111 0 0,3 2 0 0 0,2 0 0 0 0,2 3 0 0 0,3 1 1 0 0,2 2-1 0 0,2 1 0 0 0,66-56 0 0 0,-100 97-53 0 0,0 0-1 0 0,0 2 1 0 0,0-1-1 0 0,20-9 1 0 0,-27 14-23 0 0,1 1-1 0 0,0 0 1 0 0,1 0 0 0 0,-1 0 0 0 0,0 0 0 0 0,0 0 0 0 0,0 1 0 0 0,0-1 0 0 0,1 1 0 0 0,-1 0 0 0 0,0 0 0 0 0,0 0 0 0 0,1 1 0 0 0,-1-1 0 0 0,0 1 0 0 0,0-1 0 0 0,0 1-1 0 0,0 0 1 0 0,1 0 0 0 0,-1 1 0 0 0,3 1 0 0 0,9 8-1689 0 0,-1 1-68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58 8751 0 0,'0'0'674'0'0,"8"-7"3391"0"0,-7 7-3739 0 0,-1-1 0 0 0,1 1 0 0 0,0-1 0 0 0,-1 1 0 0 0,1-1 0 0 0,-1 0-1 0 0,1 1 1 0 0,-1-1 0 0 0,1 1 0 0 0,-1-1 0 0 0,0 0 0 0 0,1 0 0 0 0,-1 1 0 0 0,0-1 0 0 0,1-1 0 0 0,-11 4 2622 0 0,-23 16-1774 0 0,31-16-1322 0 0,-34 21 178 0 0,-45 38 1 0 0,42-31-28 0 0,19-14-3 0 0,-21 21 0 0 0,34-30 0 0 0,0 1 0 0 0,1-1 0 0 0,0 1 0 0 0,0 1 0 0 0,-8 16 0 0 0,10-14 0 0 0,2-1 0 0 0,6 1 0 0 0,-2-8 4 0 0,0-1-1 0 0,0 1 1 0 0,1-1-1 0 0,-1 0 1 0 0,1 0 0 0 0,-1 0-1 0 0,1 0 1 0 0,0 0-1 0 0,-1-1 1 0 0,1 1 0 0 0,0-1-1 0 0,0 0 1 0 0,0 0-1 0 0,1 0 1 0 0,-1 0-1 0 0,0 0 1 0 0,0-1 0 0 0,7 1-1 0 0,0 0 11 0 0,0-1-1 0 0,1 0 1 0 0,-1-1 0 0 0,18-2-1 0 0,-17 0 6 0 0,0 1 0 0 0,-1-2 0 0 0,1 1 1 0 0,-1-1-1 0 0,0-1 0 0 0,0 0 0 0 0,0 0 0 0 0,10-8 0 0 0,-14 8-6 0 0,0 0 1 0 0,0 0-1 0 0,-1-1 0 0 0,0 1 0 0 0,0-1 1 0 0,0 0-1 0 0,-1-1 0 0 0,1 1 0 0 0,-2-1 0 0 0,1 0 1 0 0,-1 0-1 0 0,4-12 0 0 0,1-5-103 0 0,-1 5-195 0 0,-1-1 0 0 0,-1 1 0 0 0,-1-1 0 0 0,0 0 0 0 0,0-28 0 0 0,-6 24-85 0 0,1 13-1395 0 0,1-1-5545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34 7367 0 0,'48'-28'800'0'0,"-47"27"-757"0"0,0 1-1 0 0,-1-1 0 0 0,1 1 1 0 0,0-1-1 0 0,-1 1 0 0 0,1 0 0 0 0,0-1 1 0 0,0 1-1 0 0,0 0 0 0 0,11-2 10687 0 0,-12 15-9001 0 0,0-10-1644 0 0,-1 0 0 0 0,1 0 0 0 0,-1 0 0 0 0,0 0 1 0 0,0 0-1 0 0,0 0 0 0 0,-1 0 0 0 0,1 0 0 0 0,-1 0 0 0 0,-2 4 0 0 0,-24 24 532 0 0,13-15-301 0 0,-88 110 860 0 0,17-20-1022 0 0,70-87-205 0 0,-73 93-1296 0 0,88-111 714 0 0,-2 5 851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19407 0 0,'0'0'1759'0'0,"-1"2"-1448"0"0,-1-1-305 0 0,-10 14 178 0 0,-18 28 0 0 0,23-32 16 0 0,-95 183 1545 0 0,15-5-1407 0 0,57-125-325 0 0,12-27 36 0 0,-86 171-261 0 0,83-170-54 0 0,-3-1 0 0 0,-1-1-1 0 0,-37 42 1 0 0,59-75 228 0 0,-7 8-421 0 0,0 0-1 0 0,-1 0 0 0 0,0-1 0 0 0,0 0 0 0 0,-1-1 0 0 0,-15 8 0 0 0,26-16-363 0 0,1-23-2539 0 0,5 6 1564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14599 0 0,'0'-2'664'0'0,"0"-4"-521"0"0,1-1-1 0 0,0 1 0 0 0,0-1 1 0 0,0 1-1 0 0,1-1 0 0 0,0 1 1 0 0,0 0-1 0 0,0 0 0 0 0,1 0 1 0 0,0 0-1 0 0,0 0 0 0 0,1 1 1 0 0,-1 0-1 0 0,1-1 0 0 0,1 1 1 0 0,-1 0-1 0 0,1 1 0 0 0,-1-1 1 0 0,7-3-1 0 0,9-8 111 0 0,0 1 0 0 0,1 2 0 0 0,0 0-1 0 0,1 1 1 0 0,1 1 0 0 0,0 1 0 0 0,0 1 0 0 0,1 1 0 0 0,0 1 0 0 0,0 1 0 0 0,33-3 0 0 0,-49 8-150 0 0,1 0 1 0 0,0 1-1 0 0,0 0 1 0 0,0 0 0 0 0,0 1-1 0 0,-1 0 1 0 0,1 0 0 0 0,0 1-1 0 0,-1 1 1 0 0,1-1 0 0 0,-1 1-1 0 0,0 1 1 0 0,0 0-1 0 0,0 0 1 0 0,0 0 0 0 0,-1 1-1 0 0,1 0 1 0 0,-1 0 0 0 0,-1 1-1 0 0,1 0 1 0 0,-1 0 0 0 0,0 1-1 0 0,0 0 1 0 0,-1 0-1 0 0,7 10 1 0 0,-5-3 0 0 0,0 0 0 0 0,0 0 0 0 0,-2 0 0 0 0,0 1 0 0 0,5 21-1 0 0,-8-25-61 0 0,0-1 0 0 0,-1 1 0 0 0,0 0 0 0 0,0 0 0 0 0,-1 0 0 0 0,-1 0-1 0 0,0-1 1 0 0,-4 18 0 0 0,4-24-21 0 0,-1-1-1 0 0,0 1 0 0 0,1 0 1 0 0,-2 0-1 0 0,1-1 1 0 0,0 1-1 0 0,-1-1 0 0 0,0 0 1 0 0,0 0-1 0 0,0 0 1 0 0,0 0-1 0 0,0 0 1 0 0,0-1-1 0 0,-1 1 0 0 0,1-1 1 0 0,-1 0-1 0 0,-6 3 1 0 0,-5 1 6 0 0,0 0 0 0 0,0-1 0 0 0,-20 4 0 0 0,-231 34-31 0 0,255-42-289 0 0,0 0 1 0 0,0-1-1 0 0,0 0 0 0 0,-20-3 0 0 0,31 3 192 0 0,0 0-1 0 0,-1-1 1 0 0,1 1-1 0 0,0 0 0 0 0,0 0 1 0 0,-1 0-1 0 0,1-1 1 0 0,0 1-1 0 0,0 0 1 0 0,-1 0-1 0 0,1-1 1 0 0,0 1-1 0 0,0 0 1 0 0,0 0-1 0 0,0-1 1 0 0,-1 1-1 0 0,1 0 1 0 0,0-1-1 0 0,0 1 1 0 0,0 0-1 0 0,0-1 0 0 0,0 1 1 0 0,0 0-1 0 0,0-1 1 0 0,0 1-1 0 0,0-1-232 0 0,-1-8-1396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28 8751 0 0,'5'-3'203'0'0,"1"0"-1"0"0,-1 0 0 0 0,0-1 0 0 0,1 0 0 0 0,4-6 8877 0 0,-13 10-8948 0 0,-1 0 1 0 0,1 0 0 0 0,0 0 0 0 0,-1 0-1 0 0,1 1 1 0 0,-1-1 0 0 0,1 1 0 0 0,0 0-1 0 0,-1 0 1 0 0,1 0 0 0 0,0 1 0 0 0,0-1-1 0 0,0 1 1 0 0,0-1 0 0 0,-5 5 0 0 0,-10 10-17 0 0,1 0 1 0 0,1 2 0 0 0,1 0 0 0 0,0 0 0 0 0,2 2-1 0 0,-17 28 1 0 0,23-35-105 0 0,0 0 0 0 0,1 1-1 0 0,0 0 1 0 0,1 0-1 0 0,-6 26 1 0 0,10-32-6 0 0,-1 0 0 0 0,2 0 0 0 0,-1 0 0 0 0,1 0 0 0 0,0 0 0 0 0,0 1 0 0 0,1-1 0 0 0,0 0-1 0 0,1 0 1 0 0,0 0 0 0 0,0 0 0 0 0,4 8 0 0 0,0-6-5 0 0,2-3 0 0 0,-4-5 42 0 0,1-1 1 0 0,-1 1-1 0 0,0-1 0 0 0,0 0 1 0 0,1 0-1 0 0,-1-1 0 0 0,0 1 1 0 0,1-1-1 0 0,-1 0 0 0 0,0 0 1 0 0,1 0-1 0 0,-1-1 0 0 0,0 0 1 0 0,1 1-1 0 0,-1-1 0 0 0,5-3 1 0 0,6-1 169 0 0,0-1 1 0 0,-1 0-1 0 0,17-11 0 0 0,-19 9-100 0 0,1 0 0 0 0,-2-1 0 0 0,1-1 0 0 0,-1 0 0 0 0,0 0 0 0 0,-1-1-1 0 0,-1 0 1 0 0,0-1 0 0 0,0 0 0 0 0,-1 0 0 0 0,0-1 0 0 0,-1 0 0 0 0,-1-1-1 0 0,0 1 1 0 0,-1-1 0 0 0,0 0 0 0 0,-1 0 0 0 0,3-21 0 0 0,-7 30-92 0 0,2-3-15 0 0,-2 0 0 0 0,1-1 0 0 0,-1 0 0 0 0,0 1 0 0 0,-2-11 0 0 0,2 16-28 0 0,-1 1 0 0 0,0 0 0 0 0,1 0 0 0 0,-1 0 0 0 0,0-1 0 0 0,0 1 0 0 0,0 0 0 0 0,0 0 0 0 0,-1 0-1 0 0,1 1 1 0 0,-1-1 0 0 0,1 0 0 0 0,-1 0 0 0 0,0 1 0 0 0,1-1 0 0 0,-1 1 0 0 0,0 0 0 0 0,0-1 0 0 0,0 1 0 0 0,0 0-1 0 0,0 0 1 0 0,0 0 0 0 0,0 0 0 0 0,-3 0 0 0 0,-2-1-66 0 0,0 0 0 0 0,-1 1 0 0 0,1 0 0 0 0,0 1 0 0 0,-1-1 0 0 0,-12 2 0 0 0,-46 10-379 0 0,12-2-73 0 0,43-8 249 0 0,-6 0 170 0 0,9 1-3861 0 0,18-6 2556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8287 0 0,'0'0'756'0'0,"8"11"8597"0"0,-8-11-9141 0 0,1 0 0 0 0,-1 0-1 0 0,0 0 1 0 0,0 1 0 0 0,1-1-1 0 0,-1 0 1 0 0,0 0 0 0 0,1 0-1 0 0,-1 0 1 0 0,0 0 0 0 0,0 0-1 0 0,1 0 1 0 0,-1 0 0 0 0,0 0-1 0 0,1 0 1 0 0,-1 0 0 0 0,0 0-1 0 0,0 0 1 0 0,1 0 0 0 0,-1 0-1 0 0,0 0 1 0 0,1 0 0 0 0,-1-1-1 0 0,0 1 1 0 0,1 0 635 0 0,0-1-636 0 0,4-11 1770 0 0,0-22-2741 0 0,-5 30 1423 0 0,3-23-487 0 0,1 1 1 0 0,2-1 0 0 0,0 1-1 0 0,2 1 1 0 0,0-1-1 0 0,2 1 1 0 0,1 0-1 0 0,18-30 1 0 0,59-85-446 0 0,-74 122 221 0 0,0 0 0 0 0,1 1 1 0 0,1 1-1 0 0,0 0 0 0 0,24-17 0 0 0,-31 28-250 0 0,0-1 0 0 0,0 2-1 0 0,0-1 1 0 0,1 1 0 0 0,-1 1 0 0 0,1 0-1 0 0,0 0 1 0 0,0 1 0 0 0,0 0 0 0 0,1 1-1 0 0,-1 0 1 0 0,0 0 0 0 0,18 2-1 0 0,-10 1-635 0 0,-1 0 0 0 0,0 1 0 0 0,0 1 0 0 0,0 1 0 0 0,0 0-1 0 0,-1 2 1 0 0,21 10 0 0 0,-15-5-5985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 1375 0 0,'5'-7'23568'0'0,"2"18"-23175"0"0,-5-6-374 0 0,0 1 1 0 0,0-1-1 0 0,-1 0 0 0 0,1 1 0 0 0,-2 0 0 0 0,1-1 0 0 0,0 1 0 0 0,-1 0 0 0 0,0-1 0 0 0,-1 1 0 0 0,-1 10 0 0 0,-2 6 25 0 0,-12 33-1 0 0,15-53-40 0 0,-10 31 94 0 0,-3 0 0 0 0,-32 57-1 0 0,-47 56 24 0 0,79-124-130 0 0,-19 26 35 0 0,-96 151 28 0 0,16 11-171 0 0,71-129-2698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4607 0 0,'-12'5'103'0'0,"0"1"-1"0"0,0 0 0 0 0,-12 9 0 0 0,4 5 2731 0 0,6-7 1472 0 0,12-11-3507 0 0,0 0-1 0 0,0 0 0 0 0,0 0 1 0 0,0 0-1 0 0,0 1 1 0 0,0-1-1 0 0,0 1 1 0 0,1-1-1 0 0,-1 1 0 0 0,-1 4 1 0 0,3-5 85 0 0,1-1-165 0 0,4 2-504 0 0,0 0 0 0 0,0-1 0 0 0,0 1 0 0 0,1-1 0 0 0,-1 0 0 0 0,1 0 0 0 0,-1-1 0 0 0,1 1-1 0 0,0-1 1 0 0,-1 0 0 0 0,1-1 0 0 0,0 0 0 0 0,7 0 0 0 0,13-1 174 0 0,42-8 0 0 0,-51 6-240 0 0,107-19 256 0 0,48-6 55 0 0,-133 23-1533 0 0,1 3-1 0 0,54 2 1 0 0,-83 2 49 0 0,0-1 1 0 0,14 5 0 0 0,-5-1-1166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114 269 6447 0 0,'0'0'586'0'0,"-1"2"22"0"0,-12 28 8648 0 0,3 2-3622 0 0,1 9-2466 0 0,-2 21-2726 0 0,-6 30 296 0 0,-17 13-667 0 0,16-56-921 0 0,18-47 138 0 0</inkml:trace>
  <inkml:trace contextRef="#ctx0" brushRef="#br0" timeOffset="1">397 0 12895 0 0,'0'0'7280'0'0,"0"11"-7280"0"0,2 0-5360 0 0,-2 1-1104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39 3679 0 0,'9'-1'15262'0'0,"-15"11"-15129"0"0,1-1 0 0 0,-1 0 1 0 0,-1 0-1 0 0,0-1 1 0 0,0 1-1 0 0,0-1 1 0 0,-11 7-1 0 0,-14 18 50 0 0,28-29-152 0 0,-48 61 908 0 0,47-57-788 0 0,0 0 0 0 0,0 1 0 0 0,1 0 0 0 0,0 0 1 0 0,0 0-1 0 0,-3 13 0 0 0,5-11-58 0 0,0 0-1 0 0,0 0 1 0 0,1 0-1 0 0,1 0 1 0 0,-1 0-1 0 0,2 0 1 0 0,1 14-1 0 0,-1-22-50 0 0,0 0 1 0 0,0 1-1 0 0,0-1 0 0 0,0 0 0 0 0,0 0 0 0 0,1 0 0 0 0,-1 0 1 0 0,1 0-1 0 0,0 0 0 0 0,0 0 0 0 0,4 4 0 0 0,-4-5-10 0 0,0 0 0 0 0,1-1 0 0 0,-1 1 0 0 0,0-1 0 0 0,0 0 0 0 0,1 0 0 0 0,-1 0 0 0 0,1 0 0 0 0,-1 0 0 0 0,1 0 0 0 0,0-1 0 0 0,-1 1 0 0 0,1-1 0 0 0,0 1 0 0 0,-1-1 0 0 0,1 0 0 0 0,3-1-1 0 0,8 0 116 0 0,1-1-1 0 0,-1-1 0 0 0,0 0 0 0 0,1-1 0 0 0,23-10 0 0 0,-6-1 46 0 0,38-23-1 0 0,-60 32-181 0 0,-1 0-1 0 0,0-1 0 0 0,-1 0 0 0 0,0-1 1 0 0,0 0-1 0 0,0 0 0 0 0,-1 0 0 0 0,0-1 1 0 0,0 0-1 0 0,-1-1 0 0 0,-1 1 0 0 0,0-1 1 0 0,6-14-1 0 0,-8 15-2 0 0,0-1 0 0 0,0 0 0 0 0,-1 1 0 0 0,-1-1 0 0 0,1 0 0 0 0,-1 0 0 0 0,-1 0 0 0 0,0 0 1 0 0,-1 1-1 0 0,0-1 0 0 0,0 0 0 0 0,-1 0 0 0 0,0 0 0 0 0,0 1 0 0 0,-6-12 0 0 0,7 17-28 0 0,-1 0 0 0 0,-1 0-1 0 0,1 0 1 0 0,0 0 0 0 0,-1 1 0 0 0,0-1-1 0 0,0 1 1 0 0,0-1 0 0 0,0 1-1 0 0,0 0 1 0 0,-1 0 0 0 0,1 1 0 0 0,-6-4-1 0 0,3 3-60 0 0,-1 0 0 0 0,1 0 0 0 0,-1 0-1 0 0,0 1 1 0 0,0 0 0 0 0,0 1-1 0 0,-11-2 1 0 0,-1 2-83 0 0,0 0 1 0 0,1 2-1 0 0,-1 0 0 0 0,0 1 1 0 0,-26 7-1 0 0,36-7 120 0 0,1 0 0 0 0,0 0 0 0 0,0 1-1 0 0,0 0 1 0 0,0 0 0 0 0,1 0 0 0 0,-10 7 0 0 0,15-9-899 0 0,9 9-2735 0 0,3-2-3233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3:5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22 327 10135 0 0,'0'0'778'0'0,"-1"1"-506"0"0,-4 7 674 0 0,0 1 0 0 0,-6 16 5199 0 0,13-25-5497 0 0,0 1-491 0 0,0 0 1 0 0,1 0-1 0 0,-1 0 1 0 0,0-1-1 0 0,1 0 1 0 0,-1 1-1 0 0,1-1 1 0 0,-1 0-1 0 0,1 0 1 0 0,-1 0 0 0 0,0 0-1 0 0,1-1 1 0 0,-1 1-1 0 0,1-1 1 0 0,-1 1-1 0 0,0-1 1 0 0,1 0-1 0 0,-1 0 1 0 0,0 0-1 0 0,3-1 1 0 0,7-5 264 0 0,1-1-1 0 0,13-10 1 0 0,-17 12-234 0 0,141-116 1167 0 0,-24 18-789 0 0,-100 85-508 0 0,1 1 0 0 0,1 1-1 0 0,30-13 1 0 0,-29 16-58 0 0,-19 10 0 0 0,0 5 0 0 0,-3 5 0 0 0,-5-3 5 0 0,-1-1 0 0 0,1 1 0 0 0,-1-1 0 0 0,0 1 0 0 0,0 0 0 0 0,0-1 0 0 0,0 1 0 0 0,-1 0 0 0 0,1 0 0 0 0,-1-1 0 0 0,0 1 0 0 0,1 0 0 0 0,-2 4 0 0 0,-4 40-16 0 0,1-25 16 0 0,0 13 0 0 0,0-1 9 0 0,0 0 0 0 0,2-1-1 0 0,6 66 1 0 0,-3-93 29 0 0,1 0 0 0 0,0 0 1 0 0,0 0-1 0 0,0 0 0 0 0,1-1 0 0 0,0 1 1 0 0,0-1-1 0 0,0 0 0 0 0,1 0 0 0 0,-1 0 0 0 0,1 0 1 0 0,0-1-1 0 0,1 1 0 0 0,8 6 0 0 0,-2-3 121 0 0,0 0-1 0 0,1-1 0 0 0,-1 0 0 0 0,1-1 1 0 0,22 9-1 0 0,-24-13-134 0 0,0 1 0 0 0,0-1 0 0 0,0-1-1 0 0,0 0 1 0 0,0 0 0 0 0,0-1 0 0 0,19-1 0 0 0,20-1-61 0 0,-48 2-90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15 8143 0 0,'0'0'374'0'0,"-2"-1"-6"0"0,-2-1-153 0 0,1 0 0 0 0,-1 0 0 0 0,0 1 1 0 0,-1-1-1 0 0,1 1 0 0 0,0 0 0 0 0,0 0 0 0 0,-1 0 1 0 0,1 1-1 0 0,0 0 0 0 0,-1-1 0 0 0,1 2 0 0 0,0-1 1 0 0,-1 0-1 0 0,1 1 0 0 0,-6 1 0 0 0,0 4-55 0 0,1-1 0 0 0,0 1 1 0 0,1 1-1 0 0,-1-1 0 0 0,1 2 0 0 0,0-1 0 0 0,-8 11 0 0 0,-2 2 118 0 0,-96 110 1659 0 0,106-119-1692 0 0,1 0-1 0 0,-1 0 1 0 0,2 0 0 0 0,-8 18-1 0 0,12-25-170 0 0,0 0 0 0 0,1-1 0 0 0,0 1 0 0 0,0 0 0 0 0,0 0 0 0 0,1 0 0 0 0,-1 0 0 0 0,1 0 0 0 0,0 0 0 0 0,0 0 0 0 0,0 0 0 0 0,0 0 0 0 0,1 0 0 0 0,0 0 0 0 0,0 0 1 0 0,0 0-1 0 0,0-1 0 0 0,3 8 0 0 0,-2-8-31 0 0,0-1 0 0 0,0 1 0 0 0,1-1 0 0 0,-1 0 0 0 0,0 0 0 0 0,1 0 0 0 0,-1 0 0 0 0,1 0 0 0 0,0 0 0 0 0,-1-1 0 0 0,1 1 0 0 0,0-1 0 0 0,0 0 1 0 0,0 1-1 0 0,0-2 0 0 0,5 2 0 0 0,3 0 98 0 0,0 0 1 0 0,0-1 0 0 0,15 0-1 0 0,-5-1 87 0 0,0-1-1 0 0,0-1 0 0 0,39-8 1 0 0,-51 7-198 0 0,0 0 1 0 0,-1 0 0 0 0,1 0-1 0 0,0-1 1 0 0,-1-1 0 0 0,0 1-1 0 0,0-1 1 0 0,0-1 0 0 0,-1 1-1 0 0,0-1 1 0 0,8-8 0 0 0,-12 11-17 0 0,0-1 1 0 0,0 0 0 0 0,0 1-1 0 0,0-1 1 0 0,-1 0 0 0 0,0-1-1 0 0,0 1 1 0 0,0 0 0 0 0,0-1-1 0 0,0 1 1 0 0,-1-1 0 0 0,2-6 0 0 0,-3 7-18 0 0,0-1 0 0 0,0 1 0 0 0,0 0 0 0 0,-1 0 0 0 0,1 0 0 0 0,-1 0 0 0 0,0 0 1 0 0,0 0-1 0 0,0 0 0 0 0,-1 1 0 0 0,1-1 0 0 0,-1 0 0 0 0,0 1 0 0 0,-5-8 1 0 0,-7-6-462 0 0,-1 0 1 0 0,0 1 0 0 0,-34-28-1 0 0,30 28-57 0 0,-27-18-1759 0 0,45 33 1893 0 0,23-13-1534 0 0,8 1-2551 0 0,-12 8 177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1048 91 7367 0 0,'0'0'5927'0'0,"10"-7"-4862"0"0,-4 3-671 0 0,0-1-1 0 0,-1 0 1 0 0,1-1 0 0 0,-1 0-1 0 0,-1 0 1 0 0,1 0-1 0 0,-1 0 1 0 0,0 0 0 0 0,5-11-1 0 0,-9 16 849 0 0,-1-1-978 0 0,1 1-237 0 0,-1 0 1 0 0,0 0 0 0 0,0 0 0 0 0,0 0 0 0 0,0 1-1 0 0,1-1 1 0 0,-1 0 0 0 0,0 0 0 0 0,0 1 0 0 0,-1-1-1 0 0,1 0 1 0 0,0 1 0 0 0,0-1 0 0 0,0 1 0 0 0,0-1-1 0 0,0 1 1 0 0,-2 0 0 0 0,0-1-9 0 0,-1 1 1 0 0,0-1-1 0 0,1 1 1 0 0,-1 0-1 0 0,-6 1 1 0 0,-1 1-27 0 0,0 1 0 0 0,1 0 1 0 0,-13 5-1 0 0,-5 3 7 0 0,1 1 0 0 0,-32 20 0 0 0,48-25 0 0 0,0 1 0 0 0,0 0 0 0 0,1 0 0 0 0,0 1 0 0 0,0 1 0 0 0,1-1 0 0 0,-12 18 0 0 0,18-23 0 0 0,0 1 0 0 0,1 0 0 0 0,-1 0 0 0 0,1 0 0 0 0,0 0 0 0 0,1 0 0 0 0,-1 0 0 0 0,1 1 0 0 0,-1 9 0 0 0,2-12 0 0 0,0-1 0 0 0,0 0 0 0 0,0 0 0 0 0,0 1 0 0 0,0-1 0 0 0,1 0 0 0 0,-1 0 0 0 0,1 0 0 0 0,-1 0 0 0 0,1 0 0 0 0,0 0 0 0 0,0 0 0 0 0,0 0 0 0 0,0 0 0 0 0,0 0 0 0 0,1 0 0 0 0,-1 0 0 0 0,0-1 0 0 0,1 1 0 0 0,-1 0 0 0 0,1-1 0 0 0,0 1 0 0 0,0-1 0 0 0,-1 0 0 0 0,1 0 0 0 0,4 2 0 0 0,0 0 11 0 0,1-1 0 0 0,0 0 0 0 0,0-1 0 0 0,0 0 0 0 0,0 0 0 0 0,0 0 0 0 0,0-1 0 0 0,0 0 0 0 0,0 0 0 0 0,0-1 0 0 0,0 0 0 0 0,0 0 0 0 0,-1 0 0 0 0,1-1 0 0 0,0 0 0 0 0,-1-1 0 0 0,1 1 0 0 0,6-5 0 0 0,-3 2-44 0 0,0 0 0 0 0,-1-1 1 0 0,0 0-1 0 0,0 0 0 0 0,-1-1 0 0 0,0 0 1 0 0,0-1-1 0 0,0 0 0 0 0,-1 0 1 0 0,0 0-1 0 0,6-11 0 0 0,-4-1-483 0 0,-8 14-385 0 0,-6 13 438 0 0,-86 168-363 0 0,65-120 651 0 0,23-49 164 0 0,-293 565-1761 0 0,-4-45 4116 0 0,126-210 2567 0 0,156-279-4297 0 0,14-26-535 0 0,-1 0 0 0 0,-1 0 0 0 0,0-1 0 0 0,0 0 0 0 0,-1 0 0 0 0,-8 8-1 0 0,15-17-75 0 0,0-1-1 0 0,-1 0 0 0 0,1 1 1 0 0,-1-1-1 0 0,1 0 0 0 0,-1 0 1 0 0,1 1-1 0 0,-1-1 0 0 0,1 0 1 0 0,-1 0-1 0 0,1 0 0 0 0,-1 0 1 0 0,1 0-1 0 0,-1 0 0 0 0,0 0 1 0 0,1 0-1 0 0,-1 0 0 0 0,1 0 1 0 0,-1 0-1 0 0,1 0 0 0 0,-1 0 1 0 0,1 0-1 0 0,-1 0 0 0 0,1 0 1 0 0,-1-1-1 0 0,1 1 0 0 0,-1 0 1 0 0,1 0-1 0 0,-1-1 0 0 0,1 1 1 0 0,-1 0-1 0 0,1-1 0 0 0,0 1 1 0 0,-1 0-1 0 0,1-1 0 0 0,0 1 1 0 0,-1-1-1 0 0,1 1 0 0 0,0-1 1 0 0,-1 1-1 0 0,1-1 0 0 0,0 1 1 0 0,-1-1-1 0 0,-11-22-43 0 0,5 2-225 0 0,1-1 1 0 0,1 1 0 0 0,-4-34 0 0 0,2 10-301 0 0,-12-90-2208 0 0,9 56-3777 0 0,5 41 892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724 638 14047 0 0,'0'0'1276'0'0,"0"-2"-1049"0"0,1 1-98 0 0,0-1 0 0 0,-1 1-1 0 0,1-1 1 0 0,-1 0 0 0 0,0 1 0 0 0,1-1 0 0 0,-1 0-1 0 0,0 1 1 0 0,0-1 0 0 0,0 0 0 0 0,0 1 0 0 0,0-1 0 0 0,0 1-1 0 0,-1-1 1 0 0,0-2 0 0 0,0-2 233 0 0,1-1-8 0 0,0 0 0 0 0,0 1 0 0 0,1-1 0 0 0,-1 1 0 0 0,2-1 0 0 0,3-12 0 0 0,17-39 404 0 0,-13 38-545 0 0,19-40-74 0 0,52-80 0 0 0,-70 123-136 0 0,7-12-62 0 0,36-61-567 0 0,-46 75 510 0 0,0-1 0 0 0,-1 1 0 0 0,0-1 0 0 0,3-19 0 0 0,-8 34 83 0 0,-1 0 0 0 0,0-1 0 0 0,0 1 0 0 0,1 0 0 0 0,-1 0 0 0 0,0 0 1 0 0,0 0-1 0 0,0 0 0 0 0,0 0 0 0 0,0 0 0 0 0,0 0 0 0 0,-1-1 0 0 0,1 1 0 0 0,0 0 0 0 0,0 0 0 0 0,-1 0 0 0 0,1 0 1 0 0,-1 0-1 0 0,1 0 0 0 0,-1 0 0 0 0,1 0 0 0 0,-1 0 0 0 0,-1-1 0 0 0,1 1 4 0 0,0 1 0 0 0,0-1 0 0 0,-1 1 0 0 0,1-1 0 0 0,0 1 1 0 0,0-1-1 0 0,-1 1 0 0 0,1 0 0 0 0,0 0 0 0 0,-1 0 0 0 0,1 0 0 0 0,0 0 0 0 0,-1 0 0 0 0,1 0 0 0 0,0 0 0 0 0,-3 1 0 0 0,-3 0-34 0 0,-1 2-1 0 0,0-1 1 0 0,1 1-1 0 0,0 0 1 0 0,-10 6-1 0 0,2 0 50 0 0,1 2 1 0 0,0 0-1 0 0,1 0 0 0 0,0 1 0 0 0,0 1 0 0 0,1 0 0 0 0,-11 17 1 0 0,-1 5 128 0 0,-37 69 0 0 0,28-34 64 0 0,-48 145-1 0 0,1 82 154 0 0,21-72-673 0 0,51-198 367 0 0,-1 0 0 0 0,0 0 1 0 0,-3-1-1 0 0,0 0 0 0 0,-1-1 0 0 0,-2-1 0 0 0,0 0 0 0 0,-2-1 0 0 0,-37 41 1 0 0,0-14 140 0 0,-1-2 1 0 0,-87 55-1 0 0,116-86-533 0 0,19-12 64 0 0,17-12 65 0 0,26-18-5310 0 0,-13 10-281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72 105 15983 0 0,'-4'0'190'0'0,"0"1"0"0"0,0 0-1 0 0,0-1 1 0 0,0 1 0 0 0,0 1-1 0 0,1-1 1 0 0,-1 1 0 0 0,0-1-1 0 0,0 1 1 0 0,1 0 0 0 0,0 0-1 0 0,-1 1 1 0 0,1-1 0 0 0,0 1-1 0 0,0 0 1 0 0,0 0 0 0 0,0 0 0 0 0,-2 3-1 0 0,4-5 841 0 0,1 2 289 0 0,0-2-1284 0 0,-1-1-1 0 0,1 0 1 0 0,0 0-1 0 0,0 0 1 0 0,0 0 0 0 0,0 0-1 0 0,0 1 1 0 0,0-1 0 0 0,0 0-1 0 0,0 0 1 0 0,-1 0-1 0 0,1 0 1 0 0,0 1 0 0 0,0-1-1 0 0,0 0 1 0 0,0 0-1 0 0,0 0 1 0 0,0 1 0 0 0,0-1-1 0 0,0 0 1 0 0,0 0 0 0 0,0 0-1 0 0,0 1 1 0 0,1-1-1 0 0,-1 0 1 0 0,0 0 0 0 0,0 0-1 0 0,0 0 1 0 0,0 1-1 0 0,0-1 1 0 0,0 0 0 0 0,0 0-1 0 0,0 0 1 0 0,0 0 0 0 0,1 0-1 0 0,-1 1 1 0 0,0-1-1 0 0,0 0 1 0 0,0 0 0 0 0,0 0-1 0 0,1 0 1 0 0,8 3 193 0 0,0-1 1 0 0,0 0 0 0 0,0 0 0 0 0,1-1-1 0 0,-1 0 1 0 0,1-1 0 0 0,-1 0-1 0 0,18-2 1 0 0,8-4 96 0 0,35-10 1 0 0,-39 8-186 0 0,411-116-63 0 0,-410 116-434 0 0,-29 8-10 0 0,-9 11-3642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3679 0 0,'0'0'9674'0'0,"0"2"-8986"0"0,4 9-233 0 0,-1 1-1 0 0,0 0 1 0 0,-1 0 0 0 0,-1 0 0 0 0,0 0 0 0 0,0 0 0 0 0,-1 1 0 0 0,-1-1 0 0 0,0 0 0 0 0,-5 22 0 0 0,-15 63-1469 0 0,21-95 402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5527 0 0,'7'-11'10442'0'0,"-7"14"-7602"0"0,-1 3-3699 0 0,-4 12 1156 0 0,2-1 0 0 0,0 1 1 0 0,1 0-1 0 0,1-1 0 0 0,0 1 0 0 0,1 0 0 0 0,1 0 1 0 0,1 0-1 0 0,1 0 0 0 0,0-1 0 0 0,8 23 1 0 0,-11-38-374 0 0,1 0-55 0 0,4 28-1221 0 0,-5-28 776 0 0,0 0-147 0 0,0 0 296 0 0,1 1-91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7367 0 0,'0'0'568'0'0,"-9"0"-352"0"0,-7 1 327 0 0,-1 0-1 0 0,1 1 1 0 0,0 1-1 0 0,0 0 0 0 0,0 1 1 0 0,1 1-1 0 0,-1 1 1 0 0,1 0-1 0 0,-14 8 0 0 0,-13 10 2170 0 0,-66 50 0 0 0,89-60-2754 0 0,-38 30-267 0 0,50-38 168 0 0,0 0 0 0 0,0 1-1 0 0,1 0 1 0 0,0 1 0 0 0,-6 9 0 0 0,11-16-13 0 0,17 7-1033 0 0,-12-5 1095 0 0,1 0 0 0 0,0-1 0 0 0,0 1-1 0 0,9 1 1 0 0,110 33 591 0 0,-107-31-111 0 0,1 1 0 0 0,-1 1 0 0 0,-1 1 0 0 0,1 0 1 0 0,-1 1-1 0 0,-1 1 0 0 0,0 0 0 0 0,23 23 0 0 0,-37-32-355 0 0,1-1 0 0 0,-1 1 0 0 0,1 0 0 0 0,-1 0-1 0 0,0-1 1 0 0,0 1 0 0 0,0 0 0 0 0,0 0 0 0 0,0 0 0 0 0,0 0 0 0 0,0 0 0 0 0,-1 1-1 0 0,1-1 1 0 0,-1 0 0 0 0,1 0 0 0 0,-1 0 0 0 0,0 1 0 0 0,0-1 0 0 0,0 0-1 0 0,0 0 1 0 0,0 0 0 0 0,-1 1 0 0 0,1-1 0 0 0,-1 0 0 0 0,-1 4 0 0 0,1-2-6 0 0,-1-1 0 0 0,0 1-1 0 0,0-1 1 0 0,0 0 0 0 0,0 0 0 0 0,-1 0 0 0 0,0 0 0 0 0,1 0 0 0 0,-1 0 0 0 0,0-1 0 0 0,0 1 0 0 0,0-1 0 0 0,-7 4 0 0 0,-5 1 39 0 0,0 0-1 0 0,-1-1 1 0 0,-26 6-1 0 0,-50 5 53 0 0,71-13-103 0 0,-110 12 38 0 0,103-12-61 0 0,-29 2-1 0 0,48-6-116 0 0,0 0-1 0 0,0 0 0 0 0,0-1 0 0 0,0 0 0 0 0,0-1 0 0 0,0 0 0 0 0,-11-3 0 0 0,19 4-187 0 0,1-1-106 0 0,2-1 257 0 0,0 0 0 0 0,0 0-1 0 0,1 0 1 0 0,-1 0 0 0 0,0 0 0 0 0,1 0-1 0 0,0 0 1 0 0,0 1 0 0 0,0-1 0 0 0,0 1-1 0 0,0 0 1 0 0,0 0 0 0 0,5-3 0 0 0,6-1-1731 0 0,-1 0 1 0 0,16-4-1 0 0,-1 2-3274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23 10135 0 0,'0'0'6867'0'0,"-2"1"-6034"0"0,-6 2-564 0 0,0 1-1 0 0,0 0 0 0 0,1 1 1 0 0,-1 0-1 0 0,1 0 1 0 0,0 0-1 0 0,0 1 1 0 0,1 0-1 0 0,0 0 0 0 0,-10 13 1 0 0,0 4 40 0 0,0 0 1 0 0,-14 29 0 0 0,23-39-248 0 0,1 0 0 0 0,0 0 0 0 0,2 1 0 0 0,-6 23 0 0 0,8-28-29 0 0,0-1 0 0 0,1 1 0 0 0,1 0 0 0 0,0 0 0 0 0,0 0-1 0 0,0 0 1 0 0,1 0 0 0 0,4 14 0 0 0,-5-20-4 0 0,1 0-1 0 0,0 0 1 0 0,0-1-1 0 0,0 1 1 0 0,0-1-1 0 0,1 1 1 0 0,-1-1-1 0 0,1 1 0 0 0,-1-1 1 0 0,1 0-1 0 0,0 0 1 0 0,0 1-1 0 0,0-1 1 0 0,0-1-1 0 0,0 1 1 0 0,0 0-1 0 0,5 2 1 0 0,-3-2 13 0 0,-1-1 1 0 0,1 0-1 0 0,-1 0 0 0 0,1 0 1 0 0,-1-1-1 0 0,1 1 0 0 0,0-1 1 0 0,-1 0-1 0 0,1 0 1 0 0,-1 0-1 0 0,1 0 0 0 0,5-1 1 0 0,1-2 54 0 0,1 0 1 0 0,-1-1-1 0 0,0 1 0 0 0,0-2 1 0 0,0 0-1 0 0,0 0 0 0 0,-1 0 1 0 0,11-9-1 0 0,2-4-38 0 0,-1 0-1 0 0,-1-1 1 0 0,-1-1 0 0 0,-1-1-1 0 0,-1-1 1 0 0,0 0 0 0 0,-2-1-1 0 0,25-49 1 0 0,-25 41-28 0 0,-3 7-777 0 0,18-49 0 0 0,-29 72 19 0 0,2-11 822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14799 0 0,'0'0'1343'0'0,"-1"1"-1104"0"0,-16 3 488 0 0,0 1 0 0 0,1 0 1 0 0,0 2-1 0 0,0 0 0 0 0,-23 14 1 0 0,-71 54 695 0 0,97-65-1272 0 0,-23 17 208 0 0,2 1 0 0 0,-49 54 0 0 0,76-73-335 0 0,-1 0-1 0 0,2 1 0 0 0,-1 0 0 0 0,1 0 0 0 0,1 0 0 0 0,0 1 0 0 0,0 0 0 0 0,1 0 0 0 0,-2 12 0 0 0,5-21-20 0 0,1 0 0 0 0,-1 0 1 0 0,1 0-1 0 0,0 0 0 0 0,0 0 0 0 0,0 0 0 0 0,0 0 0 0 0,1 0 1 0 0,-1 0-1 0 0,0 0 0 0 0,1 0 0 0 0,-1 0 0 0 0,1 0 0 0 0,0 0 1 0 0,-1 0-1 0 0,1 0 0 0 0,0 0 0 0 0,0-1 0 0 0,2 3 0 0 0,-1-2 8 0 0,1 1-1 0 0,-1-1 1 0 0,1 1-1 0 0,0-1 1 0 0,0 0 0 0 0,0 0-1 0 0,0-1 1 0 0,0 1-1 0 0,0 0 1 0 0,4 0-1 0 0,6 2 22 0 0,-1-1 1 0 0,0 0-1 0 0,1-1 0 0 0,24 1 0 0 0,-22-2-629 0 0,0 0 0 0 0,-1-2 0 0 0,1 0 0 0 0,0 0 0 0 0,-1-1 0 0 0,1-1 0 0 0,-1-1 0 0 0,0 0 0 0 0,17-7 0 0 0,-11 2-6121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12607 0 0,'0'0'4378'0'0,"-1"1"-3354"0"0,-21 19 883 0 0,-35 24 0 0 0,6-5-1088 0 0,31-23-600 0 0,-93 85 276 0 0,102-90-437 0 0,2 1 0 0 0,-1-1 1 0 0,1 1-1 0 0,1 1 1 0 0,0 0-1 0 0,1 0 1 0 0,-11 27-1 0 0,17-38-39 0 0,0-1-1 0 0,1 1 0 0 0,-1 0 1 0 0,1 0-1 0 0,-1-1 1 0 0,1 1-1 0 0,0 0 1 0 0,0 0-1 0 0,0 0 1 0 0,0 0-1 0 0,0-1 0 0 0,0 1 1 0 0,0 0-1 0 0,1 0 1 0 0,-1 0-1 0 0,1-1 1 0 0,-1 1-1 0 0,1 0 1 0 0,-1-1-1 0 0,1 1 0 0 0,0 0 1 0 0,2 2-1 0 0,-1-2-18 0 0,0 0 1 0 0,1 0-1 0 0,0 0 0 0 0,-1 0 0 0 0,1-1 0 0 0,0 1 0 0 0,0-1 0 0 0,0 1 0 0 0,0-1 0 0 0,0 0 0 0 0,6 1 0 0 0,2 1-493 0 0,1-1-1 0 0,0-1 1 0 0,19 1-1 0 0,36-5-5498 0 0,-66 3 5891 0 0,40-5-4622 0 0,-28 3 3016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 4607 0 0,'0'0'354'0'0,"-1"2"-233"0"0,-7 11-459 0 0,5-9 1376 0 0,0 0 1 0 0,1 1 0 0 0,-1-1-1 0 0,1 1 1 0 0,0 0-1 0 0,0 0 1 0 0,0 0 0 0 0,0 0-1 0 0,1 0 1 0 0,0 0 0 0 0,-1 10-1 0 0,3-14-845 0 0,0 1 0 0 0,-1 0 0 0 0,1 0 0 0 0,0 0 0 0 0,0 0 0 0 0,0-1 0 0 0,0 1 0 0 0,1 0 0 0 0,-1-1 0 0 0,0 1 0 0 0,1-1 0 0 0,-1 0 0 0 0,4 3 0 0 0,-4-3 65 0 0,4 3-27 0 0,1-1-1 0 0,-1 1 1 0 0,0-1-1 0 0,1 0 1 0 0,0-1-1 0 0,0 1 1 0 0,-1-1 0 0 0,1-1-1 0 0,1 1 1 0 0,-1-1-1 0 0,0 0 1 0 0,0 0-1 0 0,0-1 1 0 0,1 0-1 0 0,-1 0 1 0 0,11-1-1 0 0,2-2-40 0 0,-1 0 0 0 0,1-1 0 0 0,-1-1 0 0 0,25-11 0 0 0,-39 15-206 0 0,0-1 0 0 0,0 0 0 0 0,0 0 0 0 0,0 0-1 0 0,0-1 1 0 0,0 1 0 0 0,-1-1 0 0 0,1 0-1 0 0,-1 0 1 0 0,0 0 0 0 0,0-1 0 0 0,5-6 0 0 0,-7 8-27 0 0,0 0 0 0 0,0 0 0 0 0,0-1 0 0 0,0 1 0 0 0,0-1 0 0 0,-1 1 0 0 0,1-1 0 0 0,-1 1 0 0 0,0-1 0 0 0,0 1 0 0 0,0-1 0 0 0,0 1 0 0 0,0-1 0 0 0,0 1 0 0 0,-1-1 0 0 0,1 1 0 0 0,-1-1 0 0 0,1 1 0 0 0,-1 0 0 0 0,0-1 0 0 0,0 1 0 0 0,0 0 0 0 0,-1-1 0 0 0,-1-1 0 0 0,2 2-26 0 0,-1 0 1 0 0,0-1-1 0 0,0 1 0 0 0,0 0 1 0 0,0 1-1 0 0,0-1 0 0 0,-1 0 1 0 0,1 1-1 0 0,0-1 0 0 0,-1 1 0 0 0,1-1 1 0 0,-1 1-1 0 0,0 0 0 0 0,1 0 1 0 0,-1 1-1 0 0,0-1 0 0 0,0 0 0 0 0,1 1 1 0 0,-1 0-1 0 0,0-1 0 0 0,0 1 1 0 0,0 1-1 0 0,0-1 0 0 0,1 0 1 0 0,-5 1-1 0 0,-2 1-73 0 0,-1 0 0 0 0,1 0-1 0 0,1 1 1 0 0,-1 0 0 0 0,0 1 0 0 0,-12 6 0 0 0,-8 7 163 0 0,1 1-1 0 0,1 1 1 0 0,1 2 0 0 0,1 0-1 0 0,-35 39 1 0 0,52-51 25 0 0,1 0-1 0 0,1 0 1 0 0,0 1 0 0 0,0 0 0 0 0,1 0 0 0 0,-7 18 0 0 0,11-26-64 0 0,0 1 0 0 0,0 0 1 0 0,0 0-1 0 0,0 0 1 0 0,1-1-1 0 0,0 1 0 0 0,-1 0 1 0 0,1 0-1 0 0,0 0 1 0 0,0 0-1 0 0,1 0 0 0 0,-1 0 1 0 0,0-1-1 0 0,1 1 0 0 0,0 0 1 0 0,0 0-1 0 0,0 0 1 0 0,0-1-1 0 0,0 1 0 0 0,0 0 1 0 0,1-1-1 0 0,-1 0 1 0 0,1 1-1 0 0,0-1 0 0 0,0 0 1 0 0,0 1-1 0 0,0-1 1 0 0,0 0-1 0 0,0-1 0 0 0,0 1 1 0 0,3 1-1 0 0,-1-1-298 0 0,-1 0 0 0 0,1-1-1 0 0,-1 1 1 0 0,1-1 0 0 0,0 0-1 0 0,-1 0 1 0 0,8 1 0 0 0,10 0-6366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11 16527 0 0,'0'0'1499'0'0,"-1"-1"-1235"0"0,-1 0-146 0 0,0 0 0 0 0,1 0 0 0 0,-1 0 0 0 0,0 0 0 0 0,0 0 0 0 0,1 1 0 0 0,-1-1 0 0 0,0 0 0 0 0,0 1 0 0 0,0-1 0 0 0,0 1 0 0 0,0 0 0 0 0,0 0 0 0 0,0 0 0 0 0,0 0 0 0 0,0 0 0 0 0,0 0 0 0 0,0 0 0 0 0,0 1 0 0 0,0-1 0 0 0,0 0 0 0 0,1 1 0 0 0,-5 1 0 0 0,3-1 58 0 0,-34 11 132 0 0,0 2 0 0 0,0 1 1 0 0,2 1-1 0 0,-57 36 0 0 0,85-47-323 0 0,0 0-1 0 0,0 1 0 0 0,0 0 1 0 0,0 0-1 0 0,1 0 1 0 0,-6 8-1 0 0,10-12-38 0 0,1 1 0 0 0,-1-1-1 0 0,1 0 1 0 0,0 0 0 0 0,0 0-1 0 0,0 1 1 0 0,0-1 0 0 0,0 1 0 0 0,0-1-1 0 0,1 1 1 0 0,-1-1 0 0 0,1 1 0 0 0,0-1-1 0 0,0 1 1 0 0,0-1 0 0 0,0 1 0 0 0,0 0-1 0 0,0-1 1 0 0,1 1 0 0 0,-1-1-1 0 0,1 1 1 0 0,-1-1 0 0 0,1 0 0 0 0,0 1-1 0 0,2 2 1 0 0,4 6-142 0 0,0 0 0 0 0,1-1 0 0 0,1 0 0 0 0,13 13 0 0 0,-9-9 235 0 0,15 18 0 0 0,-26-29-12 0 0,4 4 200 0 0,-1 1 0 0 0,0 0 0 0 0,0 0-1 0 0,6 14 1 0 0,-10-20-170 0 0,-1 0-1 0 0,1 1 0 0 0,0-1 0 0 0,-1 0 0 0 0,0 0 0 0 0,1 1 0 0 0,-1-1 0 0 0,0 0 1 0 0,0 1-1 0 0,0-1 0 0 0,0 0 0 0 0,-1 1 0 0 0,1-1 0 0 0,-1 0 0 0 0,1 0 1 0 0,-1 1-1 0 0,0-1 0 0 0,0 0 0 0 0,0 0 0 0 0,0 0 0 0 0,0 0 0 0 0,-1 0 1 0 0,1 0-1 0 0,-2 2 0 0 0,-2 1 29 0 0,-1-1 1 0 0,1 1-1 0 0,0-1 0 0 0,-1 0 1 0 0,0-1-1 0 0,0 1 0 0 0,0-1 1 0 0,-1 0-1 0 0,1-1 0 0 0,-12 3 1 0 0,4-1-35 0 0,0-1 1 0 0,0-1-1 0 0,-1 0 0 0 0,-15-1 1 0 0,21-1-76 0 0,1 0 0 0 0,-1-1 0 0 0,1 0 0 0 0,-14-3 0 0 0,21 4-102 0 0,-1-1 0 0 0,0 1 0 0 0,1-1-1 0 0,-1 1 1 0 0,1-1 0 0 0,-1 0 0 0 0,1 0 0 0 0,-1 0 0 0 0,1 0-1 0 0,0 0 1 0 0,-1 0 0 0 0,1 0 0 0 0,0 0 0 0 0,-1 0-1 0 0,1 0 1 0 0,0-1 0 0 0,0 1 0 0 0,0 0 0 0 0,0-1-1 0 0,1 1 1 0 0,-1-1 0 0 0,0 1 0 0 0,1-1 0 0 0,-1 0-1 0 0,1 1 1 0 0,-1-1 0 0 0,1 1 0 0 0,0-1 0 0 0,-1-3 0 0 0,2-9-1564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26 4607 0 0,'0'0'354'0'0,"1"-1"-233"0"0,1-2 1379 0 0,0 0-1 0 0,0 0 0 0 0,1 0 1 0 0,-1 0-1 0 0,5-3 1 0 0,-1 3-1478 0 0,-4 3 326 0 0,4 22 154 0 0,-8-15-399 0 0,1 0 1 0 0,-2-1-1 0 0,1 1 0 0 0,-1-1 0 0 0,0 1 0 0 0,0-1 0 0 0,-8 11 0 0 0,-2 6 168 0 0,-177 346 2201 0 0,119-232-1951 0 0,-172 345 1174 0 0,233-461-1607 0 0,9-20-8 0 0,2-2-17 0 0,44-64-943 0 0,15-19-186 0 0,-51 73 950 0 0,1 0-1 0 0,1 0 1 0 0,0 1 0 0 0,1 1-1 0 0,12-9 1 0 0,-10 9 46 0 0,0 0 0 0 0,18-6 0 0 0,-25 12 103 0 0,-1 0 1 0 0,1 1-1 0 0,0 0 0 0 0,0 1 0 0 0,0 0 0 0 0,1 0 1 0 0,7 0-1 0 0,-14 1-8 0 0,1 0 0 0 0,-1 0 0 0 0,0 1 0 0 0,0-1 0 0 0,1 0 0 0 0,-1 1 0 0 0,0-1 0 0 0,0 1 0 0 0,0-1 0 0 0,0 1 0 0 0,0-1 0 0 0,0 1 0 0 0,0 0 0 0 0,0 0 0 0 0,0 0 0 0 0,0-1 0 0 0,0 1 0 0 0,0 0 0 0 0,-1 0 0 0 0,1 0 0 0 0,0 0 0 0 0,0 0 0 0 0,-1 1 0 0 0,1-1 0 0 0,-1 0 0 0 0,1 0 0 0 0,-1 0 0 0 0,0 0 0 0 0,1 2 0 0 0,0 3 76 0 0,0-1 1 0 0,0 0-1 0 0,-1 1 1 0 0,1-1-1 0 0,-2 7 1 0 0,-15 113 816 0 0,8-74-892 0 0,2 8-615 0 0,8-20-3573 0 0,0-28-1785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7367 0 0,'0'0'568'0'0,"-9"0"2290"0"0,-21 7 5428 0 0,-15 14-5716 0 0,18-8-1965 0 0,-5 3-219 0 0,1 1 1 0 0,-47 35-1 0 0,21-13-564 0 0,27-21-62 0 0,20-13-83 0 0,0 1 1 0 0,0 0-1 0 0,1 1 0 0 0,0 0 0 0 0,0 0 0 0 0,-14 16 0 0 0,22-21 297 0 0,1 0-1 0 0,-1-1 1 0 0,0 1-1 0 0,1-1 1 0 0,0 1-1 0 0,-1 0 1 0 0,1-1 0 0 0,0 1-1 0 0,0 0 1 0 0,0-1-1 0 0,0 1 1 0 0,0 0-1 0 0,0 0 1 0 0,1-1-1 0 0,-1 1 1 0 0,0 0-1 0 0,1-1 1 0 0,-1 1-1 0 0,1-1 1 0 0,0 1 0 0 0,1 2-1 0 0,2 3 7 0 0,0 0-1 0 0,0 0 1 0 0,6 6-1 0 0,3 2 186 0 0,1-1-1 0 0,1-1 1 0 0,0 0-1 0 0,0-1 0 0 0,26 14 1 0 0,-21-13 168 0 0,-17-10-222 0 0,1-1 0 0 0,0 1 0 0 0,-1 0 0 0 0,0 0 0 0 0,0 0 0 0 0,0 1 0 0 0,0-1 0 0 0,0 1 0 0 0,-1-1 0 0 0,0 1 0 0 0,0 0 0 0 0,0 0 0 0 0,3 6 0 0 0,-5-7-65 0 0,1-1 0 0 0,-1 0 0 0 0,0 0 0 0 0,1 0-1 0 0,-1 0 1 0 0,0 1 0 0 0,0-1 0 0 0,-1 0 0 0 0,1 0-1 0 0,0 0 1 0 0,-1 0 0 0 0,1 0 0 0 0,-1 1-1 0 0,0-1 1 0 0,1 0 0 0 0,-1 0 0 0 0,0 0 0 0 0,0-1-1 0 0,-1 1 1 0 0,1 0 0 0 0,0 0 0 0 0,-1 0 0 0 0,1-1-1 0 0,-1 1 1 0 0,1-1 0 0 0,-1 1 0 0 0,0-1 0 0 0,1 0-1 0 0,-4 2 1 0 0,-5 2-17 0 0,-2 1 0 0 0,1-1 1 0 0,-1-1-1 0 0,1 0 0 0 0,-1-1 0 0 0,-18 3 0 0 0,3 0-242 0 0,18-4 200 0 0,-37 7-1185 0 0,42-8 806 0 0,-1-1 1 0 0,1 1-1 0 0,-1-1 1 0 0,1-1-1 0 0,-1 1 1 0 0,1-1 0 0 0,-10-1-1 0 0,5-4-1405 0 0,2-4-270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49 10591 0 0,'0'0'819'0'0,"1"1"-320"0"0,8 8 1115 0 0,1 0 0 0 0,-1-1 0 0 0,1-1 0 0 0,14 9 0 0 0,-16-12-1122 0 0,0 0 0 0 0,1 0 0 0 0,-1-1 0 0 0,1 0 0 0 0,0-1 0 0 0,16 3 0 0 0,-13-4-312 0 0,0 0 0 0 0,0-1 1 0 0,0 0-1 0 0,0-1 0 0 0,0-1 0 0 0,0 0 0 0 0,0 0 0 0 0,0-1 0 0 0,15-6 0 0 0,-21 7-251 0 0,1-1 0 0 0,-1 1 0 0 0,0-1 0 0 0,-1-1 0 0 0,1 1 0 0 0,-1-1-1 0 0,1 0 1 0 0,-1 0 0 0 0,0 0 0 0 0,0-1 0 0 0,-1 0 0 0 0,0 0-1 0 0,0 0 1 0 0,0 0 0 0 0,0-1 0 0 0,-1 0 0 0 0,0 1 0 0 0,5-12-1 0 0,-6 9-185 0 0,-2 7 1 0 0,-2 0-255 0 0,-2 0 429 0 0,0 0-1 0 0,-1 0 1 0 0,1 0-1 0 0,0 1 1 0 0,-1-1-1 0 0,1 1 1 0 0,-1 0-1 0 0,1 0 1 0 0,-1 1-1 0 0,1-1 0 0 0,-1 1 1 0 0,1 0-1 0 0,-5 2 1 0 0,-9 3-158 0 0,-31 15-1 0 0,22-9 142 0 0,0 0 169 0 0,0 1 1 0 0,1 1 0 0 0,1 2 0 0 0,0 0 0 0 0,1 1 0 0 0,0 2 0 0 0,2 0 0 0 0,-23 26 0 0 0,41-40-59 0 0,0 1 1 0 0,0-1-1 0 0,1 0 0 0 0,0 1 0 0 0,0 0 1 0 0,0 0-1 0 0,1 0 0 0 0,0 0 0 0 0,0 0 1 0 0,0 0-1 0 0,1 1 0 0 0,0-1 0 0 0,0 0 1 0 0,0 1-1 0 0,1-1 0 0 0,0 1 0 0 0,1-1 1 0 0,-1 1-1 0 0,1-1 0 0 0,0 0 0 0 0,1 1 1 0 0,0-1-1 0 0,0 0 0 0 0,0 0 0 0 0,0 0 1 0 0,7 10-1 0 0,-7-13-179 0 0,1 0-1 0 0,0 0 1 0 0,0-1 0 0 0,1 1-1 0 0,-1 0 1 0 0,1-1 0 0 0,-1 0-1 0 0,1 0 1 0 0,0 0 0 0 0,-1 0-1 0 0,1-1 1 0 0,0 0 0 0 0,7 2-1 0 0,5-1-908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13 5527 0 0,'0'0'250'0'0,"-8"-5"90"0"0,5 4-242 0 0,0 0 0 0 0,0 0 0 0 0,0 0 0 0 0,0 0 0 0 0,0 0 0 0 0,0 1 0 0 0,-4-1 0 0 0,-2 0 2218 0 0,-1 1 0 0 0,1 1 1 0 0,-10 1-1 0 0,7-1-1209 0 0,0 2 0 0 0,0 0 0 0 0,-15 5 0 0 0,17-4-1003 0 0,1 0-1 0 0,1 1 1 0 0,-1 0 0 0 0,1 1 0 0 0,0 0 0 0 0,0 0 0 0 0,0 1 0 0 0,-12 14-1 0 0,0-2-532 0 0,-8 10-204 0 0,25-26 550 0 0,1-1 1 0 0,0 1-1 0 0,1 0 1 0 0,-1 0-1 0 0,0 0 1 0 0,1 0-1 0 0,0 0 1 0 0,-1 0-1 0 0,0 4 1 0 0,2-5-28 0 0,0 0 1 0 0,0 0 0 0 0,0 0-1 0 0,0 1 1 0 0,0-1 0 0 0,1 0-1 0 0,-1 0 1 0 0,1 0 0 0 0,-1 0 0 0 0,1 0-1 0 0,0 0 1 0 0,1 3 0 0 0,13 21-829 0 0,-13-23 775 0 0,50 61-730 0 0,2 4 1982 0 0,-49-61-718 0 0,-1 0 1 0 0,0 1 0 0 0,0-1 0 0 0,0 1-1 0 0,-1 0 1 0 0,-1 0 0 0 0,4 15 0 0 0,-6-21-263 0 0,0 0 0 0 0,0 0 1 0 0,0 0-1 0 0,0 0 1 0 0,0 0-1 0 0,-1 0 0 0 0,1 0 1 0 0,-1 0-1 0 0,0-1 1 0 0,1 1-1 0 0,-1 0 0 0 0,0 0 1 0 0,0 0-1 0 0,0-1 1 0 0,0 1-1 0 0,0 0 0 0 0,-1-1 1 0 0,1 1-1 0 0,0-1 1 0 0,-1 0-1 0 0,1 1 0 0 0,-1-1 1 0 0,-1 1-1 0 0,-4 3-41 0 0,0-1 1 0 0,0 0-1 0 0,0 0 0 0 0,-9 3 0 0 0,-10 2-92 0 0,-1-1 1 0 0,0-1-1 0 0,0-1 0 0 0,0-2 1 0 0,-1 0-1 0 0,0-2 0 0 0,-43-2 1 0 0,64-1-155 0 0,0 1 0 0 0,-1-1 0 0 0,-11-3 0 0 0,18 3-40 0 0,-1 1 1 0 0,0-1 0 0 0,1 1-1 0 0,-1-1 1 0 0,1 0 0 0 0,-1 1-1 0 0,1-1 1 0 0,-1 0 0 0 0,1 0-1 0 0,-1 0 1 0 0,1 0 0 0 0,0 0-1 0 0,0-1 1 0 0,0 1 0 0 0,0 0 0 0 0,-1-1-1 0 0,2 1 1 0 0,-1 0 0 0 0,0-1-1 0 0,0 0 1 0 0,-1-1 0 0 0,0-11-6317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16127 0 0,'0'0'1783'0'0,"-2"2"-1170"0"0,-64 78 2081 0 0,5-6-2440 0 0,56-68-278 0 0,-18 23-174 0 0,2 1 1 0 0,1 1 0 0 0,-31 63 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5063 0 0,'0'0'232'0'0,"-1"1"-13"0"0,-8 3 1200 0 0,1 1-1 0 0,0 0 1 0 0,0 1 0 0 0,0-1-1 0 0,1 1 1 0 0,-1 1-1 0 0,2-1 1 0 0,-1 1 0 0 0,1 1-1 0 0,0-1 1 0 0,-6 10 0 0 0,7-8-1151 0 0,1 0 0 0 0,0 0 0 0 0,0 1 0 0 0,0 0 1 0 0,1-1-1 0 0,-2 17 0 0 0,0 6 284 0 0,-2 46 1 0 0,6-63-1125 0 0,4 25-1 0 0,-1-30-1238 0 0,0 0 0 0 0,0 0-1 0 0,5 13 1 0 0,-1-12-5560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65 919 0 0,'0'-2'67'0'0,"-5"-16"1184"0"0,4 14 573 0 0,-1 0 0 0 0,1 0 0 0 0,-1 0 0 0 0,0 0 0 0 0,0 0 0 0 0,-5-6 0 0 0,-3-1 3729 0 0,9 12-5352 0 0,-4 7-66 0 0,0 0-1 0 0,1 0 0 0 0,1 1 1 0 0,-1-1-1 0 0,1 1 0 0 0,-3 13 1 0 0,-10 27 148 0 0,10-33-238 0 0,-1-1 0 0 0,-1 0 1 0 0,0 0-1 0 0,-1-1 0 0 0,-1 0 0 0 0,0 0 0 0 0,-21 21 0 0 0,10-14-858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189 261 17279 0 0,'-8'-2'225'0'0,"1"0"0"0"0,0 1-1 0 0,-1 0 1 0 0,0 0 0 0 0,1 0-1 0 0,-1 1 1 0 0,1 0 0 0 0,-12 2-1 0 0,-3 1-133 0 0,-35 11-1 0 0,28-4-26 0 0,27-9-128 0 0,4 0-4 0 0,0 1 73 0 0,0 0 1 0 0,0-1 0 0 0,0 1-1 0 0,0-1 1 0 0,0 0-1 0 0,1 1 1 0 0,-1-1-1 0 0,1 0 1 0 0,-1 0-1 0 0,1 0 1 0 0,-1-1 0 0 0,1 1-1 0 0,-1-1 1 0 0,1 1-1 0 0,-1-1 1 0 0,1 0-1 0 0,3 0 1 0 0,-2 0 51 0 0,-2 0 203 0 0,10-17 356 0 0,-9 11-377 0 0,-1-1-1 0 0,0 0 1 0 0,-1 0 0 0 0,1-1-1 0 0,-1-12 1 0 0,0 13-99 0 0,0-1 0 0 0,0 0 0 0 0,0 1 0 0 0,1 0 0 0 0,4-12 0 0 0,-3 13-135 0 0,0-1 0 0 0,1 1-1 0 0,0 0 1 0 0,1 0 0 0 0,-1 0 0 0 0,1 0-1 0 0,0 1 1 0 0,1 0 0 0 0,6-6-1 0 0,8-3-228 0 0,31-18-1 0 0,-34 22 134 0 0,0 1-86 0 0,-1 1 1 0 0,1 0-1 0 0,27-8 1 0 0,-35 13 209 0 0,1 1 1 0 0,-1 0 0 0 0,1 0 0 0 0,0 1-1 0 0,0 0 1 0 0,0 1 0 0 0,-1 0-1 0 0,12 1 1 0 0,-20 0-20 0 0,1-1 0 0 0,-1 1 0 0 0,0-1 0 0 0,0 1 0 0 0,0-1 0 0 0,0 1 0 0 0,0-1 0 0 0,0 1 0 0 0,-1 0 0 0 0,1 0 0 0 0,0-1 0 0 0,0 1 0 0 0,0 0 0 0 0,-1 0 0 0 0,1 0 0 0 0,0 0 0 0 0,-1 0 0 0 0,1 0 0 0 0,0 2 0 0 0,6 19 38 0 0,-6-9-19 0 0,0-1 0 0 0,-1 1 0 0 0,0 0-1 0 0,-1 0 1 0 0,-1 0 0 0 0,0 0 0 0 0,-4 12-1 0 0,-4 30 138 0 0,9-41-75 0 0,0-1-1 0 0,1 1 1 0 0,0-1-1 0 0,4 22 1 0 0,-3-28-394 0 0,1 1 0 0 0,0-1 0 0 0,6 13-1 0 0,-6-15-576 0 0,0-1 0 0 0,1 0-1 0 0,-1 0 1 0 0,1 0-1 0 0,0 0 1 0 0,7 6 0 0 0,4 2-5886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7831 0 0,'0'0'832'0'0,"-7"5"-832"0"0,0 1 0 0 0,0 1 640 0 0,1 0 848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 13359 0 0,'0'0'1027'0'0,"-7"-5"-492"0"0,4 4-362 0 0,0 1 1 0 0,0 0 0 0 0,0-1 0 0 0,0 1 0 0 0,0 0 0 0 0,0 0 0 0 0,0 1 0 0 0,0-1 0 0 0,0 1-1 0 0,0-1 1 0 0,0 1 0 0 0,0 0 0 0 0,0 0 0 0 0,0 0 0 0 0,0 1 0 0 0,1-1 0 0 0,-1 1 0 0 0,0-1-1 0 0,1 1 1 0 0,-1 0 0 0 0,-2 3 0 0 0,-5 4-96 0 0,1 0 1 0 0,0 0-1 0 0,-12 18 0 0 0,-13 26 342 0 0,2 2 1 0 0,-33 76-1 0 0,43-86-278 0 0,-35 77 66 0 0,-62 124-80 0 0,-19-10-79 0 0,58-136-441 0 0,74-118-10079 0 0,12-19 7208 0 0,-1 21 349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98 107 10135 0 0,'-10'0'420'0'0,"0"1"0"0"0,0 0 0 0 0,0 0 0 0 0,-10 4-1 0 0,14-4 660 0 0,0 1 1 0 0,0 0-1 0 0,0 1 0 0 0,-7 4 1897 0 0,24 1-2113 0 0,-5-5-725 0 0,0 0 0 0 0,0 0 1 0 0,1-1-1 0 0,-1 0 0 0 0,0 0 0 0 0,1 0 1 0 0,0-1-1 0 0,-1 0 0 0 0,8 0 0 0 0,66-1 701 0 0,-50-1-559 0 0,408-28 2397 0 0,-422 28-2808 0 0,0-2-1 0 0,0 0 1 0 0,0 0-1 0 0,-1-2 1 0 0,0 0-1 0 0,0-1 1 0 0,25-13-1 0 0,-27 11-958 0 0,0 0 0 0 0,-1-1-1 0 0,0-1 1 0 0,19-19 0 0 0,-13 11-952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12439 0 0,'0'0'4906'0'0,"0"2"-3745"0"0,-2 7-910 0 0,-1 1 1 0 0,-1-1-1 0 0,0 0 0 0 0,0 0 1 0 0,0 0-1 0 0,-1-1 0 0 0,-7 9 1 0 0,0 4-3 0 0,-143 269 1106 0 0,15 9-1021 0 0,15-28-115 0 0,-47 52-990 0 0,170-320 451 0 0,-1 2 404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5527 0 0,'0'0'11108'0'0,"0"2"-9956"0"0,-1 11-625 0 0,0 1-1 0 0,1-1 1 0 0,1 16-1 0 0,0-6-92 0 0,-1 6-286 0 0,-1-1 0 0 0,-2 1 0 0 0,0-1 0 0 0,-2 0 0 0 0,-1 0 0 0 0,-2 0 0 0 0,0-1 0 0 0,-2 0 0 0 0,-17 33 0 0 0,-19 44 79 0 0,-9 16-102 0 0,25-67-74 0 0,-2 0 1 0 0,-3-3-1 0 0,-53 61 0 0 0,87-110-49 0 0,-13 15 56 0 0,0 0-1 0 0,-1-1 1 0 0,-26 20-1 0 0,40-35 7 0 0,7-8 34 0 0,18-21-366 0 0,2 0 0 0 0,0 2 0 0 0,2 0 0 0 0,41-28 0 0 0,-21 21 262 0 0,-42 31 58 0 0,-1 0 0 0 0,2 0 0 0 0,-1 0 0 0 0,0 1 0 0 0,0 0 0 0 0,9-2 1 0 0,-13 3 148 0 0,-1 2-177 0 0,-1-1-1 0 0,1 0 1 0 0,0 0 0 0 0,0 0 0 0 0,-1 1-1 0 0,1-1 1 0 0,0 0 0 0 0,-1 1 0 0 0,1-1 0 0 0,-1 0-1 0 0,1 1 1 0 0,0-1 0 0 0,-1 1 0 0 0,1-1-1 0 0,-1 1 1 0 0,1 0 0 0 0,-1-1 0 0 0,0 1-1 0 0,1-1 1 0 0,-1 1 0 0 0,0 0 0 0 0,1-1 0 0 0,-1 1-1 0 0,0 0 1 0 0,1-1 0 0 0,-1 1 0 0 0,0 0-1 0 0,0-1 1 0 0,0 1 0 0 0,0 1 0 0 0,2 22 203 0 0,-2-23-211 0 0,-5 77 425 0 0,1-26-313 0 0,2-34-120 0 0,1-16-30 0 0,1-1 0 0 0,-1 0 0 0 0,1 1 0 0 0,0-1 0 0 0,-1 1 1 0 0,1-1-1 0 0,0 1 0 0 0,0-1 0 0 0,0 1 0 0 0,0-1 0 0 0,0 0 0 0 0,1 1 0 0 0,-1-1 0 0 0,0 1 1 0 0,1-1-1 0 0,-1 1 0 0 0,1-1 0 0 0,-1 0 0 0 0,1 1 0 0 0,0-1 0 0 0,0 0 0 0 0,-1 0 0 0 0,1 1 1 0 0,0-1-1 0 0,0 0 0 0 0,0 0 0 0 0,0 0 0 0 0,0 0 0 0 0,0 0 0 0 0,1 0 0 0 0,-1-1 0 0 0,3 3 0 0 0,-1-2-238 0 0,1 1 0 0 0,0 0 1 0 0,0-1-1 0 0,0 0 0 0 0,0 0 0 0 0,0 0 0 0 0,0 0 0 0 0,0-1 0 0 0,0 0 0 0 0,0 0 0 0 0,0 0 0 0 0,0 0 0 0 0,0 0 0 0 0,6-2 0 0 0,14-4-1430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0,'0'0'464'0'0,"1"1"88"0"0,19 30 8524 0 0,3-3-4882 0 0,-19-24-3946 0 0,1 0-1 0 0,0 0 0 0 0,0-1 1 0 0,0 1-1 0 0,0-1 0 0 0,0 0 1 0 0,1 0-1 0 0,-1-1 0 0 0,1 0 0 0 0,7 3 1 0 0,-1-3-45 0 0,1 1-1 0 0,-1-1 1 0 0,0-1 0 0 0,1 0-1 0 0,-1-1 1 0 0,1 0 0 0 0,17-4-1 0 0,-22 3-181 0 0,-1 0 0 0 0,0-1-1 0 0,1 0 1 0 0,-1-1 0 0 0,0 1-1 0 0,0-1 1 0 0,0-1 0 0 0,-1 1-1 0 0,1-1 1 0 0,-1-1 0 0 0,0 1-1 0 0,0-1 1 0 0,8-8-1 0 0,-13 11-66 0 0,0 1-1 0 0,0-1 0 0 0,0 0 0 0 0,0 1 0 0 0,0-1 0 0 0,0 0 0 0 0,0 0 0 0 0,-1 0 1 0 0,1 0-1 0 0,-1 1 0 0 0,1-1 0 0 0,-1 0 0 0 0,0 0 0 0 0,0 0 0 0 0,0 0 0 0 0,0-3 1 0 0,0 3-8 0 0,-11-1-237 0 0,6 3 263 0 0,1 0-1 0 0,-1 0 1 0 0,1 0-1 0 0,0 0 0 0 0,-1 1 1 0 0,1 0-1 0 0,0 0 1 0 0,0 0-1 0 0,-1 0 1 0 0,-4 3-1 0 0,-6 3-132 0 0,-19 12-1 0 0,23-13 143 0 0,-1 2 50 0 0,0 0-1 0 0,0 1 1 0 0,1 0 0 0 0,0 1-1 0 0,1 0 1 0 0,0 1 0 0 0,1 0-1 0 0,-9 13 1 0 0,11-14 0 0 0,1 1 0 0 0,0 0 0 0 0,0 0-1 0 0,1 0 1 0 0,1 0 0 0 0,-1 1 0 0 0,2 0 0 0 0,0 0-1 0 0,-3 22 1 0 0,6-27-21 0 0,0 0-1 0 0,0 0 1 0 0,0 0 0 0 0,1-1-1 0 0,0 1 1 0 0,0 0 0 0 0,1-1-1 0 0,0 1 1 0 0,0 0 0 0 0,0-1-1 0 0,1 0 1 0 0,4 8 0 0 0,-4-10-4 0 0,0 1 0 0 0,1 0 0 0 0,0-1 0 0 0,-1 0 0 0 0,2 0 1 0 0,-1 0-1 0 0,0 0 0 0 0,1-1 0 0 0,-1 0 0 0 0,1 0 0 0 0,0 0 0 0 0,0 0 1 0 0,0-1-1 0 0,1 0 0 0 0,5 2 0 0 0,15 2-100 0 0,0-1 0 0 0,0-1-1 0 0,1-1 1 0 0,-1-1 0 0 0,0-2-1 0 0,1-1 1 0 0,-1-1 0 0 0,1-1-1 0 0,-1-1 1 0 0,41-12 0 0 0,-58 13-837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 6911 0 0,'5'-4'10608'0'0,"-9"30"-10149"0"0,-2 0-1 0 0,-1 0 1 0 0,-12 29-1 0 0,-7 23 104 0 0,6-6-113 0 0,-66 209 318 0 0,83-272-750 0 0,-14 35-69 0 0,-2 0 0 0 0,-25 42 1 0 0,9-31-40 0 0,-4-2 0 0 0,-1-1 1 0 0,-71 70-1 0 0,88-98-68 0 0,22-23-34 0 0,14-17-5043 0 0,4-4 3505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86 386 3223 0 0,'-1'1'240'0'0,"-9"9"1574"0"0,0 1-1 0 0,1-1 1 0 0,0 1-1 0 0,-11 18 1 0 0,0 0-418 0 0,13-22 2291 0 0,12-17-2848 0 0,12-18-807 0 0,-9 17 69 0 0,88-117 222 0 0,-64 90-238 0 0,1 1 1 0 0,2 2 0 0 0,2 1 0 0 0,1 2 0 0 0,1 1 0 0 0,43-24 0 0 0,-67 45 109 0 0,1 2 0 0 0,-1 0-1 0 0,1 1 1 0 0,1 1 0 0 0,22-7 0 0 0,-34 12-129 0 0,0 0 0 0 0,0 1 1 0 0,0-1-1 0 0,0 1 0 0 0,0 0 1 0 0,0 1-1 0 0,0-1 0 0 0,0 1 0 0 0,0 0 1 0 0,5 2-1 0 0,-7-2-39 0 0,1 1 0 0 0,-1-1 0 0 0,1 1 1 0 0,-1 0-1 0 0,1 0 0 0 0,-1 1 0 0 0,0-1 0 0 0,0 1 0 0 0,-1-1 0 0 0,1 1 1 0 0,0 0-1 0 0,-1 0 0 0 0,0 0 0 0 0,4 6 0 0 0,-3-2-21 0 0,1 0 0 0 0,-2 1 0 0 0,1-1 0 0 0,-1 1 0 0 0,0-1 0 0 0,0 1 0 0 0,-1 0 0 0 0,0-1 0 0 0,0 1 0 0 0,-1 0 0 0 0,0 0 0 0 0,-1 0 0 0 0,0-1 0 0 0,0 1 0 0 0,0 0 0 0 0,-1 0 0 0 0,-4 9 0 0 0,-4 12 39 0 0,-2-1 0 0 0,-1-1 0 0 0,-17 27 0 0 0,17-32-22 0 0,-1-1 0 0 0,-1-1-1 0 0,-1 0 1 0 0,-1-1 0 0 0,-1-1 0 0 0,0 0 0 0 0,-2-2-1 0 0,-33 24 1 0 0,21-20-76 0 0,0-2-1 0 0,-1-1 1 0 0,-1-1-1 0 0,-1-2 1 0 0,-45 12-1 0 0,72-23-59 0 0,0-1-1 0 0,0-1 1 0 0,0 1-1 0 0,-1-2 1 0 0,1 1-1 0 0,0-1 1 0 0,-14-1-1 0 0,20 1-1083 0 0,0-15-10142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14367 0 0,'0'0'2832'0'0,"-3"1"-2380"0"0,-18 5 301 0 0,-1 1 0 0 0,1 2 0 0 0,0 0-1 0 0,-21 13 1 0 0,28-12-725 0 0,0 1-1 0 0,0 1 1 0 0,1 0-1 0 0,1 1 1 0 0,0 0 0 0 0,0 0-1 0 0,1 2 1 0 0,-14 24-1 0 0,14-20-27 0 0,0 0 0 0 0,2 1 0 0 0,-8 20 0 0 0,14-32 0 0 0,1-1 0 0 0,0 1 0 0 0,0 0 0 0 0,0 0 0 0 0,1 0 0 0 0,0 0 0 0 0,1 0 0 0 0,0 0 0 0 0,0 0 0 0 0,1 0 0 0 0,2 11 0 0 0,-3-16 5 0 0,1-1 0 0 0,0 0 0 0 0,-1 0-1 0 0,1 0 1 0 0,0 1 0 0 0,0-1 0 0 0,0 0 0 0 0,1 0-1 0 0,-1 0 1 0 0,0-1 0 0 0,1 1 0 0 0,-1 0 0 0 0,1 0-1 0 0,-1-1 1 0 0,1 1 0 0 0,0-1 0 0 0,0 0 0 0 0,0 1-1 0 0,0-1 1 0 0,0 0 0 0 0,3 1 0 0 0,-2-1 7 0 0,0 0 0 0 0,1-1 0 0 0,-1 1 0 0 0,1-1 0 0 0,-1 0 0 0 0,0 0 0 0 0,1 0 0 0 0,-1-1 0 0 0,1 1 0 0 0,-1-1 0 0 0,0 0 0 0 0,1 1 0 0 0,5-4 0 0 0,12-5 90 0 0,0 0 0 0 0,0-2 0 0 0,-1 0 0 0 0,32-25 0 0 0,-40 27-116 0 0,-1-1 0 0 0,0 0 1 0 0,-1 0-1 0 0,0-1 0 0 0,0-1 0 0 0,-1 0 0 0 0,-1 0 0 0 0,10-19 0 0 0,-15 24-47 0 0,0 0 1 0 0,0-1 0 0 0,-1 1-1 0 0,0-1 1 0 0,-1 1 0 0 0,0-1-1 0 0,0 0 1 0 0,0 1 0 0 0,-1-1-1 0 0,-1-9 1 0 0,1 11-320 0 0,-1 1-1 0 0,0-1 1 0 0,0 0 0 0 0,-1 0 0 0 0,0 0 0 0 0,0 1 0 0 0,0-1-1 0 0,-1 1 1 0 0,1 0 0 0 0,-1 0 0 0 0,-1 0 0 0 0,1 0-1 0 0,-8-8 1 0 0,2 4-1356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16207 0 0,'0'1'744'0'0,"2"1"-665"0"0,-1 1-1 0 0,0-1 0 0 0,0 1 1 0 0,0-1-1 0 0,0 1 0 0 0,-1-1 1 0 0,1 1-1 0 0,-1 0 0 0 0,0-1 1 0 0,1 1-1 0 0,-1 0 0 0 0,-1-1 1 0 0,1 4-1 0 0,-6 37-170 0 0,5-38 178 0 0,-5 19 369 0 0,0 0 0 0 0,-2-1 1 0 0,-19 42-1 0 0,-42 64 237 0 0,47-90-618 0 0,-40 58 256 0 0,-104 128 1 0 0,-15 21-799 0 0,122-142-3769 0 0,55-94 2643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0 490 6447 0 0,'9'-34'1545'0'0,"1"1"1"0"0,16-33-1 0 0,-18 48-629 0 0,1 1 1 0 0,1 0-1 0 0,0 0 1 0 0,2 1-1 0 0,14-16 1 0 0,1 2-301 0 0,1 2-1 0 0,2 0 1 0 0,41-29 0 0 0,-51 44-337 0 0,-1 1 0 0 0,2 0 0 0 0,-1 2 0 0 0,2 0 0 0 0,-1 2 0 0 0,1 0 0 0 0,25-5 0 0 0,-33 10-85 0 0,0 0 0 0 0,1 1 0 0 0,-1 0 1 0 0,0 2-1 0 0,1-1 0 0 0,18 3 1 0 0,-28-1-152 0 0,0 0 0 0 0,0 0 0 0 0,0 1 0 0 0,0-1 0 0 0,-1 1 0 0 0,1 0 1 0 0,0 0-1 0 0,-1 0 0 0 0,0 1 0 0 0,0 0 0 0 0,0 0 0 0 0,0 0 0 0 0,0 0 1 0 0,0 0-1 0 0,-1 1 0 0 0,1 0 0 0 0,-1 0 0 0 0,0 0 0 0 0,0 0 1 0 0,-1 0-1 0 0,4 8 0 0 0,-2-2-9 0 0,0-1 0 0 0,-1 1 1 0 0,0 0-1 0 0,-1 0 0 0 0,0 0 1 0 0,-1 0-1 0 0,0 0 0 0 0,-1 1 1 0 0,0-1-1 0 0,0 0 0 0 0,-1 0 1 0 0,-1 1-1 0 0,1-1 0 0 0,-2 0 0 0 0,-4 15 1 0 0,0-8 26 0 0,0-1 0 0 0,0-1 0 0 0,-1 1 1 0 0,-1-1-1 0 0,-1-1 0 0 0,0 1 0 0 0,-1-2 1 0 0,-17 18-1 0 0,0-4 1 0 0,-1-1 0 0 0,-46 31 0 0 0,58-46-88 0 0,-1 0 1 0 0,-1 0 0 0 0,0-2 0 0 0,0-1 0 0 0,-1 0-1 0 0,-22 5 1 0 0,38-12-41 0 0,0 0 0 0 0,0 0 0 0 0,0-1 0 0 0,1 0 0 0 0,-1 1 0 0 0,0-1 0 0 0,0-1 0 0 0,0 1 0 0 0,-7-2 0 0 0,10 2 3 0 0,1 0 0 0 0,-1-1 0 0 0,0 1 0 0 0,0-1 0 0 0,0 1 0 0 0,0-1 0 0 0,0 1 0 0 0,1-1 0 0 0,-1 1 0 0 0,0-1 0 0 0,1 0 0 0 0,-1 0 0 0 0,0 1 0 0 0,1-1 0 0 0,-1 0 0 0 0,1 0 0 0 0,-2-1 0 0 0,2 1-115 0 0,0-1 0 0 0,-1 1 0 0 0,1-1 0 0 0,0 0 0 0 0,0 1 0 0 0,0-1 0 0 0,-1 1 0 0 0,2-1 0 0 0,-1 0 0 0 0,0 1 1 0 0,0-1-1 0 0,1 1 0 0 0,0-4 0 0 0,5-11-1419 0 0,3-3-17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 8751 0 0,'22'-4'886'0'0,"11"-2"574"0"0,-11 7 5814 0 0,-20-1-6258 0 0,3 11-38 0 0,-4-6-854 0 0,0-1 0 0 0,0 1 0 0 0,0 0 0 0 0,-1-1 0 0 0,0 1 0 0 0,0 0 0 0 0,0-1 0 0 0,0 1 0 0 0,-1-1 0 0 0,0 1 0 0 0,-1 7 0 0 0,-4 6 155 0 0,-10 25 1 0 0,15-39-262 0 0,-41 84 243 0 0,0 1-230 0 0,35-73-34 0 0,1 1-1 0 0,1 0 1 0 0,-4 25-1 0 0,8-40-11 0 0,1 1-1 0 0,0-1 0 0 0,0 1 0 0 0,0 0 1 0 0,0-1-1 0 0,0 1 0 0 0,1-1 0 0 0,-1 1 1 0 0,1-1-1 0 0,0 1 0 0 0,1 4 0 0 0,-1-6 11 0 0,-1 0-1 0 0,1 0 0 0 0,0 0 0 0 0,0 0 1 0 0,-1 0-1 0 0,1 0 0 0 0,0 0 0 0 0,0 0 1 0 0,0 0-1 0 0,0-1 0 0 0,0 1 1 0 0,0 0-1 0 0,0 0 0 0 0,0-1 0 0 0,1 1 1 0 0,-1-1-1 0 0,0 1 0 0 0,0-1 0 0 0,0 0 1 0 0,1 1-1 0 0,-1-1 0 0 0,0 0 0 0 0,0 0 1 0 0,1 0-1 0 0,-1 0 0 0 0,2 0 0 0 0,3-1 5 0 0,0 0 0 0 0,0 0-1 0 0,0-1 1 0 0,0 0-1 0 0,0 0 1 0 0,0 0-1 0 0,-1-1 1 0 0,1 1-1 0 0,5-5 1 0 0,8-6 2 0 0,19-17 0 0 0,-32 25-2 0 0,90-80-40 0 0,47-36 2 0 0,-136 116 55 0 0,-5 4 241 0 0,-2 3-146 0 0,-5 19 85 0 0,-7 22 0 0 0,-5 19 410 0 0,15-54-562 0 0,1-1 1 0 0,1 1 0 0 0,-1 0 0 0 0,1 0 0 0 0,0-1 0 0 0,2 11 0 0 0,-1-16-54 0 0,-1 1 0 0 0,0-1 0 0 0,1 0 0 0 0,0 0 0 0 0,-1 0 0 0 0,1 0 0 0 0,0 1 0 0 0,0-1 0 0 0,0 0 0 0 0,1-1-1 0 0,-1 1 1 0 0,0 0 0 0 0,1 0 0 0 0,-1 0 0 0 0,1-1 0 0 0,0 1 0 0 0,-1-1 0 0 0,1 1 0 0 0,3 1 0 0 0,-2-2-28 0 0,0 0-1 0 0,0 0 1 0 0,1 0-1 0 0,-1 0 1 0 0,0 0-1 0 0,1 0 1 0 0,-1-1 0 0 0,1 0-1 0 0,-1 0 1 0 0,1 0-1 0 0,4 0 1 0 0,5-3-153 0 0,0 1 1 0 0,-1-1 0 0 0,0-1-1 0 0,0 0 1 0 0,20-11-1 0 0,-9 3-1347 0 0,-1-2-431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36 10135 0 0,'20'-36'12308'0'0,"-20"48"-10352"0"0,-3 18-2536 0 0,-13 32 1033 0 0,-46 115 0 0 0,54-156-416 0 0,6-15-38 0 0,-140 329 79 0 0,48-117-1046 0 0,93-213 731 0 0,-1-1-1 0 0,1 1 1 0 0,-1 0-1 0 0,1 0 1 0 0,1 0 0 0 0,-1 0-1 0 0,1 0 1 0 0,0 0-1 0 0,0 0 1 0 0,0 0-1 0 0,1 0 1 0 0,1 9 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180 114 8287 0 0,'1'-1'639'0'0,"11"-16"-863"0"0,26-30 11220 0 0,-19 28-9673 0 0,-14 15-867 0 0,-3 2-275 0 0,0 1 0 0 0,0-1 1 0 0,0 0-1 0 0,0 1 0 0 0,0-1 1 0 0,0 0-1 0 0,-1 0 0 0 0,1 0 1 0 0,-1 0-1 0 0,1 0 0 0 0,0-3 0 0 0,-11 9-90 0 0,-5 2-91 0 0,1 1 0 0 0,0 1 0 0 0,0 0 0 0 0,-13 11 0 0 0,-45 43 0 0 0,48-40 0 0 0,13-13 6 0 0,0 0 1 0 0,1 0-1 0 0,1 1 0 0 0,0 1 1 0 0,0-1-1 0 0,1 1 0 0 0,0 1 1 0 0,1-1-1 0 0,0 1 0 0 0,1 0 1 0 0,-5 18-1 0 0,10-20 53 0 0,6-1 6 0 0,-4-8-58 0 0,0 0-1 0 0,0 0 0 0 0,1 0 1 0 0,-1 0-1 0 0,0 0 0 0 0,0-1 1 0 0,1 1-1 0 0,-1-1 1 0 0,1 1-1 0 0,-1-1 0 0 0,0 0 1 0 0,1 0-1 0 0,-1 0 1 0 0,1 0-1 0 0,-1 0 0 0 0,0-1 1 0 0,4 0-1 0 0,2-1 11 0 0,1-1-1 0 0,-2 1 1 0 0,15-8-1 0 0,36-21-97 0 0,-57 30 22 0 0,6 12-66 0 0,-5-8 115 0 0,5 16-59 0 0,-2 1 49 0 0,-4-16-52 0 0,0 0-1 0 0,0 1 1 0 0,1-1 0 0 0,-1 0-1 0 0,3 5 1 0 0,-2-7-58 0 0,-1-1 1 0 0,0 0-1 0 0,0 0 0 0 0,1 0 1 0 0,-1 0-1 0 0,1 0 0 0 0,-1 0 1 0 0,1 0-1 0 0,-1 0 0 0 0,1-1 1 0 0,-1 1-1 0 0,1-1 0 0 0,0 1 1 0 0,1 0-1 0 0,-2-1-2 0 0,13 2-1734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11975 0 0,'-4'0'130'0'0,"-1"1"0"0"0,0-1-1 0 0,0 1 1 0 0,1 0 0 0 0,-1 1-1 0 0,0-1 1 0 0,1 1 0 0 0,-1-1 0 0 0,1 1-1 0 0,-7 5 1 0 0,5-2 3572 0 0,11-2 761 0 0,-1-2-5431 0 0,6 3 1287 0 0,-1-2 0 0 0,0 1-1 0 0,0-1 1 0 0,1 0 0 0 0,0-1 0 0 0,10 0 0 0 0,59-2 374 0 0,-65 0-610 0 0,106-8 499 0 0,42-1-28 0 0,-120 9-430 0 0,78 10 1 0 0,-105-7-681 0 0,0-1 0 0 0,-1 0 0 0 0,1-1 0 0 0,0-1 0 0 0,27-4 1 0 0,-19 0-831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40 5983 0 0,'10'-12'469'0'0,"-8"8"-62"0"0,1 1 0 0 0,0-1 0 0 0,0 1-1 0 0,0 0 1 0 0,11-8 9480 0 0,-15 13-8441 0 0,-13 22-44 0 0,-29 39 1 0 0,0-2-821 0 0,1 12-13 0 0,4 1-1 0 0,-44 117 1 0 0,43-73-579 0 0,-26 125 0 0 0,50-172-307 0 0,-11 48-348 0 0,19-94 172 0 0,-1 0-1 0 0,-19 38 1 0 0,25-57 76 0 0,-1-1 0 0 0,0 0 0 0 0,0 0 1 0 0,-7 8-1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8 119 5527 0 0,'-7'1'16251'0'0,"13"0"-15999"0"0,0 0 0 0 0,0 0 0 0 0,1 0 0 0 0,-1-1 0 0 0,0 0 1 0 0,1-1-1 0 0,5 0 0 0 0,49-11 731 0 0,-40 7-626 0 0,171-25 1417 0 0,-110 18-1556 0 0,81-19-757 0 0,-33 4-4482 0 0,-105 23 3077 0 0</inkml:trace>
  <inkml:trace contextRef="#ctx0" brushRef="#br0" timeOffset="1">902 96 18079 0 0,'0'0'1639'0'0,"-1"1"-1350"0"0,-8 9 203 0 0,1 0 0 0 0,0 0-1 0 0,0 1 1 0 0,2 0 0 0 0,-1 0-1 0 0,1 0 1 0 0,1 1 0 0 0,0 0-1 0 0,0 0 1 0 0,2 1 0 0 0,-1-1-1 0 0,-2 24 1 0 0,3-17-729 0 0,-1 0-1 0 0,0-1 0 0 0,-1 0 1 0 0,-1 0-1 0 0,-15 31 1 0 0,6-26-2099 0 0,1 0-4175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15087 0 0,'0'0'2184'0'0,"11"7"-1608"0"0,-4 6-1104 0 0,2 1-160 0 0,1 0-32 0 0,-1 3-5720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37 11055 0 0,'0'0'852'0'0,"1"0"-560"0"0,13 0 744 0 0,-1 0-1 0 0,26-5 1 0 0,-38 5-1031 0 0,1 0 21 0 0,0-1 0 0 0,0 1 0 0 0,0 0 0 0 0,0-1 0 0 0,-1 1 0 0 0,1-1 0 0 0,0 0-1 0 0,0 1 1 0 0,0-1 0 0 0,0 0 0 0 0,-1 0 0 0 0,1 0 0 0 0,-1 0 0 0 0,1 0 0 0 0,2-3 0 0 0,0 1 250 0 0,-4 2-164 0 0,1 1-1 0 0,0-1 1 0 0,-1 1 0 0 0,1-1-1 0 0,0 1 1 0 0,-1-1 0 0 0,1 1 0 0 0,-1-1-1 0 0,1 1 1 0 0,-1-1 0 0 0,1 0-1 0 0,-1 1 1 0 0,0-1 0 0 0,1 0 0 0 0,-1 1-1 0 0,1-2 1 0 0,-1 2-9 0 0,0-1-1 0 0,-1 1 1 0 0,1 0 0 0 0,0 0-1 0 0,0 0 1 0 0,0-1-1 0 0,0 1 1 0 0,-1 0 0 0 0,1 0-1 0 0,0 0 1 0 0,0 0 0 0 0,-1-1-1 0 0,1 1 1 0 0,0 0-1 0 0,0 0 1 0 0,-1 0 0 0 0,1 0-1 0 0,0 0 1 0 0,0 0 0 0 0,-1 0-1 0 0,1 0 1 0 0,0 0-1 0 0,0 0 1 0 0,-1 0 0 0 0,1 0-1 0 0,0 0 1 0 0,-1 0 0 0 0,1 0-1 0 0,-27 4 1377 0 0,18 0-1456 0 0,0-1 0 0 0,1 2-1 0 0,-1-1 1 0 0,1 2 0 0 0,0-1-1 0 0,-15 13 1 0 0,3 0-23 0 0,-20 26 0 0 0,34-36 67 0 0,0 0 0 0 0,1 0-1 0 0,0 0 1 0 0,-7 18 0 0 0,2-3 108 0 0,9-21-138 0 0,0 0 0 0 0,0 0-1 0 0,0 0 1 0 0,0 0 0 0 0,0 0-1 0 0,1 0 1 0 0,-1 1 0 0 0,1-1-1 0 0,0 0 1 0 0,0 0 0 0 0,0 1-1 0 0,0-1 1 0 0,0 0 0 0 0,0 0-1 0 0,0 1 1 0 0,1-1 0 0 0,-1 0-1 0 0,1 0 1 0 0,0 1 0 0 0,-1-1-1 0 0,1 0 1 0 0,2 3 0 0 0,-1-2-3 0 0,0-1 0 0 0,0 1-1 0 0,1 0 1 0 0,-1-1 0 0 0,1 0 0 0 0,0 1 0 0 0,0-1 0 0 0,0 0 0 0 0,0-1 0 0 0,0 1 0 0 0,0 0 0 0 0,0-1 0 0 0,7 2 0 0 0,13 4-92 0 0,2-2 1 0 0,-1-1-1 0 0,0-1 0 0 0,1-1 1 0 0,0-1-1 0 0,-1-1 0 0 0,29-3 1 0 0,-47 2-18 0 0,-1 1 0 0 0,0-1 1 0 0,1 0-1 0 0,-1-1 0 0 0,0 1 0 0 0,1-1 1 0 0,-1 0-1 0 0,0 0 0 0 0,-1-1 0 0 0,1 1 0 0 0,0-1 1 0 0,-1 0-1 0 0,1 0 0 0 0,-1-1 0 0 0,0 0 1 0 0,0 1-1 0 0,0-1 0 0 0,0 0 0 0 0,-1-1 1 0 0,0 1-1 0 0,0-1 0 0 0,0 1 0 0 0,0-1 1 0 0,-1 0-1 0 0,0 0 0 0 0,0 0 0 0 0,0 0 1 0 0,1-6-1 0 0,1-9 238 0 0,-1 0 1 0 0,-1 0-1 0 0,0-27 0 0 0,0 2-50 0 0,3 15-992 0 0,-5 29 284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17711 0 0,'0'0'4625'0'0,"2"-1"-3731"0"0,10-4-444 0 0,0-2 0 0 0,-1 1 0 0 0,17-14 1 0 0,1 0-128 0 0,48-32 245 0 0,30-20-107 0 0,-38 29-389 0 0,34-21-32 0 0,-92 60-40 0 0,-3 1-13 0 0,-5 3-51 0 0,-2 2 58 0 0,1 0 1 0 0,-1-1 0 0 0,1 1-1 0 0,-1 0 1 0 0,0-1-1 0 0,0 1 1 0 0,1 0 0 0 0,-1 0-1 0 0,-1 0 1 0 0,1 0 0 0 0,0 0-1 0 0,0 0 1 0 0,-1 1-1 0 0,1-1 1 0 0,0 4 0 0 0,0 1-29 0 0,1 10 18 0 0,0-1 0 0 0,-2 0 1 0 0,-1 29-1 0 0,0-6 4 0 0,1-31 0 0 0,0 0 1 0 0,0 1-1 0 0,1-1 0 0 0,0 0 1 0 0,1 0-1 0 0,0 0 0 0 0,3 11 0 0 0,-3-16 4 0 0,0 1 0 0 0,0-1 0 0 0,0 1 0 0 0,1-1-1 0 0,-1 0 1 0 0,1 0 0 0 0,-1 0 0 0 0,1 0 0 0 0,0 0-1 0 0,1-1 1 0 0,-1 1 0 0 0,0-1 0 0 0,1 0-1 0 0,-1 0 1 0 0,1 0 0 0 0,7 3 0 0 0,2-1-150 0 0,0-1 0 0 0,0 0 0 0 0,17 1 1 0 0,-5 0-395 0 0,-23-4 104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3223 0 0,'0'0'422'0'0,"2"0"559"0"0,4-1-411 0 0,0 0 0 0 0,0 0 0 0 0,0 0-1 0 0,0 0 1 0 0,0-1 0 0 0,0 0 0 0 0,-1 0 0 0 0,1-1-1 0 0,9-5 1 0 0,5-5 626 0 0,21-17 0 0 0,-36 26-1034 0 0,3-2 156 0 0,0-1-1 0 0,-1 1 1 0 0,0-2-1 0 0,-1 1 1 0 0,11-16-1 0 0,-16 21-5 0 0,8-14 9495 0 0,-10 23-9757 0 0,-1 1 0 0 0,0-1-1 0 0,0 0 1 0 0,-1 0 0 0 0,0 0 0 0 0,0-1 0 0 0,-6 10 0 0 0,-34 43 206 0 0,29-42-231 0 0,-20 33-1 0 0,31-45-51 0 0,0 1-1 0 0,0 0 0 0 0,0 0 0 0 0,1 0 0 0 0,0 1 0 0 0,0-1 0 0 0,1 1 0 0 0,0-1 0 0 0,-1 14 0 0 0,2-19-124 0 0,1 0 76 0 0,-1 0 1 0 0,1 0-1 0 0,0 0 0 0 0,-1-1 1 0 0,1 1-1 0 0,0 0 0 0 0,0-1 0 0 0,0 1 1 0 0,-1-1-1 0 0,1 1 0 0 0,0-1 0 0 0,0 1 1 0 0,0-1-1 0 0,0 0 0 0 0,0 1 1 0 0,0-1-1 0 0,0 0 0 0 0,0 0 0 0 0,0 0 1 0 0,1 1-1 0 0,20-3-2216 0 0,-6-2-3080 0 0,-1-2-1502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14223 0 0,'0'0'1736'0'0,"7"10"-1544"0"0,2 3 8 0 0,0 0 0 0 0,0-1-296 0 0,0 3-56 0 0,0-1-8 0 0,0 0-4168 0 0,2 2-832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80 5983 0 0,'23'-24'489'0'0,"-17"18"128"0"0,0-1 0 0 0,1 1-1 0 0,0 0 1 0 0,15-10-1 0 0,-4 2 13700 0 0,-54 52-13604 0 0,-131 83-596 0 0,31-26-321 0 0,129-89 161 0 0,0-1 1 0 0,1 1-1 0 0,-1 1 1 0 0,1-1-1 0 0,0 1 1 0 0,1 0-1 0 0,0 0 1 0 0,0 1-1 0 0,0 0 1 0 0,-5 13-1 0 0,9-19-4 0 0,1 0 1 0 0,0 0-1 0 0,-1 0 0 0 0,1-1 0 0 0,0 1 1 0 0,0 0-1 0 0,0 0 0 0 0,0 0 0 0 0,1 0 0 0 0,-1-1 1 0 0,0 1-1 0 0,1 0 0 0 0,0 0 0 0 0,-1-1 1 0 0,1 1-1 0 0,0 0 0 0 0,0-1 0 0 0,0 1 1 0 0,0-1-1 0 0,0 1 0 0 0,0-1 0 0 0,2 3 1 0 0,0-1-39 0 0,0 0 1 0 0,1 0 0 0 0,-1 0-1 0 0,1-1 1 0 0,-1 1 0 0 0,1-1-1 0 0,0 0 1 0 0,4 2-1 0 0,11 1-21 0 0,0 0-1 0 0,0-1 0 0 0,0-1 0 0 0,33 1 0 0 0,16 2 50 0 0,-56-5 61 0 0,0 1-1 0 0,0 0 0 0 0,0 1 1 0 0,0 0-1 0 0,0 1 0 0 0,0 0 1 0 0,-1 1-1 0 0,13 7 1 0 0,-23-11 20 0 0,0 0 0 0 0,0 0 0 0 0,0 0 0 0 0,0 1 1 0 0,0-1-1 0 0,0 0 0 0 0,-1 0 0 0 0,1 1 0 0 0,0-1 1 0 0,0 0-1 0 0,-1 1 0 0 0,1-1 0 0 0,-1 0 1 0 0,0 1-1 0 0,1-1 0 0 0,-1 3 0 0 0,0 22 305 0 0,-1-21-275 0 0,0 0 1 0 0,-1 0-1 0 0,0 0 0 0 0,0 0 0 0 0,0-1 1 0 0,0 1-1 0 0,-1-1 0 0 0,0 0 0 0 0,0 1 1 0 0,0-1-1 0 0,0 0 0 0 0,-1-1 0 0 0,1 1 1 0 0,-1-1-1 0 0,0 1 0 0 0,0-1 1 0 0,0 0-1 0 0,-1-1 0 0 0,1 1 0 0 0,-10 3 1 0 0,-1 1 72 0 0,-1-2 1 0 0,0 0 0 0 0,0 0-1 0 0,-1-2 1 0 0,-19 3 0 0 0,-45 0 209 0 0,-103-6 1 0 0,82-1-388 0 0,37 1-869 0 0,63 0 547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 6911 0 0,'0'0'315'0'0,"3"-1"-7"0"0,6 0 31 0 0,-6 1 862 0 0,-5 1-763 0 0,0-1 0 0 0,0 1 0 0 0,0 0 0 0 0,1 0-1 0 0,-1 0 1 0 0,0 0 0 0 0,1 0 0 0 0,-1 0 0 0 0,0 1 0 0 0,1-1 0 0 0,-2 2 0 0 0,-15 17 811 0 0,1 5-274 0 0,0 1-1 0 0,2 1 1 0 0,-15 34 0 0 0,-7 13-45 0 0,-2 6-406 0 0,4-8-297 0 0,-14 22-73 0 0,-53 95 35 0 0,56-111-99 0 0,-66 85 0 0 0,110-161-185 0 0,5-18-1250 0 0,0 5 200 0 0,1-1 0 0 0,0 1 0 0 0,0 1 1 0 0,9-15-1 0 0,-9 17-265 0 0,15-29-4258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181 370 7831 0 0,'0'0'603'0'0,"-1"0"-230"0"0,-1 1 132 0 0,0 0 0 0 0,0-1-1 0 0,0 1 1 0 0,0 0 0 0 0,0 0-1 0 0,0 0 1 0 0,1 0 0 0 0,-3 2 0 0 0,-25 24 756 0 0,10-10-595 0 0,-59 59 805 0 0,48-46-884 0 0,25-25 320 0 0,11-12 993 0 0,5-6-1307 0 0,39-49 413 0 0,91-87-1 0 0,-72 80-843 0 0,-54 53-158 0 0,113-106 4 0 0,-112 109-8 0 0,1 1 0 0 0,0 0 0 0 0,0 1-1 0 0,1 1 1 0 0,1 1 0 0 0,30-11 0 0 0,-41 18-6 0 0,1 0 0 0 0,-1 0 0 0 0,1 1-1 0 0,0 0 1 0 0,0 0 0 0 0,-1 1 0 0 0,1 0 0 0 0,0 1 0 0 0,0 0-1 0 0,15 3 1 0 0,-18-2 2 0 0,0 0 0 0 0,0 0 0 0 0,-1 0 0 0 0,1 0 0 0 0,-1 1 0 0 0,1 0 0 0 0,-1 0 0 0 0,0 1 0 0 0,0-1 0 0 0,-1 1 0 0 0,1 0 0 0 0,-1 1 0 0 0,1-1 0 0 0,-2 1 0 0 0,1 0 0 0 0,4 6 0 0 0,-5-5 14 0 0,0 0 0 0 0,0 1-1 0 0,-1 0 1 0 0,0-1 0 0 0,0 1 0 0 0,0 0 0 0 0,-1 0-1 0 0,0 0 1 0 0,0 0 0 0 0,-1 0 0 0 0,0 10-1 0 0,-3 6 47 0 0,0 0 0 0 0,-7 25 0 0 0,9-45-53 0 0,-4 14 64 0 0,0 0 0 0 0,-2 0 0 0 0,0 0 1 0 0,-1-1-1 0 0,0 0 0 0 0,-1-1 0 0 0,-1 0 0 0 0,-1 0 0 0 0,0-1 0 0 0,-1-1 0 0 0,0 1 0 0 0,-20 15 0 0 0,9-10 35 0 0,-2-1-1 0 0,1-1 0 0 0,-2-2 1 0 0,0 0-1 0 0,-1-2 0 0 0,-47 17 0 0 0,51-22 45 0 0,-1-1 0 0 0,1-1 0 0 0,-46 4 0 0 0,56-9-128 0 0,0-1 0 0 0,0 0 0 0 0,-1-1 0 0 0,1 0-1 0 0,0-1 1 0 0,0 0 0 0 0,0-2 0 0 0,-21-7-1 0 0,26 7-119 0 0,0 0 0 0 0,0-1 0 0 0,-10-8 0 0 0,2 1-252 0 0,14 11 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 7367 0 0,'0'0'568'0'0,"1"2"-373"0"0,-1 2 161 0 0,0 0 1 0 0,1 0-1 0 0,-1 0 0 0 0,-1 0 0 0 0,1 0 1 0 0,-1 0-1 0 0,1 0 0 0 0,-1 0 0 0 0,0 0 1 0 0,-1 0-1 0 0,1 0 0 0 0,-1 0 0 0 0,1-1 1 0 0,-4 5-1 0 0,-41 87 3110 0 0,-10 16-2631 0 0,-139 242-383 0 0,117-211-533 0 0,17-32 47 0 0,-115 157 0 0 0,101-183 163 0 0,34-41-17 0 0,23-23 240 0 0,-29 24 0 0 0,45-42 296 0 0,3-5-577 0 0,-1 0 0 0 0,0 0 0 0 0,1 0 0 0 0,0 0 0 0 0,0 1 0 0 0,0-1 0 0 0,0 0 0 0 0,0 0 1 0 0,3-4-1 0 0,18-23 55 0 0,-13 17-35 0 0,117-145-232 0 0,-91 111-148 0 0,3 1 1 0 0,50-48-1 0 0,-65 73 199 0 0,0 1-1 0 0,2 2 1 0 0,0 0-1 0 0,1 1 1 0 0,1 2 0 0 0,29-13-1 0 0,-41 21 63 0 0,1 2-1 0 0,0 0 1 0 0,0 0-1 0 0,29-3 0 0 0,-39 7 72 0 0,1 1-1 0 0,0-1 0 0 0,0 1 0 0 0,0 1 0 0 0,0-1 0 0 0,0 1 0 0 0,-1 0 1 0 0,1 1-1 0 0,0-1 0 0 0,-1 1 0 0 0,1 1 0 0 0,-1-1 0 0 0,1 1 0 0 0,5 4 1 0 0,-9-4-11 0 0,0-1 0 0 0,0 1 0 0 0,-1 0 0 0 0,1 0 0 0 0,-1 0 1 0 0,0 0-1 0 0,0 0 0 0 0,0 0 0 0 0,0 0 0 0 0,-1 1 0 0 0,1-1 1 0 0,-1 1-1 0 0,0-1 0 0 0,0 1 0 0 0,0 0 0 0 0,0 5 0 0 0,1 3 45 0 0,-1 1 0 0 0,-1-1 0 0 0,-2 22 0 0 0,-1-15 41 0 0,0 0-1 0 0,-1-1 0 0 0,-1 1 1 0 0,-1-1-1 0 0,-1 0 0 0 0,0 0 1 0 0,-1-1-1 0 0,-1 0 0 0 0,-1 0 1 0 0,-1-1-1 0 0,-15 19 0 0 0,2-4 28 0 0,-1-2-1 0 0,-2 0 1 0 0,-1-2 0 0 0,-1-1-1 0 0,-1-1 1 0 0,-1-1-1 0 0,-1-2 1 0 0,-53 27-1 0 0,-115 38-16 0 0,191-83-177 0 0,-1 0-1 0 0,0-1 0 0 0,0-1 0 0 0,-1 0 1 0 0,-11 1-1 0 0,21-3 42 0 0,-1 0 1 0 0,1 0-1 0 0,-1 0 1 0 0,1 0-1 0 0,-1-1 0 0 0,1 1 1 0 0,-1 0-1 0 0,1-1 1 0 0,0 1-1 0 0,-1-1 1 0 0,1 0-1 0 0,-1 0 0 0 0,1 1 1 0 0,0-1-1 0 0,0 0 1 0 0,0 0-1 0 0,-1 0 1 0 0,1 0-1 0 0,0 0 0 0 0,0-1 1 0 0,0 1-1 0 0,0 0 1 0 0,1 0-1 0 0,-1-1 1 0 0,0 1-1 0 0,1 0 0 0 0,-1-1 1 0 0,0 1-1 0 0,1-1 1 0 0,0 1-1 0 0,-1-1 1 0 0,1 1-1 0 0,0-1 0 0 0,0 1 1 0 0,0-1-1 0 0,0-1 1 0 0,-1-4-85 0 0,2 0 0 0 0,-1 0 0 0 0,1 0 1 0 0,0 1-1 0 0,0-1 0 0 0,4-12 0 0 0,7-10-637 0 0,1 0 0 0 0,18-30-1 0 0,-28 53 225 0 0,1 1 0 0 0,0-1 0 0 0,0 1-1 0 0,0 0 1 0 0,1 0 0 0 0,0 0 0 0 0,0 1 0 0 0,8-7 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3679 0 0,'0'0'15174'0'0,"1"2"-15092"0"0,25 28 14 0 0,-4-5 21 0 0,26 38 1 0 0,-26-29-112 0 0,-10-17 34 0 0,-1 0-1 0 0,0 1 1 0 0,-1 0-1 0 0,9 25 1 0 0,-17-37-20 0 0,-1-1-1 0 0,1 1 1 0 0,-1 0 0 0 0,0-1-1 0 0,0 1 1 0 0,-1 0 0 0 0,0 0-1 0 0,0 0 1 0 0,0-1 0 0 0,-1 1-1 0 0,0 0 1 0 0,0 0 0 0 0,0-1-1 0 0,-1 1 1 0 0,0 0 0 0 0,0-1-1 0 0,0 0 1 0 0,0 1 0 0 0,-7 8-1 0 0,4-7-8 0 0,0-1 0 0 0,-1 0 0 0 0,0 0 0 0 0,0-1 0 0 0,0 1 0 0 0,0-1 0 0 0,-1-1 0 0 0,-12 8 0 0 0,1-3 27 0 0,1-1 0 0 0,-29 8 1 0 0,35-12-32 0 0,0-2 0 0 0,-21 3 0 0 0,15-6 303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 5527 0 0,'0'0'4995'0'0,"0"2"-3574"0"0,0 15-316 0 0,-1 1-1 0 0,-6 31 1 0 0,-9 19 419 0 0,5-25-761 0 0,-7 65 0 0 0,16-89-698 0 0,0 1 6 0 0,0 25 0 0 0,3-44-64 0 0,-1 0 0 0 0,0-1 1 0 0,1 1-1 0 0,-1 0 0 0 0,1 0 0 0 0,0 0 1 0 0,-1-1-1 0 0,1 1 0 0 0,-1 0 0 0 0,1 0 1 0 0,0-1-1 0 0,0 1 0 0 0,-1-1 0 0 0,1 1 1 0 0,0-1-1 0 0,0 1 0 0 0,0-1 0 0 0,0 1 1 0 0,0-1-1 0 0,0 0 0 0 0,-1 1 0 0 0,1-1 1 0 0,0 0-1 0 0,2 0 0 0 0,0 0 14 0 0,0 0-1 0 0,0 0 0 0 0,0 0 0 0 0,-1-1 1 0 0,1 1-1 0 0,0-1 0 0 0,0 0 1 0 0,-1 1-1 0 0,1-1 0 0 0,-1-1 1 0 0,1 1-1 0 0,3-2 0 0 0,31-22 232 0 0,-30 19-210 0 0,24-16 42 0 0,13-10-15 0 0,0-2 0 0 0,64-66-1 0 0,-101 93-48 0 0,-3 18 167 0 0,2 33 72 0 0,-4-32-188 0 0,-1 0 1 0 0,2 1 0 0 0,3 12-1 0 0,0-8-57 0 0,0 0 0 0 0,15 27 0 0 0,-19-39-8 0 0,1 0-1 0 0,0 0 1 0 0,1-1-1 0 0,-1 1 0 0 0,1-1 1 0 0,0 0-1 0 0,0 0 0 0 0,0-1 1 0 0,1 1-1 0 0,-1-1 0 0 0,1 0 1 0 0,0 0-1 0 0,6 3 1 0 0,-8-5 7 0 0,-1 0 1 0 0,2 1-1 0 0,-1-1 1 0 0,0 0-1 0 0,0-1 1 0 0,0 1-1 0 0,0 0 1 0 0,7-1-1 0 0,-3 1 15 0 0,-6-1-12 0 0,0 0 0 0 0,1 0 0 0 0,-1 0 0 0 0,0 0 1 0 0,0-1-1 0 0,0 1 0 0 0,0 0 0 0 0,1 0 0 0 0,-1-1 0 0 0,0 1 0 0 0,0-1 1 0 0,0 1-1 0 0,0-1 0 0 0,0 1 0 0 0,0-1 0 0 0,0 0 0 0 0,0 1 0 0 0,0-1 0 0 0,0 0 1 0 0,0 0-1 0 0,0 0 0 0 0,-1 0 0 0 0,1 0 0 0 0,0 0 0 0 0,-1 0 0 0 0,1 0 1 0 0,0-1-1 0 0,2-3 104 0 0,-1-1-1 0 0,1 0 1 0 0,2-10 0 0 0,-4 14-78 0 0,9-35 285 0 0,2 2 1 0 0,1-1-1 0 0,2 2 0 0 0,2 0 0 0 0,1 1 1 0 0,29-40-1 0 0,-17 29-286 0 0,-19 26-382 0 0,1 1 0 0 0,22-23 1 0 0,-33 39-74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39 9215 0 0,'-2'-8'831'0'0,"-1"-4"-2240"0"0,-2 0 3970 0 0,3 5 2414 0 0,8 12-3213 0 0,-4-3-1760 0 0,0 0 0 0 0,0 1 0 0 0,-1-1 0 0 0,1 1 0 0 0,-1-1 0 0 0,1 1 0 0 0,-1-1 0 0 0,0 1 0 0 0,0 0 0 0 0,0-1 0 0 0,0 1 0 0 0,-1 0 0 0 0,1 0-1 0 0,-1 0 1 0 0,0 0 0 0 0,1 0 0 0 0,-1 0 0 0 0,-1-1 0 0 0,1 1 0 0 0,0 0 0 0 0,-1 0 0 0 0,1 0 0 0 0,-2 4 0 0 0,-3 7 6 0 0,0 1-1 0 0,-1-1 1 0 0,-8 16 0 0 0,9-21-10 0 0,-351 617 1450 0 0,326-586-1422 0 0,-1 0-1 0 0,-64 62 0 0 0,78-84-14 0 0,41-29 96 0 0,-6-2-141 0 0,0-1 1 0 0,-1 0-1 0 0,-1-2 1 0 0,0 1 0 0 0,16-23-1 0 0,28-26-195 0 0,-5 9 145 0 0,-32 30 148 0 0,2 1-1 0 0,1 0 0 0 0,36-24 1 0 0,-61 47-6 0 0,0 0 1 0 0,1 0-1 0 0,-1 0 1 0 0,1 0 0 0 0,0 1-1 0 0,-1-1 1 0 0,1 0-1 0 0,0 1 1 0 0,-1-1-1 0 0,1 1 1 0 0,0 0 0 0 0,0-1-1 0 0,-1 1 1 0 0,1 0-1 0 0,0 0 1 0 0,0 0 0 0 0,-1 0-1 0 0,4 1 1 0 0,-4 0-23 0 0,0-1 0 0 0,1 1 1 0 0,-1 0-1 0 0,1 0 0 0 0,-1 0 0 0 0,0 0 1 0 0,0 0-1 0 0,0 0 0 0 0,0 0 1 0 0,1 1-1 0 0,-2-1 0 0 0,1 0 0 0 0,0 1 1 0 0,0-1-1 0 0,0 0 0 0 0,0 1 0 0 0,-1-1 1 0 0,1 1-1 0 0,0 2 0 0 0,1 3-11 0 0,-1 0-1 0 0,0-1 1 0 0,0 1-1 0 0,0 0 1 0 0,-1 0 0 0 0,0 0-1 0 0,-1 0 1 0 0,1 0-1 0 0,-1-1 1 0 0,-4 14-1 0 0,-2 5 88 0 0,-17 37 0 0 0,17-45-23 0 0,0-4-53 0 0,0 0 0 0 0,0 0 1 0 0,-11 13-1 0 0,5-7-25 0 0,-17 28-1146 0 0,29-45 426 0 0,-2 6-1056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11055 0 0,'-1'2'3004'0'0,"-14"29"3102"0"0,-1 21-3984 0 0,-6 11-1626 0 0,-46 68 23 0 0,19-42-839 0 0,48-87 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12871 0 0,'0'0'1832'0'0,"4"11"-1600"0"0,1-1 0 0 0,-1 1-616 0 0,-1 2-120 0 0</inkml:trace>
  <inkml:trace contextRef="#ctx0" brushRef="#br0" timeOffset="1">385 173 12895 0 0,'0'0'3131'0'0,"-9"-5"2676"0"0,4 4-5673 0 0,1 1 0 0 0,0 0 0 0 0,-1 0 0 0 0,1 1 0 0 0,-1-1 0 0 0,1 1 0 0 0,0 0 0 0 0,-1 0 0 0 0,1 1 1 0 0,0-1-1 0 0,0 1 0 0 0,0 0 0 0 0,-5 3 0 0 0,-8 6-96 0 0,-26 21 0 0 0,26-18 76 0 0,-9 8-102 0 0,0 2 0 0 0,2 1 0 0 0,1 1-1 0 0,-38 54 1 0 0,56-71-44 0 0,-5 3-71 0 0,2 0-1 0 0,-1 1 1 0 0,2 1 0 0 0,0-1-1 0 0,0 1 1 0 0,2 0-1 0 0,-1 1 1 0 0,-3 19-1 0 0,9-34 103 0 0,0 1-1 0 0,0-1 0 0 0,0 1 1 0 0,1-1-1 0 0,-1 1 0 0 0,0-1 1 0 0,0 1-1 0 0,1-1 0 0 0,-1 1 1 0 0,0-1-1 0 0,1 1 0 0 0,-1-1 1 0 0,0 1-1 0 0,1-1 0 0 0,-1 0 1 0 0,1 1-1 0 0,-1-1 0 0 0,0 0 1 0 0,1 1-1 0 0,-1-1 0 0 0,1 0 1 0 0,-1 0-1 0 0,2 1 0 0 0,10 4 74 0 0,-1-2 1 0 0,-1 0-1 0 0,1-1 1 0 0,0-1-1 0 0,17 1 1 0 0,47-4 263 0 0,-47 0-232 0 0,-2 0-281 0 0,0-2 1 0 0,-1-1-1 0 0,0-1 0 0 0,0-1 1 0 0,39-17-1 0 0,-43 14-1145 0 0,2-3-56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9215 0 0,'0'1'4168'0'0,"3"5"-3636"0"0,-1-1 0 0 0,1 1 0 0 0,-2 0 0 0 0,1-1 0 0 0,-1 1 0 0 0,1 0 0 0 0,-2 0 0 0 0,1 0-1 0 0,-1 11 1 0 0,0 2-131 0 0,-7 36-1 0 0,1-28-57 0 0,-1 0 0 0 0,-17 42 0 0 0,-28 49-102 0 0,34-79-177 0 0,-104 212 109 0 0,85-183-192 0 0,-73 100 1 0 0,87-139-62 0 0,71-74-206 0 0,-7 4 66 0 0,74-58 0 0 0,-90 80 145 0 0,1 2 0 0 0,1 0 0 0 0,0 2-1 0 0,48-20 1 0 0,-69 33 99 0 0,0 0-1 0 0,1 0 1 0 0,-1 0 0 0 0,0 1-1 0 0,1 0 1 0 0,6 0 0 0 0,-12 1-9 0 0,-1 0 1 0 0,1 0 0 0 0,-1 0 0 0 0,1 1 0 0 0,-1-1 0 0 0,0 0 0 0 0,1 0-1 0 0,-1 1 1 0 0,1-1 0 0 0,-1 0 0 0 0,1 1 0 0 0,-1-1 0 0 0,0 0-1 0 0,1 1 1 0 0,-1-1 0 0 0,0 0 0 0 0,1 1 0 0 0,-1-1 0 0 0,0 1 0 0 0,0-1-1 0 0,1 1 1 0 0,-1-1 0 0 0,0 1 0 0 0,0 0 0 0 0,4 11 150 0 0,-4-11-135 0 0,1 4 96 0 0,-1 0-1 0 0,0 0 1 0 0,0 1 0 0 0,0-1 0 0 0,0 0 0 0 0,-1 1-1 0 0,-1 8 1 0 0,-15 38 654 0 0,0-1-123 0 0,16-44-610 0 0,0 1 0 0 0,0-1 0 0 0,1 1 0 0 0,0-1 1 0 0,0 1-1 0 0,1-1 0 0 0,2 15 0 0 0,-2-17-246 0 0,0-1 0 0 0,1 1 0 0 0,-1-1 0 0 0,1 1 0 0 0,0-1 0 0 0,0 0-1 0 0,1 0 1 0 0,-1 0 0 0 0,1 0 0 0 0,0 0 0 0 0,0-1 0 0 0,0 1 0 0 0,4 3 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 8287 0 0,'0'-9'11638'0'0,"-1"11"-11313"0"0,-20 29 74 0 0,1 2 1 0 0,2 1-1 0 0,-17 40 0 0 0,-8 60 64 0 0,17-49-559 0 0,25-83-7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8287 0 0,'0'0'888'0'0,"-9"5"-888"0"0,2 2-3656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17215 0 0,'0'0'6749'0'0,"-7"13"-6338"0"0,-16 14-262 0 0,11-12-326 0 0,0 0 0 0 0,-1-1-1 0 0,-21 18 1 0 0,-4-5-1099 0 0,36-26 1239 0 0,-1 3 15 0 0,2 11-32 0 0,0-9 36 0 0,1 0 1 0 0,0 0-1 0 0,1 0 1 0 0,0 0-1 0 0,0 0 0 0 0,0-1 1 0 0,0 1-1 0 0,1 0 1 0 0,0-1-1 0 0,0 1 0 0 0,1-1 1 0 0,-1 0-1 0 0,1 1 1 0 0,0-1-1 0 0,1-1 1 0 0,-1 1-1 0 0,1 0 0 0 0,0-1 1 0 0,0 0-1 0 0,1 0 1 0 0,-1 0-1 0 0,1 0 0 0 0,0-1 1 0 0,-1 0-1 0 0,2 0 1 0 0,7 4-1 0 0,0-1 145 0 0,1 1 0 0 0,-1 0 0 0 0,-1 1 0 0 0,1 0 0 0 0,-1 1 0 0 0,-1 0 0 0 0,14 14 0 0 0,-23-20-95 0 0,1-1-1 0 0,-1 1 0 0 0,0 0 1 0 0,0 0-1 0 0,0 0 1 0 0,0 0-1 0 0,-1 0 1 0 0,1 0-1 0 0,-1 1 0 0 0,0-1 1 0 0,0 0-1 0 0,0 1 1 0 0,0-1-1 0 0,-1 1 1 0 0,1-1-1 0 0,-1 1 0 0 0,0-1 1 0 0,0 1-1 0 0,0 0 1 0 0,0-1-1 0 0,-1 1 1 0 0,0-1-1 0 0,1 1 0 0 0,-1-1 1 0 0,0 0-1 0 0,-1 1 1 0 0,1-1-1 0 0,-1 0 1 0 0,1 0-1 0 0,-1 0 0 0 0,0 0 1 0 0,0 0-1 0 0,0 0 1 0 0,-1 0-1 0 0,1-1 1 0 0,-1 1-1 0 0,1-1 0 0 0,-1 0 1 0 0,0 1-1 0 0,0-1 1 0 0,-4 2-1 0 0,-1 0 122 0 0,0 0 0 0 0,-1 0 0 0 0,1-1 0 0 0,-1 0 0 0 0,-14 2-1 0 0,-48 6 372 0 0,40-8-389 0 0,10 0-47 0 0,-43-2 0 0 0,53-1-87 0 0,1-1 1 0 0,-1 0-1 0 0,1-1 0 0 0,-1 0 1 0 0,-19-8-1 0 0,27 9-91 0 0,2 1-28 0 0,0 0 0 0 0,0-1 0 0 0,0 1 0 0 0,0-1 0 0 0,0 1 0 0 0,0-1 0 0 0,0 1 1 0 0,0-1-1 0 0,0 1 0 0 0,0-1 0 0 0,1 0 0 0 0,-1 1 0 0 0,0-1 0 0 0,0 0 0 0 0,1 0 0 0 0,-2-1 0 0 0,-1-7-1051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9503 0 0,'0'0'859'0'0,"-14"0"-566"0"0,8 2 192 0 0,1-1 1 0 0,-1 1-1 0 0,1 1 0 0 0,0-1 0 0 0,0 1 0 0 0,-1-1 0 0 0,1 2 0 0 0,1-1 0 0 0,-1 0 0 0 0,-5 7 0 0 0,-8 8-132 0 0,1 1 0 0 0,0 0 0 0 0,-16 28 0 0 0,-12 17-277 0 0,20-29-8 0 0,1 0 0 0 0,2 1 0 0 0,-18 41 0 0 0,37-70-19 0 0,0-1 1 0 0,1 1-1 0 0,-1 0 0 0 0,2 1 0 0 0,-1-1 0 0 0,-1 13 0 0 0,7-19 55 0 0,2 1-18 0 0,-1 0-1 0 0,1 0 1 0 0,0-1-1 0 0,0 1 1 0 0,0-2-1 0 0,0 1 1 0 0,0-1-1 0 0,1 1 1 0 0,7-2-1 0 0,-4-1 98 0 0,0 0-1 0 0,0 0 0 0 0,0 0 0 0 0,19-9 1 0 0,0-3 221 0 0,-2-1 0 0 0,44-31 0 0 0,115-99 425 0 0,-162 122-713 0 0,0 0 0 0 0,34-44 0 0 0,-52 60-97 0 0,-4 4-8 0 0,0 1 1 0 0,-1-1 0 0 0,1 1-1 0 0,-1-1 1 0 0,1 0 0 0 0,-1 1-1 0 0,0-1 1 0 0,0 0 0 0 0,0 0-1 0 0,-1 0 1 0 0,2-4 0 0 0,-2 6 121 0 0,-6 10-53 0 0,-9 21-117 0 0,1 1-1 0 0,-16 52 1 0 0,4-8-3 0 0,21-63-26 0 0,0 1 1 0 0,1 0-1 0 0,1 1 0 0 0,0-1 1 0 0,1 0-1 0 0,0 1 0 0 0,1 22 1 0 0,0-35-96 0 0,1 0 1 0 0,0 1-1 0 0,1-1 0 0 0,-1 0 1 0 0,0 0-1 0 0,0 0 0 0 0,0 0 1 0 0,1 0-1 0 0,-1 0 0 0 0,0 0 1 0 0,1 0-1 0 0,-1 0 0 0 0,1 0 1 0 0,-1 0-1 0 0,1 0 0 0 0,-1 0 1 0 0,1 0-1 0 0,0-1 0 0 0,0 1 1 0 0,-1 0-1 0 0,1 0 1 0 0,0-1-1 0 0,0 1 0 0 0,0 0 1 0 0,0-1-1 0 0,0 1 0 0 0,0-1 1 0 0,0 1-1 0 0,0-1 0 0 0,0 0 1 0 0,0 1-1 0 0,0-1 0 0 0,0 0 1 0 0,0 0-1 0 0,0 0 0 0 0,0 0 1 0 0,0 1-1 0 0,0-1 1 0 0,0-1-1 0 0,0 1 0 0 0,1 0 1 0 0,0 0-1 0 0,17-5-1718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40 2303 0 0,'55'-39'10339'0'0,"-61"49"-8930"0"0,3-7-1250 0 0,-23 28 402 0 0,-38 36 0 0 0,-2 2-423 0 0,19-15-56 0 0,-78 118 0 0 0,-26 70 305 0 0,120-197-299 0 0,-44 50 1 0 0,-44 36-589 0 0,113-124 417 0 0,-16 13-1253 0 0,13-15 56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 5983 0 0,'7'-7'11252'0'0,"-5"25"-10139"0"0,0 6-494 0 0,-7 5 290 0 0,-11 39-1 0 0,-3 13-300 0 0,17-69-556 0 0,1 0 0 0 0,0 0 1 0 0,1 0-1 0 0,0 0 0 0 0,2 13 1 0 0,-1-24-42 0 0,-1 1-1 0 0,0-1 1 0 0,0 0 0 0 0,1 0 0 0 0,-1 1 0 0 0,1-1 0 0 0,-1 0-1 0 0,1 0 1 0 0,-1 0 0 0 0,1 0 0 0 0,0 0 0 0 0,-1 0 0 0 0,1 0-1 0 0,0 0 1 0 0,0 0 0 0 0,0 0 0 0 0,0 0 0 0 0,0 0-1 0 0,0-1 1 0 0,1 2 0 0 0,0-1 5 0 0,0-1 0 0 0,0 1 0 0 0,0 0-1 0 0,0-1 1 0 0,0 1 0 0 0,0-1 0 0 0,0 0 0 0 0,0 0-1 0 0,1 0 1 0 0,-1 0 0 0 0,2 0 0 0 0,3-1 22 0 0,0-1 1 0 0,0 1-1 0 0,0-1 0 0 0,0-1 1 0 0,0 1-1 0 0,7-5 0 0 0,3-3-81 0 0,0 0 0 0 0,-1-2 0 0 0,0 0 0 0 0,0 0 0 0 0,-2-2 0 0 0,1 0 0 0 0,-2-1 0 0 0,0 0 0 0 0,15-23 0 0 0,-15 18-38 0 0,1 1 1 0 0,20-22-1 0 0,-33 40 3 0 0,-1 16-248 0 0,-17 66 793 0 0,1-1-66 0 0,15-73-402 0 0,-2 11 92 0 0,1 28-1 0 0,2-41-135 0 0,0-1 0 0 0,0 1-1 0 0,1-1 1 0 0,-1 0 0 0 0,1 1 0 0 0,0-1 0 0 0,1 0-1 0 0,-1 0 1 0 0,1 0 0 0 0,-1 0 0 0 0,1 0-1 0 0,3 5 1 0 0,-4-8-56 0 0,0 0-1 0 0,1 0 0 0 0,-1 0 1 0 0,0 0-1 0 0,0-1 0 0 0,0 1 1 0 0,1 0-1 0 0,-1 0 0 0 0,0-1 1 0 0,1 1-1 0 0,-1-1 1 0 0,0 1-1 0 0,1-1 0 0 0,-1 0 1 0 0,1 0-1 0 0,-1 1 0 0 0,0-1 1 0 0,1 0-1 0 0,-1 0 1 0 0,1 0-1 0 0,-1-1 0 0 0,1 1 1 0 0,-1 0-1 0 0,0 0 0 0 0,1-1 1 0 0,-1 1-1 0 0,1-1 0 0 0,-1 1 1 0 0,0-1-1 0 0,3-1 1 0 0,13-6-1333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26 284 6911 0 0,'0'0'528'0'0,"-1"2"-341"0"0,-14 23 533 0 0,5-7 7637 0 0,22-24-7439 0 0,3-2-524 0 0,0-1 0 0 0,-1-1 0 0 0,21-17 0 0 0,37-40 2 0 0,4-5-278 0 0,-67 65-118 0 0,135-104 0 0 0,-144 110-1 0 0,17-8 50 0 0,-16 9-39 0 0,-1 0 0 0 0,0 0 1 0 0,1 0-1 0 0,-1-1 0 0 0,1 1 0 0 0,-1 0 0 0 0,1 0 0 0 0,-1 0 1 0 0,1 0-1 0 0,-1 0 0 0 0,1 0 0 0 0,-1 0 0 0 0,1 0 1 0 0,-1 0-1 0 0,1 0 0 0 0,-1 0 0 0 0,1 0 0 0 0,-1 1 0 0 0,1-1 1 0 0,-1 0-1 0 0,0 0 0 0 0,1 0 0 0 0,-1 1 0 0 0,1-1 0 0 0,-1 0 1 0 0,1 0-1 0 0,-1 1 0 0 0,0-1 0 0 0,1 0 0 0 0,-1 1 1 0 0,0-1-1 0 0,1 1 0 0 0,-1-1 0 0 0,0 0 0 0 0,0 1 0 0 0,1-1 1 0 0,-1 1-1 0 0,2 6 64 0 0,0 1 0 0 0,0-1 1 0 0,-1 0-1 0 0,0 1 0 0 0,-1-1 0 0 0,1 1 1 0 0,-1-1-1 0 0,-1 1 0 0 0,0-1 0 0 0,-2 12 0 0 0,-4 10 62 0 0,-15 38 0 0 0,8-27-32 0 0,-44 124-644 0 0,57-162 156 0 0,-4 8-1949 0 0,-6 10-3779 0 0,6-11 918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4143 0 0,'1'2'5936'0'0,"1"28"1072"0"0,-7 19-5331 0 0,2-16-882 0 0,0 4-483 0 0,-2 1 0 0 0,-1-1 0 0 0,-2-1 0 0 0,-1 1 0 0 0,-21 52 0 0 0,-90 182 8 0 0,107-246-523 0 0,0-1-1 0 0,-1 0 1 0 0,-1 0-1 0 0,-1-2 1 0 0,-2 0 0 0 0,-22 23-1 0 0,27-32-350 0 0,-31 30-1816 0 0,11-20-3827 0 0,20-15 1334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6911 0 0,'39'-29'225'0'0,"16"-16"4423"0"0,7-5 346 0 0,-21 20-3503 0 0,2 2 1 0 0,56-28 0 0 0,97-34 384 0 0,-71 34-1262 0 0,-41 13-358 0 0,-72 37-423 0 0,-1-2 1 0 0,0 1-1 0 0,-1-1 0 0 0,0-1 0 0 0,10-10 0 0 0,-16 13-479 0 0,-4 5 585 0 0,0 1 1 0 0,0 0-1 0 0,0 0 1 0 0,0 0-1 0 0,0 0 0 0 0,-1-1 1 0 0,1 1-1 0 0,0 0 0 0 0,0 0 1 0 0,0 0-1 0 0,0 0 0 0 0,0 0 1 0 0,-1-1-1 0 0,1 1 0 0 0,0 0 1 0 0,0 0-1 0 0,0 0 0 0 0,0 0 1 0 0,-1 0-1 0 0,1 0 0 0 0,0 0 1 0 0,0 0-1 0 0,0 0 0 0 0,-1 0 1 0 0,1 0-1 0 0,0 0 0 0 0,0 0 1 0 0,-1 0-1 0 0,1 0 0 0 0,0 0 1 0 0,0 0-1 0 0,0 0 0 0 0,-1 0 1 0 0,1 0-1 0 0,0 0 1 0 0,-12 1-2054 0 0</inkml:trace>
  <inkml:trace contextRef="#ctx0" brushRef="#br0" timeOffset="1">241 469 11975 0 0,'0'0'923'0'0,"1"2"-410"0"0,-1 1-202 0 0,0 0 0 0 0,1 1-1 0 0,0-1 1 0 0,-1 0 0 0 0,1 0-1 0 0,0 0 1 0 0,1 0 0 0 0,-1-1-1 0 0,0 1 1 0 0,1 0 0 0 0,0 0-1 0 0,0-1 1 0 0,-1 1 0 0 0,1-1-1 0 0,1 0 1 0 0,-1 1 0 0 0,0-1-1 0 0,0 0 1 0 0,1 0 0 0 0,0-1-1 0 0,2 3 1 0 0,9 0 92 0 0,-1 0 0 0 0,0 0 0 0 0,1-2 0 0 0,0 0 0 0 0,-1 0 0 0 0,26-1 1 0 0,-24 0-305 0 0,61 1 176 0 0,-43-2-3455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2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90 155 18799 0 0,'0'0'1706'0'0,"-1"2"-1405"0"0,-83 131 858 0 0,80-126-1138 0 0,3-5 11 0 0,4-3-59 0 0,-1 0 0 0 0,0 0 0 0 0,0 0 0 0 0,0-1 0 0 0,0 1 0 0 0,0-1 0 0 0,-1 1 0 0 0,1-1-1 0 0,0 0 1 0 0,-1 1 0 0 0,3-5 0 0 0,0 1-40 0 0,62-74-377 0 0,-40 46 229 0 0,37-37-1 0 0,-50 57 126 0 0,2 0-1 0 0,0 1 0 0 0,1 0 1 0 0,23-13-1 0 0,-32 22 95 0 0,0 1 0 0 0,-1-1 0 0 0,1 1 0 0 0,0 1 0 0 0,0-1 0 0 0,0 1 0 0 0,1 1 0 0 0,6-1 0 0 0,-9 1 29 0 0,1 0-1 0 0,-1 0 1 0 0,1 1-1 0 0,-1 0 0 0 0,0 0 1 0 0,1 0-1 0 0,-1 1 1 0 0,0-1-1 0 0,0 1 0 0 0,0 1 1 0 0,5 2-1 0 0,-8-3 14 0 0,0 0 0 0 0,0 0 0 0 0,0 1 0 0 0,0-1 0 0 0,0 1 1 0 0,0-1-1 0 0,-1 1 0 0 0,1 0 0 0 0,-1 0 0 0 0,2 4 0 0 0,8 30 315 0 0,-9-27-287 0 0,-1-1 0 0 0,-1 1 0 0 0,0 0 0 0 0,0-1 0 0 0,-3 17 0 0 0,-12 47 170 0 0,11-56-197 0 0,-1-1 1 0 0,1 1 1 0 0,-2 23-1 0 0,6-35-899 0 0,0-1 0 0 0,1 1 0 0 0,-1 0 0 0 0,3 8 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3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33 18311 0 0,'1'-1'414'0'0,"6"-6"152"0"0,23-18 1757 0 0,-35 38-2131 0 0,-5 9-185 0 0,-2-1 1 0 0,-15 22 0 0 0,15-26-23 0 0,1 1 0 0 0,0 1 1 0 0,-11 27-1 0 0,17-30 4 0 0,-18 53-238 0 0,21-60 214 0 0,0 1 0 0 0,0-1-1 0 0,1 1 1 0 0,0-1 0 0 0,2 16 0 0 0,-2-24 34 0 0,1 1 1 0 0,0-1-1 0 0,0 0 0 0 0,1 1 1 0 0,-1-1-1 0 0,0 1 0 0 0,0-1 1 0 0,1 1-1 0 0,-1-1 0 0 0,1 0 1 0 0,-1 1-1 0 0,1-1 0 0 0,-1 0 0 0 0,1 1 1 0 0,0-1-1 0 0,0 0 0 0 0,0 0 1 0 0,1 2-1 0 0,1 0 2 0 0,-1-1 20 0 0,0 1-1 0 0,0-1 0 0 0,0 0 1 0 0,1 0-1 0 0,-1 0 0 0 0,1 0 1 0 0,-1 0-1 0 0,1-1 0 0 0,-1 1 1 0 0,1-1-1 0 0,0 0 0 0 0,0 1 1 0 0,0-1-1 0 0,0-1 0 0 0,0 1 1 0 0,0 0-1 0 0,0-1 0 0 0,0 1 1 0 0,0-1-1 0 0,0 0 0 0 0,0 0 1 0 0,0 0-1 0 0,0-1 0 0 0,0 1 1 0 0,0-1-1 0 0,0 1 0 0 0,0-1 1 0 0,0 0-1 0 0,5-2 0 0 0,4-3 93 0 0,1 0 0 0 0,-2-1 0 0 0,1 0 0 0 0,-1-1 0 0 0,14-11 0 0 0,-22 16-78 0 0,-1 0 0 0 0,1 0 0 0 0,-1 0 0 0 0,1 0 0 0 0,-1-1-1 0 0,0 1 1 0 0,0 0 0 0 0,-1-1 0 0 0,3-6 0 0 0,-1 3-3 0 0,-1-1-1 0 0,-1 1 1 0 0,1 0-1 0 0,0-10 1 0 0,-2 8-22 0 0,-1-1 0 0 0,0 1-1 0 0,-1-1 1 0 0,1 1 0 0 0,-2 0 0 0 0,0-1 0 0 0,-7-15 0 0 0,-3-13 4 0 0,7 18-181 0 0,1 7-545 0 0,2 1 0 0 0,-1-1 1 0 0,2 0-1 0 0,-3-24 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3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64 198 10423 0 0,'0'0'3026'0'0,"0"3"-2376"0"0,-1 10-188 0 0,0 1 0 0 0,-2 0 0 0 0,0-1 1 0 0,0 0-1 0 0,-1 1 0 0 0,-6 12 0 0 0,-10 35 774 0 0,15-42-914 0 0,1-6-54 0 0,1 0 1 0 0,0 1-1 0 0,-1 22 1 0 0,8-11 63 0 0,-3-23-192 0 0,10 4 117 0 0,-7-6-209 0 0,0 1 0 0 0,0-1-1 0 0,-1 0 1 0 0,1 1 0 0 0,0-2 0 0 0,0 1-1 0 0,-1 0 1 0 0,1-1 0 0 0,0 0 0 0 0,-1 0-1 0 0,1 0 1 0 0,3-2 0 0 0,7-3 212 0 0,21-11 0 0 0,-34 16-249 0 0,13-7-4 0 0,-1-1-1 0 0,1-1 1 0 0,-2 0-1 0 0,1-1 1 0 0,-1 0-1 0 0,-1-1 1 0 0,12-15-1 0 0,-4 1-18 0 0,-1-1 0 0 0,23-48 0 0 0,-32 55-1 0 0,-12 58-126 0 0,-2-2 147 0 0,1-14 79 0 0,1 0-1 0 0,2 0 0 0 0,1 43 0 0 0,0-63-65 0 0,1 0 0 0 0,0 1 0 0 0,0-1 0 0 0,-1 1-1 0 0,1-1 1 0 0,1 0 0 0 0,-1 0 0 0 0,0 0-1 0 0,0 0 1 0 0,1 0 0 0 0,-1 0 0 0 0,1 0 0 0 0,0 0-1 0 0,0 0 1 0 0,0-1 0 0 0,-1 1 0 0 0,2-1-1 0 0,-1 1 1 0 0,0-1 0 0 0,0 0 0 0 0,0 0-1 0 0,0 0 1 0 0,1 0 0 0 0,-1 0 0 0 0,1 0 0 0 0,-1-1-1 0 0,4 1 1 0 0,3 1 56 0 0,0-1 0 0 0,0 0-1 0 0,0 0 1 0 0,0-1 0 0 0,0-1-1 0 0,9-1 1 0 0,-8 1-24 0 0,-1-1-1 0 0,0-1 1 0 0,1 1-1 0 0,-1-2 1 0 0,0 1 0 0 0,0-1-1 0 0,-1 0 1 0 0,1-1-1 0 0,-1 0 1 0 0,0-1-1 0 0,0 1 1 0 0,9-10-1 0 0,-6 3 26 0 0,0 0-1 0 0,-1 0 0 0 0,0-1 0 0 0,-1 0 1 0 0,-1-1-1 0 0,12-25 0 0 0,91-183 26 0 0,-104 208-1039 0 0,1 0 0 0 0,1 1 1 0 0,13-17-1 0 0,-14 24-1224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8287 0 0,'0'0'639'0'0,"0"2"-247"0"0,0 23 7071 0 0,0-23-6747 0 0,0 9 3642 0 0,1-12-4067 0 0,3 1-269 0 0,0-2 0 0 0,0 1 0 0 0,0 0 0 0 0,0-1 0 0 0,0 0 0 0 0,0 1 0 0 0,-1-2 0 0 0,1 1-1 0 0,-1 0 1 0 0,1-1 0 0 0,-1 1 0 0 0,0-1 0 0 0,0 0 0 0 0,0 0 0 0 0,-1 0 0 0 0,4-5 0 0 0,21-29 13 0 0,82-104 353 0 0,-77 104-247 0 0,59-54-1 0 0,-66 71-113 0 0,1 1 1 0 0,54-28-1 0 0,-64 38-18 0 0,-8 4 41 0 0,1 1 0 0 0,-1 1 0 0 0,1 0 0 0 0,0 0 0 0 0,0 0 0 0 0,14-1 0 0 0,-20 3-5 0 0,1 1-1 0 0,-1 0 1 0 0,1 0-1 0 0,-1 0 1 0 0,1 0-1 0 0,-1 1 1 0 0,1 0-1 0 0,5 1 1 0 0,-7-1-25 0 0,0 0 1 0 0,0 0 0 0 0,0 0-1 0 0,0 0 1 0 0,-1 0-1 0 0,1 0 1 0 0,-1 0 0 0 0,1 1-1 0 0,-1-1 1 0 0,1 1-1 0 0,-1-1 1 0 0,0 1 0 0 0,1-1-1 0 0,-1 1 1 0 0,0 0 0 0 0,1 2-1 0 0,-1-1-8 0 0,0 0 0 0 0,0 0-1 0 0,0 1 1 0 0,-1-1 0 0 0,1 0-1 0 0,-1 0 1 0 0,0 1 0 0 0,0-1-1 0 0,0 0 1 0 0,0 1 0 0 0,0-1 0 0 0,-1 0-1 0 0,-1 4 1 0 0,-1 6 10 0 0,-1 0 0 0 0,-7 11 0 0 0,3-2-20 0 0,-4 14 21 0 0,6-18-2 0 0,-7 19-1 0 0,7-24-24 0 0,0 0 0 0 0,2 0 0 0 0,0 1 0 0 0,0 0 0 0 0,1 0 0 0 0,1 0 0 0 0,-1 17 0 0 0,3-25 3 0 0,0-1-1 0 0,0 1 1 0 0,0-1-1 0 0,1 1 1 0 0,0-1-1 0 0,0 0 1 0 0,0 1-1 0 0,1-1 1 0 0,0 0 0 0 0,0 0-1 0 0,0 0 1 0 0,0 0-1 0 0,1 0 1 0 0,0 0-1 0 0,0-1 1 0 0,0 1-1 0 0,1-1 1 0 0,0 0-1 0 0,-1 0 1 0 0,1 0 0 0 0,7 4-1 0 0,-4-4 5 0 0,0 0-1 0 0,0 0 1 0 0,1-1-1 0 0,-1 0 0 0 0,1 0 1 0 0,0-1-1 0 0,0 0 1 0 0,0 0-1 0 0,9 0 1 0 0,13 0 14 0 0,34-2 1 0 0,-32 0-14 0 0,-24 0-12 0 0,18 0-336 0 0,-1 0 0 0 0,47 9 0 0 0,-41-4-4336 0 0,-22-3-2328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3223 0 0,'0'0'17463'0'0,"-2"1"-17262"0"0,-4 4-1 0 0,5-4-17 0 0,-7 5-6 0 0,2-1-113 0 0,5-3 867 0 0,3-3-1005 0 0,19-6-380 0 0,-19 6 115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164 241 6447 0 0,'-2'1'4835'0'0,"-3"5"-4425"0"0,-1 1 0 0 0,1 0 1 0 0,0-1-1 0 0,1 2 0 0 0,0-1 0 0 0,0 0 1 0 0,0 1-1 0 0,1 0 0 0 0,-3 10 0 0 0,-1 10-22 0 0,-6 41 0 0 0,0 8-91 0 0,-40 87 328 0 0,27-90-349 0 0,22-52-67 0 0,4-20 143 0 0,10 6-96 0 0,-8-7-225 0 0,0 0-1 0 0,0 1 0 0 0,0-2 1 0 0,0 1-1 0 0,1 0 1 0 0,-1 0-1 0 0,0-1 0 0 0,1 1 1 0 0,-1-1-1 0 0,0 0 1 0 0,1 1-1 0 0,-1-1 0 0 0,1-1 1 0 0,-1 1-1 0 0,0 0 1 0 0,1 0-1 0 0,-1-1 0 0 0,0 1 1 0 0,1-1-1 0 0,-1 0 1 0 0,0 0-1 0 0,0 0 0 0 0,0 0 1 0 0,1 0-1 0 0,-1 0 1 0 0,3-3-1 0 0,3-2 23 0 0,1-1 0 0 0,-1 0 0 0 0,0 0 0 0 0,11-14 0 0 0,67-85-40 0 0,27-31-16 0 0,-97 120-20 0 0,-1 2 0 0 0,35-26 0 0 0,-28 23 10 0 0,-23 39-41 0 0,-28 76 54 0 0,5-19 0 0 0,18-53 79 0 0,-6 49 0 0 0,11-60-36 0 0,1 0-1 0 0,0 0 1 0 0,0 0-1 0 0,2 0 1 0 0,2 15 0 0 0,-1-20 39 0 0,-2-7 238 0 0,20 8 243 0 0,-18-10-505 0 0,0 0 1 0 0,-1 0-1 0 0,1 0 0 0 0,0-1 1 0 0,-1 1-1 0 0,1 0 0 0 0,-1-1 1 0 0,1 0-1 0 0,0 0 1 0 0,-1 0-1 0 0,0 0 0 0 0,1 0 1 0 0,3-3-1 0 0,32-24 425 0 0,-22 14-298 0 0,48-39 391 0 0,94-101 1 0 0,-86 80-410 0 0,-24 27-129 0 0,126-123 202 0 0,-116 117-163 0 0,71-48 0 0 0,-100 81-151 0 0,0 1 0 0 0,1 1 0 0 0,36-16 0 0 0,-63 33-70 0 0,-9 11-7235 0 0,4-7 5736 0 0,-8 11-4535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151 125 13215 0 0,'0'0'1195'0'0,"-8"6"-432"0"0,-3 8 423 0 0,10-13-602 0 0,2 1-100 0 0,-1 2-302 0 0,1 0-1 0 0,0 0 1 0 0,0 0-1 0 0,0 0 1 0 0,0 0-1 0 0,3 6 1 0 0,-3-8-110 0 0,1 0 0 0 0,-1 0 0 0 0,1 0 0 0 0,-1-1-1 0 0,1 1 1 0 0,0 0 0 0 0,0-1 0 0 0,0 1 0 0 0,0-1 0 0 0,0 1 0 0 0,0-1 0 0 0,1 0 0 0 0,2 1 0 0 0,4 2 25 0 0,1 0 1 0 0,0-1 0 0 0,0 0 0 0 0,1-1 0 0 0,-1-1 0 0 0,0 1-1 0 0,1-1 1 0 0,-1-1 0 0 0,1 0 0 0 0,-1-1 0 0 0,12-1 0 0 0,-13 0-47 0 0,0 0 0 0 0,0 0 0 0 0,0-1 0 0 0,0 0 0 0 0,-1 0 0 0 0,0-1 0 0 0,0 0 1 0 0,0-1-1 0 0,0 0 0 0 0,0 0 0 0 0,-1 0 0 0 0,13-13 0 0 0,-13 10-38 0 0,-1 1 0 0 0,0-1 0 0 0,0-1 0 0 0,6-11 0 0 0,-10 16-8 0 0,0 1 0 0 0,-1-1 0 0 0,1 0 0 0 0,-1 0 0 0 0,0 1 0 0 0,0-1 0 0 0,0 0 0 0 0,-1 0 1 0 0,1 0-1 0 0,-1 0 0 0 0,0 0 0 0 0,0 0 0 0 0,-1-7 0 0 0,0 8-12 0 0,0 1-1 0 0,0 0 1 0 0,0-1-1 0 0,0 1 1 0 0,0 0-1 0 0,0 0 0 0 0,-1 0 1 0 0,1-1-1 0 0,-1 2 1 0 0,1-1-1 0 0,-1 0 1 0 0,0 0-1 0 0,0 0 1 0 0,1 1-1 0 0,-1-1 1 0 0,-1 1-1 0 0,1 0 1 0 0,-3-2-1 0 0,1 1-10 0 0,0 0 1 0 0,1 1-1 0 0,-1 0 1 0 0,0 0-1 0 0,0 0 0 0 0,0 0 1 0 0,0 1-1 0 0,0 0 0 0 0,0-1 1 0 0,1 1-1 0 0,-6 1 1 0 0,-9 2-25 0 0,0 1 1 0 0,0 1 0 0 0,0 1 0 0 0,0 0 0 0 0,1 1 0 0 0,0 1 0 0 0,0 0 0 0 0,-18 14 0 0 0,7-3 36 0 0,1 2 0 0 0,1 0 0 0 0,-39 43 0 0 0,58-56-1 0 0,0 1 0 0 0,0 1 0 0 0,0 0 0 0 0,1 0 0 0 0,1 0 1 0 0,0 0-1 0 0,0 1 0 0 0,1 0 0 0 0,0 0 0 0 0,1 0 0 0 0,-3 17 0 0 0,6-23 8 0 0,-1 0 1 0 0,1 0-1 0 0,0 0 0 0 0,0 0 1 0 0,1 0-1 0 0,-1 0 0 0 0,1 0 1 0 0,0 0-1 0 0,1-1 0 0 0,-1 1 1 0 0,1 0-1 0 0,3 5 1 0 0,-3-6 16 0 0,0 0 0 0 0,1-1 1 0 0,0 1-1 0 0,0-1 1 0 0,0 0-1 0 0,0 0 0 0 0,0 0 1 0 0,1-1-1 0 0,-1 1 1 0 0,1-1-1 0 0,0 0 0 0 0,0 1 1 0 0,0-2-1 0 0,0 1 1 0 0,0 0-1 0 0,4 0 1 0 0,7 2 91 0 0,0-1-1 0 0,0-1 1 0 0,1 0 0 0 0,-1-1 0 0 0,0 0 0 0 0,1-2 0 0 0,-1 1 0 0 0,0-2 0 0 0,25-6 0 0 0,1-2-1233 0 0,-1-3-1 0 0,50-22 0 0 0,-61 22-532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14367 0 0,'0'0'1306'0'0,"-1"0"-1077"0"0,-4 2 79 0 0,0 1 0 0 0,1-1-1 0 0,-1 1 1 0 0,1 0 0 0 0,0 0 0 0 0,0 0 0 0 0,0 1 0 0 0,0 0-1 0 0,1-1 1 0 0,-1 1 0 0 0,1 0 0 0 0,0 1 0 0 0,-4 5-1 0 0,-1 7 355 0 0,0 0 0 0 0,-9 27 0 0 0,0 2-332 0 0,-34 70 304 0 0,-59 142 179 0 0,65-144-592 0 0,-64 166 70 0 0,100-256-270 0 0,-41 121 31 0 0,50-143-132 0 0,6-11-2031 0 0,-3 6 1748 0 0,13-28-3303 0 0,-9 15-3146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5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6911 0 0,'0'0'3360'0'0,"-1"2"-1902"0"0,-9 33 852 0 0,3-6-1469 0 0,-1-1 0 0 0,-2 0 0 0 0,-15 31 0 0 0,3-16 241 0 0,-31 90 0 0 0,52-131-992 0 0,23 8 214 0 0,-17-11-266 0 0,0 1 0 0 0,0-1 0 0 0,0 1 0 0 0,0-1 0 0 0,0-1 0 0 0,0 1 0 0 0,0-1 0 0 0,0 0 0 0 0,5-3 0 0 0,0 0 29 0 0,-1 0-1 0 0,0-1 1 0 0,12-10-1 0 0,65-69 97 0 0,-27 25-102 0 0,16-20-61 0 0,-70 77-12 0 0,-9 19-120 0 0,-15 31 132 0 0,11-29 0 0 0,-6 22 0 0 0,12-33 0 0 0,0 0 0 0 0,1 0 0 0 0,0 0 0 0 0,0 0 0 0 0,1 0 0 0 0,1 14 0 0 0,-1-15 57 0 0,1 0 0 0 0,0-1 0 0 0,0 1 0 0 0,1 0 0 0 0,-1 0 0 0 0,1-1-1 0 0,0 1 1 0 0,1-1 0 0 0,-1 0 0 0 0,1 1 0 0 0,0-1 0 0 0,1 0 0 0 0,-1-1 0 0 0,1 1 0 0 0,0-1-1 0 0,0 1 1 0 0,0-1 0 0 0,1 0 0 0 0,-1-1 0 0 0,1 1 0 0 0,0-1 0 0 0,0 0 0 0 0,0 0 0 0 0,1-1-1 0 0,-1 1 1 0 0,1-1 0 0 0,-1 0 0 0 0,1-1 0 0 0,0 1 0 0 0,-1-1 0 0 0,1 0 0 0 0,7 0-1 0 0,-8-1 45 0 0,1 0-1 0 0,-1-1 0 0 0,0 0 0 0 0,1 0 0 0 0,-1 0 0 0 0,0 0 0 0 0,0-1 0 0 0,0 0 0 0 0,0 0 0 0 0,0 0 0 0 0,0 0 0 0 0,-1-1 0 0 0,7-5 0 0 0,6-4 136 0 0,-1-2 0 0 0,16-18 0 0 0,-12 13-102 0 0,54-58-678 0 0,109-147 0 0 0,-182 222 47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4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18311 0 0,'0'0'2055'0'0,"0"2"-1495"0"0,-1 4-280 0 0,1 1 1 0 0,-2-1-1 0 0,1 0 1 0 0,0 1-1 0 0,-1-1 1 0 0,0 0-1 0 0,-1 0 1 0 0,1 0-1 0 0,-1 0 1 0 0,-1-1-1 0 0,-3 7 1 0 0,-9 9 23 0 0,-25 29 1 0 0,18-24 10 0 0,1 0-318 0 0,1 1-1 0 0,1 1 0 0 0,2 1 0 0 0,0 1 1 0 0,-13 33-1 0 0,30-61-752 0 0,14 0-7565 0 0,1-3 1355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 14799 0 0,'8'-3'8756'0'0,"-78"47"-8155"0"0,66-42-602 0 0,-2 2 14 0 0,0 1 0 0 0,0-1-1 0 0,0 1 1 0 0,1 1 0 0 0,-9 9-1 0 0,12-13-12 0 0,-8 8 0 0 0,6-2 0 0 0,3-4-1 0 0,1 0 0 0 0,0 0-1 0 0,-1-1 1 0 0,1 1 0 0 0,0 0 0 0 0,1-1-1 0 0,-1 1 1 0 0,1 0 0 0 0,0 0 0 0 0,0-1-1 0 0,0 1 1 0 0,0-1 0 0 0,1 1 0 0 0,-1-1-1 0 0,3 4 1 0 0,4 7-20 0 0,1 0 0 0 0,12 14-1 0 0,-11-15 26 0 0,-6-8-11 0 0,0-1 0 0 0,-1 0 1 0 0,2 0-1 0 0,4 3 0 0 0,-4-2 5 0 0,1 0-1 0 0,-1 0 1 0 0,0 0 0 0 0,0 1-1 0 0,0 0 1 0 0,5 9-1 0 0,-8-12 26 0 0,0 1 0 0 0,-1-1-1 0 0,1 1 1 0 0,-1 0 0 0 0,0 0-1 0 0,1 7 1 0 0,-2-9 53 0 0,-4 10 68 0 0,3-8-116 0 0,-1-1 0 0 0,0 0 0 0 0,0 0 0 0 0,0 0 0 0 0,0-1 0 0 0,-1 1-1 0 0,1 0 1 0 0,-1-1 0 0 0,0 0 0 0 0,0 1 0 0 0,1-1 0 0 0,-1 0 0 0 0,-1-1 0 0 0,1 1 0 0 0,0 0 0 0 0,0-1-1 0 0,-5 2 1 0 0,-6 1 98 0 0,0 0-1 0 0,-27 4 1 0 0,16-6-75 0 0,-1-1 0 0 0,-36-3 0 0 0,55 2-276 0 0,0 0-1 0 0,0-1 0 0 0,0 0 1 0 0,0 0-1 0 0,0-1 1 0 0,0 0-1 0 0,0-1 1 0 0,1 1-1 0 0,-1-1 1 0 0,1 0-1 0 0,-1-1 0 0 0,1 1 1 0 0,0-1-1 0 0,1-1 1 0 0,-1 1-1 0 0,1-1 1 0 0,-8-8-1 0 0,13 13 101 0 0,0 0-1 0 0,0-1 1 0 0,0 1 0 0 0,0-1-1 0 0,0 1 1 0 0,0-1 0 0 0,0 1-1 0 0,0 0 1 0 0,0-1-1 0 0,0 1 1 0 0,0-1 0 0 0,0 1-1 0 0,1-1 1 0 0,-1 1 0 0 0,0 0-1 0 0,0-1 1 0 0,0 1-1 0 0,1 0 1 0 0,-1-1 0 0 0,0 1-1 0 0,0 0 1 0 0,1-1 0 0 0,0 0-558 0 0,7-9-5955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10135 0 0,'0'0'778'0'0,"-2"2"-293"0"0,-16 17 2511 0 0,-24 33-1 0 0,-36 70-1866 0 0,34-47-711 0 0,-59 95 613 0 0,-245 327 1049 0 0,329-471-1986 0 0,-51 75 408 0 0,68-99 391 0 0,15-4-494 0 0,-7 1-373 0 0,1-1 0 0 0,-1-1-1 0 0,0 1 1 0 0,0-1 0 0 0,0 0 0 0 0,0 0-1 0 0,8-7 1 0 0,36-33-308 0 0,-18 15-15 0 0,112-74-1978 0 0,-137 98 2113 0 0,1 1 0 0 0,-1-1 0 0 0,9-1 0 0 0,-3 0-68 0 0,-11 4 91 0 0,-1 2 71 0 0,1-1 74 0 0,-1 1 0 0 0,1 0 1 0 0,0 0-1 0 0,-1 0 0 0 0,0 0 0 0 0,1 0 1 0 0,-1 0-1 0 0,0 0 0 0 0,1 1 1 0 0,-1-1-1 0 0,0 0 0 0 0,0 1 0 0 0,0-1 1 0 0,0 1-1 0 0,0-1 0 0 0,0 1 0 0 0,-1 0 1 0 0,1-1-1 0 0,0 1 0 0 0,-1 0 1 0 0,0-1-1 0 0,1 1 0 0 0,-1 0 0 0 0,0 0 1 0 0,0-1-1 0 0,0 4 0 0 0,0-4 6 0 0,0 15 146 0 0,0 0 0 0 0,-2 0-1 0 0,0-1 1 0 0,-4 17 0 0 0,3-15 9 0 0,0 0 1 0 0,1 0-1 0 0,-1 23 1 0 0,6-20-116 0 0,-1 0 0 0 0,2 0 0 0 0,1-1 1 0 0,7 20-1 0 0,-4-15-4 0 0,7 42 0 0 0,-15-60-37 0 0,2 0 1 0 0,-1 0-1 0 0,1 0 0 0 0,-1 0 0 0 0,2 0 1 0 0,-1-1-1 0 0,1 1 0 0 0,-1-1 0 0 0,2 0 1 0 0,-1 0-1 0 0,5 7 0 0 0,-4-9-48 0 0,-1 1 0 0 0,1-1 0 0 0,0 0 1 0 0,0 0-1 0 0,0 0 0 0 0,0 0 0 0 0,1-1 0 0 0,-1 1 0 0 0,1-1 0 0 0,-1 0 0 0 0,1-1 0 0 0,0 1 0 0 0,0-1 0 0 0,5 1 0 0 0,13 0-621 0 0,3-2-49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9 9671 0 0,'1'-1'748'0'0,"2"-7"1991"0"0,-15 19-182 0 0,-3 5-2340 0 0,0 2-1 0 0,1 0 0 0 0,1 1 1 0 0,-18 33-1 0 0,5-8-110 0 0,-41 83 130 0 0,25-43-56 0 0,-108 213-13 0 0,-39 69 40 0 0,131-265-106 0 0,-73 97 0 0 0,89-146-65 0 0,-21 29 82 0 0,56-70-107 0 0,-1 1 1 0 0,2 0 0 0 0,0 0 0 0 0,0 1-1 0 0,-4 15 1 0 0,7-15 252 0 0,2-2-1044 0 0,-1-5-4188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80 4607 0 0,'-32'11'651'0'0,"8"-4"-972"0"0,-34 17 0 0 0,52-21 795 0 0,0 0 0 0 0,1 0 0 0 0,-1 1 0 0 0,1 0 0 0 0,0 0-1 0 0,0 0 1 0 0,0 0 0 0 0,0 1 0 0 0,1 0 0 0 0,-8 11 5001 0 0,14-13-4400 0 0,3 1-966 0 0,0 0 1 0 0,-1-1-1 0 0,1 1 0 0 0,0-1 1 0 0,1 0-1 0 0,-1 0 1 0 0,1 0-1 0 0,-1-1 1 0 0,1 0-1 0 0,0 0 1 0 0,0-1-1 0 0,0 1 1 0 0,0-1-1 0 0,0 0 0 0 0,8-1 1 0 0,7 1 208 0 0,1-1 0 0 0,-1-1-1 0 0,26-5 1 0 0,32-11 642 0 0,86-29-1 0 0,-63 16-342 0 0,-32 11-253 0 0,158-42 797 0 0,-160 46-772 0 0,96-8 0 0 0,-157 23-541 0 0,-1 0 0 0 0,1 0 1 0 0,-1 0-1 0 0,1 1 0 0 0,0-1 0 0 0,9 4 1 0 0,-12-3-114 0 0,-1 1 1 0 0,1-1 0 0 0,-1 1-1 0 0,1 0 1 0 0,-1-1 0 0 0,1 2-1 0 0,-1-1 1 0 0,0 0 0 0 0,0 1-1 0 0,0-1 1 0 0,0 1 0 0 0,3 4-1 0 0,3 6-1755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13703 0 0,'0'0'4639'0'0,"-2"3"-4288"0"0,-10 16-168 0 0,0 0 1 0 0,-1-1 0 0 0,-27 28 0 0 0,7-7 6 0 0,2-2-153 0 0,-37 47 85 0 0,58-70-108 0 0,1-1 0 0 0,1 2 0 0 0,0-1 0 0 0,-8 24 0 0 0,15-35-2 0 0,-1 1 1 0 0,1-1-1 0 0,0 1 0 0 0,1-1 0 0 0,-1 1 1 0 0,0 0-1 0 0,1-1 0 0 0,0 1 0 0 0,0 0 1 0 0,0-1-1 0 0,0 1 0 0 0,1 0 0 0 0,0-1 0 0 0,-1 1 1 0 0,1-1-1 0 0,3 7 0 0 0,-3-8 5 0 0,0-1 0 0 0,0 1 0 0 0,1-1 0 0 0,-1 0 1 0 0,0 0-1 0 0,1 1 0 0 0,-1-1 0 0 0,1 0 0 0 0,-1 0 0 0 0,1 0 0 0 0,-1-1 0 0 0,1 1 0 0 0,0 0 0 0 0,-1-1 0 0 0,1 1 0 0 0,0-1 0 0 0,0 1 0 0 0,-1-1 0 0 0,3 0 1 0 0,2 1 43 0 0,-1-1 0 0 0,0 0 1 0 0,0 0-1 0 0,0 0 0 0 0,1-1 1 0 0,-1 0-1 0 0,0 0 1 0 0,9-3-1 0 0,3-3 137 0 0,19-10-1 0 0,-14 7-46 0 0,6-3 3 0 0,0-1 1 0 0,-1-2-1 0 0,-1 0 0 0 0,0-2 0 0 0,37-34 0 0 0,-58 48-141 0 0,-1 0 0 0 0,0-1 0 0 0,0 0 0 0 0,-1 1 0 0 0,0-1 0 0 0,0 0 0 0 0,0-1 0 0 0,0 1 0 0 0,2-8 0 0 0,-4 10-8 0 0,0 0 0 0 0,0 1 0 0 0,-1-1 0 0 0,0 0 1 0 0,1 0-1 0 0,-1 1 0 0 0,0-1 0 0 0,0 0 0 0 0,0 0 0 0 0,-1 1 0 0 0,1-1 1 0 0,-1 0-1 0 0,1 1 0 0 0,-1-1 0 0 0,0 0 0 0 0,0 1 0 0 0,0-1 1 0 0,0 1-1 0 0,-1-1 0 0 0,1 1 0 0 0,-4-5 0 0 0,-6-3-316 0 0,0-1-1 0 0,-1 2 1 0 0,0-1 0 0 0,-1 2-1 0 0,0-1 1 0 0,-17-7-1 0 0,-1-1-245 0 0,30 16-334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558 101 10191 0 0,'26'-16'366'0'0,"1"1"0"0"0,0 2 0 0 0,1 0 0 0 0,36-9 0 0 0,-61 21-277 0 0,3-2 237 0 0,4-1 425 0 0,-1 1 1 0 0,1 0-1 0 0,0 1 0 0 0,0 0 0 0 0,15-2 0 0 0,-25 7-512 0 0,-1 2-204 0 0,0-1-1 0 0,0 1 1 0 0,0-1 0 0 0,-1 1 0 0 0,0-1-1 0 0,0 0 1 0 0,0 1 0 0 0,0-1-1 0 0,-1 0 1 0 0,1-1 0 0 0,-7 7 0 0 0,-4 5 98 0 0,-24 19 0 0 0,24-23-63 0 0,-66 57 131 0 0,-2-3 0 0 0,-158 95 0 0 0,184-130-153 0 0,-69 42 99 0 0,102-58-14 0 0,1 2-1 0 0,1 0 1 0 0,-26 26-1 0 0,37-32 148 0 0,-14 22 0 0 0,23-31-257 0 0,-1-1-1 0 0,1 1 1 0 0,0 0-1 0 0,-1 0 1 0 0,1 0-1 0 0,0 0 1 0 0,0-1-1 0 0,0 1 1 0 0,0 0 0 0 0,0 0-1 0 0,0 0 1 0 0,0 0-1 0 0,0 0 1 0 0,0 0-1 0 0,0-1 1 0 0,0 1-1 0 0,1 0 1 0 0,-1 0-1 0 0,0 0 1 0 0,1 0-1 0 0,-1-1 1 0 0,0 1-1 0 0,1 0 1 0 0,-1 0 0 0 0,1-1-1 0 0,-1 1 1 0 0,2 1-1 0 0,17 15 203 0 0,-13-13-170 0 0,1-1-1 0 0,1 1 1 0 0,-1-1-1 0 0,0-1 1 0 0,1 1 0 0 0,0-1-1 0 0,-1-1 1 0 0,13 2-1 0 0,8-1 81 0 0,30-2 0 0 0,-29 0-82 0 0,17-1-88 0 0,72-10 0 0 0,-11-13-7277 0 0,-76 15 1224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23 7831 0 0,'3'-1'603'0'0,"39"-21"8920"0"0,-44 24-9259 0 0,-62 45 545 0 0,-78 61 91 0 0,105-76-873 0 0,-62 70-1 0 0,79-75-26 0 0,16-14 0 0 0,3-11 0 0 0,1-1 0 0 0,1 1 0 0 0,-1 0 0 0 0,0 0 0 0 0,0-1 0 0 0,0 1 0 0 0,1 0 0 0 0,-1-1 0 0 0,1 1-1 0 0,0 0 1 0 0,-1-1 0 0 0,1 1 0 0 0,0-1 0 0 0,0 1 0 0 0,0-1 0 0 0,0 1 0 0 0,0-1 0 0 0,0 0 0 0 0,0 1 0 0 0,1-1 0 0 0,-1 0 0 0 0,0 0-1 0 0,1 0 1 0 0,-1 0 0 0 0,1 0 0 0 0,-1 0 0 0 0,1-1 0 0 0,-1 1 0 0 0,1 0 0 0 0,0-1 0 0 0,-1 1 0 0 0,1-1 0 0 0,0 0 0 0 0,1 1 0 0 0,4 0 1 0 0,-1 0 1 0 0,1-1 0 0 0,-1 0-1 0 0,1 0 1 0 0,0 0 0 0 0,-1-1-1 0 0,13-3 1 0 0,8-4 51 0 0,1-1 1 0 0,-1-1-1 0 0,47-26 0 0 0,-55 25-38 0 0,0-1 0 0 0,0-1-1 0 0,-2-1 1 0 0,1 0 0 0 0,22-25-1 0 0,-37 35-9 0 0,0 0 0 0 0,0 0 1 0 0,0 0-1 0 0,0 0 0 0 0,-1-1 0 0 0,0 1 0 0 0,0 0 0 0 0,0-1 0 0 0,0 0 1 0 0,-1 0-1 0 0,0 1 0 0 0,0-1 0 0 0,0 0 0 0 0,0 0 0 0 0,-1 0 0 0 0,0-7 0 0 0,0 8-25 0 0,-1 1-1 0 0,0-1 0 0 0,1 0 0 0 0,-1 1 0 0 0,-1-1 0 0 0,1 1 1 0 0,0 0-1 0 0,-1-1 0 0 0,0 1 0 0 0,0 0 0 0 0,0 0 0 0 0,0 0 1 0 0,0 0-1 0 0,-1 0 0 0 0,1 1 0 0 0,-1-1 0 0 0,0 1 0 0 0,0-1 1 0 0,0 1-1 0 0,0 0 0 0 0,0 0 0 0 0,-6-2 0 0 0,4 1-115 0 0,-1 2 0 0 0,1-1 0 0 0,0 0 0 0 0,0 1 0 0 0,-1 0 0 0 0,1 0 0 0 0,-8 1 0 0 0,11 0-153 0 0,-8 9-302 0 0,9-8 410 0 0,0 0 101 0 0,1-1-1 0 0,-1 0 1 0 0,1 1 0 0 0,0-1-1 0 0,-1 1 1 0 0,1-1 0 0 0,0 0-1 0 0,-1 1 1 0 0,1-1-1 0 0,0 1 1 0 0,0-1 0 0 0,0 1-1 0 0,-1-1 1 0 0,1 1 0 0 0,0-1-1 0 0,0 1 1 0 0,0 0 0 0 0,0-1-1 0 0,0 1 1 0 0,0-1 0 0 0,0 1-1 0 0,0 0 1 0 0,2 12-1835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81 330 13039 0 0,'0'0'1186'0'0,"-2"1"-978"0"0,-1 0 21 0 0,0-1 0 0 0,0 0 0 0 0,-1 1 1 0 0,1-1-1 0 0,0 0 0 0 0,0 0 0 0 0,0-1 0 0 0,0 1 1 0 0,0-1-1 0 0,0 1 0 0 0,0-1 0 0 0,-5-2 1 0 0,5 2-75 0 0,1 0 1 0 0,0 0 0 0 0,0 0-1 0 0,0-1 1 0 0,0 1 0 0 0,0-1-1 0 0,0 1 1 0 0,0-1 0 0 0,0 1 0 0 0,0-1-1 0 0,1 0 1 0 0,-1 0 0 0 0,1 0-1 0 0,0 0 1 0 0,-1 0 0 0 0,1 0-1 0 0,-1-4 1 0 0,2 4-54 0 0,0 0 0 0 0,0 0 0 0 0,0 0 0 0 0,0-1 0 0 0,1 1-1 0 0,-1 0 1 0 0,1 0 0 0 0,-1 0 0 0 0,1 0 0 0 0,0 0 0 0 0,0 0 0 0 0,0 0 0 0 0,2-4-1 0 0,-1 3 57 0 0,6-11 31 0 0,1 0 0 0 0,1 0 0 0 0,0 1 0 0 0,1 0-1 0 0,22-19 1 0 0,68-50-134 0 0,-81 67-110 0 0,38-20-1 0 0,-51 31 46 0 0,1 0 0 0 0,0 1 0 0 0,0 0 1 0 0,0 0-1 0 0,0 1 0 0 0,1 0 0 0 0,-1 0 0 0 0,15 0 0 0 0,-8 3-38 0 0,-1 5 36 0 0,-12-4 12 0 0,1 0 0 0 0,-1 0 0 0 0,1 0 0 0 0,-1 0 0 0 0,0 0 0 0 0,0 0 0 0 0,0 0 0 0 0,0 1 0 0 0,-1-1 0 0 0,1 1 0 0 0,-1 0 0 0 0,1-1 0 0 0,1 6 0 0 0,-2-3 0 0 0,1 0 0 0 0,-1 0 0 0 0,-1 0 0 0 0,1 0 0 0 0,-1 0 0 0 0,0 1 0 0 0,0 7 0 0 0,-2-3 0 0 0,1 0 0 0 0,-1 0 0 0 0,-1 0 0 0 0,0-1 0 0 0,0 0 0 0 0,-1 1 0 0 0,-1-1 0 0 0,-4 9 0 0 0,-10 10-39 0 0,-23 28 1 0 0,31-41-635 0 0,-14 25 1 0 0,24-38 482 0 0,0 0-1394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 4607 0 0,'0'0'354'0'0,"11"-3"5462"0"0,-10 4-5601 0 0,1 1 0 0 0,-1 0 0 0 0,1-1 0 0 0,-1 1 0 0 0,0 0 0 0 0,0 0 0 0 0,1 0 0 0 0,-1 0 1 0 0,0 0-1 0 0,-1 0 0 0 0,1 0 0 0 0,0 0 0 0 0,-1 0 0 0 0,1 1 0 0 0,-1-1 0 0 0,1 0 0 0 0,-1 0 0 0 0,0 0 1 0 0,0 1-1 0 0,0-1 0 0 0,-1 4 0 0 0,-1 6 189 0 0,0 0-1 0 0,-7 22 1 0 0,4-19 35 0 0,-61 178 1345 0 0,-16-5-1229 0 0,45-106-310 0 0,-155 301 471 0 0,164-330-688 0 0,-39 60 108 0 0,112-172-538 0 0,91-153 221 0 0,-33 50 76 0 0,-88 139 4 0 0,29-35 0 0 0,-39 53 82 0 0,0-1 1 0 0,0 1 0 0 0,1 0 0 0 0,0 0-1 0 0,0 1 1 0 0,0 0 0 0 0,0 0 0 0 0,1 0 0 0 0,-1 1-1 0 0,1 0 1 0 0,9-3 0 0 0,-14 5 14 0 0,1 1 0 0 0,-1-1 0 0 0,1 1 0 0 0,0 0 1 0 0,-1-1-1 0 0,1 1 0 0 0,-1 1 0 0 0,1-1 0 0 0,-1 0 0 0 0,1 1 1 0 0,0-1-1 0 0,-1 1 0 0 0,0-1 0 0 0,1 1 0 0 0,-1 0 0 0 0,1 0 0 0 0,2 3 1 0 0,-2-2 38 0 0,1 0 0 0 0,-1 1 0 0 0,-1 0 1 0 0,1 0-1 0 0,0 0 0 0 0,-1 0 0 0 0,1 0 0 0 0,-1 0 1 0 0,0 1-1 0 0,2 4 0 0 0,1 5 136 0 0,0 0 0 0 0,-1 0-1 0 0,-1 0 1 0 0,0 1 0 0 0,2 19 0 0 0,-4-12 77 0 0,0 0 1 0 0,-1 0 0 0 0,-1 0 0 0 0,0 0 0 0 0,-7 28-1 0 0,5-36-111 0 0,-1 0-1 0 0,0-1 0 0 0,0 1 0 0 0,-1-1 0 0 0,-1 0 0 0 0,0 0 1 0 0,-1 0-1 0 0,0-1 0 0 0,-13 16 0 0 0,12-19-95 0 0,0 0 0 0 0,0-1-1 0 0,-1 0 1 0 0,0-1 0 0 0,0 0-1 0 0,-1 0 1 0 0,1-1 0 0 0,-14 5-1 0 0,-10 3 187 0 0,-43 9 1 0 0,22-7-145 0 0,38-9-211 0 0,-1-2 1 0 0,1 0-1 0 0,-1-1 0 0 0,-25 2 0 0 0,40-5-141 0 0,-1-2-183 0 0,3 2 435 0 0,0 0 1 0 0,0 0-1 0 0,0 0 1 0 0,0 0-1 0 0,-1 0 1 0 0,1 0-1 0 0,0 0 1 0 0,0 0-1 0 0,0 0 1 0 0,0 0 0 0 0,-1 0-1 0 0,1 0 1 0 0,0 0-1 0 0,0 0 1 0 0,0 0-1 0 0,0 0 1 0 0,0-1-1 0 0,-1 1 1 0 0,1 0-1 0 0,0 0 1 0 0,0 0-1 0 0,0 0 1 0 0,0 0-1 0 0,0 0 1 0 0,0 0 0 0 0,0-1-1 0 0,-1 1 1 0 0,1 0-1 0 0,0 0 1 0 0,0 0-1 0 0,0 0 1 0 0,0-1-1 0 0,0 1 1 0 0,0 0-1 0 0,0 0 1 0 0,0-3-273 0 0,1 1 0 0 0,-1 0 0 0 0,1 0 0 0 0,0-1 0 0 0,-1 1 0 0 0,1 0 0 0 0,0 0-1 0 0,0 0 1 0 0,0 0 0 0 0,1 0 0 0 0,-1 0 0 0 0,0 0 0 0 0,3-2 0 0 0,10-11-6567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29 9215 0 0,'4'-2'261'0'0,"19"-15"3950"0"0,-23 16-3891 0 0,0 1 0 0 0,0 0 0 0 0,1-1 0 0 0,-1 1 0 0 0,0-1 1 0 0,0 1-1 0 0,0-1 0 0 0,0 1 0 0 0,1 0 0 0 0,-1-1 0 0 0,0 1 1 0 0,0-1-1 0 0,0 0 0 0 0,-1 1-240 0 0,1-1 0 0 0,0 1 1 0 0,-1 0-1 0 0,1 0 0 0 0,0-1 0 0 0,-1 1 1 0 0,1 0-1 0 0,-1 0 0 0 0,1 0 0 0 0,-1 0 0 0 0,1-1 1 0 0,-1 1-1 0 0,1 0 0 0 0,0 0 0 0 0,-1 0 1 0 0,1 0-1 0 0,-1 0 0 0 0,1 0 0 0 0,-1 0 1 0 0,-27 6-193 0 0,12 0 204 0 0,0 1 0 0 0,1 1 0 0 0,-1 1 0 0 0,1 0 0 0 0,1 1 1 0 0,0 1-1 0 0,0 0 0 0 0,1 0 0 0 0,1 2 0 0 0,0-1 0 0 0,-20 29 0 0 0,22-24-92 0 0,9-12 0 0 0,1-1 0 0 0,-1 8 0 0 0,2-10-24 0 0,0 0 0 0 0,0 0 0 0 0,0 0 0 0 0,0 0 0 0 0,0 0 0 0 0,0-1 0 0 0,0 1 0 0 0,1 0 0 0 0,-1-1 0 0 0,1 1 0 0 0,-1-1 0 0 0,1 1 0 0 0,2 1 0 0 0,30 17-557 0 0,-16-10 378 0 0,-11-4 186 0 0,0-1 0 0 0,0 1 0 0 0,-1 0 0 0 0,1 1 0 0 0,-1-1 0 0 0,-1 1-1 0 0,0 0 1 0 0,0 1 0 0 0,8 14 0 0 0,-4-3 112 0 0,-1 1 0 0 0,-1 0-1 0 0,5 20 1 0 0,-10-33 16 0 0,-1 0 0 0 0,0 0 0 0 0,0 1 0 0 0,-1-1 0 0 0,0 0 0 0 0,0 0 0 0 0,-1 0 0 0 0,-2 11 0 0 0,3-15 164 0 0,-2-1 21 0 0,-1 1-201 0 0,0 1 0 0 0,0-1 1 0 0,0 0-1 0 0,-1 0 1 0 0,1 0-1 0 0,-1 0 1 0 0,0-1-1 0 0,0 0 0 0 0,0 0 1 0 0,0 0-1 0 0,0 0 1 0 0,0 0-1 0 0,-6 1 1 0 0,-8 1 301 0 0,-37 5 1 0 0,18-4-235 0 0,-76 11-175 0 0,86-14-902 0 0,11-6-5673 0 0,7-3-388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27 11719 0 0,'1'-6'105'0'0,"0"0"423"0"0,0-9 2959 0 0,-2 25-3289 0 0,-1-1 0 0 0,-1 1 1 0 0,0-1-1 0 0,0 0 0 0 0,-9 17 0 0 0,-30 46 397 0 0,24-43-313 0 0,-177 341 1111 0 0,116-175-1267 0 0,37-85 93 0 0,-64 117 1 0 0,91-200-218 0 0,-1-1 0 0 0,-2-1 0 0 0,0-1 1 0 0,-2 0-1 0 0,-1-1 0 0 0,-26 22 0 0 0,39-38-33 0 0,6-15-3881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35 148 8751 0 0,'-2'0'674'0'0,"-15"2"-327"0"0,15-1-174 0 0,-2 1 2948 0 0,3 0-2896 0 0,0-1 1 0 0,0 0-1 0 0,0 1 1 0 0,0-1-1 0 0,1 0 1 0 0,-1 1-1 0 0,0-1 1 0 0,1 1-1 0 0,-1-1 1 0 0,1 1-1 0 0,-1-1 1 0 0,1 1-1 0 0,0-1 1 0 0,0 1-1 0 0,-1 0 1 0 0,1-1-1 0 0,0 1 1 0 0,1-1-1 0 0,-1 1 1 0 0,0-1-1 0 0,1 4 1 0 0,0-2-8 0 0,1 0 1 0 0,-1 0-1 0 0,1 0 1 0 0,0 0-1 0 0,-1 0 1 0 0,1 0-1 0 0,1 0 1 0 0,-1-1-1 0 0,5 5 1 0 0,2 1 101 0 0,0-1 0 0 0,0-1 1 0 0,0 0-1 0 0,1 0 0 0 0,17 7 1 0 0,-13-8-141 0 0,0-1 0 0 0,1 0 0 0 0,-1-1 1 0 0,1-1-1 0 0,0 0 0 0 0,-1-1 0 0 0,1-1 0 0 0,0 0 0 0 0,18-3 1 0 0,1-2-45 0 0,-1-1 1 0 0,63-21 0 0 0,182-80-49 0 0,-92 33-795 0 0,-119 48 147 0 0,36-13-3273 0 0,-100 38 2634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159 647 14367 0 0,'-2'1'662'0'0,"-10"1"-383"0"0,1 0-1 0 0,-1-1 1 0 0,-22 0 0 0 0,28-1-8 0 0,0-1 1 0 0,0 1-1 0 0,1-1 0 0 0,-1-1 0 0 0,0 1 0 0 0,1-1 1 0 0,-1 0-1 0 0,1 0 0 0 0,-1 0 0 0 0,-5-5 0 0 0,9 6-191 0 0,1 0-1 0 0,-1-1 1 0 0,1 1 0 0 0,-1-1-1 0 0,1 1 1 0 0,0-1 0 0 0,-1 0-1 0 0,1 0 1 0 0,0 0 0 0 0,0 0-1 0 0,1 0 1 0 0,-1 1 0 0 0,0-1-1 0 0,0-1 1 0 0,1 1 0 0 0,0 0-1 0 0,-1 0 1 0 0,1 0-1 0 0,0 0 1 0 0,0 0 0 0 0,0 0-1 0 0,0 0 1 0 0,0-1 0 0 0,1 1-1 0 0,-1 0 1 0 0,0 0 0 0 0,2-2-1 0 0,0-4 102 0 0,1 1 0 0 0,-1-1 0 0 0,2 1 0 0 0,-1 0-1 0 0,1 0 1 0 0,5-7 0 0 0,20-21 236 0 0,1 0 1 0 0,1 2-1 0 0,51-40 0 0 0,-38 34-287 0 0,59-57 38 0 0,116-97-3345 0 0,-205 184-2117 0 0,0 2-1650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79 9215 0 0,'0'0'707'0'0,"-2"3"-464"0"0,-83 122 7473 0 0,6-11-5059 0 0,68-96-2349 0 0,1 1 0 0 0,0 1 1 0 0,2 0-1 0 0,-9 29 0 0 0,15-43-214 0 0,1 0 0 0 0,1 0-1 0 0,-1-1 1 0 0,1 1 0 0 0,0 0-1 0 0,1 7 1 0 0,-1-10 66 0 0,12 7 84 0 0,-11-9-234 0 0,1 0 1 0 0,0 0-1 0 0,0 0 0 0 0,0 0 0 0 0,1 0 1 0 0,-1-1-1 0 0,0 1 0 0 0,0-1 0 0 0,0 1 1 0 0,0-1-1 0 0,1 0 0 0 0,-1 0 0 0 0,0 0 1 0 0,0 0-1 0 0,0 0 0 0 0,1-1 0 0 0,-1 1 1 0 0,0 0-1 0 0,0-1 0 0 0,3-1 0 0 0,4-1 51 0 0,0-1 1 0 0,0-1-1 0 0,10-6 0 0 0,-8 4 4 0 0,166-110 519 0 0,-141 89-516 0 0,-1-3 0 0 0,49-53 0 0 0,-71 69-94 0 0,-2 0 0 0 0,0-1 0 0 0,-1-1 0 0 0,-1 1 0 0 0,0-1 0 0 0,-1-1 0 0 0,5-19 0 0 0,6-34-3216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 7831 0 0,'12'-2'918'0'0,"1"1"0"0"0,12 0 0 0 0,-24 2-698 0 0,0-1 1 0 0,0 0-1 0 0,0 0 1 0 0,-1 1 0 0 0,1-1-1 0 0,0 0 1 0 0,-1 1-1 0 0,1-1 1 0 0,0 1 0 0 0,-1-1-1 0 0,1 1 1 0 0,0-1-1 0 0,-1 1 1 0 0,1-1 0 0 0,-1 1-1 0 0,1-1 1 0 0,-1 1-1 0 0,1 0 1 0 0,-1 0 0 0 0,1-1-1 0 0,-1 1 1 0 0,0 0-1 0 0,1-1 1 0 0,-1 1 0 0 0,0 0-1 0 0,0 0 1 0 0,0 0-1 0 0,0-1 1 0 0,1 1 0 0 0,-1 0-1 0 0,0 0 1 0 0,0 0-1 0 0,-1-1 1 0 0,1 3 0 0 0,0 1 63 0 0,0 0 0 0 0,0 0 0 0 0,-1 0 0 0 0,1 0 0 0 0,-3 7 0 0 0,-1-2-84 0 0,0-1 1 0 0,-1 1-1 0 0,1-1 0 0 0,-2 0 1 0 0,1-1-1 0 0,-1 1 0 0 0,-7 7 1 0 0,-53 44 427 0 0,18-17-417 0 0,-34 44-149 0 0,70-71-53 0 0,1 1 0 0 0,0 0 0 0 0,1 1 0 0 0,-9 19 0 0 0,11-20-10 0 0,6-8 0 0 0,1 11 14 0 0,1-18-11 0 0,0 0 1 0 0,0-1 0 0 0,0 1-1 0 0,0 0 1 0 0,0 0-1 0 0,0 0 1 0 0,1 0-1 0 0,-1-1 1 0 0,0 1 0 0 0,1 0-1 0 0,-1 0 1 0 0,0-1-1 0 0,1 1 1 0 0,-1 0-1 0 0,1 0 1 0 0,-1-1 0 0 0,1 1-1 0 0,0 0 1 0 0,1 2 1 0 0,1 1-5 0 0,0-1 0 0 0,0 1 0 0 0,0-1 0 0 0,1 1 0 0 0,-1-1 1 0 0,1 0-1 0 0,-1 0 0 0 0,1-1 0 0 0,0 1 0 0 0,0-1 0 0 0,1 0 0 0 0,-1 0 0 0 0,0 0 0 0 0,1-1 0 0 0,-1 1 0 0 0,1-1 0 0 0,-1 0 0 0 0,1 0 0 0 0,0-1 0 0 0,6 1 0 0 0,0-1-17 0 0,0 0-1 0 0,0-1 0 0 0,0 0 1 0 0,0-1-1 0 0,0 0 0 0 0,-1-1 1 0 0,19-7-1 0 0,-12 3-664 0 0,27-18 0 0 0,-29 16-230 0 0,18-10-1023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821 153 10135 0 0,'28'-43'711'0'0,"33"-55"985"0"0,-61 97-1506 0 0,1 1 1 0 0,-1-1-1 0 0,0 1 0 0 0,1-1 1 0 0,-1 1-1 0 0,0-1 1 0 0,0 1-1 0 0,1-1 0 0 0,-1 0 1 0 0,0 1-1 0 0,0-1 0 0 0,0 1 1 0 0,0-1-1 0 0,0 1 0 0 0,0-1 1 0 0,0 0-1 0 0,0 1 0 0 0,0-2 1 0 0,-7 5 2876 0 0,-11 13-1808 0 0,-20 28-783 0 0,-49 76-1 0 0,16-21-192 0 0,-3 4-56 0 0,5 3 0 0 0,-86 176-1 0 0,109-191-177 0 0,-51 114-26 0 0,37-32-783 0 0,60-172 332 0 0,-3 7 831 0 0</inkml:trace>
  <inkml:trace contextRef="#ctx0" brushRef="#br0" timeOffset="1">94 675 10135 0 0,'-7'0'117'0'0,"0"0"0"0"0,0 1-1 0 0,0-1 1 0 0,0 2 0 0 0,0-1-1 0 0,0 1 1 0 0,1 0 0 0 0,-1 0-1 0 0,0 1 1 0 0,1-1 0 0 0,-12 8 3706 0 0,18-7-1592 0 0,0-1-2042 0 0,-1-1 1 0 0,1 1 0 0 0,0-1 0 0 0,0 1-1 0 0,1-1 1 0 0,-1 0 0 0 0,0 1 0 0 0,0-1 0 0 0,1 1-1 0 0,-1-1 1 0 0,1 1 0 0 0,-1-1 0 0 0,1 0-1 0 0,0 1 1 0 0,0-1 0 0 0,-1 0 0 0 0,1 1 0 0 0,0-1-1 0 0,2 2 1 0 0,0-1-20 0 0,-1 0 0 0 0,1 0 0 0 0,0 0 0 0 0,0-1 0 0 0,0 1 0 0 0,-1-1 0 0 0,2 0 0 0 0,5 2 0 0 0,3 0 142 0 0,0-1 0 0 0,1 0 1 0 0,-1-1-1 0 0,14 0 0 0 0,213-9 1910 0 0,-64 2-1524 0 0,-25-2-316 0 0,-117 5-500 0 0,0-3 1 0 0,47-12-1 0 0,-72 16-205 0 0,1-1 0 0 0,-1 0 0 0 0,0-1 0 0 0,0 0 0 0 0,-1 0 0 0 0,1 0 0 0 0,-1-1 0 0 0,13-11-1 0 0,-7 2-1029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283 189 9151 0 0,'-5'11'184'0'0,"0"0"-1"0"0,1 0 1 0 0,0 0-1 0 0,1 1 1 0 0,-4 22-1 0 0,3-15 299 0 0,1 3 1526 0 0,2-20-751 0 0,1 0-641 0 0,0 7 2666 0 0,3-9-2685 0 0,4 0-391 0 0,0-1 0 0 0,0 0 0 0 0,0 0 0 0 0,0-1 0 0 0,-1 0 0 0 0,1 0 0 0 0,-1 0 1 0 0,1-1-1 0 0,-1 0 0 0 0,0 0 0 0 0,0 0 0 0 0,11-9 0 0 0,-9 5-108 0 0,-1 0 1 0 0,1 0-1 0 0,-1 0 0 0 0,0-1 1 0 0,-1 0-1 0 0,0-1 0 0 0,0 1 1 0 0,6-13-1 0 0,-6 8-55 0 0,0-1 0 0 0,-1 0 0 0 0,0 0 0 0 0,4-25-1 0 0,-8 33-40 0 0,0 0 0 0 0,0 0-1 0 0,-1 0 1 0 0,1-1 0 0 0,-2 1-1 0 0,1 0 1 0 0,-1 0-1 0 0,0-1 1 0 0,0 1 0 0 0,0 0-1 0 0,-1 0 1 0 0,0 0 0 0 0,-5-9-1 0 0,6 13-24 0 0,-1 0 0 0 0,1 0 0 0 0,-1 0 0 0 0,0 0 0 0 0,1 0-1 0 0,-1 1 1 0 0,0-1 0 0 0,0 1 0 0 0,0-1 0 0 0,0 1 0 0 0,-1 0 0 0 0,1 0 0 0 0,0 0-1 0 0,0 0 1 0 0,-1 0 0 0 0,1 0 0 0 0,-1 1 0 0 0,1-1 0 0 0,0 1 0 0 0,-1 0 0 0 0,1-1 0 0 0,-1 1-1 0 0,1 0 1 0 0,-1 1 0 0 0,1-1 0 0 0,-1 0 0 0 0,-3 2 0 0 0,-6 1-114 0 0,0 0 1 0 0,0 1 0 0 0,-23 10-1 0 0,34-13 122 0 0,-23 11-36 0 0,0 1 0 0 0,2 1-1 0 0,-1 1 1 0 0,2 0 0 0 0,0 2-1 0 0,1 1 1 0 0,1 0 0 0 0,0 1-1 0 0,2 2 1 0 0,0-1 0 0 0,-16 28-1 0 0,28-40 51 0 0,0 1 1 0 0,1-1-1 0 0,0 1 0 0 0,1 0 0 0 0,-1 0 0 0 0,2 0 0 0 0,-1 0 1 0 0,1 1-1 0 0,1-1 0 0 0,0 1 0 0 0,0 12 0 0 0,1-17 6 0 0,0-1 0 0 0,1 1-1 0 0,-1 0 1 0 0,1-1 0 0 0,0 1-1 0 0,1-1 1 0 0,-1 1 0 0 0,1-1 0 0 0,0 0-1 0 0,0 0 1 0 0,0 0 0 0 0,1 0-1 0 0,-1 0 1 0 0,1 0 0 0 0,0 0-1 0 0,0-1 1 0 0,0 0 0 0 0,1 1-1 0 0,-1-1 1 0 0,1 0 0 0 0,0-1-1 0 0,0 1 1 0 0,0-1 0 0 0,0 1 0 0 0,5 1-1 0 0,-2-2 15 0 0,-1 0 1 0 0,1 0-1 0 0,0 0 0 0 0,-1-1 1 0 0,1 0-1 0 0,0 0 0 0 0,9-1 0 0 0,49-5 169 0 0,-46 3-138 0 0,3 0-18 0 0,0-1-1 0 0,-1-1 1 0 0,0-1 0 0 0,38-14-1 0 0,-52 17-25 0 0,-1-1-1 0 0,0 1 0 0 0,-1-2 1 0 0,1 1-1 0 0,-1-1 1 0 0,1 0-1 0 0,-1 0 1 0 0,0 0-1 0 0,0-1 0 0 0,-1 0 1 0 0,1 1-1 0 0,-1-2 1 0 0,0 1-1 0 0,-1 0 1 0 0,1-1-1 0 0,-1 0 0 0 0,0 0 1 0 0,-1 0-1 0 0,1 0 1 0 0,1-9-1 0 0,-2 4-5 0 0,-2 10 0 0 0,0 1 0 0 0,0-1 0 0 0,0 1 0 0 0,0 0 0 0 0,-1-1 0 0 0,1 1 0 0 0,0-1 0 0 0,0 1 0 0 0,0-1 0 0 0,0 1 0 0 0,0 0 0 0 0,-1-1 0 0 0,1 1 0 0 0,0 0 0 0 0,0-1 0 0 0,0 1 0 0 0,-1-1 0 0 0,1 1 0 0 0,0 0 0 0 0,-1 0 0 0 0,0-1 0 0 0,1 1 0 0 0,-1 0 0 0 0,1 0 0 0 0,-1 0 0 0 0,0 0 0 0 0,1 0 0 0 0,-1 0 0 0 0,0 1 0 0 0,1-1 0 0 0,-1 0 0 0 0,1 0 0 0 0,-1 1 0 0 0,1-1 0 0 0,-1 0 0 0 0,1 1 0 0 0,-1-1 0 0 0,0 1 0 0 0,-8 9 0 0 0,4 3 0 0 0,7 2 0 0 0,0-11 0 0 0,0 1 0 0 0,0 0 0 0 0,1-1 0 0 0,0 0 0 0 0,0 1 0 0 0,0-1 0 0 0,0-1 0 0 0,1 1 0 0 0,-1 0 0 0 0,1-1 0 0 0,0 1 0 0 0,0-1 0 0 0,1 0 0 0 0,-1-1 0 0 0,0 1 0 0 0,1-1 0 0 0,7 3 0 0 0,9 4-103 0 0,-1-2-1991 0 0,-13-6 1029 0 0,7 2-5505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0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586 205 6991 0 0,'0'0'323'0'0,"-1"2"-8"0"0,-34 52 2590 0 0,32-49 26 0 0,3-5-2822 0 0,0 1 1 0 0,0-1-1 0 0,0 1 0 0 0,0-1 1 0 0,0 1-1 0 0,0-1 1 0 0,0 1-1 0 0,0-1 1 0 0,0 1-1 0 0,0-1 1 0 0,0 1-1 0 0,0-1 1 0 0,0 0-1 0 0,0 1 0 0 0,1-1 1 0 0,-1 1-1 0 0,0-1 1 0 0,0 1-1 0 0,1-1 1 0 0,-1 0-1 0 0,0 1 1 0 0,1-1-1 0 0,-1 0 1 0 0,1 1-1 0 0,11-2 743 0 0,-4-1-724 0 0,0-1 0 0 0,1 0 1 0 0,-1-1-1 0 0,-1 1 1 0 0,15-10-1 0 0,33-28 219 0 0,-41 30-284 0 0,-3 2-57 0 0,0-1 0 0 0,0 0 0 0 0,-1 0 0 0 0,0-1 0 0 0,-1 0 0 0 0,0-1 0 0 0,-1 0 0 0 0,-1 0 1 0 0,0-1-1 0 0,0 0 0 0 0,7-22 0 0 0,-13 34-34 0 0,-1 0 0 0 0,1 0 0 0 0,-1-1 1 0 0,0 1-1 0 0,1 0 0 0 0,-1 0 0 0 0,0-1 0 0 0,0 1 1 0 0,0 0-1 0 0,0-1 0 0 0,0 1 0 0 0,0 0 0 0 0,-1 0 0 0 0,1-1 1 0 0,0 1-1 0 0,-1 0 0 0 0,1 0 0 0 0,0 0 0 0 0,-1-1 1 0 0,0 1-1 0 0,1 0 0 0 0,-2-1 0 0 0,1 1-7 0 0,0 0 1 0 0,0 0-1 0 0,-1 0 1 0 0,1 0-1 0 0,0 1 0 0 0,-1-1 1 0 0,1 0-1 0 0,-1 1 0 0 0,1-1 1 0 0,0 1-1 0 0,-1 0 0 0 0,1-1 1 0 0,-1 1-1 0 0,1 0 0 0 0,-4 0 1 0 0,-3 1-104 0 0,0-1 0 0 0,0 1 1 0 0,1 1-1 0 0,-1 0 1 0 0,-11 4-1 0 0,-88 39-399 0 0,33-12 422 0 0,14-8 89 0 0,2 3 0 0 0,0 2 0 0 0,2 2-1 0 0,-73 56 1 0 0,111-73 72 0 0,1 1 0 0 0,0 0 0 0 0,2 1 0 0 0,0 0-1 0 0,1 2 1 0 0,0-1 0 0 0,-13 26 0 0 0,21-31 12 0 0,-1-1 0 0 0,2 1 0 0 0,0 0 0 0 0,0 1 0 0 0,1-1 0 0 0,1 1 0 0 0,0 0 0 0 0,1-1-1 0 0,1 1 1 0 0,0 0 0 0 0,0 0 0 0 0,4 28 0 0 0,-2-36-43 0 0,0 0 1 0 0,1 0-1 0 0,0 0 0 0 0,0 0 1 0 0,0-1-1 0 0,1 1 0 0 0,-1-1 0 0 0,1 1 1 0 0,1-1-1 0 0,-1 0 0 0 0,1 0 0 0 0,0-1 1 0 0,0 1-1 0 0,0-1 0 0 0,0 0 0 0 0,1 0 1 0 0,0 0-1 0 0,0-1 0 0 0,0 1 0 0 0,8 3 1 0 0,-2-2 112 0 0,0-1 0 0 0,0 0 0 0 0,0-1 0 0 0,1 0 0 0 0,-1-1 0 0 0,1-1 0 0 0,-1 1 0 0 0,1-2 0 0 0,20 0 1 0 0,3-2 245 0 0,0-2 1 0 0,0-1 0 0 0,0-2-1 0 0,-1-1 1 0 0,0-2 0 0 0,0-1-1 0 0,-1-2 1 0 0,34-18 0 0 0,-62 28-328 0 0,-1 0 0 0 0,1 0 1 0 0,-1 0-1 0 0,0-1 1 0 0,0 1-1 0 0,0-1 0 0 0,0 0 1 0 0,3-5-1 0 0,-6 7 394 0 0,-4-1-239 0 0,3 2-195 0 0,0 1 1 0 0,-1 0-1 0 0,1-1 0 0 0,0 1 0 0 0,0 0 1 0 0,0 0-1 0 0,0-1 0 0 0,0 1 1 0 0,-1 0-1 0 0,1-1 0 0 0,0 1 1 0 0,0 0-1 0 0,0 0 0 0 0,-1-1 0 0 0,1 1 1 0 0,0 0-1 0 0,-1 0 0 0 0,1 0 1 0 0,0-1-1 0 0,0 1 0 0 0,-1 0 1 0 0,1 0-1 0 0,0 0 0 0 0,-1 0 0 0 0,-3-1-6 0 0,-1 1 0 0 0,1-1 0 0 0,0 1 0 0 0,0 0 0 0 0,0 1 0 0 0,-1-1 0 0 0,1 1 0 0 0,0 0 0 0 0,0 0-1 0 0,0 0 1 0 0,0 0 0 0 0,0 1 0 0 0,1 0 0 0 0,-8 4 0 0 0,2-1-270 0 0,0 1 0 0 0,0 0 0 0 0,1 0-1 0 0,0 1 1 0 0,-8 8 0 0 0,8-6-985 0 0,7-7-60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6935 0 0,'0'0'2155'0'0,"2"0"-1380"0"0,12 0 2841 0 0,-12 0-3064 0 0,8 0-59 0 0,-8 0 799 0 0,1 0-984 0 0,38-5 1645 0 0,-38 5 319 0 0,-3 3-2184 0 0,-3 18 2 0 0,-1 0-1 0 0,-10 32 1 0 0,-19 43 189 0 0,22-67-155 0 0,-45 104 308 0 0,43-104-420 0 0,-7 29 123 0 0,20-57-133 0 0,0 0 1 0 0,0-1-1 0 0,0 1 1 0 0,0-1-1 0 0,0 1 0 0 0,1 0 1 0 0,-1-1-1 0 0,0 1 1 0 0,0-1-1 0 0,0 1 1 0 0,1-1-1 0 0,-1 1 0 0 0,0-1 1 0 0,1 1-1 0 0,-1-1 1 0 0,0 1-1 0 0,1-1 1 0 0,-1 1-1 0 0,1-1 1 0 0,-1 1-1 0 0,0-1 0 0 0,1 0 1 0 0,-1 1-1 0 0,1-1 1 0 0,0 1-1 0 0,8 4-146 0 0,-8-5 100 0 0,0 1 0 0 0,0-1 1 0 0,-1 0-1 0 0,1 0 1 0 0,0 1-1 0 0,0-1 1 0 0,0 0-1 0 0,-1 0 1 0 0,1 0-1 0 0,0 0 1 0 0,0 0-1 0 0,0 0 0 0 0,0 0 1 0 0,-1-1-1 0 0,1 1 1 0 0,0 0-1 0 0,0 0 1 0 0,1-1-1 0 0,1 0-504 0 0,9-2-4395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13215 0 0,'0'0'4508'0'0,"-1"1"-3954"0"0,-9 1-286 0 0,0 1 1 0 0,0 1 0 0 0,0 0 0 0 0,0 0 0 0 0,1 1 0 0 0,0 0 0 0 0,0 1 0 0 0,0 0 0 0 0,1 0-1 0 0,0 1 1 0 0,-12 12 0 0 0,-50 42-205 0 0,-10 9-60 0 0,73-62-12 0 0,-1 1-1 0 0,1 0 1 0 0,0 0-1 0 0,1 0 1 0 0,0 1-1 0 0,1 0 1 0 0,-6 12-1 0 0,6 0 9 0 0,4-13 0 0 0,4 1 0 0 0,-1-6-13 0 0,0-1 1 0 0,1 0-1 0 0,-1 0 0 0 0,1-1 0 0 0,-1 1 0 0 0,1 0 0 0 0,0-1 1 0 0,0 1-1 0 0,0-1 0 0 0,0 0 0 0 0,0 0 0 0 0,1-1 1 0 0,-1 1-1 0 0,1 0 0 0 0,-1-1 0 0 0,7 2 0 0 0,6 0-155 0 0,0 0-1 0 0,28 1 0 0 0,-27-2 71 0 0,22 3-1 0 0,-25-2 59 0 0,0 1 1 0 0,-1 0-1 0 0,23 11 0 0 0,-30-12 109 0 0,-1 0-1 0 0,1 1 1 0 0,-1-1 0 0 0,0 1-1 0 0,-1 0 1 0 0,1 1-1 0 0,-1-1 1 0 0,1 1 0 0 0,-1 0-1 0 0,6 10 1 0 0,-4-6 144 0 0,-2 0 1 0 0,1 1 0 0 0,-1-1-1 0 0,0 1 1 0 0,-1 0 0 0 0,0 0-1 0 0,2 17 1 0 0,-4-24-169 0 0,-1 0-1 0 0,0 1 1 0 0,1-1-1 0 0,-1 0 1 0 0,-1 1 0 0 0,1-1-1 0 0,0 0 1 0 0,-1 1 0 0 0,0-1-1 0 0,0 0 1 0 0,0 0-1 0 0,0 0 1 0 0,0 1 0 0 0,-1-1-1 0 0,1 0 1 0 0,-1-1 0 0 0,0 1-1 0 0,0 0 1 0 0,0 0-1 0 0,0-1 1 0 0,0 1 0 0 0,-1-1-1 0 0,1 0 1 0 0,-1 0 0 0 0,1 0-1 0 0,-1 0 1 0 0,-3 2-1 0 0,-6 1 69 0 0,0 0-1 0 0,-1 0 0 0 0,1-1 0 0 0,-1-1 1 0 0,0 0-1 0 0,0-1 0 0 0,0 0 0 0 0,-16-1 0 0 0,-9-1 127 0 0,-58-7-1 0 0,95 7-246 0 0,-134-20 372 0 0,116 16-781 0 0,-1-1 0 0 0,1-2 1 0 0,0 1-1 0 0,-31-18 0 0 0,43 20 53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6447 0 0,'0'0'11890'0'0,"2"-1"-10958"0"0,6-3-513 0 0,0 1 0 0 0,0 0 1 0 0,0 1-1 0 0,0 0 0 0 0,15-1 1 0 0,48-1 559 0 0,-34 2-625 0 0,435-55 1175 0 0,-348 38-1425 0 0,-79 12-122 0 0,1 2 1 0 0,0 2-1 0 0,85 6 0 0 0,-129-3-134 0 0,-5 1-1645 0 0,-21 4-498 0 0,-1-2 0 0 0,0 0-1 0 0,-45-2 1 0 0,40-3 128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 7831 0 0,'0'0'1043'0'0,"-1"2"188"0"0,-7 7 2074 0 0,8 3-761 0 0,0-11-2454 0 0,1 0-1 0 0,-1 1 1 0 0,0-1 0 0 0,0 0 0 0 0,1 0-1 0 0,-1 0 1 0 0,1 1 0 0 0,-1-1 0 0 0,1 0-1 0 0,-1 0 1 0 0,1 0 0 0 0,0 0-1 0 0,0 0 1 0 0,-1 0 0 0 0,1 0 0 0 0,0 0-1 0 0,0 0 1 0 0,0 0 0 0 0,2 1 0 0 0,0 0 68 0 0,0 0 0 0 0,0-1 0 0 0,0 1 0 0 0,1-1 1 0 0,3 2-1 0 0,5 0 247 0 0,-1 0 0 0 0,1-1 1 0 0,0-1-1 0 0,22 1 0 0 0,50-7 878 0 0,-56 3-915 0 0,284-34 2070 0 0,-112 11-1819 0 0,162-22-230 0 0,-210 18-3548 0 0,-149 28 1963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10679 0 0,'0'0'971'0'0,"3"0"-800"0"0,59 7 11306 0 0,-60-7-11705 0 0,24-7-1572 0 0,-13 1 177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6447 0 0,'0'0'927'0'0,"2"-1"426"0"0,20-5 2322 0 0,-20 5-1903 0 0,1 1-540 0 0,35-11 2520 0 0,-35 10-2888 0 0,8 0 3460 0 0,-13 8-4310 0 0,-1 0 1 0 0,0 0-1 0 0,-1-1 0 0 0,-7 12 1 0 0,6-10 9 0 0,-9 20 29 0 0,8-17-69 0 0,5-9-160 0 0,21-9-15064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661 728 5527 0 0,'0'0'7472'0'0,"2"-2"-6533"0"0,131-171 2921 0 0,87-167-2591 0 0,-213 328-1292 0 0,0 0-1 0 0,-1-1 1 0 0,-1 0 0 0 0,8-26-1 0 0,-11 34-65 0 0,-1-1 0 0 0,0 0-1 0 0,0 0 1 0 0,-1 0 0 0 0,1 0 0 0 0,-1 0-1 0 0,-1 0 1 0 0,1 0 0 0 0,-1 1 0 0 0,0-1-1 0 0,0 0 1 0 0,-1 0 0 0 0,-3-10 0 0 0,3 13 31 0 0,1 1 1 0 0,-1 0 0 0 0,0 0 0 0 0,0 0 0 0 0,0 0 0 0 0,1 0 0 0 0,-2 0-1 0 0,1 1 1 0 0,0-1 0 0 0,0 0 0 0 0,-1 1 0 0 0,1 0 0 0 0,0 0 0 0 0,-1 0-1 0 0,1 0 1 0 0,-1 0 0 0 0,0 0 0 0 0,1 0 0 0 0,-1 1 0 0 0,0-1 0 0 0,1 1-1 0 0,-1 0 1 0 0,0 0 0 0 0,-5 1 0 0 0,-6 0 10 0 0,0 1 0 0 0,0 0 0 0 0,-20 6 0 0 0,29-6 22 0 0,-15 4 18 0 0,1 0-1 0 0,1 2 0 0 0,-1 0 1 0 0,1 1-1 0 0,1 1 1 0 0,0 1-1 0 0,0 0 0 0 0,1 1 1 0 0,-18 18-1 0 0,28-25 8 0 0,-1 1 0 0 0,2 0 0 0 0,-1 0 0 0 0,1 1 0 0 0,0-1 0 0 0,0 1 0 0 0,1 0 0 0 0,0 1 0 0 0,-5 11 0 0 0,-6 25 36 0 0,-10 46 0 0 0,0-1 18 0 0,-127 287 645 0 0,142-356-665 0 0,-86 176 459 0 0,67-146-276 0 0,-61 81 0 0 0,74-111-210 0 0,-1-1 1 0 0,-1 0-1 0 0,0-2 1 0 0,-2 0-1 0 0,0-1 1 0 0,-1-1-1 0 0,-37 20 1 0 0,53-32-208 0 0,-7 5 32 0 0,5-6-3167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 9671 0 0,'0'0'748'0'0,"-1"2"-492"0"0,-2 3 384 0 0,0 1-1 0 0,1-1 1 0 0,-1 0 0 0 0,1 1-1 0 0,-1 5 1 0 0,2-8 633 0 0,2 0-389 0 0,-1-1-735 0 0,1 1 0 0 0,-1-1 0 0 0,1 0 1 0 0,0 1-1 0 0,0-1 0 0 0,0 0 0 0 0,0 1 0 0 0,1-1 1 0 0,-1 0-1 0 0,1 0 0 0 0,-1 0 0 0 0,1 0 0 0 0,0 0 1 0 0,-1 0-1 0 0,1-1 0 0 0,0 1 0 0 0,0 0 0 0 0,0-1 0 0 0,1 0 1 0 0,-1 1-1 0 0,0-1 0 0 0,0 0 0 0 0,1 0 0 0 0,-1 0 1 0 0,1-1-1 0 0,-1 1 0 0 0,1 0 0 0 0,2-1 0 0 0,6 2 148 0 0,-1-1-1 0 0,1 0 1 0 0,0-1-1 0 0,0 0 1 0 0,18-3-1 0 0,296-63 1217 0 0,-291 58-1987 0 0,40-13-1064 0 0,-63 17-1178 0 0,0-1 0 0 0,14-8-1 0 0,-12 5-3395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9271 0 0,'0'0'6183'0'0,"-2"2"-5570"0"0,-31 28 830 0 0,23-21-1258 0 0,0-1-1 0 0,0 2 0 0 0,0-1 1 0 0,2 1-1 0 0,-1 1 0 0 0,-10 16 1 0 0,8-6-47 0 0,0-3 39 0 0,2 1-1 0 0,0-1 0 0 0,-10 34 1 0 0,19-50-148 0 0,1 1 1 0 0,-1 0-1 0 0,0-1 0 0 0,0 1 1 0 0,1-1-1 0 0,-1 1 1 0 0,1-1-1 0 0,0 1 1 0 0,0-1-1 0 0,0 0 1 0 0,0 1-1 0 0,0-1 1 0 0,1 0-1 0 0,-1 0 1 0 0,1 0-1 0 0,2 3 1 0 0,-2-3 7 0 0,1 1 0 0 0,-1-1 0 0 0,1 0 0 0 0,0-1 0 0 0,-1 1 0 0 0,1 0 0 0 0,0-1 0 0 0,0 1 0 0 0,0-1 0 0 0,1 0 0 0 0,-1 0 0 0 0,0 0 1 0 0,6 0-1 0 0,5 1 190 0 0,26 0 0 0 0,-24-2-134 0 0,1-1 1 0 0,-1 0-1 0 0,0-1 0 0 0,29-8 0 0 0,-39 8-79 0 0,1-1 0 0 0,0 1-1 0 0,0-1 1 0 0,-1-1 0 0 0,1 1 0 0 0,-1-1 0 0 0,0 0-1 0 0,0 0 1 0 0,-1-1 0 0 0,1 0 0 0 0,-1 0-1 0 0,0 0 1 0 0,5-8 0 0 0,-7 9 2 0 0,1-1 0 0 0,-1 0 0 0 0,-1 0 0 0 0,1 0 0 0 0,-1 0 1 0 0,1-1-1 0 0,-2 1 0 0 0,4-11 0 0 0,-5 12-8 0 0,0-1-1 0 0,0 1 1 0 0,0 0 0 0 0,0 0-1 0 0,-1-1 1 0 0,1 1 0 0 0,-1 0 0 0 0,0 0-1 0 0,0-1 1 0 0,-1 1 0 0 0,1 0-1 0 0,-4-5 1 0 0,2 4-18 0 0,1 0-1 0 0,-1 1 1 0 0,0 0-1 0 0,-1 0 1 0 0,1 0 0 0 0,-1 0-1 0 0,0 0 1 0 0,0 0-1 0 0,0 1 1 0 0,0 0-1 0 0,0 0 1 0 0,-1 0 0 0 0,0 1-1 0 0,1-1 1 0 0,-7-1-1 0 0,-6-2-390 0 0,0 1 0 0 0,0 1 0 0 0,-21-2 0 0 0,20 3-338 0 0,16 3 393 0 0,32-10-6504 0 0,-9 6 1540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5983 0 0,'0'0'274'0'0,"1"2"-6"0"0,6 9-172 0 0,-5-7 793 0 0,0 0 0 0 0,1 0 1 0 0,0 0-1 0 0,0-1 0 0 0,10 12 8905 0 0,-17-26-8672 0 0,2 5-888 0 0,0-1 0 0 0,0 0 1 0 0,1 0-1 0 0,0 0 0 0 0,0 0 0 0 0,1 0 0 0 0,-1 0 0 0 0,2 0 0 0 0,1-12 0 0 0,-1 11-139 0 0,2 1-1 0 0,-1-1 0 0 0,1 1 0 0 0,0-1 0 0 0,0 1 0 0 0,1 0 0 0 0,0 0 0 0 0,1 0 0 0 0,6-8 0 0 0,1 1-26 0 0,0 2-1 0 0,0-1 1 0 0,18-12-1 0 0,7-2-67 0 0,47-26 1 0 0,-17 12-13 0 0,-27 18-110 0 0,59-25-1 0 0,-41 21-269 0 0,-33 16 63 0 0,29-8 0 0 0,-31 12-1465 0 0,30-15 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3223 0 0,'0'0'586'0'0,"-2"2"1248"0"0,-34 69 5883 0 0,-21 36-5731 0 0,-1 2-1194 0 0,-19 39 236 0 0,-60 113-52 0 0,133-254-919 0 0,-39 63 469 0 0,42-68-530 0 0,1-4-740 0 0,-1 0 275 0 0,1 0 0 0 0,0-1 0 0 0,0 1 0 0 0,1 0 1 0 0,-1 0-1 0 0,0 0 0 0 0,1 0 0 0 0,-1-1 0 0 0,1 1 0 0 0,1-3 0 0 0,5-11-5047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245 523 3679 0 0,'-38'53'546'0'0,"-15"18"5202"0"0,52-70-4962 0 0,-11 6 558 0 0,9-4-1217 0 0,0-1 0 0 0,-1 0 0 0 0,1-1 0 0 0,-1 1 0 0 0,0-1 0 0 0,1 1 0 0 0,-1-1 0 0 0,0 0 0 0 0,0-1 0 0 0,0 1 0 0 0,0-1 0 0 0,1 1 0 0 0,-1-1 0 0 0,0 0 0 0 0,0-1 0 0 0,0 1 0 0 0,0-1 0 0 0,0 1 0 0 0,0-1 0 0 0,1 0 0 0 0,-1-1 0 0 0,0 1 0 0 0,1-1 0 0 0,-1 0 0 0 0,1 1 0 0 0,-1-1 0 0 0,1-1 0 0 0,0 1 0 0 0,0 0 0 0 0,0-1 0 0 0,-4-4 0 0 0,5 5-19 0 0,0-1-1 0 0,0 1 1 0 0,0-1-1 0 0,0 1 1 0 0,0-1 0 0 0,1 0-1 0 0,-1 0 1 0 0,1 0-1 0 0,0 0 1 0 0,0 0-1 0 0,0 0 1 0 0,0 0 0 0 0,1 0-1 0 0,-1 0 1 0 0,1 0-1 0 0,0 0 1 0 0,0-1-1 0 0,0 1 1 0 0,0 0-1 0 0,0 0 1 0 0,1 0 0 0 0,-1-1-1 0 0,1 1 1 0 0,0 0-1 0 0,0 0 1 0 0,2-3-1 0 0,3-8 72 0 0,1 1 1 0 0,0 0-1 0 0,1 1 0 0 0,13-16 0 0 0,-16 20-131 0 0,28-34 64 0 0,2 1-1 0 0,63-56 0 0 0,-37 44-102 0 0,73-46 0 0 0,-107 82-28 0 0,1 1 0 0 0,1 1 0 0 0,0 1 0 0 0,54-17-1 0 0,-38 18-26 0 0,0 3 0 0 0,79-9 0 0 0,-114 17 39 0 0,0 2 0 0 0,1-1 1 0 0,-1 2-1 0 0,0-1 1 0 0,0 1-1 0 0,1 1 0 0 0,11 3 1 0 0,-18-4 3 0 0,0 1 1 0 0,0-1 0 0 0,-1 1-1 0 0,1 0 1 0 0,-1 0-1 0 0,1 0 1 0 0,-1 0-1 0 0,0 1 1 0 0,1-1-1 0 0,-1 1 1 0 0,-1 0-1 0 0,1 0 1 0 0,0 0 0 0 0,-1 0-1 0 0,1 0 1 0 0,-1 1-1 0 0,0-1 1 0 0,0 1-1 0 0,0 0 1 0 0,-1-1-1 0 0,2 6 1 0 0,-1 0 6 0 0,0 1 1 0 0,-1 0-1 0 0,0 0 1 0 0,0 0-1 0 0,-1 0 1 0 0,0 0-1 0 0,-1 0 1 0 0,0 0-1 0 0,-1-1 0 0 0,0 1 1 0 0,0 0-1 0 0,-5 9 1 0 0,-3 10 66 0 0,-2-1 0 0 0,-26 43 1 0 0,29-55 61 0 0,0 0 0 0 0,-2 0 0 0 0,0-1 0 0 0,-1-1 0 0 0,0 1 1 0 0,-1-2-1 0 0,-1 0 0 0 0,0-1 0 0 0,-1 0 0 0 0,0-1 0 0 0,-30 17 0 0 0,4-9-15 0 0,-1-1-1 0 0,-1-3 0 0 0,0-1 0 0 0,-1-2 1 0 0,0-2-1 0 0,-82 7 0 0 0,111-16-114 0 0,0-1 0 0 0,0 0-1 0 0,-23-4 1 0 0,19 0-4 0 0,16 1-4 0 0,2 1-4 0 0,0 1-76 0 0,0 1-1 0 0,0-1 0 0 0,0 1 0 0 0,1-1 0 0 0,-1 0 0 0 0,0 1 0 0 0,1-1 0 0 0,-1 0 0 0 0,0 1 0 0 0,1-1 0 0 0,-1 0 0 0 0,1 0 0 0 0,-1 0 0 0 0,1 0 0 0 0,-1 1 1 0 0,1-1-1 0 0,0 0 0 0 0,-1 0 0 0 0,1 0 0 0 0,0 0 0 0 0,0 0 0 0 0,0 0 0 0 0,0 0 0 0 0,0 0 0 0 0,0 0 0 0 0,0 0 0 0 0,0 0 0 0 0,0 0 0 0 0,0-1 0 0 0,1 0-337 0 0,0 0-1 0 0,-1 1 0 0 0,1-1 0 0 0,0 0 0 0 0,0 1 0 0 0,0-1 0 0 0,0 1 0 0 0,0-1 0 0 0,1 1 0 0 0,2-3 0 0 0,8-5-1560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26 3679 0 0,'2'-1'284'0'0,"0"0"-222"0"0,-1 1-38 0 0,-1-1 0 0 0,1 1 0 0 0,0 0 0 0 0,0-1 0 0 0,-1 1 0 0 0,1-1 0 0 0,0 0 0 0 0,-1 1 0 0 0,1-1 1 0 0,0 1-1 0 0,-1-1 0 0 0,1 0 0 0 0,-1 0 0 0 0,1 1 0 0 0,-1-1 0 0 0,1-1 0 0 0,4 0 1860 0 0,22-2 1391 0 0,-2 1-672 0 0,-7-1 2015 0 0,-20 5-4446 0 0,0 0 0 0 0,0 1 0 0 0,1-1 0 0 0,-1 0 0 0 0,0 1 0 0 0,1-1 0 0 0,-1 1 0 0 0,1-1 0 0 0,-1 1 0 0 0,1 0 0 0 0,-2 2 0 0 0,-1 2 221 0 0,-27 28 784 0 0,13-14-651 0 0,-19 27-1 0 0,-42 78 244 0 0,44-69-469 0 0,-65 85 0 0 0,-56 31-257 0 0,137-146-846 0 0,18-24 406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5:1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11055 0 0,'0'0'10024'0'0,"-2"2"-9561"0"0,-1 0-413 0 0,-5 4 564 0 0,-3 16 296 0 0,10-20-984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0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3223 0 0,'0'0'17212'0'0,"-2"10"-15157"0"0,-2-5-2031 0 0,4-4 45 0 0,-1 0 0 0 0,1-1 0 0 0,0 1 0 0 0,0 0 0 0 0,0 0 0 0 0,-1 0 0 0 0,1 0 0 0 0,0 0 1 0 0,0-1-1 0 0,0 1 0 0 0,1 0 0 0 0,-1 0 0 0 0,0 0 0 0 0,0 0 0 0 0,0 0 0 0 0,1-1 0 0 0,-1 1 0 0 0,1 2 0 0 0,1 2 64 0 0,-2-4 843 0 0,10 1-872 0 0,-9-1-129 0 0,0-1-1 0 0,1 0 1 0 0,-1 0-1 0 0,0 1 1 0 0,1-1-1 0 0,-1 0 1 0 0,0 0-1 0 0,1 0 1 0 0,-1 0-1 0 0,1 0 1 0 0,-1-1-1 0 0,0 1 1 0 0,1 0-1 0 0,1-1 0 0 0,-2 0-245 0 0,7-2-2820 0 0,1-2 1820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0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541 100 4607 0 0,'40'-27'10335'0'0,"-41"29"-9902"0"0,-6 11-304 0 0,-1 0 0 0 0,-1 0 0 0 0,0-1-1 0 0,-14 15 1 0 0,-50 44 743 0 0,7-7-476 0 0,-16 31-464 0 0,-5 5-26 0 0,64-76 86 0 0,-66 74 1 0 0,68-73 8 0 0,-35 56-1 0 0,52-75 4 0 0,0 1-1 0 0,1-1 1 0 0,0 1-1 0 0,1 0 1 0 0,-1 0 0 0 0,1 0-1 0 0,0 1 1 0 0,1-1-1 0 0,0 0 1 0 0,0 12-1 0 0,1-15 14 0 0,0-1 0 0 0,0 1 0 0 0,1 0 0 0 0,0-1 0 0 0,0 0-1 0 0,0 1 1 0 0,0-1 0 0 0,0 0 0 0 0,1 1 0 0 0,-1-1 0 0 0,1 0-1 0 0,0 0 1 0 0,0 0 0 0 0,0 0 0 0 0,0-1 0 0 0,1 1 0 0 0,-1 0-1 0 0,1-1 1 0 0,-1 0 0 0 0,1 1 0 0 0,0-1 0 0 0,0 0 0 0 0,0-1-1 0 0,4 3 1 0 0,1-1 52 0 0,0 0-1 0 0,1 0 0 0 0,-1-1 1 0 0,1 0-1 0 0,-1-1 0 0 0,1 1 0 0 0,0-2 1 0 0,0 1-1 0 0,-1-1 0 0 0,1-1 1 0 0,0 0-1 0 0,12-2 0 0 0,11-4 354 0 0,58-21-1 0 0,-84 26-372 0 0,77-32 708 0 0,151-86-1 0 0,-170 85-461 0 0,160-101 827 0 0,-200 118-944 0 0,0-1 0 0 0,0-1 0 0 0,-2-2 0 0 0,-1 0 0 0 0,0-1 0 0 0,25-38 0 0 0,-41 53-159 0 0,0 0-1 0 0,-1 0 1 0 0,0 0 0 0 0,0 0-1 0 0,-1-1 1 0 0,0 1 0 0 0,-1-1-1 0 0,0 0 1 0 0,0 0 0 0 0,0-14 0 0 0,-2 15-43 0 0,0 0 1 0 0,-1 0-1 0 0,0 1 1 0 0,0-1-1 0 0,-1 1 1 0 0,0-1-1 0 0,0 1 1 0 0,-1 0-1 0 0,0-1 1 0 0,0 1-1 0 0,-1 1 1 0 0,-8-13-1 0 0,4 9-65 0 0,0 0-1 0 0,-1 1 0 0 0,0 0 1 0 0,0 0-1 0 0,-1 1 1 0 0,0 0-1 0 0,-1 1 0 0 0,0 0 1 0 0,0 1-1 0 0,0 0 1 0 0,-1 1-1 0 0,0 0 0 0 0,0 0 1 0 0,0 2-1 0 0,-15-4 1 0 0,11 4-19 0 0,-1 0 0 0 0,1 2 0 0 0,-1 0 0 0 0,1 0 0 0 0,-1 2 0 0 0,1 0 0 0 0,-1 1 0 0 0,1 0 0 0 0,0 1 0 0 0,-1 1 0 0 0,-20 9 0 0 0,18-5-107 0 0,0 2 0 0 0,1 0 0 0 0,-1 1 0 0 0,2 1 0 0 0,0 0 0 0 0,0 2 0 0 0,1 0 0 0 0,1 0 0 0 0,-24 30 1 0 0,25-22-4352 0 0,7-4-1450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0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 5063 0 0,'16'-28'11148'0'0,"-61"66"-9201"0"0,27-19-1598 0 0,1 0 0 0 0,-26 41 0 0 0,-20 50-112 0 0,57-99-220 0 0,0 1 0 0 0,1 0 0 0 0,0 0 0 0 0,1 0 0 0 0,0 1 0 0 0,1-1 0 0 0,1 1 0 0 0,0 0 0 0 0,-1 24 1 0 0,4-36 1 0 0,-1 1 1 0 0,0 0-1 0 0,0-1 1 0 0,1 1 0 0 0,-1 0-1 0 0,1-1 1 0 0,-1 1-1 0 0,1-1 1 0 0,0 1 0 0 0,-1-1-1 0 0,1 1 1 0 0,0-1-1 0 0,0 1 1 0 0,0-1 0 0 0,0 0-1 0 0,0 1 1 0 0,1-1 0 0 0,-1 0-1 0 0,0 0 1 0 0,1 0-1 0 0,-1 0 1 0 0,0 0 0 0 0,1 0-1 0 0,-1-1 1 0 0,1 1-1 0 0,-1 0 1 0 0,1-1 0 0 0,0 1-1 0 0,-1-1 1 0 0,1 1-1 0 0,0-1 1 0 0,-1 0 0 0 0,1 0-1 0 0,0 0 1 0 0,-1 0 0 0 0,4 0-1 0 0,3-1 73 0 0,0 1 0 0 0,0-2 1 0 0,-1 1-1 0 0,1-1 0 0 0,-1 0 0 0 0,14-6 0 0 0,-2-1 81 0 0,-1-1 0 0 0,0-1 0 0 0,31-25 0 0 0,44-47 59 0 0,-73 65-206 0 0,-1-2-1 0 0,-1-1 1 0 0,-1 0-1 0 0,-1-1 1 0 0,0-1-1 0 0,-2-1 1 0 0,22-47-1 0 0,-33 62-9 0 0,-2 7 344 0 0,-3 3-335 0 0,0 0 0 0 0,1 0 0 0 0,-1 0 0 0 0,0 0 0 0 0,1 0 0 0 0,-1 1 0 0 0,1-1 0 0 0,-1 0 0 0 0,1 1 0 0 0,0-1 0 0 0,0 1 0 0 0,-2 2 0 0 0,3-3-10 0 0,-16 20-22 0 0,0 1-1 0 0,2 0 1 0 0,1 1-1 0 0,1 1 1 0 0,1 0 0 0 0,-12 37-1 0 0,23-59-18 0 0,-1 1-1 0 0,0 0 1 0 0,1 0 0 0 0,-1-1-1 0 0,1 1 1 0 0,0 0 0 0 0,0 0-1 0 0,0-1 1 0 0,0 1-1 0 0,1 0 1 0 0,-1 0 0 0 0,1-1-1 0 0,1 6 1 0 0,-1-6-121 0 0,1 0-1 0 0,-1 0 1 0 0,0 0-1 0 0,1 0 1 0 0,-1 0 0 0 0,1-1-1 0 0,0 1 1 0 0,0 0 0 0 0,0-1-1 0 0,0 0 1 0 0,0 1-1 0 0,0-1 1 0 0,0 0 0 0 0,0 0-1 0 0,0 0 1 0 0,4 1 0 0 0,11 3-1667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26 469 3223 0 0,'-1'2'240'0'0,"-6"27"196"0"0,-8 44 7552 0 0,13-42-3672 0 0,2-29-3593 0 0,2 5 4510 0 0,0-20-4941 0 0,2 1 0 0 0,-1 0 0 0 0,2 0 0 0 0,-1 1 0 0 0,2-1 0 0 0,-1 1-1 0 0,9-12 1 0 0,57-71 573 0 0,-47 64-662 0 0,10-10-182 0 0,1 1 0 0 0,2 2 1 0 0,1 2-1 0 0,2 1 0 0 0,2 2 1 0 0,1 2-1 0 0,1 2 0 0 0,1 2 1 0 0,66-28-1 0 0,-95 48-668 0 0,1 0 0 0 0,28-6 0 0 0,-25 8-1316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1375 0 0,'0'0'17807'0'0,"1"2"-17502"0"0,1 2-245 0 0,-1 0 0 0 0,0-1-1 0 0,-1 1 1 0 0,1 0 0 0 0,0-1-1 0 0,-1 1 1 0 0,0 0 0 0 0,0 0-1 0 0,0 0 1 0 0,-1-1 0 0 0,1 1-1 0 0,-1 0 1 0 0,-1 6 0 0 0,-4 8 160 0 0,-11 26 0 0 0,13-35-144 0 0,-214 438 855 0 0,193-398-926 0 0,14-29-62 0 0,-2 4-177 0 0,1 1 0 0 0,-16 45 1 0 0,27-67 95 0 0,15-5-918 0 0,-10-1 769 0 0,0 1 0 0 0,-1 0 1 0 0,1-1-1 0 0,0 0 0 0 0,-1 0 0 0 0,0 0 0 0 0,0 0 0 0 0,0 0 0 0 0,0-1 1 0 0,0 0-1 0 0,-1 1 0 0 0,4-8 0 0 0,3-6-944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131 370 6935 0 0,'0'0'316'0'0,"-1"1"-2"0"0,-4 6 11 0 0,1-1 0 0 0,-1 0 1 0 0,0 0-1 0 0,-1 0 0 0 0,0-1 0 0 0,-7 7 1 0 0,9-9 62 0 0,0-1 1 0 0,1 1-1 0 0,-1-1 0 0 0,0 1 1 0 0,0-1-1 0 0,-1-1 1 0 0,1 1-1 0 0,0 0 1 0 0,-1-1-1 0 0,1 0 0 0 0,0 0 1 0 0,-7 0-1 0 0,10-1-295 0 0,0 0 0 0 0,0 0 0 0 0,1 0 0 0 0,-1 0-1 0 0,0 0 1 0 0,0-1 0 0 0,0 1 0 0 0,0 0 0 0 0,0 0-1 0 0,0-1 1 0 0,1 1 0 0 0,-1-1 0 0 0,0 1 0 0 0,0-1 0 0 0,1 1-1 0 0,-1-1 1 0 0,0 1 0 0 0,1-1 0 0 0,-1 0 0 0 0,0 1-1 0 0,1-1 1 0 0,-1-1 0 0 0,0 0 2 0 0,0 0-1 0 0,0 0 1 0 0,0 0-1 0 0,0 0 1 0 0,1 0-1 0 0,-1 0 1 0 0,1 0-1 0 0,-1 0 1 0 0,1-3-1 0 0,0-1 65 0 0,0-1 1 0 0,0 0-1 0 0,1 0 0 0 0,2-12 0 0 0,3 2-43 0 0,0 0 0 0 0,1 1 0 0 0,1 0 0 0 0,0 0 0 0 0,1 1 0 0 0,1 0 0 0 0,0 0 0 0 0,1 1 0 0 0,0 1 0 0 0,1 0 0 0 0,1 0 0 0 0,17-12 0 0 0,1 1-90 0 0,1 1 0 0 0,1 2 0 0 0,1 1 0 0 0,54-22 0 0 0,-75 36 22 0 0,0 1 0 0 0,1 1 0 0 0,0 0 0 0 0,0 1 0 0 0,0 1 0 0 0,0 0 0 0 0,0 0 0 0 0,0 2 0 0 0,23 1 0 0 0,-31-1-35 0 0,1 1 0 0 0,0 0 0 0 0,0 1 0 0 0,-1-1 0 0 0,1 2 0 0 0,-1-1 0 0 0,0 1 0 0 0,1-1 0 0 0,-1 2 0 0 0,0-1 1 0 0,-1 1-1 0 0,1 0 0 0 0,-1 0 0 0 0,1 0 0 0 0,-1 1 0 0 0,-1 0 0 0 0,1 0 0 0 0,-1 0 0 0 0,1 0 0 0 0,-1 1 0 0 0,5 11 1 0 0,-5-9-13 0 0,0 1 1 0 0,0-1-1 0 0,-1 1 1 0 0,-1 0 0 0 0,1 0-1 0 0,1 17 1 0 0,-4-22-2 0 0,0 1 0 0 0,0 0 0 0 0,0-1 0 0 0,0 1 0 0 0,-1 0 0 0 0,0-1 0 0 0,0 1 0 0 0,0-1 0 0 0,0 1 0 0 0,-1-1-1 0 0,0 0 1 0 0,0 1 0 0 0,0-1 0 0 0,0 0 0 0 0,-5 5 0 0 0,-8 9 93 0 0,-1 0 0 0 0,0-1 0 0 0,-2-1 1 0 0,0-1-1 0 0,0 0 0 0 0,-2-1 0 0 0,1-2 0 0 0,-2 0 0 0 0,0-1 0 0 0,-24 10 0 0 0,-177 59-104 0 0,221-79-190 0 0,3-10-7547 0 0,3 0 1604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20 3223 0 0,'-1'1'240'0'0,"-38"19"8326"0"0,-2-2-3659 0 0,23-11-4282 0 0,1 1 0 0 0,0 0 1 0 0,1 1-1 0 0,0 1 0 0 0,-26 20 0 0 0,35-24-619 0 0,1 1 0 0 0,-1 0 0 0 0,1 0 0 0 0,0 1 0 0 0,1-1 0 0 0,0 1-1 0 0,-8 18 1 0 0,10-21 15 0 0,1 0 0 0 0,1 1 0 0 0,-1 0 0 0 0,1-1 0 0 0,0 1 0 0 0,0 0-1 0 0,1 0 1 0 0,0 0 0 0 0,0-1 0 0 0,0 1 0 0 0,1 0 0 0 0,-1 0-1 0 0,2-1 1 0 0,1 9 0 0 0,-2-10 5 0 0,0 0 0 0 0,1 0 1 0 0,-1 0-1 0 0,1 0 0 0 0,0 0 0 0 0,0-1 0 0 0,0 1 0 0 0,1 0 0 0 0,-1-1 1 0 0,1 0-1 0 0,0 1 0 0 0,0-1 0 0 0,0 0 0 0 0,0-1 0 0 0,1 1 0 0 0,-1-1 0 0 0,1 1 1 0 0,0-1-1 0 0,-1 0 0 0 0,1 0 0 0 0,0-1 0 0 0,0 1 0 0 0,0-1 0 0 0,0 0 1 0 0,1 0-1 0 0,-1 0 0 0 0,0 0 0 0 0,0-1 0 0 0,1 0 0 0 0,-1 1 0 0 0,0-2 0 0 0,0 1 1 0 0,1 0-1 0 0,4-2 0 0 0,7-2 31 0 0,0 0 0 0 0,0 0 1 0 0,0-2-1 0 0,-1 0 0 0 0,0-1 1 0 0,0 0-1 0 0,0-1 0 0 0,-1-1 1 0 0,20-16-1 0 0,-15 10 12 0 0,-2-1-1 0 0,1-1 1 0 0,-2 0 0 0 0,0-2 0 0 0,-1 1 0 0 0,12-23-1 0 0,-22 34-24 0 0,-2 0-1 0 0,1-1 0 0 0,-1 0 0 0 0,0 1 0 0 0,0-1 0 0 0,-1 0 0 0 0,0-1 0 0 0,1-9 0 0 0,-2 15-49 0 0,-1 1 0 0 0,0-1-1 0 0,0 1 1 0 0,0 0 0 0 0,0-1-1 0 0,0 1 1 0 0,-1-1 0 0 0,1 1 0 0 0,-1 0-1 0 0,1-1 1 0 0,-1 1 0 0 0,0 0-1 0 0,0 0 1 0 0,0-1 0 0 0,0 1-1 0 0,0 0 1 0 0,-1 0 0 0 0,1 0-1 0 0,-1 0 1 0 0,1 1 0 0 0,-1-1 0 0 0,1 0-1 0 0,-1 1 1 0 0,0-1 0 0 0,0 1-1 0 0,0-1 1 0 0,0 1 0 0 0,0 0-1 0 0,0 0 1 0 0,-1 0 0 0 0,1 0-1 0 0,0 0 1 0 0,-3 0 0 0 0,-11-2-179 0 0,1 2 0 0 0,-1 0 0 0 0,0 0 0 0 0,0 1 0 0 0,0 1 0 0 0,-22 5 1 0 0,31-6 127 0 0,-93 20-976 0 0,60-11 148 0 0,39-9 611 0 0,3-1-1414 0 0,32-4 128 0 0,-11 4 296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13 18287 0 0,'0'0'1654'0'0,"-1"-1"-1364"0"0,0 0-184 0 0,0 0 0 0 0,0 0-1 0 0,0 0 1 0 0,1 0 0 0 0,-1 0 0 0 0,0 1-1 0 0,0-1 1 0 0,0 0 0 0 0,0 1 0 0 0,-1-1-1 0 0,1 1 1 0 0,0-1 0 0 0,0 1-1 0 0,0-1 1 0 0,0 1 0 0 0,0 0 0 0 0,-1 0-1 0 0,1-1 1 0 0,0 1 0 0 0,0 0 0 0 0,0 0-1 0 0,-1 0 1 0 0,1 0 0 0 0,0 1 0 0 0,0-1-1 0 0,0 0 1 0 0,-1 0 0 0 0,1 1 0 0 0,0-1-1 0 0,0 1 1 0 0,0-1 0 0 0,0 1-1 0 0,0-1 1 0 0,0 1 0 0 0,0 0 0 0 0,-1 0-1 0 0,-2 3-48 0 0,0 0-1 0 0,0 0 0 0 0,1 1 0 0 0,-1-1 0 0 0,1 1 1 0 0,-2 4-1 0 0,2-4 39 0 0,-62 108 59 0 0,-20 24-1544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100 204 7831 0 0,'-2'1'603'0'0,"-23"25"202"0"0,10-13 2749 0 0,-1 0 0 0 0,-25 14 2058 0 0,45-49-5678 0 0,1 11 3 0 0,0 0 1 0 0,1 1-1 0 0,0-1 1 0 0,15-18 0 0 0,36-34-25 0 0,-44 50 88 0 0,0-1 111 0 0,0 1 0 0 0,1 0 0 0 0,1 1 0 0 0,0 0 0 0 0,1 2 0 0 0,0 0 0 0 0,28-13 0 0 0,-41 21-48 0 0,0 1-1 0 0,0 0 1 0 0,0 1-1 0 0,0-1 0 0 0,0 0 1 0 0,0 1-1 0 0,0-1 1 0 0,0 1-1 0 0,0 0 1 0 0,0 0-1 0 0,0 0 1 0 0,0 1-1 0 0,0-1 1 0 0,0 1-1 0 0,0 0 1 0 0,0-1-1 0 0,-1 1 1 0 0,1 1-1 0 0,3 0 0 0 0,-3 0-27 0 0,-1 0-1 0 0,1 0 1 0 0,-1 0-1 0 0,0 1 1 0 0,0-1 0 0 0,0 1-1 0 0,0-1 1 0 0,0 1-1 0 0,0-1 1 0 0,-1 1-1 0 0,1 0 1 0 0,-1 0-1 0 0,0 0 1 0 0,0 0-1 0 0,0 0 1 0 0,0 0-1 0 0,0 0 1 0 0,0 4-1 0 0,0 4-6 0 0,-1 0-1 0 0,1 0 0 0 0,-2-1 1 0 0,0 1-1 0 0,0 0 1 0 0,-5 21-1 0 0,-26 63-711 0 0,26-78 182 0 0,0 0-2544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595 152 9215 0 0,'-1'1'707'0'0,"-4"4"-102"0"0,0-1 1 0 0,0 1-1 0 0,0-1 0 0 0,0 0 0 0 0,-12 6 1 0 0,-4 4 3505 0 0,21-14-4007 0 0,0 1 0 0 0,0-1 0 0 0,0 0 0 0 0,-1 0 1 0 0,1 0-1 0 0,0 1 0 0 0,0-1 0 0 0,0 0 1 0 0,-1 0-1 0 0,1 0 0 0 0,0 0 0 0 0,0 0 1 0 0,-1 1-1 0 0,1-1 0 0 0,0 0 0 0 0,0 0 0 0 0,-1 0 1 0 0,1 0-1 0 0,0 0 0 0 0,-1 0 0 0 0,1 0 1 0 0,0 0-1 0 0,0 0 0 0 0,-1 0 0 0 0,1 0 1 0 0,0 0-1 0 0,-1 0 0 0 0,1 0 0 0 0,0 0 0 0 0,0-1 1 0 0,-1 1-1 0 0,1 0 0 0 0,0 0 0 0 0,0 0 1 0 0,-1 0-1 0 0,1 0 0 0 0,0-1 0 0 0,0 1 1 0 0,-1 0-1 0 0,-1-13 751 0 0,2 8-833 0 0,0 0 0 0 0,1 1 0 0 0,-1-1 0 0 0,3-6 0 0 0,1 4 74 0 0,0 0-1 0 0,0 0 1 0 0,1 1-1 0 0,-1 0 1 0 0,1 0-1 0 0,1 0 1 0 0,-1 0-1 0 0,1 1 1 0 0,0 0-1 0 0,8-5 1 0 0,2-1-10 0 0,1 0 1 0 0,34-15 0 0 0,-31 18-14 0 0,0 0 0 0 0,36-9 0 0 0,-51 16-60 0 0,1-1-1 0 0,0 2 1 0 0,-1-1-1 0 0,1 1 0 0 0,0-1 1 0 0,-1 2-1 0 0,1-1 0 0 0,0 0 1 0 0,-1 1-1 0 0,1 0 0 0 0,-1 1 1 0 0,1-1-1 0 0,-1 1 0 0 0,0 0 1 0 0,10 5-1 0 0,-7 1-12 0 0,-7-7 2 0 0,0 1 0 0 0,0 0 0 0 0,0-1 0 0 0,0 1 0 0 0,-1 0 0 0 0,1-1 0 0 0,-1 1 0 0 0,1 0 0 0 0,-1 0 0 0 0,0 0-1 0 0,0 0 1 0 0,1 0 0 0 0,-1-1 0 0 0,0 1 0 0 0,-1 0 0 0 0,1 0 0 0 0,0 0 0 0 0,-1 0 0 0 0,1 0 0 0 0,-1-1 0 0 0,1 1 0 0 0,-1 0 0 0 0,0 0 0 0 0,1-1 0 0 0,-1 1 0 0 0,0-1 0 0 0,-2 3-1 0 0,-3 4 14 0 0,0 0 0 0 0,-1-1 0 0 0,0 0 0 0 0,-8 6 0 0 0,3-2-8 0 0,-53 45-7 0 0,-108 71 0 0 0,142-106 0 0 0,-38 27-278 0 0,-3-3 0 0 0,-1-3 0 0 0,-118 48 0 0 0,157-75 91 0 0,0 1-1 0 0,-41 28 0 0 0,103-45 135 0 0,431-35 1764 0 0,-169 24-729 0 0,-266 11-2146 0 0,-33 10-1114 0 0,-12 7-4935 0 0,10-8 735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8751 0 0,'-2'1'5406'0'0,"-6"3"-4508"0"0,1 0 1 0 0,-1 1-1 0 0,1 0 1 0 0,0 1 0 0 0,1 0-1 0 0,-8 7 1 0 0,4-1-265 0 0,0 0 0 0 0,-15 26 1 0 0,5-1-273 0 0,-23 62 0 0 0,-39 144-99 0 0,29-77-212 0 0,39-130-224 0 0,-1-1 0 0 0,-1-1 0 0 0,-42 62 0 0 0,33-61-1521 0 0,-43 47-1 0 0,50-65-1483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26 127 9671 0 0,'-1'1'440'0'0,"-14"11"151"0"0,6-2-529 0 0,9-6-164 0 0,0 2 3970 0 0,4-4-3454 0 0,0 0 0 0 0,0 0 0 0 0,0-1 0 0 0,0 1 0 0 0,0-1 0 0 0,1 0 0 0 0,-1 0 0 0 0,0 0 0 0 0,1-1 0 0 0,-1 1 0 0 0,1-1 0 0 0,-1 0 0 0 0,0 0 0 0 0,9-2 0 0 0,8-2 153 0 0,37-11-1 0 0,-45 11-175 0 0,105-31 683 0 0,95-28-93 0 0,4 18-1066 0 0,-209 43-152 0 0,-2 1-33 0 0,0 0 0 0 0,-1 0 0 0 0,1 1 0 0 0,-1-1 0 0 0,1 1 0 0 0,0 0 1 0 0,-1 1-1 0 0,1-1 0 0 0,0 1 0 0 0,-1 0 0 0 0,9 3 0 0 0,-2 3-1497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170 141 2303 0 0,'-33'44'2365'0'0,"30"-40"-1316"0"0,0-1 0 0 0,0 1 0 0 0,1 0 0 0 0,-1 0 0 0 0,1 0 0 0 0,0 0 0 0 0,0 0 0 0 0,0 1 0 0 0,-2 6 0 0 0,4-8-837 0 0,-1 0 0 0 0,0-1 0 0 0,1 1 0 0 0,-1 0-1 0 0,1 0 1 0 0,0-1 0 0 0,0 1 0 0 0,0 0 0 0 0,0 0 0 0 0,1-1 0 0 0,-1 1 0 0 0,1 0 0 0 0,0-1 0 0 0,-1 1 0 0 0,1 0-1 0 0,0-1 1 0 0,1 1 0 0 0,-1-1 0 0 0,0 0 0 0 0,1 1 0 0 0,-1-1 0 0 0,1 0 0 0 0,2 3 0 0 0,-1-3-70 0 0,0 0 1 0 0,0 0 0 0 0,0 0 0 0 0,0 0 0 0 0,0 0-1 0 0,1 0 1 0 0,-1-1 0 0 0,0 0 0 0 0,1 1 0 0 0,0-1-1 0 0,-1-1 1 0 0,1 1 0 0 0,-1 0 0 0 0,1-1 0 0 0,0 0-1 0 0,6 0 1 0 0,2-1 87 0 0,-1-1 0 0 0,1 0 0 0 0,-1-1 1 0 0,0 0-1 0 0,14-6 0 0 0,54-27 351 0 0,-41 17-487 0 0,-8 5-56 0 0,-1-1 0 0 0,34-24-1 0 0,-52 31-125 0 0,-1 0 0 0 0,1-1 0 0 0,-1-1-1 0 0,-1 0 1 0 0,1 0 0 0 0,-2-1-1 0 0,1 0 1 0 0,6-13 0 0 0,-13 21-4 0 0,0 0 0 0 0,-1 0 0 0 0,0-1 1 0 0,1 1-1 0 0,-1-1 0 0 0,0 1 0 0 0,-1-1 0 0 0,1 1 1 0 0,0-1-1 0 0,-1-6 0 0 0,0 8 48 0 0,0 1 0 0 0,-1 0 0 0 0,1-1 1 0 0,0 1-1 0 0,-1 0 0 0 0,1 0 0 0 0,0-1 0 0 0,-1 1 1 0 0,0 0-1 0 0,1 0 0 0 0,-1 0 0 0 0,0 0 0 0 0,1 0 0 0 0,-1 0 1 0 0,0 0-1 0 0,0 0 0 0 0,0 0 0 0 0,0 0 0 0 0,0 0 1 0 0,0 0-1 0 0,0 1 0 0 0,0-1 0 0 0,-1 0 0 0 0,1 1 0 0 0,0-1 1 0 0,0 1-1 0 0,0-1 0 0 0,-1 1 0 0 0,1 0 0 0 0,0-1 0 0 0,-1 1 1 0 0,-1 0-1 0 0,-7-1-163 0 0,0 1 1 0 0,0 0-1 0 0,0 1 1 0 0,0 0-1 0 0,0 1 1 0 0,0 0-1 0 0,-10 3 1 0 0,-67 27-325 0 0,80-29 539 0 0,-15 7-28 0 0,0 1 0 0 0,1 0 0 0 0,-29 22-1 0 0,-55 51 55 0 0,70-54 1 0 0,18-16 147 0 0,1 2-1 0 0,0-1 1 0 0,2 2-1 0 0,0 0 1 0 0,0 1-1 0 0,2 0 1 0 0,-16 30-1 0 0,25-42-122 0 0,1 0 0 0 0,-1 1 0 0 0,1-1 0 0 0,1 1 0 0 0,-1 0 0 0 0,1-1 0 0 0,0 1 0 0 0,1 0 0 0 0,-1 0 0 0 0,1 0 0 0 0,1 7 0 0 0,0-11-25 0 0,-1 1-1 0 0,1-1 1 0 0,0 1-1 0 0,0-1 1 0 0,0 0-1 0 0,0 1 1 0 0,1-1-1 0 0,-1 0 1 0 0,1 0-1 0 0,0 0 1 0 0,0 0-1 0 0,0 0 1 0 0,0-1-1 0 0,1 1 1 0 0,-1-1-1 0 0,1 1 1 0 0,-1-1-1 0 0,1 0 1 0 0,0 0-1 0 0,0 0 1 0 0,0 0-1 0 0,0-1 1 0 0,4 3-1 0 0,2-1 34 0 0,-1-1-1 0 0,1 0 1 0 0,0 0-1 0 0,-1-1 1 0 0,1 0-1 0 0,0 0 1 0 0,0-1-1 0 0,16-2 1 0 0,5-2 122 0 0,37-11 0 0 0,-40 9-94 0 0,145-39 198 0 0,-124 33-462 0 0,-42 10-192 0 0,0 1 0 0 0,0 1-1 0 0,0-1 1 0 0,-1 1 0 0 0,13 1-1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1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26 9215 0 0,'7'-7'12494'0'0,"-7"6"-12399"0"0,-1 0 1 0 0,0 0 0 0 0,1 0-1 0 0,-1 0 1 0 0,0 0 0 0 0,1 0-1 0 0,-1 0 1 0 0,0 0 0 0 0,0 0-1 0 0,0 0 1 0 0,0 0 0 0 0,0 0-1 0 0,0 1 1 0 0,0-1 0 0 0,0 0-1 0 0,0 1 1 0 0,0-1 0 0 0,0 1-1 0 0,0-1 1 0 0,-1 1 0 0 0,1-1-1 0 0,0 1 1 0 0,0 0 0 0 0,0 0-1 0 0,-1 0 1 0 0,1 0 0 0 0,0 0-1 0 0,0 0 1 0 0,-3 0-1 0 0,-2 0-27 0 0,-1 0 0 0 0,0 1-1 0 0,0 0 1 0 0,-9 3-1 0 0,-1 1-96 0 0,0 1 0 0 0,1 1 0 0 0,0 1 0 0 0,0 0 0 0 0,-24 18-1 0 0,8-3-295 0 0,-40 40-1 0 0,71-61 310 0 0,-8 5-38 0 0,1 1-1 0 0,0 1 1 0 0,1-1-1 0 0,-8 14 0 0 0,13-21 41 0 0,1 1-1 0 0,0 0 0 0 0,0-1 0 0 0,0 1 0 0 0,1 0 0 0 0,-1 0 0 0 0,0 0 1 0 0,1-1-1 0 0,-1 1 0 0 0,1 0 0 0 0,-1 0 0 0 0,1 0 0 0 0,0 0 0 0 0,0 0 1 0 0,0 0-1 0 0,0 0 0 0 0,0 0 0 0 0,0 0 0 0 0,1 0 0 0 0,-1 0 0 0 0,1 0 1 0 0,-1 0-1 0 0,1-1 0 0 0,0 1 0 0 0,0 0 0 0 0,0 0 0 0 0,0-1 0 0 0,0 1 1 0 0,0 0-1 0 0,0-1 0 0 0,0 1 0 0 0,3 1 0 0 0,4 4-50 0 0,1 0-1 0 0,0-1 1 0 0,0 0-1 0 0,1-1 1 0 0,-1 0-1 0 0,1 0 1 0 0,0-1-1 0 0,12 3 1 0 0,14 3 16 0 0,39 4 1 0 0,-40-8 45 0 0,36 11 0 0 0,-65-15 56 0 0,0 0 0 0 0,0 0 1 0 0,0 0-1 0 0,0 1 0 0 0,-1 0 0 0 0,8 5 0 0 0,-12-7-38 0 0,-1 0 0 0 0,1 0 0 0 0,0-1 0 0 0,0 1 0 0 0,-1 0 1 0 0,1 0-1 0 0,0 0 0 0 0,-1 0 0 0 0,1 0 0 0 0,-1 0 0 0 0,1 0 0 0 0,-1 0 0 0 0,0 0 0 0 0,1 0 0 0 0,-1 1 0 0 0,0-1 0 0 0,0 0 0 0 0,0 0 0 0 0,0 0 0 0 0,0 0 0 0 0,0 0 1 0 0,0 1-1 0 0,0-1 0 0 0,0 0 0 0 0,0 0 0 0 0,-1 0 0 0 0,1 0 0 0 0,0 0 0 0 0,-1 0 0 0 0,0 2 0 0 0,-1 1 28 0 0,0-1 0 0 0,0 0 0 0 0,0 1 0 0 0,-1-1 0 0 0,1 0 0 0 0,-7 6 0 0 0,1-2-11 0 0,-1 0-1 0 0,0-1 1 0 0,0 0-1 0 0,0-1 1 0 0,-1 0-1 0 0,0 0 1 0 0,-15 5-1 0 0,-8 0 129 0 0,-35 5-1 0 0,15-4-98 0 0,51-10-61 0 0,-91 18-82 0 0,79-17 62 0 0,0 0 0 0 0,0-2 1 0 0,1 1-1 0 0,-27-4 0 0 0,33 1-52 0 0,0 0-1 0 0,0-1 1 0 0,0 1 0 0 0,0-1 0 0 0,1-1-1 0 0,-1 1 1 0 0,1-1 0 0 0,0 0 0 0 0,0-1-1 0 0,-7-6 1 0 0,-4-3-497 0 0,16 13 337 0 0,4 3-865 0 0,0-1 918 0 0,1 0 0 0 0,-1-1 1 0 0,0 1-1 0 0,1 0 1 0 0,4-1-1 0 0,7 2-477 0 0,26 5-5463 0 0,-19-5 216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554 178 2303 0 0,'26'-28'351'0'0,"24"-31"0"0"0,-31 35 2191 0 0,25-22 7148 0 0,-22 25-4284 0 0,-22 24-5210 0 0,-24 61 6 0 0,-3 0 0 0 0,-52 88 0 0 0,-88 115 678 0 0,53-90-622 0 0,-74 98-3244 0 0,95-144 1400 0 0,80-112 9 0 0,4-2-50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12 112 9671 0 0,'0'0'875'0'0,"-2"1"-719"0"0,2-1-5 0 0,-1 0 0 0 0,1 0-1 0 0,-1 0 1 0 0,1 1 0 0 0,-1-1 0 0 0,1 0-1 0 0,0 0 1 0 0,-1 1 0 0 0,1-1 0 0 0,-1 0-1 0 0,1 1 1 0 0,-1-1 0 0 0,1 0 0 0 0,0 1-1 0 0,-1-1 1 0 0,1 1 0 0 0,0-1 0 0 0,0 0-1 0 0,-1 1 1 0 0,1-1 0 0 0,0 1 0 0 0,0-1-1 0 0,0 1 1 0 0,-1-1 0 0 0,1 1 0 0 0,0-1 0 0 0,0 1-1 0 0,0-1 1 0 0,0 1 0 0 0,0-1 0 0 0,0 1-1 0 0,0-1 1 0 0,0 1 0 0 0,0-1 0 0 0,0 1-1 0 0,0-1 1 0 0,0 1 0 0 0,1 0 0 0 0,11 9 4728 0 0,-10-9-4739 0 0,3 2 109 0 0,-1-1 1 0 0,1 0-1 0 0,0 0 1 0 0,1 0-1 0 0,-1-1 1 0 0,0 1-1 0 0,0-1 1 0 0,1-1-1 0 0,-1 1 1 0 0,0-1 0 0 0,8 0-1 0 0,8-2 120 0 0,32-5 0 0 0,-48 6-287 0 0,467-108 481 0 0,-457 104-700 0 0,76-19-198 0 0,-79 21-250 0 0,0 1-1 0 0,0 1 1 0 0,1 0 0 0 0,-1 1 0 0 0,19 1 0 0 0,-9 4-1985 0 0,-21-4 1171 0 0,14 13-2972 0 0,-6-1-636 0 0,-2 4 3305 0 0,-4-7 841 0 0,-2-9 311 0 0,4 21 2366 0 0,-4-14-929 0 0,-1-1 0 0 0,0 1-1 0 0,0 0 1 0 0,-1-1-1 0 0,0 1 1 0 0,0-1-1 0 0,-1 1 1 0 0,1-1-1 0 0,-2 0 1 0 0,-3 10 0 0 0,-6 10 985 0 0,-21 32 1 0 0,26-45-1463 0 0,-10 12 247 0 0,-1 0 0 0 0,-1-1 0 0 0,-26 26 0 0 0,29-34-483 0 0,0 0-38 0 0,0 1 0 0 0,1 0 1 0 0,-24 39-1 0 0,38-55-651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94 185 3679 0 0,'0'3'284'0'0,"1"1"-213"0"0,-1 0 0 0 0,0 1-1 0 0,0-1 1 0 0,-1 9 0 0 0,0-7 868 0 0,-1-1 0 0 0,1 1 0 0 0,-1 0 0 0 0,0-1 0 0 0,-6 11 0 0 0,4-9 6 0 0,0-1 0 0 0,0 0 0 0 0,-1 0 0 0 0,0 0 0 0 0,0 0-1 0 0,-1-1 1 0 0,0 1 0 0 0,-7 4 0 0 0,-5 3 2470 0 0,13-19-2330 0 0,4 4-1023 0 0,1 0 0 0 0,-1-1 0 0 0,1 1 0 0 0,-1 0 0 0 0,1 0 0 0 0,0 0-1 0 0,0 0 1 0 0,0-1 0 0 0,0 1 0 0 0,1 0 0 0 0,-1 0 0 0 0,0 0 0 0 0,1 0 0 0 0,0 0 0 0 0,-1 0 0 0 0,1 0-1 0 0,1-3 1 0 0,3-5 97 0 0,13-19 0 0 0,-16 25-140 0 0,7-10-32 0 0,1 1 0 0 0,0 1 1 0 0,1 0-1 0 0,0 0 0 0 0,1 1 1 0 0,0 0-1 0 0,1 1 0 0 0,0 1 1 0 0,28-16-1 0 0,-15 16-59 0 0,-24 8 77 0 0,-1 1 0 0 0,0 0 1 0 0,0-1-1 0 0,1 1 0 0 0,-1 0 0 0 0,0 0 0 0 0,1-1 0 0 0,-1 1 0 0 0,0 0 0 0 0,1 0 1 0 0,-1 1-1 0 0,0-1 0 0 0,1 0 0 0 0,-1 0 0 0 0,0 1 0 0 0,1-1 0 0 0,-1 0 0 0 0,0 1 1 0 0,0 0-1 0 0,1-1 0 0 0,-1 1 0 0 0,0 0 0 0 0,0-1 0 0 0,0 1 0 0 0,0 0 1 0 0,0 0-1 0 0,0 0 0 0 0,1 2 0 0 0,1 0 29 0 0,0 0-17 0 0,1 1 0 0 0,-1 0 0 0 0,0 0 0 0 0,0 0 0 0 0,-1 0 0 0 0,1 1 0 0 0,-1-1 0 0 0,0 1-1 0 0,3 8 1 0 0,-3-6-1 0 0,-1 0 0 0 0,0 0 0 0 0,0 0 0 0 0,-1 1 0 0 0,0-1 0 0 0,0 0 0 0 0,-2 14 0 0 0,0-12-5 0 0,1-5 31 0 0,0 3-46 0 0,1-5-76 0 0,1-1-922 0 0,2 0 906 0 0,0 0 0 0 0,0 0 1 0 0,0 0-1 0 0,0 0 0 0 0,0 0 0 0 0,0-1 1 0 0,0 0-1 0 0,0 1 0 0 0,0-1 0 0 0,0 0 0 0 0,1 0 1 0 0,-1-1-1 0 0,0 1 0 0 0,0-1 0 0 0,0 1 1 0 0,0-1-1 0 0,0 0 0 0 0,0 0 0 0 0,-1-1 1 0 0,1 1-1 0 0,5-4 0 0 0,4-2-93 0 0,0-1 0 0 0,0 0 0 0 0,15-15 0 0 0,36-40 48 0 0,22-19 167 0 0,-74 73 114 0 0,0 1 1 0 0,1 0-1 0 0,0 0 1 0 0,1 1-1 0 0,-1 0 1 0 0,16-4-1 0 0,-24 9-37 0 0,0 1 0 0 0,0 0 1 0 0,0 0-1 0 0,0 1 0 0 0,1-1 0 0 0,-1 1 0 0 0,0 0 0 0 0,0 0 1 0 0,0 0-1 0 0,1 1 0 0 0,-1-1 0 0 0,0 1 0 0 0,0 0 0 0 0,0 0 1 0 0,0 1-1 0 0,0-1 0 0 0,0 1 0 0 0,3 2 0 0 0,-3-1-41 0 0,-1 0 0 0 0,0 0 0 0 0,0 0 0 0 0,0 0 0 0 0,-1 0 0 0 0,1 1 0 0 0,-1-1 0 0 0,0 1 0 0 0,0 0 0 0 0,3 7-1 0 0,-3-5-36 0 0,-1-1-1 0 0,1 1 0 0 0,-1-1 0 0 0,-1 1 0 0 0,1 0 0 0 0,-1-1 0 0 0,0 1 0 0 0,0 0 0 0 0,-1-1 0 0 0,1 1 0 0 0,-1-1 0 0 0,-2 7 0 0 0,-4 9 58 0 0,-16 38 0 0 0,5-17-20 0 0,12-25-315 0 0,-8 34 1 0 0,14-49-11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69 9671 0 0,'0'0'748'0'0,"1"-1"-492"0"0,1-15 1338 0 0,-2 13-713 0 0,0 0-1 0 0,0 0 1 0 0,0 0-1 0 0,0 0 0 0 0,0 0 1 0 0,-1 0-1 0 0,1 0 1 0 0,-1 1-1 0 0,0-1 0 0 0,-2-5 1 0 0,-5-3-717 0 0,6 10-158 0 0,1 0 1 0 0,-1 1-1 0 0,0-1 0 0 0,0 1 1 0 0,1 0-1 0 0,-1-1 0 0 0,0 1 1 0 0,0 0-1 0 0,1 0 1 0 0,-1 0-1 0 0,0 0 0 0 0,0 1 1 0 0,1-1-1 0 0,-1 0 0 0 0,0 1 1 0 0,-1 0-1 0 0,2-1-1 0 0,-6 3-43 0 0,0 0 0 0 0,0 0 0 0 0,0 0 0 0 0,0 1 0 0 0,1 0 1 0 0,-12 10-1 0 0,-7 4-147 0 0,-12 7-255 0 0,1 2 0 0 0,-61 58 1 0 0,92-80 382 0 0,0 0-1 0 0,0 0 1 0 0,1 1 0 0 0,-1-1-1 0 0,1 1 1 0 0,0 0 0 0 0,1 0-1 0 0,-5 12 1 0 0,5-6-23 0 0,6-1-8 0 0,-2-10 81 0 0,1 0 1 0 0,-1 0-1 0 0,0 0 1 0 0,1 0-1 0 0,-1 0 1 0 0,1 0-1 0 0,-1 0 1 0 0,1 0-1 0 0,-1-1 1 0 0,1 1-1 0 0,0-1 1 0 0,-1 1-1 0 0,1-1 1 0 0,0 0-1 0 0,-1 1 1 0 0,1-1-1 0 0,0 0 1 0 0,-1 0-1 0 0,4-1 0 0 0,35-4-9 0 0,-13-4 248 0 0,1 0 0 0 0,49-24-1 0 0,-12 4 693 0 0,-64 28 65 0 0,0 4-919 0 0,-1-1 0 0 0,0 1 0 0 0,0-1-1 0 0,0 1 1 0 0,0-1 0 0 0,0 1 0 0 0,-1 2 0 0 0,1-5-69 0 0,-6 31 120 0 0,5-29-235 0 0,3 1-559 0 0,-2-2 582 0 0,0-1-1 0 0,0 1 0 0 0,0-1 1 0 0,0 1-1 0 0,0-1 1 0 0,0 0-1 0 0,0 1 0 0 0,0-1 1 0 0,0 1-1 0 0,1-1 1 0 0,-1 1-1 0 0,0-1 0 0 0,0 0 1 0 0,1 1-1 0 0,-1-1 0 0 0,0 1 1 0 0,1-1-1 0 0,-1 1 1 0 0,10 4-2204 0 0,4-3-4412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19 9215 0 0,'0'0'422'0'0,"0"-18"11540"0"0,-1 20-10755 0 0,-7 8-900 0 0,0 1 0 0 0,2 0 1 0 0,-1 0-1 0 0,-5 15 0 0 0,-19 54 137 0 0,18-44-219 0 0,-70 212 342 0 0,-30 76-509 0 0,99-295-155 0 0,0 1-1 0 0,-2-2 0 0 0,-2 0 0 0 0,0-1 0 0 0,-40 44 0 0 0,24-36-544 0 0,-2-1-1 0 0,-1-1 0 0 0,-48 30 0 0 0,69-52-910 0 0,1-3-389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 16959 0 0,'-11'-1'379'0'0,"-1"-1"0"0"0,1 2 0 0 0,-13 0 0 0 0,18 0-233 0 0,1 1 0 0 0,-1 0-1 0 0,1 0 1 0 0,-1 0-1 0 0,1 0 1 0 0,0 1 0 0 0,-1 0-1 0 0,-7 4 1 0 0,12-5 891 0 0,1 0-920 0 0,1 1-1 0 0,-1-1 1 0 0,1 1 0 0 0,0-1-1 0 0,-1 1 1 0 0,1-1-1 0 0,0 0 1 0 0,0 0 0 0 0,0 1-1 0 0,2 1 1 0 0,3 0 37 0 0,1 0 0 0 0,1 0 0 0 0,-1 0 0 0 0,0-1 1 0 0,0 0-1 0 0,1-1 0 0 0,14 2 0 0 0,-3-1 53 0 0,28 4 24 0 0,72 1 1 0 0,47-12-255 0 0,-11 1-2216 0 0,-130 4 491 0 0,-4 2-76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13823 0 0,'0'0'1062'0'0,"-1"1"-493"0"0,-15 12 1626 0 0,0 1 1 0 0,-21 24-1 0 0,31-30-1913 0 0,-1 1 0 0 0,1-1 0 0 0,1 1 0 0 0,-1 1 0 0 0,2-1 0 0 0,-1 1 0 0 0,-3 10 0 0 0,-36 104 386 0 0,36-104-638 0 0,-2-1 1 0 0,0 0-1 0 0,-1-1 1 0 0,-15 19-1 0 0,-4-2 19 0 0,-2-1 0 0 0,-58 50 0 0 0,76-72-134 0 0,1 0-1 0 0,-23 27 1 0 0,35-38-76 0 0,18-4-8822 0 0,1-1 2135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150 109 4607 0 0,'0'0'354'0'0,"0"2"-233"0"0,0 1 929 0 0,0-1 0 0 0,1 0 0 0 0,-1 1-1 0 0,0-1 1 0 0,1 0 0 0 0,-1 1 0 0 0,1-1 0 0 0,-1 0-1 0 0,3 5 1 0 0,-2-6-738 0 0,-1 0-1 0 0,1-1 1 0 0,0 1 0 0 0,-1 0-1 0 0,1 0 1 0 0,0 0-1 0 0,0-1 1 0 0,-1 1 0 0 0,1 0-1 0 0,0-1 1 0 0,0 1-1 0 0,0-1 1 0 0,0 1 0 0 0,0-1-1 0 0,0 1 1 0 0,1-1-1 0 0,2 1-19 0 0,0-1-1 0 0,-1 0 0 0 0,1 0 1 0 0,0 0-1 0 0,0 0 1 0 0,0-1-1 0 0,-1 1 0 0 0,8-3 1 0 0,-7 2-177 0 0,22-6 525 0 0,0-2-1 0 0,0 0 1 0 0,37-21 0 0 0,-62 30-623 0 0,13-7 219 0 0,18-14 0 0 0,-29 19-238 0 0,0 0 1 0 0,0 0 0 0 0,0 0-1 0 0,-1-1 1 0 0,1 1 0 0 0,-1-1 0 0 0,0 0-1 0 0,0 1 1 0 0,0-1 0 0 0,0 0-1 0 0,0 0 1 0 0,2-6 0 0 0,-4 8-17 0 0,0 0 1 0 0,0 1-1 0 0,1-1 1 0 0,-1 0-1 0 0,0 1 1 0 0,0-1 0 0 0,0 0-1 0 0,0 1 1 0 0,0-1-1 0 0,0 0 1 0 0,0 1-1 0 0,0-1 1 0 0,0 1-1 0 0,-1-1 1 0 0,1 0 0 0 0,0 1-1 0 0,0-1 1 0 0,-1 0-1 0 0,1 1 1 0 0,0-1-1 0 0,-1 1 1 0 0,1-1-1 0 0,0 1 1 0 0,-1-1-1 0 0,0 0 1 0 0,0 0-24 0 0,0 1 1 0 0,0-1-1 0 0,0 0 1 0 0,-1 1-1 0 0,1-1 1 0 0,0 1-1 0 0,0-1 1 0 0,-1 1-1 0 0,1 0 0 0 0,0-1 1 0 0,-3 1-1 0 0,-2 0-176 0 0,0 0 0 0 0,1 0 0 0 0,-1 1 0 0 0,-9 1 0 0 0,-4 3-139 0 0,0 1-1 0 0,1 1 0 0 0,0 1 0 0 0,1 0 1 0 0,0 1-1 0 0,-26 18 0 0 0,1 4 187 0 0,-45 43 0 0 0,70-58 224 0 0,-24 29 0 0 0,36-39 6 0 0,0 0 1 0 0,1 1-1 0 0,-1 0 1 0 0,1-1-1 0 0,1 2 1 0 0,0-1-1 0 0,0 0 1 0 0,-3 11-1 0 0,6-16-23 0 0,-1-1 0 0 0,1 1 0 0 0,0 0-1 0 0,-1 0 1 0 0,1-1 0 0 0,0 1 0 0 0,0 0 0 0 0,1 0-1 0 0,-1 0 1 0 0,0-1 0 0 0,0 1 0 0 0,1 0 0 0 0,-1-1-1 0 0,1 1 1 0 0,0 0 0 0 0,-1-1 0 0 0,1 1 0 0 0,0 0-1 0 0,0-1 1 0 0,2 2 0 0 0,-1-1 17 0 0,0 0 1 0 0,0 0-1 0 0,0-1 1 0 0,0 1-1 0 0,0-1 0 0 0,1 0 1 0 0,-1 1-1 0 0,0-1 1 0 0,1 0-1 0 0,-1-1 0 0 0,1 1 1 0 0,3 0-1 0 0,5 1 78 0 0,0-1 0 0 0,0 0 0 0 0,0-1-1 0 0,0-1 1 0 0,15-2 0 0 0,49-7-137 0 0,30-4-39 0 0,-35 3-6859 0 0,-42 7-724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237 164 5471 0 0,'0'0'248'0'0,"1"-1"-5"0"0,31-26 187 0 0,-13 6 5227 0 0,-12 11-2283 0 0,-7 9-3157 0 0,1 0-1 0 0,-1 0 1 0 0,0 0-1 0 0,1 0 1 0 0,-1 0-1 0 0,1 0 1 0 0,-1 0-1 0 0,1 1 1 0 0,0-1-1 0 0,-1 0 0 0 0,1 0 1 0 0,0 1-1 0 0,1-2 1 0 0,-2-1 787 0 0,0 2-933 0 0,0 1 1 0 0,0-1-1 0 0,0 1 1 0 0,0-1-1 0 0,0 0 1 0 0,0 1-1 0 0,0-1 1 0 0,0 1-1 0 0,0-1 1 0 0,0 1-1 0 0,0-1 1 0 0,0 0-1 0 0,0 1 1 0 0,0-1-1 0 0,-1 1 1 0 0,1-1-1 0 0,0 1 1 0 0,0-1-1 0 0,-1 1 1 0 0,1-1-1 0 0,0 1 1 0 0,-1-1-1 0 0,0 1 1 0 0,-2-1-4 0 0,0 1 1 0 0,-1 0 0 0 0,1 0-1 0 0,0 1 1 0 0,-1-1-1 0 0,1 1 1 0 0,0 0-1 0 0,-1 0 1 0 0,1 0 0 0 0,0 0-1 0 0,0 0 1 0 0,0 1-1 0 0,-4 1 1 0 0,-6 6-92 0 0,-20 15 0 0 0,15-10 78 0 0,-70 54-55 0 0,70-53 0 0 0,1 1 0 0 0,-26 32 0 0 0,40-45 0 0 0,1 1 0 0 0,-1-1 0 0 0,1 1 0 0 0,0 0 0 0 0,0 0 0 0 0,0 0 0 0 0,1 0 0 0 0,-1 0 0 0 0,-1 8 0 0 0,4-1-11 0 0,0-10 10 0 0,0 0-1 0 0,0 1 1 0 0,0-1-1 0 0,0 0 1 0 0,0 0-1 0 0,1 0 0 0 0,-1 0 1 0 0,0 0-1 0 0,1 0 1 0 0,-1 0-1 0 0,0 0 1 0 0,1-1-1 0 0,-1 1 0 0 0,1 0 1 0 0,-1-1-1 0 0,1 1 1 0 0,-1-1-1 0 0,1 0 1 0 0,0 1-1 0 0,-1-1 0 0 0,4 0 1 0 0,2 0-4 0 0,0 1 0 0 0,0-2 1 0 0,12-1-1 0 0,50-13 47 0 0,0-3 0 0 0,95-39-1 0 0,-152 53-27 0 0,-1-1-1 0 0,1 0 0 0 0,-1 0 1 0 0,0-1-1 0 0,-1-1 1 0 0,20-14-1 0 0,-29 20-9 0 0,0 0 1 0 0,0 0-1 0 0,0 0 1 0 0,-1 0-1 0 0,1 0 0 0 0,0 0 1 0 0,0-1-1 0 0,-1 1 1 0 0,1 0-1 0 0,-1 0 1 0 0,1-1-1 0 0,-1 1 1 0 0,0 0-1 0 0,1-1 0 0 0,-1 1 1 0 0,0 0-1 0 0,0-1 1 0 0,0 1-1 0 0,0-1 1 0 0,0 1-1 0 0,0 0 0 0 0,0-1 1 0 0,-1 1-1 0 0,1 0 1 0 0,0-1-1 0 0,-1 1 1 0 0,1 0-1 0 0,-1-1 1 0 0,1 1-1 0 0,-1 0 0 0 0,0 0 1 0 0,0 0-1 0 0,1 0 1 0 0,-1-1-1 0 0,0 1 1 0 0,-2-1-1 0 0,-3-5 14 0 0,-1 1 1 0 0,0-1-1 0 0,-1 2 0 0 0,-10-8 1 0 0,9 7-19 0 0,-7-5-10 0 0,-95-70-663 0 0,110 80 441 0 0,2-1-486 0 0,1 0 553 0 0,-1 1-1 0 0,0 0 0 0 0,1-1 1 0 0,0 1-1 0 0,-1 0 0 0 0,1 0 0 0 0,0 0 1 0 0,3-1-1 0 0,10-4-1022 0 0,5 0-47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743 631 11519 0 0,'-1'0'887'0'0,"-7"3"-487"0"0,0 1 1 0 0,0 0-1 0 0,1 0 1 0 0,0 0 0 0 0,0 1-1 0 0,0 0 1 0 0,0 1-1 0 0,1-1 1 0 0,0 1-1 0 0,0 1 1 0 0,0-1-1 0 0,-8 14 1 0 0,13-19-64 0 0,1 0-258 0 0,0-1 0 0 0,0 1 0 0 0,-1-1 0 0 0,1 0 0 0 0,0 1 0 0 0,0-1 0 0 0,0 1 0 0 0,0-1 0 0 0,0 1 0 0 0,-1-1 0 0 0,1 1 0 0 0,0-1-1 0 0,0 1 1 0 0,0-1 0 0 0,0 1 0 0 0,0-1 0 0 0,1 0 0 0 0,-1 1 0 0 0,0-1 0 0 0,0 1 0 0 0,0 0 0 0 0,7-3 46 0 0,0 0 1 0 0,0 0-1 0 0,0 0 0 0 0,-1-1 0 0 0,1 0 0 0 0,-1 0 0 0 0,1-1 1 0 0,-1 1-1 0 0,0-2 0 0 0,-1 1 0 0 0,7-7 0 0 0,10-9 219 0 0,25-32 1 0 0,-40 44-264 0 0,19-22-12 0 0,-2-2 1 0 0,-2 0-1 0 0,0-2 0 0 0,-3 0 0 0 0,-1-1 0 0 0,-1-1 1 0 0,-2-1-1 0 0,-1 0 0 0 0,10-47 0 0 0,-22 71-101 0 0,0-1 1 0 0,0 1-1 0 0,-1-1 0 0 0,-1 1 0 0 0,-2-17 0 0 0,2 23-42 0 0,-1-1 0 0 0,-1 1-1 0 0,1 0 1 0 0,-1 0 0 0 0,-1 0-1 0 0,1 0 1 0 0,-1 0 0 0 0,0 0-1 0 0,-1 1 1 0 0,0 0 0 0 0,-5-7 0 0 0,8 11 15 0 0,0 0 0 0 0,-1 1 1 0 0,1-1-1 0 0,-1 1 0 0 0,0-1 1 0 0,1 1-1 0 0,-1 0 0 0 0,0-1 1 0 0,0 1-1 0 0,0 0 0 0 0,0 0 1 0 0,0 1-1 0 0,0-1 0 0 0,0 0 1 0 0,0 1-1 0 0,0-1 0 0 0,-3 0 1 0 0,2 1 10 0 0,0 0 1 0 0,0 1 0 0 0,0-1-1 0 0,0 1 1 0 0,0-1 0 0 0,0 1-1 0 0,0 0 1 0 0,0 0 0 0 0,0 0-1 0 0,1 0 1 0 0,-5 3 0 0 0,-2 2 4 0 0,1 1 0 0 0,-1-1 0 0 0,1 2 0 0 0,0-1 0 0 0,0 1 0 0 0,-6 9 1 0 0,-9 14 113 0 0,2 0 1 0 0,1 2 0 0 0,2 0 0 0 0,1 1-1 0 0,-16 46 1 0 0,-49 188 561 0 0,65-205-518 0 0,4-15-22 0 0,-93 289-58 0 0,89-294-131 0 0,-2-1 0 0 0,-2 0 0 0 0,-2-2 0 0 0,-2 0 0 0 0,-47 57 0 0 0,58-81 26 0 0,-93 104-1106 0 0,88-102 744 0 0,0-1 1 0 0,-1 0-1 0 0,-1-1 1 0 0,-25 14-1 0 0,41-28 295 0 0,1 1-1 0 0,-1-1 0 0 0,0 0 1 0 0,0 0-1 0 0,-8 2 1 0 0,12-4 90 0 0,0 0 1 0 0,0 1-1 0 0,0-1 1 0 0,0 0-1 0 0,1 0 1 0 0,-1 0-1 0 0,0 0 1 0 0,0 0-1 0 0,0 0 1 0 0,0 0-1 0 0,1-1 1 0 0,-1 1-1 0 0,0 0 1 0 0,0 0-1 0 0,0-1 1 0 0,1 1-1 0 0,-1 0 1 0 0,0-1-1 0 0,0 1 1 0 0,1-1-1 0 0,-1 1 1 0 0,0-1-1 0 0,1 1 1 0 0,-1-1 0 0 0,1 0-1 0 0,-1 1 1 0 0,0-1-1 0 0,1 0 1 0 0,-1 1-1 0 0,1-1 1 0 0,0 0-1 0 0,-1 1 1 0 0,1-1-1 0 0,0 0 1 0 0,-1 0-1 0 0,1 0 1 0 0,0 0-1 0 0,0 1 1 0 0,0-1-1 0 0,0 0 1 0 0,0 0-1 0 0,0 0 1 0 0,0 0-1 0 0,0 0 1 0 0,0-6-297 0 0,0 0-1 0 0,0 0 1 0 0,1 0 0 0 0,0 0-1 0 0,1 1 1 0 0,3-12 0 0 0,-3 10 50 0 0,15-39-1090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 10591 0 0,'0'1'488'0'0,"-3"4"-212"0"0,2-3-244 0 0,1-1 1 0 0,-1 1-1 0 0,0 0 0 0 0,0 0 1 0 0,1 0-1 0 0,-1 0 0 0 0,1 0 1 0 0,0 1-1 0 0,-1-1 1 0 0,1 0-1 0 0,1 2 0 0 0,-2-2 207 0 0,1-1-1 0 0,0 0 1 0 0,0 1-1 0 0,0-1 1 0 0,0 1-1 0 0,0-1 1 0 0,0 0-1 0 0,1 1 1 0 0,-1-1-1 0 0,0 0 1 0 0,1 1-1 0 0,-1-1 1 0 0,1 0 0 0 0,-1 1-1 0 0,1-1 1 0 0,0 0-1 0 0,0 0 1 0 0,-1 0-1 0 0,3 2 1 0 0,-2-2 128 0 0,1 0 0 0 0,0 0 0 0 0,0 0 0 0 0,-1 0 0 0 0,1 0 1 0 0,0 0-1 0 0,0-1 0 0 0,0 1 0 0 0,0-1 0 0 0,0 1 0 0 0,0-1 1 0 0,0 0-1 0 0,3 0 0 0 0,11 0 32 0 0,-1-1 1 0 0,0-1 0 0 0,0-1-1 0 0,0 0 1 0 0,23-8-1 0 0,-2 1 20 0 0,37-9 84 0 0,131-28-769 0 0,-187 45-991 0 0,25 0-1 0 0,-29 2-519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8751 0 0,'0'0'674'0'0,"-2"1"-438"0"0,-11 9 1254 0 0,1 0 1 0 0,0 1-1 0 0,0 0 1 0 0,1 1 0 0 0,0 0-1 0 0,-12 20 1 0 0,-5 4-1261 0 0,-91 119 587 0 0,-123 211 0 0 0,217-326-737 0 0,-46 53 0 0 0,-37 28-186 0 0,95-107 56 0 0,7-9-1586 0 0,9-15 1114 0 0,13-17-142 0 0,2-1-919 0 0,3-3-376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5983 0 0,'0'2'9719'0'0,"2"17"-8322"0"0,-2 29-1 0 0,0-30-982 0 0,0 0 0 0 0,3 19 0 0 0,-3-35-337 0 0,1-1-12 0 0,1 7-1 0 0,-1-7 420 0 0,10 0 64 0 0,-4-4-412 0 0,0-1 1 0 0,0-1-1 0 0,-1 1 0 0 0,0-1 0 0 0,0-1 0 0 0,0 1 1 0 0,0-1-1 0 0,6-8 0 0 0,38-57 374 0 0,20-52-410 0 0,-50 83-77 0 0,2 2 0 0 0,1 0 0 0 0,32-38 0 0 0,-40 59-34 0 0,1 1 1 0 0,0 1-1 0 0,1 0 0 0 0,0 1 0 0 0,2 1 0 0 0,-1 0 1 0 0,1 2-1 0 0,1 0 0 0 0,41-16 0 0 0,-47 22 5 0 0,0 1-1 0 0,0 0 1 0 0,0 1 0 0 0,1 1-1 0 0,-1 0 1 0 0,1 1 0 0 0,0 1-1 0 0,-1 0 1 0 0,1 1 0 0 0,0 0-1 0 0,-1 1 1 0 0,0 1 0 0 0,1 0-1 0 0,-1 1 1 0 0,0 1 0 0 0,15 7-1 0 0,-23-9 14 0 0,-1-1-1 0 0,0 1 0 0 0,0 1 1 0 0,-1-1-1 0 0,1 1 0 0 0,-1-1 1 0 0,0 1-1 0 0,0 0 1 0 0,0 1-1 0 0,0-1 0 0 0,-1 1 1 0 0,1 0-1 0 0,-1 0 1 0 0,0 0-1 0 0,-1 0 0 0 0,1 0 1 0 0,-1 0-1 0 0,2 8 0 0 0,-3-6 4 0 0,0-1-1 0 0,0 0 1 0 0,0 1-1 0 0,-1-1 1 0 0,0 1-1 0 0,0-1 1 0 0,-1 1-1 0 0,0-1 1 0 0,0 1-1 0 0,0-1 1 0 0,-1 0-1 0 0,0 1 1 0 0,0-1-1 0 0,-1 0 1 0 0,0 0-1 0 0,-3 5 1 0 0,-5 6 33 0 0,-1 0-1 0 0,0-1 1 0 0,-1-1 0 0 0,-1 0 0 0 0,0-1-1 0 0,-23 18 1 0 0,-104 62 261 0 0,87-60-275 0 0,16-10 19 0 0,-62 28 0 0 0,85-45-57 0 0,-1-1-1 0 0,1-1 1 0 0,-1 0-1 0 0,-1-1 1 0 0,1-1-1 0 0,-1 0 0 0 0,-23 0 1 0 0,34-3-56 0 0,0 0 0 0 0,0-1 0 0 0,0 0 1 0 0,0 0-1 0 0,0-1 0 0 0,-8-2 0 0 0,13 3-40 0 0,0 1 0 0 0,-1-1 0 0 0,1 1-1 0 0,-1-1 1 0 0,1 0 0 0 0,0 1 0 0 0,-1-1 0 0 0,1 0 0 0 0,0 0-1 0 0,0 0 1 0 0,0 0 0 0 0,0 0 0 0 0,-1 0 0 0 0,1 0-1 0 0,1 0 1 0 0,-1-1 0 0 0,0 1 0 0 0,0 0 0 0 0,0-1-1 0 0,1 1 1 0 0,-1 0 0 0 0,1-1 0 0 0,-1 1 0 0 0,1-1-1 0 0,-1 1 1 0 0,1-1 0 0 0,0 1 0 0 0,0-1 0 0 0,0 1-1 0 0,0-3 1 0 0,3-8-1131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0,'0'0'752'0'0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31 385 2759 0 0,'1'-2'207'0'0,"10"-55"2540"0"0,-9 43-1403 0 0,0 0 0 0 0,1-1-1 0 0,1 1 1 0 0,7-17-1 0 0,-5 20 1750 0 0,-8 20 957 0 0,-2 6-4298 0 0,-41 169 2287 0 0,45-183-2034 0 0,-19 100 584 0 0,18-90-509 0 0,1-11-74 0 0,0 1 1 0 0,0-1-1 0 0,0 1 0 0 0,0-1 1 0 0,0 1-1 0 0,1-1 0 0 0,-1 1 0 0 0,0-1 1 0 0,0 1-1 0 0,0-1 0 0 0,0 1 0 0 0,0-1 1 0 0,1 1-1 0 0,-1-1 0 0 0,0 1 0 0 0,1-1 1 0 0,-1 0-1 0 0,0 1 0 0 0,0-1 1 0 0,1 1-1 0 0,-1-1 0 0 0,1 0 0 0 0,-1 0 1 0 0,0 1-1 0 0,1-1 0 0 0,-1 0 0 0 0,1 1 1 0 0,-1-1-1 0 0,1 0 0 0 0,-1 0 0 0 0,1 0 1 0 0,-1 0-1 0 0,1 1 0 0 0,-1-1 1 0 0,1 0-1 0 0,-1 0 0 0 0,1 0 0 0 0,-1 0 1 0 0,1 0-1 0 0,19-4 158 0 0,-10-1-123 0 0,-1 0-1 0 0,1-1 1 0 0,-1 0 0 0 0,0 0-1 0 0,-1-1 1 0 0,1 0 0 0 0,9-11 0 0 0,-3 4 2 0 0,0-2-23 0 0,0 0 0 0 0,-1-1 0 0 0,18-27 0 0 0,28-62 28 0 0,-54 95-48 0 0,-2 3 0 0 0,0 0 0 0 0,5-17 0 0 0,-7 18 11 0 0,-3 13-13 0 0,1 0 0 0 0,0 1 0 0 0,0-1 0 0 0,0 1 0 0 0,1-1 1 0 0,0 0-1 0 0,1 7 0 0 0,15 43-7 0 0,-12-43 44 0 0,0-1 1 0 0,1 0 0 0 0,0 0-1 0 0,1 0 1 0 0,1-1-1 0 0,0 0 1 0 0,0 0 0 0 0,1-1-1 0 0,0 0 1 0 0,0-1 0 0 0,2 1-1 0 0,-1-2 1 0 0,1 0-1 0 0,0 0 1 0 0,0-1 0 0 0,24 11-1 0 0,-21-12 25 0 0,31 12 184 0 0,-43-17-180 0 0,0-1 63 0 0,0 0-70 0 0,-1 1-1 0 0,0-1 0 0 0,0 0 0 0 0,0 0 0 0 0,0 1 0 0 0,0-1 0 0 0,0 0 0 0 0,0 0 1 0 0,0 0-1 0 0,0 0 0 0 0,0-1 0 0 0,1 1 0 0 0,-1 0 0 0 0,0 0 0 0 0,1-1 0 0 0,4-7 105 0 0,0-1-1 0 0,0 0 0 0 0,-1 0 1 0 0,0 0-1 0 0,-1 0 1 0 0,0-1-1 0 0,5-18 0 0 0,2-2 24 0 0,21-42-107 0 0,2 2 1 0 0,77-116-1 0 0,-100 170-249 0 0,20-24-1 0 0,-27 36 63 0 0,0 0 0 0 0,0 0 0 0 0,0 0-1 0 0,0 1 1 0 0,1-1 0 0 0,-1 1 0 0 0,1 1-1 0 0,0-1 1 0 0,0 1 0 0 0,8-4 0 0 0,-12 6 8 0 0,0 0 0 0 0,1-1 0 0 0,-1 1 0 0 0,0 0 0 0 0,1 0 0 0 0,-1 0 0 0 0,0 0 0 0 0,1 0 0 0 0,-1 0 0 0 0,0 1 0 0 0,0-1 0 0 0,1 0 1 0 0,-1 1-1 0 0,0-1 0 0 0,0 0 0 0 0,1 1 0 0 0,-1 0 0 0 0,0-1 0 0 0,0 1 0 0 0,0 0 0 0 0,0 0 0 0 0,0-1 0 0 0,0 1 0 0 0,0 0 0 0 0,1 1 0 0 0,0 1-289 0 0,1 1 0 0 0,-1-1 0 0 0,0 0-1 0 0,0 1 1 0 0,0-1 0 0 0,2 8 0 0 0,1 7-1371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 4143 0 0,'11'-12'18959'0'0,"-14"22"-18745"0"0,0 0 0 0 0,0 0-1 0 0,-1 0 1 0 0,-1 0 0 0 0,1-1 0 0 0,-10 14 0 0 0,5-8-47 0 0,-9 22-1 0 0,17-34-834 0 0,-3 8 1665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 18455 0 0,'6'-17'846'0'0,"-5"13"931"0"0,-2 5-1094 0 0,-17 24 16 0 0,1 0 0 0 0,1 0 0 0 0,-18 41 1 0 0,-26 88-326 0 0,49-119-716 0 0,1 1 0 0 0,1 0 0 0 0,2 0 0 0 0,-2 43 0 0 0,9-72-256 0 0,0 1 1 0 0,0-1-1 0 0,1 0 1 0 0,0 0-1 0 0,3 13 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90 139 5983 0 0,'-1'1'464'0'0,"-35"10"1599"0"0,21-6 3509 0 0,-23 10 2937 0 0,59-16-8206 0 0,0-2-1 0 0,0-1 0 0 0,0 0 1 0 0,0-2-1 0 0,24-9 0 0 0,8-2-52 0 0,16-2 66 0 0,0 4 0 0 0,0 3 0 0 0,81-5 0 0 0,-96 15-310 0 0,61-6 29 0 0,-97 5-30 0 0,0 0-1 0 0,0-1 1 0 0,-1-1-1 0 0,23-9 1 0 0,2-4-16 0 0,-40 18-49 0 0,-2 11-102 0 0,0-9 148 0 0,0 1 0 0 0,1-1 1 0 0,-2 1-1 0 0,1 0 0 0 0,0-1 0 0 0,0 1 0 0 0,-1-1 1 0 0,-1 5-1 0 0,-7 13-1 0 0,-1 0 1 0 0,-1-1 0 0 0,-1 0 0 0 0,0-1-1 0 0,-21 23 1 0 0,18-23 25 0 0,-44 49-11 0 0,25-29 0 0 0,-39 32 0 0 0,6-6-2 0 0,57-53 13 0 0,1 0 0 0 0,1 0 0 0 0,-1 1 0 0 0,-9 19 0 0 0,16-27-2 0 0,0 0 3 0 0,1-1 1 0 0,-1 1-1 0 0,1 0 0 0 0,0-1 0 0 0,0 1 0 0 0,0 0 0 0 0,0 0 1 0 0,1 0-1 0 0,-1 0 0 0 0,1 0 0 0 0,1 7 0 0 0,-1 0-1 0 0,0-2 31 0 0,-1 2-31 0 0,1-10-11 0 0,0 1 0 0 0,0-1 0 0 0,0 1 0 0 0,0-1 0 0 0,0 1 0 0 0,0-1 0 0 0,-1 0 0 0 0,1 1 0 0 0,0-1 0 0 0,-1 1 0 0 0,1-1 0 0 0,-1 0 0 0 0,0 1 0 0 0,1-1 0 0 0,-1 0 0 0 0,0 0 0 0 0,-2 2 0 0 0,0 1 0 0 0,2-1 2 0 0,-12 8-15 0 0,-25 15-136 0 0,18-11 260 0 0,18-14-6 0 0,1 0 8 0 0,-8 13 214 0 0,9-13 6 0 0,-1 1-247 0 0,0 5-12 0 0,1 1-7 0 0,1-6-14 0 0,7 2-42 0 0,-1 1-23 0 0,-5-4-48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5983 0 0,'36'-50'2783'0'0,"-17"14"10767"0"0,-14 49-13226 0 0,-3-8-258 0 0,-1 1 0 0 0,0 0-1 0 0,0 0 1 0 0,-1 0-1 0 0,1 1 1 0 0,-1-1-1 0 0,-1 0 1 0 0,0 8 0 0 0,-14 50 301 0 0,12-51-286 0 0,-26 78 228 0 0,-45 100 0 0 0,0-3-23 0 0,60-137-280 0 0,12-45-9 0 0,1-1-1 0 0,1 1 0 0 0,-1-1 0 0 0,1 1 0 0 0,0 0 0 0 0,0-1 0 0 0,2 7 0 0 0,-2-10-17 0 0,0 0-1 0 0,1-1 1 0 0,0 1 0 0 0,-1-1 0 0 0,1 1 0 0 0,0-1 0 0 0,0 1-1 0 0,0-1 1 0 0,0 1 0 0 0,0-1 0 0 0,0 0 0 0 0,0 1 0 0 0,0-1-1 0 0,0 0 1 0 0,1 0 0 0 0,-1 0 0 0 0,1 0 0 0 0,-1 0 0 0 0,0 0-1 0 0,1-1 1 0 0,0 1 0 0 0,-1 0 0 0 0,2 0 0 0 0,0 0-260 0 0,0-1 0 0 0,1 1 0 0 0,-1-1 1 0 0,0 1-1 0 0,0-1 0 0 0,0 0 0 0 0,0 0 1 0 0,0-1-1 0 0,0 1 0 0 0,0-1 0 0 0,5-1 1 0 0,7-3-7250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26 10135 0 0,'2'-3'389'0'0,"0"1"0"0"0,0-1 0 0 0,0 1 0 0 0,1 0-1 0 0,-1 0 1 0 0,1 0 0 0 0,-1 0 0 0 0,1 0-1 0 0,6-3 3763 0 0,-9 18-3178 0 0,-4 5-721 0 0,0-2-1 0 0,-1 1 1 0 0,-1 0 0 0 0,-15 30 0 0 0,4-9-10 0 0,-208 423 1441 0 0,197-406-1661 0 0,2-5-14 0 0,-81 150-21 0 0,42-75-764 0 0,54-103 266 0 0,10-20 190 0 0,3-2-867 0 0,0 1 991 0 0,0-1 1 0 0,0 0 0 0 0,0 0 0 0 0,0 0-1 0 0,0 0 1 0 0,0 0 0 0 0,0 0 0 0 0,3-2-1 0 0,-1 1-110 0 0,0 0-1 0 0,0-1 0 0 0,0 0 1 0 0,0 0-1 0 0,0 0 0 0 0,-1 0 1 0 0,1 0-1 0 0,-1-1 0 0 0,6-5 1 0 0,27-31-2082 0 0,-32 35 2106 0 0,1-2 170 0 0,-1 0 0 0 0,1 0 0 0 0,-1-1-1 0 0,0 0 1 0 0,-1 0 0 0 0,0 0 0 0 0,0 0 0 0 0,0-1-1 0 0,-1 1 1 0 0,0-1 0 0 0,0 1 0 0 0,-1-1 0 0 0,1-15-1 0 0,-2 13 575 0 0,-1 0-1 0 0,0 1 0 0 0,-1-1 1 0 0,0 0-1 0 0,0 1 0 0 0,-1-1 1 0 0,0 1-1 0 0,-1 0 0 0 0,0 0 1 0 0,-8-15-1 0 0,11 23-384 0 0,0 0 1 0 0,1 0-1 0 0,-1-1 0 0 0,0 1 0 0 0,1 0 1 0 0,0 0-1 0 0,-1-1 0 0 0,1 1 1 0 0,0 0-1 0 0,-1 0 0 0 0,1-1 1 0 0,0 1-1 0 0,0 0 0 0 0,0-1 1 0 0,0 1-1 0 0,1 0 0 0 0,-1-1 1 0 0,0 1-1 0 0,0 0 0 0 0,1-1 0 0 0,-1 1 1 0 0,1 0-1 0 0,-1 0 0 0 0,1-1 1 0 0,0 1-1 0 0,-1 0 0 0 0,1 0 1 0 0,0 0-1 0 0,0 0 0 0 0,0 0 1 0 0,-1 0-1 0 0,1 0 0 0 0,0 0 1 0 0,2-1-1 0 0,4-3-33 0 0,0 1 0 0 0,1-1 0 0 0,-1 1 0 0 0,13-4-1 0 0,-5 1 56 0 0,-4 2 11 0 0,0 0 0 0 0,1 1 1 0 0,0 0-1 0 0,0 1 0 0 0,0 0 1 0 0,0 1-1 0 0,0 0 0 0 0,1 1 1 0 0,-1 0-1 0 0,0 1 0 0 0,1 1 1 0 0,-1 0-1 0 0,1 0 0 0 0,-1 1 1 0 0,0 1-1 0 0,17 5 0 0 0,-18-4 95 0 0,-1 0 0 0 0,0 0 0 0 0,0 1 1 0 0,-1 1-1 0 0,1-1 0 0 0,-1 2 0 0 0,0-1 0 0 0,12 13 0 0 0,-17-16-139 0 0,-1 1-1 0 0,0 0 1 0 0,0 0-1 0 0,0 0 1 0 0,0 0-1 0 0,-1 1 1 0 0,0-1-1 0 0,0 1 1 0 0,0-1-1 0 0,0 1 1 0 0,-1 0-1 0 0,1-1 1 0 0,-1 1-1 0 0,-1 0 1 0 0,1 0-1 0 0,-1 0 1 0 0,1 0-1 0 0,-2 0 1 0 0,1 0-1 0 0,0 0 1 0 0,-3 7-1 0 0,2-6-10 0 0,-2 0-1 0 0,1 0 1 0 0,-1 0-1 0 0,1 0 1 0 0,-2 0-1 0 0,1-1 1 0 0,-1 0-1 0 0,1 0 1 0 0,-2 0 0 0 0,1 0-1 0 0,-8 7 1 0 0,-5 2 43 0 0,-1 0 1 0 0,-19 11 0 0 0,11-9-127 0 0,-1-1 1 0 0,0-2-1 0 0,-1-1 0 0 0,0-1 0 0 0,-1-1 0 0 0,0-1 1 0 0,-1-2-1 0 0,0-1 0 0 0,-58 4 0 0 0,83-10-37 0 0,-1 1 0 0 0,1-2 0 0 0,-1 1 0 0 0,1-1 0 0 0,-1 0 0 0 0,-4-1-1 0 0,9 2 45 0 0,1-1-1 0 0,0 1 0 0 0,0 0 1 0 0,0 0-1 0 0,-1-1 0 0 0,1 1 1 0 0,0 0-1 0 0,0 0 0 0 0,0-1 1 0 0,0 1-1 0 0,-1 0 0 0 0,1 0 1 0 0,0-1-1 0 0,0 1 0 0 0,0 0 0 0 0,0-1 1 0 0,0 1-1 0 0,0 0 0 0 0,0-1 1 0 0,0 1-1 0 0,0 0 0 0 0,0 0 1 0 0,0-1-1 0 0,0 1 0 0 0,0 0 1 0 0,0-1-1 0 0,0 1 0 0 0,0 0 1 0 0,0 0-1 0 0,1-1 0 0 0,-1 1 0 0 0,0-1 1 0 0,5-8-466 0 0,-2 6 71 0 0,0-1-1 0 0,0 1 0 0 0,0 0 0 0 0,1 0 0 0 0,7-4 0 0 0,-10 6 298 0 0,23-14-1394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2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52 5983 0 0,'8'2'385'0'0,"0"1"0"0"0,-1-1 0 0 0,1 2 0 0 0,-1-1-1 0 0,1 1 1 0 0,-1 0 0 0 0,0 1 0 0 0,-1 0 0 0 0,7 5 0 0 0,4 6 2306 0 0,27 35 1 0 0,-35-42-1310 0 0,-1 0-1 0 0,18 14 0 0 0,-23-20-1138 0 0,1-1 0 0 0,0 1-1 0 0,0-1 1 0 0,0 1 0 0 0,0-1 0 0 0,0-1-1 0 0,1 1 1 0 0,-1-1 0 0 0,1 1 0 0 0,-1-1-1 0 0,1 0 1 0 0,-1-1 0 0 0,1 1 0 0 0,-1-1-1 0 0,9 0 1 0 0,-5-1-69 0 0,-1-1 0 0 0,1 1 0 0 0,-1-1 0 0 0,1-1 1 0 0,-1 1-1 0 0,0-1 0 0 0,0-1 0 0 0,12-7 0 0 0,-6 4-99 0 0,-2-1 0 0 0,1 0 0 0 0,-1-1 0 0 0,18-19 0 0 0,-26 25-92 0 0,0 0 0 0 0,0-1 0 0 0,-1 0 0 0 0,0 1-1 0 0,1-1 1 0 0,-2 0 0 0 0,1 0 0 0 0,0 0 0 0 0,-1 0-1 0 0,0 0 1 0 0,1 0 0 0 0,-2-1 0 0 0,1 1 0 0 0,0 0 0 0 0,-1-1-1 0 0,0 1 1 0 0,0 0 0 0 0,0-1 0 0 0,-1 1 0 0 0,0-5-1 0 0,0 7-26 0 0,1-1 0 0 0,-1 1-1 0 0,0-1 1 0 0,1 1 0 0 0,-1-1-1 0 0,0 1 1 0 0,-1 0 0 0 0,1 0-1 0 0,0-1 1 0 0,0 1 0 0 0,-1 0-1 0 0,0 0 1 0 0,1 0-1 0 0,-1 1 1 0 0,0-1 0 0 0,0 0-1 0 0,0 1 1 0 0,-3-3 0 0 0,2 3-11 0 0,1 0 0 0 0,-1 0 1 0 0,1 0-1 0 0,-1 1 0 0 0,1-1 1 0 0,-1 1-1 0 0,0 0 0 0 0,1 0 1 0 0,-1 0-1 0 0,1 0 0 0 0,-1 0 1 0 0,0 0-1 0 0,1 1 0 0 0,-1 0 1 0 0,1-1-1 0 0,-1 1 0 0 0,1 0 1 0 0,-3 1-1 0 0,-25 13-38 0 0,0 1-1 0 0,2 1 1 0 0,-39 30-1 0 0,44-31 89 0 0,-6 6 115 0 0,1 1 0 0 0,2 1 0 0 0,-39 44 0 0 0,60-62-89 0 0,0 0-1 0 0,0 1 0 0 0,1 0 0 0 0,0 0 0 0 0,0 0 0 0 0,1 1 0 0 0,0-1 0 0 0,0 1 0 0 0,1-1 0 0 0,0 1 0 0 0,-2 15 0 0 0,4-19-11 0 0,0 0 1 0 0,0 0 0 0 0,0 0-1 0 0,0 0 1 0 0,1 0-1 0 0,-1 0 1 0 0,1-1-1 0 0,0 1 1 0 0,1 0-1 0 0,-1 0 1 0 0,0-1-1 0 0,1 1 1 0 0,0-1-1 0 0,0 1 1 0 0,0-1-1 0 0,0 0 1 0 0,1 0-1 0 0,-1 0 1 0 0,1 0-1 0 0,0 0 1 0 0,0 0-1 0 0,0-1 1 0 0,0 0-1 0 0,0 1 1 0 0,0-1-1 0 0,5 2 1 0 0,4 1 70 0 0,0 0 0 0 0,1 0 0 0 0,-1-2 0 0 0,1 1 0 0 0,0-2 0 0 0,0 1 1 0 0,1-2-1 0 0,-1 0 0 0 0,22-1 0 0 0,12-3 380 0 0,62-13 1 0 0,-102 15-414 0 0,6-1-1 0 0,-4 0-27 0 0,1 0-1 0 0,-1 0 1 0 0,10-4-1 0 0,-17 5-802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6447 0 0,'0'0'5803'0'0,"0"2"-4104"0"0,-1 13-926 0 0,-2 0 1 0 0,0 0-1 0 0,0 0 0 0 0,-2 0 1 0 0,-11 27-1 0 0,4-12-299 0 0,-13 44-61 0 0,-27 66 29 0 0,-68 202-65 0 0,111-314-344 0 0,-1-1-1 0 0,-2 0 1 0 0,-1 0-1 0 0,-17 27 1 0 0,28-49-11 0 0,1-3-19 0 0,0-1 0 0 0,0 1 0 0 0,0 0 0 0 0,0 0 0 0 0,-1-1 1 0 0,1 1-1 0 0,-1-1 0 0 0,1 1 0 0 0,-4 1 0 0 0,-2 4-17 0 0,5-6-141 0 0,7-16-966 0 0,14-17-4703 0 0,-7 13 50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3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153 482 7487 0 0,'0'0'675'0'0,"-1"3"-555"0"0,0 0 2 0 0,-1 1-1 0 0,1-1 1 0 0,-1 0 0 0 0,1 0-1 0 0,-1 1 1 0 0,0-1-1 0 0,0 0 1 0 0,-1 0 0 0 0,1-1-1 0 0,-5 5 1 0 0,0 0 689 0 0,3-2-326 0 0,0 0 0 0 0,0 0-1 0 0,-1-1 1 0 0,1 1 0 0 0,-1-1-1 0 0,0-1 1 0 0,0 1 0 0 0,-1-1-1 0 0,1 1 1 0 0,-1-2 0 0 0,0 1-1 0 0,1 0 1 0 0,-13 2 0 0 0,16-4-444 0 0,1-1 0 0 0,0 0 1 0 0,0 1-1 0 0,0-1 1 0 0,0 0-1 0 0,0 0 1 0 0,-1 0-1 0 0,1 0 1 0 0,0 0-1 0 0,0 0 0 0 0,0 0 1 0 0,0 0-1 0 0,-1 0 1 0 0,1-1-1 0 0,0 1 1 0 0,0 0-1 0 0,0-1 1 0 0,0 1-1 0 0,0-1 0 0 0,0 1 1 0 0,0-1-1 0 0,0 1 1 0 0,0-1-1 0 0,0 0 1 0 0,0 0-1 0 0,0 1 1 0 0,0-1-1 0 0,1 0 0 0 0,-1 0 1 0 0,0 0-1 0 0,1 0 1 0 0,-1 0-1 0 0,0 0 1 0 0,1 0-1 0 0,-1 0 0 0 0,1 0 1 0 0,0 0-1 0 0,-1 0 1 0 0,1-1-1 0 0,0 1 1 0 0,-1 0-1 0 0,1 0 1 0 0,0 0-1 0 0,0 0 0 0 0,0-1 1 0 0,0 1-1 0 0,0 0 1 0 0,1-2-1 0 0,0-5-16 0 0,0 1-1 0 0,1 0 1 0 0,-1-1-1 0 0,2 1 1 0 0,-1 0-1 0 0,1 0 1 0 0,0 0-1 0 0,0 0 1 0 0,8-11-1 0 0,5-4 114 0 0,27-29 0 0 0,-4 4-59 0 0,-1-4-80 0 0,2 2-1 0 0,66-62 1 0 0,-88 95 3 0 0,0 1 0 0 0,1 0 0 0 0,1 2 1 0 0,0 0-1 0 0,1 1 0 0 0,0 1 0 0 0,1 1 0 0 0,0 1 0 0 0,38-10 1 0 0,-53 17 36 0 0,0 0 0 0 0,0 1 0 0 0,1 0 0 0 0,-1 1 0 0 0,0 0 0 0 0,0 0 0 0 0,0 0 0 0 0,1 1 1 0 0,-1 0-1 0 0,0 0 0 0 0,0 1 0 0 0,0-1 0 0 0,0 2 0 0 0,-1-1 0 0 0,1 1 0 0 0,-1 0 0 0 0,1 0 1 0 0,-1 1-1 0 0,0 0 0 0 0,9 8 0 0 0,-1 2 13 0 0,-1 1-1 0 0,20 30 1 0 0,-32-44-54 0 0,0 0 4 0 0,0 0 0 0 0,0 0 0 0 0,0 1 0 0 0,0-1 0 0 0,0 0 0 0 0,0 0 0 0 0,-1 1 0 0 0,1-1 0 0 0,0 1 0 0 0,-1-1 0 0 0,1 1 0 0 0,-1-1 0 0 0,0 1 0 0 0,1 2 0 0 0,-1 2 28 0 0,2 3-7 0 0,-2-9-21 0 0,0 1 1 0 0,0 0-1 0 0,0 0 1 0 0,0 0-1 0 0,0-1 1 0 0,0 1-1 0 0,0 0 1 0 0,0 0-1 0 0,0-1 1 0 0,0 1-1 0 0,0 0 1 0 0,-1 0-1 0 0,1-1 1 0 0,0 1-1 0 0,0 0 1 0 0,-1 0-1 0 0,1-1 1 0 0,-1 1-1 0 0,1 0 1 0 0,0-1-1 0 0,-1 1 1 0 0,0 0-1 0 0,-1 1 10 0 0,-19 39 282 0 0,-39 57 0 0 0,45-77-280 0 0,-1-1 0 0 0,-1-1 0 0 0,-1 0 1 0 0,-26 20-1 0 0,33-30-4 0 0,-105 79 109 0 0,97-76-87 0 0,0 0-1 0 0,0-2 1 0 0,-1 0 0 0 0,-34 11 0 0 0,28-14 22 0 0,0 0 0 0 0,-1-2 0 0 0,0 0 1 0 0,0-2-1 0 0,0-1 0 0 0,-1-2 0 0 0,-33-3 0 0 0,59 3-30 0 0,0 0 0 0 0,0 0 0 0 0,0-1 0 0 0,0 1 0 0 0,0-1 0 0 0,0 0 0 0 0,0 1 0 0 0,-2-2 0 0 0,-1-2-12 0 0,4-3-57 0 0,2 5-17 0 0,0 0-1 0 0,1 0 1 0 0,0 0 0 0 0,-1 0 0 0 0,1 0 0 0 0,0 0-1 0 0,0 0 1 0 0,0 1 0 0 0,0-1 0 0 0,0 1 0 0 0,0 0-1 0 0,0-1 1 0 0,1 1 0 0 0,-1 0 0 0 0,3-1-1 0 0,8-5-446 0 0,3-5-1010 0 0,1-1-404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5 319 2759 0 0,'-4'6'18032'0'0,"17"-12"-17720"0"0,0-2 1 0 0,0 0-1 0 0,-1 0 0 0 0,12-11 0 0 0,9-5-225 0 0,20-17 25 0 0,47-47 0 0 0,-96 84-112 0 0,27-23 10 0 0,55-57 44 0 0,-81 78-66 0 0,-4 5-47 0 0,8 6-6 0 0,-8-4 65 0 0,0-1 0 0 0,0 1 0 0 0,0-1 0 0 0,-1 1 0 0 0,1-1 0 0 0,0 1 0 0 0,0 0 0 0 0,0-1 0 0 0,-1 1 0 0 0,1 0 0 0 0,0-1 0 0 0,-1 1 0 0 0,1 0 0 0 0,0 0 0 0 0,-1 0 0 0 0,1 0 0 0 0,-1 0 0 0 0,1 0 0 0 0,0 1 0 0 0,0 2 0 0 0,5 11 116 0 0,-1 0 0 0 0,0 1 0 0 0,-1-1 0 0 0,-1 1 0 0 0,2 20 0 0 0,-1-13 88 0 0,7 31 0 0 0,-8-43-170 0 0,1 0 0 0 0,0-1 0 0 0,0 0-1 0 0,9 14 1 0 0,-11-20-22 0 0,0-1 0 0 0,1 0 0 0 0,0 1 1 0 0,-1-1-1 0 0,1 0 0 0 0,0-1 0 0 0,1 1 0 0 0,-1 0 0 0 0,0-1 0 0 0,1 0 0 0 0,-1 0 0 0 0,1 0 0 0 0,0 0 1 0 0,0-1-1 0 0,4 2 0 0 0,-4-1-2 0 0,28 5 181 0 0,-30-7-143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3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10367 0 0,'0'0'935'0'0,"-2"0"-768"0"0,-9 0 5713 0 0,29-8-4755 0 0,-9 3-806 0 0,15-3-147 0 0,-1 1 0 0 0,2 1 0 0 0,-1 1 0 0 0,0 1 0 0 0,1 1 0 0 0,0 1 0 0 0,0 2 0 0 0,-1 0 0 0 0,30 5 0 0 0,-44-4-393 0 0,1 0 1 0 0,-1-1-1 0 0,13-1 1 0 0,-18 1-422 0 0,-1-1-1 0 0,1 0 1 0 0,-1 0 0 0 0,1 0 0 0 0,-1-1 0 0 0,5-2-1 0 0,3-2-1229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14711 0 0,'0'0'3994'0'0,"3"1"-3197"0"0,19 2-201 0 0,1-1 0 0 0,0-1 0 0 0,-1 0 0 0 0,28-4 0 0 0,18 0 204 0 0,195-19-654 0 0,-254 21-255 0 0,7 1-2089 0 0,-14 0 892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11 7831 0 0,'0'0'603'0'0,"0"-2"-155"0"0,0-7 4256 0 0,-2 10-3109 0 0,-4 2-1361 0 0,1 0 0 0 0,0 0 0 0 0,0 1 0 0 0,0-1 0 0 0,0 1 0 0 0,1 0 0 0 0,-1 1 0 0 0,-4 6 0 0 0,-32 44 546 0 0,27-34-504 0 0,-104 175 1112 0 0,14 8-997 0 0,103-202-390 0 0,-203 415 139 0 0,115-269-100 0 0,36-66 44 0 0,51-78-321 0 0,0-1 0 0 0,0 1 0 0 0,1-1 0 0 0,-1 1 0 0 0,1 0 0 0 0,0 0 0 0 0,0 0 0 0 0,0 0 0 0 0,-1 6 0 0 0,5-10-1505 0 0,10-1-2442 0 0,4-3-1044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29 236 12407 0 0,'-13'0'566'0'0,"10"0"-6"0"0,1 0-363 0 0,-9 0 4315 0 0,90-1-2682 0 0,-1-4-1 0 0,127-25 1 0 0,-135 16-1564 0 0,325-76-953 0 0,-360 79-697 0 0,39-19 1 0 0,-6-5-5554 0 0,-36 16 1050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14 11055 0 0,'6'-7'1144'0'0,"-6"7"-964"0"0,0 0-1 0 0,0-1 0 0 0,0 1 1 0 0,0-1-1 0 0,1 1 0 0 0,-1 0 1 0 0,0-1-1 0 0,0 1 0 0 0,1 0 1 0 0,-1-1-1 0 0,0 1 1 0 0,0 0-1 0 0,1-1 0 0 0,-1 1 1 0 0,0 0-1 0 0,1 0 0 0 0,-1-1 1 0 0,1 1-1 0 0,-1 0 0 0 0,0 0 1 0 0,1 0-1 0 0,-1 0 0 0 0,1-1 1 0 0,-1 1-1 0 0,0 0 0 0 0,1 0 1 0 0,-1 0-1 0 0,1 0 0 0 0,-1 0 1 0 0,1 0-1 0 0,-1 1-98 0 0,1-1 0 0 0,-1 1 0 0 0,0 0 0 0 0,0 0 0 0 0,1-1-1 0 0,-1 1 1 0 0,0 0 0 0 0,0 0 0 0 0,0-1 0 0 0,0 1 0 0 0,0 0 0 0 0,0 0 0 0 0,0 0-1 0 0,0 0 1 0 0,-6 37 92 0 0,-5 2 322 0 0,-1 0 1 0 0,-34 71 0 0 0,22-57-250 0 0,-184 399 262 0 0,164-372-483 0 0,-3-3 0 0 0,-4-2 0 0 0,-3-3 0 0 0,-68 72 0 0 0,91-111-33 0 0,-1-2 0 0 0,-2-1 0 0 0,-2-1 0 0 0,-53 34 0 0 0,89-74-72 0 0,7-6 106 0 0,0 1 0 0 0,0 0 0 0 0,1 0 0 0 0,1 0 0 0 0,21-25 0 0 0,-17 23-19 0 0,37-50 50 0 0,117-117 0 0 0,-130 149-72 0 0,2 2 1 0 0,2 2-1 0 0,0 1 1 0 0,68-36-1 0 0,-100 62 10 0 0,0 0 0 0 0,0 0 1 0 0,0 1-1 0 0,0 0 0 0 0,0 1 0 0 0,1 0 0 0 0,-1 0 0 0 0,1 1 0 0 0,12 0 0 0 0,-18 1 27 0 0,0 0 1 0 0,-1 0-1 0 0,1 1 0 0 0,0-1 0 0 0,-1 1 0 0 0,1 0 0 0 0,0 0 0 0 0,-1 0 0 0 0,1 1 0 0 0,-1-1 0 0 0,0 1 0 0 0,1 0 0 0 0,-1 0 0 0 0,0 0 0 0 0,0 0 0 0 0,0 0 0 0 0,-1 1 0 0 0,1-1 0 0 0,0 1 0 0 0,-1 0 0 0 0,0 0 1 0 0,1 0-1 0 0,-1 0 0 0 0,0 0 0 0 0,-1 1 0 0 0,4 5 0 0 0,-3 1 41 0 0,1 0 1 0 0,-1 0-1 0 0,0 0 0 0 0,-1 0 1 0 0,0 0-1 0 0,-1 1 0 0 0,0-1 1 0 0,-1 0-1 0 0,0 0 1 0 0,-1 0-1 0 0,-2 12 0 0 0,-4 6 146 0 0,-1 0-1 0 0,-20 44 0 0 0,14-43-118 0 0,-2 0-1 0 0,-1-1 1 0 0,-33 40-1 0 0,18-24-78 0 0,32-43-135 0 0,12-7-2566 0 0,2-5 399 0 0,3-3-4645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5983 0 0,'0'0'6236'0'0,"-1"3"-5252"0"0,-2 12-386 0 0,-1 1 0 0 0,-1 0 0 0 0,0-1 0 0 0,-11 19 0 0 0,8-14-330 0 0,-73 163 978 0 0,-39 94-1087 0 0,-18 37-42 0 0,115-273-117 0 0,-47 62 0 0 0,66-99 2 0 0,0 1-1 0 0,0 0 1 0 0,0-1-1 0 0,0 0 1 0 0,-1 0-1 0 0,-8 6 1 0 0,12-10 3 0 0,1 0-1 0 0,-1 0 1 0 0,1 0 0 0 0,0 1 0 0 0,-1-1 0 0 0,1 0-1 0 0,-1 0 1 0 0,1 0 0 0 0,-1 0 0 0 0,1 0-1 0 0,-1 0 1 0 0,1 0 0 0 0,-1 0 0 0 0,1 0 0 0 0,-1 0-1 0 0,1 0 1 0 0,-1 0 0 0 0,1 0 0 0 0,0 0-1 0 0,-1 0 1 0 0,1 0 0 0 0,-1-1 0 0 0,1 1 0 0 0,-1 0-1 0 0,1 0 1 0 0,0-1 0 0 0,-1 1 0 0 0,1 0-1 0 0,-1 0 1 0 0,1-1 0 0 0,0 1 0 0 0,-1-1 0 0 0,1 1-1 0 0,0 0 1 0 0,0-1 0 0 0,-1 1 0 0 0,1 0-1 0 0,0-1 1 0 0,0 1 0 0 0,0-1 0 0 0,-1 1 0 0 0,1-1-1 0 0,0 1 1 0 0,0-1 0 0 0,0 1 0 0 0,0-1-1 0 0,0 1 1 0 0,0-1 0 0 0,-2-23 120 0 0,3 15-75 0 0,0 0 0 0 0,1 0 1 0 0,1 0-1 0 0,-1 0 0 0 0,1 1 1 0 0,1-1-1 0 0,0 1 0 0 0,0-1 1 0 0,1 1-1 0 0,9-12 0 0 0,3-2-51 0 0,1 0 0 0 0,26-22 0 0 0,-30 31 20 0 0,2 0 1 0 0,23-16-1 0 0,-30 23 81 0 0,0 1 1 0 0,1 0-1 0 0,-1 0 0 0 0,1 1 1 0 0,0 1-1 0 0,14-4 0 0 0,-22 6-37 0 0,1 1-1 0 0,-1 0 1 0 0,0-1-1 0 0,1 1 0 0 0,-1 0 1 0 0,0 0-1 0 0,0 1 1 0 0,1-1-1 0 0,-1 0 1 0 0,0 1-1 0 0,1-1 0 0 0,-1 1 1 0 0,0 0-1 0 0,0 0 1 0 0,0 0-1 0 0,0 0 1 0 0,0 0-1 0 0,0 0 0 0 0,0 0 1 0 0,0 1-1 0 0,0-1 1 0 0,2 3-1 0 0,-2-1-5 0 0,0 0 0 0 0,0 0 0 0 0,0 0 0 0 0,0 0-1 0 0,0 0 1 0 0,-1 1 0 0 0,0-1 0 0 0,1 1 0 0 0,-1-1 0 0 0,0 1 0 0 0,-1-1-1 0 0,1 1 1 0 0,0 6 0 0 0,-2 6 35 0 0,1 0-1 0 0,-2 0 1 0 0,0 0-1 0 0,-1 0 1 0 0,-7 20 0 0 0,-8 44-59 0 0,18-78-666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110 120 4607 0 0,'0'0'208'0'0,"2"0"-9"0"0,19 6 6 0 0,0 2 3979 0 0,-12-4-1228 0 0,0-1-1 0 0,0 0 0 0 0,11 2 0 0 0,-16-4-2934 0 0,1-1 1 0 0,-1 0-1 0 0,1 0 0 0 0,-1 0 0 0 0,9-1 0 0 0,-1-2 201 0 0,1-1 0 0 0,-1 0-1 0 0,0 0 1 0 0,0-1 0 0 0,0 0-1 0 0,13-10 1 0 0,-18 10-247 0 0,-1 0-1 0 0,0 0 1 0 0,0-1 0 0 0,0 0-1 0 0,8-12 1 0 0,-14 17 12 0 0,1 0 0 0 0,0 0 1 0 0,0 0-1 0 0,-1 0 0 0 0,1 0 0 0 0,-1 0 0 0 0,1-1 0 0 0,-1 1 0 0 0,1 0 1 0 0,-1 0-1 0 0,0 0 0 0 0,1-1 0 0 0,-1 1 0 0 0,0 0 0 0 0,0 0 1 0 0,0-1-1 0 0,0 1 0 0 0,0 0 0 0 0,0 0 0 0 0,0-1 0 0 0,-1 1 0 0 0,1 0 1 0 0,0 0-1 0 0,-1-1 0 0 0,1 1 0 0 0,-1 0 0 0 0,1 0 0 0 0,-1 0 0 0 0,1 0 1 0 0,-1 0-1 0 0,0 0 0 0 0,0 0 0 0 0,0 0 0 0 0,1 0 0 0 0,-1 0 0 0 0,-1-1 1 0 0,-2 0-28 0 0,1-1 0 0 0,0 1 1 0 0,0 0-1 0 0,-1 0 0 0 0,1 0 1 0 0,-1 1-1 0 0,0-1 0 0 0,1 1 1 0 0,-8-2-1 0 0,2 3-13 0 0,1-1 0 0 0,0 1 0 0 0,-1 1 1 0 0,1-1-1 0 0,0 1 0 0 0,0 1 0 0 0,-1 0 0 0 0,1 0 0 0 0,0 0 0 0 0,1 1 0 0 0,-1 0 0 0 0,0 1 0 0 0,1-1 0 0 0,-14 10 1 0 0,3 0 37 0 0,0 1 1 0 0,1 0 0 0 0,0 1 0 0 0,-19 24 0 0 0,24-26 40 0 0,2 0 1 0 0,0 1-1 0 0,1 0 0 0 0,0 1 0 0 0,1 0 1 0 0,0 1-1 0 0,-9 30 0 0 0,15-39 17 0 0,0-1-1 0 0,0 1 1 0 0,1 0-1 0 0,0 0 0 0 0,0 0 1 0 0,1 0-1 0 0,0 0 1 0 0,0 1-1 0 0,1-1 1 0 0,0 0-1 0 0,0 0 1 0 0,0-1-1 0 0,1 1 1 0 0,0 0-1 0 0,1 0 0 0 0,-1-1 1 0 0,1 1-1 0 0,1-1 1 0 0,-1 0-1 0 0,1 0 1 0 0,7 9-1 0 0,-7-11 0 0 0,0 0-1 0 0,1 0 1 0 0,-1 0-1 0 0,1 0 1 0 0,0-1-1 0 0,0 0 1 0 0,0 0 0 0 0,1 0-1 0 0,-1-1 1 0 0,1 1-1 0 0,-1-1 1 0 0,9 1-1 0 0,1 0 63 0 0,0-1 0 0 0,0 0-1 0 0,24-1 1 0 0,-34-1-97 0 0,0-1 0 0 0,1 0-1 0 0,-1 0 1 0 0,0 0 0 0 0,0-1 0 0 0,-1 1 0 0 0,9-5 0 0 0,31-18-1570 0 0,-37 19 672 0 0,-4 3-106 0 0,5-4-10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 3223 0 0,'0'0'13152'0'0,"0"2"-12729"0"0,-3 5-313 0 0,0-1 0 0 0,0 1 0 0 0,-1-1 1 0 0,0 0-1 0 0,-8 11 0 0 0,-29 29-28 0 0,21-26-42 0 0,-13 15-31 0 0,14-16-9 0 0,0 1 0 0 0,2 1 1 0 0,0 1-1 0 0,-19 31 0 0 0,34-48 0 0 0,0 0 0 0 0,0-1 0 0 0,0 1 0 0 0,-1 7 0 0 0,3-12 0 0 0,0 1 0 0 0,-1 0 0 0 0,1 0 0 0 0,0 0 0 0 0,0 0 0 0 0,0 0 0 0 0,0 0 0 0 0,0 0 0 0 0,0 0 0 0 0,0 0 0 0 0,0 0 0 0 0,1 0 0 0 0,-1 2 0 0 0,5 0 0 0 0,-4-3 0 0 0,2 1 8 0 0,0 1 0 0 0,0-1 0 0 0,0 0 0 0 0,0 0 0 0 0,0 0 0 0 0,0 0 0 0 0,0-1 0 0 0,0 1 0 0 0,1-1 0 0 0,-1 0 0 0 0,0 0 0 0 0,7-1 0 0 0,38-7 242 0 0,-47 8-237 0 0,35-9 305 0 0,-2-2-1 0 0,46-20 1 0 0,60-40 106 0 0,-132 67-402 0 0,-1 0 0 0 0,0-1 0 0 0,0 0 0 0 0,0 0 0 0 0,-1-1 0 0 0,7-6 1 0 0,-12 11-20 0 0,0-1 1 0 0,0 1 0 0 0,0 0-1 0 0,0-1 1 0 0,0 1 0 0 0,0 0-1 0 0,0-1 1 0 0,-1 1 0 0 0,1-1 0 0 0,0 1-1 0 0,-1-1 1 0 0,0 1 0 0 0,1-1-1 0 0,-1 0 1 0 0,0 1 0 0 0,0-1-1 0 0,0 0 1 0 0,0 1 0 0 0,0-1 0 0 0,0 1-1 0 0,0-1 1 0 0,0 0 0 0 0,-1 1-1 0 0,1-1 1 0 0,-1 1 0 0 0,1-1-1 0 0,-1 0 1 0 0,1 1 0 0 0,-1 0 0 0 0,0-1-1 0 0,0 1 1 0 0,0-1 0 0 0,0 1-1 0 0,0 0 1 0 0,0 0 0 0 0,0 0-1 0 0,0-1 1 0 0,-2 0 0 0 0,-6-4 4 0 0,0-1 1 0 0,-1 1 0 0 0,1 1-1 0 0,-1 0 1 0 0,-12-5-1 0 0,-7-3-6 0 0,15 7-13 0 0,-12-7-296 0 0,25 13 254 0 0,0-1 0 0 0,-1 0 1 0 0,1 0-1 0 0,0 0 0 0 0,0 0 0 0 0,0 0 0 0 0,0 0 0 0 0,0 0 0 0 0,0-1 0 0 0,0 1 1 0 0,0 0-1 0 0,1 0 0 0 0,-1-1 0 0 0,0 1 0 0 0,0-2 0 0 0,2 1-183 0 0,-1 1 0 0 0,1-1-1 0 0,-1 1 1 0 0,1-1 0 0 0,0 1-1 0 0,0-1 1 0 0,0 1 0 0 0,-1 0-1 0 0,1-1 1 0 0,1 1 0 0 0,-1 0-1 0 0,0 0 1 0 0,0 0 0 0 0,0 0-1 0 0,2-1 1 0 0,6-4-1171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650 493 13415 0 0,'-36'21'1013'0'0,"13"-9"-709"0"0,-40 30 0 0 0,57-37-40 0 0,0 0 0 0 0,0 1-1 0 0,0 0 1 0 0,1 0-1 0 0,0 1 1 0 0,0-1-1 0 0,0 1 1 0 0,1 0-1 0 0,0 0 1 0 0,-4 10-1 0 0,8-17-208 0 0,0 1-1 0 0,0-1 0 0 0,-1 0 1 0 0,1 1-1 0 0,0-1 1 0 0,0 0-1 0 0,0 1 0 0 0,0-1 1 0 0,0 0-1 0 0,0 1 1 0 0,-1-1-1 0 0,1 1 0 0 0,0-1 1 0 0,0 0-1 0 0,0 1 1 0 0,0-1-1 0 0,1 1 0 0 0,-1-1 1 0 0,0 0-1 0 0,0 1 1 0 0,0-1-1 0 0,0 1 0 0 0,0-1 1 0 0,0 0-1 0 0,1 1 1 0 0,-1-1-1 0 0,0 0 1 0 0,0 1-1 0 0,0-1 0 0 0,1 0 1 0 0,-1 1-1 0 0,1-1-19 0 0,0 1 1 0 0,0-1-1 0 0,0 0 0 0 0,-1 0 0 0 0,1 0 0 0 0,0 0 1 0 0,0 0-1 0 0,0 0 0 0 0,0 0 0 0 0,-1 0 1 0 0,1 0-1 0 0,0 0 0 0 0,0 0 0 0 0,1 0 0 0 0,3-2 30 0 0,0 1 0 0 0,-1-1-1 0 0,1 0 1 0 0,6-3-1 0 0,2-4 96 0 0,0 0 0 0 0,0-1 0 0 0,-1 0 0 0 0,0-1 0 0 0,13-17 0 0 0,-1-1 128 0 0,23-36 0 0 0,-29 35-178 0 0,-1 0-1 0 0,-2-2 1 0 0,0 1 0 0 0,-3-2-1 0 0,0 0 1 0 0,-2 0-1 0 0,-2-1 1 0 0,-1 0 0 0 0,4-49-1 0 0,-10 77-149 0 0,-1-1-1 0 0,0 1 0 0 0,0 0 1 0 0,-1-1-1 0 0,0 1 1 0 0,0 0-1 0 0,0 0 1 0 0,0 0-1 0 0,-1 0 0 0 0,0 0 1 0 0,-1 0-1 0 0,1 0 1 0 0,-6-8-1 0 0,7 13 24 0 0,0 1-1 0 0,1-1 0 0 0,-1 0 1 0 0,0 0-1 0 0,0 0 1 0 0,0 1-1 0 0,0-1 0 0 0,0 1 1 0 0,-1-1-1 0 0,1 1 1 0 0,0-1-1 0 0,0 1 0 0 0,0-1 1 0 0,0 1-1 0 0,-1 0 1 0 0,1 0-1 0 0,0 0 0 0 0,0-1 1 0 0,0 1-1 0 0,-1 0 1 0 0,1 1-1 0 0,0-1 0 0 0,0 0 1 0 0,-1 0-1 0 0,1 0 1 0 0,0 1-1 0 0,0-1 0 0 0,0 1 1 0 0,0-1-1 0 0,0 1 1 0 0,-2 0-1 0 0,-1 2-31 0 0,-1-1 1 0 0,1 1-1 0 0,0 0 0 0 0,0 0 1 0 0,0 1-1 0 0,-4 4 0 0 0,-13 18-81 0 0,2 0-1 0 0,1 2 0 0 0,0 0 1 0 0,-21 50-1 0 0,-20 61 79 0 0,6 3 1 0 0,-45 186-1 0 0,77-242 58 0 0,-49 120-1 0 0,61-187 11 0 0,-1-1 1 0 0,-1 1-1 0 0,-18 23 1 0 0,-45 47-101 0 0,65-78 55 0 0,-19 19-394 0 0,-1-1 0 0 0,-60 45 0 0 0,87-73 310 0 0,13-7-6022 0 0,0-1 400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8751 0 0,'0'0'674'0'0,"2"1"-70"0"0,4 0 540 0 0,1 0 0 0 0,0 0 1 0 0,0 0-1 0 0,0-1 1 0 0,-1 0-1 0 0,1 0 0 0 0,0-1 1 0 0,11-2-1 0 0,57-19 809 0 0,-50 14-1482 0 0,191-62 1930 0 0,-35 10-3098 0 0,-60 24-6469 0 0,-90 27-277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11255 0 0,'0'0'2006'0'0,"-1"2"-1136"0"0,-10 11 982 0 0,-24 22-1 0 0,21-23-1588 0 0,-1-1 1 0 0,0 0-1 0 0,-26 13 0 0 0,-95 56-109 0 0,24-13-164 0 0,-11 2-242 0 0,121-68 114 0 0,4-1-604 0 0,17-1 483 0 0,0-1-1 0 0,28-7 0 0 0,21-2-173 0 0,-46 9 486 0 0,-1 1 0 0 0,1 1 0 0 0,-1 1 0 0 0,1 1 0 0 0,-1 1 0 0 0,1 0 0 0 0,-1 2 0 0 0,0 0 0 0 0,-1 2-1 0 0,1 0 1 0 0,-1 2 0 0 0,34 18 0 0 0,-51-25-46 0 0,0 0 0 0 0,0 0 0 0 0,-1 0 0 0 0,1 0 0 0 0,-1 0 0 0 0,1 1 0 0 0,-1-1 0 0 0,0 1 0 0 0,0-1 0 0 0,0 1 0 0 0,0 0 0 0 0,0 0 0 0 0,-1 0 0 0 0,1 0 0 0 0,1 5 0 0 0,-3-6 6 0 0,1 1 0 0 0,-1 0 0 0 0,0-1 0 0 0,0 1 0 0 0,0 0 0 0 0,-1-1 0 0 0,1 1 0 0 0,0-1 0 0 0,-1 1 0 0 0,0 0 0 0 0,0-1 0 0 0,0 0 0 0 0,0 1 0 0 0,0-1 0 0 0,0 1-1 0 0,0-1 1 0 0,-1 0 0 0 0,1 0 0 0 0,-1 0 0 0 0,-3 3 0 0 0,-5 6 54 0 0,0-1 0 0 0,-1-1-1 0 0,0 1 1 0 0,0-2 0 0 0,-14 8-1 0 0,-67 33 31 0 0,51-29-114 0 0,14-6 17 0 0,0-2 0 0 0,-2-1 0 0 0,1-2 0 0 0,-53 12 0 0 0,62-18 0 0 0,1 0 0 0 0,-1-2 0 0 0,0 0 0 0 0,0-1 0 0 0,0-1 0 0 0,0 0 0 0 0,1-2 0 0 0,-34-8 0 0 0,46 9-8 0 0,1 0 0 0 0,-1 0-1 0 0,1-1 1 0 0,0 0 0 0 0,0 0 0 0 0,0 0-1 0 0,0 0 1 0 0,-6-6 0 0 0,10 8-4 0 0,0 0 1 0 0,0 0 0 0 0,0 0 0 0 0,0 0-1 0 0,0-1 1 0 0,0 1 0 0 0,0 0-1 0 0,0 0 1 0 0,1-1 0 0 0,-1 1-1 0 0,0-1 1 0 0,1 1 0 0 0,-1 0-1 0 0,1-1 1 0 0,0 1 0 0 0,-1-1 0 0 0,1 1-1 0 0,0-1 1 0 0,0 1 0 0 0,0-1-1 0 0,0 1 1 0 0,0-1 0 0 0,0 1-1 0 0,0-1 1 0 0,1 1 0 0 0,-1-1 0 0 0,0 1-1 0 0,1-1 1 0 0,-1 1 0 0 0,1-1-1 0 0,0 1 1 0 0,-1 0 0 0 0,1-1-1 0 0,0 1 1 0 0,0 0 0 0 0,0 0 0 0 0,1-1-1 0 0,0-1-2 0 0,0 1 1 0 0,1-1-1 0 0,-1 1 0 0 0,0 0 0 0 0,1 0 0 0 0,0 0 0 0 0,-1 0 1 0 0,1 1-1 0 0,0-1 0 0 0,0 1 0 0 0,0 0 0 0 0,0 0 0 0 0,0 0 1 0 0,0 0-1 0 0,0 0 0 0 0,0 0 0 0 0,1 1 0 0 0,-1 0 1 0 0,0-1-1 0 0,0 1 0 0 0,0 1 0 0 0,1-1 0 0 0,-1 0 0 0 0,0 1 1 0 0,0-1-1 0 0,6 3 0 0 0,22 8-1785 0 0,-13-6 731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87 8287 0 0,'0'0'639'0'0,"-20"1"7134"0"0,15 3-7673 0 0,0-1 1 0 0,0 1-1 0 0,0 0 0 0 0,0 0 0 0 0,1 1 0 0 0,-1-1 0 0 0,1 1 0 0 0,0 0 0 0 0,1 1 1 0 0,-1-1-1 0 0,1 0 0 0 0,0 1 0 0 0,0 0 0 0 0,1 0 0 0 0,-4 10 0 0 0,0 5-127 0 0,1 1-1 0 0,1-1 1 0 0,-3 29-1 0 0,7-41 40 0 0,-1 0 0 0 0,2 0-1 0 0,-1 0 1 0 0,1 0-1 0 0,0 1 1 0 0,1-1 0 0 0,0-1-1 0 0,5 16 1 0 0,-6-21 34 0 0,0 0 1 0 0,1-1-1 0 0,-1 1 0 0 0,0 0 1 0 0,1-1-1 0 0,0 1 0 0 0,-1-1 0 0 0,1 0 1 0 0,0 1-1 0 0,0-1 0 0 0,0 0 1 0 0,1 0-1 0 0,-1 0 0 0 0,0-1 0 0 0,1 1 1 0 0,-1 0-1 0 0,1-1 0 0 0,0 0 1 0 0,0 1-1 0 0,-1-1 0 0 0,1 0 1 0 0,0 0-1 0 0,0-1 0 0 0,0 1 0 0 0,0-1 1 0 0,0 1-1 0 0,0-1 0 0 0,0 0 1 0 0,0 0-1 0 0,3-1 0 0 0,5-2 110 0 0,0 0 0 0 0,-1-1 0 0 0,1 0 0 0 0,-1 0 0 0 0,0-1 0 0 0,-1-1 0 0 0,15-9 0 0 0,-10 6-81 0 0,3-3-23 0 0,0-1 1 0 0,0 0-1 0 0,-1-1 0 0 0,18-20 1 0 0,-11 6-172 0 0,34-50 0 0 0,-49 64-240 0 0,0 0 0 0 0,0-1 0 0 0,-2 0 0 0 0,0 0 0 0 0,-1-1 0 0 0,0 1 0 0 0,3-25 0 0 0,-6 33-585 0 0,0 1 1 0 0,0-1-1 0 0,4-7 0 0 0,-2 5-1418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4607 0 0,'0'0'354'0'0,"10"7"5011"0"0,-9-6-4962 0 0,-1 1 1 0 0,1-1-1 0 0,0 1 0 0 0,-1-1 1 0 0,1 0-1 0 0,-1 1 0 0 0,1-1 1 0 0,-1 1-1 0 0,0-1 0 0 0,0 1 1 0 0,0-1-1 0 0,0 1 0 0 0,0-1 1 0 0,0 1-1 0 0,0-1 0 0 0,0 1 1 0 0,-1 1-1 0 0,0 0-214 0 0,0 1 1 0 0,-1-1-1 0 0,1 0 0 0 0,-1 0 1 0 0,0 0-1 0 0,0-1 0 0 0,-3 5 1 0 0,-17 17 449 0 0,0-2 1 0 0,-26 21-1 0 0,9-10-219 0 0,0 2-94 0 0,2-2-17 0 0,-48 53-1 0 0,76-76-290 0 0,1-1 44 0 0,0 1 0 0 0,0 1 0 0 0,-12 20 0 0 0,19-28-57 0 0,-1 0-1 0 0,1 0 1 0 0,0 1 0 0 0,0-1 0 0 0,0 0-1 0 0,0 0 1 0 0,1 1 0 0 0,-1-1 0 0 0,1 0-1 0 0,0 1 1 0 0,0-1 0 0 0,0 1 0 0 0,0-1 0 0 0,1 0-1 0 0,0 1 1 0 0,-1-1 0 0 0,1 0 0 0 0,0 0-1 0 0,3 6 1 0 0,4 4-5 0 0,-3-10 0 0 0,-2-2 0 0 0,2 1-18 0 0,-1 0-1 0 0,1 0 1 0 0,0 0-1 0 0,-1-1 1 0 0,1 0-1 0 0,0 0 1 0 0,0 0-1 0 0,0 0 1 0 0,0-1-1 0 0,0 0 1 0 0,0 0-1 0 0,0 0 1 0 0,0 0-1 0 0,0-1 1 0 0,8-2-1 0 0,0 0-776 0 0,0-1 0 0 0,-1-1 0 0 0,0 0 0 0 0,21-11 1 0 0,-12 4-936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14 4143 0 0,'2'-1'191'0'0,"49"-11"14573"0"0,-52 16-14630 0 0,0-1-1 0 0,0 1 1 0 0,-1 0 0 0 0,1-1 0 0 0,-1 0-1 0 0,0 1 1 0 0,0-1 0 0 0,-1 0 0 0 0,1 0-1 0 0,-3 3 1 0 0,4-5-78 0 0,-29 33 555 0 0,-36 31 0 0 0,35-36-523 0 0,-39 48 0 0 0,43-46-77 0 0,19-23 29 0 0,0 1 1 0 0,1-1 0 0 0,0 2-1 0 0,1-1 1 0 0,0 1 0 0 0,0 0-1 0 0,-7 17 1 0 0,13-24-13 0 0,-1-1-1 0 0,1 0 0 0 0,-1 0 1 0 0,1 1-1 0 0,0-1 1 0 0,0 0-1 0 0,0 1 0 0 0,0-1 1 0 0,0 0-1 0 0,1 1 1 0 0,-1-1-1 0 0,1 0 1 0 0,0 0-1 0 0,-1 1 0 0 0,3 2 1 0 0,-1-1 14 0 0,0 0-1 0 0,1 0 1 0 0,-1-1 0 0 0,1 1-1 0 0,0-1 1 0 0,0 1 0 0 0,7 4 0 0 0,-4-3-16 0 0,1-1 0 0 0,0 1-1 0 0,-1-1 1 0 0,2-1 0 0 0,-1 1 0 0 0,0-1 0 0 0,1 0 0 0 0,-1-1 0 0 0,9 2 0 0 0,-4-2-51 0 0,-1-1 0 0 0,1-1-1 0 0,0 0 1 0 0,-1 0 0 0 0,1-2-1 0 0,-1 1 1 0 0,21-6 0 0 0,-11 0-1278 0 0,1 0 0 0 0,39-22 1 0 0,-36 16-388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96 6911 0 0,'0'0'528'0'0,"-1"2"-341"0"0,0 5 567 0 0,1-1 0 0 0,-1 0 0 0 0,1 0 1 0 0,0 1-1 0 0,0-1 0 0 0,1 0 0 0 0,2 11 0 0 0,-2-14-569 0 0,-1-1 0 0 0,1 0-1 0 0,0 0 1 0 0,1 0 0 0 0,-1 1 0 0 0,0-1-1 0 0,0 0 1 0 0,1-1 0 0 0,-1 1 0 0 0,1 0-1 0 0,0 0 1 0 0,0-1 0 0 0,-1 1 0 0 0,1-1-1 0 0,0 1 1 0 0,0-1 0 0 0,0 0 0 0 0,1 0-1 0 0,-1 0 1 0 0,0 0 0 0 0,0 0 0 0 0,1 0-1 0 0,-1-1 1 0 0,4 1 0 0 0,3 1 55 0 0,1-2 0 0 0,-1 1 0 0 0,1-1 0 0 0,0-1 0 0 0,-1 0 0 0 0,1 0 0 0 0,-1-1 0 0 0,1 0 0 0 0,-1 0 0 0 0,0-1 0 0 0,10-5 0 0 0,9-4-70 0 0,-1-2 0 0 0,29-19 0 0 0,-50 29-159 0 0,7-4 23 0 0,0-1 0 0 0,13-11 0 0 0,-23 17-47 0 0,0 1 0 0 0,0-1 1 0 0,0 0-1 0 0,-1 0 0 0 0,0-1 1 0 0,1 1-1 0 0,-1 0 0 0 0,0-1 1 0 0,0 1-1 0 0,-1-1 0 0 0,1 0 1 0 0,-1 1-1 0 0,2-8 0 0 0,-3 11-11 0 0,0-1-1 0 0,0 0 1 0 0,1 0-1 0 0,-1 0 1 0 0,0 0-1 0 0,0 0 0 0 0,0 0 1 0 0,0 0-1 0 0,0 0 1 0 0,-1 0-1 0 0,1 0 1 0 0,0 0-1 0 0,0 1 1 0 0,-1-1-1 0 0,1 0 1 0 0,0 0-1 0 0,-1 0 1 0 0,1 0-1 0 0,-1 0 1 0 0,1 1-1 0 0,-1-1 0 0 0,1 0 1 0 0,-1 0-1 0 0,0 1 1 0 0,1-1-1 0 0,-2 0 1 0 0,0 0-15 0 0,1 0 0 0 0,-1 1 0 0 0,0-1 0 0 0,1 1 0 0 0,-1-1 0 0 0,0 1 0 0 0,0 0 0 0 0,1 0 0 0 0,-1 0 0 0 0,0 0 0 0 0,0 0 0 0 0,-3 0 0 0 0,-3 2-96 0 0,-1 0 0 0 0,0 0 0 0 0,1 1 0 0 0,-12 5 0 0 0,-33 18 122 0 0,2 3 0 0 0,1 1 0 0 0,2 3 0 0 0,1 2 0 0 0,1 2 0 0 0,2 2 0 0 0,-56 65 0 0 0,92-96 65 0 0,1 1-1 0 0,0 1 0 0 0,1-1 1 0 0,-1 1-1 0 0,-6 17 1 0 0,12-25-43 0 0,0 0 0 0 0,0 0 0 0 0,0 0 0 0 0,1 0 0 0 0,-1 0 0 0 0,1 0 0 0 0,-1 0 0 0 0,1 0 0 0 0,0 0 0 0 0,0 0 0 0 0,0 0 0 0 0,0 1 0 0 0,0-1 0 0 0,0 0 0 0 0,1 0 0 0 0,-1 0 0 0 0,1 0 0 0 0,-1 0 0 0 0,1 0 0 0 0,0 0 0 0 0,0 0 0 0 0,0 0 0 0 0,0-1 0 0 0,0 1 0 0 0,0 0 0 0 0,1 0 0 0 0,-1-1 0 0 0,1 1 0 0 0,-1-1 0 0 0,1 1 0 0 0,-1-1 0 0 0,1 0 0 0 0,0 1 0 0 0,-1-1 0 0 0,1 0 0 0 0,0 0 0 0 0,4 1 0 0 0,-1 0-35 0 0,1 0 1 0 0,-1-1 0 0 0,1 1-1 0 0,0-1 1 0 0,0 0-1 0 0,0-1 1 0 0,0 1 0 0 0,11-2-1 0 0,51-9-1334 0 0,-42 5 132 0 0,6-2-1011 0 0,-1-1-3484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15551 0 0,'0'0'3695'0'0,"1"2"-3375"0"0,0 4-237 0 0,0-1 1 0 0,-1 0-1 0 0,0 1 0 0 0,0-1 1 0 0,0 1-1 0 0,-1-1 0 0 0,1 0 1 0 0,-1 1-1 0 0,0-1 0 0 0,-1 0 1 0 0,1 0-1 0 0,-1 0 0 0 0,0 0 1 0 0,-4 7-1 0 0,-6 10 46 0 0,-26 36 0 0 0,30-47-128 0 0,-7 8 80 0 0,0-1 0 0 0,-29 25-1 0 0,31-32 62 0 0,1 1 0 0 0,0 0 0 0 0,1 1 0 0 0,0 0 0 0 0,1 1 0 0 0,-8 15 0 0 0,17-28-127 0 0,1 1 0 0 0,-1-1 0 0 0,1 0 0 0 0,-1 1 0 0 0,1-1 0 0 0,0 0 0 0 0,-1 1 0 0 0,1-1 0 0 0,0 1 0 0 0,0-1 0 0 0,0 1 0 0 0,0-1 0 0 0,1 0 0 0 0,-1 1 0 0 0,0-1 0 0 0,0 1 0 0 0,1-1 0 0 0,-1 0 0 0 0,1 1 0 0 0,-1-1-1 0 0,1 0 1 0 0,0 0 0 0 0,-1 1 0 0 0,1-1 0 0 0,0 0 0 0 0,0 0 0 0 0,0 0 0 0 0,0 0 0 0 0,0 0 0 0 0,2 2 0 0 0,-2-3 0 0 0,1 1 1 0 0,-1 0-1 0 0,0 0 0 0 0,1-1 1 0 0,-1 1-1 0 0,1-1 0 0 0,-1 0 0 0 0,0 1 1 0 0,1-1-1 0 0,-1 0 0 0 0,1 0 1 0 0,-1 0-1 0 0,1 0 0 0 0,0 0 0 0 0,2 0 1 0 0,1 0 55 0 0,7-1-5 0 0,0 0 0 0 0,0-1-1 0 0,0 0 1 0 0,0-1 0 0 0,0-1 0 0 0,0 1 0 0 0,-1-2-1 0 0,0 0 1 0 0,1 0 0 0 0,-2-1 0 0 0,1 0-1 0 0,12-10 1 0 0,-11 7 11 0 0,0-1-1 0 0,-1 0 1 0 0,0-1-1 0 0,-1 0 1 0 0,0-1-1 0 0,0 0 1 0 0,-1 0-1 0 0,-1-1 1 0 0,10-20-1 0 0,-12 20-207 0 0,-1-1-1 0 0,0 1 0 0 0,-1-1 1 0 0,3-22-1 0 0,-6 30 71 0 0,0-1 0 0 0,-1 1 0 0 0,1-1-1 0 0,-2 0 1 0 0,1 1 0 0 0,-1-1 0 0 0,0 0 0 0 0,0 1 0 0 0,-1-1-1 0 0,0 1 1 0 0,-4-11 0 0 0,5 16 32 0 0,1 0 0 0 0,-1 0 0 0 0,0 0-1 0 0,0 0 1 0 0,1 0 0 0 0,-1 0 0 0 0,0 0 0 0 0,0 0 0 0 0,0 0-1 0 0,0 1 1 0 0,0-1 0 0 0,0 0 0 0 0,-1 1 0 0 0,1-1-1 0 0,0 0 1 0 0,0 1 0 0 0,0-1 0 0 0,-1 1 0 0 0,1 0-1 0 0,-2-1 1 0 0,-25 1-1941 0 0,15 1-2325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33 13103 0 0,'9'-9'1394'0'0,"9"-15"2891"0"0,-19 25-3636 0 0,-18 3-269 0 0,1 2 1 0 0,0 0-1 0 0,1 1 0 0 0,-19 10 1 0 0,-65 41-435 0 0,57-32 54 0 0,27-17 0 0 0,1 0 0 0 0,1 1 0 0 0,-1 1 0 0 0,-15 14 0 0 0,29-23-1 0 0,1-1 0 0 0,-1 1 0 0 0,1 0-1 0 0,-1-1 1 0 0,1 1 0 0 0,0 0 0 0 0,0 0 0 0 0,0 0 0 0 0,0 0-1 0 0,0 0 1 0 0,0 0 0 0 0,0 0 0 0 0,1 0 0 0 0,-1 0-1 0 0,1 1 1 0 0,0-1 0 0 0,-1 0 0 0 0,1 5 0 0 0,1-4-3 0 0,-1 0 0 0 0,1-1 0 0 0,0 1 0 0 0,0 0 1 0 0,0 0-1 0 0,1 0 0 0 0,-1-1 0 0 0,0 1 0 0 0,1 0 1 0 0,0-1-1 0 0,0 1 0 0 0,2 2 0 0 0,5 3-8 0 0,0 0 0 0 0,0 0 0 0 0,1-1 0 0 0,0 0 0 0 0,18 9 0 0 0,-3-4 37 0 0,-10-5 28 0 0,-1 0 1 0 0,15 11-1 0 0,-26-16-42 0 0,1 1-1 0 0,-1-1 1 0 0,0 1 0 0 0,0 0 0 0 0,0 0 0 0 0,0 1 0 0 0,0-1-1 0 0,-1 1 1 0 0,1-1 0 0 0,-1 1 0 0 0,0 0 0 0 0,3 6 0 0 0,-5-8 8 0 0,0 0 1 0 0,1-1 0 0 0,-1 1 0 0 0,0 0 0 0 0,0 0 0 0 0,0-1 0 0 0,0 1 0 0 0,0 0 0 0 0,-1 0 0 0 0,1-1 0 0 0,0 1 0 0 0,-1 0-1 0 0,1 0 1 0 0,-1-1 0 0 0,0 1 0 0 0,0 0 0 0 0,1-1 0 0 0,-1 1 0 0 0,0-1 0 0 0,0 1 0 0 0,-1-1 0 0 0,1 0 0 0 0,0 1 0 0 0,0-1 0 0 0,-1 0-1 0 0,1 0 1 0 0,0 0 0 0 0,-4 2 0 0 0,-4 3 104 0 0,-1-1-1 0 0,0 1 1 0 0,-16 5 0 0 0,15-7-50 0 0,-22 8-55 0 0,-1-1 1 0 0,-1-2-1 0 0,0-2 0 0 0,-38 4 0 0 0,72-11-19 0 0,-46 4-1811 0 0,44-4 1396 0 0,-1 0-1 0 0,1-1 1 0 0,0 1-1 0 0,-1 0 1 0 0,1-1-1 0 0,0 0 1 0 0,-1 0-1 0 0,1 0 1 0 0,0 0-1 0 0,0 0 0 0 0,-5-3 1 0 0,-1-5-6428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65 9671 0 0,'26'-13'716'0'0,"35"-22"0"0"0,-35 19 7923 0 0,-34 23-7586 0 0,-17 14-775 0 0,-1-2 0 0 0,-1-1 0 0 0,-56 27 0 0 0,47-27-188 0 0,-65 45 0 0 0,94-57-89 0 0,-2 1 15 0 0,0 0 0 0 0,1 0-1 0 0,-13 17 1 0 0,14-17-16 0 0,6-6 0 0 0,1-1 0 0 0,-1 1 0 0 0,1 0 0 0 0,-1-1 0 0 0,1 1 0 0 0,-1-1 0 0 0,1 1 0 0 0,0 0 0 0 0,-1-1 0 0 0,1 1 0 0 0,0 0 0 0 0,-1 0 0 0 0,1-1 0 0 0,0 1 0 0 0,0 0 0 0 0,0 0 0 0 0,0-1 0 0 0,0 1 0 0 0,0 0 0 0 0,0 0 0 0 0,0-1 0 0 0,0 3 0 0 0,0-1 0 0 0,0 3-10 0 0,0 0 0 0 0,0-1 1 0 0,0 1-1 0 0,1 0 0 0 0,-1-1 0 0 0,1 1 0 0 0,0 0 0 0 0,0-1 0 0 0,1 1 0 0 0,-1-1 1 0 0,1 0-1 0 0,0 1 0 0 0,1-1 0 0 0,-1 0 0 0 0,0 0 0 0 0,1 0 0 0 0,4 4 1 0 0,3 2-52 0 0,1-1 0 0 0,0 0 0 0 0,0 0 0 0 0,17 9 0 0 0,9 7-44 0 0,-31-21 104 0 0,0 0 0 0 0,0 1 0 0 0,-1 0-1 0 0,0 0 1 0 0,0 1 0 0 0,5 5-1 0 0,-9-9 18 0 0,0-1 0 0 0,0 1 0 0 0,-1-1 0 0 0,1 1 0 0 0,0 0 0 0 0,0 0 0 0 0,-1-1 0 0 0,1 1 0 0 0,-1 0 0 0 0,0 0 0 0 0,1 0 0 0 0,-1-1 0 0 0,0 1 0 0 0,0 0 0 0 0,0 0 0 0 0,0 0 0 0 0,0 0 0 0 0,-1-1 0 0 0,1 1 0 0 0,0 0 0 0 0,-1 0 0 0 0,0 0 0 0 0,1-1 0 0 0,-1 1 0 0 0,0 0 0 0 0,0-1 0 0 0,0 1 0 0 0,-2 2 0 0 0,-3 3 104 0 0,0-1 1 0 0,-1 1-1 0 0,0-1 0 0 0,0 0 0 0 0,-1 0 0 0 0,0-1 1 0 0,0 0-1 0 0,0-1 0 0 0,0 1 0 0 0,-15 4 0 0 0,-4 0 28 0 0,-2-1-1 0 0,-30 6 0 0 0,50-13-162 0 0,-6 3-64 0 0,-1-1-1 0 0,0-1 1 0 0,0 0-1 0 0,0-2 1 0 0,-24 0-1 0 0,38-1-196 0 0,2 1 176 0 0,-1 0 0 0 0,1 0 0 0 0,0 0 0 0 0,-1 0-1 0 0,1 0 1 0 0,-1 0 0 0 0,1 0 0 0 0,-1 0 0 0 0,1 0 0 0 0,0 0-1 0 0,-1 0 1 0 0,1-1 0 0 0,0 1 0 0 0,-1 0 0 0 0,1 0 0 0 0,-1 0-1 0 0,1-1 1 0 0,0 1 0 0 0,-1 0 0 0 0,1-1 0 0 0,0 1 0 0 0,0 0-1 0 0,-1-1 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76 11519 0 0,'0'0'887'0'0,"2"1"-583"0"0,10 8 1909 0 0,0 0 0 0 0,15 14 0 0 0,-15-13-1243 0 0,-9-8-755 0 0,0 1-1 0 0,0-1 1 0 0,1-1-1 0 0,-1 1 1 0 0,0 0-1 0 0,1-1 0 0 0,0 0 1 0 0,-1 0-1 0 0,1 0 1 0 0,0 0-1 0 0,0 0 1 0 0,3-1-1 0 0,1 1-19 0 0,0-1 0 0 0,0 0 0 0 0,0-1 0 0 0,15-2 0 0 0,-11 0-202 0 0,1-1 0 0 0,-1 0 0 0 0,1-1 0 0 0,-1 0 0 0 0,-1-1 0 0 0,1 0-1 0 0,-1-1 1 0 0,0 0 0 0 0,-1 0 0 0 0,1-2 0 0 0,-1 1 0 0 0,-1-1 0 0 0,14-17 0 0 0,-22 25-8 0 0,0 0 1 0 0,0 0-1 0 0,-1 0 0 0 0,1 0 0 0 0,0 0 1 0 0,-1 0-1 0 0,1 0 0 0 0,-1 0 1 0 0,1 0-1 0 0,-1-1 0 0 0,0 1 0 0 0,1 0 1 0 0,-1 0-1 0 0,0 0 0 0 0,0-1 0 0 0,0-1 1 0 0,0 2-4 0 0,0 1 1 0 0,0-1 0 0 0,-1 0 0 0 0,1 1 0 0 0,0-1 0 0 0,-1 1 0 0 0,1-1 0 0 0,0 0-1 0 0,-1 1 1 0 0,1-1 0 0 0,-1 1 0 0 0,1-1 0 0 0,-1 1 0 0 0,1-1 0 0 0,-1 1 0 0 0,1 0-1 0 0,-1-1 1 0 0,0 1 0 0 0,1-1 0 0 0,-1 1 0 0 0,0 0 0 0 0,-3-2-35 0 0,1 2-1 0 0,-1-1 1 0 0,1 0 0 0 0,-1 1 0 0 0,0-1 0 0 0,1 1-1 0 0,-1 0 1 0 0,0 0 0 0 0,-4 1 0 0 0,-9 2 16 0 0,0 1 0 0 0,1 1 1 0 0,-30 12-1 0 0,-45 28-110 0 0,47-22 120 0 0,7-4 17 0 0,1 1 0 0 0,2 2 0 0 0,0 2 0 0 0,1 1 0 0 0,2 1 0 0 0,0 2 0 0 0,-36 43 0 0 0,63-65 10 0 0,-1 0 0 0 0,1 0-1 0 0,0 0 1 0 0,0 1 0 0 0,1-1 0 0 0,0 1 0 0 0,0 0-1 0 0,-3 11 1 0 0,6-16 0 0 0,-1 0 1 0 0,1 0-1 0 0,0 0 1 0 0,-1 0-1 0 0,1 0 0 0 0,0 1 1 0 0,0-1-1 0 0,0 0 0 0 0,1 0 1 0 0,-1 0-1 0 0,1 0 0 0 0,-1 0 1 0 0,1 0-1 0 0,-1 0 1 0 0,1 0-1 0 0,0 0 0 0 0,0 0 1 0 0,0 0-1 0 0,0 0 0 0 0,0-1 1 0 0,1 1-1 0 0,-1 0 0 0 0,0-1 1 0 0,1 1-1 0 0,-1-1 1 0 0,1 1-1 0 0,0-1 0 0 0,0 0 1 0 0,-1 0-1 0 0,1 0 0 0 0,0 0 1 0 0,0 0-1 0 0,3 1 0 0 0,5 2-96 0 0,0-1 0 0 0,0-1-1 0 0,0 0 1 0 0,1 0-1 0 0,-1-1 1 0 0,1 0-1 0 0,17-2 1 0 0,-16 0-1002 0 0,-1 0 1 0 0,0-1 0 0 0,21-6-1 0 0,-13 1-959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5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16 9671 0 0,'2'-1'748'0'0,"30"-13"11630"0"0,-39 17-13214 0 0,-61 37 1472 0 0,62-36-639 0 0,-120 84 37 0 0,108-74-30 0 0,0 2 0 0 0,2 0 0 0 0,-1 1-1 0 0,-20 29 1 0 0,34-42-12 0 0,1 1 0 0 0,-1-1 0 0 0,1 1 1 0 0,0-1-1 0 0,1 1 0 0 0,-1 0 0 0 0,1 0 0 0 0,0 0 0 0 0,0 0 0 0 0,1 0 0 0 0,-1 9 0 0 0,2-12-14 0 0,-1-1-1 0 0,1 1 1 0 0,-1-1-1 0 0,1 1 1 0 0,0-1-1 0 0,0 0 1 0 0,0 1-1 0 0,0-1 1 0 0,0 0-1 0 0,0 0 1 0 0,0 0-1 0 0,0 0 1 0 0,2 2-1 0 0,0-1-23 0 0,5 5-95 0 0,2 0 0 0 0,-1 0 0 0 0,1-1 0 0 0,0 0 0 0 0,21 8 0 0 0,-19-9 114 0 0,0 1 0 0 0,0 0 1 0 0,0 1-1 0 0,10 8 0 0 0,-19-12 119 0 0,0 0 1 0 0,0 0 0 0 0,0 0-1 0 0,0 0 1 0 0,-1 0 0 0 0,1 0 0 0 0,-1 1-1 0 0,0 0 1 0 0,0-1 0 0 0,0 1-1 0 0,-1 0 1 0 0,1 0 0 0 0,-1 0-1 0 0,0 0 1 0 0,0 0 0 0 0,0 0-1 0 0,0 5 1 0 0,-1-3 1 0 0,0 0 0 0 0,0 0 0 0 0,0 0 0 0 0,-1 1 0 0 0,0-1 0 0 0,0 0 0 0 0,-1 0 0 0 0,0 0 0 0 0,0 0 0 0 0,0-1 0 0 0,-1 1 0 0 0,1 0 0 0 0,-1-1 0 0 0,-6 9 0 0 0,4-8-73 0 0,-1 0 0 0 0,1 0 0 0 0,-1-1 0 0 0,0 1 0 0 0,0-1 0 0 0,0-1-1 0 0,-1 1 1 0 0,0-1 0 0 0,0 0 0 0 0,-14 6 0 0 0,-9 1 4 0 0,0-2-1 0 0,0 0 1 0 0,-1-2 0 0 0,-51 5-1 0 0,66-11-24 0 0,-1 0-1 0 0,1-1 1 0 0,0-1-1 0 0,-1-1 1 0 0,1 0-1 0 0,0-1 1 0 0,0 0-1 0 0,0-2 1 0 0,1 0-1 0 0,-27-12 0 0 0,39 15-113 0 0,-1 0 0 0 0,1 0 0 0 0,0 0 0 0 0,0 0 0 0 0,0-1-1 0 0,0 1 1 0 0,1-1 0 0 0,-1 0 0 0 0,1 1 0 0 0,-1-1 0 0 0,1-1-1 0 0,0 1 1 0 0,0 0 0 0 0,1 0 0 0 0,-1-1 0 0 0,1 1 0 0 0,-1-1-1 0 0,0-6 1 0 0,0-11-1850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22 4607 0 0,'0'0'354'0'0,"2"-1"-233"0"0,2 0 530 0 0,0 0 0 0 0,0 0 0 0 0,-1 0 0 0 0,1-1 0 0 0,0 0 0 0 0,-1 0 0 0 0,16-8 10912 0 0,-23 28-11330 0 0,0 0 0 0 0,0 0 0 0 0,-2 0 0 0 0,-8 18 0 0 0,-36 70 434 0 0,33-73-553 0 0,-1-1-113 0 0,11-21-93 0 0,1 1 0 0 0,0 0 0 0 0,0 0 0 0 0,2 0 1 0 0,-6 21-1 0 0,19-37-6408 0 0,3-3-431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10423 0 0,'0'0'1128'0'0,"11"7"-1128"0"0,2 0-3072 0 0,-2 4-632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132 314 4607 0 0,'-2'1'354'0'0,"-30"13"334"0"0,18-7 3683 0 0,0-1-1 0 0,-25 7 1 0 0,9-9-894 0 0,30-7-3383 0 0,1 0 0 0 0,-1 0 0 0 0,1 0 1 0 0,0 0-1 0 0,0 0 0 0 0,0 0 0 0 0,0 0 1 0 0,1 0-1 0 0,-1 1 0 0 0,1-1 0 0 0,-1 1 0 0 0,3-3 1 0 0,25-28 4 0 0,-29 33-94 0 0,203-177-292 0 0,-167 149 143 0 0,72-42-1 0 0,-102 67 144 0 0,-4 1 3 0 0,1 1-1 0 0,-1 0 0 0 0,1 0 0 0 0,0 0 0 0 0,0 0 0 0 0,0 1 0 0 0,0-1 1 0 0,-1 1-1 0 0,6-1 0 0 0,-7 1 1 0 0,0 1 1 0 0,-1-1-1 0 0,1 0 1 0 0,-1 0-1 0 0,1 1 1 0 0,0-1-1 0 0,-1 0 0 0 0,1 1 1 0 0,-1-1-1 0 0,1 0 1 0 0,-1 1-1 0 0,1-1 1 0 0,-1 1-1 0 0,0-1 1 0 0,1 1-1 0 0,-1-1 0 0 0,0 1 1 0 0,1 0-1 0 0,-1-1 1 0 0,1 2-1 0 0,-1-1 0 0 0,3 4 5 0 0,0 0 0 0 0,-1 0 1 0 0,1 0-1 0 0,-1 0 0 0 0,0 0 0 0 0,-1 1 0 0 0,1-1 0 0 0,0 9 1 0 0,2 49 103 0 0,-2-18-71 0 0,-1-32-273 0 0,2 0 0 0 0,-1 0 0 0 0,2 0 0 0 0,0 0-1 0 0,0 0 1 0 0,11 20 0 0 0,0-7-959 0 0,35 46 0 0 0,-46-66-376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11519 0 0,'0'0'887'0'0,"-2"0"-583"0"0,-1 1-191 0 0,0 0 1 0 0,0 0-1 0 0,0 0 1 0 0,1 0-1 0 0,-1 1 0 0 0,0-1 1 0 0,0 1-1 0 0,1 0 0 0 0,-5 3 1 0 0,-22 23 2185 0 0,19-17-1817 0 0,-9 9 111 0 0,1 1 1 0 0,-21 32 0 0 0,-24 50-740 0 0,20-31 356 0 0,-14 25 97 0 0,-50 116-1 0 0,-25 112 120 0 0,101-248-423 0 0,-3-1 1 0 0,-50 82-1 0 0,78-145 522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59 8287 0 0,'-6'3'216'0'0,"1"-1"0"0"0,-1 1 0 0 0,1 0 0 0 0,0 0-1 0 0,-7 6 1 0 0,10-7 200 0 0,0-1 1 0 0,0 1-1 0 0,0 0 0 0 0,1 0 0 0 0,-1 0 0 0 0,1 0 0 0 0,0 0 0 0 0,-1 0 0 0 0,1 0 1 0 0,0 0-1 0 0,0 1 0 0 0,0-1 0 0 0,1 0 0 0 0,-1 1 0 0 0,0-1 0 0 0,1 3 1 0 0,0-4-231 0 0,0 1 0 0 0,0-1 0 0 0,0 0 1 0 0,0 0-1 0 0,0 0 0 0 0,0 0 1 0 0,0 0-1 0 0,1 0 0 0 0,-1 0 0 0 0,0 0 1 0 0,1 0-1 0 0,-1 0 0 0 0,1 0 0 0 0,-1 0 1 0 0,1 0-1 0 0,0 0 0 0 0,-1 0 1 0 0,2 1-1 0 0,0 0-36 0 0,1-1 0 0 0,-1 1-1 0 0,0 0 1 0 0,0-1 0 0 0,1 0 0 0 0,-1 0 0 0 0,4 2 0 0 0,4 0 53 0 0,-1 0 1 0 0,1-1-1 0 0,11 1 0 0 0,31 0 602 0 0,0-1-1 0 0,91-11 1 0 0,166-37-162 0 0,-4-23-66 0 0,-280 63-572 0 0,18-4-2352 0 0,49-19 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11519 0 0,'0'0'3938'0'0,"0"2"-3025"0"0,-2 15-119 0 0,0 0 1 0 0,-1 1 0 0 0,-1-1-1 0 0,-12 32 1 0 0,2-2-427 0 0,-16 53 28 0 0,-4-2 0 0 0,-75 152 0 0 0,82-199-302 0 0,-3-2 0 0 0,-1-1 0 0 0,-3-2 0 0 0,-2-1 0 0 0,-61 60 0 0 0,13-27 1242 0 0,84-78-1331 0 0,0 0-1 0 0,0 0 0 0 0,0 0 1 0 0,0 0-1 0 0,0 0 1 0 0,0 0-1 0 0,0 0 0 0 0,0 0 1 0 0,0 0-1 0 0,0 0 1 0 0,0-1-1 0 0,0 1 0 0 0,0 0 1 0 0,0 0-1 0 0,0 0 1 0 0,0 0-1 0 0,0 0 0 0 0,0 0 1 0 0,-1 0-1 0 0,1 0 1 0 0,0 0-1 0 0,0 0 0 0 0,0 0 1 0 0,0 0-1 0 0,0 0 0 0 0,0 0 1 0 0,0 0-1 0 0,0 0 1 0 0,0 0-1 0 0,0 0 0 0 0,0 0 1 0 0,-1-1-1 0 0,1 1 1 0 0,0 0-1 0 0,0 0 0 0 0,0 0 1 0 0,0 0-1 0 0,0 0 1 0 0,0 0-1 0 0,0 1 0 0 0,0-1 1 0 0,0 0-1 0 0,0 0 1 0 0,-1 0-1 0 0,1 0 0 0 0,0 0 1 0 0,0 0-1 0 0,0 0 1 0 0,0 0-1 0 0,0 0 0 0 0,0 0 1 0 0,0 0-1 0 0,0 0 1 0 0,0 0-1 0 0,0 0 0 0 0,0 0 1 0 0,0 0-1 0 0,0 0 1 0 0,0 0-1 0 0,-1 1 0 0 0,1-1 1 0 0,0 0-1 0 0,0 0 1 0 0,0 0-1 0 0,0 0 0 0 0,0 0 1 0 0,0 0-1 0 0,3-11 6 0 0,10-14-151 0 0,-2 9-64 0 0,2 1 1 0 0,1 0-1 0 0,25-23 0 0 0,53-33-720 0 0,-89 69 891 0 0,16-12-161 0 0,1 0 1 0 0,0 2 0 0 0,24-11-1 0 0,-43 23 210 0 0,0-1 1 0 0,1 0-1 0 0,-1 1 0 0 0,1-1 1 0 0,-1 1-1 0 0,1 0 0 0 0,-1-1 1 0 0,1 1-1 0 0,0 0 0 0 0,-1 0 1 0 0,1 0-1 0 0,-1 0 0 0 0,1 0 1 0 0,-1 1-1 0 0,1-1 0 0 0,-1 0 0 0 0,1 1 1 0 0,-1-1-1 0 0,3 2 0 0 0,-2-1 15 0 0,-1 0 0 0 0,0 0 0 0 0,0 0 0 0 0,1 1 0 0 0,-1-1 0 0 0,0 1 0 0 0,0-1 0 0 0,0 0 0 0 0,0 1 0 0 0,-1 0 0 0 0,1-1 0 0 0,0 1 0 0 0,-1-1 0 0 0,1 1 0 0 0,-1 0 0 0 0,1-1 0 0 0,-1 3 0 0 0,1 8 100 0 0,0-1 1 0 0,-1 0-1 0 0,-1 1 1 0 0,0-1-1 0 0,-1 0 1 0 0,0 0-1 0 0,-4 15 1 0 0,-5 27 146 0 0,9-40-404 0 0,1-8-113 0 0,0 0-1 0 0,1 1 1 0 0,-1-1 0 0 0,1 0 0 0 0,0 1-1 0 0,0-1 1 0 0,1 0 0 0 0,-1 1 0 0 0,3 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175 101 12439 0 0,'1'2'958'0'0,"8"6"-195"0"0,0 1 0 0 0,0 0 0 0 0,-1 1 0 0 0,-1 0 0 0 0,0 0 1 0 0,0 1-1 0 0,6 13 0 0 0,-11-21-650 0 0,-1 0 1 0 0,1 0-1 0 0,1 0 1 0 0,-1 0-1 0 0,0-1 1 0 0,1 0-1 0 0,-1 1 1 0 0,1-1-1 0 0,0 0 1 0 0,0 0-1 0 0,0 0 0 0 0,0 0 1 0 0,0-1-1 0 0,4 2 1 0 0,-5-2-73 0 0,0 0 0 0 0,1-1 0 0 0,-1 1 0 0 0,1 0 0 0 0,-1-1 0 0 0,0 0 0 0 0,1 0 0 0 0,-1 0 0 0 0,1 0 0 0 0,-1 0-1 0 0,1 0 1 0 0,-1 0 0 0 0,1-1 0 0 0,-1 0 0 0 0,0 1 0 0 0,1-1 0 0 0,-1 0 0 0 0,0 0 0 0 0,4-2 0 0 0,11-5 86 0 0,-15 7-120 0 0,1 1-1 0 0,-1-1 0 0 0,0 0 1 0 0,-1 0-1 0 0,1 0 0 0 0,0 0 0 0 0,0 0 1 0 0,0-1-1 0 0,0 1 0 0 0,-1-1 1 0 0,2-1-1 0 0,3-4-65 0 0,-1 1-1 0 0,-1-1 1 0 0,0-1 0 0 0,0 1 0 0 0,0-1 0 0 0,-1 1-1 0 0,0-1 1 0 0,0 0 0 0 0,2-14 0 0 0,-4 17-84 0 0,0 0 0 0 0,-1 0 1 0 0,1 0-1 0 0,-1 0 0 0 0,0 0 1 0 0,-1 0-1 0 0,1 0 0 0 0,-1 0 1 0 0,0 0-1 0 0,0 0 0 0 0,-1 1 1 0 0,1-1-1 0 0,-1 0 1 0 0,0 0-1 0 0,0 1 0 0 0,-1-1 1 0 0,-3-4-1 0 0,4 7 103 0 0,-1-1-1 0 0,1 1 1 0 0,0 1 0 0 0,-1-1-1 0 0,1 0 1 0 0,-1 1 0 0 0,1-1-1 0 0,-1 1 1 0 0,0 0 0 0 0,0 0-1 0 0,1 0 1 0 0,-1 0 0 0 0,0 0-1 0 0,0 1 1 0 0,0-1 0 0 0,0 1-1 0 0,0 0 1 0 0,0 0 0 0 0,0 0 0 0 0,0 0-1 0 0,0 0 1 0 0,-5 2 0 0 0,-5 1-108 0 0,1 0 0 0 0,0 0 0 0 0,0 1 0 0 0,-11 6 0 0 0,9-3 271 0 0,1 0 0 0 0,0 1 0 0 0,0 1 0 0 0,1 0 0 0 0,-19 17 0 0 0,13-7 162 0 0,0 0 0 0 0,-22 32 1 0 0,25-30-46 0 0,1 0 1 0 0,2 2-1 0 0,-14 31 1 0 0,22-44-179 0 0,0-1 1 0 0,1 1-1 0 0,0 0 0 0 0,1 1 1 0 0,0-1-1 0 0,0 0 0 0 0,1 1 1 0 0,1-1-1 0 0,0 0 0 0 0,0 1 1 0 0,2 10-1 0 0,-1-18-49 0 0,-1 1 0 0 0,1-1 0 0 0,0 0 0 0 0,1 1 0 0 0,-1-1 0 0 0,1 0-1 0 0,-1 0 1 0 0,1 0 0 0 0,0 0 0 0 0,0 0 0 0 0,0-1 0 0 0,0 1 0 0 0,1 0 0 0 0,-1-1 0 0 0,1 0-1 0 0,-1 1 1 0 0,1-1 0 0 0,4 2 0 0 0,-2-1-269 0 0,0-1-1 0 0,1 0 1 0 0,-1 0 0 0 0,0-1-1 0 0,1 1 1 0 0,-1-1 0 0 0,1 0 0 0 0,0-1-1 0 0,-1 0 1 0 0,9 0 0 0 0,11-1-6346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53 6447 0 0,'-1'1'5220'0'0,"-17"18"-1595"0"0,-19 26 0 0 0,23-27-2404 0 0,-19 38-1 0 0,26-43-1131 0 0,1 0 0 0 0,0 0 0 0 0,1 0 0 0 0,1 1 0 0 0,0 0 0 0 0,1 0 0 0 0,0 0 0 0 0,1 0 0 0 0,1 1 0 0 0,0 15-1 0 0,2-24-35 0 0,-1 0-1 0 0,1 0 0 0 0,0 0 1 0 0,0-1-1 0 0,0 1 0 0 0,1 0 1 0 0,0-1-1 0 0,0 0 0 0 0,0 1 1 0 0,1-1-1 0 0,0 0 0 0 0,0 0 1 0 0,0 0-1 0 0,1 0 0 0 0,-1-1 1 0 0,1 0-1 0 0,0 1 0 0 0,1-1 1 0 0,8 6-1 0 0,-11-8-6 0 0,1-1-1 0 0,-1 0 1 0 0,0 0 0 0 0,1 0 0 0 0,0-1-1 0 0,-1 1 1 0 0,1 0 0 0 0,-1-1-1 0 0,1 0 1 0 0,0 0 0 0 0,-1 0-1 0 0,1 0 1 0 0,0 0 0 0 0,-1 0-1 0 0,1 0 1 0 0,0-1 0 0 0,-1 0-1 0 0,1 1 1 0 0,-1-1 0 0 0,1 0-1 0 0,-1 0 1 0 0,1 0 0 0 0,-1-1-1 0 0,0 1 1 0 0,1-1 0 0 0,-1 1-1 0 0,0-1 1 0 0,0 0 0 0 0,2-2-1 0 0,5-4 70 0 0,-1-2 0 0 0,1 1 0 0 0,-2-2-1 0 0,11-15 1 0 0,-3-2 11 0 0,22-53 0 0 0,-8 16-42 0 0,52-126-696 0 0,-71 166 543 0 0,-10 24-170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178 107 9215 0 0,'0'0'4522'0'0,"1"1"-3324"0"0,3 1-889 0 0,0 0 1 0 0,0-1-1 0 0,0 0 0 0 0,0 1 0 0 0,0-2 0 0 0,0 1 0 0 0,0 0 0 0 0,0-1 1 0 0,1 0-1 0 0,-1 0 0 0 0,0 0 0 0 0,0 0 0 0 0,0-1 0 0 0,8-1 0 0 0,7-3 695 0 0,35-14 0 0 0,-45 15-865 0 0,1 0-98 0 0,-1 0 0 0 0,1-1 0 0 0,-1-1 0 0 0,-1 1 1 0 0,1-2-1 0 0,-1 1 0 0 0,0-1 0 0 0,0 0 0 0 0,10-13 0 0 0,-13 12-17 0 0,-5 8-29 0 0,0 0 0 0 0,0 0 0 0 0,0-1 0 0 0,0 1 0 0 0,-1 0 0 0 0,1-1 0 0 0,0 1 0 0 0,0 0 1 0 0,0 0-1 0 0,0-1 0 0 0,0 1 0 0 0,0 0 0 0 0,0 0 0 0 0,-1 0 0 0 0,1-1 0 0 0,0 1 0 0 0,0 0 0 0 0,0 0 0 0 0,-1 0 0 0 0,1-1 1 0 0,0 1-1 0 0,0 0 0 0 0,0 0 0 0 0,-1 0 0 0 0,1 0 0 0 0,0 0 0 0 0,0 0 0 0 0,-1-1 0 0 0,1 1 0 0 0,0 0 0 0 0,0 0 0 0 0,-1 0 0 0 0,1 0 1 0 0,0 0-1 0 0,-1 0 0 0 0,1 0 0 0 0,-11-2-87 0 0,4 3-1 0 0,0 0-1 0 0,0 1 0 0 0,0 0 1 0 0,0 0-1 0 0,0 0 0 0 0,0 1 0 0 0,-11 7 1 0 0,-1-1-57 0 0,-19 9 89 0 0,1 1 0 0 0,-65 45 1 0 0,86-52 94 0 0,1 0 0 0 0,0 1 0 0 0,1 1 0 0 0,0 0 0 0 0,1 1 0 0 0,1 1 0 0 0,1 0 0 0 0,-13 22 0 0 0,21-33 9 0 0,1 0 0 0 0,-1 0 0 0 0,1 0 0 0 0,1 1 1 0 0,-1-1-1 0 0,1 1 0 0 0,0-1 0 0 0,0 1 1 0 0,0-1-1 0 0,1 1 0 0 0,0 0 0 0 0,1 9 1 0 0,0-11-10 0 0,0 0 0 0 0,0-1 0 0 0,0 1 1 0 0,1 0-1 0 0,-1-1 0 0 0,1 1 0 0 0,0-1 0 0 0,0 1 1 0 0,0-1-1 0 0,1 0 0 0 0,-1 0 0 0 0,1 0 1 0 0,-1 0-1 0 0,1-1 0 0 0,0 1 0 0 0,0-1 0 0 0,0 1 1 0 0,1-1-1 0 0,4 2 0 0 0,-1 0-58 0 0,0-1 0 0 0,0-1 0 0 0,0 1 0 0 0,1-1-1 0 0,-1 0 1 0 0,1-1 0 0 0,0 0 0 0 0,13 1 0 0 0,2-2-1530 0 0,40-6 0 0 0,-28 1-5401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33 1839 0 0,'11'-3'136'0'0,"20"-5"4420"0"0,0 1 0 0 0,1 1 0 0 0,53-2 0 0 0,-86 9-4220 0 0,-26 10 181 0 0,-1-1 0 0 0,-31 8 0 0 0,7-3-278 0 0,-18 9-52 0 0,0 3 1 0 0,-119 64-1 0 0,182-87-188 0 0,0 1 0 0 0,0-1 0 0 0,0 1-1 0 0,1 0 1 0 0,0 0 0 0 0,0 1 0 0 0,0 0 0 0 0,-8 12-1 0 0,13-17-52 0 0,3 1-89 0 0,5 2 93 0 0,0-1-1 0 0,-1 0 1 0 0,2 0-1 0 0,-1-1 1 0 0,0 1-1 0 0,0-1 1 0 0,13 1-1 0 0,58 1-317 0 0,-10 0 70 0 0,-50-2 251 0 0,1 1 1 0 0,-1 1 0 0 0,0 0 0 0 0,0 2 0 0 0,18 7 0 0 0,-31-11 51 0 0,0 1 1 0 0,1-1 0 0 0,-2 1 0 0 0,1 0-1 0 0,0 0 1 0 0,-1 1 0 0 0,1-1 0 0 0,-1 1-1 0 0,0 0 1 0 0,0 0 0 0 0,-1 0 0 0 0,1 1-1 0 0,-1 0 1 0 0,0-1 0 0 0,0 1 0 0 0,0 0-1 0 0,-1 0 1 0 0,0 1 0 0 0,0-1 0 0 0,3 11 0 0 0,-5-11 21 0 0,1 0 1 0 0,-1 1 0 0 0,0-1-1 0 0,0 0 1 0 0,-1 0 0 0 0,1 0-1 0 0,-1 0 1 0 0,0 0 0 0 0,-1 0-1 0 0,1 0 1 0 0,-1 0 0 0 0,0 0-1 0 0,0-1 1 0 0,-1 1 0 0 0,1-1 0 0 0,-1 1-1 0 0,0-1 1 0 0,0 0 0 0 0,-7 6-1 0 0,3-2 40 0 0,-1-1 0 0 0,0-1 0 0 0,0 0-1 0 0,-1 0 1 0 0,0 0 0 0 0,0-1 0 0 0,0 0-1 0 0,-18 5 1 0 0,7-3-34 0 0,-1-1 0 0 0,0-2 0 0 0,0 0 0 0 0,0-1 0 0 0,-1-1 0 0 0,1-1 0 0 0,-29-2 0 0 0,28 0-49 0 0,-105-10 54 0 0,108 8-87 0 0,0-1 0 0 0,0 0-1 0 0,1-2 1 0 0,-29-12 0 0 0,43 17-56 0 0,1-1 1 0 0,-1 0-1 0 0,1 0 0 0 0,0 0 0 0 0,0 0 1 0 0,-4-4-1 0 0,6 5-438 0 0,2 0 371 0 0,-1-1 1 0 0,0 0-1 0 0,0 1 0 0 0,1-1 1 0 0,-1 1-1 0 0,1-1 0 0 0,0 0 1 0 0,-1 1-1 0 0,1 0 0 0 0,0-1 0 0 0,0 1 1 0 0,0-1-1 0 0,0 1 0 0 0,0 0 1 0 0,1-2-1 0 0,21-15-2933 0 0,-6 9 1033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305 123 6447 0 0,'41'-10'886'0'0,"-24"6"2503"0"0,24-9 0 0 0,-38 12-3172 0 0,-1-1 1 0 0,1 1-1 0 0,-1-1 0 0 0,0 0 0 0 0,1 0 0 0 0,-1 0 0 0 0,0 0 0 0 0,0 0 0 0 0,0-1 1 0 0,0 1-1 0 0,-1-1 0 0 0,1 1 0 0 0,-1-1 0 0 0,0 0 0 0 0,1 1 0 0 0,-1-1 1 0 0,0 0-1 0 0,0 0 0 0 0,-1 0 0 0 0,1 0 0 0 0,-1 0 0 0 0,1 0 0 0 0,-1 0 0 0 0,0 0 1 0 0,0 0-1 0 0,-1-5 0 0 0,0 6-180 0 0,0 1 0 0 0,0-1 0 0 0,0 1 0 0 0,0-1 1 0 0,-1 1-1 0 0,1-1 0 0 0,0 1 0 0 0,-1 0 0 0 0,1 0 0 0 0,-1 0 1 0 0,1 0-1 0 0,-1 0 0 0 0,1 0 0 0 0,-1 0 0 0 0,0 0 0 0 0,1 0 0 0 0,-1 1 1 0 0,0-1-1 0 0,0 1 0 0 0,0 0 0 0 0,-2-1 0 0 0,-3 1-26 0 0,-1 0 0 0 0,1 0 0 0 0,-1 1 0 0 0,1 0 0 0 0,-1 1 0 0 0,1 0 0 0 0,-10 3 0 0 0,-49 24-26 0 0,48-21 22 0 0,-9 5-2 0 0,-87 45-15 0 0,102-51 17 0 0,1 1 1 0 0,1-1-1 0 0,-1 2 0 0 0,1-1 1 0 0,1 2-1 0 0,0-1 0 0 0,-12 17 1 0 0,19-23 9 0 0,0 0 0 0 0,0 0 0 0 0,0 0 0 0 0,1 0 0 0 0,-1 1 0 0 0,1-1 0 0 0,0 0 0 0 0,0 1 0 0 0,0-1 0 0 0,0 1 0 0 0,0 0 0 0 0,1-1 0 0 0,0 1 0 0 0,0-1 0 0 0,0 1 1 0 0,1 7-1 0 0,0-9-8 0 0,0 1 0 0 0,0-1 1 0 0,0 1-1 0 0,0-1 0 0 0,0 0 0 0 0,0 0 1 0 0,1 1-1 0 0,0-1 0 0 0,-1 0 1 0 0,1 0-1 0 0,0 0 0 0 0,0-1 1 0 0,0 1-1 0 0,0 0 0 0 0,0-1 0 0 0,0 1 1 0 0,0-1-1 0 0,1 0 0 0 0,-1 0 1 0 0,0 1-1 0 0,1-2 0 0 0,-1 1 1 0 0,1 0-1 0 0,3 0 0 0 0,2 1-3 0 0,1-1 1 0 0,0 0-1 0 0,0-1 0 0 0,0 1 0 0 0,-1-2 1 0 0,1 1-1 0 0,10-3 0 0 0,5-2 1 0 0,30-10 0 0 0,-26 7-110 0 0,-1-1-1 0 0,0-1 1 0 0,-1-2-1 0 0,0 0 0 0 0,33-23 1 0 0,-69 44 116 0 0,0 0 1 0 0,1 1-1 0 0,-14 18 0 0 0,21-26-13 0 0,1-1 0 0 0,0 0 0 0 0,1 0 0 0 0,-1 0 0 0 0,1 0 0 0 0,-1 0 0 0 0,1-1 0 0 0,-1 1 0 0 0,1 0 0 0 0,-1 0 0 0 0,1 0 0 0 0,0 0 0 0 0,0 0 0 0 0,-1 0 0 0 0,1 1 0 0 0,0-1 0 0 0,0 0 0 0 0,0 1 0 0 0,0 0-149 0 0,0-1 1 0 0,0 0-1 0 0,0 0 0 0 0,0 0 0 0 0,0 1 1 0 0,0-1-1 0 0,0 0 0 0 0,0 0 1 0 0,0 1-1 0 0,0-1 0 0 0,1 0 0 0 0,-1 0 1 0 0,0 0-1 0 0,1 0 0 0 0,-1 1 0 0 0,1-1 1 0 0,1 1-1 0 0,4 6-1318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4607 0 0,'0'0'15228'0'0,"-1"-1"-14524"0"0,1-2-561 0 0,0 0 1 0 0,0 0-1 0 0,0 0 0 0 0,1 0 0 0 0,-1 0 0 0 0,1 0 0 0 0,-1 1 1 0 0,1-1-1 0 0,0 0 0 0 0,0 0 0 0 0,0 1 0 0 0,0-1 0 0 0,1 0 1 0 0,-1 1-1 0 0,1-1 0 0 0,0 1 0 0 0,-1 0 0 0 0,1 0 0 0 0,0-1 1 0 0,0 1-1 0 0,3-2 0 0 0,8-6 49 0 0,-1 0-1 0 0,26-14 1 0 0,-13 9-145 0 0,-5 2-50 0 0,35-17 1 0 0,-45 26-43 0 0,0 0 1 0 0,0 0 0 0 0,0 1-1 0 0,0 0 1 0 0,1 1-1 0 0,11-1 1 0 0,-10 3 32 0 0,-3 4 12 0 0,-7-2 0 0 0,0 0 0 0 0,0 0 0 0 0,0 0 0 0 0,0 1 0 0 0,0-1 0 0 0,0 0 0 0 0,-1 1 0 0 0,1-1 0 0 0,-1 1 0 0 0,0 0 0 0 0,0-1 0 0 0,0 1 0 0 0,0 0 0 0 0,1 5 0 0 0,-1 7 0 0 0,1-1 0 0 0,-2 18 0 0 0,0-23 0 0 0,0-8 1 0 0,0-1 0 0 0,0 0 0 0 0,0 1-1 0 0,0-1 1 0 0,0 0 0 0 0,1 0 0 0 0,-1 1 0 0 0,0-1 0 0 0,0 0 0 0 0,0 0-1 0 0,0 1 1 0 0,0-1 0 0 0,0 0 0 0 0,1 0 0 0 0,-1 1 0 0 0,0-1-1 0 0,0 0 1 0 0,0 0 0 0 0,1 1 0 0 0,-1-1 0 0 0,0 0 0 0 0,0 0-1 0 0,0 0 1 0 0,1 0 0 0 0,-1 0 0 0 0,0 1 0 0 0,1-1 0 0 0,-1 0-1 0 0,0 0 1 0 0,0 0 0 0 0,1 0 0 0 0,-1 0 0 0 0,0 0 0 0 0,0 0 0 0 0,1 0-1 0 0,-1 0 1 0 0,0 0 0 0 0,1 0 0 0 0,-1 0 0 0 0,0 0 0 0 0,0 0-1 0 0,1 0 1 0 0,-1 0 0 0 0,0 0 0 0 0,1 0 0 0 0,-1-1 0 0 0,0 1-1 0 0,0 0 1 0 0,1 0 0 0 0,-1 0 0 0 0,0 0 0 0 0,0-1 0 0 0,0 1-1 0 0,1 0 1 0 0,-1 0 0 0 0,0 0 0 0 0,0-1 0 0 0,0 1 0 0 0,1-1 0 0 0,-1 1 1 0 0,13-9-95 0 0,1-1 0 0 0,-2 0 0 0 0,0-1 0 0 0,0 0 0 0 0,17-23 0 0 0,22-20-577 0 0,39-25-291 0 0,-84 73 867 0 0,-5 5 6 0 0,5 22-54 0 0,-4-4 405 0 0,1 0-1 0 0,0 0 1 0 0,2-1 0 0 0,0 0-1 0 0,0 0 1 0 0,13 24 0 0 0,-15-35-193 0 0,-1 0 0 0 0,0 0 0 0 0,0 0 0 0 0,0 0 0 0 0,0 1 0 0 0,-1-1 1 0 0,0 0-1 0 0,0 1 0 0 0,0 7 0 0 0,-1-9-288 0 0,0 0-1 0 0,0 1 1 0 0,-1-1 0 0 0,1 0 0 0 0,-1 0 0 0 0,0 0-1 0 0,0 0 1 0 0,0 0 0 0 0,-1 0 0 0 0,1-1-1 0 0,-1 1 1 0 0,-4 7 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11519 0 0,'0'0'887'0'0,"0"2"-300"0"0,-14 43 5725 0 0,1 2-3895 0 0,-12 43-860 0 0,2-26-532 0 0,-56 110-1 0 0,-48 52-972 0 0,107-192-53 0 0,19-32-1 0 0,-13 20-227 0 0,1 2 1 0 0,-14 38-1 0 0,26-61 17 0 0,11-5-5181 0 0,3-2-1694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92 264 7367 0 0,'7'-19'462'0'0,"1"0"-1"0"0,0 0 0 0 0,1 1 0 0 0,21-30 0 0 0,-16 28 1589 0 0,0 2 0 0 0,2 0 0 0 0,31-28 0 0 0,-42 41-1813 0 0,1 1 0 0 0,-1 0 1 0 0,1 0-1 0 0,0 0 0 0 0,0 1 1 0 0,1 0-1 0 0,-1 0 0 0 0,1 1 1 0 0,6-2-1 0 0,-10 3-169 0 0,-1 1 0 0 0,0-1 0 0 0,1 1 0 0 0,-1 0 0 0 0,1 0 0 0 0,-1 0 1 0 0,0 0-1 0 0,1 0 0 0 0,-1 0 0 0 0,1 1 0 0 0,-1-1 0 0 0,0 1 0 0 0,0 0 0 0 0,1 0 0 0 0,-1 0 0 0 0,0 0 0 0 0,0 0 0 0 0,0 0 1 0 0,0 0-1 0 0,0 1 0 0 0,0-1 0 0 0,0 1 0 0 0,0-1 0 0 0,0 1 0 0 0,-1 0 0 0 0,1 0 0 0 0,-1 0 0 0 0,3 4 0 0 0,-1 0-5 0 0,0 0 0 0 0,0 0 0 0 0,-1 1 0 0 0,0-1 0 0 0,0 1 0 0 0,1 11 0 0 0,2 44 234 0 0,-3-18-121 0 0,1-20-87 0 0,0-1 0 0 0,2 1 0 0 0,0-1 0 0 0,2 0 1 0 0,0-1-1 0 0,2 1 0 0 0,13 25 0 0 0,-21-47-42 0 0,0 1 0 0 0,-1-1 0 0 0,1 1 0 0 0,0-1 1 0 0,-1 1-1 0 0,1 0 0 0 0,-1-1 0 0 0,1 1 0 0 0,-1 0 0 0 0,0-1 0 0 0,0 1 0 0 0,0 0 0 0 0,0-1 0 0 0,0 1 0 0 0,0 0 0 0 0,0-1 1 0 0,-1 1-1 0 0,1 0 0 0 0,0-1 0 0 0,-1 1 0 0 0,0 0 0 0 0,1-1 0 0 0,-1 1 0 0 0,0-1 0 0 0,0 1 0 0 0,0-1 0 0 0,1 0 1 0 0,-2 1-1 0 0,1-1 0 0 0,0 0 0 0 0,0 0 0 0 0,0 1 0 0 0,-1-1 0 0 0,0 1 0 0 0,-5 3 17 0 0,0 0 0 0 0,-1 0 0 0 0,1-1 0 0 0,-1 0 0 0 0,0 0-1 0 0,-13 4 1 0 0,-52 12 66 0 0,54-16-115 0 0,-151 30-15 0 0,156-31-86 0 0,-1 0 1 0 0,0-1-1 0 0,0 0 0 0 0,0-1 1 0 0,0-1-1 0 0,-16-1 0 0 0,29 0-742 0 0,2 0-253 0 0,-1-2 809 0 0,2 1 0 0 0,-1 0 0 0 0,0 0 0 0 0,0-1 0 0 0,1 1 0 0 0,-1 0 0 0 0,1 0 0 0 0,0 0 0 0 0,0 0 0 0 0,0-1 0 0 0,0 1 0 0 0,0 1 0 0 0,0-1 0 0 0,0 0 0 0 0,3-3 0 0 0,10-12-1923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9215 0 0,'0'2'6247'0'0,"0"5"-5145"0"0,-1-1 0 0 0,1 1 0 0 0,-1 0 0 0 0,-4 11-1 0 0,2-7-537 0 0,-2 0 0 0 0,-5 11-1 0 0,-42 64-1594 0 0,28-50 1662 0 0,-90 138-331 0 0,-119 208 480 0 0,214-344-724 0 0,-69 148-208 0 0,80-163-648 0 0,7-21 203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 14943 0 0,'0'0'1358'0'0,"-1"1"-1118"0"0,-5 5 52 0 0,-1 0 1 0 0,2 0 0 0 0,-1 1 0 0 0,1-1-1 0 0,0 1 1 0 0,1 0 0 0 0,-1 1-1 0 0,-4 11 1 0 0,8-17 197 0 0,3 0-366 0 0,-1 0 1 0 0,0-1-1 0 0,0 1 1 0 0,1 0-1 0 0,-1-1 1 0 0,1 1-1 0 0,-1-1 1 0 0,1 1-1 0 0,2 0 1 0 0,0 1 49 0 0,-1-1 1 0 0,1-1-1 0 0,0 1 1 0 0,0 0-1 0 0,0-1 0 0 0,0 0 1 0 0,0 0-1 0 0,1 0 1 0 0,-1 0-1 0 0,7-1 1 0 0,3 1 254 0 0,27-4 0 0 0,-15 0-350 0 0,0-1 1 0 0,0-2-1 0 0,-1 0 0 0 0,33-14 0 0 0,-43 14-49 0 0,-1-1 0 0 0,0 0-1 0 0,0-1 1 0 0,-1-1 0 0 0,0 0 0 0 0,0 0 0 0 0,-1-2-1 0 0,16-16 1 0 0,-20 17-24 0 0,-8 8-12 0 0,-1 0-21 0 0,2 1-110 0 0,-3 0-235 0 0,-3 0 345 0 0,0-1 0 0 0,0 1 0 0 0,0 0 0 0 0,0 0-1 0 0,0 0 1 0 0,0 1 0 0 0,0-1 0 0 0,0 1 0 0 0,0 1 0 0 0,0-1-1 0 0,0 1 1 0 0,0 0 0 0 0,0 0 0 0 0,0 0 0 0 0,-8 4 0 0 0,-10 3-169 0 0,-42 24-1 0 0,57-28 192 0 0,-33 20 142 0 0,0 2 0 0 0,2 1 0 0 0,-59 52 0 0 0,69-51-13 0 0,1 1 0 0 0,1 0 0 0 0,2 3 0 0 0,-37 58 0 0 0,57-83-47 0 0,1 1-1 0 0,0 0 1 0 0,0 0-1 0 0,-3 13 1 0 0,6-19-58 0 0,1-1-1 0 0,-1 1 1 0 0,1 0 0 0 0,0-1 0 0 0,-1 1-1 0 0,1-1 1 0 0,0 1 0 0 0,0 0-1 0 0,0-1 1 0 0,1 1 0 0 0,-1 0-1 0 0,0-1 1 0 0,1 1 0 0 0,-1-1 0 0 0,0 1-1 0 0,1-1 1 0 0,0 1 0 0 0,-1-1-1 0 0,1 1 1 0 0,0-1 0 0 0,0 1-1 0 0,0-1 1 0 0,0 0 0 0 0,0 0 0 0 0,0 1-1 0 0,0-1 1 0 0,0 0 0 0 0,1 0-1 0 0,-1 0 1 0 0,0 0 0 0 0,1 0-1 0 0,1 0 1 0 0,5 3 82 0 0,1-1 0 0 0,0 0 0 0 0,-1 0 0 0 0,2-1 0 0 0,16 2 0 0 0,49 0 227 0 0,-50-4-239 0 0,0 1-67 0 0,136-1 117 0 0,-137-2-1078 0 0,0-1 1 0 0,0-2-1 0 0,33-9 0 0 0,-44 9-7290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0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7831 0 0,'0'0'14192'0'0,"-9"4"-13096"0"0,2 1-1096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72 3223 0 0,'0'0'143'0'0,"-2"1"-3"0"0,-1-1-91 0 0,-2-1 57 0 0,-14 5 11910 0 0,35-4-10384 0 0,25-4-1759 0 0,19-8 501 0 0,1 2-1 0 0,98-4 1 0 0,-153 14-437 0 0,0 0 0 0 0,-1-1 0 0 0,1 0 0 0 0,-1-1 0 0 0,0 1 0 0 0,1-1 0 0 0,-1 0 0 0 0,0 0 0 0 0,0 0 0 0 0,9-7 0 0 0,5 1-2625 0 0,-10 2-2771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1 587 11975 0 0,'0'0'13047'0'0,"0"-1"-12678"0"0,5-12-77 0 0,-2 0 0 0 0,5-25 1 0 0,-6 24-260 0 0,0 0 1 0 0,2 1-1 0 0,4-16 1 0 0,10-8-21 0 0,1 0 0 0 0,2 1 1 0 0,40-53-1 0 0,-45 68-31 0 0,2 0 0 0 0,0 1 1 0 0,32-28-1 0 0,-35 37 3 0 0,0-1-1 0 0,1 2 1 0 0,0 0 0 0 0,1 1 0 0 0,34-13-1 0 0,0 4-407 0 0,100-20-1 0 0,-116 32-1886 0 0,70-1 1 0 0,-87 7 362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3223 0 0,'-1'-9'13995'0'0,"1"8"-13832"0"0,0 1 1 0 0,1 0 0 0 0,19-8 1898 0 0,29-4-1776 0 0,-13 7 212 0 0,69-2 1 0 0,-13 2-436 0 0,46-13-11 0 0,-57 2-866 0 0,-49 8-5392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 1839 0 0,'0'0'406'0'0,"-11"-4"6668"0"0,3 3-6090 0 0,5 0 192 0 0,2 2-656 0 0,-1-1-398 0 0,1 0 0 0 0,-1 1 0 0 0,1-1 0 0 0,-1 1 0 0 0,1-1-1 0 0,0 1 1 0 0,-1 0 0 0 0,1 0 0 0 0,0-1 0 0 0,0 1 0 0 0,-1 0 0 0 0,1 0-1 0 0,0 0 1 0 0,0 0 0 0 0,0 0 0 0 0,0 1 0 0 0,0-1 0 0 0,-1 2 0 0 0,1 0-3 0 0,-1 0 1 0 0,1 0 0 0 0,-1 1 0 0 0,1-1 0 0 0,0 1-1 0 0,0-1 1 0 0,0 6 0 0 0,0 1 30 0 0,1 0 0 0 0,0 1 0 0 0,0-1 0 0 0,3 17 0 0 0,2-8 60 0 0,0-1 0 0 0,1 0 0 0 0,0 0 0 0 0,2-1 0 0 0,0 0-1 0 0,1 0 1 0 0,1-1 0 0 0,17 23 0 0 0,7 2 614 0 0,66 64-1 0 0,-47-58-405 0 0,110 73-1 0 0,-100-76-436 0 0,-57-41 19 0 0,-4-3 0 0 0,-1 1 0 0 0,1 1 0 0 0,0-1 0 0 0,-1 0 0 0 0,1 0 0 0 0,-1 1 0 0 0,1-1 0 0 0,-1 0 0 0 0,1 1 0 0 0,-1 0 0 0 0,2 1 0 0 0,5 9 0 0 0,-8-11-50 0 0,0 0 0 0 0,1 0-1 0 0,-1 0 1 0 0,0 0 0 0 0,0-1-1 0 0,0 1 1 0 0,0 0 0 0 0,0 0-1 0 0,0 0 1 0 0,0 0 0 0 0,0 0-1 0 0,0 0 1 0 0,0-1 0 0 0,0 1-1 0 0,0 0 1 0 0,-1 0 0 0 0,1 0-1 0 0,0 0 1 0 0,-1 0 0 0 0,1-1-1 0 0,-1 1 1 0 0,1 0 0 0 0,-1 1 0 0 0,1-2 72 0 0,-2 2-405 0 0,-2 1-201 0 0,4-3 508 0 0,-1 0-1 0 0,1 1 1 0 0,0-1 0 0 0,0 0 0 0 0,0 0 0 0 0,0 1-1 0 0,-1-1 1 0 0,1 0 0 0 0,0 0 0 0 0,0 0-1 0 0,0 0 1 0 0,-1 1 0 0 0,1-1 0 0 0,0 0 0 0 0,0 0-1 0 0,0 0 1 0 0,-1 0 0 0 0,1 0 0 0 0,0 0-1 0 0,0 0 1 0 0,-1 1 0 0 0,1-1 0 0 0,0 0-1 0 0,0 0 1 0 0,-1 0 0 0 0,1 0 0 0 0,0 0 0 0 0,-1 0-1 0 0,1 0 1 0 0,0 0 0 0 0,0-1 0 0 0,-1 1-1 0 0,1 0 1 0 0,-1 0-136 0 0,-8-5-2003 0 0,4-4-3020 0 0,2-1 1761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9 1839 0 0,'-3'-9'12438'0'0,"2"10"-12343"0"0,0-1 1 0 0,0 1 0 0 0,0 0 0 0 0,0 0-1 0 0,0 0 1 0 0,0 0 0 0 0,0 0 0 0 0,0-1-1 0 0,0 2 1 0 0,1-1 0 0 0,-1 0 0 0 0,0 0-1 0 0,1 0 1 0 0,-2 2 0 0 0,1-1-58 0 0,-20 37 932 0 0,-40 63 106 0 0,49-85-1036 0 0,0 0 1 0 0,-1-1 0 0 0,-24 23-1 0 0,-106 84 90 0 0,96-83-105 0 0,27-23-10 0 0,-270 215 285 0 0,282-225-290 0 0,4-5-2 0 0,1 1-1 0 0,-1-1 1 0 0,0 0-1 0 0,0 0 1 0 0,1 0 0 0 0,-1 0-1 0 0,-1-1 1 0 0,1 1 0 0 0,-5 0-1 0 0,6-1 309 0 0,6-3-189 0 0,21-7-25 0 0,1 0-1 0 0,35-7 1 0 0,-46 14-102 0 0,6 2-112 0 0,-16 1 30 0 0,-1 1 0 0 0,-1-1-211 0 0,0 0-1191 0 0,10 5-4727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7831 0 0,'0'0'5999'0'0,"0"3"-5626"0"0,1-1-264 0 0,-1 1 0 0 0,1 0 0 0 0,0-1 0 0 0,0 1-1 0 0,1 0 1 0 0,-1-1 0 0 0,0 0 0 0 0,1 1 0 0 0,-1-1-1 0 0,1 0 1 0 0,0 0 0 0 0,0 0 0 0 0,0 0 0 0 0,0 0 0 0 0,0 0-1 0 0,0 0 1 0 0,1-1 0 0 0,-1 1 0 0 0,0-1 0 0 0,1 0-1 0 0,0 1 1 0 0,-1-1 0 0 0,1 0 0 0 0,5 1 0 0 0,3 1 211 0 0,0-1 1 0 0,1 0-1 0 0,-1 0 0 0 0,23-1 1 0 0,3-2 225 0 0,1-2 0 0 0,61-13 0 0 0,72-27 257 0 0,32-6-49 0 0,-113 34-345 0 0,130-3 0 0 0,-187 18-528 0 0,0 1 0 0 0,-1 1 0 0 0,64 14 0 0 0,-93-15 2 0 0,0-1 1 0 0,0 1-1 0 0,0-1 0 0 0,0 1 0 0 0,-1-1 0 0 0,1 0 1 0 0,0 0-1 0 0,0-1 0 0 0,0 1 0 0 0,0 0 0 0 0,0-1 0 0 0,0 0 1 0 0,-1 0-1 0 0,1 1 0 0 0,0-2 0 0 0,-1 1 0 0 0,1 0 1 0 0,0-1-1 0 0,-1 1 0 0 0,0-1 0 0 0,1 1 0 0 0,-1-1 1 0 0,0 0-1 0 0,0 0 0 0 0,0 0 0 0 0,0-1 0 0 0,2-1 1 0 0,-3 2-402 0 0,1 0-39 0 0,2-2 614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138 204 9095 0 0,'0'0'823'0'0,"-1"2"-678"0"0,-8 27 1391 0 0,4-11 96 0 0,-14 31 0 0 0,17-42-1427 0 0,-1 0-1 0 0,1 0 0 0 0,1-1 0 0 0,-1 1 1 0 0,1 0-1 0 0,0 9 0 0 0,0-6 22 0 0,-8 74 1013 0 0,8-79-1198 0 0,0 1 0 0 0,-1 0-1 0 0,0-1 1 0 0,0 1 0 0 0,0-1 0 0 0,-1 1 0 0 0,-6 8 0 0 0,8-11-27 0 0,0-1 0 0 0,-1 1 0 0 0,0-1 0 0 0,1 0 1 0 0,-1 0-1 0 0,0 0 0 0 0,0 0 0 0 0,0 0 0 0 0,-4 2 0 0 0,-1 2 5 0 0,-1 2 45 0 0,-1-3 2 0 0,8-4 1 0 0,-3-2 11 0 0,4 1-73 0 0,-1 0 0 0 0,1 0 0 0 0,0 0-1 0 0,-1 0 1 0 0,1 0 0 0 0,-1 0 0 0 0,1 0 0 0 0,0 0 0 0 0,-1 0 0 0 0,1 0 0 0 0,-1 0 0 0 0,1-1 0 0 0,0 1 0 0 0,-1 0 0 0 0,1 0-1 0 0,0 0 1 0 0,-1-1 0 0 0,1 1 0 0 0,0 0 0 0 0,0 0 0 0 0,-1-1 0 0 0,1 1 0 0 0,0 0 0 0 0,-1-1 0 0 0,1 1 0 0 0,0-1 0 0 0,0-5 19 0 0,0 1 0 0 0,0-1 0 0 0,1 0 0 0 0,-1 1 0 0 0,1-1 0 0 0,1 0 0 0 0,-1 1 0 0 0,1 0 1 0 0,0-1-1 0 0,0 1 0 0 0,6-10 0 0 0,5-6 45 0 0,21-27 0 0 0,-33 47-70 0 0,74-86 1 0 0,-30 37 0 0 0,-4 3 12 0 0,51-44 0 0 0,-72 73-18 0 0,1 1-1 0 0,1 2 0 0 0,0 0 1 0 0,1 1-1 0 0,28-12 0 0 0,-41 21 7 0 0,-6 3 0 0 0,1 0 0 0 0,0 0 0 0 0,0 0 0 0 0,0 1 0 0 0,-1 0 0 0 0,7-1 0 0 0,-10 2 7 0 0,0 0 0 0 0,1-1 0 0 0,-1 1 0 0 0,0 0 0 0 0,0 0-1 0 0,0 0 1 0 0,0 0 0 0 0,0 1 0 0 0,1-1 0 0 0,-1 0 0 0 0,0 0 0 0 0,0 1-1 0 0,0-1 1 0 0,0 0 0 0 0,0 1 0 0 0,0-1 0 0 0,0 1 0 0 0,0 0 0 0 0,0-1-1 0 0,0 1 1 0 0,1 0 0 0 0,-1 1 11 0 0,1 0-1 0 0,-1 0 1 0 0,0-1-1 0 0,0 1 1 0 0,1 0-1 0 0,-1 0 1 0 0,-1 0 0 0 0,1 0-1 0 0,0 0 1 0 0,0 4-1 0 0,1-1 6 0 0,-1 1 0 0 0,-1-1 0 0 0,1 1-1 0 0,-1 0 1 0 0,0-1 0 0 0,-1 1 0 0 0,1-1 0 0 0,-3 10 0 0 0,-3 3 12 0 0,-1 0 0 0 0,-14 26 0 0 0,5-12-2 0 0,15-29-33 0 0,-5 12 0 0 0,0 7 0 0 0,-4 6 0 0 0,-17 39 6 0 0,4-13-124 0 0,21-50 110 0 0,1-1 1 0 0,0 1-1 0 0,1-1 0 0 0,-1 1 0 0 0,0-1 0 0 0,1 1 1 0 0,0 0-1 0 0,0-1 0 0 0,0 1 0 0 0,0 0 0 0 0,1-1 0 0 0,-1 1 1 0 0,1 0-1 0 0,0-1 0 0 0,0 1 0 0 0,0-1 0 0 0,1 1 1 0 0,-1-1-1 0 0,1 0 0 0 0,0 0 0 0 0,0 0 0 0 0,0 0 1 0 0,5 6-1 0 0,-2-4 47 0 0,0 0 0 0 0,0-1 0 0 0,1 1 0 0 0,-1-1 0 0 0,1 0-1 0 0,0-1 1 0 0,0 0 0 0 0,1 1 0 0 0,-1-2 0 0 0,1 1 0 0 0,12 2 0 0 0,-3-2 106 0 0,1 0 0 0 0,-1-2-1 0 0,0 0 1 0 0,1-1 0 0 0,-1-1-1 0 0,0 0 1 0 0,1-1 0 0 0,-1-1-1 0 0,22-6 1 0 0,25-3-19 0 0,16-5-707 0 0,-51 10-206 0 0,-4 1-4802 0 0,-8 1-667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3679 0 0,'0'0'8562'0'0,"0"3"-7338"0"0,-14 47 3 0 0,-2-1 0 0 0,-2 0 1 0 0,-29 54-1 0 0,-245 386 1222 0 0,274-462-2482 0 0,4-5-105 0 0,-1 0 0 0 0,-27 29 1 0 0,41-50-373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44 511 8287 0 0,'0'0'382'0'0,"-2"1"-8"0"0,0-1 135 0 0,-26 12-797 0 0,16-11 8113 0 0,19-19-5141 0 0,2 3-2312 0 0,2 0 0 0 0,0 1 0 0 0,0 0 0 0 0,16-13 0 0 0,9-12-139 0 0,15-19-202 0 0,88-77 1 0 0,-97 101-27 0 0,0 1 1 0 0,2 3-1 0 0,51-27 1 0 0,-85 51-10 0 0,1 1-1 0 0,0 0 0 0 0,1 0 1 0 0,-1 1-1 0 0,1 1 1 0 0,17-4-1 0 0,-27 7 4 0 0,1-1 0 0 0,0 1 0 0 0,0 0 0 0 0,0 0 0 0 0,-1 0 1 0 0,1 1-1 0 0,0-1 0 0 0,0 1 0 0 0,-1-1 0 0 0,1 1 0 0 0,0 0 0 0 0,-1 0 0 0 0,1 0 0 0 0,-1 0 0 0 0,1 0 0 0 0,-1 1 0 0 0,0-1 0 0 0,1 1 0 0 0,-1 0 0 0 0,0-1 0 0 0,0 1 0 0 0,0 0 1 0 0,0 0-1 0 0,0 0 0 0 0,-1 1 0 0 0,1-1 0 0 0,-1 0 0 0 0,1 1 0 0 0,-1-1 0 0 0,0 1 0 0 0,0-1 0 0 0,0 1 0 0 0,1 5 0 0 0,1 4 18 0 0,0 1-1 0 0,0 0 1 0 0,-1 0 0 0 0,-1 1-1 0 0,-1-1 1 0 0,1 0-1 0 0,-2 0 1 0 0,0 0-1 0 0,-1 1 1 0 0,0-1 0 0 0,-1 0-1 0 0,-5 15 1 0 0,1-10 11 0 0,0-1 1 0 0,-2 0 0 0 0,1 0-1 0 0,-2-1 1 0 0,-1 0 0 0 0,0-1-1 0 0,0 0 1 0 0,-15 13-1 0 0,6-8 1 0 0,0-1-1 0 0,-1-1 1 0 0,-1 0-1 0 0,-1-2 1 0 0,0-1-1 0 0,-1 0 0 0 0,-1-2 1 0 0,0-1-1 0 0,-1-1 1 0 0,0-1-1 0 0,0-1 0 0 0,-30 5 1 0 0,55-13-27 0 0,-17 2 28 0 0,-33 3-1 0 0,46-6-33 0 0,0 0-1 0 0,0 0 0 0 0,0 0 0 0 0,0-1 0 0 0,0 0 0 0 0,0 0 0 0 0,0 0 0 0 0,0-1 0 0 0,1 1 0 0 0,-1-1 0 0 0,-7-4 0 0 0,11 5-20 0 0,1 1 0 0 0,-1-1-1 0 0,0 1 1 0 0,1-1-1 0 0,-1 1 1 0 0,1-1-1 0 0,-1 0 1 0 0,1 1-1 0 0,-1-1 1 0 0,1 0-1 0 0,-1 1 1 0 0,1-1-1 0 0,-1 0 1 0 0,1 0 0 0 0,0 1-1 0 0,0-1 1 0 0,-1 0-1 0 0,1 0 1 0 0,0 1-1 0 0,0-1 1 0 0,0 0-1 0 0,0 0 1 0 0,0 0-1 0 0,0 0 1 0 0,0 1-1 0 0,0-1 1 0 0,0 0 0 0 0,0 0-1 0 0,0 0 1 0 0,1 1-1 0 0,-1-1 1 0 0,0 0-1 0 0,1 0 1 0 0,-1 1-1 0 0,1-2 1 0 0,1-2-366 0 0,0 0 1 0 0,1 1 0 0 0,0 0 0 0 0,-1-1-1 0 0,6-4 1 0 0,9-7-1805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99 509 2759 0 0,'-1'2'2696'0'0,"0"2"-1340"0"0,0 0 0 0 0,-1 0 0 0 0,0 0 0 0 0,0 0 0 0 0,0 0 0 0 0,-5 6 0 0 0,6-8-1124 0 0,0-1 0 0 0,-1 0 0 0 0,1 0 0 0 0,0 0 0 0 0,-1 0 0 0 0,1 0 0 0 0,-1 0 0 0 0,1 0 0 0 0,-1 0 0 0 0,1 0 1 0 0,-1-1-1 0 0,0 1 0 0 0,1-1 0 0 0,-1 1 0 0 0,0-1 0 0 0,0 0 0 0 0,1 0 0 0 0,-1 0 0 0 0,0 0 0 0 0,0 0 0 0 0,-1 0 1 0 0,1 0-99 0 0,0 0 1 0 0,0 0 0 0 0,0-1 0 0 0,0 1 0 0 0,0-1 0 0 0,0 1 0 0 0,0-1-1 0 0,0 0 1 0 0,1 0 0 0 0,-1 1 0 0 0,0-1 0 0 0,1-1 0 0 0,-1 1 0 0 0,0 0 0 0 0,1 0-1 0 0,-1 0 1 0 0,1-1 0 0 0,-2-2 0 0 0,1 2-35 0 0,1 0 0 0 0,0-1 0 0 0,0 1 0 0 0,0-1 0 0 0,0 1 0 0 0,0-1 0 0 0,1 1 0 0 0,-1-1 0 0 0,1 0 0 0 0,0 1 0 0 0,-1-1 0 0 0,1-3 0 0 0,1-4 23 0 0,1-1 0 0 0,0 1 1 0 0,0 0-1 0 0,1 0 0 0 0,0 0 0 0 0,5-10 1 0 0,6-11-68 0 0,2 0 1 0 0,1 1 0 0 0,1 0-1 0 0,32-37 1 0 0,-20 31-187 0 0,1 2 0 0 0,63-53 0 0 0,-80 77-67 0 0,0 0 0 0 0,0 1 0 0 0,1 1-1 0 0,0 0 1 0 0,0 1 0 0 0,1 1 0 0 0,30-9 0 0 0,-40 14-434 0 0,1 0 1 0 0,0 0 0 0 0,0 0-1 0 0,7 1 1 0 0,6 0-1217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55 11055 0 0,'0'0'852'0'0,"1"-1"-312"0"0,24-47 7468 0 0,-24 47-7264 0 0,-2 0-734 0 0,0 1-1 0 0,0-1 0 0 0,0 1 1 0 0,0-1-1 0 0,0 1 0 0 0,0 0 1 0 0,0-1-1 0 0,0 1 0 0 0,0 0 1 0 0,0 0-1 0 0,-1-1 0 0 0,-5 3-15 0 0,1 0 0 0 0,-1 1-1 0 0,1 0 1 0 0,0 0 0 0 0,0 0 0 0 0,0 0-1 0 0,0 1 1 0 0,-7 7 0 0 0,-3-1-2 0 0,4-1 9 0 0,-97 67 81 0 0,90-60-55 0 0,1 0 0 0 0,1 1 0 0 0,-24 28 0 0 0,38-40-9 0 0,0-2 15 0 0,-1 1 0 0 0,2-1 0 0 0,-1 1 0 0 0,0 0 1 0 0,1 0-1 0 0,0 0 0 0 0,-1 0 0 0 0,2 1 0 0 0,-1-1 1 0 0,0 0-1 0 0,1 1 0 0 0,-1 6 0 0 0,2-9 103 0 0,1-1 35 0 0,3 2-120 0 0,-1 0 1 0 0,1 0-1 0 0,-1 0 0 0 0,1-1 1 0 0,0 1-1 0 0,0-1 0 0 0,0 0 1 0 0,0 0-1 0 0,0-1 1 0 0,0 1-1 0 0,1-1 0 0 0,-1 0 1 0 0,1 0-1 0 0,-1 0 1 0 0,0-1-1 0 0,1 0 0 0 0,-1 0 1 0 0,1 0-1 0 0,8-1 0 0 0,-3 0-11 0 0,-1-1 0 0 0,1 0 0 0 0,-1 0 0 0 0,1-1 0 0 0,-1 0 0 0 0,0 0 0 0 0,0-1 0 0 0,14-9-1 0 0,-16 8-20 0 0,0 0-1 0 0,0-1 0 0 0,0 0 1 0 0,0 0-1 0 0,-1-1 0 0 0,0 0 1 0 0,-1 0-1 0 0,0 0 0 0 0,0-1 1 0 0,0 1-1 0 0,-1-1 0 0 0,0-1 1 0 0,5-14-1 0 0,-5 9-608 0 0,-1 0 0 0 0,0 0 0 0 0,-1 0-1 0 0,0 0 1 0 0,-2 0 0 0 0,1 0 0 0 0,-2 0 0 0 0,-2-15 0 0 0,2 14-745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13823 0 0,'0'0'1062'0'0,"0"2"-693"0"0,-7 18 1026 0 0,0-1 1 0 0,-2 1-1 0 0,-13 23 0 0 0,-8 16 282 0 0,-44 112-213 0 0,-125 277-2484 0 0,134-315-3089 0 0,73-146 1465 0 0,2-2 336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36 12895 0 0,'0'0'1172'0'0,"1"-1"-966"0"0,0-1 286 0 0,0-1 0 0 0,0 1 1 0 0,0 0-1 0 0,0 0 0 0 0,1 0 1 0 0,-1 0-1 0 0,1 0 0 0 0,-1 0 1 0 0,1 0-1 0 0,0 1 0 0 0,-1-1 1 0 0,1 1-1 0 0,0-1 0 0 0,0 1 1 0 0,0 0-1 0 0,1-1 0 0 0,-1 1 1 0 0,4-1-1 0 0,-4 1 471 0 0,-15 9-874 0 0,-100 53-89 0 0,-52 30 0 0 0,154-85 0 0 0,-9 6 0 0 0,-26 20 0 0 0,42-29 0 0 0,-1 1 0 0 0,1 0 0 0 0,0 0 0 0 0,0 0 0 0 0,1 0 0 0 0,-1 1 0 0 0,1-1 0 0 0,0 1 0 0 0,0 0 0 0 0,1 0 0 0 0,-4 7 0 0 0,6-3 0 0 0,1-7-10 0 0,0 0-1 0 0,0 0 0 0 0,0-1 1 0 0,0 1-1 0 0,1-1 1 0 0,-1 1-1 0 0,0-1 1 0 0,1 1-1 0 0,0-1 1 0 0,-1 0-1 0 0,1 0 1 0 0,0 0-1 0 0,-1 0 0 0 0,1 0 1 0 0,0 0-1 0 0,0 0 1 0 0,0-1-1 0 0,0 1 1 0 0,2 0-1 0 0,6 1-99 0 0,0 0 0 0 0,14 2 0 0 0,10-1-279 0 0,0 2 1 0 0,60 16-1 0 0,-77-15 418 0 0,-1 0-1 0 0,0 1 1 0 0,0 0-1 0 0,-1 2 1 0 0,1 0-1 0 0,-2 0 1 0 0,19 17-1 0 0,61 55 1595 0 0,-92-80-1599 0 0,0 1-1 0 0,0 0 0 0 0,-1-1 1 0 0,1 1-1 0 0,0 0 1 0 0,-1 0-1 0 0,1 1 0 0 0,-1-1 1 0 0,1 0-1 0 0,-1 0 1 0 0,0 1-1 0 0,0-1 1 0 0,0 0-1 0 0,-1 1 0 0 0,2 3 1 0 0,-2-5-12 0 0,0 1-1 0 0,0 0 1 0 0,0 0 0 0 0,0-1 0 0 0,0 1 0 0 0,0 0 0 0 0,0 0 0 0 0,-1-1-1 0 0,1 1 1 0 0,-1 0 0 0 0,1-1 0 0 0,-1 1 0 0 0,0 0 0 0 0,1-1-1 0 0,-1 1 1 0 0,0-1 0 0 0,0 1 0 0 0,0-1 0 0 0,0 0 0 0 0,-1 1-1 0 0,1-1 1 0 0,0 0 0 0 0,-1 0 0 0 0,-1 2 0 0 0,-1 0 21 0 0,-4 3 37 0 0,-1 0-1 0 0,0 0 1 0 0,-1-1 0 0 0,1 0-1 0 0,-1-1 1 0 0,0 0-1 0 0,0-1 1 0 0,-1 0 0 0 0,1 0-1 0 0,0-1 1 0 0,-12 1-1 0 0,-16 0 354 0 0,-65-2-1 0 0,82-2-335 0 0,-1-1 0 0 0,1-1 0 0 0,0-1 0 0 0,0-1-1 0 0,0 0 1 0 0,-36-16 0 0 0,51 18-79 0 0,1 1 0 0 0,0-1 0 0 0,0 0 0 0 0,0 0 0 0 0,1-1 0 0 0,-1 1 0 0 0,-3-5 0 0 0,7 8-13 0 0,0-1 1 0 0,1 1-1 0 0,-1-1 0 0 0,0 1 0 0 0,1-1 0 0 0,-1 1 1 0 0,1-1-1 0 0,-1 0 0 0 0,1 1 0 0 0,0-1 1 0 0,-1 1-1 0 0,1-1 0 0 0,-1 0 0 0 0,1 1 1 0 0,0-1-1 0 0,0 0 0 0 0,-1 0 0 0 0,1 1 1 0 0,0-2-1 0 0,0 0-84 0 0,-1 1-95 0 0,-4 4-2128 0 0,2 0 1808 0 0,0-1 0 0 0,0 1 0 0 0,0 0 0 0 0,0 0 0 0 0,1 1 0 0 0,-1-1 0 0 0,-2 5 0 0 0,-1 3-7272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12751 0 0,'2'-15'270'0'0,"0"0"0"0"0,2 0 0 0 0,0 0-1 0 0,0 1 1 0 0,8-16 0 0 0,-7 21-141 0 0,0 0 1 0 0,0 0-1 0 0,0 1 1 0 0,1 0-1 0 0,0 0 1 0 0,1 1-1 0 0,0 0 1 0 0,15-12-1 0 0,-3 5 303 0 0,1 0-1 0 0,1 2 1 0 0,0 1 0 0 0,30-12-1 0 0,-8 7 1192 0 0,59-13 0 0 0,-90 26-1379 0 0,0 1 0 0 0,0 0 0 0 0,0 1-1 0 0,1 0 1 0 0,-1 1 0 0 0,0 0 0 0 0,1 1-1 0 0,-1 0 1 0 0,0 1 0 0 0,14 4 0 0 0,-20-4-171 0 0,0 0 0 0 0,0 0 0 0 0,-1 1 1 0 0,1 0-1 0 0,-1 0 0 0 0,1 0 0 0 0,-1 1 0 0 0,0-1 1 0 0,0 1-1 0 0,-1 0 0 0 0,1 1 0 0 0,-1-1 0 0 0,0 1 1 0 0,0 0-1 0 0,-1 0 0 0 0,1 0 0 0 0,-1 0 0 0 0,0 1 1 0 0,-1-1-1 0 0,1 1 0 0 0,3 12 0 0 0,-4-8-32 0 0,0 1 0 0 0,-1 0 0 0 0,0 0-1 0 0,0 0 1 0 0,-1 0 0 0 0,-1 0 0 0 0,0 0 0 0 0,0 0-1 0 0,-1 0 1 0 0,-1 0 0 0 0,1-1 0 0 0,-2 1 0 0 0,0-1-1 0 0,-8 17 1 0 0,2-8 35 0 0,-2 0 0 0 0,0-1 0 0 0,-1 0 0 0 0,0-1 0 0 0,-2 0 0 0 0,-24 21 0 0 0,25-26-179 0 0,-1-1-1 0 0,0 0 1 0 0,0-1-1 0 0,-2-1 1 0 0,1 0 0 0 0,-27 9-1 0 0,13-8-123 0 0,0-1 0 0 0,-1-1 0 0 0,-31 3 0 0 0,51-9-430 0 0,-1-1 0 0 0,1 0 1 0 0,0-1-1 0 0,0-1 0 0 0,0 1 0 0 0,-1-2 0 0 0,-13-3 1 0 0,6-1-6562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 7831 0 0,'7'-6'10779'0'0,"-6"9"-10666"0"0,0-1 1 0 0,0 1-1 0 0,0-1 1 0 0,-1 1-1 0 0,0-1 1 0 0,1 5 0 0 0,-1-4-103 0 0,-1 1 1 0 0,1-1 0 0 0,-1 1 0 0 0,0-1-1 0 0,0 1 1 0 0,0-1 0 0 0,0 0 0 0 0,-1 1-1 0 0,0-1 1 0 0,-3 5 0 0 0,-25 31 50 0 0,14-20-27 0 0,-44 55-6 0 0,34-43 192 0 0,1 0 0 0 0,1 1 0 0 0,-27 52-1 0 0,49-80-172 0 0,-16 36 354 0 0,17-37-351 0 0,0 1-1 0 0,0-1 1 0 0,0 1-1 0 0,0-1 1 0 0,1 1-1 0 0,-1-1 0 0 0,1 1 1 0 0,0 0-1 0 0,0 4 1 0 0,1-6-16 0 0,0-1-1 0 0,0 1 1 0 0,0 0 0 0 0,0-1 0 0 0,0 1-1 0 0,0-1 1 0 0,0 1 0 0 0,1-1-1 0 0,-1 0 1 0 0,0 0 0 0 0,1 0 0 0 0,-1 1-1 0 0,1-1 1 0 0,-1 0 0 0 0,1-1 0 0 0,0 1-1 0 0,-1 0 1 0 0,4 1 0 0 0,4-1 35 0 0,0 0 1 0 0,0-1-1 0 0,0 0 0 0 0,0 0 1 0 0,0-1-1 0 0,0 0 1 0 0,0 0-1 0 0,11-4 0 0 0,1 1 7 0 0,-2 0-46 0 0,-1-1 0 0 0,0 0-1 0 0,0-2 1 0 0,0 0-1 0 0,-1 0 1 0 0,0-2 0 0 0,-1 0-1 0 0,1-1 1 0 0,-2-1-1 0 0,23-19 1 0 0,-30 23-24 0 0,-1-1 0 0 0,0 1-1 0 0,0-1 1 0 0,-1-1 0 0 0,0 1 0 0 0,-1-1-1 0 0,0 0 1 0 0,0 0 0 0 0,3-11 0 0 0,-5 12 1 0 0,-1 0 0 0 0,-1 0-1 0 0,1 0 1 0 0,-1 0 0 0 0,0 0 0 0 0,-1-1 0 0 0,0 1 0 0 0,0 0 0 0 0,-1 0 0 0 0,0 0-1 0 0,-1 0 1 0 0,-3-13 0 0 0,3 14-28 0 0,0 0 0 0 0,-1 1 1 0 0,0-1-1 0 0,0 1 0 0 0,0 0 0 0 0,-1-1 0 0 0,0 2 0 0 0,0-1 0 0 0,-1 0 0 0 0,1 1 0 0 0,-1 0 1 0 0,-1 0-1 0 0,-7-6 0 0 0,8 8-54 0 0,0 0 1 0 0,0 0-1 0 0,-1 1 1 0 0,1-1-1 0 0,-1 1 1 0 0,1 0-1 0 0,-1 1 1 0 0,0 0-1 0 0,0 0 1 0 0,0 0-1 0 0,0 0 1 0 0,0 1-1 0 0,0 0 1 0 0,0 0-1 0 0,1 1 1 0 0,-9 1-1 0 0,3 0-173 0 0,-1 1 0 0 0,-19 7 0 0 0,27-9 75 0 0,0 1-1 0 0,1-1 0 0 0,-1 1 0 0 0,1 0 1 0 0,0 0-1 0 0,-1 0 0 0 0,1 1 1 0 0,0-1-1 0 0,0 1 0 0 0,1-1 1 0 0,-6 7-1 0 0,7-8-976 0 0,3 1-237 0 0,7 4-42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1 593 3223 0 0,'0'0'17287'0'0,"1"-1"-16440"0"0,1-1-645 0 0,-1-1 0 0 0,1 1 0 0 0,-1-1 0 0 0,1 1 0 0 0,-1-1 0 0 0,0 1 1 0 0,0-1-1 0 0,0 0 0 0 0,0 1 0 0 0,-1-1 0 0 0,1 0 0 0 0,0-4 0 0 0,0-41 1025 0 0,-1 25-703 0 0,9-89 258 0 0,-7 92-633 0 0,2 0-1 0 0,1 0 1 0 0,10-28-1 0 0,-9 33-170 0 0,0-1 0 0 0,1 1 0 0 0,1 1 0 0 0,1-1 0 0 0,0 1 0 0 0,1 1 0 0 0,0 0 0 0 0,1 0 0 0 0,0 1-1 0 0,15-12 1 0 0,-12 12-143 0 0,1 1-1 0 0,0 1 0 0 0,1 0 0 0 0,29-13 0 0 0,-29 16-411 0 0,-3 1 204 0 0,0 1 0 0 0,18-5-1 0 0,-25 8-1234 0 0,0 1 0 0 0,0 0-1 0 0,0 1 1 0 0,11 0 0 0 0,-1 1-5422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98 9671 0 0,'-4'-32'634'0'0,"1"-8"167"0"0,2 15 6971 0 0,1 27-7652 0 0,-1 0 0 0 0,0 1 0 0 0,0-1 0 0 0,0 0 0 0 0,0 0 0 0 0,0 0 0 0 0,-2 2 0 0 0,-4 9 73 0 0,-101 254 951 0 0,13-40-105 0 0,-19-9-36 0 0,90-172-870 0 0,-28 49 12 0 0,-77 106 0 0 0,123-193-567 0 0,-29 36-281 0 0,31-39-1167 0 0,-1 0-1 0 0,0 0 0 0 0,-7 4 1 0 0,3-4-4620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12463 0 0,'-14'5'392'0'0,"0"0"1"0"0,1 1-1 0 0,-1 1 0 0 0,1 0 0 0 0,0 1 0 0 0,1 0 0 0 0,0 0 0 0 0,0 2 0 0 0,-17 18 1 0 0,14-7 1288 0 0,15-20-1627 0 0,0-1-1 0 0,0 1 1 0 0,0-1 0 0 0,0 1-1 0 0,0-1 1 0 0,0 1 0 0 0,0-1-1 0 0,0 1 1 0 0,0-1 0 0 0,0 1-1 0 0,0-1 1 0 0,1 0 0 0 0,-1 1-1 0 0,0-1 1 0 0,0 1 0 0 0,0-1-1 0 0,1 1 1 0 0,-1-1 0 0 0,0 0-1 0 0,0 1 1 0 0,1-1 0 0 0,-1 0-1 0 0,0 1 1 0 0,1-1 0 0 0,-1 0-1 0 0,0 1 1 0 0,1-1 0 0 0,0 1-1 0 0,10 6 560 0 0,-6-5-428 0 0,0 0 0 0 0,1-1-1 0 0,-1 1 1 0 0,1-1 0 0 0,-1 0 0 0 0,1 0-1 0 0,9-1 1 0 0,43-4 628 0 0,-37 2-611 0 0,315-55 1355 0 0,-149 21-980 0 0,-163 31-940 0 0,1 2 0 0 0,-1 1 0 0 0,31 1 0 0 0,-41 3-1206 0 0,-3 3-65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209 348 12895 0 0,'0'0'998'0'0,"-1"2"-657"0"0,-1 6 742 0 0,-1-1 0 0 0,0 0 0 0 0,0 0 0 0 0,0 0 0 0 0,-1 0 0 0 0,-9 12 0 0 0,-8 13 402 0 0,-120 265-27 0 0,127-270-3273 0 0,13-25 753 0 0,10 4-2444 0 0</inkml:trace>
  <inkml:trace contextRef="#ctx0" brushRef="#br0" timeOffset="1">422 16 4143 0 0,'4'-16'15312'0'0,"-13"27"-15184"0"0,2 1-32 0 0,-1 3-96 0 0,3 1 0 0 0,1 2 0 0 0,1-2-5248 0 0,1 4-1048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 17911 0 0,'0'0'1624'0'0,"-1"-1"-1548"0"0,-1 0-1 0 0,1 0 0 0 0,-1 0 1 0 0,0 0-1 0 0,0 0 0 0 0,0 0 1 0 0,-2 0-1 0 0,-10 3 18 0 0,1 2-1 0 0,-1-1 1 0 0,1 2 0 0 0,0 0-1 0 0,0 0 1 0 0,1 1 0 0 0,0 1-1 0 0,0 0 1 0 0,0 1 0 0 0,-20 17 0 0 0,8-3 96 0 0,2 1 0 0 0,0 0 1 0 0,-31 47-1 0 0,39-51-116 0 0,-11 24-1 0 0,22-37-60 0 0,0 0 0 0 0,0 0 0 0 0,1 0 0 0 0,-1 1 0 0 0,2-1 0 0 0,-1 1-1 0 0,1-1 1 0 0,-1 12 0 0 0,2-16-13 0 0,0-1 1 0 0,0 1-1 0 0,0-1 0 0 0,0 1 1 0 0,0 0-1 0 0,0-1 0 0 0,1 1 1 0 0,-1-1-1 0 0,1 1 0 0 0,-1-1 1 0 0,1 0-1 0 0,0 1 0 0 0,-1-1 1 0 0,1 1-1 0 0,0-1 0 0 0,0 0 0 0 0,0 0 1 0 0,0 0-1 0 0,0 1 0 0 0,0-1 1 0 0,2 1-1 0 0,0-1 4 0 0,-1 1 1 0 0,0-1-1 0 0,1 0 1 0 0,-1-1-1 0 0,1 1 1 0 0,-1 0-1 0 0,1-1 0 0 0,-1 1 1 0 0,1-1-1 0 0,0 0 1 0 0,4 0-1 0 0,5-1 35 0 0,0-1-1 0 0,0 0 1 0 0,-1-1-1 0 0,16-5 0 0 0,-6 1-10 0 0,0-1 0 0 0,-1-2 0 0 0,0 1 0 0 0,0-2 0 0 0,20-15 0 0 0,-33 21-18 0 0,0-1 0 0 0,0 0 0 0 0,0 0 0 0 0,0-1 0 0 0,-1 1 0 0 0,0-1 0 0 0,-1-1 0 0 0,1 1 1 0 0,-1-1-1 0 0,-1 0 0 0 0,0 0 0 0 0,0 0 0 0 0,0-1 0 0 0,-1 1 0 0 0,2-11 0 0 0,-4 14-69 0 0,-1 0-1 0 0,1 0 0 0 0,-1 0 1 0 0,-1 1-1 0 0,1-1 1 0 0,-1 0-1 0 0,1 0 1 0 0,-1 0-1 0 0,-1 0 0 0 0,-1-4 1 0 0,-2-4-920 0 0,-1 0 0 0 0,-8-15 0 0 0,6 16-6014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8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8751 0 0,'0'0'674'0'0,"0"1"-112"0"0,0 10 5828 0 0,0-9-6144 0 0,-1-1 0 0 0,1 0 1 0 0,1 1-1 0 0,-1-1 0 0 0,0 1 1 0 0,0-1-1 0 0,0 0 0 0 0,1 1 1 0 0,-1-1-1 0 0,1 0 0 0 0,-1 1 1 0 0,1-1-1 0 0,0 0 0 0 0,-1 0 1 0 0,1 1-1 0 0,0-1 0 0 0,0 0 1 0 0,0 0-1 0 0,0 0 0 0 0,0 0 1 0 0,0 0-1 0 0,0 0 0 0 0,0 0 1 0 0,2 1-1 0 0,-1-2-3 0 0,19-3 303 0 0,-15 1-530 0 0,0 1-1 0 0,0-1 1 0 0,0 0-1 0 0,0-1 1 0 0,0 0-1 0 0,-1 0 1 0 0,1 0-1 0 0,-1 0 0 0 0,5-5 1 0 0,8-7-170 0 0,17-18 0 0 0,-33 31 141 0 0,108-127-451 0 0,-32 33 396 0 0,-60 76 44 0 0,1 0 0 0 0,32-24 0 0 0,-43 38 34 0 0,0 0 1 0 0,1 0 0 0 0,-1 1-1 0 0,15-6 1 0 0,-22 11 1 0 0,1-1 0 0 0,-1 1 0 0 0,1 0 0 0 0,-1 0 0 0 0,1 0 0 0 0,-1 1 0 0 0,1-1 0 0 0,-1 0 0 0 0,1 1 0 0 0,-1-1 0 0 0,0 0 0 0 0,1 1 0 0 0,1 1 0 0 0,0-1 12 0 0,7 5 29 0 0,-7-2-45 0 0,0 0-1 0 0,-1-1 0 0 0,0 1 0 0 0,0 0 0 0 0,0 0 0 0 0,0 1 0 0 0,-1-1 0 0 0,1 0 0 0 0,-1 0 0 0 0,0 1 0 0 0,0-1 0 0 0,-1 1 0 0 0,1-1 0 0 0,-1 1 0 0 0,0 4 0 0 0,-2 11 119 0 0,0-1 1 0 0,-5 23-1 0 0,3-22-15 0 0,-6 32-5 0 0,4-24-26 0 0,1 0-1 0 0,1 1 1 0 0,1 38-1 0 0,3-59-82 0 0,1-1 0 0 0,0 1 0 0 0,0-1 0 0 0,0 0 0 0 0,1 0 0 0 0,0 0 0 0 0,1 0 0 0 0,0 0 0 0 0,4 7 0 0 0,-5-10-1 0 0,0-1 1 0 0,1 1-1 0 0,-1-1 0 0 0,1 0 0 0 0,0 0 0 0 0,0 0 0 0 0,0 0 0 0 0,0-1 0 0 0,0 1 0 0 0,0-1 0 0 0,1 0 0 0 0,0 0 0 0 0,-1 0 0 0 0,1 0 0 0 0,0-1 0 0 0,0 1 0 0 0,0-1 0 0 0,4 1 0 0 0,7 0-458 0 0,1 0 0 0 0,19 0 0 0 0,-10-2-255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4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80 224 919 0 0,'-2'1'2096'0'0,"-2"2"-1044"0"0,0 0 0 0 0,0 0-1 0 0,0 0 1 0 0,1 1-1 0 0,-1 0 1 0 0,-4 6 0 0 0,5-5-683 0 0,0-1 0 0 0,1 1 1 0 0,-1 0-1 0 0,1 0 1 0 0,-2 8-1 0 0,1-2-177 0 0,1 1-1 0 0,0-1 1 0 0,1 0-1 0 0,1 1 0 0 0,1 18 1 0 0,-1-22-124 0 0,1 17 476 0 0,-2 44 0 0 0,-1-57-288 0 0,0-1 1 0 0,-7 18 0 0 0,1-3 442 0 0,8-26-664 0 0,0 0 0 0 0,-1 0 0 0 0,1 1 0 0 0,0-1 0 0 0,0 0 0 0 0,0 0 0 0 0,0 0-1 0 0,0 1 1 0 0,0-1 0 0 0,0 0 0 0 0,-1 0 0 0 0,1 1 0 0 0,0-1 0 0 0,0 0 0 0 0,0 1 0 0 0,0-1 0 0 0,0 0-1 0 0,0 0 1 0 0,0 1 0 0 0,0-1 0 0 0,1 0 0 0 0,-1 0 0 0 0,0 1 0 0 0,0-1 0 0 0,0 0 0 0 0,0 0-1 0 0,0 1 1 0 0,0-1 0 0 0,0 0 0 0 0,1 0 0 0 0,-1 1 0 0 0,0-1 0 0 0,0 0 0 0 0,0 0 0 0 0,0 0 0 0 0,1 0-1 0 0,-1 1 1 0 0,0-1 0 0 0,0 0 0 0 0,1 0 0 0 0,-1 0 0 0 0,13-6 399 0 0,18-21-429 0 0,-27 24 122 0 0,39-39-11 0 0,34-30 56 0 0,-68 65-172 0 0,-8 6 0 0 0,0 1 0 0 0,0-1 0 0 0,-1 1 0 0 0,1 0 0 0 0,0-1 0 0 0,0 1 0 0 0,-1 0 0 0 0,1 0 0 0 0,0-1 0 0 0,0 1 0 0 0,0 0 0 0 0,-1 0 0 0 0,2 0 0 0 0,-1 0 0 0 0,-1 0-3 0 0,1 0 1 0 0,0 1 0 0 0,-1-1 0 0 0,1 0 0 0 0,-1 0 0 0 0,1 0 0 0 0,-1 1 0 0 0,1-1 0 0 0,-1 0-1 0 0,1 0 1 0 0,-1 1 0 0 0,1-1 0 0 0,-1 0 0 0 0,1 1 0 0 0,-1-1 0 0 0,1 1 0 0 0,-1-1 0 0 0,0 0 0 0 0,1 1-1 0 0,-1-1 1 0 0,0 1 0 0 0,1-1 0 0 0,-1 1 0 0 0,0 0 0 0 0,3 3 1 0 0,-1 0-1 0 0,0 0 1 0 0,-1 1 0 0 0,1-1 0 0 0,-1 0 0 0 0,0 1-1 0 0,0-1 1 0 0,0 1 0 0 0,0 5 0 0 0,1 5 2 0 0,2 30-1 0 0,-2-30 12 0 0,4 7 73 0 0,-3-18-71 0 0,0 0 1 0 0,-2-2-6 0 0,0-1 0 0 0,1 1 0 0 0,-1 0 1 0 0,0-1-1 0 0,1 1 0 0 0,-1-1 0 0 0,1 1 1 0 0,-1-1-1 0 0,1 0 0 0 0,0 0 0 0 0,0 0 1 0 0,0 0-1 0 0,-1 0 0 0 0,1 0 0 0 0,0 0 1 0 0,0 0-1 0 0,0-1 0 0 0,0 1 1 0 0,1-1-1 0 0,2 1 0 0 0,-1-1 42 0 0,1 0 0 0 0,-1 0 0 0 0,1 0-1 0 0,-1 0 1 0 0,1-1 0 0 0,-1 0 0 0 0,1 0 0 0 0,7-3 0 0 0,0-2 79 0 0,-1-1 0 0 0,0 0 0 0 0,0 0 1 0 0,-1-1-1 0 0,0-1 0 0 0,9-10 1 0 0,-18 18-117 0 0,10-9 99 0 0,-1-1 0 0 0,-1-1 0 0 0,0 1 0 0 0,-1-1 0 0 0,0-1 0 0 0,7-15 0 0 0,28-81 504 0 0,-26 63-502 0 0,-9 22-241 0 0,1 1 0 0 0,2 1 1 0 0,0 0-1 0 0,1 0 0 0 0,23-30 0 0 0,-31 47-110 0 0,0 1-1 0 0,1 0 0 0 0,0 0 1 0 0,6-3-1 0 0,4-5-412 0 0,46-38-5765 0 0,-39 31 1460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54 3223 0 0,'2'-2'240'0'0,"19"-32"2178"0"0,-19 32-1122 0 0,0 0 1 0 0,0 0-1 0 0,0 0 0 0 0,0 0 0 0 0,0 1 0 0 0,5-3 0 0 0,-5 3-180 0 0,-1 0-591 0 0,-1 1-510 0 0,1 0 0 0 0,-1 0 0 0 0,0 0 0 0 0,1 0 0 0 0,-1 0 0 0 0,0-1 0 0 0,1 1 1 0 0,-1 0-1 0 0,0 0 0 0 0,1 0 0 0 0,-1 0 0 0 0,0 0 0 0 0,1 0 0 0 0,-1 0 0 0 0,0 0 0 0 0,1 0 0 0 0,-1 0 0 0 0,1 1 1 0 0,-1-1-1 0 0,0 0 0 0 0,1 0 0 0 0,-1 0 0 0 0,2 4 14 0 0,0 0 0 0 0,-1 0 0 0 0,0 0 0 0 0,1 0 0 0 0,-2 0 0 0 0,1 0 0 0 0,0 0 0 0 0,-1 0 0 0 0,0 0 0 0 0,0 0 0 0 0,0 0-1 0 0,0 1 1 0 0,-1-1 0 0 0,0 4 0 0 0,-4 11-29 0 0,-11 32-1 0 0,11-34 29 0 0,-73 208 32 0 0,66-185-49 0 0,-2 0 0 0 0,-1-1-1 0 0,-3-1 1 0 0,0-1 0 0 0,-41 59-1 0 0,-8 0 8 0 0,-17 23 28 0 0,61-91 554 0 0,-2 0 0 0 0,-45 39 0 0 0,68-66-949 0 0,3-3-198 0 0,31-43 896 0 0,69-75-1 0 0,-98 117-345 0 0,40-41 27 0 0,3 1-1 0 0,1 2 1 0 0,3 3 0 0 0,97-59-1 0 0,-145 95-14 0 0,0 1 0 0 0,0-1 0 0 0,1 1 0 0 0,-1 0 0 0 0,0 0 0 0 0,1 1 1 0 0,-1-1-1 0 0,1 0 0 0 0,-1 1 0 0 0,1-1 0 0 0,-1 1 0 0 0,1 0 0 0 0,0 0 0 0 0,-1 0 0 0 0,1 0 0 0 0,-1 0 0 0 0,1 1 0 0 0,-1-1 0 0 0,1 1 0 0 0,2 0 0 0 0,-2 1 6 0 0,-1-1 1 0 0,0 1-1 0 0,1 0 0 0 0,-1-1 1 0 0,0 1-1 0 0,0 0 0 0 0,0 0 0 0 0,0 0 1 0 0,0 1-1 0 0,0-1 0 0 0,-1 0 0 0 0,1 1 1 0 0,-1-1-1 0 0,0 1 0 0 0,0-1 0 0 0,0 1 1 0 0,0 0-1 0 0,1 4 0 0 0,0 2 36 0 0,-1 0-1 0 0,0 0 0 0 0,0 1 1 0 0,-1-1-1 0 0,0 0 0 0 0,-1 0 1 0 0,0 0-1 0 0,-3 16 1 0 0,-26 74 151 0 0,23-81-182 0 0,4-9 0 0 0,-2 6 2 0 0,-1-1 0 0 0,0 1 0 0 0,-15 22 0 0 0,15-26-77 0 0,5-9-202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5063 0 0,'0'0'10454'0'0,"1"2"-10030"0"0,2 13-123 0 0,0 1 1 0 0,-1 0 0 0 0,0 0-1 0 0,-2-1 1 0 0,-1 26 0 0 0,0-6-62 0 0,0 20-230 0 0,0-14 23 0 0,7 64-1 0 0,-5-97-4 0 0,1 18 136 0 0,-1-25-126 0 0,-1 0 0 0 0,0 0 1 0 0,1-1-1 0 0,-1 1 0 0 0,1 0 0 0 0,-1 0 1 0 0,1-1-1 0 0,-1 1 0 0 0,1-1 1 0 0,0 1-1 0 0,-1 0 0 0 0,1-1 0 0 0,0 1 1 0 0,-1-1-1 0 0,1 1 0 0 0,0-1 0 0 0,-1 0 1 0 0,1 1-1 0 0,1-1 0 0 0,0 1 82 0 0,10-1 54 0 0,-6-1-157 0 0,0 0 0 0 0,-1 0 0 0 0,1-1 1 0 0,0 1-1 0 0,-1-1 0 0 0,0 0 1 0 0,1-1-1 0 0,-1 1 0 0 0,0-1 0 0 0,0 0 1 0 0,9-7-1 0 0,1-4 11 0 0,-1 0 1 0 0,15-17-1 0 0,3-4-14 0 0,56-68 62 0 0,-69 79-88 0 0,-2 6 2 0 0,-16 18 7 0 0,-1 0 1 0 0,0 0-1 0 0,1 1 1 0 0,-1-1 0 0 0,1 0-1 0 0,-1 0 1 0 0,1 0-1 0 0,-1 1 1 0 0,0-1 0 0 0,1 0-1 0 0,-1 0 1 0 0,0 1-1 0 0,1-1 1 0 0,-1 0 0 0 0,0 1-1 0 0,1-1 1 0 0,-1 0-1 0 0,0 1 1 0 0,0-1 0 0 0,1 1-1 0 0,-1 0 1 0 0,0-1 1 0 0,3 7 12 0 0,0 1-1 0 0,0-1 1 0 0,-1 1 0 0 0,0 0-1 0 0,0 0 1 0 0,1 15-1 0 0,4 18 52 0 0,-4-30 0 0 0,0-1-1 0 0,1 0 1 0 0,0 0-1 0 0,1 0 0 0 0,0 0 1 0 0,0-1-1 0 0,1 0 1 0 0,0 0-1 0 0,1-1 1 0 0,0 1-1 0 0,13 11 1 0 0,-19-19-7 0 0,1 0 0 0 0,0 0 0 0 0,0 0 0 0 0,0 0 0 0 0,0 0 0 0 0,0-1 1 0 0,0 1-1 0 0,0-1 0 0 0,0 1 0 0 0,0-1 0 0 0,0 0 0 0 0,0 1 0 0 0,0-1 1 0 0,1 0-1 0 0,1-1 0 0 0,30-6 725 0 0,-27 4-671 0 0,0 1 0 0 0,0-2 0 0 0,0 1 0 0 0,0-1 0 0 0,-1 0 0 0 0,1-1 0 0 0,-1 1 0 0 0,0-1 0 0 0,0 0 0 0 0,-1-1 0 0 0,0 1-1 0 0,0-1 1 0 0,0 0 0 0 0,5-9 0 0 0,4-9 78 0 0,-1-1 1 0 0,16-44-1 0 0,2-4 269 0 0,-17 45-444 0 0,2 1 0 0 0,0 1-1 0 0,2 0 1 0 0,27-31 0 0 0,-41 53-252 0 0,0 0 1 0 0,1 0 0 0 0,-1 0-1 0 0,1 0 1 0 0,0 1 0 0 0,0 0-1 0 0,0 0 1 0 0,9-4-1 0 0,-10 6-288 0 0,-1 0-1 0 0,1 0 1 0 0,0 0-1 0 0,0 0 1 0 0,0 1-1 0 0,-1 0 1 0 0,1 0 0 0 0,0 0-1 0 0,0 0 1 0 0,0 0-1 0 0,0 1 1 0 0,-1-1-1 0 0,8 3 1 0 0,0 1-1190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7831 0 0,'0'0'1080'0'0,"2"2"346"0"0,2 0-416 0 0,0 0 0 0 0,1-1 0 0 0,-1 1 1 0 0,0-1-1 0 0,1 1 0 0 0,4-1 0 0 0,5 1-498 0 0,0-1 0 0 0,15-1 1 0 0,6 0 773 0 0,-27 0-1074 0 0,1 0 0 0 0,0 0 0 0 0,-1-1 0 0 0,1-1-1 0 0,15-4 1 0 0,-16 4-109 0 0,12-4-98 0 0,-18 5-13 0 0,0 0-57 0 0,-1-1-95 0 0,0 1 122 0 0,-1 0 0 0 0,1 0 0 0 0,-1 0 0 0 0,0 0 1 0 0,1 0-1 0 0,-1 0 0 0 0,0 0 0 0 0,0 0 0 0 0,0 0 1 0 0,0-1-1 0 0,0 1 0 0 0,0 0 0 0 0,0 0 0 0 0,0 0 1 0 0,0 0-1 0 0,-1 0 0 0 0,1 0 0 0 0,0 0 0 0 0,-1 0 1 0 0,1-1-1 0 0,-1 1 0 0 0,1 0 0 0 0,-1 1 0 0 0,1-1 1 0 0,-2-2-1 0 0,0 2 23 0 0,1 0 0 0 0,0 1 1 0 0,-1-1-1 0 0,1 0 0 0 0,-1 1 1 0 0,1 0-1 0 0,-1-1 0 0 0,1 1 1 0 0,-1 0-1 0 0,1-1 0 0 0,-1 1 1 0 0,1 0-1 0 0,-1 0 0 0 0,0 0 0 0 0,1 0 1 0 0,-1 1-1 0 0,-1-1 0 0 0,1 1-3 0 0,-8 0-4 0 0,-1 1 0 0 0,0 1-1 0 0,1 0 1 0 0,0 1 0 0 0,0 0-1 0 0,0 0 1 0 0,0 1 0 0 0,0 0 0 0 0,1 1-1 0 0,0 0 1 0 0,0 1 0 0 0,-12 11-1 0 0,5-2 49 0 0,1 0-1 0 0,0 1 0 0 0,1 1 0 0 0,1 0 0 0 0,-11 22 1 0 0,21-36-6 0 0,1 1 1 0 0,0-1 0 0 0,0 1 0 0 0,0 0-1 0 0,0 0 1 0 0,1 0 0 0 0,0 0 0 0 0,0 0-1 0 0,0 0 1 0 0,1 0 0 0 0,-1 0 0 0 0,1 0-1 0 0,2 10 1 0 0,4 0-21 0 0,-4-13-93 0 0,0 0 0 0 0,0 0 0 0 0,0 0-1 0 0,1 0 1 0 0,-1 0 0 0 0,0 0 0 0 0,1-1 0 0 0,-1 1-1 0 0,5 1 1 0 0,7 2-983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49 478 4143 0 0,'0'0'319'0'0,"-2"2"189"0"0,-7 4 7293 0 0,7-6-7386 0 0,0-1-1 0 0,0 1 0 0 0,0-1 1 0 0,0 0-1 0 0,0 0 0 0 0,0 0 1 0 0,1 0-1 0 0,-1 0 0 0 0,0-1 1 0 0,1 1-1 0 0,-1 0 0 0 0,1-1 0 0 0,-2-1 1 0 0,1 1-226 0 0,1 0 1 0 0,0-1-1 0 0,0 1 1 0 0,0-1-1 0 0,0 1 1 0 0,0-1-1 0 0,0 1 1 0 0,0-1-1 0 0,1 0 1 0 0,-1-3 0 0 0,1-1 23 0 0,0 1 0 0 0,0 0 1 0 0,1 0-1 0 0,0 0 1 0 0,0 0-1 0 0,0 0 0 0 0,1 0 1 0 0,0 0-1 0 0,0 1 1 0 0,5-11-1 0 0,5-5 68 0 0,19-26 1 0 0,-26 40-209 0 0,22-31-350 0 0,1 1-1 0 0,3 1 0 0 0,1 2 0 0 0,1 1 1 0 0,57-43-1 0 0,-84 71 26 0 0,0 1-1 0 0,0 0 1 0 0,0 0 0 0 0,0 1-1 0 0,1 0 1 0 0,0 0 0 0 0,0 0-1 0 0,7-1 1 0 0,-12 3-388 0 0,5 23-1304 0 0,-6 14-321 0 0,-2-24 805 0 0,2-1 0 0 0,-1 0-1 0 0,2 0 1 0 0,2 12 0 0 0,-4-21 721 0 0,2 0 620 0 0,0 1 374 0 0,0-1-1 0 0,0 0 0 0 0,1 0 1 0 0,4 4-1 0 0,-2-4 433 0 0,-1 1 0 0 0,1-1 0 0 0,0-1-1 0 0,0 1 1 0 0,0-1 0 0 0,0 0-1 0 0,1 0 1 0 0,-1 0 0 0 0,0-1 0 0 0,0 0-1 0 0,1 0 1 0 0,9-1 0 0 0,6-2 533 0 0,40-12-1 0 0,-18 3-167 0 0,-7 5-641 0 0,48-12-27 0 0,-73 15-404 0 0,-1 1 0 0 0,0-1 1 0 0,1-1-1 0 0,-1 0 0 0 0,13-9 0 0 0,-17 10-99 0 0,-1-1 1 0 0,0 1 0 0 0,-1-1-1 0 0,8-10 1 0 0,-11 15 84 0 0,-1-1 0 0 0,0 1 0 0 0,0 0 0 0 0,1 0 0 0 0,-1-1 0 0 0,0 1 0 0 0,0 0 1 0 0,0-1-1 0 0,0 1 0 0 0,1 0 0 0 0,-1-1 0 0 0,0 1 0 0 0,0 0 0 0 0,0-1 0 0 0,0 1 0 0 0,0 0 0 0 0,0-1 0 0 0,0 1 1 0 0,0 0-1 0 0,0-1 0 0 0,0 1 0 0 0,0 0 0 0 0,0-1 0 0 0,0 1 0 0 0,0-1 0 0 0,0 1 0 0 0,-1 0 0 0 0,1-1 0 0 0,0 1 0 0 0,0-1 1 0 0,-11-4-263 0 0,7 4 275 0 0,1 0 1 0 0,-1 1-1 0 0,0 0 0 0 0,1-1 1 0 0,-5 2-1 0 0,-9 3-26 0 0,1 1-1 0 0,0 1 1 0 0,0 0 0 0 0,0 2-1 0 0,-18 10 1 0 0,16-8 25 0 0,-5 3-1 0 0,-1 1 1 0 0,-38 31 0 0 0,51-35 15 0 0,0 0-1 0 0,0 0 1 0 0,1 1 0 0 0,1 1 0 0 0,0 0-1 0 0,-14 22 1 0 0,22-31 11 0 0,0 0 1 0 0,-1 0-1 0 0,1-1 0 0 0,0 1 0 0 0,0 0 0 0 0,0 0 0 0 0,1 0 0 0 0,-1 0 0 0 0,1 0 1 0 0,0 1-1 0 0,0-1 0 0 0,0 0 0 0 0,0 0 0 0 0,0 0 0 0 0,1 0 0 0 0,0 5 1 0 0,0-5 0 0 0,1-1 1 0 0,-1 1-1 0 0,0-1 1 0 0,1 0 0 0 0,-1 0-1 0 0,1 1 1 0 0,0-1-1 0 0,-1 0 1 0 0,1 0 0 0 0,0-1-1 0 0,0 1 1 0 0,0 0 0 0 0,1-1-1 0 0,-1 1 1 0 0,0-1-1 0 0,1 1 1 0 0,-1-1 0 0 0,1 0-1 0 0,2 1 1 0 0,7 1 58 0 0,0 0-1 0 0,-1 0 1 0 0,1-2 0 0 0,20 2 0 0 0,49-4 228 0 0,-61 0-248 0 0,-12 1-234 0 0,-1 0 1 0 0,0-1 0 0 0,1 0 0 0 0,-1 0 0 0 0,0-1-1 0 0,1 0 1 0 0,-1 0 0 0 0,13-6 0 0 0,-8 0-490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6447 0 0,'0'0'499'0'0,"-1"-1"-328"0"0,-19-4 5017 0 0,14 21-3605 0 0,0-3-1145 0 0,5-5-240 0 0,1-1 0 0 0,0 1 0 0 0,0-1 0 0 0,1 0 0 0 0,0 1 0 0 0,0-1 0 0 0,1 0 0 0 0,3 11 0 0 0,4 6 426 0 0,12 25-1 0 0,2-5 175 0 0,2-2-1 0 0,1 0 0 0 0,2-1 1 0 0,2-2-1 0 0,67 68 0 0 0,25 27 713 0 0,-10-10-799 0 0,-86-98-621 0 0,1-1-1 0 0,47 33 0 0 0,-50-43-13 0 0,1 0 0 0 0,39 17-1 0 0,-58-29-64 0 0,0-1 12 0 0,0 1-1 0 0,0 0 1 0 0,-1 1-1 0 0,6 3 1 0 0,-9-5-8 0 0,-4 5 364 0 0,1-4-2059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32 4607 0 0,'1'-1'354'0'0,"37"-29"12844"0"0,-44 38-12722 0 0,-1 0 1 0 0,1 0-1 0 0,-12 10 0 0 0,-4 5-78 0 0,-85 85 476 0 0,-1 2-423 0 0,-43 49-105 0 0,67-72-200 0 0,-90 89 337 0 0,146-149-502 0 0,-2-1 1 0 0,0-1 0 0 0,-67 41-1 0 0,75-55-325 0 0,16-9-233 0 0,14-10 67 0 0,90-62-3605 0 0,-42 36 2580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 3679 0 0,'-7'5'382'0'0,"-5"1"-1961"0"0,10-5 2639 0 0,0 0 0 0 0,1-1 0 0 0,-1 1 0 0 0,1 0 0 0 0,-1 0 1 0 0,1 0-1 0 0,-1 0 0 0 0,1 0 0 0 0,0 6 5119 0 0,1-6-6028 0 0,15 4 606 0 0,-6-3-362 0 0,1 0 1 0 0,0-1 0 0 0,1 0-1 0 0,-1-1 1 0 0,15-1-1 0 0,52-9 729 0 0,-59 7-948 0 0,179-37-2684 0 0,-159 31-445 0 0,-22 6 1318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10135 0 0,'-1'2'778'0'0,"-37"29"799"0"0,-4 5 7131 0 0,44-35-8075 0 0,0 1-514 0 0,1 0 0 0 0,-1 0 0 0 0,1-1 0 0 0,-1 1 0 0 0,1-1 0 0 0,0 1 0 0 0,-1-1 0 0 0,1 0 0 0 0,0 0 0 0 0,0 0 0 0 0,0-1 0 0 0,0 1-1 0 0,0-1 1 0 0,0 1 0 0 0,0-1 0 0 0,0 0 0 0 0,5-1 0 0 0,7 0 61 0 0,-1-1 0 0 0,23-7-1 0 0,-3 1-11 0 0,147-22-67 0 0,-102 21-2722 0 0,-56 7-5387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8951 0 0,'0'0'4742'0'0,"0"2"-4453"0"0,1 4-27 0 0,1 0 1 0 0,-1 0-1 0 0,1 0 1 0 0,1 0-1 0 0,-1-1 1 0 0,1 1-1 0 0,5 7 1 0 0,30 40 749 0 0,-14-20-512 0 0,79 118 1364 0 0,-62-89-1396 0 0,-25-36-390 0 0,1-1-1 0 0,2 0 1 0 0,0-1-1 0 0,43 40 1 0 0,-33-39-48 0 0,-16-12-54 0 0,0-2 0 0 0,1 0 0 0 0,1-1-1 0 0,-1 0 1 0 0,26 12 0 0 0,-14-10-392 0 0,-23-12 96 0 0,9-1-848 0 0,-10 1 864 0 0,0 0 0 0 0,0-1 0 0 0,1 1 0 0 0,-1-1 0 0 0,0 1 0 0 0,0-1 0 0 0,0 0 0 0 0,0 0 0 0 0,4-2 0 0 0,-4 2-1120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7 1375 0 0,'-1'-1'5592'0'0,"1"0"-5315"0"0,-1 1-1 0 0,1 0 1 0 0,0-1-1 0 0,-1 1 1 0 0,1 0-1 0 0,-1-1 1 0 0,1 1-1 0 0,0 0 1 0 0,-1-1-1 0 0,1 1 1 0 0,-1 0-1 0 0,1 0 1 0 0,-1-1-1 0 0,1 1 1 0 0,-1 0-1 0 0,1 0 1 0 0,-1 0-1 0 0,0 0 1 0 0,1 0-1 0 0,-1 0 1 0 0,1 0-1 0 0,-2 0 1 0 0,-12 6 1495 0 0,-15 20-2685 0 0,24-20 1506 0 0,-26 28-406 0 0,-31 45 0 0 0,16-20 27 0 0,-171 223 481 0 0,123-158-608 0 0,-8 16-66 0 0,75-107 44 0 0,-33 34-1 0 0,58-66 91 0 0,13-24-3379 0 0,0 7 1601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8751 0 0,'0'0'5642'0'0,"1"3"-4140"0"0,15 79 1861 0 0,-14-71-3133 0 0,0 0-1 0 0,-1 1 1 0 0,0-1 0 0 0,0 1-1 0 0,-1-1 1 0 0,-1 1 0 0 0,-2 15-1 0 0,-4 7-158 0 0,-14 40-1 0 0,-4 18 35 0 0,23-82-84 0 0,1-8-1 0 0,2-1-92 0 0,-1-1 0 0 0,0 1 1 0 0,0-1-1 0 0,0 1 0 0 0,0-1 1 0 0,1 0-1 0 0,-1 1 0 0 0,0-1 0 0 0,0 1 1 0 0,1-1-1 0 0,-1 0 0 0 0,0 1 1 0 0,1-1-1 0 0,-1 0 0 0 0,0 1 0 0 0,1-1 1 0 0,-1 0-1 0 0,0 0 0 0 0,1 1 1 0 0,-1-1-1 0 0,1 0 0 0 0,-1 0 0 0 0,1 0 1 0 0,-1 1-1 0 0,0-1 0 0 0,2 0 1 0 0,10 2-4322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6303 0 0,'0'0'571'0'0,"2"-2"-472"0"0,4-4 30 0 0,-5 5 486 0 0,6-10 8242 0 0,4 7-7825 0 0,75-4 587 0 0,34-6-822 0 0,-53 2-579 0 0,-21 4-106 0 0,72-21-1 0 0,26-11 223 0 0,-128 35-484 0 0,-13 5-76 0 0,-1 0-20 0 0,0-1 600 0 0,5 3-2253 0 0,-6-2 1507 0 0,-1 1-1 0 0,0-1 1 0 0,1 1-1 0 0,-1-1 1 0 0,0 1-1 0 0,0-1 1 0 0,1 1-1 0 0,-1 0 1 0 0,0-1-1 0 0,0 1 1 0 0,0-1-1 0 0,0 1 1 0 0,0 0-1 0 0,0-1 1 0 0,0 1 0 0 0,0-1-1 0 0,0 1 1 0 0,0 0-1 0 0,0 0 1 0 0,-2 13-4278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11831 0 0,'0'0'1486'0'0,"0"2"-333"0"0,-2 8 207 0 0,-1 0 0 0 0,0 0 0 0 0,-1 0 1 0 0,1 0-1 0 0,-7 9 0 0 0,-29 47 694 0 0,2-4-1284 0 0,26-40-724 0 0,1-4-4 0 0,0 1 1 0 0,2 0-1 0 0,-8 23 1 0 0,14-29-43 0 0,2-13-1 0 0,0 0 1 0 0,0 1-1 0 0,0-1 0 0 0,0 1 0 0 0,0-1 1 0 0,0 1-1 0 0,0-1 0 0 0,0 1 1 0 0,0-1-1 0 0,0 0 0 0 0,0 1 0 0 0,1-1 1 0 0,-1 1-1 0 0,0-1 0 0 0,0 1 0 0 0,0-1 1 0 0,1 0-1 0 0,-1 1 0 0 0,0 0 0 0 0,2 0-60 0 0,0 0 0 0 0,-1-1-1 0 0,1 1 1 0 0,0 0-1 0 0,0 0 1 0 0,0-1 0 0 0,0 1-1 0 0,0-1 1 0 0,0 1-1 0 0,-1-1 1 0 0,1 0 0 0 0,0 0-1 0 0,0 0 1 0 0,0 0-1 0 0,0 0 1 0 0,0-1 0 0 0,0 1-1 0 0,0 0 1 0 0,3-2-1 0 0,4 0-999 0 0,0-1 0 0 0,16-8 0 0 0,6-6-6745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9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 13039 0 0,'0'0'1186'0'0,"1"-2"-978"0"0,8-5 2556 0 0,-8 10-2602 0 0,-1 7 40 0 0,-1 0 0 0 0,1 0 0 0 0,-2 0 1 0 0,1 0-1 0 0,-6 14 0 0 0,-2 23 376 0 0,-17 117 428 0 0,19-121-995 0 0,2-20-10 0 0,-9 29 0 0 0,-6 17-23 0 0,20-67-71 0 0,1 0-66 0 0,0-1 125 0 0,-1 0 1 0 0,1-1-1 0 0,-1 1 0 0 0,1 0 0 0 0,0-1 1 0 0,-1 1-1 0 0,1-1 0 0 0,0 1 0 0 0,0-1 1 0 0,-1 1-1 0 0,1-1 0 0 0,0 1 0 0 0,0-1 1 0 0,0 0-1 0 0,-1 1 0 0 0,3-1 0 0 0,0 0-252 0 0,-1 1 0 0 0,1-1 0 0 0,0 0 0 0 0,-1 0 0 0 0,1-1 0 0 0,4 0 0 0 0,21-5-5994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15695 0 0,'0'-5'236'0'0,"1"4"-147"0"0,-1 0 1 0 0,0 0-1 0 0,0 0 1 0 0,0 0 0 0 0,0 0-1 0 0,0 0 1 0 0,1 0-1 0 0,-1 0 1 0 0,1 0-1 0 0,-1 1 1 0 0,0-1-1 0 0,1 0 1 0 0,-1 0-1 0 0,1 0 1 0 0,0-1-1 0 0,0 2-86 0 0,-1-1-1 0 0,1 0 1 0 0,-1 0-1 0 0,1 1 1 0 0,0-1-1 0 0,-1 1 1 0 0,1-1-1 0 0,0 0 1 0 0,-1 1-1 0 0,1-1 1 0 0,0 1-1 0 0,0-1 1 0 0,-1 1-1 0 0,1 0 1 0 0,0-1-1 0 0,0 1 1 0 0,0 0-1 0 0,1-1 1 0 0,0 1 29 0 0,-1 0-6 0 0,-1 0 0 0 0,1 0 0 0 0,0-1 0 0 0,-1 1 0 0 0,1 0 0 0 0,0 0 0 0 0,0 0 0 0 0,-1 1 0 0 0,1-1 0 0 0,0 0 0 0 0,0 0 0 0 0,-1 0 0 0 0,1 0-1 0 0,0 1 1 0 0,-1-1 0 0 0,1 0 0 0 0,0 1 0 0 0,-1-1 0 0 0,1 0 0 0 0,0 1 0 0 0,-1 0 27 0 0,1-1-23 0 0,0 0 0 0 0,0 1 1 0 0,0-1-1 0 0,0 1 1 0 0,-1-1-1 0 0,1 1 1 0 0,0 0-1 0 0,0-1 0 0 0,-1 1 1 0 0,1 0-1 0 0,0-1 1 0 0,-1 1-1 0 0,1 0 1 0 0,-1 0-1 0 0,1-1 1 0 0,-1 1-1 0 0,1 0 0 0 0,-1 1 1 0 0,2 2 68 0 0,5 7 82 0 0,0 1-1 0 0,-1-1 1 0 0,-1 1 0 0 0,0 0-1 0 0,4 17 1 0 0,12 68 973 0 0,-10-44-579 0 0,44 159 742 0 0,-48-191-1299 0 0,1-1 0 0 0,1 0 0 0 0,0 0-1 0 0,2-1 1 0 0,0 0 0 0 0,1-1 0 0 0,1 0-1 0 0,1-1 1 0 0,0-1 0 0 0,1 0 0 0 0,1-1-1 0 0,28 22 1 0 0,-34-31-79 0 0,0 0-1 0 0,0 0 1 0 0,1-1-1 0 0,-1 0 1 0 0,1 0 0 0 0,0-2-1 0 0,0 1 1 0 0,1-1-1 0 0,-1-1 1 0 0,1 0 0 0 0,-1-1-1 0 0,1 0 1 0 0,0 0-1 0 0,12-2 1 0 0,-21 0-493 0 0,1 1 0 0 0,0-1 0 0 0,0 0-1 0 0,0 0 1 0 0,4-3 0 0 0,-6 4-50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22 10135 0 0,'3'-6'-604'0'0,"2"-9"6821"0"0,-5 15-6179 0 0,-7 7 679 0 0,-97 114 1078 0 0,34-38-1358 0 0,4-6-165 0 0,-63 71-97 0 0,90-108-129 0 0,-65 53 0 0 0,85-80-15 0 0,13-8-33 0 0,0-1-1 0 0,0 1 0 0 0,0 0 1 0 0,1 0-1 0 0,-1 1 1 0 0,1-1-1 0 0,-7 12 1 0 0,10-15-228 0 0,2 10-1643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9 126 5063 0 0,'-9'9'9858'0'0,"17"-10"-9677"0"0,-1-1 0 0 0,1 1 1 0 0,-1-1-1 0 0,0 0 0 0 0,1-1 1 0 0,-1 0-1 0 0,0 0 0 0 0,-1-1 1 0 0,1 1-1 0 0,9-9 0 0 0,11-4 55 0 0,81-39 1451 0 0,-94 49-1400 0 0,-8 3 4 0 0,1-1 0 0 0,0 1 0 0 0,0 1 0 0 0,0-1 0 0 0,0 1 0 0 0,0 0 0 0 0,13-1-1 0 0,-16 4-111 0 0,2 1-21 0 0,-5-1-153 0 0,1 0 0 0 0,-1 0 0 0 0,0 0 0 0 0,0 1 1 0 0,0-1-1 0 0,0 0 0 0 0,0 0 0 0 0,0 1 1 0 0,0-1-1 0 0,-1 1 0 0 0,1-1 0 0 0,0 1 1 0 0,-1-1-1 0 0,1 1 0 0 0,-1-1 0 0 0,1 3 1 0 0,-1-3 3 0 0,1 3 11 0 0,-1 0-1 0 0,1 1 1 0 0,-1-1-1 0 0,0 0 1 0 0,0 1-1 0 0,0-1 1 0 0,-1 1-1 0 0,1-1 1 0 0,-1 0-1 0 0,0 0 1 0 0,-1 1-1 0 0,1-1 1 0 0,-1 0-1 0 0,-2 5 1 0 0,-4 7 41 0 0,-2-1 0 0 0,-12 17 0 0 0,12-17-17 0 0,-4 4-33 0 0,-1 0-1 0 0,0-2 1 0 0,-1 0 0 0 0,-1 0-1 0 0,-24 18 1 0 0,33-31-11 0 0,5-2 0 0 0,1-1 0 0 0,0 1 0 0 0,0-1 0 0 0,0 1 0 0 0,0 0 0 0 0,0 0 0 0 0,1 0 0 0 0,-1 0 0 0 0,0 0 0 0 0,1 0 0 0 0,0 0 0 0 0,-1 0 0 0 0,0 4 0 0 0,-3 5-11 0 0,4-1-46 0 0,1-9 50 0 0,0-1 1 0 0,0 1-1 0 0,0 0 0 0 0,0-1 0 0 0,0 1 1 0 0,0 0-1 0 0,0-1 0 0 0,1 1 0 0 0,-1-1 1 0 0,0 1-1 0 0,0-1 0 0 0,1 1 0 0 0,-1 0 1 0 0,0-1-1 0 0,1 1 0 0 0,-1-1 0 0 0,1 1 1 0 0,0 0-1 0 0,0 0-13 0 0,0 1-44 0 0,0-1 11 0 0,3 3 101 0 0,0 0 0 0 0,0 0 1 0 0,1-1-1 0 0,-1 0 0 0 0,1 0 1 0 0,-1 0-1 0 0,1 0 0 0 0,0-1 0 0 0,0 0 1 0 0,0 0-1 0 0,1 0 0 0 0,-1-1 0 0 0,0 1 1 0 0,1-1-1 0 0,-1-1 0 0 0,0 1 1 0 0,1-1-1 0 0,6 0 0 0 0,129-11 840 0 0,-126 9-808 0 0,-4 0-205 0 0,34-8-623 0 0,-41 9 71 0 0,0-1 0 0 0,-1 1-1 0 0,1-1 1 0 0,-1 0 0 0 0,1-1 0 0 0,4-2 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8287 0 0,'0'0'3791'0'0,"3"1"-2187"0"0,4 1-1151 0 0,0 0 0 0 0,1-1 0 0 0,-1 0 1 0 0,1 0-1 0 0,0-1 0 0 0,13-1 0 0 0,49-9 300 0 0,-54 8-478 0 0,111-27 788 0 0,1 1 279 0 0,-120 26-1260 0 0,54-9 1088 0 0,118-5-1 0 0,-152 16-1101 0 0,-9-1-60 0 0,-1 1 0 0 0,34 5-1 0 0,-32-3-545 0 0,1 0 0 0 0,23-1 0 0 0,-37-1 183 0 0,-5 0-274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3223 0 0,'0'0'14487'0'0,"1"2"-13383"0"0,1 3-1078 0 0,-1 0 1 0 0,0 0-1 0 0,0 0 1 0 0,-1-1 0 0 0,0 1-1 0 0,1 0 1 0 0,-2 0-1 0 0,1 0 1 0 0,0 0-1 0 0,-1 0 1 0 0,-3 9-1 0 0,-2 8 408 0 0,-11 25-1 0 0,16-44-398 0 0,-61 171 1648 0 0,52-141-1305 0 0,2 0 1 0 0,1 0-1 0 0,-3 49 1 0 0,10-77-377 0 0,2 17-17 0 0,-2-21 6 0 0,0-1 1 0 0,1 1 0 0 0,-1 0-1 0 0,1-1 1 0 0,-1 1-1 0 0,1-1 1 0 0,-1 1 0 0 0,1-1-1 0 0,-1 1 1 0 0,1-1-1 0 0,-1 1 1 0 0,1-1-1 0 0,0 1 1 0 0,-1-1 0 0 0,1 0-1 0 0,0 1 1 0 0,-1-1-1 0 0,1 0 1 0 0,0 0 0 0 0,0 1-1 0 0,0-1 1 0 0,1 0-21 0 0,0 1-73 0 0,1 0-1 0 0,0 0 0 0 0,0-1 0 0 0,0 0 1 0 0,-1 1-1 0 0,1-1 0 0 0,0 0 0 0 0,0-1 1 0 0,0 1-1 0 0,0 0 0 0 0,-1-1 1 0 0,1 1-1 0 0,0-1 0 0 0,0 0 0 0 0,3-2 1 0 0,14-5-1380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4607 0 0,'0'0'354'0'0,"0"2"-233"0"0,0 4 2059 0 0,0 1 0 0 0,-1-1-1 0 0,-2 10 1 0 0,-8 20 2339 0 0,8-26-3829 0 0,0 0-1 0 0,0 0 0 0 0,1 0 0 0 0,-2 21 0 0 0,4-30-561 0 0,9-1-1932 0 0,0-3 745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0,'1'2'11922'0'0,"8"15"-10179"0"0,-7-15-1629 0 0,0 0 1 0 0,-1 0-1 0 0,0 0 0 0 0,1 1 0 0 0,-1-1 0 0 0,0 0 0 0 0,0 1 1 0 0,0-1-1 0 0,0 1 0 0 0,-1-1 0 0 0,1 1 0 0 0,-1-1 0 0 0,1 1 0 0 0,-1-1 1 0 0,0 1-1 0 0,0 0 0 0 0,0-1 0 0 0,0 1 0 0 0,-1-1 0 0 0,1 1 1 0 0,-1 0-1 0 0,-1 3 0 0 0,-5 21 429 0 0,7-16-6823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8287 0 0,'0'0'1011'0'0,"0"2"-222"0"0,-1 3-287 0 0,0 1-1 0 0,0-1 0 0 0,-1 0 0 0 0,1 0 1 0 0,-1 0-1 0 0,0 0 0 0 0,0 0 0 0 0,-4 5 1 0 0,-8 23 1388 0 0,12-28-1603 0 0,-9 38 2133 0 0,10-39-2262 0 0,1-1-1 0 0,-1 0 1 0 0,1 1-1 0 0,0-1 1 0 0,0 1-1 0 0,1-1 1 0 0,-1 1-1 0 0,1-1 1 0 0,-1 1-1 0 0,3 3 1 0 0,-3-5-73 0 0,20 8-58 0 0,-17-9-125 0 0,0 0 1 0 0,0 0 0 0 0,0-1 0 0 0,-1 1 0 0 0,1-1-1 0 0,0 0 1 0 0,0 0 0 0 0,0 0 0 0 0,0 0 0 0 0,0 0-1 0 0,0 0 1 0 0,0-1 0 0 0,-1 0 0 0 0,1 1 0 0 0,0-1 0 0 0,0 0-1 0 0,4-3 1 0 0,5-4-1331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74 4143 0 0,'-1'2'2522'0'0,"-14"22"4255"0"0,9-16-5596 0 0,0 0 0 0 0,-11 11 3234 0 0,47-21-3982 0 0,-1-1-1 0 0,1-2 0 0 0,-1 0 1 0 0,37-14-1 0 0,1 1-219 0 0,299-53 737 0 0,-285 61-1391 0 0,-46 9-4372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56 10135 0 0,'30'-55'14533'0'0,"-31"68"-14417"0"0,-1 0-1 0 0,0 1 0 0 0,-1-1 0 0 0,-1 0 0 0 0,0-1 0 0 0,-12 26 0 0 0,-2 8-33 0 0,-46 157-25 0 0,-57 147 33 0 0,82-247-155 0 0,21-53-78 0 0,-36 72-1 0 0,49-114-406 0 0,-1 0-1 0 0,0-1 1 0 0,0 1 0 0 0,-8 5-1 0 0,13-11-265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5063 0 0,'0'0'232'0'0,"0"2"-13"0"0,-48 95 10895 0 0,14-29-9304 0 0,8-17-881 0 0,9-17-143 0 0,-26 71 0 0 0,27-51-493 0 0,-14 43-503 0 0,29-95-14 0 0,-3 9-2661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13159 0 0,'0'0'598'0'0,"-1"2"-9"0"0,-4 4-462 0 0,1 0 1 0 0,0 1-1 0 0,0 0 0 0 0,0-1 0 0 0,1 2 1 0 0,0-1-1 0 0,1 0 0 0 0,-1 1 0 0 0,-1 10 1 0 0,3-6 124 0 0,-1 0 0 0 0,2 0 1 0 0,0 0-1 0 0,0 0 0 0 0,4 20 1 0 0,-1-13-21 0 0,1-1 0 0 0,2-1 1 0 0,-1 1-1 0 0,2-1 0 0 0,0 0 1 0 0,2 0-1 0 0,19 30 0 0 0,-16-31-11 0 0,1 0 0 0 0,1-1-1 0 0,0-1 1 0 0,1 0 0 0 0,1-1 0 0 0,0 0-1 0 0,0-1 1 0 0,28 13 0 0 0,6 0 695 0 0,96 34 0 0 0,-123-52-720 0 0,-1 2 1 0 0,0 1-1 0 0,24 14 1 0 0,-40-20-227 0 0,1 1 0 0 0,0 0 0 0 0,-1 0 0 0 0,0 0 0 0 0,0 1-1 0 0,-1 0 1 0 0,1 0 0 0 0,-1 0 0 0 0,-1 1 0 0 0,1 0 0 0 0,-1 0 0 0 0,0 0 0 0 0,3 8 0 0 0,-3 5-721 0 0,-4-18 357 0 0,-1 0-437 0 0,-4 14-705 0 0,5-14 983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14887 0 0,'0'0'1350'0'0,"0"3"-1110"0"0,-1 7-168 0 0,0-1 0 0 0,0 1 0 0 0,-1 0-1 0 0,-1-1 1 0 0,0 1 0 0 0,0-1 0 0 0,0 0 0 0 0,-1 0 0 0 0,-1 0 0 0 0,-6 9 0 0 0,-7 10 366 0 0,-37 43 1 0 0,22-34-247 0 0,-59 51 0 0 0,-46 24 86 0 0,57-48 122 0 0,-32 16 455 0 0,34-27-202 0 0,64-40-521 0 0,-21 20-1 0 0,36-33-133 0 0,0 0 1 0 0,-1 0-1 0 0,1 0 1 0 0,0 0-1 0 0,0 1 1 0 0,0-1-1 0 0,-1 0 1 0 0,1 0-1 0 0,0 0 0 0 0,0 1 1 0 0,0-1-1 0 0,0 0 1 0 0,-1 0-1 0 0,1 1 1 0 0,0-1-1 0 0,0 0 1 0 0,0 0-1 0 0,0 1 1 0 0,0-1-1 0 0,0 0 1 0 0,0 0-1 0 0,0 1 0 0 0,0-1 1 0 0,0 0-1 0 0,0 0 1 0 0,0 1-1 0 0,0-1 1 0 0,0 0-1 0 0,0 1 1 0 0,0-1-1 0 0,0 0 1 0 0,0 0-1 0 0,0 1 1 0 0,0-1-1 0 0,0 0 1 0 0,0 0-1 0 0,1 1 0 0 0,-1-1 1 0 0,0 0-1 0 0,0 0 1 0 0,0 0-1 0 0,0 1 1 0 0,1-1-1 0 0,-1 0 1 0 0,0 0-1 0 0,0 0 1 0 0,0 1-1 0 0,1-1 1 0 0,-1 0-1 0 0,0 0 0 0 0,0 0 1 0 0,1 0-1 0 0,-1 0 1 0 0,0 0-1 0 0,0 0 1 0 0,1 0-1 0 0,-1 1 1 0 0,0-1-1 0 0,1 0 1 0 0,-1 0-1 0 0,0 0 1 0 0,0 0-1 0 0,1-1 1 0 0,19 3-986 0 0,-19-2 833 0 0,21-2-4659 0 0,3-2-1602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96 124 2303 0 0,'0'0'102'0'0,"-1"2"-1"0"0,-3 4 323 0 0,1 0 0 0 0,-1 0 0 0 0,-7 9 0 0 0,-34 29 9693 0 0,18-19-3926 0 0,34-44-4942 0 0,9-11-808 0 0,40-52 0 0 0,-44 67-552 0 0,0 2 0 0 0,1-1 0 0 0,0 2 0 0 0,1 0 0 0 0,18-13 0 0 0,-24 21-9 0 0,1 3 46 0 0,-9 1 73 0 0,1 0 0 0 0,0 0 1 0 0,0 0-1 0 0,-1 0 0 0 0,1 0 1 0 0,0 0-1 0 0,0 0 1 0 0,0 0-1 0 0,-1 0 0 0 0,1 1 1 0 0,0-1-1 0 0,-1 0 1 0 0,1 0-1 0 0,0 1 0 0 0,0-1 1 0 0,-1 0-1 0 0,1 1 1 0 0,-1-1-1 0 0,1 1 0 0 0,1 0 1 0 0,-1 1-1 0 0,3 0 1 0 0,-1 0-1 0 0,0 1 1 0 0,0-1 0 0 0,0 1-1 0 0,0 0 1 0 0,-1 0 0 0 0,1 0-1 0 0,-1 0 1 0 0,0 0 0 0 0,0 1-1 0 0,0-1 1 0 0,3 7 0 0 0,1 6 25 0 0,7 29 0 0 0,-5-16 121 0 0,-6-21-127 0 0,0 0 0 0 0,1 0-1 0 0,0-1 1 0 0,1 1 0 0 0,-1-1-1 0 0,2 0 1 0 0,-1 0 0 0 0,1 0-1 0 0,0-1 1 0 0,0 0 0 0 0,0 0-1 0 0,1 0 1 0 0,0 0 0 0 0,0-1-1 0 0,10 7 1 0 0,14 5 181 0 0,38 17 1 0 0,-26-18-6671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5527 0 0,'0'0'10984'0'0,"2"-1"-10590"0"0,-1 0-281 0 0,1 0-74 0 0,-1 0 0 0 0,0 0 0 0 0,0 0 1 0 0,0 0-1 0 0,0 0 0 0 0,1 1 0 0 0,-1-1 0 0 0,0 1 0 0 0,1-1 1 0 0,-1 1-1 0 0,0-1 0 0 0,1 1 0 0 0,-1 0 0 0 0,1-1 0 0 0,0 1 1 0 0,41 10 34 0 0,-38-8-67 0 0,1 0 0 0 0,-1-1 0 0 0,1 0 0 0 0,0-1-1 0 0,-1 1 1 0 0,1-1 0 0 0,-1 0 0 0 0,1 0 0 0 0,0-1 0 0 0,7-1-1 0 0,-1 0-17 0 0,55-14 235 0 0,-47 10-163 0 0,0 1 0 0 0,0 1-1 0 0,0 1 1 0 0,41-1 0 0 0,-52 4-61 0 0,0 0 0 0 0,0 1 0 0 0,0 0 0 0 0,16 3 0 0 0,24 5 0 0 0,-28-8 0 0 0,0-1 0 0 0,0-1 0 0 0,35-6 0 0 0,-26 3 0 0 0,28-6 21 0 0,-37 5-7 0 0,0 2 1 0 0,33-2-1 0 0,0 2 21 0 0,81-13 1 0 0,30-3 21 0 0,-1 22-128 0 0,-152-3 70 0 0,49 0 18 0 0,83-11 0 0 0,-17 1 85 0 0,38 5-38 0 0,133-13-224 0 0,-95 2 160 0 0,-188 14 31 0 0,0 1-1 0 0,0 0 0 0 0,0 1 1 0 0,20 3-1 0 0,-29-2-30 0 0,12 0 0 0 0,2-1 0 0 0,53 1 0 0 0,99-3 0 0 0,-92-3 0 0 0,-35 3 0 0 0,58-9 0 0 0,-17 3 0 0 0,-58 5 0 0 0,0 1 0 0 0,0 1 0 0 0,35 3 0 0 0,4 1 0 0 0,-30-4 10 0 0,-11 0 8 0 0,-1 2 0 0 0,43 5 0 0 0,-13 1 0 0 0,-1-1 0 0 0,109-5 0 0 0,-60-2-8 0 0,-15 2 1 0 0,74 1 84 0 0,-90-4-73 0 0,-49 2-22 0 0,198-7 0 0 0,-110 0 105 0 0,36-5 86 0 0,68-10-36 0 0,-42 6 426 0 0,93-2 410 0 0,-245 18-966 0 0,7 0-25 0 0,54 7 0 0 0,-57-4 0 0 0,391 12 0 0 0,-328-15 0 0 0,-47-1 0 0 0,-24 0 0 0 0,-1 0 0 0 0,1 2 0 0 0,0 0 0 0 0,19 4 0 0 0,-22-3 0 0 0,-1-1 0 0 0,1 0 0 0 0,0-1 0 0 0,24-2 0 0 0,8 0 0 0 0,78 3 64 0 0,52 0-68 0 0,-83-2 72 0 0,46-6 148 0 0,0 0-29 0 0,19 0 515 0 0,-27 12-95 0 0,-102-5-568 0 0,41-4-1 0 0,-15 1 38 0 0,62-4 279 0 0,83 0 313 0 0,-167 7-668 0 0,37 7 0 0 0,-56-5 0 0 0,-2-1-6 0 0,-4 0-7 0 0,1 0-1 0 0,-1 0 1 0 0,14 6-1 0 0,-2-2-5 0 0,1-1 0 0 0,0 0 0 0 0,40 0 0 0 0,-56-3 19 0 0,-1-1 0 0 0,1 0 0 0 0,-1-1 0 0 0,1 1 0 0 0,-1-1 0 0 0,0 0 0 0 0,1 0 0 0 0,7-3 0 0 0,-3 0 0 0 0,-4 3 9 0 0,0 0 1 0 0,-1-1-1 0 0,1 0 1 0 0,-1 0-1 0 0,0 0 0 0 0,6-4 1 0 0,25-13 76 0 0,-30 17-60 0 0,17-12 40 0 0,-10 5-6 0 0,-2 4-15 0 0,-10 5-48 0 0,0 0-1 0 0,1 0 0 0 0,-1-1 0 0 0,0 1 1 0 0,1 0-1 0 0,-1 0 0 0 0,1 0 0 0 0,-1 0 1 0 0,0 0-1 0 0,1 0 0 0 0,-1 0 0 0 0,1 0 1 0 0,-1 0-1 0 0,0 0 0 0 0,1 0 0 0 0,-1 0 1 0 0,0 0-1 0 0,1 1 0 0 0,-1-1 0 0 0,1 0 1 0 0,-1 0-1 0 0,0 0 0 0 0,1 0 0 0 0,-1 1 0 0 0,0-1 1 0 0,1 0-1 0 0,-1 1 0 0 0,6 2-280 0 0,-2 1 225 0 0,3 3-201 0 0,-7-6 212 0 0,1-1-1 0 0,-1 0 1 0 0,0 0-1 0 0,1 0 0 0 0,-1 0 1 0 0,0 0-1 0 0,0 0 0 0 0,1 0 1 0 0,-1 1-1 0 0,0-1 0 0 0,0 0 1 0 0,1 0-1 0 0,-1 0 1 0 0,0 1-1 0 0,0-1 0 0 0,0 0 1 0 0,0 0-1 0 0,1 0 0 0 0,-1 1 1 0 0,0-1-1 0 0,0 0 0 0 0,0 0 1 0 0,0 1-1 0 0,0-1 1 0 0,0 0-1 0 0,1 1 0 0 0,-1-1 1 0 0,0 1-1 0 0,-7 3-3389 0 0,-6 4 3233 0 0,0 4-1479 0 0,4-4-4340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0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38 213 3679 0 0,'0'0'6139'0'0,"1"2"-4291"0"0,4 9-1164 0 0,-1 1 1 0 0,0-1-1 0 0,0 1 0 0 0,-1 0 0 0 0,-1-1 1 0 0,0 1-1 0 0,-1 0 0 0 0,0 22 1 0 0,-1-19-336 0 0,-2 0 1 0 0,1-1-1 0 0,-2 1 1 0 0,0 0-1 0 0,-1-1 1 0 0,-9 25-1 0 0,12-36-245 0 0,0-1-61 0 0,0 0 1 0 0,-1 1-1 0 0,1-1 0 0 0,0 0 0 0 0,-1 1 1 0 0,0-1-1 0 0,-3 3 0 0 0,4-3 3 0 0,-1 0 129 0 0,1-1-102 0 0,0 0-46 0 0,0 0 24 0 0,0 0-1 0 0,0 0 0 0 0,0-1 1 0 0,0 1-1 0 0,0 0 1 0 0,0 0-1 0 0,0 0 1 0 0,0-1-1 0 0,0 1 1 0 0,0-1-1 0 0,0 1 1 0 0,-1-1-1 0 0,1 1 1 0 0,-2-1-1 0 0,6-11 110 0 0,0 3-127 0 0,1 0-1 0 0,1 0 1 0 0,-1 0 0 0 0,1 0-1 0 0,1 1 1 0 0,10-12 0 0 0,7-10 5 0 0,31-41-84 0 0,3 3 0 0 0,86-81 0 0 0,-128 134-1 0 0,0 1 0 0 0,1 0-1 0 0,1 1 1 0 0,0 1 0 0 0,0 1-1 0 0,1 0 1 0 0,0 1 0 0 0,1 1 0 0 0,22-7-1 0 0,-36 14 65 0 0,0 0 1 0 0,1 1-1 0 0,-1 0 0 0 0,0-1 0 0 0,0 2 0 0 0,1-1 1 0 0,-1 0-1 0 0,0 1 0 0 0,0 0 0 0 0,0 1 0 0 0,0-1 1 0 0,0 1-1 0 0,0 0 0 0 0,0 0 0 0 0,0 0 0 0 0,-1 1 1 0 0,1-1-1 0 0,-1 1 0 0 0,8 7 0 0 0,-1 1-17 0 0,8 6 0 0 0,-16-14 0 0 0,7 13 0 0 0,-4-3 11 0 0,-4-10-1 0 0,-1 3 6 0 0,-5 15 11 0 0,-4 5 8 0 0,-1 0 0 0 0,-1 0 0 0 0,-26 45 0 0 0,20-42 4 0 0,2 1 0 0 0,-12 34-1 0 0,24-57-38 0 0,0 1 0 0 0,1-1 0 0 0,0 0-1 0 0,0 0 1 0 0,0 1 0 0 0,2 8 0 0 0,-1-12 1 0 0,0 0 1 0 0,1 0-1 0 0,-1 0 0 0 0,1 0 1 0 0,0 0-1 0 0,0 0 1 0 0,1 0-1 0 0,-1 0 1 0 0,1-1-1 0 0,0 1 1 0 0,0-1-1 0 0,3 4 0 0 0,-2-3 47 0 0,1 0 1 0 0,0 0-1 0 0,0-1 0 0 0,1 1 0 0 0,-1-1 0 0 0,1 0 0 0 0,0-1 0 0 0,-1 1 0 0 0,1-1 0 0 0,10 3 0 0 0,0-1 204 0 0,1 0 1 0 0,18 2 0 0 0,71 2 683 0 0,1 0-288 0 0,107 19 104 0 0,-194-24-719 0 0,0 0-103 0 0,0 0 0 0 0,1-1 0 0 0,-1-1 0 0 0,1-1 0 0 0,-1-1 0 0 0,22-3 0 0 0,-40 4 71 0 0,19-4-1388 0 0,24-8-1 0 0,-21 3-29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24 207 1839 0 0,'13'-3'15416'0'0,"-11"4"-14280"0"0,2 3-3185 0 0,-2-3 2258 0 0,0 2-171 0 0,0-1 1 0 0,0 1-1 0 0,-1 0 0 0 0,1 0 0 0 0,-1 0 1 0 0,0 0-1 0 0,0 0 0 0 0,0 0 0 0 0,0 0 1 0 0,0 0-1 0 0,-1 0 0 0 0,1 0 0 0 0,-1 0 1 0 0,0 0-1 0 0,0 0 0 0 0,0 1 0 0 0,0-1 1 0 0,-2 4-1 0 0,0 10 7 0 0,-2 1-1 0 0,-6 17 1 0 0,7-24 6 0 0,-9 28 43 0 0,6-23-61 0 0,1 1 0 0 0,0 0 0 0 0,1 0-1 0 0,1 0 1 0 0,1 0 0 0 0,0 20 0 0 0,4-24 31 0 0,5 0 32 0 0,-6-12-79 0 0,0 1-1 0 0,1-1 1 0 0,-1 0 0 0 0,0 1-1 0 0,1-1 1 0 0,-1 0 0 0 0,1 0-1 0 0,0 0 1 0 0,-1 0 0 0 0,1 0-1 0 0,0 0 1 0 0,-1-1-1 0 0,1 1 1 0 0,0 0 0 0 0,0-1-1 0 0,0 0 1 0 0,0 1 0 0 0,-1-1-1 0 0,1 0 1 0 0,0 0 0 0 0,4 0-1 0 0,1-1 59 0 0,0 0 0 0 0,0-1 0 0 0,0 0-1 0 0,11-4 1 0 0,-14 4-34 0 0,0-1 0 0 0,1 1-1 0 0,-1-1 1 0 0,0 0 0 0 0,0 0-1 0 0,-1 0 1 0 0,1 0 0 0 0,0-1-1 0 0,3-5 1 0 0,27-38 266 0 0,-33 45-293 0 0,12-23 118 0 0,2-17-48 0 0,-9 23-73 0 0,-5 16-4 0 0,1 0 0 0 0,-1-1 0 0 0,1 2 0 0 0,0-1 0 0 0,0 0-1 0 0,0 0 1 0 0,4-4 0 0 0,1-1 45 0 0,2 0-42 0 0,2 5 2 0 0,-7 5 36 0 0,1 5-31 0 0,-1-1 0 0 0,0 1-1 0 0,0 0 1 0 0,0 0 0 0 0,3 12 0 0 0,13 43 110 0 0,-18-53-124 0 0,-1-8-1 0 0,1 7 15 0 0,1-1 1 0 0,-1 0-1 0 0,-1 1 0 0 0,2 14 0 0 0,1 26 23 0 0,-3-43 3 0 0,2 5-17 0 0,-3-10-21 0 0,0 1 0 0 0,0-1 0 0 0,0 1 0 0 0,0-1 0 0 0,0 1 0 0 0,1-1 0 0 0,-1 1 0 0 0,0-1 0 0 0,0 1 0 0 0,1-1 0 0 0,-1 0 0 0 0,0 1-1 0 0,0-1 1 0 0,1 1 0 0 0,-1-1 0 0 0,1 0 0 0 0,0 1 0 0 0,1 4 365 0 0,13-9 35 0 0,-10 2-317 0 0,-1 1 1 0 0,1-2-1 0 0,-1 1 0 0 0,1-1 0 0 0,-1 1 0 0 0,0-1 1 0 0,1 0-1 0 0,-2-1 0 0 0,7-4 0 0 0,1-5 180 0 0,15-22 1 0 0,-6 8-161 0 0,80-101 8 0 0,112-136 105 0 0,-186 232-266 0 0,9-11-91 0 0,-30 35 153 0 0,-1 2-2797 0 0,-15 3 179 0 0,-1-1 666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5527 0 0,'0'0'7650'0'0,"0"3"-6873"0"0,0 7-617 0 0,-1-1 0 0 0,0 0-1 0 0,-1 1 1 0 0,0-1 0 0 0,-4 11 0 0 0,-21 47 401 0 0,14-37-300 0 0,-139 273 606 0 0,1-5-810 0 0,114-217 43 0 0,-68 113-1 0 0,99-185-81 0 0,-1 0 0 0 0,-12 13 0 0 0,1-3 35 0 0,12-10-31 0 0,4-7 125 0 0,4-4-79 0 0,10-19-104 0 0,2 0 0 0 0,0 1 1 0 0,27-29-1 0 0,4-5-153 0 0,-43 52 181 0 0,87-109-388 0 0,-72 94 339 0 0,0 0 1 0 0,1 1-1 0 0,38-27 0 0 0,-42 34 57 0 0,-3 4 14 0 0,-10 5-10 0 0,-1 0 0 0 0,1-1 0 0 0,0 1 0 0 0,0 0 0 0 0,-1 0 0 0 0,1 0 0 0 0,0-1 1 0 0,0 1-1 0 0,-1 0 0 0 0,1 0 0 0 0,0 0 0 0 0,0 0 0 0 0,-1 0 0 0 0,1 0 0 0 0,0 1 1 0 0,0-1-1 0 0,2 0 8 0 0,-1 0 63 0 0,1 2-16 0 0,0 0-16 0 0,-1 0 0 0 0,1 0 1 0 0,0 0-1 0 0,-1 0 0 0 0,0 1 1 0 0,1-1-1 0 0,-1 1 0 0 0,0-1 1 0 0,0 1-1 0 0,-1 0 1 0 0,1 0-1 0 0,0 0 0 0 0,-1 0 1 0 0,0 0-1 0 0,0 0 0 0 0,0 0 1 0 0,0 1-1 0 0,0-1 0 0 0,0 0 1 0 0,-1 1-1 0 0,0-1 1 0 0,0 7-1 0 0,0 0 107 0 0,-1 0 0 0 0,0 0 1 0 0,-1 0-1 0 0,0 0 0 0 0,-1 0 1 0 0,-6 15-1 0 0,-31 57 719 0 0,11-25-489 0 0,-35 67-144 0 0,63-123-348 0 0,-1 14-1946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 9671 0 0,'0'0'875'0'0,"2"-1"-495"0"0,-1 0-84 0 0,-1 1 1 0 0,1-1-1 0 0,0 1 0 0 0,-1 0 0 0 0,1-1 1 0 0,0 1-1 0 0,-1 0 0 0 0,1 0 1 0 0,0-1-1 0 0,-1 1 0 0 0,1 0 0 0 0,0 0 1 0 0,-1 0-1 0 0,1 0 0 0 0,0 0 1 0 0,0 0-1 0 0,-1 0 0 0 0,1 0 0 0 0,0 0 1 0 0,0 0-1 0 0,-1 0 0 0 0,1 0 1 0 0,1 1-1 0 0,-1 0-161 0 0,0-1 1 0 0,0 1-1 0 0,-1 0 0 0 0,1 0 1 0 0,0-1-1 0 0,0 1 0 0 0,0 0 0 0 0,-1 0 1 0 0,1 0-1 0 0,0 0 0 0 0,-1 0 1 0 0,1 0-1 0 0,0 2 0 0 0,0 1-112 0 0,0 0 0 0 0,0-1-1 0 0,0 1 1 0 0,0 0 0 0 0,-1 0-1 0 0,1 0 1 0 0,-1 0 0 0 0,-1 7-1 0 0,-1-4 26 0 0,0 0 0 0 0,0 0 0 0 0,-1-1 0 0 0,0 1 0 0 0,0 0 0 0 0,0-1 0 0 0,-1 0 1 0 0,0 0-1 0 0,-6 6 0 0 0,-8 14 65 0 0,2-2-54 0 0,-33 37 1 0 0,-8 10-30 0 0,51-62-42 0 0,1-1 0 0 0,0 1 0 0 0,0 0 0 0 0,1 1 0 0 0,0-1 0 0 0,-4 17 0 0 0,8-23-88 0 0,0-1-11 0 0,0-2-82 0 0,1 1-1 0 0,-1-1 1 0 0,0 1-1 0 0,1-1 1 0 0,-1 1-1 0 0,1 0 1 0 0,-1-1-1 0 0,1 0 1 0 0,-1 1-1 0 0,1-1 1 0 0,-1 1-1 0 0,1-1 0 0 0,-1 1 1 0 0,1-1-1 0 0,-1 0 1 0 0,1 1-1 0 0,-1-1 1 0 0,1 0-1 0 0,0 0 1 0 0,-1 0-1 0 0,1 1 1 0 0,0-1-1 0 0,-1 0 1 0 0,1 0-1 0 0,0 0 1 0 0,-1 0-1 0 0,1 0 1 0 0,0 0-1 0 0,-1 0 1 0 0,1 0-1 0 0,0 0 1 0 0,-1 0-1 0 0,1-1 1 0 0,0 1-1 0 0,0 0 1 0 0,15-5-5673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7367 0 0,'0'0'3856'0'0,"7"16"-3856"0"0</inkml:trace>
  <inkml:trace contextRef="#ctx0" brushRef="#br0" timeOffset="1">344 155 12895 0 0,'0'0'998'0'0,"-1"0"-657"0"0,-6 2-197 0 0,0-1-1 0 0,1 2 1 0 0,-1-1 0 0 0,1 0 0 0 0,-1 1-1 0 0,1 1 1 0 0,0-1 0 0 0,-10 8 0 0 0,-3 5 377 0 0,-20 20 1 0 0,-10 8-175 0 0,47-43-331 0 0,-86 73 854 0 0,78-64-722 0 0,0 1 0 0 0,0 0 0 0 0,1 1 0 0 0,0 0 0 0 0,-12 23 1 0 0,20-33-135 0 0,-1 1 1 0 0,1 0 0 0 0,0 0 0 0 0,0 0 0 0 0,1 0-1 0 0,-1 0 1 0 0,0 0 0 0 0,1 0 0 0 0,0 0 0 0 0,0 1-1 0 0,0-1 1 0 0,0 0 0 0 0,0 0 0 0 0,1 0 0 0 0,-1 0-1 0 0,1 0 1 0 0,0 0 0 0 0,0 0 0 0 0,0 0 0 0 0,0 0-1 0 0,0 0 1 0 0,1-1 0 0 0,2 5 0 0 0,0-2 8 0 0,-1-1-1 0 0,1 0 1 0 0,0 0 0 0 0,0 0-1 0 0,0-1 1 0 0,1 1 0 0 0,-1-1 0 0 0,1 0-1 0 0,0 0 1 0 0,0-1 0 0 0,0 1-1 0 0,8 2 1 0 0,2 0 47 0 0,1-1 0 0 0,1 0-1 0 0,17 2 1 0 0,-26-5-63 0 0,-1-1-1 0 0,1 0 1 0 0,-1 0-1 0 0,1-1 1 0 0,-1 0-1 0 0,1 0 1 0 0,-1 0-1 0 0,1-1 1 0 0,7-3-1 0 0,4-3-650 0 0,0-1 1 0 0,0 0-1 0 0,-1-2 0 0 0,27-19 1 0 0,-23 12-1443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11975 0 0,'0'-2'2910'0'0,"3"-1"-2333"0"0,0-1 1 0 0,-1 1 0 0 0,1 0-1 0 0,0 0 1 0 0,1 1 0 0 0,-1-1-1 0 0,0 0 1 0 0,1 1 0 0 0,-1 0-1 0 0,1 0 1 0 0,5-2 0 0 0,9-4-194 0 0,21-5 0 0 0,-20 7 254 0 0,11-4-254 0 0,0 2-1 0 0,1 1 0 0 0,0 2 1 0 0,0 0-1 0 0,32 1 0 0 0,-39 4-330 0 0,0 1-1 0 0,-1 1 1 0 0,1 1-1 0 0,0 1 1 0 0,-1 2-1 0 0,0 0 1 0 0,26 11-1 0 0,-18-4-399 0 0,-17-6 387 0 0,29 9 0 0 0,-13-11-2665 0 0,-26-5 1566 0 0,1 0 0 0 0,-1-1 1 0 0,0 1-1 0 0,0-1 0 0 0,5-1 0 0 0,11-5-6152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6447 0 0,'0'0'902'0'0,"-1"0"319"0"0,-4 3-652 0 0,1-1 1 0 0,0 1-1 0 0,0-1 0 0 0,0 1 1 0 0,0 0-1 0 0,1 0 0 0 0,-1 1 1 0 0,1-1-1 0 0,0 1 0 0 0,-4 5 0 0 0,-6 9-342 0 0,-9 21 0 0 0,8-14 372 0 0,-98 190 990 0 0,16 9-714 0 0,74-170-665 0 0,-76 145 123 0 0,-14-9-193 0 0,53-93-29 0 0,39-63-11 0 0,18-32 410 0 0,5-4-342 0 0,179-191-499 0 0,-103 110-355 0 0,-68 72 547 0 0,1 1 0 0 0,1 0 0 0 0,0 0 1 0 0,28-14-1 0 0,-38 22 119 0 0,0 1-1 0 0,-1 0 1 0 0,1 0 0 0 0,0 0-1 0 0,0 0 1 0 0,-1 1 0 0 0,1-1 0 0 0,0 1-1 0 0,0-1 1 0 0,0 1 0 0 0,0 0-1 0 0,0 0 1 0 0,0 0 0 0 0,0 1 0 0 0,-1-1-1 0 0,4 1 1 0 0,-3 1 20 0 0,-1-1-1 0 0,1 0 1 0 0,-1 1 0 0 0,1-1 0 0 0,-1 1-1 0 0,0 0 1 0 0,0 0 0 0 0,0 0 0 0 0,0 0-1 0 0,0 0 1 0 0,0 0 0 0 0,0 0-1 0 0,-1 1 1 0 0,1-1 0 0 0,1 5 0 0 0,0 0 55 0 0,1 1 0 0 0,-2-1 0 0 0,1 1 1 0 0,-1 0-1 0 0,0 0 0 0 0,-1 0 0 0 0,0 0 1 0 0,0 0-1 0 0,-1 12 0 0 0,-1 8 435 0 0,-8 40-1 0 0,-1 11 166 0 0,10-59-592 0 0,1-1 1 0 0,4 27-1 0 0,-1-20-751 0 0,-3-23 324 0 0,0-1 0 0 0,1 0 1 0 0,-1 0-1 0 0,1 0 1 0 0,-1 0-1 0 0,1 0 1 0 0,0 0-1 0 0,2 2 0 0 0,-2-2-225 0 0,0 0-851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7831 0 0,'0'0'603'0'0,"-1"2"-196"0"0,-24 56 5587 0 0,3 4-3423 0 0,-27 61-852 0 0,-10 8-1397 0 0,58-130-474 0 0,1 0 47 0 0,-1-1 0 0 0,1 1 1 0 0,-1 0-1 0 0,1 0 0 0 0,0-1 0 0 0,-1 1 1 0 0,1 0-1 0 0,0 0 0 0 0,-1-1 0 0 0,1 1 0 0 0,0 0 1 0 0,0 0-1 0 0,0 0 0 0 0,0 1 0 0 0,12 1-6275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0,'0'0'2176'0'0,"3"11"152"0"0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5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10 1375 0 0,'1'-1'107'0'0,"15"-7"11969"0"0,-9 8-7388 0 0,-11 7-4485 0 0,-1-1-1 0 0,0 0 1 0 0,0 0 0 0 0,0 0-1 0 0,-1-1 1 0 0,0 1 0 0 0,-12 7-1 0 0,-53 29 229 0 0,28-18-342 0 0,-99 60 22 0 0,141-83-183 0 0,1 1-60 0 0,0-1 109 0 0,1 0-1 0 0,-1 1 0 0 0,1-1 1 0 0,0 0-1 0 0,-1 1 0 0 0,1-1 1 0 0,0 0-1 0 0,0 0 0 0 0,0 0 1 0 0,-1 0-1 0 0,1 0 0 0 0,1 0 1 0 0,-1 0-1 0 0,0 0 0 0 0,0 0 1 0 0,0 0-1 0 0,2 1 0 0 0,24 13-149 0 0,-26-15 165 0 0,32 14-358 0 0,2-2-1 0 0,41 10 1 0 0,27 9-428 0 0,-96-29 769 0 0,6 3 88 0 0,-1-1-1 0 0,0 2 0 0 0,15 8 0 0 0,-23-11 85 0 0,0-1 0 0 0,0 1 0 0 0,-1 1 0 0 0,1-1 0 0 0,-1 0 0 0 0,0 1 0 0 0,1 0 0 0 0,-2 0 0 0 0,1 0 0 0 0,0 0 0 0 0,-1 0 0 0 0,0 0 1 0 0,2 6-1 0 0,-1-1 40 0 0,-1 0 1 0 0,0 0-1 0 0,-1 1 1 0 0,0-1 0 0 0,-1 1-1 0 0,0-1 1 0 0,0 1 0 0 0,-1-1-1 0 0,-3 16 1 0 0,3-14-92 0 0,-2-1 0 0 0,0 0-1 0 0,0 0 1 0 0,0 0 0 0 0,-1-1 0 0 0,-1 1 0 0 0,0-1-1 0 0,-11 17 1 0 0,10-19-38 0 0,0-1 0 0 0,0 1 0 0 0,-1-1 0 0 0,-13 10 0 0 0,16-14-22 0 0,0 1 1 0 0,0-1 0 0 0,0 0-1 0 0,0 0 1 0 0,0 0 0 0 0,0-1-1 0 0,-1 1 1 0 0,1-1 0 0 0,-1 0-1 0 0,1-1 1 0 0,-7 1-1 0 0,1-1 92 0 0,-1 0-1 0 0,1-1 0 0 0,0-1 1 0 0,0 0-1 0 0,0 0 0 0 0,-12-5 1 0 0,17 5-67 0 0,0 0 0 0 0,-1 0 0 0 0,1-1 0 0 0,1 0 0 0 0,-1 0 0 0 0,0 0 0 0 0,1-1 0 0 0,-1 1 0 0 0,1-1 1 0 0,0 0-1 0 0,0-1 0 0 0,-6-7 0 0 0,-5-16-102 0 0,13 25-216 0 0,1 0-1 0 0,-1 0 1 0 0,1 0 0 0 0,-1 1-1 0 0,0-1 1 0 0,-3-3-1 0 0,4 5 69 0 0,-1 0-1 0 0,1 0 1 0 0,-1 0 0 0 0,0 1-1 0 0,1-1 1 0 0,-1 0-1 0 0,0 1 1 0 0,1-1-1 0 0,-1 1 1 0 0,0-1 0 0 0,0 1-1 0 0,1 0 1 0 0,-4 0-1 0 0,-27 2-3196 0 0,14 1 1580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489 168 7055 0 0,'38'-41'777'0'0,"18"-19"-320"0"0,-20 13 4404 0 0,-21 28 1403 0 0,-16 21-5976 0 0,-54 109 409 0 0,-9 22-673 0 0,34-53 15 0 0,-16 39-6 0 0,3-18-18 0 0,-38 83 41 0 0,-16-8-153 0 0,39-83-72 0 0,-61 89-820 0 0,81-123 165 0 0,36-57 640 0 0,6-4-1237 0 0,52-38 640 0 0,-19 8-3674 0 0,-12 7-560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 9671 0 0,'-2'0'748'0'0,"-21"2"802"0"0,16 2 711 0 0,3-1 187 0 0,6-1-2151 0 0,4 2-152 0 0,-1-1-1 0 0,1 1 1 0 0,0-1-1 0 0,-1 0 0 0 0,2 0 1 0 0,-1-1-1 0 0,0 0 1 0 0,0 0-1 0 0,13 2 0 0 0,66 5 707 0 0,-52-7-578 0 0,82 3 567 0 0,125-11 0 0 0,-30 0-552 0 0,-198 6-555 0 0,17 0 552 0 0,39-5 0 0 0,-57 3-769 0 0,0 0 0 0 0,14-5 0 0 0,-17 4-629 0 0,-1 0 0 0 0,0 0 0 0 0,0 0 0 0 0,8-7 0 0 0,10-10-5261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 11519 0 0,'0'0'1366'0'0,"-1"2"-432"0"0,-3 22 635 0 0,-2-1-1 0 0,-17 42 0 0 0,11-32-1238 0 0,-83 215 1165 0 0,15-36-1262 0 0,-150 281 0 0 0,127-317-687 0 0,76-136 286 0 0,-1-2-1 0 0,-41 43 0 0 0,67-80 165 0 0,-18 20-34 0 0,-25 19 0 0 0,43-38-42 0 0,3-5-18 0 0,7-7 12 0 0,0 1 0 0 0,0-1 1 0 0,16-12-1 0 0,4-6-34 0 0,227-256-183 0 0,-244 273 359 0 0,0 0 0 0 0,1 0 0 0 0,1 1 0 0 0,-1 1 0 0 0,1 0 0 0 0,1 1 0 0 0,15-7 0 0 0,-28 14-23 0 0,1 0-1 0 0,-1 1 1 0 0,1-1 0 0 0,-1 1-1 0 0,1-1 1 0 0,-1 1 0 0 0,1-1-1 0 0,0 1 1 0 0,-1 0-1 0 0,1 0 1 0 0,0 0 0 0 0,-1 0-1 0 0,1 0 1 0 0,0 1-1 0 0,-1-1 1 0 0,1 0 0 0 0,0 1-1 0 0,-1-1 1 0 0,1 1-1 0 0,-1-1 1 0 0,3 2 0 0 0,-2 0-1 0 0,-1-1 1 0 0,0 0 0 0 0,1 1-1 0 0,-1-1 1 0 0,0 1 0 0 0,0-1-1 0 0,0 1 1 0 0,0 0 0 0 0,0-1-1 0 0,-1 1 1 0 0,1 0 0 0 0,0 0-1 0 0,-1-1 1 0 0,1 1 0 0 0,-1 0-1 0 0,0 0 1 0 0,1 0 0 0 0,-1 0-1 0 0,0 2 1 0 0,0 6 24 0 0,-1 0 1 0 0,0 0-1 0 0,0 0 0 0 0,-1 0 1 0 0,0 0-1 0 0,-5 13 0 0 0,-27 57 21 0 0,27-63-88 0 0,-27 47 11 0 0,8-16-12 0 0,17-29-85 0 0,8-15 2 0 0,2-1-95 0 0,-2-1-1167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96 1839 0 0,'0'0'83'0'0,"1"3"-6"0"0,1 6 447 0 0,-1-5 1136 0 0,0 0 0 0 0,1-1 0 0 0,0 1 0 0 0,-1 0 0 0 0,1-1-1 0 0,0 0 1 0 0,4 5 0 0 0,-4-6-117 0 0,-2-2-1501 0 0,0 0 1 0 0,1 0 0 0 0,-1 0-1 0 0,0 0 1 0 0,0 0 0 0 0,1 0-1 0 0,-1 0 1 0 0,0 0 0 0 0,1 0-1 0 0,-1 0 1 0 0,0 1 0 0 0,0-1-1 0 0,1 0 1 0 0,-1 0 0 0 0,0 0-1 0 0,1 0 1 0 0,-1 1 0 0 0,0-1-1 0 0,0 0 1 0 0,0 0 0 0 0,1 0-1 0 0,-1 1 1 0 0,0-1 0 0 0,0 0-1 0 0,1 1 7 0 0,-1 0-1 0 0,1-1 1 0 0,-1 0-1 0 0,1 1 0 0 0,-1-1 1 0 0,1 1-1 0 0,-1-1 0 0 0,1 1 1 0 0,-1-1-1 0 0,1 0 1 0 0,-1 0-1 0 0,1 1 0 0 0,0-1 1 0 0,-1 0-1 0 0,1 0 0 0 0,0 1 1 0 0,4 0 111 0 0,0-1 1 0 0,-1 1-1 0 0,1-1 0 0 0,0 0 1 0 0,-1 0-1 0 0,1-1 0 0 0,-1 1 1 0 0,1-1-1 0 0,0 0 0 0 0,-1 0 0 0 0,1 0 1 0 0,-1-1-1 0 0,8-4 0 0 0,-4 3-132 0 0,-1-2-1 0 0,0 1 0 0 0,0-1 0 0 0,-1 0 0 0 0,0 0 0 0 0,1-1 0 0 0,6-8 0 0 0,3-4-163 0 0,-10 13-117 0 0,-1-1 0 0 0,-1 1 0 0 0,1-1 0 0 0,6-12 0 0 0,-10 16-50 0 0,-2 0 3 0 0,1 0 247 0 0,-1 0 1 0 0,0 0-1 0 0,0 1 0 0 0,0-1 0 0 0,0 0 1 0 0,0 0-1 0 0,0 1 0 0 0,0-1 0 0 0,0 1 1 0 0,-1-1-1 0 0,1 1 0 0 0,-1 0 0 0 0,1-1 0 0 0,-1 1 1 0 0,0 0-1 0 0,1 0 0 0 0,-1 0 0 0 0,0 0 1 0 0,0 0-1 0 0,0 1 0 0 0,0-1 0 0 0,1 0 1 0 0,-1 1-1 0 0,0-1 0 0 0,0 1 0 0 0,0 0 0 0 0,0 0 1 0 0,0 0-1 0 0,0 0 0 0 0,0 0 0 0 0,0 0 1 0 0,-2 1-1 0 0,-3 0-48 0 0,0 0 1 0 0,1 1-1 0 0,-1 0 1 0 0,1 0-1 0 0,0 0 1 0 0,0 1-1 0 0,-9 5 1 0 0,-39 29-215 0 0,40-27 235 0 0,-1 1 71 0 0,-35 25 183 0 0,-65 61 1 0 0,102-84-138 0 0,1 0 0 0 0,0 1 1 0 0,1 0-1 0 0,0 1 0 0 0,1 0 0 0 0,1 1 1 0 0,0 0-1 0 0,1 0 0 0 0,-9 26 0 0 0,16-37-19 0 0,0 0-1 0 0,-1-1 1 0 0,2 1 0 0 0,-1 0-1 0 0,0 0 1 0 0,1-1-1 0 0,0 1 1 0 0,0 0 0 0 0,0 0-1 0 0,1 0 1 0 0,0-1-1 0 0,0 1 1 0 0,0 0 0 0 0,0-1-1 0 0,1 1 1 0 0,0-1-1 0 0,0 1 1 0 0,0-1-1 0 0,0 0 1 0 0,1 0 0 0 0,-1 0-1 0 0,1 0 1 0 0,0 0-1 0 0,0-1 1 0 0,1 1 0 0 0,-1-1-1 0 0,1 0 1 0 0,0 0-1 0 0,0 0 1 0 0,5 3 0 0 0,2 1 59 0 0,1 0 1 0 0,1 0 0 0 0,-1-1 0 0 0,1-1 0 0 0,0 0 0 0 0,14 3 0 0 0,-18-6-108 0 0,-1-1-1 0 0,1 1 1 0 0,0-1-1 0 0,0-1 1 0 0,-1 0-1 0 0,1 0 1 0 0,0-1 0 0 0,0 0-1 0 0,-1 0 1 0 0,15-5-1 0 0,-1-2-189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21 1839 0 0,'12'-12'8132'0'0,"-20"8"-4899"0"0,5 3-2990 0 0,-1 0-147 0 0,-1 0-1 0 0,0 0 1 0 0,0 1-1 0 0,0-1 1 0 0,1 1-1 0 0,-1 0 1 0 0,-6 2-1 0 0,-35 6 865 0 0,29-4-500 0 0,1 0-52 0 0,1 0 0 0 0,0 1 0 0 0,1 0 0 0 0,-1 2 0 0 0,1-1 0 0 0,-21 15 0 0 0,-72 61-86 0 0,43-31-276 0 0,-76 73-364 0 0,114-99 212 0 0,17-16-30 0 0,-14 20 0 0 0,22-28 59 0 0,3 1-374 0 0,1 0 432 0 0,-1 1 0 0 0,1-1 0 0 0,0-1 0 0 0,0 1 0 0 0,0 0 0 0 0,0-1 0 0 0,0 1 0 0 0,1-1 0 0 0,-1 0 0 0 0,0 0 0 0 0,1 0 0 0 0,-1-1 0 0 0,1 1 0 0 0,-1-1 0 0 0,1 0 0 0 0,5 0 0 0 0,8-1-113 0 0,-1-1-1 0 0,23-6 0 0 0,-4 1 54 0 0,-17 5 96 0 0,0 0 0 0 0,0 2-1 0 0,0 0 1 0 0,0 1 0 0 0,0 0-1 0 0,0 2 1 0 0,-1 0 0 0 0,29 9-1 0 0,-35-9-2 0 0,0 1 0 0 0,0 1 0 0 0,-1 0 0 0 0,1 0 0 0 0,-1 1-1 0 0,0 1 1 0 0,-1 0 0 0 0,1 0 0 0 0,-1 1 0 0 0,-1 0 0 0 0,0 0 0 0 0,0 1-1 0 0,13 18 1 0 0,-20-24 13 0 0,1-1-1 0 0,-1 1 0 0 0,0 0 1 0 0,0 0-1 0 0,0 0 0 0 0,0 0 1 0 0,0 0-1 0 0,-1 0 0 0 0,1 0 1 0 0,-1 0-1 0 0,0 0 0 0 0,0 0 1 0 0,0 0-1 0 0,0 0 0 0 0,-1 0 1 0 0,1 0-1 0 0,-1 0 0 0 0,0 0 1 0 0,0 0-1 0 0,0 0 0 0 0,0-1 1 0 0,0 1-1 0 0,0 0 0 0 0,-1 0 1 0 0,0-1-1 0 0,1 1 0 0 0,-1-1 1 0 0,-4 4-1 0 0,-1 3 50 0 0,-2-1 0 0 0,1 0 0 0 0,-1-1 0 0 0,0 0 0 0 0,-1 0 0 0 0,-10 5 0 0 0,-4 0-47 0 0,1-1 1 0 0,-1-1-1 0 0,-1-1 0 0 0,0-1 0 0 0,0-1 0 0 0,-34 4 1 0 0,13-5 24 0 0,0-3 1 0 0,-79-3-1 0 0,121 0-29 0 0,0 0-1 0 0,0-1 1 0 0,0 0 0 0 0,0 0-1 0 0,0 0 1 0 0,0 0-1 0 0,0 0 1 0 0,0-1 0 0 0,1 1-1 0 0,-1-1 1 0 0,1 0-1 0 0,-1-1 1 0 0,1 1 0 0 0,-1-1-1 0 0,1 1 1 0 0,0-1-1 0 0,-3-3 1 0 0,5 5-19 0 0,1-1 0 0 0,-1 1 1 0 0,1-1-1 0 0,-1 1 0 0 0,1 0 1 0 0,-1-1-1 0 0,1 1 0 0 0,0-1 0 0 0,-1 1 1 0 0,1-1-1 0 0,0 1 0 0 0,0-1 0 0 0,0 1 1 0 0,0-1-1 0 0,0 1 0 0 0,1-3 1 0 0,3-7 3 0 0,4-1-30 0 0,-6 11-81 0 0,-1 0 0 0 0,1 0 0 0 0,-1 0-1 0 0,1 0 1 0 0,-1 0 0 0 0,1 0 0 0 0,0 0-1 0 0,-1 1 1 0 0,1-1 0 0 0,0 0 0 0 0,-1 1 0 0 0,1 0-1 0 0,0-1 1 0 0,0 1 0 0 0,0 0 0 0 0,0 0 0 0 0,-1 0-1 0 0,1 0 1 0 0,0 0 0 0 0,0 0 0 0 0,0 1-1 0 0,3 0 1 0 0,11 2-903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345 270 12871 0 0,'0'0'1164'0'0,"-2"0"-873"0"0,1 0-222 0 0,1 0-1 0 0,0 0 1 0 0,-1 0 0 0 0,1-1-1 0 0,-1 1 1 0 0,1 0 0 0 0,0 0-1 0 0,-1 0 1 0 0,1 0 0 0 0,-1 0-1 0 0,1 0 1 0 0,0-1 0 0 0,-1 1-1 0 0,1 0 1 0 0,-1 0 0 0 0,1 0-1 0 0,0-1 1 0 0,-1 1 0 0 0,1 0-1 0 0,0-1 1 0 0,0 1 0 0 0,-1 0-1 0 0,1-1 1 0 0,0 1 0 0 0,0 0-1 0 0,-1-1 1 0 0,1 1 0 0 0,0 0-1 0 0,0-1 1 0 0,0 1 0 0 0,0-1 0 0 0,0 1-1 0 0,-1-1 1 0 0,1-1 15 0 0,0 0 1 0 0,0 0-1 0 0,0 0 0 0 0,0 0 0 0 0,1 1 1 0 0,-1-1-1 0 0,0 0 0 0 0,2-3 1 0 0,-1 0-16 0 0,1 1 1 0 0,0-1-1 0 0,0 0 1 0 0,1 1-1 0 0,-1-1 0 0 0,5-4 1 0 0,1 0 106 0 0,19-13 0 0 0,-21 18-165 0 0,0-1 0 0 0,0 1 1 0 0,0-1-1 0 0,-1 0 1 0 0,0-1-1 0 0,0 1 0 0 0,7-12 1 0 0,-4-1 0 0 0,-7 12-10 0 0,-2 2 6 0 0,1 0 13 0 0,1 1 1 0 0,-1-1-1 0 0,-1 1 0 0 0,1 0 1 0 0,0-1-1 0 0,-1 1 0 0 0,0-1 0 0 0,0 1 1 0 0,0 0-1 0 0,0 0 0 0 0,0 0 0 0 0,-1 0 1 0 0,1 0-1 0 0,-1 0 0 0 0,0 0 0 0 0,0 0 1 0 0,0 0-1 0 0,0 1 0 0 0,0-1 0 0 0,-1 1 1 0 0,1-1-1 0 0,-1 1 0 0 0,0 0 0 0 0,1 0 1 0 0,-1 0-1 0 0,-4-1 0 0 0,2 0 10 0 0,0 1 0 0 0,0 0-1 0 0,0 0 1 0 0,0 1-1 0 0,0-1 1 0 0,0 1 0 0 0,0 0-1 0 0,-1 1 1 0 0,1-1-1 0 0,0 1 1 0 0,0 0 0 0 0,-1 1-1 0 0,1-1 1 0 0,0 1 0 0 0,0 0-1 0 0,-8 2 1 0 0,-1 3-21 0 0,1 0-1 0 0,0 1 1 0 0,0 0 0 0 0,1 1-1 0 0,-16 13 1 0 0,-52 53-15 0 0,62-55-3 0 0,0 0 0 0 0,2 2 0 0 0,-16 24 0 0 0,24-33 4 0 0,1 1 0 0 0,0 0 0 0 0,1 1 0 0 0,0-1 0 0 0,2 1 0 0 0,-1 0 0 0 0,-2 16 0 0 0,7-26 4 0 0,-1 0 0 0 0,1-1 0 0 0,0 1 0 0 0,0 0 0 0 0,0-1 0 0 0,1 1 0 0 0,-1 0 0 0 0,2 4 0 0 0,4 7-10 0 0,-4-13 6 0 0,-1 0 0 0 0,1 0 0 0 0,0 0 1 0 0,0 0-1 0 0,0 0 0 0 0,0 0 1 0 0,0-1-1 0 0,0 1 0 0 0,0-1 0 0 0,1 1 1 0 0,-1-1-1 0 0,0 0 0 0 0,1 0 1 0 0,-1 0-1 0 0,6 1 0 0 0,-3-1 2 0 0,-1 0-1 0 0,1-1 1 0 0,0 0-1 0 0,0 0 1 0 0,0 0 0 0 0,0 0-1 0 0,-1-1 1 0 0,8-1-1 0 0,-1-1-25 0 0,0-1 0 0 0,0 0 0 0 0,0-1 0 0 0,0 0 0 0 0,0-1 0 0 0,14-11 0 0 0,-10 6-8 0 0,-2-1 0 0 0,1 0 0 0 0,-2-1 0 0 0,1 0 0 0 0,9-17 0 0 0,-15 20 24 0 0,-7 10 11 0 0,0 0-1 0 0,0 0 0 0 0,0 0 1 0 0,0 0-1 0 0,0 0 1 0 0,0 0-1 0 0,0 0 0 0 0,0 0 1 0 0,0 0-1 0 0,0 0 1 0 0,0 0-1 0 0,0 0 0 0 0,0 0 1 0 0,0 0-1 0 0,1 0 1 0 0,-1 0-1 0 0,0 1 0 0 0,0-1 1 0 0,0 0-1 0 0,0 0 1 0 0,0 0-1 0 0,0 0 0 0 0,0 0 1 0 0,0 0-1 0 0,0 0 1 0 0,0 0-1 0 0,0 0 0 0 0,0 0 1 0 0,0 0-1 0 0,2 19-15 0 0,0-15-9 0 0,0-2-17 0 0,-1-1-96 0 0,1 1 0 0 0,-1-1 0 0 0,0 1 0 0 0,0-1 1 0 0,1 0-1 0 0,-1 0 0 0 0,1 0 0 0 0,-1 0 0 0 0,1 0 1 0 0,0 0-1 0 0,-1 0 0 0 0,1 0 0 0 0,0-1 0 0 0,0 1 0 0 0,-1-1 1 0 0,1 1-1 0 0,0-1 0 0 0,2 1 0 0 0,14 0-5757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4143 0 0,'0'0'319'0'0,"0"2"244"0"0,-9 32 7136 0 0,-5 0-3358 0 0,-23 32-1604 0 0,7-12-1640 0 0,-68 171 1338 0 0,15 7-1801 0 0,-17 45-366 0 0,84-242-199 0 0,-1-2-1 0 0,-43 62 1 0 0,52-83-45 0 0,-3 3 22 0 0,5-8-26 0 0,2-1 1 0 0,-1 1-1 0 0,-6 12 1 0 0,10-17 37 0 0,3-3-41 0 0,0 0 0 0 0,0 0 0 0 0,-1 0-1 0 0,1 0 1 0 0,0 0 0 0 0,-1 0 0 0 0,1 0-1 0 0,-1 0 1 0 0,0-1 0 0 0,2-1-1 0 0,2-2 3 0 0,166-136 157 0 0,-140 114-240 0 0,2 3-1 0 0,1 0 1 0 0,1 2-1 0 0,1 2 1 0 0,61-26-1 0 0,-96 46 62 0 0,0-1 0 0 0,0 1 0 0 0,0-1 0 0 0,0 1-1 0 0,0-1 1 0 0,1 1 0 0 0,-1 0 0 0 0,0 0 0 0 0,0-1-1 0 0,0 1 1 0 0,0 0 0 0 0,0 0 0 0 0,0 0 0 0 0,1 0-1 0 0,-1 0 1 0 0,0 1 0 0 0,0-1 0 0 0,0 0 0 0 0,0 0-1 0 0,0 1 1 0 0,0-1 0 0 0,0 1 0 0 0,0-1 0 0 0,0 1-1 0 0,0-1 1 0 0,0 1 0 0 0,0-1 0 0 0,0 1 0 0 0,0 0-1 0 0,0 0 1 0 0,0 0 0 0 0,1 1 0 0 0,-1 2 3 0 0,1-1-1 0 0,-1 1 1 0 0,1 0 0 0 0,-1-1 0 0 0,0 1 0 0 0,-1 0 0 0 0,1 0 0 0 0,0 5 0 0 0,0 17 136 0 0,-1 0 1 0 0,-6 39-1 0 0,4-46-94 0 0,0 0 0 0 0,1 0 0 0 0,1 0 0 0 0,0 0 1 0 0,2 0-1 0 0,4 24 0 0 0,-5-39-40 0 0,0-1-1 0 0,0 0 1 0 0,0 0 0 0 0,0 1 0 0 0,1-1 0 0 0,-1 0-1 0 0,1 0 1 0 0,0-1 0 0 0,0 1 0 0 0,0 0 0 0 0,0-1-1 0 0,0 1 1 0 0,1-1 0 0 0,-1 1 0 0 0,1-1-1 0 0,4 3 1 0 0,-3-3-37 0 0,0 0 0 0 0,0-1-1 0 0,0 0 1 0 0,0 1 0 0 0,0-2-1 0 0,0 1 1 0 0,0 0 0 0 0,1-1-1 0 0,-1 0 1 0 0,0 0 0 0 0,0 0-1 0 0,0 0 1 0 0,5-1 0 0 0,-2-1-546 0 0,0 1 0 0 0,1-1 1 0 0,10-4-1 0 0,3-3-803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10 259 4143 0 0,'-9'2'14559'0'0,"8"-2"-14369"0"0,5-11 1516 0 0,13-18-2202 0 0,-7 19 554 0 0,-1 1 1 0 0,2 0 0 0 0,0 0-1 0 0,16-10 1 0 0,51-23-93 0 0,-71 38 2 0 0,-5 3 24 0 0,0-1-1 0 0,1 2 1 0 0,-1-1-1 0 0,0 0 1 0 0,0 0 0 0 0,0 1-1 0 0,0-1 1 0 0,1 1 0 0 0,-1-1-1 0 0,0 1 1 0 0,1 0-1 0 0,-1 0 1 0 0,0 0 0 0 0,3 1-1 0 0,-4-1 7 0 0,-1 0-1 0 0,1 1 1 0 0,0-1-1 0 0,-1 0 1 0 0,1 1-1 0 0,-1-1 0 0 0,1 0 1 0 0,-1 1-1 0 0,1-1 1 0 0,-1 1-1 0 0,1-1 1 0 0,-1 1-1 0 0,1-1 1 0 0,-1 1-1 0 0,1-1 1 0 0,-1 1-1 0 0,0 0 1 0 0,0-1-1 0 0,1 1 1 0 0,-1 0-1 0 0,0 0 0 0 0,1 1-1 0 0,1 2 5 0 0,-1 0 1 0 0,1 0-1 0 0,-1 0 0 0 0,0 0 0 0 0,0 1 0 0 0,-1-1 1 0 0,1 1-1 0 0,-1-1 0 0 0,0 0 0 0 0,0 1 0 0 0,0-1 0 0 0,-2 8 1 0 0,-2 6 38 0 0,-10 30 0 0 0,8-31-10 0 0,3-8-25 0 0,-2 6 5 0 0,3-13 0 0 0,1-1 141 0 0,2-3-95 0 0,22-38-291 0 0,1 2 0 0 0,41-52 0 0 0,-51 74 168 0 0,1 0-1 0 0,0 1 1 0 0,2 0 0 0 0,-1 1 0 0 0,2 1-1 0 0,-1 1 1 0 0,27-13 0 0 0,-42 23 142 0 0,-1 2-41 0 0,0 0 0 0 0,0 1 1 0 0,0-1-1 0 0,0 0 1 0 0,0 0-1 0 0,0 0 1 0 0,0 1-1 0 0,0-1 1 0 0,0 0-1 0 0,0 1 0 0 0,0-1 1 0 0,0 1-1 0 0,0 0 1 0 0,0-1-1 0 0,-1 1 1 0 0,1-1-1 0 0,0 1 1 0 0,0 0-1 0 0,-1 0 0 0 0,2 0 1 0 0,-1 1 12 0 0,0 1-1 0 0,1-1 1 0 0,-1 0 0 0 0,0 1 0 0 0,0-1 0 0 0,0 0-1 0 0,-1 1 1 0 0,1 2 0 0 0,1 5 130 0 0,-1 0-1 0 0,-1-1 1 0 0,0 14-1 0 0,-2 43 544 0 0,2-63-544 0 0,1-1-12 0 0,4 24 47 0 0,-5-24-122 0 0,1 1-5 0 0,2 8-16 0 0,-1-6-15 0 0,5 21-40 0 0,-6-21-15 0 0,-1 10-27 0 0,-2-9 78 0 0,1 4-2705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11055 0 0,'0'0'1356'0'0,"1"2"-229"0"0,0 4-625 0 0,-1 0 0 0 0,1 0 0 0 0,-1-1 0 0 0,0 1 0 0 0,-1 0 0 0 0,1 0 0 0 0,-1 0 0 0 0,0 0 0 0 0,-1-1 1 0 0,1 1-1 0 0,-3 6 0 0 0,-6 11-463 0 0,-15 29 1 0 0,18-40 429 0 0,-135 275 427 0 0,14-64-833 0 0,21-44-1415 0 0,85-139 1058 0 0,-46 60 0 0 0,67-98 145 0 0,1-5-1443 0 0,2-10-4654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8287 0 0,'0'-2'639'0'0,"0"-2"-461"0"0,0 1-1 0 0,0-1 1 0 0,1 0-1 0 0,-1 1 1 0 0,1-1-1 0 0,0 1 1 0 0,0-1 0 0 0,0 1-1 0 0,0-1 1 0 0,0 1-1 0 0,1 0 1 0 0,0-1-1 0 0,0 1 1 0 0,0 0-1 0 0,0 0 1 0 0,4-5 0 0 0,7-5 1532 0 0,0-1 0 0 0,16-12 0 0 0,-13 13-1398 0 0,10-11 346 0 0,12-11 449 0 0,49-34 1 0 0,-73 60-932 0 0,0 0 1 0 0,1 1-1 0 0,0 0 0 0 0,0 1 0 0 0,1 1 0 0 0,-1 1 1 0 0,30-7-1 0 0,-32 9-58 0 0,0 1-1 0 0,0 1 1 0 0,0 0 0 0 0,0 0-1 0 0,0 1 1 0 0,1 1 0 0 0,-1 1-1 0 0,0-1 1 0 0,0 2 0 0 0,0 0-1 0 0,-1 1 1 0 0,1 0 0 0 0,-1 0-1 0 0,16 9 1 0 0,-16-6-79 0 0,0 0 0 0 0,0 1-1 0 0,-1 0 1 0 0,-1 1 0 0 0,1 0 0 0 0,11 14 0 0 0,-15-15-17 0 0,-1-1 0 0 0,0 1 0 0 0,-1 1 0 0 0,0-1 0 0 0,0 1 0 0 0,-1 0 0 0 0,0 0 0 0 0,-1 0 0 0 0,4 14 0 0 0,-7-19 1 0 0,0 0-1 0 0,0 0 0 0 0,0 1 1 0 0,-1-1-1 0 0,1 0 1 0 0,-1 0-1 0 0,0 1 0 0 0,0-1 1 0 0,-1 0-1 0 0,1 0 1 0 0,-1 0-1 0 0,0 0 0 0 0,0-1 1 0 0,-5 7-1 0 0,-1 3-2 0 0,-2-1 0 0 0,0-1 0 0 0,0 1 0 0 0,-1-2 0 0 0,-12 11 0 0 0,-65 42 83 0 0,78-56-102 0 0,-25 15-317 0 0,-2-1-1 0 0,0-2 1 0 0,0-1-1 0 0,-2-2 1 0 0,-59 15-1 0 0,94-29 174 0 0,-1-1-1 0 0,0-1 1 0 0,1 1-1 0 0,-1-1 0 0 0,0 0 1 0 0,1 0-1 0 0,-1 0 0 0 0,0 0 1 0 0,1-1-1 0 0,-1 0 0 0 0,-5-2 1 0 0,8 3-167 0 0,-3-14-214 0 0,4 12 383 0 0,1 0 0 0 0,0 0 0 0 0,0 0 0 0 0,0 0 0 0 0,-1 0-1 0 0,2 0 1 0 0,-1 0 0 0 0,0 0 0 0 0,0 0 0 0 0,1 1 0 0 0,-1-1 0 0 0,2-3 0 0 0,4-13-1609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6 10591 0 0,'0'0'819'0'0,"2"-1"-534"0"0,6-2-13 0 0,-5 2 971 0 0,-4 5 420 0 0,0 4-1274 0 0,-1 0 0 0 0,1 0 0 0 0,-2 0 0 0 0,1 0 1 0 0,-1-1-1 0 0,-1 1 0 0 0,1-1 0 0 0,-1 0 0 0 0,0 1 1 0 0,-7 6-1 0 0,-9 12-436 0 0,-30 30 1 0 0,23-27 543 0 0,-43 48 262 0 0,4 3 0 0 0,-97 153 0 0 0,0 66-484 0 0,105-198-1159 0 0,33-60-1388 0 0,16-26 1021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115 171 10591 0 0,'0'0'819'0'0,"3"1"-534"0"0,4 5 368 0 0,2-1 1 0 0,-1 0-1 0 0,1-1 0 0 0,-1 0 0 0 0,1 0 0 0 0,0-1 0 0 0,0 0 0 0 0,1-1 0 0 0,-1 0 0 0 0,1 0 0 0 0,15 0 1 0 0,20-4 191 0 0,0-2 0 0 0,0-3 0 0 0,-1-1 1 0 0,47-15-1 0 0,-62 15-1158 0 0,-1-2 0 0 0,0 0 0 0 0,32-19 0 0 0,-56 26 160 0 0,-1 0 0 0 0,1 0 0 0 0,-1 0 0 0 0,0-1 0 0 0,0 1 0 0 0,-1-1 0 0 0,1 1 0 0 0,-1-1 0 0 0,0 0 0 0 0,0 0 0 0 0,3-6 0 0 0,-5 8 124 0 0,0 0 0 0 0,0-1 1 0 0,0 1-1 0 0,0 0 0 0 0,0 0 0 0 0,-1-1 0 0 0,1 1 0 0 0,-1 0 0 0 0,1 0 0 0 0,-1 0 0 0 0,0 0 1 0 0,0 0-1 0 0,0 0 0 0 0,0 0 0 0 0,0 0 0 0 0,0 0 0 0 0,-2-3 0 0 0,0 3 13 0 0,1 0-1 0 0,-1 0 0 0 0,0 0 1 0 0,0 0-1 0 0,1 0 0 0 0,-1 0 1 0 0,0 1-1 0 0,-1-1 0 0 0,1 1 1 0 0,0 0-1 0 0,0 0 0 0 0,-1 0 1 0 0,1 0-1 0 0,0 1 0 0 0,-5-1 1 0 0,2 0 1 0 0,-1 1 1 0 0,1 0 0 0 0,0 0-1 0 0,0 1 1 0 0,0 0 0 0 0,0 0-1 0 0,-9 2 1 0 0,-19 12 1 0 0,0 0 0 0 0,2 3 0 0 0,-45 30 0 0 0,39-24 56 0 0,1-1 8 0 0,1 1 1 0 0,1 2 0 0 0,2 2 0 0 0,0 1-1 0 0,-48 56 1 0 0,73-75-50 0 0,-10 11-10 0 0,2 1 0 0 0,-16 29 0 0 0,28-46-16 0 0,1 1 0 0 0,0 0 0 0 0,1 0 1 0 0,-1 1-1 0 0,1-1 0 0 0,0 1 0 0 0,1-1 1 0 0,0 1-1 0 0,0-1 0 0 0,0 1 0 0 0,1 0 1 0 0,0 0-1 0 0,0-1 0 0 0,2 11 1 0 0,-1-14 5 0 0,0 0 1 0 0,0 0 0 0 0,1 0 0 0 0,-1 0 0 0 0,1 0 0 0 0,-1-1 0 0 0,1 1 0 0 0,0 0-1 0 0,0-1 1 0 0,0 1 0 0 0,1-1 0 0 0,-1 0 0 0 0,0 0 0 0 0,1 0 0 0 0,0 0 0 0 0,-1 0 0 0 0,1 0-1 0 0,0-1 1 0 0,0 1 0 0 0,0-1 0 0 0,0 0 0 0 0,0 0 0 0 0,0 0 0 0 0,6 1 0 0 0,4 0 21 0 0,1 0 0 0 0,0-1 0 0 0,-1 0 0 0 0,21-2 0 0 0,13-3 212 0 0,-1-1 0 0 0,1-3 0 0 0,-2-1 1 0 0,71-25-1 0 0,-98 28-326 0 0,-11 3-43 0 0,-5-1-548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44 179 10279 0 0,'0'0'1514'0'0,"1"3"-1073"0"0,1 2-212 0 0,-1 1 0 0 0,1-1-1 0 0,-1 1 1 0 0,0 0 0 0 0,-1-1 0 0 0,1 1-1 0 0,-1-1 1 0 0,0 1 0 0 0,-1 0 0 0 0,1-1-1 0 0,-1 1 1 0 0,0 0 0 0 0,0-1 0 0 0,-1 1-1 0 0,0-1 1 0 0,0 0 0 0 0,0 0 0 0 0,-1 1-1 0 0,1-1 1 0 0,-6 6 0 0 0,2 1 60 0 0,3-6-192 0 0,0-1 0 0 0,-1 0 0 0 0,-6 9 0 0 0,9-13 245 0 0,2-5-314 0 0,0 0 1 0 0,1 0 0 0 0,-1 0 0 0 0,1 0 0 0 0,0 0 0 0 0,0 0 0 0 0,1 0 0 0 0,-1 1 0 0 0,4-5 0 0 0,7-8 14 0 0,0 1-1 0 0,1 0 1 0 0,18-14-1 0 0,51-37 129 0 0,-64 53-163 0 0,18-14 232 0 0,57-31 0 0 0,-69 45-60 0 0,0 1 1 0 0,0 2-1 0 0,44-13 1 0 0,-62 22 24 0 0,0-1 0 0 0,0 1 1 0 0,0 1-1 0 0,0-1 1 0 0,-1 1-1 0 0,1 0 1 0 0,0 1-1 0 0,12 2 1 0 0,-17-2-161 0 0,-1 0 0 0 0,0 0 0 0 0,1 0-1 0 0,-1 0 1 0 0,0 0 0 0 0,1 1 0 0 0,-1-1 0 0 0,0 0 0 0 0,0 1 0 0 0,0-1 0 0 0,0 1-1 0 0,0-1 1 0 0,-1 1 0 0 0,1 0 0 0 0,0-1 0 0 0,-1 1 0 0 0,1 3 0 0 0,0 0-28 0 0,0 0 1 0 0,-1 0-1 0 0,1 0 0 0 0,-1 0 1 0 0,-1 0-1 0 0,1 0 1 0 0,-1 0-1 0 0,0 0 0 0 0,0 0 1 0 0,0 0-1 0 0,-4 9 0 0 0,-3 5 42 0 0,-15 26-1 0 0,14-29-43 0 0,0-1-1 0 0,-2-1 1 0 0,1 0 0 0 0,-20 18-1 0 0,-65 51 28 0 0,94-82-142 0 0,0-3-75 0 0,1-3 145 0 0,0-1-1 0 0,0 1 1 0 0,1 0 0 0 0,-1-1-1 0 0,1 1 1 0 0,1 0-1 0 0,-1 0 1 0 0,0 0-1 0 0,1 0 1 0 0,0 0 0 0 0,0 0-1 0 0,1 0 1 0 0,5-8-1 0 0,0 2 6 0 0,0 1-1 0 0,0 0 0 0 0,1 0 0 0 0,17-15 1 0 0,0 3 12 0 0,-4 2 7 0 0,48-31 0 0 0,-54 41-2 0 0,1 1-1 0 0,0 1 0 0 0,1 1 0 0 0,0 0 0 0 0,22-5 0 0 0,-10 5 54 0 0,0 1-1 0 0,57-3 0 0 0,-30 2 197 0 0,-44 4-70 0 0,0 2 0 0 0,1-1 1 0 0,-1 2-1 0 0,16 0 1 0 0,-27 0-144 0 0,-1 1-1 0 0,1-1 1 0 0,-1 1 0 0 0,1-1-1 0 0,-1 1 1 0 0,0-1 0 0 0,1 1-1 0 0,-1 0 1 0 0,0 0 0 0 0,0-1-1 0 0,1 1 1 0 0,-1 0 0 0 0,0 0-1 0 0,0 0 1 0 0,0 1 0 0 0,0-1-1 0 0,0 0 1 0 0,0 0 0 0 0,-1 0 0 0 0,1 1-1 0 0,0-1 1 0 0,0 0 0 0 0,-1 1-1 0 0,1-1 1 0 0,-1 3 0 0 0,2 1 7 0 0,-1 0 0 0 0,0 0 0 0 0,0 0 0 0 0,-1 0 0 0 0,0 5 0 0 0,0-5-16 0 0,0 0 0 0 0,-1-1 0 0 0,0 1 0 0 0,0-1 0 0 0,0 1 0 0 0,-3 5 0 0 0,1 0-1 0 0,-3 6 7 0 0,-1 0 0 0 0,0 0 0 0 0,-11 14 0 0 0,-10 24 19 0 0,11-19-1422 0 0,-42 61 0 0 0,55-92 1293 0 0,3-2-970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11431 0 0,'0'0'6038'0'0,"3"0"-5484"0"0,48 9 1999 0 0,-35-6-2048 0 0,0 0-1 0 0,1-1 0 0 0,25 0 1 0 0,-24-3-396 0 0,1 0 1 0 0,-1-2 0 0 0,35-8-1 0 0,-46 8-81 0 0,1 1-1 0 0,0-1 0 0 0,-1-1 0 0 0,0 1 1 0 0,1-1-1 0 0,-1-1 0 0 0,-1 1 0 0 0,1-1 0 0 0,-1 0 1 0 0,0-1-1 0 0,7-7 0 0 0,-9 9-65 0 0,-1 0 0 0 0,0 0-1 0 0,0 0 1 0 0,-1 0 0 0 0,1-1-1 0 0,-1 1 1 0 0,0-1 0 0 0,0 1 0 0 0,0-1-1 0 0,-1 0 1 0 0,0 0 0 0 0,1 1 0 0 0,-2-1-1 0 0,1 0 1 0 0,-1 0 0 0 0,0-9-1 0 0,0 12 17 0 0,-1 1 0 0 0,1 0 0 0 0,-1 0 0 0 0,0-1 0 0 0,1 1 0 0 0,-1 0 0 0 0,0 0 0 0 0,0 0 0 0 0,0 0 0 0 0,0 0 0 0 0,1 0 0 0 0,-2 0 0 0 0,1 0 0 0 0,0 1 0 0 0,0-1 0 0 0,0 0 0 0 0,0 1 0 0 0,-3-2 0 0 0,-20-6-214 0 0,16 7 176 0 0,0 1-1 0 0,1 1 1 0 0,-1 0 0 0 0,0 0-1 0 0,1 0 1 0 0,0 1 0 0 0,-11 3 0 0 0,4-1 34 0 0,-5 2 6 0 0,0 0-1 0 0,1 2 1 0 0,-1 0 0 0 0,2 1 0 0 0,-1 1-1 0 0,1 0 1 0 0,-26 22 0 0 0,20-13 16 0 0,1 2 0 0 0,1 0 0 0 0,1 1 0 0 0,-25 37 1 0 0,37-48-9 0 0,0 1 1 0 0,1 0 0 0 0,0 1 0 0 0,1 0 0 0 0,-9 26 0 0 0,14-33 8 0 0,-1-1 0 0 0,1 1 0 0 0,0 0 0 0 0,1 0 0 0 0,0 0 0 0 0,0 0 0 0 0,0 0 0 0 0,0 0 0 0 0,1 0 0 0 0,0 0 0 0 0,1 0 0 0 0,-1 0 0 0 0,1-1 0 0 0,0 1 0 0 0,0 0 0 0 0,5 8 0 0 0,-3-8 6 0 0,0 0 0 0 0,1-1-1 0 0,-1 1 1 0 0,1-1 0 0 0,0 0-1 0 0,0-1 1 0 0,1 1 0 0 0,-1-1-1 0 0,1 0 1 0 0,0 0 0 0 0,7 3-1 0 0,-1-1 5 0 0,1-1-1 0 0,-1 0 0 0 0,1-1 1 0 0,25 5-1 0 0,-35-9-15 0 0,0 1-1 0 0,1 0 0 0 0,-1 0 1 0 0,0-1-1 0 0,1 0 1 0 0,-1 0-1 0 0,0 0 1 0 0,0 0-1 0 0,1 0 1 0 0,3-2-1 0 0,2 1-29 0 0,-2-1-371 0 0,0 0-1 0 0,0 0 1 0 0,0-1-1 0 0,-1 0 0 0 0,10-5 1 0 0,-12 6 137 0 0,17-10-1215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402 132 11631 0 0,'0'0'1342'0'0,"1"2"-812"0"0,3 3 184 0 0,0 0-1 0 0,-1 0 1 0 0,1 0-1 0 0,-1 1 1 0 0,2 6 0 0 0,-4-9-469 0 0,-1 11 2323 0 0,13-18-2039 0 0,-7 1-433 0 0,0-1 1 0 0,0 0-1 0 0,-1 0 0 0 0,1 0 0 0 0,-1-1 1 0 0,0 0-1 0 0,-1 0 0 0 0,1 0 0 0 0,-1 0 1 0 0,4-8-1 0 0,-5 10-89 0 0,-1 0 1 0 0,0 0-1 0 0,0-1 1 0 0,0 1-1 0 0,0-1 0 0 0,2-5 1 0 0,-2 3 4 0 0,-2 5-9 0 0,1 0 0 0 0,-1 1 0 0 0,0-1 1 0 0,0 0-1 0 0,1 1 0 0 0,-1-1 0 0 0,0 1 1 0 0,0-1-1 0 0,0 0 0 0 0,0 1 0 0 0,0-1 0 0 0,0 0 1 0 0,0 1-1 0 0,0-1 0 0 0,0-1 0 0 0,-1-1-1 0 0,0-13-2 0 0,-3 11 0 0 0,2 3 0 0 0,0-3-2 0 0,2 4-3 0 0,-1 0 0 0 0,1 0 0 0 0,-1 0 1 0 0,0 0-1 0 0,1 0 0 0 0,-1 0 1 0 0,0 0-1 0 0,0 0 0 0 0,1 0 0 0 0,-1 0 1 0 0,0 0-1 0 0,0 0 0 0 0,0 0 1 0 0,0 0-1 0 0,0 1 0 0 0,-2-2 0 0 0,-2-2-39 0 0,-1 0-1 0 0,1 1 1 0 0,-1-1-1 0 0,1 1 1 0 0,-1 0-1 0 0,0 1 1 0 0,0 0-1 0 0,-12-4 1 0 0,14 6 35 0 0,0-1 1 0 0,1 0 0 0 0,-1 1 0 0 0,0 0-1 0 0,0 0 1 0 0,0 0 0 0 0,1 1 0 0 0,-1-1-1 0 0,0 1 1 0 0,0 0 0 0 0,1 0-1 0 0,-1 0 1 0 0,1 0 0 0 0,-1 1 0 0 0,1-1-1 0 0,-6 4 1 0 0,-12 11-50 0 0,0 2 0 0 0,1 0-1 0 0,-26 31 1 0 0,10-10 67 0 0,-80 91-9 0 0,97-107 0 0 0,2 1 0 0 0,1 1 0 0 0,-24 50 0 0 0,36-67-1 0 0,2-5 1 0 0,1 0-1 0 0,0 1 0 0 0,0-1 0 0 0,0 0 0 0 0,0 0 0 0 0,1 1 1 0 0,-1-1-1 0 0,1 0 0 0 0,0 1 0 0 0,0-1 0 0 0,0 7 1 0 0,0-10-2 0 0,0 0 1 0 0,0 0 0 0 0,0 0 0 0 0,0 0 0 0 0,0 0 0 0 0,0 1-1 0 0,0-1 1 0 0,0 0 0 0 0,0 0 0 0 0,0 0 0 0 0,0 0 0 0 0,0 0 0 0 0,0 1-1 0 0,0-1 1 0 0,0 0 0 0 0,0 0 0 0 0,1 0 0 0 0,-1 0 0 0 0,0 0-1 0 0,0 0 1 0 0,0 1 0 0 0,0-1 0 0 0,0 0 0 0 0,0 0 0 0 0,0 0 0 0 0,0 0-1 0 0,1 0 1 0 0,-1 0 0 0 0,0 0 0 0 0,0 0 0 0 0,0 0 0 0 0,0 1-1 0 0,0-1 1 0 0,0 0 0 0 0,1 0 0 0 0,-1 0 0 0 0,4 1 2 0 0,0 1 1 0 0,0-1-1 0 0,0 1 0 0 0,1-1 1 0 0,-1-1-1 0 0,0 1 0 0 0,1-1 0 0 0,-1 1 1 0 0,0-1-1 0 0,1-1 0 0 0,-1 1 1 0 0,1 0-1 0 0,5-2 0 0 0,10-3-10 0 0,31-11-1 0 0,-36 11-50 0 0,15-6-157 0 0,-1-2 0 0 0,-1-1 1 0 0,0-1-1 0 0,0-1 0 0 0,-2-2 1 0 0,0-1-1 0 0,39-36 0 0 0,18-31 897 0 0,-97 91-441 0 0,2-1-142 0 0,5 1-107 0 0,0 0 1 0 0,0 1-1 0 0,0-1 0 0 0,0 1 0 0 0,1 1 1 0 0,0-1-1 0 0,0 1 0 0 0,1 0 0 0 0,0 1 0 0 0,0-1 1 0 0,-7 15-1 0 0,12-20-204 0 0,-1 0 1 0 0,0 1 0 0 0,1-1-1 0 0,0 0 1 0 0,-1 1 0 0 0,1-1-1 0 0,0 0 1 0 0,0 1 0 0 0,1 2-1 0 0,-1-1-1069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 15119 0 0,'0'0'1366'0'0,"1"-3"-997"0"0,4-16 142 0 0,2 0 0 0 0,0 1 0 0 0,2 0 0 0 0,0 0 0 0 0,0 0 0 0 0,21-26 1 0 0,-1 6 1159 0 0,58-56 1 0 0,-53 63-1722 0 0,2 1 0 0 0,64-41-1 0 0,-89 63 31 0 0,-4 3-5 0 0,-1 1 0 0 0,1 0-1 0 0,-1 1 1 0 0,1-1 0 0 0,11-2-1 0 0,-16 5 98 0 0,1 2 31 0 0,0 0-78 0 0,0 0-1 0 0,-1 1 1 0 0,1-1-1 0 0,0 1 1 0 0,-1 0-1 0 0,0-1 1 0 0,1 1-1 0 0,-1 0 1 0 0,0 1-1 0 0,0-1 1 0 0,0 0-1 0 0,2 3 1 0 0,12 20 55 0 0,-8-11-67 0 0,1 7-13 0 0,-8-15 0 0 0,-1-1 0 0 0,1 2 0 0 0,-1 0 0 0 0,0 1 0 0 0,0-1 0 0 0,0 0 0 0 0,-1 0 0 0 0,0 0 0 0 0,-3 10 0 0 0,-19 49 0 0 0,21-60 0 0 0,-14 35 6 0 0,4-14 6 0 0,2 1-1 0 0,1-1 1 0 0,1 2 0 0 0,-7 50-1 0 0,14-65-11 0 0,2-3 11 0 0,-1-9-54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0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3223 0 0,'0'0'21521'0'0,"1"-2"-21877"0"0,1 1-114 0 0,2-3 626 0 0,3-14-14647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4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471 155 2303 0 0,'0'2'406'0'0,"0"18"7138"0"0,1-19-6432 0 0,-1 0-904 0 0,0-1 1 0 0,0 1-1 0 0,0-1 1 0 0,0 0 0 0 0,0 1-1 0 0,0-1 1 0 0,1 1 0 0 0,-1-1-1 0 0,0 0 1 0 0,0 1-1 0 0,0-1 1 0 0,1 0 0 0 0,-1 1-1 0 0,0-1 1 0 0,0 0-1 0 0,1 0 1 0 0,-1 1 0 0 0,0-1-1 0 0,1 0 1 0 0,-1 0-1 0 0,0 1 1 0 0,1-1 0 0 0,-1 0-1 0 0,0 0 1 0 0,1 0 0 0 0,-1 1-1 0 0,1-1 1 0 0,-1 0-1 0 0,9 0 3655 0 0,-3-2-4741 0 0,-3 1 986 0 0,0 0-1 0 0,0-1 1 0 0,0 0-1 0 0,0 1 0 0 0,-1-1 1 0 0,1 0-1 0 0,-1 0 1 0 0,1-1-1 0 0,-1 1 1 0 0,0 0-1 0 0,0-1 0 0 0,0 1 1 0 0,0-1-1 0 0,-1 0 1 0 0,1 0-1 0 0,-1 0 1 0 0,1 0-1 0 0,0-3 1 0 0,0 1-68 0 0,0 1 1 0 0,-1-1 0 0 0,0 1 0 0 0,0-1-1 0 0,0 0 1 0 0,0 1 0 0 0,-1-1 0 0 0,1 0 0 0 0,-1 0-1 0 0,-1 0 1 0 0,0-7 0 0 0,0 8-45 0 0,0 0 0 0 0,-1 0 0 0 0,1 0 0 0 0,-1 1 0 0 0,0-1 0 0 0,0 1 0 0 0,0-1 0 0 0,0 1 0 0 0,0 0 0 0 0,-1-1 0 0 0,0 1 1 0 0,1 0-1 0 0,-1 1 0 0 0,0-1 0 0 0,-1 1 0 0 0,1-1 0 0 0,0 1 0 0 0,-6-3 0 0 0,3 3-45 0 0,0 0 1 0 0,0 0-1 0 0,0 0 0 0 0,0 1 1 0 0,0 0-1 0 0,0 0 0 0 0,0 1 1 0 0,-1 0-1 0 0,1 0 0 0 0,0 0 1 0 0,-9 2-1 0 0,-22 5-60 0 0,0 1 0 0 0,0 2-1 0 0,0 2 1 0 0,-49 23 0 0 0,64-24 117 0 0,0 0 1 0 0,-24 18 0 0 0,36-22 36 0 0,0 1 0 0 0,1 0-1 0 0,-1 1 1 0 0,1 0-1 0 0,1 0 1 0 0,-9 13-1 0 0,15-19-33 0 0,0 0 0 0 0,0 0 0 0 0,1 1 0 0 0,-1-1 0 0 0,1 0 0 0 0,0 1 0 0 0,0-1 1 0 0,0 1-1 0 0,0-1 0 0 0,0 1 0 0 0,1-1 0 0 0,0 5 0 0 0,0-6 0 0 0,0-1 1 0 0,0 1 0 0 0,1 0 0 0 0,-1 0-1 0 0,0 0 1 0 0,1-1 0 0 0,0 1-1 0 0,-1 0 1 0 0,1 0 0 0 0,0-1 0 0 0,0 1-1 0 0,0-1 1 0 0,0 1 0 0 0,0-1-1 0 0,1 1 1 0 0,-1-1 0 0 0,0 0-1 0 0,1 1 1 0 0,-1-1 0 0 0,1 0 0 0 0,-1 0-1 0 0,1 0 1 0 0,-1 0 0 0 0,1 0-1 0 0,2 0 1 0 0,5 3 36 0 0,2-1 0 0 0,-1 0 0 0 0,0-1 0 0 0,0 0 0 0 0,1 0-1 0 0,-1-1 1 0 0,1-1 0 0 0,0 0 0 0 0,-1 0 0 0 0,1-1 0 0 0,10-2 0 0 0,-5 0-52 0 0,0-1 1 0 0,0 0-1 0 0,0-1 0 0 0,-1-1 1 0 0,1-1-1 0 0,18-11 0 0 0,10-13-164 0 0,-36 24 122 0 0,1 0-1 0 0,0 1 1 0 0,0 0 0 0 0,17-8-1 0 0,-23 13-6 0 0,3-3-11 0 0,-5 5 55 0 0,1-1 0 0 0,-1 1 0 0 0,0 0 0 0 0,0 0 1 0 0,0 0-1 0 0,0 0 0 0 0,0-1 0 0 0,0 2 0 0 0,0-1 0 0 0,0 0 0 0 0,0 0 0 0 0,0 0 0 0 0,0 2 0 0 0,0-3 6 0 0,1 4-5 0 0,1 1 1 0 0,-1-1-1 0 0,0 1 0 0 0,-1 0 0 0 0,1-1 1 0 0,-1 1-1 0 0,1 0 0 0 0,-1 6 0 0 0,3 42 20 0 0,-3-37-18 0 0,-1-7 2 0 0,1 0-1 0 0,-1 0 0 0 0,1 0 1 0 0,1 0-1 0 0,0 0 1 0 0,0 0-1 0 0,1-1 0 0 0,0 1 1 0 0,0-1-1 0 0,6 10 0 0 0,-7-17-215 0 0,-1 0-1 0 0,0 0 0 0 0,1 0 0 0 0,-1-1 0 0 0,1 1 0 0 0,-1 0 0 0 0,1-1 0 0 0,0 1 1 0 0,-1-1-1 0 0,1 1 0 0 0,-1-1 0 0 0,1 0 0 0 0,0 0 0 0 0,-1 0 0 0 0,1 1 0 0 0,0-2 0 0 0,0 1 1 0 0,-1 0-1 0 0,4-1 0 0 0,-1 1-2195 0 0,10-2-4236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2:0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24 1839 0 0,'0'0'7774'0'0,"1"-2"-7517"0"0,1-5-8 0 0,-1 5 255 0 0,-1 0-444 0 0,3-9 8408 0 0,0 12-8408 0 0,19 8 518 0 0,-20-8 468 0 0,-1 1-982 0 0,4 8-41 0 0,-4-8 120 0 0,1 1-54 0 0,6 8-20 0 0,2-3-5 0 0,-8-6 564 0 0,1-1-541 0 0,-2 0-36 0 0,-1 1-34 0 0,0-1 1 0 0,1 1-1 0 0,-1 0 0 0 0,1 0 1 0 0,0-1-1 0 0,0 1 1 0 0,-1 0-1 0 0,1-1 0 0 0,0 1 1 0 0,0-1-1 0 0,0 1 1 0 0,2 0-1 0 0,8 10-17 0 0,2-4 12 0 0,-2-3 49 0 0,-7-3-9 0 0,0-1-31 0 0,16-3 122 0 0,-17 2-71 0 0,-1 1 7 0 0,6 1 1 0 0,-6-1 229 0 0,0 0-253 0 0,2 6-34 0 0,-1-3 20 0 0,6 7-17 0 0,-5-7-57 0 0,12 3 313 0 0,-14-6-227 0 0,5 7-43 0 0,0 1-11 0 0,0 0 0 0 0,12 23 75 0 0,-17-28-33 0 0,0 6-31 0 0,-3 3-11 0 0,-1 1 0 0 0,1-1 0 0 0,3-1 0 0 0,3-1 0 0 0,4 0 0 0 0,1-2 0 0 0,-1-2 0 0 0,-2 2 0 0 0,-2 1 0 0 0,-4 3 0 0 0,0 1 0 0 0,3-2 0 0 0,0 0 0 0 0,0 0 0 0 0,1-2 11 0 0,0-5 43 0 0,-4-4-51 0 0,-1-1 0 0 0,0 0 1 0 0,1 1-1 0 0,-1-1 0 0 0,0 1 1 0 0,0-1-1 0 0,1 0 0 0 0,-1 1 1 0 0,0-1-1 0 0,0 1 0 0 0,0-1 1 0 0,1 1-1 0 0,-1-1 0 0 0,0 1 1 0 0,0-1-1 0 0,0 1 0 0 0,0-1 1 0 0,0 1-1 0 0,1 10 50 0 0,-3 1-42 0 0,-1 1-11 0 0,1 1 0 0 0,4-1 0 0 0,4-1 0 0 0,2-1 0 0 0,-4 2 0 0 0,-3-11 2 0 0,-1-1 1 0 0,0-1 0 0 0,0 1 0 0 0,0 0 0 0 0,0 0 0 0 0,0-1-1 0 0,0 1 1 0 0,0 0 0 0 0,-1 0 0 0 0,1-1 0 0 0,0 1 0 0 0,0 0-1 0 0,0 0 1 0 0,-1-1 0 0 0,1 1 0 0 0,0 0 0 0 0,-1-1 0 0 0,0 2-1 0 0,-5 7 9 0 0,-3 2 0 0 0,0-1 31 0 0,3 2-31 0 0,2 3-11 0 0,2 1 0 0 0,2-1 0 0 0,-1-1 0 0 0,-3 0 0 0 0,-4-3 0 0 0,-26 25 75 0 0,14-12 117 0 0,14-13-179 0 0,2 3-13 0 0,2-2 11 0 0,2-8 31 0 0,0 8-31 0 0,-1 3-11 0 0,-1 0 0 0 0,-4-2 0 0 0,-5 4 0 0 0,11-16 0 0 0,-23 28 0 0 0,15-18 0 0 0,0 0 11 0 0,0 0 42 0 0,3 1 0 0 0,1 2-42 0 0,1-3-23 0 0,2-7-36 0 0,-4 5 36 0 0,-2 1 12 0 0,-3 1 0 0 0,9-10 0 0 0,-3 0 0 0 0,-20 15 0 0 0,15-9 0 0 0,-1 1 0 0 0,0-1 0 0 0,1 0 0 0 0,0 2 0 0 0,2 2 0 0 0,2 0 0 0 0,1 3 0 0 0,0-2 0 0 0,1 1 0 0 0,-2-1 0 0 0,-1 0 0 0 0,-4 6 0 0 0,8-16 0 0 0,-8 10 0 0 0,1-2 0 0 0,-2-4 0 0 0,1 1 0 0 0,-1 1 0 0 0,2 2 0 0 0,0-1 0 0 0,2 2 0 0 0,1 0 0 0 0,1 1 0 0 0,2 1 0 0 0,0-1 0 0 0,0 1 0 0 0,-2 1 0 0 0,0-3 0 0 0,-1 0 0 0 0,0 1 12 0 0,-1-1 36 0 0,0 0-51 0 0,-5 8-41 0 0,11-15 24 0 0,-14 23 11 0 0,8-15 9 0 0,-1-2 0 0 0,-2 0 0 0 0,0-1 0 0 0,3-1 11 0 0,3-6 42 0 0,-5 4 0 0 0,-1-1-53 0 0,6-3-42 0 0,-3 1 20 0 0,5-2-35 0 0,-5 12-1191 0 0,6-9 846 0 0,1-3 324 0 0,0-1 1 0 0,-1 0-1 0 0,1 1 1 0 0,0-1 0 0 0,0 1-1 0 0,0-1 1 0 0,0 1-1 0 0,0-1 1 0 0,0 0-1 0 0,0 1 1 0 0,0-1-1 0 0,0 1 1 0 0,0-1 0 0 0,0 1-1 0 0,0-1 1 0 0,0 1-1 0 0,0-1 1 0 0,0 0-1 0 0,0 1 1 0 0,0-1 0 0 0,1 1-1 0 0,-1-1 1 0 0,0 0-1 0 0,0 1 1 0 0,0-1-1 0 0,1 1 1 0 0,8 8-1394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29 263 7919 0 0,'0'0'4642'0'0,"1"3"-3868"0"0,1 5-316 0 0,0 0-1 0 0,-1 0 0 0 0,0 0 0 0 0,0 1 1 0 0,-1-1-1 0 0,0 0 0 0 0,-1 15 1 0 0,-1 8 163 0 0,3-15-507 0 0,-2 0 0 0 0,0-1 0 0 0,-1 1 0 0 0,-1 0 0 0 0,0 0 0 0 0,-1-1 0 0 0,-1 0 0 0 0,-10 24 0 0 0,14-38 914 0 0,4-15-891 0 0,-1 0 1 0 0,2 0 0 0 0,0 1 0 0 0,1-1 0 0 0,0 1 0 0 0,13-24 0 0 0,-5 10-90 0 0,-2 7-40 0 0,0 1 0 0 0,1 0 0 0 0,0 1 0 0 0,2 1 0 0 0,0 0 0 0 0,30-28 1 0 0,-4 11-4 0 0,77-51 1 0 0,-6 17 306 0 0,-88 56-35 0 0,1 0 1 0 0,49-15 0 0 0,-60 24-214 0 0,-3 4-48 0 0,-9-1-24 0 0,0 1 0 0 0,0-1-1 0 0,0 0 1 0 0,0 1 0 0 0,0 0 0 0 0,0-1 0 0 0,0 1-1 0 0,0-1 1 0 0,-1 1 0 0 0,1 0 0 0 0,0 0-1 0 0,-1 0 1 0 0,1-1 0 0 0,0 1 0 0 0,-1 0-1 0 0,1 0 1 0 0,-1 0 0 0 0,1 0 0 0 0,-1 0-1 0 0,0 0 1 0 0,1 0 0 0 0,-1 0 0 0 0,0 0 0 0 0,0 0-1 0 0,1 1 1 0 0,-1 2-506 0 0,0 1-1 0 0,0-1 1 0 0,-1 0 0 0 0,-1 8-1 0 0,2-8-691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274 200 2303 0 0,'2'-1'167'0'0,"39"-26"3947"0"0,-5 5-1109 0 0,-34 20-2989 0 0,17-10 1023 0 0,-1-1 1 0 0,0-1 0 0 0,-1-1 0 0 0,30-34-1 0 0,-46 48-989 0 0,-1 1 0 0 0,1-1 0 0 0,-1 0-1 0 0,0 1 1 0 0,1-1 0 0 0,-1 0 0 0 0,0 1-1 0 0,0-1 1 0 0,1 0 0 0 0,-1 0 0 0 0,0 0-1 0 0,0 1 1 0 0,0-1 0 0 0,0 0 0 0 0,0 0-1 0 0,0 1 1 0 0,0-1 0 0 0,0 0 0 0 0,0 0 0 0 0,0 0-1 0 0,-1 1 1 0 0,1-1 0 0 0,0 0 0 0 0,-1 0-1 0 0,1 1 1 0 0,0-1 0 0 0,-1 0 0 0 0,1 1-1 0 0,-1-1 1 0 0,1 0 0 0 0,-1 1 0 0 0,1-1-1 0 0,-1 1 1 0 0,1-1 0 0 0,-1 1 0 0 0,1-1 0 0 0,-1 1-1 0 0,-1-1 1 0 0,-1-1 36 0 0,0 0 1 0 0,0 0-1 0 0,0 0 0 0 0,0 1 1 0 0,-1 0-1 0 0,-6-2 1 0 0,-1 1-71 0 0,-1 1 0 0 0,1 0 0 0 0,-1 1 0 0 0,0 0 0 0 0,1 1 0 0 0,-1 0 0 0 0,1 1 0 0 0,-1 0 0 0 0,1 1 0 0 0,-19 6 1 0 0,0 4-22 0 0,-1 1 0 0 0,-41 26 0 0 0,57-30 5 0 0,0 0 0 0 0,1 1 0 0 0,0 1 0 0 0,-19 21 0 0 0,24-23 0 0 0,1 1 0 0 0,-1 0 0 0 0,2 0 0 0 0,0 0 0 0 0,0 1 0 0 0,-9 23 0 0 0,15-31 15 0 0,-1 0 0 0 0,1 1 0 0 0,0-1 0 0 0,1 0 0 0 0,-1 1 0 0 0,1-1 0 0 0,0 0 0 0 0,0 1 1 0 0,0-1-1 0 0,1 0 0 0 0,1 7 0 0 0,-2-10 10 0 0,1 1 1 0 0,-1 0 0 0 0,1 0 0 0 0,0 0 0 0 0,0 0 0 0 0,0-1 0 0 0,0 1-1 0 0,0 0 1 0 0,0-1 0 0 0,0 1 0 0 0,1-1 0 0 0,-1 1 0 0 0,0-1-1 0 0,1 0 1 0 0,0 1 0 0 0,-1-1 0 0 0,1 0 0 0 0,0 0 0 0 0,-1 0-1 0 0,1 0 1 0 0,0-1 0 0 0,0 1 0 0 0,0 0 0 0 0,0-1 0 0 0,0 1 0 0 0,-1-1-1 0 0,4 1 1 0 0,4-1 94 0 0,1 0-1 0 0,-1 0 1 0 0,0-1-1 0 0,18-3 1 0 0,37-13 150 0 0,-58 16-268 0 0,9-4 19 0 0,0-1 0 0 0,0 0 1 0 0,-1-1-1 0 0,26-16 0 0 0,47-44 2 0 0,-68 52 8 0 0,-7 6-21 0 0,18-17-22 0 0,-33 47-60 0 0,-49 111 12 0 0,52-132 28 0 0,-1 1-1 0 0,1 0 1 0 0,-1 0-1 0 0,1 0 1 0 0,0 0 0 0 0,-1 1-1 0 0,1-1 1 0 0,0 0-1 0 0,0 0 1 0 0,0 0-1 0 0,0 0 1 0 0,0 0 0 0 0,0 0-1 0 0,0 0 1 0 0,0 0-1 0 0,0 0 1 0 0,0 0-1 0 0,1 0 1 0 0,-1 0 0 0 0,0 0-1 0 0,1 0 1 0 0,-1 0-1 0 0,1 0 1 0 0,-1 0-1 0 0,1 0 1 0 0,0 0 0 0 0,-1 0-1 0 0,1 0 1 0 0,0-1-1 0 0,0 1 1 0 0,-1 0-1 0 0,1 0 1 0 0,0-1 0 0 0,0 1-1 0 0,1 0 1 0 0,1 1-227 0 0,6 3-491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15 353 7831 0 0,'0'0'10112'0'0,"-6"-8"-8574"0"0,5 6-1456 0 0,-1 0 0 0 0,1-1 0 0 0,0 1 0 0 0,1 0 0 0 0,-1-1 0 0 0,0 1 0 0 0,1 0 0 0 0,-1-1 0 0 0,1 1 1 0 0,0-1-1 0 0,-1 1 0 0 0,1-1 0 0 0,1 1 0 0 0,-1-1 0 0 0,0 1 0 0 0,0-1 0 0 0,1 1 0 0 0,0-1 0 0 0,-1 1 1 0 0,1 0-1 0 0,0-1 0 0 0,2-2 0 0 0,3-7 31 0 0,0 0 1 0 0,16-21-1 0 0,-16 24-79 0 0,9-13-28 0 0,2 1 0 0 0,0 1 0 0 0,1 0-1 0 0,1 1 1 0 0,1 1 0 0 0,1 1 0 0 0,0 1 0 0 0,1 1 0 0 0,1 1-1 0 0,25-12 1 0 0,-43 24-7 0 0,0 0 0 0 0,0 0-1 0 0,0 0 1 0 0,0 1 0 0 0,0 0 0 0 0,0 0-1 0 0,1 0 1 0 0,-1 1 0 0 0,9 0 0 0 0,-11 0 14 0 0,-1 0 0 0 0,0 1 0 0 0,1-1 0 0 0,-1 1 0 0 0,0 0 0 0 0,0-1 0 0 0,1 1 0 0 0,-1 0 0 0 0,0 0 0 0 0,0 1 1 0 0,0-1-1 0 0,0 0 0 0 0,-1 1 0 0 0,1-1 0 0 0,0 1 0 0 0,0-1 0 0 0,-1 1 0 0 0,1 0 0 0 0,-1 0 0 0 0,0 0 0 0 0,1 0 0 0 0,-1 0 0 0 0,1 3 0 0 0,3 8 24 0 0,-1-1-1 0 0,0 1 0 0 0,-1-1 0 0 0,0 1 0 0 0,-1 0 1 0 0,0 19-1 0 0,-2-4 32 0 0,0-1 1 0 0,-6 29-1 0 0,6-35-140 0 0,0-19 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281 411 3223 0 0,'0'0'143'0'0,"-7"5"486"0"0,3-3 784 0 0,1-1 0 0 0,-1 1-1 0 0,0-1 1 0 0,1 0-1 0 0,-1 0 1 0 0,-4 1 0 0 0,-26-1 2900 0 0,14-3-3640 0 0,-28-7-1 0 0,31 6-47 0 0,7 0-579 0 0,-1 1 0 0 0,1-1-1 0 0,-1-1 1 0 0,1 0 0 0 0,0 0-1 0 0,-17-11 1 0 0,25 13-40 0 0,-1 0 0 0 0,1 1 1 0 0,-1-1-1 0 0,1 0 0 0 0,0 0 0 0 0,0 0 0 0 0,0 0 0 0 0,0 0 0 0 0,0-1 1 0 0,0 1-1 0 0,1-1 0 0 0,-1 1 0 0 0,1-1 0 0 0,-1 0 0 0 0,1 1 0 0 0,0-1 0 0 0,0 0 1 0 0,1 0-1 0 0,-1 0 0 0 0,0 0 0 0 0,1 0 0 0 0,0 0 0 0 0,0 0 0 0 0,0 0 1 0 0,0 0-1 0 0,0 1 0 0 0,0-1 0 0 0,1 0 0 0 0,1-5 0 0 0,2-2-50 0 0,0 0-1 0 0,1 1 1 0 0,0-1-1 0 0,0 1 1 0 0,1 0 0 0 0,1 0-1 0 0,-1 1 1 0 0,10-9-1 0 0,7-7-183 0 0,36-26 0 0 0,-37 34 278 0 0,2 0 0 0 0,-1 2 0 0 0,2 1 0 0 0,0 0-1 0 0,1 2 1 0 0,0 1 0 0 0,0 1 0 0 0,1 1 0 0 0,0 2 0 0 0,0 0-1 0 0,1 2 1 0 0,0 1 0 0 0,0 1 0 0 0,-1 2 0 0 0,30 2 0 0 0,-53-2-17 0 0,1 1 0 0 0,0-1 0 0 0,0 1 0 0 0,-1 0 0 0 0,1 0 0 0 0,-1 1 0 0 0,1-1 0 0 0,4 3 0 0 0,0 4-16 0 0,-8-6-17 0 0,-1 0 0 0 0,1 0 0 0 0,0 0 0 0 0,-1 0 0 0 0,1 0 0 0 0,-1 0 0 0 0,0 0 0 0 0,0 1 0 0 0,0-1 0 0 0,0 0 0 0 0,0 0 0 0 0,0 0 0 0 0,-1 0 0 0 0,1 1 0 0 0,-1-1 0 0 0,1 0 0 0 0,-2 2 0 0 0,0 3 0 0 0,-1-1 0 0 0,0 0 0 0 0,0 0 0 0 0,-5 7 0 0 0,-17 18 46 0 0,0-2 0 0 0,-55 48 0 0 0,41-42 27 0 0,16-13-234 0 0,0-2-1 0 0,-37 24 1 0 0,51-38-446 0 0,0-1-1 0 0,0 0 1 0 0,-1 0-1 0 0,1-1 1 0 0,-1 0-1 0 0,0-1 0 0 0,0 0 1 0 0,-1 0-1 0 0,1-1 1 0 0,-20 1-1 0 0,21-4-932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13503 0 0,'0'0'1980'0'0,"-2"1"-1414"0"0,-11 7-144 0 0,0 2-1 0 0,1 0 1 0 0,0 0 0 0 0,-20 24 0 0 0,-39 56-8 0 0,61-75-267 0 0,-130 207 245 0 0,-13 17-48 0 0,39-110-780 0 0,73-86 108 0 0,-55 75-1 0 0,74-78 15 0 0,17-30 104 0 0,5-9-442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14135 0 0,'0'0'2234'0'0,"-1"3"-1860"0"0,-1 4-233 0 0,-1 0 0 0 0,-1 0-1 0 0,0 0 1 0 0,0 0 0 0 0,0 0-1 0 0,-1-1 1 0 0,0 1 0 0 0,-6 5-1 0 0,-49 46 711 0 0,55-54-778 0 0,-12 11 17 0 0,1 1 0 0 0,1 1 1 0 0,0 0-1 0 0,1 1 1 0 0,1 1-1 0 0,1 0 0 0 0,0 1 1 0 0,2 0-1 0 0,-9 22 1 0 0,17-39-84 0 0,1 1 0 0 0,0-1 1 0 0,0 1-1 0 0,0 0 1 0 0,0-1-1 0 0,0 1 1 0 0,1 0-1 0 0,-1 0 0 0 0,1-1 1 0 0,0 1-1 0 0,0 0 1 0 0,1 0-1 0 0,1 7 1 0 0,-2-10 73 0 0,2 1-54 0 0,-1-1 1 0 0,0 0-1 0 0,1 0 1 0 0,-1 1-1 0 0,1-1 1 0 0,-1 0-1 0 0,1-1 1 0 0,0 1-1 0 0,2 1 0 0 0,-2-1 31 0 0,2 1 3 0 0,1-1 1 0 0,-1 0 0 0 0,1 1-1 0 0,-1-2 1 0 0,1 1-1 0 0,0 0 1 0 0,-1-1 0 0 0,1 0-1 0 0,0 0 1 0 0,-1 0-1 0 0,1-1 1 0 0,0 0 0 0 0,-1 0-1 0 0,1 0 1 0 0,-1 0-1 0 0,1 0 1 0 0,-1-1 0 0 0,0 0-1 0 0,8-4 1 0 0,4-4 35 0 0,0 0 0 0 0,-1-1 1 0 0,23-21-1 0 0,-27 23-69 0 0,-1-1 0 0 0,-1-1 0 0 0,0 1 0 0 0,0-2 0 0 0,-1 1 0 0 0,13-25 0 0 0,-19 31-64 0 0,1 0 1 0 0,-1-1-1 0 0,0 1 0 0 0,0 0 0 0 0,-1-1 0 0 0,1 0 1 0 0,-1 1-1 0 0,-1-1 0 0 0,1 0 0 0 0,-1 1 0 0 0,0-1 1 0 0,0 0-1 0 0,0 0 0 0 0,-1 1 0 0 0,0-1 0 0 0,0 0 1 0 0,-1 1-1 0 0,0-1 0 0 0,-4-9 0 0 0,5 13-27 0 0,-1-1-1 0 0,0 0 0 0 0,0 0 1 0 0,0 1-1 0 0,0-1 1 0 0,0 1-1 0 0,-1-1 1 0 0,1 1-1 0 0,-1 0 0 0 0,1 0 1 0 0,-1 0-1 0 0,0 0 1 0 0,0 1-1 0 0,0-1 1 0 0,0 1-1 0 0,0 0 0 0 0,0 0 1 0 0,0 0-1 0 0,-1 0 1 0 0,1 0-1 0 0,0 1 0 0 0,-1-1 1 0 0,1 1-1 0 0,0 0 1 0 0,-5 0-1 0 0,0 1-142 0 0,0 0 0 0 0,0 1 0 0 0,0 0 0 0 0,0 0 0 0 0,0 0 0 0 0,1 1 0 0 0,-1 1 0 0 0,1-1 0 0 0,-10 7 0 0 0,9-4 209 0 0,3-1-1408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99 301 12007 0 0,'0'0'547'0'0,"-1"2"-11"0"0,-1 4-392 0 0,-1-1-1 0 0,0 1 1 0 0,0-1-1 0 0,-1 0 1 0 0,1 0-1 0 0,-1 0 1 0 0,0-1-1 0 0,-6 6 1 0 0,6-7 422 0 0,-1 0 0 0 0,1 0 1 0 0,0 0-1 0 0,-1 0 0 0 0,0 0 0 0 0,0-1 1 0 0,0 0-1 0 0,0 0 0 0 0,-9 2 1 0 0,12-4 558 0 0,2-1-1095 0 0,-1 0 0 0 0,1 1-1 0 0,-1-1 1 0 0,1 0 0 0 0,0 0 0 0 0,-1 0 0 0 0,1 0-1 0 0,0 0 1 0 0,0 0 0 0 0,-1 0 0 0 0,1 0 0 0 0,0 0 0 0 0,0 0-1 0 0,0 0 1 0 0,0 0 0 0 0,1 0 0 0 0,-1 0 0 0 0,0 0 0 0 0,0 0-1 0 0,0 0 1 0 0,1 0 0 0 0,-1 0 0 0 0,1 0 0 0 0,-1 1 0 0 0,1-1-1 0 0,0-1 1 0 0,16-25 36 0 0,-14 24-20 0 0,17-20-15 0 0,2-1 1 0 0,1 2-1 0 0,27-20 1 0 0,-42 35-30 0 0,9-8-2 0 0,1 1 0 0 0,1 1 0 0 0,0 1 0 0 0,1 1 0 0 0,34-15 0 0 0,-50 25 16 0 0,0 0 0 0 0,0 0 0 0 0,0 0 0 0 0,1 0 0 0 0,-1 0 0 0 0,0 1 0 0 0,1 0 0 0 0,5 0 0 0 0,-8 0-8 0 0,0 1 0 0 0,1-1 0 0 0,-1 1 0 0 0,0-1 0 0 0,0 1 0 0 0,0 0 0 0 0,0 0 0 0 0,0-1 0 0 0,0 2 0 0 0,0-1 0 0 0,0 0 0 0 0,0 0 0 0 0,-1 0 0 0 0,1 1 0 0 0,0-1 0 0 0,-1 1 0 0 0,3 2 0 0 0,6 12 3 0 0,-10-11 13 0 0,0-1-6 0 0,1 1-14 0 0,0 1-1 0 0,-1 0 0 0 0,1-1 0 0 0,-2 1 0 0 0,1 0 0 0 0,0-1 0 0 0,-1 1 0 0 0,0-1 0 0 0,0 1 0 0 0,-1-1 0 0 0,0 1 0 0 0,0-1 0 0 0,0 0 0 0 0,-4 7 0 0 0,-5 5 7 0 0,-1 0-1 0 0,-27 30 1 0 0,167-166-10 0 0,-92 89-31 0 0,2 2 0 0 0,1 1 1 0 0,0 2-1 0 0,2 2 0 0 0,1 2 0 0 0,63-23 0 0 0,-99 42 31 0 0,0 0 0 0 0,0 1 0 0 0,0-1 0 0 0,1 1 0 0 0,-1 1 0 0 0,0-1 0 0 0,10 1 0 0 0,-4 3 11 0 0,-11-2-7 0 0,1 0 0 0 0,-1 0 1 0 0,1 0-1 0 0,-1 1 0 0 0,0-1 1 0 0,1 0-1 0 0,-1 1 0 0 0,0-1 0 0 0,0 1 1 0 0,0 0-1 0 0,0-1 0 0 0,0 1 1 0 0,0 0-1 0 0,-1 0 0 0 0,1-1 1 0 0,0 1-1 0 0,-1 0 0 0 0,0 0 0 0 0,1 0 1 0 0,-1 0-1 0 0,0 3 0 0 0,0 4 17 0 0,0 1 0 0 0,-1-1 1 0 0,-2 12-1 0 0,1-11 16 0 0,1 1-9 0 0,-3 18 49 0 0,-1 39-1 0 0,-3 109 116 0 0,8-172-204 0 0,0-1-1 0 0,1 0 1 0 0,-1 1-1 0 0,1-1 1 0 0,0 0-1 0 0,0 1 1 0 0,0-1-1 0 0,0 0 1 0 0,1 0-1 0 0,2 5 0 0 0,-3-7 5 0 0,0-1 1 0 0,0 0-1 0 0,0 0 0 0 0,0 0 0 0 0,0 0 0 0 0,0 0 0 0 0,0 0 0 0 0,1 0 0 0 0,-1 0 0 0 0,0 0 0 0 0,1-1 0 0 0,-1 1 0 0 0,0 0 0 0 0,1-1 0 0 0,-1 1 0 0 0,1-1 0 0 0,-1 1 0 0 0,1-1 0 0 0,-1 0 0 0 0,1 0 0 0 0,-1 0 0 0 0,1 0 0 0 0,-1 0 0 0 0,1 0 0 0 0,-1 0 0 0 0,1 0 0 0 0,-1 0 0 0 0,1-1 0 0 0,-1 1 0 0 0,1-1 0 0 0,-1 1 0 0 0,2-2 0 0 0,18-7-247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43 4143 0 0,'7'-1'242'0'0,"-1"0"-1"0"0,0-1 0 0 0,0 1 0 0 0,10-6 0 0 0,20-13 6261 0 0,-31 17-5004 0 0,-4 3-454 0 0,10-7 1804 0 0,-19 7-581 0 0,-21 9-1118 0 0,-7 12-697 0 0,-52 37 1 0 0,13-7-148 0 0,9-10-272 0 0,-145 98 82 0 0,197-124-128 0 0,13-14-51 0 0,2 0-3 0 0,0 0 62 0 0,-1-1 0 0 0,1 1 0 0 0,0-1-1 0 0,-1 1 1 0 0,1-1 0 0 0,0 1 0 0 0,-1-1-1 0 0,1 1 1 0 0,0-1 0 0 0,0 0 0 0 0,-1 1 0 0 0,1-1-1 0 0,0 0 1 0 0,0 0 0 0 0,0 0 0 0 0,0 1-1 0 0,-1-1 1 0 0,1 0 0 0 0,0 0 0 0 0,1 0 0 0 0,2-1-18 0 0,20 3-148 0 0,34-2-1 0 0,-33-1 82 0 0,33 4-1 0 0,-47-2 91 0 0,0 2 0 0 0,1 0-1 0 0,-1 0 1 0 0,0 1 0 0 0,-1 0 0 0 0,1 1-1 0 0,-1 0 1 0 0,0 1 0 0 0,0 0 0 0 0,0 0 0 0 0,-1 1-1 0 0,0 0 1 0 0,0 1 0 0 0,-1 0 0 0 0,0 1-1 0 0,0-1 1 0 0,-1 1 0 0 0,0 1 0 0 0,-1-1-1 0 0,0 1 1 0 0,8 18 0 0 0,-14-26 16 0 0,1-1 0 0 0,0 0 0 0 0,0 0 1 0 0,-1 1-1 0 0,1-1 0 0 0,-1 0 0 0 0,1 1 1 0 0,-1-1-1 0 0,0 1 0 0 0,1-1 0 0 0,-1 1 0 0 0,0-1 1 0 0,0 0-1 0 0,0 1 0 0 0,0 1 0 0 0,-1 1 42 0 0,1-3 70 0 0,-18 16 191 0 0,13-14-290 0 0,0 0 0 0 0,0-1 0 0 0,0 1 0 0 0,0-1 0 0 0,-1 0 0 0 0,1 0 0 0 0,-10 1 0 0 0,-43 4 50 0 0,29-4-53 0 0,-116 7-27 0 0,89-8-76 0 0,-96 15 1 0 0,-2 12-28 0 0,99-10-62 0 0,53-19 77 0 0,14-9-571 0 0,141-85-4340 0 0,-131 83 857 0 0,-2 5-1045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440 154 5983 0 0,'0'0'950'0'0,"7"-15"8835"0"0,-10-23-8551 0 0,3 28-1061 0 0,0 0 0 0 0,-1 0 1 0 0,0 1-1 0 0,-3-14 0 0 0,3 21-161 0 0,1 0-1 0 0,-1 0 1 0 0,0 0-1 0 0,0 0 0 0 0,0 0 1 0 0,0 0-1 0 0,0 0 1 0 0,0 1-1 0 0,-1-1 0 0 0,1 0 1 0 0,0 1-1 0 0,-1-1 1 0 0,0 1-1 0 0,1-1 0 0 0,-1 1 1 0 0,0 0-1 0 0,1 0 0 0 0,-1 0 1 0 0,0 0-1 0 0,0 0 1 0 0,0 0-1 0 0,0 0 0 0 0,0 0 1 0 0,-4 0-1 0 0,-4 0-9 0 0,1 0-1 0 0,-1 1 1 0 0,0 1 0 0 0,0-1-1 0 0,1 1 1 0 0,-1 1-1 0 0,0 0 1 0 0,1 0 0 0 0,0 1-1 0 0,-1 0 1 0 0,1 1-1 0 0,-12 6 1 0 0,-1 2 105 0 0,1 1 1 0 0,0 0-1 0 0,-33 29 1 0 0,36-26 41 0 0,0 0 1 0 0,1 1-1 0 0,1 1 1 0 0,1 1-1 0 0,0 0 1 0 0,-19 33 0 0 0,33-48-135 0 0,-1-1 0 0 0,0 1 0 0 0,1 0 0 0 0,0 0 0 0 0,0 0 1 0 0,0 0-1 0 0,0 0 0 0 0,1 0 0 0 0,-1 6 0 0 0,2-9-2 0 0,-1 1 0 0 0,0-1 0 0 0,0 1 0 0 0,0 0 0 0 0,1-1 0 0 0,-1 1-1 0 0,1-1 1 0 0,-1 1 0 0 0,1-1 0 0 0,0 1 0 0 0,0-1 0 0 0,-1 1 0 0 0,1-1 0 0 0,0 0 0 0 0,0 1-1 0 0,0-1 1 0 0,1 0 0 0 0,-1 0 0 0 0,0 0 0 0 0,0 0 0 0 0,1 0 0 0 0,-1 0 0 0 0,0 0-1 0 0,1 0 1 0 0,1 0 0 0 0,4 2 45 0 0,1-1 1 0 0,-1 0-1 0 0,1 0 0 0 0,-1-1 0 0 0,1 1 0 0 0,0-2 1 0 0,-1 1-1 0 0,11-2 0 0 0,64-9 336 0 0,-61 7-356 0 0,0-1-13 0 0,0-1-1 0 0,23-7 0 0 0,-35 9-36 0 0,-1 0 0 0 0,0-1 0 0 0,0 0 0 0 0,0 0 0 0 0,-1 0 0 0 0,0-1-1 0 0,1-1 1 0 0,5-5 0 0 0,-10 8-24 0 0,0-1 0 0 0,0 1 0 0 0,-1 0 0 0 0,1-1 0 0 0,-1 0 0 0 0,0 0 0 0 0,2-5 0 0 0,-2 0-44 0 0,-3 3 52 0 0,0 5 25 0 0,0 0-1 0 0,0 1 1 0 0,0-1-1 0 0,0 0 1 0 0,0 0-1 0 0,0 1 1 0 0,0-1-1 0 0,0 0 1 0 0,0 1-1 0 0,0-1 0 0 0,0 1 1 0 0,-1 0-1 0 0,1-1 1 0 0,0 1-1 0 0,-2 0 1 0 0,2-1-1 0 0,-2 1-1 0 0,0 0 1 0 0,1 0-1 0 0,-1 0 0 0 0,1 0 0 0 0,-1 1 0 0 0,0-1 1 0 0,1 0-1 0 0,-1 1 0 0 0,1 0 0 0 0,-1 0 0 0 0,1 0 1 0 0,-1 0-1 0 0,1 0 0 0 0,0 0 0 0 0,-1 1 0 0 0,1-1 1 0 0,0 1-1 0 0,0 0 0 0 0,-3 2 0 0 0,-1 3-14 0 0,-1-1 0 0 0,1 1 0 0 0,1 0-1 0 0,-8 12 1 0 0,11-16 19 0 0,1 0 0 0 0,-1 0 0 0 0,1 1 0 0 0,0-1 0 0 0,-1 6 0 0 0,1-7-14 0 0,0 1-1 0 0,1-1 0 0 0,0 1 1 0 0,-1-1-1 0 0,1 1 0 0 0,0-1 1 0 0,1 4-1 0 0,4 3-360 0 0,-3-6 159 0 0,0-1-164 0 0,0 0-1 0 0,0-1 1 0 0,0 1-1 0 0,0-1 1 0 0,1 1 0 0 0,-1-1-1 0 0,0 1 1 0 0,1-1-1 0 0,-1 0 1 0 0,6 1-1 0 0,0 1-2383 0 0,9 5-3147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8 3223 0 0,'23'-8'9274'0'0,"-33"12"-6321"0"0,2 0-1278 0 0,-71 22 371 0 0,-195 70 214 0 0,104-19-2044 0 0,164-74-211 0 0,1 0 0 0 0,0 1 0 0 0,0-1 0 0 0,0 1 0 0 0,0 0 0 0 0,1 0-1 0 0,0 0 1 0 0,-1 1 0 0 0,2 0 0 0 0,-1-1 0 0 0,0 2 0 0 0,1-1 0 0 0,0 0 0 0 0,0 1 0 0 0,-2 6-1 0 0,4-8-4 0 0,0 0 0 0 0,0 0 0 0 0,0 0-1 0 0,1 0 1 0 0,-1 0 0 0 0,1-1 0 0 0,0 1-1 0 0,1 0 1 0 0,-1 0 0 0 0,1 0 0 0 0,-1 0-1 0 0,1 0 1 0 0,0 0 0 0 0,1-1 0 0 0,-1 1-1 0 0,0 0 1 0 0,1-1 0 0 0,0 1 0 0 0,0-1-1 0 0,0 1 1 0 0,1-1 0 0 0,-1 0 0 0 0,1 0-1 0 0,3 4 1 0 0,0-3 4 0 0,-1 1 1 0 0,1-1-1 0 0,0 0 0 0 0,0 0 1 0 0,1-1-1 0 0,-1 0 0 0 0,1 0 0 0 0,-1 0 1 0 0,1-1-1 0 0,0 0 0 0 0,13 2 0 0 0,7 0 32 0 0,49 0-1 0 0,-47-3-29 0 0,-20-1-4 0 0,51 4 78 0 0,-54-3-59 0 0,0 0-1 0 0,1 0 0 0 0,-1 1 1 0 0,0 0-1 0 0,0 0 1 0 0,11 6-1 0 0,-16-8 147 0 0,0 2-130 0 0,0 0-1 0 0,-1-1 0 0 0,1 1 1 0 0,0-1-1 0 0,-1 1 1 0 0,1 0-1 0 0,-1-1 1 0 0,0 1-1 0 0,0 0 1 0 0,0 0-1 0 0,0-1 0 0 0,0 1 1 0 0,0 0-1 0 0,0 0 1 0 0,0-1-1 0 0,0 1 1 0 0,-1 0-1 0 0,1-1 1 0 0,-1 1-1 0 0,0 0 0 0 0,1-1 1 0 0,-1 1-1 0 0,0-1 1 0 0,0 1-1 0 0,0-1 1 0 0,0 1-1 0 0,0-1 1 0 0,0 0-1 0 0,0 1 0 0 0,0-1 1 0 0,-1 0-1 0 0,1 0 1 0 0,-2 1-1 0 0,-5 4 115 0 0,-1-1 0 0 0,1-1 1 0 0,-1 1-1 0 0,-17 5 0 0 0,14-6 3 0 0,-21 9-67 0 0,0-2 0 0 0,-2-1 0 0 0,-56 8 0 0 0,68-16-81 0 0,0 0-1 0 0,1-1 1 0 0,-1-1-1 0 0,0-1 1 0 0,0-1 0 0 0,-38-9-1 0 0,44 6-39 0 0,1-2 0 0 0,0 0 0 0 0,0 0 0 0 0,-28-20 0 0 0,-12-5-444 0 0,55 31 390 0 0,0 1-54 0 0,1 0 111 0 0,0 0-1 0 0,0 0 1 0 0,-1 0-1 0 0,1-1 1 0 0,-1 1-1 0 0,1 0 1 0 0,0 0-1 0 0,-1 0 1 0 0,1 0-1 0 0,0 0 1 0 0,-1 0-1 0 0,1 0 1 0 0,0 0 0 0 0,-1 0-1 0 0,1 0 1 0 0,0 0-1 0 0,-1 0 1 0 0,1 0-1 0 0,-1 1 1 0 0,1-1-1 0 0,0 0 1 0 0,-1 0-1 0 0,1 0 1 0 0,0 2-35 0 0,0-1 1 0 0,0 0 0 0 0,0 0-1 0 0,0 0 1 0 0,0 1 0 0 0,0-1-1 0 0,0 0 1 0 0,1 0-1 0 0,-1 1 1 0 0,1-1 0 0 0,-1 0-1 0 0,1 0 1 0 0,-1 0 0 0 0,1 0-1 0 0,-1 0 1 0 0,1 0 0 0 0,0 0-1 0 0,0 0 1 0 0,0 0-1 0 0,-1 0 1 0 0,1 0 0 0 0,0 0-1 0 0,0-1 1 0 0,1 2 0 0 0,2 0-1036 0 0,1 1 1 0 0,-1-1 0 0 0,0 0-1 0 0,1 0 1 0 0,6 2 0 0 0,10 2-5327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11831 0 0,'0'0'1075'0'0,"4"-10"886"0"0,2-2-1027 0 0,0 1 0 0 0,0 0 0 0 0,1 0 0 0 0,13-14 0 0 0,-19 22-881 0 0,11-12 226 0 0,1 1-1 0 0,20-19 1 0 0,-26 27-221 0 0,0 0 0 0 0,0 1 0 0 0,1 0 0 0 0,0 0 0 0 0,0 0 0 0 0,17-6 1 0 0,-23 11 325 0 0,-2 0-366 0 0,1 0 1 0 0,0 1-1 0 0,-1-1 1 0 0,1 0 0 0 0,0 1-1 0 0,-1-1 1 0 0,1 1 0 0 0,-1-1-1 0 0,1 1 1 0 0,-1-1 0 0 0,1 1-1 0 0,-1-1 1 0 0,1 1-1 0 0,-1 0 1 0 0,1-1 0 0 0,-1 1-1 0 0,0 0 1 0 0,1-1 0 0 0,-1 1-1 0 0,0 0 1 0 0,0 0 0 0 0,1-1-1 0 0,-1 1 1 0 0,0 0-1 0 0,0-1 1 0 0,0 2 0 0 0,3 22 213 0 0,-4-10-32 0 0,1-1-1 0 0,-5 25 0 0 0,2-22 193 0 0,-1 26 0 0 0,15-39-263 0 0,-6-4-113 0 0,0 0 1 0 0,0 0-1 0 0,0 0 1 0 0,0-1-1 0 0,0 1 0 0 0,-1-1 1 0 0,1 0-1 0 0,-1-1 0 0 0,1 1 1 0 0,7-7-1 0 0,-9 7-1 0 0,111-83-102 0 0,-78 55-238 0 0,63-39-1 0 0,-70 53 181 0 0,-29 15 143 0 0,1 1 0 0 0,-1 0 0 0 0,1-1 0 0 0,-1 1 0 0 0,1 0 1 0 0,-1-1-1 0 0,1 1 0 0 0,-1 0 0 0 0,1 0 0 0 0,-1-1 0 0 0,1 1 0 0 0,0 0 0 0 0,-1 0 0 0 0,1 0 0 0 0,-1 0 0 0 0,1 0 0 0 0,0 0 0 0 0,-1 0 0 0 0,1 0 0 0 0,-1 0 0 0 0,1 0 1 0 0,0 0-1 0 0,-1 0 0 0 0,1 0 0 0 0,0 1 0 0 0,2 5-19 0 0,-3-5 20 0 0,3 7 21 0 0,0 0 1 0 0,0 1-1 0 0,-1-1 0 0 0,0 1 0 0 0,0 0 1 0 0,-1 0-1 0 0,-1 0 0 0 0,1 14 0 0 0,-2-13 5 0 0,2 1 0 0 0,0-1 0 0 0,0 0 0 0 0,0 1 0 0 0,2-1 0 0 0,3 13 0 0 0,7 6 125 0 0,-12-28-138 0 0,0-1-1 0 0,0 1 1 0 0,0 0 0 0 0,0-1-1 0 0,0 1 1 0 0,0-1 0 0 0,0 1-1 0 0,1-1 1 0 0,-1 0 0 0 0,0 1 0 0 0,0-1-1 0 0,0 0 1 0 0,0 0 0 0 0,1 0-1 0 0,0 0 1 0 0,0 1 6 0 0,0-1 42 0 0,4 0-57 0 0,5-10 258 0 0,-10 9-322 0 0,-2 3-218 0 0,-1 1-38 0 0,0-1 1 0 0,1 1-1 0 0,-1 0 0 0 0,1 0 0 0 0,0 0 0 0 0,0 1 0 0 0,0-1 1 0 0,0 0-1 0 0,1 0 0 0 0,-1 1 0 0 0,1-1 0 0 0,0 5 1 0 0,1 4-1166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4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1839 0 0,'-1'1'12150'0'0,"-6"4"-9924"0"0,2-1-1712 0 0,0 1 1 0 0,0 1-1 0 0,0-1 0 0 0,0 0 0 0 0,1 1 0 0 0,0 0 0 0 0,-4 7 1 0 0,-22 50 367 0 0,21-42-404 0 0,-50 117 811 0 0,19-38-805 0 0,-35 84-78 0 0,-30 65-754 0 0,100-239 110 0 0,0 0-1 0 0,-1 0 0 0 0,-11 13 1 0 0,16-21-137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4607 0 0,'18'-35'1135'0'0,"2"1"0"0"0,1 1 0 0 0,1 0 0 0 0,30-32 0 0 0,-21 28 312 0 0,58-56 0 0 0,-78 83-1143 0 0,1 0 0 0 0,1 0 0 0 0,0 2 0 0 0,0-1 0 0 0,1 2 0 0 0,0 0 0 0 0,0 0-1 0 0,1 2 1 0 0,19-6 0 0 0,-17 7-104 0 0,1 1-1 0 0,0 1 0 0 0,0 1 1 0 0,0 0-1 0 0,0 1 0 0 0,0 1 1 0 0,0 1-1 0 0,0 0 0 0 0,0 2 1 0 0,-1 0-1 0 0,28 9 0 0 0,-33-9 14 0 0,0 1-1 0 0,0 0 1 0 0,-1 0-1 0 0,0 1 1 0 0,15 9 0 0 0,-23-12-138 0 0,0-1 1 0 0,-1 0 0 0 0,1 1 0 0 0,0-1 0 0 0,-1 1-1 0 0,1 0 1 0 0,-1 0 0 0 0,0 0 0 0 0,0 0 0 0 0,0 0-1 0 0,0 0 1 0 0,-1 1 0 0 0,1-1 0 0 0,-1 1 0 0 0,0-1-1 0 0,0 1 1 0 0,0 0 0 0 0,0-1 0 0 0,-1 1 0 0 0,0 0-1 0 0,1-1 1 0 0,-1 1 0 0 0,-1 4 0 0 0,0-1 15 0 0,-1 0 0 0 0,0 0 1 0 0,0 0-1 0 0,-1 0 0 0 0,1-1 0 0 0,-1 1 1 0 0,-1 0-1 0 0,1-1 0 0 0,-1 0 0 0 0,-1 0 1 0 0,1 0-1 0 0,-10 9 0 0 0,-6 4 111 0 0,-1-1 0 0 0,-23 16-1 0 0,36-28-151 0 0,-24 15-8 0 0,-1 0-1 0 0,-1-2 1 0 0,-1-2 0 0 0,0-1-1 0 0,-2-1 1 0 0,1-3 0 0 0,-2 0-1 0 0,-47 7 1 0 0,76-18-129 0 0,0 0 0 0 0,0 0 0 0 0,-13-1 0 0 0,19 0-49 0 0,0 0 0 0 0,0 0 0 0 0,-1-1 0 0 0,1 0 0 0 0,0 1 0 0 0,0-1 0 0 0,0 0 0 0 0,0 0 0 0 0,0-1 0 0 0,0 1 0 0 0,0-1 0 0 0,-4-2 0 0 0,6 3 12 0 0,1 1 1 0 0,-1-1-1 0 0,1 1 0 0 0,-1-1 1 0 0,1 0-1 0 0,-1 1 0 0 0,1-1 1 0 0,0 0-1 0 0,-1 0 0 0 0,1 1 1 0 0,0-1-1 0 0,-1 0 0 0 0,1 0 1 0 0,0 1-1 0 0,0-1 0 0 0,0 0 1 0 0,0 0-1 0 0,0 1 0 0 0,0-1 1 0 0,0 0-1 0 0,0 0 0 0 0,0 0 1 0 0,0 0-1 0 0,3-13-1567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10591 0 0,'0'0'1351'0'0,"0"1"-207"0"0,-11 35 3844 0 0,-14 19-3471 0 0,10-22-957 0 0,-21 43 166 0 0,-3-2-1 0 0,-60 86 0 0 0,-169 215 307 0 0,266-372-1032 0 0,-14 19-29 0 0,-68 101-1189 0 0,77-110-92 0 0,2-2-53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169 109 1839 0 0,'1'2'635'0'0,"5"22"9941"0"0,5-4-5687 0 0,-9-17-4726 0 0,1 0 1 0 0,-1-1-1 0 0,1 1 0 0 0,-1-1 0 0 0,1 0 0 0 0,0 0 0 0 0,0 0 0 0 0,0 0 1 0 0,0 0-1 0 0,0-1 0 0 0,0 1 0 0 0,0-1 0 0 0,1 0 0 0 0,-1 0 1 0 0,1 0-1 0 0,-1 0 0 0 0,0-1 0 0 0,8 1 0 0 0,3-1-39 0 0,0 0-1 0 0,1-1 0 0 0,-1-1 1 0 0,0 0-1 0 0,0-1 1 0 0,22-8-1 0 0,78-37 825 0 0,-55 20-768 0 0,9-4-381 0 0,-58 27 143 0 0,-1-1 0 0 0,1 0 0 0 0,-1 0 0 0 0,12-13 1 0 0,-19 18-125 0 0,-10-6-202 0 0,4 5 317 0 0,0 1 0 0 0,0 0 0 0 0,0-1 0 0 0,0 1 0 0 0,0 0 0 0 0,0 1 0 0 0,0-1 0 0 0,0 1 0 0 0,0 0 0 0 0,0 0 0 0 0,0 0-1 0 0,-7 2 1 0 0,-1 0-78 0 0,-1 0 0 0 0,-21 9 1 0 0,9-1 85 0 0,1 1 1 0 0,0 1 0 0 0,1 1 0 0 0,-32 25 0 0 0,-79 73 307 0 0,90-72-18 0 0,2 2 0 0 0,2 2 0 0 0,-65 88 0 0 0,100-123-185 0 0,0 0 0 0 0,1 0 0 0 0,0 1 0 0 0,0-1 0 0 0,-3 14 0 0 0,7-19-16 0 0,-1-1 0 0 0,0 1-1 0 0,1 0 1 0 0,0 0 0 0 0,0 0 0 0 0,0 0 0 0 0,0 0-1 0 0,0 0 1 0 0,2 4 0 0 0,-2-6 1 0 0,1 1 1 0 0,-1 0-1 0 0,1-1 0 0 0,0 1 1 0 0,0-1-1 0 0,0 0 0 0 0,-1 1 0 0 0,1-1 1 0 0,1 0-1 0 0,-1 1 0 0 0,0-1 1 0 0,0 0-1 0 0,0 0 0 0 0,1 0 1 0 0,-1 0-1 0 0,0 0 0 0 0,3 1 0 0 0,4 1 101 0 0,0 0-1 0 0,1 0 1 0 0,-1-1-1 0 0,0 0 0 0 0,11 1 1 0 0,46 3 419 0 0,-59-6-500 0 0,46 0 272 0 0,88-11 0 0 0,-28 1-228 0 0,-39 3-54 0 0,28 0-2268 0 0,-86 7 1144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293 110 2759 0 0,'0'0'126'0'0,"1"-1"-5"0"0,12-12 220 0 0,-6 1 7277 0 0,-6 7-4881 0 0,-1 5-2586 0 0,0-1 0 0 0,0 1 0 0 0,0 0 0 0 0,0-1 0 0 0,0 1 0 0 0,0-1 1 0 0,0 1-1 0 0,0-1 0 0 0,0 1 0 0 0,0-1 0 0 0,0 1 0 0 0,0-1 0 0 0,0 1 0 0 0,0-1 0 0 0,-1 1 0 0 0,1 0 0 0 0,0-1 0 0 0,-1 0 1 0 0,-1 1-98 0 0,-1 0 1 0 0,1 0 0 0 0,-1 0 0 0 0,1 0-1 0 0,-1 0 1 0 0,1 0 0 0 0,-1 1-1 0 0,1 0 1 0 0,-1-1 0 0 0,1 1 0 0 0,0 0-1 0 0,-1 0 1 0 0,-2 2 0 0 0,-32 21 401 0 0,18-10-420 0 0,-150 108 884 0 0,164-118-816 0 0,0 1 0 0 0,1 0 0 0 0,-1 0 0 0 0,1 1 0 0 0,0-1 0 0 0,0 1 0 0 0,1 0 0 0 0,0 0 1 0 0,0 0-1 0 0,-4 11 0 0 0,6-15-71 0 0,1 0 1 0 0,-1 1-1 0 0,0-1 1 0 0,1 0-1 0 0,0 0 1 0 0,0 0-1 0 0,0 0 1 0 0,-1 0-1 0 0,2 0 1 0 0,-1 1-1 0 0,0-1 1 0 0,0 0-1 0 0,1 0 1 0 0,-1 0-1 0 0,1 0 1 0 0,0 0-1 0 0,0 0 1 0 0,-1 0-1 0 0,1 0 1 0 0,0 0-1 0 0,1 0 1 0 0,-1-1-1 0 0,0 1 1 0 0,1 0-1 0 0,-1-1 1 0 0,0 1-1 0 0,1-1 1 0 0,0 1-1 0 0,-1-1 1 0 0,1 0-1 0 0,0 1 1 0 0,0-1-1 0 0,0 0 0 0 0,0 0 1 0 0,0-1-1 0 0,0 1 1 0 0,3 1 0 0 0,3 0 94 0 0,0 0 0 0 0,0-1 1 0 0,0 0-1 0 0,0 0 1 0 0,1-1-1 0 0,-1 0 1 0 0,0 0-1 0 0,0-1 1 0 0,11-2-1 0 0,10-3 327 0 0,34-13-1 0 0,-52 15-425 0 0,10-3 46 0 0,0-2 1 0 0,0-1-1 0 0,0-1 0 0 0,18-13 0 0 0,-36 22-67 0 0,0 0 0 0 0,0 0 0 0 0,-1-1 0 0 0,1 1 0 0 0,-1-1 0 0 0,0 1 0 0 0,0-1 0 0 0,0 0 0 0 0,0 0-1 0 0,0 0 1 0 0,0 0 0 0 0,-1 0 0 0 0,1-1 0 0 0,-1 1 0 0 0,0 0 0 0 0,0-1 0 0 0,-1 1 0 0 0,1-1 0 0 0,0 1 0 0 0,-1-7 0 0 0,0-1 22 0 0,-1-1 1 0 0,0 1-1 0 0,-1 0 1 0 0,0 0-1 0 0,-4-14 0 0 0,0 4-9 0 0,2 6-281 0 0,0 0 0 0 0,-1 0 0 0 0,0 1 1 0 0,-12-22-1 0 0,15 34 169 0 0,1 0 0 0 0,-1 0 0 0 0,1 1 0 0 0,-1-1-1 0 0,0 1 1 0 0,1-1 0 0 0,-1 1 0 0 0,0-1 0 0 0,0 1 0 0 0,0 0 0 0 0,0 0 0 0 0,0 0 0 0 0,-1 0 0 0 0,1 0 0 0 0,0 0 0 0 0,0 1 0 0 0,-1-1 0 0 0,1 1-1 0 0,0 0 1 0 0,-1-1 0 0 0,1 1 0 0 0,0 0 0 0 0,-1 0 0 0 0,1 1 0 0 0,-4 0 0 0 0,4-1-19 0 0,-1 1-1 0 0,0-1 1 0 0,1 1-1 0 0,-1 0 1 0 0,1 0-1 0 0,-1 0 1 0 0,1 1 0 0 0,-1-1-1 0 0,1 0 1 0 0,0 1-1 0 0,0 0 1 0 0,0-1-1 0 0,0 1 1 0 0,0 0 0 0 0,0 0-1 0 0,0 0 1 0 0,0 0-1 0 0,1 1 1 0 0,-1-1-1 0 0,1 0 1 0 0,-2 5 0 0 0,0 4-6356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192 186 6879 0 0,'-6'0'10556'0'0,"7"4"-10515"0"0,1-1 1 0 0,-1 1-1 0 0,1-1 0 0 0,0 0 0 0 0,0 1 0 0 0,0-1 0 0 0,0 0 1 0 0,0 0-1 0 0,1 0 0 0 0,0-1 0 0 0,-1 1 0 0 0,1-1 0 0 0,0 1 1 0 0,3 1-1 0 0,0-1 98 0 0,0 0 0 0 0,0 0 0 0 0,0-1-1 0 0,0 1 1 0 0,1-1 0 0 0,-1-1 0 0 0,10 2 0 0 0,4-1 169 0 0,0-1 0 0 0,0-1 0 0 0,0-1-1 0 0,29-5 1 0 0,-34 3-368 0 0,1 0 0 0 0,-1-1 0 0 0,1-1 0 0 0,-1 0 0 0 0,0-1 0 0 0,14-9 1 0 0,-19 9 5 0 0,0 0 1 0 0,0 0 0 0 0,-1-1 0 0 0,0-1 0 0 0,0 0 0 0 0,0 0 0 0 0,-1-1 0 0 0,13-18 0 0 0,-18 22-6 0 0,0 0 0 0 0,0-1 0 0 0,-1 1 0 0 0,0-1 0 0 0,0 1 0 0 0,-1-1-1 0 0,0 0 1 0 0,2-9 0 0 0,-3 13 27 0 0,0-1 0 0 0,1 1 0 0 0,-1-1 0 0 0,0 1 0 0 0,0-1 0 0 0,-1 1 0 0 0,1-1 0 0 0,0 1 0 0 0,-1-1 0 0 0,1 1-1 0 0,-1 0 1 0 0,0-1 0 0 0,0 1 0 0 0,0 0 0 0 0,0-1 0 0 0,0 1 0 0 0,-1 0 0 0 0,1 0 0 0 0,-1 0 0 0 0,1 0 0 0 0,-1 0 0 0 0,-2-2 0 0 0,1 3-1 0 0,0-1 0 0 0,0 1 0 0 0,0 0 0 0 0,0 0 0 0 0,0 0 1 0 0,0 1-1 0 0,0-1 0 0 0,0 1 0 0 0,0 0 0 0 0,-4 0 0 0 0,-32 3-207 0 0,23 1 80 0 0,0 1 0 0 0,0 0 0 0 0,-29 15-1 0 0,-2 1-68 0 0,-17 3 145 0 0,2 3 1 0 0,-105 62 0 0 0,155-81 120 0 0,0 1 0 0 0,1 1 0 0 0,0-1 0 0 0,-19 23 0 0 0,25-27-14 0 0,1 2 0 0 0,-1-1 0 0 0,1 0 0 0 0,1 1 1 0 0,-1 0-1 0 0,1 0 0 0 0,0 0 0 0 0,0 0 0 0 0,1 0 1 0 0,0 1-1 0 0,-1 8 0 0 0,3-13 24 0 0,-1 0-1 0 0,1 0 1 0 0,0 1 0 0 0,1-1-1 0 0,-1 0 1 0 0,1 0 0 0 0,-1 0-1 0 0,1 0 1 0 0,0 0 0 0 0,0 0-1 0 0,0 0 1 0 0,0 0 0 0 0,1 0-1 0 0,-1 0 1 0 0,3 3 0 0 0,-1-3 54 0 0,1 1 1 0 0,-1-1-1 0 0,0 1 1 0 0,1-1 0 0 0,0 0-1 0 0,0 0 1 0 0,0-1 0 0 0,0 1-1 0 0,6 2 1 0 0,1-1 128 0 0,0 0-1 0 0,0 0 1 0 0,0-1-1 0 0,1-1 1 0 0,-1 0 0 0 0,1 0-1 0 0,18-1 1 0 0,-1-3 177 0 0,-1-1 0 0 0,45-10 1 0 0,-28 4-245 0 0,-33 7-124 0 0,1-1 0 0 0,-1 0 0 0 0,1-1 0 0 0,19-10 0 0 0,-18 9-11 0 0,-13 4-122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484 104 5527 0 0,'0'0'498'0'0,"1"-1"-406"0"0,9-14 1902 0 0,-9-5 4776 0 0,-2 18-6532 0 0,0-1 0 0 0,0 0 0 0 0,0 0 0 0 0,0 0 0 0 0,-1 1 0 0 0,1-1 0 0 0,-1 0 0 0 0,0 1 0 0 0,0 0 0 0 0,0-1 0 0 0,0 1 0 0 0,0 0 0 0 0,0 0 0 0 0,-1 0 0 0 0,1 0 0 0 0,-1 0 0 0 0,-4-2 0 0 0,-1 0-124 0 0,-1 0 0 0 0,0 0 1 0 0,0 1-1 0 0,-12-3 1 0 0,17 6-113 0 0,0-1 0 0 0,0 1 0 0 0,-1 0 0 0 0,1 0 0 0 0,0 0 0 0 0,-1 0 0 0 0,-6 2 0 0 0,-31 10-5 0 0,35-10 4 0 0,-10 4-2 0 0,0 1 0 0 0,0 0-1 0 0,0 2 1 0 0,1 0 0 0 0,-21 15-1 0 0,11-4 35 0 0,1 1 0 0 0,-27 28 0 0 0,37-32 34 0 0,-22 29-1 0 0,31-38-46 0 0,1 0 0 0 0,0 0 0 0 0,1 1 0 0 0,0 0 0 0 0,0 0 0 0 0,-3 13 0 0 0,6-21-12 0 0,1 1 0 0 0,0-1 0 0 0,0 0 1 0 0,-1 1-1 0 0,1-1 0 0 0,0 0 0 0 0,0 0 0 0 0,1 1 0 0 0,-1-1 0 0 0,0 0 0 0 0,0 1 0 0 0,1-1 0 0 0,-1 0 0 0 0,0 0 0 0 0,1 0 1 0 0,-1 1-1 0 0,1-1 0 0 0,0 0 0 0 0,-1 0 0 0 0,1 0 0 0 0,0 0 0 0 0,0 0 0 0 0,0 0 0 0 0,-1 0 0 0 0,1 0 0 0 0,0 0 1 0 0,0-1-1 0 0,0 1 0 0 0,1 0 0 0 0,-1-1 0 0 0,0 1 0 0 0,0 0 0 0 0,0-1 0 0 0,0 1 0 0 0,2-1 0 0 0,1 2 34 0 0,1-1-1 0 0,-1 0 0 0 0,1-1 0 0 0,-1 1 1 0 0,1-1-1 0 0,0 0 0 0 0,-1 0 1 0 0,9-1-1 0 0,19-5-12 0 0,0-2 0 0 0,0-1 0 0 0,-1-1 1 0 0,0-2-1 0 0,-1-1 0 0 0,0-1 0 0 0,-1-2 0 0 0,31-22 1 0 0,-55 34-28 0 0,20-18 130 0 0,-46 40-18 0 0,15-13-116 0 0,0-1-1 0 0,1 1 1 0 0,-7 8-1 0 0,7-7 3 0 0,-4 6 0 0 0,0-1 0 0 0,-10 19 0 0 0,19-30-2 0 0,0 0 0 0 0,0 1 1 0 0,0-1-1 0 0,-1 0 0 0 0,1 0 0 0 0,0 1 0 0 0,0-1 0 0 0,0 1 1 0 0,0-1-1 0 0,-1 0 0 0 0,1 1 0 0 0,0-1 0 0 0,0 0 0 0 0,0 1 0 0 0,0-1 1 0 0,0 0-1 0 0,0 1 0 0 0,0-1 0 0 0,0 1 0 0 0,0-1 0 0 0,0 0 0 0 0,0 1 1 0 0,0-1-1 0 0,1 0 0 0 0,-1 1 0 0 0,0-1 0 0 0,0 0 0 0 0,0 1 1 0 0,0-1-1 0 0,1 0 0 0 0,-1 1 0 0 0,0-1 0 0 0,0 0 0 0 0,0 1 0 0 0,1-1 1 0 0,-1 0-1 0 0,0 0 0 0 0,1 1 0 0 0,-1-1 0 0 0,0 0 0 0 0,1 0 0 0 0,-1 0 1 0 0,0 1-1 0 0,1-1 0 0 0,-1 0 0 0 0,0 0 0 0 0,1 0 0 0 0,0 0 1 0 0,-1 0-11 0 0,5 2-213 0 0,-1 0 0 0 0,1-1 1 0 0,-1 0-1 0 0,1 0 0 0 0,0 0 1 0 0,-1-1-1 0 0,1 0 1 0 0,0 1-1 0 0,0-2 0 0 0,-1 1 1 0 0,1 0-1 0 0,5-2 1 0 0,12-2-1282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40 7367 0 0,'74'-39'15944'0'0,"-75"40"-15875"0"0,-1 0-1 0 0,0 0 1 0 0,1 0 0 0 0,-1 0-1 0 0,0 0 1 0 0,0 0 0 0 0,-2 0-1 0 0,2 0-10 0 0,-13 6-28 0 0,0 2 0 0 0,0 0 0 0 0,1 0-1 0 0,0 1 1 0 0,0 1 0 0 0,-18 19 0 0 0,5-4-30 0 0,2 1 0 0 0,0 1 0 0 0,2 1 0 0 0,-25 39 0 0 0,45-62 0 0 0,0-1 0 0 0,1 1 0 0 0,-1 0 0 0 0,1 0 0 0 0,-1 7 0 0 0,2-2 0 0 0,4 0 0 0 0,-2-9-26 0 0,1 0 0 0 0,0 0 0 0 0,0 0 0 0 0,-1 0 0 0 0,1 0 0 0 0,1 0 0 0 0,-1 0-1 0 0,0 0 1 0 0,0-1 0 0 0,1 1 0 0 0,-1-1 0 0 0,1 0 0 0 0,-1 0 0 0 0,1 0 0 0 0,-1 0 0 0 0,1 0 0 0 0,0 0 0 0 0,-1-1-1 0 0,1 1 1 0 0,0-1 0 0 0,5 0 0 0 0,6 1-257 0 0,1-2 0 0 0,26-3 1 0 0,-35 3 228 0 0,30-4-981 0 0,-1-2-1 0 0,65-22 1 0 0,-30 0-5059 0 0,-42 15 298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13039 0 0,'0'0'1186'0'0,"-1"1"-978"0"0,-15 22 852 0 0,2 1 0 0 0,0 0 1 0 0,-19 49-1 0 0,12-26-432 0 0,-35 94 762 0 0,15-33-940 0 0,5-28-310 0 0,-3-1 0 0 0,-60 89 0 0 0,45-81-96 0 0,-47 67 240 0 0,100-153 34 0 0,116-109 913 0 0,10-6-1126 0 0,-98 91-144 0 0,0 2 1 0 0,57-32-1 0 0,-82 52 33 0 0,-1 0 0 0 0,1 1 0 0 0,-1-1 0 0 0,1 0 0 0 0,0 1 0 0 0,-1-1 0 0 0,1 1 0 0 0,-1-1-1 0 0,1 1 1 0 0,0 0 0 0 0,-1 0 0 0 0,1 0 0 0 0,0 0 0 0 0,-1 0 0 0 0,3 0 0 0 0,-3 1 4 0 0,1-1 1 0 0,-1 1-1 0 0,0 0 1 0 0,0-1 0 0 0,0 1-1 0 0,0 0 1 0 0,0 0 0 0 0,0-1-1 0 0,-1 1 1 0 0,1 0 0 0 0,0 0-1 0 0,0 0 1 0 0,-1 0-1 0 0,1 0 1 0 0,0 0 0 0 0,-1 0-1 0 0,1 1 1 0 0,-1-1 0 0 0,1 0-1 0 0,-1 0 1 0 0,1 3-1 0 0,3 12-16 0 0,2 29 0 0 0,3 11 1 0 0,4 2-22 0 0,-8-34-27 0 0,0 0-1 0 0,1-1 0 0 0,18 42 1 0 0,-23-64-22 0 0,0 0 0 0 0,-1 0 0 0 0,1-1 0 0 0,0 1 0 0 0,-1 0 0 0 0,1-1 0 0 0,0 1 0 0 0,0 0 0 0 0,-1-1 1 0 0,1 1-1 0 0,0-1 0 0 0,0 0 0 0 0,0 1 0 0 0,0-1 0 0 0,0 0 0 0 0,0 1 0 0 0,0-1 0 0 0,0 0 0 0 0,1 0 0 0 0,10 1-5365 0 0,-1-1-1318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65 350 8287 0 0,'0'0'639'0'0,"-1"2"-415"0"0,-1 1 308 0 0,-1 0 0 0 0,1 0 0 0 0,-1 0 0 0 0,0-1 0 0 0,0 1 0 0 0,0-1 1 0 0,0 0-1 0 0,-1 1 0 0 0,1-1 0 0 0,0-1 0 0 0,-1 1 0 0 0,0 0 0 0 0,1-1 0 0 0,-1 0 0 0 0,0 0 0 0 0,-8 1 1623 0 0,12-4-1796 0 0,5-11-239 0 0,0 0 0 0 0,1 0 1 0 0,0 0-1 0 0,1 1 0 0 0,0 0 1 0 0,16-19-1 0 0,62-61-716 0 0,14 0-213 0 0,-83 79 610 0 0,1 0 0 0 0,1 2-1 0 0,0 0 1 0 0,28-12 0 0 0,-41 21 205 0 0,6-3 74 0 0,0 1 0 0 0,0 0-1 0 0,12-2 1 0 0,-19 5-27 0 0,-1 0 0 0 0,1 1 0 0 0,-1 0 0 0 0,1 0 0 0 0,-1 0 0 0 0,1 0-1 0 0,-1 1 1 0 0,1-1 0 0 0,-1 1 0 0 0,1 0 0 0 0,-1 0 0 0 0,1 0 0 0 0,-1 0 0 0 0,6 3 0 0 0,-8-2-18 0 0,1-1 1 0 0,-1 0 0 0 0,1 0 0 0 0,-1 1 0 0 0,0-1-1 0 0,1 1 1 0 0,-1-1 0 0 0,0 1 0 0 0,0-1 0 0 0,0 1-1 0 0,0 0 1 0 0,0 0 0 0 0,-1 0 0 0 0,1-1 0 0 0,0 1-1 0 0,-1 0 1 0 0,1 0 0 0 0,-1 0 0 0 0,0 0 0 0 0,0 0-1 0 0,0 0 1 0 0,0 0 0 0 0,0 0 0 0 0,0 0 0 0 0,0 0-1 0 0,0 0 1 0 0,-2 2 0 0 0,0 5 47 0 0,0-1 0 0 0,-1 0 0 0 0,1-1 0 0 0,-2 1 0 0 0,-3 7 0 0 0,-23 38 128 0 0,-1 1-155 0 0,3 2 0 0 0,-26 70 1 0 0,53-124-179 0 0,-6 13-241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7 13823 0 0,'0'-7'7930'0'0,"6"23"-7677"0"0,0-4-180 0 0,-4-5-63 0 0,-1 1 0 0 0,0 0 1 0 0,-1 0-1 0 0,1 0 0 0 0,-1 0 0 0 0,-1-1 0 0 0,0 1 0 0 0,0 0 1 0 0,0 0-1 0 0,-6 14 0 0 0,-3 6 42 0 0,-20 41-1 0 0,18-45 13 0 0,-18 37 36 0 0,-71 103 0 0 0,-56 47-5 0 0,107-146-57 0 0,-257 348 523 0 0,239-306-573 0 0,52-80-513 0 0,15-26 38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 4143 0 0,'0'0'319'0'0,"-6"-6"-198"0"0,5 5 164 0 0,-1 0 0 0 0,1 1-1 0 0,-1-1 1 0 0,1 1-1 0 0,-1-1 1 0 0,1 1-1 0 0,-1-1 1 0 0,1 1 0 0 0,-1 0-1 0 0,1 0 1 0 0,-1 0-1 0 0,0 0 1 0 0,1 0-1 0 0,-1 0 1 0 0,1 0 0 0 0,-1 0-1 0 0,1 1 1 0 0,-1-1-1 0 0,1 1 1 0 0,-1-1-1 0 0,1 1 1 0 0,-1 0 0 0 0,-1 0-1 0 0,-4 3 529 0 0,1-1-1 0 0,0 1 1 0 0,-10 8-1 0 0,13-9-673 0 0,0-1 0 0 0,0 1 0 0 0,0 0 0 0 0,0 0-1 0 0,1 1 1 0 0,0-1 0 0 0,-1 0 0 0 0,1 1 0 0 0,1-1-1 0 0,-1 1 1 0 0,0 0 0 0 0,1 0 0 0 0,0 0 0 0 0,-2 6-1 0 0,3-4 54 0 0,-1 0-1 0 0,1 0 1 0 0,0 0-1 0 0,0 0 1 0 0,1 0-1 0 0,0 0 0 0 0,0 0 1 0 0,4 12-1 0 0,-1-6 93 0 0,1 0 1 0 0,1 0-1 0 0,1 0 0 0 0,-1 0 0 0 0,2-1 0 0 0,-1 0 0 0 0,2 0 1 0 0,11 11-1 0 0,6 1 515 0 0,2 0 0 0 0,53 32 0 0 0,-48-34-415 0 0,219 135 1041 0 0,-150-95-1370 0 0,-87-52-59 0 0,0-1 0 0 0,1 0-1 0 0,0-2 1 0 0,1 1 0 0 0,-1-2-1 0 0,1 0 1 0 0,0-1 0 0 0,23 2-1 0 0,-34-6-258 0 0,1-1 0 0 0,-1 1 0 0 0,1-1 0 0 0,-1-1 0 0 0,0 1 0 0 0,10-4 0 0 0,-16 5 201 0 0,1-1 0 0 0,0 1 0 0 0,-1-1 0 0 0,1 1-1 0 0,-1 0 1 0 0,1-1 0 0 0,-1 1 0 0 0,1-1 0 0 0,-1 1 0 0 0,1-1-1 0 0,-1 1 1 0 0,0-1 0 0 0,1 1 0 0 0,-1-1 0 0 0,0 0 0 0 0,0 1-1 0 0,1-1 1 0 0,-1 0 0 0 0,0 1 0 0 0,0-1 0 0 0,0 0 0 0 0,0 1 0 0 0,1-1-1 0 0,-1 0 1 0 0,0 1 0 0 0,0-1 0 0 0,-1 0 0 0 0,1 1 0 0 0,0-2-1 0 0,0 0-72 0 0,-1 1-1 0 0,1-1 0 0 0,0 0 1 0 0,-1 1-1 0 0,1-1 0 0 0,-1 1 1 0 0,0-1-1 0 0,0 1 0 0 0,1-1 1 0 0,-3-1-1 0 0,0 0-398 0 0,0 0 1 0 0,-1 0-1 0 0,1 1 1 0 0,-1-1-1 0 0,-5-2 1 0 0,-10-4-1261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70 7367 0 0,'1'-1'334'0'0,"5"-4"-239"0"0,-2 1-1 0 0,1-2 1 0 0,6-8 0 0 0,-7 9 306 0 0,-1 1 0 0 0,1-1 0 0 0,-1 1 0 0 0,1 0 0 0 0,1 0 0 0 0,-1 0 0 0 0,0 1 0 0 0,13-3 6847 0 0,-17 6-7103 0 0,0 0 1 0 0,0 0 0 0 0,1 0-1 0 0,-4 14 1297 0 0,-12 19-1601 0 0,-3-6 409 0 0,-2-1 0 0 0,-45 47 0 0 0,-56 40 67 0 0,62-60-235 0 0,-170 147 87 0 0,159-141-121 0 0,56-46-57 0 0,-2 0-1 0 0,1-2 1 0 0,-2 0 0 0 0,1 0-1 0 0,-1-2 1 0 0,-1 0 0 0 0,0-1-1 0 0,0-1 1 0 0,-1 0 0 0 0,-34 6 0 0 0,45-11-215 0 0,7-2 6 0 0,3 0-1806 0 0,86-7-405 0 0,-54 3 1010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 4143 0 0,'0'0'10671'0'0,"7"-2"-4134"0"0,-15 14-6230 0 0,-1-1 1 0 0,0-1-1 0 0,-1 1 0 0 0,-15 12 0 0 0,14-14-187 0 0,1 1 0 0 0,0 1 0 0 0,1 0 0 0 0,0 0 0 0 0,1 1 0 0 0,0 0 0 0 0,-11 23 0 0 0,17-30-97 0 0,0 1-1 0 0,1-1 1 0 0,0 1-1 0 0,0 0 1 0 0,0-1-1 0 0,0 9 0 0 0,2-4 32 0 0,-1-9-52 0 0,0 0 0 0 0,1-1 0 0 0,-1 1 0 0 0,0 0 0 0 0,0-1 0 0 0,0 1 0 0 0,0 0 0 0 0,0-1 0 0 0,1 1 1 0 0,-1 0-1 0 0,0-1 0 0 0,1 1 0 0 0,-1 0 0 0 0,0-1 0 0 0,1 1 0 0 0,-1-1 0 0 0,1 1 0 0 0,-1-1 0 0 0,1 1 0 0 0,-1-1 0 0 0,1 1 0 0 0,-1-1 0 0 0,1 0 1 0 0,-1 1-1 0 0,1-1 0 0 0,1 1 0 0 0,0 0 8 0 0,2 3 0 0 0,0-1-1 0 0,0 0 1 0 0,1 1-1 0 0,-1-2 1 0 0,1 1-1 0 0,-1 0 1 0 0,1-1-1 0 0,0 0 1 0 0,0 0-1 0 0,0 0 1 0 0,0-1-1 0 0,1 0 1 0 0,-1 0-1 0 0,0 0 1 0 0,0 0-1 0 0,1-1 1 0 0,5 0-1 0 0,11-3-9 0 0,7-5 11 0 0,42-7-39 0 0,-40 4-2457 0 0,-21 9 66 0 0,1-2-4748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 19319 0 0,'-14'-13'2984'0'0,"23"12"-2680"0"0,0-1-216 0 0,2 2-88 0 0,1 2 64 0 0,1-1-64 0 0,-1 1-232 0 0,1 0-88 0 0,-1 0-24 0 0,1 0-8440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1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5063 0 0,'0'0'9478'0'0,"-6"6"-8228"0"0,-1 4-912 0 0,1 0 0 0 0,0 0 0 0 0,1 0 0 0 0,0 1 0 0 0,-4 16 0 0 0,4-15-204 0 0,-11 28 50 0 0,5-14-162 0 0,1 1 0 0 0,-6 28 0 0 0,12-20-1967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8751 0 0,'0'0'384'0'0,"-2"-7"88"0"0,0-2 2480 0 0,6 18-10224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12407 0 0,'0'0'1126'0'0,"-2"1"-929"0"0,-67 46 2237 0 0,-13 7-761 0 0,-49 18-1671 0 0,118-67-89 0 0,10-4 74 0 0,1 0 1 0 0,-1 1 0 0 0,0-1-1 0 0,1 0 1 0 0,-1 1 0 0 0,1 0-1 0 0,-1-1 1 0 0,1 1 0 0 0,0 0-1 0 0,0 0 1 0 0,0 0 0 0 0,-2 3-1 0 0,-3 6 12 0 0,8-6-6 0 0,-1-5 2 0 0,0 2-6 0 0,0 0 0 0 0,1-1 0 0 0,-1 1 1 0 0,0 0-1 0 0,1 0 0 0 0,0-1 0 0 0,-1 1 0 0 0,1-1 0 0 0,0 1 1 0 0,0 0-1 0 0,0-1 0 0 0,0 0 0 0 0,0 1 0 0 0,0-1 0 0 0,0 1 1 0 0,0-1-1 0 0,0 0 0 0 0,1 0 0 0 0,-1 0 0 0 0,1 0 0 0 0,-1 0 0 0 0,3 1 1 0 0,3 2-58 0 0,0-1 0 0 0,0 0 0 0 0,12 3 0 0 0,-19-6 57 0 0,145 35-587 0 0,-92-24 1122 0 0,93 31-1 0 0,-144-41-487 0 0,-1-1-1 0 0,1 1 0 0 0,0-1 1 0 0,-1 1-1 0 0,1 0 0 0 0,0 0 1 0 0,-1-1-1 0 0,1 1 0 0 0,-1 1 1 0 0,0-1-1 0 0,1 0 0 0 0,-1 0 1 0 0,0 0-1 0 0,1 1 0 0 0,-1-1 1 0 0,0 1-1 0 0,0-1 0 0 0,0 1 1 0 0,0-1-1 0 0,-1 1 0 0 0,1-1 1 0 0,0 1-1 0 0,0 1 0 0 0,-2-1 1 0 0,1-1 0 0 0,-1 0-1 0 0,1 0 1 0 0,-1 0 0 0 0,0 0 0 0 0,1 0-1 0 0,-1 0 1 0 0,0 0 0 0 0,0 0-1 0 0,0 0 1 0 0,0-1 0 0 0,1 1-1 0 0,-1 0 1 0 0,-1 0 0 0 0,1-1 0 0 0,0 1-1 0 0,0-1 1 0 0,-1 1 0 0 0,0 0 29 0 0,-16 8 59 0 0,-1 0 0 0 0,0-2 0 0 0,-1 0 0 0 0,1-2 0 0 0,-27 5 0 0 0,1 0-105 0 0,10-2 17 0 0,0-1 0 0 0,-1-2 1 0 0,1-1-1 0 0,-67-3 0 0 0,97-1-63 0 0,0-1 0 0 0,0 1 0 0 0,1-1-1 0 0,-9-3 1 0 0,12 3-147 0 0,2-1-1093 0 0,-1 1 936 0 0,1 0 0 0 0,-1 0 1 0 0,1 0-1 0 0,-1 0 0 0 0,1 1 0 0 0,0-1 1 0 0,-1 0-1 0 0,1 0 0 0 0,0 0 1 0 0,0 0-1 0 0,1 0 0 0 0,1-2-1567 0 0,7-9-3538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343 155 2759 0 0,'-2'1'2888'0'0,"-48"78"4919"0"0,41-64-2374 0 0,23-23-4858 0 0,-7 5-467 0 0,8-7-19 0 0,-1-1 1 0 0,0-1-1 0 0,0 0 1 0 0,13-17-1 0 0,-5 7-83 0 0,-14 14-6 0 0,22-25 0 0 0,-28 31 0 0 0,-1-1 0 0 0,1 1 0 0 0,0 0 0 0 0,-1-1 0 0 0,0 0 0 0 0,0 1 0 0 0,0-1 0 0 0,0 0 0 0 0,0 0 0 0 0,0 1 0 0 0,-1-1 0 0 0,1-5 0 0 0,-1 6-20 0 0,0 0-1 0 0,0 0 1 0 0,0-1-1 0 0,0 1 1 0 0,-1 0 0 0 0,1 0-1 0 0,-1-1 1 0 0,0 1-1 0 0,1 0 1 0 0,-1 0-1 0 0,0 0 1 0 0,0 0 0 0 0,0 0-1 0 0,-1 0 1 0 0,1 0-1 0 0,0 0 1 0 0,-1 0-1 0 0,1 1 1 0 0,-1-1 0 0 0,0 1-1 0 0,0-1 1 0 0,1 1-1 0 0,-1-1 1 0 0,-4-1-1 0 0,0 1-60 0 0,0-1 0 0 0,0 2-1 0 0,0-1 1 0 0,0 0 0 0 0,0 1 0 0 0,-10 0-1 0 0,5 0 43 0 0,-1 1 0 0 0,1 1 0 0 0,-1 0 0 0 0,1 0 0 0 0,0 1-1 0 0,0 1 1 0 0,-1 0 0 0 0,1 1 0 0 0,1 0 0 0 0,-1 0 0 0 0,-14 9 0 0 0,11-5 32 0 0,0 1 0 0 0,0 0 0 0 0,1 1 0 0 0,0 1 0 0 0,1 0 0 0 0,0 0 0 0 0,-14 19 0 0 0,12-10 59 0 0,0 0 0 0 0,2 0 0 0 0,1 1 0 0 0,0 1 1 0 0,1 0-1 0 0,2 0 0 0 0,0 1 0 0 0,-7 35 0 0 0,13-47-33 0 0,-1-3-10 0 0,1 0 1 0 0,1 0-1 0 0,-1 0 0 0 0,1 0 0 0 0,1 0 0 0 0,0 0 0 0 0,0 1 0 0 0,0-1 0 0 0,1 0 0 0 0,0 0 1 0 0,1 0-1 0 0,0 0 0 0 0,4 13 0 0 0,-5-21-7 0 0,-1 1 0 0 0,0-1 0 0 0,1 0 0 0 0,-1 1 0 0 0,0-1 0 0 0,0 0 0 0 0,1 1 0 0 0,-1-1 0 0 0,1 0 0 0 0,-1 0 0 0 0,0 1 0 0 0,1-1 0 0 0,-1 0 0 0 0,1 0 0 0 0,-1 0 0 0 0,0 0 0 0 0,1 0 0 0 0,-1 1 0 0 0,1-1 0 0 0,-1 0 0 0 0,1 0 0 0 0,-1 0 0 0 0,1 0 0 0 0,-1 0 0 0 0,0 0 0 0 0,1 0 0 0 0,-1-1 0 0 0,1 1 0 0 0,12-3-7 0 0,3-6 37 0 0,0 0-1 0 0,0-1 1 0 0,-1 0-1 0 0,0-1 1 0 0,14-14-1 0 0,-2 2 48 0 0,-1 2-36 0 0,-2-1 0 0 0,0-1 0 0 0,-1-1 0 0 0,-1-1 0 0 0,27-42 0 0 0,-45 61-24 0 0,-2 4-11 0 0,-1-1 0 0 0,1 1 1 0 0,-1-1-1 0 0,0 1 0 0 0,0-1 1 0 0,0 0-1 0 0,0 1 0 0 0,0-1 1 0 0,0 0-1 0 0,-1 0 0 0 0,1 0 1 0 0,-1 1-1 0 0,0-1 0 0 0,0-3 1 0 0,0 4 289 0 0,-1 4-226 0 0,-5 7-63 0 0,1 1 0 0 0,1 0-1 0 0,0 0 1 0 0,0 0 0 0 0,1 1-1 0 0,0-1 1 0 0,0 1 0 0 0,0 16 0 0 0,1-7-11 0 0,1 0 0 0 0,1-1 1 0 0,5 40-1 0 0,-5-57 2 0 0,0 1 0 0 0,1 0 0 0 0,-1-1 0 0 0,1 1 0 0 0,-1-1 0 0 0,1 1 0 0 0,0-1 0 0 0,0 0 0 0 0,0 1 0 0 0,1-1 0 0 0,-1 0 0 0 0,0 0 0 0 0,1 0 0 0 0,2 3 0 0 0,1 2 0 0 0,-3-5 6 0 0,1 0-1 0 0,-1 0 1 0 0,0 0 0 0 0,1 0-1 0 0,-1 0 1 0 0,1 0-1 0 0,-1 0 1 0 0,1-1 0 0 0,0 0-1 0 0,0 1 1 0 0,-1-1 0 0 0,1 0-1 0 0,0 0 1 0 0,0-1-1 0 0,0 1 1 0 0,1-1 0 0 0,3 1-1 0 0,8 0 1 0 0,-1-1 1 0 0,22-3-1 0 0,-26 2-16 0 0,3-1-133 0 0,59-6-363 0 0,-25 0-2709 0 0,-32 4-2831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75 3679 0 0,'9'-53'666'0'0,"-2"31"9462"0"0,-13 36-9266 0 0,-32 52-31 0 0,-6 11-402 0 0,-89 245-115 0 0,59-135-288 0 0,57-145-28 0 0,-7 20 24 0 0,-4-1 0 0 0,-52 87 0 0 0,-47 46-22 0 0,53-90 11 0 0,73-103 106 0 0,0-1-112 0 0,1 0-1 0 0,0 0 0 0 0,0 0 1 0 0,0 0-1 0 0,-1 0 0 0 0,1 0 1 0 0,0 0-1 0 0,0 0 0 0 0,-1 0 1 0 0,1 0-1 0 0,0 0 0 0 0,0 0 1 0 0,0 0-1 0 0,0-1 1 0 0,-1 1-1 0 0,1 0 0 0 0,0 0 1 0 0,0 0-1 0 0,0 0 0 0 0,0 0 1 0 0,0-1-1 0 0,-1 1 0 0 0,1 0 1 0 0,0 0-1 0 0,0 0 0 0 0,0-1 1 0 0,0 1-1 0 0,0 0 0 0 0,0 0 1 0 0,0 0-1 0 0,0-1 0 0 0,0 1 1 0 0,0 0-1 0 0,0 0 1 0 0,0-1-1 0 0,1-10 120 0 0,6-9-3 0 0,0 9-107 0 0,0 0 1 0 0,1 0-1 0 0,1 0 1 0 0,0 1 0 0 0,0 0-1 0 0,0 1 1 0 0,2 0 0 0 0,-1 0-1 0 0,14-7 1 0 0,-7 5-14 0 0,0 2 1 0 0,1 0-1 0 0,1 2 0 0 0,-1 0 1 0 0,31-7-1 0 0,151-33 949 0 0,-175 40-599 0 0,0 2 0 0 0,0 1 0 0 0,40-2 0 0 0,-60 7-271 0 0,5 1-58 0 0,-8-1 108 0 0,-2 1-113 0 0,-1 1 0 0 0,0-1 0 0 0,0 1 0 0 0,1-1 0 0 0,-1 0 0 0 0,-1 1 0 0 0,1-1 0 0 0,-2 3 0 0 0,0-1 0 0 0,2-2-3 0 0,0 1 0 0 0,0-1 0 0 0,0 1 0 0 0,-1-1 0 0 0,0 0 0 0 0,1 0 0 0 0,-1 1 0 0 0,0-1-1 0 0,-4 3 1 0 0,2-2-46 0 0,2-1-60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146 170 3223 0 0,'0'0'143'0'0,"2"1"310"0"0,28 7 5547 0 0,-20-6-4634 0 0,-1 0 0 0 0,1 1-1 0 0,14 6 1 0 0,-14-4-874 0 0,1-2 0 0 0,0 1 0 0 0,0-1 0 0 0,0-1 0 0 0,23 3 0 0 0,-31-6-458 0 0,1 1 0 0 0,-1 0 0 0 0,0-1 0 0 0,1 0 0 0 0,-1 0 0 0 0,1 0 0 0 0,-1 0 0 0 0,0 0 0 0 0,0-1 0 0 0,0 1 0 0 0,1-1 0 0 0,-1 0 0 0 0,-1 0 0 0 0,1 0 0 0 0,3-3 0 0 0,4-3 67 0 0,-1-1 0 0 0,15-18 0 0 0,-18 18-146 0 0,0 1 1 0 0,0-2-1 0 0,0 1 1 0 0,-1-1-1 0 0,0 1 1 0 0,-1-1-1 0 0,0-1 1 0 0,-1 1-1 0 0,0-1 1 0 0,2-17-1 0 0,-5 27 18 0 0,1 0 0 0 0,-1 0 0 0 0,0 0 0 0 0,0 1 0 0 0,0-1 0 0 0,0 0 0 0 0,0 0 0 0 0,0 0 0 0 0,0 0 0 0 0,0 1 0 0 0,0-1 0 0 0,-1 0 0 0 0,1 0 0 0 0,0 0 0 0 0,0 1 0 0 0,-1-1 0 0 0,1 0 0 0 0,-1 0-1 0 0,1 1 1 0 0,0-1 0 0 0,-1 0 0 0 0,1 1 0 0 0,-1-1 0 0 0,0 0 0 0 0,1 1 0 0 0,-1-1 0 0 0,1 1 0 0 0,-1-1 0 0 0,0 1 0 0 0,1-1 0 0 0,-1 1 0 0 0,-1-1 0 0 0,0 1-22 0 0,1 0-1 0 0,-1 0 1 0 0,0 0-1 0 0,0 0 1 0 0,0 0-1 0 0,0 0 1 0 0,0 1 0 0 0,0-1-1 0 0,1 1 1 0 0,-1-1-1 0 0,0 1 1 0 0,0 0 0 0 0,-3 1-1 0 0,-20 13-87 0 0,1 1 0 0 0,1 0 0 0 0,-30 28 1 0 0,15-13 91 0 0,24-19 45 0 0,-110 93 0 0 0,106-88 0 0 0,1 1 0 0 0,0 2 0 0 0,1-1 0 0 0,-17 30 0 0 0,29-43-2 0 0,1 1-1 0 0,-1 0 1 0 0,1 0 0 0 0,1-1-1 0 0,-1 2 1 0 0,1-1-1 0 0,1 0 1 0 0,-1 0 0 0 0,1 1-1 0 0,0-1 1 0 0,1 9-1 0 0,0-12 5 0 0,1 0 0 0 0,-1 1 0 0 0,1-1 0 0 0,0 0 0 0 0,0 0 0 0 0,1 0 0 0 0,-1 0-1 0 0,1 0 1 0 0,0 0 0 0 0,0 0 0 0 0,0-1 0 0 0,1 1 0 0 0,-1-1 0 0 0,1 1 0 0 0,0-1-1 0 0,-1 0 1 0 0,2 0 0 0 0,-1 0 0 0 0,0-1 0 0 0,6 4 0 0 0,2 1 73 0 0,0-2 0 0 0,0 1-1 0 0,0-2 1 0 0,1 0 0 0 0,0 0 0 0 0,0-1 0 0 0,0 0-1 0 0,0-1 1 0 0,0 0 0 0 0,0-1 0 0 0,15-1 0 0 0,-8 0 41 0 0,0-2 0 0 0,0 0 0 0 0,0-1-1 0 0,-1-1 1 0 0,1 0 0 0 0,28-13 0 0 0,-37 13-312 0 0,-1-1 0 0 0,0-1 0 0 0,0 0 0 0 0,-1 0 0 0 0,1 0 0 0 0,11-14 0 0 0,-2 4-1320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58 113 5983 0 0,'-14'0'196'0'0,"10"0"-104"0"0,0 0 1 0 0,0 0 0 0 0,0 0 0 0 0,1 0 0 0 0,-1 1 0 0 0,0 0 0 0 0,-13 4 12653 0 0,33 1-10297 0 0,-6-1-2085 0 0,2-3-47 0 0,-1 0-1 0 0,1 0 0 0 0,-1-1 0 0 0,1-1 0 0 0,0 0 0 0 0,12-2 0 0 0,73-14 843 0 0,-31 4-745 0 0,123-24 336 0 0,-8 2-344 0 0,-122 25-350 0 0,171-20-78 0 0,-202 31-2482 0 0,-29 10-386 0 0,0 1 1279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600 196 10135 0 0,'70'-117'2066'0'0,"-67"112"-1623"0"0,-1 0 0 0 0,0 0 0 0 0,0 0 0 0 0,-1 0 0 0 0,1-1 0 0 0,0-10 1 0 0,-2 14-357 0 0,1 1 0 0 0,-1-1 0 0 0,0 1 1 0 0,-1-1-1 0 0,1 0 0 0 0,0 1 0 0 0,0-1 0 0 0,-1 0 1 0 0,1 1-1 0 0,-1-1 0 0 0,1 1 0 0 0,-2-3 1 0 0,2 3-70 0 0,-1 1 0 0 0,0-1 0 0 0,1 0 0 0 0,-1 1 1 0 0,0-1-1 0 0,1 1 0 0 0,-1-1 0 0 0,0 1 0 0 0,0-1 1 0 0,1 1-1 0 0,-1-1 0 0 0,0 1 0 0 0,0 0 0 0 0,0 0 0 0 0,0-1 1 0 0,1 1-1 0 0,-1 0 0 0 0,0 0 0 0 0,0 0 0 0 0,0 0 1 0 0,0 0-1 0 0,0 0 0 0 0,0 0 0 0 0,-1 0 0 0 0,0 1 10 0 0,-1-1 0 0 0,1 1 0 0 0,-1 0-1 0 0,1 0 1 0 0,-1 0 0 0 0,1 0 0 0 0,0 0 0 0 0,-1 1-1 0 0,1-1 1 0 0,0 1 0 0 0,-3 2 0 0 0,-22 24 230 0 0,26-27-243 0 0,-18 23 214 0 0,1 0 0 0 0,1 1 0 0 0,-23 47 0 0 0,-29 87 487 0 0,-67 280-538 0 0,87-257-159 0 0,-22 31-178 0 0,60-186 118 0 0,-1-1 1 0 0,-2 0 0 0 0,-1 0-1 0 0,-1-1 1 0 0,-30 36 0 0 0,39-54-821 0 0,0 1 0 0 0,-1-2 0 0 0,1 1 0 0 0,-18 10 0 0 0,13-11-625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62 9671 0 0,'-6'1'314'0'0,"1"0"-1"0"0,-1 1 0 0 0,0 0 1 0 0,1 0-1 0 0,-1 0 0 0 0,1 1 1 0 0,0 0-1 0 0,0 0 0 0 0,0 0 1 0 0,0 1-1 0 0,1-1 0 0 0,-9 9 1 0 0,12-10 670 0 0,1 0-900 0 0,1 0 0 0 0,-1 0 1 0 0,1 0-1 0 0,0 0 1 0 0,0 0-1 0 0,-1 0 0 0 0,1 0 1 0 0,0-1-1 0 0,1 1 1 0 0,-1 0-1 0 0,0 0 1 0 0,0-1-1 0 0,1 1 0 0 0,-1-1 1 0 0,1 1-1 0 0,0-1 1 0 0,-1 0-1 0 0,1 1 0 0 0,0-1 1 0 0,0 0-1 0 0,0 0 1 0 0,2 1-1 0 0,6 3 133 0 0,1-1-1 0 0,16 6 1 0 0,-26-10-210 0 0,14 4 213 0 0,0-1 1 0 0,0 0-1 0 0,0-2 0 0 0,0 1 0 0 0,1-2 0 0 0,-1 0 1 0 0,17-2-1 0 0,109-23 1257 0 0,-121 20-1300 0 0,146-36 1268 0 0,25-5-1211 0 0,-168 40-1594 0 0,0-1 1 0 0,-1-1-1 0 0,27-14 0 0 0,-17 9-528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 5983 0 0,'0'0'464'0'0,"-13"-4"3218"0"0,12 5-3473 0 0,-1 0 1 0 0,1 0-1 0 0,0 0 1 0 0,-1 0-1 0 0,1 0 1 0 0,0 0 0 0 0,0 1-1 0 0,0-1 1 0 0,0 0-1 0 0,0 1 1 0 0,0-1-1 0 0,-1 3 1 0 0,-1 0 183 0 0,-1 3-171 0 0,-1 1 1 0 0,1-1-1 0 0,1 1 1 0 0,0 0-1 0 0,0 0 0 0 0,0 0 1 0 0,1 0-1 0 0,0 0 1 0 0,1 1-1 0 0,0-1 0 0 0,0 1 1 0 0,1-1-1 0 0,0 1 1 0 0,0-1-1 0 0,1 1 0 0 0,0-1 1 0 0,4 13-1 0 0,0 0-47 0 0,1-1-1 0 0,2 0 1 0 0,0-1 0 0 0,0 0-1 0 0,2 0 1 0 0,12 18-1 0 0,2-4 134 0 0,2-1-1 0 0,51 50 1 0 0,-49-54-213 0 0,-1 0 1 0 0,-2 1-1 0 0,29 44 0 0 0,-51-67-80 0 0,0-1 1 0 0,0 1-1 0 0,3 10 0 0 0,4 11 7 0 0,-9-26 31 0 0,-2 0-61 0 0,1-1-1 0 0,0 1 0 0 0,-1-1 1 0 0,1 1-1 0 0,-1-1 1 0 0,1 0-1 0 0,-1 1 1 0 0,1-1-1 0 0,-1 0 0 0 0,1 1 1 0 0,-1-1-1 0 0,1 0 1 0 0,-1 0-1 0 0,0 1 0 0 0,1-1 1 0 0,-1 0-1 0 0,1 0 1 0 0,-1 0-1 0 0,1 0 0 0 0,-1 0 1 0 0,-1 0-1 0 0,-11 1-1332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47 10535 0 0,'10'-9'308'0'0,"0"0"0"0"0,1 0 0 0 0,17-10 3000 0 0,-28 21-3221 0 0,0 1 0 0 0,-1 0 0 0 0,0 0-1 0 0,1-1 1 0 0,-1 1 0 0 0,0 0 0 0 0,0-1 0 0 0,0 1-1 0 0,-1-1 1 0 0,-2 4 0 0 0,-19 24 311 0 0,16-21-237 0 0,-385 461 1989 0 0,388-465-2149 0 0,-16 19 48 0 0,-1 0-1 0 0,-38 32 1 0 0,-22 2 80 0 0,27-21-69 0 0,51-36-60 0 0,2-1 0 0 0,0 1 0 0 0,0-1 0 0 0,1 1 0 0 0,-1-1 0 0 0,0 1 0 0 0,0-1 0 0 0,1 1 0 0 0,-1 0 0 0 0,0-1 0 0 0,1 1 0 0 0,-1 0 0 0 0,0-1 0 0 0,1 1 0 0 0,-1 0 0 0 0,1 0 0 0 0,-1 0 0 0 0,1 0 0 0 0,-1 0 0 0 0,-1 8 0 0 0,2-8 1 0 0,1 0 0 0 0,-1 0 0 0 0,1 0 0 0 0,-1 0-1 0 0,1 0 1 0 0,0-1 0 0 0,-1 1 0 0 0,1 0 0 0 0,0 0 0 0 0,-1-1-1 0 0,1 1 1 0 0,0 0 0 0 0,0-1 0 0 0,0 1 0 0 0,0-1 0 0 0,0 1-1 0 0,0-1 1 0 0,0 1 0 0 0,0-1 0 0 0,0 0 0 0 0,0 0 0 0 0,0 1-1 0 0,0-1 1 0 0,0 0 0 0 0,0 0 0 0 0,0 0 0 0 0,0 0 0 0 0,1 0-1 0 0,33-2-1685 0 0,-34 1 1501 0 0,19-2-5907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6911 0 0,'0'0'9488'0'0,"-1"2"-8936"0"0,-5 29 228 0 0,-1-1 0 0 0,-14 34 0 0 0,-5 21-129 0 0,22-71-566 0 0,1-2-53 0 0,0 1 1 0 0,0 0-1 0 0,0 23 1 0 0,3-25-23 0 0,1-4-135 0 0,-1-5-520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6071 0 0,'0'0'7016'0'0,"3"11"-5433"0"0,12 2-884 0 0,1-1-1 0 0,0-1 1 0 0,33 19 0 0 0,-32-21-545 0 0,-1 1 0 0 0,-1 0 0 0 0,1 1 0 0 0,24 23 0 0 0,-36-29-127 0 0,0-1 0 0 0,-1 1-1 0 0,0 0 1 0 0,1 0 0 0 0,-1 0 0 0 0,-1 1-1 0 0,1-1 1 0 0,-1 1 0 0 0,0 0-1 0 0,0-1 1 0 0,-1 1 0 0 0,0 0 0 0 0,0 0-1 0 0,0 0 1 0 0,-1 0 0 0 0,0 0-1 0 0,0 0 1 0 0,0 0 0 0 0,-1 0 0 0 0,0 0-1 0 0,0 0 1 0 0,0 0 0 0 0,-4 9-1 0 0,-1 0 24 0 0,-1 1 0 0 0,0-1-1 0 0,-1-1 1 0 0,-1 1 0 0 0,0-1-1 0 0,-1-1 1 0 0,-15 17 0 0 0,12-17-41 0 0,-1 0 0 0 0,0-1 0 0 0,-18 12 0 0 0,15-11-37 0 0,16-12-203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1375 0 0,'-6'-5'12758'0'0,"11"25"-11964"0"0,1 1 1 0 0,16 35 0 0 0,-14-36-466 0 0,11 25 74 0 0,2-1 1 0 0,1 0 0 0 0,3-2-1 0 0,1-1 1 0 0,49 58-1 0 0,-55-76-337 0 0,1 0-1 0 0,44 36 0 0 0,-59-55-63 0 0,-4-3 4 0 0,1 1-1 0 0,-1-1 0 0 0,0 1 0 0 0,0 0 0 0 0,0 0 0 0 0,0 0 0 0 0,-1 0 0 0 0,1 0 0 0 0,2 4 1 0 0,-1-2 86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15 9671 0 0,'0'0'748'0'0,"-1"-9"3322"0"0,-1 8-3970 0 0,0 0 0 0 0,-1 0 0 0 0,1 0 0 0 0,0 1 0 0 0,-1-1 0 0 0,1 1 0 0 0,-1-1 0 0 0,1 1 0 0 0,-1 0 0 0 0,1 0 0 0 0,0 0 0 0 0,-1 0 1 0 0,-2 1-1 0 0,-1 1 49 0 0,1-1 0 0 0,0 1 0 0 0,0 0 0 0 0,0 0 0 0 0,-8 5 0 0 0,-2 4 148 0 0,0 0 1 0 0,-22 21-1 0 0,31-26-222 0 0,-20 17 126 0 0,-95 95 94 0 0,-251 322 601 0 0,339-406-753 0 0,-1-2 0 0 0,-63 45-1 0 0,96-76-80 0 0,13-11-5 0 0,23-15-247 0 0,2-1-1518 0 0,-13 7-2217 0 0,5-7-2039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88 3223 0 0,'-1'1'240'0'0,"-19"-4"13391"0"0,23-1-15510 0 0,4-4 2126 0 0,0 0 0 0 0,0 1 0 0 0,1 0-1 0 0,-1 0 1 0 0,2 1 0 0 0,-1 0 0 0 0,1 0 0 0 0,0 1-1 0 0,17-8 1 0 0,-22 12-113 0 0,-1-1-1 0 0,1 1 0 0 0,0 0 1 0 0,0 0-1 0 0,0 0 0 0 0,4-1 1 0 0,-6 2 440 0 0,-1 2-408 0 0,0-1-158 0 0,0 1 1 0 0,0-1 0 0 0,0 1 0 0 0,0 0 0 0 0,0-1-1 0 0,-1 1 1 0 0,1 0 0 0 0,-1-1 0 0 0,1 1 0 0 0,-1 0 0 0 0,1 0-1 0 0,-1 0 1 0 0,0 0 0 0 0,0-1 0 0 0,0 1 0 0 0,0 0-1 0 0,0 0 1 0 0,0 0 0 0 0,-1 0 0 0 0,1 0 0 0 0,-1-1-1 0 0,1 1 1 0 0,-1 0 0 0 0,1 0 0 0 0,-1-1 0 0 0,-1 3 0 0 0,-4 7 26 0 0,1-1 1 0 0,-15 19 0 0 0,16-23-27 0 0,-29 34-9 0 0,-1-1 0 0 0,-62 55 0 0 0,64-65 0 0 0,21-19 11 0 0,1-1-30 0 0,0 1 0 0 0,0 0 1 0 0,-16 23-1 0 0,21-24 19 0 0,3 2 0 0 0,4-2 0 0 0,0-8 25 0 0,-1 1-1 0 0,0 0 0 0 0,1-1 1 0 0,-1 1-1 0 0,1-1 1 0 0,-1 0-1 0 0,1 1 0 0 0,0-1 1 0 0,0 0-1 0 0,-1 0 1 0 0,1 0-1 0 0,0 0 1 0 0,0 0-1 0 0,0-1 0 0 0,0 1 1 0 0,0 0-1 0 0,0-1 1 0 0,0 0-1 0 0,1 1 0 0 0,-1-1 1 0 0,0 0-1 0 0,0 0 1 0 0,4-1-1 0 0,5 0 109 0 0,0 0 1 0 0,0-1-1 0 0,12-4 0 0 0,-18 5-92 0 0,87-21 610 0 0,-22 5-1816 0 0,-24 5-4131 0 0,-24 5-1150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1375 0 0,'-17'2'128'0'0,"-1"8"9982"0"0,17-8-9655 0 0,1-2-85 0 0,0 1-1 0 0,0 0 1 0 0,0-1 0 0 0,0 1-1 0 0,0 0 1 0 0,0-1 0 0 0,0 1 0 0 0,0-1-1 0 0,1 1 1 0 0,-1 0 0 0 0,0-1-1 0 0,0 1 1 0 0,1-1 0 0 0,-1 1-1 0 0,0 0 1 0 0,1 0 0 0 0,7 9-2652 0 0,12 7 2433 0 0,35 25 0 0 0,-38-30 19 0 0,-1-1 0 0 0,-1 2 0 0 0,0 0 0 0 0,14 16 0 0 0,-25-23-116 0 0,0-1-1 0 0,0 0 1 0 0,-1 1 0 0 0,0 0-1 0 0,0 0 1 0 0,0 0-1 0 0,-1 0 1 0 0,1 0-1 0 0,-2 1 1 0 0,1-1 0 0 0,-1 0-1 0 0,0 1 1 0 0,0 0-1 0 0,0-1 1 0 0,-1 1-1 0 0,-1 9 1 0 0,0-5 14 0 0,-1 1 0 0 0,-1-1 0 0 0,1 0 0 0 0,-2 0 0 0 0,-8 19 0 0 0,-31 49 411 0 0,1-2-103 0 0,39-68-323 0 0,3-1-68 0 0,0-7-134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 5063 0 0,'-1'0'390'0'0,"-25"0"4"0"0,-35 0 12088 0 0,23-5-9438 0 0,24 2-2156 0 0,-26 0 1 0 0,32 3-868 0 0,0 1 1 0 0,0 0 0 0 0,0 0-1 0 0,0 0 1 0 0,1 1 0 0 0,-1 0-1 0 0,0 1 1 0 0,1 0 0 0 0,-1 0-1 0 0,1 0 1 0 0,0 1-1 0 0,-10 7 1 0 0,-37 25 367 0 0,3 3-1 0 0,-66 63 0 0 0,94-76-266 0 0,22-25 28 0 0,2 0-94 0 0,1 0-48 0 0,0 0 0 0 0,-1 0-1 0 0,1 0 1 0 0,-1 0 0 0 0,1-1-1 0 0,0 1 1 0 0,-1 0 0 0 0,1-1 0 0 0,0 0-1 0 0,0 1 1 0 0,0-1 0 0 0,-1 0-1 0 0,1 0 1 0 0,0 0 0 0 0,0 0-1 0 0,0 0 1 0 0,-1 0 0 0 0,1-1-1 0 0,0 1 1 0 0,0 0 0 0 0,2-2-1 0 0,8-2 29 0 0,24-11 0 0 0,-21 8-13 0 0,28-12 0 0 0,-1-2-1 0 0,57-39 0 0 0,-82 50-37 0 0,-16 12 6 0 0,-1 0 0 0 0,1 0 0 0 0,-1 0 0 0 0,0 0 0 0 0,1 0-1 0 0,-1 1 1 0 0,0 3 0 0 0,-2 50-231 0 0,2-55 0 0 0,6 10-1879 0 0,1-2 854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9215 0 0,'0'0'8672'0'0,"0"1"-7816"0"0,-2 12-612 0 0,1 0-1 0 0,0-1 0 0 0,1 1 1 0 0,1 0-1 0 0,2 17 0 0 0,-3-28-1129 0 0,1-1-285 0 0,5 6-48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11055 0 0,'0'0'7194'0'0,"2"-1"-6981"0"0,65-30 67 0 0,-48 22-5660 0 0,-10 5-367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11055 0 0,'9'-10'254'0'0,"-5"4"-9"0"0,1 1 0 0 0,0 0-1 0 0,0 0 1 0 0,10-7 8368 0 0,-13 11-8491 0 0,2-3-155 0 0,-3 4-245 0 0,0-1 0 0 0,0 1 0 0 0,0-1-1 0 0,1 1 1 0 0,-1 0 0 0 0,0 0 0 0 0,0-1 0 0 0,0 1 0 0 0,0 0 0 0 0,0 0 0 0 0,0 0 0 0 0,0 0 0 0 0,0 0-1 0 0,0 0 1 0 0,0 1 0 0 0,1-1 0 0 0,0 1 0 0 0,0-1-1452 0 0,9 2-4413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 9703 0 0,'0'0'875'0'0,"2"-1"-719"0"0,19-6-39 0 0,-19 6 399 0 0,-4 1 167 0 0,-12 1 76 0 0,-1 0 0 0 0,1 0 0 0 0,0 2 1 0 0,-21 5-1 0 0,26-5-384 0 0,0 0 0 0 0,0 1 0 0 0,0-1 0 0 0,0 2 1 0 0,1 0-1 0 0,-1 0 0 0 0,-13 11 0 0 0,21-15-348 0 0,0-1-1 0 0,0 1 0 0 0,0 0 1 0 0,0 0-1 0 0,1 0 0 0 0,-1 0 1 0 0,0 0-1 0 0,0 0 0 0 0,0 0 1 0 0,1 1-1 0 0,-1-1 0 0 0,1 0 1 0 0,-1 0-1 0 0,1 0 1 0 0,-1 1-1 0 0,1-1 0 0 0,0 0 1 0 0,-1 1-1 0 0,1-1 0 0 0,0 0 1 0 0,0 1-1 0 0,0-1 0 0 0,0 0 1 0 0,0 1-1 0 0,1-1 0 0 0,-1 0 1 0 0,0 1-1 0 0,0-1 1 0 0,2 2-1 0 0,-1-1-21 0 0,1 1 0 0 0,-1-1 0 0 0,1 1 0 0 0,0-1 0 0 0,0 0 0 0 0,0 0 0 0 0,0 0 0 0 0,0 0 0 0 0,1 0 0 0 0,-1 0 0 0 0,1-1 0 0 0,4 3 0 0 0,20 9-5 0 0,43 13 0 0 0,-41-16 0 0 0,47 22 0 0 0,-68-27 0 0 0,0-1 0 0 0,0 1 0 0 0,-1 1 0 0 0,1-1 0 0 0,-1 2 0 0 0,0-1 0 0 0,-1 0 0 0 0,0 1 0 0 0,11 15 0 0 0,-15-18 1 0 0,0-1-1 0 0,0 0 1 0 0,-1 1-1 0 0,1-1 0 0 0,-1 1 1 0 0,0-1-1 0 0,0 1 1 0 0,0 0-1 0 0,0-1 1 0 0,0 1-1 0 0,-1 0 0 0 0,0 0 1 0 0,0-1-1 0 0,0 1 1 0 0,-1 6-1 0 0,0-5-1 0 0,-1 0-1 0 0,1 0 0 0 0,-1 0 1 0 0,0-1-1 0 0,0 1 1 0 0,-1-1-1 0 0,1 0 1 0 0,-1 1-1 0 0,0-1 0 0 0,-6 5 1 0 0,-2 2 25 0 0,-1 0 0 0 0,0-2 1 0 0,0 1-1 0 0,-1-2 0 0 0,-1 1 1 0 0,-21 9-1 0 0,-13 4 100 0 0,-1-2 0 0 0,-69 20 0 0 0,118-40-183 0 0,-1 0 1 0 0,1 0-1 0 0,0 0 0 0 0,0 1 1 0 0,-1-1-1 0 0,1 0 0 0 0,0 0 0 0 0,0 0 1 0 0,-1 0-1 0 0,1 0 0 0 0,0 0 0 0 0,0 0 1 0 0,-1 0-1 0 0,1 0 0 0 0,0 0 0 0 0,0 0 1 0 0,-1 0-1 0 0,1 0 0 0 0,0 0 1 0 0,0 0-1 0 0,-1 0 0 0 0,1 0 0 0 0,0 0 1 0 0,0-1-1 0 0,-1 1 0 0 0,1 0 0 0 0,0 0 1 0 0,0 0-1 0 0,-1 0 0 0 0,1 0 0 0 0,0-1 1 0 0,0 1-1 0 0,0 0 0 0 0,-1 0 1 0 0,1 0-1 0 0,0-1 0 0 0,0 1 0 0 0,0 0 1 0 0,0-1-1 0 0,3-11-5604 0 0,4 2 375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5063 0 0,'-9'0'528'0'0,"-12"2"190"0"0,13 0 874 0 0,1 0 0 0 0,0 0 0 0 0,-1 0 0 0 0,-9 6 1212 0 0,17 5-1911 0 0,1-9-758 0 0,0 0 0 0 0,1 1 0 0 0,-1-1 0 0 0,1 0 0 0 0,0 0 0 0 0,0 0 0 0 0,4 7 0 0 0,24 27 475 0 0,-7-8-307 0 0,35 61 695 0 0,-35-52-516 0 0,2 0 1 0 0,1-3 0 0 0,34 37-1 0 0,-36-49-130 0 0,1-1-1 0 0,1-1 0 0 0,47 31 1 0 0,-54-41-232 0 0,0-2 0 0 0,0 0 1 0 0,1-2-1 0 0,1 0 0 0 0,-1-1 1 0 0,40 8-1 0 0,-25-10-48 0 0,61 2 0 0 0,-93-7-148 0 0,-6 2-1515 0 0,1-1 1097 0 0,0 0 0 0 0,-1 1 0 0 0,1-1 0 0 0,-1 0 0 0 0,1-1 0 0 0,-6 2 0 0 0,-2 1-606 0 0,-4 2-429 0 0,-2-1-21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67 10999 0 0,'7'-6'994'0'0,"1"-1"-706"0"0,0 0 1 0 0,0 1 0 0 0,0 0 0 0 0,1 0 0 0 0,0 1-1 0 0,0 0 1 0 0,0 1 0 0 0,1 0 0 0 0,15-4 0 0 0,-24 7-150 0 0,0 1 0 0 0,0-1 1 0 0,1 1-1 0 0,-1 0 1 0 0,0-1-1 0 0,1 1 0 0 0,-1 0 1 0 0,1 0-1 0 0,-1 0 1 0 0,0 0-1 0 0,1 0 0 0 0,-1 0 1 0 0,0 1-1 0 0,1-1 1 0 0,-1 0-1 0 0,0 1 0 0 0,1-1 1 0 0,-1 1-1 0 0,0-1 1 0 0,2 2-1 0 0,-2-1-85 0 0,-1 0 0 0 0,1-1-1 0 0,0 1 1 0 0,-1 0 0 0 0,1 0 0 0 0,0 0 0 0 0,-1 0-1 0 0,1 0 1 0 0,-1 0 0 0 0,0 0 0 0 0,1 0 0 0 0,-1 0-1 0 0,0 0 1 0 0,0 0 0 0 0,1 0 0 0 0,-1 0 0 0 0,0 0-1 0 0,0 0 1 0 0,0 1 0 0 0,0-1 0 0 0,0 0 0 0 0,-1 0-1 0 0,1 0 1 0 0,0 0 0 0 0,0 0 0 0 0,-1 1 0 0 0,-2 6 62 0 0,-1 0 1 0 0,1 0 0 0 0,-1 0 0 0 0,-1-1 0 0 0,1 0 0 0 0,-8 9 0 0 0,-38 40 357 0 0,34-39-332 0 0,-539 514 1186 0 0,471-460-1436 0 0,-25 24-85 0 0,89-74 92 0 0,19-20-102 0 0,2 0-87 0 0,0-1 251 0 0,-1 0 1 0 0,1 1 0 0 0,0-1 0 0 0,0 0 0 0 0,0 0-1 0 0,0 0 1 0 0,0 0 0 0 0,0 0 0 0 0,-1 0 0 0 0,1 0-1 0 0,1 0 1 0 0,1 0-92 0 0,7-1-451 0 0,1 0 0 0 0,13-3-1 0 0,4-2-414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20 221 10591 0 0,'0'0'819'0'0,"-1"2"-534"0"0,-10 8 1560 0 0,3 0 3628 0 0,10-21-5297 0 0,0-1-155 0 0,1 1 1 0 0,0 0 0 0 0,1 0-1 0 0,0 0 1 0 0,0 0 0 0 0,1 1-1 0 0,1 0 1 0 0,0 0 0 0 0,0 0-1 0 0,1 1 1 0 0,0-1 0 0 0,0 2-1 0 0,1-1 1 0 0,1 1 0 0 0,-1 0-1 0 0,1 1 1 0 0,1 0 0 0 0,-1 0-1 0 0,1 1 1 0 0,0 1 0 0 0,0-1 0 0 0,19-5-1 0 0,-10 5 2 0 0,1 1 0 0 0,-1 1-1 0 0,1 0 1 0 0,33 0 0 0 0,-52 3-7 0 0,0 1 1 0 0,0 0 0 0 0,0 0 0 0 0,1 1-1 0 0,-1-1 1 0 0,0 0 0 0 0,0 0 0 0 0,0 0-1 0 0,0 1 1 0 0,0-1 0 0 0,0 1 0 0 0,0-1-1 0 0,0 1 1 0 0,0-1 0 0 0,0 1 0 0 0,0-1-1 0 0,0 1 1 0 0,0 0 0 0 0,-1 0 0 0 0,1-1-1 0 0,0 1 1 0 0,0 0 0 0 0,-1 0 0 0 0,1 0-1 0 0,-1 0 1 0 0,1 0 0 0 0,0 0 0 0 0,-1 0-1 0 0,0 0 1 0 0,1 0 0 0 0,-1 0 0 0 0,0 0-1 0 0,1 0 1 0 0,-1 0 0 0 0,0 0 0 0 0,0 0-1 0 0,0 1 1 0 0,0-1 0 0 0,0 0 0 0 0,0 0-1 0 0,0 0 1 0 0,0 0 0 0 0,-1 1-1 0 0,0 4 44 0 0,0 0-1 0 0,-1-1 0 0 0,1 1 0 0 0,-1-1 0 0 0,0 1 0 0 0,-6 8 0 0 0,-14 18 50 0 0,15-25-87 0 0,1 1 0 0 0,1 0 0 0 0,0 1 0 0 0,0-1-1 0 0,-6 14 1 0 0,9-18 8 0 0,1 1 0 0 0,-1 0 1 0 0,1 0-1 0 0,0 0 0 0 0,0 0 0 0 0,0 1 0 0 0,1-1 0 0 0,-1 0 1 0 0,1 0-1 0 0,1 8 0 0 0,0-10-2 0 0,0 1 0 0 0,0 0 0 0 0,0-1 0 0 0,0 1 0 0 0,0 0 1 0 0,1-1-1 0 0,0 1 0 0 0,0-1 0 0 0,0 0 0 0 0,0 0 0 0 0,0 0 0 0 0,1 0 0 0 0,-1 0 0 0 0,7 5 1 0 0,0-1 149 0 0,0-1 0 0 0,1 1 0 0 0,0-2 0 0 0,1 1 1 0 0,-1-2-1 0 0,1 1 0 0 0,0-1 0 0 0,0-1 1 0 0,16 3-1 0 0,12 1 160 0 0,54 1 0 0 0,-85-8-317 0 0,91 0-94 0 0,-65-2-2383 0 0,-21-1 1136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 7367 0 0,'0'0'334'0'0,"0"-2"-1"0"0,0-5 5330 0 0,-1 16-5471 0 0,0-1 0 0 0,-1 1 1 0 0,0 0-1 0 0,0-1 0 0 0,-5 12 1 0 0,-2 6 123 0 0,-82 279 810 0 0,-21-7-868 0 0,90-246-259 0 0,-47 99 63 0 0,52-118-36 0 0,-2-1 0 0 0,-33 43 0 0 0,27-38 20 0 0,18-27-21 0 0,0 1-1 0 0,-1-1 1 0 0,0-1-1 0 0,0 1 0 0 0,-1-1 1 0 0,-15 12-1 0 0,23-20 163 0 0,2-4-156 0 0,-1 0 0 0 0,1 0 0 0 0,0 0 1 0 0,0 0-1 0 0,0 0 0 0 0,1 0 0 0 0,-1 0 0 0 0,1 1 0 0 0,-1-1 1 0 0,4-3-1 0 0,1-3 45 0 0,196-297 330 0 0,-184 281-406 0 0,23-23 0 0 0,-35 41 0 0 0,0 1 0 0 0,1-1 0 0 0,0 2 0 0 0,0-1 0 0 0,0 1 0 0 0,1 0 0 0 0,-1 1 0 0 0,12-5 0 0 0,-14 7 1 0 0,-1 1 0 0 0,0 0 0 0 0,1 1 0 0 0,-1-1-1 0 0,1 1 1 0 0,-1 0 0 0 0,1 0 0 0 0,-1 0 0 0 0,1 0-1 0 0,-1 1 1 0 0,1 0 0 0 0,-1 0 0 0 0,0 0 0 0 0,1 0 0 0 0,-1 1-1 0 0,0 0 1 0 0,0 0 0 0 0,0 0 0 0 0,0 0 0 0 0,0 1-1 0 0,-1-1 1 0 0,1 1 0 0 0,-1 0 0 0 0,1 0 0 0 0,4 7 0 0 0,-3-5 6 0 0,46 66 366 0 0,-44-60-311 0 0,-1 0 0 0 0,0 0 0 0 0,0 1 0 0 0,6 23 0 0 0,-11-34-57 0 0,0 1 0 0 0,-1 0 0 0 0,1 0-1 0 0,-1 0 1 0 0,1 0 0 0 0,-1 0 0 0 0,0 0-1 0 0,0-1 1 0 0,0 1 0 0 0,0 0 0 0 0,0 0-1 0 0,0 0 1 0 0,-1 0 0 0 0,0 3 0 0 0,-1 1 45 0 0,0 2-5 0 0,0 1 0 0 0,-1-1 0 0 0,-1 0 0 0 0,1 0 1 0 0,-1 0-1 0 0,0 0 0 0 0,-1-1 0 0 0,0 1 0 0 0,0-1 1 0 0,-1 0-1 0 0,-8 8 0 0 0,-9 5-59 0 0,-47 35 0 0 0,46-38 34 0 0,-11 7-26 0 0,-74 35-1 0 0,97-53-1 0 0,7-3-110 0 0,-1 0-1 0 0,0-1 1 0 0,0 1 0 0 0,0-1 0 0 0,0 0 0 0 0,-1-1-1 0 0,1 1 1 0 0,-9 0 0 0 0,20-13-374 0 0,-3 5 224 0 0,1 1 0 0 0,1 0 0 0 0,-1 0 1 0 0,1 0-1 0 0,0 1 0 0 0,0-1 0 0 0,0 1 0 0 0,7-6 0 0 0,3 0-752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183 185 11519 0 0,'2'0'528'0'0,"1"-3"-238"0"0,-1 3-261 0 0,-1-1-1 0 0,0 0 1 0 0,1 0 0 0 0,-1 1-1 0 0,1-1 1 0 0,-1 1 0 0 0,1-1-1 0 0,-1 1 1 0 0,1 0 0 0 0,-1-1 0 0 0,1 1-1 0 0,-1 0 1 0 0,1 0 0 0 0,2 0-1 0 0,9 0 619 0 0,1 0-1 0 0,0 1 0 0 0,15 3 1 0 0,-19-2-117 0 0,1 0 1 0 0,-1-1 0 0 0,0-1-1 0 0,1 1 1 0 0,-1-2 0 0 0,0 0-1 0 0,16-2 1 0 0,-12-2-472 0 0,0 0 1 0 0,0-1-1 0 0,-1-1 0 0 0,0 0 1 0 0,0 0-1 0 0,-1-1 0 0 0,1-1 1 0 0,-2 0-1 0 0,21-20 0 0 0,-30 26-110 0 0,0 0 0 0 0,1 0 0 0 0,-1 0 0 0 0,-1 0-1 0 0,1 0 1 0 0,0 0 0 0 0,-1 0 0 0 0,1 0 0 0 0,-1-1 0 0 0,0 1 0 0 0,0-1 0 0 0,0 1-1 0 0,-1-1 1 0 0,1-5 0 0 0,-1 7 31 0 0,0 1-1 0 0,0-1 0 0 0,0 1 1 0 0,0 0-1 0 0,0-1 1 0 0,-1 1-1 0 0,1-1 1 0 0,-1 1-1 0 0,1 0 0 0 0,-1-1 1 0 0,1 1-1 0 0,-1 0 1 0 0,1 0-1 0 0,-1-1 1 0 0,0 1-1 0 0,0 0 0 0 0,0 0 1 0 0,0 0-1 0 0,0 0 1 0 0,0 0-1 0 0,0 0 1 0 0,0 0-1 0 0,0 0 0 0 0,0 0 1 0 0,0 1-1 0 0,-1-1 1 0 0,1 0-1 0 0,0 1 1 0 0,-1-1-1 0 0,1 1 0 0 0,0 0 1 0 0,-1-1-1 0 0,1 1 1 0 0,0 0-1 0 0,-1 0 1 0 0,1 0-1 0 0,-1 0 0 0 0,-2 0 1 0 0,-1 0-11 0 0,0 1 0 0 0,0-1 0 0 0,-1 1-1 0 0,1 1 1 0 0,0-1 0 0 0,0 1 0 0 0,0-1 0 0 0,-7 5 0 0 0,-36 24-267 0 0,32-20 269 0 0,-53 37 277 0 0,-74 67 0 0 0,112-87-112 0 0,2 2 0 0 0,1 1 0 0 0,-39 54 0 0 0,62-76-94 0 0,-1 1 1 0 0,-6 13-1 0 0,11-19-21 0 0,0 0 0 0 0,0 0 0 0 0,0 0 0 0 0,0 0 0 0 0,0 0 1 0 0,1 1-1 0 0,-1-1 0 0 0,1 0 0 0 0,0 0 0 0 0,0 1 0 0 0,0 4 0 0 0,1-7 4 0 0,0 1 0 0 0,-1-1 0 0 0,1 1 0 0 0,0 0 0 0 0,0-1 0 0 0,0 1 0 0 0,0-1 0 0 0,0 0 0 0 0,0 1 0 0 0,1-1-1 0 0,-1 0 1 0 0,0 0 0 0 0,1 0 0 0 0,-1 0 0 0 0,0 0 0 0 0,1 0 0 0 0,0 0 0 0 0,-1 0 0 0 0,1-1 0 0 0,-1 1 0 0 0,1 0 0 0 0,3 0 0 0 0,4 1 128 0 0,0 0-1 0 0,16 1 1 0 0,-23-2-131 0 0,21 0 158 0 0,1 0 1 0 0,-1-2-1 0 0,1-1 1 0 0,41-8-1 0 0,13-2 94 0 0,18-5-3066 0 0,-79 14 1350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3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530 190 6911 0 0,'0'0'9110'0'0,"-1"1"-8936"0"0,0-1 1 0 0,0 1 0 0 0,0 0 0 0 0,0-1 0 0 0,0 1 0 0 0,0-1 0 0 0,0 0 0 0 0,0 1 0 0 0,0-1-1 0 0,-1 0 1 0 0,-1 1 0 0 0,2-4-129 0 0,1 1 1 0 0,-1 0-1 0 0,1-1 0 0 0,0 1 0 0 0,-1-1 1 0 0,1 1-1 0 0,0-1 0 0 0,0 1 0 0 0,1-1 1 0 0,-1 1-1 0 0,0-1 0 0 0,1 1 0 0 0,1-5 1 0 0,16-33 272 0 0,-4 11-272 0 0,-11 23-55 0 0,-1 0 0 0 0,0 0 0 0 0,-1-1 1 0 0,1 1-1 0 0,-1 0 0 0 0,-1-1 0 0 0,1 1 1 0 0,-1 0-1 0 0,-1-12 0 0 0,1 17 0 0 0,0 0-1 0 0,-1 1 0 0 0,1-1 1 0 0,-1 0-1 0 0,1 1 0 0 0,-1-1 1 0 0,1 1-1 0 0,-1-1 0 0 0,1 1 1 0 0,-1-1-1 0 0,1 1 0 0 0,-1-1 1 0 0,1 1-1 0 0,-1-1 0 0 0,0 1 1 0 0,1 0-1 0 0,-1-1 0 0 0,0 1 1 0 0,0 0-1 0 0,0-1 0 0 0,-15-2-177 0 0,7 4 148 0 0,-1 0 0 0 0,1 0 0 0 0,0 1-1 0 0,-1 0 1 0 0,1 1 0 0 0,0-1 0 0 0,-17 10 0 0 0,-59 36-286 0 0,66-36 305 0 0,-131 93 16 0 0,121-81 8 0 0,0 1 1 0 0,-44 52 0 0 0,63-65 21 0 0,1 1 1 0 0,-11 18 0 0 0,18-28-23 0 0,0 1-1 0 0,0 0 1 0 0,0 0 0 0 0,1 0 0 0 0,-1 0 0 0 0,1 0 0 0 0,0 0-1 0 0,0 1 1 0 0,1-1 0 0 0,-1 0 0 0 0,1 0 0 0 0,0 1-1 0 0,0 5 1 0 0,1-9 0 0 0,-1 1 0 0 0,1-1 0 0 0,-1 1-1 0 0,1-1 1 0 0,-1 1 0 0 0,1-1 0 0 0,0 1-1 0 0,0-1 1 0 0,0 1 0 0 0,0-1 0 0 0,0 0 0 0 0,0 1-1 0 0,0-1 1 0 0,0 0 0 0 0,0 0 0 0 0,1 0-1 0 0,-1 0 1 0 0,2 1 0 0 0,0 0 24 0 0,0-1 0 0 0,0 0 0 0 0,1 0 0 0 0,-1 0 0 0 0,0 0 0 0 0,1 0 0 0 0,-1 0 0 0 0,5-1 0 0 0,3 1 68 0 0,0-2 0 0 0,-1 1 0 0 0,1-1 1 0 0,16-4-1 0 0,0-3 29 0 0,0-1 1 0 0,-1-1-1 0 0,0-1 1 0 0,-1-1-1 0 0,0-1 1 0 0,-1-1-1 0 0,30-24 1 0 0,-47 33-118 0 0,-2 1-7 0 0,0 0 0 0 0,0 0 0 0 0,0-1 0 0 0,-1 0 0 0 0,7-8 0 0 0,-10 12 355 0 0,-3 13-258 0 0,1-3-68 0 0,0 0-1 0 0,0 0 1 0 0,1-1 0 0 0,0 1-1 0 0,1 0 1 0 0,2 14 0 0 0,-3-21-30 0 0,1 1 1 0 0,0-1-1 0 0,0 1 1 0 0,0-1-1 0 0,0 0 1 0 0,0 1-1 0 0,0-1 1 0 0,0 0-1 0 0,1 0 1 0 0,-1 0-1 0 0,1 0 1 0 0,0 0-1 0 0,0 0 0 0 0,0 0 1 0 0,-1 0-1 0 0,2-1 1 0 0,-1 1-1 0 0,0-1 1 0 0,0 1-1 0 0,0-1 1 0 0,1 0-1 0 0,-1 0 1 0 0,1 0-1 0 0,-1 0 1 0 0,0 0-1 0 0,5 0 1 0 0,26 2-1119 0 0,-10-7-3674 0 0,1-4-1599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15807 0 0,'0'0'2451'0'0,"1"-2"-1635"0"0,5-8-327 0 0,0 1 1 0 0,0 0-1 0 0,1 0 0 0 0,1 0 1 0 0,-1 1-1 0 0,1 0 1 0 0,13-9-1 0 0,67-46 529 0 0,-49 38-944 0 0,97-60 187 0 0,-112 72-229 0 0,1 1 0 0 0,0 2 1 0 0,49-15-1 0 0,-58 22-32 0 0,-4 3-11 0 0,-11 1 9 0 0,0-1 0 0 0,0 1-1 0 0,-1 0 1 0 0,1-1 0 0 0,0 1-1 0 0,0 0 1 0 0,-1-1 0 0 0,1 1-1 0 0,0 0 1 0 0,-1 0 0 0 0,1 0-1 0 0,-1 0 1 0 0,1 0 0 0 0,-1 0-1 0 0,1 0 1 0 0,-1 0 0 0 0,0 0-1 0 0,1 0 1 0 0,-1 0 0 0 0,0 0-1 0 0,0 0 1 0 0,0 0 0 0 0,0 0-1 0 0,0 2 1 0 0,-3 26-41 0 0,1-19 76 0 0,-1 0 0 0 0,0 0 1 0 0,-1 0-1 0 0,0 0 0 0 0,-6 10 0 0 0,-31 45 335 0 0,1-3-175 0 0,36-54-190 0 0,-1 2 10 0 0,-1 1-1 0 0,-5 15 1 0 0,10-23-27 0 0,0-1 0 0 0,1 1 1 0 0,-1 0-1 0 0,0-1 0 0 0,1 1 1 0 0,0-1-1 0 0,0 1 0 0 0,0 0 1 0 0,0-1-1 0 0,0 1 0 0 0,0 0 0 0 0,1-1 1 0 0,-1 1-1 0 0,1 0 0 0 0,0-1 1 0 0,1 5-1 0 0,-1-6-192 0 0,0 1 0 0 0,0-1-1 0 0,0 0 1 0 0,0 0 0 0 0,0 0 0 0 0,1 0-1 0 0,-1 0 1 0 0,0-1 0 0 0,1 1 0 0 0,-1 0-1 0 0,0 0 1 0 0,1-1 0 0 0,-1 1 0 0 0,0-1-1 0 0,1 1 1 0 0,-1-1 0 0 0,1 0-1 0 0,-1 0 1 0 0,1 1 0 0 0,-1-1 0 0 0,1 0-1 0 0,2 0 1 0 0,13 0-7266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608 874 5983 0 0,'-10'0'638'0'0,"-8"-2"6312"0"0,17 0-6753 0 0,1 0-1 0 0,-1 0 0 0 0,0 0 1 0 0,1-1-1 0 0,-1 1 0 0 0,1 0 1 0 0,0 0-1 0 0,0-1 0 0 0,0 1 1 0 0,0 0-1 0 0,0-1 1 0 0,0 1-1 0 0,1 0 0 0 0,-1 0 1 0 0,1-1-1 0 0,-1 1 0 0 0,1 0 1 0 0,1-3-1 0 0,4-7-19 0 0,0 0 0 0 0,7-12-1 0 0,-9 18 39 0 0,97-145 924 0 0,-78 113-1115 0 0,90-163 203 0 0,-97 169-328 0 0,-2-1 0 0 0,-1 0 0 0 0,-2-1 1 0 0,10-50-1 0 0,-19 73 6 0 0,-1 1 0 0 0,0-1 0 0 0,-1 0 0 0 0,0 0 0 0 0,0 0 0 0 0,-1 1 0 0 0,0-1 0 0 0,-1 0 0 0 0,-1 1 0 0 0,-5-18 1 0 0,7 26 85 0 0,0 0 1 0 0,0 1 0 0 0,0-1-1 0 0,0 0 1 0 0,-1 0 0 0 0,1 0 0 0 0,0 1-1 0 0,-1-1 1 0 0,1 1 0 0 0,-1-1 0 0 0,0 1-1 0 0,0-1 1 0 0,1 1 0 0 0,-1 0-1 0 0,0 0 1 0 0,-4-2 0 0 0,3 2 0 0 0,-1 1 0 0 0,1-1 0 0 0,0 0 0 0 0,-1 1 0 0 0,1-1 0 0 0,-1 1 1 0 0,1 0-1 0 0,-1 0 0 0 0,-5 2 0 0 0,0-1-2 0 0,1 1-1 0 0,0 1 1 0 0,-1 0 0 0 0,1 0 0 0 0,1 0 0 0 0,-1 1-1 0 0,-12 9 1 0 0,10-6-5 0 0,0 0-1 0 0,1 2 1 0 0,0-1-1 0 0,1 1 1 0 0,0 0 0 0 0,0 0-1 0 0,1 1 1 0 0,-10 18-1 0 0,8-11-8 0 0,2 1 0 0 0,0 0 0 0 0,0 0-1 0 0,-5 33 1 0 0,-6 31 33 0 0,-99 397 126 0 0,85-378-93 0 0,-59 128-1 0 0,22-77 120 0 0,-37 75 187 0 0,84-187-310 0 0,-2-1 0 0 0,-1 0 0 0 0,-44 49 0 0 0,65-83-37 0 0,-2 1 0 0 0,1 0 1 0 0,0-1-1 0 0,-1 0 1 0 0,0 0-1 0 0,0 0 0 0 0,-12 6 1 0 0,16-10 41 0 0,-3-1-53 0 0,8-11-275 0 0,-1 6 98 0 0,1 1 0 0 0,0-1-1 0 0,0 1 1 0 0,1 0 0 0 0,5-6 0 0 0,-3 4-421 0 0,8-10-876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78 275 14135 0 0,'-6'0'150'0'0,"0"-1"-1"0"0,-1 2 0 0 0,1-1 1 0 0,0 1-1 0 0,0 0 0 0 0,0 0 1 0 0,0 1-1 0 0,0 0 0 0 0,0 0 1 0 0,-10 5 2735 0 0,24 1-1914 0 0,-4-6-870 0 0,0 0 1 0 0,0-1 0 0 0,0 1 0 0 0,0-1 0 0 0,1 0 0 0 0,-1-1 0 0 0,0 1 0 0 0,1-1 0 0 0,-1 0 0 0 0,0 0 0 0 0,8-1 0 0 0,-5 1 24 0 0,22-2 241 0 0,1-1 0 0 0,-1-2 0 0 0,0-1 0 0 0,31-10 1 0 0,110-46 450 0 0,-161 58-796 0 0,331-127 446 0 0,-212 88-898 0 0,-86 29-2094 0 0,0-1-3375 0 0,-21 8-635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85 469 5983 0 0,'0'0'464'0'0,"-1"2"-305"0"0,-18 27 1002 0 0,15-24 114 0 0,0-1 1 0 0,0 0-1 0 0,0 1 0 0 0,-7 3 1050 0 0,2-4-716 0 0,9-4-1541 0 0,-1 0-1 0 0,1 0 1 0 0,0 1-1 0 0,-1-1 0 0 0,1 0 1 0 0,-1 0-1 0 0,1 0 0 0 0,0 1 1 0 0,-1-1-1 0 0,1 0 1 0 0,-1 0-1 0 0,1 0 0 0 0,0 0 1 0 0,-1 0-1 0 0,1 0 0 0 0,-1 0 1 0 0,1 0-1 0 0,-1 0 0 0 0,1 0 1 0 0,-1 0-1 0 0,1 0 1 0 0,0 0-1 0 0,-1 0 0 0 0,1 0 1 0 0,-1-1-1 0 0,1 1 0 0 0,0 0 1 0 0,-1 0-1 0 0,1 0 1 0 0,-1-1-1 0 0,1 1 0 0 0,0 0 1 0 0,-1 0-1 0 0,1-1 0 0 0,0 1 1 0 0,-1 0-1 0 0,1-1 1 0 0,0 1-1 0 0,-2-3 73 0 0,0 1-1 0 0,1-1 1 0 0,-1 1-1 0 0,1-1 1 0 0,0 0 0 0 0,0 1-1 0 0,0-1 1 0 0,0 0 0 0 0,1 0-1 0 0,-1 0 1 0 0,1 0 0 0 0,-1 0-1 0 0,1 0 1 0 0,0 1-1 0 0,1-6 1 0 0,0-5 201 0 0,1 0 0 0 0,4-15 0 0 0,-4 20-197 0 0,6-20 13 0 0,1 1-1 0 0,1 0 0 0 0,1 1 1 0 0,2 0-1 0 0,0 0 0 0 0,2 2 1 0 0,1 0-1 0 0,0 0 0 0 0,2 2 1 0 0,23-23-1 0 0,-28 32-410 0 0,1 2-1 0 0,0 0 1 0 0,1 0-1 0 0,0 1 1 0 0,1 1-1 0 0,-1 1 1 0 0,2 0-1 0 0,-1 1 1 0 0,1 1-1 0 0,0 0 1 0 0,1 1-1 0 0,-1 1 1 0 0,1 1-1 0 0,0 0 1 0 0,31 1-1 0 0,105 3-5901 0 0,-119 1 4056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4143 0 0,'0'0'319'0'0,"-1"1"-210"0"0,-58 51 8219 0 0,-41 18-4034 0 0,77-54-3945 0 0,-33 20 468 0 0,11-7 100 0 0,-56 47 0 0 0,91-67-714 0 0,1 0 0 0 0,0 1 1 0 0,1 0-1 0 0,0 0 1 0 0,-10 19-1 0 0,15-25-155 0 0,1 0 0 0 0,0 0-1 0 0,0 0 1 0 0,0 0 0 0 0,1 0-1 0 0,0 0 1 0 0,0 1 0 0 0,0-1 0 0 0,0 0-1 0 0,0 1 1 0 0,1-1 0 0 0,0 1-1 0 0,0-1 1 0 0,0 0 0 0 0,0 1 0 0 0,1-1-1 0 0,0 1 1 0 0,0-1 0 0 0,0 0-1 0 0,2 5 1 0 0,-1-6-18 0 0,0 0 0 0 0,0 0 1 0 0,0-1-1 0 0,0 1 0 0 0,1 0 0 0 0,0-1 0 0 0,-1 1 0 0 0,1-1 1 0 0,0 0-1 0 0,0 0 0 0 0,0 0 0 0 0,0 0 0 0 0,1-1 0 0 0,-1 1 1 0 0,0-1-1 0 0,1 0 0 0 0,-1 0 0 0 0,1 0 0 0 0,-1 0 0 0 0,1-1 1 0 0,-1 1-1 0 0,1-1 0 0 0,3 0 0 0 0,6 0 80 0 0,-1-1 0 0 0,1 0 0 0 0,-1-1 0 0 0,1 0 0 0 0,15-5 0 0 0,-12 2-8 0 0,0 0-1 0 0,-1-1 1 0 0,0-1 0 0 0,-1 0-1 0 0,1-1 1 0 0,25-20 0 0 0,-34 24-108 0 0,-1-1 0 0 0,0 1 0 0 0,-1-2 0 0 0,1 1 0 0 0,-1 0 1 0 0,0-1-1 0 0,0 0 0 0 0,3-8 0 0 0,-5 9-37 0 0,0 0 1 0 0,0 1-1 0 0,-1-1 0 0 0,0 0 0 0 0,0 0 0 0 0,0 0 1 0 0,-1-1-1 0 0,1 1 0 0 0,-1 0 0 0 0,-1 0 0 0 0,1 0 1 0 0,-2-8-1 0 0,1 10-19 0 0,0 0 0 0 0,0 0 0 0 0,0 0 0 0 0,0 0 1 0 0,-1 0-1 0 0,1 0 0 0 0,-1 0 0 0 0,0 0 0 0 0,0 0 0 0 0,0 1 1 0 0,0-1-1 0 0,0 1 0 0 0,-1 0 0 0 0,1-1 0 0 0,-1 1 0 0 0,1 0 1 0 0,-1 0-1 0 0,-5-2 0 0 0,-3-1-390 0 0,-1 0-1 0 0,0 0 1 0 0,-19-4 0 0 0,10 3-212 0 0,14 5 31 0 0,0-1 0 0 0,1 1 0 0 0,-11 0 0 0 0,9 0-431 0 0,-2 0-531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88 143 5063 0 0,'0'0'390'0'0,"1"2"-252"0"0,0 6 884 0 0,0 1-1 0 0,-1-1 1 0 0,1 1-1 0 0,-2 0 1 0 0,1-1-1 0 0,-1 1 0 0 0,-3 11 1 0 0,3-15-421 0 0,-1 0 1 0 0,0 0 0 0 0,0 0-1 0 0,0-1 1 0 0,0 1-1 0 0,-1-1 1 0 0,-4 6-1 0 0,5-7-609 0 0,-1 0 0 0 0,1 0 0 0 0,-1-1 0 0 0,0 1-1 0 0,0-1 1 0 0,-5 3 0 0 0,6-3 58 0 0,-1-1 1 0 0,1-1-1 0 0,-1 1 1 0 0,1 0-1 0 0,-1 0 1 0 0,0-1 0 0 0,0 0-1 0 0,-2 1 1 0 0,3-1 62 0 0,-3-6 120 0 0,4 5-192 0 0,0 0-1 0 0,0 0 0 0 0,1 0 1 0 0,-1 0-1 0 0,1 0 0 0 0,-1 0 1 0 0,1-1-1 0 0,-1 1 1 0 0,1 0-1 0 0,-1 0 0 0 0,1 0 1 0 0,0-1-1 0 0,0 1 1 0 0,0 0-1 0 0,0 0 0 0 0,0-1 1 0 0,0 1-1 0 0,0-2 0 0 0,1 0 24 0 0,0 0-1 0 0,0 0 0 0 0,0 0 0 0 0,0 0 1 0 0,0 0-1 0 0,1 0 0 0 0,2-3 1 0 0,2-3 74 0 0,1 0 0 0 0,1 0 0 0 0,9-8 0 0 0,3 0-80 0 0,1 1 0 0 0,0 1 0 0 0,1 0 1 0 0,0 2-1 0 0,1 1 0 0 0,1 0 0 0 0,0 2 1 0 0,1 1-1 0 0,40-10 0 0 0,-61 18-28 0 0,1 0-1 0 0,0 0 1 0 0,0 0 0 0 0,0 1-1 0 0,0 0 1 0 0,0 0 0 0 0,0 0-1 0 0,0 1 1 0 0,0-1 0 0 0,0 1-1 0 0,0 0 1 0 0,-1 1-1 0 0,1-1 1 0 0,0 1 0 0 0,-1 0-1 0 0,1 0 1 0 0,-1 0 0 0 0,1 1-1 0 0,-1 0 1 0 0,0 0 0 0 0,0 0-1 0 0,0 0 1 0 0,-1 0-1 0 0,1 1 1 0 0,-1-1 0 0 0,0 1-1 0 0,0 0 1 0 0,0 0 0 0 0,0 1-1 0 0,-1-1 1 0 0,0 0 0 0 0,0 1-1 0 0,0-1 1 0 0,2 10-1 0 0,-3-7-10 0 0,0 0-1 0 0,0 0 0 0 0,-1 1 0 0 0,-1-1 0 0 0,1 0 0 0 0,-1 0 0 0 0,0 1 0 0 0,-1-1 0 0 0,0 0 0 0 0,0 0 0 0 0,0 0 0 0 0,-1-1 0 0 0,0 1 0 0 0,-5 8 0 0 0,0-2-4 0 0,4-11-14 0 0,2-1-2 0 0,-12 8 2 0 0,11-9 0 0 0,3 0-1 0 0,0 1-1 0 0,0-1 1 0 0,0 0-1 0 0,-1 0 1 0 0,1 0-1 0 0,0 0 1 0 0,0 0-1 0 0,0 0 1 0 0,-1 1-1 0 0,1-1 1 0 0,0 0-1 0 0,0 0 1 0 0,0 0-1 0 0,-1 0 1 0 0,1 0-1 0 0,0 0 1 0 0,0 0-1 0 0,0 0 1 0 0,-1 0-1 0 0,1 0 1 0 0,0 0-1 0 0,0 0 1 0 0,0 0 0 0 0,-1 0-1 0 0,1 0 1 0 0,0 0-1 0 0,0 0 1 0 0,-1 0-1 0 0,1 0 1 0 0,0-1-1 0 0,0 1 1 0 0,0 0-1 0 0,0 0 1 0 0,-1 0-1 0 0,1 0 1 0 0,0 0-1 0 0,0 0 1 0 0,0-1-1 0 0,0 1 1 0 0,-1 0-1 0 0,1 0 1 0 0,0 0-1 0 0,0 0 1 0 0,0-1-1 0 0,0 1 1 0 0,0 0-1 0 0,0 0 1 0 0,0 0-1 0 0,0-1 1 0 0,-1 1-1 0 0,1 0 1 0 0,0 0-1 0 0,0-1 1 0 0,0 1 0 0 0,0 0-1 0 0,0 0 1 0 0,0 0-1 0 0,0-1 1 0 0,0 1-1 0 0,1 0 1 0 0,3-10-170 0 0,-4 10 152 0 0,11-15-362 0 0,26-24-1 0 0,-13 14 65 0 0,0 0 142 0 0,0 0 0 0 0,2 2-1 0 0,46-33 1 0 0,-58 48 164 0 0,0 0 0 0 0,0 1 0 0 0,1 0 0 0 0,0 1 0 0 0,17-4 0 0 0,-21 7 74 0 0,1 0 0 0 0,-1 1 0 0 0,0 1-1 0 0,1 0 1 0 0,-1 0 0 0 0,1 1 0 0 0,21 3 0 0 0,-26-1 4 0 0,1 0-1 0 0,-1 0 1 0 0,1 0-1 0 0,-1 1 1 0 0,0 0 0 0 0,0 1-1 0 0,0-1 1 0 0,-1 1-1 0 0,1 1 1 0 0,-1-1-1 0 0,11 11 1 0 0,-15-12-45 0 0,1 0 0 0 0,-1 0 0 0 0,0 0 1 0 0,-1 0-1 0 0,1 0 0 0 0,0 0 0 0 0,-1 1 0 0 0,0-1 0 0 0,0 1 1 0 0,0-1-1 0 0,0 1 0 0 0,0-1 0 0 0,-1 8 0 0 0,1 2 65 0 0,-1 0-1 0 0,-2 17 0 0 0,-7 28 37 0 0,-1 11-14 0 0,10-50-270 0 0,1-14 35 0 0,1-3-120 0 0,-1-1-1 0 0,0 1 0 0 0,1-1 0 0 0,0 1 0 0 0,-1-1 0 0 0,1 1 0 0 0,0-1 0 0 0,4 2 0 0 0,4 2-916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479 162 11519 0 0,'9'-17'725'0'0,"0"0"-1"0"0,1 1 0 0 0,0 0 0 0 0,2 0 1 0 0,-1 1-1 0 0,2 1 0 0 0,0 0 1 0 0,27-21-1 0 0,-39 34-180 0 0,-2 3-320 0 0,-19 37 114 0 0,-180 396 1739 0 0,152-308-1904 0 0,-107 258 392 0 0,123-322-544 0 0,-3-3 1 0 0,-53 71-1 0 0,61-91-597 0 0,26-39 331 0 0,5-11-2938 0 0,1-1 1525 0 0,0-2-64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115 214 9671 0 0,'-7'0'100'0'0,"0"0"0"0"0,0 0 0 0 0,1 0 0 0 0,-1 1 0 0 0,0-1 0 0 0,0 2 0 0 0,1-1 0 0 0,-1 1-1 0 0,1 0 1 0 0,-1 0 0 0 0,1 1 0 0 0,-11 6 0 0 0,16-9 399 0 0,-1 1 0 0 0,1 0 0 0 0,-1-1 0 0 0,1 1 0 0 0,0 0-1 0 0,0 0 1 0 0,-1 0 0 0 0,1 0 0 0 0,0 0 0 0 0,0 0 0 0 0,0 1 0 0 0,-1 1 0 0 0,2-3-367 0 0,0 0 0 0 0,0 0 1 0 0,0 1-1 0 0,0-1 0 0 0,0 0 0 0 0,0 0 1 0 0,0 1-1 0 0,0-1 0 0 0,0 0 0 0 0,0 0 0 0 0,0 1 1 0 0,0-1-1 0 0,0 0 0 0 0,0 0 0 0 0,0 1 1 0 0,0-1-1 0 0,0 0 0 0 0,0 0 0 0 0,1 1 1 0 0,-1-1-1 0 0,0 0 0 0 0,0 0 0 0 0,0 0 1 0 0,0 1-1 0 0,1-1 0 0 0,-1 0 0 0 0,12 7-463 0 0,-1-5 560 0 0,0 0-1 0 0,0 0 1 0 0,0-1 0 0 0,0-1-1 0 0,0 0 1 0 0,0 0-1 0 0,13-2 1 0 0,-4 0 17 0 0,63-6 613 0 0,97-21 1 0 0,78-31-122 0 0,-160 35-537 0 0,167-44 203 0 0,-37 9-3996 0 0,-198 53 837 0 0,-5 0-4531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96 10135 0 0,'11'-16'647'0'0,"0"1"-1"0"0,22-22 0 0 0,-7 10 5307 0 0,-26 29-5888 0 0,1 0 0 0 0,-1 0-1 0 0,1 1 1 0 0,-1-1 0 0 0,0 0-1 0 0,0 0 1 0 0,0 0 0 0 0,-1 0 0 0 0,1 1-1 0 0,0-1 1 0 0,-1 0 0 0 0,1 0-1 0 0,-2 2 1 0 0,2-1 15 0 0,-21 65 573 0 0,-2-1 1 0 0,-36 72-1 0 0,20-49-195 0 0,-98 220 157 0 0,-25-13-393 0 0,137-256-193 0 0,-3-2-1 0 0,-32 38 1 0 0,20-32 35 0 0,32-37-22 0 0,1-4-54 0 0,6-3-98 0 0,1-4-138 0 0,3-6 126 0 0,1-1 1 0 0,0 1-1 0 0,0 0 1 0 0,1 0-1 0 0,0 0 1 0 0,9-13-1 0 0,45-49-204 0 0,-33 42 223 0 0,-9 9 52 0 0,5-7 85 0 0,2 0 0 0 0,0 2 0 0 0,46-37 0 0 0,-61 56 64 0 0,1 0-1 0 0,-1 0 1 0 0,1 1-1 0 0,0 1 1 0 0,0-1 0 0 0,18-4-1 0 0,-20 7 24 0 0,0 1 1 0 0,-1 0-1 0 0,1 0 0 0 0,0 1 0 0 0,0 0 0 0 0,-1 0 0 0 0,1 1 1 0 0,0 0-1 0 0,-1 0 0 0 0,13 4 0 0 0,-14-3-67 0 0,-1 0 0 0 0,0 1 0 0 0,0-1 0 0 0,0 1 0 0 0,0 0 0 0 0,0 0-1 0 0,-1 1 1 0 0,1-1 0 0 0,-1 1 0 0 0,0 0 0 0 0,0 0 0 0 0,-1 0 0 0 0,1 1 0 0 0,-1-1 0 0 0,0 1 0 0 0,0 0-1 0 0,4 9 1 0 0,-4-7-21 0 0,0 1 0 0 0,-1-1 1 0 0,0 1-1 0 0,0 0 0 0 0,-1 0 0 0 0,0-1 0 0 0,0 1 0 0 0,-1 0 0 0 0,0 0 0 0 0,-1 0 0 0 0,1 0 0 0 0,-4 10 0 0 0,-14 46-59 0 0,11-41-1627 0 0,-7 30 0 0 0,14-51 480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11887 0 0,'9'-11'338'0'0,"0"1"-1"0"0,0 0 1 0 0,1 1-1 0 0,0 0 1 0 0,0 1-1 0 0,1 0 0 0 0,0 0 1 0 0,1 1-1 0 0,-1 1 1 0 0,22-9-1 0 0,-32 15-241 0 0,0-1 0 0 0,-1 1 1 0 0,1 0-1 0 0,0-1 0 0 0,0 1 0 0 0,0 0 0 0 0,0 0 0 0 0,-1 0 0 0 0,1-1 0 0 0,0 1 1 0 0,0 0-1 0 0,0 0 0 0 0,0 0 0 0 0,0 0 0 0 0,-1 0 0 0 0,1 1 0 0 0,0-1 0 0 0,0 0 0 0 0,0 0 1 0 0,0 0-1 0 0,-1 1 0 0 0,1-1 0 0 0,0 0 0 0 0,0 1 0 0 0,0-1 0 0 0,-1 1 0 0 0,1-1 0 0 0,0 1 1 0 0,-1-1-1 0 0,1 1 0 0 0,1 1 0 0 0,-1 0 0 0 0,0 0-1 0 0,0 0 1 0 0,-1 0 0 0 0,1 0-1 0 0,0 0 1 0 0,-1 0 0 0 0,1 1-1 0 0,-1-1 1 0 0,1 0 0 0 0,-1 0 0 0 0,0 4-1 0 0,-2 13 395 0 0,0-1 0 0 0,-1 0-1 0 0,-1 0 1 0 0,-12 34-1 0 0,-2 9 119 0 0,8-26-526 0 0,-24 57 0 0 0,22-62-857 0 0,10-23-406 0 0,2-4-64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 13903 0 0,'0'0'3196'0'0,"-2"0"-2270"0"0,-2-1-732 0 0,0 1 0 0 0,0 0 0 0 0,0 0 1 0 0,-1 0-1 0 0,1 1 0 0 0,0-1 1 0 0,0 1-1 0 0,0 0 0 0 0,0 0 0 0 0,0 1 1 0 0,0-1-1 0 0,-4 3 0 0 0,-8 4 114 0 0,-22 16 0 0 0,28-17-203 0 0,-35 22 119 0 0,1 3-1 0 0,-63 59 1 0 0,100-84-339 0 0,0 1 0 0 0,1-1 0 0 0,0 1 0 0 0,-8 16 0 0 0,13-22-69 0 0,1-1 126 0 0,1 0 0 0 0,-1 0 0 0 0,0 0 0 0 0,0 0 1 0 0,0 0-1 0 0,1 0 0 0 0,-1 0 0 0 0,0 0 0 0 0,1 0 0 0 0,-1 0 0 0 0,1-1 0 0 0,-1 1 0 0 0,1 0 0 0 0,-1 0 0 0 0,1 0 0 0 0,0 0 0 0 0,0 0 1 0 0,2 1-82 0 0,0 0 1 0 0,1 0 0 0 0,-1-1 0 0 0,0 1 0 0 0,1-1 0 0 0,-1 0-1 0 0,1 0 1 0 0,6 1 0 0 0,9 3-174 0 0,5 3-57 0 0,-11-5 317 0 0,0 1 0 0 0,-1 1 1 0 0,1 0-1 0 0,-1 1 0 0 0,0 0 1 0 0,20 14-1 0 0,-23-12 257 0 0,1 1 1 0 0,-1 0-1 0 0,-1 0 1 0 0,0 0-1 0 0,12 18 1 0 0,-16-20 36 0 0,0-1 0 0 0,-1 1 0 0 0,0-1 0 0 0,0 1 0 0 0,0 0 0 0 0,-1 0 1 0 0,0 0-1 0 0,-1 1 0 0 0,1-1 0 0 0,0 13 0 0 0,-3-18-136 0 0,0 1 0 0 0,0-1 1 0 0,0 0-1 0 0,0 1 0 0 0,0-1 0 0 0,0 0 0 0 0,-1 0 1 0 0,1 0-1 0 0,-1 0 0 0 0,1 0 0 0 0,-1 0 1 0 0,0 0-1 0 0,0 0 0 0 0,0-1 0 0 0,-4 4 1 0 0,2-2 49 0 0,-7 5-10 0 0,0-2 0 0 0,0 1 0 0 0,-1-1-1 0 0,1-1 1 0 0,-1 0 0 0 0,0-1 0 0 0,-21 5 0 0 0,-8 4-60 0 0,-214 64-1043 0 0,233-70 385 0 0,21-7 146 0 0,-2-2-275 0 0,2 2 677 0 0,1 0 1 0 0,0 0-1 0 0,0 0 0 0 0,0 0 1 0 0,0 0-1 0 0,-1 0 0 0 0,1 0 0 0 0,0 0 1 0 0,0 0-1 0 0,0 0 0 0 0,0 0 0 0 0,0 0 1 0 0,-1-1-1 0 0,1 1 0 0 0,0 0 0 0 0,0 0 1 0 0,0 0-1 0 0,0 0 0 0 0,0 0 1 0 0,0 0-1 0 0,-1-1 0 0 0,1 1 0 0 0,0 0 1 0 0,0 0-1 0 0,0 0 0 0 0,0 0 0 0 0,0 0 1 0 0,0-1-1 0 0,0 1 0 0 0,0 0 0 0 0,0 0 1 0 0,0 0-1 0 0,0 0 0 0 0,0-1 1 0 0,0 1-1 0 0,0 0 0 0 0,0 0 0 0 0,0 0 1 0 0,0-1-1 0 0,4-9-1393 0 0,2-5-317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250 365 4143 0 0,'0'0'191'0'0,"-1"2"-11"0"0,0 2-90 0 0,0-1 0 0 0,-1 0 0 0 0,1 0 0 0 0,-1 0 0 0 0,1 0 0 0 0,-4 4 0 0 0,3-5 1039 0 0,0 1 1 0 0,-1 0-1 0 0,1-1 1 0 0,-1 1-1 0 0,0-1 1 0 0,0 0-1 0 0,0 0 1 0 0,0 0-1 0 0,0 0 0 0 0,0-1 1 0 0,-6 3-1 0 0,-12-1 625 0 0,12-3-1564 0 0,0 0 1 0 0,0-1-1 0 0,0 0 0 0 0,0-1 0 0 0,0 0 1 0 0,1-1-1 0 0,-1 1 0 0 0,0-2 0 0 0,1 1 1 0 0,0-1-1 0 0,-13-8 0 0 0,16 8-96 0 0,0 1-1 0 0,1-1 1 0 0,0 0 0 0 0,0 0-1 0 0,0 0 1 0 0,0 0 0 0 0,1-1-1 0 0,-1 0 1 0 0,1 1 0 0 0,1-1-1 0 0,-1 0 1 0 0,0-1 0 0 0,1 1-1 0 0,0 0 1 0 0,1-1 0 0 0,-1 1-1 0 0,1-1 1 0 0,0 0-1 0 0,-1-8 1 0 0,2 5-150 0 0,1 0 0 0 0,0-1 0 0 0,0 1 0 0 0,1 0 0 0 0,0 0 1 0 0,1 1-1 0 0,-1-1 0 0 0,2 0 0 0 0,-1 1 0 0 0,1-1 0 0 0,1 1 0 0 0,-1 1 0 0 0,1-1 0 0 0,1 0 0 0 0,11-12 0 0 0,-5 8-61 0 0,1-1-1 0 0,0 2 0 0 0,1 0 1 0 0,0 0-1 0 0,1 1 0 0 0,0 1 1 0 0,23-10-1 0 0,-19 11 84 0 0,0 1 1 0 0,1 0-1 0 0,0 2 0 0 0,0 1 1 0 0,0 0-1 0 0,0 1 0 0 0,1 1 1 0 0,-1 2-1 0 0,24 1 0 0 0,-30 0 98 0 0,0 0 0 0 0,0 1 0 0 0,0 1-1 0 0,-1 0 1 0 0,1 1 0 0 0,-1 1 0 0 0,0 0 0 0 0,0 1-1 0 0,-1 0 1 0 0,0 1 0 0 0,0 0 0 0 0,0 1 0 0 0,-1 0-1 0 0,13 13 1 0 0,-21-19-22 0 0,-1 1 0 0 0,1 0 0 0 0,-1-1 0 0 0,0 1 0 0 0,0 0-1 0 0,0 1 1 0 0,0-1 0 0 0,-1 0 0 0 0,1 0 0 0 0,-1 1 0 0 0,0-1 0 0 0,0 1 0 0 0,0-1-1 0 0,-1 1 1 0 0,1-1 0 0 0,-1 1 0 0 0,0-1 0 0 0,0 1 0 0 0,0 0 0 0 0,0-1 0 0 0,0 1-1 0 0,-2 4 1 0 0,1-3-13 0 0,-1 0-1 0 0,0 0 0 0 0,0 0 1 0 0,-1 0-1 0 0,1 0 0 0 0,-1-1 1 0 0,0 1-1 0 0,0-1 0 0 0,-1 1 1 0 0,1-1-1 0 0,-1-1 0 0 0,0 1 0 0 0,0 0 1 0 0,-7 4-1 0 0,-11 5-18 0 0,-1 0 0 0 0,-46 17-1 0 0,51-22-75 0 0,-35 11-685 0 0,-83 19 1 0 0,46-14-2296 0 0,47-14-3654 0 0,28-9 852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10967 0 0,'0'0'499'0'0,"-2"1"-4"0"0,2-1-489 0 0,0 0 0 0 0,-1 0 0 0 0,1 1 0 0 0,-1-1 0 0 0,1 0 0 0 0,0 0 0 0 0,-1 1 0 0 0,1-1 0 0 0,0 0 1 0 0,-1 1-1 0 0,1-1 0 0 0,0 0 0 0 0,-1 1 0 0 0,1-1 0 0 0,0 0 0 0 0,0 1 0 0 0,-1-1 0 0 0,1 0 0 0 0,0 1 0 0 0,0-1 0 0 0,0 1 1 0 0,0-1-1 0 0,0 1 0 0 0,0-1 0 0 0,-1 0 0 0 0,1 1 0 0 0,0-1 0 0 0,0 1 0 0 0,0-1 0 0 0,0 1 0 0 0,1-1 0 0 0,-1 1 0 0 0,0 1-8 0 0,-2 12 752 0 0,-1 1 0 0 0,-9 25 0 0 0,-1 8 759 0 0,-3 28-141 0 0,-4-1 0 0 0,-54 138 0 0 0,36-137-664 0 0,-3-1 1 0 0,-54 75-1 0 0,70-115-1392 0 0,-1-1 0 0 0,-31 31 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92 400 8287 0 0,'-10'15'764'0'0,"-1"0"-1"0"0,-14 15 1 0 0,13-17 711 0 0,0 1 0 0 0,-9 17 1446 0 0,30-39-1827 0 0,171-172 1676 0 0,-36 31-2125 0 0,-113 120-527 0 0,61-53-8 0 0,-77 70-110 0 0,0 1-1 0 0,1 1 0 0 0,1 0 1 0 0,22-10-1 0 0,-37 19 9 0 0,0 0 0 0 0,1 0-1 0 0,0 0 1 0 0,-1 0 0 0 0,1 1-1 0 0,-1-1 1 0 0,1 1 0 0 0,0 0-1 0 0,0-1 1 0 0,-1 1 0 0 0,1 1-1 0 0,0-1 1 0 0,-1 0 0 0 0,1 1-1 0 0,0-1 1 0 0,-1 1 0 0 0,5 1 0 0 0,-4 0 17 0 0,0-1-1 0 0,-1 1 1 0 0,1 0 0 0 0,0 1 0 0 0,0-1 0 0 0,-1 0 0 0 0,0 1 0 0 0,1 0 0 0 0,-1-1 0 0 0,0 1 0 0 0,0 0 0 0 0,0 0 0 0 0,1 4 0 0 0,57 129 474 0 0,-47-104-454 0 0,-8-21-24 0 0,-1 0 0 0 0,0 0 1 0 0,-1 1-1 0 0,-1-1 0 0 0,0 1 0 0 0,1 12 0 0 0,-3-19 13 0 0,0 1-1 0 0,0 0 0 0 0,-1-1 0 0 0,0 1 1 0 0,0-1-1 0 0,0 1 0 0 0,0-1 0 0 0,-1 0 0 0 0,0 1 1 0 0,0-1-1 0 0,-1 0 0 0 0,1 0 0 0 0,-1 0 1 0 0,0-1-1 0 0,-4 5 0 0 0,-5 4 15 0 0,0 0 0 0 0,-1-1 0 0 0,-1-1 0 0 0,1 0 0 0 0,-2-1 0 0 0,0-1 0 0 0,-17 9 0 0 0,-116 46-76 0 0,143-62 19 0 0,-238 95-167 0 0,222-89-184 0 0,0-1 0 0 0,-26 6 0 0 0,45-12-271 0 0,7-10-794 0 0,16-15-980 0 0,-19 22 2243 0 0,17-15-1250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11 9671 0 0,'-2'0'748'0'0,"-4"-2"-895"0"0,-5 0 845 0 0,0 0 1 0 0,1 0-1 0 0,-1 0 0 0 0,0 2 1 0 0,0-1-1 0 0,0 1 0 0 0,0 1 0 0 0,-15 3 1 0 0,9 0-542 0 0,0 1 1 0 0,0 2 0 0 0,1-1 0 0 0,-1 2 0 0 0,2 0 0 0 0,-1 1-1 0 0,1 1 1 0 0,0 0 0 0 0,1 1 0 0 0,0 0 0 0 0,1 1 0 0 0,1 1-1 0 0,0 0 1 0 0,0 0 0 0 0,1 2 0 0 0,1-1 0 0 0,0 1 0 0 0,1 1 0 0 0,1 0-1 0 0,-12 31 1 0 0,19-42-130 0 0,-1 1 0 0 0,1 0 0 0 0,0 0 0 0 0,1-1 0 0 0,-1 1 0 0 0,1 0 0 0 0,0 0 0 0 0,1 0 0 0 0,1 8 0 0 0,-2-12-9 0 0,0 0 0 0 0,1 0 0 0 0,-1 0 1 0 0,1-1-1 0 0,-1 1 0 0 0,1 0 0 0 0,0 0 1 0 0,0-1-1 0 0,0 1 0 0 0,0 0 1 0 0,0-1-1 0 0,0 1 0 0 0,1-1 0 0 0,-1 1 1 0 0,0-1-1 0 0,1 0 0 0 0,-1 1 0 0 0,1-1 1 0 0,-1 0-1 0 0,1 0 0 0 0,0 0 1 0 0,-1 0-1 0 0,1 0 0 0 0,0-1 0 0 0,0 1 1 0 0,0 0-1 0 0,0-1 0 0 0,-1 0 0 0 0,1 1 1 0 0,0-1-1 0 0,4 0 0 0 0,9 0 76 0 0,1-1 0 0 0,0-1 0 0 0,-1 0 0 0 0,1-1 0 0 0,-1-1 0 0 0,0 0 0 0 0,0-1 0 0 0,0 0-1 0 0,-1-2 1 0 0,1 0 0 0 0,-2 0 0 0 0,1-1 0 0 0,-1-1 0 0 0,0 0 0 0 0,17-16 0 0 0,-25 19-84 0 0,-1 1 0 0 0,1-1 0 0 0,-1 0 0 0 0,0 0-1 0 0,0 0 1 0 0,0 0 0 0 0,-1-1 0 0 0,0 0 0 0 0,-1 0 0 0 0,1 1 0 0 0,-1-1 0 0 0,0-1 0 0 0,-1 1 0 0 0,0 0 0 0 0,0 0 0 0 0,-1-1-1 0 0,0 1 1 0 0,0 0 0 0 0,0 0 0 0 0,-1-1 0 0 0,0 1 0 0 0,-1 0 0 0 0,1 0 0 0 0,-1 0 0 0 0,-1 0 0 0 0,-3-9 0 0 0,2 9-342 0 0,0 1 1 0 0,0-1 0 0 0,0 1 0 0 0,0 0-1 0 0,-1 0 1 0 0,0 0 0 0 0,0 1-1 0 0,-1 0 1 0 0,-11-9 0 0 0,9 8-1066 0 0,1 1-47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5983 0 0,'0'0'464'0'0,"-1"2"-305"0"0,-1 6 1197 0 0,0 1 1 0 0,-1 0-1 0 0,-1-1 0 0 0,1 1 0 0 0,-2-1 1 0 0,-4 8-1 0 0,-37 48 2887 0 0,13-19-4165 0 0,-164 268 1471 0 0,118-185-1416 0 0,-33 62 47 0 0,60-100-184 0 0,28-45-5 0 0,12-22-217 0 0,-1-1-1 0 0,-17 23 1 0 0,28-43-123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1 586 3679 0 0,'23'-78'423'0'0,"-12"49"2310"0"0,27-52 0 0 0,-26 59-796 0 0,1 1 0 0 0,30-35 0 0 0,-28 40-1418 0 0,28-24 0 0 0,10-2 34 0 0,2 3 0 0 0,2 2 0 0 0,77-37 0 0 0,-114 64-212 0 0,2 1 1 0 0,0 1 0 0 0,0 0 0 0 0,30-5 0 0 0,-48 12-259 0 0,0 0 0 0 0,0 1 0 0 0,-1 0-1 0 0,1 0 1 0 0,0 0 0 0 0,0 0 0 0 0,0 1 0 0 0,0 0 0 0 0,0-1 0 0 0,-1 1 0 0 0,1 1-1 0 0,0-1 1 0 0,-1 0 0 0 0,1 1 0 0 0,-1 0 0 0 0,1 0 0 0 0,-1 0 0 0 0,0 0 0 0 0,0 0 0 0 0,0 1-1 0 0,3 3 1 0 0,-2-2 13 0 0,0 1-1 0 0,0 0 0 0 0,-1 0 0 0 0,1 1 0 0 0,-2-1 1 0 0,1 1-1 0 0,0-1 0 0 0,-1 1 0 0 0,0 0 1 0 0,0 0-1 0 0,-1 0 0 0 0,2 10 0 0 0,-1 12 91 0 0,-1 0 0 0 0,-2 1 0 0 0,0-1 0 0 0,-2 0 0 0 0,-1 0 0 0 0,-1 0 0 0 0,-2-1 0 0 0,0 0 0 0 0,-21 46 0 0 0,23-61-176 0 0,-1-1-1 0 0,-1 0 1 0 0,0-1 0 0 0,-1 0-1 0 0,0 0 1 0 0,0-1 0 0 0,-1 0-1 0 0,0 0 1 0 0,0-1-1 0 0,-1 0 1 0 0,-1-1 0 0 0,1 0-1 0 0,-19 9 1 0 0,0-2-12 0 0,0-2 0 0 0,0-2-1 0 0,-1 0 1 0 0,-41 6 0 0 0,46-11-6 0 0,-45 3 0 0 0,60-7-25 0 0,0-1-1 0 0,-1-1 1 0 0,1 0 0 0 0,0 0 0 0 0,0-1 0 0 0,0 0 0 0 0,-12-4 0 0 0,19 5-56 0 0,0 0 1 0 0,1-1 0 0 0,-1 1-1 0 0,1 0 1 0 0,-1-1 0 0 0,-2-2-1 0 0,-1-5-1708 0 0,6-3-4202 0 0,5-2-1193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 5983 0 0,'1'0'274'0'0,"21"-18"12618"0"0,-23 20-12434 0 0,-15 15-63 0 0,2 2 0 0 0,0 0 0 0 0,2 0 0 0 0,0 1 0 0 0,1 1 0 0 0,0 0 0 0 0,-11 37 0 0 0,19-48-354 0 0,0 1 0 0 0,1 0 0 0 0,0-1 1 0 0,1 1-1 0 0,-1 11 0 0 0,2-20 31 0 0,15 14 117 0 0,-13-15-176 0 0,0 0 0 0 0,0 0 0 0 0,0 0 0 0 0,0 0 0 0 0,0-1-1 0 0,0 1 1 0 0,0-1 0 0 0,0 0 0 0 0,0 1 0 0 0,0-1 0 0 0,0 0 0 0 0,0 0 0 0 0,0 0 0 0 0,0 0 0 0 0,0-1-1 0 0,0 1 1 0 0,0 0 0 0 0,0-1 0 0 0,0 0 0 0 0,0 1 0 0 0,3-3 0 0 0,5-1 29 0 0,0-1-1 0 0,17-13 1 0 0,-14 9 14 0 0,15-12-66 0 0,-1 0-1 0 0,-1-1 0 0 0,34-39 0 0 0,-1 3-7 0 0,-38 41 1 0 0,-15 13 7 0 0,0 0 0 0 0,0 0 0 0 0,-1-1 1 0 0,0 0-1 0 0,9-11 0 0 0,-13 15-50 0 0,-2 8 88 0 0,0 0-1 0 0,-1 0 1 0 0,1 0 0 0 0,-2 0-1 0 0,1 0 1 0 0,-1-1-1 0 0,0 1 1 0 0,-5 7 0 0 0,-7 19 147 0 0,9-17-96 0 0,0 0-1 0 0,1 0 1 0 0,1 0 0 0 0,1 1-1 0 0,-2 28 1 0 0,5-41-77 0 0,-1 0 0 0 0,1 0 0 0 0,1 1 0 0 0,-1-1 0 0 0,1 0 1 0 0,0 0-1 0 0,0 0 0 0 0,0 0 0 0 0,0 0 0 0 0,1 0 0 0 0,-1 0 0 0 0,1 0 0 0 0,0 0 1 0 0,0 0-1 0 0,1-1 0 0 0,-1 1 0 0 0,1-1 0 0 0,0 0 0 0 0,0 0 0 0 0,0 0 0 0 0,0 0 1 0 0,0 0-1 0 0,1-1 0 0 0,-1 0 0 0 0,1 1 0 0 0,-1-1 0 0 0,1 0 0 0 0,4 1 0 0 0,0 0-78 0 0,-1-1 0 0 0,0 0 0 0 0,1 0 0 0 0,0-1 0 0 0,-1 0-1 0 0,1 0 1 0 0,0 0 0 0 0,-1-1 0 0 0,1-1 0 0 0,0 1 0 0 0,13-4-1 0 0,-3-1-840 0 0,0 0 0 0 0,-1-2 0 0 0,30-15 0 0 0,-17 7-938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4 6911 0 0,'0'0'623'0'0,"-6"-3"-399"0"0,3 3 2275 0 0,1 0-1789 0 0,-1 0 0 0 0,1 0 1 0 0,0 1-1 0 0,-1-1 0 0 0,1 1 1 0 0,0-1-1 0 0,0 1 1 0 0,0 0-1 0 0,-1 0 0 0 0,1 0 1 0 0,-2 2-1 0 0,0 0-160 0 0,0 0 0 0 0,0 0 0 0 0,0 1 0 0 0,-5 6 1 0 0,-2 3-530 0 0,1 2 1 0 0,-8 15 0 0 0,14-23 437 0 0,-238 481 1172 0 0,200-394-1594 0 0,-96 193 54 0 0,94-222-559 0 0,30-45 63 0 0,0 0 1 0 0,-14 30 0 0 0,23-37-2371 0 0,4-6 1159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84 6447 0 0,'0'0'7966'0'0,"2"1"-7008"0"0,1-1-690 0 0,0 0-1 0 0,0 1 0 0 0,1-1 1 0 0,-1-1-1 0 0,0 1 0 0 0,1 0 1 0 0,-1-1-1 0 0,0 0 0 0 0,0 1 1 0 0,0-1-1 0 0,1-1 0 0 0,-1 1 1 0 0,0 0-1 0 0,0-1 1 0 0,3-2-1 0 0,4-2 471 0 0,1 0-1 0 0,17-17 1 0 0,-26 23-691 0 0,-1-2-1 0 0,0 1 1 0 0,0 0 0 0 0,1 0 0 0 0,-1 0 0 0 0,0 0-1 0 0,0-1 1 0 0,0 1 0 0 0,0 0 0 0 0,-1-1 0 0 0,1 1-1 0 0,0-1 1 0 0,-1 1 0 0 0,1-1 0 0 0,-1 1 0 0 0,1-1-1 0 0,-1 0 1 0 0,1 1 0 0 0,-1-3 0 0 0,0 4-35 0 0,0 0 0 0 0,0-1 0 0 0,-1 1 0 0 0,1-1 0 0 0,0 1 0 0 0,0 0 0 0 0,0-1 0 0 0,-1 1 0 0 0,1-1 0 0 0,0 1 0 0 0,0 0 0 0 0,-1-1 0 0 0,1 1 1 0 0,0 0-1 0 0,-1-1 0 0 0,1 1 0 0 0,0 0 0 0 0,-1 0 0 0 0,1-1 0 0 0,-1 1 0 0 0,1 0 0 0 0,0 0 0 0 0,-1 0 0 0 0,1 0 0 0 0,-1-1 0 0 0,1 1 0 0 0,0 0 0 0 0,-1 0 0 0 0,1 0 0 0 0,-1 0 0 0 0,1 0 0 0 0,-1 0 0 0 0,1 0 1 0 0,-1 0-1 0 0,-16 2 29 0 0,17-2-36 0 0,-10 2 2 0 0,0 1 0 0 0,0 0 0 0 0,1 1 0 0 0,-1 0 0 0 0,1 1 1 0 0,0 0-1 0 0,-14 9 0 0 0,-1 4-4 0 0,-29 28 1 0 0,-20 28 105 0 0,61-60-89 0 0,1 0 0 0 0,1 0 0 0 0,-16 29 0 0 0,24-39-11 0 0,0 1 0 0 0,0-1 0 0 0,1 0 0 0 0,-1 0 0 0 0,0 7-1 0 0,3 1 15 0 0,-1-11-21 0 0,1 0-1 0 0,-1 0 1 0 0,1 0-1 0 0,0 0 1 0 0,-1 0 0 0 0,1-1-1 0 0,0 1 1 0 0,0 0-1 0 0,0-1 1 0 0,-1 1-1 0 0,1 0 1 0 0,0-1-1 0 0,0 1 1 0 0,0-1 0 0 0,0 1-1 0 0,0-1 1 0 0,0 0-1 0 0,0 0 1 0 0,0 1-1 0 0,0-1 1 0 0,0 0-1 0 0,0 0 1 0 0,0 0 0 0 0,1 0-1 0 0,27-1 20 0 0,-12-1-23 0 0,-1-1 1 0 0,0-1-1 0 0,1 0 0 0 0,-1-1 0 0 0,-1-1 0 0 0,1 0 1 0 0,-1-1-1 0 0,20-13 0 0 0,-32 17-12 0 0,-3 2 9 0 0,1 1-1 0 0,0-1 1 0 0,0 0 0 0 0,0 1-1 0 0,0-1 1 0 0,0 1-1 0 0,0-1 1 0 0,0 1-1 0 0,0-1 1 0 0,0 1-1 0 0,0-1 1 0 0,0 1-1 0 0,0 0 1 0 0,0 0 0 0 0,1 0-1 0 0,-1-1 1 0 0,2 2-1 0 0,5-2-103 0 0,-7 1-50 0 0,-1 4-54 0 0,0-1 155 0 0,-1 1 0 0 0,0 0 0 0 0,1 0 0 0 0,-2-1 0 0 0,1 1 0 0 0,0-1-1 0 0,-4 7 1 0 0,-17 26-39 0 0,2-5 74 0 0,20-31-10 0 0,0 1 1 0 0,-1-1 0 0 0,1 1 0 0 0,0-1 0 0 0,0 1 0 0 0,-1-1 0 0 0,1 1 0 0 0,0-1 0 0 0,0 1 0 0 0,0-1 0 0 0,0 1 0 0 0,-1-1 0 0 0,1 1 0 0 0,0-1 0 0 0,0 1 0 0 0,0 0 0 0 0,0-1 0 0 0,1 1 0 0 0,-1-1 0 0 0,0 1 0 0 0,0-1 0 0 0,0 1-1 0 0,0-1 1 0 0,0 1 0 0 0,1-1 0 0 0,-1 1 0 0 0,0-1 0 0 0,0 1 0 0 0,1-1 0 0 0,-1 1 0 0 0,0-1 0 0 0,1 1 0 0 0,-1-1 0 0 0,1 0 0 0 0,-1 1 0 0 0,0-1 0 0 0,1 0 0 0 0,-1 1 0 0 0,1-1 0 0 0,-1 0 0 0 0,1 0 0 0 0,-1 1 0 0 0,1-1 0 0 0,-1 0 0 0 0,1 0-1 0 0,-1 0 1 0 0,1 0 0 0 0,-1 1 0 0 0,1-1 0 0 0,0 0 0 0 0,-1 0 0 0 0,2 0 0 0 0,3 0-473 0 0,0 0 0 0 0,1 0 0 0 0,-1 0 0 0 0,6-2-1 0 0,-10 2 371 0 0,28-5-4492 0 0,2-4-1200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14 16783 0 0,'0'0'382'0'0,"0"-2"54"0"0,0-10 466 0 0,0 15 568 0 0,-2 23-245 0 0,-5 2-760 0 0,-1 0 0 0 0,-1 0 0 0 0,-13 26-1 0 0,-44 78 297 0 0,50-103-573 0 0,-6 14-84 0 0,-219 432 158 0 0,94-177-2571 0 0,142-288 1716 0 0,-8 18-1415 0 0,5-10-3284 0 0,3-5-839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6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7367 0 0,'0'0'14438'0'0,"2"1"-13856"0"0,14 1 32 0 0,1 0 0 0 0,-1-1-1 0 0,22-1 1 0 0,-16 0-233 0 0,43 0-242 0 0,259-9 410 0 0,-235-1-2308 0 0,42-11-5292 0 0,-94 12-315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0 16959 0 0,'0'0'1706'0'0,"0"0"-1704"0"0,0 0 1 0 0,0 0-1 0 0,0 0 0 0 0,1 0 1 0 0,-1 0-1 0 0,0 0 1 0 0,0 0-1 0 0,0 0 1 0 0,0 0-1 0 0,0 0 1 0 0,0 0-1 0 0,0 0 1 0 0,0 0-1 0 0,0 0 1 0 0,1 0-1 0 0,-1 0 1 0 0,0 0-1 0 0,0 0 1 0 0,0 0-1 0 0,0 0 1 0 0,0 1-1 0 0,0-1 1 0 0,0 0-1 0 0,0 0 1 0 0,0 0-1 0 0,0 0 0 0 0,1 0 1 0 0,-1 0-1 0 0,0 0 1 0 0,0 0-1 0 0,0 0 1 0 0,0 0-1 0 0,0 0 1 0 0,0 1-1 0 0,0-1 1 0 0,0 0-1 0 0,0 0 1 0 0,0 0-1 0 0,0 0 1 0 0,0 0-1 0 0,0 0 1 0 0,0 0-1 0 0,0 0 1 0 0,0 0-1 0 0,0 1 1 0 0,0-1-1 0 0,0 0 1 0 0,0 0-1 0 0,0 0 0 0 0,0 0 1 0 0,0 0-1 0 0,0 0 1 0 0,0 0-1 0 0,0 0 1 0 0,0 0-1 0 0,0 1 1 0 0,0-1-1 0 0,0 0 1 0 0,0 0-1 0 0,-1 0 1 0 0,1 0-1 0 0,0 0 1 0 0,0 0-1 0 0,-2 8 189 0 0,-1 0-1 0 0,1-1 1 0 0,-2 1-1 0 0,1-1 1 0 0,-1 1-1 0 0,-7 9 1 0 0,-4 9 455 0 0,-56 104-149 0 0,-6-3-1 0 0,-5-3 1 0 0,-6-4 0 0 0,-4-5-1 0 0,-197 190 1 0 0,279-296-496 0 0,-28 29 6 0 0,35-34-11 0 0,0-1 0 0 0,0 0 0 0 0,1 1 0 0 0,0 0 0 0 0,0 0 0 0 0,0 0 0 0 0,0 0 0 0 0,0 0 0 0 0,-1 6 0 0 0,3-10-9 0 0,0 0 0 0 0,0 1-1 0 0,0-1 1 0 0,0 0 0 0 0,0 1 0 0 0,0-1-1 0 0,1 0 1 0 0,-1 1 0 0 0,0-1-1 0 0,0 0 1 0 0,0 1 0 0 0,0-1 0 0 0,1 0-1 0 0,-1 1 1 0 0,0-1 0 0 0,0 0 0 0 0,1 0-1 0 0,-1 1 1 0 0,0-1 0 0 0,0 0-1 0 0,1 0 1 0 0,-1 0 0 0 0,0 1 0 0 0,1-1-1 0 0,-1 0 1 0 0,0 0 0 0 0,1 0 0 0 0,-1 0-1 0 0,0 0 1 0 0,1 1 0 0 0,-1-1 0 0 0,11 2-219 0 0,-3-2-477 0 0,-1 0 0 0 0,1 0 0 0 0,-1-1 0 0 0,13-2 0 0 0,0-2-1106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0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144 406 11055 0 0,'0'0'852'0'0,"-2"1"-560"0"0,-15 7-21 0 0,12-7 590 0 0,1 1 0 0 0,-1 0 0 0 0,1 0 0 0 0,0 0 0 0 0,0 1 0 0 0,0 0 0 0 0,0-1 0 0 0,1 1 0 0 0,-1 1 0 0 0,-4 5 0 0 0,-2 5-346 0 0,2 1 0 0 0,0 1 0 0 0,1-1 0 0 0,0 1 0 0 0,1 1 0 0 0,-4 19 0 0 0,-2 3-245 0 0,10-35-253 0 0,-3 16-19 0 0,4-17-143 0 0,1 0 0 0 0,0 0-1 0 0,0 0 1 0 0,0 1 0 0 0,0-1-1 0 0,1 0 1 0 0,-1 0 0 0 0,2 5-1 0 0,-1-7 75 0 0,-1 0-1 0 0,0 0 0 0 0,1 0 1 0 0,-1-1-1 0 0,0 1 0 0 0,1 0 1 0 0,-1 0-1 0 0,1 0 0 0 0,0 0 1 0 0,-1 0-1 0 0,1-1 0 0 0,0 1 1 0 0,-1 0-1 0 0,1-1 0 0 0,0 1 1 0 0,0 0-1 0 0,0-1 0 0 0,-1 1 1 0 0,1-1-1 0 0,0 1 0 0 0,0-1 1 0 0,0 0-1 0 0,0 1 0 0 0,0-1 1 0 0,0 0-1 0 0,0 0 0 0 0,0 0 1 0 0,0 1-1 0 0,0-1 0 0 0,2 0 1 0 0,11-3-1840 0 0</inkml:trace>
  <inkml:trace contextRef="#ctx0" brushRef="#br0" timeOffset="1">478 7 11519 0 0,'0'0'1024'0'0,"-7"-3"-824"0"0,0-1-200 0 0,-4 6 0 0 0,-2-2 1112 0 0,1 5 176 0 0,1 3 40 0 0,0-1 8 0 0,2 0-1064 0 0,2 0-208 0 0,3 6-4896 0 0,3-1-976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0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16 1839 0 0,'11'-15'14411'0'0,"-17"20"-11616"0"0,-178 192-1010 0 0,175-186-1655 0 0,0 0 1 0 0,1 1 0 0 0,0 0-1 0 0,1 1 1 0 0,-9 20 0 0 0,12-25-14 0 0,2 0 0 0 0,-1 0 1 0 0,1 0-1 0 0,1 0 0 0 0,-1 1 1 0 0,1-1-1 0 0,1 0 0 0 0,-1 1 1 0 0,2-1-1 0 0,1 17 0 0 0,-1-22-64 0 0,-1 0-1 0 0,1 0 0 0 0,0 0 0 0 0,0 0 1 0 0,1 0-1 0 0,-1 0 0 0 0,1 0 0 0 0,-1 0 0 0 0,1-1 1 0 0,0 1-1 0 0,0 0 0 0 0,0-1 0 0 0,0 0 1 0 0,1 1-1 0 0,-1-1 0 0 0,1 0 0 0 0,-1 0 0 0 0,1 0 1 0 0,0-1-1 0 0,4 3 0 0 0,-3-2 11 0 0,0-1 0 0 0,1 1 1 0 0,0-1-1 0 0,-1 0 0 0 0,1 0 0 0 0,0 0 0 0 0,-1-1 1 0 0,1 0-1 0 0,0 0 0 0 0,-1 0 0 0 0,1 0 0 0 0,0-1 1 0 0,5-1-1 0 0,2-1-28 0 0,-1-1 0 0 0,1 0 0 0 0,-1 0 0 0 0,0-1 0 0 0,-1-1 0 0 0,1 0 0 0 0,-1 0 0 0 0,0-1 0 0 0,0-1 0 0 0,-1 1 0 0 0,0-1-1 0 0,-1-1 1 0 0,15-18 0 0 0,-17 20-13 0 0,-1-1 0 0 0,-1 0 0 0 0,1 0 0 0 0,-1 0 0 0 0,0-1 0 0 0,-1 1 0 0 0,0-1-1 0 0,-1 0 1 0 0,1 0 0 0 0,-2 0 0 0 0,1 0 0 0 0,-1 0 0 0 0,-1-1 0 0 0,0 1 0 0 0,0 0-1 0 0,0 0 1 0 0,-2 0 0 0 0,-3-18 0 0 0,3 22-80 0 0,0 0 0 0 0,0 0 0 0 0,-1 0 1 0 0,1 0-1 0 0,-1 0 0 0 0,0 1 0 0 0,-1-1 0 0 0,1 1 0 0 0,-1 0 0 0 0,0 0 1 0 0,0 1-1 0 0,0-1 0 0 0,-1 1 0 0 0,1-1 0 0 0,-1 1 0 0 0,1 1 0 0 0,-8-4 0 0 0,3 2-109 0 0,0 0 0 0 0,-1 0 0 0 0,0 1 0 0 0,0 0 0 0 0,0 1 0 0 0,0 0 0 0 0,-1 1 0 0 0,-12 0 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0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16 470 10591 0 0,'0'0'964'0'0,"-2"1"-794"0"0,-10 2 9805 0 0,11-3-9905 0 0,1 0 0 0 0,0 0 1 0 0,0 0-1 0 0,0 0 0 0 0,0 0 0 0 0,0 0 0 0 0,0-1 0 0 0,0 1 0 0 0,0 0 0 0 0,0 0 1 0 0,0 0-1 0 0,0 0 0 0 0,0 0 0 0 0,0 0 0 0 0,0 0 0 0 0,0-1 0 0 0,0 1 1 0 0,0 0-1 0 0,0 0 0 0 0,0 0 0 0 0,0 0 0 0 0,0 0 0 0 0,0 0 0 0 0,0-1 0 0 0,0 1 1 0 0,0 0-1 0 0,0 0 0 0 0,0 0 0 0 0,0 0 0 0 0,0 0 0 0 0,0 0 0 0 0,0 0 1 0 0,0-1-1 0 0,0 1 0 0 0,0 0 0 0 0,1 0 0 0 0,-1 0 0 0 0,0 0 0 0 0,0 0 0 0 0,0 0 1 0 0,0 0-1 0 0,0 0 0 0 0,0 0 0 0 0,1 0 0 0 0,17-18-1277 0 0,-13 14 2258 0 0,231-189-400 0 0,-52 46-339 0 0,-56 45-392 0 0,-120 97 91 0 0,-8 5-11 0 0,0 0 1 0 0,0 0 0 0 0,0 0-1 0 0,0 0 1 0 0,0 0 0 0 0,0 0-1 0 0,0 0 1 0 0,0 0 0 0 0,0-1-1 0 0,0 1 1 0 0,0 0 0 0 0,0 0-1 0 0,0 0 1 0 0,0 0 0 0 0,0 0-1 0 0,0 0 1 0 0,1 0 0 0 0,-1 0-1 0 0,0 0 1 0 0,0 0 0 0 0,0 0-1 0 0,0 0 1 0 0,0 0 0 0 0,0 0-1 0 0,0 0 1 0 0,0 0-1 0 0,0 0 1 0 0,0 0 0 0 0,0 0-1 0 0,0 1 1 0 0,0-1 0 0 0,0 0-1 0 0,0 0 1 0 0,1 0 0 0 0,-1 0-1 0 0,0 0 1 0 0,0 0 0 0 0,0 0-1 0 0,0 0 1 0 0,0 0 0 0 0,0 0-1 0 0,0 0 1 0 0,0 0 0 0 0,0 0-1 0 0,0 0 1 0 0,0 0 0 0 0,0 0-1 0 0,0 0 1 0 0,0 0 0 0 0,0 0-1 0 0,0 1 1 0 0,0-1 0 0 0,0 0-1 0 0,0 0 1 0 0,0 0 0 0 0,0 0-1 0 0,0 0 1 0 0,0 0-1 0 0,0 0 1 0 0,0 0 0 0 0,0 0-1 0 0,0 0 1 0 0,0 0 0 0 0,0 0-1 0 0,2 6 10 0 0,-1-1 0 0 0,0 1-1 0 0,0 0 1 0 0,0-1 0 0 0,-1 1-1 0 0,1 0 1 0 0,-2 8-1 0 0,-7 45 34 0 0,1-18 125 0 0,2 2-155 0 0,-5 68 27 0 0,10-95-35 0 0,0 0-1 0 0,1-1 0 0 0,1 1 1 0 0,7 31-1 0 0,-5-35-4 0 0,-3-10 3 0 0,0 0 0 0 0,-1 0-1 0 0,1 0 1 0 0,0 0 0 0 0,1 0 0 0 0,-1 0-1 0 0,3 3 1 0 0,4-1 32 0 0,-3-3-28 0 0,17 8-624 0 0,0-2 0 0 0,1 0 1 0 0,40 6-1 0 0,-9-3-3057 0 0,-34-6 1871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0,'0'0'11090'0'0,"1"1"-10516"0"0,2 1-219 0 0,-1-1-1 0 0,1 1 0 0 0,0-1 0 0 0,0 0 1 0 0,0 0-1 0 0,4 1 0 0 0,-5-2 44 0 0,9 0 67 0 0,-7 2 2440 0 0,-4-1-2895 0 0,0 0 0 0 0,0 0-1 0 0,1 0 1 0 0,-1 0 0 0 0,0 0-1 0 0,0 0 1 0 0,0 0 0 0 0,0 0-1 0 0,0 0 1 0 0,0 0 0 0 0,0 0-1 0 0,-1 0 1 0 0,1 0 0 0 0,-1 2-1 0 0,-4 25 75 0 0,5-19-62 0 0,0-8 31 0 0,1 0 0 0 0,1 1-52 0 0,1 0 18 0 0,12-1-143 0 0,-13-1-238 0 0,0 0 0 0 0,-1 0-1 0 0,1-1 1 0 0,0 1 0 0 0,-1 0-1 0 0,1-1 1 0 0,0 1 0 0 0,2-2-1 0 0,3-3-1149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14 919 0 0,'-5'-8'11742'0'0,"-8"2"-8490"0"0,6 6-2979 0 0,1 1 0 0 0,-1-1 1 0 0,0 1-1 0 0,1 0 1 0 0,-1 1-1 0 0,1 0 1 0 0,-1 0-1 0 0,1 0 0 0 0,0 1 1 0 0,0 0-1 0 0,0 0 1 0 0,0 0-1 0 0,-7 7 1 0 0,-77 54 163 0 0,-159 84 0 0 0,-12-17-437 0 0,251-127 0 0 0,-46 26 0 0 0,50-26 0 0 0,0 0 0 0 0,0 1 0 0 0,1-1 0 0 0,-1 1 0 0 0,1 0 0 0 0,-7 8 0 0 0,7-5-54 0 0,5-7 22 0 0,1 0 1 0 0,-1-1 0 0 0,0 1-1 0 0,0-1 1 0 0,1 1 0 0 0,-1 0-1 0 0,0-1 1 0 0,1 1 0 0 0,-1-1-1 0 0,0 1 1 0 0,1-1 0 0 0,-1 1-1 0 0,1-1 1 0 0,-1 1 0 0 0,1-1-1 0 0,-1 0 1 0 0,2 1 0 0 0,-2-1-15 0 0,4 3-43 0 0,-1-1 0 0 0,1 0 0 0 0,-1 0 0 0 0,1 0 0 0 0,0 0-1 0 0,0 0 1 0 0,-1-1 0 0 0,1 0 0 0 0,0 0 0 0 0,1 0 0 0 0,5 0 0 0 0,8 1-80 0 0,24-2 1 0 0,-28 0 114 0 0,40 1 82 0 0,62 8 1 0 0,-93-5 165 0 0,1 0 0 0 0,-1 2-1 0 0,1 0 1 0 0,-2 2 0 0 0,24 10 0 0 0,-34-12-97 0 0,-1 1 0 0 0,0 0 0 0 0,0 1 0 0 0,0 0 0 0 0,-1 1 0 0 0,0 0 0 0 0,11 14 0 0 0,-18-20-63 0 0,-1 1-1 0 0,1 0 0 0 0,-1-1 1 0 0,0 1-1 0 0,0 0 1 0 0,0 0-1 0 0,0 0 0 0 0,-1 0 1 0 0,0 0-1 0 0,0 0 1 0 0,0 1-1 0 0,0-1 1 0 0,0 0-1 0 0,-1 0 0 0 0,0 1 1 0 0,0-1-1 0 0,0 0 1 0 0,-1 1-1 0 0,1-1 0 0 0,-1 0 1 0 0,0 1-1 0 0,0-1 1 0 0,0 0-1 0 0,-1 0 0 0 0,0 0 1 0 0,0 0-1 0 0,0 0 1 0 0,-3 4-1 0 0,0-1 28 0 0,0 1 0 0 0,0-1 0 0 0,-1-1-1 0 0,0 1 1 0 0,-1-1 0 0 0,0 0 0 0 0,0 0 0 0 0,0-1 0 0 0,0 0 0 0 0,-1 0-1 0 0,0-1 1 0 0,-16 7 0 0 0,-35 8 44 0 0,-1-2 1 0 0,-71 11-1 0 0,105-25-77 0 0,-49-1-1 0 0,4-1-6 0 0,61-1-12 0 0,-1 1-1 0 0,1-2 1 0 0,0 1-1 0 0,0-2 1 0 0,0 1 0 0 0,-10-4-1 0 0,19 5-15 0 0,0 0 0 0 0,0 0 0 0 0,0 0 0 0 0,0-1 0 0 0,0 1-1 0 0,0 0 1 0 0,0-1 0 0 0,0 1 0 0 0,0 0 0 0 0,0-1 0 0 0,0 0 0 0 0,0 1 0 0 0,1-1-1 0 0,-1 1 1 0 0,0-1 0 0 0,0 0 0 0 0,1 0 0 0 0,-1 1 0 0 0,0-1 0 0 0,1 0 0 0 0,-1 0-1 0 0,1 0 1 0 0,-1 0 0 0 0,0-1 0 0 0,0 0-63 0 0,1 1-68 0 0,-1 0 0 0 0,1 0 0 0 0,0 0 0 0 0,-1 0 0 0 0,1 0 0 0 0,0 0 0 0 0,0 0 0 0 0,0 0 0 0 0,0 0 0 0 0,0 0 0 0 0,0 0 0 0 0,0 0 0 0 0,0 0 0 0 0,0 0 0 0 0,0 0 0 0 0,0 0-1 0 0,1 0 1 0 0,-1 0 0 0 0,0 0 0 0 0,2-1 0 0 0,11-17-5932 0 0,-4 11 235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11831 0 0,'0'0'540'0'0,"-2"1"-5"0"0,-6 1-463 0 0,1 0 0 0 0,-1 1 0 0 0,0 0 0 0 0,1 1-1 0 0,0-1 1 0 0,0 1 0 0 0,-11 8 0 0 0,-44 41 1257 0 0,52-44-1048 0 0,-166 168 2971 0 0,150-151-3193 0 0,-37 29 0 0 0,21-19-57 0 0,34-30-1 0 0,-1 1 1 0 0,0-1-1 0 0,0 0 0 0 0,0-1 0 0 0,-19 7 1 0 0,10-4-31 0 0,1 0 1 0 0,-23 15 0 0 0,38-21-39 0 0,14 8-733 0 0,-8-8 758 0 0,0 0 0 0 0,0 0 0 0 0,0 0 1 0 0,1-1-1 0 0,-1 1 0 0 0,0-1 0 0 0,1 0 0 0 0,7 1 0 0 0,41-1-153 0 0,-24-1 197 0 0,19 2 86 0 0,-1 1 1 0 0,83 18 0 0 0,-125-19-46 0 0,1 0 0 0 0,-1 0 0 0 0,0 0 0 0 0,0 0 0 0 0,0 1 0 0 0,0 0 0 0 0,0 0 0 0 0,0 1 0 0 0,-1-1 0 0 0,0 1 0 0 0,1 0 0 0 0,4 6 0 0 0,-7-8-9 0 0,0 1 0 0 0,-1-1 0 0 0,1 1 0 0 0,0 0 0 0 0,-1-1 0 0 0,0 1 0 0 0,1 0 0 0 0,-1 0 0 0 0,0 0-1 0 0,-1-1 1 0 0,1 1 0 0 0,0 0 0 0 0,-1 0 0 0 0,0 0 0 0 0,0 1 0 0 0,0-1 0 0 0,0 0 0 0 0,0 0 0 0 0,0 0 0 0 0,-1 0 0 0 0,0 0 0 0 0,1 0 0 0 0,-1 0 0 0 0,0-1 0 0 0,-2 5 0 0 0,1-3 20 0 0,-1-1 0 0 0,0 1 0 0 0,1 0 1 0 0,-1-1-1 0 0,0 0 0 0 0,-1 0 0 0 0,1 0 1 0 0,-1 0-1 0 0,-4 3 0 0 0,-39 21 248 0 0,31-18-236 0 0,-37 18 52 0 0,-1-2 1 0 0,-92 30-1 0 0,111-46-97 0 0,0-1 0 0 0,-1-2 0 0 0,0-1-1 0 0,0-2 1 0 0,-46-2 0 0 0,73-1-13 0 0,1-1-1 0 0,0 0 1 0 0,0 0-1 0 0,0-1 1 0 0,0 0-1 0 0,0 0 1 0 0,-9-5-1 0 0,6 1 5 0 0,3-4-12 0 0,3-4-13 0 0,5 12-1 0 0,0 0 0 0 0,0-1 1 0 0,0 1-1 0 0,1-1 0 0 0,-1 1 1 0 0,1 0-1 0 0,-1-1 0 0 0,1 1 0 0 0,0 0 1 0 0,0-1-1 0 0,0 1 0 0 0,0 0 1 0 0,3-4-1 0 0,-1 2-40 0 0,0-1 0 0 0,1 1 0 0 0,-1 0 0 0 0,9-7 1 0 0,-6 7-221 0 0,0-1 1 0 0,1 1 0 0 0,-1 0-1 0 0,1 1 1 0 0,-1 0 0 0 0,9-3-1 0 0,-1 2-1194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 6911 0 0,'-1'0'6907'0'0,"-3"1"-6659"0"0,0 1 1 0 0,0-1-1 0 0,1 1 1 0 0,-1 0 0 0 0,1 0-1 0 0,-1 0 1 0 0,1 1-1 0 0,0-1 1 0 0,0 1-1 0 0,0 0 1 0 0,0 0-1 0 0,1 0 1 0 0,-1 0-1 0 0,1 0 1 0 0,-1 0-1 0 0,1 1 1 0 0,-3 6-1 0 0,-1 3-49 0 0,0 1 0 0 0,1 0 0 0 0,-6 24 0 0 0,7-23-150 0 0,2-1 0 0 0,0 1 0 0 0,1-1-1 0 0,1 1 1 0 0,1 14 0 0 0,-1-22-24 0 0,1 0 0 0 0,0 0 1 0 0,0 0-1 0 0,0 0 0 0 0,1-1 1 0 0,0 1-1 0 0,1-1 0 0 0,0 1 0 0 0,0-1 1 0 0,0 0-1 0 0,0 0 0 0 0,8 10 1 0 0,-9-14 19 0 0,0-1 0 0 0,0 1 0 0 0,0 0 0 0 0,1-1 0 0 0,-1 1 0 0 0,0-1 1 0 0,1 0-1 0 0,-1 0 0 0 0,0 0 0 0 0,1 0 0 0 0,0 0 0 0 0,-1 0 0 0 0,1-1 0 0 0,-1 1 1 0 0,1-1-1 0 0,0 0 0 0 0,-1 0 0 0 0,1 0 0 0 0,0 0 0 0 0,-1 0 0 0 0,1-1 1 0 0,-1 1-1 0 0,1-1 0 0 0,0 1 0 0 0,3-3 0 0 0,5-1 150 0 0,0-1-1 0 0,0 0 1 0 0,-1-1 0 0 0,13-9-1 0 0,-12 7-107 0 0,-1 0 1 0 0,0-1-1 0 0,0 0 0 0 0,-1-1 0 0 0,0 0 0 0 0,-1 0 1 0 0,7-12-1 0 0,-1-1-160 0 0,-2 0 1 0 0,17-38-1 0 0,-21 37-396 0 0,8-37-1 0 0,-6 21-453 0 0,-8 32 641 0 0,1-3-1903 0 0,-1 5-2204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6447 0 0,'0'0'10534'0'0,"-1"1"-10084"0"0,-13 14 125 0 0,0-1 0 0 0,-23 18 0 0 0,2-2-156 0 0,-14 15-51 0 0,-54 64 0 0 0,96-99-270 0 0,1 0-1 0 0,-1 0 1 0 0,2 0-1 0 0,-1 1 1 0 0,2 0-1 0 0,-1 0 1 0 0,1 1-1 0 0,-2 12 1 0 0,5-18-79 0 0,0-1 1 0 0,0 1 0 0 0,0-1 0 0 0,1 1 0 0 0,0 0 0 0 0,1-1 0 0 0,-1 1 0 0 0,1-1 0 0 0,0 1 0 0 0,0-1 0 0 0,3 8 0 0 0,-3-10-24 0 0,1 0 1 0 0,-1 1-1 0 0,1-1 0 0 0,0 0 1 0 0,0 0-1 0 0,1 0 0 0 0,-1-1 0 0 0,0 1 1 0 0,1 0-1 0 0,0-1 0 0 0,-1 0 1 0 0,1 1-1 0 0,0-1 0 0 0,0 0 1 0 0,0-1-1 0 0,1 1 0 0 0,-1 0 1 0 0,4 1-1 0 0,1-1-48 0 0,-1-1-1 0 0,0 1 1 0 0,0-1 0 0 0,1 0 0 0 0,-1-1 0 0 0,0 0-1 0 0,1 0 1 0 0,11-2 0 0 0,1-1-643 0 0,-1-1-1 0 0,21-8 1 0 0,-12 1-389 0 0,-1-4-11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 1375 0 0,'16'-9'18855'0'0,"-69"66"-18465"0"0,30-33-356 0 0,-25 31-1 0 0,34-35-42 0 0,0 1-1 0 0,1 0 1 0 0,1 1 0 0 0,-11 29-1 0 0,19-41 74 0 0,0 0-1 0 0,1 0 0 0 0,1 0 1 0 0,0 0-1 0 0,0 0 0 0 0,1 1 0 0 0,0-1 1 0 0,1 1-1 0 0,0-1 0 0 0,1 1 1 0 0,0-1-1 0 0,4 18 0 0 0,-4-22-12 0 0,1-1-1 0 0,0 1 1 0 0,0-1-1 0 0,1 1 0 0 0,-1-1 1 0 0,1 0-1 0 0,0 0 1 0 0,1 0-1 0 0,-1-1 1 0 0,1 1-1 0 0,0-1 1 0 0,4 5-1 0 0,-7-8-41 0 0,0 0 0 0 0,1 0 0 0 0,-1-1 1 0 0,0 1-1 0 0,0 0 0 0 0,0 0 0 0 0,1-1 0 0 0,-1 1 0 0 0,0-1 0 0 0,1 1 0 0 0,-1-1 0 0 0,1 1 0 0 0,-1-1 1 0 0,0 0-1 0 0,1 0 0 0 0,-1 0 0 0 0,1 0 0 0 0,2 0 0 0 0,1 0 5 0 0,4 0-82 0 0,1 0-1 0 0,0 0 1 0 0,0-1 0 0 0,-1-1 0 0 0,1 1 0 0 0,-1-2 0 0 0,12-3-1 0 0,-3-1-3463 0 0,20-10-1 0 0,-10 2-2803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 10855 0 0,'0'0'496'0'0,"-1"1"-12"0"0,-3 5-247 0 0,1 0 0 0 0,-1 0 0 0 0,1 0 0 0 0,0 0 0 0 0,-3 11 0 0 0,5-14 98 0 0,0 0 0 0 0,0 1 0 0 0,0-1 0 0 0,1 0 0 0 0,-1 1 0 0 0,1-1 0 0 0,0 1 0 0 0,0-1 0 0 0,0 1 0 0 0,0-1 0 0 0,1 1 0 0 0,0-1 0 0 0,1 4 0 0 0,-2-6-216 0 0,1 0 0 0 0,0 1-1 0 0,0-1 1 0 0,0 0 0 0 0,0 0-1 0 0,0 0 1 0 0,0 0 0 0 0,0 0-1 0 0,0 0 1 0 0,0 0 0 0 0,0 0-1 0 0,1-1 1 0 0,-1 1 0 0 0,0 0 0 0 0,3 0-1 0 0,19 6 659 0 0,-13-6-578 0 0,1-1-1 0 0,-1 1 0 0 0,1-2 1 0 0,-1 1-1 0 0,1-1 0 0 0,17-5 1 0 0,0-1 34 0 0,32-14 1 0 0,-45 16-215 0 0,-1-1 0 0 0,0-1 0 0 0,0 0 0 0 0,0-1 0 0 0,-1 0 0 0 0,-1-1 0 0 0,13-11 0 0 0,-18 12-34 0 0,-7 8 7 0 0,1-1-1 0 0,-1 1 1 0 0,0-1-1 0 0,0 1 1 0 0,1-1-1 0 0,-1 1 0 0 0,0-1 1 0 0,0 0-1 0 0,0 1 1 0 0,0-1-1 0 0,0 1 0 0 0,0-1 1 0 0,0 0-1 0 0,0 1 1 0 0,0-1-1 0 0,0 1 0 0 0,0-1 1 0 0,0 0-1 0 0,0 1 1 0 0,-1-1-1 0 0,1 1 1 0 0,0-1-1 0 0,0 1 0 0 0,-1-1 1 0 0,1 1-1 0 0,0-1 1 0 0,-1 1-1 0 0,1-1 0 0 0,0 1 1 0 0,-1-1-1 0 0,1 1 1 0 0,-1-1-1 0 0,-15-10-298 0 0,12 10 230 0 0,0 0 0 0 0,0 0 0 0 0,0 1 0 0 0,0-1 0 0 0,0 1 1 0 0,0 0-1 0 0,0 1 0 0 0,0-1 0 0 0,0 1 0 0 0,-7 1 0 0 0,-38 14-232 0 0,28-8 348 0 0,1 1 0 0 0,0 1 0 0 0,1 1-1 0 0,0 1 1 0 0,1 0 0 0 0,0 2 0 0 0,1 0-1 0 0,0 1 1 0 0,1 0 0 0 0,-14 19 0 0 0,25-27 30 0 0,0 0 0 0 0,0 0 0 0 0,1 0 0 0 0,0 1-1 0 0,0 0 1 0 0,1 0 0 0 0,0 0 0 0 0,0 0 0 0 0,-2 14 0 0 0,5-19-54 0 0,-1 1 0 0 0,1-1 0 0 0,0 0 0 0 0,0 0 0 0 0,0 0 0 0 0,0 1 0 0 0,1-1 0 0 0,-1 0 0 0 0,1 0 0 0 0,0 0 1 0 0,0 0-1 0 0,0 0 0 0 0,0 0 0 0 0,1 0 0 0 0,-1 0 0 0 0,1 0 0 0 0,0 0 0 0 0,0-1 0 0 0,-1 1 0 0 0,2-1 0 0 0,-1 1 0 0 0,0-1 0 0 0,1 0 0 0 0,-1 0 0 0 0,1 0 0 0 0,-1 0 0 0 0,1 0 0 0 0,5 2 0 0 0,0-1-33 0 0,0 1 1 0 0,0-2-1 0 0,0 1 0 0 0,1-1 0 0 0,-1 0 1 0 0,1-1-1 0 0,15 1 0 0 0,-6-2-1280 0 0,0-1 0 0 0,30-5 0 0 0,-21 1-5474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66 8751 0 0,'2'0'674'0'0,"10"-4"-986"0"0,34-13 4130 0 0,-42 15-3059 0 0,-1 0 1 0 0,1 0-1 0 0,0-1 1 0 0,0 1-1 0 0,-1-1 1 0 0,1 0-1 0 0,-1 0 0 0 0,7-8 1218 0 0,-16 5-1554 0 0,3 4-403 0 0,1 1 0 0 0,0 0 0 0 0,-1 0 0 0 0,1 1 0 0 0,-1-1 0 0 0,1 0 0 0 0,-1 1 0 0 0,1-1 0 0 0,-1 1 0 0 0,1 0 0 0 0,-1 0 0 0 0,1 0 0 0 0,-1 0 0 0 0,0 1 0 0 0,1-1 0 0 0,-1 1 0 0 0,-2 0 0 0 0,-7 2-24 0 0,-24 11 1 0 0,34-14 11 0 0,-68 31 475 0 0,1 4 1 0 0,2 2-1 0 0,2 3 0 0 0,-71 57 0 0 0,118-83-334 0 0,-21 22 1 0 0,33-29-125 0 0,0-1 1 0 0,0 1-1 0 0,1 1 1 0 0,0-1-1 0 0,0 1 1 0 0,-4 10-1 0 0,8-9 42 0 0,2-8-58 0 0,-1 1 0 0 0,1-1 0 0 0,0 0 0 0 0,0 0 0 0 0,0 0 0 0 0,0 0 0 0 0,0 0 0 0 0,0 0 0 0 0,0 0 0 0 0,0 0 0 0 0,1 0 0 0 0,-1-1 0 0 0,0 1 0 0 0,0 0 0 0 0,1-1 0 0 0,-1 1 0 0 0,0-1 0 0 0,1 1 0 0 0,1-1 0 0 0,3 2 20 0 0,-1-1 0 0 0,1-1 0 0 0,10 1 0 0 0,9-2 6 0 0,0-2-1 0 0,-1-1 1 0 0,26-8-1 0 0,-28 7-28 0 0,-1 0-22 0 0,1-1 0 0 0,-1-1 0 0 0,26-13 0 0 0,-36 14 7 0 0,1 0 0 0 0,0-1 0 0 0,-1-1 0 0 0,-1 0-1 0 0,1 0 1 0 0,15-18 0 0 0,-8 1-4 0 0,-17 23-55 0 0,-3 3-246 0 0,-26 32 272 0 0,-43 61-1 0 0,67-87 32 0 0,1 4 28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152 189 4607 0 0,'55'-84'448'0'0,"-34"52"1363"0"0,13-14 5840 0 0,-13 20 188 0 0,-42 33-7251 0 0,6-1-568 0 0,1 1 0 0 0,-1 1 0 0 0,1 0 0 0 0,1 0 0 0 0,-1 2-1 0 0,1 0 1 0 0,-21 21 0 0 0,22-18-20 0 0,6-8 0 0 0,0 1 0 0 0,1 1 0 0 0,0-1 0 0 0,-6 10 0 0 0,9-14 0 0 0,1 1 0 0 0,0-1 0 0 0,0 1 0 0 0,0 0 0 0 0,0-1 0 0 0,1 1 0 0 0,-1 0 0 0 0,1-1 0 0 0,0 1 0 0 0,-1 0 0 0 0,1 0 0 0 0,0-1 0 0 0,1 1 0 0 0,-1 0 0 0 0,0 0 0 0 0,1-1 0 0 0,1 4 0 0 0,-1-2-2 0 0,0 0 0 0 0,1-1 0 0 0,0 1 0 0 0,0 0 0 0 0,0-1 0 0 0,0 0 0 0 0,0 1 0 0 0,1-1 0 0 0,4 4 0 0 0,2 1-15 0 0,19 13 0 0 0,-3-3 7 0 0,3 2 10 0 0,-21-16 0 0 0,0 0 0 0 0,-1 1 0 0 0,1 0 0 0 0,-1 1 0 0 0,0 0 0 0 0,6 7 0 0 0,-5-3 8 0 0,-4-7 6 0 0,0 1 1 0 0,0 1-1 0 0,0-1 1 0 0,2 6 0 0 0,-4-8-11 0 0,0 0 1 0 0,-1 0-1 0 0,1 0 1 0 0,-1 0-1 0 0,0 0 1 0 0,0 0-1 0 0,1-1 1 0 0,-1 1-1 0 0,-1 0 1 0 0,1 0-1 0 0,0 0 1 0 0,0 0-1 0 0,-1 0 1 0 0,0 4-1 0 0,-2 0 15 0 0,0 0-1 0 0,0 1 1 0 0,-1-1-1 0 0,1-1 1 0 0,-1 1 0 0 0,-1 0-1 0 0,1-1 1 0 0,-1 0-1 0 0,0 0 1 0 0,0 0-1 0 0,0-1 1 0 0,-1 1-1 0 0,-11 6 1 0 0,0-2-17 0 0,0 0-1 0 0,-1-1 1 0 0,-34 10 0 0 0,43-15-313 0 0,-1 0-1 0 0,1-1 1 0 0,0 0 0 0 0,-1-1 0 0 0,0 0 0 0 0,1 0 0 0 0,-19-2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2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65 13647 0 0,'25'-23'955'0'0,"-14"14"-615"0"0,18-20 4668 0 0,-32 29-4891 0 0,1-1 0 0 0,0 0 0 0 0,0 1-1 0 0,-1-1 1 0 0,1 1 0 0 0,0-1 0 0 0,0 1 0 0 0,-1 0 0 0 0,1 0 0 0 0,0 0 0 0 0,-1 1 0 0 0,-1 0 0 0 0,-31 8-110 0 0,22-5 96 0 0,-19 5 5 0 0,0 2 0 0 0,-38 17 0 0 0,59-23-99 0 0,0 1-1 0 0,1 1 0 0 0,0-1 1 0 0,0 1-1 0 0,0 1 1 0 0,1 0-1 0 0,0 0 1 0 0,0 1-1 0 0,-11 16 1 0 0,18-23-25 0 0,1 0 1 0 0,0-1 0 0 0,0 1-1 0 0,0 0 1 0 0,0 0 0 0 0,0 1-1 0 0,1-1 1 0 0,-1 0 0 0 0,1 0 0 0 0,-1 0-1 0 0,1 0 1 0 0,0 1 0 0 0,-1-1-1 0 0,1 0 1 0 0,1 0 0 0 0,-1 4-1 0 0,1-2-34 0 0,0-1-1 0 0,0 0 1 0 0,0 0 0 0 0,1 0-1 0 0,-1 1 1 0 0,1-1-1 0 0,0-1 1 0 0,0 1-1 0 0,4 5 1 0 0,2 0-69 0 0,1 0 0 0 0,0 0 1 0 0,0-1-1 0 0,0 0 0 0 0,15 7 0 0 0,57 24 303 0 0,-1-1 169 0 0,-70-32-316 0 0,-1 1 1 0 0,0 0 0 0 0,-1 0-1 0 0,1 1 1 0 0,-1 0 0 0 0,7 9-1 0 0,-11-11 14 0 0,0 0 0 0 0,0 1 0 0 0,-1-1 0 0 0,0 1 0 0 0,0 0 0 0 0,-1 0-1 0 0,1 0 1 0 0,-1 0 0 0 0,0 0 0 0 0,-1 0 0 0 0,0 1 0 0 0,0-1 0 0 0,0 1 0 0 0,0 6 0 0 0,-1-8-28 0 0,-1 0 1 0 0,1-1-1 0 0,0 1 0 0 0,-1 0 1 0 0,0-1-1 0 0,0 1 1 0 0,-1 0-1 0 0,1-1 0 0 0,-1 0 1 0 0,0 1-1 0 0,0-1 1 0 0,-1 0-1 0 0,1 0 1 0 0,-1 0-1 0 0,0 0 0 0 0,0-1 1 0 0,0 1-1 0 0,0-1 1 0 0,-8 6-1 0 0,4-4 63 0 0,0-1 0 0 0,0 0-1 0 0,-1 0 1 0 0,0-1 0 0 0,1 0-1 0 0,-1 0 1 0 0,-1-1 0 0 0,1 0 0 0 0,0 0-1 0 0,-15 0 1 0 0,-4-1 10 0 0,-54-6 1 0 0,33 0-296 0 0,-33 3-2096 0 0,58 3 1077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71 149 1375 0 0,'0'0'66'0'0,"1"-2"-8"0"0,11-16 12913 0 0,-18 38-10358 0 0,-44 132-627 0 0,42-121-1791 0 0,1 1 1 0 0,-5 63-1 0 0,12-90-186 0 0,0 0 5 0 0,-1 0-1 0 0,1 0 1 0 0,1 0-1 0 0,-1 0 1 0 0,1 0-1 0 0,0 0 1 0 0,0 0-1 0 0,0 0 1 0 0,1 0-1 0 0,2 5 1 0 0,-3-10-2 0 0,-1 1 1 0 0,1-1-1 0 0,-1 0 1 0 0,1 0 0 0 0,-1 0-1 0 0,1 0 1 0 0,-1 0 0 0 0,1 0-1 0 0,-1 0 1 0 0,1 0 0 0 0,-1 0-1 0 0,1 0 1 0 0,-1 0-1 0 0,1 0 1 0 0,-1 0 0 0 0,1 0-1 0 0,-1-1 1 0 0,1 1 0 0 0,-1 0-1 0 0,1 0 1 0 0,0-1 16 0 0,7-2 83 0 0,1 0 0 0 0,-1-1 1 0 0,0 0-1 0 0,0-1 0 0 0,0 0 0 0 0,-1 0 0 0 0,0 0 0 0 0,0-1 0 0 0,7-7 0 0 0,7-10 81 0 0,25-34-1 0 0,0-1-158 0 0,-21 27-33 0 0,-15 17-7 0 0,20-21 1 0 0,-24 45-49 0 0,8 32 226 0 0,-10-29-109 0 0,-1-2 0 0 0,2 1 1 0 0,0 0-1 0 0,0-1 1 0 0,9 14-1 0 0,-3-10 15 0 0,1 0-1 0 0,0-1 1 0 0,1-1 0 0 0,1 0-1 0 0,0 0 1 0 0,1-1 0 0 0,0-1-1 0 0,24 13 1 0 0,-32-21-67 0 0,0 0-1 0 0,0 0 1 0 0,1 0 0 0 0,14 2-1 0 0,-5-1 3 0 0,-16-4-5 0 0,1 1 0 0 0,-1-1 0 0 0,0 0 0 0 0,1 1 0 0 0,-1-1 0 0 0,0 0 0 0 0,1 0 0 0 0,-1 0-1 0 0,1 0 1 0 0,-1 0 0 0 0,0 0 0 0 0,1-1 0 0 0,-1 1 0 0 0,1 0 0 0 0,-1-1 0 0 0,0 1 0 0 0,1-1-1 0 0,-1 1 1 0 0,0-1 0 0 0,0 0 0 0 0,0 1 0 0 0,1-1 0 0 0,-1 0 0 0 0,0 0 0 0 0,0 0-1 0 0,1-1 1 0 0,1-1 41 0 0,0 0-28 0 0,-1 0 0 0 0,1 0 0 0 0,-1 0 1 0 0,0 0-1 0 0,0-1 0 0 0,0 1 0 0 0,0-1 0 0 0,-1 1 0 0 0,3-6 1 0 0,7-37 90 0 0,-7 32-55 0 0,44-168 29 0 0,-36 147-172 0 0,1 0 1 0 0,2 1 0 0 0,21-34-1 0 0,-34 65 46 0 0,2-5-135 0 0,0 0 0 0 0,0 1 0 0 0,1 0 0 0 0,1 0 0 0 0,-1 0 0 0 0,1 1-1 0 0,0 0 1 0 0,12-9 0 0 0,-18 14 51 0 0,1 1 0 0 0,0 0 0 0 0,0 0 0 0 0,0 0 0 0 0,-1 0-1 0 0,1 0 1 0 0,0 1 0 0 0,0-1 0 0 0,-1 0 0 0 0,1 0 0 0 0,0 0 0 0 0,0 1 0 0 0,0-1 0 0 0,-1 0-1 0 0,1 1 1 0 0,0-1 0 0 0,-1 0 0 0 0,1 1 0 0 0,0-1 0 0 0,-1 1 0 0 0,1-1 0 0 0,-1 1-1 0 0,1 0 1 0 0,0 0 0 0 0,0 0 30 0 0,8 8-1301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 8287 0 0,'0'0'639'0'0,"-8"-5"5173"0"0,4 7-5455 0 0,1 0 0 0 0,-1 0 0 0 0,1 1 0 0 0,0-1 0 0 0,0 1-1 0 0,0-1 1 0 0,0 1 0 0 0,1 0 0 0 0,-1 0 0 0 0,1 0 0 0 0,-1 1 0 0 0,-2 4 0 0 0,-4 10 73 0 0,-10 23-1 0 0,10-20 39 0 0,7-16-431 0 0,-10 20 63 0 0,1 2-1 0 0,0-1 1 0 0,-10 50 0 0 0,20-60-1043 0 0,1-15 560 0 0,4 0-2489 0 0,11-4 1400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5063 0 0,'0'0'2496'0'0,"-6"7"2224"0"0,1 2-2312 0 0,3 4-1960 0 0,2-1-448 0 0,2-1 0 0 0,3-2 0 0 0,2 2-640 0 0,2-2-96 0 0,4-2-16 0 0,1-2-8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27 10591 0 0,'3'-14'260'0'0,"-1"1"7063"0"0,-35 114-5100 0 0,-77 212-1263 0 0,75-225-951 0 0,5-12-8 0 0,-67 127-1 0 0,56-130-1 0 0,-25 41-474 0 0,49-87 61 0 0,11-17-185 0 0,0 0 0 0 0,-1-1 0 0 0,-10 13 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80 15575 0 0,'0'0'712'0'0,"-2"1"-14"0"0,0 0-626 0 0,1 0 0 0 0,-1 0 1 0 0,1 0-1 0 0,-1 0 1 0 0,1 0-1 0 0,0 0 1 0 0,-1 1-1 0 0,1-1 1 0 0,0 0-1 0 0,0 1 1 0 0,0-1-1 0 0,0 1 0 0 0,0 0 1 0 0,0-1-1 0 0,0 1 1 0 0,0 0-1 0 0,0 2 1 0 0,0-1 456 0 0,1-2-388 0 0,0 0 1 0 0,0 0-1 0 0,0 0 0 0 0,0 0 0 0 0,0-1 1 0 0,0 1-1 0 0,0 0 0 0 0,0 0 1 0 0,0 0-1 0 0,1 0 0 0 0,-1 0 1 0 0,0 0-1 0 0,1 0 0 0 0,-1 0 1 0 0,0-1-1 0 0,1 1 0 0 0,-1 0 1 0 0,2 1-1 0 0,9 11 715 0 0,-7-10-707 0 0,-1 0 0 0 0,1 0-1 0 0,0-1 1 0 0,0 0 0 0 0,0 0-1 0 0,1 0 1 0 0,-1 0 0 0 0,0-1 0 0 0,1 1-1 0 0,-1-1 1 0 0,8 1 0 0 0,6-1 120 0 0,30 0 1 0 0,-19-1-237 0 0,-2 0 7 0 0,0-1 0 0 0,51-10 0 0 0,51-19-138 0 0,-101 22-8 0 0,0 1-833 0 0,-1-1 0 0 0,0-1 0 0 0,0-2 0 0 0,-1 0-1 0 0,0-2 1 0 0,34-24 0 0 0,-31 15-824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10591 0 0,'0'0'964'0'0,"0"3"-572"0"0,5 44 2484 0 0,-2 1 0 0 0,-6 70 0 0 0,-2-63-2702 0 0,-3-1 1 0 0,-2-1-1 0 0,-2 0 0 0 0,-3 0 1 0 0,-2-1-1 0 0,-3-1 0 0 0,-29 57 1 0 0,15-44-93 0 0,-2-1-1 0 0,-53 69 1 0 0,88-130 118 0 0,14-10-56 0 0,57-35-104 0 0,-45 27-270 0 0,0 0 0 0 0,1 2 0 0 0,1 1 0 0 0,37-14 0 0 0,-58 25 175 0 0,-4 2 45 0 0,-1-1 0 0 0,0 1 0 0 0,1-1 0 0 0,-1 1 0 0 0,0 0 0 0 0,1 0 0 0 0,-1 0 0 0 0,1-1 0 0 0,-1 1 0 0 0,1 1 0 0 0,-1-1 0 0 0,0 0 0 0 0,1 0 0 0 0,-1 0 0 0 0,1 1 0 0 0,-1-1 0 0 0,0 1 0 0 0,1-1 0 0 0,0 2 0 0 0,-1-1 7 0 0,0 0 0 0 0,0 0 0 0 0,0 0 0 0 0,0 0-1 0 0,0 0 1 0 0,-1 0 0 0 0,1 1 0 0 0,0-1 0 0 0,-1 0 0 0 0,1 1 0 0 0,-1-1 0 0 0,1 0 0 0 0,-1 1 0 0 0,0-1 0 0 0,0 0 0 0 0,1 4 0 0 0,-1-3 6 0 0,5 46 230 0 0,-4-29-129 0 0,6 23-1 0 0,-6-36-97 0 0,1 0 0 0 0,-1-1 0 0 0,1 1 0 0 0,1-1 0 0 0,-1 0 0 0 0,1 0 0 0 0,0 0 0 0 0,5 7 0 0 0,-7-9-21 0 0,1-1 0 0 0,-1 0 0 0 0,1 1 0 0 0,0-1 0 0 0,0 0 0 0 0,0 0 0 0 0,0 0 0 0 0,0-1 0 0 0,0 1 0 0 0,1 0 0 0 0,-1-1 0 0 0,0 1 0 0 0,1-1 0 0 0,-1 0 0 0 0,1 0 0 0 0,0 0 0 0 0,-1 0 0 0 0,1-1 0 0 0,0 1 0 0 0,-1-1 0 0 0,6 1 0 0 0,-3 0-136 0 0,13-1-5749 0 0,-5-1-663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 9183 0 0,'0'0'1123'0'0,"2"0"-348"0"0,-1-1-453 0 0,1 1 0 0 0,0-1 0 0 0,-1 1 1 0 0,1 0-1 0 0,0-1 0 0 0,-1 1 0 0 0,1 0 0 0 0,0 0 1 0 0,0 0-1 0 0,2 1 0 0 0,-3-1-209 0 0,0 0 0 0 0,0 1 0 0 0,0-1 0 0 0,0 1 0 0 0,0-1 0 0 0,-1 1 0 0 0,1-1 0 0 0,0 1 0 0 0,0-1 0 0 0,-1 1 0 0 0,1 0 0 0 0,0 0 0 0 0,-1-1 0 0 0,1 1 0 0 0,0 0 0 0 0,-1 0 0 0 0,1 0 0 0 0,-1-1 0 0 0,0 1 0 0 0,1 0 0 0 0,-1 0 0 0 0,0 0 0 0 0,1 1 0 0 0,0 6 108 0 0,0 0 0 0 0,-1 0 0 0 0,1 0 0 0 0,-2 0 0 0 0,1 1 0 0 0,-1-1 0 0 0,0-1 0 0 0,-3 11 0 0 0,1-4 12 0 0,-6 24 384 0 0,-3 1 0 0 0,-23 54 1 0 0,11-29-215 0 0,-118 258 583 0 0,101-235-939 0 0,-6 22-679 0 0,47-108 341 0 0,9-6-1434 0 0,-6 2 1283 0 0,1 0-1 0 0,-1 0 1 0 0,0-1-1 0 0,0 1 1 0 0,4-7 0 0 0,6-11-1776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72 470 2759 0 0,'-1'2'207'0'0,"-5"6"1875"0"0,0-1 0 0 0,0 1 0 0 0,-1-1 0 0 0,-14 11 0 0 0,-4 4 2659 0 0,25-24-4339 0 0,1-3-270 0 0,0 0 0 0 0,1 0 0 0 0,-1 0 0 0 0,1 0 0 0 0,0 0 0 0 0,1 0 0 0 0,-1 0 0 0 0,1 0 0 0 0,5-6 0 0 0,4-9 132 0 0,15-30 304 0 0,50-68 1 0 0,-61 97-428 0 0,1 2 0 0 0,0 0 0 0 0,1 0 1 0 0,2 2-1 0 0,36-26 0 0 0,-13 15-10 0 0,1 3 1 0 0,1 1-1 0 0,2 3 0 0 0,78-26 0 0 0,-113 43-112 0 0,0 2-1 0 0,1-1 0 0 0,-1 1 1 0 0,1 1-1 0 0,-1 1 1 0 0,1-1-1 0 0,-1 2 0 0 0,1 0 1 0 0,13 3-1 0 0,-21-3-8 0 0,0 0 0 0 0,0 1 0 0 0,0-1 0 0 0,0 1 0 0 0,-1 1 1 0 0,1-1-1 0 0,-1 1 0 0 0,1-1 0 0 0,-1 1 0 0 0,7 6 0 0 0,-8-6-7 0 0,-1 1 0 0 0,1-1 0 0 0,-1 0 0 0 0,1 1 0 0 0,-1-1 0 0 0,0 1 0 0 0,-1 0 1 0 0,1-1-1 0 0,-1 1 0 0 0,1 0 0 0 0,-1 0 0 0 0,0 0 0 0 0,-1 0 0 0 0,1 0 0 0 0,0 5 0 0 0,-1-3 17 0 0,-1 0 0 0 0,1 0 0 0 0,-1 0 0 0 0,0 0 0 0 0,-1 0 0 0 0,1 0-1 0 0,-1 0 1 0 0,0-1 0 0 0,0 1 0 0 0,-1-1 0 0 0,0 1 0 0 0,0-1 0 0 0,-4 5 0 0 0,-7 8 103 0 0,0 0 0 0 0,-19 17 0 0 0,21-22-100 0 0,-21 19-1 0 0,-1-1 0 0 0,-2-2 0 0 0,-1-1 0 0 0,-1-2 0 0 0,-54 28 0 0 0,71-44-67 0 0,0 0-1 0 0,-1-2 1 0 0,-39 10 0 0 0,50-15 8 0 0,-1-1 1 0 0,0 0-1 0 0,1-1 1 0 0,-1-1-1 0 0,0 0 0 0 0,0 0 1 0 0,0-1-1 0 0,0 0 1 0 0,-12-4-1 0 0,21 4 29 0 0,0 0-1 0 0,0 0 1 0 0,0 0-1 0 0,0-1 0 0 0,0 1 1 0 0,0-1-1 0 0,0 0 1 0 0,0 0-1 0 0,1 0 1 0 0,-3-2-1 0 0,4 3 1 0 0,0 0 0 0 0,1 0-1 0 0,-1 1 1 0 0,0-1-1 0 0,1 0 1 0 0,-1 0 0 0 0,1 0-1 0 0,-1 0 1 0 0,1 0-1 0 0,-1 0 1 0 0,1-1 0 0 0,0 1-1 0 0,0 0 1 0 0,-1 0-1 0 0,1 0 1 0 0,0 0 0 0 0,0 0-1 0 0,0 0 1 0 0,0 0 0 0 0,0-1-1 0 0,1 1 1 0 0,-1 0-1 0 0,0 0 1 0 0,0 0 0 0 0,1 0-1 0 0,-1 0 1 0 0,0 0-1 0 0,1 0 1 0 0,0 0 0 0 0,-1 0-1 0 0,1 0 1 0 0,0-1-1 0 0,8-8-338 0 0,0-1 0 0 0,1 2 0 0 0,0 0 0 0 0,0 0 0 0 0,1 0 0 0 0,0 2 0 0 0,1-1 0 0 0,14-6 0 0 0,13-7-1047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122 423 4143 0 0,'0'0'319'0'0,"0"1"180"0"0,-4 10 7135 0 0,2-4-5008 0 0,1-5-1150 0 0,-4 8 2825 0 0,3-10-4149 0 0,0 1-1 0 0,1-1 1 0 0,-1 1-1 0 0,0-1 1 0 0,0 0 0 0 0,0 1-1 0 0,0-1 1 0 0,1 0 0 0 0,-1 0-1 0 0,0-1 1 0 0,0 1 0 0 0,0 0-1 0 0,0-1 1 0 0,0 1 0 0 0,1-1-1 0 0,-4-1 1 0 0,1 1 6 0 0,1-2 0 0 0,-1 1 1 0 0,0 0-1 0 0,1-1 0 0 0,0 1 0 0 0,0-1 0 0 0,-4-4 0 0 0,2 1-33 0 0,0 0 0 0 0,0-1 0 0 0,1 1-1 0 0,-1-1 1 0 0,2 0 0 0 0,-1 0-1 0 0,-4-14 1 0 0,6 13-93 0 0,1 1 0 0 0,0-1 0 0 0,0 0 0 0 0,1 1 0 0 0,0-1 1 0 0,0 0-1 0 0,0 1 0 0 0,1-1 0 0 0,1 0 0 0 0,-1 1 0 0 0,1-1 0 0 0,1 1 0 0 0,-1 0 0 0 0,1 0 0 0 0,0 0 0 0 0,1 0 0 0 0,0 0 0 0 0,0 1 0 0 0,0-1 0 0 0,7-6 1 0 0,2-2-130 0 0,2 0 1 0 0,0 0 0 0 0,0 1 0 0 0,1 1 0 0 0,1 1 0 0 0,23-14 0 0 0,108-48-3929 0 0,-113 57 2369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30 492 8751 0 0,'0'0'674'0'0,"2"0"-438"0"0,2 0-43 0 0,0 1 0 0 0,0-1 1 0 0,-1 1-1 0 0,1 0 0 0 0,0 0 1 0 0,5 2 4508 0 0,-5-1-3357 0 0,-4-2-1239 0 0,0 0 0 0 0,0 0 0 0 0,0 0-1 0 0,1 0 1 0 0,-1 0 0 0 0,0 0-1 0 0,0 0 1 0 0,1 0 0 0 0,-1 0 0 0 0,0 0-1 0 0,0 0 1 0 0,0 0 0 0 0,1 0-1 0 0,-1 1 1 0 0,0-1 0 0 0,0 0 0 0 0,0 0-1 0 0,1 0 1 0 0,-1 0 0 0 0,0 0 0 0 0,0 1-1 0 0,0-1 1 0 0,0 0 0 0 0,0 0-1 0 0,0 0 1 0 0,1 1 0 0 0,-1-1 0 0 0,-1 2 42 0 0,0-1 0 0 0,0 0 0 0 0,0 0 0 0 0,-1 1 0 0 0,1-1 1 0 0,0 0-1 0 0,0 0 0 0 0,-1 0 0 0 0,1 0 0 0 0,-1-1 1 0 0,1 1-1 0 0,-1 0 0 0 0,1 0 0 0 0,-1-1 0 0 0,1 1 1 0 0,-1-1-1 0 0,0 0 0 0 0,-2 1 0 0 0,2 0-39 0 0,-1-1 1 0 0,1 0-1 0 0,-1 0 0 0 0,0 0 0 0 0,1 0 1 0 0,-1 0-1 0 0,1 0 0 0 0,-1-1 0 0 0,0 1 1 0 0,1-1-1 0 0,-4-1 0 0 0,5 1-89 0 0,0 1-1 0 0,1-1 1 0 0,-1 0-1 0 0,0 1 1 0 0,1-1-1 0 0,-1 0 1 0 0,1 0-1 0 0,-1 1 1 0 0,1-1-1 0 0,-1 0 1 0 0,1 0-1 0 0,-1 0 1 0 0,1 0-1 0 0,0 0 1 0 0,-1 1-1 0 0,1-1 1 0 0,0 0-1 0 0,0 0 1 0 0,0-1-1 0 0,-1-18 203 0 0,2 7-118 0 0,1 1 1 0 0,0-1-1 0 0,0 1 0 0 0,2 0 0 0 0,-1-1 0 0 0,2 2 1 0 0,6-16-1 0 0,-2 11-32 0 0,0 1-1 0 0,1-1 1 0 0,0 2 0 0 0,18-20 0 0 0,11-4-234 0 0,0 3 0 0 0,67-47-1 0 0,-47 38-278 0 0,-42 30 49 0 0,1 1 0 0 0,31-16-1 0 0,-44 26 82 0 0,1 1-1 0 0,0-1 1 0 0,0 1-1 0 0,0 0 1 0 0,0 0 0 0 0,0 1-1 0 0,0 0 1 0 0,1 0-1 0 0,-1 0 1 0 0,0 1-1 0 0,0 0 1 0 0,1 0 0 0 0,11 3-1 0 0,-3 1-1696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9215 0 0,'0'0'831'0'0,"-2"1"-686"0"0,-16 6 1442 0 0,0 0 0 0 0,0 2-1 0 0,1 0 1 0 0,0 1 0 0 0,-15 13-1 0 0,-15 13-719 0 0,20-16-243 0 0,-33 35 0 0 0,52-46-555 0 0,0 0 0 0 0,1 0-1 0 0,0 1 1 0 0,0 0 0 0 0,1 0 0 0 0,0 1 0 0 0,-7 17-1 0 0,13-26-57 0 0,-1 0 0 0 0,0 0 0 0 0,1 0 0 0 0,-1 0 0 0 0,1 1 0 0 0,-1-1-1 0 0,1 0 1 0 0,0 0 0 0 0,0 0 0 0 0,0 0 0 0 0,0 1 0 0 0,1-1-1 0 0,-1 0 1 0 0,0 0 0 0 0,1 0 0 0 0,0 0 0 0 0,1 4 0 0 0,-1-4 10 0 0,0-1 0 0 0,0 0 1 0 0,1 1-1 0 0,-1-1 0 0 0,0 0 0 0 0,1 1 1 0 0,-1-1-1 0 0,1 0 0 0 0,0 0 1 0 0,-1 0-1 0 0,1-1 0 0 0,0 1 1 0 0,-1 0-1 0 0,1-1 0 0 0,0 1 1 0 0,0-1-1 0 0,-1 1 0 0 0,1-1 1 0 0,0 0-1 0 0,0 1 0 0 0,2-1 0 0 0,6 0 57 0 0,0-1-1 0 0,0 0 0 0 0,0 0 0 0 0,0 0 0 0 0,-1-1 0 0 0,1-1 0 0 0,-1 0 0 0 0,1 0 0 0 0,-1-1 1 0 0,0 0-1 0 0,0 0 0 0 0,-1-1 0 0 0,1-1 0 0 0,12-9 0 0 0,-9 4-28 0 0,0 1 0 0 0,-1-1 0 0 0,-1-1-1 0 0,0 0 1 0 0,0 0 0 0 0,-1-1 0 0 0,-1 0 0 0 0,12-23-1 0 0,-16 25-19 0 0,1 1 0 0 0,-1-1 0 0 0,-1 0 0 0 0,5-22 0 0 0,-8 30-126 0 0,1 0 0 0 0,-1 0 0 0 0,0 0 0 0 0,0 0 1 0 0,0 0-1 0 0,0 0 0 0 0,-1 0 0 0 0,1 0 0 0 0,-1 0 0 0 0,1 0 0 0 0,-1 0 0 0 0,0 0 0 0 0,-1 0 0 0 0,1 0 0 0 0,0 1 0 0 0,-1-1 1 0 0,1 0-1 0 0,-1 1 0 0 0,0-1 0 0 0,0 1 0 0 0,0 0 0 0 0,0 0 0 0 0,-3-3 0 0 0,5 5-87 0 0,-1 0 0 0 0,1-1 0 0 0,-1 1 0 0 0,1 0 0 0 0,-1-1 0 0 0,1 1 0 0 0,-1 0 0 0 0,1 0 0 0 0,-1 0 0 0 0,1 0 0 0 0,-1-1 0 0 0,1 1 0 0 0,-1 0 0 0 0,1 0 0 0 0,-1 0 0 0 0,1 0 0 0 0,-1 0 0 0 0,1 0 0 0 0,-1 0 0 0 0,1 0 0 0 0,-2 1 0 0 0,-5 0-1720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10999 0 0,'0'0'994'0'0,"-1"2"-816"0"0,-5 7 1 0 0,-1 0-1 0 0,2 1 1 0 0,-1-1-1 0 0,2 1 1 0 0,-1 1-1 0 0,-4 16 1 0 0,-14 70 1235 0 0,8-26-864 0 0,-61 180 517 0 0,55-194-971 0 0,-3-2 0 0 0,-41 70 1 0 0,-76 106 1313 0 0,140-230-634 0 0,1-21-457 0 0,3-6-333 0 0,0 0 0 0 0,2 0 0 0 0,1 0 0 0 0,1 1 0 0 0,1-1-1 0 0,1 2 1 0 0,1-1 0 0 0,27-45 0 0 0,-32 64-31 0 0,0-1 1 0 0,1 1-1 0 0,0 0 0 0 0,0 0 0 0 0,0 0 0 0 0,1 1 0 0 0,0 0 1 0 0,0 0-1 0 0,0 1 0 0 0,1 0 0 0 0,-1 0 0 0 0,1 1 0 0 0,0 0 1 0 0,0 0-1 0 0,0 1 0 0 0,0 0 0 0 0,1 0 0 0 0,-1 1 0 0 0,0 0 1 0 0,1 0-1 0 0,-1 1 0 0 0,1 1 0 0 0,13 1 0 0 0,-12-1 94 0 0,0 1 0 0 0,0 1 0 0 0,0-1 0 0 0,-1 2 0 0 0,0-1-1 0 0,1 1 1 0 0,-1 1 0 0 0,0-1 0 0 0,-1 2 0 0 0,1-1 0 0 0,-1 1 0 0 0,0 0-1 0 0,-1 1 1 0 0,1 0 0 0 0,-1 0 0 0 0,8 12 0 0 0,-8-11 93 0 0,-1 1 1 0 0,0 0 0 0 0,-1 0-1 0 0,0 1 1 0 0,0-1-1 0 0,5 19 1 0 0,-8-24-114 0 0,-1 1 0 0 0,0-1 1 0 0,0 1-1 0 0,-1-1 0 0 0,1 1 1 0 0,-1 0-1 0 0,0-1 0 0 0,0 1 1 0 0,0 0-1 0 0,-1-1 0 0 0,0 1 0 0 0,0-1 1 0 0,0 1-1 0 0,0-1 0 0 0,-1 1 1 0 0,0-1-1 0 0,-3 7 0 0 0,-3 1 88 0 0,-1-2 0 0 0,0 1 0 0 0,0-1 0 0 0,-1 0 0 0 0,0-1 0 0 0,0 0 1 0 0,-23 13-1 0 0,-4 0 230 0 0,-46 19 1 0 0,-28 5-124 0 0,35-16-216 0 0,60-23-40 0 0,10-3-19 0 0,-1-1 0 0 0,0 0 0 0 0,0-1 0 0 0,0 0 0 0 0,0 0 0 0 0,0 0 0 0 0,-8 0 0 0 0,19-13-879 0 0,-1 6 522 0 0,0 0 0 0 0,0 0 0 0 0,1 0 0 0 0,0 0 0 0 0,8-8 0 0 0,-7 8-370 0 0,14-14-1570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63 7367 0 0,'0'0'568'0'0,"1"0"-373"0"0,14-9-316 0 0,-8 4 3002 0 0,0 0 1 0 0,12-10 0 0 0,-18 14-2595 0 0,0-1-50 0 0,2-4-121 0 0,-2 6-113 0 0,-1-1-1 0 0,0 1 1 0 0,0 0-1 0 0,0-1 1 0 0,0 1 0 0 0,0-1-1 0 0,0 1 1 0 0,0 0 0 0 0,0-1-1 0 0,0 1 1 0 0,0-1 0 0 0,0 1-1 0 0,-1 0 1 0 0,1-1-1 0 0,0 1 1 0 0,0-1 0 0 0,0 1-1 0 0,0 0 1 0 0,-1-1 0 0 0,1 1-1 0 0,0 0 1 0 0,0-1 0 0 0,-1 1-1 0 0,1 0 1 0 0,0 0-1 0 0,0-1 1 0 0,-1 1 0 0 0,1 0-1 0 0,0 0 1 0 0,-1-1 0 0 0,1 1-1 0 0,0 0 1 0 0,-1 0-1 0 0,-11-6-26 0 0,7 5-24 0 0,1 0-1 0 0,-1 1 0 0 0,0-1 1 0 0,1 1-1 0 0,-1 0 0 0 0,0 1 1 0 0,1-1-1 0 0,-1 1 1 0 0,0 0-1 0 0,1 0 0 0 0,-6 2 1 0 0,-8 4 41 0 0,-24 13 0 0 0,25-12 38 0 0,-8 4 393 0 0,1 1 0 0 0,1 1 1 0 0,0 1-1 0 0,1 0 0 0 0,0 2 1 0 0,-29 30-1 0 0,47-42-299 0 0,0 0-1 0 0,0 0 1 0 0,0 1-1 0 0,1 0 1 0 0,0 0-1 0 0,0 0 1 0 0,0 0-1 0 0,-3 10 1 0 0,6-15-102 0 0,-1 1 1 0 0,1-1 0 0 0,0 1 0 0 0,0-1 0 0 0,-1 1 0 0 0,1-1-1 0 0,0 1 1 0 0,0-1 0 0 0,0 1 0 0 0,0-1 0 0 0,1 1 0 0 0,-1 0-1 0 0,0-1 1 0 0,1 1 0 0 0,-1-1 0 0 0,1 1 0 0 0,-1-1 0 0 0,1 0-1 0 0,0 1 1 0 0,0-1 0 0 0,-1 0 0 0 0,1 1 0 0 0,0-1 0 0 0,0 0-1 0 0,0 0 1 0 0,1 0 0 0 0,-1 0 0 0 0,0 0 0 0 0,0 0 0 0 0,0 0-1 0 0,1 0 1 0 0,-1 0 0 0 0,1-1 0 0 0,-1 1 0 0 0,0 0-1 0 0,1-1 1 0 0,-1 1 0 0 0,1-1 0 0 0,-1 0 0 0 0,1 1 0 0 0,2-1 0 0 0,2 1 4 0 0,1-1 1 0 0,0 0 0 0 0,0 0 0 0 0,-1 0 0 0 0,1-1 0 0 0,0 0 0 0 0,-1 0 0 0 0,1-1 0 0 0,7-2 0 0 0,59-27-59 0 0,-61 25 14 0 0,139-78-1965 0 0,-137 76 1679 0 0,-12 7 168 0 0,-1 4-373 0 0,-1 2 480 0 0,-5 9-101 0 0,-16 22 162 0 0,13-24-316 0 0,-11 24 0 0 0,19-34-394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15407 0 0,'0'0'2810'0'0,"0"3"-2194"0"0,-33 102 1980 0 0,21-71-2216 0 0,-23 69-224 0 0,-118 313 542 0 0,143-392-699 0 0,-7 17-15 0 0,-2 0-1 0 0,-1-1 1 0 0,-33 46-1 0 0,42-71-71 0 0,-1 0 0 0 0,-18 18 0 0 0,27-29-33 0 0,-2 0-1 0 0,1-1 1 0 0,0 0-1 0 0,-1 1 1 0 0,1-2-1 0 0,-1 1 1 0 0,0 0-1 0 0,0-1 1 0 0,0 0-1 0 0,0 0 1 0 0,-1-1-1 0 0,1 1 1 0 0,-6 0-1 0 0,10-2 101 0 0,0 0 0 0 0,0 0 1 0 0,1 0-1 0 0,-1 1 0 0 0,0-1 0 0 0,0 0 0 0 0,1-1 0 0 0,-1 1 0 0 0,0 0 0 0 0,0 0 0 0 0,1 0 1 0 0,-1 0-1 0 0,0 0 0 0 0,0-1 0 0 0,1 1 0 0 0,-1 0 0 0 0,0-1 0 0 0,1 1 0 0 0,-1-1 0 0 0,0 1 1 0 0,1 0-1 0 0,-1-1 0 0 0,1 1 0 0 0,-1-1 0 0 0,1 0 0 0 0,-1 1 0 0 0,1-1 0 0 0,-1 1 0 0 0,1-1 1 0 0,-1 0-1 0 0,1 1 0 0 0,0-1 0 0 0,-1 0 0 0 0,1 0 0 0 0,0 1 0 0 0,0-1 0 0 0,0 0 1 0 0,-1 0-1 0 0,1 1 0 0 0,0-1 0 0 0,0 0 0 0 0,0 0 0 0 0,0 1 0 0 0,0-1 0 0 0,1 0 0 0 0,-1 0 1 0 0,0 1-1 0 0,0-1 0 0 0,1-1 0 0 0,0-3-32 0 0,0 0 0 0 0,1 0 0 0 0,0 0 0 0 0,0 1-1 0 0,0-1 1 0 0,4-5 0 0 0,35-49-139 0 0,61-68 0 0 0,-90 113 239 0 0,-1 2 0 0 0,2 0 0 0 0,0 0 0 0 0,0 1 0 0 0,17-10 0 0 0,-25 18 15 0 0,0 0 0 0 0,0 1 0 0 0,0-1 0 0 0,0 1 0 0 0,1 1 1 0 0,-1-1-1 0 0,1 1 0 0 0,8-1 0 0 0,-10 2-10 0 0,0 0-1 0 0,0 0 1 0 0,0 0 0 0 0,0 1 0 0 0,0-1-1 0 0,0 1 1 0 0,-1 0 0 0 0,1 0 0 0 0,0 1-1 0 0,-1-1 1 0 0,1 1 0 0 0,0 0 0 0 0,4 4 0 0 0,0 0 37 0 0,0 0 1 0 0,-1 1 0 0 0,0 0 0 0 0,0 0 0 0 0,-1 1-1 0 0,0 0 1 0 0,0 0 0 0 0,-1 0 0 0 0,0 1 0 0 0,-1 0 0 0 0,1 0-1 0 0,-2 0 1 0 0,5 14 0 0 0,-4-8 84 0 0,-1 0 0 0 0,0 0 1 0 0,-1 0-1 0 0,-1 1 0 0 0,0-1 0 0 0,-1 0 0 0 0,0 1 1 0 0,-4 15-1 0 0,2-23-117 0 0,0 1-1 0 0,0-1 1 0 0,-1 0 0 0 0,-1 0 0 0 0,1-1 0 0 0,-1 1 0 0 0,0-1-1 0 0,-1 0 1 0 0,0 0 0 0 0,0 0 0 0 0,0-1 0 0 0,-1 1 0 0 0,0-1-1 0 0,0-1 1 0 0,-1 1 0 0 0,0-1 0 0 0,0 0 0 0 0,-10 5-1 0 0,2-2 70 0 0,-1 0-1 0 0,0 0 0 0 0,-1-2 0 0 0,0 0 1 0 0,0-1-1 0 0,0-1 0 0 0,-31 4 0 0 0,35-7-132 0 0,1 0 0 0 0,-1-1 0 0 0,1-1 0 0 0,-1 0 0 0 0,-23-5 0 0 0,30 4-2 0 0,1 1 0 0 0,0-1 0 0 0,-1 0 1 0 0,1 0-1 0 0,0 0 0 0 0,0-1 0 0 0,0 0 1 0 0,0 0-1 0 0,1 0 0 0 0,-1-1 0 0 0,1 1 1 0 0,0-1-1 0 0,0 0 0 0 0,0 0 0 0 0,-4-7 0 0 0,6 9-47 0 0,1-1-1 0 0,0 1 0 0 0,0-1 0 0 0,0 1 1 0 0,0-1-1 0 0,1 1 0 0 0,-1-1 0 0 0,0 1 0 0 0,1-1 1 0 0,0 0-1 0 0,0 1 0 0 0,0-1 0 0 0,0 0 1 0 0,0 1-1 0 0,1-6 0 0 0,1 3-297 0 0,-1 0-1 0 0,1 0 1 0 0,0 0-1 0 0,0 0 1 0 0,1 0-1 0 0,-1 1 1 0 0,5-6 0 0 0,10-11-1344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11519 0 0,'0'2'5880'0'0,"-3"10"-4599"0"0,-1 0-1 0 0,0-1 0 0 0,0 1 1 0 0,-9 15-1 0 0,5-11-358 0 0,-8 24-1 0 0,13-31-803 0 0,-3 11 110 0 0,0 0 1 0 0,-4 29-1 0 0,8-39-181 0 0,1-7-47 0 0,1 0 0 0 0,-1 0 0 0 0,1 0 0 0 0,0 0 0 0 0,0 0-1 0 0,0 0 1 0 0,0 0 0 0 0,0 0 0 0 0,1-1 0 0 0,0 4-1 0 0,-1-4-179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41 4607 0 0,'12'-41'15508'0'0,"-13"57"-15160"0"0,-2 1 0 0 0,0-1 1 0 0,-1 0-1 0 0,-1-1 0 0 0,-11 27 0 0 0,7-18-48 0 0,-244 547 1178 0 0,218-508-1378 0 0,-3-2 0 0 0,-88 109 0 0 0,108-148-238 0 0,2 0 0 0 0,0 2 0 0 0,-20 40 0 0 0,35-61-62 0 0,0 0 0 0 0,0 0 1 0 0,0 0-1 0 0,0 0 0 0 0,0 6 1 0 0,2 5-6123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1013 2759 0 0,'0'0'20017'0'0,"-1"1"-19454"0"0,-14 34 50 0 0,2 0 0 0 0,-9 37 0 0 0,1-4-120 0 0,19-60-526 0 0,-4 7-490 0 0,1 1 0 0 0,1-1 0 0 0,0 1 0 0 0,-2 26 0 0 0,6-40-437 0 0,17-5-1940 0 0,2-3 1328 0 0</inkml:trace>
  <inkml:trace contextRef="#ctx0" brushRef="#br0" timeOffset="1">1318 0 19871 0 0,'0'0'1796'0'0,"-1"2"-1476"0"0,-8 20 0 0 0,0 0 0 0 0,-5 26 0 0 0,-2 6 65 0 0,-252 598 1122 0 0,227-564-1568 0 0,-45 90 57 0 0,66-141-611 0 0,-2-1 0 0 0,-43 54 1 0 0,57-80-289 0 0,0-1-1 0 0,-1 0 1 0 0,1 0 0 0 0,-2-1 0 0 0,1 0-1 0 0,-14 8 1 0 0,12-11-873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4 130 17999 0 0,'0'-1'113'0'0,"-1"1"0"0"0,1-1 0 0 0,0 1 0 0 0,-1-1 0 0 0,1 1 1 0 0,0-1-1 0 0,-1 1 0 0 0,1-1 0 0 0,0 0 0 0 0,0 1 0 0 0,0-1 0 0 0,0 1 0 0 0,-1-1 0 0 0,1 0 0 0 0,0 1 0 0 0,0-1 0 0 0,0 0 0 0 0,0 1 0 0 0,0-1 0 0 0,1 1 0 0 0,-1-1 0 0 0,0-1 0 0 0,14-7 1957 0 0,-14 9-2083 0 0,27-12 571 0 0,-1 1-1 0 0,1 2 0 0 0,1 1 0 0 0,34-7 0 0 0,117-9-650 0 0,-115 17 208 0 0,115-9-4281 0 0,-141 12-3637 0 0</inkml:trace>
  <inkml:trace contextRef="#ctx0" brushRef="#br0" timeOffset="1">550 232 16927 0 0,'0'0'1536'0'0,"1"2"-1262"0"0,6 15 348 0 0,0-1 1 0 0,2 0 0 0 0,0 0 0 0 0,16 20-1 0 0,-21-31-457 0 0,1 1-1 0 0,0-1 0 0 0,0 0 0 0 0,1 0 0 0 0,-1-1 0 0 0,1 0 0 0 0,0 0 0 0 0,0 0 0 0 0,1-1 0 0 0,-1 1 0 0 0,1-2 0 0 0,0 1 0 0 0,0-1 0 0 0,9 2 0 0 0,-6-2-198 0 0,0 0-1 0 0,0-1 0 0 0,0-1 1 0 0,0 1-1 0 0,0-2 1 0 0,15-1-1 0 0,-19 1-702 0 0,1-1 0 0 0,-1 0 1 0 0,0 0-1 0 0,0-1 0 0 0,1 1 0 0 0,9-7 0 0 0,1-3-6319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43 16871 0 0,'18'-43'7339'0'0,"-18"45"-7011"0"0,-7 33 412 0 0,3-9-427 0 0,-9 27 0 0 0,-11 19-52 0 0,-4-1 0 0 0,-2-1 0 0 0,-76 124 0 0 0,-167 296-125 0 0,255-450-1517 0 0,-48 74 0 0 0,59-103-278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349 305 2303 0 0,'0'2'167'0'0,"-5"20"499"0"0,3-16 1899 0 0,0 0 1 0 0,0-1-1 0 0,-6 11 0 0 0,6-13-1206 0 0,0 1 0 0 0,0-1 0 0 0,-1 0-1 0 0,0 0 1 0 0,1 0 0 0 0,-7 5-1 0 0,7-6-1469 0 0,-1-1-1 0 0,1 1 1 0 0,-1-1-1 0 0,0 1 1 0 0,-5 1-1 0 0,-8 2 468 0 0,0-1-1 0 0,-1-1 1 0 0,1 0 0 0 0,-1-1-1 0 0,0-1 1 0 0,1-1 0 0 0,-29-2-1 0 0,36 0-346 0 0,-1 1 0 0 0,0-2-1 0 0,1 1 1 0 0,-17-7 0 0 0,21 7-7 0 0,1 0 0 0 0,-1-1 0 0 0,0 1 0 0 0,1-1 0 0 0,-1 0 1 0 0,1 0-1 0 0,0-1 0 0 0,0 1 0 0 0,0-1 0 0 0,-4-6 0 0 0,7 8-7 0 0,-1 0 0 0 0,1 0 1 0 0,0 0-1 0 0,0-1 0 0 0,0 1 0 0 0,1 0 0 0 0,-1-1 0 0 0,0 1 0 0 0,1-1 1 0 0,0 1-1 0 0,-1 0 0 0 0,1-1 0 0 0,0 1 0 0 0,1-3 0 0 0,-1-1-19 0 0,1 1 0 0 0,0 0 0 0 0,0 0 0 0 0,1 1 0 0 0,0-1 0 0 0,3-6-1 0 0,3-4-56 0 0,0 1-1 0 0,2 0 0 0 0,11-13 0 0 0,0 2-185 0 0,0 2-1 0 0,1 1 1 0 0,1 1 0 0 0,2 1 0 0 0,0 1-1 0 0,42-25 1 0 0,-55 37 177 0 0,-1 1-1 0 0,1 1 1 0 0,0 0 0 0 0,0 1-1 0 0,17-4 1 0 0,-24 7 87 0 0,1 0 0 0 0,0 1 1 0 0,0-1-1 0 0,-1 1 0 0 0,1 0 0 0 0,0 1 0 0 0,0-1 1 0 0,-1 1-1 0 0,1 0 0 0 0,-1 1 0 0 0,1 0 0 0 0,-1-1 1 0 0,1 2-1 0 0,5 2 0 0 0,3 3 26 0 0,-1 1 0 0 0,0 0 0 0 0,0 1 0 0 0,-1 1 0 0 0,0 0 0 0 0,-1 0 0 0 0,12 17 1 0 0,-14-16 43 0 0,-1-1 1 0 0,-1 1-1 0 0,0 1 1 0 0,0-1 0 0 0,-1 1-1 0 0,-1 0 1 0 0,0 0 0 0 0,4 22-1 0 0,-8-31-52 0 0,-1 0 0 0 0,1-1 0 0 0,-1 1 0 0 0,0 0-1 0 0,0-1 1 0 0,0 1 0 0 0,-1 0 0 0 0,1 0 0 0 0,-1-1-1 0 0,0 1 1 0 0,0-1 0 0 0,0 1 0 0 0,-1-1 0 0 0,-1 4-1 0 0,0-3 31 0 0,0 1 0 0 0,0-1 0 0 0,0 0-1 0 0,0 0 1 0 0,-1 0 0 0 0,0-1-1 0 0,0 1 1 0 0,-8 5 0 0 0,-1-1 48 0 0,-1-1 0 0 0,0-1 0 0 0,0 0 0 0 0,0 0 0 0 0,-28 5 0 0 0,-12 0-542 0 0,0-4 0 0 0,-79 3 0 0 0,124-10 202 0 0,0 0 0 0 0,1-1 0 0 0,-14-2 0 0 0,-2-5-1946 0 0,23 7 1565 0 0,-1 0 0 0 0,1 0 1 0 0,-1 0-1 0 0,0 0 1 0 0,1-1-1 0 0,0 1 1 0 0,-1 0-1 0 0,1-1 1 0 0,-2-3-1 0 0,-1-5-5128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43 919 0 0,'1'-1'482'0'0,"0"-5"650"0"0,-1 4-385 0 0,0 0 0 0 0,0-1-1 0 0,1 1 1 0 0,-1 0 0 0 0,1 0-1 0 0,-1 0 1 0 0,1 0-1 0 0,0 0 1 0 0,0 1 0 0 0,0-1-1 0 0,0 0 1 0 0,1-2 0 0 0,12-3 4715 0 0,-15 10-3278 0 0,-10 9-1102 0 0,4-4-1173 0 0,0 0 0 0 0,-6 10 0 0 0,-117 219 1064 0 0,-47 81-623 0 0,98-201-299 0 0,10-15 4 0 0,47-59-180 0 0,33-47-871 0 0,5-5-53 0 0,3-5-50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134 396 11951 0 0,'0'0'547'0'0,"-1"1"-11"0"0,-15 13-117 0 0,-16 19-1 0 0,20-19 1390 0 0,-30 24 0 0 0,41-38-1425 0 0,1 1-354 0 0,0-1 1 0 0,0 0-1 0 0,0 0 0 0 0,0 1 0 0 0,-1-1 1 0 0,1 0-1 0 0,0 0 0 0 0,0 0 1 0 0,0 0-1 0 0,0 1 0 0 0,-1-1 1 0 0,1 0-1 0 0,0 0 0 0 0,0 0 1 0 0,0 0-1 0 0,-1 0 0 0 0,1 0 1 0 0,0 1-1 0 0,0-1 0 0 0,-1 0 1 0 0,1 0-1 0 0,0 0 0 0 0,0 0 1 0 0,0 0-1 0 0,-1 0 0 0 0,1 0 1 0 0,0 0-1 0 0,0 0 0 0 0,-1 0 0 0 0,1 0 1 0 0,0 0-1 0 0,0 0 0 0 0,-1 0 1 0 0,1-1-1 0 0,0 1 0 0 0,0 0 1 0 0,0 0-1 0 0,-1 0 0 0 0,1 0 1 0 0,0 0-1 0 0,0 0 0 0 0,0-1 1 0 0,-1 1-1 0 0,0 0 34 0 0,0-1 1 0 0,0 1-1 0 0,0-1 0 0 0,1 1 1 0 0,-1-1-1 0 0,0 1 0 0 0,0-1 1 0 0,0 1-1 0 0,1-1 0 0 0,-1 0 1 0 0,0 0-1 0 0,0-1 0 0 0,-1-3 14 0 0,0 0 0 0 0,0 0 0 0 0,1 0 0 0 0,0 0 0 0 0,0 0 0 0 0,1-1 0 0 0,-1 1 0 0 0,1 0 0 0 0,0 0 0 0 0,0-1 0 0 0,1 1 0 0 0,0 0 0 0 0,0 0 0 0 0,0-1 0 0 0,0 1 0 0 0,1 0 0 0 0,0 0 0 0 0,3-4 0 0 0,5-13-23 0 0,1 1-1 0 0,24-33 1 0 0,-30 48-30 0 0,30-47-14 0 0,-16 22-73 0 0,2 2 1 0 0,1 0 0 0 0,32-33-1 0 0,-43 51 17 0 0,1 1 0 0 0,0-1 0 0 0,1 2 1 0 0,18-11-1 0 0,-25 17 38 0 0,-1 0 0 0 0,1 1 0 0 0,0-1 0 0 0,0 2 0 0 0,0-1 0 0 0,0 1 0 0 0,0-1 0 0 0,0 2 0 0 0,1-1 0 0 0,-1 1 0 0 0,0 0 0 0 0,0 0 0 0 0,13 2 0 0 0,-6 2 39 0 0,1 0 1 0 0,-1 0-1 0 0,0 1 1 0 0,0 1-1 0 0,0 1 0 0 0,-1-1 1 0 0,18 15-1 0 0,74 65 275 0 0,-93-76-229 0 0,0 0 1 0 0,-1 0-1 0 0,-1 1 0 0 0,0 0 1 0 0,9 15-1 0 0,-16-22-45 0 0,0 0-1 0 0,0-1 1 0 0,0 1 0 0 0,-1 0-1 0 0,1 0 1 0 0,-1 0 0 0 0,0 1-1 0 0,0-1 1 0 0,-1 0-1 0 0,1 0 1 0 0,-1 1 0 0 0,0-1-1 0 0,0 0 1 0 0,0 0 0 0 0,-1 1-1 0 0,1-1 1 0 0,-1 0 0 0 0,0 0-1 0 0,0 0 1 0 0,-1 0 0 0 0,-2 7-1 0 0,-6 6 11 0 0,-1 0 0 0 0,0 0 0 0 0,-1-1 0 0 0,-1-1-1 0 0,0 0 1 0 0,-1-1 0 0 0,-1 0 0 0 0,0-1 0 0 0,-1-1 0 0 0,-1 0-1 0 0,1-1 1 0 0,-31 14 0 0 0,29-18 17 0 0,0 0-1 0 0,0-2 1 0 0,-1 0 0 0 0,0-1-1 0 0,0-1 1 0 0,-31 1 0 0 0,-116-9 150 0 0,163 5-209 0 0,-10-3-52 0 0,13 3 22 0 0,-1 0-1 0 0,1 0 0 0 0,0 0 1 0 0,0 0-1 0 0,0 0 0 0 0,0 0 0 0 0,0 0 1 0 0,-1 0-1 0 0,1-1 0 0 0,0 1 1 0 0,0 0-1 0 0,0 0 0 0 0,0 0 1 0 0,0 0-1 0 0,0 0 0 0 0,0 0 1 0 0,0-1-1 0 0,-1 1 0 0 0,1 0 0 0 0,0 0 1 0 0,0 0-1 0 0,0 0 0 0 0,0 0 1 0 0,0-1-1 0 0,0 1 0 0 0,0 0 1 0 0,0 0-1 0 0,0 0 0 0 0,0 0 1 0 0,0 0-1 0 0,0-1 0 0 0,0 1 0 0 0,0 0 1 0 0,0 0-1 0 0,0 0 0 0 0,0 0 1 0 0,0-1-1 0 0,2-1-882 0 0,0 0 0 0 0,0 0 1 0 0,0 0-1 0 0,0 0 0 0 0,0 0 0 0 0,4-2 0 0 0,15-10-6107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2759 0 0,'0'0'17016'0'0,"-2"2"-16920"0"0,-1 1-47 0 0,0 0 1 0 0,0-1-1 0 0,-1 1 0 0 0,-6 3 0 0 0,-11 8 73 0 0,-46 37-21 0 0,30-24-75 0 0,-33 31 0 0 0,61-48 0 0 0,-1-1 1 0 0,1 1 0 0 0,1 1-1 0 0,0 0 1 0 0,0 0-1 0 0,1 0 1 0 0,-10 24 0 0 0,15-32-22 0 0,1 1 0 0 0,0 0 0 0 0,0-1 0 0 0,0 1 0 0 0,1 0 1 0 0,-1 0-1 0 0,1 0 0 0 0,0-1 0 0 0,0 6 0 0 0,0-7-4 0 0,1-1 1 0 0,-1 1-1 0 0,0-1 0 0 0,1 0 0 0 0,-1 1 0 0 0,1-1 0 0 0,-1 0 0 0 0,1 1 0 0 0,-1-1 0 0 0,1 0 0 0 0,0 0 1 0 0,0 1-1 0 0,0-1 0 0 0,0 0 0 0 0,0 0 0 0 0,0 0 0 0 0,0 0 0 0 0,0 0 0 0 0,0 0 0 0 0,0-1 0 0 0,0 1 1 0 0,1 0-1 0 0,-1-1 0 0 0,0 1 0 0 0,1 0 0 0 0,-1-1 0 0 0,3 1 0 0 0,2 0 9 0 0,0 0-1 0 0,1-1 1 0 0,-1 1-1 0 0,0-1 0 0 0,0-1 1 0 0,1 1-1 0 0,6-2 1 0 0,45-13 108 0 0,-46 11-88 0 0,35-10 125 0 0,0-2-1 0 0,-1-3 0 0 0,84-46 1 0 0,-105 47-129 0 0,-18 10 22 0 0,-4 0-46 0 0,-5-1-56 0 0,-4 0 35 0 0,1 0 0 0 0,-1 1 0 0 0,0 0 0 0 0,-13-12 0 0 0,-9-11-118 0 0,19 19 9 0 0,6 7 32 0 0,-1-1 0 0 0,0 1 0 0 0,0 0 0 0 0,-1 0 0 0 0,1 1 0 0 0,-1-1 0 0 0,0 1 0 0 0,0 0 0 0 0,-8-5 0 0 0,11 9 70 0 0,0-1 0 0 0,1 1 0 0 0,-1 0 1 0 0,0 0-1 0 0,1 0 0 0 0,-1 0 0 0 0,0 0 0 0 0,0 0 0 0 0,1 0 0 0 0,-1 0 0 0 0,0 1 0 0 0,1-1 1 0 0,-1 0-1 0 0,1 1 0 0 0,-1 0 0 0 0,0-1 0 0 0,1 1 0 0 0,0 0 0 0 0,-1 0 0 0 0,1 0 0 0 0,-1 0 0 0 0,-1 1 1 0 0,0 2-94 0 0,-1-1 0 0 0,1 0 0 0 0,0 1 1 0 0,0-1-1 0 0,0 1 0 0 0,-3 5 1 0 0,4-6-675 0 0,1-1 1 0 0,0 1-1 0 0,0 0 1 0 0,0 0 0 0 0,0 0-1 0 0,-1 5 1 0 0,1 7-4915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52 482 8751 0 0,'-5'5'299'0'0,"0"0"-1"0"0,0 0 1 0 0,-1 0-1 0 0,-9 6 1 0 0,-1 1 7728 0 0,20-25-7235 0 0,2-4-508 0 0,1 1 0 0 0,0 0 0 0 0,1 1 0 0 0,1 0-1 0 0,0 0 1 0 0,18-20 0 0 0,76-74 1364 0 0,6 20-976 0 0,-19 18-472 0 0,-72 56-338 0 0,0 1 0 0 0,1 1 1 0 0,1 1-1 0 0,22-11 1 0 0,13-3-6860 0 0,-30 16 151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581 156 11951 0 0,'0'0'4787'0'0,"3"-8"-2415"0"0,9-14-1692 0 0,-7 15-526 0 0,-1-1 0 0 0,0 0 1 0 0,0 0-1 0 0,-1 0 0 0 0,3-10 0 0 0,-5 15-145 0 0,-1 1-1 0 0,1 0 1 0 0,-1 0-1 0 0,0-1 1 0 0,0 1-1 0 0,0 0 0 0 0,0-1 1 0 0,0 1-1 0 0,-1 0 1 0 0,1 0-1 0 0,-1-1 1 0 0,0 1-1 0 0,1 0 1 0 0,-1 0-1 0 0,0 0 1 0 0,0 0-1 0 0,0 0 1 0 0,0 0-1 0 0,-1 0 0 0 0,1 0 1 0 0,-1 0-1 0 0,1 1 1 0 0,-1-1-1 0 0,1 0 1 0 0,-4-1-1 0 0,3 1-25 0 0,-1 0 0 0 0,0 1 0 0 0,1 0 0 0 0,-1-1 0 0 0,0 1 0 0 0,0 0 0 0 0,0 0 0 0 0,0 1 0 0 0,0-1 0 0 0,0 1 1 0 0,0-1-1 0 0,0 1 0 0 0,0 0 0 0 0,0 0 0 0 0,0 0 0 0 0,0 1 0 0 0,-5 0 0 0 0,-5 2-23 0 0,-1 1 0 0 0,-20 8 1 0 0,17-6 26 0 0,-43 17-79 0 0,-85 45 0 0 0,117-53 131 0 0,0 2 0 0 0,1 2 0 0 0,1 0 0 0 0,-44 43 0 0 0,56-48 43 0 0,0 2 0 0 0,-14 21 1 0 0,25-32-71 0 0,0 0 0 0 0,0 0 0 0 0,0 0 1 0 0,0 1-1 0 0,1-1 0 0 0,0 1 0 0 0,0 0 0 0 0,0-1 0 0 0,1 1 0 0 0,0 0 1 0 0,0 0-1 0 0,0 7 0 0 0,2-10-10 0 0,-1-1 1 0 0,0 0-1 0 0,1 1 0 0 0,0-1 1 0 0,-1 0-1 0 0,1 1 0 0 0,0-1 1 0 0,0 0-1 0 0,0 0 0 0 0,1 0 1 0 0,-1 0-1 0 0,0 0 1 0 0,1 0-1 0 0,-1 0 0 0 0,1-1 1 0 0,0 1-1 0 0,-1 0 0 0 0,1-1 1 0 0,0 1-1 0 0,0-1 0 0 0,0 0 1 0 0,0 0-1 0 0,0 1 0 0 0,1-2 1 0 0,-1 1-1 0 0,0 0 1 0 0,5 1-1 0 0,0 0 6 0 0,1-1 1 0 0,-1 0-1 0 0,1 0 1 0 0,-1 0-1 0 0,1-1 0 0 0,0 0 1 0 0,11-2-1 0 0,31-8 53 0 0,-1-2 0 0 0,0-2 0 0 0,-1-3-1 0 0,81-39 1 0 0,-46 12-17 0 0,-88 47-14 0 0,-1 0 0 0 0,1 1 0 0 0,0 0 0 0 0,0 0 0 0 0,1 0 0 0 0,-6 6 0 0 0,9-8 34 0 0,7 6 2 0 0,-4-6-70 0 0,0-1 0 0 0,-1 0-1 0 0,1 1 1 0 0,0-1 0 0 0,0 0 0 0 0,0 0-1 0 0,0 0 1 0 0,0 0 0 0 0,0-1-1 0 0,0 1 1 0 0,0-1 0 0 0,1 1 0 0 0,-1-1-1 0 0,0 1 1 0 0,0-1 0 0 0,4 0 0 0 0,2-1-443 0 0,0 1 0 0 0,17-4 0 0 0,-2-1-932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710 669 5983 0 0,'0'0'542'0'0,"0"2"-446"0"0,-10 33 886 0 0,0-11 7414 0 0,10-22-7554 0 0,-7 16 3043 0 0,8-19-3460 0 0,23-20-108 0 0,-1 0 0 0 0,-1-2-1 0 0,-1 0 1 0 0,-1-2-1 0 0,21-32 1 0 0,-16 15-279 0 0,-2-1 1 0 0,24-61-1 0 0,-19 40-21 0 0,-25 57-21 0 0,51-128-982 0 0,-50 122 871 0 0,-1 0 0 0 0,0-1 1 0 0,0 1-1 0 0,-1-1 1 0 0,-1 1-1 0 0,0-1 1 0 0,-1 0-1 0 0,-3-19 1 0 0,3 31 80 0 0,0 0 1 0 0,-1 0-1 0 0,1 0 1 0 0,-1 0-1 0 0,1 0 0 0 0,-1 0 1 0 0,0 1-1 0 0,0-1 1 0 0,0 0-1 0 0,0 0 1 0 0,0 1-1 0 0,0-1 1 0 0,0 0-1 0 0,0 1 0 0 0,-1-1 1 0 0,1 1-1 0 0,-1 0 1 0 0,1-1-1 0 0,-1 1 1 0 0,0 0-1 0 0,1 0 1 0 0,-1 0-1 0 0,0 0 0 0 0,0 0 1 0 0,0 0-1 0 0,1 1 1 0 0,-4-1-1 0 0,2 0 5 0 0,-1 1 0 0 0,1 0-1 0 0,-1 0 1 0 0,1 0 0 0 0,-1 0 0 0 0,1 1-1 0 0,0-1 1 0 0,-1 1 0 0 0,1 0-1 0 0,-1 0 1 0 0,1 0 0 0 0,0 0 0 0 0,0 1-1 0 0,0-1 1 0 0,-4 3 0 0 0,-3 4 5 0 0,0 0 1 0 0,0 0 0 0 0,1 1-1 0 0,0 0 1 0 0,0 0-1 0 0,1 1 1 0 0,-12 19-1 0 0,-42 84-56 0 0,51-91 45 0 0,-81 157 22 0 0,-74 156 14 0 0,105-200 194 0 0,-70 150 326 0 0,107-240-498 0 0,-1 0 0 0 0,-3-2 0 0 0,-1-2 0 0 0,-2 0 0 0 0,-53 53 0 0 0,44-61 4 0 0,12-10-398 0 0,19-15-359 0 0,-2 1-63 0 0,0-2-4931 0 0,4-2 245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27 133 5983 0 0,'0'0'464'0'0,"-1"1"-305"0"0,-25 5 13801 0 0,27-5-13908 0 0,-1-1 1 0 0,0 1 0 0 0,1-1-1 0 0,-1 0 1 0 0,0 1-1 0 0,1-1 1 0 0,-1 0-1 0 0,1 1 1 0 0,-1-1-1 0 0,1 0 1 0 0,-1 0-1 0 0,1 1 1 0 0,-1-1 0 0 0,1 0-1 0 0,-1 0 1 0 0,1 0-1 0 0,-1 0 1 0 0,1 1-1 0 0,-1-1 1 0 0,1 0-1 0 0,0 0 1 0 0,13 1 311 0 0,10-3 81 0 0,1 0 0 0 0,-1-2 0 0 0,25-7 0 0 0,-4 2-40 0 0,120-26 269 0 0,59-11 76 0 0,-162 34-1384 0 0,-21 3-1487 0 0,0 2 0 0 0,65-3 0 0 0,-91 10-4882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 4143 0 0,'-1'0'12932'0'0,"-7"-1"-12312"0"0,-7 0-391 0 0,1 1 1 0 0,0 0-1 0 0,-1 1 0 0 0,1 1 0 0 0,0 0 1 0 0,0 1-1 0 0,0 1 0 0 0,0 0 0 0 0,0 1 1 0 0,1 0-1 0 0,-20 11 0 0 0,-8 9 283 0 0,0 1-1 0 0,-39 35 1 0 0,60-46-222 0 0,7-4-113 0 0,0-1-1 0 0,0 2 0 0 0,2 0 1 0 0,-1 0-1 0 0,-11 18 1 0 0,23-29-166 0 0,1-1 0 0 0,0 1 0 0 0,0 0-1 0 0,0 0 1 0 0,0-1 0 0 0,0 1 0 0 0,0-1 0 0 0,0 1 0 0 0,0-1 0 0 0,2 2 0 0 0,1-1-7 0 0,0 0-1 0 0,0 0 1 0 0,0 0 0 0 0,0-1 0 0 0,0 1-1 0 0,0-1 1 0 0,0 0 0 0 0,1 0 0 0 0,-1 0-1 0 0,7-2 1 0 0,4-1-100 0 0,22-9 0 0 0,-19 6 27 0 0,155-48-1820 0 0,-151 47 1669 0 0,-20 7 146 0 0,-6 113 1326 0 0,4-111-1112 0 0,1 0-76 0 0,2 3-337 0 0,0-1 1 0 0,1 1-1 0 0,-1-1 1 0 0,1 1-1 0 0,0-1 0 0 0,0 0 1 0 0,7 5-1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19783 0 0,'0'0'1788'0'0,"-6"6"-1125"0"0,-5 3-443 0 0,0 0 1 0 0,1 1-1 0 0,0 0 1 0 0,1 0-1 0 0,0 1 1 0 0,1 1 0 0 0,0 0-1 0 0,1 0 1 0 0,-6 14-1 0 0,10-19-373 0 0,0-1 1 0 0,0 1-1 0 0,1-1 0 0 0,1 1 1 0 0,-1 0-1 0 0,1 0 0 0 0,0 0 0 0 0,0 0 1 0 0,1 0-1 0 0,0 0 0 0 0,0 0 1 0 0,2 7-1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38 10591 0 0,'0'0'944'0'0,"11"-4"-752"0"0,1-1-192 0 0,3 0 0 0 0,1-3-128 0 0,2 3-56 0 0,1 0-8 0 0,3 1-2832 0 0,1 2-560 0 0</inkml:trace>
  <inkml:trace contextRef="#ctx0" brushRef="#br0" timeOffset="1">485 36 9215 0 0,'0'0'707'0'0,"-1"2"-272"0"0,-22 21 2672 0 0,-35 50 1 0 0,-9 35-180 0 0,-41 123-1170 0 0,89-185-1285 0 0,-29 71-315 0 0,21-49-815 0 0,-61 115-1 0 0,75-162 259 0 0,4-8-411 0 0,1 1 0 0 0,-7 16 0 0 0,14-29-290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5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11975 0 0,'0'0'3196'0'0,"-1"2"-2150"0"0,-144 293 5090 0 0,113-241-5887 0 0,-3-2 0 0 0,-1-1 1 0 0,-55 58-1 0 0,-53 26 19 0 0,96-92 0 0 0,1 1 1 0 0,-61 75-1 0 0,101-109-220 0 0,0 0 0 0 0,0 1 0 0 0,1-1 0 0 0,1 1 0 0 0,-9 22 0 0 0,13-29-55 0 0,0-1-1 0 0,0 1 1 0 0,0 0-1 0 0,0 0 1 0 0,1 0 0 0 0,-1-1-1 0 0,1 1 1 0 0,0 0-1 0 0,0 0 1 0 0,1 0-1 0 0,-1 0 1 0 0,1-1 0 0 0,0 1-1 0 0,0 0 1 0 0,0 0-1 0 0,0-1 1 0 0,0 1 0 0 0,1-1-1 0 0,0 1 1 0 0,0-1-1 0 0,0 0 1 0 0,3 5-1 0 0,-3-7-134 0 0,-1 1-1 0 0,1-1 0 0 0,-1 0 1 0 0,1 0-1 0 0,-1 0 0 0 0,1 0 1 0 0,-1 0-1 0 0,1 0 0 0 0,0 0 1 0 0,2 1-1 0 0,9 0-789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223 130 5983 0 0,'-1'0'8731'0'0,"-29"19"-4338"0"0,14-8-3872 0 0,1 0 1 0 0,-21 21-1 0 0,32-28-450 0 0,-21 20 588 0 0,-25 34 0 0 0,44-51-568 0 0,1 1-1 0 0,0 0 1 0 0,0 0 0 0 0,0 0 0 0 0,1 1-1 0 0,1 0 1 0 0,-1-1 0 0 0,1 1-1 0 0,-2 14 1 0 0,5-22-82 0 0,0 0 0 0 0,0 0 0 0 0,0 0 0 0 0,0-1-1 0 0,0 1 1 0 0,1 0 0 0 0,-1 0 0 0 0,0 0 0 0 0,1 0 0 0 0,-1-1 0 0 0,0 1 0 0 0,1 0-1 0 0,-1 0 1 0 0,1 0 0 0 0,-1-1 0 0 0,1 1 0 0 0,0 0 0 0 0,-1-1 0 0 0,1 1-1 0 0,0-1 1 0 0,0 1 0 0 0,0 1 2 0 0,1-1 1 0 0,-1 0-1 0 0,1 0 0 0 0,0 0 0 0 0,-1 0 0 0 0,1-1 1 0 0,0 1-1 0 0,2 0 0 0 0,2 0 44 0 0,0 0 0 0 0,0-1 0 0 0,0 0 0 0 0,0-1 0 0 0,1 1 0 0 0,-1-1 0 0 0,8-2 0 0 0,43-15 334 0 0,-57 18-389 0 0,20-7 67 0 0,0 0-1 0 0,0-2 1 0 0,-1 0-1 0 0,0-2 0 0 0,0 0 1 0 0,-1 0-1 0 0,-1-2 0 0 0,30-27 1 0 0,-24 16-26 0 0,28-38 0 0 0,-45 54-102 0 0,0 0-1 0 0,-1-1 0 0 0,0 0 1 0 0,-1-1-1 0 0,0 1 1 0 0,0-1-1 0 0,-1 1 0 0 0,4-21 1 0 0,-5 20-654 0 0,-2 0 0 0 0,1-17 0 0 0,-2 22-250 0 0,1 1 0 0 0,-1-1 0 0 0,0 0 0 0 0,-2-7 1 0 0,-1 5-1022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6911 0 0,'0'0'14204'0'0,"2"-1"-13510"0"0,33-41 1639 0 0,-25 28-1999 0 0,1 1-1 0 0,13-12 1 0 0,100-78-43 0 0,22-19-4232 0 0,-145 121 3868 0 0,28-27-4151 0 0,45-34-1 0 0,-59 53 1685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5063 0 0,'10'28'-631'0'0,"-8"-22"1487"0"0,1-1 1 0 0,0 1-1 0 0,0-1 0 0 0,6 9 0 0 0,-7-11-326 0 0,1 0 1 0 0,-1-1-1 0 0,1 1 0 0 0,0-1 0 0 0,0 0 0 0 0,-1 1 0 0 0,2-1 0 0 0,-1 0 0 0 0,0-1 0 0 0,0 1 0 0 0,1-1 0 0 0,-1 1 0 0 0,1-1 0 0 0,-1 0 0 0 0,1 0 0 0 0,-1-1 0 0 0,5 1 0 0 0,9 1 87 0 0,-1-2 1 0 0,1 0-1 0 0,-1-1 0 0 0,1-1 1 0 0,-1 0-1 0 0,27-8 1 0 0,-13 0-261 0 0,0-1 0 0 0,42-21 0 0 0,-66 30-320 0 0,-4 1-35 0 0,-1 0 0 0 0,1 0 0 0 0,0 1 0 0 0,0-2 0 0 0,0 1 0 0 0,-1 0 0 0 0,1 0 0 0 0,0 0 0 0 0,-1-1 0 0 0,1 1 0 0 0,-1-1 0 0 0,0 1 0 0 0,1-1 0 0 0,-1 0 0 0 0,0 1 0 0 0,0-1 0 0 0,0 0 0 0 0,0 0 0 0 0,-1 0 0 0 0,2-3 0 0 0,-1 3-101 0 0,-15 0-454 0 0,5 2 508 0 0,1 0 0 0 0,-1 0 0 0 0,0 1 0 0 0,0 0 0 0 0,0 1 0 0 0,1 0 0 0 0,-1 0 0 0 0,1 1 0 0 0,0 0 0 0 0,-1 0 0 0 0,1 1 0 0 0,-9 5-1 0 0,-9 8-114 0 0,1 0 0 0 0,-27 24-1 0 0,25-19 162 0 0,1 1 0 0 0,-31 35 0 0 0,51-51-2 0 0,0 0 0 0 0,1 1 0 0 0,-1-1 0 0 0,1 2 0 0 0,1-1 0 0 0,0 0 0 0 0,0 1 0 0 0,0-1 0 0 0,1 1-1 0 0,1 0 1 0 0,-1 1 0 0 0,2-1 0 0 0,-3 18 0 0 0,4-24-12 0 0,0-1 0 0 0,1 1-1 0 0,-1 0 1 0 0,0 0 0 0 0,1-1-1 0 0,0 1 1 0 0,0 0 0 0 0,-1-1 0 0 0,2 1-1 0 0,-1-1 1 0 0,0 1 0 0 0,0-1-1 0 0,1 1 1 0 0,-1-1 0 0 0,1 0-1 0 0,3 4 1 0 0,-1-3 23 0 0,-1 0-1 0 0,1 0 1 0 0,0-1-1 0 0,0 1 1 0 0,0-1-1 0 0,0 0 1 0 0,0 0-1 0 0,1-1 1 0 0,5 3 0 0 0,7-1-191 0 0,0 0 0 0 0,0 0 0 0 0,0-2 0 0 0,22 0 1 0 0,4-3-2754 0 0,-23 0-3686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11 118 12207 0 0,'0'0'1106'0'0,"-1"-1"-913"0"0,-8 0 6491 0 0,10 2-6215 0 0,2 6-314 0 0,1-1-1 0 0,-1 0 1 0 0,0 0-1 0 0,-1 1 1 0 0,0 0-1 0 0,0-1 1 0 0,0 1 0 0 0,-1 0-1 0 0,1 9 1 0 0,5 23 151 0 0,-4-27-210 0 0,1 0-1 0 0,0-1 1 0 0,1 1-1 0 0,0-1 0 0 0,13 21 1 0 0,-16-29-77 0 0,1 0 0 0 0,-1 1-1 0 0,1-1 1 0 0,0 0 0 0 0,0 0 0 0 0,1-1 0 0 0,-1 1-1 0 0,0-1 1 0 0,1 1 0 0 0,-1-1 0 0 0,1 0 0 0 0,0-1 0 0 0,0 1-1 0 0,0 0 1 0 0,0-1 0 0 0,0 0 0 0 0,0 0 0 0 0,0 0 0 0 0,0-1-1 0 0,9 1 1 0 0,-9-1-8 0 0,0-1 0 0 0,0 1 0 0 0,0-1 0 0 0,1 1-1 0 0,-1-1 1 0 0,0-1 0 0 0,0 1 0 0 0,0 0 0 0 0,0-1 0 0 0,-1 0 0 0 0,1 0-1 0 0,0 0 1 0 0,-1 0 0 0 0,1-1 0 0 0,-1 0 0 0 0,0 1 0 0 0,0-1 0 0 0,0 0-1 0 0,0 0 1 0 0,0-1 0 0 0,-1 1 0 0 0,0-1 0 0 0,1 1 0 0 0,-1-1 0 0 0,0 0-1 0 0,-1 0 1 0 0,3-5 0 0 0,0-1-98 0 0,-1 0 1 0 0,0-1-1 0 0,0 0 0 0 0,-1 0 1 0 0,1-11-1 0 0,9 51 84 0 0,27 44 1 0 0,-34-65 28 0 0,-1 0 12 0 0,2 0 1 0 0,-1 1-1 0 0,1-2 1 0 0,1 1 0 0 0,11 11-1 0 0,-16-17 5 0 0,0 0 0 0 0,0-1 0 0 0,0 1 1 0 0,0 0-1 0 0,0 0 0 0 0,1-1 0 0 0,-1 0 0 0 0,0 1 0 0 0,1-1 0 0 0,0 0 0 0 0,-1 0 0 0 0,5 1 0 0 0,-6-2-8 0 0,1 0 0 0 0,0 0 0 0 0,0 0 0 0 0,0 0-1 0 0,-1 0 1 0 0,1 0 0 0 0,0-1 0 0 0,0 1 0 0 0,-1-1-1 0 0,1 1 1 0 0,0-1 0 0 0,-1 0 0 0 0,1 1 0 0 0,2-3-1 0 0,1-1 60 0 0,1-1 0 0 0,-1 1-1 0 0,-1-1 1 0 0,1 0-1 0 0,-1-1 1 0 0,0 1 0 0 0,5-9-1 0 0,-3 5-19 0 0,212-288-622 0 0,-211 289-376 0 0,13-17-2370 0 0,-4 10-1823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10135 0 0,'0'0'9618'0'0,"0"2"-8893"0"0,-2 7-547 0 0,0 0-1 0 0,-1 0 1 0 0,0-1-1 0 0,0 1 1 0 0,-1-1 0 0 0,-5 9-1 0 0,-34 47 1742 0 0,28-42-1287 0 0,-19 33-1 0 0,28-42-642 0 0,1 0 0 0 0,0 0 0 0 0,1 0-1 0 0,-5 27 1 0 0,9-39-168 0 0,11 3-1323 0 0,-10-3 1374 0 0,-1-1 0 0 0,1 1 0 0 0,0-1 0 0 0,0 0 0 0 0,0 1 0 0 0,0-1 0 0 0,0 0 0 0 0,0 1 1 0 0,1-1-1 0 0,-1 0 0 0 0,0 0 0 0 0,0 0 0 0 0,1 0 0 0 0,18-5-5236 0 0,2-5-1544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11 14279 0 0,'0'0'1103'0'0,"0"-2"-720"0"0,3-7 7171 0 0,-12 18-7221 0 0,7-6-285 0 0,-24 27-24 0 0,2 1-1 0 0,0 2 0 0 0,-20 39 1 0 0,-51 111 12 0 0,77-146-35 0 0,-20 40-94 0 0,-3-1-1 0 0,-61 84 1 0 0,73-122 21 0 0,11-16 10 0 0,1 2 1 0 0,-21 36 0 0 0,38-59-131 0 0,0 0 0 0 0,-1 0 0 0 0,1 0 0 0 0,0 0 0 0 0,0-1 0 0 0,0 1 0 0 0,0 0 0 0 0,0 0 0 0 0,0 0 0 0 0,0 0-1 0 0,0 0 1 0 0,0 0 0 0 0,1 0 0 0 0,-1 0 0 0 0,0 0 0 0 0,1 0 0 0 0,-1-1 0 0 0,0 1 0 0 0,1 0 0 0 0,-1 0 0 0 0,1 0 0 0 0,-1-1 0 0 0,1 1 0 0 0,0 0 0 0 0,-1-1 0 0 0,1 1 0 0 0,0 0-1 0 0,-1-1 1 0 0,1 1 0 0 0,0-1 0 0 0,1 2 0 0 0,-1-1 256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10 166 17823 0 0,'0'0'819'0'0,"-2"-1"-20"0"0,-4-1-449 0 0,5 1 436 0 0,12 3-62 0 0,-5 0-576 0 0,25 2 416 0 0,0-1 1 0 0,60-2 0 0 0,62-15 259 0 0,161-56-83 0 0,-296 65-730 0 0,144-48-1229 0 0,-114 36-563 0 0,-6 3 244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17191 0 0,'0'0'1558'0'0,"-1"2"-1282"0"0,-32 108 1778 0 0,6-24-670 0 0,-3 20-274 0 0,-59 192 128 0 0,72-255-1176 0 0,-2 0 0 0 0,-1-2 0 0 0,-51 76 0 0 0,18-49 29 0 0,52-67 179 0 0,1-3-246 0 0,1 0 0 0 0,0 0 0 0 0,-1 1 0 0 0,1-1 0 0 0,0 0 0 0 0,0 0 0 0 0,0 0-1 0 0,0 1 1 0 0,3-3 0 0 0,0-2 20 0 0,7-7-40 0 0,0-1-1 0 0,1 1 1 0 0,1 1 0 0 0,0 0 0 0 0,18-11-1 0 0,14-13-353 0 0,-43 34 333 0 0,65-53-595 0 0,-60 50 534 0 0,0 1 0 0 0,1-1 0 0 0,-1 1 0 0 0,1 1 0 0 0,0-1 0 0 0,0 1 0 0 0,16-3 0 0 0,-14 4 24 0 0,-1 5 41 0 0,-7-2 28 0 0,1 1 0 0 0,-1 0 1 0 0,0 0-1 0 0,1 0 0 0 0,-1 0 0 0 0,0 1 0 0 0,0-1 1 0 0,0 1-1 0 0,-1-1 0 0 0,1 1 0 0 0,-1-1 0 0 0,3 7 0 0 0,0 1 57 0 0,0 0-1 0 0,3 15 0 0 0,-3-4-50 0 0,1 0 0 0 0,1 0 1 0 0,1-1-1 0 0,1 0 0 0 0,20 36 1 0 0,-16-37 82 0 0,1-1 0 0 0,0 0 0 0 0,2-1 0 0 0,0-1 0 0 0,1 0 0 0 0,20 15 0 0 0,-23-22-447 0 0,0 0-1 0 0,0-1 0 0 0,1 0 1 0 0,28 11-1 0 0,-31-15-810 0 0,1-1-1 0 0,-1 0 0 0 0,1 0 1 0 0,12 0-1 0 0,10-2-6501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 3679 0 0,'9'-9'13291'0'0,"-8"12"-12742"0"0,1 2-376 0 0,0 1 0 0 0,-1 0-1 0 0,0-1 1 0 0,0 1 0 0 0,0 0 0 0 0,-1 0-1 0 0,0 0 1 0 0,0 0 0 0 0,0-1-1 0 0,-1 1 1 0 0,-2 9 0 0 0,-3 11 607 0 0,-12 32 1 0 0,8-29-444 0 0,-90 255 1100 0 0,78-230-1464 0 0,-4 0 0 0 0,-1-2 0 0 0,-38 53 0 0 0,45-78-415 0 0,-43 46 0 0 0,61-72 218 0 0,2-5-550 0 0,1-1 542 0 0,-1 1 0 0 0,0 0 0 0 0,1-1 0 0 0,0 1 0 0 0,0 0 0 0 0,0 0 1 0 0,1 0-1 0 0,2-7 0 0 0,7-12-875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99 534 4143 0 0,'-46'28'2011'0'0,"4"2"5792"0"0,40-29-6835 0 0,-6 1 1389 0 0,15-27-2048 0 0,1 1 0 0 0,23-48-1 0 0,-31 71-301 0 0,20-42 115 0 0,2 1-1 0 0,2 1 1 0 0,1 1-1 0 0,2 1 1 0 0,2 2-1 0 0,40-41 1 0 0,-51 60-66 0 0,2 1 0 0 0,0 0 0 0 0,1 1 0 0 0,45-24-1 0 0,-53 32 117 0 0,2 2-1 0 0,-1 0 0 0 0,1 1 0 0 0,-1 0 1 0 0,2 1-1 0 0,-1 1 0 0 0,0 0 0 0 0,0 1 1 0 0,27 0-1 0 0,-29 2-10 0 0,1 1 1 0 0,-1 1 0 0 0,0 0-1 0 0,0 0 1 0 0,20 8 0 0 0,-27-8-130 0 0,-1 0 1 0 0,1 1-1 0 0,-1 0 0 0 0,0 0 1 0 0,0 0-1 0 0,0 0 1 0 0,-1 1-1 0 0,1 0 0 0 0,-1 0 1 0 0,0 0-1 0 0,0 0 1 0 0,0 1-1 0 0,0-1 0 0 0,5 11 1 0 0,-6-9-19 0 0,0 0 1 0 0,-1 1-1 0 0,1-1 1 0 0,-1 1-1 0 0,-1-1 1 0 0,1 1-1 0 0,-1-1 1 0 0,0 1-1 0 0,-1 0 1 0 0,1 0-1 0 0,-2 11 0 0 0,-1-9 14 0 0,1 1 0 0 0,-2 0-1 0 0,1-1 1 0 0,-1 1-1 0 0,-1-1 1 0 0,0 0-1 0 0,-6 11 1 0 0,-3 1 17 0 0,-1-1 0 0 0,-1 0 0 0 0,0-1 0 0 0,-2-1 0 0 0,-30 26 0 0 0,-33 21-39 0 0,-134 81 1 0 0,97-79-40 0 0,98-58 23 0 0,0-1 0 0 0,0 0 0 0 0,-1-2 0 0 0,-34 8 0 0 0,52-14 3 0 0,0 0-1 0 0,0 0 0 0 0,0 0 0 0 0,0 0 0 0 0,0 0 0 0 0,0 0 1 0 0,0 0-1 0 0,0-1 0 0 0,0 1 0 0 0,0-1 0 0 0,0 1 0 0 0,0-1 1 0 0,0 0-1 0 0,0 0 0 0 0,-3-1 0 0 0,4 1-2 0 0,1 0-1 0 0,-1 0 1 0 0,0 1-1 0 0,1-1 1 0 0,-1 0 0 0 0,0 0-1 0 0,1 0 1 0 0,-1 0-1 0 0,1 0 1 0 0,-1 0-1 0 0,1 0 1 0 0,0 0 0 0 0,-1 0-1 0 0,1 0 1 0 0,0 0-1 0 0,0 0 1 0 0,0 0 0 0 0,0 0-1 0 0,-1 0 1 0 0,1 0-1 0 0,1 0 1 0 0,-1 0-1 0 0,0 0 1 0 0,0 0 0 0 0,0 0-1 0 0,1 0 1 0 0,-1 0-1 0 0,0 0 1 0 0,1 0-1 0 0,-1 0 1 0 0,1 0 0 0 0,0-1-1 0 0,5-7-586 0 0,0-1-1 0 0,1 1 0 0 0,0 0 1 0 0,0 1-1 0 0,1 0 0 0 0,0 0 1 0 0,12-9-1 0 0,7-5-6037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8 10135 0 0,'1'-8'6936'0'0,"-8"31"-5845"0"0,1-5-604 0 0,-64 151 1218 0 0,9-21-1300 0 0,-14 32-337 0 0,-8-3-1 0 0,-127 200 1 0 0,50-106 71 0 0,139-234-107 0 0,5-7-33 0 0,9-17-266 0 0,1-1 0 0 0,-10 12 0 0 0,16-23-243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34 11687 0 0,'1'-1'532'0'0,"3"-3"-419"0"0,-1 1 0 0 0,1 0 0 0 0,0 0-1 0 0,1 0 1 0 0,-1 0 0 0 0,6-2 0 0 0,0-1 552 0 0,-8 5 128 0 0,8 0 3722 0 0,-13 9-4350 0 0,0 0 0 0 0,-1-1 1 0 0,0 1-1 0 0,0-1 0 0 0,-1 1 0 0 0,-8 9 0 0 0,-40 42 428 0 0,45-51-510 0 0,-189 188 454 0 0,77-80-2515 0 0,82-83-1002 0 0,29-24 1058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152 525 13359 0 0,'0'0'1210'0'0,"-2"-1"-849"0"0,-8-1 242 0 0,0-1 0 0 0,0 0 0 0 0,1-1-1 0 0,-1 0 1 0 0,1-1 0 0 0,0 0 0 0 0,0 0 0 0 0,0-1 0 0 0,1 0 0 0 0,0 0-1 0 0,0-1 1 0 0,-14-16 0 0 0,20 20-534 0 0,0-1 0 0 0,-1 0 0 0 0,1 1 0 0 0,1-1 0 0 0,-1 0 0 0 0,1 0 0 0 0,-1 0 0 0 0,1-1 0 0 0,0 1 0 0 0,0 0 0 0 0,1 0 0 0 0,-1-7-1 0 0,2 3-20 0 0,-1 1 0 0 0,1 0 0 0 0,0 0-1 0 0,1 0 1 0 0,0 0 0 0 0,5-14-1 0 0,-1 7-40 0 0,2 0 1 0 0,-1 0-1 0 0,2 1 0 0 0,0 0 0 0 0,0 1 0 0 0,15-15 0 0 0,-4 7-100 0 0,2 1-1 0 0,0 1 1 0 0,2 0 0 0 0,-1 2-1 0 0,2 1 1 0 0,0 1 0 0 0,1 1-1 0 0,0 2 1 0 0,1 0 0 0 0,55-13-1 0 0,45-2-3830 0 0,-92 19 1289 0 0,-11 3 829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195 115 13991 0 0,'0'0'1268'0'0,"-7"-5"-160"0"0,5 5-945 0 0,-1-1 1 0 0,1 0-1 0 0,-1 1 0 0 0,1 0 0 0 0,-1 0 0 0 0,1 0 1 0 0,-1 0-1 0 0,1 0 0 0 0,-1 0 0 0 0,1 0 1 0 0,-1 1-1 0 0,1-1 0 0 0,-1 1 0 0 0,1 0 0 0 0,0 0 1 0 0,-1 0-1 0 0,1 0 0 0 0,0 0 0 0 0,0 0 0 0 0,0 1 1 0 0,0-1-1 0 0,0 1 0 0 0,-3 2 0 0 0,-2 2-111 0 0,0 0 0 0 0,1 1 0 0 0,0 0 0 0 0,1 0 0 0 0,-7 10 1 0 0,6-7-27 0 0,-13 21 56 0 0,-18 38 0 0 0,33-59-67 0 0,0-1 0 0 0,0 1 0 0 0,1 0 0 0 0,0 0 0 0 0,1 0 0 0 0,1 0 0 0 0,-1 0 0 0 0,1 21 0 0 0,4-19 45 0 0,-2-11-48 0 0,0 1-1 0 0,0-1 1 0 0,0 0 0 0 0,0 0 0 0 0,0 0 0 0 0,0 0-1 0 0,0 0 1 0 0,1 0 0 0 0,-1 0 0 0 0,0 0-1 0 0,1-1 1 0 0,-1 1 0 0 0,1 0 0 0 0,-1-1 0 0 0,1 1-1 0 0,-1-1 1 0 0,1 0 0 0 0,-1 1 0 0 0,1-1 0 0 0,-1 0-1 0 0,1 0 1 0 0,0 0 0 0 0,-1 0 0 0 0,1 0-1 0 0,-1 0 1 0 0,1-1 0 0 0,2 0 0 0 0,4 0 80 0 0,0-1 0 0 0,0 0 0 0 0,14-7 1 0 0,-7 2-43 0 0,0-1 0 0 0,-1-1 1 0 0,0 0-1 0 0,-1-1 0 0 0,0 0 1 0 0,0-1-1 0 0,-1-1 1 0 0,0 0-1 0 0,-1-1 0 0 0,-1 0 1 0 0,0 0-1 0 0,0-1 0 0 0,8-18 1 0 0,-15 26-47 0 0,0 0 1 0 0,-1 0-1 0 0,0 0 1 0 0,0 0-1 0 0,0 0 1 0 0,-1-1-1 0 0,0 1 1 0 0,0 0-1 0 0,-1-1 1 0 0,0 1-1 0 0,0-9 1 0 0,-1 12-74 0 0,1-1-1 0 0,-1 1 1 0 0,0-1 0 0 0,0 1 0 0 0,0 0-1 0 0,0-1 1 0 0,-1 1 0 0 0,0 0 0 0 0,1 0-1 0 0,-1 0 1 0 0,0 0 0 0 0,0 0 0 0 0,-1 1-1 0 0,1-1 1 0 0,-1 0 0 0 0,1 1 0 0 0,-1 0-1 0 0,0 0 1 0 0,0 0 0 0 0,0 0 0 0 0,-5-3 0 0 0,0 1-464 0 0,-1 0 0 0 0,0 1 1 0 0,0-1-1 0 0,0 2 0 0 0,0-1 1 0 0,0 1-1 0 0,-18-1 0 0 0,22 3 219 0 0,0-1 1 0 0,1 0-1 0 0,-1 0 0 0 0,1 0 0 0 0,-1 0 1 0 0,1-1-1 0 0,-1 0 0 0 0,-3-2 0 0 0,6 3 164 0 0,0 0 1 0 0,0 0-1 0 0,0 0 0 0 0,1-1 0 0 0,-1 1 0 0 0,1 0 0 0 0,-1-1 0 0 0,1 1 0 0 0,-1-1 0 0 0,1 0 0 0 0,0 1 0 0 0,0-1 0 0 0,0 0 0 0 0,0 0 0 0 0,0 0 0 0 0,0 0 0 0 0,0 0 1 0 0,1 0-1 0 0,-2-3 0 0 0,2-8-644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 10135 0 0,'0'0'778'0'0,"0"1"-506"0"0,-29 28 1136 0 0,5-6 601 0 0,-111 136 3094 0 0,107-121-4653 0 0,2 1 0 0 0,-31 61 0 0 0,17-8 62 0 0,4 1 0 0 0,-26 110 0 0 0,54-176-536 0 0,-5 20-257 0 0,-33 80 1 0 0,37-108 62 0 0,-21 33 1 0 0,25-44 92 0 0,-1-1 0 0 0,0 0-1 0 0,0 0 1 0 0,-1 0 0 0 0,0-1 0 0 0,-12 9 0 0 0,8-8-41 0 0,5-2 68 0 0,-1 0 0 0 0,0-1 1 0 0,0 1-1 0 0,0-2 0 0 0,0 1 1 0 0,-1-1-1 0 0,-13 4 0 0 0,11-5 73 0 0,6-1 24 0 0,1 0 1 0 0,-1 0 0 0 0,1 0-1 0 0,-1-1 1 0 0,1 0 0 0 0,-5 1-1 0 0,8-1 1 0 0,-1 0 0 0 0,1 0 0 0 0,0 0 0 0 0,0 0 0 0 0,-1 0 0 0 0,1 0 0 0 0,0 0 0 0 0,-1 0 0 0 0,1 0 0 0 0,0 0 0 0 0,-1-1 0 0 0,1 1 0 0 0,0 0 0 0 0,0 0 0 0 0,-1 0 0 0 0,1 0 0 0 0,0 0 0 0 0,0 0 0 0 0,-1-1 0 0 0,1 1 0 0 0,0 0 0 0 0,0 0 0 0 0,-1 0 0 0 0,1-1 0 0 0,0 1 0 0 0,0 0 0 0 0,0 0 0 0 0,0-1 0 0 0,-1 1 0 0 0,1 0 0 0 0,0 0 0 0 0,0-1 0 0 0,0 1 0 0 0,0 0 0 0 0,0-1 0 0 0,0 1 0 0 0,0 0 0 0 0,0-1 0 0 0,0 1 0 0 0,0 0 0 0 0,0 0 0 0 0,0-1 0 0 0,0 1 0 0 0,0 0 0 0 0,0-1 0 0 0,0 1 0 0 0,0 0 0 0 0,0 0 0 0 0,0-1 0 0 0,0 1 0 0 0,0 0 0 0 0,1-1 0 0 0,-1 1 0 0 0,1-4 2 0 0,0 0-1 0 0,0 1 1 0 0,1-1-1 0 0,0 1 1 0 0,-1-1-1 0 0,1 1 1 0 0,1-1-1 0 0,-1 1 1 0 0,3-3-1 0 0,26-27 47 0 0,-23 25-47 0 0,45-45 3 0 0,58-57-88 0 0,-91 91 140 0 0,2 1-1 0 0,1 2 0 0 0,0 0 1 0 0,1 1-1 0 0,0 1 0 0 0,2 2 1 0 0,-1 0-1 0 0,1 1 0 0 0,36-8 1 0 0,-53 17-4 0 0,-1 0 0 0 0,1 1 0 0 0,0 1 0 0 0,0-1 1 0 0,-1 1-1 0 0,1 1 0 0 0,0 0 0 0 0,-1 0 1 0 0,1 0-1 0 0,16 6 0 0 0,-20-5-7 0 0,-1 0 0 0 0,1 0 1 0 0,-1 0-1 0 0,1 1 0 0 0,-1-1 0 0 0,0 1 0 0 0,0 0 1 0 0,0 1-1 0 0,0-1 0 0 0,0 1 0 0 0,-1-1 1 0 0,1 1-1 0 0,-1 0 0 0 0,0 0 0 0 0,0 1 0 0 0,-1-1 1 0 0,0 1-1 0 0,1-1 0 0 0,2 10 0 0 0,-3-5-11 0 0,1 0 0 0 0,-2 0-1 0 0,1 0 1 0 0,-1 0 0 0 0,-1 0-1 0 0,0 0 1 0 0,0 0 0 0 0,0 0-1 0 0,-1 1 1 0 0,-1-1 0 0 0,0 0-1 0 0,0 0 1 0 0,0-1 0 0 0,-1 1 0 0 0,-1-1-1 0 0,1 1 1 0 0,-1-1 0 0 0,-1 0-1 0 0,1 0 1 0 0,-2 0 0 0 0,1-1-1 0 0,-1 0 1 0 0,0 0 0 0 0,0 0-1 0 0,-1-1 1 0 0,0 0 0 0 0,0 0-1 0 0,0-1 1 0 0,-10 6 0 0 0,-18 6 226 0 0,-1-1 0 0 0,-57 17 0 0 0,34-13-187 0 0,-154 48-212 0 0,199-65-557 0 0,0 0-1 0 0,0-1 1 0 0,-27 1-1 0 0,43-14-2714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345 275 3223 0 0,'2'0'3672'0'0,"4"-2"-2854"0"0,-2 1 505 0 0,-1 0 1 0 0,1 0 0 0 0,-1 0 0 0 0,0-1-1 0 0,7-3 1 0 0,-5 1-641 0 0,0 0 0 0 0,0 0 0 0 0,0 1 0 0 0,7-4 0 0 0,11-8 317 0 0,-15 8-882 0 0,0 0 0 0 0,-1-1 0 0 0,0 0 0 0 0,0-1 0 0 0,-1 1 0 0 0,0-1 0 0 0,0 0 0 0 0,-1-1 0 0 0,0 1-1 0 0,-1-1 1 0 0,0 0 0 0 0,-1 0 0 0 0,0-1 0 0 0,0 1 0 0 0,-1-1 0 0 0,0 1 0 0 0,-1-1 0 0 0,0-21 0 0 0,-2 31-128 0 0,1 0 0 0 0,0 0 0 0 0,0 0 1 0 0,0 0-1 0 0,-1-1 0 0 0,1 1 0 0 0,-1 0 0 0 0,1 0 0 0 0,-1 0 0 0 0,1 0 0 0 0,-1 0 0 0 0,0 0 0 0 0,1 0 0 0 0,-1 0 0 0 0,0 0 1 0 0,0 0-1 0 0,0 1 0 0 0,0-1 0 0 0,0 0 0 0 0,0 0 0 0 0,0 1 0 0 0,0-1 0 0 0,0 1 0 0 0,0-1 0 0 0,0 1 0 0 0,0-1 1 0 0,0 1-1 0 0,0 0 0 0 0,0-1 0 0 0,-1 1 0 0 0,1 0 0 0 0,0 0 0 0 0,0 0 0 0 0,-2 0 0 0 0,-1 0-78 0 0,0 0 0 0 0,-1 0 0 0 0,1 1 0 0 0,-1 0 0 0 0,1-1-1 0 0,0 2 1 0 0,-9 2 0 0 0,-18 10-411 0 0,1 2 1 0 0,0 2-1 0 0,0 0 0 0 0,-41 36 0 0 0,-94 103 485 0 0,150-143 188 0 0,1 1-1 0 0,1 0 0 0 0,1 2 1 0 0,0-1-1 0 0,-14 27 0 0 0,25-41 3 0 0,13 4 128 0 0,-8-5-276 0 0,0-1 1 0 0,-1 1-1 0 0,1-1 0 0 0,0 0 0 0 0,0 0 1 0 0,-1-1-1 0 0,1 1 0 0 0,0-1 0 0 0,4-1 1 0 0,35-12 131 0 0,-37 11-140 0 0,83-36 208 0 0,99-61 0 0 0,-179 95-227 0 0,51-31-1 0 0,-53 34 6 0 0,-7 5 7 0 0,-3 3 22 0 0,-96 119 351 0 0,81-104-327 0 0,10-10-216 0 0,8-7-548 0 0,21-12-1220 0 0,-5 0 285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11055 0 0,'0'0'1002'0'0,"-1"2"-569"0"0,-28 32 4135 0 0,-63 81-1453 0 0,49-55-2857 0 0,-13 18 98 0 0,-78 141 0 0 0,40-10-447 0 0,33-71-411 0 0,29-73-33 0 0,-56 84 1 0 0,76-132 546 0 0,0-1 0 0 0,-1-1 1 0 0,0 0-1 0 0,-2-1 1 0 0,-25 20-1 0 0,39-33 48 0 0,1-14 12 0 0,2 3-93 0 0,-1-1 0 0 0,2 1-1 0 0,-1-1 1 0 0,1 1 0 0 0,1 0-1 0 0,0 0 1 0 0,6-11 0 0 0,43-65-268 0 0,-43 70 226 0 0,24-36-201 0 0,1 3 1 0 0,3 0 0 0 0,56-53-1 0 0,-90 97 323 0 0,1 1 0 0 0,0 0 0 0 0,0 0-1 0 0,0 0 1 0 0,0 1 0 0 0,7-3 0 0 0,-10 5-32 0 0,1 0-1 0 0,0 0 1 0 0,-1 0 0 0 0,1 1 0 0 0,0-1 0 0 0,0 1 0 0 0,0 0 0 0 0,-1-1 0 0 0,1 1 0 0 0,0 1 0 0 0,0-1 0 0 0,0 0 0 0 0,-1 1 0 0 0,1-1 0 0 0,5 3 0 0 0,3 1 32 0 0,-1 1 0 0 0,1 1 1 0 0,-1-1-1 0 0,0 2 0 0 0,18 14 1 0 0,42 45 641 0 0,-29-24-161 0 0,-33-35-446 0 0,-1 0 0 0 0,0 0 0 0 0,-1 1 1 0 0,0 0-1 0 0,0 0 0 0 0,8 17 0 0 0,-13-23-65 0 0,1 1 0 0 0,-1 0 0 0 0,0 0 0 0 0,0 0 0 0 0,0 0 1 0 0,-1 0-1 0 0,1 0 0 0 0,-1 1 0 0 0,1-1 0 0 0,-1 0 0 0 0,0 0 0 0 0,0 0 0 0 0,-1 0 1 0 0,1 1-1 0 0,-1-1 0 0 0,1 0 0 0 0,-1 0 0 0 0,0 0 0 0 0,0 0 0 0 0,0 0 1 0 0,-1 0-1 0 0,1 0 0 0 0,-1-1 0 0 0,1 1 0 0 0,-3 2 0 0 0,-2 2 35 0 0,0-1 0 0 0,-1 0-1 0 0,1-1 1 0 0,-1 0 0 0 0,0 0 0 0 0,-1 0-1 0 0,1-1 1 0 0,-10 5 0 0 0,-69 22 351 0 0,47-18-235 0 0,-46 19 38 0 0,-60 20-74 0 0,105-40-145 0 0,-68 12-1 0 0,68-21-341 0 0,39-3 190 0 0,1-3-105 0 0,1 0 167 0 0,-1 0 1 0 0,1 0 0 0 0,0 0-1 0 0,0 0 1 0 0,0 0-1 0 0,1 0 1 0 0,-1 0 0 0 0,1 0-1 0 0,-1 0 1 0 0,1 1-1 0 0,2-4 1 0 0,28-29-1216 0 0,-29 32 1103 0 0,7-6-1892 0 0,1 0-1 0 0,13-8 1 0 0,-1 0-3887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 8751 0 0,'22'-27'15625'0'0,"-23"39"-15417"0"0,-1 0 0 0 0,0 0 0 0 0,-1 0 0 0 0,0 0 0 0 0,-6 14-1 0 0,-4 15 4 0 0,8-9-79 0 0,0 1-439 0 0,-4-6-3237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15 17935 0 0,'2'-8'1632'0'0,"-2"1"1037"0"0,-9 17-2337 0 0,3-1-260 0 0,0 1 0 0 0,0 0-1 0 0,1 0 1 0 0,0 0-1 0 0,1 1 1 0 0,-3 12-1 0 0,-5 9 35 0 0,-330 741 374 0 0,337-763-1229 0 0,0 1 1 0 0,0 0-1 0 0,1 1 1 0 0,1-1-1 0 0,-3 17 0 0 0,5-14-6311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113 786 16783 0 0,'0'0'2842'0'0,"0"2"-2298"0"0,-5 11 179 0 0,0 0 0 0 0,-12 24 1 0 0,1-5-40 0 0,-5 10-233 0 0,13-26-694 0 0,0 0-1 0 0,1 0 1 0 0,1 0 0 0 0,1 1 0 0 0,-6 27 0 0 0,7-23-2158 0 0</inkml:trace>
  <inkml:trace contextRef="#ctx0" brushRef="#br0" timeOffset="1">1146 9 15199 0 0,'0'0'1172'0'0,"-2"-1"-765"0"0,1 0-244 0 0,0 0 1 0 0,-1 0-1 0 0,1 0 1 0 0,0 1 0 0 0,-1-1-1 0 0,1 1 1 0 0,-1-1-1 0 0,1 1 1 0 0,-1-1-1 0 0,1 1 1 0 0,-1 0-1 0 0,1 0 1 0 0,-1 0-1 0 0,0 0 1 0 0,1 0-1 0 0,-3 0 1 0 0,3 1-10 0 0,1-1 0 0 0,-1 1 0 0 0,1-1 0 0 0,-1 1 0 0 0,1-1 0 0 0,-1 1 0 0 0,1-1 0 0 0,0 1 0 0 0,0 0 0 0 0,-1-1 0 0 0,1 1 0 0 0,0 0 0 0 0,0-1 0 0 0,0 1 0 0 0,-1 1 0 0 0,1 1 199 0 0,-57 112 802 0 0,10-23-694 0 0,14-8-109 0 0,-32 118-1 0 0,23-62-270 0 0,27-97-90 0 0,-1-1 1 0 0,-2-1-1 0 0,-3 0 0 0 0,-43 66 0 0 0,-29 12-869 0 0,25-34-3944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14567 0 0,'-6'2'197'0'0,"0"0"0"0"0,0 0 0 0 0,1 0-1 0 0,-1 1 1 0 0,0 0 0 0 0,1 0 0 0 0,-8 6 0 0 0,0 1 206 0 0,-19 19 1 0 0,28-26-22 0 0,2-1-146 0 0,1-1-1 0 0,-1 1 0 0 0,0 0 0 0 0,0-1 1 0 0,1 1-1 0 0,-1 0 0 0 0,1 0 1 0 0,0 0-1 0 0,-1 0 0 0 0,1 1 0 0 0,0-1 1 0 0,-1 4-1 0 0,16 1 1062 0 0,-8-5-1094 0 0,0 0 0 0 0,0-1 1 0 0,1 1-1 0 0,-1-1 0 0 0,1-1 0 0 0,-1 1 0 0 0,1-1 0 0 0,8-1 0 0 0,55-9 842 0 0,-40 5-775 0 0,81-15 369 0 0,59-8-362 0 0,-109 21-372 0 0,-18 1-398 0 0,0 2-1 0 0,81 3 1 0 0,-120 1-233 0 0,1 1 1 0 0,0 0-1 0 0,0 0 0 0 0,-1 0 1 0 0,1 1-1 0 0,4 2 0 0 0</inkml:trace>
  <inkml:trace contextRef="#ctx0" brushRef="#br0" timeOffset="1">698 172 13447 0 0,'-1'2'614'0'0,"-3"6"-416"0"0,0 0 1 0 0,0 0 0 0 0,1 0-1 0 0,0 1 1 0 0,0-1-1 0 0,1 1 1 0 0,-3 16 0 0 0,4-12 1318 0 0,-1 0 0 0 0,2 20 0 0 0,1-29-1390 0 0,-1-1 0 0 0,1 1 1 0 0,0-1-1 0 0,0 1 0 0 0,0-1 1 0 0,0 0-1 0 0,0 0 1 0 0,1 1-1 0 0,0-1 0 0 0,-1 0 1 0 0,1 0-1 0 0,0-1 0 0 0,0 1 1 0 0,1 0-1 0 0,-1-1 1 0 0,1 1-1 0 0,-1-1 0 0 0,1 0 1 0 0,0 0-1 0 0,0 0 0 0 0,0 0 1 0 0,0 0-1 0 0,0 0 1 0 0,0-1-1 0 0,0 0 0 0 0,1 1 1 0 0,3 0-1 0 0,1 0-191 0 0,0-1-1 0 0,0 1 1 0 0,0-1 0 0 0,0 0-1 0 0,0-1 1 0 0,0 0 0 0 0,0 0-1 0 0,0-1 1 0 0,0 0 0 0 0,16-4-1 0 0,-18 3-650 0 0,1 0 0 0 0,-1-1 0 0 0,0 0 0 0 0,7-5 1 0 0,7-6-6492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 8287 0 0,'0'-7'16152'0'0,"2"27"-15629"0"0,-2 14-318 0 0,-3-16-153 0 0,-1-1 0 0 0,-1 1 1 0 0,-12 31-1 0 0,-29 49 105 0 0,35-77-99 0 0,-254 490 390 0 0,193-351-374 0 0,63-137-126 0 0,2 1 1 0 0,0 0-1 0 0,2 0 0 0 0,1 0 1 0 0,-2 27-1 0 0,6-46-209 0 0,-1 1 0 0 0,1 0 0 0 0,1-1 1 0 0,-1 1-1 0 0,1 0 0 0 0,0-1 0 0 0,0 1 0 0 0,3 8 0 0 0,1-6-1611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65 177 8719 0 0,'-65'17'9144'0'0,"72"-22"-8860"0"0,-1 1 1 0 0,1-1-1 0 0,0 2 0 0 0,1-1 0 0 0,-1 1 0 0 0,9-3 0 0 0,52-13 428 0 0,-34 10-374 0 0,127-32 780 0 0,1 8 1 0 0,320-25 0 0 0,-474 57-1136 0 0,79-2 90 0 0,-72 4-256 0 0,0 0 0 0 0,0 0 0 0 0,25 7 0 0 0,-38-8 112 0 0,0 1 1 0 0,0 0 0 0 0,0-1-1 0 0,0 1 1 0 0,0 0 0 0 0,0 0-1 0 0,0 0 1 0 0,-1 0 0 0 0,1 1-1 0 0,0-1 1 0 0,-1 0 0 0 0,1 1-1 0 0,-1-1 1 0 0,1 1 0 0 0,-1-1-1 0 0,0 1 1 0 0,2 2 0 0 0,-2-2-70 0 0,-1-1 0 0 0,0 1 0 0 0,1-1-1 0 0,-1 0 1 0 0,0 1 0 0 0,0-1 0 0 0,1 1 0 0 0,-1-1 0 0 0,0 0 0 0 0,-1 1 0 0 0,1-1 0 0 0,0 1 0 0 0,0-1 0 0 0,-1 1 0 0 0,1-1 0 0 0,0 0 0 0 0,-1 1 0 0 0,0-1-1 0 0,1 0 1 0 0,-1 0 0 0 0,0 1 0 0 0,1-1 0 0 0,-1 0 0 0 0,0 0 0 0 0,0 0 0 0 0,-1 2 0 0 0,-7 6-1931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55 12007 0 0,'1'-1'547'0'0,"11"-9"199"0"0,25-18-415 0 0,-10 13 6868 0 0,-26 16-7082 0 0,0-1 1 0 0,0 1 0 0 0,0 0-1 0 0,0 0 1 0 0,0 0 0 0 0,0 0-1 0 0,0 0 1 0 0,-1 0 0 0 0,1 0-1 0 0,0 0 1 0 0,-1 0 0 0 0,1 0-1 0 0,-1 1 1 0 0,1-1 0 0 0,-1 0-1 0 0,1 1 1 0 0,-2 9 40 0 0,0-1 1 0 0,0 0-1 0 0,-1 0 1 0 0,0 0-1 0 0,-1 0 1 0 0,-6 14-1 0 0,-30 60 276 0 0,14-35-256 0 0,-69 132 239 0 0,46-92-37 0 0,-43 111-1 0 0,89-193-381 0 0,-1 0-39 0 0,0 0 1 0 0,1 0 0 0 0,0 0 0 0 0,0 1-1 0 0,0 10 1 0 0,2-17-384 0 0,2-2-120 0 0,13-6-1537 0 0,5-8-6042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 4143 0 0,'0'0'319'0'0,"-10"2"6710"0"0,29-2 3996 0 0,9-3-6649 0 0,40-8-5341 0 0,-20 3 1852 0 0,1 3-937 0 0,26-5-81 0 0,-66 8-536 0 0,0 0 0 0 0,0-1 0 0 0,0 0 0 0 0,0 0 0 0 0,16-10 0 0 0,-14 6-981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9215 0 0,'1'1'2847'0'0,"1"2"-2124"0"0,-1 0-1 0 0,1 1 1 0 0,-1-1 0 0 0,0 0 0 0 0,0 1-1 0 0,0-1 1 0 0,0 5 0 0 0,0 0-145 0 0,-1-1 0 0 0,0 0 0 0 0,-1 8-1 0 0,-1 0-88 0 0,0-1 0 0 0,-9 28 0 0 0,-25 58 524 0 0,-4-1 0 0 0,-72 127-1 0 0,-2-46-832 0 0,-7 13-230 0 0,116-179-491 0 0,5-14 508 0 0,0 0 0 0 0,0 1 0 0 0,0-1 0 0 0,0 0 0 0 0,0 0 0 0 0,0 0 0 0 0,0 0 0 0 0,0 1 0 0 0,0-1 0 0 0,0 0 0 0 0,0 0 0 0 0,0 0 1 0 0,0 0-1 0 0,0 1 0 0 0,1-1 0 0 0,-1 0 0 0 0,0 0 0 0 0,0 0 0 0 0,0 0 0 0 0,0 0 0 0 0,0 1 0 0 0,0-1 0 0 0,0 0 0 0 0,1 0 0 0 0,-1 0 0 0 0,0 0 0 0 0,0 0 0 0 0,0 0 0 0 0,0 0 0 0 0,0 0 0 0 0,1 1 0 0 0,-1-1 0 0 0,0 0 0 0 0,0 0 0 0 0,0 0 0 0 0,0 0 0 0 0,1 0 0 0 0,2-1-110 0 0,-1 1 0 0 0,1-1 0 0 0,0 1 0 0 0,0-1 0 0 0,-1 0-1 0 0,1 0 1 0 0,3-2 0 0 0,3-2-517 0 0,0 0 0 0 0,17-12-1 0 0,1-5-4164 0 0,4-6-1661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57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112 414 6911 0 0,'-45'46'1497'0'0,"35"-37"7"0"0,-1 1 1 0 0,2 0 0 0 0,-1 1 0 0 0,2 0 0 0 0,-10 14 0 0 0,18-20 1497 0 0,8-12-2342 0 0,-5 3-640 0 0,0 1 0 0 0,0 0 0 0 0,-1-1 0 0 0,5-7 0 0 0,1-12 447 0 0,5-27 0 0 0,-10 35-271 0 0,0 1-1 0 0,1 0 1 0 0,1 0-1 0 0,0 0 1 0 0,1 0-1 0 0,11-18 1 0 0,-2 12-166 0 0,0 0 1 0 0,2 2-1 0 0,0 0 1 0 0,1 0-1 0 0,36-26 1 0 0,-10 13-397 0 0,79-40-1 0 0,-10 18-355 0 0,-99 47 692 0 0,0 2 1 0 0,0 0-1 0 0,1 0 0 0 0,-1 1 0 0 0,1 1 1 0 0,20-1-1 0 0,-31 3 71 0 0,1 0-1 0 0,-1 1 1 0 0,1-1 0 0 0,-1 1-1 0 0,0 0 1 0 0,0 0 0 0 0,1 0-1 0 0,-1 1 1 0 0,0-1 0 0 0,0 1 0 0 0,0 0-1 0 0,0 0 1 0 0,-1 0 0 0 0,1 1-1 0 0,-1-1 1 0 0,1 1 0 0 0,-1 0-1 0 0,0 0 1 0 0,0 0 0 0 0,0 1 0 0 0,0-1-1 0 0,3 7 1 0 0,-1-2 76 0 0,-1 1 0 0 0,0 0-1 0 0,-1 0 1 0 0,0 1 0 0 0,0-1 0 0 0,-1 1-1 0 0,0 0 1 0 0,-1-1 0 0 0,1 12 0 0 0,-1 14 46 0 0,-1-1 0 0 0,-2 0 1 0 0,-1 0-1 0 0,-2 0 0 0 0,-1-1 0 0 0,-16 50 0 0 0,20-79-151 0 0,0 0-1 0 0,0 0 0 0 0,0 0 0 0 0,0 0 0 0 0,-1-1 1 0 0,1 1-1 0 0,-1-1 0 0 0,0 0 0 0 0,0 1 0 0 0,-1-1 1 0 0,1 0-1 0 0,0-1 0 0 0,-1 1 0 0 0,0-1 1 0 0,0 1-1 0 0,0-1 0 0 0,-6 2 0 0 0,-7 3-6 0 0,-1-2-1 0 0,1 0 1 0 0,-20 3 0 0 0,13-3-7 0 0,-31 7-2 0 0,-119 22-64 0 0,125-25-39 0 0,34-6-100 0 0,0 0-1 0 0,1-1 0 0 0,-1 0 0 0 0,0-1 1 0 0,-23-2-1 0 0,36 1-30 0 0,1 0-1 0 0,0 0 1 0 0,-1-1 0 0 0,1 1 0 0 0,0 0 0 0 0,-1-1 0 0 0,1 1-1 0 0,0-1 1 0 0,0 1 0 0 0,-1-1 0 0 0,1 0 0 0 0,0 0 0 0 0,0 1-1 0 0,0-1 1 0 0,0 0 0 0 0,0 0 0 0 0,0 0 0 0 0,-1-1 0 0 0,0-7-6980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 3223 0 0,'8'-7'10272'0'0,"-9"8"-10077"0"0,0 0-1 0 0,0 0 0 0 0,0 0 1 0 0,0 0-1 0 0,0 0 1 0 0,0 0-1 0 0,0 0 1 0 0,0 0-1 0 0,0 0 0 0 0,-2 1 1 0 0,-7 7 1426 0 0,-3 7-1350 0 0,5-4-147 0 0,-2-1 1 0 0,0 0-1 0 0,-18 17 0 0 0,2-8-59 0 0,-216 182 116 0 0,120-78-171 0 0,103-101-6 0 0,0 2 1 0 0,2 0-1 0 0,-25 45 1 0 0,36-56 64 0 0,0-1 1 0 0,1 1 0 0 0,0 1 0 0 0,1-1 0 0 0,0 1 0 0 0,1 0 0 0 0,1 0 0 0 0,0 28 0 0 0,2-35-16 0 0,0 0 1 0 0,1 0-1 0 0,0 1 0 0 0,0-1 0 0 0,1 0 1 0 0,1 0-1 0 0,-1 0 0 0 0,1-1 1 0 0,0 1-1 0 0,1 0 0 0 0,0-1 0 0 0,0 0 1 0 0,0 0-1 0 0,1 0 0 0 0,0-1 1 0 0,1 1-1 0 0,9 8 0 0 0,-10-11-7 0 0,0 0 0 0 0,0-1 0 0 0,1 0 0 0 0,-1 0 0 0 0,1 0 0 0 0,0 0 0 0 0,0-1 0 0 0,0 0 0 0 0,0 0 0 0 0,0-1 0 0 0,0 0 0 0 0,8 1 0 0 0,7-1 139 0 0,1-1 0 0 0,26-2 0 0 0,6-1 204 0 0,-46 3-337 0 0,27-3 247 0 0,-32 2-221 0 0,-9 14-235 0 0,-4 7-1329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 2303 0 0,'3'-7'12535'0'0,"-6"7"-12450"0"0,0 1 1 0 0,1-1 0 0 0,-1 1-1 0 0,1-1 1 0 0,-1 1-1 0 0,1 0 1 0 0,-1 0-1 0 0,1 1 1 0 0,-1-1-1 0 0,1 0 1 0 0,0 1-1 0 0,0-1 1 0 0,0 1 0 0 0,0 0-1 0 0,0 0 1 0 0,0-1-1 0 0,0 1 1 0 0,-1 3-1 0 0,-5 6 53 0 0,0 0-1 0 0,-8 17 0 0 0,8-14 58 0 0,-6 11 37 0 0,-13 39 0 0 0,-2 3-79 0 0,9-28-114 0 0,-2-1-1 0 0,-1-1 0 0 0,-2-1 1 0 0,-32 36-1 0 0,51-66-155 0 0,4-4-166 0 0,17-28-4982 0 0,3 0 3730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105 346 4143 0 0,'0'0'319'0'0,"-1"1"-210"0"0,-5 4 478 0 0,0-1 0 0 0,-1 1 0 0 0,1-1 0 0 0,-8 4 0 0 0,-15 9 2657 0 0,29-17-2925 0 0,-1 1 1 0 0,1-1-1 0 0,-1 0 1 0 0,1 1-1 0 0,-1-1 0 0 0,1 0 1 0 0,-1 1-1 0 0,1-1 0 0 0,-1 0 1 0 0,0 1-1 0 0,1-1 1 0 0,-1 0-1 0 0,1 0 0 0 0,-1 0 1 0 0,0 0-1 0 0,1 0 0 0 0,-1 1 1 0 0,0-1-1 0 0,0 0 1 0 0,1-1-245 0 0,-1 1 0 0 0,1 0 0 0 0,0 0 0 0 0,0-1 0 0 0,-1 1 0 0 0,1 0 0 0 0,0-1 0 0 0,0 1 0 0 0,0 0 0 0 0,0-1 0 0 0,-1 1 0 0 0,1 0 0 0 0,0-1 0 0 0,0 1 1 0 0,0 0-1 0 0,0-1 0 0 0,0 1 0 0 0,0 0 0 0 0,0-1 0 0 0,0 1 0 0 0,0 0 0 0 0,0-1 0 0 0,0 1 0 0 0,0-1 0 0 0,8-29-817 0 0,-6 25 1413 0 0,12-54-603 0 0,3-9 31 0 0,-14 60-92 0 0,0-1 0 0 0,1 1 0 0 0,0 1 0 0 0,0-1 0 0 0,1 0 0 0 0,6-7 0 0 0,1 2-43 0 0,0 2-1 0 0,1-1 1 0 0,0 2 0 0 0,0 0-1 0 0,19-11 1 0 0,-10 7 9 0 0,-3 3 81 0 0,0 2 0 0 0,0 0 0 0 0,1 1 0 0 0,0 1 0 0 0,0 0 0 0 0,1 2 0 0 0,33-4 0 0 0,-42 7 95 0 0,-1 1 0 0 0,1 0 0 0 0,0 1 0 0 0,0 0 0 0 0,0 1 0 0 0,0 1 0 0 0,0 0 0 0 0,0 0 0 0 0,-1 1 0 0 0,1 1 0 0 0,-1 0 0 0 0,0 0 0 0 0,16 10 1 0 0,-15-6-134 0 0,-10-5-14 0 0,-1 0 5 0 0,0-1-5 0 0,0 0 0 0 0,0 0 0 0 0,0-1 0 0 0,0 1 0 0 0,-1 0 0 0 0,1 0 0 0 0,0 0 0 0 0,-1 0 0 0 0,1 0 0 0 0,-1 0 0 0 0,0 0 0 0 0,0 0 1 0 0,1 0-1 0 0,-2 0 0 0 0,1 0 0 0 0,0 1 0 0 0,0-1 0 0 0,-1 0 0 0 0,1 0 0 0 0,-1 0 0 0 0,1 0 0 0 0,-1 0 0 0 0,-1 3 0 0 0,0-2 2 0 0,-4 8-5 0 0,0 0 0 0 0,-1-1 0 0 0,0 1 0 0 0,0-1 1 0 0,-13 11-1 0 0,1 1-54 0 0,-29 30 49 0 0,-95 80 0 0 0,100-96 54 0 0,-1-1-1 0 0,-1-3 0 0 0,-55 31 1 0 0,63-42-27 0 0,36-21-17 0 0,0 1 0 0 0,0-1 0 0 0,1 0 0 0 0,-1 1 1 0 0,0-1-1 0 0,0 0 0 0 0,1 1 0 0 0,-1-1 0 0 0,0 0 0 0 0,0 0 0 0 0,1 0 0 0 0,-1 0 1 0 0,0 0-1 0 0,0 0 0 0 0,0 0 0 0 0,0 0 0 0 0,1 0 0 0 0,-1 0 0 0 0,0 0 1 0 0,0 0-1 0 0,0 0 0 0 0,1-1 0 0 0,-1 1 0 0 0,0 0 0 0 0,0-1 0 0 0,1 1 1 0 0,-1 0-1 0 0,0-1 0 0 0,1 1 0 0 0,-1-1 0 0 0,0 1 0 0 0,1-1 0 0 0,-1 0 0 0 0,1 1 1 0 0,-2-2-1 0 0,0 0 7 0 0,-3-2-151 0 0,1-1-1 0 0,-1 1 1 0 0,1-1 0 0 0,0 0-1 0 0,0 0 1 0 0,1 0 0 0 0,-5-8-1 0 0,8 12-135 0 0,12 3-3418 0 0,17 7-1460 0 0,-11-4 166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47 7487 0 0,'0'0'675'0'0,"1"-1"-555"0"0,5-4 798 0 0,0 1 0 0 0,0-1 0 0 0,0 0 0 0 0,-1 0 0 0 0,7-9 0 0 0,-11 13-181 0 0,3-5 3406 0 0,-22 18-4129 0 0,1 2 1 0 0,0 0-1 0 0,2 0 0 0 0,-17 20 1 0 0,-19 17-6 0 0,36-37-9 0 0,-83 79 0 0 0,83-76 0 0 0,0 0 0 0 0,1 1 0 0 0,-22 37 0 0 0,32-47 0 0 0,-1 1 0 0 0,2 0-1 0 0,-1 0 1 0 0,1 0 0 0 0,0 0 0 0 0,1 0-1 0 0,0 1 1 0 0,1-1 0 0 0,-1 14 0 0 0,2-17 0 0 0,1-1 1 0 0,-1 1 0 0 0,1 0 0 0 0,0 0-1 0 0,0-1 1 0 0,1 1 0 0 0,0 0 0 0 0,0-1 0 0 0,0 0-1 0 0,0 1 1 0 0,1-1 0 0 0,0 0 0 0 0,0 0 0 0 0,0 0-1 0 0,1-1 1 0 0,5 7 0 0 0,-4-7 63 0 0,0 0 0 0 0,0 0 1 0 0,0 0-1 0 0,0-1 0 0 0,0 0 1 0 0,1 0-1 0 0,-1 0 0 0 0,1 0 1 0 0,0-1-1 0 0,0 0 0 0 0,0 0 0 0 0,0-1 1 0 0,10 2-1 0 0,-7-3-281 0 0,0 1-1 0 0,0-1 1 0 0,12-2 0 0 0,-9 1-1658 0 0,-1-1-1 0 0,14-5 1 0 0,-14 4-3797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0,'0'0'9008'0'0,"0"2"-8441"0"0,0 9-24 0 0,2 0 1 0 0,0 0-1 0 0,0-1 0 0 0,1 0 1 0 0,0 1-1 0 0,0-1 0 0 0,1 0 1 0 0,11 19-1 0 0,1-2 479 0 0,36 46-1 0 0,4 1-73 0 0,56 101 0 0 0,-86-121-875 0 0,-21-40-117 0 0,1-1 0 0 0,1 0-1 0 0,12 19 1 0 0,-18-31-102 0 0,1-1-301 0 0,1-1 257 0 0,0 0 1 0 0,0 0-1 0 0,0-1 1 0 0,0 1-1 0 0,-1-1 1 0 0,1 1 0 0 0,0-1-1 0 0,0 0 1 0 0,-1 0-1 0 0,0 0 1 0 0,1-1-1 0 0,-1 1 1 0 0,0 0-1 0 0,0-1 1 0 0,0 0-1 0 0,0 1 1 0 0,-1-1-1 0 0,3-4 1 0 0,5-8-1214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48 5063 0 0,'4'-7'278'0'0,"-2"6"-158"0"0,-1-1-1 0 0,0 0 0 0 0,0 1 0 0 0,0-1 0 0 0,0 0 0 0 0,0 0 1 0 0,-1 0-1 0 0,1 0 0 0 0,0 0 0 0 0,-1 0 0 0 0,0 0 1 0 0,1 0-1 0 0,-1-5 4781 0 0,-3 3-3264 0 0,3 4-1574 0 0,0 0 1 0 0,0-1-1 0 0,-1 1 0 0 0,1 0 1 0 0,0-1-1 0 0,0 1 0 0 0,0 0 1 0 0,0 0-1 0 0,0-1 0 0 0,-1 1 1 0 0,1 0-1 0 0,0 0 0 0 0,0-1 1 0 0,-1 1-1 0 0,1 0 0 0 0,0 0 0 0 0,0-1 1 0 0,-1 1-1 0 0,1 0 0 0 0,0 0 1 0 0,0 0-1 0 0,-1 0 0 0 0,1 0 1 0 0,0-1-1 0 0,-1 1 0 0 0,1 0 1 0 0,0 0-1 0 0,-1 0 0 0 0,0 0 1 0 0,-3 2 134 0 0,0 1 0 0 0,-1-1 1 0 0,1 1-1 0 0,0-1 1 0 0,0 1-1 0 0,0 1 0 0 0,1-1 1 0 0,-5 6-1 0 0,-26 34 606 0 0,13-13-440 0 0,-6 5-242 0 0,13-16-33 0 0,0-1-1 0 0,-28 26 1 0 0,2-6-39 0 0,-42 34 116 0 0,63-57-95 0 0,-18 20 0 0 0,-11 10 48 0 0,-74 63 154 0 0,117-102-261 0 0,18-6 42 0 0,0-3-203 0 0,1 0-1 0 0,-1-1 0 0 0,0-1 1 0 0,0 0-1 0 0,-1-1 1 0 0,18-11-1 0 0,-4 3-429 0 0,8-3-1042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146 198 6911 0 0,'-23'6'59'0'0,"3"-2"1159"0"0,-28 11 0 0 0,43-13-622 0 0,0 0-1 0 0,1 0 0 0 0,-1 0 0 0 0,0 1 0 0 0,1 0 1 0 0,0 0-1 0 0,0 0 0 0 0,0 0 0 0 0,0 1 1 0 0,-6 6-1 0 0,9-9 16 0 0,6 10 362 0 0,-4-10-927 0 0,0 1 1 0 0,1-1-1 0 0,-1 0 1 0 0,0 0-1 0 0,1 1 1 0 0,-1-1-1 0 0,1 0 1 0 0,0 0-1 0 0,-1 0 1 0 0,1 0-1 0 0,0-1 1 0 0,0 1-1 0 0,-1 0 1 0 0,1-1-1 0 0,0 1 1 0 0,0-1-1 0 0,0 0 1 0 0,0 0-1 0 0,0 0 1 0 0,1 0-1 0 0,8 0 193 0 0,-1 0 0 0 0,16-3 0 0 0,-12 1 25 0 0,279-49 1609 0 0,-168 26-1651 0 0,69-13 46 0 0,285-46 396 0 0,-436 78-825 0 0,332-56-3917 0 0,-340 53 1878 0 0,-2 2-3796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3679 0 0,'0'0'17630'0'0,"0"2"-17381"0"0,-1 5-172 0 0,0 0 1 0 0,-1 0-1 0 0,0 0 1 0 0,0 0-1 0 0,-1-1 1 0 0,0 1-1 0 0,0 0 1 0 0,0-1-1 0 0,-7 10 0 0 0,-12 25-66 0 0,10-13-11 0 0,2-6 0 0 0,-9 32 0 0 0,17-48 1 0 0,1 3-3 0 0,2 5 14 0 0,-1-13-7 0 0,0 0 1 0 0,0-1-1 0 0,0 1 0 0 0,1 0 1 0 0,-1 0-1 0 0,0 0 1 0 0,1 0-1 0 0,-1 0 0 0 0,1 0 1 0 0,-1 0-1 0 0,0-1 1 0 0,1 1-1 0 0,0 0 0 0 0,-1 0 1 0 0,1-1-1 0 0,0 1 1 0 0,-1 0-1 0 0,1-1 0 0 0,0 1 1 0 0,0-1-1 0 0,-1 1 1 0 0,1-1-1 0 0,0 1 0 0 0,1 0 1 0 0,25 7 166 0 0,-20-7-138 0 0,-1 0-4 0 0,0 0 0 0 0,0-1 0 0 0,0 1 0 0 0,0-2 0 0 0,0 1 0 0 0,0-1 0 0 0,0 0 0 0 0,0 0 0 0 0,7-2 0 0 0,14-3 134 0 0,-18 5-250 0 0,0-2 0 0 0,-1 1 0 0 0,1-1 0 0 0,0 0-1 0 0,-1-1 1 0 0,1 0 0 0 0,-1 0 0 0 0,0-1 0 0 0,7-5 0 0 0,-14 9-321 0 0,0 0 0 0 0,-1 0 0 0 0,1 0 0 0 0,0 0 0 0 0,0 0 0 0 0,-1 0 0 0 0,1 0 1 0 0,0 0-1 0 0,-1 0 0 0 0,1-2 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 14047 0 0,'-7'-14'1503'0'0,"-4"-12"3553"0"0,13 25-4715 0 0,-2 1-343 0 0,1-1 0 0 0,-1 1 0 0 0,0-1 0 0 0,1 1 0 0 0,-1-1 0 0 0,1 1 0 0 0,-1 0 0 0 0,1-1 0 0 0,-1 1 0 0 0,1 0 1 0 0,-1-1-1 0 0,1 1 0 0 0,-1 0 0 0 0,1 0 0 0 0,0-1 0 0 0,-1 1 0 0 0,1 0 0 0 0,-1 0 0 0 0,1 0 0 0 0,0 0 0 0 0,-1 0 0 0 0,1 0 0 0 0,-1 0 0 0 0,1 0 0 0 0,0 0 0 0 0,-1 0 0 0 0,1 0 0 0 0,-1 0 0 0 0,1 1 0 0 0,0-1 0 0 0,0 0 0 0 0,1 1-105 0 0,9 1-1131 0 0,1 1-414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 11311 0 0,'0'0'1031'0'0,"-7"6"-830"0"0,-1-1 3239 0 0,32 4-1994 0 0,-15-9-1204 0 0,0 0 0 0 0,0-1 1 0 0,1 0-1 0 0,-1 0 0 0 0,10-4 1 0 0,46-16 358 0 0,-23 7-374 0 0,-34 12-218 0 0,60-17 126 0 0,-57 17-219 0 0,-1 0 1 0 0,0 1 0 0 0,1 0-1 0 0,16 1 1 0 0,-26 0-514 0 0,5 1 1484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 3679 0 0,'-6'1'306'0'0,"0"-1"-1"0"0,0 1 0 0 0,0 0 0 0 0,-10 3 0 0 0,-9 6 15088 0 0,35-11-14780 0 0,1-1 1 0 0,-1 1-1 0 0,17-6 1 0 0,3-1-244 0 0,7 2-400 0 0,-1 1 0 0 0,1 1-1 0 0,0 2 1 0 0,62 5 0 0 0,-75-1-2268 0 0,-1-1-1 0 0,39-4 0 0 0,-47 1 475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 1375 0 0,'1'-2'107'0'0,"4"-9"950"0"0,-2 8 500 0 0,-1 0 1 0 0,0 0-1 0 0,1 0 0 0 0,0 0 1 0 0,-1 1-1 0 0,6-4 4245 0 0,-7 17-4981 0 0,-2-2-735 0 0,-1-1 0 0 0,0 0 0 0 0,0 1 0 0 0,0-1 1 0 0,-1 0-1 0 0,-1-1 0 0 0,-5 12 0 0 0,-2 4 37 0 0,-114 269 774 0 0,62-129-342 0 0,61-156-472 0 0,-1-1 0 0 0,1 1 0 0 0,0 0 1 0 0,0-1-1 0 0,-1 11 0 0 0,3-15-57 0 0,0 0-1 0 0,0 1 1 0 0,0-1 0 0 0,0 1-1 0 0,1-1 1 0 0,-1 1 0 0 0,1-1-1 0 0,-1 0 1 0 0,1 1 0 0 0,0-1-1 0 0,0 0 1 0 0,0 0 0 0 0,0 1-1 0 0,1-1 1 0 0,-1 0 0 0 0,1 0-1 0 0,-1 0 1 0 0,4 2-1 0 0,24 26-151 0 0,-28-29-219 0 0,6 3-758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5063 0 0,'0'0'8307'0'0,"2"0"-7575"0"0,6 1-373 0 0,0-1 0 0 0,1 0 0 0 0,-1-1 0 0 0,1 0 0 0 0,-1 0 0 0 0,14-4 1 0 0,0 0 10 0 0,46-6 153 0 0,103-3 1 0 0,-134 13-873 0 0,-13 3-4505 0 0,-11 0-657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12607 0 0,'0'0'1543'0'0,"2"-1"-498"0"0,53-13 3310 0 0,-29 8-4105 0 0,0 2 0 0 0,0 0 1 0 0,33 1-1 0 0,13 3 1 0 0,-4 2-3132 0 0,75-10 1 0 0,-114 5 1318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67 1895 0 0,'0'0'5139'0'0,"2"-11"-3794"0"0,1 4-966 0 0,0 0-1 0 0,0 1 1 0 0,1-1-1 0 0,6-8 5368 0 0,-11 15-5637 0 0,1-1 1 0 0,0 0-1 0 0,-1 0 0 0 0,1 1 0 0 0,-1-1 0 0 0,1 0 0 0 0,-1 0 1 0 0,1 1-1 0 0,-1-1 0 0 0,1 0 0 0 0,-1 1 0 0 0,0-1 0 0 0,1 1 0 0 0,-1-1 1 0 0,0 1-1 0 0,1-1 0 0 0,-1 1 0 0 0,0 0 0 0 0,0-1 0 0 0,0 1 1 0 0,1 0-1 0 0,-1-1 0 0 0,0 1 0 0 0,0 0 0 0 0,0 0 0 0 0,0 0 1 0 0,0 0-1 0 0,1 0 0 0 0,-1 0 0 0 0,0 0 0 0 0,0 0 0 0 0,0 0 1 0 0,0 0-1 0 0,0 1 0 0 0,1-1 0 0 0,-1 0 0 0 0,0 0 0 0 0,0 1 0 0 0,0-1 1 0 0,1 1-1 0 0,-1-1 0 0 0,0 1 0 0 0,0-1 0 0 0,1 1 0 0 0,-2 0 1 0 0,-3 3 18 0 0,1 0 0 0 0,0 0 0 0 0,0 1 0 0 0,0-1 1 0 0,-4 9-1 0 0,-36 65 25 0 0,27-45-101 0 0,-26 67-39 0 0,12-25-14 0 0,-8 7 50 0 0,-4-1 0 0 0,-88 124 0 0 0,89-147-22 0 0,41-57-158 0 0,2-2-99 0 0,1 0 145 0 0,-1 0 1 0 0,1 0-1 0 0,-1-1 0 0 0,1 1 1 0 0,-1 0-1 0 0,0-1 1 0 0,1-1-1 0 0,3-2-141 0 0,18-18-2220 0 0,-2 0 1 0 0,25-35 0 0 0,-23 26 159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130 498 7599 0 0,'-8'3'690'0'0,"2"1"-451"0"0,0 1 0 0 0,0-1 0 0 0,1 1-1 0 0,-10 10 1 0 0,-13 12 2687 0 0,-15 8 1376 0 0,43-35-4283 0 0,0 0 0 0 0,0 1 0 0 0,-1-1 0 0 0,1 0-1 0 0,0 0 1 0 0,0 0 0 0 0,0 0 0 0 0,0 0 0 0 0,0 0 0 0 0,0 0-1 0 0,0 0 1 0 0,0 0 0 0 0,-1 0 0 0 0,1 0 0 0 0,0 0 0 0 0,0 0-1 0 0,0 0 1 0 0,0 0 0 0 0,0 0 0 0 0,0 0 0 0 0,-1 0 0 0 0,1 0-1 0 0,0 0 1 0 0,0 0 0 0 0,0 0 0 0 0,0 0 0 0 0,0 0 0 0 0,0 0-1 0 0,0 0 1 0 0,-1 0 0 0 0,1 0 0 0 0,0 0 0 0 0,0-1 0 0 0,0 1-1 0 0,0 0 1 0 0,0 0 0 0 0,0 0 0 0 0,0 0 0 0 0,0 0 0 0 0,0 0-1 0 0,0 0 1 0 0,0 0 0 0 0,-1-1 0 0 0,-2-6 613 0 0,-1-8 5 0 0,3 4-446 0 0,2 1 1 0 0,-1-1 0 0 0,1 1 0 0 0,1-1 0 0 0,0 1 0 0 0,5-13 0 0 0,0 1 19 0 0,18-37 0 0 0,-11 33-190 0 0,1 1 1 0 0,2 1 0 0 0,0 1-1 0 0,1 0 1 0 0,29-28 0 0 0,116-89 73 0 0,-147 127-50 0 0,2 1 0 0 0,0 0-1 0 0,0 2 1 0 0,1 0 0 0 0,23-8-1 0 0,-32 14-17 0 0,0 1-1 0 0,1 0 0 0 0,-1 0 1 0 0,1 1-1 0 0,-1 0 0 0 0,1 1 1 0 0,0 1-1 0 0,0-1 0 0 0,0 2 1 0 0,0-1-1 0 0,19 5 0 0 0,-22-2 11 0 0,0 0-1 0 0,0 0 0 0 0,0 0 1 0 0,0 1-1 0 0,-1 0 0 0 0,0 1 1 0 0,1 0-1 0 0,-2 0 0 0 0,1 0 1 0 0,-1 1-1 0 0,12 12 0 0 0,-14-13-21 0 0,0 1-1 0 0,0-1 1 0 0,-1 0-1 0 0,1 1 0 0 0,-1 0 1 0 0,0 0-1 0 0,-1 0 1 0 0,0 0-1 0 0,0 0 0 0 0,0 1 1 0 0,0-1-1 0 0,-1 1 1 0 0,0-1-1 0 0,-1 1 0 0 0,0 12 1 0 0,0-14 24 0 0,-1-1 0 0 0,0 1 0 0 0,-1-1-1 0 0,1 1 1 0 0,-1-1 0 0 0,0 0 0 0 0,0 0 0 0 0,0 0 0 0 0,-1 0 0 0 0,1 0 0 0 0,-1-1 0 0 0,-6 7-1 0 0,-5 4 51 0 0,-27 20 0 0 0,22-19-95 0 0,-249 205 70 0 0,251-206-203 0 0,1-2 1 0 0,-2 0-1 0 0,-29 15 0 0 0,47-47-367 0 0,12-29-745 0 0,-8 39 420 0 0,-2-1 1 0 0,1 0-1 0 0,-1 0 1 0 0,0-15-1 0 0,-3 24-918 0 0,-7-1-61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5983 0 0,'0'0'542'0'0,"-11"0"2759"0"0,3 2-2065 0 0,0 1-1 0 0,0 0 1 0 0,1 0 0 0 0,-13 8 0 0 0,19-10-834 0 0,0 0-306 0 0,0 0 0 0 0,0 0 0 0 0,0 0-1 0 0,0 1 1 0 0,0-1 0 0 0,0 0 0 0 0,0 0-1 0 0,1 1 1 0 0,-1-1 0 0 0,1 1 0 0 0,-1 2 0 0 0,4 3 46 0 0,0 0 0 0 0,1 0 0 0 0,0-1 0 0 0,1 1 0 0 0,-1-1 0 0 0,1 0 0 0 0,1 0 0 0 0,-1-1 0 0 0,1 1 0 0 0,0-1 0 0 0,12 8 0 0 0,6 1 410 0 0,0-1 0 0 0,28 12 0 0 0,-1-2-231 0 0,-43-19-259 0 0,2 0-9 0 0,0 1 0 0 0,-1 1 0 0 0,1-1 0 0 0,-1 2 0 0 0,13 11 0 0 0,-20-16-51 0 0,0 0 0 0 0,0 0-1 0 0,-1 0 1 0 0,1 0 0 0 0,-1 0 0 0 0,0 0 0 0 0,1 0-1 0 0,-1 1 1 0 0,0-1 0 0 0,0 1 0 0 0,-1-1-1 0 0,1 1 1 0 0,0-1 0 0 0,-1 1 0 0 0,0-1-1 0 0,1 1 1 0 0,-1-1 0 0 0,0 1 0 0 0,0 0 0 0 0,-1-1-1 0 0,1 1 1 0 0,0-1 0 0 0,-1 1 0 0 0,0-1-1 0 0,1 1 1 0 0,-1-1 0 0 0,0 1 0 0 0,0-1-1 0 0,-3 4 1 0 0,-3 6-22 0 0,-1 0 0 0 0,0-1 1 0 0,-1 0-1 0 0,0 0 0 0 0,-1-1 0 0 0,0-1 0 0 0,-1 1 0 0 0,-15 9 0 0 0,-98 57-697 0 0,101-63 596 0 0,-1-1 0 0 0,-1-2-1 0 0,-42 14 1 0 0,46-22-184 0 0,20-2 151 0 0,1-1-74 0 0,0-1 101 0 0,1-1 0 0 0,0 1 0 0 0,0 0 1 0 0,0 0-1 0 0,0 0 0 0 0,1 0 0 0 0,-1 0 0 0 0,0 0 0 0 0,1 0 0 0 0,-1 1 0 0 0,1-1 0 0 0,2-2 0 0 0,28-19-1181 0 0,-16 12 76 0 0,49-39-2103 0 0,-26 20 1632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6:5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80 413 7831 0 0,'-2'1'356'0'0,"-13"5"-92"0"0,-20 12-1 0 0,13-7 9318 0 0,16-7-7885 0 0,171-171-1381 0 0,-128 128-300 0 0,3 1 1 0 0,65-47 0 0 0,-78 66 6 0 0,1 1 0 0 0,1 1 0 0 0,1 2 0 0 0,0 1 1 0 0,41-13-1 0 0,-61 23 34 0 0,-1 2 1 0 0,1-1-1 0 0,0 1 0 0 0,13 0 1 0 0,-21 1-51 0 0,0 1 1 0 0,0 0-1 0 0,-1 0 1 0 0,1 0 0 0 0,0 0-1 0 0,0 0 1 0 0,-1 1 0 0 0,1-1-1 0 0,0 1 1 0 0,-1-1-1 0 0,1 1 1 0 0,0-1 0 0 0,-1 1-1 0 0,1 0 1 0 0,-1 0-1 0 0,1 0 1 0 0,-1 0 0 0 0,1 0-1 0 0,-1 0 1 0 0,0 0-1 0 0,1 0 1 0 0,-1 1 0 0 0,0-1-1 0 0,0 0 1 0 0,0 1 0 0 0,0-1-1 0 0,0 1 1 0 0,0-1-1 0 0,-1 1 1 0 0,1 0 0 0 0,0-1-1 0 0,0 3 1 0 0,0 5 9 0 0,0-1-1 0 0,0 0 1 0 0,-1 1 0 0 0,0-1 0 0 0,-1 0-1 0 0,0 1 1 0 0,0-1 0 0 0,-4 15 0 0 0,-3 3 90 0 0,-15 33 1 0 0,12-36-38 0 0,-1-1 1 0 0,-23 31 0 0 0,6-9 83 0 0,23-34-117 0 0,-3 4 167 0 0,0 0 0 0 0,2 1-1 0 0,-9 19 1 0 0,16-34-190 0 0,0 1-1 0 0,0 0 1 0 0,0-1 0 0 0,0 1 0 0 0,0 0-1 0 0,-1-1 1 0 0,1 1 0 0 0,0 0 0 0 0,1-1 0 0 0,-1 1-1 0 0,0-1 1 0 0,0 1 0 0 0,0 0 0 0 0,0-1-1 0 0,0 1 1 0 0,1 0 0 0 0,0 2 27 0 0,6 20 59 0 0,0-16-24 0 0,-2-2-57 0 0,-1-1-477 0 0,1 0-1 0 0,-1 0 1 0 0,1 0-1 0 0,0 0 1 0 0,0-1-1 0 0,0 0 1 0 0,8 4-1 0 0,1-1-6624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9215 0 0,'0'0'6642'0'0,"1"2"-5848"0"0,-1 2-556 0 0,0 1-1 0 0,0-1 1 0 0,-1 0-1 0 0,1 1 1 0 0,-1-1-1 0 0,0 0 0 0 0,0 0 1 0 0,-1 5-1 0 0,-17 36 657 0 0,9-22-553 0 0,-103 243 555 0 0,94-221-965 0 0,9-18-323 0 0,-2 1-1 0 0,-1-2 0 0 0,-29 46 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47 337 6911 0 0,'-2'0'528'0'0,"0"0"-536"0"0,0 0-1 0 0,0 0 0 0 0,0 0 0 0 0,0 0 0 0 0,0 0 1 0 0,0 0-1 0 0,-3-2 0 0 0,-10 0 3970 0 0,14 1-3797 0 0,0 1 0 0 0,0-1 0 0 0,0 0 0 0 0,0 0 0 0 0,1 0 0 0 0,-1 0 1 0 0,0 0-1 0 0,1 0 0 0 0,-1 0 0 0 0,1 0 0 0 0,-1 0 0 0 0,1 0 0 0 0,0-1 0 0 0,-1 1 0 0 0,1-2 0 0 0,-1 0-4 0 0,1 0-1 0 0,0 0 0 0 0,0 0 0 0 0,1-1 1 0 0,-1 1-1 0 0,1 0 0 0 0,-1 0 0 0 0,1 0 1 0 0,0 0-1 0 0,0 0 0 0 0,0 0 0 0 0,1 0 1 0 0,1-3-1 0 0,2-3 109 0 0,1 1 0 0 0,-1 0 0 0 0,8-7 0 0 0,5-6-15 0 0,1 0 0 0 0,1 2 0 0 0,1 0 0 0 0,0 2 0 0 0,43-28 0 0 0,-37 30-54 0 0,0 1 0 0 0,0 1-1 0 0,1 1 1 0 0,40-10 0 0 0,-56 19-72 0 0,0 0-1 0 0,0 1 1 0 0,0 1-1 0 0,0 0 1 0 0,0 0 0 0 0,0 2-1 0 0,0-1 1 0 0,1 2 0 0 0,-1-1-1 0 0,-1 2 1 0 0,1-1 0 0 0,0 2-1 0 0,21 8 1 0 0,-24-7-71 0 0,1 0 0 0 0,-1 0 0 0 0,0 1 0 0 0,-1 0 0 0 0,1 0 0 0 0,-1 1 0 0 0,0 0 0 0 0,-1 1 0 0 0,13 15 0 0 0,-17-19-28 0 0,-1 1-1 0 0,1-1 1 0 0,-1 1-1 0 0,1-1 1 0 0,-1 1-1 0 0,-1 0 1 0 0,1 0-1 0 0,-1-1 0 0 0,0 1 1 0 0,0 0-1 0 0,0 0 1 0 0,-1 1-1 0 0,1-1 1 0 0,-1 0-1 0 0,0 0 1 0 0,-1 0-1 0 0,1 0 1 0 0,-1 0-1 0 0,0 0 0 0 0,-1 0 1 0 0,1 0-1 0 0,-4 7 1 0 0,-1 0-4 0 0,-1 0 0 0 0,0 0 1 0 0,-1-1-1 0 0,0 0 0 0 0,-1-1 0 0 0,-13 13 0 0 0,-65 52 120 0 0,49-45-110 0 0,-1-2 0 0 0,-2-1 0 0 0,-52 25 0 0 0,65-40-82 0 0,-1-2 1 0 0,1 0-1 0 0,-1-2 0 0 0,-34 5 0 0 0,42-9-484 0 0,19-3 60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3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24 14655 0 0,'4'-6'225'0'0,"-2"4"-65"0"0,-1 0-1 0 0,1 0 1 0 0,-1 1 0 0 0,1-1-1 0 0,0 0 1 0 0,0 1-1 0 0,0-1 1 0 0,3-1 3370 0 0,-6 5-3147 0 0,-7 10-157 0 0,-1 0 0 0 0,0 0 0 0 0,0-1 1 0 0,-1 0-1 0 0,-1 0 0 0 0,-18 13 0 0 0,-12 14-160 0 0,-52 59-66 0 0,-46 45 0 0 0,82-93-8 0 0,30-26 44 0 0,0 1-1 0 0,2 1 0 0 0,-43 54 1 0 0,60-68 17 0 0,1 1 1 0 0,0 0 0 0 0,0 1 0 0 0,2-1 0 0 0,-1 1-1 0 0,-4 21 1 0 0,9-30-29 0 0,0 0-1 0 0,0 0 1 0 0,1 1 0 0 0,0-1-1 0 0,0 0 1 0 0,0 1-1 0 0,0-1 1 0 0,1 0 0 0 0,0 0-1 0 0,2 9 1 0 0,-2-10-13 0 0,0 0 1 0 0,1 0-1 0 0,0-1 1 0 0,-1 1-1 0 0,1 0 0 0 0,0-1 1 0 0,1 1-1 0 0,-1-1 1 0 0,0 0-1 0 0,1 1 1 0 0,-1-1-1 0 0,1 0 0 0 0,-1-1 1 0 0,1 1-1 0 0,0 0 1 0 0,3 1-1 0 0,4 1 65 0 0,-1-1 0 0 0,1 0 0 0 0,0 0 0 0 0,0-1 0 0 0,0-1 0 0 0,0 1 1 0 0,13-1-1 0 0,26-3-1491 0 0,-3-6-5362 0 0,-30 5 253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15087 0 0,'0'-1'694'0'0,"10"-23"3724"0"0,-4 36-3430 0 0,10 44 105 0 0,-10-32-667 0 0,2 0 1 0 0,18 40-1 0 0,-9-33-89 0 0,2-1-1 0 0,1-1 0 0 0,24 28 1 0 0,77 74 454 0 0,-82-90-649 0 0,-16-18-55 0 0,46 36 0 0 0,-68-58-308 0 0,0-1-186 0 0,-1 0 370 0 0,0 0 1 0 0,0 0-1 0 0,1 1 1 0 0,-1-1-1 0 0,0 0 0 0 0,0 0 1 0 0,1 0-1 0 0,-1 0 0 0 0,0 0 1 0 0,0 0-1 0 0,0 0 1 0 0,1 0-1 0 0,-1 0 0 0 0,0-1 1 0 0,0 1-1 0 0,1 0 1 0 0,-1 0-1 0 0,0 0 0 0 0,0 0 1 0 0,0 0-1 0 0,1 0 1 0 0,-1 0-1 0 0,0 0 0 0 0,0-1 1 0 0,0 1-1 0 0,0 0 1 0 0,1 0-1 0 0,-1 0 0 0 0,0 0 1 0 0,0-1-1 0 0,0 1 1 0 0,7-7-2611 0 0,-5-2 832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16 13703 0 0,'0'0'1246'0'0,"3"-10"375"0"0,-3 10-1552 0 0,0-1 1 0 0,0 1-1 0 0,0 0 1 0 0,0 0-1 0 0,0 0 1 0 0,0 0-1 0 0,0 0 1 0 0,0 0-1 0 0,0 0 1 0 0,1-1-1 0 0,-1 1 1 0 0,0 0-1 0 0,0 0 1 0 0,0 0-1 0 0,0 0 1 0 0,0 0-1 0 0,0 0 1 0 0,0-1-1 0 0,0 1 1 0 0,0 0-1 0 0,0 0 0 0 0,0 0 1 0 0,0 0-1 0 0,0 0 1 0 0,0 0-1 0 0,0-1 1 0 0,0 1-1 0 0,0 0 1 0 0,0 0-1 0 0,0 0 1 0 0,-1 0-1 0 0,1 0 1 0 0,0 0-1 0 0,0-1 1 0 0,0 1-1 0 0,0 0 1 0 0,0 0-1 0 0,0 0 1 0 0,0 0-1 0 0,0 0 1 0 0,0 0-1 0 0,-1 0 1 0 0,1 0-1 0 0,0 0 1 0 0,0-1-1 0 0,0 1 0 0 0,0 0 1 0 0,0 0-1 0 0,0 0 1 0 0,0 0-1 0 0,-1 0 1 0 0,1 0-1 0 0,0 0 1 0 0,0 0-1 0 0,0 0 1 0 0,0 0-1 0 0,-1 0 1 0 0,-11 5 768 0 0,-14 12-811 0 0,-65 80 753 0 0,64-65-479 0 0,-49 43 0 0 0,-221 139 186 0 0,199-148-422 0 0,54-31-84 0 0,42-34-85 0 0,4-1-641 0 0,9-2-465 0 0,5-1-352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28 7831 0 0,'0'0'706'0'0,"5"-9"5734"0"0,5-4-1908 0 0,-9 11-3595 0 0,4 0-644 0 0,-5 2-265 0 0,0 0 1 0 0,0 0-1 0 0,0 0 0 0 0,0 0 1 0 0,0 0-1 0 0,0-1 1 0 0,0 1-1 0 0,0 0 0 0 0,0 0 1 0 0,1 0-1 0 0,-1 0 0 0 0,0 0 1 0 0,0 0-1 0 0,0 0 1 0 0,0 0-1 0 0,0 0 0 0 0,0 0 1 0 0,0 0-1 0 0,0 0 0 0 0,0 0 1 0 0,0 0-1 0 0,0 0 1 0 0,0 0-1 0 0,0 0 0 0 0,0 0 1 0 0,1 0-1 0 0,-1 0 0 0 0,0 0 1 0 0,0 0-1 0 0,0 0 0 0 0,0 0 1 0 0,0 0-1 0 0,0 0 1 0 0,0 0-1 0 0,0 0 0 0 0,0 0 1 0 0,0 0-1 0 0,0 0 0 0 0,0 0 1 0 0,1 0-1 0 0,-1 0 1 0 0,0 0-1 0 0,0 0 0 0 0,0 0 1 0 0,0 0-1 0 0,0 0 0 0 0,0 0 1 0 0,0 0-1 0 0,0 0 1 0 0,0 0-1 0 0,0 0 0 0 0,0 0 1 0 0,0 1-1 0 0,0-1 0 0 0,0 0 1 0 0,0 0-1 0 0,0 0 1 0 0,0 0-1 0 0,0 0 0 0 0,0 0 1 0 0,0 0-1 0 0,0 0 0 0 0,0 0 1 0 0,0 0-1 0 0,-6 11 114 0 0,-1-1 1 0 0,0-1-1 0 0,0 0 0 0 0,-2 0 1 0 0,-13 13-1 0 0,-13 14 209 0 0,32-33-339 0 0,-9 11 147 0 0,0 0-1 0 0,1 2 0 0 0,-14 24 0 0 0,23-36-122 0 0,0 0 0 0 0,0 1 0 0 0,0-1 0 0 0,0 1 0 0 0,1 0 0 0 0,0-1-1 0 0,0 1 1 0 0,0 0 0 0 0,1 0 0 0 0,0-1 0 0 0,-1 1 0 0 0,2 0 0 0 0,-1 0 0 0 0,0 0 0 0 0,1-1 0 0 0,0 1-1 0 0,0 0 1 0 0,1-1 0 0 0,1 6 0 0 0,-1-7-22 0 0,0 0 1 0 0,0-1-1 0 0,0 1 1 0 0,0 0-1 0 0,0-1 0 0 0,1 1 1 0 0,-1-1-1 0 0,1 0 0 0 0,-1 0 1 0 0,1 0-1 0 0,0 0 0 0 0,0-1 1 0 0,0 1-1 0 0,0-1 1 0 0,0 1-1 0 0,0-1 0 0 0,0 0 1 0 0,0 0-1 0 0,1-1 0 0 0,-1 1 1 0 0,0-1-1 0 0,7 1 1 0 0,6-1 22 0 0,0 0 0 0 0,-1-1 1 0 0,24-4-1 0 0,34-9-677 0 0,-63 12-32 0 0,0-1 0 0 0,0-1 0 0 0,0 0 0 0 0,0 0 0 0 0,8-6 0 0 0,-3 1-1208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1839 0 0,'0'0'19427'0'0,"1"-1"-18803"0"0,5 0-521 0 0,0-1 1 0 0,-1 1 0 0 0,1 0-1 0 0,0 0 1 0 0,0 1-1 0 0,0-1 1 0 0,7 2-1 0 0,25 2-3914 0 0,-26-1-3153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0,'0'0'7638'0'0,"2"2"-6692"0"0,2 1-742 0 0,1 0-1 0 0,-1-1 0 0 0,1 1 1 0 0,0-1-1 0 0,0 0 1 0 0,0 0-1 0 0,0 0 1 0 0,0-1-1 0 0,0 0 0 0 0,0 0 1 0 0,7 1-1 0 0,11-1 261 0 0,31-2 0 0 0,-7 1-285 0 0,33-1-7 0 0,-52 0-1982 0 0,0 1-3336 0 0,-12 0-1314 0 0</inkml:trace>
  <inkml:trace contextRef="#ctx0" brushRef="#br0" timeOffset="1">99 244 7831 0 0,'-42'5'491'0'0,"23"-2"12625"0"0,62-2-10956 0 0,9-6-1694 0 0,95-22 0 0 0,-64 9-8242 0 0,-65 15 557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41 2759 0 0,'0'-1'6812'0'0,"-2"-6"-638"0"0,1 5-5983 0 0,0 1-1 0 0,1 0 1 0 0,-1 0 0 0 0,0 0 0 0 0,0 0 0 0 0,0 0 0 0 0,0 0 0 0 0,0 0 0 0 0,0 0 0 0 0,0 1 0 0 0,0-1 0 0 0,-1 0-1 0 0,1 1 1 0 0,0-1 0 0 0,0 0 0 0 0,-1 1 0 0 0,1 0 0 0 0,0-1 0 0 0,0 1 0 0 0,-1 0 0 0 0,1 0 0 0 0,-1-1 0 0 0,1 1 0 0 0,0 0-1 0 0,-1 0 1 0 0,1 1 0 0 0,0-1 0 0 0,-1 0 0 0 0,1 0 0 0 0,0 1 0 0 0,-1-1 0 0 0,-1 2 0 0 0,-7 1-192 0 0,1 1 1 0 0,0 0-1 0 0,-13 9 1 0 0,14-9 227 0 0,-19 12-278 0 0,0 2 0 0 0,-28 22 0 0 0,46-33 12 0 0,0 2-1 0 0,1-1 1 0 0,0 1-1 0 0,0 0 0 0 0,1 1 1 0 0,0-1-1 0 0,1 1 1 0 0,0 1-1 0 0,-4 11 1 0 0,8-19 45 0 0,1 0 0 0 0,0 1 1 0 0,0-1-1 0 0,0 1 0 0 0,0-1 0 0 0,0 1 1 0 0,1-1-1 0 0,0 1 0 0 0,0 0 1 0 0,0-1-1 0 0,0 1 0 0 0,0-1 0 0 0,1 1 1 0 0,0 0-1 0 0,0-1 0 0 0,0 1 0 0 0,0-1 1 0 0,0 0-1 0 0,0 1 0 0 0,3 2 1 0 0,-1-2 47 0 0,-1 0 1 0 0,1 0-1 0 0,1-1 1 0 0,-1 1-1 0 0,0-1 1 0 0,1 0-1 0 0,0 0 1 0 0,0 0-1 0 0,-1-1 1 0 0,2 1-1 0 0,-1-1 1 0 0,0 0-1 0 0,0 0 1 0 0,9 2-1 0 0,1-1 91 0 0,0 0 0 0 0,-1 0 0 0 0,1-2-1 0 0,0 0 1 0 0,0 0 0 0 0,0-1 0 0 0,0-1-1 0 0,19-3 1 0 0,-15 0-25 0 0,0 0 1 0 0,0-1-1 0 0,-1-1 0 0 0,0 0 0 0 0,32-18 0 0 0,-42 21-110 0 0,-1-1 0 0 0,0 0 0 0 0,0-1 1 0 0,0 1-1 0 0,0-1 0 0 0,-1 0 0 0 0,0-1 0 0 0,0 1 0 0 0,0-1 0 0 0,-1 0 0 0 0,1 0 1 0 0,-2 0-1 0 0,1-1 0 0 0,-1 0 0 0 0,0 1 0 0 0,0-1 0 0 0,0 0 0 0 0,-1 0 0 0 0,-1-1 0 0 0,1 1 1 0 0,-1 0-1 0 0,0-1 0 0 0,-1 1 0 0 0,1-1 0 0 0,-2 1 0 0 0,1 0 0 0 0,-1-1 0 0 0,-2-8 0 0 0,2 8-3 0 0,-1 0-1 0 0,-1 0 0 0 0,1 0 1 0 0,-9-15-1 0 0,9 20-34 0 0,0 0 0 0 0,0 0 0 0 0,0 0 0 0 0,-1 0 0 0 0,1 1 0 0 0,-1-1 0 0 0,1 1 0 0 0,-1-1 0 0 0,0 1 0 0 0,0 0 0 0 0,-1 0 0 0 0,1 0 0 0 0,0 0 0 0 0,-4-1 0 0 0,-9-2-390 0 0,0 0 0 0 0,0 1-1 0 0,-1 0 1 0 0,1 2-1 0 0,-1 0 1 0 0,-33 0-1 0 0,48 2 102 0 0,-1 1 0 0 0,0-1-1 0 0,1 0 1 0 0,-1 1 0 0 0,1 0-1 0 0,-1-1 1 0 0,1 1 0 0 0,-1 0-1 0 0,-2 2 1 0 0,-5 1-6494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61 5983 0 0,'-9'4'10028'0'0,"153"-35"-5850"0"0,-44 6-3442 0 0,-82 22-741 0 0,0 0 0 0 0,0 1 1 0 0,30 1-1 0 0,-37 4-356 0 0,3-1-2909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567 243 4143 0 0,'0'0'15099'0'0,"6"-7"-14238"0"0,12-11-349 0 0,-2 0 0 0 0,21-28-1 0 0,-33 40-502 0 0,0 0 1 0 0,0 0-1 0 0,-1 0 0 0 0,0-1 0 0 0,0 1 0 0 0,-1-1 1 0 0,1 1-1 0 0,-2-1 0 0 0,1 0 0 0 0,-1 0 1 0 0,0 0-1 0 0,0 0 0 0 0,0-9 0 0 0,-1 14-19 0 0,-1-1 0 0 0,1 1 0 0 0,0 0 1 0 0,-1-1-1 0 0,1 1 0 0 0,-1 0 0 0 0,0 0 0 0 0,0 0 0 0 0,0-1 0 0 0,0 1 0 0 0,0 0 0 0 0,0 0 1 0 0,-1 0-1 0 0,1 1 0 0 0,-1-1 0 0 0,1 0 0 0 0,-4-2 0 0 0,2 2-20 0 0,1 0 0 0 0,-1 1 0 0 0,0-1 0 0 0,0 1-1 0 0,1 0 1 0 0,-1 0 0 0 0,0 0 0 0 0,0 1 0 0 0,0-1 0 0 0,0 1 0 0 0,0-1-1 0 0,-4 1 1 0 0,-3 0-45 0 0,-1 1 0 0 0,1 1 0 0 0,-1-1 0 0 0,1 1 0 0 0,0 1 0 0 0,-18 7 1 0 0,-47 24-100 0 0,-82 51 1 0 0,149-80 166 0 0,-126 79-83 0 0,116-71 104 0 0,1 1 0 0 0,0 0 0 0 0,1 2 0 0 0,1 0 1 0 0,-15 20-1 0 0,25-29-8 0 0,0 0 0 0 0,1 0 0 0 0,0 0-1 0 0,0 1 1 0 0,1-1 0 0 0,0 1 0 0 0,0 0 0 0 0,1 0 0 0 0,-3 14 0 0 0,5-18-7 0 0,0-1 0 0 0,0 1 1 0 0,0 0-1 0 0,0 0 0 0 0,0 0 0 0 0,1 0 1 0 0,-1-1-1 0 0,1 1 0 0 0,0 0 1 0 0,1-1-1 0 0,-1 1 0 0 0,0 0 1 0 0,1-1-1 0 0,0 0 0 0 0,0 1 0 0 0,0-1 1 0 0,0 0-1 0 0,0 0 0 0 0,1 0 1 0 0,0 0-1 0 0,-1 0 0 0 0,6 3 1 0 0,-1-2-6 0 0,-1 0 1 0 0,1 0 0 0 0,-1-1 0 0 0,1 0 0 0 0,0-1-1 0 0,0 0 1 0 0,0 0 0 0 0,1 0 0 0 0,-1-1 0 0 0,0 0-1 0 0,1 0 1 0 0,-1 0 0 0 0,0-1 0 0 0,1-1 0 0 0,-1 1-1 0 0,1-1 1 0 0,9-3 0 0 0,5-1 28 0 0,1-1-1 0 0,-1-1 0 0 0,-1-2 1 0 0,28-13-1 0 0,-26 10 26 0 0,-1-2 0 0 0,41-31 0 0 0,34-41 393 0 0,-82 72-311 0 0,-4 4 14 0 0,-7 7-49 0 0,0-1 0 0 0,0 1 0 0 0,0-1 1 0 0,5-7-1 0 0,-9 9 74 0 0,-1 4-102 0 0,-19 21-53 0 0,-34 45-15 0 0,43-52 3 0 0,4-5 0 0 0,0-1 0 0 0,-7 15 0 0 0,13-22-5 0 0,-1 0-1 0 0,1 1 0 0 0,0-1 1 0 0,0 1-1 0 0,0 0 0 0 0,0-1 1 0 0,1 1-1 0 0,-1 0 0 0 0,1-1 1 0 0,0 1-1 0 0,1 7 0 0 0,-1-10-39 0 0,1 1 0 0 0,-1-1 0 0 0,1 0-1 0 0,-1 1 1 0 0,1-1 0 0 0,-1 0 0 0 0,1 1 0 0 0,0-1-1 0 0,0 0 1 0 0,0 0 0 0 0,0 0 0 0 0,0 0 0 0 0,0 0 0 0 0,0 0-1 0 0,0 0 1 0 0,0 0 0 0 0,0 0 0 0 0,0 0 0 0 0,1 0-1 0 0,-1-1 1 0 0,0 1 0 0 0,1 0 0 0 0,-1-1 0 0 0,0 0-1 0 0,3 1 1 0 0,0 0-413 0 0,1 0-1 0 0,0 0 0 0 0,-1-1 0 0 0,1 0 1 0 0,-1 0-1 0 0,7 0 0 0 0,5-2-5995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15719 0 0,'0'0'1424'0'0,"1"1"-1060"0"0,2 2-104 0 0,0 0 0 0 0,0 0 0 0 0,0-1 0 0 0,0 1-1 0 0,1-1 1 0 0,-1 0 0 0 0,1 0 0 0 0,0 0 0 0 0,-1 0 0 0 0,1-1-1 0 0,0 1 1 0 0,7 0 0 0 0,2 1 359 0 0,0 0 1 0 0,23 0-1 0 0,-12-3-287 0 0,0-1 1 0 0,38-6-1 0 0,46-15-1710 0 0,-91 18 746 0 0,10-3-1091 0 0,-2 0-77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8287 0 0,'-2'1'9655'0'0,"-149"179"-6103"0"0,129-153-3383 0 0,-47 64 144 0 0,59-74-264 0 0,0-1 0 0 0,0 1 0 0 0,-12 34 0 0 0,20-45-81 0 0,0 1 0 0 0,0 0 0 0 0,1-1-1 0 0,-2 13 1 0 0,3-17-861 0 0,1-1-312 0 0,4 7-61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16439 0 0,'0'0'1491'0'0,"2"0"-1227"0"0,202-50 4349 0 0,-84 17-4093 0 0,22-1-3312 0 0,-123 29 1115 0 0,-3 1-334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5063 0 0,'0'0'232'0'0,"-1"2"464"0"0,-22 65 10202 0 0,-7-1-6158 0 0,-38 63-4560 0 0,15-32 897 0 0,38-68-1048 0 0,-111 227-160 0 0,106-207-940 0 0,20-47 595 0 0,-2 5-351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29 268 12151 0 0,'-9'0'1098'0'0,"0"-2"-905"0"0,-1 1 1914 0 0,16-9 118 0 0,2 1-1766 0 0,0 0 0 0 0,1 0 1 0 0,0 1-1 0 0,0 0 0 0 0,12-6 0 0 0,10-10 9 0 0,66-51 371 0 0,-77 62-742 0 0,1 0 0 0 0,1 1-1 0 0,22-9 1 0 0,-22 12 15 0 0,1 1 0 0 0,-1 1 0 0 0,26-4 0 0 0,-41 9-57 0 0,-1 1 0 0 0,0 1-1 0 0,1-1 1 0 0,0 1 0 0 0,-1 0-1 0 0,1 0 1 0 0,-1 1 0 0 0,1 0-1 0 0,-1 0 1 0 0,0 1 0 0 0,1-1-1 0 0,-1 2 1 0 0,0-1 0 0 0,0 0-1 0 0,0 1 1 0 0,6 4-1 0 0,-9-4-21 0 0,0-1-1 0 0,0 1 1 0 0,-1 0-1 0 0,1 0 1 0 0,-1 0-1 0 0,1 1 1 0 0,-1-1-1 0 0,0 0 1 0 0,-1 1-1 0 0,1-1 0 0 0,0 1 1 0 0,-1 0-1 0 0,0-1 1 0 0,0 1-1 0 0,0 0 1 0 0,0 0-1 0 0,-1 0 1 0 0,1 4-1 0 0,-1 10 17 0 0,0 0-1 0 0,-5 31 0 0 0,2-24 101 0 0,2-14-76 0 0,0 0 0 0 0,-1 0 1 0 0,-1-1-1 0 0,-6 20 0 0 0,8-27-53 0 0,-1 1 0 0 0,1-1 0 0 0,-1 0 0 0 0,0 0 0 0 0,0 0-1 0 0,0 0 1 0 0,0-1 0 0 0,0 1 0 0 0,-1 0 0 0 0,1-1 0 0 0,-1 0 0 0 0,0 1 0 0 0,0-1 0 0 0,1 0 0 0 0,-1 0-1 0 0,-1-1 1 0 0,1 1 0 0 0,-6 2 0 0 0,-26 5 37 0 0,0-2-1 0 0,-48 5 1 0 0,-74-2-55 0 0,64-5-137 0 0,33-2-169 0 0,33-3-2546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0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9871 0 0,'0'0'455'0'0,"-2"0"-12"0"0,-5 2-346 0 0,0-1 0 0 0,0 2 0 0 0,-10 3 0 0 0,2 3 5808 0 0,14-7-5812 0 0,1-1-1 0 0,-1 0 1 0 0,1 0 0 0 0,0 1-1 0 0,-1-1 1 0 0,1 0 0 0 0,0 1 0 0 0,0-1-1 0 0,0 0 1 0 0,0 1 0 0 0,0-1-1 0 0,0 0 1 0 0,1 1 0 0 0,-1 1 0 0 0,2-1-19 0 0,-1 1 1 0 0,1 0 0 0 0,-1 0 0 0 0,1-1-1 0 0,0 1 1 0 0,0-1 0 0 0,0 0 0 0 0,0 1-1 0 0,0-1 1 0 0,4 2 0 0 0,29 19 154 0 0,-20-13-118 0 0,322 233 705 0 0,-332-239-806 0 0,106 96 919 0 0,-91-81-561 0 0,-1 2 0 0 0,-1 0 0 0 0,20 31 0 0 0,-34-45-301 0 0,0-1 0 0 0,0 1 0 0 0,-1 1 0 0 0,0-1 0 0 0,0 0 0 0 0,-1 1 0 0 0,0-1 1 0 0,0 1-1 0 0,0 0 0 0 0,-1 0 0 0 0,0-1 0 0 0,-1 1 0 0 0,0 0 0 0 0,0 0 0 0 0,-1 0 0 0 0,0 0 0 0 0,0-1 1 0 0,-1 1-1 0 0,0 0 0 0 0,0-1 0 0 0,-1 1 0 0 0,0-1 0 0 0,0 0 0 0 0,0 0 0 0 0,-1 0 0 0 0,0 0 0 0 0,-10 11 0 0 0,1-3 72 0 0,0-1 0 0 0,-1-1 0 0 0,0 0 0 0 0,-30 21 0 0 0,-70 34 160 0 0,90-54-274 0 0,-27 14 6 0 0,14-9 8 0 0,1 2 1 0 0,1 2-1 0 0,-36 29 0 0 0,32-17-128 0 0,38-34-6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2:4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121 453 2303 0 0,'-2'1'348'0'0,"-9"3"3146"0"0,9-4-2340 0 0,0 0-920 0 0,-8-1 784 0 0,9 1-972 0 0,-1-1 1 0 0,1 1-1 0 0,0-1 0 0 0,0 0 0 0 0,-1 0 0 0 0,1 1 0 0 0,0-1 0 0 0,0 0 0 0 0,0 0 0 0 0,0 0 0 0 0,0 0 0 0 0,0-1 0 0 0,0 1 0 0 0,0 0 1 0 0,1 0-1 0 0,-1 0 0 0 0,0-1 0 0 0,1 1 0 0 0,-1-2 0 0 0,-1-6 5196 0 0,-10 15-4302 0 0,7-4-523 0 0,0-1 0 0 0,-1 0 0 0 0,1 0 1 0 0,-8 1-1 0 0,11-2-167 0 0,0 1-183 0 0,-1-1-56 0 0,0 0-9 0 0,-11 9 64 0 0,13-8 203 0 0,3-1-188 0 0,11 0 83 0 0,0 0 0 0 0,1-1 0 0 0,17-3 0 0 0,-15 2-100 0 0,34-6 342 0 0,-32 5-370 0 0,-11 2 10 0 0,0 0 0 0 0,0 0 0 0 0,0 0 0 0 0,9 1 0 0 0,-3-1 31 0 0,1-1-1 0 0,-1 0 1 0 0,-1-1-1 0 0,1 0 1 0 0,0-1-1 0 0,12-6 1 0 0,-7 3 118 0 0,34-7 1 0 0,-51 13-193 0 0,11 0 51 0 0,-1-2 0 0 0,0 0 0 0 0,0 0 0 0 0,12-6 0 0 0,-8 3 72 0 0,27-7 0 0 0,-6 2 17 0 0,-32 10-116 0 0,0 1 0 0 0,1-1 0 0 0,-1 1 0 0 0,1 0-1 0 0,-1 0 1 0 0,0 0 0 0 0,1 0 0 0 0,4 2 0 0 0,-1-1 14 0 0,27 7 1 0 0,-28-6-34 0 0,1 0 0 0 0,-1 0 0 0 0,10 0 0 0 0,21 4-8 0 0,-31-4 0 0 0,1 0 0 0 0,0-1 0 0 0,-1 0 0 0 0,13 0 0 0 0,-7-3 7 0 0,1 0 0 0 0,-1-1 0 0 0,0-1 0 0 0,0 0-1 0 0,16-7 1 0 0,-11 4 5 0 0,27-7-1 0 0,50-11-11 0 0,-55 15 0 0 0,-24 6 0 0 0,1 0 0 0 0,0 0 0 0 0,0 2 0 0 0,1 0 0 0 0,-1 1 0 0 0,31 1 0 0 0,-30 3 0 0 0,0 1 0 0 0,29 10 0 0 0,1 1 0 0 0,-42-12 0 0 0,-4-2 0 0 0,0 0 0 0 0,0-1 0 0 0,0 1 0 0 0,1 0 0 0 0,-1-1 0 0 0,0 1 0 0 0,0-1 0 0 0,0 0 0 0 0,1 0 0 0 0,2 0 0 0 0,18 4 0 0 0,-18-3 0 0 0,0 0 0 0 0,0 0 0 0 0,0 0 0 0 0,0-1 0 0 0,0 0 0 0 0,0 0 0 0 0,0 0 0 0 0,0-1 0 0 0,0 1 0 0 0,0-1 0 0 0,7-2 0 0 0,-2-1 0 0 0,1-1 0 0 0,-1 2 0 0 0,1-1 0 0 0,20-2 0 0 0,-11 1 0 0 0,16-7 0 0 0,-26 8 0 0 0,-6 3 0 0 0,1-1 0 0 0,-1 1 0 0 0,1 0 0 0 0,-1 0 0 0 0,1 0 0 0 0,5 1 0 0 0,64-9 416 0 0,-73 9-404 0 0,0-1-1 0 0,0 1 0 0 0,0 0 1 0 0,-1 0-1 0 0,1 0 1 0 0,0 0-1 0 0,0 0 1 0 0,0 0-1 0 0,-1 0 0 0 0,1 0 1 0 0,0 0-1 0 0,0 1 1 0 0,0-1-1 0 0,-1 0 1 0 0,1 0-1 0 0,0 1 0 0 0,0-1 1 0 0,0 1-1 0 0,2 1 8 0 0,-1-1-1 0 0,1 0 0 0 0,-1 0 0 0 0,1 0 1 0 0,0 0-1 0 0,-1 0 0 0 0,1-1 1 0 0,0 1-1 0 0,5 0 0 0 0,1 0-18 0 0,-8-1 0 0 0,0-1 0 0 0,-1 1 0 0 0,1 0 0 0 0,0 0 0 0 0,0 0 0 0 0,0 1 0 0 0,0-1 0 0 0,0 0 0 0 0,0 0 0 0 0,0 0 0 0 0,-1 1 0 0 0,1-1 0 0 0,0 0 0 0 0,0 1 0 0 0,1 0 0 0 0,0 1 0 0 0,0 0 0 0 0,1 0 0 0 0,-1-1 0 0 0,1 1 0 0 0,-1-1 0 0 0,1 0 0 0 0,4 2 0 0 0,22 11 0 0 0,-2-6 0 0 0,-22-7 0 0 0,0 1 0 0 0,0-1 0 0 0,0 0 0 0 0,0-1 0 0 0,0 1 0 0 0,1-1 0 0 0,-1 0 0 0 0,0-1 0 0 0,7 0 0 0 0,5 0 0 0 0,-9 0 1 0 0,-1 1 1 0 0,1-2-1 0 0,-1 1 0 0 0,0-1 1 0 0,0 0-1 0 0,0 0 0 0 0,0-1 1 0 0,10-5-1 0 0,0 0 59 0 0,-12 8-57 0 0,0 0 6 0 0,0-1 27 0 0,0-1 0 0 0,0 1 0 0 0,-1-1 0 0 0,1 0 0 0 0,-1 0 0 0 0,6-4 0 0 0,-9 5-27 0 0,0 1 0 0 0,1-1 0 0 0,-1 1 0 0 0,0-1 0 0 0,0 1 0 0 0,0-1-1 0 0,1 1 1 0 0,-1 0 0 0 0,0 0 0 0 0,0 0 0 0 0,0 0 0 0 0,1 0 0 0 0,-1 0 0 0 0,0 0 0 0 0,2 0-1 0 0,11 0 190 0 0,14-3-122 0 0,-26 3-71 0 0,0 0-1 0 0,1-1 0 0 0,-1 1 1 0 0,0 0-1 0 0,0 0 1 0 0,0 0-1 0 0,1 0 0 0 0,-1 1 1 0 0,0-1-1 0 0,0 1 1 0 0,0-1-1 0 0,0 1 0 0 0,2 1 1 0 0,10 2 50 0 0,-10-4-53 0 0,1 1 0 0 0,0 0 0 0 0,0 0 0 0 0,-1 0 0 0 0,6 2 0 0 0,-6-1-2 0 0,0-1 0 0 0,1 0 0 0 0,-1 0 0 0 0,0 0-1 0 0,0-1 1 0 0,9 1 0 0 0,44 3 60 0 0,-42-5-45 0 0,-1 0 1 0 0,1-1-1 0 0,-1 0 0 0 0,14-5 0 0 0,-6 1-11 0 0,1 2-1 0 0,38-3 1 0 0,-45 6 7 0 0,-1-1 1 0 0,28-8-1 0 0,-28 6-4 0 0,0 1-1 0 0,29-3 0 0 0,-36 6-5 0 0,81-2 67 0 0,-75 3-57 0 0,1 0 1 0 0,-1 1 0 0 0,1 1 0 0 0,14 4 0 0 0,-8 0-12 0 0,0-2 0 0 0,1 0 0 0 0,0-1 0 0 0,0-2 0 0 0,0 0 0 0 0,0-1 0 0 0,33-3 0 0 0,-24-1 0 0 0,-15 3 0 0 0,0-2 0 0 0,21-4 0 0 0,58-23 0 0 0,-59 17 0 0 0,0 2 0 0 0,45-7 0 0 0,5 1 20 0 0,-57 9-5 0 0,1 2 0 0 0,55-3-1 0 0,-47 8-11 0 0,59 0 64 0 0,177-20-1 0 0,-174 2-66 0 0,166-22 0 0 0,-214 38-36 0 0,65 6 1 0 0,-10 0 34 0 0,-40-6 1 0 0,-1-2 0 0 0,70-14 0 0 0,-68 6-4 0 0,5-2-21 0 0,105-7 1 0 0,-123 19 21 0 0,-1 1 0 0 0,1 3 1 0 0,72 12-1 0 0,-75-3-10 0 0,16 3-71 0 0,110 8 0 0 0,-80-20 125 0 0,100-11 0 0 0,-171 8 12 0 0,0 2 0 0 0,0 0-1 0 0,48 10 1 0 0,8 0 3 0 0,212 0 232 0 0,-215-13-288 0 0,-40 0 0 0 0,77 6 0 0 0,94 34 324 0 0,-177-30-374 0 0,45 19 0 0 0,15 16 98 0 0,-76-35-68 0 0,0-1 0 0 0,1-1 0 0 0,20 4 0 0 0,-15-6 59 0 0,1-1 0 0 0,0-2 0 0 0,0 0 0 0 0,0-2 0 0 0,26-3 0 0 0,13 0 31 0 0,13-5 65 0 0,-22 2-30 0 0,68-8 12 0 0,74-4-37 0 0,-112 10-68 0 0,2 0-13 0 0,116-3 124 0 0,-64 2-110 0 0,178-14-13 0 0,-105-11 227 0 0,-91 16-18 0 0,-85 16-144 0 0,43 2 1 0 0,-48 1-65 0 0,-10 1-1 0 0,-16 1 0 0 0,30-2 0 0 0,8 0-1161 0 0,-42 15-5991 0 0,-2-1-495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3:1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1375 0 0,'0'0'5782'0'0,"-2"1"-5514"0"0,-31 14 1634 0 0,31-15-1303 0 0,-10 5-110 0 0,7-4-277 0 0,-5 2-113 0 0,-1 0-24 0 0,-21 3 527 0 0,30-6 316 0 0,0 1-664 0 0,0 0-123 0 0,-8 4 146 0 0,10-4-247 0 0,0-1 0 0 0,0 0 0 0 0,0 0 0 0 0,0 0 0 0 0,0 0 0 0 0,0 0 0 0 0,-1 0 0 0 0,1 0 0 0 0,0 1 0 0 0,0-1 0 0 0,0 0 0 0 0,0 0 0 0 0,-1 0 0 0 0,1 0 0 0 0,0 0 0 0 0,0 0 0 0 0,0 0 0 0 0,0 0 0 0 0,-1 0 0 0 0,1 0 0 0 0,0 0 0 0 0,0 0 0 0 0,0 0 0 0 0,-1 0 0 0 0,1 0 1 0 0,0 0-1 0 0,0 0 0 0 0,0 0 0 0 0,0 0 0 0 0,-1-1 0 0 0,1 1 0 0 0,0 0 0 0 0,0 0 0 0 0,0 0 0 0 0,0 0 0 0 0,0 0 0 0 0,-1 0 0 0 0,1-1 0 0 0,-1 5 147 0 0,-1-1 0 0 0,0 1-1 0 0,0-1 1 0 0,-4 6 0 0 0,4-5-105 0 0,0 0-1 0 0,0 0 1 0 0,1-1 0 0 0,-1 1 0 0 0,1 1 0 0 0,0-1-1 0 0,0 0 1 0 0,0 0 0 0 0,0 0 0 0 0,1 1-1 0 0,0 4 1 0 0,0-7 68 0 0,1 1-76 0 0,4 6 11 0 0,-4-6 476 0 0,1-1-401 0 0,16 29 492 0 0,-2 0 1 0 0,22 59-1 0 0,5 15 51 0 0,-35-87-607 0 0,0 1 0 0 0,2-1-1 0 0,12 20 1 0 0,-14-25-32 0 0,-1 1-1 0 0,6 16 1 0 0,6 12 46 0 0,11 18 4 0 0,-17-31-18 0 0,26 41 0 0 0,-31-57-43 0 0,14 33-2 0 0,-15-33-41 0 0,0 1-8 0 0,-5-11-14 0 0,0 1 1 0 0,0-1 0 0 0,0 0-1 0 0,-1 1 1 0 0,0-1-1 0 0,0 1 1 0 0,0-1 0 0 0,1 6-1 0 0,4 18-35 0 0,1 18-87 0 0,-6-39 124 0 0,0-4-184 0 0,0 0 0 0 0,-1 0-1 0 0,1 0 1 0 0,-1 0 0 0 0,0 0-1 0 0,0 0 1 0 0,0 0 0 0 0,0 0 0 0 0,0 0-1 0 0,-1 3 1 0 0,10-14-3287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3:1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4 807 3223 0 0,'0'0'486'0'0,"-1"2"830"0"0,-1 4-1358 0 0,3 13 13983 0 0,10-20-13739 0 0,-5 0-174 0 0,-1-1 1 0 0,0 1-1 0 0,-1-1 1 0 0,1-1-1 0 0,0 1 1 0 0,0-1-1 0 0,-1 1 1 0 0,0-1-1 0 0,1 0 1 0 0,4-6-1 0 0,3-3-25 0 0,20-27 0 0 0,-31 38-1 0 0,39-45-57 0 0,-16 19 30 0 0,-15 19 54 0 0,0 0 1 0 0,0 0-1 0 0,0 1 0 0 0,1 0 0 0 0,0 0 0 0 0,0 1 1 0 0,0 1-1 0 0,1 0 0 0 0,0 0 0 0 0,20-5 1 0 0,38-14 291 0 0,-57 18-278 0 0,9-3-33 0 0,-17 7-10 0 0,7-3 0 0 0,9-13 0 0 0,-7 5 0 0 0,-12 7 0 0 0,-1 2 0 0 0,14-46 420 0 0,-13 48-304 0 0,1 0-26 0 0,-1 0-6 0 0,6-17 170 0 0,-5 15-184 0 0,7-3-56 0 0,1 0-14 0 0,32-14-417 0 0,-38 19 337 0 0,0 1 0 0 0,0-1 0 0 0,-1 0 0 0 0,1 0 0 0 0,-1 0 0 0 0,1 0 0 0 0,-1-1 0 0 0,0 0 0 0 0,0 1 0 0 0,0-1 0 0 0,0 0 0 0 0,3-5 0 0 0,1-4 101 0 0,-1 1 1 0 0,-1-1-1 0 0,0 0 0 0 0,0 0 1 0 0,5-24-1 0 0,-5 18 223 0 0,-5 16 73 0 0,15-15 725 0 0,-14 16-929 0 0,2 1-38 0 0,5-3-11 0 0,-6 3-108 0 0,8 9-1006 0 0,-7-8 676 0 0,-4-50-5386 0 0,0 17 4472 0 0,1 0 0 0 0,2-1 0 0 0,7-41 0 0 0,-4 56-2106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3:1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16 126 8319 0 0,'0'0'4248'0'0,"-2"0"-5077"0"0,-8 0 3496 0 0,10 0-2576 0 0,-1 1 1 0 0,1-1 0 0 0,0 0 0 0 0,-1 1-1 0 0,1-1 1 0 0,0 1 0 0 0,0-1 0 0 0,0 0 0 0 0,-1 1-1 0 0,1-1 1 0 0,0 1 0 0 0,0-1 0 0 0,0 1-1 0 0,0-1 1 0 0,0 1 0 0 0,0-1 0 0 0,0 1 0 0 0,0-1-1 0 0,0 1 1 0 0,0-1 0 0 0,0 1 0 0 0,0-1-1 0 0,0 1 1 0 0,11 0 72 0 0,-8 0 52 0 0,9-4 276 0 0,-10 2-257 0 0,10-1 75 0 0,-12 2-280 0 0,2 0 263 0 0,1 0-203 0 0,6-1-24 0 0,-4 1-2 0 0,7 5 2 0 0,0 1 8 0 0,-10-5 14 0 0,9 4 38 0 0,-10-4-104 0 0,2 0 138 0 0,0 0-72 0 0,7 1 0 0 0,-7-1 2 0 0,0-1 4 0 0,1 2-60 0 0,-1 0-16 0 0,24 1 272 0 0,-24-3-282 0 0,28 1 112 0 0,-16-2-99 0 0,9-3 31 0 0,2 1 13 0 0,-20 2-64 0 0,21 2 73 0 0,-9 2-21 0 0,0 1 11 0 0,8 1 2 0 0,-22-5-66 0 0,17-2 58 0 0,-12 1-19 0 0,0-1 1 0 0,0 0-1 0 0,0 0 0 0 0,13-6 0 0 0,33-6 409 0 0,-38 10-287 0 0,14 2 100 0 0,-17 0-171 0 0,13 1 50 0 0,-15 0-116 0 0,6-3 36 0 0,10-3-6 0 0,1 1-42 0 0,-16 2-13 0 0,6-4 0 0 0,-8 4-13 0 0,-6 3 6 0 0,0-1-1 0 0,0 0 1 0 0,0-1 0 0 0,0 1 0 0 0,0-1-1 0 0,4-3 1 0 0,27-18 8 0 0,-21 15 51 0 0,-8 4 12 0 0,0 0 0 0 0,0 1 0 0 0,0 0 0 0 0,1 0 0 0 0,0 1 0 0 0,0 0 0 0 0,0 0 0 0 0,0 1 0 0 0,0 0 0 0 0,11 0 0 0 0,-14 0-45 0 0,25 0 28 0 0,-14 3-46 0 0,-1 1-13 0 0,-9-1-41 0 0,6 2 29 0 0,-6-2-23 0 0,7 2 36 0 0,3-1 12 0 0,-2-2-16 0 0,-12 0-81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27 12007 0 0,'19'-6'446'0'0,"-1"0"0"0"0,1 2 0 0 0,0 0-1 0 0,0 1 1 0 0,33-1 3936 0 0,-59 15-3634 0 0,2-5-632 0 0,-1 0 0 0 0,0-1 0 0 0,0 0 0 0 0,-1 0-1 0 0,0 0 1 0 0,-9 4 0 0 0,-7 6 2 0 0,-48 29 91 0 0,-92 43 0 0 0,-12 5-211 0 0,115-60-5 0 0,41-24-82 0 0,1 2 1 0 0,-26 17-1 0 0,43-26 18 0 0,8 8-201 0 0,-3-7 266 0 0,-1 1-1 0 0,0-1 0 0 0,0 0 1 0 0,1 0-1 0 0,-1 0 0 0 0,1 0 1 0 0,0 0-1 0 0,-1-1 0 0 0,1 0 1 0 0,0 0-1 0 0,5 1 0 0 0,8 1-35 0 0,24 0-1 0 0,-21-2 32 0 0,211 17 171 0 0,-200-14 67 0 0,0 2 0 0 0,38 11 1 0 0,-63-15-171 0 0,-1 0 1 0 0,1 0 0 0 0,-1 0 0 0 0,0 1 0 0 0,1 0 0 0 0,-1 0 0 0 0,-1 0-1 0 0,9 7 1 0 0,-12-9-52 0 0,0 0 0 0 0,1 0 0 0 0,-1 0 0 0 0,0 1 0 0 0,0-1 0 0 0,0 0 0 0 0,-1 1 0 0 0,1-1 0 0 0,0 1 0 0 0,0-1 0 0 0,-1 1 0 0 0,1 0 0 0 0,-1-1 0 0 0,1 1 0 0 0,-1-1 0 0 0,0 1 0 0 0,0 0 0 0 0,1-1 0 0 0,-1 1-1 0 0,-1 0 1 0 0,1-1 0 0 0,0 1 0 0 0,0 0 0 0 0,0-1 0 0 0,-1 1 0 0 0,1 0 0 0 0,-1-1 0 0 0,1 1 0 0 0,-1-1 0 0 0,0 1 0 0 0,0-1 0 0 0,0 1 0 0 0,1-1 0 0 0,-3 2 0 0 0,-1 2 24 0 0,0 0-1 0 0,0-1 1 0 0,0 0 0 0 0,-1 0 0 0 0,0 0 0 0 0,0 0-1 0 0,-8 4 1 0 0,-42 18 159 0 0,38-18-147 0 0,-58 21 75 0 0,-100 27 1 0 0,116-39-97 0 0,-9 3-29 0 0,0-4-1 0 0,0-2 1 0 0,-75 4 0 0 0,111-17-166 0 0,32-2 170 0 0,-1 1-1 0 0,1 0 1 0 0,0 0-1 0 0,0 0 1 0 0,-1-1-1 0 0,1 1 1 0 0,0 0-1 0 0,0 0 1 0 0,-1-1-1 0 0,1 1 1 0 0,0 0-1 0 0,0 0 0 0 0,0-1 1 0 0,-1 1-1 0 0,1 0 1 0 0,0-1-1 0 0,0 1 1 0 0,0 0-1 0 0,0-1 1 0 0,0 1-1 0 0,0 0 1 0 0,0-1-1 0 0,-1 1 1 0 0,1-1-1 0 0,0 1 0 0 0,1-1 1 0 0,-2-10-49 0 0,1 11 37 0 0,0-4-43 0 0,0 0 0 0 0,1 1 1 0 0,-1-1-1 0 0,1 0 0 0 0,0 1 1 0 0,0-1-1 0 0,0 0 1 0 0,1 1-1 0 0,-1-1 0 0 0,1 1 1 0 0,0 0-1 0 0,0-1 1 0 0,0 1-1 0 0,0 0 0 0 0,1 0 1 0 0,-1 0-1 0 0,4-3 0 0 0,-1 3-426 0 0,-1-1 0 0 0,0 1 0 0 0,1 0-1 0 0,-1 0 1 0 0,1 1 0 0 0,0-1 0 0 0,6-1-1 0 0,-2 0-1138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3:1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5151 0 0,'0'0'2900'0'0,"0"2"-4961"0"0,2 12 10885 0 0,5-8-8851 0 0,-3-3-21 0 0,3 3 47 0 0,6 3 76 0 0,-10-8 135 0 0,0-1-106 0 0,22 5 264 0 0,-23-5-232 0 0,1 0 7 0 0,56-12 1398 0 0,-56 12-1354 0 0,0-1-10 0 0,7-1-1 0 0,-7 1-10 0 0,0 1-46 0 0,1-1-85 0 0,22 1 231 0 0,-1 2-213 0 0,-20 1-54 0 0,0 0 2 0 0,10 3-1 0 0,-1 1 0 0 0,8 4 27 0 0,-17-11-8 0 0,-2-1-1 0 0,51 4 502 0 0,-50-2-460 0 0,1-1 0 0 0,0 0 0 0 0,0 0 0 0 0,-1 0 0 0 0,1 0 0 0 0,0-1 0 0 0,5-1 0 0 0,6-5 185 0 0,26-15-1 0 0,-27 14-71 0 0,20-8 0 0 0,-23 11-59 0 0,1 1 0 0 0,15-4 0 0 0,41 2 21 0 0,-59 5-137 0 0,-7 0-5 0 0,0 1-1 0 0,0-1 1 0 0,0 1 0 0 0,0 0-1 0 0,0 0 1 0 0,0 1-1 0 0,0-1 1 0 0,0 1 0 0 0,4 1-1 0 0,22 5-74 0 0,-2 2 72 0 0,-19-5 10 0 0,-4-3 0 0 0,-1 1 0 0 0,0-1 0 0 0,1 0 0 0 0,-1 0 0 0 0,0 0 0 0 0,1-1 0 0 0,-1 1 0 0 0,6-1 0 0 0,-3 1 5 0 0,2 0 48 0 0,1-1 0 0 0,-1 0 0 0 0,1 0 0 0 0,16-4 0 0 0,34-7 145 0 0,-54 10-210 0 0,7-2 0 0 0,31-10-842 0 0,-40 13 664 0 0,-1 0-287 0 0,12 0-1051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1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4607 0 0,'0'0'3434'0'0,"-1"1"-2520"0"0,0 1-761 0 0,-6 15-48 0 0,-2 26-2663 0 0,6-31-306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2:5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6447 0 0,'0'0'688'0'0,"-6"13"-688"0"0,3 0 1624 0 0,1 3 296 0 0,0 0 64 0 0,4 2-5096 0 0,3 2-1024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7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17047 0 0,'0'0'1848'0'0,"8"7"-1848"0"0,-1 2-5056 0 0,0 2-984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23:14:2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0 955 2303 0 0,'1'-2'352'0'0,"15"-28"5437"0"0,-9 19-6219 0 0,-6 10 529 0 0,1 0-70 0 0,-1 0 1 0 0,1 0 0 0 0,-1-1 0 0 0,0 1 0 0 0,1 0-1 0 0,-1 0 1 0 0,0-1 0 0 0,0 1 0 0 0,0-1-1 0 0,0 1 1 0 0,0-1 0 0 0,1-1 0 0 0,8-10 117 0 0,10-17 30 0 0,-5 9-34 0 0,-14 19-79 0 0,0 2-50 0 0,0 0 0 0 0,0-1 0 0 0,0 1 0 0 0,0 0 0 0 0,0-1 0 0 0,0 1-1 0 0,0-1 1 0 0,0 1 0 0 0,0-1 0 0 0,-1 1 0 0 0,1-1 0 0 0,1-1 0 0 0,11-6 413 0 0,2 3-241 0 0,6-2 658 0 0,41-9 0 0 0,-41 11 129 0 0,28-9 0 0 0,12-3 702 0 0,386-102 3094 0 0,-305 66-4432 0 0,20-7-236 0 0,194-50-91 0 0,87 3-10 0 0,-91 21-5 0 0,-4-22 70 0 0,-281 86-23 0 0,93-17 0 0 0,-121 32-43 0 0,111-14-8 0 0,-111 17-200 0 0,24-1-632 0 0,-50 5 320 0 0,1 0-745 0 0,0 0 0 0 0,-1-1 0 0 0,19-3 0 0 0,-30 3-302 0 0,1 1-264 0 0,9 0-51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1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6911 0 0,'0'0'8671'0'0,"-1"1"-8310"0"0,-14 16 391 0 0,2 1-1 0 0,0 0 1 0 0,1 0 0 0 0,-15 32-1 0 0,8-16-394 0 0,-2 8-21 0 0,-30 86 0 0 0,-7 16 117 0 0,52-131-468 0 0,-41 75 107 0 0,40-78-98 0 0,1-1-1 0 0,-2 1 1 0 0,1-1-1 0 0,-1 0 1 0 0,0-1 0 0 0,-12 10-1 0 0,19-17-531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110 188 8751 0 0,'-9'2'150'0'0,"0"0"0"0"0,0 1 0 0 0,0 0 0 0 0,1 0 0 0 0,-1 1 0 0 0,1 0 0 0 0,-11 7-1 0 0,-10 13 3944 0 0,29-23-4008 0 0,0 1 0 0 0,0-1 1 0 0,1 0-1 0 0,-1 0 0 0 0,1 0 0 0 0,-1 1 0 0 0,1-1 0 0 0,-1 0 0 0 0,1 0 0 0 0,0 0 0 0 0,0 0 0 0 0,-1 0 1 0 0,1 0-1 0 0,0 0 0 0 0,0 0 0 0 0,0 0 0 0 0,0 0 0 0 0,0-1 0 0 0,2 2 0 0 0,23 12 692 0 0,-11-9-408 0 0,-1-1 1 0 0,1 0 0 0 0,-1-1-1 0 0,1-1 1 0 0,28 2-1 0 0,75-9 918 0 0,147-39 621 0 0,-4-22-468 0 0,-168 41-988 0 0,66-19 156 0 0,91-23 216 0 0,-169 49-751 0 0,0 4 0 0 0,121-5-1 0 0,-172 20 324 0 0,-17 1-6198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1839 0 0,'0'0'83'0'0,"-1"1"-6"0"0,-5 3 24 0 0,0 0-1 0 0,1 1 0 0 0,0-1 0 0 0,0 1 0 0 0,0 0 0 0 0,0 1 0 0 0,1-1 0 0 0,-4 7 0 0 0,-3 3 2011 0 0,-45 67 7937 0 0,-13 52-7098 0 0,39-58-2308 0 0,-21 88 0 0 0,-4 11-372 0 0,34-120-232 0 0,-4 0-1 0 0,-1-2 1 0 0,-3-1 0 0 0,-38 52-1 0 0,53-84-18 0 0,-1-1 0 0 0,-1-1-1 0 0,-27 25 1 0 0,25-30 72 0 0,16-12 559 0 0,3-4-430 0 0,21-28-136 0 0,0 0-1 0 0,2 1 1 0 0,41-39-1 0 0,-5 5-349 0 0,-40 40 173 0 0,0 2 0 0 0,1 1-1 0 0,2 0 1 0 0,31-22 0 0 0,-50 40 81 0 0,16-5-42 0 0,-20 9 52 0 0,1-1-1 0 0,-1 0 0 0 0,1 0 1 0 0,-1 1-1 0 0,1-1 0 0 0,-1 1 0 0 0,1-1 1 0 0,-1 0-1 0 0,1 1 0 0 0,-1-1 1 0 0,1 1-1 0 0,-1-1 0 0 0,0 1 1 0 0,1-1-1 0 0,-1 1 0 0 0,0 0 1 0 0,0-1-1 0 0,1 1 0 0 0,-1-1 1 0 0,0 2-1 0 0,0-2-1 0 0,2 5 10 0 0,0-1 1 0 0,-1 1-1 0 0,1 0 0 0 0,-1-1 0 0 0,-1 1 0 0 0,1 0 1 0 0,-1 0-1 0 0,1 0 0 0 0,-2 7 0 0 0,-7 47 303 0 0,6-44-168 0 0,-14 58 336 0 0,9-44-373 0 0,2 1 0 0 0,-5 58 1 0 0,10-88-122 0 0,0 1 1 0 0,0-1-1 0 0,0 1 1 0 0,0-1-1 0 0,0 1 1 0 0,0-1-1 0 0,0 0 1 0 0,0 1-1 0 0,0-1 1 0 0,0 1-1 0 0,0-1 1 0 0,1 1 0 0 0,-1-1-1 0 0,0 1 1 0 0,0-1-1 0 0,0 1 1 0 0,1-1-1 0 0,-1 0 1 0 0,0 1-1 0 0,1-1 1 0 0,-1 0-1 0 0,0 1 1 0 0,1-1 0 0 0,-1 0-1 0 0,1 1 1 0 0,5-1-355 0 0,-6 0 268 0 0,13-2-943 0 0,1-3-60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1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84 147 14335 0 0,'0'0'662'0'0,"2"1"-18"0"0,0 0-642 0 0,8 3 340 0 0,0 0-1 0 0,0 0 1 0 0,0-1 0 0 0,0-1-1 0 0,1 0 1 0 0,-1 0 0 0 0,14 0 0 0 0,-4-3 124 0 0,0 0 1 0 0,0-2-1 0 0,-1 0 1 0 0,1-2-1 0 0,-1 0 1 0 0,0-1-1 0 0,-1-1 1 0 0,1 0-1 0 0,-1-2 1 0 0,18-11-1 0 0,-28 15-428 0 0,0-1-1 0 0,0 1 0 0 0,0-2 0 0 0,7-6 0 0 0,-14 11-45 0 0,1 0-1 0 0,0 0 0 0 0,-1-1 1 0 0,1 1-1 0 0,-1 0 0 0 0,0 0 1 0 0,0-1-1 0 0,0 1 0 0 0,1-4 1 0 0,-1 5-18 0 0,-1 0 0 0 0,0-1 1 0 0,0 1-1 0 0,0-1 0 0 0,0 1 0 0 0,0 0 1 0 0,0-1-1 0 0,0 1 0 0 0,0 0 1 0 0,-1-1-1 0 0,1 1 0 0 0,-1 0 0 0 0,1-1 1 0 0,-1 1-1 0 0,1 0 0 0 0,-1-1 1 0 0,0 1-1 0 0,0-2 0 0 0,-1 2-37 0 0,0-1 0 0 0,0 1 0 0 0,1-1 0 0 0,-1 1-1 0 0,0 0 1 0 0,0 0 0 0 0,0 0 0 0 0,0 0 0 0 0,-1 0 0 0 0,1 0-1 0 0,0 1 1 0 0,0-1 0 0 0,0 0 0 0 0,-1 1 0 0 0,1 0 0 0 0,0 0-1 0 0,-1 0 1 0 0,-2 0 0 0 0,-3 0-139 0 0,0 0 0 0 0,0 1 0 0 0,-15 3 0 0 0,12 0 84 0 0,0 0 1 0 0,0 1-1 0 0,1 0 0 0 0,-16 11 1 0 0,10-7 41 0 0,-14 10 180 0 0,1 1-1 0 0,0 1 1 0 0,-46 45 0 0 0,59-50 46 0 0,1 1 0 0 0,1 0 0 0 0,0 1 0 0 0,1 1 0 0 0,1 0 0 0 0,0 1 0 0 0,-7 21 0 0 0,16-35-131 0 0,1 0 0 0 0,0 0 0 0 0,0 0 0 0 0,1 0 0 0 0,0 1 0 0 0,0-1 0 0 0,0 0 0 0 0,1 1 0 0 0,0-1 0 0 0,0 0-1 0 0,1 1 1 0 0,2 10 0 0 0,-2-12-15 0 0,1 0-1 0 0,0 0 1 0 0,0-1-1 0 0,0 1 1 0 0,1-1-1 0 0,-1 1 1 0 0,1-1-1 0 0,0 0 1 0 0,0 0-1 0 0,1 0 0 0 0,-1-1 1 0 0,1 1-1 0 0,0-1 1 0 0,0 0-1 0 0,0 0 1 0 0,7 4-1 0 0,-4-4 4 0 0,0 0 1 0 0,0 0-1 0 0,0 0 0 0 0,0-1 1 0 0,1 0-1 0 0,0-1 0 0 0,-1 1 1 0 0,1-2-1 0 0,0 1 0 0 0,-1-1 1 0 0,15-1-1 0 0,7-2-81 0 0,51-14-1 0 0,-48 9-97 0 0,0 1-1044 0 0,-2 0-3827 0 0,-1-2-1777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575 110 7343 0 0,'145'-70'3444'0'0,"-142"69"-3214"0"0,0-1 257 0 0,0 1 1 0 0,-1 0-1 0 0,1-1 1 0 0,-1 0-1 0 0,1 0 0 0 0,-1 1 1 0 0,1-2-1 0 0,-1 1 1 0 0,2-3-1 0 0,-4 5-440 0 0,1-1 0 0 0,-1 1-1 0 0,0 0 1 0 0,0-1 0 0 0,0 1-1 0 0,0-1 1 0 0,0 1 0 0 0,0-1-1 0 0,0 1 1 0 0,0 0 0 0 0,-1-1-1 0 0,1 1 1 0 0,0-1 0 0 0,0 1-1 0 0,0 0 1 0 0,0-1 0 0 0,0 1-1 0 0,-1-1 1 0 0,1 1 0 0 0,0 0-1 0 0,0-1 1 0 0,-1 1 0 0 0,1 0-1 0 0,0-1 1 0 0,-1 1-1 0 0,1 0 1 0 0,0 0 0 0 0,-1-1-1 0 0,1 1 1 0 0,0 0 0 0 0,-1 0-1 0 0,1 0 1 0 0,0-1 0 0 0,-1 1-1 0 0,1 0 1 0 0,-1 0 0 0 0,-15-5 605 0 0,4 5-565 0 0,-1 0 0 0 0,1 0 0 0 0,0 1 0 0 0,0 1 0 0 0,0 0 0 0 0,0 1 0 0 0,0 0 0 0 0,0 1 0 0 0,-11 5 0 0 0,-17 9-153 0 0,-43 27-1 0 0,81-44 70 0 0,-225 153-796 0 0,213-144 750 0 0,-5 6-162 0 0,16-12 63 0 0,-1-1 1 0 0,0 1 0 0 0,0-1-1 0 0,0 0 1 0 0,-5 3 0 0 0,22-1-21 0 0,-6-3 151 0 0,1 0 1 0 0,0-1-1 0 0,0 0 0 0 0,0 0 0 0 0,0 0 1 0 0,11-2-1 0 0,49-7-50 0 0,-39 4 53 0 0,0 0 89 0 0,0 1 1 0 0,0 1-1 0 0,1 2 0 0 0,-1 1 0 0 0,0 2 0 0 0,31 5 0 0 0,-58-7-66 0 0,6 0 31 0 0,1 1 1 0 0,-1 1-1 0 0,0-1 1 0 0,-1 1-1 0 0,1 1 1 0 0,-1-1-1 0 0,15 10 1 0 0,-12-7 8 0 0,-2 2 3 0 0,-7-7-57 0 0,1 1 0 0 0,-1 0 0 0 0,1-1-1 0 0,-1 1 1 0 0,0 0 0 0 0,0 0 0 0 0,0 0 0 0 0,0 0-1 0 0,0 0 1 0 0,-1 1 0 0 0,1-1 0 0 0,0 0 0 0 0,-1 0 0 0 0,0 0-1 0 0,0 1 1 0 0,1-1 0 0 0,-1 0 0 0 0,0 0 0 0 0,-1 1-1 0 0,1-1 1 0 0,0 0 0 0 0,-1 0 0 0 0,1 0 0 0 0,-1 1-1 0 0,0-1 1 0 0,0 0 0 0 0,1 0 0 0 0,-1 0 0 0 0,-1 0-1 0 0,1 0 1 0 0,-1 1 0 0 0,-1 1 9 0 0,-3 8 71 0 0,-2-1 0 0 0,0 0 0 0 0,0 0 0 0 0,-1-1 0 0 0,0 0 0 0 0,-1-1 0 0 0,-13 11 0 0 0,4-6 9 0 0,0-1 0 0 0,0-1-1 0 0,-31 15 1 0 0,20-15 237 0 0,0-1-1 0 0,-1-2 1 0 0,-1 0 0 0 0,-62 7-1 0 0,82-15-308 0 0,0 0-1 0 0,1 0 1 0 0,-1-1-1 0 0,1-1 1 0 0,-1 0-1 0 0,0-1 1 0 0,1 0 0 0 0,-1 0-1 0 0,1-1 1 0 0,0-1-1 0 0,0 0 1 0 0,0 0-1 0 0,1-1 1 0 0,0-1-1 0 0,0 0 1 0 0,0 0-1 0 0,0-1 1 0 0,-14-13 0 0 0,23 19-55 0 0,0 0 0 0 0,0 1 1 0 0,0-1-1 0 0,0 1 1 0 0,0-1-1 0 0,0 1 1 0 0,0-1-1 0 0,0 1 1 0 0,0 0-1 0 0,0-1 1 0 0,0 1-1 0 0,0 0 1 0 0,0 0-1 0 0,0 0 0 0 0,0 0 1 0 0,0 0-1 0 0,0 0 1 0 0,0 0-1 0 0,0 0 1 0 0,0 0-1 0 0,0 0 1 0 0,0 0-1 0 0,0 1 1 0 0,0-1-1 0 0,0 1 1 0 0,0-1-1 0 0,0 0 1 0 0,0 1-1 0 0,0 0 0 0 0,0-1 1 0 0,0 1-1 0 0,0 0 1 0 0,1-1-1 0 0,-2 2 1 0 0,-1 1-410 0 0,0-1 1 0 0,0 1-1 0 0,1 0 1 0 0,0 0-1 0 0,-1 0 1 0 0,1 0 0 0 0,0 0-1 0 0,-2 5 1 0 0,1 4-5353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359 249 9215 0 0,'0'0'707'0'0,"11"-3"2298"0"0,3-6-818 0 0,1-1 0 0 0,13-12 0 0 0,-18 12-2143 0 0,0 0 0 0 0,0 0 0 0 0,-1 0 0 0 0,-1-1-1 0 0,13-21 1 0 0,-17 26-38 0 0,0-1-16 0 0,0 0 0 0 0,-1 0 0 0 0,1 0-1 0 0,-1 0 1 0 0,3-13 0 0 0,-6 18-9 0 0,0 0 1 0 0,1 0 0 0 0,-1 0-1 0 0,0 1 1 0 0,0-1-1 0 0,-1 0 1 0 0,1 0 0 0 0,0 0-1 0 0,0 1 1 0 0,-1-1 0 0 0,1 0-1 0 0,-1 1 1 0 0,0-1-1 0 0,1 0 1 0 0,-1 1 0 0 0,0-1-1 0 0,0 1 1 0 0,0-1 0 0 0,0 1-1 0 0,0-1 1 0 0,0 1-1 0 0,-1 0 1 0 0,1-1 0 0 0,0 1-1 0 0,-1 0 1 0 0,1 0-1 0 0,-1 0 1 0 0,1 0 0 0 0,-1 0-1 0 0,-2-1 1 0 0,-3 0-39 0 0,0 0 0 0 0,1-1-1 0 0,-1 2 1 0 0,0-1 0 0 0,0 1 0 0 0,-1 0 0 0 0,1 1 0 0 0,0 0-1 0 0,0 0 1 0 0,0 0 0 0 0,0 1 0 0 0,0 0 0 0 0,-11 3 0 0 0,-3 2 18 0 0,0 1 0 0 0,0 0 0 0 0,-22 12 0 0 0,19-6 64 0 0,0 1 1 0 0,1 0-1 0 0,0 2 1 0 0,-36 33-1 0 0,43-33 80 0 0,0 0 0 0 0,1 1 0 0 0,1 1 0 0 0,1 0-1 0 0,0 1 1 0 0,-12 25 0 0 0,22-38-83 0 0,0 0-1 0 0,1 1 1 0 0,0-1-1 0 0,0 0 1 0 0,1 0-1 0 0,0 1 1 0 0,0-1-1 0 0,0 1 1 0 0,0 0-1 0 0,1-1 1 0 0,1 11-1 0 0,0-14-19 0 0,0 0 0 0 0,-1 0 0 0 0,1 0 0 0 0,0 0 0 0 0,0-1 0 0 0,0 1 0 0 0,1 0 0 0 0,-1 0-1 0 0,1-1 1 0 0,0 1 0 0 0,-1-1 0 0 0,1 0 0 0 0,0 1 0 0 0,0-1 0 0 0,1 0 0 0 0,-1 0 0 0 0,0 0-1 0 0,1 0 1 0 0,-1-1 0 0 0,1 1 0 0 0,-1-1 0 0 0,1 1 0 0 0,0-1 0 0 0,0 0 0 0 0,0 0 0 0 0,5 1 0 0 0,1-1 13 0 0,-1 0 1 0 0,1 0 0 0 0,0 0 0 0 0,0-2 0 0 0,-1 1-1 0 0,1-1 1 0 0,0 0 0 0 0,13-4 0 0 0,68-25 82 0 0,-84 28-96 0 0,40-18 22 0 0,-2-2 0 0 0,56-36 0 0 0,-84 47 14 0 0,0 0 0 0 0,-1-1 0 0 0,14-14 0 0 0,-27 25 858 0 0,-4 2-742 0 0,-13 11 5 0 0,0 1 1 0 0,1 1 0 0 0,0 1 0 0 0,1 0 0 0 0,1 0 0 0 0,0 1-1 0 0,-11 21 1 0 0,18-25-183 0 0,5-10-10 0 0,0-1-1 0 0,0 1 1 0 0,0-1-1 0 0,0 1 1 0 0,0-1-1 0 0,0 1 1 0 0,0-1-1 0 0,0 1 1 0 0,1-1-1 0 0,-1 1 0 0 0,1-1 1 0 0,-1 0-1 0 0,1 1 1 0 0,-1-1-1 0 0,1 0 1 0 0,0 1-1 0 0,0-1 1 0 0,0 0-1 0 0,-1 0 0 0 0,1 0 1 0 0,0 0-1 0 0,0 0 1 0 0,1 0-1 0 0,-1 0 1 0 0,2 2-1 0 0,0-1-424 0 0,1 0 0 0 0,0-1 0 0 0,0 1 1 0 0,0-1-1 0 0,0 0 0 0 0,0 1 0 0 0,0-2 0 0 0,4 2 0 0 0,13 0-5918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431 234 4607 0 0,'0'0'644'0'0,"2"0"247"0"0,3-1-426 0 0,-1-1-1 0 0,1 1 0 0 0,-1-1 1 0 0,0 0-1 0 0,0 0 1 0 0,0 0-1 0 0,5-4 1 0 0,31-24 592 0 0,-28 21-769 0 0,-7 5-111 0 0,-1 0-1 0 0,1 0 1 0 0,-1 0 0 0 0,0-1-1 0 0,-1 1 1 0 0,1-1-1 0 0,-1 0 1 0 0,0 0-1 0 0,0 0 1 0 0,0 0-1 0 0,0-1 1 0 0,-1 1 0 0 0,0-1-1 0 0,-1 1 1 0 0,1-1-1 0 0,-1 0 1 0 0,0 0-1 0 0,0-7 1 0 0,-2 10-80 0 0,0-1-1 0 0,0 0 1 0 0,0 0 0 0 0,-1 0 0 0 0,1 1 0 0 0,-1-1-1 0 0,0 1 1 0 0,0 0 0 0 0,0-1 0 0 0,-1 1-1 0 0,-2-3 1 0 0,2 3-62 0 0,0 0 0 0 0,0 1 0 0 0,0-1 0 0 0,-1 1 0 0 0,1 0 0 0 0,-1 0 0 0 0,1 0 0 0 0,-1 0 0 0 0,1 1 0 0 0,-1 0 0 0 0,0-1 0 0 0,0 1 0 0 0,0 1 0 0 0,0-1 0 0 0,0 0 0 0 0,-6 1 0 0 0,-3 0-26 0 0,-1 0 0 0 0,0 1 1 0 0,-18 3-1 0 0,17-1-9 0 0,0 1 0 0 0,1 0 0 0 0,0 1 0 0 0,0 0 0 0 0,-19 11 0 0 0,6 0 0 0 0,-39 30 0 0 0,18-12 2 0 0,-42 35 38 0 0,81-61 30 0 0,1 0 1 0 0,0 1-1 0 0,0 0 1 0 0,1 0-1 0 0,0 1 1 0 0,0 0-1 0 0,-6 14 1 0 0,11-19 8 0 0,0 0 1 0 0,0-1 0 0 0,1 1-1 0 0,0 0 1 0 0,0 0 0 0 0,0 0 0 0 0,0 0-1 0 0,1 0 1 0 0,0 0 0 0 0,0 0-1 0 0,1 5 1 0 0,-1-7-48 0 0,0-1 0 0 0,1 1 0 0 0,0-1 0 0 0,0 1 0 0 0,0-1 0 0 0,0 1 0 0 0,0-1 0 0 0,0 1 0 0 0,0-1 0 0 0,1 0 0 0 0,-1 0 0 0 0,1 0 0 0 0,0 0 0 0 0,0 0 0 0 0,-1 0 0 0 0,1 0 0 0 0,0 0 0 0 0,1-1 0 0 0,-1 1 0 0 0,0-1 0 0 0,0 0 0 0 0,4 2 0 0 0,0-1 36 0 0,1 1 0 0 0,-1-2 0 0 0,1 1 0 0 0,-1-1 0 0 0,1 0 0 0 0,0 0 0 0 0,0-1 0 0 0,-1 0 0 0 0,1 0 0 0 0,0-1 0 0 0,7-1 0 0 0,9-3 142 0 0,41-14 0 0 0,-31 8-136 0 0,1 0-125 0 0,-1-2-1 0 0,0-2 1 0 0,-1-1-1 0 0,-1-1 0 0 0,-1-1 1 0 0,0-2-1 0 0,-1-1 1 0 0,33-32-1 0 0,-58 49 29 0 0,-1 1 19 0 0,0 0 0 0 0,0 0 0 0 0,-1 1 0 0 0,1-1 0 0 0,-1-1 0 0 0,0 1 0 0 0,0 0 0 0 0,0-1 0 0 0,0 1 0 0 0,2-8 1 0 0,-4 9 67 0 0,-1-3 5 0 0,-17 15 88 0 0,10-4-127 0 0,0 0-1 0 0,0 0 0 0 0,1 1 1 0 0,0 0-1 0 0,1 1 0 0 0,-1-1 1 0 0,1 1-1 0 0,1 1 0 0 0,0-1 1 0 0,0 1-1 0 0,-6 13 0 0 0,8-12-29 0 0,3 0-22 0 0,0-9-47 0 0,0 0 1 0 0,1 0 0 0 0,-1 0-1 0 0,0 0 1 0 0,0 0 0 0 0,1 0 0 0 0,-1 0-1 0 0,1-1 1 0 0,-1 1 0 0 0,0 0 0 0 0,1 0-1 0 0,-1 0 1 0 0,1-1 0 0 0,0 1 0 0 0,-1 0-1 0 0,1 0 1 0 0,0-1 0 0 0,-1 1-1 0 0,1-1 1 0 0,0 1 0 0 0,0-1 0 0 0,0 1-1 0 0,-1-1 1 0 0,2 1 0 0 0,9 4-1491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80 313 10479 0 0,'0'0'480'0'0,"-2"2"-10"0"0,-4 2-356 0 0,0 1 0 0 0,0-1 0 0 0,-10 4 0 0 0,14-7 226 0 0,0 0-1 0 0,-1 0 1 0 0,1 0-1 0 0,-1 0 1 0 0,1 0-1 0 0,-1-1 1 0 0,0 1-1 0 0,1-1 1 0 0,-1 0-1 0 0,1 0 1 0 0,-1 0-1 0 0,0 0 0 0 0,-3-1 1 0 0,6 1-289 0 0,0 0 0 0 0,-1 0 0 0 0,1-1 0 0 0,0 1 0 0 0,-1 0 0 0 0,1 0 0 0 0,0-1 0 0 0,-1 1-1 0 0,1 0 1 0 0,0-1 0 0 0,0 1 0 0 0,0-1 0 0 0,-1 1 0 0 0,1 0 0 0 0,0-1 0 0 0,0 1 0 0 0,0-1 0 0 0,0 1 0 0 0,0 0 0 0 0,-1-1 0 0 0,1 1 0 0 0,0-1 0 0 0,0 1 0 0 0,0 0 0 0 0,0-1 0 0 0,0 1 0 0 0,1-1 0 0 0,-1 1-1 0 0,0-1 1 0 0,0 1 0 0 0,0 0 0 0 0,0-1 0 0 0,1 0 0 0 0,3-13 458 0 0,-1 8-386 0 0,0 1 0 0 0,0-1 0 0 0,1 1 0 0 0,-1 0 0 0 0,1 0 0 0 0,0 0 0 0 0,8-6 0 0 0,38-28-86 0 0,-19 17 26 0 0,-5 1-231 0 0,34-19-1 0 0,-49 33 88 0 0,0 2-1 0 0,0-1 0 0 0,0 2 1 0 0,1-1-1 0 0,0 2 1 0 0,18-5-1 0 0,-28 8 82 0 0,0 0 0 0 0,0-1-1 0 0,0 1 1 0 0,0 0 0 0 0,0 0-1 0 0,0 1 1 0 0,0-1 0 0 0,0 0 0 0 0,0 1-1 0 0,0-1 1 0 0,0 1 0 0 0,0-1-1 0 0,-1 1 1 0 0,1 0 0 0 0,0 0-1 0 0,0 0 1 0 0,-1 0 0 0 0,1 0 0 0 0,0 0-1 0 0,-1 1 1 0 0,1-1 0 0 0,-1 0-1 0 0,0 1 1 0 0,1-1 0 0 0,-1 1-1 0 0,0-1 1 0 0,0 1 0 0 0,0 0 0 0 0,0 0-1 0 0,0-1 1 0 0,0 1 0 0 0,-1 0-1 0 0,1 0 1 0 0,0 0 0 0 0,-1 0-1 0 0,1 3 1 0 0,0 1 68 0 0,0 1 1 0 0,0-1-1 0 0,-1 1 0 0 0,0 0 1 0 0,0-1-1 0 0,-1 1 0 0 0,1-1 1 0 0,-2 1-1 0 0,-2 10 0 0 0,4-16 115 0 0,-4 7 209 0 0,28-42-638 0 0,11-13-403 0 0,-12 22-354 0 0,47-42-1 0 0,-61 59 891 0 0,0 2 1 0 0,1-1-1 0 0,0 1 1 0 0,0 0-1 0 0,1 1 0 0 0,0 0 1 0 0,0 1-1 0 0,0 0 1 0 0,12-2-1 0 0,-20 5 177 0 0,0 1 1 0 0,-1-1-1 0 0,1 1 0 0 0,0 0 1 0 0,0 0-1 0 0,-1 0 0 0 0,1 0 0 0 0,0 0 1 0 0,-1 1-1 0 0,1-1 0 0 0,0 1 1 0 0,-1 0-1 0 0,1 0 0 0 0,0 0 1 0 0,-1 0-1 0 0,0 0 0 0 0,1 0 1 0 0,-1 1-1 0 0,0-1 0 0 0,1 1 1 0 0,-1-1-1 0 0,0 1 0 0 0,0 0 1 0 0,0 0-1 0 0,0 0 0 0 0,-1 0 1 0 0,1 0-1 0 0,-1 1 0 0 0,1-1 1 0 0,-1 0-1 0 0,0 1 0 0 0,2 2 1 0 0,-1 0 54 0 0,-1 1 1 0 0,1-1-1 0 0,-1 0 1 0 0,0 1-1 0 0,0-1 1 0 0,-1 0 0 0 0,0 1-1 0 0,0-1 1 0 0,0 1-1 0 0,0-1 1 0 0,-1 1 0 0 0,0-1-1 0 0,0 0 1 0 0,-1 1-1 0 0,-1 5 1 0 0,-21 35 334 0 0,16-31-291 0 0,-10 26 0 0 0,17-39-222 0 0,-1 3 98 0 0,0 1 1 0 0,1-1-1 0 0,-2 11 1 0 0,2-15-165 0 0,1 0 1 0 0,0 1 0 0 0,0-1-1 0 0,0 1 1 0 0,0-1 0 0 0,0 1-1 0 0,1-1 1 0 0,-1 0 0 0 0,0 1 0 0 0,1-1-1 0 0,-1 1 1 0 0,1-1 0 0 0,-1 0-1 0 0,1 1 1 0 0,0-1 0 0 0,-1 0-1 0 0,1 0 1 0 0,0 0 0 0 0,0 1 0 0 0,0-1-1 0 0,1 1 1 0 0,6 4-2051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16703 0 0,'0'0'1512'0'0,"-1"2"-1245"0"0,-42 84 861 0 0,11-19-299 0 0,-89 207 775 0 0,81-173-1567 0 0,-63 113-1 0 0,89-190-248 0 0,-1 0-1 0 0,-23 26 0 0 0,27-38-161 0 0,0 0 0 0 0,0-1 0 0 0,-1-1 0 0 0,-1 0 0 0 0,-18 12 0 0 0,26-19-144 0 0,-1 0 1 0 0,0 0-1 0 0,0-1 1 0 0,0 1-1 0 0,-10 1 1 0 0,16-4 401 0 0,-1 0 0 0 0,1 0 0 0 0,0 0 0 0 0,-1 0 0 0 0,1 0 0 0 0,0 0 0 0 0,-1 0 0 0 0,1 0 0 0 0,0 0 0 0 0,-1 0 0 0 0,1 0 0 0 0,0-1 0 0 0,-1 1 0 0 0,1 0 0 0 0,0 0 0 0 0,-1 0 0 0 0,1 0 0 0 0,0-1 0 0 0,0 1 0 0 0,-1 0 0 0 0,1 0 0 0 0,0-1 0 0 0,0 1 0 0 0,-1 0 0 0 0,1-1-475 0 0,-6-7-4208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13823 0 0,'0'0'630'0'0,"1"-2"-13"0"0,3-11-241 0 0,1-1 0 0 0,1 0 0 0 0,0 1 0 0 0,1 0 0 0 0,1 0 0 0 0,0 1 0 0 0,0 0 0 0 0,1 1 0 0 0,0 0 0 0 0,1 0 0 0 0,1 1 0 0 0,0 0 0 0 0,0 0 0 0 0,14-7 0 0 0,-10 7-336 0 0,0 2 0 0 0,1 0 1 0 0,0 1-1 0 0,1 0 0 0 0,-1 2 0 0 0,1 0 1 0 0,34-5-1 0 0,-41 8-20 0 0,1 2 0 0 0,-1 0 0 0 0,1 0 1 0 0,-1 1-1 0 0,1 0 0 0 0,-1 1 0 0 0,0 0 1 0 0,1 0-1 0 0,-1 1 0 0 0,0 1 0 0 0,-1 0 0 0 0,1 0 1 0 0,-1 1-1 0 0,15 9 0 0 0,-18-10 20 0 0,-1 0 0 0 0,0 1 0 0 0,0-1 0 0 0,-1 1 0 0 0,0 0 0 0 0,1 1 0 0 0,-2-1 1 0 0,1 1-1 0 0,0-1 0 0 0,-1 1 0 0 0,0 0 0 0 0,-1 0 0 0 0,1 1 0 0 0,-1-1 0 0 0,0 0 0 0 0,0 8 0 0 0,-1-8 28 0 0,0-1 1 0 0,0 0-1 0 0,-1 0 0 0 0,0 0 1 0 0,0 0-1 0 0,-1 0 0 0 0,0 0 1 0 0,1 0-1 0 0,-1 0 0 0 0,-1 0 0 0 0,1 0 1 0 0,-1 0-1 0 0,0 0 0 0 0,0-1 1 0 0,0 1-1 0 0,-1-1 0 0 0,0 1 1 0 0,0-1-1 0 0,0 0 0 0 0,0 0 1 0 0,-6 5-1 0 0,-16 11 141 0 0,-1-2-1 0 0,-49 27 1 0 0,27-17-184 0 0,14-8-250 0 0,-1-1 0 0 0,-1-1 1 0 0,-75 24-1 0 0,105-41 14 0 0,0 0-1 0 0,0 1 1 0 0,0-2-1 0 0,-8 1 1 0 0,12-1-220 0 0,1-1 246 0 0,1-1-1 0 0,0 1 1 0 0,-1-1-1 0 0,1 1 1 0 0,0-1-1 0 0,0 1 1 0 0,0-1-1 0 0,0 1 1 0 0,0-1-1 0 0,0 1 1 0 0,0-1-1 0 0,0 1 1 0 0,1-1-1 0 0,-1 1 0 0 0,1 0 1 0 0,-1-1-1 0 0,1 1 1 0 0,-1-1-1 0 0,1 1 1 0 0,0 0-1 0 0,1-2 1 0 0,9-16-1102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5063 0 0,'0'0'232'0'0,"-1"3"452"0"0,-25 39 7315 0 0,-4 2-3553 0 0,-10 13-2967 0 0,-26 55-885 0 0,5 1 0 0 0,6 4 0 0 0,-43 126 0 0 0,88-213-1097 0 0,-5 11 950 0 0,-26 55 0 0 0,33-81-1278 0 0,0-1-1 0 0,-16 19 1 0 0,16-24-823 0 0,1-1 1 0 0,-1 1-1 0 0,-1-2 0 0 0,-13 11 0 0 0,13-13-3510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160 125 5063 0 0,'0'0'390'0'0,"2"1"154"0"0,3 6 1756 0 0,1 0 1 0 0,-1 0 0 0 0,-1 0-1 0 0,7 13 1 0 0,-6-10-1400 0 0,0-1-1 0 0,9 11 1 0 0,-13-19-816 0 0,0 1 0 0 0,1-1 1 0 0,-1 0-1 0 0,1 1 0 0 0,0-1 1 0 0,-1 0-1 0 0,1 0 0 0 0,0 0 0 0 0,-1 0 1 0 0,1-1-1 0 0,0 1 0 0 0,0 0 1 0 0,0-1-1 0 0,0 1 0 0 0,0-1 0 0 0,0 0 1 0 0,0 1-1 0 0,0-1 0 0 0,0 0 0 0 0,0 0 1 0 0,0-1-1 0 0,3 1 0 0 0,4-2 157 0 0,-1 0 0 0 0,0-1 0 0 0,15-5 0 0 0,-17 5-139 0 0,2-1-97 0 0,0 0 1 0 0,0 0-1 0 0,0-1 0 0 0,0-1 1 0 0,-1 1-1 0 0,0-1 0 0 0,0 0 1 0 0,0-1-1 0 0,-1 0 0 0 0,0 0 1 0 0,0 0-1 0 0,-1-1 0 0 0,0 1 1 0 0,0-1-1 0 0,-1-1 0 0 0,0 1 1 0 0,0 0-1 0 0,-1-1 0 0 0,0 0 1 0 0,1-11-1 0 0,-3 18-90 0 0,-1-1-1 0 0,1 1 0 0 0,-1-1 1 0 0,0 1-1 0 0,0-1 1 0 0,0 1-1 0 0,0-1 0 0 0,-1 1 1 0 0,1-1-1 0 0,-1 1 1 0 0,1-1-1 0 0,-1 1 0 0 0,0 0 1 0 0,-2-5-1 0 0,3 6 28 0 0,-1 0 1 0 0,0 0-1 0 0,0 0 0 0 0,0 0 0 0 0,-1 0 0 0 0,1 0 0 0 0,0 0 0 0 0,0 0 1 0 0,0 0-1 0 0,-1 1 0 0 0,1-1 0 0 0,0 0 0 0 0,-1 1 0 0 0,1-1 0 0 0,-1 1 1 0 0,1-1-1 0 0,-1 1 0 0 0,1 0 0 0 0,-1 0 0 0 0,1 0 0 0 0,-1 0 0 0 0,1 0 1 0 0,-1 0-1 0 0,1 0 0 0 0,-1 0 0 0 0,-1 1 0 0 0,-5 0-130 0 0,0 1-1 0 0,0 1 0 0 0,0 0 1 0 0,0 0-1 0 0,-13 7 0 0 0,-37 25-244 0 0,42-25 421 0 0,-10 8 24 0 0,0 0 0 0 0,2 2 0 0 0,0 1 1 0 0,-21 24-1 0 0,30-29 63 0 0,2 1 0 0 0,0 0-1 0 0,1 1 1 0 0,0 0 0 0 0,2 1 0 0 0,-15 36 0 0 0,21-45-28 0 0,1 0-1 0 0,0 1 1 0 0,1-1 0 0 0,1 0-1 0 0,-1 1 1 0 0,2-1 0 0 0,-1 1-1 0 0,1-1 1 0 0,3 21-1 0 0,-2-27-25 0 0,0 0 0 0 0,0 0 0 0 0,0 0 0 0 0,0 0 0 0 0,1 0 0 0 0,-1 0 0 0 0,1 0 0 0 0,0-1 0 0 0,0 1 0 0 0,1-1 0 0 0,-1 0 0 0 0,1 1-1 0 0,-1-1 1 0 0,1 0 0 0 0,0 0 0 0 0,0-1 0 0 0,1 1 0 0 0,-1-1 0 0 0,0 1 0 0 0,1-1 0 0 0,0 0 0 0 0,-1 0 0 0 0,1-1 0 0 0,0 1 0 0 0,0-1-1 0 0,0 0 1 0 0,0 0 0 0 0,5 1 0 0 0,4-1 9 0 0,0 0-1 0 0,0-1 0 0 0,0-1 1 0 0,1 0-1 0 0,-1 0 0 0 0,0-1 1 0 0,16-5-1 0 0,88-34 56 0 0,-100 35-83 0 0,175-73 13 0 0,-177 71-1492 0 0,-2 0-5532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186 231 2759 0 0,'-1'1'496'0'0,"-40"35"7676"0"0,22-15-6934 0 0,1 1 1 0 0,-23 34 0 0 0,36-47-990 0 0,3-6-59 0 0,1 0-1 0 0,-1 0 0 0 0,0 0 0 0 0,0 0 1 0 0,0 0-1 0 0,-1-1 0 0 0,1 1 0 0 0,-1-1 1 0 0,1 1-1 0 0,-1-1 0 0 0,-5 3 0 0 0,-1-1-106 0 0,9-4-81 0 0,0 0 0 0 0,0 1 0 0 0,-1-1 0 0 0,1 0 0 0 0,0 0 0 0 0,-1 0 0 0 0,1 0 0 0 0,0 1 0 0 0,-1-1 0 0 0,1 0 0 0 0,0 0 0 0 0,0 0 0 0 0,-1 0 0 0 0,1 0 0 0 0,0 0 0 0 0,-1 0 0 0 0,1 0 0 0 0,0 0 0 0 0,-1 0 0 0 0,1 0 0 0 0,0 0 0 0 0,-1 0 0 0 0,1 0 0 0 0,0-1 0 0 0,-1 1 0 0 0,1 0 1 0 0,0 0-1 0 0,-1 0 0 0 0,0-1-2 0 0,1 1 0 0 0,-1 0 0 0 0,0-1 1 0 0,1 1-1 0 0,-1-1 0 0 0,0 1 1 0 0,1-1-1 0 0,-1 1 0 0 0,1-1 1 0 0,-1 0-1 0 0,1 1 0 0 0,-1-1 1 0 0,1 0-1 0 0,0 1 0 0 0,-1-1 0 0 0,1 0 1 0 0,0 1-1 0 0,-1-1 0 0 0,1 0 1 0 0,0 0-1 0 0,0 1 0 0 0,0-1 1 0 0,0 0-1 0 0,-1 0 0 0 0,1 0 0 0 0,0 1 1 0 0,1-1-1 0 0,-1 0 0 0 0,0 0 1 0 0,0 0-1 0 0,0-1 0 0 0,1 0 1 0 0,0-4-18 0 0,0-1-1 0 0,0 1 0 0 0,1 0 1 0 0,0 0-1 0 0,0 0 1 0 0,0 0-1 0 0,1 0 1 0 0,0 1-1 0 0,0-1 0 0 0,1 1 1 0 0,0-1-1 0 0,-1 1 1 0 0,2 0-1 0 0,-1 1 0 0 0,0-1 1 0 0,7-4-1 0 0,8-6-42 0 0,1 1 0 0 0,39-22 0 0 0,-51 32 49 0 0,17-10 111 0 0,1 2 0 0 0,0 1 0 0 0,1 1 0 0 0,0 1 1 0 0,0 2-1 0 0,37-6 0 0 0,-59 12 7 0 0,0 1 0 0 0,0-1 0 0 0,0 1 0 0 0,-1 0 1 0 0,1 1-1 0 0,0-1 0 0 0,0 1 0 0 0,-1 0 0 0 0,1 0 0 0 0,0 0 0 0 0,-1 1 1 0 0,7 2-1 0 0,-8-2-57 0 0,0 0 0 0 0,0-1 1 0 0,-1 2-1 0 0,1-1 0 0 0,0 0 1 0 0,-1 0-1 0 0,0 1 0 0 0,1 0 1 0 0,-1-1-1 0 0,0 1 0 0 0,0 0 1 0 0,-1 0-1 0 0,1 0 0 0 0,-1 0 1 0 0,1 0-1 0 0,-1 0 1 0 0,0 1-1 0 0,1 3 0 0 0,-1 2-21 0 0,-1-1 0 0 0,1 1 1 0 0,-2-1-1 0 0,1 1 0 0 0,-1-1 0 0 0,0 1 0 0 0,-1-1 0 0 0,0 1 0 0 0,0-1 0 0 0,-1 0 0 0 0,-4 9 1 0 0,6-16 39 0 0,-7-5 24 0 0,7 3-101 0 0,0 0 1 0 0,0 0-1 0 0,1 0 0 0 0,-1 0 1 0 0,0 0-1 0 0,1 0 0 0 0,-1 0 0 0 0,0 0 1 0 0,1-1-1 0 0,-1 1 0 0 0,1 0 0 0 0,0 0 1 0 0,-1-1-1 0 0,1 1 0 0 0,0 0 1 0 0,0 0-1 0 0,0-1 0 0 0,0 1 0 0 0,0 0 1 0 0,0-1-1 0 0,0 1 0 0 0,0 0 0 0 0,1-3 1 0 0,9-32-239 0 0,-9 34 209 0 0,5-14-80 0 0,1 0 0 0 0,0 0 0 0 0,1 1 0 0 0,1 1 1 0 0,0-1-1 0 0,1 1 0 0 0,0 1 0 0 0,1 0 0 0 0,1 0 0 0 0,13-11 0 0 0,-13 15 117 0 0,-1 0 0 0 0,1 1 1 0 0,0 0-1 0 0,0 1 0 0 0,1 1 1 0 0,0 0-1 0 0,0 1 0 0 0,1 0 0 0 0,0 1 1 0 0,-1 0-1 0 0,1 1 0 0 0,21-2 1 0 0,-24 5 88 0 0,0 0 1 0 0,0 1 0 0 0,0 0 0 0 0,0 1 0 0 0,0 0 0 0 0,0 1 0 0 0,-1 0 0 0 0,1 1 0 0 0,-1 0-1 0 0,0 0 1 0 0,18 12 0 0 0,-24-14-75 0 0,-1 1 1 0 0,0 0-1 0 0,1-1 0 0 0,-1 2 0 0 0,-1-1 0 0 0,1 0 1 0 0,0 1-1 0 0,-1-1 0 0 0,0 1 0 0 0,0 0 1 0 0,0-1-1 0 0,0 1 0 0 0,0 0 0 0 0,-1 0 0 0 0,0 0 1 0 0,0 1-1 0 0,0-1 0 0 0,0 0 0 0 0,0 0 0 0 0,-1 1 1 0 0,0-1-1 0 0,0 0 0 0 0,0 1 0 0 0,-1-1 1 0 0,1 0-1 0 0,-2 5 0 0 0,-1 2-3 0 0,0-1 0 0 0,-1 1-1 0 0,0-1 1 0 0,0 0 0 0 0,-1 0 0 0 0,0 0 0 0 0,-1 0 0 0 0,-13 16 0 0 0,-10 10-65 0 0,-53 59-2105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242 133 3679 0 0,'2'1'5296'0'0,"2"1"-4242"0"0,1 1 0 0 0,0-1-1 0 0,-1 0 1 0 0,1 0 0 0 0,0-1-1 0 0,7 2 1 0 0,-7-2-488 0 0,1-1 1 0 0,0 1-1 0 0,0-1 1 0 0,11-1-1 0 0,-5-1-230 0 0,1-1 0 0 0,-1 0 0 0 0,0-1 0 0 0,21-10 0 0 0,-1 1-59 0 0,-23 10-252 0 0,0-1 1 0 0,0 0 0 0 0,0 0-1 0 0,0-1 1 0 0,0 0-1 0 0,-1 0 1 0 0,0-1-1 0 0,0 0 1 0 0,11-11-1 0 0,-18 15-64 0 0,1-1 1 0 0,0 1-1 0 0,-1 0 0 0 0,0-1 0 0 0,1 1 1 0 0,-1-1-1 0 0,0 1 0 0 0,0-1 0 0 0,-1 0 0 0 0,1 1 1 0 0,0-1-1 0 0,-1-5 0 0 0,0 7 11 0 0,-1 0-1 0 0,1 0 1 0 0,-1 1-1 0 0,1-1 1 0 0,-1 0 0 0 0,0 0-1 0 0,1 1 1 0 0,-1-1-1 0 0,0 0 1 0 0,0 1 0 0 0,1-1-1 0 0,-1 1 1 0 0,0-1-1 0 0,0 1 1 0 0,0 0-1 0 0,0-1 1 0 0,0 1 0 0 0,-1-1-1 0 0,-1 1-14 0 0,0-1 0 0 0,0 1 0 0 0,0-1 1 0 0,0 1-1 0 0,-1 0 0 0 0,1 0 0 0 0,0 0 0 0 0,0 1 0 0 0,0-1 0 0 0,-1 1 0 0 0,-4 1 0 0 0,-36 16-250 0 0,29-11 212 0 0,-9 4 54 0 0,1 1 1 0 0,1 1-1 0 0,-23 17 1 0 0,-58 53 35 0 0,64-51-15 0 0,37-30 7 0 0,-28 22-3 0 0,-49 53 0 0 0,71-69 22 0 0,2 0 0 0 0,-1 0-1 0 0,1 1 1 0 0,1 0-1 0 0,0 0 1 0 0,0 0-1 0 0,0 1 1 0 0,1-1 0 0 0,1 1-1 0 0,0 0 1 0 0,-4 21-1 0 0,6-27-13 0 0,1 1 0 0 0,0-1 0 0 0,0 1 0 0 0,1-1 0 0 0,-1 1 0 0 0,1-1-1 0 0,0 1 1 0 0,0-1 0 0 0,0 0 0 0 0,1 1 0 0 0,-1-1 0 0 0,1 0 0 0 0,0 0 0 0 0,0 0 0 0 0,1 0-1 0 0,-1 0 1 0 0,1-1 0 0 0,0 1 0 0 0,0-1 0 0 0,0 0 0 0 0,0 0 0 0 0,1 0 0 0 0,-1 0 0 0 0,1 0 0 0 0,4 2-1 0 0,0-1-91 0 0,0 0-1 0 0,1 0 0 0 0,-1 0 0 0 0,1-1 0 0 0,-1-1 0 0 0,1 0 0 0 0,0 0 0 0 0,0 0 1 0 0,0-1-1 0 0,1-1 0 0 0,14 0 0 0 0,6-3-1000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3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35 6447 0 0,'0'0'298'0'0,"2"-1"-10"0"0,11-11 7746 0 0,-16 10-7692 0 0,1 0 0 0 0,-1 0 0 0 0,1 0 0 0 0,-1 0-1 0 0,1 1 1 0 0,-1-1 0 0 0,0 1 0 0 0,0-1 0 0 0,0 1 0 0 0,0 0-1 0 0,-5-1 1 0 0,3 1-240 0 0,0 1-1 0 0,-1 0 0 0 0,1-1 1 0 0,0 1-1 0 0,0 1 1 0 0,-8 1-1 0 0,-1 1-181 0 0,-1 1 0 0 0,1 1 0 0 0,-27 12 0 0 0,-3 5 141 0 0,0 1 0 0 0,2 3 0 0 0,0 2-1 0 0,-71 62 1 0 0,105-82 30 0 0,1 0 0 0 0,-1 0 0 0 0,-6 10 0 0 0,12-15-33 0 0,-1 1-1 0 0,1-1 1 0 0,0 0-1 0 0,1 1 1 0 0,-1 0-1 0 0,1-1 0 0 0,-1 1 1 0 0,1 0-1 0 0,0 0 1 0 0,0 0-1 0 0,0 6 1 0 0,1-8 163 0 0,8 8 256 0 0,-6-8-441 0 0,0-1 0 0 0,0 1 0 0 0,1-1 0 0 0,-1 1 0 0 0,1-1 0 0 0,-1 0 1 0 0,1 0-1 0 0,-1 0 0 0 0,1 0 0 0 0,-1 0 0 0 0,1-1 0 0 0,0 1 0 0 0,-1-1 0 0 0,1 0 0 0 0,0 0 0 0 0,0 0 0 0 0,-1 0 0 0 0,1 0 0 0 0,0 0 0 0 0,-1-1 0 0 0,6-1 0 0 0,5-2 12 0 0,-1 0 0 0 0,0-1 0 0 0,15-7 0 0 0,-18 7-37 0 0,5-1-298 0 0,-1-1-1 0 0,0-1 1 0 0,0-1-1 0 0,-1 1 1 0 0,1-2-1 0 0,-2 0 1 0 0,17-17-1 0 0,-15 15-1006 0 0,-12 11 916 0 0,6 4-4005 0 0,-2-1 3504 0 0,-1 1 0 0 0,1 0 0 0 0,0 0 0 0 0,7 7 0 0 0,-3 0-527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1839 0 0,'10'3'21217'0'0,"-2"-10"-20926"0"0,0-1-1 0 0,0 0 1 0 0,-1 0-1 0 0,7-10 1 0 0,17-20-34 0 0,3 5-189 0 0,2 2 1 0 0,61-43-1 0 0,-70 57-114 0 0,1 0 0 0 0,1 2 0 0 0,1 1 0 0 0,49-16-1 0 0,-75 29 43 0 0,0-1 0 0 0,0 1-1 0 0,-1 0 1 0 0,1 0-1 0 0,0 1 1 0 0,0-1-1 0 0,0 1 1 0 0,0 0-1 0 0,0 0 1 0 0,0 0 0 0 0,0 1-1 0 0,0-1 1 0 0,0 1-1 0 0,6 2 1 0 0,3 5-9 0 0,-12-3 14 0 0,-1-4 0 0 0,1 3-1 0 0,0 0 0 0 0,-1 0 0 0 0,1 0 0 0 0,-1 0 0 0 0,0 0 0 0 0,0 0 0 0 0,-1 0 0 0 0,1 0 0 0 0,-1 0 0 0 0,0 0 0 0 0,0 0 0 0 0,-3 7 0 0 0,-2 5 0 0 0,-13 24 0 0 0,17-37 0 0 0,-8 15-16 0 0,1 0 0 0 0,1 0 0 0 0,-9 30 0 0 0,13-30 16 0 0,-1 26 0 0 0,5-29 0 0 0,3-11 0 0 0,-1-2 0 0 0,-1 0 0 0 0,0 1 0 0 0,0-1 0 0 0,1 0 0 0 0,-1 0 0 0 0,1 0 0 0 0,-1 0 0 0 0,1-1 0 0 0,0 1 0 0 0,0 0 0 0 0,0-1 0 0 0,0 1 0 0 0,0-1 0 0 0,0 1 0 0 0,0-1 0 0 0,0 0 0 0 0,0 0 0 0 0,1 0 0 0 0,-1 0 0 0 0,0-1 0 0 0,1 1 0 0 0,-1 0 0 0 0,4-1 0 0 0,-1 1 0 0 0,4 1-420 0 0,0-2 0 0 0,-1 1 0 0 0,11-1 0 0 0,49-8-6288 0 0,-52 5-280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60 252 11687 0 0,'0'0'1060'0'0,"-1"1"-869"0"0,-5 4 626 0 0,1 1 0 0 0,-1-1 0 0 0,0-1 0 0 0,-1 1 0 0 0,1-1 0 0 0,-1 0 0 0 0,-8 3 2541 0 0,23-15-3153 0 0,59-54-41 0 0,-42 44-187 0 0,0 1 0 0 0,1 1 0 0 0,1 1 0 0 0,0 1 0 0 0,1 2 0 0 0,51-16 0 0 0,-54 23 162 0 0,-23 4-18 0 0,1 3 99 0 0,-3-2-211 0 0,1 0 0 0 0,-1 0 0 0 0,0 0-1 0 0,1 0 1 0 0,-1 0 0 0 0,0 0-1 0 0,0 0 1 0 0,1 0 0 0 0,-1 0 0 0 0,0 1-1 0 0,1-1 1 0 0,-1 0 0 0 0,0 0 0 0 0,0 0-1 0 0,1 0 1 0 0,-1 0 0 0 0,0 1 0 0 0,0-1-1 0 0,0 0 1 0 0,1 0 0 0 0,-1 0 0 0 0,0 1-1 0 0,0-1 1 0 0,1 1 0 0 0,-1 1 5 0 0,1 1 1 0 0,0 0 0 0 0,-1 0-1 0 0,0 0 1 0 0,1 0-1 0 0,-1 0 1 0 0,0 0-1 0 0,-1 0 1 0 0,1 0 0 0 0,0 0-1 0 0,-1-1 1 0 0,0 1-1 0 0,0 0 1 0 0,0 0 0 0 0,0 0-1 0 0,0-1 1 0 0,0 1-1 0 0,-1 0 1 0 0,1-1-1 0 0,-1 0 1 0 0,-3 5 0 0 0,-1 1 15 0 0,-1 0 1 0 0,-1 0-1 0 0,0-1 1 0 0,-15 12-1 0 0,15-13-7 0 0,7-5-1 0 0,7-12-323 0 0,0 1 143 0 0,2 0-1 0 0,-1 1 1 0 0,1 0 0 0 0,1 1-1 0 0,0 0 1 0 0,0 0-1 0 0,20-12 1 0 0,5-1-66 0 0,38-16-1 0 0,-30 20 233 0 0,0 1 0 0 0,55-13 0 0 0,-79 25 232 0 0,0 2 0 0 0,0 0 0 0 0,29 0 0 0 0,-4 1 344 0 0,-38 1-504 0 0,-1 0 0 0 0,1 0 0 0 0,-1 0 0 0 0,1 1 0 0 0,-1 0 0 0 0,5 1 0 0 0,-7-1 240 0 0,1 2-229 0 0,-3-3-88 0 0,1 0 0 0 0,-1 0 1 0 0,0 1-1 0 0,1-1 1 0 0,-1 0-1 0 0,0 0 0 0 0,1 0 1 0 0,-1 0-1 0 0,0 1 0 0 0,1-1 1 0 0,-1 0-1 0 0,0 0 0 0 0,0 1 1 0 0,1-1-1 0 0,-1 0 1 0 0,0 0-1 0 0,0 1 0 0 0,1-1 1 0 0,-1 0-1 0 0,0 1 0 0 0,0-1 1 0 0,0 1-1 0 0,1 3 19 0 0,0 1-1 0 0,0-1 1 0 0,-1 1-1 0 0,1-1 1 0 0,-1 1-1 0 0,0 0 1 0 0,-1-1-1 0 0,1 1 1 0 0,-1-1-1 0 0,0 1 1 0 0,0-1-1 0 0,0 0 1 0 0,0 1-1 0 0,-5 7 1 0 0,-3 6 42 0 0,-1 0-1 0 0,-14 18 1 0 0,12-17-13 0 0,-92 129 32 0 0,98-141-175 0 0,1 0 0 0 0,0 1-1 0 0,1 0 1 0 0,0-1 0 0 0,-4 12 0 0 0,7-18-155 0 0,15 2-2318 0 0,3-4 1298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31 10367 0 0,'18'-30'1211'0'0,"-18"29"-744"0"0,-7 11 785 0 0,-22 27-424 0 0,2 1 0 0 0,1 1 0 0 0,-34 75 0 0 0,-44 139 1187 0 0,29-63-3238 0 0,46-125 1218 0 0,-2-2 1 0 0,-3-1 0 0 0,-71 99-1 0 0,72-118 76 0 0,-2-1 0 0 0,-2-3-1 0 0,-57 50 1 0 0,81-81 74 0 0,13-8-137 0 0,0 0 1 0 0,0-1-1 0 0,0 1 1 0 0,0 0-1 0 0,0 0 1 0 0,0 0-1 0 0,0 0 1 0 0,-1 0-1 0 0,1-1 1 0 0,0 1-1 0 0,0 0 1 0 0,0 0-1 0 0,0 0 1 0 0,0 0-1 0 0,0-1 1 0 0,0 1-1 0 0,0 0 1 0 0,0 0-1 0 0,0 0 1 0 0,0 0-1 0 0,0-1 1 0 0,0 1-1 0 0,0 0 1 0 0,0 0-1 0 0,0 0 1 0 0,0 0-1 0 0,0-1 0 0 0,0 1 1 0 0,0 0-1 0 0,0 0 1 0 0,0 0-1 0 0,1 0 1 0 0,-1-1-1 0 0,0 1 1 0 0,0 0-1 0 0,0 0 1 0 0,0 0-1 0 0,15-25 442 0 0,1 6-384 0 0,0 0 0 0 0,2 2 0 0 0,0 0 0 0 0,27-19 0 0 0,-4 3-60 0 0,153-139-63 0 0,-132 116-166 0 0,-43 40 207 0 0,0 1 0 0 0,0 0 0 0 0,2 2 0 0 0,0 0 0 0 0,40-17 0 0 0,-59 29 23 0 0,0 0 0 0 0,0 1 0 0 0,0-1-1 0 0,0 1 1 0 0,0-1 0 0 0,1 1 0 0 0,-1 0-1 0 0,0-1 1 0 0,0 1 0 0 0,1 0 0 0 0,-1 1-1 0 0,0-1 1 0 0,0 0 0 0 0,0 1 0 0 0,1-1 0 0 0,-1 1-1 0 0,0-1 1 0 0,0 1 0 0 0,0 0 0 0 0,0 0-1 0 0,0 0 1 0 0,0 0 0 0 0,0 1 0 0 0,1 0 0 0 0,-2-1 11 0 0,-1-1 1 0 0,1 1 0 0 0,-1 0-1 0 0,1-1 1 0 0,-1 1 0 0 0,1 0-1 0 0,-1 0 1 0 0,0-1 0 0 0,1 1-1 0 0,-1 0 1 0 0,0 0 0 0 0,1 0-1 0 0,-1-1 1 0 0,0 1 0 0 0,0 0-1 0 0,0 0 1 0 0,0 1 0 0 0,0 2 43 0 0,2 4 38 0 0,-2 1 0 0 0,1 0 0 0 0,-2 0 0 0 0,1 0 0 0 0,-1 0 0 0 0,0 0 0 0 0,-1-1 1 0 0,-3 11-1 0 0,-26 70 523 0 0,22-66-564 0 0,-39 80 174 0 0,30-68-562 0 0,-18 50 0 0 0,35-83-5 0 0,8 5-4378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323 131 3223 0 0,'3'-1'240'0'0,"8"-2"2583"0"0,0-1 0 0 0,13-7 0 0 0,5-7-158 0 0,-26 16-2444 0 0,-1 0-1 0 0,0 0 1 0 0,1 0 0 0 0,-1 0 0 0 0,0 0 0 0 0,0 0 0 0 0,-1-1 0 0 0,1 1 0 0 0,0-1 0 0 0,-1 1 0 0 0,0-1-1 0 0,1 0 1 0 0,-1 0 0 0 0,1-3 0 0 0,-2 4-191 0 0,1-1 0 0 0,-1 1-1 0 0,0 0 1 0 0,0-1 0 0 0,0 1 0 0 0,0 0 0 0 0,-1-1-1 0 0,1 1 1 0 0,-1 0 0 0 0,1-1 0 0 0,-1 1-1 0 0,0 0 1 0 0,0 0 0 0 0,0-1 0 0 0,0 1-1 0 0,0 0 1 0 0,-3-3 0 0 0,3 4-27 0 0,0 0 0 0 0,0 0 0 0 0,0 0 0 0 0,0 0 0 0 0,-1 0 0 0 0,1 0 0 0 0,0 1 0 0 0,-1-1 0 0 0,1 0 0 0 0,0 1 0 0 0,-1-1 0 0 0,1 1 0 0 0,-1 0 0 0 0,1-1 0 0 0,-1 1 0 0 0,1 0 0 0 0,-1 0 0 0 0,1 0 0 0 0,-1 0 0 0 0,1 0 0 0 0,0 0 0 0 0,-1 1 0 0 0,1-1 0 0 0,-1 0 0 0 0,1 1 0 0 0,-1-1 1 0 0,1 1-1 0 0,-2 0 0 0 0,-4 2 10 0 0,1 0 0 0 0,0 0 0 0 0,0 0 0 0 0,-11 8 0 0 0,-53 52-13 0 0,14-12 0 0 0,42-40 4 0 0,-13 11 61 0 0,1 0 0 0 0,1 2 0 0 0,1 1 0 0 0,-22 29 1 0 0,37-42 1 0 0,-17 29 240 0 0,24-38-257 0 0,0 1-1 0 0,1 0 1 0 0,-1 0-1 0 0,1 0 1 0 0,0 0 0 0 0,0 0-1 0 0,0 0 1 0 0,1 0 0 0 0,-1 5-1 0 0,1-7 111 0 0,2 0-123 0 0,0-1-1 0 0,0 1 1 0 0,0-1-1 0 0,0 0 1 0 0,0 0-1 0 0,0 0 1 0 0,0 0-1 0 0,1 0 1 0 0,-1 0-1 0 0,0-1 1 0 0,0 1-1 0 0,1-1 1 0 0,-1 0-1 0 0,1 1 1 0 0,-1-1-1 0 0,0 0 1 0 0,1 0-1 0 0,2-1 0 0 0,5 0 51 0 0,1-1-1 0 0,17-6 1 0 0,-19 6-66 0 0,48-18 94 0 0,-41 13-200 0 0,1 1 0 0 0,31-7 0 0 0,-46 12-29 0 0,6 10-734 0 0,6 18-20 0 0,-13-25 572 0 0,6 4-5370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49 6447 0 0,'34'-19'441'0'0,"24"-10"9284"0"0,-60 30-9191 0 0,-26 24 251 0 0,-51 36-1 0 0,16-14-229 0 0,49-38-555 0 0,11-7 0 0 0,0 0 0 0 0,0 0 0 0 0,0 0 0 0 0,0 0 0 0 0,0 0 0 0 0,0 1 0 0 0,1 0 0 0 0,-1-1 0 0 0,1 1 0 0 0,0 0 0 0 0,-3 3 0 0 0,2 1-13 0 0,3-6-7 0 0,0 1-1 0 0,0-1 1 0 0,0 1 0 0 0,0-1-1 0 0,1 0 1 0 0,-1 1 0 0 0,0-1 0 0 0,1 1-1 0 0,-1-1 1 0 0,1 0 0 0 0,0 1 0 0 0,-1-1-1 0 0,1 0 1 0 0,1 2 0 0 0,-1-1-23 0 0,8 12-67 0 0,1 0 1 0 0,22 24-1 0 0,-13-16 55 0 0,-12-15 55 0 0,0 0 0 0 0,0 0 0 0 0,0-1 0 0 0,1 0 0 0 0,0-1 0 0 0,12 7 0 0 0,-1-2 0 0 0,36 13 0 0 0,-50-21 43 0 0,0 0 0 0 0,0 0 0 0 0,0 1 0 0 0,0 0 0 0 0,-1 0 0 0 0,1 0 0 0 0,-1 0 0 0 0,0 1 0 0 0,5 5 0 0 0,-8-8-25 0 0,1 1 0 0 0,-1-1 0 0 0,0 1 1 0 0,0-1-1 0 0,0 1 0 0 0,0 0 0 0 0,0 0 0 0 0,0 0 0 0 0,0-1 0 0 0,-1 1 0 0 0,1 0 0 0 0,-1 0 0 0 0,1 0 0 0 0,-1 0 0 0 0,0 0 0 0 0,0 0 0 0 0,0 0 1 0 0,0 0-1 0 0,0 0 0 0 0,0 0 0 0 0,0 0 0 0 0,-1 0 0 0 0,1 0 0 0 0,-1 0 0 0 0,1 0 0 0 0,-1 0 0 0 0,-1 2 0 0 0,-5 8 108 0 0,-1-1-1 0 0,0 0 0 0 0,0 0 1 0 0,-1-1-1 0 0,-1 0 0 0 0,1-1 1 0 0,-2 0-1 0 0,1-1 0 0 0,-1 1 1 0 0,-1-2-1 0 0,-12 7 0 0 0,19-11-106 0 0,-1-1 0 0 0,1 0 0 0 0,-1 0 0 0 0,0-1 0 0 0,0 1 0 0 0,0-1 0 0 0,1 0 0 0 0,-1-1 0 0 0,0 0 0 0 0,0 0 0 0 0,0 0 0 0 0,0 0 0 0 0,0-1 0 0 0,0 0 0 0 0,0 0 0 0 0,0-1 0 0 0,0 0 0 0 0,1 0 0 0 0,-1 0 0 0 0,1-1 0 0 0,0 1 0 0 0,-1-1 0 0 0,1 0 0 0 0,0-1 0 0 0,1 1 0 0 0,-1-1 0 0 0,1 0 0 0 0,-1-1 0 0 0,1 1 0 0 0,0-1 0 0 0,-4-6 0 0 0,6 8-7 0 0,1 0-69 0 0,-1 0 0 0 0,0 0 0 0 0,0 0 1 0 0,0 0-1 0 0,-1 0 0 0 0,1 0 0 0 0,-1 0 0 0 0,1 1 0 0 0,-1-1 1 0 0,0 1-1 0 0,0 0 0 0 0,0-1 0 0 0,-5-1 0 0 0,-10-3-1851 0 0,9 4 104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79 1375 0 0,'1'2'107'0'0,"-1"1"211"0"0,0 0 0 0 0,0 0 0 0 0,0 0 1 0 0,-1 0-1 0 0,1 0 0 0 0,-1 0 0 0 0,0 0 0 0 0,-1 6 0 0 0,-14 27 1837 0 0,4-8-270 0 0,2-3-39 0 0,9-23-1276 0 0,-3 10 3770 0 0,7-14-2784 0 0,9-12-570 0 0,13-18-847 0 0,-4 4 64 0 0,22-31-4 0 0,-38 52-193 0 0,-1-1 0 0 0,0 1-1 0 0,-1-1 1 0 0,0 1-1 0 0,0-1 1 0 0,3-12-1 0 0,-6 19-8 0 0,0 1-1 0 0,0-1 0 0 0,0 1 1 0 0,0-1-1 0 0,0 0 1 0 0,0 1-1 0 0,0-1 1 0 0,0 1-1 0 0,0-1 0 0 0,0 1 1 0 0,0-1-1 0 0,0 1 1 0 0,0-1-1 0 0,-1 1 1 0 0,1-1-1 0 0,0 1 0 0 0,0-1 1 0 0,-1 1-1 0 0,1-1 1 0 0,0 1-1 0 0,0-1 1 0 0,-1 1-1 0 0,1-1 0 0 0,-1 1 1 0 0,1 0-1 0 0,0-1 1 0 0,-1 1-1 0 0,1-1 1 0 0,-1 1-1 0 0,1 0 0 0 0,-1 0 1 0 0,1-1-1 0 0,-1 1 1 0 0,1 0-1 0 0,-1 0 1 0 0,1 0-1 0 0,-1-1 0 0 0,1 1 1 0 0,-1 0-1 0 0,1 0 1 0 0,-1 0-1 0 0,0 0 1 0 0,1 0-1 0 0,-1 0 0 0 0,1 0 1 0 0,-2 1-1 0 0,1-1-30 0 0,-5 0-11 0 0,1 1 1 0 0,-1 0 0 0 0,1 0 0 0 0,-1 0 0 0 0,1 1-1 0 0,0 0 1 0 0,0 0 0 0 0,-1 0 0 0 0,-6 5 0 0 0,-1-1-6 0 0,-20 11-34 0 0,1 1 0 0 0,-43 32 1 0 0,-54 53-50 0 0,58-46 73 0 0,64-51 48 0 0,-34 26-9 0 0,-67 68 0 0 0,103-94 30 0 0,1 0 1 0 0,-1 0-1 0 0,1 1 0 0 0,0-1 0 0 0,0 1 0 0 0,1 0 0 0 0,0 0 1 0 0,-4 15-1 0 0,6-20-1 0 0,0 0 0 0 0,1 1-1 0 0,0-1 1 0 0,-1 1 0 0 0,1-1 0 0 0,0 0 0 0 0,0 1 0 0 0,0-1 0 0 0,0 1 0 0 0,1-1-1 0 0,-1 0 1 0 0,1 1 0 0 0,-1-1 0 0 0,1 0 0 0 0,0 1 0 0 0,0-1 0 0 0,0 0 0 0 0,0 0 0 0 0,0 0-1 0 0,1 0 1 0 0,-1 0 0 0 0,1 0 0 0 0,-1 0 0 0 0,1 0 0 0 0,0 0 0 0 0,-1-1 0 0 0,1 1-1 0 0,0-1 1 0 0,0 0 0 0 0,0 1 0 0 0,4 1 0 0 0,1 0 18 0 0,0-1 0 0 0,0 0 0 0 0,0 0 0 0 0,0-1 0 0 0,1 1 0 0 0,-1-1 0 0 0,0-1 0 0 0,0 0 0 0 0,1 0 0 0 0,11-1 0 0 0,8-4 35 0 0,40-10 0 0 0,-51 10-46 0 0,16-5 30 0 0,-1-3 1 0 0,0 0-1 0 0,41-25 1 0 0,-54 29-23 0 0,-12 6-25 0 0,3-2-2 0 0,0 0-1 0 0,0 0 0 0 0,-1-1 0 0 0,1 0 1 0 0,-1 0-1 0 0,12-12 2120 0 0,-21 21-2100 0 0,1 0 1 0 0,0 0-1 0 0,1 0 0 0 0,-1 0 0 0 0,0 1 0 0 0,1-1 1 0 0,0 0-1 0 0,0 0 0 0 0,-1 0 0 0 0,3 4 1 0 0,18 28-26 0 0,-2 0 26 0 0,-6-2 74 0 0,-9-19-81 0 0,2 0-1 0 0,10 20 1 0 0,-15-33-121 0 0,23 11-1708 0 0,-10-10-2731 0 0,4-3-1448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16 986 1375 0 0,'-15'22'16798'0'0,"104"-143"-15157"0"0,-14 22-1112 0 0,111-132-75 0 0,-176 221-442 0 0,181-192 50 0 0,-159 173-74 0 0,-31 28-57 0 0,-2 19-49 0 0,0-1 1 0 0,-1 1 0 0 0,-8 28-1 0 0,-20 51 58 0 0,6-19 39 0 0,7-14 33 0 0,-10 74 0 0 0,24-109-14 0 0,0 0-1 0 0,2 0 1 0 0,2 0 0 0 0,0 0 0 0 0,6 32 0 0 0,-6-57 18 0 0,0 1-1 0 0,0 0 1 0 0,1 0 0 0 0,0-1-1 0 0,-1 1 1 0 0,1-1 0 0 0,1 1-1 0 0,3 5 1 0 0,-5-9 6 0 0,0-1-1 0 0,-1 0 1 0 0,1 1-1 0 0,0-1 0 0 0,0 0 1 0 0,-1 0-1 0 0,1 1 1 0 0,0-1-1 0 0,0 0 1 0 0,0 0-1 0 0,0 0 1 0 0,-1 0-1 0 0,1 0 1 0 0,0 0-1 0 0,0 0 1 0 0,0-1-1 0 0,-1 1 1 0 0,1 0-1 0 0,0 0 0 0 0,0-1 1 0 0,-1 1-1 0 0,1 0 1 0 0,0-1-1 0 0,0 1 1 0 0,-1-1-1 0 0,2 0 1 0 0,-1 0-18 0 0,8-4 124 0 0,-1-1 1 0 0,1 0-1 0 0,-1 0 0 0 0,0-1 1 0 0,-1-1-1 0 0,0 1 0 0 0,11-16 1 0 0,-4 4 0 0 0,-1-1 0 0 0,13-29-1 0 0,21-51 23 0 0,44-86 133 0 0,-89 182-283 0 0,106-181 111 0 0,-70 125-72 0 0,47-55-1 0 0,-40 64-39 0 0,74-63 0 0 0,-68 72 7 0 0,-46 38-11 0 0,0 0-1 0 0,1 1 1 0 0,0 0 0 0 0,-1 0 0 0 0,1 1 0 0 0,0-1 0 0 0,12-2-1 0 0,-16 5-123 0 0,-1 1-4 0 0,1 1 62 0 0,-1 0-1 0 0,1 0 1 0 0,-1 1-1 0 0,1-1 0 0 0,-1 1 1 0 0,0-1-1 0 0,0 1 1 0 0,0-1-1 0 0,0 1 0 0 0,0-1 1 0 0,-1 1-1 0 0,1 0 1 0 0,-1-1-1 0 0,1 1 0 0 0,-1 0 1 0 0,0 0-1 0 0,0-1 0 0 0,-1 6 1 0 0,-1 4-729 0 0,-1 1 1 0 0,-7 21 0 0 0,5-16-385 0 0,-2 7-355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85 6447 0 0,'0'0'7438'0'0,"-2"0"-6685"0"0,-9 2-587 0 0,0 1 0 0 0,1 0-1 0 0,-1 1 1 0 0,1 0 0 0 0,0 0 0 0 0,1 1-1 0 0,-1 1 1 0 0,1-1 0 0 0,0 1 0 0 0,0 1 0 0 0,-9 9-1 0 0,-8 8 75 0 0,2 2-1 0 0,-25 33 1 0 0,39-47-216 0 0,-14 24 0 0 0,22-32 7 0 0,-1 1 0 0 0,1-1 0 0 0,0 1 0 0 0,0 0 0 0 0,1 0 0 0 0,0 0 0 0 0,-1 0 0 0 0,2 0 1 0 0,-2 8-1 0 0,14-13 311 0 0,-3-1-180 0 0,1 0-1 0 0,-1 0 0 0 0,1-1 1 0 0,-1 0-1 0 0,0-1 1 0 0,14-5-1 0 0,52-29 404 0 0,-65 32-540 0 0,1-1 0 0 0,0 0-1 0 0,0-1 0 0 0,-1 0 1 0 0,0-1-1 0 0,16-17 0 0 0,-20 20-15 0 0,-1-2-1 0 0,0 1 1 0 0,-1 0-1 0 0,1-1 1 0 0,-1 0-1 0 0,-1 0 1 0 0,1 0 0 0 0,-1-1-1 0 0,-1 1 1 0 0,4-12-1 0 0,-5 10-33 0 0,0 0 1 0 0,-1 0-1 0 0,0 0 0 0 0,-1 0 0 0 0,0 0 0 0 0,0 0 1 0 0,0 0-1 0 0,-1 0 0 0 0,-5-14 0 0 0,5 19-28 0 0,0 0-1 0 0,0 1 0 0 0,0-1 1 0 0,0 0-1 0 0,0 1 1 0 0,-1-1-1 0 0,0 1 1 0 0,0 0-1 0 0,-5-5 0 0 0,7 7-6 0 0,-1-1-1 0 0,0 1 0 0 0,1 0 1 0 0,-1 0-1 0 0,0 0 0 0 0,0 0 0 0 0,0 0 1 0 0,0 0-1 0 0,0 0 0 0 0,0 1 0 0 0,0-1 1 0 0,0 1-1 0 0,0-1 0 0 0,0 1 0 0 0,0 0 1 0 0,0 0-1 0 0,0 0 0 0 0,0 0 0 0 0,0 0 1 0 0,0 0-1 0 0,-2 1 0 0 0,-3 2-563 0 0,0 0 0 0 0,0 0 0 0 0,-7 5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119 494 13015 0 0,'0'0'1179'0'0,"-2"0"-972"0"0,-12 0-234 0 0,5 0 671 0 0,1 1 0 0 0,-1-2 0 0 0,1 1 0 0 0,0-1 0 0 0,-17-4 0 0 0,23 4-513 0 0,0 0 0 0 0,0 0-1 0 0,0 0 1 0 0,0 0-1 0 0,0 0 1 0 0,0-1 0 0 0,0 1-1 0 0,0-1 1 0 0,1 1-1 0 0,-1-1 1 0 0,1 0 0 0 0,-1 1-1 0 0,1-1 1 0 0,-1 0-1 0 0,1 0 1 0 0,0 0 0 0 0,0 0-1 0 0,0 0 1 0 0,0 0-1 0 0,0 0 1 0 0,0-1 0 0 0,1 1-1 0 0,-1 0 1 0 0,1 0-1 0 0,0-1 1 0 0,-1 1 0 0 0,1-3-1 0 0,0-2 19 0 0,1 0 0 0 0,0-1-1 0 0,0 1 1 0 0,0 0 0 0 0,1 0 0 0 0,0 0-1 0 0,0 1 1 0 0,0-1 0 0 0,1 0 0 0 0,0 1-1 0 0,1-1 1 0 0,6-9 0 0 0,7-6-2 0 0,34-38 0 0 0,-47 55-135 0 0,27-26-117 0 0,0 2 1 0 0,2 1-1 0 0,68-44 0 0 0,-66 50-273 0 0,30-19-902 0 0,-20 20-2353 0 0,-27 15-3177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58 342 12871 0 0,'0'0'1164'0'0,"-2"0"-958"0"0,-14 7-65 0 0,7-3 2134 0 0,-2-3-221 0 0,-4-1-958 0 0,14 0-336 0 0,0-1-574 0 0,1-2-177 0 0,-1 1 0 0 0,1-1 1 0 0,-1 0-1 0 0,1 1 1 0 0,0-1-1 0 0,0 0 1 0 0,0 1-1 0 0,0-1 0 0 0,0 0 1 0 0,1 1-1 0 0,-1-1 1 0 0,1 1-1 0 0,0-1 1 0 0,0 1-1 0 0,0-1 1 0 0,0 1-1 0 0,0-1 0 0 0,1 1 1 0 0,-1 0-1 0 0,3-3 1 0 0,4-7-40 0 0,2 1-1 0 0,16-17 1 0 0,-14 16-39 0 0,56-52-442 0 0,-57 55 414 0 0,0 1 0 0 0,1 0 1 0 0,0 0-1 0 0,20-8 1 0 0,-25 14 98 0 0,1-1 1 0 0,-1 1 0 0 0,1 0 0 0 0,-1 1 0 0 0,1 0 0 0 0,10-1 0 0 0,-17 3 13 0 0,1-1 0 0 0,-1 0 0 0 0,0 0 0 0 0,0 1 0 0 0,0-1 0 0 0,0 1 0 0 0,0-1 0 0 0,0 1 0 0 0,0-1 0 0 0,0 1 0 0 0,0 0 0 0 0,-1-1 0 0 0,1 1 0 0 0,0 0 0 0 0,0 0 0 0 0,0 0 0 0 0,-1-1 0 0 0,2 3 0 0 0,8 17 366 0 0,-9-15-316 0 0,-1 0 1 0 0,1 0-1 0 0,-1 0 0 0 0,0-1 0 0 0,-1 1 0 0 0,1 0 0 0 0,-1 0 1 0 0,0 0-1 0 0,0 0 0 0 0,0-1 0 0 0,-4 9 0 0 0,1-3-16 0 0,0 0 0 0 0,-1 0-1 0 0,-1 0 1 0 0,-6 9 0 0 0,-1-5 4 0 0,-4 2-72 0 0,16-15-63 0 0,1-2 54 0 0,-1-1 1 0 0,1 1-1 0 0,0 0 1 0 0,0-1-1 0 0,0 1 1 0 0,0 0-1 0 0,0-1 1 0 0,0 1-1 0 0,0 0 1 0 0,0-1-1 0 0,1 1 1 0 0,-1 0-1 0 0,1-2 1 0 0,8-15-268 0 0,1 0 1 0 0,0 0-1 0 0,2 2 1 0 0,0-1-1 0 0,26-27 1 0 0,-15 22 126 0 0,1 0 1 0 0,1 2 0 0 0,34-21-1 0 0,-50 35 183 0 0,1 1 0 0 0,-1 0 0 0 0,1 0 0 0 0,0 1 0 0 0,0 1 0 0 0,1 0 0 0 0,-1 0 0 0 0,1 1 0 0 0,-1 0 0 0 0,1 1 0 0 0,21 0 0 0 0,-27 1 59 0 0,0 0 0 0 0,0 1 0 0 0,0 0 0 0 0,0 0 0 0 0,-1 0 0 0 0,1 1 0 0 0,0-1 0 0 0,-1 1 0 0 0,1 1 0 0 0,-1-1 0 0 0,1 0 1 0 0,4 4-1 0 0,-6-3 13 0 0,0 0 0 0 0,-1 0 1 0 0,1 0-1 0 0,0 1 1 0 0,-1-1-1 0 0,0 0 1 0 0,0 1-1 0 0,0 0 0 0 0,0-1 1 0 0,0 1-1 0 0,-1 0 1 0 0,1 0-1 0 0,-1 0 1 0 0,0 0-1 0 0,-1 0 0 0 0,1 6 1 0 0,0 2 68 0 0,-2-1 1 0 0,0 1 0 0 0,0 0-1 0 0,-1-1 1 0 0,0 1-1 0 0,-1-1 1 0 0,-6 14 0 0 0,4-6-88 0 0,-5 21 0 0 0,8-30-70 0 0,1-9-58 0 0,0 1 1 0 0,0 0-1 0 0,0 0 0 0 0,0 0 0 0 0,1 0 0 0 0,-1 0 1 0 0,1 0-1 0 0,-1 0 0 0 0,1 0 0 0 0,0 3 0 0 0,0-1-82 0 0,0-2-309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36 9759 0 0,'8'-5'883'0'0,"-6"3"-747"0"0,12-6-99 0 0,-12 6 403 0 0,0 1 1 0 0,0 0-1 0 0,0-1 0 0 0,0 1 0 0 0,0-1 0 0 0,3-3 0 0 0,-1 0 134 0 0,-22 4 746 0 0,4 3-1126 0 0,1 1 0 0 0,0 0 0 0 0,-24 10 0 0 0,26-9-198 0 0,-12 5 34 0 0,0 1-1 0 0,1 0 1 0 0,0 2 0 0 0,-26 18-1 0 0,36-22 81 0 0,1 2-1 0 0,0-1 1 0 0,0 1-1 0 0,0 1 1 0 0,2 0-1 0 0,-1 0 0 0 0,1 1 1 0 0,-10 19-1 0 0,17-28-52 0 0,1 0 0 0 0,-1 1-1 0 0,1-1 1 0 0,0 0-1 0 0,0 0 1 0 0,0 1 0 0 0,1-1-1 0 0,-1 0 1 0 0,1 1 0 0 0,0-1-1 0 0,0 1 1 0 0,0 3 0 0 0,0-3 110 0 0,2-3-133 0 0,-1 0-1 0 0,1 0 0 0 0,-1 0 1 0 0,1 0-1 0 0,0 0 0 0 0,0 0 1 0 0,0 0-1 0 0,-1-1 0 0 0,1 1 1 0 0,0 0-1 0 0,3-1 0 0 0,1 1 4 0 0,1-1 0 0 0,-1 0-1 0 0,0 0 1 0 0,0-1 0 0 0,1 1 0 0 0,-1-2-1 0 0,0 1 1 0 0,0-1 0 0 0,0 1 0 0 0,0-2-1 0 0,0 1 1 0 0,6-4 0 0 0,8-5-4 0 0,36-25 0 0 0,-48 31-33 0 0,-1 0 0 0 0,-1-1 0 0 0,1 0 0 0 0,-1 0 0 0 0,7-9 0 0 0,-29 63 142 0 0,15-44-130 0 0,0-1 0 0 0,0 1 0 0 0,0-1 0 0 0,1 1 0 0 0,-1-1 0 0 0,1 1 0 0 0,0 4 0 0 0,0-7-12 0 0,0 1 0 0 0,1 0 1 0 0,-1 0-1 0 0,0-1 0 0 0,1 1 1 0 0,-1-1-1 0 0,1 1 1 0 0,-1 0-1 0 0,3 2 0 0 0,5 2-88 0 0,-6-5 1 0 0,1 1-217 0 0,-1-1 0 0 0,0 0 0 0 0,1 1 0 0 0,0-1 0 0 0,-1-1 0 0 0,1 1 0 0 0,-1 0 0 0 0,1-1 1 0 0,0 1-1 0 0,-1-1 0 0 0,6 1 0 0 0,6-4-5595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4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14999 0 0,'0'0'1688'0'0,"0"1"-1197"0"0,-3 7-192 0 0,0-1 1 0 0,0 0-1 0 0,0 1 1 0 0,-1-1 0 0 0,0-1-1 0 0,-1 1 1 0 0,-5 6-1 0 0,-7 12 158 0 0,-194 366 2188 0 0,171-311-2526 0 0,-88 221 58 0 0,120-278-168 0 0,3-6-14 0 0,-1-1 1 0 0,-13 28-1 0 0,18-43-70 0 0,-2 6-1351 0 0,18-16-11881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3223 0 0,'2'0'240'0'0,"19"0"258"0"0,-7 1 8058 0 0,-4 3-4226 0 0,-9-3-4190 0 0,0 0 1 0 0,1 0-1 0 0,-1 0 1 0 0,0 0 0 0 0,0 0-1 0 0,0 0 1 0 0,0 1-1 0 0,0-1 1 0 0,0 0-1 0 0,-1 1 1 0 0,1-1-1 0 0,0 0 1 0 0,-1 1 0 0 0,1-1-1 0 0,-1 1 1 0 0,1-1-1 0 0,-1 1 1 0 0,0 0-1 0 0,1 2 1 0 0,-1 1 63 0 0,0-1 1 0 0,0 1 0 0 0,-1-1-1 0 0,1 0 1 0 0,-1 1-1 0 0,0-1 1 0 0,0 0 0 0 0,0 1-1 0 0,0-1 1 0 0,-4 6-1 0 0,-3 5 325 0 0,-13 20 0 0 0,11-18-264 0 0,-164 253 737 0 0,39-63-476 0 0,95-143-510 0 0,-2-3 0 0 0,-4-1 0 0 0,-59 60 0 0 0,-89 71-2712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497 408 1839 0 0,'0'0'5690'0'0,"-6"-6"-3701"0"0,-7-3-1420 0 0,0 0 1 0 0,-18-8 1582 0 0,19 33 792 0 0,10-11-2694 0 0,-1 0 0 0 0,0 0 0 0 0,0 0 0 0 0,0 0 1 0 0,0 0-1 0 0,-1-1 0 0 0,1 1 0 0 0,-1-1 1 0 0,0 0-1 0 0,-1 0 0 0 0,1-1 0 0 0,-1 1 0 0 0,1-1 1 0 0,-1 0-1 0 0,0 0 0 0 0,-1-1 0 0 0,1 1 1 0 0,0-1-1 0 0,0 0 0 0 0,-7 1 0 0 0,-6 1-83 0 0,0-1 0 0 0,0 0 0 0 0,-1-2 0 0 0,1 0 0 0 0,-1-1 0 0 0,1 0 0 0 0,-27-5 0 0 0,37 3-175 0 0,0-1-1 0 0,0 1 1 0 0,0-1 0 0 0,0-1-1 0 0,1 1 1 0 0,-1-1 0 0 0,1-1-1 0 0,0 1 1 0 0,0-1 0 0 0,0 0-1 0 0,1-1 1 0 0,0 0 0 0 0,0 0-1 0 0,-6-8 1 0 0,7 8-5 0 0,0-1 0 0 0,1 1 0 0 0,0-1 0 0 0,0 0 1 0 0,0 0-1 0 0,1-1 0 0 0,0 1 0 0 0,1-1 0 0 0,-1 1 0 0 0,2-1 0 0 0,-1 0 0 0 0,1 0 0 0 0,0 0 0 0 0,1-15 0 0 0,1 13-54 0 0,0 1 0 0 0,1 0 0 0 0,1 0-1 0 0,0 0 1 0 0,0 1 0 0 0,0-1-1 0 0,1 1 1 0 0,1-1 0 0 0,-1 1 0 0 0,1 0-1 0 0,1 1 1 0 0,-1-1 0 0 0,10-8-1 0 0,4-3-162 0 0,1 1-1 0 0,1 0 0 0 0,31-18 0 0 0,-41 28 171 0 0,1 2 0 0 0,1 0 0 0 0,-1 0 0 0 0,1 1 0 0 0,0 1 0 0 0,0 0 0 0 0,0 0 0 0 0,16-1 0 0 0,0 2 99 0 0,0 1-1 0 0,50 2 0 0 0,-60 1 147 0 0,-1 1 0 0 0,-1 1 0 0 0,1 1 0 0 0,0 0 0 0 0,23 9 0 0 0,-34-10-104 0 0,0 0 1 0 0,0 0-1 0 0,-1 0 1 0 0,1 1-1 0 0,-1 0 1 0 0,0 1-1 0 0,0-1 1 0 0,0 1-1 0 0,0 0 0 0 0,-1 0 1 0 0,0 1-1 0 0,0 0 1 0 0,0 0-1 0 0,-1 0 1 0 0,5 9-1 0 0,-7-10-55 0 0,0 1 0 0 0,0-1-1 0 0,0 1 1 0 0,-1-1 0 0 0,0 1-1 0 0,0-1 1 0 0,0 1 0 0 0,-1 0 0 0 0,0-1-1 0 0,0 1 1 0 0,0 0 0 0 0,-1-1 0 0 0,0 1-1 0 0,0-1 1 0 0,0 1 0 0 0,-1-1-1 0 0,0 1 1 0 0,0-1 0 0 0,0 0 0 0 0,-1 0-1 0 0,0 0 1 0 0,0 0 0 0 0,0 0-1 0 0,-4 4 1 0 0,-2 2 35 0 0,-1-1-1 0 0,0 0 1 0 0,-1 0-1 0 0,1-1 1 0 0,-2-1-1 0 0,0 0 1 0 0,0 0 0 0 0,-19 8-1 0 0,-88 35-355 0 0,11-5-34 0 0,88-37-1 0 0,-1-1-1 0 0,0 0 1 0 0,-1-2-1 0 0,1 0 1 0 0,-41 5 0 0 0,61-11 284 0 0,1 0 0 0 0,-1 1 0 0 0,0-1 1 0 0,1 0-1 0 0,-1 0 0 0 0,1 0 0 0 0,-1 0 1 0 0,0 0-1 0 0,1 0 0 0 0,-1 0 0 0 0,1 0 1 0 0,-1 0-1 0 0,1 0 0 0 0,-1 0 0 0 0,0-1 1 0 0,1 1-1 0 0,-1 0 0 0 0,1 0 0 0 0,-1 0 1 0 0,1-1-1 0 0,-1 1 0 0 0,1 0 0 0 0,-1-1 1 0 0,1 1-1 0 0,-1 0 0 0 0,1-1 0 0 0,-1 1 1 0 0,1-1-1 0 0,0 1 0 0 0,-1-1 0 0 0,1 1 1 0 0,0-1-1 0 0,-1 1 0 0 0,1-1 0 0 0,0 1 1 0 0,0-1-1 0 0,-1 1 0 0 0,1-1 0 0 0,0 0 1 0 0,0 1-1 0 0,0-1 0 0 0,0 1 0 0 0,0-1 1 0 0,0 0-1 0 0,0 1 0 0 0,0-1 0 0 0,0 1 1 0 0,0-1-1 0 0,0 1 0 0 0,0-1 0 0 0,0 0 1 0 0,1 1-1 0 0,-1-1 0 0 0,0 1 0 0 0,0-1 1 0 0,1 1-1 0 0,-1-2 0 0 0,3-4-1203 0 0,0 0-1 0 0,1 0 0 0 0,7-11 1 0 0,-10 15 281 0 0,15-20-4262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55 2759 0 0,'8'-6'460'0'0,"0"0"-1"0"0,0 0 0 0 0,1 1 0 0 0,-1 0 0 0 0,14-5 0 0 0,-9 3 2497 0 0,-10 5-2140 0 0,1 1 0 0 0,0-1 0 0 0,0 1-1 0 0,0 0 1 0 0,-1 0 0 0 0,7 0 0 0 0,-7 0-591 0 0,1 1 1 0 0,-1 0-1 0 0,0 0 1 0 0,1 1-1 0 0,-1-1 1 0 0,0 1-1 0 0,0-1 1 0 0,1 1 0 0 0,-1 0-1 0 0,0 1 1 0 0,0-1-1 0 0,5 3 1 0 0,-8-3-205 0 0,1-1 0 0 0,-1 1 1 0 0,0-1-1 0 0,1 1 0 0 0,-1-1 0 0 0,0 1 1 0 0,0-1-1 0 0,1 1 0 0 0,-1-1 1 0 0,0 1-1 0 0,0-1 0 0 0,0 1 1 0 0,0 0-1 0 0,0-1 0 0 0,0 1 1 0 0,0-1-1 0 0,0 1 0 0 0,0-1 1 0 0,0 1-1 0 0,0 1 0 0 0,0-1 40 0 0,-1 4-18 0 0,1-1 1 0 0,-1 0-1 0 0,0 0 1 0 0,0 1-1 0 0,0-1 1 0 0,-1 0-1 0 0,1 0 1 0 0,-1 0-1 0 0,-2 4 1 0 0,-24 35 113 0 0,24-39-140 0 0,-30 40 178 0 0,-45 44 1 0 0,21-26 6 0 0,-335 371 785 0 0,348-383-936 0 0,-66 78 18 0 0,101-116-51 0 0,6-8-1 0 0,1 0 1 0 0,0 0-1 0 0,0 0 0 0 0,1 0 1 0 0,-1 0-1 0 0,1 1 1 0 0,-4 7-1 0 0,6-10-40 0 0,0 0-1 0 0,1 0 1 0 0,-1 0 0 0 0,0 0-1 0 0,0 0 1 0 0,1 0 0 0 0,-1-1-1 0 0,1 1 1 0 0,0 0 0 0 0,0 0-1 0 0,-1-1 1 0 0,1 1 0 0 0,0 0-1 0 0,0-1 1 0 0,3 4-1 0 0,-3-5-27 0 0,4 8-1200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 11055 0 0,'10'-4'6995'0'0,"-10"9"-6670"0"0,0-1-1 0 0,0 0 1 0 0,0 1 0 0 0,-1-1 0 0 0,1 0-1 0 0,-1 1 1 0 0,0-1 0 0 0,0 0-1 0 0,0 0 1 0 0,-1 0 0 0 0,-3 6 0 0 0,-4 8-64 0 0,-14 20 0 0 0,11-19 209 0 0,-4 7-335 0 0,1-2-176 0 0,0 0 0 0 0,-20 23 0 0 0,29-42-780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26 11951 0 0,'43'-25'3286'0'0,"-43"26"-3083"0"0,-1 1 1 0 0,0-1-1 0 0,0 1 1 0 0,-1-1 0 0 0,1 1-1 0 0,0-1 1 0 0,0 0-1 0 0,-1 0 1 0 0,1 1 0 0 0,0-1-1 0 0,-3 1 1 0 0,0 1 39 0 0,-34 27 513 0 0,-76 45 0 0 0,19-14-640 0 0,58-36-87 0 0,-44 34 66 0 0,62-44-82 0 0,12-10-13 0 0,0 1-1 0 0,-11 10 1 0 0,18-16 0 0 0,0 0 0 0 0,0 0 0 0 0,-1 1-1 0 0,1-1 1 0 0,0 0 0 0 0,0 0 0 0 0,0 0 0 0 0,-1 0-1 0 0,1 1 1 0 0,0-1 0 0 0,0 0 0 0 0,0 0 0 0 0,-1 1-1 0 0,1-1 1 0 0,0 0 0 0 0,0 0 0 0 0,0 1 0 0 0,0-1-1 0 0,0 0 1 0 0,0 0 0 0 0,0 1 0 0 0,-1-1 0 0 0,1 0-1 0 0,0 0 1 0 0,0 1 0 0 0,0-1 0 0 0,0 0 0 0 0,0 1-1 0 0,0-1 1 0 0,0 0 0 0 0,0 0 0 0 0,1 1 0 0 0,-1-1-1 0 0,0 0 1 0 0,0 1 0 0 0,0-1 0 0 0,0 0 0 0 0,0 0 0 0 0,0 1-1 0 0,0-1 1 0 0,1 0 0 0 0,-1 0 0 0 0,0 0 0 0 0,0 1-1 0 0,0-1 1 0 0,1 0 0 0 0,-1 0 0 0 0,0 0 0 0 0,0 1-1 0 0,0-1 1 0 0,1 0 0 0 0,-1 0 0 0 0,0 0 0 0 0,0 0-1 0 0,1 0 1 0 0,-1 0 0 0 0,0 0 0 0 0,1 1 0 0 0,-1-1-1 0 0,1 0 1 0 0,6 3-33 0 0,0 1 0 0 0,1-1 0 0 0,12 3 0 0 0,14 7 25 0 0,-11-1 32 0 0,0 0-1 0 0,-2 2 1 0 0,0 1-1 0 0,0 1 1 0 0,-1 0-1 0 0,-1 2 1 0 0,23 27-1 0 0,-38-41 7 0 0,-1 1 0 0 0,1-1 0 0 0,-1 1 0 0 0,0 0-1 0 0,-1 0 1 0 0,1 0 0 0 0,-1 0 0 0 0,0 1 0 0 0,0-1 0 0 0,-1 0 0 0 0,0 1-1 0 0,2 9 1 0 0,-3-12 5 0 0,0 0 1 0 0,0 0-1 0 0,0 0 0 0 0,-1 0 0 0 0,1 0 0 0 0,-1 0 0 0 0,0 0 0 0 0,1 0 1 0 0,-1 0-1 0 0,-1 0 0 0 0,1 0 0 0 0,0-1 0 0 0,-1 1 0 0 0,1 0 0 0 0,-1-1 1 0 0,0 1-1 0 0,0-1 0 0 0,0 0 0 0 0,0 1 0 0 0,0-1 0 0 0,0 0 0 0 0,-1 0 1 0 0,1-1-1 0 0,-4 3 0 0 0,-9 4 44 0 0,0 0 0 0 0,-1-2 1 0 0,1 0-1 0 0,-1 0 0 0 0,0-2 1 0 0,-1 0-1 0 0,1-1 0 0 0,-31 2 1 0 0,-4-4-44 0 0,-79-8 0 0 0,107 5-26 0 0,-14 0-72 0 0,26 2-188 0 0,0 0 0 0 0,1 0 0 0 0,-1-2 0 0 0,1 1 0 0 0,-1-1-1 0 0,1-1 1 0 0,-17-5 0 0 0,18 2-1242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13359 0 0,'-2'0'1027'0'0,"-7"2"-876"0"0,0 1-1 0 0,0-1 1 0 0,0 2-1 0 0,1-1 1 0 0,-1 1-1 0 0,1 0 1 0 0,-8 6 0 0 0,-4 3 528 0 0,-30 27 0 0 0,14-5-114 0 0,1 1 1 0 0,1 2 0 0 0,3 2 0 0 0,1 0-1 0 0,-45 83 1 0 0,-161 331 1698 0 0,163-292-2028 0 0,25-55-181 0 0,43-95 11 0 0,-1 0 0 0 0,-13 17 0 0 0,15-24-315 0 0,0 0-1 0 0,0 0 0 0 0,0-1 1 0 0,0 0-1 0 0,-1 0 1 0 0,0 0-1 0 0,0 0 0 0 0,-6 3 1 0 0,-3-1-930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15807 0 0,'0'0'1432'0'0,"1"2"-1180"0"0,5 1-64 0 0,-1 1 0 0 0,1-1-1 0 0,-1 0 1 0 0,1-1-1 0 0,0 1 1 0 0,0-1 0 0 0,0 0-1 0 0,0-1 1 0 0,1 1 0 0 0,-1-1-1 0 0,0-1 1 0 0,9 1 0 0 0,10-1 878 0 0,45-4 0 0 0,-7-6-93 0 0,110-34-1 0 0,-76 18-660 0 0,82-17-268 0 0,54-14-102 0 0,-80 12-8089 0 0,-131 37 1187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174 435 9215 0 0,'0'0'707'0'0,"-2"0"-194"0"0,-2 1 288 0 0,-1-1-1 0 0,0 0 0 0 0,0 1 0 0 0,1-2 0 0 0,-1 1 0 0 0,0-1 1 0 0,1 1-1 0 0,-7-3 0 0 0,2 0-68 0 0,1 0 0 0 0,-1-1 1 0 0,-11-7-1 0 0,13 8-472 0 0,1-1 0 0 0,0 0 0 0 0,0 0 0 0 0,0-1 0 0 0,1 0 0 0 0,0 0 0 0 0,0 0 1 0 0,0-1-1 0 0,0 1 0 0 0,-5-10 0 0 0,8 11-187 0 0,1 0 0 0 0,-1 1 0 0 0,1-1 1 0 0,-1 0-1 0 0,1 0 0 0 0,0 0 0 0 0,1 0 1 0 0,-1 0-1 0 0,1-1 0 0 0,-1 1 0 0 0,1 0 0 0 0,1 0 1 0 0,-1 0-1 0 0,1 0 0 0 0,-1 0 0 0 0,1 0 0 0 0,0 0 1 0 0,0 0-1 0 0,4-7 0 0 0,0 1-5 0 0,0 1 0 0 0,1 0 0 0 0,0 0 0 0 0,1 0 0 0 0,0 1 0 0 0,0 0 0 0 0,1 1 0 0 0,0-1 0 0 0,14-9-1 0 0,10-5-10 0 0,45-23-1 0 0,-65 38-65 0 0,25-12-146 0 0,24-15-306 0 0,-51 28 218 0 0,0 1 0 0 0,0 0 1 0 0,1 1-1 0 0,-1 0 0 0 0,21-6 1 0 0,-17 8-2537 0 0,0-1 0 0 0,17 1 0 0 0,-12 1-3815 0 0</inkml:trace>
  <inkml:trace contextRef="#ctx0" brushRef="#br0" timeOffset="1">840 115 13823 0 0,'0'0'1247'0'0,"-1"-1"-1023"0"0,1 1-154 0 0,0-1 1 0 0,-1 1-1 0 0,1-1 1 0 0,-1 1-1 0 0,1 0 0 0 0,-1-1 1 0 0,1 1-1 0 0,-1 0 0 0 0,1-1 1 0 0,-1 1-1 0 0,1 0 1 0 0,-1 0-1 0 0,1-1 0 0 0,-1 1 1 0 0,1 0-1 0 0,-1 0 1 0 0,0 0-1 0 0,1 0 0 0 0,-1 0 1 0 0,1 0-1 0 0,-1 0 1 0 0,0 0-1 0 0,1 0 0 0 0,-1 0 1 0 0,1 0-1 0 0,-1 0 1 0 0,1 1-1 0 0,-1-1 0 0 0,1 0 1 0 0,-1 0-1 0 0,0 1 0 0 0,1-1 1 0 0,-1 0-1 0 0,1 0 1 0 0,-1 1-1 0 0,1-1 0 0 0,0 1 1 0 0,-1-1-1 0 0,0 1 1 0 0,0 0 405 0 0,-2 1 103 0 0,-31 18 3540 0 0,28-17-3933 0 0,0 1 1 0 0,1 1 0 0 0,-1-1 0 0 0,1 1 0 0 0,0 0-1 0 0,-6 9 1 0 0,-4 7-49 0 0,2 0 0 0 0,0 1 0 0 0,-15 37 1 0 0,21-43-213 0 0,1 1 0 0 0,1 1 0 0 0,0-1 0 0 0,1 1 0 0 0,-2 32 0 0 0,6-46-258 0 0,0-1 0 0 0,0 1 0 0 0,0 0 0 0 0,1-1 0 0 0,-1 1-1 0 0,3 6 1 0 0,2 2-1060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16039 0 0,'0'0'1452'0'0,"-1"2"-1196"0"0,-11 14 83 0 0,0 0-1 0 0,1 2 0 0 0,1-1 0 0 0,-10 25 1 0 0,-26 80 554 0 0,42-110-884 0 0,-15 43 133 0 0,-5 16-46 0 0,-43 88 0 0 0,-76 103-174 0 0,104-199-2716 0 0,-95 115 0 0 0,111-152 976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8143 0 0,'1'-1'374'0'0,"9"-12"-346"0"0,8-10 1259 0 0,-1-1 0 0 0,-1-1 1 0 0,14-29-1 0 0,-6-1 281 0 0,-8 16-1068 0 0,2 1-1 0 0,37-58 1 0 0,-48 85-526 0 0,0 1 1 0 0,1 1-1 0 0,0 0 0 0 0,1 0 0 0 0,0 0 0 0 0,0 1 0 0 0,1 0 0 0 0,0 1 1 0 0,0 0-1 0 0,0 1 0 0 0,1 0 0 0 0,0 1 0 0 0,19-7 0 0 0,-24 10 9 0 0,0 1-1 0 0,0-1 1 0 0,-1 1-1 0 0,1 1 1 0 0,0-1 0 0 0,0 1-1 0 0,0 0 1 0 0,0 0-1 0 0,11 2 1 0 0,-14-1 12 0 0,0 0 0 0 0,1 0 1 0 0,-1 0-1 0 0,0 1 0 0 0,0-1 0 0 0,0 1 1 0 0,0 0-1 0 0,0 0 0 0 0,0 0 1 0 0,0 0-1 0 0,0 0 0 0 0,-1 0 0 0 0,0 1 1 0 0,1-1-1 0 0,-1 1 0 0 0,0 0 1 0 0,0 0-1 0 0,2 3 0 0 0,0 2 68 0 0,0 1 1 0 0,-1 0-1 0 0,0 0 0 0 0,0 0 0 0 0,-1 0 0 0 0,0 0 0 0 0,-1 0 0 0 0,0 0 1 0 0,0 16-1 0 0,-3 7 866 0 0,-8 48 0 0 0,0 7 973 0 0,9-73-1669 0 0,0 0 0 0 0,-1 0-1 0 0,0-1 1 0 0,-1 1 0 0 0,-1-1 0 0 0,0 0-1 0 0,-11 22 1 0 0,11-26-86 0 0,-1 0 0 0 0,-1-1 0 0 0,0 1 1 0 0,0-1-1 0 0,-1 0 0 0 0,0-1 0 0 0,0 1 0 0 0,-1-1 0 0 0,0-1 0 0 0,-17 12 0 0 0,-3-1-284 0 0,-42 18 0 0 0,60-30 98 0 0,0-2 0 0 0,0 1 0 0 0,-1-1 1 0 0,1-1-1 0 0,-1 0 0 0 0,0 0 0 0 0,0-1 0 0 0,-12 0 0 0 0,20-1 3 0 0,1 0 0 0 0,0 0 0 0 0,-1-1 0 0 0,1 1 0 0 0,0 0 0 0 0,0-1 0 0 0,-1 0 0 0 0,1 1 1 0 0,0-1-1 0 0,0 0 0 0 0,0 0 0 0 0,0 0 0 0 0,0-1 0 0 0,-3-1 0 0 0,4 2-30 0 0,0 0 1 0 0,1 0-1 0 0,-1 0 1 0 0,1 0-1 0 0,-1-1 1 0 0,1 1-1 0 0,-1 0 1 0 0,1 0-1 0 0,0 0 1 0 0,-1-1-1 0 0,1 1 1 0 0,0 0-1 0 0,0 0 1 0 0,0-1-1 0 0,0 1 1 0 0,0 0-1 0 0,0 0 1 0 0,1-1-1 0 0,-1 1 1 0 0,0 0-1 0 0,0 0 1 0 0,1 0-1 0 0,-1-1 1 0 0,1 1-1 0 0,-1 0 1 0 0,1 0-1 0 0,0 0 1 0 0,0-1 0 0 0,11-17-1289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10591 0 0,'0'0'964'0'0,"-1"1"-794"0"0,-18 9 878 0 0,1 1 1 0 0,0 1 0 0 0,1 0-1 0 0,1 2 1 0 0,0 0-1 0 0,0 0 1 0 0,-21 28 0 0 0,23-24-540 0 0,-21 37 1 0 0,29-45-285 0 0,1 0 0 0 0,1 1 0 0 0,0-1 0 0 0,0 1 1 0 0,-3 20-1 0 0,6-27-127 0 0,1 1 1 0 0,-1-1-1 0 0,1 1 1 0 0,0-1-1 0 0,1 1 0 0 0,-1 0 1 0 0,2 7-1 0 0,-1-10-56 0 0,0 0-1 0 0,0 0 1 0 0,0 1-1 0 0,0-1 1 0 0,0 0-1 0 0,0 0 1 0 0,0 0-1 0 0,1 0 1 0 0,-1 0-1 0 0,1-1 1 0 0,-1 1-1 0 0,1 0 1 0 0,0-1-1 0 0,0 1 1 0 0,3 1-1 0 0,-3-1-2 0 0,1-1-1 0 0,0 0 1 0 0,-1-1 0 0 0,1 1-1 0 0,0 0 1 0 0,0-1 0 0 0,-1 1-1 0 0,1-1 1 0 0,0 0-1 0 0,0 0 1 0 0,0 0 0 0 0,0 0-1 0 0,5-2 1 0 0,2 0 70 0 0,1 0-1 0 0,12-6 1 0 0,5-3-36 0 0,0-2 0 0 0,0 0 0 0 0,27-19 1 0 0,72-58-179 0 0,-123 87 93 0 0,28-18-134 0 0,-20 14 46 0 0,-1-1 0 0 0,0 0-1 0 0,10-10 1 0 0,-98 108-156 0 0,63-72 273 0 0,1 1 0 0 0,1 0-1 0 0,1 1 1 0 0,1 0 0 0 0,0 1 0 0 0,-8 27-1 0 0,17-45-15 0 0,0 1-1 0 0,0-1 1 0 0,0 1 0 0 0,1-1-1 0 0,-1 1 1 0 0,1 0-1 0 0,0-1 1 0 0,0 1-1 0 0,0 0 1 0 0,1-1-1 0 0,-1 1 1 0 0,1 0-1 0 0,1 3 1 0 0,-1-5 1 0 0,0 0 1 0 0,0 0-1 0 0,0 0 1 0 0,0-1-1 0 0,1 1 1 0 0,-1 0-1 0 0,0-1 1 0 0,1 1-1 0 0,-1-1 1 0 0,1 1 0 0 0,-1-1-1 0 0,1 0 1 0 0,0 0-1 0 0,0 0 1 0 0,-1 0-1 0 0,1 0 1 0 0,0 0-1 0 0,0 0 1 0 0,0 0-1 0 0,0-1 1 0 0,0 1-1 0 0,0-1 1 0 0,0 0 0 0 0,3 1-1 0 0,7 0-90 0 0,1-1-1 0 0,-1 0 1 0 0,0-1 0 0 0,1-1-1 0 0,-1 1 1 0 0,15-6-1 0 0,4-1-1557 0 0,35-17 1 0 0,-16 4-5849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8:17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3679 0 0,'9'-31'-757'0'0,"13"-41"7496"0"0,-19 64-5885 0 0,1-1 0 0 0,1 1-1 0 0,-1 0 1 0 0,1 0-1 0 0,1 0 1 0 0,7-8 0 0 0,13-11-470 0 0,2 1 1 0 0,1 1 0 0 0,0 2 0 0 0,2 0 0 0 0,1 2-1 0 0,0 2 1 0 0,2 1 0 0 0,0 1 0 0 0,60-19 0 0 0,-76 29-170 0 0,0 2 1 0 0,1 1-1 0 0,0 0 1 0 0,30-2 0 0 0,-43 6-109 0 0,-1 0 0 0 0,0 0 1 0 0,0 1-1 0 0,0-1 0 0 0,0 1 1 0 0,0 0-1 0 0,0 0 0 0 0,0 1 1 0 0,0 0-1 0 0,-1-1 0 0 0,1 2 1 0 0,-1-1-1 0 0,1 0 0 0 0,-1 1 1 0 0,0 0-1 0 0,1 0 0 0 0,-2 0 1 0 0,1 1-1 0 0,0-1 0 0 0,-1 1 0 0 0,1 0 1 0 0,3 5-1 0 0,-2 1 17 0 0,0-1 0 0 0,-1 0-1 0 0,0 1 1 0 0,0 0 0 0 0,-1 0-1 0 0,0 0 1 0 0,-1 1 0 0 0,0-1-1 0 0,0 0 1 0 0,-1 1 0 0 0,-1 17-1 0 0,-1-14-60 0 0,0 1-1 0 0,-1-1 0 0 0,-1 0 1 0 0,0 0-1 0 0,-1 0 0 0 0,0-1 1 0 0,-1 0-1 0 0,-8 16 0 0 0,8-19-39 0 0,-1 0-1 0 0,-1-1 1 0 0,0 1-1 0 0,0-2 1 0 0,0 1-1 0 0,-1-1 1 0 0,-1 0-1 0 0,0 0 1 0 0,0-1-1 0 0,0 0 1 0 0,-1-1-1 0 0,1 0 1 0 0,-2 0-1 0 0,1-1 1 0 0,-1-1-1 0 0,-20 7 1 0 0,-9-2-10 0 0,1-1 1 0 0,-2-2-1 0 0,-59 1 1 0 0,11 0-279 0 0,-104 20-2408 0 0,191-27 2037 0 0,7-8-2238 0 0,3-2 1232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18 17879 0 0,'5'-14'820'0'0,"-4"11"1496"0"0,-9 14-1632 0 0,-44 95 496 0 0,25-49-868 0 0,-54 83 0 0 0,-159 164-160 0 0,108-145-227 0 0,79-94-473 0 0,3 4 0 0 0,-46 84-1 0 0,87-131-1621 0 0</inkml:trace>
  <inkml:trace contextRef="#ctx0" brushRef="#br0" timeOffset="1">60 674 8287 0 0,'-6'-2'309'0'0,"0"0"-1"0"0,1-1 0 0 0,-1 0 0 0 0,1 0 1 0 0,0 0-1 0 0,0 0 0 0 0,0-1 0 0 0,0 0 1 0 0,-6-7 5064 0 0,13 6-2012 0 0,0 1-3015 0 0,1 1-122 0 0,0 0-1 0 0,0-1 1 0 0,0 1 0 0 0,0 1 0 0 0,1-1-1 0 0,-1 0 1 0 0,1 1 0 0 0,0 0 0 0 0,-1 0-1 0 0,1 0 1 0 0,6-2 0 0 0,7-1 326 0 0,25-6 1 0 0,-28 8-296 0 0,261-45 1863 0 0,3 21-2067 0 0,-107 12-1619 0 0,-116 10-153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383 201 11055 0 0,'-2'1'506'0'0,"-12"5"357"0"0,1 0-1 0 0,0 1 1 0 0,0 0 0 0 0,1 1 0 0 0,0 0 0 0 0,0 1 0 0 0,1 0-1 0 0,0 1 1 0 0,1 1 0 0 0,0-1 0 0 0,-14 21 0 0 0,-33 55 2418 0 0,9 2-3398 0 0,1-7 244 0 0,-26 55-3466 0 0,72-134 1971 0 0</inkml:trace>
  <inkml:trace contextRef="#ctx0" brushRef="#br0" timeOffset="1">641 0 3223 0 0,'0'0'312'0'0,"11"2"-312"0"0,-2 2 0 0 0,2-2 0 0 0,-1-4 1232 0 0,1 2 208 0 0,0 0 48 0 0,-2 0 392 0 0,2 0-1712 0 0,-2 0-40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3679 0 0,'-2'2'3275'0'0,"-21"29"4938"0"0,-17 13-4419 0 0,-15 18-2821 0 0,23-20-360 0 0,2 0 1 0 0,-27 53-1 0 0,57-95-608 0 0,-19 44 340 0 0,18-41-299 0 0,0 0 0 0 0,0 0-1 0 0,1 0 1 0 0,-1 1 0 0 0,1-1 0 0 0,0 0-1 0 0,-1 0 1 0 0,1 1 0 0 0,1-1 0 0 0,-1 0 0 0 0,0 1-1 0 0,2 2 1 0 0,-2-5-14 0 0,1 0 0 0 0,-1 0-1 0 0,1 0 1 0 0,-1 0 0 0 0,1 0-1 0 0,-1 0 1 0 0,1 0 0 0 0,-1-1-1 0 0,1 1 1 0 0,0 0 0 0 0,0-1 0 0 0,-1 1-1 0 0,1 0 1 0 0,0-1 0 0 0,0 1-1 0 0,0-1 1 0 0,-1 1 0 0 0,1-1-1 0 0,0 1 1 0 0,2 0 0 0 0,0-1 43 0 0,-1 1 1 0 0,1-1-1 0 0,0 0 0 0 0,0 1 1 0 0,-1-1-1 0 0,1-1 0 0 0,5 1 1 0 0,-1-2 43 0 0,0 1 0 0 0,0-1 0 0 0,-1 0 0 0 0,1-1 0 0 0,9-4 0 0 0,-5 1-71 0 0,-1-1 0 0 0,1-1 0 0 0,-1 0 0 0 0,-1 0 0 0 0,1-1 0 0 0,8-11-1 0 0,-4 3 34 0 0,-1 0 0 0 0,19-34-1 0 0,-31 49-84 0 0,0 0 0 0 0,0 0 0 0 0,-1 0 0 0 0,1 0 0 0 0,0 0 0 0 0,-1 0 0 0 0,1 0 0 0 0,-1 0 0 0 0,0 0 0 0 0,0 0 0 0 0,0-1 0 0 0,0 1 0 0 0,0 0 0 0 0,0 0 0 0 0,0 0 0 0 0,-1 0 0 0 0,0-3 0 0 0,1 3-16 0 0,-1 0-20 0 0,1 0-1 0 0,1 0 0 0 0,-1 0 1 0 0,0 0-1 0 0,0 0 1 0 0,1 0-1 0 0,-1 1 1 0 0,1-1-1 0 0,-1 0 1 0 0,1 0-1 0 0,0 0 1 0 0,0 1-1 0 0,0-1 0 0 0,0 0 1 0 0,0 1-1 0 0,0-1 1 0 0,1 0-1 0 0,-1 1 1 0 0,0 0-1 0 0,1-1 1 0 0,-1 1-1 0 0,3-2 1 0 0,6-5-995 0 0,1 1 1 0 0,15-8 0 0 0,-12 7-867 0 0,9-4-5263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83 138 5527 0 0,'-9'17'470'0'0,"-21"26"0"0"0,21-31 1531 0 0,1 0 0 0 0,0 1-1 0 0,-10 22 1 0 0,17-34-948 0 0,2 0-905 0 0,0-1-1 0 0,0 1 0 0 0,-1 0 0 0 0,1-1 1 0 0,0 1-1 0 0,0-1 0 0 0,0 1 0 0 0,-1-1 1 0 0,1 1-1 0 0,0-1 0 0 0,0 0 0 0 0,0 1 1 0 0,0-1-1 0 0,0 0 0 0 0,0 0 1 0 0,0 0-1 0 0,0 0 0 0 0,0 0 0 0 0,1 0 1 0 0,19 0 1088 0 0,-8-2-723 0 0,-1-1 1 0 0,0 1-1 0 0,0-2 1 0 0,0 0 0 0 0,21-9-1 0 0,55-36 152 0 0,-51 27-356 0 0,73-49 51 0 0,-79 48-10 0 0,1 2 0 0 0,0 2-1 0 0,57-25 1 0 0,-89 44-342 0 0,1 0 1 0 0,0 1-1 0 0,-1-1 0 0 0,1 1 0 0 0,-1-1 0 0 0,1 1 0 0 0,-1-1 1 0 0,1 0-1 0 0,-1 1 0 0 0,0 0 0 0 0,1-1 0 0 0,-1 1 1 0 0,0-1-1 0 0,1 1 0 0 0,-1-1 0 0 0,0 1 0 0 0,0 0 1 0 0,1 1-1 0 0,0-1-4 0 0,2 4 8 0 0,0 1 0 0 0,0 0 0 0 0,0 0 1 0 0,-1 0-1 0 0,0 0 0 0 0,0 0 0 0 0,0 1 0 0 0,-1-1 0 0 0,0 0 0 0 0,0 13 0 0 0,0 18 34 0 0,-1-10-21 0 0,2 0 0 0 0,0 0 0 0 0,6 27 0 0 0,-6-46-28 0 0,1 0 1 0 0,-1 1-1 0 0,1-1 1 0 0,1-1-1 0 0,0 1 1 0 0,0 0-1 0 0,0-1 1 0 0,1 0-1 0 0,0 0 1 0 0,0 0-1 0 0,1-1 1 0 0,-1 1 0 0 0,13 9-1 0 0,-11-11-211 0 0,-1-1 0 0 0,1 1-1 0 0,0-1 1 0 0,0 0 0 0 0,1-1 0 0 0,-1 0-1 0 0,1 0 1 0 0,-1-1 0 0 0,1 1 0 0 0,0-2-1 0 0,0 1 1 0 0,12 0 0 0 0,-4-2-1021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102 100 5063 0 0,'-1'-1'3472'0'0,"-1"0"-3213"0"0,-1 1-1 0 0,1-1 0 0 0,-1 1 0 0 0,1 0 0 0 0,-1 0 0 0 0,1 0 0 0 0,-1 0 0 0 0,1 0 1 0 0,-1 0-1 0 0,1 1 0 0 0,-1-1 0 0 0,1 1 0 0 0,0 0 0 0 0,-1-1 0 0 0,1 1 0 0 0,0 0 1 0 0,-1 0-1 0 0,1 1 0 0 0,0-1 0 0 0,0 0 0 0 0,0 1 0 0 0,0 0 0 0 0,0-1 1 0 0,1 1-1 0 0,-3 2 0 0 0,0 0-15 0 0,0 0-1 0 0,1 1 1 0 0,0-1 0 0 0,-1 1-1 0 0,2-1 1 0 0,-1 1 0 0 0,0 0-1 0 0,1 1 1 0 0,0-1 0 0 0,-2 8 0 0 0,1 8 225 0 0,1-1 0 0 0,1 1 1 0 0,2 24-1 0 0,0-6-85 0 0,10 129 405 0 0,-8-130-744 0 0,2 2-22 0 0,-5-39-19 0 0,1 0 0 0 0,-1-1-1 0 0,0 1 1 0 0,0-1 0 0 0,0 1 0 0 0,1-1-1 0 0,-1 1 1 0 0,0 0 0 0 0,1-1 0 0 0,-1 1-1 0 0,0-1 1 0 0,1 1 0 0 0,-1-1 0 0 0,1 0-1 0 0,-1 1 1 0 0,1-1 0 0 0,-1 1-1 0 0,1-1 1 0 0,-1 0 0 0 0,1 1 0 0 0,-1-1-1 0 0,1 0 1 0 0,-1 0 0 0 0,1 1 0 0 0,0-1-1 0 0,-1 0 1 0 0,1 0 0 0 0,-1 0 0 0 0,1 0-1 0 0,0 0 1 0 0,-1 0 0 0 0,1 0 0 0 0,0 0-1 0 0,-1 0 1 0 0,1 0 0 0 0,-1 0-1 0 0,1 0 1 0 0,0 0 0 0 0,-1 0 0 0 0,1-1-1 0 0,-1 1 1 0 0,1 0 0 0 0,-1 0 0 0 0,2-1-1 0 0,23-13 61 0 0,-4-3-47 0 0,0 0 1 0 0,-1-1-1 0 0,-1-2 1 0 0,19-24-1 0 0,59-92-38 0 0,-74 99-62 0 0,-27 68 41 0 0,1-16 59 0 0,-12 94 185 0 0,14-92-182 0 0,0 1 0 0 0,1 0 0 0 0,1 0 0 0 0,4 20 0 0 0,-4-35-14 0 0,-1 1-1 0 0,1-1 1 0 0,1 0-1 0 0,-1 1 1 0 0,0-1 0 0 0,1 0-1 0 0,0 0 1 0 0,-1 0 0 0 0,1 0-1 0 0,1-1 1 0 0,-1 1 0 0 0,0 0-1 0 0,5 3 1 0 0,-5-4-1 0 0,-1-1 0 0 0,1 0-1 0 0,0 0 1 0 0,-1 0 0 0 0,1-1 0 0 0,0 1-1 0 0,-1 0 1 0 0,1 0 0 0 0,0-1 0 0 0,0 1-1 0 0,0-1 1 0 0,-1 0 0 0 0,1 0 0 0 0,0 1 0 0 0,0-1-1 0 0,0 0 1 0 0,0-1 0 0 0,0 1 0 0 0,-1 0-1 0 0,1 0 1 0 0,0-1 0 0 0,0 1 0 0 0,0-1-1 0 0,-1 0 1 0 0,1 1 0 0 0,0-1 0 0 0,1-1 0 0 0,8-6 19 0 0,0 1 0 0 0,-1-2 0 0 0,0 1 0 0 0,-1-1 0 0 0,0-1 0 0 0,-1 1 0 0 0,14-20 1 0 0,-5 1 38 0 0,27-56 0 0 0,24-104 90 0 0,-27 66-112 0 0,-16 45-2 0 0,-24 75-192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 16783 0 0,'2'-9'818'0'0,"0"5"1582"0"0,-3 13-1893 0 0,-2 17-480 0 0,-17 35 357 0 0,-48 103 0 0 0,42-122-1112 0 0,25-40 251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45 16783 0 0,'4'-12'377'0'0,"3"-19"1084"0"0,-7 30-635 0 0,0 3-797 0 0,-1 1-1 0 0,0-1 1 0 0,1 0-1 0 0,-1 1 0 0 0,0-1 1 0 0,0 1-1 0 0,0-1 1 0 0,-1 0-1 0 0,-1 3 1 0 0,-4 7-26 0 0,-15 43 224 0 0,-17 69 0 0 0,19-59-21 0 0,-60 217 593 0 0,-27 81-570 0 0,90-312-229 0 0,-3-2 0 0 0,-43 77 0 0 0,30-74-1232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13823 0 0,'-16'10'1471'0'0,"15"-9"-1387"0"0,0-1 1 0 0,1 1-1 0 0,-1-1 1 0 0,0 1-1 0 0,0 0 0 0 0,0-1 1 0 0,0 1-1 0 0,0 0 1 0 0,1 0-1 0 0,-1 0 0 0 0,0-1 1 0 0,1 1-1 0 0,-1 0 1 0 0,0 0-1 0 0,0 2 1 0 0,1-2-15 0 0,0-1 1 0 0,0 0 0 0 0,0 1 0 0 0,0-1 0 0 0,0 1 0 0 0,0-1 0 0 0,0 1 0 0 0,0-1 0 0 0,0 1 0 0 0,1-1 0 0 0,-1 0 0 0 0,0 1 0 0 0,0-1 0 0 0,0 1-1 0 0,1-1 1 0 0,-1 0 0 0 0,0 1 0 0 0,0-1 0 0 0,1 0 0 0 0,-1 1 0 0 0,0-1 0 0 0,1 0 0 0 0,-1 0 0 0 0,1 1 0 0 0,1 1 144 0 0,0-1 1 0 0,1 0 0 0 0,-1 0-1 0 0,1 0 1 0 0,-1 0 0 0 0,0-1 0 0 0,5 2-1 0 0,8-2 122 0 0,-1 0 0 0 0,0-1-1 0 0,0-1 1 0 0,27-6 0 0 0,-11 2-100 0 0,364-82 933 0 0,-214 49-1057 0 0,104-28-2882 0 0,-249 56 430 0 0,-4-2-4421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1375 0 0,'0'2'107'0'0,"-4"23"3039"0"0,-2-1 0 0 0,-12 35 0 0 0,-25 49 3158 0 0,21-54-6341 0 0,-84 252 2489 0 0,74-205-1926 0 0,-13 47-276 0 0,-13 40-168 0 0,42-144-32 0 0,-3 0 0 0 0,-26 46 0 0 0,44-84 616 0 0,9-13-321 0 0,18-20-114 0 0,-19 20-141 0 0,31-35 112 0 0,-7 9-133 0 0,42-37 0 0 0,-62 61-106 0 0,0 0-1 0 0,1 1 1 0 0,0 1-1 0 0,1-1 1 0 0,-1 2-1 0 0,1 0 1 0 0,1 0-1 0 0,14-3 1 0 0,-24 8 40 0 0,-1 0-1 0 0,0 0 1 0 0,1 1 0 0 0,-1-1 0 0 0,0 1 0 0 0,1-1-1 0 0,-1 1 1 0 0,1 0 0 0 0,-1 1 0 0 0,1-1 0 0 0,-1 1-1 0 0,1-1 1 0 0,-1 1 0 0 0,0 0 0 0 0,1 0-1 0 0,-1 0 1 0 0,0 1 0 0 0,0-1 0 0 0,0 1 0 0 0,0 0-1 0 0,0 0 1 0 0,0 0 0 0 0,-1 0 0 0 0,1 0 0 0 0,0 1-1 0 0,-1-1 1 0 0,0 1 0 0 0,0-1 0 0 0,0 1 0 0 0,0 0-1 0 0,3 6 1 0 0,3 3 9 0 0,11 21 128 0 0,26 35 0 0 0,-36-58-114 0 0,0 0 1 0 0,0 0-1 0 0,0-1 1 0 0,1 0 0 0 0,1-1-1 0 0,0 0 1 0 0,11 7-1 0 0,-11-9-853 0 0,0-1 1 0 0,1 0-1 0 0,-1-1 0 0 0,1 0 0 0 0,0 0 0 0 0,0-1 0 0 0,22 2 1 0 0,-7-3-6032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19:01:5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64 354 3223 0 0,'-1'2'240'0'0,"0"-2"-4"0"0,1 1-1 0 0,-1-1 1 0 0,1 1-1 0 0,-1 0 0 0 0,1-1 1 0 0,-1 1-1 0 0,1 0 1 0 0,0-1-1 0 0,-1 1 0 0 0,1 0 1 0 0,0 0-1 0 0,0 0 1 0 0,-1-1-1 0 0,1 1 0 0 0,0 0 1 0 0,0 0-1 0 0,0 0 0 0 0,0-1 1 0 0,0 1-1 0 0,0 0 1 0 0,0 0-1 0 0,0 0 0 0 0,1-1 1 0 0,-1 1-1 0 0,0 0 1 0 0,0 0-1 0 0,1-1 0 0 0,-1 1 1 0 0,0 0-1 0 0,1 0 1 0 0,-1-1-1 0 0,1 1 0 0 0,-1 0 1 0 0,2 0-1 0 0,3 7 1233 0 0,-5-7-1385 0 0,0-1-1 0 0,0 1 1 0 0,0 0-1 0 0,0-1 1 0 0,0 1 0 0 0,0-1-1 0 0,0 1 1 0 0,0-1-1 0 0,0 1 1 0 0,-1-1 0 0 0,1 1-1 0 0,0 0 1 0 0,0-1-1 0 0,0 1 1 0 0,-1-1-1 0 0,1 1 1 0 0,0-1 0 0 0,-1 0-1 0 0,0 1 1 0 0,1 1 122 0 0,-11 15 521 0 0,0 1-1 0 0,-17 21 1 0 0,16-23-491 0 0,11-15 295 0 0,1-2-420 0 0,0-4-82 0 0,1 1 0 0 0,0 0 1 0 0,0 0-1 0 0,0 0 0 0 0,0 0 0 0 0,1 0 0 0 0,-1 0 0 0 0,1 0 0 0 0,5-7 1 0 0,26-35-31 0 0,-22 32 10 0 0,-1 2-8 0 0,0 1 0 0 0,0 0 0 0 0,22-17 0 0 0,40-23 0 0 0,-43 31 0 0 0,-6 4 12 0 0,1 2 1 0 0,0 0-1 0 0,1 2 0 0 0,0 1 0 0 0,1 0 0 0 0,42-10 1 0 0,-64 20 10 0 0,-1 1 0 0 0,0-1 1 0 0,1 1-1 0 0,-1 0 1 0 0,0 0-1 0 0,1 0 0 0 0,-1 0 1 0 0,0 1-1 0 0,1-1 1 0 0,-1 1-1 0 0,0 0 1 0 0,0 0-1 0 0,1 0 0 0 0,-1 0 1 0 0,0 0-1 0 0,3 3 1 0 0,-4-3 12 0 0,0 1 0 0 0,0-1 0 0 0,0 1 0 0 0,-1 0 0 0 0,1-1 0 0 0,0 1 0 0 0,-1 0 0 0 0,0 0 0 0 0,1 0 0 0 0,-1 1 0 0 0,0-1 0 0 0,0 0 0 0 0,0 0 0 0 0,0 1 0 0 0,-1-1 0 0 0,1 0 0 0 0,-1 1 0 0 0,1-1 0 0 0,-1 1 0 0 0,0-1 0 0 0,0 0 0 0 0,0 6 0 0 0,-1 3 47 0 0,-1 0 1 0 0,0 0-1 0 0,-1 0 0 0 0,0 0 0 0 0,0-1 1 0 0,-1 1-1 0 0,-1-1 0 0 0,0 0 0 0 0,-9 15 0 0 0,6-13-62 0 0,-1 0 0 0 0,-1 0 0 0 0,1-1 0 0 0,-2 0 0 0 0,1-1 0 0 0,-21 15 0 0 0,27-21-7 0 0,-13 8 25 0 0,11-10-39 0 0,4-5 0 0 0,4-3 0 0 0,3-6-17 0 0,1 1 1 0 0,0-1-1 0 0,12-14 0 0 0,-6 8-5 0 0,15-20-81 0 0,58-62 1 0 0,-69 83 46 0 0,4-6-10 0 0,1 2 0 0 0,1 1 0 0 0,1 1 1 0 0,1 0-1 0 0,0 2 0 0 0,2 1 0 0 0,-1 1 1 0 0,2 1-1 0 0,29-11 0 0 0,-46 22 111 0 0,0 0 0 0 0,0 0 0 0 0,0 1 0 0 0,1 0 0 0 0,-1 1 0 0 0,1 1-1 0 0,0-1 1 0 0,-1 1 0 0 0,1 1 0 0 0,13 2 0 0 0,-19-2-20 0 0,0 0 0 0 0,0 1 0 0 0,0 0-1 0 0,0 0 1 0 0,0 0 0 0 0,0 0 0 0 0,0 1 0 0 0,0-1-1 0 0,-1 1 1 0 0,0 0 0 0 0,1 1 0 0 0,-1-1 0 0 0,0 1 0 0 0,-1 0-1 0 0,1 0 1 0 0,-1 0 0 0 0,0 0 0 0 0,0 1 0 0 0,0-1 0 0 0,0 1-1 0 0,3 8 1 0 0,-4-7 6 0 0,0 0-1 0 0,-1-1 1 0 0,0 1 0 0 0,0 0-1 0 0,0-1 1 0 0,-1 1 0 0 0,1 0-1 0 0,-1 0 1 0 0,-1 0-1 0 0,1-1 1 0 0,-1 1 0 0 0,0 0-1 0 0,-3 8 1 0 0,-2 4 113 0 0,-1-1 0 0 0,-18 31 0 0 0,14-30-77 0 0,-22 38 29 0 0,21-38-50 0 0,0 1-1 0 0,-17 39 0 0 0,21-36-87 0 0,7-20-182 0 0,11 0-6239 0 0,2-3-64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CAEA-9EF5-4671-8F5D-6DC0EBB36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5BAC9-18F5-4E6B-978D-8DB256AE2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3A931-D40D-4F22-82AD-013AB1DA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A9454-AB1B-438B-8965-9D9D36F1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C160F-56E0-4D5D-B3C6-9A8231F4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50A0-247A-43F9-A62E-EA044CE9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4CD46-1B03-4E8F-AAC3-F58366208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C6407-D10A-4C8F-8A5B-5CFB90DC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FF42-E363-464D-A9F1-9FB27D44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B954A-6A08-4DEE-8713-B8A6D957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DA3BE-3213-48E6-86BA-4689DA415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A4BF5-BCCB-4393-A858-BE7669C50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F3023-0B92-4E77-B8F2-C7F3D565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A41A7-A637-44CF-B14B-4271916F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4B15A-2469-461B-9D5C-4FEFA226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96C5-9694-4633-8C45-C24EF4CF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2DBD-AF9C-4F58-8CC3-9DA17D11B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A9E83-5663-4232-9E04-B4D9477E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CA1C7-C879-4551-A865-13B09418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E25A-F44C-4B52-9BD0-19EA5DBA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8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7444-53F5-470B-801D-052E2CA2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A12D1-D46C-46FE-9329-CCA80443A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C08AE-D051-4A7C-9798-1009913E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FA556-474B-40C1-B73B-6A83DA7A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F266-DAF6-4223-BF70-384B3D44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6D1D-B4B2-44F3-9D5F-0B8D3D25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CAD2-A3E6-4709-BFDA-3C9381078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3147E-B9FA-4666-9D19-173E160F7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00940-F8EB-455B-9C3B-14EECD82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E460D-5BFB-4AC4-A253-329B3256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666C-9B02-40B6-846B-E357F97E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7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76BC-E77A-4D03-9EDE-D6B662C7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2D418-3A52-4178-B9B7-AC23DCD42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41F05-2838-4DA1-979D-71533222F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C8F46-8F40-4989-9A52-BB66003FA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ADD6D-BF43-4FA6-875D-30EF48379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A52D8-9F41-41AD-A4BA-FC968272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AB0ED-9451-48FD-8AEF-500B5190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BB9DA-A9E9-4415-B026-1A89A51D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6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1ACC-D335-497B-B928-70D6F86E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55B94-88DC-4324-B3C5-4B75DAAE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3B7A5-40FC-431F-AD6B-F07D5FFA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F4548-3179-4B00-919B-D85A565F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6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1AD03-4B08-4270-8CFC-BA41A73E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D471A-C9D2-4073-BE67-3322548A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BBA3D-D3F1-45D2-B406-BEA83BDB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9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0B77-AB28-469B-8979-27581152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1DDE-3F8E-44B9-84F3-D47BA04A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7F7FD-722E-4263-BAE0-5ECAC6AD9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13FB8-2000-464C-9D85-DD345FF8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478E1-7F97-4484-850B-AEE4B9A2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297FC-DAF3-4372-B508-C0521FE9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9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F1AF-401A-4360-B05E-87D21757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9D9F8-B331-4487-89D0-5480ADA5E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C250A-A5A3-4841-8544-DCED648C2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5128B-9A3E-446F-92B1-38A51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D638E-8B47-48F0-886A-A833C804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CC03E-CD47-4699-A752-C01BD276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FB8AB-AFB5-473B-AF63-ED503D15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DB5C-89E2-4F1E-9602-80D500991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7307-F3FD-4F3A-A32A-D5DA34A31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EDA0-E72D-4C77-843F-9A1932705D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2384-BC43-4F38-90B3-96017A81E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5F32D-4ADD-44B6-9C61-2378188BB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769F-4043-41A8-9E91-D65A443E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3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7.png"/><Relationship Id="rId299" Type="http://schemas.openxmlformats.org/officeDocument/2006/relationships/image" Target="../media/image2148.png"/><Relationship Id="rId21" Type="http://schemas.openxmlformats.org/officeDocument/2006/relationships/image" Target="../media/image2009.png"/><Relationship Id="rId63" Type="http://schemas.openxmlformats.org/officeDocument/2006/relationships/image" Target="../media/image2030.png"/><Relationship Id="rId159" Type="http://schemas.openxmlformats.org/officeDocument/2006/relationships/image" Target="../media/image2078.png"/><Relationship Id="rId324" Type="http://schemas.openxmlformats.org/officeDocument/2006/relationships/customXml" Target="../ink/ink2173.xml"/><Relationship Id="rId366" Type="http://schemas.openxmlformats.org/officeDocument/2006/relationships/customXml" Target="../ink/ink2194.xml"/><Relationship Id="rId170" Type="http://schemas.openxmlformats.org/officeDocument/2006/relationships/customXml" Target="../ink/ink2096.xml"/><Relationship Id="rId226" Type="http://schemas.openxmlformats.org/officeDocument/2006/relationships/customXml" Target="../ink/ink2124.xml"/><Relationship Id="rId433" Type="http://schemas.openxmlformats.org/officeDocument/2006/relationships/image" Target="../media/image2215.png"/><Relationship Id="rId268" Type="http://schemas.openxmlformats.org/officeDocument/2006/relationships/customXml" Target="../ink/ink2145.xml"/><Relationship Id="rId475" Type="http://schemas.openxmlformats.org/officeDocument/2006/relationships/image" Target="../media/image2235.png"/><Relationship Id="rId32" Type="http://schemas.openxmlformats.org/officeDocument/2006/relationships/customXml" Target="../ink/ink2027.xml"/><Relationship Id="rId74" Type="http://schemas.openxmlformats.org/officeDocument/2006/relationships/customXml" Target="../ink/ink2048.xml"/><Relationship Id="rId128" Type="http://schemas.openxmlformats.org/officeDocument/2006/relationships/customXml" Target="../ink/ink2075.xml"/><Relationship Id="rId335" Type="http://schemas.openxmlformats.org/officeDocument/2006/relationships/image" Target="../media/image2166.png"/><Relationship Id="rId377" Type="http://schemas.openxmlformats.org/officeDocument/2006/relationships/image" Target="../media/image2187.png"/><Relationship Id="rId5" Type="http://schemas.openxmlformats.org/officeDocument/2006/relationships/image" Target="../media/image2001.png"/><Relationship Id="rId181" Type="http://schemas.openxmlformats.org/officeDocument/2006/relationships/image" Target="../media/image2089.png"/><Relationship Id="rId237" Type="http://schemas.openxmlformats.org/officeDocument/2006/relationships/image" Target="../media/image2117.png"/><Relationship Id="rId402" Type="http://schemas.openxmlformats.org/officeDocument/2006/relationships/customXml" Target="../ink/ink2212.xml"/><Relationship Id="rId279" Type="http://schemas.openxmlformats.org/officeDocument/2006/relationships/image" Target="../media/image2138.png"/><Relationship Id="rId444" Type="http://schemas.openxmlformats.org/officeDocument/2006/relationships/customXml" Target="../ink/ink2233.xml"/><Relationship Id="rId486" Type="http://schemas.openxmlformats.org/officeDocument/2006/relationships/customXml" Target="../ink/ink2254.xml"/><Relationship Id="rId43" Type="http://schemas.openxmlformats.org/officeDocument/2006/relationships/image" Target="../media/image2020.png"/><Relationship Id="rId139" Type="http://schemas.openxmlformats.org/officeDocument/2006/relationships/image" Target="../media/image2068.png"/><Relationship Id="rId290" Type="http://schemas.openxmlformats.org/officeDocument/2006/relationships/customXml" Target="../ink/ink2156.xml"/><Relationship Id="rId304" Type="http://schemas.openxmlformats.org/officeDocument/2006/relationships/customXml" Target="../ink/ink2163.xml"/><Relationship Id="rId346" Type="http://schemas.openxmlformats.org/officeDocument/2006/relationships/customXml" Target="../ink/ink2184.xml"/><Relationship Id="rId388" Type="http://schemas.openxmlformats.org/officeDocument/2006/relationships/customXml" Target="../ink/ink2205.xml"/><Relationship Id="rId85" Type="http://schemas.openxmlformats.org/officeDocument/2006/relationships/image" Target="../media/image2041.png"/><Relationship Id="rId150" Type="http://schemas.openxmlformats.org/officeDocument/2006/relationships/customXml" Target="../ink/ink2086.xml"/><Relationship Id="rId192" Type="http://schemas.openxmlformats.org/officeDocument/2006/relationships/customXml" Target="../ink/ink2107.xml"/><Relationship Id="rId206" Type="http://schemas.openxmlformats.org/officeDocument/2006/relationships/customXml" Target="../ink/ink2114.xml"/><Relationship Id="rId413" Type="http://schemas.openxmlformats.org/officeDocument/2006/relationships/image" Target="../media/image2205.png"/><Relationship Id="rId248" Type="http://schemas.openxmlformats.org/officeDocument/2006/relationships/customXml" Target="../ink/ink2135.xml"/><Relationship Id="rId455" Type="http://schemas.openxmlformats.org/officeDocument/2006/relationships/image" Target="../media/image2226.png"/><Relationship Id="rId12" Type="http://schemas.openxmlformats.org/officeDocument/2006/relationships/customXml" Target="../ink/ink2017.xml"/><Relationship Id="rId108" Type="http://schemas.openxmlformats.org/officeDocument/2006/relationships/customXml" Target="../ink/ink2065.xml"/><Relationship Id="rId315" Type="http://schemas.openxmlformats.org/officeDocument/2006/relationships/image" Target="../media/image2156.png"/><Relationship Id="rId357" Type="http://schemas.openxmlformats.org/officeDocument/2006/relationships/image" Target="../media/image2177.png"/><Relationship Id="rId54" Type="http://schemas.openxmlformats.org/officeDocument/2006/relationships/customXml" Target="../ink/ink2038.xml"/><Relationship Id="rId96" Type="http://schemas.openxmlformats.org/officeDocument/2006/relationships/customXml" Target="../ink/ink2059.xml"/><Relationship Id="rId161" Type="http://schemas.openxmlformats.org/officeDocument/2006/relationships/image" Target="../media/image2079.png"/><Relationship Id="rId217" Type="http://schemas.openxmlformats.org/officeDocument/2006/relationships/image" Target="../media/image2107.png"/><Relationship Id="rId399" Type="http://schemas.openxmlformats.org/officeDocument/2006/relationships/image" Target="../media/image2198.png"/><Relationship Id="rId259" Type="http://schemas.openxmlformats.org/officeDocument/2006/relationships/image" Target="../media/image2128.png"/><Relationship Id="rId424" Type="http://schemas.openxmlformats.org/officeDocument/2006/relationships/customXml" Target="../ink/ink2223.xml"/><Relationship Id="rId466" Type="http://schemas.openxmlformats.org/officeDocument/2006/relationships/customXml" Target="../ink/ink2244.xml"/><Relationship Id="rId23" Type="http://schemas.openxmlformats.org/officeDocument/2006/relationships/image" Target="../media/image2010.png"/><Relationship Id="rId119" Type="http://schemas.openxmlformats.org/officeDocument/2006/relationships/image" Target="../media/image2058.png"/><Relationship Id="rId270" Type="http://schemas.openxmlformats.org/officeDocument/2006/relationships/customXml" Target="../ink/ink2146.xml"/><Relationship Id="rId326" Type="http://schemas.openxmlformats.org/officeDocument/2006/relationships/customXml" Target="../ink/ink2174.xml"/><Relationship Id="rId65" Type="http://schemas.openxmlformats.org/officeDocument/2006/relationships/image" Target="../media/image2031.png"/><Relationship Id="rId130" Type="http://schemas.openxmlformats.org/officeDocument/2006/relationships/customXml" Target="../ink/ink2076.xml"/><Relationship Id="rId368" Type="http://schemas.openxmlformats.org/officeDocument/2006/relationships/customXml" Target="../ink/ink2195.xml"/><Relationship Id="rId172" Type="http://schemas.openxmlformats.org/officeDocument/2006/relationships/customXml" Target="../ink/ink2097.xml"/><Relationship Id="rId228" Type="http://schemas.openxmlformats.org/officeDocument/2006/relationships/customXml" Target="../ink/ink2125.xml"/><Relationship Id="rId435" Type="http://schemas.openxmlformats.org/officeDocument/2006/relationships/image" Target="../media/image2216.png"/><Relationship Id="rId477" Type="http://schemas.openxmlformats.org/officeDocument/2006/relationships/image" Target="../media/image2236.png"/><Relationship Id="rId281" Type="http://schemas.openxmlformats.org/officeDocument/2006/relationships/image" Target="../media/image2139.png"/><Relationship Id="rId337" Type="http://schemas.openxmlformats.org/officeDocument/2006/relationships/image" Target="../media/image2167.png"/><Relationship Id="rId34" Type="http://schemas.openxmlformats.org/officeDocument/2006/relationships/customXml" Target="../ink/ink2028.xml"/><Relationship Id="rId76" Type="http://schemas.openxmlformats.org/officeDocument/2006/relationships/customXml" Target="../ink/ink2049.xml"/><Relationship Id="rId141" Type="http://schemas.openxmlformats.org/officeDocument/2006/relationships/image" Target="../media/image2069.png"/><Relationship Id="rId379" Type="http://schemas.openxmlformats.org/officeDocument/2006/relationships/image" Target="../media/image2188.png"/><Relationship Id="rId7" Type="http://schemas.openxmlformats.org/officeDocument/2006/relationships/image" Target="../media/image2002.png"/><Relationship Id="rId183" Type="http://schemas.openxmlformats.org/officeDocument/2006/relationships/image" Target="../media/image2090.png"/><Relationship Id="rId239" Type="http://schemas.openxmlformats.org/officeDocument/2006/relationships/image" Target="../media/image2118.png"/><Relationship Id="rId390" Type="http://schemas.openxmlformats.org/officeDocument/2006/relationships/customXml" Target="../ink/ink2206.xml"/><Relationship Id="rId404" Type="http://schemas.openxmlformats.org/officeDocument/2006/relationships/customXml" Target="../ink/ink2213.xml"/><Relationship Id="rId446" Type="http://schemas.openxmlformats.org/officeDocument/2006/relationships/customXml" Target="../ink/ink2234.xml"/><Relationship Id="rId250" Type="http://schemas.openxmlformats.org/officeDocument/2006/relationships/customXml" Target="../ink/ink2136.xml"/><Relationship Id="rId292" Type="http://schemas.openxmlformats.org/officeDocument/2006/relationships/customXml" Target="../ink/ink2157.xml"/><Relationship Id="rId306" Type="http://schemas.openxmlformats.org/officeDocument/2006/relationships/customXml" Target="../ink/ink2164.xml"/><Relationship Id="rId45" Type="http://schemas.openxmlformats.org/officeDocument/2006/relationships/image" Target="../media/image2021.png"/><Relationship Id="rId87" Type="http://schemas.openxmlformats.org/officeDocument/2006/relationships/image" Target="../media/image2042.png"/><Relationship Id="rId110" Type="http://schemas.openxmlformats.org/officeDocument/2006/relationships/customXml" Target="../ink/ink2066.xml"/><Relationship Id="rId348" Type="http://schemas.openxmlformats.org/officeDocument/2006/relationships/customXml" Target="../ink/ink2185.xml"/><Relationship Id="rId152" Type="http://schemas.openxmlformats.org/officeDocument/2006/relationships/customXml" Target="../ink/ink2087.xml"/><Relationship Id="rId194" Type="http://schemas.openxmlformats.org/officeDocument/2006/relationships/customXml" Target="../ink/ink2108.xml"/><Relationship Id="rId208" Type="http://schemas.openxmlformats.org/officeDocument/2006/relationships/customXml" Target="../ink/ink2115.xml"/><Relationship Id="rId415" Type="http://schemas.openxmlformats.org/officeDocument/2006/relationships/image" Target="../media/image2206.png"/><Relationship Id="rId457" Type="http://schemas.openxmlformats.org/officeDocument/2006/relationships/image" Target="../media/image2227.png"/><Relationship Id="rId261" Type="http://schemas.openxmlformats.org/officeDocument/2006/relationships/image" Target="../media/image2129.png"/><Relationship Id="rId14" Type="http://schemas.openxmlformats.org/officeDocument/2006/relationships/customXml" Target="../ink/ink2018.xml"/><Relationship Id="rId56" Type="http://schemas.openxmlformats.org/officeDocument/2006/relationships/customXml" Target="../ink/ink2039.xml"/><Relationship Id="rId317" Type="http://schemas.openxmlformats.org/officeDocument/2006/relationships/image" Target="../media/image2157.png"/><Relationship Id="rId359" Type="http://schemas.openxmlformats.org/officeDocument/2006/relationships/image" Target="../media/image2178.png"/><Relationship Id="rId98" Type="http://schemas.openxmlformats.org/officeDocument/2006/relationships/customXml" Target="../ink/ink2060.xml"/><Relationship Id="rId121" Type="http://schemas.openxmlformats.org/officeDocument/2006/relationships/image" Target="../media/image2059.png"/><Relationship Id="rId163" Type="http://schemas.openxmlformats.org/officeDocument/2006/relationships/image" Target="../media/image2080.png"/><Relationship Id="rId219" Type="http://schemas.openxmlformats.org/officeDocument/2006/relationships/image" Target="../media/image2108.png"/><Relationship Id="rId370" Type="http://schemas.openxmlformats.org/officeDocument/2006/relationships/customXml" Target="../ink/ink2196.xml"/><Relationship Id="rId426" Type="http://schemas.openxmlformats.org/officeDocument/2006/relationships/customXml" Target="../ink/ink2224.xml"/><Relationship Id="rId230" Type="http://schemas.openxmlformats.org/officeDocument/2006/relationships/customXml" Target="../ink/ink2126.xml"/><Relationship Id="rId468" Type="http://schemas.openxmlformats.org/officeDocument/2006/relationships/customXml" Target="../ink/ink2245.xml"/><Relationship Id="rId25" Type="http://schemas.openxmlformats.org/officeDocument/2006/relationships/image" Target="../media/image2011.png"/><Relationship Id="rId67" Type="http://schemas.openxmlformats.org/officeDocument/2006/relationships/image" Target="../media/image2032.png"/><Relationship Id="rId272" Type="http://schemas.openxmlformats.org/officeDocument/2006/relationships/customXml" Target="../ink/ink2147.xml"/><Relationship Id="rId328" Type="http://schemas.openxmlformats.org/officeDocument/2006/relationships/customXml" Target="../ink/ink2175.xml"/><Relationship Id="rId132" Type="http://schemas.openxmlformats.org/officeDocument/2006/relationships/customXml" Target="../ink/ink2077.xml"/><Relationship Id="rId174" Type="http://schemas.openxmlformats.org/officeDocument/2006/relationships/customXml" Target="../ink/ink2098.xml"/><Relationship Id="rId381" Type="http://schemas.openxmlformats.org/officeDocument/2006/relationships/image" Target="../media/image2189.png"/><Relationship Id="rId241" Type="http://schemas.openxmlformats.org/officeDocument/2006/relationships/image" Target="../media/image2119.png"/><Relationship Id="rId437" Type="http://schemas.openxmlformats.org/officeDocument/2006/relationships/image" Target="../media/image2217.png"/><Relationship Id="rId479" Type="http://schemas.openxmlformats.org/officeDocument/2006/relationships/image" Target="../media/image2237.png"/><Relationship Id="rId36" Type="http://schemas.openxmlformats.org/officeDocument/2006/relationships/customXml" Target="../ink/ink2029.xml"/><Relationship Id="rId283" Type="http://schemas.openxmlformats.org/officeDocument/2006/relationships/image" Target="../media/image2140.png"/><Relationship Id="rId339" Type="http://schemas.openxmlformats.org/officeDocument/2006/relationships/image" Target="../media/image2168.png"/><Relationship Id="rId78" Type="http://schemas.openxmlformats.org/officeDocument/2006/relationships/customXml" Target="../ink/ink2050.xml"/><Relationship Id="rId101" Type="http://schemas.openxmlformats.org/officeDocument/2006/relationships/image" Target="../media/image2049.png"/><Relationship Id="rId143" Type="http://schemas.openxmlformats.org/officeDocument/2006/relationships/image" Target="../media/image2070.png"/><Relationship Id="rId185" Type="http://schemas.openxmlformats.org/officeDocument/2006/relationships/image" Target="../media/image2091.png"/><Relationship Id="rId350" Type="http://schemas.openxmlformats.org/officeDocument/2006/relationships/customXml" Target="../ink/ink2186.xml"/><Relationship Id="rId406" Type="http://schemas.openxmlformats.org/officeDocument/2006/relationships/customXml" Target="../ink/ink2214.xml"/><Relationship Id="rId9" Type="http://schemas.openxmlformats.org/officeDocument/2006/relationships/image" Target="../media/image2003.png"/><Relationship Id="rId210" Type="http://schemas.openxmlformats.org/officeDocument/2006/relationships/customXml" Target="../ink/ink2116.xml"/><Relationship Id="rId392" Type="http://schemas.openxmlformats.org/officeDocument/2006/relationships/customXml" Target="../ink/ink2207.xml"/><Relationship Id="rId448" Type="http://schemas.openxmlformats.org/officeDocument/2006/relationships/customXml" Target="../ink/ink2235.xml"/><Relationship Id="rId252" Type="http://schemas.openxmlformats.org/officeDocument/2006/relationships/customXml" Target="../ink/ink2137.xml"/><Relationship Id="rId294" Type="http://schemas.openxmlformats.org/officeDocument/2006/relationships/customXml" Target="../ink/ink2158.xml"/><Relationship Id="rId308" Type="http://schemas.openxmlformats.org/officeDocument/2006/relationships/customXml" Target="../ink/ink2165.xml"/><Relationship Id="rId47" Type="http://schemas.openxmlformats.org/officeDocument/2006/relationships/image" Target="../media/image2022.png"/><Relationship Id="rId89" Type="http://schemas.openxmlformats.org/officeDocument/2006/relationships/image" Target="../media/image2043.png"/><Relationship Id="rId112" Type="http://schemas.openxmlformats.org/officeDocument/2006/relationships/customXml" Target="../ink/ink2067.xml"/><Relationship Id="rId154" Type="http://schemas.openxmlformats.org/officeDocument/2006/relationships/customXml" Target="../ink/ink2088.xml"/><Relationship Id="rId361" Type="http://schemas.openxmlformats.org/officeDocument/2006/relationships/image" Target="../media/image2179.png"/><Relationship Id="rId196" Type="http://schemas.openxmlformats.org/officeDocument/2006/relationships/customXml" Target="../ink/ink2109.xml"/><Relationship Id="rId417" Type="http://schemas.openxmlformats.org/officeDocument/2006/relationships/image" Target="../media/image2207.png"/><Relationship Id="rId459" Type="http://schemas.openxmlformats.org/officeDocument/2006/relationships/image" Target="../media/image2228.png"/><Relationship Id="rId16" Type="http://schemas.openxmlformats.org/officeDocument/2006/relationships/customXml" Target="../ink/ink2019.xml"/><Relationship Id="rId221" Type="http://schemas.openxmlformats.org/officeDocument/2006/relationships/image" Target="../media/image2109.png"/><Relationship Id="rId263" Type="http://schemas.openxmlformats.org/officeDocument/2006/relationships/image" Target="../media/image2130.png"/><Relationship Id="rId319" Type="http://schemas.openxmlformats.org/officeDocument/2006/relationships/image" Target="../media/image2158.png"/><Relationship Id="rId470" Type="http://schemas.openxmlformats.org/officeDocument/2006/relationships/customXml" Target="../ink/ink2246.xml"/><Relationship Id="rId58" Type="http://schemas.openxmlformats.org/officeDocument/2006/relationships/customXml" Target="../ink/ink2040.xml"/><Relationship Id="rId123" Type="http://schemas.openxmlformats.org/officeDocument/2006/relationships/image" Target="../media/image2060.png"/><Relationship Id="rId330" Type="http://schemas.openxmlformats.org/officeDocument/2006/relationships/customXml" Target="../ink/ink2176.xml"/><Relationship Id="rId165" Type="http://schemas.openxmlformats.org/officeDocument/2006/relationships/image" Target="../media/image2081.png"/><Relationship Id="rId372" Type="http://schemas.openxmlformats.org/officeDocument/2006/relationships/customXml" Target="../ink/ink2197.xml"/><Relationship Id="rId428" Type="http://schemas.openxmlformats.org/officeDocument/2006/relationships/customXml" Target="../ink/ink2225.xml"/><Relationship Id="rId232" Type="http://schemas.openxmlformats.org/officeDocument/2006/relationships/customXml" Target="../ink/ink2127.xml"/><Relationship Id="rId274" Type="http://schemas.openxmlformats.org/officeDocument/2006/relationships/customXml" Target="../ink/ink2148.xml"/><Relationship Id="rId481" Type="http://schemas.openxmlformats.org/officeDocument/2006/relationships/image" Target="../media/image2238.png"/><Relationship Id="rId27" Type="http://schemas.openxmlformats.org/officeDocument/2006/relationships/image" Target="../media/image2012.png"/><Relationship Id="rId69" Type="http://schemas.openxmlformats.org/officeDocument/2006/relationships/image" Target="../media/image2033.png"/><Relationship Id="rId134" Type="http://schemas.openxmlformats.org/officeDocument/2006/relationships/customXml" Target="../ink/ink2078.xml"/><Relationship Id="rId80" Type="http://schemas.openxmlformats.org/officeDocument/2006/relationships/customXml" Target="../ink/ink2051.xml"/><Relationship Id="rId176" Type="http://schemas.openxmlformats.org/officeDocument/2006/relationships/customXml" Target="../ink/ink2099.xml"/><Relationship Id="rId341" Type="http://schemas.openxmlformats.org/officeDocument/2006/relationships/image" Target="../media/image2169.png"/><Relationship Id="rId383" Type="http://schemas.openxmlformats.org/officeDocument/2006/relationships/image" Target="../media/image2190.png"/><Relationship Id="rId439" Type="http://schemas.openxmlformats.org/officeDocument/2006/relationships/image" Target="../media/image2218.png"/><Relationship Id="rId201" Type="http://schemas.openxmlformats.org/officeDocument/2006/relationships/image" Target="../media/image2099.png"/><Relationship Id="rId243" Type="http://schemas.openxmlformats.org/officeDocument/2006/relationships/image" Target="../media/image2120.png"/><Relationship Id="rId285" Type="http://schemas.openxmlformats.org/officeDocument/2006/relationships/image" Target="../media/image2141.png"/><Relationship Id="rId450" Type="http://schemas.openxmlformats.org/officeDocument/2006/relationships/customXml" Target="../ink/ink2236.xml"/><Relationship Id="rId38" Type="http://schemas.openxmlformats.org/officeDocument/2006/relationships/customXml" Target="../ink/ink2030.xml"/><Relationship Id="rId103" Type="http://schemas.openxmlformats.org/officeDocument/2006/relationships/image" Target="../media/image2050.png"/><Relationship Id="rId310" Type="http://schemas.openxmlformats.org/officeDocument/2006/relationships/customXml" Target="../ink/ink2166.xml"/><Relationship Id="rId91" Type="http://schemas.openxmlformats.org/officeDocument/2006/relationships/image" Target="../media/image2044.png"/><Relationship Id="rId145" Type="http://schemas.openxmlformats.org/officeDocument/2006/relationships/image" Target="../media/image2071.png"/><Relationship Id="rId187" Type="http://schemas.openxmlformats.org/officeDocument/2006/relationships/image" Target="../media/image2092.png"/><Relationship Id="rId352" Type="http://schemas.openxmlformats.org/officeDocument/2006/relationships/customXml" Target="../ink/ink2187.xml"/><Relationship Id="rId394" Type="http://schemas.openxmlformats.org/officeDocument/2006/relationships/customXml" Target="../ink/ink2208.xml"/><Relationship Id="rId408" Type="http://schemas.openxmlformats.org/officeDocument/2006/relationships/customXml" Target="../ink/ink2215.xml"/><Relationship Id="rId212" Type="http://schemas.openxmlformats.org/officeDocument/2006/relationships/customXml" Target="../ink/ink2117.xml"/><Relationship Id="rId254" Type="http://schemas.openxmlformats.org/officeDocument/2006/relationships/customXml" Target="../ink/ink2138.xml"/><Relationship Id="rId49" Type="http://schemas.openxmlformats.org/officeDocument/2006/relationships/image" Target="../media/image2023.png"/><Relationship Id="rId114" Type="http://schemas.openxmlformats.org/officeDocument/2006/relationships/customXml" Target="../ink/ink2068.xml"/><Relationship Id="rId296" Type="http://schemas.openxmlformats.org/officeDocument/2006/relationships/customXml" Target="../ink/ink2159.xml"/><Relationship Id="rId461" Type="http://schemas.openxmlformats.org/officeDocument/2006/relationships/image" Target="../media/image2229.png"/><Relationship Id="rId60" Type="http://schemas.openxmlformats.org/officeDocument/2006/relationships/customXml" Target="../ink/ink2041.xml"/><Relationship Id="rId156" Type="http://schemas.openxmlformats.org/officeDocument/2006/relationships/customXml" Target="../ink/ink2089.xml"/><Relationship Id="rId198" Type="http://schemas.openxmlformats.org/officeDocument/2006/relationships/customXml" Target="../ink/ink2110.xml"/><Relationship Id="rId321" Type="http://schemas.openxmlformats.org/officeDocument/2006/relationships/image" Target="../media/image2159.png"/><Relationship Id="rId363" Type="http://schemas.openxmlformats.org/officeDocument/2006/relationships/image" Target="../media/image2180.png"/><Relationship Id="rId419" Type="http://schemas.openxmlformats.org/officeDocument/2006/relationships/image" Target="../media/image2208.png"/><Relationship Id="rId223" Type="http://schemas.openxmlformats.org/officeDocument/2006/relationships/image" Target="../media/image2110.png"/><Relationship Id="rId430" Type="http://schemas.openxmlformats.org/officeDocument/2006/relationships/customXml" Target="../ink/ink2226.xml"/><Relationship Id="rId18" Type="http://schemas.openxmlformats.org/officeDocument/2006/relationships/customXml" Target="../ink/ink2020.xml"/><Relationship Id="rId265" Type="http://schemas.openxmlformats.org/officeDocument/2006/relationships/image" Target="../media/image2131.png"/><Relationship Id="rId472" Type="http://schemas.openxmlformats.org/officeDocument/2006/relationships/customXml" Target="../ink/ink2247.xml"/><Relationship Id="rId125" Type="http://schemas.openxmlformats.org/officeDocument/2006/relationships/image" Target="../media/image2061.png"/><Relationship Id="rId167" Type="http://schemas.openxmlformats.org/officeDocument/2006/relationships/image" Target="../media/image2082.png"/><Relationship Id="rId332" Type="http://schemas.openxmlformats.org/officeDocument/2006/relationships/customXml" Target="../ink/ink2177.xml"/><Relationship Id="rId374" Type="http://schemas.openxmlformats.org/officeDocument/2006/relationships/customXml" Target="../ink/ink2198.xml"/><Relationship Id="rId71" Type="http://schemas.openxmlformats.org/officeDocument/2006/relationships/image" Target="../media/image2034.png"/><Relationship Id="rId234" Type="http://schemas.openxmlformats.org/officeDocument/2006/relationships/customXml" Target="../ink/ink2128.xml"/><Relationship Id="rId2" Type="http://schemas.openxmlformats.org/officeDocument/2006/relationships/customXml" Target="../ink/ink2012.xml"/><Relationship Id="rId29" Type="http://schemas.openxmlformats.org/officeDocument/2006/relationships/image" Target="../media/image2013.png"/><Relationship Id="rId276" Type="http://schemas.openxmlformats.org/officeDocument/2006/relationships/customXml" Target="../ink/ink2149.xml"/><Relationship Id="rId441" Type="http://schemas.openxmlformats.org/officeDocument/2006/relationships/image" Target="../media/image2219.png"/><Relationship Id="rId483" Type="http://schemas.openxmlformats.org/officeDocument/2006/relationships/image" Target="../media/image2239.png"/><Relationship Id="rId40" Type="http://schemas.openxmlformats.org/officeDocument/2006/relationships/customXml" Target="../ink/ink2031.xml"/><Relationship Id="rId136" Type="http://schemas.openxmlformats.org/officeDocument/2006/relationships/customXml" Target="../ink/ink2079.xml"/><Relationship Id="rId178" Type="http://schemas.openxmlformats.org/officeDocument/2006/relationships/customXml" Target="../ink/ink2100.xml"/><Relationship Id="rId301" Type="http://schemas.openxmlformats.org/officeDocument/2006/relationships/image" Target="../media/image2149.png"/><Relationship Id="rId343" Type="http://schemas.openxmlformats.org/officeDocument/2006/relationships/image" Target="../media/image2170.png"/><Relationship Id="rId82" Type="http://schemas.openxmlformats.org/officeDocument/2006/relationships/customXml" Target="../ink/ink2052.xml"/><Relationship Id="rId203" Type="http://schemas.openxmlformats.org/officeDocument/2006/relationships/image" Target="../media/image2100.png"/><Relationship Id="rId385" Type="http://schemas.openxmlformats.org/officeDocument/2006/relationships/image" Target="../media/image2191.png"/><Relationship Id="rId245" Type="http://schemas.openxmlformats.org/officeDocument/2006/relationships/image" Target="../media/image2121.png"/><Relationship Id="rId287" Type="http://schemas.openxmlformats.org/officeDocument/2006/relationships/image" Target="../media/image2142.png"/><Relationship Id="rId410" Type="http://schemas.openxmlformats.org/officeDocument/2006/relationships/customXml" Target="../ink/ink2216.xml"/><Relationship Id="rId452" Type="http://schemas.openxmlformats.org/officeDocument/2006/relationships/customXml" Target="../ink/ink2237.xml"/><Relationship Id="rId105" Type="http://schemas.openxmlformats.org/officeDocument/2006/relationships/image" Target="../media/image2051.png"/><Relationship Id="rId147" Type="http://schemas.openxmlformats.org/officeDocument/2006/relationships/image" Target="../media/image2072.png"/><Relationship Id="rId312" Type="http://schemas.openxmlformats.org/officeDocument/2006/relationships/customXml" Target="../ink/ink2167.xml"/><Relationship Id="rId354" Type="http://schemas.openxmlformats.org/officeDocument/2006/relationships/customXml" Target="../ink/ink2188.xml"/><Relationship Id="rId51" Type="http://schemas.openxmlformats.org/officeDocument/2006/relationships/image" Target="../media/image2024.png"/><Relationship Id="rId93" Type="http://schemas.openxmlformats.org/officeDocument/2006/relationships/image" Target="../media/image2045.png"/><Relationship Id="rId189" Type="http://schemas.openxmlformats.org/officeDocument/2006/relationships/image" Target="../media/image2093.png"/><Relationship Id="rId396" Type="http://schemas.openxmlformats.org/officeDocument/2006/relationships/customXml" Target="../ink/ink2209.xml"/><Relationship Id="rId214" Type="http://schemas.openxmlformats.org/officeDocument/2006/relationships/customXml" Target="../ink/ink2118.xml"/><Relationship Id="rId256" Type="http://schemas.openxmlformats.org/officeDocument/2006/relationships/customXml" Target="../ink/ink2139.xml"/><Relationship Id="rId298" Type="http://schemas.openxmlformats.org/officeDocument/2006/relationships/customXml" Target="../ink/ink2160.xml"/><Relationship Id="rId421" Type="http://schemas.openxmlformats.org/officeDocument/2006/relationships/image" Target="../media/image2209.png"/><Relationship Id="rId463" Type="http://schemas.openxmlformats.org/officeDocument/2006/relationships/image" Target="../media/image2230.png"/><Relationship Id="rId116" Type="http://schemas.openxmlformats.org/officeDocument/2006/relationships/customXml" Target="../ink/ink2069.xml"/><Relationship Id="rId137" Type="http://schemas.openxmlformats.org/officeDocument/2006/relationships/image" Target="../media/image2067.png"/><Relationship Id="rId158" Type="http://schemas.openxmlformats.org/officeDocument/2006/relationships/customXml" Target="../ink/ink2090.xml"/><Relationship Id="rId302" Type="http://schemas.openxmlformats.org/officeDocument/2006/relationships/customXml" Target="../ink/ink2162.xml"/><Relationship Id="rId323" Type="http://schemas.openxmlformats.org/officeDocument/2006/relationships/image" Target="../media/image2160.png"/><Relationship Id="rId344" Type="http://schemas.openxmlformats.org/officeDocument/2006/relationships/customXml" Target="../ink/ink2183.xml"/><Relationship Id="rId20" Type="http://schemas.openxmlformats.org/officeDocument/2006/relationships/customXml" Target="../ink/ink2021.xml"/><Relationship Id="rId41" Type="http://schemas.openxmlformats.org/officeDocument/2006/relationships/image" Target="../media/image2019.png"/><Relationship Id="rId62" Type="http://schemas.openxmlformats.org/officeDocument/2006/relationships/customXml" Target="../ink/ink2042.xml"/><Relationship Id="rId83" Type="http://schemas.openxmlformats.org/officeDocument/2006/relationships/image" Target="../media/image2040.png"/><Relationship Id="rId179" Type="http://schemas.openxmlformats.org/officeDocument/2006/relationships/image" Target="../media/image2088.png"/><Relationship Id="rId365" Type="http://schemas.openxmlformats.org/officeDocument/2006/relationships/image" Target="../media/image2181.png"/><Relationship Id="rId386" Type="http://schemas.openxmlformats.org/officeDocument/2006/relationships/customXml" Target="../ink/ink2204.xml"/><Relationship Id="rId190" Type="http://schemas.openxmlformats.org/officeDocument/2006/relationships/customXml" Target="../ink/ink2106.xml"/><Relationship Id="rId204" Type="http://schemas.openxmlformats.org/officeDocument/2006/relationships/customXml" Target="../ink/ink2113.xml"/><Relationship Id="rId225" Type="http://schemas.openxmlformats.org/officeDocument/2006/relationships/image" Target="../media/image2111.png"/><Relationship Id="rId246" Type="http://schemas.openxmlformats.org/officeDocument/2006/relationships/customXml" Target="../ink/ink2134.xml"/><Relationship Id="rId267" Type="http://schemas.openxmlformats.org/officeDocument/2006/relationships/image" Target="../media/image2132.png"/><Relationship Id="rId288" Type="http://schemas.openxmlformats.org/officeDocument/2006/relationships/customXml" Target="../ink/ink2155.xml"/><Relationship Id="rId411" Type="http://schemas.openxmlformats.org/officeDocument/2006/relationships/image" Target="../media/image2204.png"/><Relationship Id="rId432" Type="http://schemas.openxmlformats.org/officeDocument/2006/relationships/customXml" Target="../ink/ink2227.xml"/><Relationship Id="rId453" Type="http://schemas.openxmlformats.org/officeDocument/2006/relationships/image" Target="../media/image2225.png"/><Relationship Id="rId474" Type="http://schemas.openxmlformats.org/officeDocument/2006/relationships/customXml" Target="../ink/ink2248.xml"/><Relationship Id="rId106" Type="http://schemas.openxmlformats.org/officeDocument/2006/relationships/customXml" Target="../ink/ink2064.xml"/><Relationship Id="rId127" Type="http://schemas.openxmlformats.org/officeDocument/2006/relationships/image" Target="../media/image2062.png"/><Relationship Id="rId313" Type="http://schemas.openxmlformats.org/officeDocument/2006/relationships/image" Target="../media/image2155.png"/><Relationship Id="rId10" Type="http://schemas.openxmlformats.org/officeDocument/2006/relationships/customXml" Target="../ink/ink2016.xml"/><Relationship Id="rId31" Type="http://schemas.openxmlformats.org/officeDocument/2006/relationships/image" Target="../media/image2014.png"/><Relationship Id="rId52" Type="http://schemas.openxmlformats.org/officeDocument/2006/relationships/customXml" Target="../ink/ink2037.xml"/><Relationship Id="rId73" Type="http://schemas.openxmlformats.org/officeDocument/2006/relationships/image" Target="../media/image2035.png"/><Relationship Id="rId94" Type="http://schemas.openxmlformats.org/officeDocument/2006/relationships/customXml" Target="../ink/ink2058.xml"/><Relationship Id="rId148" Type="http://schemas.openxmlformats.org/officeDocument/2006/relationships/customXml" Target="../ink/ink2085.xml"/><Relationship Id="rId169" Type="http://schemas.openxmlformats.org/officeDocument/2006/relationships/image" Target="../media/image2083.png"/><Relationship Id="rId334" Type="http://schemas.openxmlformats.org/officeDocument/2006/relationships/customXml" Target="../ink/ink2178.xml"/><Relationship Id="rId355" Type="http://schemas.openxmlformats.org/officeDocument/2006/relationships/image" Target="../media/image2176.png"/><Relationship Id="rId376" Type="http://schemas.openxmlformats.org/officeDocument/2006/relationships/customXml" Target="../ink/ink2199.xml"/><Relationship Id="rId397" Type="http://schemas.openxmlformats.org/officeDocument/2006/relationships/image" Target="../media/image2197.png"/><Relationship Id="rId4" Type="http://schemas.openxmlformats.org/officeDocument/2006/relationships/customXml" Target="../ink/ink2013.xml"/><Relationship Id="rId180" Type="http://schemas.openxmlformats.org/officeDocument/2006/relationships/customXml" Target="../ink/ink2101.xml"/><Relationship Id="rId215" Type="http://schemas.openxmlformats.org/officeDocument/2006/relationships/image" Target="../media/image2106.png"/><Relationship Id="rId236" Type="http://schemas.openxmlformats.org/officeDocument/2006/relationships/customXml" Target="../ink/ink2129.xml"/><Relationship Id="rId257" Type="http://schemas.openxmlformats.org/officeDocument/2006/relationships/image" Target="../media/image2127.png"/><Relationship Id="rId278" Type="http://schemas.openxmlformats.org/officeDocument/2006/relationships/customXml" Target="../ink/ink2150.xml"/><Relationship Id="rId401" Type="http://schemas.openxmlformats.org/officeDocument/2006/relationships/image" Target="../media/image2199.png"/><Relationship Id="rId422" Type="http://schemas.openxmlformats.org/officeDocument/2006/relationships/customXml" Target="../ink/ink2222.xml"/><Relationship Id="rId443" Type="http://schemas.openxmlformats.org/officeDocument/2006/relationships/image" Target="../media/image2220.png"/><Relationship Id="rId464" Type="http://schemas.openxmlformats.org/officeDocument/2006/relationships/customXml" Target="../ink/ink2243.xml"/><Relationship Id="rId303" Type="http://schemas.openxmlformats.org/officeDocument/2006/relationships/image" Target="../media/image2150.png"/><Relationship Id="rId485" Type="http://schemas.openxmlformats.org/officeDocument/2006/relationships/image" Target="../media/image137.png"/><Relationship Id="rId42" Type="http://schemas.openxmlformats.org/officeDocument/2006/relationships/customXml" Target="../ink/ink2032.xml"/><Relationship Id="rId84" Type="http://schemas.openxmlformats.org/officeDocument/2006/relationships/customXml" Target="../ink/ink2053.xml"/><Relationship Id="rId138" Type="http://schemas.openxmlformats.org/officeDocument/2006/relationships/customXml" Target="../ink/ink2080.xml"/><Relationship Id="rId345" Type="http://schemas.openxmlformats.org/officeDocument/2006/relationships/image" Target="../media/image2171.png"/><Relationship Id="rId387" Type="http://schemas.openxmlformats.org/officeDocument/2006/relationships/image" Target="../media/image2192.png"/><Relationship Id="rId191" Type="http://schemas.openxmlformats.org/officeDocument/2006/relationships/image" Target="../media/image2094.png"/><Relationship Id="rId205" Type="http://schemas.openxmlformats.org/officeDocument/2006/relationships/image" Target="../media/image2101.png"/><Relationship Id="rId247" Type="http://schemas.openxmlformats.org/officeDocument/2006/relationships/image" Target="../media/image2122.png"/><Relationship Id="rId412" Type="http://schemas.openxmlformats.org/officeDocument/2006/relationships/customXml" Target="../ink/ink2217.xml"/><Relationship Id="rId107" Type="http://schemas.openxmlformats.org/officeDocument/2006/relationships/image" Target="../media/image2052.png"/><Relationship Id="rId289" Type="http://schemas.openxmlformats.org/officeDocument/2006/relationships/image" Target="../media/image2143.png"/><Relationship Id="rId454" Type="http://schemas.openxmlformats.org/officeDocument/2006/relationships/customXml" Target="../ink/ink2238.xml"/><Relationship Id="rId11" Type="http://schemas.openxmlformats.org/officeDocument/2006/relationships/image" Target="../media/image2004.png"/><Relationship Id="rId53" Type="http://schemas.openxmlformats.org/officeDocument/2006/relationships/image" Target="../media/image2025.png"/><Relationship Id="rId149" Type="http://schemas.openxmlformats.org/officeDocument/2006/relationships/image" Target="../media/image2073.png"/><Relationship Id="rId314" Type="http://schemas.openxmlformats.org/officeDocument/2006/relationships/customXml" Target="../ink/ink2168.xml"/><Relationship Id="rId356" Type="http://schemas.openxmlformats.org/officeDocument/2006/relationships/customXml" Target="../ink/ink2189.xml"/><Relationship Id="rId398" Type="http://schemas.openxmlformats.org/officeDocument/2006/relationships/customXml" Target="../ink/ink2210.xml"/><Relationship Id="rId95" Type="http://schemas.openxmlformats.org/officeDocument/2006/relationships/image" Target="../media/image2046.png"/><Relationship Id="rId160" Type="http://schemas.openxmlformats.org/officeDocument/2006/relationships/customXml" Target="../ink/ink2091.xml"/><Relationship Id="rId216" Type="http://schemas.openxmlformats.org/officeDocument/2006/relationships/customXml" Target="../ink/ink2119.xml"/><Relationship Id="rId423" Type="http://schemas.openxmlformats.org/officeDocument/2006/relationships/image" Target="../media/image2210.png"/><Relationship Id="rId258" Type="http://schemas.openxmlformats.org/officeDocument/2006/relationships/customXml" Target="../ink/ink2140.xml"/><Relationship Id="rId465" Type="http://schemas.openxmlformats.org/officeDocument/2006/relationships/image" Target="../media/image666.png"/><Relationship Id="rId22" Type="http://schemas.openxmlformats.org/officeDocument/2006/relationships/customXml" Target="../ink/ink2022.xml"/><Relationship Id="rId64" Type="http://schemas.openxmlformats.org/officeDocument/2006/relationships/customXml" Target="../ink/ink2043.xml"/><Relationship Id="rId118" Type="http://schemas.openxmlformats.org/officeDocument/2006/relationships/customXml" Target="../ink/ink2070.xml"/><Relationship Id="rId325" Type="http://schemas.openxmlformats.org/officeDocument/2006/relationships/image" Target="../media/image2161.png"/><Relationship Id="rId367" Type="http://schemas.openxmlformats.org/officeDocument/2006/relationships/image" Target="../media/image2182.png"/><Relationship Id="rId171" Type="http://schemas.openxmlformats.org/officeDocument/2006/relationships/image" Target="../media/image2084.png"/><Relationship Id="rId227" Type="http://schemas.openxmlformats.org/officeDocument/2006/relationships/image" Target="../media/image2112.png"/><Relationship Id="rId269" Type="http://schemas.openxmlformats.org/officeDocument/2006/relationships/image" Target="../media/image2133.png"/><Relationship Id="rId434" Type="http://schemas.openxmlformats.org/officeDocument/2006/relationships/customXml" Target="../ink/ink2228.xml"/><Relationship Id="rId476" Type="http://schemas.openxmlformats.org/officeDocument/2006/relationships/customXml" Target="../ink/ink2249.xml"/><Relationship Id="rId33" Type="http://schemas.openxmlformats.org/officeDocument/2006/relationships/image" Target="../media/image2015.png"/><Relationship Id="rId129" Type="http://schemas.openxmlformats.org/officeDocument/2006/relationships/image" Target="../media/image2063.png"/><Relationship Id="rId280" Type="http://schemas.openxmlformats.org/officeDocument/2006/relationships/customXml" Target="../ink/ink2151.xml"/><Relationship Id="rId336" Type="http://schemas.openxmlformats.org/officeDocument/2006/relationships/customXml" Target="../ink/ink2179.xml"/><Relationship Id="rId75" Type="http://schemas.openxmlformats.org/officeDocument/2006/relationships/image" Target="../media/image2036.png"/><Relationship Id="rId140" Type="http://schemas.openxmlformats.org/officeDocument/2006/relationships/customXml" Target="../ink/ink2081.xml"/><Relationship Id="rId182" Type="http://schemas.openxmlformats.org/officeDocument/2006/relationships/customXml" Target="../ink/ink2102.xml"/><Relationship Id="rId378" Type="http://schemas.openxmlformats.org/officeDocument/2006/relationships/customXml" Target="../ink/ink2200.xml"/><Relationship Id="rId403" Type="http://schemas.openxmlformats.org/officeDocument/2006/relationships/image" Target="../media/image2200.png"/><Relationship Id="rId6" Type="http://schemas.openxmlformats.org/officeDocument/2006/relationships/customXml" Target="../ink/ink2014.xml"/><Relationship Id="rId238" Type="http://schemas.openxmlformats.org/officeDocument/2006/relationships/customXml" Target="../ink/ink2130.xml"/><Relationship Id="rId445" Type="http://schemas.openxmlformats.org/officeDocument/2006/relationships/image" Target="../media/image2221.png"/><Relationship Id="rId487" Type="http://schemas.openxmlformats.org/officeDocument/2006/relationships/image" Target="../media/image2240.png"/><Relationship Id="rId291" Type="http://schemas.openxmlformats.org/officeDocument/2006/relationships/image" Target="../media/image2144.png"/><Relationship Id="rId305" Type="http://schemas.openxmlformats.org/officeDocument/2006/relationships/image" Target="../media/image2151.png"/><Relationship Id="rId347" Type="http://schemas.openxmlformats.org/officeDocument/2006/relationships/image" Target="../media/image2172.png"/><Relationship Id="rId44" Type="http://schemas.openxmlformats.org/officeDocument/2006/relationships/customXml" Target="../ink/ink2033.xml"/><Relationship Id="rId86" Type="http://schemas.openxmlformats.org/officeDocument/2006/relationships/customXml" Target="../ink/ink2054.xml"/><Relationship Id="rId151" Type="http://schemas.openxmlformats.org/officeDocument/2006/relationships/image" Target="../media/image2074.png"/><Relationship Id="rId389" Type="http://schemas.openxmlformats.org/officeDocument/2006/relationships/image" Target="../media/image2193.png"/><Relationship Id="rId193" Type="http://schemas.openxmlformats.org/officeDocument/2006/relationships/image" Target="../media/image2095.png"/><Relationship Id="rId207" Type="http://schemas.openxmlformats.org/officeDocument/2006/relationships/image" Target="../media/image2102.png"/><Relationship Id="rId249" Type="http://schemas.openxmlformats.org/officeDocument/2006/relationships/image" Target="../media/image2123.png"/><Relationship Id="rId414" Type="http://schemas.openxmlformats.org/officeDocument/2006/relationships/customXml" Target="../ink/ink2218.xml"/><Relationship Id="rId456" Type="http://schemas.openxmlformats.org/officeDocument/2006/relationships/customXml" Target="../ink/ink2239.xml"/><Relationship Id="rId13" Type="http://schemas.openxmlformats.org/officeDocument/2006/relationships/image" Target="../media/image2005.png"/><Relationship Id="rId109" Type="http://schemas.openxmlformats.org/officeDocument/2006/relationships/image" Target="../media/image2053.png"/><Relationship Id="rId260" Type="http://schemas.openxmlformats.org/officeDocument/2006/relationships/customXml" Target="../ink/ink2141.xml"/><Relationship Id="rId316" Type="http://schemas.openxmlformats.org/officeDocument/2006/relationships/customXml" Target="../ink/ink2169.xml"/><Relationship Id="rId55" Type="http://schemas.openxmlformats.org/officeDocument/2006/relationships/image" Target="../media/image2026.png"/><Relationship Id="rId97" Type="http://schemas.openxmlformats.org/officeDocument/2006/relationships/image" Target="../media/image2047.png"/><Relationship Id="rId120" Type="http://schemas.openxmlformats.org/officeDocument/2006/relationships/customXml" Target="../ink/ink2071.xml"/><Relationship Id="rId358" Type="http://schemas.openxmlformats.org/officeDocument/2006/relationships/customXml" Target="../ink/ink2190.xml"/><Relationship Id="rId162" Type="http://schemas.openxmlformats.org/officeDocument/2006/relationships/customXml" Target="../ink/ink2092.xml"/><Relationship Id="rId218" Type="http://schemas.openxmlformats.org/officeDocument/2006/relationships/customXml" Target="../ink/ink2120.xml"/><Relationship Id="rId425" Type="http://schemas.openxmlformats.org/officeDocument/2006/relationships/image" Target="../media/image2211.png"/><Relationship Id="rId467" Type="http://schemas.openxmlformats.org/officeDocument/2006/relationships/image" Target="../media/image2231.png"/><Relationship Id="rId271" Type="http://schemas.openxmlformats.org/officeDocument/2006/relationships/image" Target="../media/image2134.png"/><Relationship Id="rId24" Type="http://schemas.openxmlformats.org/officeDocument/2006/relationships/customXml" Target="../ink/ink2023.xml"/><Relationship Id="rId66" Type="http://schemas.openxmlformats.org/officeDocument/2006/relationships/customXml" Target="../ink/ink2044.xml"/><Relationship Id="rId131" Type="http://schemas.openxmlformats.org/officeDocument/2006/relationships/image" Target="../media/image2064.png"/><Relationship Id="rId327" Type="http://schemas.openxmlformats.org/officeDocument/2006/relationships/image" Target="../media/image2162.png"/><Relationship Id="rId369" Type="http://schemas.openxmlformats.org/officeDocument/2006/relationships/image" Target="../media/image2183.png"/><Relationship Id="rId173" Type="http://schemas.openxmlformats.org/officeDocument/2006/relationships/image" Target="../media/image2085.png"/><Relationship Id="rId229" Type="http://schemas.openxmlformats.org/officeDocument/2006/relationships/image" Target="../media/image2113.png"/><Relationship Id="rId380" Type="http://schemas.openxmlformats.org/officeDocument/2006/relationships/customXml" Target="../ink/ink2201.xml"/><Relationship Id="rId436" Type="http://schemas.openxmlformats.org/officeDocument/2006/relationships/customXml" Target="../ink/ink2229.xml"/><Relationship Id="rId240" Type="http://schemas.openxmlformats.org/officeDocument/2006/relationships/customXml" Target="../ink/ink2131.xml"/><Relationship Id="rId478" Type="http://schemas.openxmlformats.org/officeDocument/2006/relationships/customXml" Target="../ink/ink2250.xml"/><Relationship Id="rId35" Type="http://schemas.openxmlformats.org/officeDocument/2006/relationships/image" Target="../media/image2016.png"/><Relationship Id="rId77" Type="http://schemas.openxmlformats.org/officeDocument/2006/relationships/image" Target="../media/image2037.png"/><Relationship Id="rId100" Type="http://schemas.openxmlformats.org/officeDocument/2006/relationships/customXml" Target="../ink/ink2061.xml"/><Relationship Id="rId282" Type="http://schemas.openxmlformats.org/officeDocument/2006/relationships/customXml" Target="../ink/ink2152.xml"/><Relationship Id="rId338" Type="http://schemas.openxmlformats.org/officeDocument/2006/relationships/customXml" Target="../ink/ink2180.xml"/><Relationship Id="rId8" Type="http://schemas.openxmlformats.org/officeDocument/2006/relationships/customXml" Target="../ink/ink2015.xml"/><Relationship Id="rId142" Type="http://schemas.openxmlformats.org/officeDocument/2006/relationships/customXml" Target="../ink/ink2082.xml"/><Relationship Id="rId184" Type="http://schemas.openxmlformats.org/officeDocument/2006/relationships/customXml" Target="../ink/ink2103.xml"/><Relationship Id="rId391" Type="http://schemas.openxmlformats.org/officeDocument/2006/relationships/image" Target="../media/image2194.png"/><Relationship Id="rId405" Type="http://schemas.openxmlformats.org/officeDocument/2006/relationships/image" Target="../media/image2201.png"/><Relationship Id="rId447" Type="http://schemas.openxmlformats.org/officeDocument/2006/relationships/image" Target="../media/image2222.png"/><Relationship Id="rId251" Type="http://schemas.openxmlformats.org/officeDocument/2006/relationships/image" Target="../media/image2124.png"/><Relationship Id="rId46" Type="http://schemas.openxmlformats.org/officeDocument/2006/relationships/customXml" Target="../ink/ink2034.xml"/><Relationship Id="rId293" Type="http://schemas.openxmlformats.org/officeDocument/2006/relationships/image" Target="../media/image2145.png"/><Relationship Id="rId307" Type="http://schemas.openxmlformats.org/officeDocument/2006/relationships/image" Target="../media/image2152.png"/><Relationship Id="rId349" Type="http://schemas.openxmlformats.org/officeDocument/2006/relationships/image" Target="../media/image2173.png"/><Relationship Id="rId88" Type="http://schemas.openxmlformats.org/officeDocument/2006/relationships/customXml" Target="../ink/ink2055.xml"/><Relationship Id="rId111" Type="http://schemas.openxmlformats.org/officeDocument/2006/relationships/image" Target="../media/image2054.png"/><Relationship Id="rId153" Type="http://schemas.openxmlformats.org/officeDocument/2006/relationships/image" Target="../media/image2075.png"/><Relationship Id="rId195" Type="http://schemas.openxmlformats.org/officeDocument/2006/relationships/image" Target="../media/image2096.png"/><Relationship Id="rId209" Type="http://schemas.openxmlformats.org/officeDocument/2006/relationships/image" Target="../media/image2103.png"/><Relationship Id="rId360" Type="http://schemas.openxmlformats.org/officeDocument/2006/relationships/customXml" Target="../ink/ink2191.xml"/><Relationship Id="rId416" Type="http://schemas.openxmlformats.org/officeDocument/2006/relationships/customXml" Target="../ink/ink2219.xml"/><Relationship Id="rId220" Type="http://schemas.openxmlformats.org/officeDocument/2006/relationships/customXml" Target="../ink/ink2121.xml"/><Relationship Id="rId458" Type="http://schemas.openxmlformats.org/officeDocument/2006/relationships/customXml" Target="../ink/ink2240.xml"/><Relationship Id="rId15" Type="http://schemas.openxmlformats.org/officeDocument/2006/relationships/image" Target="../media/image2006.png"/><Relationship Id="rId57" Type="http://schemas.openxmlformats.org/officeDocument/2006/relationships/image" Target="../media/image2027.png"/><Relationship Id="rId262" Type="http://schemas.openxmlformats.org/officeDocument/2006/relationships/customXml" Target="../ink/ink2142.xml"/><Relationship Id="rId318" Type="http://schemas.openxmlformats.org/officeDocument/2006/relationships/customXml" Target="../ink/ink2170.xml"/><Relationship Id="rId99" Type="http://schemas.openxmlformats.org/officeDocument/2006/relationships/image" Target="../media/image2048.png"/><Relationship Id="rId122" Type="http://schemas.openxmlformats.org/officeDocument/2006/relationships/customXml" Target="../ink/ink2072.xml"/><Relationship Id="rId164" Type="http://schemas.openxmlformats.org/officeDocument/2006/relationships/customXml" Target="../ink/ink2093.xml"/><Relationship Id="rId371" Type="http://schemas.openxmlformats.org/officeDocument/2006/relationships/image" Target="../media/image2184.png"/><Relationship Id="rId427" Type="http://schemas.openxmlformats.org/officeDocument/2006/relationships/image" Target="../media/image2212.png"/><Relationship Id="rId469" Type="http://schemas.openxmlformats.org/officeDocument/2006/relationships/image" Target="../media/image2232.png"/><Relationship Id="rId26" Type="http://schemas.openxmlformats.org/officeDocument/2006/relationships/customXml" Target="../ink/ink2024.xml"/><Relationship Id="rId231" Type="http://schemas.openxmlformats.org/officeDocument/2006/relationships/image" Target="../media/image2114.png"/><Relationship Id="rId273" Type="http://schemas.openxmlformats.org/officeDocument/2006/relationships/image" Target="../media/image2135.png"/><Relationship Id="rId329" Type="http://schemas.openxmlformats.org/officeDocument/2006/relationships/image" Target="../media/image2163.png"/><Relationship Id="rId480" Type="http://schemas.openxmlformats.org/officeDocument/2006/relationships/customXml" Target="../ink/ink2251.xml"/><Relationship Id="rId68" Type="http://schemas.openxmlformats.org/officeDocument/2006/relationships/customXml" Target="../ink/ink2045.xml"/><Relationship Id="rId133" Type="http://schemas.openxmlformats.org/officeDocument/2006/relationships/image" Target="../media/image2065.png"/><Relationship Id="rId175" Type="http://schemas.openxmlformats.org/officeDocument/2006/relationships/image" Target="../media/image2086.png"/><Relationship Id="rId340" Type="http://schemas.openxmlformats.org/officeDocument/2006/relationships/customXml" Target="../ink/ink2181.xml"/><Relationship Id="rId200" Type="http://schemas.openxmlformats.org/officeDocument/2006/relationships/customXml" Target="../ink/ink2111.xml"/><Relationship Id="rId382" Type="http://schemas.openxmlformats.org/officeDocument/2006/relationships/customXml" Target="../ink/ink2202.xml"/><Relationship Id="rId438" Type="http://schemas.openxmlformats.org/officeDocument/2006/relationships/customXml" Target="../ink/ink2230.xml"/><Relationship Id="rId242" Type="http://schemas.openxmlformats.org/officeDocument/2006/relationships/customXml" Target="../ink/ink2132.xml"/><Relationship Id="rId284" Type="http://schemas.openxmlformats.org/officeDocument/2006/relationships/customXml" Target="../ink/ink2153.xml"/><Relationship Id="rId37" Type="http://schemas.openxmlformats.org/officeDocument/2006/relationships/image" Target="../media/image2017.png"/><Relationship Id="rId79" Type="http://schemas.openxmlformats.org/officeDocument/2006/relationships/image" Target="../media/image2038.png"/><Relationship Id="rId102" Type="http://schemas.openxmlformats.org/officeDocument/2006/relationships/customXml" Target="../ink/ink2062.xml"/><Relationship Id="rId144" Type="http://schemas.openxmlformats.org/officeDocument/2006/relationships/customXml" Target="../ink/ink2083.xml"/><Relationship Id="rId90" Type="http://schemas.openxmlformats.org/officeDocument/2006/relationships/customXml" Target="../ink/ink2056.xml"/><Relationship Id="rId186" Type="http://schemas.openxmlformats.org/officeDocument/2006/relationships/customXml" Target="../ink/ink2104.xml"/><Relationship Id="rId351" Type="http://schemas.openxmlformats.org/officeDocument/2006/relationships/image" Target="../media/image2174.png"/><Relationship Id="rId393" Type="http://schemas.openxmlformats.org/officeDocument/2006/relationships/image" Target="../media/image2195.png"/><Relationship Id="rId407" Type="http://schemas.openxmlformats.org/officeDocument/2006/relationships/image" Target="../media/image2202.png"/><Relationship Id="rId449" Type="http://schemas.openxmlformats.org/officeDocument/2006/relationships/image" Target="../media/image2223.png"/><Relationship Id="rId211" Type="http://schemas.openxmlformats.org/officeDocument/2006/relationships/image" Target="../media/image2104.png"/><Relationship Id="rId253" Type="http://schemas.openxmlformats.org/officeDocument/2006/relationships/image" Target="../media/image2125.png"/><Relationship Id="rId295" Type="http://schemas.openxmlformats.org/officeDocument/2006/relationships/image" Target="../media/image2146.png"/><Relationship Id="rId309" Type="http://schemas.openxmlformats.org/officeDocument/2006/relationships/image" Target="../media/image2153.png"/><Relationship Id="rId460" Type="http://schemas.openxmlformats.org/officeDocument/2006/relationships/customXml" Target="../ink/ink2241.xml"/><Relationship Id="rId48" Type="http://schemas.openxmlformats.org/officeDocument/2006/relationships/customXml" Target="../ink/ink2035.xml"/><Relationship Id="rId113" Type="http://schemas.openxmlformats.org/officeDocument/2006/relationships/image" Target="../media/image2055.png"/><Relationship Id="rId320" Type="http://schemas.openxmlformats.org/officeDocument/2006/relationships/customXml" Target="../ink/ink2171.xml"/><Relationship Id="rId155" Type="http://schemas.openxmlformats.org/officeDocument/2006/relationships/image" Target="../media/image2076.png"/><Relationship Id="rId197" Type="http://schemas.openxmlformats.org/officeDocument/2006/relationships/image" Target="../media/image2097.png"/><Relationship Id="rId362" Type="http://schemas.openxmlformats.org/officeDocument/2006/relationships/customXml" Target="../ink/ink2192.xml"/><Relationship Id="rId418" Type="http://schemas.openxmlformats.org/officeDocument/2006/relationships/customXml" Target="../ink/ink2220.xml"/><Relationship Id="rId222" Type="http://schemas.openxmlformats.org/officeDocument/2006/relationships/customXml" Target="../ink/ink2122.xml"/><Relationship Id="rId264" Type="http://schemas.openxmlformats.org/officeDocument/2006/relationships/customXml" Target="../ink/ink2143.xml"/><Relationship Id="rId471" Type="http://schemas.openxmlformats.org/officeDocument/2006/relationships/image" Target="../media/image2233.png"/><Relationship Id="rId17" Type="http://schemas.openxmlformats.org/officeDocument/2006/relationships/image" Target="../media/image2007.png"/><Relationship Id="rId59" Type="http://schemas.openxmlformats.org/officeDocument/2006/relationships/image" Target="../media/image2028.png"/><Relationship Id="rId124" Type="http://schemas.openxmlformats.org/officeDocument/2006/relationships/customXml" Target="../ink/ink2073.xml"/><Relationship Id="rId70" Type="http://schemas.openxmlformats.org/officeDocument/2006/relationships/customXml" Target="../ink/ink2046.xml"/><Relationship Id="rId166" Type="http://schemas.openxmlformats.org/officeDocument/2006/relationships/customXml" Target="../ink/ink2094.xml"/><Relationship Id="rId331" Type="http://schemas.openxmlformats.org/officeDocument/2006/relationships/image" Target="../media/image2164.png"/><Relationship Id="rId373" Type="http://schemas.openxmlformats.org/officeDocument/2006/relationships/image" Target="../media/image2185.png"/><Relationship Id="rId429" Type="http://schemas.openxmlformats.org/officeDocument/2006/relationships/image" Target="../media/image22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15.png"/><Relationship Id="rId440" Type="http://schemas.openxmlformats.org/officeDocument/2006/relationships/customXml" Target="../ink/ink2231.xml"/><Relationship Id="rId28" Type="http://schemas.openxmlformats.org/officeDocument/2006/relationships/customXml" Target="../ink/ink2025.xml"/><Relationship Id="rId275" Type="http://schemas.openxmlformats.org/officeDocument/2006/relationships/image" Target="../media/image2136.png"/><Relationship Id="rId300" Type="http://schemas.openxmlformats.org/officeDocument/2006/relationships/customXml" Target="../ink/ink2161.xml"/><Relationship Id="rId482" Type="http://schemas.openxmlformats.org/officeDocument/2006/relationships/customXml" Target="../ink/ink2252.xml"/><Relationship Id="rId81" Type="http://schemas.openxmlformats.org/officeDocument/2006/relationships/image" Target="../media/image2039.png"/><Relationship Id="rId135" Type="http://schemas.openxmlformats.org/officeDocument/2006/relationships/image" Target="../media/image2066.png"/><Relationship Id="rId177" Type="http://schemas.openxmlformats.org/officeDocument/2006/relationships/image" Target="../media/image2087.png"/><Relationship Id="rId342" Type="http://schemas.openxmlformats.org/officeDocument/2006/relationships/customXml" Target="../ink/ink2182.xml"/><Relationship Id="rId384" Type="http://schemas.openxmlformats.org/officeDocument/2006/relationships/customXml" Target="../ink/ink2203.xml"/><Relationship Id="rId202" Type="http://schemas.openxmlformats.org/officeDocument/2006/relationships/customXml" Target="../ink/ink2112.xml"/><Relationship Id="rId244" Type="http://schemas.openxmlformats.org/officeDocument/2006/relationships/customXml" Target="../ink/ink2133.xml"/><Relationship Id="rId39" Type="http://schemas.openxmlformats.org/officeDocument/2006/relationships/image" Target="../media/image2018.png"/><Relationship Id="rId286" Type="http://schemas.openxmlformats.org/officeDocument/2006/relationships/customXml" Target="../ink/ink2154.xml"/><Relationship Id="rId451" Type="http://schemas.openxmlformats.org/officeDocument/2006/relationships/image" Target="../media/image2224.png"/><Relationship Id="rId50" Type="http://schemas.openxmlformats.org/officeDocument/2006/relationships/customXml" Target="../ink/ink2036.xml"/><Relationship Id="rId104" Type="http://schemas.openxmlformats.org/officeDocument/2006/relationships/customXml" Target="../ink/ink2063.xml"/><Relationship Id="rId146" Type="http://schemas.openxmlformats.org/officeDocument/2006/relationships/customXml" Target="../ink/ink2084.xml"/><Relationship Id="rId188" Type="http://schemas.openxmlformats.org/officeDocument/2006/relationships/customXml" Target="../ink/ink2105.xml"/><Relationship Id="rId311" Type="http://schemas.openxmlformats.org/officeDocument/2006/relationships/image" Target="../media/image2154.png"/><Relationship Id="rId353" Type="http://schemas.openxmlformats.org/officeDocument/2006/relationships/image" Target="../media/image2175.png"/><Relationship Id="rId395" Type="http://schemas.openxmlformats.org/officeDocument/2006/relationships/image" Target="../media/image2196.png"/><Relationship Id="rId409" Type="http://schemas.openxmlformats.org/officeDocument/2006/relationships/image" Target="../media/image2203.png"/><Relationship Id="rId92" Type="http://schemas.openxmlformats.org/officeDocument/2006/relationships/customXml" Target="../ink/ink2057.xml"/><Relationship Id="rId213" Type="http://schemas.openxmlformats.org/officeDocument/2006/relationships/image" Target="../media/image2105.png"/><Relationship Id="rId420" Type="http://schemas.openxmlformats.org/officeDocument/2006/relationships/customXml" Target="../ink/ink2221.xml"/><Relationship Id="rId255" Type="http://schemas.openxmlformats.org/officeDocument/2006/relationships/image" Target="../media/image2126.png"/><Relationship Id="rId297" Type="http://schemas.openxmlformats.org/officeDocument/2006/relationships/image" Target="../media/image2147.png"/><Relationship Id="rId462" Type="http://schemas.openxmlformats.org/officeDocument/2006/relationships/customXml" Target="../ink/ink2242.xml"/><Relationship Id="rId115" Type="http://schemas.openxmlformats.org/officeDocument/2006/relationships/image" Target="../media/image2056.png"/><Relationship Id="rId157" Type="http://schemas.openxmlformats.org/officeDocument/2006/relationships/image" Target="../media/image2077.png"/><Relationship Id="rId322" Type="http://schemas.openxmlformats.org/officeDocument/2006/relationships/customXml" Target="../ink/ink2172.xml"/><Relationship Id="rId364" Type="http://schemas.openxmlformats.org/officeDocument/2006/relationships/customXml" Target="../ink/ink2193.xml"/><Relationship Id="rId61" Type="http://schemas.openxmlformats.org/officeDocument/2006/relationships/image" Target="../media/image2029.png"/><Relationship Id="rId199" Type="http://schemas.openxmlformats.org/officeDocument/2006/relationships/image" Target="../media/image2098.png"/><Relationship Id="rId19" Type="http://schemas.openxmlformats.org/officeDocument/2006/relationships/image" Target="../media/image2008.png"/><Relationship Id="rId224" Type="http://schemas.openxmlformats.org/officeDocument/2006/relationships/customXml" Target="../ink/ink2123.xml"/><Relationship Id="rId266" Type="http://schemas.openxmlformats.org/officeDocument/2006/relationships/customXml" Target="../ink/ink2144.xml"/><Relationship Id="rId431" Type="http://schemas.openxmlformats.org/officeDocument/2006/relationships/image" Target="../media/image2214.png"/><Relationship Id="rId473" Type="http://schemas.openxmlformats.org/officeDocument/2006/relationships/image" Target="../media/image2234.png"/><Relationship Id="rId30" Type="http://schemas.openxmlformats.org/officeDocument/2006/relationships/customXml" Target="../ink/ink2026.xml"/><Relationship Id="rId126" Type="http://schemas.openxmlformats.org/officeDocument/2006/relationships/customXml" Target="../ink/ink2074.xml"/><Relationship Id="rId168" Type="http://schemas.openxmlformats.org/officeDocument/2006/relationships/customXml" Target="../ink/ink2095.xml"/><Relationship Id="rId333" Type="http://schemas.openxmlformats.org/officeDocument/2006/relationships/image" Target="../media/image2165.png"/><Relationship Id="rId72" Type="http://schemas.openxmlformats.org/officeDocument/2006/relationships/customXml" Target="../ink/ink2047.xml"/><Relationship Id="rId375" Type="http://schemas.openxmlformats.org/officeDocument/2006/relationships/image" Target="../media/image2186.png"/><Relationship Id="rId3" Type="http://schemas.openxmlformats.org/officeDocument/2006/relationships/image" Target="../media/image2000.png"/><Relationship Id="rId235" Type="http://schemas.openxmlformats.org/officeDocument/2006/relationships/image" Target="../media/image2116.png"/><Relationship Id="rId277" Type="http://schemas.openxmlformats.org/officeDocument/2006/relationships/image" Target="../media/image2137.png"/><Relationship Id="rId400" Type="http://schemas.openxmlformats.org/officeDocument/2006/relationships/customXml" Target="../ink/ink2211.xml"/><Relationship Id="rId442" Type="http://schemas.openxmlformats.org/officeDocument/2006/relationships/customXml" Target="../ink/ink2232.xml"/><Relationship Id="rId484" Type="http://schemas.openxmlformats.org/officeDocument/2006/relationships/customXml" Target="../ink/ink22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55.xml"/><Relationship Id="rId2" Type="http://schemas.openxmlformats.org/officeDocument/2006/relationships/image" Target="../media/image22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2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0.png"/><Relationship Id="rId671" Type="http://schemas.openxmlformats.org/officeDocument/2006/relationships/customXml" Target="../ink/ink2591.xml"/><Relationship Id="rId21" Type="http://schemas.openxmlformats.org/officeDocument/2006/relationships/image" Target="../media/image2252.png"/><Relationship Id="rId324" Type="http://schemas.openxmlformats.org/officeDocument/2006/relationships/customXml" Target="../ink/ink2417.xml"/><Relationship Id="rId531" Type="http://schemas.openxmlformats.org/officeDocument/2006/relationships/image" Target="../media/image2506.png"/><Relationship Id="rId629" Type="http://schemas.openxmlformats.org/officeDocument/2006/relationships/customXml" Target="../ink/ink2570.xml"/><Relationship Id="rId170" Type="http://schemas.openxmlformats.org/officeDocument/2006/relationships/customXml" Target="../ink/ink2340.xml"/><Relationship Id="rId268" Type="http://schemas.openxmlformats.org/officeDocument/2006/relationships/customXml" Target="../ink/ink2389.xml"/><Relationship Id="rId475" Type="http://schemas.openxmlformats.org/officeDocument/2006/relationships/image" Target="../media/image2479.png"/><Relationship Id="rId32" Type="http://schemas.openxmlformats.org/officeDocument/2006/relationships/customXml" Target="../ink/ink2271.xml"/><Relationship Id="rId128" Type="http://schemas.openxmlformats.org/officeDocument/2006/relationships/customXml" Target="../ink/ink2319.xml"/><Relationship Id="rId335" Type="http://schemas.openxmlformats.org/officeDocument/2006/relationships/image" Target="../media/image2409.png"/><Relationship Id="rId542" Type="http://schemas.openxmlformats.org/officeDocument/2006/relationships/customXml" Target="../ink/ink2526.xml"/><Relationship Id="rId181" Type="http://schemas.openxmlformats.org/officeDocument/2006/relationships/image" Target="../media/image2332.png"/><Relationship Id="rId402" Type="http://schemas.openxmlformats.org/officeDocument/2006/relationships/customXml" Target="../ink/ink2456.xml"/><Relationship Id="rId279" Type="http://schemas.openxmlformats.org/officeDocument/2006/relationships/image" Target="../media/image2381.png"/><Relationship Id="rId486" Type="http://schemas.openxmlformats.org/officeDocument/2006/relationships/customXml" Target="../ink/ink2498.xml"/><Relationship Id="rId43" Type="http://schemas.openxmlformats.org/officeDocument/2006/relationships/image" Target="../media/image2263.png"/><Relationship Id="rId139" Type="http://schemas.openxmlformats.org/officeDocument/2006/relationships/image" Target="../media/image2311.png"/><Relationship Id="rId346" Type="http://schemas.openxmlformats.org/officeDocument/2006/relationships/customXml" Target="../ink/ink2428.xml"/><Relationship Id="rId553" Type="http://schemas.openxmlformats.org/officeDocument/2006/relationships/image" Target="../media/image2517.png"/><Relationship Id="rId192" Type="http://schemas.openxmlformats.org/officeDocument/2006/relationships/customXml" Target="../ink/ink2351.xml"/><Relationship Id="rId206" Type="http://schemas.openxmlformats.org/officeDocument/2006/relationships/customXml" Target="../ink/ink2358.xml"/><Relationship Id="rId413" Type="http://schemas.openxmlformats.org/officeDocument/2006/relationships/image" Target="../media/image2448.png"/><Relationship Id="rId497" Type="http://schemas.openxmlformats.org/officeDocument/2006/relationships/image" Target="../media/image2489.png"/><Relationship Id="rId620" Type="http://schemas.openxmlformats.org/officeDocument/2006/relationships/image" Target="../media/image2549.png"/><Relationship Id="rId357" Type="http://schemas.openxmlformats.org/officeDocument/2006/relationships/image" Target="../media/image2420.png"/><Relationship Id="rId54" Type="http://schemas.openxmlformats.org/officeDocument/2006/relationships/customXml" Target="../ink/ink2282.xml"/><Relationship Id="rId217" Type="http://schemas.openxmlformats.org/officeDocument/2006/relationships/image" Target="../media/image2350.png"/><Relationship Id="rId564" Type="http://schemas.openxmlformats.org/officeDocument/2006/relationships/customXml" Target="../ink/ink2537.xml"/><Relationship Id="rId424" Type="http://schemas.openxmlformats.org/officeDocument/2006/relationships/customXml" Target="../ink/ink2467.xml"/><Relationship Id="rId631" Type="http://schemas.openxmlformats.org/officeDocument/2006/relationships/customXml" Target="../ink/ink2571.xml"/><Relationship Id="rId270" Type="http://schemas.openxmlformats.org/officeDocument/2006/relationships/customXml" Target="../ink/ink2390.xml"/><Relationship Id="rId65" Type="http://schemas.openxmlformats.org/officeDocument/2006/relationships/image" Target="../media/image2274.png"/><Relationship Id="rId130" Type="http://schemas.openxmlformats.org/officeDocument/2006/relationships/customXml" Target="../ink/ink2320.xml"/><Relationship Id="rId368" Type="http://schemas.openxmlformats.org/officeDocument/2006/relationships/customXml" Target="../ink/ink2439.xml"/><Relationship Id="rId575" Type="http://schemas.openxmlformats.org/officeDocument/2006/relationships/image" Target="../media/image2528.png"/><Relationship Id="rId228" Type="http://schemas.openxmlformats.org/officeDocument/2006/relationships/customXml" Target="../ink/ink2369.xml"/><Relationship Id="rId435" Type="http://schemas.openxmlformats.org/officeDocument/2006/relationships/image" Target="../media/image2459.png"/><Relationship Id="rId642" Type="http://schemas.openxmlformats.org/officeDocument/2006/relationships/image" Target="../media/image2560.png"/><Relationship Id="rId281" Type="http://schemas.openxmlformats.org/officeDocument/2006/relationships/image" Target="../media/image2382.png"/><Relationship Id="rId502" Type="http://schemas.openxmlformats.org/officeDocument/2006/relationships/customXml" Target="../ink/ink2506.xml"/><Relationship Id="rId76" Type="http://schemas.openxmlformats.org/officeDocument/2006/relationships/customXml" Target="../ink/ink2293.xml"/><Relationship Id="rId141" Type="http://schemas.openxmlformats.org/officeDocument/2006/relationships/image" Target="../media/image2312.png"/><Relationship Id="rId379" Type="http://schemas.openxmlformats.org/officeDocument/2006/relationships/image" Target="../media/image2431.png"/><Relationship Id="rId586" Type="http://schemas.openxmlformats.org/officeDocument/2006/relationships/customXml" Target="../ink/ink2548.xml"/><Relationship Id="rId7" Type="http://schemas.openxmlformats.org/officeDocument/2006/relationships/image" Target="../media/image2245.png"/><Relationship Id="rId239" Type="http://schemas.openxmlformats.org/officeDocument/2006/relationships/image" Target="../media/image2361.png"/><Relationship Id="rId446" Type="http://schemas.openxmlformats.org/officeDocument/2006/relationships/customXml" Target="../ink/ink2478.xml"/><Relationship Id="rId653" Type="http://schemas.openxmlformats.org/officeDocument/2006/relationships/customXml" Target="../ink/ink2582.xml"/><Relationship Id="rId292" Type="http://schemas.openxmlformats.org/officeDocument/2006/relationships/customXml" Target="../ink/ink2401.xml"/><Relationship Id="rId306" Type="http://schemas.openxmlformats.org/officeDocument/2006/relationships/customXml" Target="../ink/ink2408.xml"/><Relationship Id="rId87" Type="http://schemas.openxmlformats.org/officeDocument/2006/relationships/image" Target="../media/image2285.png"/><Relationship Id="rId513" Type="http://schemas.openxmlformats.org/officeDocument/2006/relationships/image" Target="../media/image2497.png"/><Relationship Id="rId597" Type="http://schemas.openxmlformats.org/officeDocument/2006/relationships/image" Target="../media/image2539.png"/><Relationship Id="rId152" Type="http://schemas.openxmlformats.org/officeDocument/2006/relationships/customXml" Target="../ink/ink2331.xml"/><Relationship Id="rId457" Type="http://schemas.openxmlformats.org/officeDocument/2006/relationships/image" Target="../media/image2470.png"/><Relationship Id="rId664" Type="http://schemas.openxmlformats.org/officeDocument/2006/relationships/image" Target="../media/image2571.png"/><Relationship Id="rId14" Type="http://schemas.openxmlformats.org/officeDocument/2006/relationships/customXml" Target="../ink/ink2262.xml"/><Relationship Id="rId317" Type="http://schemas.openxmlformats.org/officeDocument/2006/relationships/image" Target="../media/image2400.png"/><Relationship Id="rId524" Type="http://schemas.openxmlformats.org/officeDocument/2006/relationships/customXml" Target="../ink/ink2517.xml"/><Relationship Id="rId98" Type="http://schemas.openxmlformats.org/officeDocument/2006/relationships/customXml" Target="../ink/ink2304.xml"/><Relationship Id="rId163" Type="http://schemas.openxmlformats.org/officeDocument/2006/relationships/image" Target="../media/image2323.png"/><Relationship Id="rId370" Type="http://schemas.openxmlformats.org/officeDocument/2006/relationships/customXml" Target="../ink/ink2440.xml"/><Relationship Id="rId230" Type="http://schemas.openxmlformats.org/officeDocument/2006/relationships/customXml" Target="../ink/ink2370.xml"/><Relationship Id="rId468" Type="http://schemas.openxmlformats.org/officeDocument/2006/relationships/customXml" Target="../ink/ink2489.xml"/><Relationship Id="rId25" Type="http://schemas.openxmlformats.org/officeDocument/2006/relationships/image" Target="../media/image2254.png"/><Relationship Id="rId328" Type="http://schemas.openxmlformats.org/officeDocument/2006/relationships/customXml" Target="../ink/ink2419.xml"/><Relationship Id="rId535" Type="http://schemas.openxmlformats.org/officeDocument/2006/relationships/image" Target="../media/image2508.png"/><Relationship Id="rId174" Type="http://schemas.openxmlformats.org/officeDocument/2006/relationships/customXml" Target="../ink/ink2342.xml"/><Relationship Id="rId381" Type="http://schemas.openxmlformats.org/officeDocument/2006/relationships/image" Target="../media/image2432.png"/><Relationship Id="rId602" Type="http://schemas.openxmlformats.org/officeDocument/2006/relationships/customXml" Target="../ink/ink2556.xml"/><Relationship Id="rId241" Type="http://schemas.openxmlformats.org/officeDocument/2006/relationships/image" Target="../media/image2362.png"/><Relationship Id="rId479" Type="http://schemas.openxmlformats.org/officeDocument/2006/relationships/image" Target="../media/image2481.png"/><Relationship Id="rId36" Type="http://schemas.openxmlformats.org/officeDocument/2006/relationships/customXml" Target="../ink/ink2273.xml"/><Relationship Id="rId339" Type="http://schemas.openxmlformats.org/officeDocument/2006/relationships/image" Target="../media/image2411.png"/><Relationship Id="rId546" Type="http://schemas.openxmlformats.org/officeDocument/2006/relationships/customXml" Target="../ink/ink2528.xml"/><Relationship Id="rId101" Type="http://schemas.openxmlformats.org/officeDocument/2006/relationships/image" Target="../media/image2292.png"/><Relationship Id="rId185" Type="http://schemas.openxmlformats.org/officeDocument/2006/relationships/image" Target="../media/image2334.png"/><Relationship Id="rId406" Type="http://schemas.openxmlformats.org/officeDocument/2006/relationships/customXml" Target="../ink/ink2458.xml"/><Relationship Id="rId392" Type="http://schemas.openxmlformats.org/officeDocument/2006/relationships/customXml" Target="../ink/ink2451.xml"/><Relationship Id="rId613" Type="http://schemas.openxmlformats.org/officeDocument/2006/relationships/customXml" Target="../ink/ink2562.xml"/><Relationship Id="rId252" Type="http://schemas.openxmlformats.org/officeDocument/2006/relationships/customXml" Target="../ink/ink2381.xml"/><Relationship Id="rId47" Type="http://schemas.openxmlformats.org/officeDocument/2006/relationships/image" Target="../media/image2265.png"/><Relationship Id="rId112" Type="http://schemas.openxmlformats.org/officeDocument/2006/relationships/customXml" Target="../ink/ink2311.xml"/><Relationship Id="rId557" Type="http://schemas.openxmlformats.org/officeDocument/2006/relationships/image" Target="../media/image2519.png"/><Relationship Id="rId196" Type="http://schemas.openxmlformats.org/officeDocument/2006/relationships/customXml" Target="../ink/ink2353.xml"/><Relationship Id="rId417" Type="http://schemas.openxmlformats.org/officeDocument/2006/relationships/image" Target="../media/image2450.png"/><Relationship Id="rId624" Type="http://schemas.openxmlformats.org/officeDocument/2006/relationships/image" Target="../media/image2551.png"/><Relationship Id="rId263" Type="http://schemas.openxmlformats.org/officeDocument/2006/relationships/image" Target="../media/image2373.png"/><Relationship Id="rId470" Type="http://schemas.openxmlformats.org/officeDocument/2006/relationships/customXml" Target="../ink/ink2490.xml"/><Relationship Id="rId58" Type="http://schemas.openxmlformats.org/officeDocument/2006/relationships/customXml" Target="../ink/ink2284.xml"/><Relationship Id="rId123" Type="http://schemas.openxmlformats.org/officeDocument/2006/relationships/image" Target="../media/image2303.png"/><Relationship Id="rId330" Type="http://schemas.openxmlformats.org/officeDocument/2006/relationships/customXml" Target="../ink/ink2420.xml"/><Relationship Id="rId568" Type="http://schemas.openxmlformats.org/officeDocument/2006/relationships/customXml" Target="../ink/ink2539.xml"/><Relationship Id="rId428" Type="http://schemas.openxmlformats.org/officeDocument/2006/relationships/customXml" Target="../ink/ink2469.xml"/><Relationship Id="rId635" Type="http://schemas.openxmlformats.org/officeDocument/2006/relationships/customXml" Target="../ink/ink2573.xml"/><Relationship Id="rId274" Type="http://schemas.openxmlformats.org/officeDocument/2006/relationships/customXml" Target="../ink/ink2392.xml"/><Relationship Id="rId481" Type="http://schemas.openxmlformats.org/officeDocument/2006/relationships/image" Target="../media/image2482.png"/><Relationship Id="rId69" Type="http://schemas.openxmlformats.org/officeDocument/2006/relationships/image" Target="../media/image2276.png"/><Relationship Id="rId134" Type="http://schemas.openxmlformats.org/officeDocument/2006/relationships/customXml" Target="../ink/ink2322.xml"/><Relationship Id="rId579" Type="http://schemas.openxmlformats.org/officeDocument/2006/relationships/image" Target="../media/image2530.png"/><Relationship Id="rId80" Type="http://schemas.openxmlformats.org/officeDocument/2006/relationships/customXml" Target="../ink/ink2295.xml"/><Relationship Id="rId176" Type="http://schemas.openxmlformats.org/officeDocument/2006/relationships/customXml" Target="../ink/ink2343.xml"/><Relationship Id="rId341" Type="http://schemas.openxmlformats.org/officeDocument/2006/relationships/image" Target="../media/image2412.png"/><Relationship Id="rId383" Type="http://schemas.openxmlformats.org/officeDocument/2006/relationships/image" Target="../media/image2433.png"/><Relationship Id="rId439" Type="http://schemas.openxmlformats.org/officeDocument/2006/relationships/image" Target="../media/image2461.png"/><Relationship Id="rId590" Type="http://schemas.openxmlformats.org/officeDocument/2006/relationships/customXml" Target="../ink/ink2550.xml"/><Relationship Id="rId604" Type="http://schemas.openxmlformats.org/officeDocument/2006/relationships/customXml" Target="../ink/ink2557.xml"/><Relationship Id="rId646" Type="http://schemas.openxmlformats.org/officeDocument/2006/relationships/image" Target="../media/image2562.png"/><Relationship Id="rId201" Type="http://schemas.openxmlformats.org/officeDocument/2006/relationships/image" Target="../media/image2342.png"/><Relationship Id="rId243" Type="http://schemas.openxmlformats.org/officeDocument/2006/relationships/image" Target="../media/image2363.png"/><Relationship Id="rId285" Type="http://schemas.openxmlformats.org/officeDocument/2006/relationships/image" Target="../media/image2384.png"/><Relationship Id="rId450" Type="http://schemas.openxmlformats.org/officeDocument/2006/relationships/customXml" Target="../ink/ink2480.xml"/><Relationship Id="rId506" Type="http://schemas.openxmlformats.org/officeDocument/2006/relationships/customXml" Target="../ink/ink2508.xml"/><Relationship Id="rId38" Type="http://schemas.openxmlformats.org/officeDocument/2006/relationships/customXml" Target="../ink/ink2274.xml"/><Relationship Id="rId103" Type="http://schemas.openxmlformats.org/officeDocument/2006/relationships/image" Target="../media/image2293.png"/><Relationship Id="rId310" Type="http://schemas.openxmlformats.org/officeDocument/2006/relationships/customXml" Target="../ink/ink2410.xml"/><Relationship Id="rId492" Type="http://schemas.openxmlformats.org/officeDocument/2006/relationships/customXml" Target="../ink/ink2501.xml"/><Relationship Id="rId548" Type="http://schemas.openxmlformats.org/officeDocument/2006/relationships/customXml" Target="../ink/ink2529.xml"/><Relationship Id="rId91" Type="http://schemas.openxmlformats.org/officeDocument/2006/relationships/image" Target="../media/image2287.png"/><Relationship Id="rId145" Type="http://schemas.openxmlformats.org/officeDocument/2006/relationships/image" Target="../media/image2314.png"/><Relationship Id="rId187" Type="http://schemas.openxmlformats.org/officeDocument/2006/relationships/image" Target="../media/image2335.png"/><Relationship Id="rId352" Type="http://schemas.openxmlformats.org/officeDocument/2006/relationships/customXml" Target="../ink/ink2431.xml"/><Relationship Id="rId394" Type="http://schemas.openxmlformats.org/officeDocument/2006/relationships/customXml" Target="../ink/ink2452.xml"/><Relationship Id="rId408" Type="http://schemas.openxmlformats.org/officeDocument/2006/relationships/customXml" Target="../ink/ink2459.xml"/><Relationship Id="rId615" Type="http://schemas.openxmlformats.org/officeDocument/2006/relationships/customXml" Target="../ink/ink2563.xml"/><Relationship Id="rId212" Type="http://schemas.openxmlformats.org/officeDocument/2006/relationships/customXml" Target="../ink/ink2361.xml"/><Relationship Id="rId254" Type="http://schemas.openxmlformats.org/officeDocument/2006/relationships/customXml" Target="../ink/ink2382.xml"/><Relationship Id="rId657" Type="http://schemas.openxmlformats.org/officeDocument/2006/relationships/customXml" Target="../ink/ink2584.xml"/><Relationship Id="rId49" Type="http://schemas.openxmlformats.org/officeDocument/2006/relationships/image" Target="../media/image2266.png"/><Relationship Id="rId114" Type="http://schemas.openxmlformats.org/officeDocument/2006/relationships/customXml" Target="../ink/ink2312.xml"/><Relationship Id="rId296" Type="http://schemas.openxmlformats.org/officeDocument/2006/relationships/customXml" Target="../ink/ink2403.xml"/><Relationship Id="rId461" Type="http://schemas.openxmlformats.org/officeDocument/2006/relationships/image" Target="../media/image2472.png"/><Relationship Id="rId517" Type="http://schemas.openxmlformats.org/officeDocument/2006/relationships/image" Target="../media/image2499.png"/><Relationship Id="rId559" Type="http://schemas.openxmlformats.org/officeDocument/2006/relationships/image" Target="../media/image2520.png"/><Relationship Id="rId60" Type="http://schemas.openxmlformats.org/officeDocument/2006/relationships/customXml" Target="../ink/ink2285.xml"/><Relationship Id="rId156" Type="http://schemas.openxmlformats.org/officeDocument/2006/relationships/customXml" Target="../ink/ink2333.xml"/><Relationship Id="rId198" Type="http://schemas.openxmlformats.org/officeDocument/2006/relationships/customXml" Target="../ink/ink2354.xml"/><Relationship Id="rId321" Type="http://schemas.openxmlformats.org/officeDocument/2006/relationships/image" Target="../media/image2402.png"/><Relationship Id="rId363" Type="http://schemas.openxmlformats.org/officeDocument/2006/relationships/image" Target="../media/image2423.png"/><Relationship Id="rId419" Type="http://schemas.openxmlformats.org/officeDocument/2006/relationships/image" Target="../media/image2451.png"/><Relationship Id="rId570" Type="http://schemas.openxmlformats.org/officeDocument/2006/relationships/customXml" Target="../ink/ink2540.xml"/><Relationship Id="rId626" Type="http://schemas.openxmlformats.org/officeDocument/2006/relationships/image" Target="../media/image2552.png"/><Relationship Id="rId223" Type="http://schemas.openxmlformats.org/officeDocument/2006/relationships/image" Target="../media/image2353.png"/><Relationship Id="rId430" Type="http://schemas.openxmlformats.org/officeDocument/2006/relationships/customXml" Target="../ink/ink2470.xml"/><Relationship Id="rId668" Type="http://schemas.openxmlformats.org/officeDocument/2006/relationships/image" Target="../media/image2573.png"/><Relationship Id="rId18" Type="http://schemas.openxmlformats.org/officeDocument/2006/relationships/customXml" Target="../ink/ink2264.xml"/><Relationship Id="rId265" Type="http://schemas.openxmlformats.org/officeDocument/2006/relationships/image" Target="../media/image2374.png"/><Relationship Id="rId472" Type="http://schemas.openxmlformats.org/officeDocument/2006/relationships/customXml" Target="../ink/ink2491.xml"/><Relationship Id="rId528" Type="http://schemas.openxmlformats.org/officeDocument/2006/relationships/customXml" Target="../ink/ink2519.xml"/><Relationship Id="rId125" Type="http://schemas.openxmlformats.org/officeDocument/2006/relationships/image" Target="../media/image2304.png"/><Relationship Id="rId167" Type="http://schemas.openxmlformats.org/officeDocument/2006/relationships/image" Target="../media/image2325.png"/><Relationship Id="rId332" Type="http://schemas.openxmlformats.org/officeDocument/2006/relationships/customXml" Target="../ink/ink2421.xml"/><Relationship Id="rId374" Type="http://schemas.openxmlformats.org/officeDocument/2006/relationships/customXml" Target="../ink/ink2442.xml"/><Relationship Id="rId581" Type="http://schemas.openxmlformats.org/officeDocument/2006/relationships/image" Target="../media/image2531.png"/><Relationship Id="rId71" Type="http://schemas.openxmlformats.org/officeDocument/2006/relationships/image" Target="../media/image2277.png"/><Relationship Id="rId234" Type="http://schemas.openxmlformats.org/officeDocument/2006/relationships/customXml" Target="../ink/ink2372.xml"/><Relationship Id="rId637" Type="http://schemas.openxmlformats.org/officeDocument/2006/relationships/customXml" Target="../ink/ink2574.xml"/><Relationship Id="rId2" Type="http://schemas.openxmlformats.org/officeDocument/2006/relationships/customXml" Target="../ink/ink2256.xml"/><Relationship Id="rId29" Type="http://schemas.openxmlformats.org/officeDocument/2006/relationships/image" Target="../media/image2256.png"/><Relationship Id="rId276" Type="http://schemas.openxmlformats.org/officeDocument/2006/relationships/customXml" Target="../ink/ink2393.xml"/><Relationship Id="rId441" Type="http://schemas.openxmlformats.org/officeDocument/2006/relationships/image" Target="../media/image2462.png"/><Relationship Id="rId483" Type="http://schemas.openxmlformats.org/officeDocument/2006/relationships/image" Target="../media/image2483.png"/><Relationship Id="rId539" Type="http://schemas.openxmlformats.org/officeDocument/2006/relationships/image" Target="../media/image2510.png"/><Relationship Id="rId40" Type="http://schemas.openxmlformats.org/officeDocument/2006/relationships/customXml" Target="../ink/ink2275.xml"/><Relationship Id="rId136" Type="http://schemas.openxmlformats.org/officeDocument/2006/relationships/customXml" Target="../ink/ink2323.xml"/><Relationship Id="rId178" Type="http://schemas.openxmlformats.org/officeDocument/2006/relationships/customXml" Target="../ink/ink2344.xml"/><Relationship Id="rId301" Type="http://schemas.openxmlformats.org/officeDocument/2006/relationships/image" Target="../media/image2392.png"/><Relationship Id="rId343" Type="http://schemas.openxmlformats.org/officeDocument/2006/relationships/image" Target="../media/image2413.png"/><Relationship Id="rId550" Type="http://schemas.openxmlformats.org/officeDocument/2006/relationships/customXml" Target="../ink/ink2530.xml"/><Relationship Id="rId82" Type="http://schemas.openxmlformats.org/officeDocument/2006/relationships/customXml" Target="../ink/ink2296.xml"/><Relationship Id="rId203" Type="http://schemas.openxmlformats.org/officeDocument/2006/relationships/image" Target="../media/image2343.png"/><Relationship Id="rId385" Type="http://schemas.openxmlformats.org/officeDocument/2006/relationships/image" Target="../media/image2434.png"/><Relationship Id="rId592" Type="http://schemas.openxmlformats.org/officeDocument/2006/relationships/customXml" Target="../ink/ink2551.xml"/><Relationship Id="rId606" Type="http://schemas.openxmlformats.org/officeDocument/2006/relationships/image" Target="../media/image2542.png"/><Relationship Id="rId648" Type="http://schemas.openxmlformats.org/officeDocument/2006/relationships/image" Target="../media/image2563.png"/><Relationship Id="rId245" Type="http://schemas.openxmlformats.org/officeDocument/2006/relationships/image" Target="../media/image2364.png"/><Relationship Id="rId287" Type="http://schemas.openxmlformats.org/officeDocument/2006/relationships/image" Target="../media/image2385.png"/><Relationship Id="rId410" Type="http://schemas.openxmlformats.org/officeDocument/2006/relationships/customXml" Target="../ink/ink2460.xml"/><Relationship Id="rId452" Type="http://schemas.openxmlformats.org/officeDocument/2006/relationships/customXml" Target="../ink/ink2481.xml"/><Relationship Id="rId494" Type="http://schemas.openxmlformats.org/officeDocument/2006/relationships/customXml" Target="../ink/ink2502.xml"/><Relationship Id="rId508" Type="http://schemas.openxmlformats.org/officeDocument/2006/relationships/customXml" Target="../ink/ink2509.xml"/><Relationship Id="rId105" Type="http://schemas.openxmlformats.org/officeDocument/2006/relationships/image" Target="../media/image2294.png"/><Relationship Id="rId147" Type="http://schemas.openxmlformats.org/officeDocument/2006/relationships/image" Target="../media/image2315.png"/><Relationship Id="rId312" Type="http://schemas.openxmlformats.org/officeDocument/2006/relationships/customXml" Target="../ink/ink2411.xml"/><Relationship Id="rId354" Type="http://schemas.openxmlformats.org/officeDocument/2006/relationships/customXml" Target="../ink/ink2432.xml"/><Relationship Id="rId51" Type="http://schemas.openxmlformats.org/officeDocument/2006/relationships/image" Target="../media/image2267.png"/><Relationship Id="rId93" Type="http://schemas.openxmlformats.org/officeDocument/2006/relationships/image" Target="../media/image2288.png"/><Relationship Id="rId189" Type="http://schemas.openxmlformats.org/officeDocument/2006/relationships/image" Target="../media/image2336.png"/><Relationship Id="rId396" Type="http://schemas.openxmlformats.org/officeDocument/2006/relationships/customXml" Target="../ink/ink2453.xml"/><Relationship Id="rId561" Type="http://schemas.openxmlformats.org/officeDocument/2006/relationships/image" Target="../media/image2521.png"/><Relationship Id="rId617" Type="http://schemas.openxmlformats.org/officeDocument/2006/relationships/customXml" Target="../ink/ink2564.xml"/><Relationship Id="rId659" Type="http://schemas.openxmlformats.org/officeDocument/2006/relationships/customXml" Target="../ink/ink2585.xml"/><Relationship Id="rId214" Type="http://schemas.openxmlformats.org/officeDocument/2006/relationships/customXml" Target="../ink/ink2362.xml"/><Relationship Id="rId256" Type="http://schemas.openxmlformats.org/officeDocument/2006/relationships/customXml" Target="../ink/ink2383.xml"/><Relationship Id="rId298" Type="http://schemas.openxmlformats.org/officeDocument/2006/relationships/customXml" Target="../ink/ink2404.xml"/><Relationship Id="rId421" Type="http://schemas.openxmlformats.org/officeDocument/2006/relationships/image" Target="../media/image2452.png"/><Relationship Id="rId463" Type="http://schemas.openxmlformats.org/officeDocument/2006/relationships/image" Target="../media/image2473.png"/><Relationship Id="rId519" Type="http://schemas.openxmlformats.org/officeDocument/2006/relationships/image" Target="../media/image2500.png"/><Relationship Id="rId670" Type="http://schemas.openxmlformats.org/officeDocument/2006/relationships/image" Target="../media/image2574.png"/><Relationship Id="rId116" Type="http://schemas.openxmlformats.org/officeDocument/2006/relationships/customXml" Target="../ink/ink2313.xml"/><Relationship Id="rId158" Type="http://schemas.openxmlformats.org/officeDocument/2006/relationships/customXml" Target="../ink/ink2334.xml"/><Relationship Id="rId323" Type="http://schemas.openxmlformats.org/officeDocument/2006/relationships/image" Target="../media/image2403.png"/><Relationship Id="rId530" Type="http://schemas.openxmlformats.org/officeDocument/2006/relationships/customXml" Target="../ink/ink2520.xml"/><Relationship Id="rId20" Type="http://schemas.openxmlformats.org/officeDocument/2006/relationships/customXml" Target="../ink/ink2265.xml"/><Relationship Id="rId62" Type="http://schemas.openxmlformats.org/officeDocument/2006/relationships/customXml" Target="../ink/ink2286.xml"/><Relationship Id="rId365" Type="http://schemas.openxmlformats.org/officeDocument/2006/relationships/image" Target="../media/image2424.png"/><Relationship Id="rId572" Type="http://schemas.openxmlformats.org/officeDocument/2006/relationships/customXml" Target="../ink/ink2541.xml"/><Relationship Id="rId628" Type="http://schemas.openxmlformats.org/officeDocument/2006/relationships/image" Target="../media/image2553.png"/><Relationship Id="rId225" Type="http://schemas.openxmlformats.org/officeDocument/2006/relationships/image" Target="../media/image2354.png"/><Relationship Id="rId267" Type="http://schemas.openxmlformats.org/officeDocument/2006/relationships/image" Target="../media/image2375.png"/><Relationship Id="rId432" Type="http://schemas.openxmlformats.org/officeDocument/2006/relationships/customXml" Target="../ink/ink2471.xml"/><Relationship Id="rId474" Type="http://schemas.openxmlformats.org/officeDocument/2006/relationships/customXml" Target="../ink/ink2492.xml"/><Relationship Id="rId127" Type="http://schemas.openxmlformats.org/officeDocument/2006/relationships/image" Target="../media/image2305.png"/><Relationship Id="rId31" Type="http://schemas.openxmlformats.org/officeDocument/2006/relationships/image" Target="../media/image2257.png"/><Relationship Id="rId73" Type="http://schemas.openxmlformats.org/officeDocument/2006/relationships/image" Target="../media/image2278.png"/><Relationship Id="rId169" Type="http://schemas.openxmlformats.org/officeDocument/2006/relationships/image" Target="../media/image2326.png"/><Relationship Id="rId334" Type="http://schemas.openxmlformats.org/officeDocument/2006/relationships/customXml" Target="../ink/ink2422.xml"/><Relationship Id="rId376" Type="http://schemas.openxmlformats.org/officeDocument/2006/relationships/customXml" Target="../ink/ink2443.xml"/><Relationship Id="rId541" Type="http://schemas.openxmlformats.org/officeDocument/2006/relationships/image" Target="../media/image2511.png"/><Relationship Id="rId583" Type="http://schemas.openxmlformats.org/officeDocument/2006/relationships/image" Target="../media/image2532.png"/><Relationship Id="rId639" Type="http://schemas.openxmlformats.org/officeDocument/2006/relationships/customXml" Target="../ink/ink2575.xml"/><Relationship Id="rId4" Type="http://schemas.openxmlformats.org/officeDocument/2006/relationships/customXml" Target="../ink/ink2257.xml"/><Relationship Id="rId180" Type="http://schemas.openxmlformats.org/officeDocument/2006/relationships/customXml" Target="../ink/ink2345.xml"/><Relationship Id="rId236" Type="http://schemas.openxmlformats.org/officeDocument/2006/relationships/customXml" Target="../ink/ink2373.xml"/><Relationship Id="rId278" Type="http://schemas.openxmlformats.org/officeDocument/2006/relationships/customXml" Target="../ink/ink2394.xml"/><Relationship Id="rId401" Type="http://schemas.openxmlformats.org/officeDocument/2006/relationships/image" Target="../media/image2442.png"/><Relationship Id="rId443" Type="http://schemas.openxmlformats.org/officeDocument/2006/relationships/image" Target="../media/image2463.png"/><Relationship Id="rId650" Type="http://schemas.openxmlformats.org/officeDocument/2006/relationships/image" Target="../media/image2564.png"/><Relationship Id="rId303" Type="http://schemas.openxmlformats.org/officeDocument/2006/relationships/image" Target="../media/image2393.png"/><Relationship Id="rId485" Type="http://schemas.openxmlformats.org/officeDocument/2006/relationships/image" Target="../media/image666.png"/><Relationship Id="rId42" Type="http://schemas.openxmlformats.org/officeDocument/2006/relationships/customXml" Target="../ink/ink2276.xml"/><Relationship Id="rId84" Type="http://schemas.openxmlformats.org/officeDocument/2006/relationships/customXml" Target="../ink/ink2297.xml"/><Relationship Id="rId138" Type="http://schemas.openxmlformats.org/officeDocument/2006/relationships/customXml" Target="../ink/ink2324.xml"/><Relationship Id="rId345" Type="http://schemas.openxmlformats.org/officeDocument/2006/relationships/image" Target="../media/image2414.png"/><Relationship Id="rId387" Type="http://schemas.openxmlformats.org/officeDocument/2006/relationships/image" Target="../media/image2435.png"/><Relationship Id="rId510" Type="http://schemas.openxmlformats.org/officeDocument/2006/relationships/customXml" Target="../ink/ink2510.xml"/><Relationship Id="rId552" Type="http://schemas.openxmlformats.org/officeDocument/2006/relationships/customXml" Target="../ink/ink2531.xml"/><Relationship Id="rId594" Type="http://schemas.openxmlformats.org/officeDocument/2006/relationships/customXml" Target="../ink/ink2552.xml"/><Relationship Id="rId608" Type="http://schemas.openxmlformats.org/officeDocument/2006/relationships/image" Target="../media/image2543.png"/><Relationship Id="rId191" Type="http://schemas.openxmlformats.org/officeDocument/2006/relationships/image" Target="../media/image2337.png"/><Relationship Id="rId205" Type="http://schemas.openxmlformats.org/officeDocument/2006/relationships/image" Target="../media/image2344.png"/><Relationship Id="rId247" Type="http://schemas.openxmlformats.org/officeDocument/2006/relationships/image" Target="../media/image2365.png"/><Relationship Id="rId412" Type="http://schemas.openxmlformats.org/officeDocument/2006/relationships/customXml" Target="../ink/ink2461.xml"/><Relationship Id="rId107" Type="http://schemas.openxmlformats.org/officeDocument/2006/relationships/image" Target="../media/image2295.png"/><Relationship Id="rId289" Type="http://schemas.openxmlformats.org/officeDocument/2006/relationships/image" Target="../media/image2386.png"/><Relationship Id="rId454" Type="http://schemas.openxmlformats.org/officeDocument/2006/relationships/customXml" Target="../ink/ink2482.xml"/><Relationship Id="rId496" Type="http://schemas.openxmlformats.org/officeDocument/2006/relationships/customXml" Target="../ink/ink2503.xml"/><Relationship Id="rId661" Type="http://schemas.openxmlformats.org/officeDocument/2006/relationships/customXml" Target="../ink/ink2586.xml"/><Relationship Id="rId11" Type="http://schemas.openxmlformats.org/officeDocument/2006/relationships/image" Target="../media/image2247.png"/><Relationship Id="rId53" Type="http://schemas.openxmlformats.org/officeDocument/2006/relationships/image" Target="../media/image2268.png"/><Relationship Id="rId149" Type="http://schemas.openxmlformats.org/officeDocument/2006/relationships/image" Target="../media/image2316.png"/><Relationship Id="rId314" Type="http://schemas.openxmlformats.org/officeDocument/2006/relationships/customXml" Target="../ink/ink2412.xml"/><Relationship Id="rId356" Type="http://schemas.openxmlformats.org/officeDocument/2006/relationships/customXml" Target="../ink/ink2433.xml"/><Relationship Id="rId398" Type="http://schemas.openxmlformats.org/officeDocument/2006/relationships/customXml" Target="../ink/ink2454.xml"/><Relationship Id="rId521" Type="http://schemas.openxmlformats.org/officeDocument/2006/relationships/image" Target="../media/image2501.png"/><Relationship Id="rId563" Type="http://schemas.openxmlformats.org/officeDocument/2006/relationships/image" Target="../media/image2522.png"/><Relationship Id="rId619" Type="http://schemas.openxmlformats.org/officeDocument/2006/relationships/customXml" Target="../ink/ink2565.xml"/><Relationship Id="rId95" Type="http://schemas.openxmlformats.org/officeDocument/2006/relationships/image" Target="../media/image2289.png"/><Relationship Id="rId160" Type="http://schemas.openxmlformats.org/officeDocument/2006/relationships/customXml" Target="../ink/ink2335.xml"/><Relationship Id="rId216" Type="http://schemas.openxmlformats.org/officeDocument/2006/relationships/customXml" Target="../ink/ink2363.xml"/><Relationship Id="rId423" Type="http://schemas.openxmlformats.org/officeDocument/2006/relationships/image" Target="../media/image2453.png"/><Relationship Id="rId258" Type="http://schemas.openxmlformats.org/officeDocument/2006/relationships/customXml" Target="../ink/ink2384.xml"/><Relationship Id="rId465" Type="http://schemas.openxmlformats.org/officeDocument/2006/relationships/image" Target="../media/image2474.png"/><Relationship Id="rId630" Type="http://schemas.openxmlformats.org/officeDocument/2006/relationships/image" Target="../media/image2554.png"/><Relationship Id="rId672" Type="http://schemas.openxmlformats.org/officeDocument/2006/relationships/image" Target="../media/image2575.png"/><Relationship Id="rId22" Type="http://schemas.openxmlformats.org/officeDocument/2006/relationships/customXml" Target="../ink/ink2266.xml"/><Relationship Id="rId64" Type="http://schemas.openxmlformats.org/officeDocument/2006/relationships/customXml" Target="../ink/ink2287.xml"/><Relationship Id="rId118" Type="http://schemas.openxmlformats.org/officeDocument/2006/relationships/customXml" Target="../ink/ink2314.xml"/><Relationship Id="rId325" Type="http://schemas.openxmlformats.org/officeDocument/2006/relationships/image" Target="../media/image2404.png"/><Relationship Id="rId367" Type="http://schemas.openxmlformats.org/officeDocument/2006/relationships/image" Target="../media/image2425.png"/><Relationship Id="rId532" Type="http://schemas.openxmlformats.org/officeDocument/2006/relationships/customXml" Target="../ink/ink2521.xml"/><Relationship Id="rId574" Type="http://schemas.openxmlformats.org/officeDocument/2006/relationships/customXml" Target="../ink/ink2542.xml"/><Relationship Id="rId171" Type="http://schemas.openxmlformats.org/officeDocument/2006/relationships/image" Target="../media/image2327.png"/><Relationship Id="rId227" Type="http://schemas.openxmlformats.org/officeDocument/2006/relationships/image" Target="../media/image2355.png"/><Relationship Id="rId269" Type="http://schemas.openxmlformats.org/officeDocument/2006/relationships/image" Target="../media/image2376.png"/><Relationship Id="rId434" Type="http://schemas.openxmlformats.org/officeDocument/2006/relationships/customXml" Target="../ink/ink2472.xml"/><Relationship Id="rId476" Type="http://schemas.openxmlformats.org/officeDocument/2006/relationships/customXml" Target="../ink/ink2493.xml"/><Relationship Id="rId641" Type="http://schemas.openxmlformats.org/officeDocument/2006/relationships/customXml" Target="../ink/ink2576.xml"/><Relationship Id="rId33" Type="http://schemas.openxmlformats.org/officeDocument/2006/relationships/image" Target="../media/image2258.png"/><Relationship Id="rId129" Type="http://schemas.openxmlformats.org/officeDocument/2006/relationships/image" Target="../media/image2306.png"/><Relationship Id="rId280" Type="http://schemas.openxmlformats.org/officeDocument/2006/relationships/customXml" Target="../ink/ink2395.xml"/><Relationship Id="rId336" Type="http://schemas.openxmlformats.org/officeDocument/2006/relationships/customXml" Target="../ink/ink2423.xml"/><Relationship Id="rId501" Type="http://schemas.openxmlformats.org/officeDocument/2006/relationships/image" Target="../media/image2491.png"/><Relationship Id="rId543" Type="http://schemas.openxmlformats.org/officeDocument/2006/relationships/image" Target="../media/image2512.png"/><Relationship Id="rId75" Type="http://schemas.openxmlformats.org/officeDocument/2006/relationships/image" Target="../media/image2279.png"/><Relationship Id="rId140" Type="http://schemas.openxmlformats.org/officeDocument/2006/relationships/customXml" Target="../ink/ink2325.xml"/><Relationship Id="rId182" Type="http://schemas.openxmlformats.org/officeDocument/2006/relationships/customXml" Target="../ink/ink2346.xml"/><Relationship Id="rId378" Type="http://schemas.openxmlformats.org/officeDocument/2006/relationships/customXml" Target="../ink/ink2444.xml"/><Relationship Id="rId403" Type="http://schemas.openxmlformats.org/officeDocument/2006/relationships/image" Target="../media/image2443.png"/><Relationship Id="rId585" Type="http://schemas.openxmlformats.org/officeDocument/2006/relationships/image" Target="../media/image2533.png"/><Relationship Id="rId6" Type="http://schemas.openxmlformats.org/officeDocument/2006/relationships/customXml" Target="../ink/ink2258.xml"/><Relationship Id="rId238" Type="http://schemas.openxmlformats.org/officeDocument/2006/relationships/customXml" Target="../ink/ink2374.xml"/><Relationship Id="rId445" Type="http://schemas.openxmlformats.org/officeDocument/2006/relationships/image" Target="../media/image2464.png"/><Relationship Id="rId487" Type="http://schemas.openxmlformats.org/officeDocument/2006/relationships/image" Target="../media/image2484.png"/><Relationship Id="rId610" Type="http://schemas.openxmlformats.org/officeDocument/2006/relationships/image" Target="../media/image2544.png"/><Relationship Id="rId652" Type="http://schemas.openxmlformats.org/officeDocument/2006/relationships/image" Target="../media/image2565.png"/><Relationship Id="rId291" Type="http://schemas.openxmlformats.org/officeDocument/2006/relationships/image" Target="../media/image2387.png"/><Relationship Id="rId305" Type="http://schemas.openxmlformats.org/officeDocument/2006/relationships/image" Target="../media/image2394.png"/><Relationship Id="rId347" Type="http://schemas.openxmlformats.org/officeDocument/2006/relationships/image" Target="../media/image2415.png"/><Relationship Id="rId512" Type="http://schemas.openxmlformats.org/officeDocument/2006/relationships/customXml" Target="../ink/ink2511.xml"/><Relationship Id="rId44" Type="http://schemas.openxmlformats.org/officeDocument/2006/relationships/customXml" Target="../ink/ink2277.xml"/><Relationship Id="rId86" Type="http://schemas.openxmlformats.org/officeDocument/2006/relationships/customXml" Target="../ink/ink2298.xml"/><Relationship Id="rId151" Type="http://schemas.openxmlformats.org/officeDocument/2006/relationships/image" Target="../media/image2317.png"/><Relationship Id="rId389" Type="http://schemas.openxmlformats.org/officeDocument/2006/relationships/image" Target="../media/image2436.png"/><Relationship Id="rId554" Type="http://schemas.openxmlformats.org/officeDocument/2006/relationships/customXml" Target="../ink/ink2532.xml"/><Relationship Id="rId596" Type="http://schemas.openxmlformats.org/officeDocument/2006/relationships/customXml" Target="../ink/ink2553.xml"/><Relationship Id="rId193" Type="http://schemas.openxmlformats.org/officeDocument/2006/relationships/image" Target="../media/image2338.png"/><Relationship Id="rId207" Type="http://schemas.openxmlformats.org/officeDocument/2006/relationships/image" Target="../media/image2345.png"/><Relationship Id="rId249" Type="http://schemas.openxmlformats.org/officeDocument/2006/relationships/image" Target="../media/image2366.png"/><Relationship Id="rId414" Type="http://schemas.openxmlformats.org/officeDocument/2006/relationships/customXml" Target="../ink/ink2462.xml"/><Relationship Id="rId456" Type="http://schemas.openxmlformats.org/officeDocument/2006/relationships/customXml" Target="../ink/ink2483.xml"/><Relationship Id="rId498" Type="http://schemas.openxmlformats.org/officeDocument/2006/relationships/customXml" Target="../ink/ink2504.xml"/><Relationship Id="rId621" Type="http://schemas.openxmlformats.org/officeDocument/2006/relationships/customXml" Target="../ink/ink2566.xml"/><Relationship Id="rId663" Type="http://schemas.openxmlformats.org/officeDocument/2006/relationships/customXml" Target="../ink/ink2587.xml"/><Relationship Id="rId13" Type="http://schemas.openxmlformats.org/officeDocument/2006/relationships/image" Target="../media/image2248.png"/><Relationship Id="rId109" Type="http://schemas.openxmlformats.org/officeDocument/2006/relationships/image" Target="../media/image2296.png"/><Relationship Id="rId260" Type="http://schemas.openxmlformats.org/officeDocument/2006/relationships/customXml" Target="../ink/ink2385.xml"/><Relationship Id="rId316" Type="http://schemas.openxmlformats.org/officeDocument/2006/relationships/customXml" Target="../ink/ink2413.xml"/><Relationship Id="rId523" Type="http://schemas.openxmlformats.org/officeDocument/2006/relationships/image" Target="../media/image2502.png"/><Relationship Id="rId55" Type="http://schemas.openxmlformats.org/officeDocument/2006/relationships/image" Target="../media/image2269.png"/><Relationship Id="rId97" Type="http://schemas.openxmlformats.org/officeDocument/2006/relationships/image" Target="../media/image2290.png"/><Relationship Id="rId120" Type="http://schemas.openxmlformats.org/officeDocument/2006/relationships/customXml" Target="../ink/ink2315.xml"/><Relationship Id="rId358" Type="http://schemas.openxmlformats.org/officeDocument/2006/relationships/customXml" Target="../ink/ink2434.xml"/><Relationship Id="rId565" Type="http://schemas.openxmlformats.org/officeDocument/2006/relationships/image" Target="../media/image2523.png"/><Relationship Id="rId162" Type="http://schemas.openxmlformats.org/officeDocument/2006/relationships/customXml" Target="../ink/ink2336.xml"/><Relationship Id="rId218" Type="http://schemas.openxmlformats.org/officeDocument/2006/relationships/customXml" Target="../ink/ink2364.xml"/><Relationship Id="rId425" Type="http://schemas.openxmlformats.org/officeDocument/2006/relationships/image" Target="../media/image2454.png"/><Relationship Id="rId467" Type="http://schemas.openxmlformats.org/officeDocument/2006/relationships/image" Target="../media/image2475.png"/><Relationship Id="rId632" Type="http://schemas.openxmlformats.org/officeDocument/2006/relationships/image" Target="../media/image2555.png"/><Relationship Id="rId271" Type="http://schemas.openxmlformats.org/officeDocument/2006/relationships/image" Target="../media/image2377.png"/><Relationship Id="rId24" Type="http://schemas.openxmlformats.org/officeDocument/2006/relationships/customXml" Target="../ink/ink2267.xml"/><Relationship Id="rId66" Type="http://schemas.openxmlformats.org/officeDocument/2006/relationships/customXml" Target="../ink/ink2288.xml"/><Relationship Id="rId131" Type="http://schemas.openxmlformats.org/officeDocument/2006/relationships/image" Target="../media/image2307.png"/><Relationship Id="rId327" Type="http://schemas.openxmlformats.org/officeDocument/2006/relationships/image" Target="../media/image2405.png"/><Relationship Id="rId369" Type="http://schemas.openxmlformats.org/officeDocument/2006/relationships/image" Target="../media/image2426.png"/><Relationship Id="rId534" Type="http://schemas.openxmlformats.org/officeDocument/2006/relationships/customXml" Target="../ink/ink2522.xml"/><Relationship Id="rId576" Type="http://schemas.openxmlformats.org/officeDocument/2006/relationships/customXml" Target="../ink/ink2543.xml"/><Relationship Id="rId173" Type="http://schemas.openxmlformats.org/officeDocument/2006/relationships/image" Target="../media/image2328.png"/><Relationship Id="rId229" Type="http://schemas.openxmlformats.org/officeDocument/2006/relationships/image" Target="../media/image2356.png"/><Relationship Id="rId380" Type="http://schemas.openxmlformats.org/officeDocument/2006/relationships/customXml" Target="../ink/ink2445.xml"/><Relationship Id="rId436" Type="http://schemas.openxmlformats.org/officeDocument/2006/relationships/customXml" Target="../ink/ink2473.xml"/><Relationship Id="rId601" Type="http://schemas.openxmlformats.org/officeDocument/2006/relationships/image" Target="../media/image137.png"/><Relationship Id="rId643" Type="http://schemas.openxmlformats.org/officeDocument/2006/relationships/customXml" Target="../ink/ink2577.xml"/><Relationship Id="rId240" Type="http://schemas.openxmlformats.org/officeDocument/2006/relationships/customXml" Target="../ink/ink2375.xml"/><Relationship Id="rId478" Type="http://schemas.openxmlformats.org/officeDocument/2006/relationships/customXml" Target="../ink/ink2494.xml"/><Relationship Id="rId35" Type="http://schemas.openxmlformats.org/officeDocument/2006/relationships/image" Target="../media/image2259.png"/><Relationship Id="rId77" Type="http://schemas.openxmlformats.org/officeDocument/2006/relationships/image" Target="../media/image2280.png"/><Relationship Id="rId100" Type="http://schemas.openxmlformats.org/officeDocument/2006/relationships/customXml" Target="../ink/ink2305.xml"/><Relationship Id="rId282" Type="http://schemas.openxmlformats.org/officeDocument/2006/relationships/customXml" Target="../ink/ink2396.xml"/><Relationship Id="rId338" Type="http://schemas.openxmlformats.org/officeDocument/2006/relationships/customXml" Target="../ink/ink2424.xml"/><Relationship Id="rId503" Type="http://schemas.openxmlformats.org/officeDocument/2006/relationships/image" Target="../media/image2492.png"/><Relationship Id="rId545" Type="http://schemas.openxmlformats.org/officeDocument/2006/relationships/image" Target="../media/image2513.png"/><Relationship Id="rId587" Type="http://schemas.openxmlformats.org/officeDocument/2006/relationships/image" Target="../media/image2534.png"/><Relationship Id="rId8" Type="http://schemas.openxmlformats.org/officeDocument/2006/relationships/customXml" Target="../ink/ink2259.xml"/><Relationship Id="rId142" Type="http://schemas.openxmlformats.org/officeDocument/2006/relationships/customXml" Target="../ink/ink2326.xml"/><Relationship Id="rId184" Type="http://schemas.openxmlformats.org/officeDocument/2006/relationships/customXml" Target="../ink/ink2347.xml"/><Relationship Id="rId391" Type="http://schemas.openxmlformats.org/officeDocument/2006/relationships/image" Target="../media/image2437.png"/><Relationship Id="rId405" Type="http://schemas.openxmlformats.org/officeDocument/2006/relationships/image" Target="../media/image2444.png"/><Relationship Id="rId447" Type="http://schemas.openxmlformats.org/officeDocument/2006/relationships/image" Target="../media/image2465.png"/><Relationship Id="rId612" Type="http://schemas.openxmlformats.org/officeDocument/2006/relationships/image" Target="../media/image2545.png"/><Relationship Id="rId251" Type="http://schemas.openxmlformats.org/officeDocument/2006/relationships/image" Target="../media/image2367.png"/><Relationship Id="rId489" Type="http://schemas.openxmlformats.org/officeDocument/2006/relationships/image" Target="../media/image2485.png"/><Relationship Id="rId654" Type="http://schemas.openxmlformats.org/officeDocument/2006/relationships/image" Target="../media/image2566.png"/><Relationship Id="rId46" Type="http://schemas.openxmlformats.org/officeDocument/2006/relationships/customXml" Target="../ink/ink2278.xml"/><Relationship Id="rId293" Type="http://schemas.openxmlformats.org/officeDocument/2006/relationships/image" Target="../media/image2388.png"/><Relationship Id="rId307" Type="http://schemas.openxmlformats.org/officeDocument/2006/relationships/image" Target="../media/image2395.png"/><Relationship Id="rId349" Type="http://schemas.openxmlformats.org/officeDocument/2006/relationships/image" Target="../media/image2416.png"/><Relationship Id="rId514" Type="http://schemas.openxmlformats.org/officeDocument/2006/relationships/customXml" Target="../ink/ink2512.xml"/><Relationship Id="rId556" Type="http://schemas.openxmlformats.org/officeDocument/2006/relationships/customXml" Target="../ink/ink2533.xml"/><Relationship Id="rId88" Type="http://schemas.openxmlformats.org/officeDocument/2006/relationships/customXml" Target="../ink/ink2299.xml"/><Relationship Id="rId111" Type="http://schemas.openxmlformats.org/officeDocument/2006/relationships/image" Target="../media/image2297.png"/><Relationship Id="rId153" Type="http://schemas.openxmlformats.org/officeDocument/2006/relationships/image" Target="../media/image2318.png"/><Relationship Id="rId195" Type="http://schemas.openxmlformats.org/officeDocument/2006/relationships/image" Target="../media/image2339.png"/><Relationship Id="rId209" Type="http://schemas.openxmlformats.org/officeDocument/2006/relationships/image" Target="../media/image2346.png"/><Relationship Id="rId360" Type="http://schemas.openxmlformats.org/officeDocument/2006/relationships/customXml" Target="../ink/ink2435.xml"/><Relationship Id="rId416" Type="http://schemas.openxmlformats.org/officeDocument/2006/relationships/customXml" Target="../ink/ink2463.xml"/><Relationship Id="rId598" Type="http://schemas.openxmlformats.org/officeDocument/2006/relationships/customXml" Target="../ink/ink2554.xml"/><Relationship Id="rId220" Type="http://schemas.openxmlformats.org/officeDocument/2006/relationships/customXml" Target="../ink/ink2365.xml"/><Relationship Id="rId458" Type="http://schemas.openxmlformats.org/officeDocument/2006/relationships/customXml" Target="../ink/ink2484.xml"/><Relationship Id="rId623" Type="http://schemas.openxmlformats.org/officeDocument/2006/relationships/customXml" Target="../ink/ink2567.xml"/><Relationship Id="rId665" Type="http://schemas.openxmlformats.org/officeDocument/2006/relationships/customXml" Target="../ink/ink2588.xml"/><Relationship Id="rId15" Type="http://schemas.openxmlformats.org/officeDocument/2006/relationships/image" Target="../media/image2249.png"/><Relationship Id="rId57" Type="http://schemas.openxmlformats.org/officeDocument/2006/relationships/image" Target="../media/image2270.png"/><Relationship Id="rId262" Type="http://schemas.openxmlformats.org/officeDocument/2006/relationships/customXml" Target="../ink/ink2386.xml"/><Relationship Id="rId318" Type="http://schemas.openxmlformats.org/officeDocument/2006/relationships/customXml" Target="../ink/ink2414.xml"/><Relationship Id="rId525" Type="http://schemas.openxmlformats.org/officeDocument/2006/relationships/image" Target="../media/image2503.png"/><Relationship Id="rId567" Type="http://schemas.openxmlformats.org/officeDocument/2006/relationships/image" Target="../media/image2524.png"/><Relationship Id="rId99" Type="http://schemas.openxmlformats.org/officeDocument/2006/relationships/image" Target="../media/image2291.png"/><Relationship Id="rId122" Type="http://schemas.openxmlformats.org/officeDocument/2006/relationships/customXml" Target="../ink/ink2316.xml"/><Relationship Id="rId164" Type="http://schemas.openxmlformats.org/officeDocument/2006/relationships/customXml" Target="../ink/ink2337.xml"/><Relationship Id="rId371" Type="http://schemas.openxmlformats.org/officeDocument/2006/relationships/image" Target="../media/image2427.png"/><Relationship Id="rId427" Type="http://schemas.openxmlformats.org/officeDocument/2006/relationships/image" Target="../media/image2455.png"/><Relationship Id="rId469" Type="http://schemas.openxmlformats.org/officeDocument/2006/relationships/image" Target="../media/image2476.png"/><Relationship Id="rId634" Type="http://schemas.openxmlformats.org/officeDocument/2006/relationships/image" Target="../media/image2556.png"/><Relationship Id="rId26" Type="http://schemas.openxmlformats.org/officeDocument/2006/relationships/customXml" Target="../ink/ink2268.xml"/><Relationship Id="rId231" Type="http://schemas.openxmlformats.org/officeDocument/2006/relationships/image" Target="../media/image2357.png"/><Relationship Id="rId273" Type="http://schemas.openxmlformats.org/officeDocument/2006/relationships/image" Target="../media/image2378.png"/><Relationship Id="rId329" Type="http://schemas.openxmlformats.org/officeDocument/2006/relationships/image" Target="../media/image2406.png"/><Relationship Id="rId480" Type="http://schemas.openxmlformats.org/officeDocument/2006/relationships/customXml" Target="../ink/ink2495.xml"/><Relationship Id="rId536" Type="http://schemas.openxmlformats.org/officeDocument/2006/relationships/customXml" Target="../ink/ink2523.xml"/><Relationship Id="rId68" Type="http://schemas.openxmlformats.org/officeDocument/2006/relationships/customXml" Target="../ink/ink2289.xml"/><Relationship Id="rId133" Type="http://schemas.openxmlformats.org/officeDocument/2006/relationships/image" Target="../media/image2308.png"/><Relationship Id="rId175" Type="http://schemas.openxmlformats.org/officeDocument/2006/relationships/image" Target="../media/image2329.png"/><Relationship Id="rId340" Type="http://schemas.openxmlformats.org/officeDocument/2006/relationships/customXml" Target="../ink/ink2425.xml"/><Relationship Id="rId578" Type="http://schemas.openxmlformats.org/officeDocument/2006/relationships/customXml" Target="../ink/ink2544.xml"/><Relationship Id="rId200" Type="http://schemas.openxmlformats.org/officeDocument/2006/relationships/customXml" Target="../ink/ink2355.xml"/><Relationship Id="rId382" Type="http://schemas.openxmlformats.org/officeDocument/2006/relationships/customXml" Target="../ink/ink2446.xml"/><Relationship Id="rId438" Type="http://schemas.openxmlformats.org/officeDocument/2006/relationships/customXml" Target="../ink/ink2474.xml"/><Relationship Id="rId603" Type="http://schemas.openxmlformats.org/officeDocument/2006/relationships/image" Target="../media/image2541.png"/><Relationship Id="rId645" Type="http://schemas.openxmlformats.org/officeDocument/2006/relationships/customXml" Target="../ink/ink2578.xml"/><Relationship Id="rId242" Type="http://schemas.openxmlformats.org/officeDocument/2006/relationships/customXml" Target="../ink/ink2376.xml"/><Relationship Id="rId284" Type="http://schemas.openxmlformats.org/officeDocument/2006/relationships/customXml" Target="../ink/ink2397.xml"/><Relationship Id="rId491" Type="http://schemas.openxmlformats.org/officeDocument/2006/relationships/image" Target="../media/image2486.png"/><Relationship Id="rId505" Type="http://schemas.openxmlformats.org/officeDocument/2006/relationships/image" Target="../media/image2493.png"/><Relationship Id="rId37" Type="http://schemas.openxmlformats.org/officeDocument/2006/relationships/image" Target="../media/image2260.png"/><Relationship Id="rId79" Type="http://schemas.openxmlformats.org/officeDocument/2006/relationships/image" Target="../media/image2281.png"/><Relationship Id="rId102" Type="http://schemas.openxmlformats.org/officeDocument/2006/relationships/customXml" Target="../ink/ink2306.xml"/><Relationship Id="rId144" Type="http://schemas.openxmlformats.org/officeDocument/2006/relationships/customXml" Target="../ink/ink2327.xml"/><Relationship Id="rId547" Type="http://schemas.openxmlformats.org/officeDocument/2006/relationships/image" Target="../media/image2514.png"/><Relationship Id="rId589" Type="http://schemas.openxmlformats.org/officeDocument/2006/relationships/image" Target="../media/image2535.png"/><Relationship Id="rId90" Type="http://schemas.openxmlformats.org/officeDocument/2006/relationships/customXml" Target="../ink/ink2300.xml"/><Relationship Id="rId186" Type="http://schemas.openxmlformats.org/officeDocument/2006/relationships/customXml" Target="../ink/ink2348.xml"/><Relationship Id="rId351" Type="http://schemas.openxmlformats.org/officeDocument/2006/relationships/image" Target="../media/image2417.png"/><Relationship Id="rId393" Type="http://schemas.openxmlformats.org/officeDocument/2006/relationships/image" Target="../media/image2438.png"/><Relationship Id="rId407" Type="http://schemas.openxmlformats.org/officeDocument/2006/relationships/image" Target="../media/image2445.png"/><Relationship Id="rId449" Type="http://schemas.openxmlformats.org/officeDocument/2006/relationships/image" Target="../media/image2466.png"/><Relationship Id="rId614" Type="http://schemas.openxmlformats.org/officeDocument/2006/relationships/image" Target="../media/image2546.png"/><Relationship Id="rId656" Type="http://schemas.openxmlformats.org/officeDocument/2006/relationships/image" Target="../media/image2567.png"/><Relationship Id="rId211" Type="http://schemas.openxmlformats.org/officeDocument/2006/relationships/image" Target="../media/image2347.png"/><Relationship Id="rId253" Type="http://schemas.openxmlformats.org/officeDocument/2006/relationships/image" Target="../media/image2368.png"/><Relationship Id="rId295" Type="http://schemas.openxmlformats.org/officeDocument/2006/relationships/image" Target="../media/image2389.png"/><Relationship Id="rId309" Type="http://schemas.openxmlformats.org/officeDocument/2006/relationships/image" Target="../media/image2396.png"/><Relationship Id="rId460" Type="http://schemas.openxmlformats.org/officeDocument/2006/relationships/customXml" Target="../ink/ink2485.xml"/><Relationship Id="rId516" Type="http://schemas.openxmlformats.org/officeDocument/2006/relationships/customXml" Target="../ink/ink2513.xml"/><Relationship Id="rId48" Type="http://schemas.openxmlformats.org/officeDocument/2006/relationships/customXml" Target="../ink/ink2279.xml"/><Relationship Id="rId113" Type="http://schemas.openxmlformats.org/officeDocument/2006/relationships/image" Target="../media/image2298.png"/><Relationship Id="rId320" Type="http://schemas.openxmlformats.org/officeDocument/2006/relationships/customXml" Target="../ink/ink2415.xml"/><Relationship Id="rId558" Type="http://schemas.openxmlformats.org/officeDocument/2006/relationships/customXml" Target="../ink/ink2534.xml"/><Relationship Id="rId155" Type="http://schemas.openxmlformats.org/officeDocument/2006/relationships/image" Target="../media/image2319.png"/><Relationship Id="rId197" Type="http://schemas.openxmlformats.org/officeDocument/2006/relationships/image" Target="../media/image2340.png"/><Relationship Id="rId362" Type="http://schemas.openxmlformats.org/officeDocument/2006/relationships/customXml" Target="../ink/ink2436.xml"/><Relationship Id="rId418" Type="http://schemas.openxmlformats.org/officeDocument/2006/relationships/customXml" Target="../ink/ink2464.xml"/><Relationship Id="rId625" Type="http://schemas.openxmlformats.org/officeDocument/2006/relationships/customXml" Target="../ink/ink2568.xml"/><Relationship Id="rId222" Type="http://schemas.openxmlformats.org/officeDocument/2006/relationships/customXml" Target="../ink/ink2366.xml"/><Relationship Id="rId264" Type="http://schemas.openxmlformats.org/officeDocument/2006/relationships/customXml" Target="../ink/ink2387.xml"/><Relationship Id="rId471" Type="http://schemas.openxmlformats.org/officeDocument/2006/relationships/image" Target="../media/image2477.png"/><Relationship Id="rId667" Type="http://schemas.openxmlformats.org/officeDocument/2006/relationships/customXml" Target="../ink/ink2589.xml"/><Relationship Id="rId17" Type="http://schemas.openxmlformats.org/officeDocument/2006/relationships/image" Target="../media/image2250.png"/><Relationship Id="rId59" Type="http://schemas.openxmlformats.org/officeDocument/2006/relationships/image" Target="../media/image2271.png"/><Relationship Id="rId124" Type="http://schemas.openxmlformats.org/officeDocument/2006/relationships/customXml" Target="../ink/ink2317.xml"/><Relationship Id="rId527" Type="http://schemas.openxmlformats.org/officeDocument/2006/relationships/image" Target="../media/image2504.png"/><Relationship Id="rId569" Type="http://schemas.openxmlformats.org/officeDocument/2006/relationships/image" Target="../media/image2525.png"/><Relationship Id="rId70" Type="http://schemas.openxmlformats.org/officeDocument/2006/relationships/customXml" Target="../ink/ink2290.xml"/><Relationship Id="rId166" Type="http://schemas.openxmlformats.org/officeDocument/2006/relationships/customXml" Target="../ink/ink2338.xml"/><Relationship Id="rId331" Type="http://schemas.openxmlformats.org/officeDocument/2006/relationships/image" Target="../media/image2407.png"/><Relationship Id="rId373" Type="http://schemas.openxmlformats.org/officeDocument/2006/relationships/image" Target="../media/image2428.png"/><Relationship Id="rId429" Type="http://schemas.openxmlformats.org/officeDocument/2006/relationships/image" Target="../media/image2456.png"/><Relationship Id="rId580" Type="http://schemas.openxmlformats.org/officeDocument/2006/relationships/customXml" Target="../ink/ink2545.xml"/><Relationship Id="rId636" Type="http://schemas.openxmlformats.org/officeDocument/2006/relationships/image" Target="../media/image255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58.png"/><Relationship Id="rId440" Type="http://schemas.openxmlformats.org/officeDocument/2006/relationships/customXml" Target="../ink/ink2475.xml"/><Relationship Id="rId28" Type="http://schemas.openxmlformats.org/officeDocument/2006/relationships/customXml" Target="../ink/ink2269.xml"/><Relationship Id="rId275" Type="http://schemas.openxmlformats.org/officeDocument/2006/relationships/image" Target="../media/image2379.png"/><Relationship Id="rId300" Type="http://schemas.openxmlformats.org/officeDocument/2006/relationships/customXml" Target="../ink/ink2405.xml"/><Relationship Id="rId482" Type="http://schemas.openxmlformats.org/officeDocument/2006/relationships/customXml" Target="../ink/ink2496.xml"/><Relationship Id="rId538" Type="http://schemas.openxmlformats.org/officeDocument/2006/relationships/customXml" Target="../ink/ink2524.xml"/><Relationship Id="rId81" Type="http://schemas.openxmlformats.org/officeDocument/2006/relationships/image" Target="../media/image2282.png"/><Relationship Id="rId135" Type="http://schemas.openxmlformats.org/officeDocument/2006/relationships/image" Target="../media/image2309.png"/><Relationship Id="rId177" Type="http://schemas.openxmlformats.org/officeDocument/2006/relationships/image" Target="../media/image2330.png"/><Relationship Id="rId342" Type="http://schemas.openxmlformats.org/officeDocument/2006/relationships/customXml" Target="../ink/ink2426.xml"/><Relationship Id="rId384" Type="http://schemas.openxmlformats.org/officeDocument/2006/relationships/customXml" Target="../ink/ink2447.xml"/><Relationship Id="rId591" Type="http://schemas.openxmlformats.org/officeDocument/2006/relationships/image" Target="../media/image2536.png"/><Relationship Id="rId605" Type="http://schemas.openxmlformats.org/officeDocument/2006/relationships/customXml" Target="../ink/ink2558.xml"/><Relationship Id="rId202" Type="http://schemas.openxmlformats.org/officeDocument/2006/relationships/customXml" Target="../ink/ink2356.xml"/><Relationship Id="rId244" Type="http://schemas.openxmlformats.org/officeDocument/2006/relationships/customXml" Target="../ink/ink2377.xml"/><Relationship Id="rId647" Type="http://schemas.openxmlformats.org/officeDocument/2006/relationships/customXml" Target="../ink/ink2579.xml"/><Relationship Id="rId39" Type="http://schemas.openxmlformats.org/officeDocument/2006/relationships/image" Target="../media/image2261.png"/><Relationship Id="rId286" Type="http://schemas.openxmlformats.org/officeDocument/2006/relationships/customXml" Target="../ink/ink2398.xml"/><Relationship Id="rId451" Type="http://schemas.openxmlformats.org/officeDocument/2006/relationships/image" Target="../media/image2467.png"/><Relationship Id="rId493" Type="http://schemas.openxmlformats.org/officeDocument/2006/relationships/image" Target="../media/image2487.png"/><Relationship Id="rId507" Type="http://schemas.openxmlformats.org/officeDocument/2006/relationships/image" Target="../media/image2494.png"/><Relationship Id="rId549" Type="http://schemas.openxmlformats.org/officeDocument/2006/relationships/image" Target="../media/image2515.png"/><Relationship Id="rId50" Type="http://schemas.openxmlformats.org/officeDocument/2006/relationships/customXml" Target="../ink/ink2280.xml"/><Relationship Id="rId104" Type="http://schemas.openxmlformats.org/officeDocument/2006/relationships/customXml" Target="../ink/ink2307.xml"/><Relationship Id="rId146" Type="http://schemas.openxmlformats.org/officeDocument/2006/relationships/customXml" Target="../ink/ink2328.xml"/><Relationship Id="rId188" Type="http://schemas.openxmlformats.org/officeDocument/2006/relationships/customXml" Target="../ink/ink2349.xml"/><Relationship Id="rId311" Type="http://schemas.openxmlformats.org/officeDocument/2006/relationships/image" Target="../media/image2397.png"/><Relationship Id="rId353" Type="http://schemas.openxmlformats.org/officeDocument/2006/relationships/image" Target="../media/image2418.png"/><Relationship Id="rId395" Type="http://schemas.openxmlformats.org/officeDocument/2006/relationships/image" Target="../media/image2439.png"/><Relationship Id="rId409" Type="http://schemas.openxmlformats.org/officeDocument/2006/relationships/image" Target="../media/image2446.png"/><Relationship Id="rId560" Type="http://schemas.openxmlformats.org/officeDocument/2006/relationships/customXml" Target="../ink/ink2535.xml"/><Relationship Id="rId92" Type="http://schemas.openxmlformats.org/officeDocument/2006/relationships/customXml" Target="../ink/ink2301.xml"/><Relationship Id="rId213" Type="http://schemas.openxmlformats.org/officeDocument/2006/relationships/image" Target="../media/image2348.png"/><Relationship Id="rId420" Type="http://schemas.openxmlformats.org/officeDocument/2006/relationships/customXml" Target="../ink/ink2465.xml"/><Relationship Id="rId616" Type="http://schemas.openxmlformats.org/officeDocument/2006/relationships/image" Target="../media/image2547.png"/><Relationship Id="rId658" Type="http://schemas.openxmlformats.org/officeDocument/2006/relationships/image" Target="../media/image2568.png"/><Relationship Id="rId255" Type="http://schemas.openxmlformats.org/officeDocument/2006/relationships/image" Target="../media/image2369.png"/><Relationship Id="rId297" Type="http://schemas.openxmlformats.org/officeDocument/2006/relationships/image" Target="../media/image2390.png"/><Relationship Id="rId462" Type="http://schemas.openxmlformats.org/officeDocument/2006/relationships/customXml" Target="../ink/ink2486.xml"/><Relationship Id="rId518" Type="http://schemas.openxmlformats.org/officeDocument/2006/relationships/customXml" Target="../ink/ink2514.xml"/><Relationship Id="rId115" Type="http://schemas.openxmlformats.org/officeDocument/2006/relationships/image" Target="../media/image2299.png"/><Relationship Id="rId157" Type="http://schemas.openxmlformats.org/officeDocument/2006/relationships/image" Target="../media/image2320.png"/><Relationship Id="rId322" Type="http://schemas.openxmlformats.org/officeDocument/2006/relationships/customXml" Target="../ink/ink2416.xml"/><Relationship Id="rId364" Type="http://schemas.openxmlformats.org/officeDocument/2006/relationships/customXml" Target="../ink/ink2437.xml"/><Relationship Id="rId61" Type="http://schemas.openxmlformats.org/officeDocument/2006/relationships/image" Target="../media/image2272.png"/><Relationship Id="rId199" Type="http://schemas.openxmlformats.org/officeDocument/2006/relationships/image" Target="../media/image2341.png"/><Relationship Id="rId571" Type="http://schemas.openxmlformats.org/officeDocument/2006/relationships/image" Target="../media/image2526.png"/><Relationship Id="rId627" Type="http://schemas.openxmlformats.org/officeDocument/2006/relationships/customXml" Target="../ink/ink2569.xml"/><Relationship Id="rId669" Type="http://schemas.openxmlformats.org/officeDocument/2006/relationships/customXml" Target="../ink/ink2590.xml"/><Relationship Id="rId19" Type="http://schemas.openxmlformats.org/officeDocument/2006/relationships/image" Target="../media/image2251.png"/><Relationship Id="rId224" Type="http://schemas.openxmlformats.org/officeDocument/2006/relationships/customXml" Target="../ink/ink2367.xml"/><Relationship Id="rId266" Type="http://schemas.openxmlformats.org/officeDocument/2006/relationships/customXml" Target="../ink/ink2388.xml"/><Relationship Id="rId431" Type="http://schemas.openxmlformats.org/officeDocument/2006/relationships/image" Target="../media/image2457.png"/><Relationship Id="rId473" Type="http://schemas.openxmlformats.org/officeDocument/2006/relationships/image" Target="../media/image2478.png"/><Relationship Id="rId529" Type="http://schemas.openxmlformats.org/officeDocument/2006/relationships/image" Target="../media/image2505.png"/><Relationship Id="rId30" Type="http://schemas.openxmlformats.org/officeDocument/2006/relationships/customXml" Target="../ink/ink2270.xml"/><Relationship Id="rId126" Type="http://schemas.openxmlformats.org/officeDocument/2006/relationships/customXml" Target="../ink/ink2318.xml"/><Relationship Id="rId168" Type="http://schemas.openxmlformats.org/officeDocument/2006/relationships/customXml" Target="../ink/ink2339.xml"/><Relationship Id="rId333" Type="http://schemas.openxmlformats.org/officeDocument/2006/relationships/image" Target="../media/image2408.png"/><Relationship Id="rId540" Type="http://schemas.openxmlformats.org/officeDocument/2006/relationships/customXml" Target="../ink/ink2525.xml"/><Relationship Id="rId72" Type="http://schemas.openxmlformats.org/officeDocument/2006/relationships/customXml" Target="../ink/ink2291.xml"/><Relationship Id="rId375" Type="http://schemas.openxmlformats.org/officeDocument/2006/relationships/image" Target="../media/image2429.png"/><Relationship Id="rId582" Type="http://schemas.openxmlformats.org/officeDocument/2006/relationships/customXml" Target="../ink/ink2546.xml"/><Relationship Id="rId638" Type="http://schemas.openxmlformats.org/officeDocument/2006/relationships/image" Target="../media/image2558.png"/><Relationship Id="rId3" Type="http://schemas.openxmlformats.org/officeDocument/2006/relationships/image" Target="../media/image2243.png"/><Relationship Id="rId235" Type="http://schemas.openxmlformats.org/officeDocument/2006/relationships/image" Target="../media/image2359.png"/><Relationship Id="rId277" Type="http://schemas.openxmlformats.org/officeDocument/2006/relationships/image" Target="../media/image2380.png"/><Relationship Id="rId400" Type="http://schemas.openxmlformats.org/officeDocument/2006/relationships/customXml" Target="../ink/ink2455.xml"/><Relationship Id="rId442" Type="http://schemas.openxmlformats.org/officeDocument/2006/relationships/customXml" Target="../ink/ink2476.xml"/><Relationship Id="rId484" Type="http://schemas.openxmlformats.org/officeDocument/2006/relationships/customXml" Target="../ink/ink2497.xml"/><Relationship Id="rId137" Type="http://schemas.openxmlformats.org/officeDocument/2006/relationships/image" Target="../media/image2310.png"/><Relationship Id="rId302" Type="http://schemas.openxmlformats.org/officeDocument/2006/relationships/customXml" Target="../ink/ink2406.xml"/><Relationship Id="rId344" Type="http://schemas.openxmlformats.org/officeDocument/2006/relationships/customXml" Target="../ink/ink2427.xml"/><Relationship Id="rId41" Type="http://schemas.openxmlformats.org/officeDocument/2006/relationships/image" Target="../media/image2262.png"/><Relationship Id="rId83" Type="http://schemas.openxmlformats.org/officeDocument/2006/relationships/image" Target="../media/image2283.png"/><Relationship Id="rId179" Type="http://schemas.openxmlformats.org/officeDocument/2006/relationships/image" Target="../media/image2331.png"/><Relationship Id="rId386" Type="http://schemas.openxmlformats.org/officeDocument/2006/relationships/customXml" Target="../ink/ink2448.xml"/><Relationship Id="rId551" Type="http://schemas.openxmlformats.org/officeDocument/2006/relationships/image" Target="../media/image2516.png"/><Relationship Id="rId593" Type="http://schemas.openxmlformats.org/officeDocument/2006/relationships/image" Target="../media/image2537.png"/><Relationship Id="rId607" Type="http://schemas.openxmlformats.org/officeDocument/2006/relationships/customXml" Target="../ink/ink2559.xml"/><Relationship Id="rId649" Type="http://schemas.openxmlformats.org/officeDocument/2006/relationships/customXml" Target="../ink/ink2580.xml"/><Relationship Id="rId190" Type="http://schemas.openxmlformats.org/officeDocument/2006/relationships/customXml" Target="../ink/ink2350.xml"/><Relationship Id="rId204" Type="http://schemas.openxmlformats.org/officeDocument/2006/relationships/customXml" Target="../ink/ink2357.xml"/><Relationship Id="rId246" Type="http://schemas.openxmlformats.org/officeDocument/2006/relationships/customXml" Target="../ink/ink2378.xml"/><Relationship Id="rId288" Type="http://schemas.openxmlformats.org/officeDocument/2006/relationships/customXml" Target="../ink/ink2399.xml"/><Relationship Id="rId411" Type="http://schemas.openxmlformats.org/officeDocument/2006/relationships/image" Target="../media/image2447.png"/><Relationship Id="rId453" Type="http://schemas.openxmlformats.org/officeDocument/2006/relationships/image" Target="../media/image2468.png"/><Relationship Id="rId509" Type="http://schemas.openxmlformats.org/officeDocument/2006/relationships/image" Target="../media/image2495.png"/><Relationship Id="rId660" Type="http://schemas.openxmlformats.org/officeDocument/2006/relationships/image" Target="../media/image2569.png"/><Relationship Id="rId106" Type="http://schemas.openxmlformats.org/officeDocument/2006/relationships/customXml" Target="../ink/ink2308.xml"/><Relationship Id="rId313" Type="http://schemas.openxmlformats.org/officeDocument/2006/relationships/image" Target="../media/image2398.png"/><Relationship Id="rId495" Type="http://schemas.openxmlformats.org/officeDocument/2006/relationships/image" Target="../media/image2488.png"/><Relationship Id="rId10" Type="http://schemas.openxmlformats.org/officeDocument/2006/relationships/customXml" Target="../ink/ink2260.xml"/><Relationship Id="rId52" Type="http://schemas.openxmlformats.org/officeDocument/2006/relationships/customXml" Target="../ink/ink2281.xml"/><Relationship Id="rId94" Type="http://schemas.openxmlformats.org/officeDocument/2006/relationships/customXml" Target="../ink/ink2302.xml"/><Relationship Id="rId148" Type="http://schemas.openxmlformats.org/officeDocument/2006/relationships/customXml" Target="../ink/ink2329.xml"/><Relationship Id="rId355" Type="http://schemas.openxmlformats.org/officeDocument/2006/relationships/image" Target="../media/image2419.png"/><Relationship Id="rId397" Type="http://schemas.openxmlformats.org/officeDocument/2006/relationships/image" Target="../media/image2440.png"/><Relationship Id="rId520" Type="http://schemas.openxmlformats.org/officeDocument/2006/relationships/customXml" Target="../ink/ink2515.xml"/><Relationship Id="rId562" Type="http://schemas.openxmlformats.org/officeDocument/2006/relationships/customXml" Target="../ink/ink2536.xml"/><Relationship Id="rId618" Type="http://schemas.openxmlformats.org/officeDocument/2006/relationships/image" Target="../media/image2548.png"/><Relationship Id="rId215" Type="http://schemas.openxmlformats.org/officeDocument/2006/relationships/image" Target="../media/image2349.png"/><Relationship Id="rId257" Type="http://schemas.openxmlformats.org/officeDocument/2006/relationships/image" Target="../media/image2370.png"/><Relationship Id="rId422" Type="http://schemas.openxmlformats.org/officeDocument/2006/relationships/customXml" Target="../ink/ink2466.xml"/><Relationship Id="rId464" Type="http://schemas.openxmlformats.org/officeDocument/2006/relationships/customXml" Target="../ink/ink2487.xml"/><Relationship Id="rId299" Type="http://schemas.openxmlformats.org/officeDocument/2006/relationships/image" Target="../media/image2391.png"/><Relationship Id="rId63" Type="http://schemas.openxmlformats.org/officeDocument/2006/relationships/image" Target="../media/image2273.png"/><Relationship Id="rId159" Type="http://schemas.openxmlformats.org/officeDocument/2006/relationships/image" Target="../media/image2321.png"/><Relationship Id="rId366" Type="http://schemas.openxmlformats.org/officeDocument/2006/relationships/customXml" Target="../ink/ink2438.xml"/><Relationship Id="rId573" Type="http://schemas.openxmlformats.org/officeDocument/2006/relationships/image" Target="../media/image2527.png"/><Relationship Id="rId226" Type="http://schemas.openxmlformats.org/officeDocument/2006/relationships/customXml" Target="../ink/ink2368.xml"/><Relationship Id="rId433" Type="http://schemas.openxmlformats.org/officeDocument/2006/relationships/image" Target="../media/image2458.png"/><Relationship Id="rId640" Type="http://schemas.openxmlformats.org/officeDocument/2006/relationships/image" Target="../media/image2559.png"/><Relationship Id="rId74" Type="http://schemas.openxmlformats.org/officeDocument/2006/relationships/customXml" Target="../ink/ink2292.xml"/><Relationship Id="rId377" Type="http://schemas.openxmlformats.org/officeDocument/2006/relationships/image" Target="../media/image2430.png"/><Relationship Id="rId500" Type="http://schemas.openxmlformats.org/officeDocument/2006/relationships/customXml" Target="../ink/ink2505.xml"/><Relationship Id="rId584" Type="http://schemas.openxmlformats.org/officeDocument/2006/relationships/customXml" Target="../ink/ink2547.xml"/><Relationship Id="rId5" Type="http://schemas.openxmlformats.org/officeDocument/2006/relationships/image" Target="../media/image2244.png"/><Relationship Id="rId237" Type="http://schemas.openxmlformats.org/officeDocument/2006/relationships/image" Target="../media/image2360.png"/><Relationship Id="rId444" Type="http://schemas.openxmlformats.org/officeDocument/2006/relationships/customXml" Target="../ink/ink2477.xml"/><Relationship Id="rId651" Type="http://schemas.openxmlformats.org/officeDocument/2006/relationships/customXml" Target="../ink/ink2581.xml"/><Relationship Id="rId290" Type="http://schemas.openxmlformats.org/officeDocument/2006/relationships/customXml" Target="../ink/ink2400.xml"/><Relationship Id="rId304" Type="http://schemas.openxmlformats.org/officeDocument/2006/relationships/customXml" Target="../ink/ink2407.xml"/><Relationship Id="rId388" Type="http://schemas.openxmlformats.org/officeDocument/2006/relationships/customXml" Target="../ink/ink2449.xml"/><Relationship Id="rId511" Type="http://schemas.openxmlformats.org/officeDocument/2006/relationships/image" Target="../media/image2496.png"/><Relationship Id="rId609" Type="http://schemas.openxmlformats.org/officeDocument/2006/relationships/customXml" Target="../ink/ink2560.xml"/><Relationship Id="rId85" Type="http://schemas.openxmlformats.org/officeDocument/2006/relationships/image" Target="../media/image2284.png"/><Relationship Id="rId150" Type="http://schemas.openxmlformats.org/officeDocument/2006/relationships/customXml" Target="../ink/ink2330.xml"/><Relationship Id="rId595" Type="http://schemas.openxmlformats.org/officeDocument/2006/relationships/image" Target="../media/image2538.png"/><Relationship Id="rId248" Type="http://schemas.openxmlformats.org/officeDocument/2006/relationships/customXml" Target="../ink/ink2379.xml"/><Relationship Id="rId455" Type="http://schemas.openxmlformats.org/officeDocument/2006/relationships/image" Target="../media/image2469.png"/><Relationship Id="rId662" Type="http://schemas.openxmlformats.org/officeDocument/2006/relationships/image" Target="../media/image2570.png"/><Relationship Id="rId12" Type="http://schemas.openxmlformats.org/officeDocument/2006/relationships/customXml" Target="../ink/ink2261.xml"/><Relationship Id="rId108" Type="http://schemas.openxmlformats.org/officeDocument/2006/relationships/customXml" Target="../ink/ink2309.xml"/><Relationship Id="rId315" Type="http://schemas.openxmlformats.org/officeDocument/2006/relationships/image" Target="../media/image2399.png"/><Relationship Id="rId522" Type="http://schemas.openxmlformats.org/officeDocument/2006/relationships/customXml" Target="../ink/ink2516.xml"/><Relationship Id="rId96" Type="http://schemas.openxmlformats.org/officeDocument/2006/relationships/customXml" Target="../ink/ink2303.xml"/><Relationship Id="rId161" Type="http://schemas.openxmlformats.org/officeDocument/2006/relationships/image" Target="../media/image2322.png"/><Relationship Id="rId399" Type="http://schemas.openxmlformats.org/officeDocument/2006/relationships/image" Target="../media/image2441.png"/><Relationship Id="rId259" Type="http://schemas.openxmlformats.org/officeDocument/2006/relationships/image" Target="../media/image2371.png"/><Relationship Id="rId466" Type="http://schemas.openxmlformats.org/officeDocument/2006/relationships/customXml" Target="../ink/ink2488.xml"/><Relationship Id="rId23" Type="http://schemas.openxmlformats.org/officeDocument/2006/relationships/image" Target="../media/image2253.png"/><Relationship Id="rId119" Type="http://schemas.openxmlformats.org/officeDocument/2006/relationships/image" Target="../media/image2301.png"/><Relationship Id="rId326" Type="http://schemas.openxmlformats.org/officeDocument/2006/relationships/customXml" Target="../ink/ink2418.xml"/><Relationship Id="rId533" Type="http://schemas.openxmlformats.org/officeDocument/2006/relationships/image" Target="../media/image2507.png"/><Relationship Id="rId172" Type="http://schemas.openxmlformats.org/officeDocument/2006/relationships/customXml" Target="../ink/ink2341.xml"/><Relationship Id="rId477" Type="http://schemas.openxmlformats.org/officeDocument/2006/relationships/image" Target="../media/image2480.png"/><Relationship Id="rId600" Type="http://schemas.openxmlformats.org/officeDocument/2006/relationships/customXml" Target="../ink/ink2555.xml"/><Relationship Id="rId337" Type="http://schemas.openxmlformats.org/officeDocument/2006/relationships/image" Target="../media/image2410.png"/><Relationship Id="rId34" Type="http://schemas.openxmlformats.org/officeDocument/2006/relationships/customXml" Target="../ink/ink2272.xml"/><Relationship Id="rId544" Type="http://schemas.openxmlformats.org/officeDocument/2006/relationships/customXml" Target="../ink/ink2527.xml"/><Relationship Id="rId183" Type="http://schemas.openxmlformats.org/officeDocument/2006/relationships/image" Target="../media/image2333.png"/><Relationship Id="rId390" Type="http://schemas.openxmlformats.org/officeDocument/2006/relationships/customXml" Target="../ink/ink2450.xml"/><Relationship Id="rId404" Type="http://schemas.openxmlformats.org/officeDocument/2006/relationships/customXml" Target="../ink/ink2457.xml"/><Relationship Id="rId611" Type="http://schemas.openxmlformats.org/officeDocument/2006/relationships/customXml" Target="../ink/ink2561.xml"/><Relationship Id="rId250" Type="http://schemas.openxmlformats.org/officeDocument/2006/relationships/customXml" Target="../ink/ink2380.xml"/><Relationship Id="rId488" Type="http://schemas.openxmlformats.org/officeDocument/2006/relationships/customXml" Target="../ink/ink2499.xml"/><Relationship Id="rId45" Type="http://schemas.openxmlformats.org/officeDocument/2006/relationships/image" Target="../media/image2264.png"/><Relationship Id="rId110" Type="http://schemas.openxmlformats.org/officeDocument/2006/relationships/customXml" Target="../ink/ink2310.xml"/><Relationship Id="rId348" Type="http://schemas.openxmlformats.org/officeDocument/2006/relationships/customXml" Target="../ink/ink2429.xml"/><Relationship Id="rId555" Type="http://schemas.openxmlformats.org/officeDocument/2006/relationships/image" Target="../media/image2518.png"/><Relationship Id="rId194" Type="http://schemas.openxmlformats.org/officeDocument/2006/relationships/customXml" Target="../ink/ink2352.xml"/><Relationship Id="rId208" Type="http://schemas.openxmlformats.org/officeDocument/2006/relationships/customXml" Target="../ink/ink2359.xml"/><Relationship Id="rId415" Type="http://schemas.openxmlformats.org/officeDocument/2006/relationships/image" Target="../media/image2449.png"/><Relationship Id="rId622" Type="http://schemas.openxmlformats.org/officeDocument/2006/relationships/image" Target="../media/image2550.png"/><Relationship Id="rId261" Type="http://schemas.openxmlformats.org/officeDocument/2006/relationships/image" Target="../media/image2372.png"/><Relationship Id="rId499" Type="http://schemas.openxmlformats.org/officeDocument/2006/relationships/image" Target="../media/image2490.png"/><Relationship Id="rId56" Type="http://schemas.openxmlformats.org/officeDocument/2006/relationships/customXml" Target="../ink/ink2283.xml"/><Relationship Id="rId359" Type="http://schemas.openxmlformats.org/officeDocument/2006/relationships/image" Target="../media/image2421.png"/><Relationship Id="rId566" Type="http://schemas.openxmlformats.org/officeDocument/2006/relationships/customXml" Target="../ink/ink2538.xml"/><Relationship Id="rId121" Type="http://schemas.openxmlformats.org/officeDocument/2006/relationships/image" Target="../media/image2302.png"/><Relationship Id="rId219" Type="http://schemas.openxmlformats.org/officeDocument/2006/relationships/image" Target="../media/image2351.png"/><Relationship Id="rId426" Type="http://schemas.openxmlformats.org/officeDocument/2006/relationships/customXml" Target="../ink/ink2468.xml"/><Relationship Id="rId633" Type="http://schemas.openxmlformats.org/officeDocument/2006/relationships/customXml" Target="../ink/ink2572.xml"/><Relationship Id="rId67" Type="http://schemas.openxmlformats.org/officeDocument/2006/relationships/image" Target="../media/image2275.png"/><Relationship Id="rId272" Type="http://schemas.openxmlformats.org/officeDocument/2006/relationships/customXml" Target="../ink/ink2391.xml"/><Relationship Id="rId577" Type="http://schemas.openxmlformats.org/officeDocument/2006/relationships/image" Target="../media/image2529.png"/><Relationship Id="rId132" Type="http://schemas.openxmlformats.org/officeDocument/2006/relationships/customXml" Target="../ink/ink2321.xml"/><Relationship Id="rId437" Type="http://schemas.openxmlformats.org/officeDocument/2006/relationships/image" Target="../media/image2460.png"/><Relationship Id="rId644" Type="http://schemas.openxmlformats.org/officeDocument/2006/relationships/image" Target="../media/image2561.png"/><Relationship Id="rId283" Type="http://schemas.openxmlformats.org/officeDocument/2006/relationships/image" Target="../media/image2383.png"/><Relationship Id="rId490" Type="http://schemas.openxmlformats.org/officeDocument/2006/relationships/customXml" Target="../ink/ink2500.xml"/><Relationship Id="rId504" Type="http://schemas.openxmlformats.org/officeDocument/2006/relationships/customXml" Target="../ink/ink2507.xml"/><Relationship Id="rId78" Type="http://schemas.openxmlformats.org/officeDocument/2006/relationships/customXml" Target="../ink/ink2294.xml"/><Relationship Id="rId143" Type="http://schemas.openxmlformats.org/officeDocument/2006/relationships/image" Target="../media/image2313.png"/><Relationship Id="rId350" Type="http://schemas.openxmlformats.org/officeDocument/2006/relationships/customXml" Target="../ink/ink2430.xml"/><Relationship Id="rId588" Type="http://schemas.openxmlformats.org/officeDocument/2006/relationships/customXml" Target="../ink/ink2549.xml"/><Relationship Id="rId9" Type="http://schemas.openxmlformats.org/officeDocument/2006/relationships/image" Target="../media/image2246.png"/><Relationship Id="rId210" Type="http://schemas.openxmlformats.org/officeDocument/2006/relationships/customXml" Target="../ink/ink2360.xml"/><Relationship Id="rId448" Type="http://schemas.openxmlformats.org/officeDocument/2006/relationships/customXml" Target="../ink/ink2479.xml"/><Relationship Id="rId655" Type="http://schemas.openxmlformats.org/officeDocument/2006/relationships/customXml" Target="../ink/ink2583.xml"/><Relationship Id="rId294" Type="http://schemas.openxmlformats.org/officeDocument/2006/relationships/customXml" Target="../ink/ink2402.xml"/><Relationship Id="rId308" Type="http://schemas.openxmlformats.org/officeDocument/2006/relationships/customXml" Target="../ink/ink2409.xml"/><Relationship Id="rId515" Type="http://schemas.openxmlformats.org/officeDocument/2006/relationships/image" Target="../media/image2498.png"/><Relationship Id="rId89" Type="http://schemas.openxmlformats.org/officeDocument/2006/relationships/image" Target="../media/image2286.png"/><Relationship Id="rId154" Type="http://schemas.openxmlformats.org/officeDocument/2006/relationships/customXml" Target="../ink/ink2332.xml"/><Relationship Id="rId361" Type="http://schemas.openxmlformats.org/officeDocument/2006/relationships/image" Target="../media/image2422.png"/><Relationship Id="rId599" Type="http://schemas.openxmlformats.org/officeDocument/2006/relationships/image" Target="../media/image2540.png"/><Relationship Id="rId459" Type="http://schemas.openxmlformats.org/officeDocument/2006/relationships/image" Target="../media/image2471.png"/><Relationship Id="rId666" Type="http://schemas.openxmlformats.org/officeDocument/2006/relationships/image" Target="../media/image2572.png"/><Relationship Id="rId16" Type="http://schemas.openxmlformats.org/officeDocument/2006/relationships/customXml" Target="../ink/ink2263.xml"/><Relationship Id="rId221" Type="http://schemas.openxmlformats.org/officeDocument/2006/relationships/image" Target="../media/image2352.png"/><Relationship Id="rId319" Type="http://schemas.openxmlformats.org/officeDocument/2006/relationships/image" Target="../media/image2401.png"/><Relationship Id="rId526" Type="http://schemas.openxmlformats.org/officeDocument/2006/relationships/customXml" Target="../ink/ink2518.xml"/><Relationship Id="rId165" Type="http://schemas.openxmlformats.org/officeDocument/2006/relationships/image" Target="../media/image2324.png"/><Relationship Id="rId372" Type="http://schemas.openxmlformats.org/officeDocument/2006/relationships/customXml" Target="../ink/ink2441.xml"/><Relationship Id="rId232" Type="http://schemas.openxmlformats.org/officeDocument/2006/relationships/customXml" Target="../ink/ink2371.xml"/><Relationship Id="rId27" Type="http://schemas.openxmlformats.org/officeDocument/2006/relationships/image" Target="../media/image2255.png"/><Relationship Id="rId537" Type="http://schemas.openxmlformats.org/officeDocument/2006/relationships/image" Target="../media/image250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33.png"/><Relationship Id="rId21" Type="http://schemas.openxmlformats.org/officeDocument/2006/relationships/image" Target="../media/image2585.png"/><Relationship Id="rId42" Type="http://schemas.openxmlformats.org/officeDocument/2006/relationships/customXml" Target="../ink/ink2612.xml"/><Relationship Id="rId63" Type="http://schemas.openxmlformats.org/officeDocument/2006/relationships/image" Target="../media/image2606.png"/><Relationship Id="rId84" Type="http://schemas.openxmlformats.org/officeDocument/2006/relationships/customXml" Target="../ink/ink2633.xml"/><Relationship Id="rId138" Type="http://schemas.openxmlformats.org/officeDocument/2006/relationships/customXml" Target="../ink/ink2660.xml"/><Relationship Id="rId159" Type="http://schemas.openxmlformats.org/officeDocument/2006/relationships/image" Target="../media/image2654.png"/><Relationship Id="rId170" Type="http://schemas.openxmlformats.org/officeDocument/2006/relationships/customXml" Target="../ink/ink2676.xml"/><Relationship Id="rId107" Type="http://schemas.openxmlformats.org/officeDocument/2006/relationships/image" Target="../media/image2628.png"/><Relationship Id="rId11" Type="http://schemas.openxmlformats.org/officeDocument/2006/relationships/image" Target="../media/image2580.png"/><Relationship Id="rId32" Type="http://schemas.openxmlformats.org/officeDocument/2006/relationships/customXml" Target="../ink/ink2607.xml"/><Relationship Id="rId53" Type="http://schemas.openxmlformats.org/officeDocument/2006/relationships/image" Target="../media/image2601.png"/><Relationship Id="rId74" Type="http://schemas.openxmlformats.org/officeDocument/2006/relationships/customXml" Target="../ink/ink2628.xml"/><Relationship Id="rId128" Type="http://schemas.openxmlformats.org/officeDocument/2006/relationships/customXml" Target="../ink/ink2655.xml"/><Relationship Id="rId149" Type="http://schemas.openxmlformats.org/officeDocument/2006/relationships/image" Target="../media/image2649.png"/><Relationship Id="rId5" Type="http://schemas.openxmlformats.org/officeDocument/2006/relationships/image" Target="../media/image2577.png"/><Relationship Id="rId95" Type="http://schemas.openxmlformats.org/officeDocument/2006/relationships/image" Target="../media/image2622.png"/><Relationship Id="rId160" Type="http://schemas.openxmlformats.org/officeDocument/2006/relationships/customXml" Target="../ink/ink2671.xml"/><Relationship Id="rId22" Type="http://schemas.openxmlformats.org/officeDocument/2006/relationships/customXml" Target="../ink/ink2602.xml"/><Relationship Id="rId43" Type="http://schemas.openxmlformats.org/officeDocument/2006/relationships/image" Target="../media/image2596.png"/><Relationship Id="rId64" Type="http://schemas.openxmlformats.org/officeDocument/2006/relationships/customXml" Target="../ink/ink2623.xml"/><Relationship Id="rId118" Type="http://schemas.openxmlformats.org/officeDocument/2006/relationships/customXml" Target="../ink/ink2650.xml"/><Relationship Id="rId139" Type="http://schemas.openxmlformats.org/officeDocument/2006/relationships/image" Target="../media/image2644.png"/><Relationship Id="rId85" Type="http://schemas.openxmlformats.org/officeDocument/2006/relationships/image" Target="../media/image2617.png"/><Relationship Id="rId150" Type="http://schemas.openxmlformats.org/officeDocument/2006/relationships/customXml" Target="../ink/ink2666.xml"/><Relationship Id="rId171" Type="http://schemas.openxmlformats.org/officeDocument/2006/relationships/image" Target="../media/image2660.png"/><Relationship Id="rId12" Type="http://schemas.openxmlformats.org/officeDocument/2006/relationships/customXml" Target="../ink/ink2597.xml"/><Relationship Id="rId33" Type="http://schemas.openxmlformats.org/officeDocument/2006/relationships/image" Target="../media/image2591.png"/><Relationship Id="rId108" Type="http://schemas.openxmlformats.org/officeDocument/2006/relationships/customXml" Target="../ink/ink2645.xml"/><Relationship Id="rId129" Type="http://schemas.openxmlformats.org/officeDocument/2006/relationships/image" Target="../media/image2639.png"/><Relationship Id="rId54" Type="http://schemas.openxmlformats.org/officeDocument/2006/relationships/customXml" Target="../ink/ink2618.xml"/><Relationship Id="rId75" Type="http://schemas.openxmlformats.org/officeDocument/2006/relationships/image" Target="../media/image2612.png"/><Relationship Id="rId96" Type="http://schemas.openxmlformats.org/officeDocument/2006/relationships/customXml" Target="../ink/ink2639.xml"/><Relationship Id="rId140" Type="http://schemas.openxmlformats.org/officeDocument/2006/relationships/customXml" Target="../ink/ink2661.xml"/><Relationship Id="rId161" Type="http://schemas.openxmlformats.org/officeDocument/2006/relationships/image" Target="../media/image26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94.xml"/><Relationship Id="rId23" Type="http://schemas.openxmlformats.org/officeDocument/2006/relationships/image" Target="../media/image2586.png"/><Relationship Id="rId28" Type="http://schemas.openxmlformats.org/officeDocument/2006/relationships/customXml" Target="../ink/ink2605.xml"/><Relationship Id="rId49" Type="http://schemas.openxmlformats.org/officeDocument/2006/relationships/image" Target="../media/image2599.png"/><Relationship Id="rId114" Type="http://schemas.openxmlformats.org/officeDocument/2006/relationships/customXml" Target="../ink/ink2648.xml"/><Relationship Id="rId119" Type="http://schemas.openxmlformats.org/officeDocument/2006/relationships/image" Target="../media/image2634.png"/><Relationship Id="rId44" Type="http://schemas.openxmlformats.org/officeDocument/2006/relationships/customXml" Target="../ink/ink2613.xml"/><Relationship Id="rId60" Type="http://schemas.openxmlformats.org/officeDocument/2006/relationships/customXml" Target="../ink/ink2621.xml"/><Relationship Id="rId65" Type="http://schemas.openxmlformats.org/officeDocument/2006/relationships/image" Target="../media/image2607.png"/><Relationship Id="rId81" Type="http://schemas.openxmlformats.org/officeDocument/2006/relationships/image" Target="../media/image2615.png"/><Relationship Id="rId86" Type="http://schemas.openxmlformats.org/officeDocument/2006/relationships/customXml" Target="../ink/ink2634.xml"/><Relationship Id="rId130" Type="http://schemas.openxmlformats.org/officeDocument/2006/relationships/customXml" Target="../ink/ink2656.xml"/><Relationship Id="rId135" Type="http://schemas.openxmlformats.org/officeDocument/2006/relationships/image" Target="../media/image2642.png"/><Relationship Id="rId151" Type="http://schemas.openxmlformats.org/officeDocument/2006/relationships/image" Target="../media/image2650.png"/><Relationship Id="rId156" Type="http://schemas.openxmlformats.org/officeDocument/2006/relationships/customXml" Target="../ink/ink2669.xml"/><Relationship Id="rId172" Type="http://schemas.openxmlformats.org/officeDocument/2006/relationships/customXml" Target="../ink/ink2677.xml"/><Relationship Id="rId13" Type="http://schemas.openxmlformats.org/officeDocument/2006/relationships/image" Target="../media/image2581.png"/><Relationship Id="rId18" Type="http://schemas.openxmlformats.org/officeDocument/2006/relationships/customXml" Target="../ink/ink2600.xml"/><Relationship Id="rId39" Type="http://schemas.openxmlformats.org/officeDocument/2006/relationships/image" Target="../media/image2594.png"/><Relationship Id="rId109" Type="http://schemas.openxmlformats.org/officeDocument/2006/relationships/image" Target="../media/image2629.png"/><Relationship Id="rId34" Type="http://schemas.openxmlformats.org/officeDocument/2006/relationships/customXml" Target="../ink/ink2608.xml"/><Relationship Id="rId50" Type="http://schemas.openxmlformats.org/officeDocument/2006/relationships/customXml" Target="../ink/ink2616.xml"/><Relationship Id="rId55" Type="http://schemas.openxmlformats.org/officeDocument/2006/relationships/image" Target="../media/image2602.png"/><Relationship Id="rId76" Type="http://schemas.openxmlformats.org/officeDocument/2006/relationships/customXml" Target="../ink/ink2629.xml"/><Relationship Id="rId97" Type="http://schemas.openxmlformats.org/officeDocument/2006/relationships/image" Target="../media/image2623.png"/><Relationship Id="rId104" Type="http://schemas.openxmlformats.org/officeDocument/2006/relationships/customXml" Target="../ink/ink2643.xml"/><Relationship Id="rId120" Type="http://schemas.openxmlformats.org/officeDocument/2006/relationships/customXml" Target="../ink/ink2651.xml"/><Relationship Id="rId125" Type="http://schemas.openxmlformats.org/officeDocument/2006/relationships/image" Target="../media/image2637.png"/><Relationship Id="rId141" Type="http://schemas.openxmlformats.org/officeDocument/2006/relationships/image" Target="../media/image2645.png"/><Relationship Id="rId146" Type="http://schemas.openxmlformats.org/officeDocument/2006/relationships/customXml" Target="../ink/ink2664.xml"/><Relationship Id="rId167" Type="http://schemas.openxmlformats.org/officeDocument/2006/relationships/image" Target="../media/image2658.png"/><Relationship Id="rId7" Type="http://schemas.openxmlformats.org/officeDocument/2006/relationships/image" Target="../media/image2578.png"/><Relationship Id="rId71" Type="http://schemas.openxmlformats.org/officeDocument/2006/relationships/image" Target="../media/image2610.png"/><Relationship Id="rId92" Type="http://schemas.openxmlformats.org/officeDocument/2006/relationships/customXml" Target="../ink/ink2637.xml"/><Relationship Id="rId162" Type="http://schemas.openxmlformats.org/officeDocument/2006/relationships/customXml" Target="../ink/ink2672.xml"/><Relationship Id="rId2" Type="http://schemas.openxmlformats.org/officeDocument/2006/relationships/customXml" Target="../ink/ink2592.xml"/><Relationship Id="rId29" Type="http://schemas.openxmlformats.org/officeDocument/2006/relationships/image" Target="../media/image2589.png"/><Relationship Id="rId24" Type="http://schemas.openxmlformats.org/officeDocument/2006/relationships/customXml" Target="../ink/ink2603.xml"/><Relationship Id="rId40" Type="http://schemas.openxmlformats.org/officeDocument/2006/relationships/customXml" Target="../ink/ink2611.xml"/><Relationship Id="rId45" Type="http://schemas.openxmlformats.org/officeDocument/2006/relationships/image" Target="../media/image2597.png"/><Relationship Id="rId66" Type="http://schemas.openxmlformats.org/officeDocument/2006/relationships/customXml" Target="../ink/ink2624.xml"/><Relationship Id="rId87" Type="http://schemas.openxmlformats.org/officeDocument/2006/relationships/image" Target="../media/image2618.png"/><Relationship Id="rId110" Type="http://schemas.openxmlformats.org/officeDocument/2006/relationships/customXml" Target="../ink/ink2646.xml"/><Relationship Id="rId115" Type="http://schemas.openxmlformats.org/officeDocument/2006/relationships/image" Target="../media/image2632.png"/><Relationship Id="rId131" Type="http://schemas.openxmlformats.org/officeDocument/2006/relationships/image" Target="../media/image2640.png"/><Relationship Id="rId136" Type="http://schemas.openxmlformats.org/officeDocument/2006/relationships/customXml" Target="../ink/ink2659.xml"/><Relationship Id="rId157" Type="http://schemas.openxmlformats.org/officeDocument/2006/relationships/image" Target="../media/image2653.png"/><Relationship Id="rId61" Type="http://schemas.openxmlformats.org/officeDocument/2006/relationships/image" Target="../media/image2605.png"/><Relationship Id="rId82" Type="http://schemas.openxmlformats.org/officeDocument/2006/relationships/customXml" Target="../ink/ink2632.xml"/><Relationship Id="rId152" Type="http://schemas.openxmlformats.org/officeDocument/2006/relationships/customXml" Target="../ink/ink2667.xml"/><Relationship Id="rId173" Type="http://schemas.openxmlformats.org/officeDocument/2006/relationships/image" Target="../media/image2661.png"/><Relationship Id="rId19" Type="http://schemas.openxmlformats.org/officeDocument/2006/relationships/image" Target="../media/image2584.png"/><Relationship Id="rId14" Type="http://schemas.openxmlformats.org/officeDocument/2006/relationships/customXml" Target="../ink/ink2598.xml"/><Relationship Id="rId30" Type="http://schemas.openxmlformats.org/officeDocument/2006/relationships/customXml" Target="../ink/ink2606.xml"/><Relationship Id="rId35" Type="http://schemas.openxmlformats.org/officeDocument/2006/relationships/image" Target="../media/image2592.png"/><Relationship Id="rId56" Type="http://schemas.openxmlformats.org/officeDocument/2006/relationships/customXml" Target="../ink/ink2619.xml"/><Relationship Id="rId77" Type="http://schemas.openxmlformats.org/officeDocument/2006/relationships/image" Target="../media/image2613.png"/><Relationship Id="rId100" Type="http://schemas.openxmlformats.org/officeDocument/2006/relationships/customXml" Target="../ink/ink2641.xml"/><Relationship Id="rId105" Type="http://schemas.openxmlformats.org/officeDocument/2006/relationships/image" Target="../media/image2627.png"/><Relationship Id="rId126" Type="http://schemas.openxmlformats.org/officeDocument/2006/relationships/customXml" Target="../ink/ink2654.xml"/><Relationship Id="rId147" Type="http://schemas.openxmlformats.org/officeDocument/2006/relationships/image" Target="../media/image2648.png"/><Relationship Id="rId168" Type="http://schemas.openxmlformats.org/officeDocument/2006/relationships/customXml" Target="../ink/ink2675.xml"/><Relationship Id="rId8" Type="http://schemas.openxmlformats.org/officeDocument/2006/relationships/customXml" Target="../ink/ink2595.xml"/><Relationship Id="rId51" Type="http://schemas.openxmlformats.org/officeDocument/2006/relationships/image" Target="../media/image2600.png"/><Relationship Id="rId72" Type="http://schemas.openxmlformats.org/officeDocument/2006/relationships/customXml" Target="../ink/ink2627.xml"/><Relationship Id="rId93" Type="http://schemas.openxmlformats.org/officeDocument/2006/relationships/image" Target="../media/image2621.png"/><Relationship Id="rId98" Type="http://schemas.openxmlformats.org/officeDocument/2006/relationships/customXml" Target="../ink/ink2640.xml"/><Relationship Id="rId121" Type="http://schemas.openxmlformats.org/officeDocument/2006/relationships/image" Target="../media/image2635.png"/><Relationship Id="rId142" Type="http://schemas.openxmlformats.org/officeDocument/2006/relationships/customXml" Target="../ink/ink2662.xml"/><Relationship Id="rId163" Type="http://schemas.openxmlformats.org/officeDocument/2006/relationships/image" Target="../media/image2656.png"/><Relationship Id="rId3" Type="http://schemas.openxmlformats.org/officeDocument/2006/relationships/image" Target="../media/image2576.png"/><Relationship Id="rId25" Type="http://schemas.openxmlformats.org/officeDocument/2006/relationships/image" Target="../media/image2587.png"/><Relationship Id="rId46" Type="http://schemas.openxmlformats.org/officeDocument/2006/relationships/customXml" Target="../ink/ink2614.xml"/><Relationship Id="rId67" Type="http://schemas.openxmlformats.org/officeDocument/2006/relationships/image" Target="../media/image2608.png"/><Relationship Id="rId116" Type="http://schemas.openxmlformats.org/officeDocument/2006/relationships/customXml" Target="../ink/ink2649.xml"/><Relationship Id="rId137" Type="http://schemas.openxmlformats.org/officeDocument/2006/relationships/image" Target="../media/image2643.png"/><Relationship Id="rId158" Type="http://schemas.openxmlformats.org/officeDocument/2006/relationships/customXml" Target="../ink/ink2670.xml"/><Relationship Id="rId20" Type="http://schemas.openxmlformats.org/officeDocument/2006/relationships/customXml" Target="../ink/ink2601.xml"/><Relationship Id="rId41" Type="http://schemas.openxmlformats.org/officeDocument/2006/relationships/image" Target="../media/image2595.png"/><Relationship Id="rId62" Type="http://schemas.openxmlformats.org/officeDocument/2006/relationships/customXml" Target="../ink/ink2622.xml"/><Relationship Id="rId83" Type="http://schemas.openxmlformats.org/officeDocument/2006/relationships/image" Target="../media/image2616.png"/><Relationship Id="rId88" Type="http://schemas.openxmlformats.org/officeDocument/2006/relationships/customXml" Target="../ink/ink2635.xml"/><Relationship Id="rId111" Type="http://schemas.openxmlformats.org/officeDocument/2006/relationships/image" Target="../media/image2630.png"/><Relationship Id="rId132" Type="http://schemas.openxmlformats.org/officeDocument/2006/relationships/customXml" Target="../ink/ink2657.xml"/><Relationship Id="rId153" Type="http://schemas.openxmlformats.org/officeDocument/2006/relationships/image" Target="../media/image2651.png"/><Relationship Id="rId174" Type="http://schemas.openxmlformats.org/officeDocument/2006/relationships/customXml" Target="../ink/ink2678.xml"/><Relationship Id="rId15" Type="http://schemas.openxmlformats.org/officeDocument/2006/relationships/image" Target="../media/image2582.png"/><Relationship Id="rId36" Type="http://schemas.openxmlformats.org/officeDocument/2006/relationships/customXml" Target="../ink/ink2609.xml"/><Relationship Id="rId57" Type="http://schemas.openxmlformats.org/officeDocument/2006/relationships/image" Target="../media/image2603.png"/><Relationship Id="rId106" Type="http://schemas.openxmlformats.org/officeDocument/2006/relationships/customXml" Target="../ink/ink2644.xml"/><Relationship Id="rId127" Type="http://schemas.openxmlformats.org/officeDocument/2006/relationships/image" Target="../media/image2638.png"/><Relationship Id="rId10" Type="http://schemas.openxmlformats.org/officeDocument/2006/relationships/customXml" Target="../ink/ink2596.xml"/><Relationship Id="rId31" Type="http://schemas.openxmlformats.org/officeDocument/2006/relationships/image" Target="../media/image2590.png"/><Relationship Id="rId52" Type="http://schemas.openxmlformats.org/officeDocument/2006/relationships/customXml" Target="../ink/ink2617.xml"/><Relationship Id="rId73" Type="http://schemas.openxmlformats.org/officeDocument/2006/relationships/image" Target="../media/image2611.png"/><Relationship Id="rId78" Type="http://schemas.openxmlformats.org/officeDocument/2006/relationships/customXml" Target="../ink/ink2630.xml"/><Relationship Id="rId94" Type="http://schemas.openxmlformats.org/officeDocument/2006/relationships/customXml" Target="../ink/ink2638.xml"/><Relationship Id="rId99" Type="http://schemas.openxmlformats.org/officeDocument/2006/relationships/image" Target="../media/image2624.png"/><Relationship Id="rId101" Type="http://schemas.openxmlformats.org/officeDocument/2006/relationships/image" Target="../media/image2625.png"/><Relationship Id="rId122" Type="http://schemas.openxmlformats.org/officeDocument/2006/relationships/customXml" Target="../ink/ink2652.xml"/><Relationship Id="rId143" Type="http://schemas.openxmlformats.org/officeDocument/2006/relationships/image" Target="../media/image2646.png"/><Relationship Id="rId148" Type="http://schemas.openxmlformats.org/officeDocument/2006/relationships/customXml" Target="../ink/ink2665.xml"/><Relationship Id="rId164" Type="http://schemas.openxmlformats.org/officeDocument/2006/relationships/customXml" Target="../ink/ink2673.xml"/><Relationship Id="rId169" Type="http://schemas.openxmlformats.org/officeDocument/2006/relationships/image" Target="../media/image2659.png"/><Relationship Id="rId4" Type="http://schemas.openxmlformats.org/officeDocument/2006/relationships/customXml" Target="../ink/ink2593.xml"/><Relationship Id="rId9" Type="http://schemas.openxmlformats.org/officeDocument/2006/relationships/image" Target="../media/image2579.png"/><Relationship Id="rId26" Type="http://schemas.openxmlformats.org/officeDocument/2006/relationships/customXml" Target="../ink/ink2604.xml"/><Relationship Id="rId47" Type="http://schemas.openxmlformats.org/officeDocument/2006/relationships/image" Target="../media/image2598.png"/><Relationship Id="rId68" Type="http://schemas.openxmlformats.org/officeDocument/2006/relationships/customXml" Target="../ink/ink2625.xml"/><Relationship Id="rId89" Type="http://schemas.openxmlformats.org/officeDocument/2006/relationships/image" Target="../media/image2619.png"/><Relationship Id="rId112" Type="http://schemas.openxmlformats.org/officeDocument/2006/relationships/customXml" Target="../ink/ink2647.xml"/><Relationship Id="rId133" Type="http://schemas.openxmlformats.org/officeDocument/2006/relationships/image" Target="../media/image2641.png"/><Relationship Id="rId154" Type="http://schemas.openxmlformats.org/officeDocument/2006/relationships/customXml" Target="../ink/ink2668.xml"/><Relationship Id="rId175" Type="http://schemas.openxmlformats.org/officeDocument/2006/relationships/image" Target="../media/image2662.png"/><Relationship Id="rId16" Type="http://schemas.openxmlformats.org/officeDocument/2006/relationships/customXml" Target="../ink/ink2599.xml"/><Relationship Id="rId37" Type="http://schemas.openxmlformats.org/officeDocument/2006/relationships/image" Target="../media/image2593.png"/><Relationship Id="rId58" Type="http://schemas.openxmlformats.org/officeDocument/2006/relationships/customXml" Target="../ink/ink2620.xml"/><Relationship Id="rId79" Type="http://schemas.openxmlformats.org/officeDocument/2006/relationships/image" Target="../media/image2614.png"/><Relationship Id="rId102" Type="http://schemas.openxmlformats.org/officeDocument/2006/relationships/customXml" Target="../ink/ink2642.xml"/><Relationship Id="rId123" Type="http://schemas.openxmlformats.org/officeDocument/2006/relationships/image" Target="../media/image2636.png"/><Relationship Id="rId144" Type="http://schemas.openxmlformats.org/officeDocument/2006/relationships/customXml" Target="../ink/ink2663.xml"/><Relationship Id="rId90" Type="http://schemas.openxmlformats.org/officeDocument/2006/relationships/customXml" Target="../ink/ink2636.xml"/><Relationship Id="rId165" Type="http://schemas.openxmlformats.org/officeDocument/2006/relationships/image" Target="../media/image2657.png"/><Relationship Id="rId27" Type="http://schemas.openxmlformats.org/officeDocument/2006/relationships/image" Target="../media/image2588.png"/><Relationship Id="rId48" Type="http://schemas.openxmlformats.org/officeDocument/2006/relationships/customXml" Target="../ink/ink2615.xml"/><Relationship Id="rId69" Type="http://schemas.openxmlformats.org/officeDocument/2006/relationships/image" Target="../media/image2609.png"/><Relationship Id="rId113" Type="http://schemas.openxmlformats.org/officeDocument/2006/relationships/image" Target="../media/image2631.png"/><Relationship Id="rId134" Type="http://schemas.openxmlformats.org/officeDocument/2006/relationships/customXml" Target="../ink/ink2658.xml"/><Relationship Id="rId80" Type="http://schemas.openxmlformats.org/officeDocument/2006/relationships/customXml" Target="../ink/ink2631.xml"/><Relationship Id="rId155" Type="http://schemas.openxmlformats.org/officeDocument/2006/relationships/image" Target="../media/image2652.png"/><Relationship Id="rId17" Type="http://schemas.openxmlformats.org/officeDocument/2006/relationships/image" Target="../media/image2583.png"/><Relationship Id="rId38" Type="http://schemas.openxmlformats.org/officeDocument/2006/relationships/customXml" Target="../ink/ink2610.xml"/><Relationship Id="rId59" Type="http://schemas.openxmlformats.org/officeDocument/2006/relationships/image" Target="../media/image2604.png"/><Relationship Id="rId103" Type="http://schemas.openxmlformats.org/officeDocument/2006/relationships/image" Target="../media/image2626.png"/><Relationship Id="rId124" Type="http://schemas.openxmlformats.org/officeDocument/2006/relationships/customXml" Target="../ink/ink2653.xml"/><Relationship Id="rId70" Type="http://schemas.openxmlformats.org/officeDocument/2006/relationships/customXml" Target="../ink/ink2626.xml"/><Relationship Id="rId91" Type="http://schemas.openxmlformats.org/officeDocument/2006/relationships/image" Target="../media/image2620.png"/><Relationship Id="rId145" Type="http://schemas.openxmlformats.org/officeDocument/2006/relationships/image" Target="../media/image2647.png"/><Relationship Id="rId166" Type="http://schemas.openxmlformats.org/officeDocument/2006/relationships/customXml" Target="../ink/ink267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0.png"/><Relationship Id="rId299" Type="http://schemas.openxmlformats.org/officeDocument/2006/relationships/image" Target="../media/image2811.png"/><Relationship Id="rId21" Type="http://schemas.openxmlformats.org/officeDocument/2006/relationships/image" Target="../media/image2672.png"/><Relationship Id="rId63" Type="http://schemas.openxmlformats.org/officeDocument/2006/relationships/image" Target="../media/image2693.png"/><Relationship Id="rId159" Type="http://schemas.openxmlformats.org/officeDocument/2006/relationships/image" Target="../media/image2741.png"/><Relationship Id="rId324" Type="http://schemas.openxmlformats.org/officeDocument/2006/relationships/customXml" Target="../ink/ink2840.xml"/><Relationship Id="rId170" Type="http://schemas.openxmlformats.org/officeDocument/2006/relationships/customXml" Target="../ink/ink2763.xml"/><Relationship Id="rId226" Type="http://schemas.openxmlformats.org/officeDocument/2006/relationships/customXml" Target="../ink/ink2791.xml"/><Relationship Id="rId268" Type="http://schemas.openxmlformats.org/officeDocument/2006/relationships/customXml" Target="../ink/ink2812.xml"/><Relationship Id="rId32" Type="http://schemas.openxmlformats.org/officeDocument/2006/relationships/customXml" Target="../ink/ink2694.xml"/><Relationship Id="rId74" Type="http://schemas.openxmlformats.org/officeDocument/2006/relationships/customXml" Target="../ink/ink2715.xml"/><Relationship Id="rId128" Type="http://schemas.openxmlformats.org/officeDocument/2006/relationships/customXml" Target="../ink/ink2742.xml"/><Relationship Id="rId335" Type="http://schemas.openxmlformats.org/officeDocument/2006/relationships/image" Target="../media/image2829.png"/><Relationship Id="rId5" Type="http://schemas.openxmlformats.org/officeDocument/2006/relationships/image" Target="../media/image2664.png"/><Relationship Id="rId181" Type="http://schemas.openxmlformats.org/officeDocument/2006/relationships/image" Target="../media/image2752.png"/><Relationship Id="rId237" Type="http://schemas.openxmlformats.org/officeDocument/2006/relationships/image" Target="../media/image2780.png"/><Relationship Id="rId279" Type="http://schemas.openxmlformats.org/officeDocument/2006/relationships/image" Target="../media/image2801.png"/><Relationship Id="rId43" Type="http://schemas.openxmlformats.org/officeDocument/2006/relationships/image" Target="../media/image2683.png"/><Relationship Id="rId139" Type="http://schemas.openxmlformats.org/officeDocument/2006/relationships/image" Target="../media/image2731.png"/><Relationship Id="rId290" Type="http://schemas.openxmlformats.org/officeDocument/2006/relationships/customXml" Target="../ink/ink2823.xml"/><Relationship Id="rId304" Type="http://schemas.openxmlformats.org/officeDocument/2006/relationships/customXml" Target="../ink/ink2830.xml"/><Relationship Id="rId346" Type="http://schemas.openxmlformats.org/officeDocument/2006/relationships/customXml" Target="../ink/ink2851.xml"/><Relationship Id="rId85" Type="http://schemas.openxmlformats.org/officeDocument/2006/relationships/image" Target="../media/image2704.png"/><Relationship Id="rId150" Type="http://schemas.openxmlformats.org/officeDocument/2006/relationships/customXml" Target="../ink/ink2753.xml"/><Relationship Id="rId192" Type="http://schemas.openxmlformats.org/officeDocument/2006/relationships/customXml" Target="../ink/ink2774.xml"/><Relationship Id="rId206" Type="http://schemas.openxmlformats.org/officeDocument/2006/relationships/customXml" Target="../ink/ink2781.xml"/><Relationship Id="rId248" Type="http://schemas.openxmlformats.org/officeDocument/2006/relationships/customXml" Target="../ink/ink2802.xml"/><Relationship Id="rId12" Type="http://schemas.openxmlformats.org/officeDocument/2006/relationships/customXml" Target="../ink/ink2684.xml"/><Relationship Id="rId108" Type="http://schemas.openxmlformats.org/officeDocument/2006/relationships/customXml" Target="../ink/ink2732.xml"/><Relationship Id="rId315" Type="http://schemas.openxmlformats.org/officeDocument/2006/relationships/image" Target="../media/image2819.png"/><Relationship Id="rId357" Type="http://schemas.openxmlformats.org/officeDocument/2006/relationships/image" Target="../media/image666.png"/><Relationship Id="rId54" Type="http://schemas.openxmlformats.org/officeDocument/2006/relationships/customXml" Target="../ink/ink2705.xml"/><Relationship Id="rId96" Type="http://schemas.openxmlformats.org/officeDocument/2006/relationships/customXml" Target="../ink/ink2726.xml"/><Relationship Id="rId161" Type="http://schemas.openxmlformats.org/officeDocument/2006/relationships/image" Target="../media/image2742.png"/><Relationship Id="rId217" Type="http://schemas.openxmlformats.org/officeDocument/2006/relationships/image" Target="../media/image2770.png"/><Relationship Id="rId259" Type="http://schemas.openxmlformats.org/officeDocument/2006/relationships/image" Target="../media/image2791.png"/><Relationship Id="rId23" Type="http://schemas.openxmlformats.org/officeDocument/2006/relationships/image" Target="../media/image2673.png"/><Relationship Id="rId119" Type="http://schemas.openxmlformats.org/officeDocument/2006/relationships/image" Target="../media/image2721.png"/><Relationship Id="rId270" Type="http://schemas.openxmlformats.org/officeDocument/2006/relationships/customXml" Target="../ink/ink2813.xml"/><Relationship Id="rId326" Type="http://schemas.openxmlformats.org/officeDocument/2006/relationships/customXml" Target="../ink/ink2841.xml"/><Relationship Id="rId65" Type="http://schemas.openxmlformats.org/officeDocument/2006/relationships/image" Target="../media/image2694.png"/><Relationship Id="rId130" Type="http://schemas.openxmlformats.org/officeDocument/2006/relationships/customXml" Target="../ink/ink2743.xml"/><Relationship Id="rId172" Type="http://schemas.openxmlformats.org/officeDocument/2006/relationships/customXml" Target="../ink/ink2764.xml"/><Relationship Id="rId228" Type="http://schemas.openxmlformats.org/officeDocument/2006/relationships/customXml" Target="../ink/ink2792.xml"/><Relationship Id="rId281" Type="http://schemas.openxmlformats.org/officeDocument/2006/relationships/image" Target="../media/image2802.png"/><Relationship Id="rId337" Type="http://schemas.openxmlformats.org/officeDocument/2006/relationships/image" Target="../media/image2830.png"/><Relationship Id="rId34" Type="http://schemas.openxmlformats.org/officeDocument/2006/relationships/customXml" Target="../ink/ink2695.xml"/><Relationship Id="rId76" Type="http://schemas.openxmlformats.org/officeDocument/2006/relationships/customXml" Target="../ink/ink2716.xml"/><Relationship Id="rId141" Type="http://schemas.openxmlformats.org/officeDocument/2006/relationships/image" Target="../media/image2732.png"/><Relationship Id="rId7" Type="http://schemas.openxmlformats.org/officeDocument/2006/relationships/image" Target="../media/image2665.png"/><Relationship Id="rId183" Type="http://schemas.openxmlformats.org/officeDocument/2006/relationships/image" Target="../media/image2753.png"/><Relationship Id="rId239" Type="http://schemas.openxmlformats.org/officeDocument/2006/relationships/image" Target="../media/image2781.png"/><Relationship Id="rId250" Type="http://schemas.openxmlformats.org/officeDocument/2006/relationships/customXml" Target="../ink/ink2803.xml"/><Relationship Id="rId292" Type="http://schemas.openxmlformats.org/officeDocument/2006/relationships/customXml" Target="../ink/ink2824.xml"/><Relationship Id="rId306" Type="http://schemas.openxmlformats.org/officeDocument/2006/relationships/customXml" Target="../ink/ink2831.xml"/><Relationship Id="rId45" Type="http://schemas.openxmlformats.org/officeDocument/2006/relationships/image" Target="../media/image2684.png"/><Relationship Id="rId87" Type="http://schemas.openxmlformats.org/officeDocument/2006/relationships/image" Target="../media/image2705.png"/><Relationship Id="rId110" Type="http://schemas.openxmlformats.org/officeDocument/2006/relationships/customXml" Target="../ink/ink2733.xml"/><Relationship Id="rId348" Type="http://schemas.openxmlformats.org/officeDocument/2006/relationships/customXml" Target="../ink/ink2852.xml"/><Relationship Id="rId152" Type="http://schemas.openxmlformats.org/officeDocument/2006/relationships/customXml" Target="../ink/ink2754.xml"/><Relationship Id="rId194" Type="http://schemas.openxmlformats.org/officeDocument/2006/relationships/customXml" Target="../ink/ink2775.xml"/><Relationship Id="rId208" Type="http://schemas.openxmlformats.org/officeDocument/2006/relationships/customXml" Target="../ink/ink2782.xml"/><Relationship Id="rId261" Type="http://schemas.openxmlformats.org/officeDocument/2006/relationships/image" Target="../media/image2792.png"/><Relationship Id="rId14" Type="http://schemas.openxmlformats.org/officeDocument/2006/relationships/customXml" Target="../ink/ink2685.xml"/><Relationship Id="rId56" Type="http://schemas.openxmlformats.org/officeDocument/2006/relationships/customXml" Target="../ink/ink2706.xml"/><Relationship Id="rId317" Type="http://schemas.openxmlformats.org/officeDocument/2006/relationships/image" Target="../media/image2820.png"/><Relationship Id="rId359" Type="http://schemas.openxmlformats.org/officeDocument/2006/relationships/image" Target="../media/image2840.png"/><Relationship Id="rId98" Type="http://schemas.openxmlformats.org/officeDocument/2006/relationships/customXml" Target="../ink/ink2727.xml"/><Relationship Id="rId121" Type="http://schemas.openxmlformats.org/officeDocument/2006/relationships/image" Target="../media/image2722.png"/><Relationship Id="rId163" Type="http://schemas.openxmlformats.org/officeDocument/2006/relationships/image" Target="../media/image2743.png"/><Relationship Id="rId219" Type="http://schemas.openxmlformats.org/officeDocument/2006/relationships/image" Target="../media/image2771.png"/><Relationship Id="rId230" Type="http://schemas.openxmlformats.org/officeDocument/2006/relationships/customXml" Target="../ink/ink2793.xml"/><Relationship Id="rId25" Type="http://schemas.openxmlformats.org/officeDocument/2006/relationships/image" Target="../media/image2674.png"/><Relationship Id="rId67" Type="http://schemas.openxmlformats.org/officeDocument/2006/relationships/image" Target="../media/image2695.png"/><Relationship Id="rId272" Type="http://schemas.openxmlformats.org/officeDocument/2006/relationships/customXml" Target="../ink/ink2814.xml"/><Relationship Id="rId328" Type="http://schemas.openxmlformats.org/officeDocument/2006/relationships/customXml" Target="../ink/ink2842.xml"/><Relationship Id="rId88" Type="http://schemas.openxmlformats.org/officeDocument/2006/relationships/customXml" Target="../ink/ink2722.xml"/><Relationship Id="rId111" Type="http://schemas.openxmlformats.org/officeDocument/2006/relationships/image" Target="../media/image2717.png"/><Relationship Id="rId132" Type="http://schemas.openxmlformats.org/officeDocument/2006/relationships/customXml" Target="../ink/ink2744.xml"/><Relationship Id="rId153" Type="http://schemas.openxmlformats.org/officeDocument/2006/relationships/image" Target="../media/image2738.png"/><Relationship Id="rId174" Type="http://schemas.openxmlformats.org/officeDocument/2006/relationships/customXml" Target="../ink/ink2765.xml"/><Relationship Id="rId195" Type="http://schemas.openxmlformats.org/officeDocument/2006/relationships/image" Target="../media/image2759.png"/><Relationship Id="rId209" Type="http://schemas.openxmlformats.org/officeDocument/2006/relationships/image" Target="../media/image2766.png"/><Relationship Id="rId360" Type="http://schemas.openxmlformats.org/officeDocument/2006/relationships/customXml" Target="../ink/ink2858.xml"/><Relationship Id="rId220" Type="http://schemas.openxmlformats.org/officeDocument/2006/relationships/customXml" Target="../ink/ink2788.xml"/><Relationship Id="rId241" Type="http://schemas.openxmlformats.org/officeDocument/2006/relationships/image" Target="../media/image2782.png"/><Relationship Id="rId15" Type="http://schemas.openxmlformats.org/officeDocument/2006/relationships/image" Target="../media/image2669.png"/><Relationship Id="rId36" Type="http://schemas.openxmlformats.org/officeDocument/2006/relationships/customXml" Target="../ink/ink2696.xml"/><Relationship Id="rId57" Type="http://schemas.openxmlformats.org/officeDocument/2006/relationships/image" Target="../media/image2690.png"/><Relationship Id="rId262" Type="http://schemas.openxmlformats.org/officeDocument/2006/relationships/customXml" Target="../ink/ink2809.xml"/><Relationship Id="rId283" Type="http://schemas.openxmlformats.org/officeDocument/2006/relationships/image" Target="../media/image2803.png"/><Relationship Id="rId318" Type="http://schemas.openxmlformats.org/officeDocument/2006/relationships/customXml" Target="../ink/ink2837.xml"/><Relationship Id="rId339" Type="http://schemas.openxmlformats.org/officeDocument/2006/relationships/image" Target="../media/image2831.png"/><Relationship Id="rId78" Type="http://schemas.openxmlformats.org/officeDocument/2006/relationships/customXml" Target="../ink/ink2717.xml"/><Relationship Id="rId99" Type="http://schemas.openxmlformats.org/officeDocument/2006/relationships/image" Target="../media/image2711.png"/><Relationship Id="rId101" Type="http://schemas.openxmlformats.org/officeDocument/2006/relationships/image" Target="../media/image2712.png"/><Relationship Id="rId122" Type="http://schemas.openxmlformats.org/officeDocument/2006/relationships/customXml" Target="../ink/ink2739.xml"/><Relationship Id="rId143" Type="http://schemas.openxmlformats.org/officeDocument/2006/relationships/image" Target="../media/image2733.png"/><Relationship Id="rId164" Type="http://schemas.openxmlformats.org/officeDocument/2006/relationships/customXml" Target="../ink/ink2760.xml"/><Relationship Id="rId185" Type="http://schemas.openxmlformats.org/officeDocument/2006/relationships/image" Target="../media/image2754.png"/><Relationship Id="rId350" Type="http://schemas.openxmlformats.org/officeDocument/2006/relationships/customXml" Target="../ink/ink2853.xml"/><Relationship Id="rId9" Type="http://schemas.openxmlformats.org/officeDocument/2006/relationships/image" Target="../media/image2666.png"/><Relationship Id="rId210" Type="http://schemas.openxmlformats.org/officeDocument/2006/relationships/customXml" Target="../ink/ink2783.xml"/><Relationship Id="rId26" Type="http://schemas.openxmlformats.org/officeDocument/2006/relationships/customXml" Target="../ink/ink2691.xml"/><Relationship Id="rId231" Type="http://schemas.openxmlformats.org/officeDocument/2006/relationships/image" Target="../media/image2777.png"/><Relationship Id="rId252" Type="http://schemas.openxmlformats.org/officeDocument/2006/relationships/customXml" Target="../ink/ink2804.xml"/><Relationship Id="rId273" Type="http://schemas.openxmlformats.org/officeDocument/2006/relationships/image" Target="../media/image2798.png"/><Relationship Id="rId294" Type="http://schemas.openxmlformats.org/officeDocument/2006/relationships/customXml" Target="../ink/ink2825.xml"/><Relationship Id="rId308" Type="http://schemas.openxmlformats.org/officeDocument/2006/relationships/customXml" Target="../ink/ink2832.xml"/><Relationship Id="rId329" Type="http://schemas.openxmlformats.org/officeDocument/2006/relationships/image" Target="../media/image2826.png"/><Relationship Id="rId47" Type="http://schemas.openxmlformats.org/officeDocument/2006/relationships/image" Target="../media/image2685.png"/><Relationship Id="rId68" Type="http://schemas.openxmlformats.org/officeDocument/2006/relationships/customXml" Target="../ink/ink2712.xml"/><Relationship Id="rId89" Type="http://schemas.openxmlformats.org/officeDocument/2006/relationships/image" Target="../media/image2706.png"/><Relationship Id="rId112" Type="http://schemas.openxmlformats.org/officeDocument/2006/relationships/customXml" Target="../ink/ink2734.xml"/><Relationship Id="rId133" Type="http://schemas.openxmlformats.org/officeDocument/2006/relationships/image" Target="../media/image2728.png"/><Relationship Id="rId154" Type="http://schemas.openxmlformats.org/officeDocument/2006/relationships/customXml" Target="../ink/ink2755.xml"/><Relationship Id="rId175" Type="http://schemas.openxmlformats.org/officeDocument/2006/relationships/image" Target="../media/image2749.png"/><Relationship Id="rId340" Type="http://schemas.openxmlformats.org/officeDocument/2006/relationships/customXml" Target="../ink/ink2848.xml"/><Relationship Id="rId361" Type="http://schemas.openxmlformats.org/officeDocument/2006/relationships/image" Target="../media/image2841.png"/><Relationship Id="rId196" Type="http://schemas.openxmlformats.org/officeDocument/2006/relationships/customXml" Target="../ink/ink2776.xml"/><Relationship Id="rId200" Type="http://schemas.openxmlformats.org/officeDocument/2006/relationships/customXml" Target="../ink/ink2778.xml"/><Relationship Id="rId16" Type="http://schemas.openxmlformats.org/officeDocument/2006/relationships/customXml" Target="../ink/ink2686.xml"/><Relationship Id="rId221" Type="http://schemas.openxmlformats.org/officeDocument/2006/relationships/image" Target="../media/image2772.png"/><Relationship Id="rId242" Type="http://schemas.openxmlformats.org/officeDocument/2006/relationships/customXml" Target="../ink/ink2799.xml"/><Relationship Id="rId263" Type="http://schemas.openxmlformats.org/officeDocument/2006/relationships/image" Target="../media/image2793.png"/><Relationship Id="rId284" Type="http://schemas.openxmlformats.org/officeDocument/2006/relationships/customXml" Target="../ink/ink2820.xml"/><Relationship Id="rId319" Type="http://schemas.openxmlformats.org/officeDocument/2006/relationships/image" Target="../media/image2821.png"/><Relationship Id="rId37" Type="http://schemas.openxmlformats.org/officeDocument/2006/relationships/image" Target="../media/image2680.png"/><Relationship Id="rId58" Type="http://schemas.openxmlformats.org/officeDocument/2006/relationships/customXml" Target="../ink/ink2707.xml"/><Relationship Id="rId79" Type="http://schemas.openxmlformats.org/officeDocument/2006/relationships/image" Target="../media/image2701.png"/><Relationship Id="rId102" Type="http://schemas.openxmlformats.org/officeDocument/2006/relationships/customXml" Target="../ink/ink2729.xml"/><Relationship Id="rId123" Type="http://schemas.openxmlformats.org/officeDocument/2006/relationships/image" Target="../media/image2723.png"/><Relationship Id="rId144" Type="http://schemas.openxmlformats.org/officeDocument/2006/relationships/customXml" Target="../ink/ink2750.xml"/><Relationship Id="rId330" Type="http://schemas.openxmlformats.org/officeDocument/2006/relationships/customXml" Target="../ink/ink2843.xml"/><Relationship Id="rId90" Type="http://schemas.openxmlformats.org/officeDocument/2006/relationships/customXml" Target="../ink/ink2723.xml"/><Relationship Id="rId165" Type="http://schemas.openxmlformats.org/officeDocument/2006/relationships/image" Target="../media/image2744.png"/><Relationship Id="rId186" Type="http://schemas.openxmlformats.org/officeDocument/2006/relationships/customXml" Target="../ink/ink2771.xml"/><Relationship Id="rId351" Type="http://schemas.openxmlformats.org/officeDocument/2006/relationships/image" Target="../media/image2837.png"/><Relationship Id="rId211" Type="http://schemas.openxmlformats.org/officeDocument/2006/relationships/image" Target="../media/image2767.png"/><Relationship Id="rId232" Type="http://schemas.openxmlformats.org/officeDocument/2006/relationships/customXml" Target="../ink/ink2794.xml"/><Relationship Id="rId253" Type="http://schemas.openxmlformats.org/officeDocument/2006/relationships/image" Target="../media/image2788.png"/><Relationship Id="rId274" Type="http://schemas.openxmlformats.org/officeDocument/2006/relationships/customXml" Target="../ink/ink2815.xml"/><Relationship Id="rId295" Type="http://schemas.openxmlformats.org/officeDocument/2006/relationships/image" Target="../media/image2809.png"/><Relationship Id="rId309" Type="http://schemas.openxmlformats.org/officeDocument/2006/relationships/image" Target="../media/image2816.png"/><Relationship Id="rId27" Type="http://schemas.openxmlformats.org/officeDocument/2006/relationships/image" Target="../media/image2675.png"/><Relationship Id="rId48" Type="http://schemas.openxmlformats.org/officeDocument/2006/relationships/customXml" Target="../ink/ink2702.xml"/><Relationship Id="rId69" Type="http://schemas.openxmlformats.org/officeDocument/2006/relationships/image" Target="../media/image2696.png"/><Relationship Id="rId113" Type="http://schemas.openxmlformats.org/officeDocument/2006/relationships/image" Target="../media/image2718.png"/><Relationship Id="rId134" Type="http://schemas.openxmlformats.org/officeDocument/2006/relationships/customXml" Target="../ink/ink2745.xml"/><Relationship Id="rId320" Type="http://schemas.openxmlformats.org/officeDocument/2006/relationships/customXml" Target="../ink/ink2838.xml"/><Relationship Id="rId80" Type="http://schemas.openxmlformats.org/officeDocument/2006/relationships/customXml" Target="../ink/ink2718.xml"/><Relationship Id="rId155" Type="http://schemas.openxmlformats.org/officeDocument/2006/relationships/image" Target="../media/image2739.png"/><Relationship Id="rId176" Type="http://schemas.openxmlformats.org/officeDocument/2006/relationships/customXml" Target="../ink/ink2766.xml"/><Relationship Id="rId197" Type="http://schemas.openxmlformats.org/officeDocument/2006/relationships/image" Target="../media/image2760.png"/><Relationship Id="rId341" Type="http://schemas.openxmlformats.org/officeDocument/2006/relationships/image" Target="../media/image2832.png"/><Relationship Id="rId362" Type="http://schemas.openxmlformats.org/officeDocument/2006/relationships/customXml" Target="../ink/ink2859.xml"/><Relationship Id="rId201" Type="http://schemas.openxmlformats.org/officeDocument/2006/relationships/image" Target="../media/image2762.png"/><Relationship Id="rId222" Type="http://schemas.openxmlformats.org/officeDocument/2006/relationships/customXml" Target="../ink/ink2789.xml"/><Relationship Id="rId243" Type="http://schemas.openxmlformats.org/officeDocument/2006/relationships/image" Target="../media/image2783.png"/><Relationship Id="rId264" Type="http://schemas.openxmlformats.org/officeDocument/2006/relationships/customXml" Target="../ink/ink2810.xml"/><Relationship Id="rId285" Type="http://schemas.openxmlformats.org/officeDocument/2006/relationships/image" Target="../media/image2804.png"/><Relationship Id="rId17" Type="http://schemas.openxmlformats.org/officeDocument/2006/relationships/image" Target="../media/image2670.png"/><Relationship Id="rId38" Type="http://schemas.openxmlformats.org/officeDocument/2006/relationships/customXml" Target="../ink/ink2697.xml"/><Relationship Id="rId59" Type="http://schemas.openxmlformats.org/officeDocument/2006/relationships/image" Target="../media/image2691.png"/><Relationship Id="rId103" Type="http://schemas.openxmlformats.org/officeDocument/2006/relationships/image" Target="../media/image2713.png"/><Relationship Id="rId124" Type="http://schemas.openxmlformats.org/officeDocument/2006/relationships/customXml" Target="../ink/ink2740.xml"/><Relationship Id="rId310" Type="http://schemas.openxmlformats.org/officeDocument/2006/relationships/customXml" Target="../ink/ink2833.xml"/><Relationship Id="rId70" Type="http://schemas.openxmlformats.org/officeDocument/2006/relationships/customXml" Target="../ink/ink2713.xml"/><Relationship Id="rId91" Type="http://schemas.openxmlformats.org/officeDocument/2006/relationships/image" Target="../media/image2707.png"/><Relationship Id="rId145" Type="http://schemas.openxmlformats.org/officeDocument/2006/relationships/image" Target="../media/image2734.png"/><Relationship Id="rId166" Type="http://schemas.openxmlformats.org/officeDocument/2006/relationships/customXml" Target="../ink/ink2761.xml"/><Relationship Id="rId187" Type="http://schemas.openxmlformats.org/officeDocument/2006/relationships/image" Target="../media/image2755.png"/><Relationship Id="rId331" Type="http://schemas.openxmlformats.org/officeDocument/2006/relationships/image" Target="../media/image2827.png"/><Relationship Id="rId352" Type="http://schemas.openxmlformats.org/officeDocument/2006/relationships/customXml" Target="../ink/ink285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84.xml"/><Relationship Id="rId233" Type="http://schemas.openxmlformats.org/officeDocument/2006/relationships/image" Target="../media/image2778.png"/><Relationship Id="rId254" Type="http://schemas.openxmlformats.org/officeDocument/2006/relationships/customXml" Target="../ink/ink2805.xml"/><Relationship Id="rId28" Type="http://schemas.openxmlformats.org/officeDocument/2006/relationships/customXml" Target="../ink/ink2692.xml"/><Relationship Id="rId49" Type="http://schemas.openxmlformats.org/officeDocument/2006/relationships/image" Target="../media/image2686.png"/><Relationship Id="rId114" Type="http://schemas.openxmlformats.org/officeDocument/2006/relationships/customXml" Target="../ink/ink2735.xml"/><Relationship Id="rId275" Type="http://schemas.openxmlformats.org/officeDocument/2006/relationships/image" Target="../media/image2799.png"/><Relationship Id="rId296" Type="http://schemas.openxmlformats.org/officeDocument/2006/relationships/customXml" Target="../ink/ink2826.xml"/><Relationship Id="rId300" Type="http://schemas.openxmlformats.org/officeDocument/2006/relationships/customXml" Target="../ink/ink2828.xml"/><Relationship Id="rId60" Type="http://schemas.openxmlformats.org/officeDocument/2006/relationships/customXml" Target="../ink/ink2708.xml"/><Relationship Id="rId81" Type="http://schemas.openxmlformats.org/officeDocument/2006/relationships/image" Target="../media/image2702.png"/><Relationship Id="rId135" Type="http://schemas.openxmlformats.org/officeDocument/2006/relationships/image" Target="../media/image2729.png"/><Relationship Id="rId156" Type="http://schemas.openxmlformats.org/officeDocument/2006/relationships/customXml" Target="../ink/ink2756.xml"/><Relationship Id="rId177" Type="http://schemas.openxmlformats.org/officeDocument/2006/relationships/image" Target="../media/image2750.png"/><Relationship Id="rId198" Type="http://schemas.openxmlformats.org/officeDocument/2006/relationships/customXml" Target="../ink/ink2777.xml"/><Relationship Id="rId321" Type="http://schemas.openxmlformats.org/officeDocument/2006/relationships/image" Target="../media/image2822.png"/><Relationship Id="rId342" Type="http://schemas.openxmlformats.org/officeDocument/2006/relationships/customXml" Target="../ink/ink2849.xml"/><Relationship Id="rId363" Type="http://schemas.openxmlformats.org/officeDocument/2006/relationships/image" Target="../media/image2842.png"/><Relationship Id="rId202" Type="http://schemas.openxmlformats.org/officeDocument/2006/relationships/customXml" Target="../ink/ink2779.xml"/><Relationship Id="rId223" Type="http://schemas.openxmlformats.org/officeDocument/2006/relationships/image" Target="../media/image2773.png"/><Relationship Id="rId244" Type="http://schemas.openxmlformats.org/officeDocument/2006/relationships/customXml" Target="../ink/ink2800.xml"/><Relationship Id="rId18" Type="http://schemas.openxmlformats.org/officeDocument/2006/relationships/customXml" Target="../ink/ink2687.xml"/><Relationship Id="rId39" Type="http://schemas.openxmlformats.org/officeDocument/2006/relationships/image" Target="../media/image2681.png"/><Relationship Id="rId265" Type="http://schemas.openxmlformats.org/officeDocument/2006/relationships/image" Target="../media/image2794.png"/><Relationship Id="rId286" Type="http://schemas.openxmlformats.org/officeDocument/2006/relationships/customXml" Target="../ink/ink2821.xml"/><Relationship Id="rId50" Type="http://schemas.openxmlformats.org/officeDocument/2006/relationships/customXml" Target="../ink/ink2703.xml"/><Relationship Id="rId104" Type="http://schemas.openxmlformats.org/officeDocument/2006/relationships/customXml" Target="../ink/ink2730.xml"/><Relationship Id="rId125" Type="http://schemas.openxmlformats.org/officeDocument/2006/relationships/image" Target="../media/image2724.png"/><Relationship Id="rId146" Type="http://schemas.openxmlformats.org/officeDocument/2006/relationships/customXml" Target="../ink/ink2751.xml"/><Relationship Id="rId167" Type="http://schemas.openxmlformats.org/officeDocument/2006/relationships/image" Target="../media/image2745.png"/><Relationship Id="rId188" Type="http://schemas.openxmlformats.org/officeDocument/2006/relationships/customXml" Target="../ink/ink2772.xml"/><Relationship Id="rId311" Type="http://schemas.openxmlformats.org/officeDocument/2006/relationships/image" Target="../media/image2817.png"/><Relationship Id="rId332" Type="http://schemas.openxmlformats.org/officeDocument/2006/relationships/customXml" Target="../ink/ink2844.xml"/><Relationship Id="rId353" Type="http://schemas.openxmlformats.org/officeDocument/2006/relationships/image" Target="../media/image2838.png"/><Relationship Id="rId71" Type="http://schemas.openxmlformats.org/officeDocument/2006/relationships/image" Target="../media/image2697.png"/><Relationship Id="rId92" Type="http://schemas.openxmlformats.org/officeDocument/2006/relationships/customXml" Target="../ink/ink2724.xml"/><Relationship Id="rId213" Type="http://schemas.openxmlformats.org/officeDocument/2006/relationships/image" Target="../media/image2768.png"/><Relationship Id="rId234" Type="http://schemas.openxmlformats.org/officeDocument/2006/relationships/customXml" Target="../ink/ink2795.xml"/><Relationship Id="rId2" Type="http://schemas.openxmlformats.org/officeDocument/2006/relationships/customXml" Target="../ink/ink2679.xml"/><Relationship Id="rId29" Type="http://schemas.openxmlformats.org/officeDocument/2006/relationships/image" Target="../media/image2676.png"/><Relationship Id="rId255" Type="http://schemas.openxmlformats.org/officeDocument/2006/relationships/image" Target="../media/image2789.png"/><Relationship Id="rId276" Type="http://schemas.openxmlformats.org/officeDocument/2006/relationships/customXml" Target="../ink/ink2816.xml"/><Relationship Id="rId297" Type="http://schemas.openxmlformats.org/officeDocument/2006/relationships/image" Target="../media/image2810.png"/><Relationship Id="rId40" Type="http://schemas.openxmlformats.org/officeDocument/2006/relationships/customXml" Target="../ink/ink2698.xml"/><Relationship Id="rId115" Type="http://schemas.openxmlformats.org/officeDocument/2006/relationships/image" Target="../media/image2719.png"/><Relationship Id="rId136" Type="http://schemas.openxmlformats.org/officeDocument/2006/relationships/customXml" Target="../ink/ink2746.xml"/><Relationship Id="rId157" Type="http://schemas.openxmlformats.org/officeDocument/2006/relationships/image" Target="../media/image2740.png"/><Relationship Id="rId178" Type="http://schemas.openxmlformats.org/officeDocument/2006/relationships/customXml" Target="../ink/ink2767.xml"/><Relationship Id="rId301" Type="http://schemas.openxmlformats.org/officeDocument/2006/relationships/image" Target="../media/image2812.png"/><Relationship Id="rId322" Type="http://schemas.openxmlformats.org/officeDocument/2006/relationships/customXml" Target="../ink/ink2839.xml"/><Relationship Id="rId343" Type="http://schemas.openxmlformats.org/officeDocument/2006/relationships/image" Target="../media/image2833.png"/><Relationship Id="rId61" Type="http://schemas.openxmlformats.org/officeDocument/2006/relationships/image" Target="../media/image2692.png"/><Relationship Id="rId82" Type="http://schemas.openxmlformats.org/officeDocument/2006/relationships/customXml" Target="../ink/ink2719.xml"/><Relationship Id="rId199" Type="http://schemas.openxmlformats.org/officeDocument/2006/relationships/image" Target="../media/image2761.png"/><Relationship Id="rId203" Type="http://schemas.openxmlformats.org/officeDocument/2006/relationships/image" Target="../media/image2763.png"/><Relationship Id="rId19" Type="http://schemas.openxmlformats.org/officeDocument/2006/relationships/image" Target="../media/image2671.png"/><Relationship Id="rId224" Type="http://schemas.openxmlformats.org/officeDocument/2006/relationships/customXml" Target="../ink/ink2790.xml"/><Relationship Id="rId245" Type="http://schemas.openxmlformats.org/officeDocument/2006/relationships/image" Target="../media/image2784.png"/><Relationship Id="rId266" Type="http://schemas.openxmlformats.org/officeDocument/2006/relationships/customXml" Target="../ink/ink2811.xml"/><Relationship Id="rId287" Type="http://schemas.openxmlformats.org/officeDocument/2006/relationships/image" Target="../media/image2805.png"/><Relationship Id="rId30" Type="http://schemas.openxmlformats.org/officeDocument/2006/relationships/customXml" Target="../ink/ink2693.xml"/><Relationship Id="rId105" Type="http://schemas.openxmlformats.org/officeDocument/2006/relationships/image" Target="../media/image2714.png"/><Relationship Id="rId126" Type="http://schemas.openxmlformats.org/officeDocument/2006/relationships/customXml" Target="../ink/ink2741.xml"/><Relationship Id="rId147" Type="http://schemas.openxmlformats.org/officeDocument/2006/relationships/image" Target="../media/image2735.png"/><Relationship Id="rId168" Type="http://schemas.openxmlformats.org/officeDocument/2006/relationships/customXml" Target="../ink/ink2762.xml"/><Relationship Id="rId312" Type="http://schemas.openxmlformats.org/officeDocument/2006/relationships/customXml" Target="../ink/ink2834.xml"/><Relationship Id="rId333" Type="http://schemas.openxmlformats.org/officeDocument/2006/relationships/image" Target="../media/image2828.png"/><Relationship Id="rId354" Type="http://schemas.openxmlformats.org/officeDocument/2006/relationships/customXml" Target="../ink/ink2855.xml"/><Relationship Id="rId51" Type="http://schemas.openxmlformats.org/officeDocument/2006/relationships/image" Target="../media/image2687.png"/><Relationship Id="rId72" Type="http://schemas.openxmlformats.org/officeDocument/2006/relationships/customXml" Target="../ink/ink2714.xml"/><Relationship Id="rId93" Type="http://schemas.openxmlformats.org/officeDocument/2006/relationships/image" Target="../media/image2708.png"/><Relationship Id="rId189" Type="http://schemas.openxmlformats.org/officeDocument/2006/relationships/image" Target="../media/image2756.png"/><Relationship Id="rId3" Type="http://schemas.openxmlformats.org/officeDocument/2006/relationships/image" Target="../media/image2663.png"/><Relationship Id="rId214" Type="http://schemas.openxmlformats.org/officeDocument/2006/relationships/customXml" Target="../ink/ink2785.xml"/><Relationship Id="rId235" Type="http://schemas.openxmlformats.org/officeDocument/2006/relationships/image" Target="../media/image2779.png"/><Relationship Id="rId256" Type="http://schemas.openxmlformats.org/officeDocument/2006/relationships/customXml" Target="../ink/ink2806.xml"/><Relationship Id="rId277" Type="http://schemas.openxmlformats.org/officeDocument/2006/relationships/image" Target="../media/image2800.png"/><Relationship Id="rId298" Type="http://schemas.openxmlformats.org/officeDocument/2006/relationships/customXml" Target="../ink/ink2827.xml"/><Relationship Id="rId116" Type="http://schemas.openxmlformats.org/officeDocument/2006/relationships/customXml" Target="../ink/ink2736.xml"/><Relationship Id="rId137" Type="http://schemas.openxmlformats.org/officeDocument/2006/relationships/image" Target="../media/image2730.png"/><Relationship Id="rId158" Type="http://schemas.openxmlformats.org/officeDocument/2006/relationships/customXml" Target="../ink/ink2757.xml"/><Relationship Id="rId302" Type="http://schemas.openxmlformats.org/officeDocument/2006/relationships/customXml" Target="../ink/ink2829.xml"/><Relationship Id="rId323" Type="http://schemas.openxmlformats.org/officeDocument/2006/relationships/image" Target="../media/image2823.png"/><Relationship Id="rId344" Type="http://schemas.openxmlformats.org/officeDocument/2006/relationships/customXml" Target="../ink/ink2850.xml"/><Relationship Id="rId20" Type="http://schemas.openxmlformats.org/officeDocument/2006/relationships/customXml" Target="../ink/ink2688.xml"/><Relationship Id="rId41" Type="http://schemas.openxmlformats.org/officeDocument/2006/relationships/image" Target="../media/image2682.png"/><Relationship Id="rId62" Type="http://schemas.openxmlformats.org/officeDocument/2006/relationships/customXml" Target="../ink/ink2709.xml"/><Relationship Id="rId83" Type="http://schemas.openxmlformats.org/officeDocument/2006/relationships/image" Target="../media/image2703.png"/><Relationship Id="rId179" Type="http://schemas.openxmlformats.org/officeDocument/2006/relationships/image" Target="../media/image2751.png"/><Relationship Id="rId190" Type="http://schemas.openxmlformats.org/officeDocument/2006/relationships/customXml" Target="../ink/ink2773.xml"/><Relationship Id="rId204" Type="http://schemas.openxmlformats.org/officeDocument/2006/relationships/customXml" Target="../ink/ink2780.xml"/><Relationship Id="rId225" Type="http://schemas.openxmlformats.org/officeDocument/2006/relationships/image" Target="../media/image2774.png"/><Relationship Id="rId246" Type="http://schemas.openxmlformats.org/officeDocument/2006/relationships/customXml" Target="../ink/ink2801.xml"/><Relationship Id="rId267" Type="http://schemas.openxmlformats.org/officeDocument/2006/relationships/image" Target="../media/image2795.png"/><Relationship Id="rId288" Type="http://schemas.openxmlformats.org/officeDocument/2006/relationships/customXml" Target="../ink/ink2822.xml"/><Relationship Id="rId106" Type="http://schemas.openxmlformats.org/officeDocument/2006/relationships/customXml" Target="../ink/ink2731.xml"/><Relationship Id="rId127" Type="http://schemas.openxmlformats.org/officeDocument/2006/relationships/image" Target="../media/image2725.png"/><Relationship Id="rId313" Type="http://schemas.openxmlformats.org/officeDocument/2006/relationships/image" Target="../media/image2818.png"/><Relationship Id="rId10" Type="http://schemas.openxmlformats.org/officeDocument/2006/relationships/customXml" Target="../ink/ink2683.xml"/><Relationship Id="rId31" Type="http://schemas.openxmlformats.org/officeDocument/2006/relationships/image" Target="../media/image2677.png"/><Relationship Id="rId52" Type="http://schemas.openxmlformats.org/officeDocument/2006/relationships/customXml" Target="../ink/ink2704.xml"/><Relationship Id="rId73" Type="http://schemas.openxmlformats.org/officeDocument/2006/relationships/image" Target="../media/image2698.png"/><Relationship Id="rId94" Type="http://schemas.openxmlformats.org/officeDocument/2006/relationships/customXml" Target="../ink/ink2725.xml"/><Relationship Id="rId148" Type="http://schemas.openxmlformats.org/officeDocument/2006/relationships/customXml" Target="../ink/ink2752.xml"/><Relationship Id="rId169" Type="http://schemas.openxmlformats.org/officeDocument/2006/relationships/image" Target="../media/image2746.png"/><Relationship Id="rId334" Type="http://schemas.openxmlformats.org/officeDocument/2006/relationships/customXml" Target="../ink/ink2845.xml"/><Relationship Id="rId355" Type="http://schemas.openxmlformats.org/officeDocument/2006/relationships/image" Target="../media/image2839.png"/><Relationship Id="rId4" Type="http://schemas.openxmlformats.org/officeDocument/2006/relationships/customXml" Target="../ink/ink2680.xml"/><Relationship Id="rId180" Type="http://schemas.openxmlformats.org/officeDocument/2006/relationships/customXml" Target="../ink/ink2768.xml"/><Relationship Id="rId215" Type="http://schemas.openxmlformats.org/officeDocument/2006/relationships/image" Target="../media/image2769.png"/><Relationship Id="rId236" Type="http://schemas.openxmlformats.org/officeDocument/2006/relationships/customXml" Target="../ink/ink2796.xml"/><Relationship Id="rId257" Type="http://schemas.openxmlformats.org/officeDocument/2006/relationships/image" Target="../media/image2790.png"/><Relationship Id="rId278" Type="http://schemas.openxmlformats.org/officeDocument/2006/relationships/customXml" Target="../ink/ink2817.xml"/><Relationship Id="rId303" Type="http://schemas.openxmlformats.org/officeDocument/2006/relationships/image" Target="../media/image2813.png"/><Relationship Id="rId42" Type="http://schemas.openxmlformats.org/officeDocument/2006/relationships/customXml" Target="../ink/ink2699.xml"/><Relationship Id="rId84" Type="http://schemas.openxmlformats.org/officeDocument/2006/relationships/customXml" Target="../ink/ink2720.xml"/><Relationship Id="rId138" Type="http://schemas.openxmlformats.org/officeDocument/2006/relationships/customXml" Target="../ink/ink2747.xml"/><Relationship Id="rId345" Type="http://schemas.openxmlformats.org/officeDocument/2006/relationships/image" Target="../media/image2834.png"/><Relationship Id="rId191" Type="http://schemas.openxmlformats.org/officeDocument/2006/relationships/image" Target="../media/image2757.png"/><Relationship Id="rId205" Type="http://schemas.openxmlformats.org/officeDocument/2006/relationships/image" Target="../media/image2764.png"/><Relationship Id="rId247" Type="http://schemas.openxmlformats.org/officeDocument/2006/relationships/image" Target="../media/image2785.png"/><Relationship Id="rId107" Type="http://schemas.openxmlformats.org/officeDocument/2006/relationships/image" Target="../media/image2715.png"/><Relationship Id="rId289" Type="http://schemas.openxmlformats.org/officeDocument/2006/relationships/image" Target="../media/image2806.png"/><Relationship Id="rId11" Type="http://schemas.openxmlformats.org/officeDocument/2006/relationships/image" Target="../media/image2667.png"/><Relationship Id="rId53" Type="http://schemas.openxmlformats.org/officeDocument/2006/relationships/image" Target="../media/image2688.png"/><Relationship Id="rId149" Type="http://schemas.openxmlformats.org/officeDocument/2006/relationships/image" Target="../media/image2736.png"/><Relationship Id="rId314" Type="http://schemas.openxmlformats.org/officeDocument/2006/relationships/customXml" Target="../ink/ink2835.xml"/><Relationship Id="rId356" Type="http://schemas.openxmlformats.org/officeDocument/2006/relationships/customXml" Target="../ink/ink2856.xml"/><Relationship Id="rId95" Type="http://schemas.openxmlformats.org/officeDocument/2006/relationships/image" Target="../media/image2709.png"/><Relationship Id="rId160" Type="http://schemas.openxmlformats.org/officeDocument/2006/relationships/customXml" Target="../ink/ink2758.xml"/><Relationship Id="rId216" Type="http://schemas.openxmlformats.org/officeDocument/2006/relationships/customXml" Target="../ink/ink2786.xml"/><Relationship Id="rId258" Type="http://schemas.openxmlformats.org/officeDocument/2006/relationships/customXml" Target="../ink/ink2807.xml"/><Relationship Id="rId22" Type="http://schemas.openxmlformats.org/officeDocument/2006/relationships/customXml" Target="../ink/ink2689.xml"/><Relationship Id="rId64" Type="http://schemas.openxmlformats.org/officeDocument/2006/relationships/customXml" Target="../ink/ink2710.xml"/><Relationship Id="rId118" Type="http://schemas.openxmlformats.org/officeDocument/2006/relationships/customXml" Target="../ink/ink2737.xml"/><Relationship Id="rId325" Type="http://schemas.openxmlformats.org/officeDocument/2006/relationships/image" Target="../media/image2824.png"/><Relationship Id="rId171" Type="http://schemas.openxmlformats.org/officeDocument/2006/relationships/image" Target="../media/image2747.png"/><Relationship Id="rId227" Type="http://schemas.openxmlformats.org/officeDocument/2006/relationships/image" Target="../media/image2775.png"/><Relationship Id="rId269" Type="http://schemas.openxmlformats.org/officeDocument/2006/relationships/image" Target="../media/image2796.png"/><Relationship Id="rId33" Type="http://schemas.openxmlformats.org/officeDocument/2006/relationships/image" Target="../media/image2678.png"/><Relationship Id="rId129" Type="http://schemas.openxmlformats.org/officeDocument/2006/relationships/image" Target="../media/image2726.png"/><Relationship Id="rId280" Type="http://schemas.openxmlformats.org/officeDocument/2006/relationships/customXml" Target="../ink/ink2818.xml"/><Relationship Id="rId336" Type="http://schemas.openxmlformats.org/officeDocument/2006/relationships/customXml" Target="../ink/ink2846.xml"/><Relationship Id="rId75" Type="http://schemas.openxmlformats.org/officeDocument/2006/relationships/image" Target="../media/image2699.png"/><Relationship Id="rId140" Type="http://schemas.openxmlformats.org/officeDocument/2006/relationships/customXml" Target="../ink/ink2748.xml"/><Relationship Id="rId182" Type="http://schemas.openxmlformats.org/officeDocument/2006/relationships/customXml" Target="../ink/ink2769.xml"/><Relationship Id="rId6" Type="http://schemas.openxmlformats.org/officeDocument/2006/relationships/customXml" Target="../ink/ink2681.xml"/><Relationship Id="rId238" Type="http://schemas.openxmlformats.org/officeDocument/2006/relationships/customXml" Target="../ink/ink2797.xml"/><Relationship Id="rId291" Type="http://schemas.openxmlformats.org/officeDocument/2006/relationships/image" Target="../media/image2807.png"/><Relationship Id="rId305" Type="http://schemas.openxmlformats.org/officeDocument/2006/relationships/image" Target="../media/image2814.png"/><Relationship Id="rId347" Type="http://schemas.openxmlformats.org/officeDocument/2006/relationships/image" Target="../media/image2835.png"/><Relationship Id="rId44" Type="http://schemas.openxmlformats.org/officeDocument/2006/relationships/customXml" Target="../ink/ink2700.xml"/><Relationship Id="rId86" Type="http://schemas.openxmlformats.org/officeDocument/2006/relationships/customXml" Target="../ink/ink2721.xml"/><Relationship Id="rId151" Type="http://schemas.openxmlformats.org/officeDocument/2006/relationships/image" Target="../media/image2737.png"/><Relationship Id="rId193" Type="http://schemas.openxmlformats.org/officeDocument/2006/relationships/image" Target="../media/image2758.png"/><Relationship Id="rId207" Type="http://schemas.openxmlformats.org/officeDocument/2006/relationships/image" Target="../media/image2765.png"/><Relationship Id="rId249" Type="http://schemas.openxmlformats.org/officeDocument/2006/relationships/image" Target="../media/image2786.png"/><Relationship Id="rId13" Type="http://schemas.openxmlformats.org/officeDocument/2006/relationships/image" Target="../media/image2668.png"/><Relationship Id="rId109" Type="http://schemas.openxmlformats.org/officeDocument/2006/relationships/image" Target="../media/image2716.png"/><Relationship Id="rId260" Type="http://schemas.openxmlformats.org/officeDocument/2006/relationships/customXml" Target="../ink/ink2808.xml"/><Relationship Id="rId316" Type="http://schemas.openxmlformats.org/officeDocument/2006/relationships/customXml" Target="../ink/ink2836.xml"/><Relationship Id="rId55" Type="http://schemas.openxmlformats.org/officeDocument/2006/relationships/image" Target="../media/image2689.png"/><Relationship Id="rId97" Type="http://schemas.openxmlformats.org/officeDocument/2006/relationships/image" Target="../media/image2710.png"/><Relationship Id="rId120" Type="http://schemas.openxmlformats.org/officeDocument/2006/relationships/customXml" Target="../ink/ink2738.xml"/><Relationship Id="rId358" Type="http://schemas.openxmlformats.org/officeDocument/2006/relationships/customXml" Target="../ink/ink2857.xml"/><Relationship Id="rId162" Type="http://schemas.openxmlformats.org/officeDocument/2006/relationships/customXml" Target="../ink/ink2759.xml"/><Relationship Id="rId218" Type="http://schemas.openxmlformats.org/officeDocument/2006/relationships/customXml" Target="../ink/ink2787.xml"/><Relationship Id="rId271" Type="http://schemas.openxmlformats.org/officeDocument/2006/relationships/image" Target="../media/image2797.png"/><Relationship Id="rId24" Type="http://schemas.openxmlformats.org/officeDocument/2006/relationships/customXml" Target="../ink/ink2690.xml"/><Relationship Id="rId66" Type="http://schemas.openxmlformats.org/officeDocument/2006/relationships/customXml" Target="../ink/ink2711.xml"/><Relationship Id="rId131" Type="http://schemas.openxmlformats.org/officeDocument/2006/relationships/image" Target="../media/image2727.png"/><Relationship Id="rId327" Type="http://schemas.openxmlformats.org/officeDocument/2006/relationships/image" Target="../media/image2825.png"/><Relationship Id="rId173" Type="http://schemas.openxmlformats.org/officeDocument/2006/relationships/image" Target="../media/image2748.png"/><Relationship Id="rId229" Type="http://schemas.openxmlformats.org/officeDocument/2006/relationships/image" Target="../media/image2776.png"/><Relationship Id="rId240" Type="http://schemas.openxmlformats.org/officeDocument/2006/relationships/customXml" Target="../ink/ink2798.xml"/><Relationship Id="rId35" Type="http://schemas.openxmlformats.org/officeDocument/2006/relationships/image" Target="../media/image2679.png"/><Relationship Id="rId77" Type="http://schemas.openxmlformats.org/officeDocument/2006/relationships/image" Target="../media/image2700.png"/><Relationship Id="rId100" Type="http://schemas.openxmlformats.org/officeDocument/2006/relationships/customXml" Target="../ink/ink2728.xml"/><Relationship Id="rId282" Type="http://schemas.openxmlformats.org/officeDocument/2006/relationships/customXml" Target="../ink/ink2819.xml"/><Relationship Id="rId338" Type="http://schemas.openxmlformats.org/officeDocument/2006/relationships/customXml" Target="../ink/ink2847.xml"/><Relationship Id="rId8" Type="http://schemas.openxmlformats.org/officeDocument/2006/relationships/customXml" Target="../ink/ink2682.xml"/><Relationship Id="rId142" Type="http://schemas.openxmlformats.org/officeDocument/2006/relationships/customXml" Target="../ink/ink2749.xml"/><Relationship Id="rId184" Type="http://schemas.openxmlformats.org/officeDocument/2006/relationships/customXml" Target="../ink/ink2770.xml"/><Relationship Id="rId251" Type="http://schemas.openxmlformats.org/officeDocument/2006/relationships/image" Target="../media/image2787.png"/><Relationship Id="rId46" Type="http://schemas.openxmlformats.org/officeDocument/2006/relationships/customXml" Target="../ink/ink2701.xml"/><Relationship Id="rId293" Type="http://schemas.openxmlformats.org/officeDocument/2006/relationships/image" Target="../media/image2808.png"/><Relationship Id="rId307" Type="http://schemas.openxmlformats.org/officeDocument/2006/relationships/image" Target="../media/image2815.png"/><Relationship Id="rId349" Type="http://schemas.openxmlformats.org/officeDocument/2006/relationships/image" Target="../media/image2836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00.png"/><Relationship Id="rId299" Type="http://schemas.openxmlformats.org/officeDocument/2006/relationships/image" Target="../media/image2991.png"/><Relationship Id="rId21" Type="http://schemas.openxmlformats.org/officeDocument/2006/relationships/image" Target="../media/image2852.png"/><Relationship Id="rId63" Type="http://schemas.openxmlformats.org/officeDocument/2006/relationships/image" Target="../media/image2873.png"/><Relationship Id="rId159" Type="http://schemas.openxmlformats.org/officeDocument/2006/relationships/image" Target="../media/image2921.png"/><Relationship Id="rId324" Type="http://schemas.openxmlformats.org/officeDocument/2006/relationships/customXml" Target="../ink/ink3021.xml"/><Relationship Id="rId366" Type="http://schemas.openxmlformats.org/officeDocument/2006/relationships/customXml" Target="../ink/ink3042.xml"/><Relationship Id="rId170" Type="http://schemas.openxmlformats.org/officeDocument/2006/relationships/customXml" Target="../ink/ink2944.xml"/><Relationship Id="rId226" Type="http://schemas.openxmlformats.org/officeDocument/2006/relationships/customXml" Target="../ink/ink2972.xml"/><Relationship Id="rId433" Type="http://schemas.openxmlformats.org/officeDocument/2006/relationships/image" Target="../media/image3058.png"/><Relationship Id="rId268" Type="http://schemas.openxmlformats.org/officeDocument/2006/relationships/customXml" Target="../ink/ink2993.xml"/><Relationship Id="rId32" Type="http://schemas.openxmlformats.org/officeDocument/2006/relationships/customXml" Target="../ink/ink2875.xml"/><Relationship Id="rId74" Type="http://schemas.openxmlformats.org/officeDocument/2006/relationships/customXml" Target="../ink/ink2896.xml"/><Relationship Id="rId128" Type="http://schemas.openxmlformats.org/officeDocument/2006/relationships/customXml" Target="../ink/ink2923.xml"/><Relationship Id="rId335" Type="http://schemas.openxmlformats.org/officeDocument/2006/relationships/image" Target="../media/image3009.png"/><Relationship Id="rId377" Type="http://schemas.openxmlformats.org/officeDocument/2006/relationships/image" Target="../media/image3030.png"/><Relationship Id="rId5" Type="http://schemas.openxmlformats.org/officeDocument/2006/relationships/image" Target="../media/image2844.png"/><Relationship Id="rId181" Type="http://schemas.openxmlformats.org/officeDocument/2006/relationships/image" Target="../media/image2932.png"/><Relationship Id="rId237" Type="http://schemas.openxmlformats.org/officeDocument/2006/relationships/image" Target="../media/image2960.png"/><Relationship Id="rId402" Type="http://schemas.openxmlformats.org/officeDocument/2006/relationships/customXml" Target="../ink/ink3060.xml"/><Relationship Id="rId279" Type="http://schemas.openxmlformats.org/officeDocument/2006/relationships/image" Target="../media/image2981.png"/><Relationship Id="rId43" Type="http://schemas.openxmlformats.org/officeDocument/2006/relationships/image" Target="../media/image2863.png"/><Relationship Id="rId139" Type="http://schemas.openxmlformats.org/officeDocument/2006/relationships/image" Target="../media/image2911.png"/><Relationship Id="rId290" Type="http://schemas.openxmlformats.org/officeDocument/2006/relationships/customXml" Target="../ink/ink3004.xml"/><Relationship Id="rId304" Type="http://schemas.openxmlformats.org/officeDocument/2006/relationships/customXml" Target="../ink/ink3011.xml"/><Relationship Id="rId346" Type="http://schemas.openxmlformats.org/officeDocument/2006/relationships/customXml" Target="../ink/ink3032.xml"/><Relationship Id="rId388" Type="http://schemas.openxmlformats.org/officeDocument/2006/relationships/customXml" Target="../ink/ink3053.xml"/><Relationship Id="rId85" Type="http://schemas.openxmlformats.org/officeDocument/2006/relationships/image" Target="../media/image2884.png"/><Relationship Id="rId150" Type="http://schemas.openxmlformats.org/officeDocument/2006/relationships/customXml" Target="../ink/ink2934.xml"/><Relationship Id="rId192" Type="http://schemas.openxmlformats.org/officeDocument/2006/relationships/customXml" Target="../ink/ink2955.xml"/><Relationship Id="rId206" Type="http://schemas.openxmlformats.org/officeDocument/2006/relationships/customXml" Target="../ink/ink2962.xml"/><Relationship Id="rId413" Type="http://schemas.openxmlformats.org/officeDocument/2006/relationships/image" Target="../media/image3048.png"/><Relationship Id="rId248" Type="http://schemas.openxmlformats.org/officeDocument/2006/relationships/customXml" Target="../ink/ink2983.xml"/><Relationship Id="rId12" Type="http://schemas.openxmlformats.org/officeDocument/2006/relationships/customXml" Target="../ink/ink2865.xml"/><Relationship Id="rId108" Type="http://schemas.openxmlformats.org/officeDocument/2006/relationships/customXml" Target="../ink/ink2913.xml"/><Relationship Id="rId315" Type="http://schemas.openxmlformats.org/officeDocument/2006/relationships/image" Target="../media/image2999.png"/><Relationship Id="rId357" Type="http://schemas.openxmlformats.org/officeDocument/2006/relationships/image" Target="../media/image3020.png"/><Relationship Id="rId54" Type="http://schemas.openxmlformats.org/officeDocument/2006/relationships/customXml" Target="../ink/ink2886.xml"/><Relationship Id="rId96" Type="http://schemas.openxmlformats.org/officeDocument/2006/relationships/customXml" Target="../ink/ink2907.xml"/><Relationship Id="rId161" Type="http://schemas.openxmlformats.org/officeDocument/2006/relationships/image" Target="../media/image2922.png"/><Relationship Id="rId217" Type="http://schemas.openxmlformats.org/officeDocument/2006/relationships/image" Target="../media/image2950.png"/><Relationship Id="rId399" Type="http://schemas.openxmlformats.org/officeDocument/2006/relationships/image" Target="../media/image3041.png"/><Relationship Id="rId259" Type="http://schemas.openxmlformats.org/officeDocument/2006/relationships/image" Target="../media/image2971.png"/><Relationship Id="rId424" Type="http://schemas.openxmlformats.org/officeDocument/2006/relationships/customXml" Target="../ink/ink3071.xml"/><Relationship Id="rId23" Type="http://schemas.openxmlformats.org/officeDocument/2006/relationships/image" Target="../media/image2853.png"/><Relationship Id="rId119" Type="http://schemas.openxmlformats.org/officeDocument/2006/relationships/image" Target="../media/image2901.png"/><Relationship Id="rId270" Type="http://schemas.openxmlformats.org/officeDocument/2006/relationships/customXml" Target="../ink/ink2994.xml"/><Relationship Id="rId326" Type="http://schemas.openxmlformats.org/officeDocument/2006/relationships/customXml" Target="../ink/ink3022.xml"/><Relationship Id="rId65" Type="http://schemas.openxmlformats.org/officeDocument/2006/relationships/image" Target="../media/image2874.png"/><Relationship Id="rId130" Type="http://schemas.openxmlformats.org/officeDocument/2006/relationships/customXml" Target="../ink/ink2924.xml"/><Relationship Id="rId368" Type="http://schemas.openxmlformats.org/officeDocument/2006/relationships/customXml" Target="../ink/ink3043.xml"/><Relationship Id="rId172" Type="http://schemas.openxmlformats.org/officeDocument/2006/relationships/customXml" Target="../ink/ink2945.xml"/><Relationship Id="rId228" Type="http://schemas.openxmlformats.org/officeDocument/2006/relationships/customXml" Target="../ink/ink2973.xml"/><Relationship Id="rId435" Type="http://schemas.openxmlformats.org/officeDocument/2006/relationships/image" Target="../media/image3059.png"/><Relationship Id="rId281" Type="http://schemas.openxmlformats.org/officeDocument/2006/relationships/image" Target="../media/image2982.png"/><Relationship Id="rId337" Type="http://schemas.openxmlformats.org/officeDocument/2006/relationships/image" Target="../media/image3010.png"/><Relationship Id="rId34" Type="http://schemas.openxmlformats.org/officeDocument/2006/relationships/customXml" Target="../ink/ink2876.xml"/><Relationship Id="rId76" Type="http://schemas.openxmlformats.org/officeDocument/2006/relationships/customXml" Target="../ink/ink2897.xml"/><Relationship Id="rId141" Type="http://schemas.openxmlformats.org/officeDocument/2006/relationships/image" Target="../media/image2912.png"/><Relationship Id="rId379" Type="http://schemas.openxmlformats.org/officeDocument/2006/relationships/image" Target="../media/image3031.png"/><Relationship Id="rId7" Type="http://schemas.openxmlformats.org/officeDocument/2006/relationships/image" Target="../media/image2845.png"/><Relationship Id="rId183" Type="http://schemas.openxmlformats.org/officeDocument/2006/relationships/image" Target="../media/image2933.png"/><Relationship Id="rId239" Type="http://schemas.openxmlformats.org/officeDocument/2006/relationships/image" Target="../media/image2961.png"/><Relationship Id="rId390" Type="http://schemas.openxmlformats.org/officeDocument/2006/relationships/customXml" Target="../ink/ink3054.xml"/><Relationship Id="rId404" Type="http://schemas.openxmlformats.org/officeDocument/2006/relationships/customXml" Target="../ink/ink3061.xml"/><Relationship Id="rId250" Type="http://schemas.openxmlformats.org/officeDocument/2006/relationships/customXml" Target="../ink/ink2984.xml"/><Relationship Id="rId292" Type="http://schemas.openxmlformats.org/officeDocument/2006/relationships/customXml" Target="../ink/ink3005.xml"/><Relationship Id="rId306" Type="http://schemas.openxmlformats.org/officeDocument/2006/relationships/customXml" Target="../ink/ink3012.xml"/><Relationship Id="rId45" Type="http://schemas.openxmlformats.org/officeDocument/2006/relationships/image" Target="../media/image2864.png"/><Relationship Id="rId87" Type="http://schemas.openxmlformats.org/officeDocument/2006/relationships/image" Target="../media/image2885.png"/><Relationship Id="rId110" Type="http://schemas.openxmlformats.org/officeDocument/2006/relationships/customXml" Target="../ink/ink2914.xml"/><Relationship Id="rId348" Type="http://schemas.openxmlformats.org/officeDocument/2006/relationships/customXml" Target="../ink/ink3033.xml"/><Relationship Id="rId152" Type="http://schemas.openxmlformats.org/officeDocument/2006/relationships/customXml" Target="../ink/ink2935.xml"/><Relationship Id="rId194" Type="http://schemas.openxmlformats.org/officeDocument/2006/relationships/customXml" Target="../ink/ink2956.xml"/><Relationship Id="rId208" Type="http://schemas.openxmlformats.org/officeDocument/2006/relationships/customXml" Target="../ink/ink2963.xml"/><Relationship Id="rId415" Type="http://schemas.openxmlformats.org/officeDocument/2006/relationships/image" Target="../media/image3049.png"/><Relationship Id="rId261" Type="http://schemas.openxmlformats.org/officeDocument/2006/relationships/image" Target="../media/image2972.png"/><Relationship Id="rId14" Type="http://schemas.openxmlformats.org/officeDocument/2006/relationships/customXml" Target="../ink/ink2866.xml"/><Relationship Id="rId56" Type="http://schemas.openxmlformats.org/officeDocument/2006/relationships/customXml" Target="../ink/ink2887.xml"/><Relationship Id="rId317" Type="http://schemas.openxmlformats.org/officeDocument/2006/relationships/image" Target="../media/image3000.png"/><Relationship Id="rId359" Type="http://schemas.openxmlformats.org/officeDocument/2006/relationships/image" Target="../media/image3021.png"/><Relationship Id="rId98" Type="http://schemas.openxmlformats.org/officeDocument/2006/relationships/customXml" Target="../ink/ink2908.xml"/><Relationship Id="rId121" Type="http://schemas.openxmlformats.org/officeDocument/2006/relationships/image" Target="../media/image2902.png"/><Relationship Id="rId163" Type="http://schemas.openxmlformats.org/officeDocument/2006/relationships/image" Target="../media/image2923.png"/><Relationship Id="rId219" Type="http://schemas.openxmlformats.org/officeDocument/2006/relationships/image" Target="../media/image2951.png"/><Relationship Id="rId370" Type="http://schemas.openxmlformats.org/officeDocument/2006/relationships/customXml" Target="../ink/ink3044.xml"/><Relationship Id="rId426" Type="http://schemas.openxmlformats.org/officeDocument/2006/relationships/customXml" Target="../ink/ink3072.xml"/><Relationship Id="rId230" Type="http://schemas.openxmlformats.org/officeDocument/2006/relationships/customXml" Target="../ink/ink2974.xml"/><Relationship Id="rId25" Type="http://schemas.openxmlformats.org/officeDocument/2006/relationships/image" Target="../media/image2854.png"/><Relationship Id="rId67" Type="http://schemas.openxmlformats.org/officeDocument/2006/relationships/image" Target="../media/image2875.png"/><Relationship Id="rId272" Type="http://schemas.openxmlformats.org/officeDocument/2006/relationships/customXml" Target="../ink/ink2995.xml"/><Relationship Id="rId328" Type="http://schemas.openxmlformats.org/officeDocument/2006/relationships/customXml" Target="../ink/ink3023.xml"/><Relationship Id="rId132" Type="http://schemas.openxmlformats.org/officeDocument/2006/relationships/customXml" Target="../ink/ink2925.xml"/><Relationship Id="rId174" Type="http://schemas.openxmlformats.org/officeDocument/2006/relationships/customXml" Target="../ink/ink2946.xml"/><Relationship Id="rId381" Type="http://schemas.openxmlformats.org/officeDocument/2006/relationships/image" Target="../media/image3032.png"/><Relationship Id="rId241" Type="http://schemas.openxmlformats.org/officeDocument/2006/relationships/image" Target="../media/image2962.png"/><Relationship Id="rId437" Type="http://schemas.openxmlformats.org/officeDocument/2006/relationships/image" Target="../media/image3060.png"/><Relationship Id="rId36" Type="http://schemas.openxmlformats.org/officeDocument/2006/relationships/customXml" Target="../ink/ink2877.xml"/><Relationship Id="rId283" Type="http://schemas.openxmlformats.org/officeDocument/2006/relationships/image" Target="../media/image2983.png"/><Relationship Id="rId339" Type="http://schemas.openxmlformats.org/officeDocument/2006/relationships/image" Target="../media/image3011.png"/><Relationship Id="rId78" Type="http://schemas.openxmlformats.org/officeDocument/2006/relationships/customXml" Target="../ink/ink2898.xml"/><Relationship Id="rId101" Type="http://schemas.openxmlformats.org/officeDocument/2006/relationships/image" Target="../media/image2892.png"/><Relationship Id="rId143" Type="http://schemas.openxmlformats.org/officeDocument/2006/relationships/image" Target="../media/image2913.png"/><Relationship Id="rId185" Type="http://schemas.openxmlformats.org/officeDocument/2006/relationships/image" Target="../media/image2934.png"/><Relationship Id="rId350" Type="http://schemas.openxmlformats.org/officeDocument/2006/relationships/customXml" Target="../ink/ink3034.xml"/><Relationship Id="rId406" Type="http://schemas.openxmlformats.org/officeDocument/2006/relationships/customXml" Target="../ink/ink3062.xml"/><Relationship Id="rId9" Type="http://schemas.openxmlformats.org/officeDocument/2006/relationships/image" Target="../media/image2846.png"/><Relationship Id="rId210" Type="http://schemas.openxmlformats.org/officeDocument/2006/relationships/customXml" Target="../ink/ink2964.xml"/><Relationship Id="rId392" Type="http://schemas.openxmlformats.org/officeDocument/2006/relationships/customXml" Target="../ink/ink3055.xml"/><Relationship Id="rId252" Type="http://schemas.openxmlformats.org/officeDocument/2006/relationships/customXml" Target="../ink/ink2985.xml"/><Relationship Id="rId294" Type="http://schemas.openxmlformats.org/officeDocument/2006/relationships/customXml" Target="../ink/ink3006.xml"/><Relationship Id="rId308" Type="http://schemas.openxmlformats.org/officeDocument/2006/relationships/customXml" Target="../ink/ink3013.xml"/><Relationship Id="rId47" Type="http://schemas.openxmlformats.org/officeDocument/2006/relationships/image" Target="../media/image2865.png"/><Relationship Id="rId89" Type="http://schemas.openxmlformats.org/officeDocument/2006/relationships/image" Target="../media/image2886.png"/><Relationship Id="rId112" Type="http://schemas.openxmlformats.org/officeDocument/2006/relationships/customXml" Target="../ink/ink2915.xml"/><Relationship Id="rId154" Type="http://schemas.openxmlformats.org/officeDocument/2006/relationships/customXml" Target="../ink/ink2936.xml"/><Relationship Id="rId361" Type="http://schemas.openxmlformats.org/officeDocument/2006/relationships/image" Target="../media/image3022.png"/><Relationship Id="rId196" Type="http://schemas.openxmlformats.org/officeDocument/2006/relationships/customXml" Target="../ink/ink2957.xml"/><Relationship Id="rId417" Type="http://schemas.openxmlformats.org/officeDocument/2006/relationships/image" Target="../media/image3050.png"/><Relationship Id="rId16" Type="http://schemas.openxmlformats.org/officeDocument/2006/relationships/customXml" Target="../ink/ink2867.xml"/><Relationship Id="rId221" Type="http://schemas.openxmlformats.org/officeDocument/2006/relationships/image" Target="../media/image2952.png"/><Relationship Id="rId263" Type="http://schemas.openxmlformats.org/officeDocument/2006/relationships/image" Target="../media/image2973.png"/><Relationship Id="rId319" Type="http://schemas.openxmlformats.org/officeDocument/2006/relationships/image" Target="../media/image3001.png"/><Relationship Id="rId58" Type="http://schemas.openxmlformats.org/officeDocument/2006/relationships/customXml" Target="../ink/ink2888.xml"/><Relationship Id="rId123" Type="http://schemas.openxmlformats.org/officeDocument/2006/relationships/image" Target="../media/image2903.png"/><Relationship Id="rId330" Type="http://schemas.openxmlformats.org/officeDocument/2006/relationships/customXml" Target="../ink/ink3024.xml"/><Relationship Id="rId165" Type="http://schemas.openxmlformats.org/officeDocument/2006/relationships/image" Target="../media/image2924.png"/><Relationship Id="rId372" Type="http://schemas.openxmlformats.org/officeDocument/2006/relationships/customXml" Target="../ink/ink3045.xml"/><Relationship Id="rId428" Type="http://schemas.openxmlformats.org/officeDocument/2006/relationships/customXml" Target="../ink/ink3073.xml"/><Relationship Id="rId232" Type="http://schemas.openxmlformats.org/officeDocument/2006/relationships/customXml" Target="../ink/ink2975.xml"/><Relationship Id="rId274" Type="http://schemas.openxmlformats.org/officeDocument/2006/relationships/customXml" Target="../ink/ink2996.xml"/><Relationship Id="rId27" Type="http://schemas.openxmlformats.org/officeDocument/2006/relationships/image" Target="../media/image2855.png"/><Relationship Id="rId69" Type="http://schemas.openxmlformats.org/officeDocument/2006/relationships/image" Target="../media/image2876.png"/><Relationship Id="rId134" Type="http://schemas.openxmlformats.org/officeDocument/2006/relationships/customXml" Target="../ink/ink2926.xml"/><Relationship Id="rId80" Type="http://schemas.openxmlformats.org/officeDocument/2006/relationships/customXml" Target="../ink/ink2899.xml"/><Relationship Id="rId176" Type="http://schemas.openxmlformats.org/officeDocument/2006/relationships/customXml" Target="../ink/ink2947.xml"/><Relationship Id="rId341" Type="http://schemas.openxmlformats.org/officeDocument/2006/relationships/image" Target="../media/image3012.png"/><Relationship Id="rId383" Type="http://schemas.openxmlformats.org/officeDocument/2006/relationships/image" Target="../media/image3033.png"/><Relationship Id="rId439" Type="http://schemas.openxmlformats.org/officeDocument/2006/relationships/image" Target="../media/image3061.png"/><Relationship Id="rId201" Type="http://schemas.openxmlformats.org/officeDocument/2006/relationships/image" Target="../media/image2942.png"/><Relationship Id="rId243" Type="http://schemas.openxmlformats.org/officeDocument/2006/relationships/image" Target="../media/image2963.png"/><Relationship Id="rId285" Type="http://schemas.openxmlformats.org/officeDocument/2006/relationships/image" Target="../media/image2984.png"/><Relationship Id="rId38" Type="http://schemas.openxmlformats.org/officeDocument/2006/relationships/customXml" Target="../ink/ink2878.xml"/><Relationship Id="rId103" Type="http://schemas.openxmlformats.org/officeDocument/2006/relationships/image" Target="../media/image2893.png"/><Relationship Id="rId310" Type="http://schemas.openxmlformats.org/officeDocument/2006/relationships/customXml" Target="../ink/ink3014.xml"/><Relationship Id="rId91" Type="http://schemas.openxmlformats.org/officeDocument/2006/relationships/image" Target="../media/image2887.png"/><Relationship Id="rId145" Type="http://schemas.openxmlformats.org/officeDocument/2006/relationships/image" Target="../media/image2914.png"/><Relationship Id="rId187" Type="http://schemas.openxmlformats.org/officeDocument/2006/relationships/image" Target="../media/image2935.png"/><Relationship Id="rId352" Type="http://schemas.openxmlformats.org/officeDocument/2006/relationships/customXml" Target="../ink/ink3035.xml"/><Relationship Id="rId394" Type="http://schemas.openxmlformats.org/officeDocument/2006/relationships/customXml" Target="../ink/ink3056.xml"/><Relationship Id="rId408" Type="http://schemas.openxmlformats.org/officeDocument/2006/relationships/customXml" Target="../ink/ink3063.xml"/><Relationship Id="rId212" Type="http://schemas.openxmlformats.org/officeDocument/2006/relationships/customXml" Target="../ink/ink2965.xml"/><Relationship Id="rId254" Type="http://schemas.openxmlformats.org/officeDocument/2006/relationships/customXml" Target="../ink/ink2986.xml"/><Relationship Id="rId49" Type="http://schemas.openxmlformats.org/officeDocument/2006/relationships/image" Target="../media/image2866.png"/><Relationship Id="rId114" Type="http://schemas.openxmlformats.org/officeDocument/2006/relationships/customXml" Target="../ink/ink2916.xml"/><Relationship Id="rId296" Type="http://schemas.openxmlformats.org/officeDocument/2006/relationships/customXml" Target="../ink/ink3007.xml"/><Relationship Id="rId60" Type="http://schemas.openxmlformats.org/officeDocument/2006/relationships/customXml" Target="../ink/ink2889.xml"/><Relationship Id="rId156" Type="http://schemas.openxmlformats.org/officeDocument/2006/relationships/customXml" Target="../ink/ink2937.xml"/><Relationship Id="rId198" Type="http://schemas.openxmlformats.org/officeDocument/2006/relationships/customXml" Target="../ink/ink2958.xml"/><Relationship Id="rId321" Type="http://schemas.openxmlformats.org/officeDocument/2006/relationships/image" Target="../media/image3002.png"/><Relationship Id="rId363" Type="http://schemas.openxmlformats.org/officeDocument/2006/relationships/image" Target="../media/image3023.png"/><Relationship Id="rId419" Type="http://schemas.openxmlformats.org/officeDocument/2006/relationships/image" Target="../media/image3051.png"/><Relationship Id="rId202" Type="http://schemas.openxmlformats.org/officeDocument/2006/relationships/customXml" Target="../ink/ink2960.xml"/><Relationship Id="rId223" Type="http://schemas.openxmlformats.org/officeDocument/2006/relationships/image" Target="../media/image2953.png"/><Relationship Id="rId244" Type="http://schemas.openxmlformats.org/officeDocument/2006/relationships/customXml" Target="../ink/ink2981.xml"/><Relationship Id="rId430" Type="http://schemas.openxmlformats.org/officeDocument/2006/relationships/customXml" Target="../ink/ink3074.xml"/><Relationship Id="rId18" Type="http://schemas.openxmlformats.org/officeDocument/2006/relationships/customXml" Target="../ink/ink2868.xml"/><Relationship Id="rId39" Type="http://schemas.openxmlformats.org/officeDocument/2006/relationships/image" Target="../media/image2861.png"/><Relationship Id="rId265" Type="http://schemas.openxmlformats.org/officeDocument/2006/relationships/image" Target="../media/image2974.png"/><Relationship Id="rId286" Type="http://schemas.openxmlformats.org/officeDocument/2006/relationships/customXml" Target="../ink/ink3002.xml"/><Relationship Id="rId50" Type="http://schemas.openxmlformats.org/officeDocument/2006/relationships/customXml" Target="../ink/ink2884.xml"/><Relationship Id="rId104" Type="http://schemas.openxmlformats.org/officeDocument/2006/relationships/customXml" Target="../ink/ink2911.xml"/><Relationship Id="rId125" Type="http://schemas.openxmlformats.org/officeDocument/2006/relationships/image" Target="../media/image2904.png"/><Relationship Id="rId146" Type="http://schemas.openxmlformats.org/officeDocument/2006/relationships/customXml" Target="../ink/ink2932.xml"/><Relationship Id="rId167" Type="http://schemas.openxmlformats.org/officeDocument/2006/relationships/image" Target="../media/image2925.png"/><Relationship Id="rId188" Type="http://schemas.openxmlformats.org/officeDocument/2006/relationships/customXml" Target="../ink/ink2953.xml"/><Relationship Id="rId311" Type="http://schemas.openxmlformats.org/officeDocument/2006/relationships/image" Target="../media/image2997.png"/><Relationship Id="rId332" Type="http://schemas.openxmlformats.org/officeDocument/2006/relationships/customXml" Target="../ink/ink3025.xml"/><Relationship Id="rId353" Type="http://schemas.openxmlformats.org/officeDocument/2006/relationships/image" Target="../media/image3018.png"/><Relationship Id="rId374" Type="http://schemas.openxmlformats.org/officeDocument/2006/relationships/customXml" Target="../ink/ink3046.xml"/><Relationship Id="rId395" Type="http://schemas.openxmlformats.org/officeDocument/2006/relationships/image" Target="../media/image3039.png"/><Relationship Id="rId409" Type="http://schemas.openxmlformats.org/officeDocument/2006/relationships/image" Target="../media/image3046.png"/><Relationship Id="rId71" Type="http://schemas.openxmlformats.org/officeDocument/2006/relationships/image" Target="../media/image2877.png"/><Relationship Id="rId92" Type="http://schemas.openxmlformats.org/officeDocument/2006/relationships/customXml" Target="../ink/ink2905.xml"/><Relationship Id="rId213" Type="http://schemas.openxmlformats.org/officeDocument/2006/relationships/image" Target="../media/image2948.png"/><Relationship Id="rId234" Type="http://schemas.openxmlformats.org/officeDocument/2006/relationships/customXml" Target="../ink/ink2976.xml"/><Relationship Id="rId420" Type="http://schemas.openxmlformats.org/officeDocument/2006/relationships/customXml" Target="../ink/ink3069.xml"/><Relationship Id="rId2" Type="http://schemas.openxmlformats.org/officeDocument/2006/relationships/customXml" Target="../ink/ink2860.xml"/><Relationship Id="rId29" Type="http://schemas.openxmlformats.org/officeDocument/2006/relationships/image" Target="../media/image2856.png"/><Relationship Id="rId255" Type="http://schemas.openxmlformats.org/officeDocument/2006/relationships/image" Target="../media/image2969.png"/><Relationship Id="rId276" Type="http://schemas.openxmlformats.org/officeDocument/2006/relationships/customXml" Target="../ink/ink2997.xml"/><Relationship Id="rId297" Type="http://schemas.openxmlformats.org/officeDocument/2006/relationships/image" Target="../media/image2990.png"/><Relationship Id="rId441" Type="http://schemas.openxmlformats.org/officeDocument/2006/relationships/image" Target="../media/image3062.png"/><Relationship Id="rId40" Type="http://schemas.openxmlformats.org/officeDocument/2006/relationships/customXml" Target="../ink/ink2879.xml"/><Relationship Id="rId115" Type="http://schemas.openxmlformats.org/officeDocument/2006/relationships/image" Target="../media/image2899.png"/><Relationship Id="rId136" Type="http://schemas.openxmlformats.org/officeDocument/2006/relationships/customXml" Target="../ink/ink2927.xml"/><Relationship Id="rId157" Type="http://schemas.openxmlformats.org/officeDocument/2006/relationships/image" Target="../media/image2920.png"/><Relationship Id="rId178" Type="http://schemas.openxmlformats.org/officeDocument/2006/relationships/customXml" Target="../ink/ink2948.xml"/><Relationship Id="rId301" Type="http://schemas.openxmlformats.org/officeDocument/2006/relationships/image" Target="../media/image2992.png"/><Relationship Id="rId322" Type="http://schemas.openxmlformats.org/officeDocument/2006/relationships/customXml" Target="../ink/ink3020.xml"/><Relationship Id="rId343" Type="http://schemas.openxmlformats.org/officeDocument/2006/relationships/image" Target="../media/image3013.png"/><Relationship Id="rId364" Type="http://schemas.openxmlformats.org/officeDocument/2006/relationships/customXml" Target="../ink/ink3041.xml"/><Relationship Id="rId61" Type="http://schemas.openxmlformats.org/officeDocument/2006/relationships/image" Target="../media/image2872.png"/><Relationship Id="rId82" Type="http://schemas.openxmlformats.org/officeDocument/2006/relationships/customXml" Target="../ink/ink2900.xml"/><Relationship Id="rId199" Type="http://schemas.openxmlformats.org/officeDocument/2006/relationships/image" Target="../media/image2941.png"/><Relationship Id="rId203" Type="http://schemas.openxmlformats.org/officeDocument/2006/relationships/image" Target="../media/image2943.png"/><Relationship Id="rId385" Type="http://schemas.openxmlformats.org/officeDocument/2006/relationships/image" Target="../media/image3034.png"/><Relationship Id="rId19" Type="http://schemas.openxmlformats.org/officeDocument/2006/relationships/image" Target="../media/image2851.png"/><Relationship Id="rId224" Type="http://schemas.openxmlformats.org/officeDocument/2006/relationships/customXml" Target="../ink/ink2971.xml"/><Relationship Id="rId245" Type="http://schemas.openxmlformats.org/officeDocument/2006/relationships/image" Target="../media/image2964.png"/><Relationship Id="rId266" Type="http://schemas.openxmlformats.org/officeDocument/2006/relationships/customXml" Target="../ink/ink2992.xml"/><Relationship Id="rId287" Type="http://schemas.openxmlformats.org/officeDocument/2006/relationships/image" Target="../media/image2985.png"/><Relationship Id="rId410" Type="http://schemas.openxmlformats.org/officeDocument/2006/relationships/customXml" Target="../ink/ink3064.xml"/><Relationship Id="rId431" Type="http://schemas.openxmlformats.org/officeDocument/2006/relationships/image" Target="../media/image3057.png"/><Relationship Id="rId30" Type="http://schemas.openxmlformats.org/officeDocument/2006/relationships/customXml" Target="../ink/ink2874.xml"/><Relationship Id="rId105" Type="http://schemas.openxmlformats.org/officeDocument/2006/relationships/image" Target="../media/image2894.png"/><Relationship Id="rId126" Type="http://schemas.openxmlformats.org/officeDocument/2006/relationships/customXml" Target="../ink/ink2922.xml"/><Relationship Id="rId147" Type="http://schemas.openxmlformats.org/officeDocument/2006/relationships/image" Target="../media/image2915.png"/><Relationship Id="rId168" Type="http://schemas.openxmlformats.org/officeDocument/2006/relationships/customXml" Target="../ink/ink2943.xml"/><Relationship Id="rId312" Type="http://schemas.openxmlformats.org/officeDocument/2006/relationships/customXml" Target="../ink/ink3015.xml"/><Relationship Id="rId333" Type="http://schemas.openxmlformats.org/officeDocument/2006/relationships/image" Target="../media/image3008.png"/><Relationship Id="rId354" Type="http://schemas.openxmlformats.org/officeDocument/2006/relationships/customXml" Target="../ink/ink3036.xml"/><Relationship Id="rId51" Type="http://schemas.openxmlformats.org/officeDocument/2006/relationships/image" Target="../media/image2867.png"/><Relationship Id="rId72" Type="http://schemas.openxmlformats.org/officeDocument/2006/relationships/customXml" Target="../ink/ink2895.xml"/><Relationship Id="rId93" Type="http://schemas.openxmlformats.org/officeDocument/2006/relationships/image" Target="../media/image2888.png"/><Relationship Id="rId189" Type="http://schemas.openxmlformats.org/officeDocument/2006/relationships/image" Target="../media/image2936.png"/><Relationship Id="rId375" Type="http://schemas.openxmlformats.org/officeDocument/2006/relationships/image" Target="../media/image3029.png"/><Relationship Id="rId396" Type="http://schemas.openxmlformats.org/officeDocument/2006/relationships/customXml" Target="../ink/ink3057.xml"/><Relationship Id="rId3" Type="http://schemas.openxmlformats.org/officeDocument/2006/relationships/image" Target="../media/image2843.png"/><Relationship Id="rId214" Type="http://schemas.openxmlformats.org/officeDocument/2006/relationships/customXml" Target="../ink/ink2966.xml"/><Relationship Id="rId235" Type="http://schemas.openxmlformats.org/officeDocument/2006/relationships/image" Target="../media/image2959.png"/><Relationship Id="rId256" Type="http://schemas.openxmlformats.org/officeDocument/2006/relationships/customXml" Target="../ink/ink2987.xml"/><Relationship Id="rId277" Type="http://schemas.openxmlformats.org/officeDocument/2006/relationships/image" Target="../media/image2980.png"/><Relationship Id="rId298" Type="http://schemas.openxmlformats.org/officeDocument/2006/relationships/customXml" Target="../ink/ink3008.xml"/><Relationship Id="rId400" Type="http://schemas.openxmlformats.org/officeDocument/2006/relationships/customXml" Target="../ink/ink3059.xml"/><Relationship Id="rId421" Type="http://schemas.openxmlformats.org/officeDocument/2006/relationships/image" Target="../media/image3052.png"/><Relationship Id="rId442" Type="http://schemas.openxmlformats.org/officeDocument/2006/relationships/customXml" Target="../ink/ink3080.xml"/><Relationship Id="rId116" Type="http://schemas.openxmlformats.org/officeDocument/2006/relationships/customXml" Target="../ink/ink2917.xml"/><Relationship Id="rId137" Type="http://schemas.openxmlformats.org/officeDocument/2006/relationships/image" Target="../media/image2910.png"/><Relationship Id="rId158" Type="http://schemas.openxmlformats.org/officeDocument/2006/relationships/customXml" Target="../ink/ink2938.xml"/><Relationship Id="rId302" Type="http://schemas.openxmlformats.org/officeDocument/2006/relationships/customXml" Target="../ink/ink3010.xml"/><Relationship Id="rId323" Type="http://schemas.openxmlformats.org/officeDocument/2006/relationships/image" Target="../media/image3003.png"/><Relationship Id="rId344" Type="http://schemas.openxmlformats.org/officeDocument/2006/relationships/customXml" Target="../ink/ink3031.xml"/><Relationship Id="rId20" Type="http://schemas.openxmlformats.org/officeDocument/2006/relationships/customXml" Target="../ink/ink2869.xml"/><Relationship Id="rId41" Type="http://schemas.openxmlformats.org/officeDocument/2006/relationships/image" Target="../media/image2862.png"/><Relationship Id="rId62" Type="http://schemas.openxmlformats.org/officeDocument/2006/relationships/customXml" Target="../ink/ink2890.xml"/><Relationship Id="rId83" Type="http://schemas.openxmlformats.org/officeDocument/2006/relationships/image" Target="../media/image2883.png"/><Relationship Id="rId179" Type="http://schemas.openxmlformats.org/officeDocument/2006/relationships/image" Target="../media/image2931.png"/><Relationship Id="rId365" Type="http://schemas.openxmlformats.org/officeDocument/2006/relationships/image" Target="../media/image3024.png"/><Relationship Id="rId386" Type="http://schemas.openxmlformats.org/officeDocument/2006/relationships/customXml" Target="../ink/ink3052.xml"/><Relationship Id="rId190" Type="http://schemas.openxmlformats.org/officeDocument/2006/relationships/customXml" Target="../ink/ink2954.xml"/><Relationship Id="rId204" Type="http://schemas.openxmlformats.org/officeDocument/2006/relationships/customXml" Target="../ink/ink2961.xml"/><Relationship Id="rId225" Type="http://schemas.openxmlformats.org/officeDocument/2006/relationships/image" Target="../media/image2954.png"/><Relationship Id="rId246" Type="http://schemas.openxmlformats.org/officeDocument/2006/relationships/customXml" Target="../ink/ink2982.xml"/><Relationship Id="rId267" Type="http://schemas.openxmlformats.org/officeDocument/2006/relationships/image" Target="../media/image2975.png"/><Relationship Id="rId288" Type="http://schemas.openxmlformats.org/officeDocument/2006/relationships/customXml" Target="../ink/ink3003.xml"/><Relationship Id="rId411" Type="http://schemas.openxmlformats.org/officeDocument/2006/relationships/image" Target="../media/image3047.png"/><Relationship Id="rId432" Type="http://schemas.openxmlformats.org/officeDocument/2006/relationships/customXml" Target="../ink/ink3075.xml"/><Relationship Id="rId106" Type="http://schemas.openxmlformats.org/officeDocument/2006/relationships/customXml" Target="../ink/ink2912.xml"/><Relationship Id="rId127" Type="http://schemas.openxmlformats.org/officeDocument/2006/relationships/image" Target="../media/image2905.png"/><Relationship Id="rId313" Type="http://schemas.openxmlformats.org/officeDocument/2006/relationships/image" Target="../media/image2998.png"/><Relationship Id="rId10" Type="http://schemas.openxmlformats.org/officeDocument/2006/relationships/customXml" Target="../ink/ink2864.xml"/><Relationship Id="rId31" Type="http://schemas.openxmlformats.org/officeDocument/2006/relationships/image" Target="../media/image2857.png"/><Relationship Id="rId52" Type="http://schemas.openxmlformats.org/officeDocument/2006/relationships/customXml" Target="../ink/ink2885.xml"/><Relationship Id="rId73" Type="http://schemas.openxmlformats.org/officeDocument/2006/relationships/image" Target="../media/image2878.png"/><Relationship Id="rId94" Type="http://schemas.openxmlformats.org/officeDocument/2006/relationships/customXml" Target="../ink/ink2906.xml"/><Relationship Id="rId148" Type="http://schemas.openxmlformats.org/officeDocument/2006/relationships/customXml" Target="../ink/ink2933.xml"/><Relationship Id="rId169" Type="http://schemas.openxmlformats.org/officeDocument/2006/relationships/image" Target="../media/image2926.png"/><Relationship Id="rId334" Type="http://schemas.openxmlformats.org/officeDocument/2006/relationships/customXml" Target="../ink/ink3026.xml"/><Relationship Id="rId355" Type="http://schemas.openxmlformats.org/officeDocument/2006/relationships/image" Target="../media/image3019.png"/><Relationship Id="rId376" Type="http://schemas.openxmlformats.org/officeDocument/2006/relationships/customXml" Target="../ink/ink3047.xml"/><Relationship Id="rId397" Type="http://schemas.openxmlformats.org/officeDocument/2006/relationships/image" Target="../media/image3040.png"/><Relationship Id="rId4" Type="http://schemas.openxmlformats.org/officeDocument/2006/relationships/customXml" Target="../ink/ink2861.xml"/><Relationship Id="rId180" Type="http://schemas.openxmlformats.org/officeDocument/2006/relationships/customXml" Target="../ink/ink2949.xml"/><Relationship Id="rId215" Type="http://schemas.openxmlformats.org/officeDocument/2006/relationships/image" Target="../media/image2949.png"/><Relationship Id="rId236" Type="http://schemas.openxmlformats.org/officeDocument/2006/relationships/customXml" Target="../ink/ink2977.xml"/><Relationship Id="rId257" Type="http://schemas.openxmlformats.org/officeDocument/2006/relationships/image" Target="../media/image2970.png"/><Relationship Id="rId278" Type="http://schemas.openxmlformats.org/officeDocument/2006/relationships/customXml" Target="../ink/ink2998.xml"/><Relationship Id="rId401" Type="http://schemas.openxmlformats.org/officeDocument/2006/relationships/image" Target="../media/image3042.png"/><Relationship Id="rId422" Type="http://schemas.openxmlformats.org/officeDocument/2006/relationships/customXml" Target="../ink/ink3070.xml"/><Relationship Id="rId443" Type="http://schemas.openxmlformats.org/officeDocument/2006/relationships/image" Target="../media/image3063.png"/><Relationship Id="rId303" Type="http://schemas.openxmlformats.org/officeDocument/2006/relationships/image" Target="../media/image2993.png"/><Relationship Id="rId42" Type="http://schemas.openxmlformats.org/officeDocument/2006/relationships/customXml" Target="../ink/ink2880.xml"/><Relationship Id="rId84" Type="http://schemas.openxmlformats.org/officeDocument/2006/relationships/customXml" Target="../ink/ink2901.xml"/><Relationship Id="rId138" Type="http://schemas.openxmlformats.org/officeDocument/2006/relationships/customXml" Target="../ink/ink2928.xml"/><Relationship Id="rId345" Type="http://schemas.openxmlformats.org/officeDocument/2006/relationships/image" Target="../media/image3014.png"/><Relationship Id="rId387" Type="http://schemas.openxmlformats.org/officeDocument/2006/relationships/image" Target="../media/image3035.png"/><Relationship Id="rId191" Type="http://schemas.openxmlformats.org/officeDocument/2006/relationships/image" Target="../media/image2937.png"/><Relationship Id="rId205" Type="http://schemas.openxmlformats.org/officeDocument/2006/relationships/image" Target="../media/image2944.png"/><Relationship Id="rId247" Type="http://schemas.openxmlformats.org/officeDocument/2006/relationships/image" Target="../media/image2965.png"/><Relationship Id="rId412" Type="http://schemas.openxmlformats.org/officeDocument/2006/relationships/customXml" Target="../ink/ink3065.xml"/><Relationship Id="rId107" Type="http://schemas.openxmlformats.org/officeDocument/2006/relationships/image" Target="../media/image2895.png"/><Relationship Id="rId289" Type="http://schemas.openxmlformats.org/officeDocument/2006/relationships/image" Target="../media/image2986.png"/><Relationship Id="rId11" Type="http://schemas.openxmlformats.org/officeDocument/2006/relationships/image" Target="../media/image2847.png"/><Relationship Id="rId53" Type="http://schemas.openxmlformats.org/officeDocument/2006/relationships/image" Target="../media/image2868.png"/><Relationship Id="rId149" Type="http://schemas.openxmlformats.org/officeDocument/2006/relationships/image" Target="../media/image2916.png"/><Relationship Id="rId314" Type="http://schemas.openxmlformats.org/officeDocument/2006/relationships/customXml" Target="../ink/ink3016.xml"/><Relationship Id="rId356" Type="http://schemas.openxmlformats.org/officeDocument/2006/relationships/customXml" Target="../ink/ink3037.xml"/><Relationship Id="rId398" Type="http://schemas.openxmlformats.org/officeDocument/2006/relationships/customXml" Target="../ink/ink3058.xml"/><Relationship Id="rId95" Type="http://schemas.openxmlformats.org/officeDocument/2006/relationships/image" Target="../media/image2889.png"/><Relationship Id="rId160" Type="http://schemas.openxmlformats.org/officeDocument/2006/relationships/customXml" Target="../ink/ink2939.xml"/><Relationship Id="rId216" Type="http://schemas.openxmlformats.org/officeDocument/2006/relationships/customXml" Target="../ink/ink2967.xml"/><Relationship Id="rId423" Type="http://schemas.openxmlformats.org/officeDocument/2006/relationships/image" Target="../media/image3053.png"/><Relationship Id="rId258" Type="http://schemas.openxmlformats.org/officeDocument/2006/relationships/customXml" Target="../ink/ink2988.xml"/><Relationship Id="rId22" Type="http://schemas.openxmlformats.org/officeDocument/2006/relationships/customXml" Target="../ink/ink2870.xml"/><Relationship Id="rId64" Type="http://schemas.openxmlformats.org/officeDocument/2006/relationships/customXml" Target="../ink/ink2891.xml"/><Relationship Id="rId118" Type="http://schemas.openxmlformats.org/officeDocument/2006/relationships/customXml" Target="../ink/ink2918.xml"/><Relationship Id="rId325" Type="http://schemas.openxmlformats.org/officeDocument/2006/relationships/image" Target="../media/image3004.png"/><Relationship Id="rId367" Type="http://schemas.openxmlformats.org/officeDocument/2006/relationships/image" Target="../media/image3025.png"/><Relationship Id="rId171" Type="http://schemas.openxmlformats.org/officeDocument/2006/relationships/image" Target="../media/image2927.png"/><Relationship Id="rId227" Type="http://schemas.openxmlformats.org/officeDocument/2006/relationships/image" Target="../media/image2955.png"/><Relationship Id="rId269" Type="http://schemas.openxmlformats.org/officeDocument/2006/relationships/image" Target="../media/image2976.png"/><Relationship Id="rId434" Type="http://schemas.openxmlformats.org/officeDocument/2006/relationships/customXml" Target="../ink/ink3076.xml"/><Relationship Id="rId33" Type="http://schemas.openxmlformats.org/officeDocument/2006/relationships/image" Target="../media/image2858.png"/><Relationship Id="rId129" Type="http://schemas.openxmlformats.org/officeDocument/2006/relationships/image" Target="../media/image2906.png"/><Relationship Id="rId280" Type="http://schemas.openxmlformats.org/officeDocument/2006/relationships/customXml" Target="../ink/ink2999.xml"/><Relationship Id="rId336" Type="http://schemas.openxmlformats.org/officeDocument/2006/relationships/customXml" Target="../ink/ink3027.xml"/><Relationship Id="rId75" Type="http://schemas.openxmlformats.org/officeDocument/2006/relationships/image" Target="../media/image2879.png"/><Relationship Id="rId140" Type="http://schemas.openxmlformats.org/officeDocument/2006/relationships/customXml" Target="../ink/ink2929.xml"/><Relationship Id="rId182" Type="http://schemas.openxmlformats.org/officeDocument/2006/relationships/customXml" Target="../ink/ink2950.xml"/><Relationship Id="rId378" Type="http://schemas.openxmlformats.org/officeDocument/2006/relationships/customXml" Target="../ink/ink3048.xml"/><Relationship Id="rId403" Type="http://schemas.openxmlformats.org/officeDocument/2006/relationships/image" Target="../media/image3043.png"/><Relationship Id="rId6" Type="http://schemas.openxmlformats.org/officeDocument/2006/relationships/customXml" Target="../ink/ink2862.xml"/><Relationship Id="rId238" Type="http://schemas.openxmlformats.org/officeDocument/2006/relationships/customXml" Target="../ink/ink2978.xml"/><Relationship Id="rId291" Type="http://schemas.openxmlformats.org/officeDocument/2006/relationships/image" Target="../media/image2987.png"/><Relationship Id="rId305" Type="http://schemas.openxmlformats.org/officeDocument/2006/relationships/image" Target="../media/image2994.png"/><Relationship Id="rId347" Type="http://schemas.openxmlformats.org/officeDocument/2006/relationships/image" Target="../media/image3015.png"/><Relationship Id="rId44" Type="http://schemas.openxmlformats.org/officeDocument/2006/relationships/customXml" Target="../ink/ink2881.xml"/><Relationship Id="rId86" Type="http://schemas.openxmlformats.org/officeDocument/2006/relationships/customXml" Target="../ink/ink2902.xml"/><Relationship Id="rId151" Type="http://schemas.openxmlformats.org/officeDocument/2006/relationships/image" Target="../media/image2917.png"/><Relationship Id="rId389" Type="http://schemas.openxmlformats.org/officeDocument/2006/relationships/image" Target="../media/image3036.png"/><Relationship Id="rId193" Type="http://schemas.openxmlformats.org/officeDocument/2006/relationships/image" Target="../media/image2938.png"/><Relationship Id="rId207" Type="http://schemas.openxmlformats.org/officeDocument/2006/relationships/image" Target="../media/image2945.png"/><Relationship Id="rId249" Type="http://schemas.openxmlformats.org/officeDocument/2006/relationships/image" Target="../media/image2966.png"/><Relationship Id="rId414" Type="http://schemas.openxmlformats.org/officeDocument/2006/relationships/customXml" Target="../ink/ink3066.xml"/><Relationship Id="rId13" Type="http://schemas.openxmlformats.org/officeDocument/2006/relationships/image" Target="../media/image2848.png"/><Relationship Id="rId109" Type="http://schemas.openxmlformats.org/officeDocument/2006/relationships/image" Target="../media/image2896.png"/><Relationship Id="rId260" Type="http://schemas.openxmlformats.org/officeDocument/2006/relationships/customXml" Target="../ink/ink2989.xml"/><Relationship Id="rId316" Type="http://schemas.openxmlformats.org/officeDocument/2006/relationships/customXml" Target="../ink/ink3017.xml"/><Relationship Id="rId55" Type="http://schemas.openxmlformats.org/officeDocument/2006/relationships/image" Target="../media/image2869.png"/><Relationship Id="rId97" Type="http://schemas.openxmlformats.org/officeDocument/2006/relationships/image" Target="../media/image2890.png"/><Relationship Id="rId120" Type="http://schemas.openxmlformats.org/officeDocument/2006/relationships/customXml" Target="../ink/ink2919.xml"/><Relationship Id="rId358" Type="http://schemas.openxmlformats.org/officeDocument/2006/relationships/customXml" Target="../ink/ink3038.xml"/><Relationship Id="rId162" Type="http://schemas.openxmlformats.org/officeDocument/2006/relationships/customXml" Target="../ink/ink2940.xml"/><Relationship Id="rId218" Type="http://schemas.openxmlformats.org/officeDocument/2006/relationships/customXml" Target="../ink/ink2968.xml"/><Relationship Id="rId425" Type="http://schemas.openxmlformats.org/officeDocument/2006/relationships/image" Target="../media/image3054.png"/><Relationship Id="rId271" Type="http://schemas.openxmlformats.org/officeDocument/2006/relationships/image" Target="../media/image2977.png"/><Relationship Id="rId24" Type="http://schemas.openxmlformats.org/officeDocument/2006/relationships/customXml" Target="../ink/ink2871.xml"/><Relationship Id="rId66" Type="http://schemas.openxmlformats.org/officeDocument/2006/relationships/customXml" Target="../ink/ink2892.xml"/><Relationship Id="rId131" Type="http://schemas.openxmlformats.org/officeDocument/2006/relationships/image" Target="../media/image2907.png"/><Relationship Id="rId327" Type="http://schemas.openxmlformats.org/officeDocument/2006/relationships/image" Target="../media/image3005.png"/><Relationship Id="rId369" Type="http://schemas.openxmlformats.org/officeDocument/2006/relationships/image" Target="../media/image3026.png"/><Relationship Id="rId173" Type="http://schemas.openxmlformats.org/officeDocument/2006/relationships/image" Target="../media/image2928.png"/><Relationship Id="rId229" Type="http://schemas.openxmlformats.org/officeDocument/2006/relationships/image" Target="../media/image2956.png"/><Relationship Id="rId380" Type="http://schemas.openxmlformats.org/officeDocument/2006/relationships/customXml" Target="../ink/ink3049.xml"/><Relationship Id="rId436" Type="http://schemas.openxmlformats.org/officeDocument/2006/relationships/customXml" Target="../ink/ink3077.xml"/><Relationship Id="rId240" Type="http://schemas.openxmlformats.org/officeDocument/2006/relationships/customXml" Target="../ink/ink2979.xml"/><Relationship Id="rId35" Type="http://schemas.openxmlformats.org/officeDocument/2006/relationships/image" Target="../media/image2859.png"/><Relationship Id="rId77" Type="http://schemas.openxmlformats.org/officeDocument/2006/relationships/image" Target="../media/image2880.png"/><Relationship Id="rId100" Type="http://schemas.openxmlformats.org/officeDocument/2006/relationships/customXml" Target="../ink/ink2909.xml"/><Relationship Id="rId282" Type="http://schemas.openxmlformats.org/officeDocument/2006/relationships/customXml" Target="../ink/ink3000.xml"/><Relationship Id="rId338" Type="http://schemas.openxmlformats.org/officeDocument/2006/relationships/customXml" Target="../ink/ink3028.xml"/><Relationship Id="rId8" Type="http://schemas.openxmlformats.org/officeDocument/2006/relationships/customXml" Target="../ink/ink2863.xml"/><Relationship Id="rId142" Type="http://schemas.openxmlformats.org/officeDocument/2006/relationships/customXml" Target="../ink/ink2930.xml"/><Relationship Id="rId184" Type="http://schemas.openxmlformats.org/officeDocument/2006/relationships/customXml" Target="../ink/ink2951.xml"/><Relationship Id="rId391" Type="http://schemas.openxmlformats.org/officeDocument/2006/relationships/image" Target="../media/image3037.png"/><Relationship Id="rId405" Type="http://schemas.openxmlformats.org/officeDocument/2006/relationships/image" Target="../media/image3044.png"/><Relationship Id="rId251" Type="http://schemas.openxmlformats.org/officeDocument/2006/relationships/image" Target="../media/image2967.png"/><Relationship Id="rId46" Type="http://schemas.openxmlformats.org/officeDocument/2006/relationships/customXml" Target="../ink/ink2882.xml"/><Relationship Id="rId293" Type="http://schemas.openxmlformats.org/officeDocument/2006/relationships/image" Target="../media/image2988.png"/><Relationship Id="rId307" Type="http://schemas.openxmlformats.org/officeDocument/2006/relationships/image" Target="../media/image2995.png"/><Relationship Id="rId349" Type="http://schemas.openxmlformats.org/officeDocument/2006/relationships/image" Target="../media/image3016.png"/><Relationship Id="rId88" Type="http://schemas.openxmlformats.org/officeDocument/2006/relationships/customXml" Target="../ink/ink2903.xml"/><Relationship Id="rId111" Type="http://schemas.openxmlformats.org/officeDocument/2006/relationships/image" Target="../media/image2897.png"/><Relationship Id="rId153" Type="http://schemas.openxmlformats.org/officeDocument/2006/relationships/image" Target="../media/image2918.png"/><Relationship Id="rId195" Type="http://schemas.openxmlformats.org/officeDocument/2006/relationships/image" Target="../media/image2939.png"/><Relationship Id="rId209" Type="http://schemas.openxmlformats.org/officeDocument/2006/relationships/image" Target="../media/image2946.png"/><Relationship Id="rId360" Type="http://schemas.openxmlformats.org/officeDocument/2006/relationships/customXml" Target="../ink/ink3039.xml"/><Relationship Id="rId416" Type="http://schemas.openxmlformats.org/officeDocument/2006/relationships/customXml" Target="../ink/ink3067.xml"/><Relationship Id="rId220" Type="http://schemas.openxmlformats.org/officeDocument/2006/relationships/customXml" Target="../ink/ink2969.xml"/><Relationship Id="rId15" Type="http://schemas.openxmlformats.org/officeDocument/2006/relationships/image" Target="../media/image2849.png"/><Relationship Id="rId57" Type="http://schemas.openxmlformats.org/officeDocument/2006/relationships/image" Target="../media/image2870.png"/><Relationship Id="rId262" Type="http://schemas.openxmlformats.org/officeDocument/2006/relationships/customXml" Target="../ink/ink2990.xml"/><Relationship Id="rId318" Type="http://schemas.openxmlformats.org/officeDocument/2006/relationships/customXml" Target="../ink/ink3018.xml"/><Relationship Id="rId99" Type="http://schemas.openxmlformats.org/officeDocument/2006/relationships/image" Target="../media/image2891.png"/><Relationship Id="rId122" Type="http://schemas.openxmlformats.org/officeDocument/2006/relationships/customXml" Target="../ink/ink2920.xml"/><Relationship Id="rId164" Type="http://schemas.openxmlformats.org/officeDocument/2006/relationships/customXml" Target="../ink/ink2941.xml"/><Relationship Id="rId371" Type="http://schemas.openxmlformats.org/officeDocument/2006/relationships/image" Target="../media/image3027.png"/><Relationship Id="rId427" Type="http://schemas.openxmlformats.org/officeDocument/2006/relationships/image" Target="../media/image3055.png"/><Relationship Id="rId26" Type="http://schemas.openxmlformats.org/officeDocument/2006/relationships/customXml" Target="../ink/ink2872.xml"/><Relationship Id="rId231" Type="http://schemas.openxmlformats.org/officeDocument/2006/relationships/image" Target="../media/image2957.png"/><Relationship Id="rId273" Type="http://schemas.openxmlformats.org/officeDocument/2006/relationships/image" Target="../media/image2978.png"/><Relationship Id="rId329" Type="http://schemas.openxmlformats.org/officeDocument/2006/relationships/image" Target="../media/image3006.png"/><Relationship Id="rId68" Type="http://schemas.openxmlformats.org/officeDocument/2006/relationships/customXml" Target="../ink/ink2893.xml"/><Relationship Id="rId133" Type="http://schemas.openxmlformats.org/officeDocument/2006/relationships/image" Target="../media/image2908.png"/><Relationship Id="rId175" Type="http://schemas.openxmlformats.org/officeDocument/2006/relationships/image" Target="../media/image2929.png"/><Relationship Id="rId340" Type="http://schemas.openxmlformats.org/officeDocument/2006/relationships/customXml" Target="../ink/ink3029.xml"/><Relationship Id="rId200" Type="http://schemas.openxmlformats.org/officeDocument/2006/relationships/customXml" Target="../ink/ink2959.xml"/><Relationship Id="rId382" Type="http://schemas.openxmlformats.org/officeDocument/2006/relationships/customXml" Target="../ink/ink3050.xml"/><Relationship Id="rId438" Type="http://schemas.openxmlformats.org/officeDocument/2006/relationships/customXml" Target="../ink/ink3078.xml"/><Relationship Id="rId242" Type="http://schemas.openxmlformats.org/officeDocument/2006/relationships/customXml" Target="../ink/ink2980.xml"/><Relationship Id="rId284" Type="http://schemas.openxmlformats.org/officeDocument/2006/relationships/customXml" Target="../ink/ink3001.xml"/><Relationship Id="rId37" Type="http://schemas.openxmlformats.org/officeDocument/2006/relationships/image" Target="../media/image2860.png"/><Relationship Id="rId79" Type="http://schemas.openxmlformats.org/officeDocument/2006/relationships/image" Target="../media/image2881.png"/><Relationship Id="rId102" Type="http://schemas.openxmlformats.org/officeDocument/2006/relationships/customXml" Target="../ink/ink2910.xml"/><Relationship Id="rId144" Type="http://schemas.openxmlformats.org/officeDocument/2006/relationships/customXml" Target="../ink/ink2931.xml"/><Relationship Id="rId90" Type="http://schemas.openxmlformats.org/officeDocument/2006/relationships/customXml" Target="../ink/ink2904.xml"/><Relationship Id="rId186" Type="http://schemas.openxmlformats.org/officeDocument/2006/relationships/customXml" Target="../ink/ink2952.xml"/><Relationship Id="rId351" Type="http://schemas.openxmlformats.org/officeDocument/2006/relationships/image" Target="../media/image3017.png"/><Relationship Id="rId393" Type="http://schemas.openxmlformats.org/officeDocument/2006/relationships/image" Target="../media/image3038.png"/><Relationship Id="rId407" Type="http://schemas.openxmlformats.org/officeDocument/2006/relationships/image" Target="../media/image3045.png"/><Relationship Id="rId211" Type="http://schemas.openxmlformats.org/officeDocument/2006/relationships/image" Target="../media/image2947.png"/><Relationship Id="rId253" Type="http://schemas.openxmlformats.org/officeDocument/2006/relationships/image" Target="../media/image2968.png"/><Relationship Id="rId295" Type="http://schemas.openxmlformats.org/officeDocument/2006/relationships/image" Target="../media/image2989.png"/><Relationship Id="rId309" Type="http://schemas.openxmlformats.org/officeDocument/2006/relationships/image" Target="../media/image2996.png"/><Relationship Id="rId48" Type="http://schemas.openxmlformats.org/officeDocument/2006/relationships/customXml" Target="../ink/ink2883.xml"/><Relationship Id="rId113" Type="http://schemas.openxmlformats.org/officeDocument/2006/relationships/image" Target="../media/image2898.png"/><Relationship Id="rId320" Type="http://schemas.openxmlformats.org/officeDocument/2006/relationships/customXml" Target="../ink/ink3019.xml"/><Relationship Id="rId155" Type="http://schemas.openxmlformats.org/officeDocument/2006/relationships/image" Target="../media/image2919.png"/><Relationship Id="rId197" Type="http://schemas.openxmlformats.org/officeDocument/2006/relationships/image" Target="../media/image2940.png"/><Relationship Id="rId362" Type="http://schemas.openxmlformats.org/officeDocument/2006/relationships/customXml" Target="../ink/ink3040.xml"/><Relationship Id="rId418" Type="http://schemas.openxmlformats.org/officeDocument/2006/relationships/customXml" Target="../ink/ink3068.xml"/><Relationship Id="rId222" Type="http://schemas.openxmlformats.org/officeDocument/2006/relationships/customXml" Target="../ink/ink2970.xml"/><Relationship Id="rId264" Type="http://schemas.openxmlformats.org/officeDocument/2006/relationships/customXml" Target="../ink/ink2991.xml"/><Relationship Id="rId17" Type="http://schemas.openxmlformats.org/officeDocument/2006/relationships/image" Target="../media/image2850.png"/><Relationship Id="rId59" Type="http://schemas.openxmlformats.org/officeDocument/2006/relationships/image" Target="../media/image2871.png"/><Relationship Id="rId124" Type="http://schemas.openxmlformats.org/officeDocument/2006/relationships/customXml" Target="../ink/ink2921.xml"/><Relationship Id="rId70" Type="http://schemas.openxmlformats.org/officeDocument/2006/relationships/customXml" Target="../ink/ink2894.xml"/><Relationship Id="rId166" Type="http://schemas.openxmlformats.org/officeDocument/2006/relationships/customXml" Target="../ink/ink2942.xml"/><Relationship Id="rId331" Type="http://schemas.openxmlformats.org/officeDocument/2006/relationships/image" Target="../media/image3007.png"/><Relationship Id="rId373" Type="http://schemas.openxmlformats.org/officeDocument/2006/relationships/image" Target="../media/image3028.png"/><Relationship Id="rId429" Type="http://schemas.openxmlformats.org/officeDocument/2006/relationships/image" Target="../media/image305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58.png"/><Relationship Id="rId440" Type="http://schemas.openxmlformats.org/officeDocument/2006/relationships/customXml" Target="../ink/ink3079.xml"/><Relationship Id="rId28" Type="http://schemas.openxmlformats.org/officeDocument/2006/relationships/customXml" Target="../ink/ink2873.xml"/><Relationship Id="rId275" Type="http://schemas.openxmlformats.org/officeDocument/2006/relationships/image" Target="../media/image2979.png"/><Relationship Id="rId300" Type="http://schemas.openxmlformats.org/officeDocument/2006/relationships/customXml" Target="../ink/ink3009.xml"/><Relationship Id="rId81" Type="http://schemas.openxmlformats.org/officeDocument/2006/relationships/image" Target="../media/image2882.png"/><Relationship Id="rId135" Type="http://schemas.openxmlformats.org/officeDocument/2006/relationships/image" Target="../media/image2909.png"/><Relationship Id="rId177" Type="http://schemas.openxmlformats.org/officeDocument/2006/relationships/image" Target="../media/image2930.png"/><Relationship Id="rId342" Type="http://schemas.openxmlformats.org/officeDocument/2006/relationships/customXml" Target="../ink/ink3030.xml"/><Relationship Id="rId384" Type="http://schemas.openxmlformats.org/officeDocument/2006/relationships/customXml" Target="../ink/ink305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21.png"/><Relationship Id="rId21" Type="http://schemas.openxmlformats.org/officeDocument/2006/relationships/image" Target="../media/image3073.png"/><Relationship Id="rId63" Type="http://schemas.openxmlformats.org/officeDocument/2006/relationships/image" Target="../media/image3094.png"/><Relationship Id="rId159" Type="http://schemas.openxmlformats.org/officeDocument/2006/relationships/image" Target="../media/image3142.png"/><Relationship Id="rId170" Type="http://schemas.openxmlformats.org/officeDocument/2006/relationships/customXml" Target="../ink/ink3165.xml"/><Relationship Id="rId226" Type="http://schemas.openxmlformats.org/officeDocument/2006/relationships/customXml" Target="../ink/ink3193.xml"/><Relationship Id="rId268" Type="http://schemas.openxmlformats.org/officeDocument/2006/relationships/customXml" Target="../ink/ink3214.xml"/><Relationship Id="rId11" Type="http://schemas.openxmlformats.org/officeDocument/2006/relationships/image" Target="../media/image3068.png"/><Relationship Id="rId32" Type="http://schemas.openxmlformats.org/officeDocument/2006/relationships/customXml" Target="../ink/ink3096.xml"/><Relationship Id="rId53" Type="http://schemas.openxmlformats.org/officeDocument/2006/relationships/image" Target="../media/image3089.png"/><Relationship Id="rId74" Type="http://schemas.openxmlformats.org/officeDocument/2006/relationships/customXml" Target="../ink/ink3117.xml"/><Relationship Id="rId128" Type="http://schemas.openxmlformats.org/officeDocument/2006/relationships/customXml" Target="../ink/ink3144.xml"/><Relationship Id="rId149" Type="http://schemas.openxmlformats.org/officeDocument/2006/relationships/image" Target="../media/image3137.png"/><Relationship Id="rId5" Type="http://schemas.openxmlformats.org/officeDocument/2006/relationships/image" Target="../media/image3065.png"/><Relationship Id="rId95" Type="http://schemas.openxmlformats.org/officeDocument/2006/relationships/image" Target="../media/image3110.png"/><Relationship Id="rId160" Type="http://schemas.openxmlformats.org/officeDocument/2006/relationships/customXml" Target="../ink/ink3160.xml"/><Relationship Id="rId181" Type="http://schemas.openxmlformats.org/officeDocument/2006/relationships/image" Target="../media/image3153.png"/><Relationship Id="rId216" Type="http://schemas.openxmlformats.org/officeDocument/2006/relationships/customXml" Target="../ink/ink3188.xml"/><Relationship Id="rId237" Type="http://schemas.openxmlformats.org/officeDocument/2006/relationships/image" Target="../media/image3180.png"/><Relationship Id="rId258" Type="http://schemas.openxmlformats.org/officeDocument/2006/relationships/customXml" Target="../ink/ink3209.xml"/><Relationship Id="rId22" Type="http://schemas.openxmlformats.org/officeDocument/2006/relationships/customXml" Target="../ink/ink3091.xml"/><Relationship Id="rId43" Type="http://schemas.openxmlformats.org/officeDocument/2006/relationships/image" Target="../media/image3084.png"/><Relationship Id="rId64" Type="http://schemas.openxmlformats.org/officeDocument/2006/relationships/customXml" Target="../ink/ink3112.xml"/><Relationship Id="rId118" Type="http://schemas.openxmlformats.org/officeDocument/2006/relationships/customXml" Target="../ink/ink3139.xml"/><Relationship Id="rId139" Type="http://schemas.openxmlformats.org/officeDocument/2006/relationships/image" Target="../media/image3132.png"/><Relationship Id="rId85" Type="http://schemas.openxmlformats.org/officeDocument/2006/relationships/image" Target="../media/image3105.png"/><Relationship Id="rId150" Type="http://schemas.openxmlformats.org/officeDocument/2006/relationships/customXml" Target="../ink/ink3155.xml"/><Relationship Id="rId171" Type="http://schemas.openxmlformats.org/officeDocument/2006/relationships/image" Target="../media/image3148.png"/><Relationship Id="rId192" Type="http://schemas.openxmlformats.org/officeDocument/2006/relationships/customXml" Target="../ink/ink3176.xml"/><Relationship Id="rId206" Type="http://schemas.openxmlformats.org/officeDocument/2006/relationships/customXml" Target="../ink/ink3183.xml"/><Relationship Id="rId227" Type="http://schemas.openxmlformats.org/officeDocument/2006/relationships/image" Target="../media/image3175.png"/><Relationship Id="rId248" Type="http://schemas.openxmlformats.org/officeDocument/2006/relationships/customXml" Target="../ink/ink3204.xml"/><Relationship Id="rId269" Type="http://schemas.openxmlformats.org/officeDocument/2006/relationships/image" Target="../media/image3196.png"/><Relationship Id="rId12" Type="http://schemas.openxmlformats.org/officeDocument/2006/relationships/customXml" Target="../ink/ink3086.xml"/><Relationship Id="rId33" Type="http://schemas.openxmlformats.org/officeDocument/2006/relationships/image" Target="../media/image3079.png"/><Relationship Id="rId108" Type="http://schemas.openxmlformats.org/officeDocument/2006/relationships/customXml" Target="../ink/ink3134.xml"/><Relationship Id="rId129" Type="http://schemas.openxmlformats.org/officeDocument/2006/relationships/image" Target="../media/image3127.png"/><Relationship Id="rId54" Type="http://schemas.openxmlformats.org/officeDocument/2006/relationships/customXml" Target="../ink/ink3107.xml"/><Relationship Id="rId75" Type="http://schemas.openxmlformats.org/officeDocument/2006/relationships/image" Target="../media/image3100.png"/><Relationship Id="rId96" Type="http://schemas.openxmlformats.org/officeDocument/2006/relationships/customXml" Target="../ink/ink3128.xml"/><Relationship Id="rId140" Type="http://schemas.openxmlformats.org/officeDocument/2006/relationships/customXml" Target="../ink/ink3150.xml"/><Relationship Id="rId161" Type="http://schemas.openxmlformats.org/officeDocument/2006/relationships/image" Target="../media/image3143.png"/><Relationship Id="rId182" Type="http://schemas.openxmlformats.org/officeDocument/2006/relationships/customXml" Target="../ink/ink3171.xml"/><Relationship Id="rId217" Type="http://schemas.openxmlformats.org/officeDocument/2006/relationships/image" Target="../media/image3171.png"/><Relationship Id="rId6" Type="http://schemas.openxmlformats.org/officeDocument/2006/relationships/customXml" Target="../ink/ink3083.xml"/><Relationship Id="rId238" Type="http://schemas.openxmlformats.org/officeDocument/2006/relationships/customXml" Target="../ink/ink3199.xml"/><Relationship Id="rId259" Type="http://schemas.openxmlformats.org/officeDocument/2006/relationships/image" Target="../media/image3191.png"/><Relationship Id="rId23" Type="http://schemas.openxmlformats.org/officeDocument/2006/relationships/image" Target="../media/image3074.png"/><Relationship Id="rId119" Type="http://schemas.openxmlformats.org/officeDocument/2006/relationships/image" Target="../media/image3122.png"/><Relationship Id="rId44" Type="http://schemas.openxmlformats.org/officeDocument/2006/relationships/customXml" Target="../ink/ink3102.xml"/><Relationship Id="rId65" Type="http://schemas.openxmlformats.org/officeDocument/2006/relationships/image" Target="../media/image3095.png"/><Relationship Id="rId86" Type="http://schemas.openxmlformats.org/officeDocument/2006/relationships/customXml" Target="../ink/ink3123.xml"/><Relationship Id="rId130" Type="http://schemas.openxmlformats.org/officeDocument/2006/relationships/customXml" Target="../ink/ink3145.xml"/><Relationship Id="rId151" Type="http://schemas.openxmlformats.org/officeDocument/2006/relationships/image" Target="../media/image3138.png"/><Relationship Id="rId172" Type="http://schemas.openxmlformats.org/officeDocument/2006/relationships/customXml" Target="../ink/ink3166.xml"/><Relationship Id="rId193" Type="http://schemas.openxmlformats.org/officeDocument/2006/relationships/image" Target="../media/image3159.png"/><Relationship Id="rId207" Type="http://schemas.openxmlformats.org/officeDocument/2006/relationships/image" Target="../media/image3166.png"/><Relationship Id="rId228" Type="http://schemas.openxmlformats.org/officeDocument/2006/relationships/customXml" Target="../ink/ink3194.xml"/><Relationship Id="rId249" Type="http://schemas.openxmlformats.org/officeDocument/2006/relationships/image" Target="../media/image3186.png"/><Relationship Id="rId13" Type="http://schemas.openxmlformats.org/officeDocument/2006/relationships/image" Target="../media/image3069.png"/><Relationship Id="rId109" Type="http://schemas.openxmlformats.org/officeDocument/2006/relationships/image" Target="../media/image3117.png"/><Relationship Id="rId260" Type="http://schemas.openxmlformats.org/officeDocument/2006/relationships/customXml" Target="../ink/ink3210.xml"/><Relationship Id="rId34" Type="http://schemas.openxmlformats.org/officeDocument/2006/relationships/customXml" Target="../ink/ink3097.xml"/><Relationship Id="rId55" Type="http://schemas.openxmlformats.org/officeDocument/2006/relationships/image" Target="../media/image3090.png"/><Relationship Id="rId76" Type="http://schemas.openxmlformats.org/officeDocument/2006/relationships/customXml" Target="../ink/ink3118.xml"/><Relationship Id="rId97" Type="http://schemas.openxmlformats.org/officeDocument/2006/relationships/image" Target="../media/image3111.png"/><Relationship Id="rId120" Type="http://schemas.openxmlformats.org/officeDocument/2006/relationships/customXml" Target="../ink/ink3140.xml"/><Relationship Id="rId141" Type="http://schemas.openxmlformats.org/officeDocument/2006/relationships/image" Target="../media/image3133.png"/><Relationship Id="rId7" Type="http://schemas.openxmlformats.org/officeDocument/2006/relationships/image" Target="../media/image3066.png"/><Relationship Id="rId162" Type="http://schemas.openxmlformats.org/officeDocument/2006/relationships/customXml" Target="../ink/ink3161.xml"/><Relationship Id="rId183" Type="http://schemas.openxmlformats.org/officeDocument/2006/relationships/image" Target="../media/image3154.png"/><Relationship Id="rId218" Type="http://schemas.openxmlformats.org/officeDocument/2006/relationships/customXml" Target="../ink/ink3189.xml"/><Relationship Id="rId239" Type="http://schemas.openxmlformats.org/officeDocument/2006/relationships/image" Target="../media/image3181.png"/><Relationship Id="rId250" Type="http://schemas.openxmlformats.org/officeDocument/2006/relationships/customXml" Target="../ink/ink3205.xml"/><Relationship Id="rId24" Type="http://schemas.openxmlformats.org/officeDocument/2006/relationships/customXml" Target="../ink/ink3092.xml"/><Relationship Id="rId45" Type="http://schemas.openxmlformats.org/officeDocument/2006/relationships/image" Target="../media/image3085.png"/><Relationship Id="rId66" Type="http://schemas.openxmlformats.org/officeDocument/2006/relationships/customXml" Target="../ink/ink3113.xml"/><Relationship Id="rId87" Type="http://schemas.openxmlformats.org/officeDocument/2006/relationships/image" Target="../media/image3106.png"/><Relationship Id="rId110" Type="http://schemas.openxmlformats.org/officeDocument/2006/relationships/customXml" Target="../ink/ink3135.xml"/><Relationship Id="rId131" Type="http://schemas.openxmlformats.org/officeDocument/2006/relationships/image" Target="../media/image3128.png"/><Relationship Id="rId152" Type="http://schemas.openxmlformats.org/officeDocument/2006/relationships/customXml" Target="../ink/ink3156.xml"/><Relationship Id="rId173" Type="http://schemas.openxmlformats.org/officeDocument/2006/relationships/image" Target="../media/image3149.png"/><Relationship Id="rId194" Type="http://schemas.openxmlformats.org/officeDocument/2006/relationships/customXml" Target="../ink/ink3177.xml"/><Relationship Id="rId208" Type="http://schemas.openxmlformats.org/officeDocument/2006/relationships/customXml" Target="../ink/ink3184.xml"/><Relationship Id="rId229" Type="http://schemas.openxmlformats.org/officeDocument/2006/relationships/image" Target="../media/image3176.png"/><Relationship Id="rId240" Type="http://schemas.openxmlformats.org/officeDocument/2006/relationships/customXml" Target="../ink/ink3200.xml"/><Relationship Id="rId261" Type="http://schemas.openxmlformats.org/officeDocument/2006/relationships/image" Target="../media/image3192.png"/><Relationship Id="rId14" Type="http://schemas.openxmlformats.org/officeDocument/2006/relationships/customXml" Target="../ink/ink3087.xml"/><Relationship Id="rId35" Type="http://schemas.openxmlformats.org/officeDocument/2006/relationships/image" Target="../media/image3080.png"/><Relationship Id="rId56" Type="http://schemas.openxmlformats.org/officeDocument/2006/relationships/customXml" Target="../ink/ink3108.xml"/><Relationship Id="rId77" Type="http://schemas.openxmlformats.org/officeDocument/2006/relationships/image" Target="../media/image3101.png"/><Relationship Id="rId100" Type="http://schemas.openxmlformats.org/officeDocument/2006/relationships/customXml" Target="../ink/ink3130.xml"/><Relationship Id="rId8" Type="http://schemas.openxmlformats.org/officeDocument/2006/relationships/customXml" Target="../ink/ink3084.xml"/><Relationship Id="rId98" Type="http://schemas.openxmlformats.org/officeDocument/2006/relationships/customXml" Target="../ink/ink3129.xml"/><Relationship Id="rId121" Type="http://schemas.openxmlformats.org/officeDocument/2006/relationships/image" Target="../media/image3123.png"/><Relationship Id="rId142" Type="http://schemas.openxmlformats.org/officeDocument/2006/relationships/customXml" Target="../ink/ink3151.xml"/><Relationship Id="rId163" Type="http://schemas.openxmlformats.org/officeDocument/2006/relationships/image" Target="../media/image3144.png"/><Relationship Id="rId184" Type="http://schemas.openxmlformats.org/officeDocument/2006/relationships/customXml" Target="../ink/ink3172.xml"/><Relationship Id="rId219" Type="http://schemas.openxmlformats.org/officeDocument/2006/relationships/image" Target="../media/image2676.png"/><Relationship Id="rId230" Type="http://schemas.openxmlformats.org/officeDocument/2006/relationships/customXml" Target="../ink/ink3195.xml"/><Relationship Id="rId251" Type="http://schemas.openxmlformats.org/officeDocument/2006/relationships/image" Target="../media/image3187.png"/><Relationship Id="rId25" Type="http://schemas.openxmlformats.org/officeDocument/2006/relationships/image" Target="../media/image3075.png"/><Relationship Id="rId46" Type="http://schemas.openxmlformats.org/officeDocument/2006/relationships/customXml" Target="../ink/ink3103.xml"/><Relationship Id="rId67" Type="http://schemas.openxmlformats.org/officeDocument/2006/relationships/image" Target="../media/image3096.png"/><Relationship Id="rId88" Type="http://schemas.openxmlformats.org/officeDocument/2006/relationships/customXml" Target="../ink/ink3124.xml"/><Relationship Id="rId111" Type="http://schemas.openxmlformats.org/officeDocument/2006/relationships/image" Target="../media/image3118.png"/><Relationship Id="rId132" Type="http://schemas.openxmlformats.org/officeDocument/2006/relationships/customXml" Target="../ink/ink3146.xml"/><Relationship Id="rId153" Type="http://schemas.openxmlformats.org/officeDocument/2006/relationships/image" Target="../media/image3139.png"/><Relationship Id="rId174" Type="http://schemas.openxmlformats.org/officeDocument/2006/relationships/customXml" Target="../ink/ink3167.xml"/><Relationship Id="rId195" Type="http://schemas.openxmlformats.org/officeDocument/2006/relationships/image" Target="../media/image3160.png"/><Relationship Id="rId209" Type="http://schemas.openxmlformats.org/officeDocument/2006/relationships/image" Target="../media/image3167.png"/><Relationship Id="rId220" Type="http://schemas.openxmlformats.org/officeDocument/2006/relationships/customXml" Target="../ink/ink3190.xml"/><Relationship Id="rId241" Type="http://schemas.openxmlformats.org/officeDocument/2006/relationships/image" Target="../media/image3182.png"/><Relationship Id="rId15" Type="http://schemas.openxmlformats.org/officeDocument/2006/relationships/image" Target="../media/image3070.png"/><Relationship Id="rId36" Type="http://schemas.openxmlformats.org/officeDocument/2006/relationships/customXml" Target="../ink/ink3098.xml"/><Relationship Id="rId57" Type="http://schemas.openxmlformats.org/officeDocument/2006/relationships/image" Target="../media/image3091.png"/><Relationship Id="rId262" Type="http://schemas.openxmlformats.org/officeDocument/2006/relationships/customXml" Target="../ink/ink3211.xml"/><Relationship Id="rId78" Type="http://schemas.openxmlformats.org/officeDocument/2006/relationships/customXml" Target="../ink/ink3119.xml"/><Relationship Id="rId99" Type="http://schemas.openxmlformats.org/officeDocument/2006/relationships/image" Target="../media/image3112.png"/><Relationship Id="rId101" Type="http://schemas.openxmlformats.org/officeDocument/2006/relationships/image" Target="../media/image3113.png"/><Relationship Id="rId122" Type="http://schemas.openxmlformats.org/officeDocument/2006/relationships/customXml" Target="../ink/ink3141.xml"/><Relationship Id="rId143" Type="http://schemas.openxmlformats.org/officeDocument/2006/relationships/image" Target="../media/image3134.png"/><Relationship Id="rId164" Type="http://schemas.openxmlformats.org/officeDocument/2006/relationships/customXml" Target="../ink/ink3162.xml"/><Relationship Id="rId185" Type="http://schemas.openxmlformats.org/officeDocument/2006/relationships/image" Target="../media/image3155.png"/><Relationship Id="rId9" Type="http://schemas.openxmlformats.org/officeDocument/2006/relationships/image" Target="../media/image3067.png"/><Relationship Id="rId210" Type="http://schemas.openxmlformats.org/officeDocument/2006/relationships/customXml" Target="../ink/ink3185.xml"/><Relationship Id="rId26" Type="http://schemas.openxmlformats.org/officeDocument/2006/relationships/customXml" Target="../ink/ink3093.xml"/><Relationship Id="rId231" Type="http://schemas.openxmlformats.org/officeDocument/2006/relationships/image" Target="../media/image3177.png"/><Relationship Id="rId252" Type="http://schemas.openxmlformats.org/officeDocument/2006/relationships/customXml" Target="../ink/ink3206.xml"/><Relationship Id="rId47" Type="http://schemas.openxmlformats.org/officeDocument/2006/relationships/image" Target="../media/image3086.png"/><Relationship Id="rId68" Type="http://schemas.openxmlformats.org/officeDocument/2006/relationships/customXml" Target="../ink/ink3114.xml"/><Relationship Id="rId89" Type="http://schemas.openxmlformats.org/officeDocument/2006/relationships/image" Target="../media/image3107.png"/><Relationship Id="rId112" Type="http://schemas.openxmlformats.org/officeDocument/2006/relationships/customXml" Target="../ink/ink3136.xml"/><Relationship Id="rId133" Type="http://schemas.openxmlformats.org/officeDocument/2006/relationships/image" Target="../media/image3129.png"/><Relationship Id="rId154" Type="http://schemas.openxmlformats.org/officeDocument/2006/relationships/customXml" Target="../ink/ink3157.xml"/><Relationship Id="rId175" Type="http://schemas.openxmlformats.org/officeDocument/2006/relationships/image" Target="../media/image3150.png"/><Relationship Id="rId196" Type="http://schemas.openxmlformats.org/officeDocument/2006/relationships/customXml" Target="../ink/ink3178.xml"/><Relationship Id="rId200" Type="http://schemas.openxmlformats.org/officeDocument/2006/relationships/customXml" Target="../ink/ink3180.xml"/><Relationship Id="rId16" Type="http://schemas.openxmlformats.org/officeDocument/2006/relationships/customXml" Target="../ink/ink3088.xml"/><Relationship Id="rId221" Type="http://schemas.openxmlformats.org/officeDocument/2006/relationships/image" Target="../media/image3172.png"/><Relationship Id="rId242" Type="http://schemas.openxmlformats.org/officeDocument/2006/relationships/customXml" Target="../ink/ink3201.xml"/><Relationship Id="rId263" Type="http://schemas.openxmlformats.org/officeDocument/2006/relationships/image" Target="../media/image3193.png"/><Relationship Id="rId37" Type="http://schemas.openxmlformats.org/officeDocument/2006/relationships/image" Target="../media/image3081.png"/><Relationship Id="rId58" Type="http://schemas.openxmlformats.org/officeDocument/2006/relationships/customXml" Target="../ink/ink3109.xml"/><Relationship Id="rId79" Type="http://schemas.openxmlformats.org/officeDocument/2006/relationships/image" Target="../media/image3102.png"/><Relationship Id="rId102" Type="http://schemas.openxmlformats.org/officeDocument/2006/relationships/customXml" Target="../ink/ink3131.xml"/><Relationship Id="rId123" Type="http://schemas.openxmlformats.org/officeDocument/2006/relationships/image" Target="../media/image3124.png"/><Relationship Id="rId144" Type="http://schemas.openxmlformats.org/officeDocument/2006/relationships/customXml" Target="../ink/ink3152.xml"/><Relationship Id="rId90" Type="http://schemas.openxmlformats.org/officeDocument/2006/relationships/customXml" Target="../ink/ink3125.xml"/><Relationship Id="rId165" Type="http://schemas.openxmlformats.org/officeDocument/2006/relationships/image" Target="../media/image3145.png"/><Relationship Id="rId186" Type="http://schemas.openxmlformats.org/officeDocument/2006/relationships/customXml" Target="../ink/ink3173.xml"/><Relationship Id="rId211" Type="http://schemas.openxmlformats.org/officeDocument/2006/relationships/image" Target="../media/image3168.png"/><Relationship Id="rId232" Type="http://schemas.openxmlformats.org/officeDocument/2006/relationships/customXml" Target="../ink/ink3196.xml"/><Relationship Id="rId253" Type="http://schemas.openxmlformats.org/officeDocument/2006/relationships/image" Target="../media/image3188.png"/><Relationship Id="rId27" Type="http://schemas.openxmlformats.org/officeDocument/2006/relationships/image" Target="../media/image3076.png"/><Relationship Id="rId48" Type="http://schemas.openxmlformats.org/officeDocument/2006/relationships/customXml" Target="../ink/ink3104.xml"/><Relationship Id="rId69" Type="http://schemas.openxmlformats.org/officeDocument/2006/relationships/image" Target="../media/image3097.png"/><Relationship Id="rId113" Type="http://schemas.openxmlformats.org/officeDocument/2006/relationships/image" Target="../media/image3119.png"/><Relationship Id="rId134" Type="http://schemas.openxmlformats.org/officeDocument/2006/relationships/customXml" Target="../ink/ink3147.xml"/><Relationship Id="rId80" Type="http://schemas.openxmlformats.org/officeDocument/2006/relationships/customXml" Target="../ink/ink3120.xml"/><Relationship Id="rId155" Type="http://schemas.openxmlformats.org/officeDocument/2006/relationships/image" Target="../media/image3140.png"/><Relationship Id="rId176" Type="http://schemas.openxmlformats.org/officeDocument/2006/relationships/customXml" Target="../ink/ink3168.xml"/><Relationship Id="rId197" Type="http://schemas.openxmlformats.org/officeDocument/2006/relationships/image" Target="../media/image3161.png"/><Relationship Id="rId201" Type="http://schemas.openxmlformats.org/officeDocument/2006/relationships/image" Target="../media/image3163.png"/><Relationship Id="rId222" Type="http://schemas.openxmlformats.org/officeDocument/2006/relationships/customXml" Target="../ink/ink3191.xml"/><Relationship Id="rId243" Type="http://schemas.openxmlformats.org/officeDocument/2006/relationships/image" Target="../media/image3183.png"/><Relationship Id="rId264" Type="http://schemas.openxmlformats.org/officeDocument/2006/relationships/customXml" Target="../ink/ink3212.xml"/><Relationship Id="rId17" Type="http://schemas.openxmlformats.org/officeDocument/2006/relationships/image" Target="../media/image3071.png"/><Relationship Id="rId38" Type="http://schemas.openxmlformats.org/officeDocument/2006/relationships/customXml" Target="../ink/ink3099.xml"/><Relationship Id="rId59" Type="http://schemas.openxmlformats.org/officeDocument/2006/relationships/image" Target="../media/image3092.png"/><Relationship Id="rId103" Type="http://schemas.openxmlformats.org/officeDocument/2006/relationships/image" Target="../media/image3114.png"/><Relationship Id="rId124" Type="http://schemas.openxmlformats.org/officeDocument/2006/relationships/customXml" Target="../ink/ink3142.xml"/><Relationship Id="rId70" Type="http://schemas.openxmlformats.org/officeDocument/2006/relationships/customXml" Target="../ink/ink3115.xml"/><Relationship Id="rId91" Type="http://schemas.openxmlformats.org/officeDocument/2006/relationships/image" Target="../media/image3108.png"/><Relationship Id="rId145" Type="http://schemas.openxmlformats.org/officeDocument/2006/relationships/image" Target="../media/image3135.png"/><Relationship Id="rId166" Type="http://schemas.openxmlformats.org/officeDocument/2006/relationships/customXml" Target="../ink/ink3163.xml"/><Relationship Id="rId187" Type="http://schemas.openxmlformats.org/officeDocument/2006/relationships/image" Target="../media/image31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86.xml"/><Relationship Id="rId233" Type="http://schemas.openxmlformats.org/officeDocument/2006/relationships/image" Target="../media/image3178.png"/><Relationship Id="rId254" Type="http://schemas.openxmlformats.org/officeDocument/2006/relationships/customXml" Target="../ink/ink3207.xml"/><Relationship Id="rId28" Type="http://schemas.openxmlformats.org/officeDocument/2006/relationships/customXml" Target="../ink/ink3094.xml"/><Relationship Id="rId49" Type="http://schemas.openxmlformats.org/officeDocument/2006/relationships/image" Target="../media/image3087.png"/><Relationship Id="rId114" Type="http://schemas.openxmlformats.org/officeDocument/2006/relationships/customXml" Target="../ink/ink3137.xml"/><Relationship Id="rId60" Type="http://schemas.openxmlformats.org/officeDocument/2006/relationships/customXml" Target="../ink/ink3110.xml"/><Relationship Id="rId81" Type="http://schemas.openxmlformats.org/officeDocument/2006/relationships/image" Target="../media/image3103.png"/><Relationship Id="rId135" Type="http://schemas.openxmlformats.org/officeDocument/2006/relationships/image" Target="../media/image3130.png"/><Relationship Id="rId156" Type="http://schemas.openxmlformats.org/officeDocument/2006/relationships/customXml" Target="../ink/ink3158.xml"/><Relationship Id="rId177" Type="http://schemas.openxmlformats.org/officeDocument/2006/relationships/image" Target="../media/image3151.png"/><Relationship Id="rId198" Type="http://schemas.openxmlformats.org/officeDocument/2006/relationships/customXml" Target="../ink/ink3179.xml"/><Relationship Id="rId202" Type="http://schemas.openxmlformats.org/officeDocument/2006/relationships/customXml" Target="../ink/ink3181.xml"/><Relationship Id="rId223" Type="http://schemas.openxmlformats.org/officeDocument/2006/relationships/image" Target="../media/image3173.png"/><Relationship Id="rId244" Type="http://schemas.openxmlformats.org/officeDocument/2006/relationships/customXml" Target="../ink/ink3202.xml"/><Relationship Id="rId18" Type="http://schemas.openxmlformats.org/officeDocument/2006/relationships/customXml" Target="../ink/ink3089.xml"/><Relationship Id="rId39" Type="http://schemas.openxmlformats.org/officeDocument/2006/relationships/image" Target="../media/image3082.png"/><Relationship Id="rId265" Type="http://schemas.openxmlformats.org/officeDocument/2006/relationships/image" Target="../media/image3194.png"/><Relationship Id="rId50" Type="http://schemas.openxmlformats.org/officeDocument/2006/relationships/customXml" Target="../ink/ink3105.xml"/><Relationship Id="rId104" Type="http://schemas.openxmlformats.org/officeDocument/2006/relationships/customXml" Target="../ink/ink3132.xml"/><Relationship Id="rId125" Type="http://schemas.openxmlformats.org/officeDocument/2006/relationships/image" Target="../media/image3125.png"/><Relationship Id="rId146" Type="http://schemas.openxmlformats.org/officeDocument/2006/relationships/customXml" Target="../ink/ink3153.xml"/><Relationship Id="rId167" Type="http://schemas.openxmlformats.org/officeDocument/2006/relationships/image" Target="../media/image3146.png"/><Relationship Id="rId188" Type="http://schemas.openxmlformats.org/officeDocument/2006/relationships/customXml" Target="../ink/ink3174.xml"/><Relationship Id="rId71" Type="http://schemas.openxmlformats.org/officeDocument/2006/relationships/image" Target="../media/image3098.png"/><Relationship Id="rId92" Type="http://schemas.openxmlformats.org/officeDocument/2006/relationships/customXml" Target="../ink/ink3126.xml"/><Relationship Id="rId213" Type="http://schemas.openxmlformats.org/officeDocument/2006/relationships/image" Target="../media/image3169.png"/><Relationship Id="rId234" Type="http://schemas.openxmlformats.org/officeDocument/2006/relationships/customXml" Target="../ink/ink3197.xml"/><Relationship Id="rId2" Type="http://schemas.openxmlformats.org/officeDocument/2006/relationships/customXml" Target="../ink/ink3081.xml"/><Relationship Id="rId29" Type="http://schemas.openxmlformats.org/officeDocument/2006/relationships/image" Target="../media/image3077.png"/><Relationship Id="rId255" Type="http://schemas.openxmlformats.org/officeDocument/2006/relationships/image" Target="../media/image3189.png"/><Relationship Id="rId40" Type="http://schemas.openxmlformats.org/officeDocument/2006/relationships/customXml" Target="../ink/ink3100.xml"/><Relationship Id="rId115" Type="http://schemas.openxmlformats.org/officeDocument/2006/relationships/image" Target="../media/image3120.png"/><Relationship Id="rId136" Type="http://schemas.openxmlformats.org/officeDocument/2006/relationships/customXml" Target="../ink/ink3148.xml"/><Relationship Id="rId157" Type="http://schemas.openxmlformats.org/officeDocument/2006/relationships/image" Target="../media/image3141.png"/><Relationship Id="rId178" Type="http://schemas.openxmlformats.org/officeDocument/2006/relationships/customXml" Target="../ink/ink3169.xml"/><Relationship Id="rId61" Type="http://schemas.openxmlformats.org/officeDocument/2006/relationships/image" Target="../media/image3093.png"/><Relationship Id="rId82" Type="http://schemas.openxmlformats.org/officeDocument/2006/relationships/customXml" Target="../ink/ink3121.xml"/><Relationship Id="rId199" Type="http://schemas.openxmlformats.org/officeDocument/2006/relationships/image" Target="../media/image3162.png"/><Relationship Id="rId203" Type="http://schemas.openxmlformats.org/officeDocument/2006/relationships/image" Target="../media/image3164.png"/><Relationship Id="rId19" Type="http://schemas.openxmlformats.org/officeDocument/2006/relationships/image" Target="../media/image3072.png"/><Relationship Id="rId224" Type="http://schemas.openxmlformats.org/officeDocument/2006/relationships/customXml" Target="../ink/ink3192.xml"/><Relationship Id="rId245" Type="http://schemas.openxmlformats.org/officeDocument/2006/relationships/image" Target="../media/image3184.png"/><Relationship Id="rId266" Type="http://schemas.openxmlformats.org/officeDocument/2006/relationships/customXml" Target="../ink/ink3213.xml"/><Relationship Id="rId30" Type="http://schemas.openxmlformats.org/officeDocument/2006/relationships/customXml" Target="../ink/ink3095.xml"/><Relationship Id="rId105" Type="http://schemas.openxmlformats.org/officeDocument/2006/relationships/image" Target="../media/image3115.png"/><Relationship Id="rId126" Type="http://schemas.openxmlformats.org/officeDocument/2006/relationships/customXml" Target="../ink/ink3143.xml"/><Relationship Id="rId147" Type="http://schemas.openxmlformats.org/officeDocument/2006/relationships/image" Target="../media/image3136.png"/><Relationship Id="rId168" Type="http://schemas.openxmlformats.org/officeDocument/2006/relationships/customXml" Target="../ink/ink3164.xml"/><Relationship Id="rId51" Type="http://schemas.openxmlformats.org/officeDocument/2006/relationships/image" Target="../media/image3088.png"/><Relationship Id="rId72" Type="http://schemas.openxmlformats.org/officeDocument/2006/relationships/customXml" Target="../ink/ink3116.xml"/><Relationship Id="rId93" Type="http://schemas.openxmlformats.org/officeDocument/2006/relationships/image" Target="../media/image3109.png"/><Relationship Id="rId189" Type="http://schemas.openxmlformats.org/officeDocument/2006/relationships/image" Target="../media/image3157.png"/><Relationship Id="rId3" Type="http://schemas.openxmlformats.org/officeDocument/2006/relationships/image" Target="../media/image3064.png"/><Relationship Id="rId214" Type="http://schemas.openxmlformats.org/officeDocument/2006/relationships/customXml" Target="../ink/ink3187.xml"/><Relationship Id="rId235" Type="http://schemas.openxmlformats.org/officeDocument/2006/relationships/image" Target="../media/image3179.png"/><Relationship Id="rId256" Type="http://schemas.openxmlformats.org/officeDocument/2006/relationships/customXml" Target="../ink/ink3208.xml"/><Relationship Id="rId116" Type="http://schemas.openxmlformats.org/officeDocument/2006/relationships/customXml" Target="../ink/ink3138.xml"/><Relationship Id="rId137" Type="http://schemas.openxmlformats.org/officeDocument/2006/relationships/image" Target="../media/image3131.png"/><Relationship Id="rId158" Type="http://schemas.openxmlformats.org/officeDocument/2006/relationships/customXml" Target="../ink/ink3159.xml"/><Relationship Id="rId20" Type="http://schemas.openxmlformats.org/officeDocument/2006/relationships/customXml" Target="../ink/ink3090.xml"/><Relationship Id="rId41" Type="http://schemas.openxmlformats.org/officeDocument/2006/relationships/image" Target="../media/image3083.png"/><Relationship Id="rId62" Type="http://schemas.openxmlformats.org/officeDocument/2006/relationships/customXml" Target="../ink/ink3111.xml"/><Relationship Id="rId83" Type="http://schemas.openxmlformats.org/officeDocument/2006/relationships/image" Target="../media/image3104.png"/><Relationship Id="rId179" Type="http://schemas.openxmlformats.org/officeDocument/2006/relationships/image" Target="../media/image3152.png"/><Relationship Id="rId190" Type="http://schemas.openxmlformats.org/officeDocument/2006/relationships/customXml" Target="../ink/ink3175.xml"/><Relationship Id="rId204" Type="http://schemas.openxmlformats.org/officeDocument/2006/relationships/customXml" Target="../ink/ink3182.xml"/><Relationship Id="rId225" Type="http://schemas.openxmlformats.org/officeDocument/2006/relationships/image" Target="../media/image3174.png"/><Relationship Id="rId246" Type="http://schemas.openxmlformats.org/officeDocument/2006/relationships/customXml" Target="../ink/ink3203.xml"/><Relationship Id="rId267" Type="http://schemas.openxmlformats.org/officeDocument/2006/relationships/image" Target="../media/image3195.png"/><Relationship Id="rId106" Type="http://schemas.openxmlformats.org/officeDocument/2006/relationships/customXml" Target="../ink/ink3133.xml"/><Relationship Id="rId127" Type="http://schemas.openxmlformats.org/officeDocument/2006/relationships/image" Target="../media/image3126.png"/><Relationship Id="rId10" Type="http://schemas.openxmlformats.org/officeDocument/2006/relationships/customXml" Target="../ink/ink3085.xml"/><Relationship Id="rId31" Type="http://schemas.openxmlformats.org/officeDocument/2006/relationships/image" Target="../media/image3078.png"/><Relationship Id="rId52" Type="http://schemas.openxmlformats.org/officeDocument/2006/relationships/customXml" Target="../ink/ink3106.xml"/><Relationship Id="rId73" Type="http://schemas.openxmlformats.org/officeDocument/2006/relationships/image" Target="../media/image3099.png"/><Relationship Id="rId94" Type="http://schemas.openxmlformats.org/officeDocument/2006/relationships/customXml" Target="../ink/ink3127.xml"/><Relationship Id="rId148" Type="http://schemas.openxmlformats.org/officeDocument/2006/relationships/customXml" Target="../ink/ink3154.xml"/><Relationship Id="rId169" Type="http://schemas.openxmlformats.org/officeDocument/2006/relationships/image" Target="../media/image3147.png"/><Relationship Id="rId4" Type="http://schemas.openxmlformats.org/officeDocument/2006/relationships/customXml" Target="../ink/ink3082.xml"/><Relationship Id="rId180" Type="http://schemas.openxmlformats.org/officeDocument/2006/relationships/customXml" Target="../ink/ink3170.xml"/><Relationship Id="rId215" Type="http://schemas.openxmlformats.org/officeDocument/2006/relationships/image" Target="../media/image3170.png"/><Relationship Id="rId236" Type="http://schemas.openxmlformats.org/officeDocument/2006/relationships/customXml" Target="../ink/ink3198.xml"/><Relationship Id="rId257" Type="http://schemas.openxmlformats.org/officeDocument/2006/relationships/image" Target="../media/image3190.png"/><Relationship Id="rId42" Type="http://schemas.openxmlformats.org/officeDocument/2006/relationships/customXml" Target="../ink/ink3101.xml"/><Relationship Id="rId84" Type="http://schemas.openxmlformats.org/officeDocument/2006/relationships/customXml" Target="../ink/ink3122.xml"/><Relationship Id="rId138" Type="http://schemas.openxmlformats.org/officeDocument/2006/relationships/customXml" Target="../ink/ink3149.xml"/><Relationship Id="rId191" Type="http://schemas.openxmlformats.org/officeDocument/2006/relationships/image" Target="../media/image3158.png"/><Relationship Id="rId205" Type="http://schemas.openxmlformats.org/officeDocument/2006/relationships/image" Target="../media/image3165.png"/><Relationship Id="rId247" Type="http://schemas.openxmlformats.org/officeDocument/2006/relationships/image" Target="../media/image3185.png"/><Relationship Id="rId107" Type="http://schemas.openxmlformats.org/officeDocument/2006/relationships/image" Target="../media/image311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54.png"/><Relationship Id="rId21" Type="http://schemas.openxmlformats.org/officeDocument/2006/relationships/image" Target="../media/image3206.png"/><Relationship Id="rId324" Type="http://schemas.openxmlformats.org/officeDocument/2006/relationships/customXml" Target="../ink/ink3376.xml"/><Relationship Id="rId531" Type="http://schemas.openxmlformats.org/officeDocument/2006/relationships/image" Target="../media/image3459.png"/><Relationship Id="rId629" Type="http://schemas.openxmlformats.org/officeDocument/2006/relationships/image" Target="../media/image3508.png"/><Relationship Id="rId170" Type="http://schemas.openxmlformats.org/officeDocument/2006/relationships/customXml" Target="../ink/ink3299.xml"/><Relationship Id="rId268" Type="http://schemas.openxmlformats.org/officeDocument/2006/relationships/customXml" Target="../ink/ink3348.xml"/><Relationship Id="rId475" Type="http://schemas.openxmlformats.org/officeDocument/2006/relationships/image" Target="../media/image3431.png"/><Relationship Id="rId32" Type="http://schemas.openxmlformats.org/officeDocument/2006/relationships/customXml" Target="../ink/ink3230.xml"/><Relationship Id="rId128" Type="http://schemas.openxmlformats.org/officeDocument/2006/relationships/customXml" Target="../ink/ink3278.xml"/><Relationship Id="rId335" Type="http://schemas.openxmlformats.org/officeDocument/2006/relationships/image" Target="../media/image3362.png"/><Relationship Id="rId542" Type="http://schemas.openxmlformats.org/officeDocument/2006/relationships/customXml" Target="../ink/ink3485.xml"/><Relationship Id="rId181" Type="http://schemas.openxmlformats.org/officeDocument/2006/relationships/image" Target="../media/image3286.png"/><Relationship Id="rId402" Type="http://schemas.openxmlformats.org/officeDocument/2006/relationships/customXml" Target="../ink/ink3415.xml"/><Relationship Id="rId279" Type="http://schemas.openxmlformats.org/officeDocument/2006/relationships/image" Target="../media/image3335.png"/><Relationship Id="rId486" Type="http://schemas.openxmlformats.org/officeDocument/2006/relationships/customXml" Target="../ink/ink3457.xml"/><Relationship Id="rId43" Type="http://schemas.openxmlformats.org/officeDocument/2006/relationships/image" Target="../media/image3217.png"/><Relationship Id="rId139" Type="http://schemas.openxmlformats.org/officeDocument/2006/relationships/image" Target="../media/image3265.png"/><Relationship Id="rId346" Type="http://schemas.openxmlformats.org/officeDocument/2006/relationships/customXml" Target="../ink/ink3387.xml"/><Relationship Id="rId553" Type="http://schemas.openxmlformats.org/officeDocument/2006/relationships/image" Target="../media/image3470.png"/><Relationship Id="rId192" Type="http://schemas.openxmlformats.org/officeDocument/2006/relationships/customXml" Target="../ink/ink3310.xml"/><Relationship Id="rId206" Type="http://schemas.openxmlformats.org/officeDocument/2006/relationships/customXml" Target="../ink/ink3317.xml"/><Relationship Id="rId413" Type="http://schemas.openxmlformats.org/officeDocument/2006/relationships/image" Target="../media/image3401.png"/><Relationship Id="rId497" Type="http://schemas.openxmlformats.org/officeDocument/2006/relationships/image" Target="../media/image3442.png"/><Relationship Id="rId620" Type="http://schemas.openxmlformats.org/officeDocument/2006/relationships/customXml" Target="../ink/ink3524.xml"/><Relationship Id="rId357" Type="http://schemas.openxmlformats.org/officeDocument/2006/relationships/image" Target="../media/image3373.png"/><Relationship Id="rId54" Type="http://schemas.openxmlformats.org/officeDocument/2006/relationships/customXml" Target="../ink/ink3241.xml"/><Relationship Id="rId217" Type="http://schemas.openxmlformats.org/officeDocument/2006/relationships/image" Target="../media/image3304.png"/><Relationship Id="rId564" Type="http://schemas.openxmlformats.org/officeDocument/2006/relationships/customXml" Target="../ink/ink3496.xml"/><Relationship Id="rId424" Type="http://schemas.openxmlformats.org/officeDocument/2006/relationships/customXml" Target="../ink/ink3426.xml"/><Relationship Id="rId631" Type="http://schemas.openxmlformats.org/officeDocument/2006/relationships/image" Target="../media/image3509.png"/><Relationship Id="rId270" Type="http://schemas.openxmlformats.org/officeDocument/2006/relationships/customXml" Target="../ink/ink3349.xml"/><Relationship Id="rId65" Type="http://schemas.openxmlformats.org/officeDocument/2006/relationships/image" Target="../media/image3228.png"/><Relationship Id="rId130" Type="http://schemas.openxmlformats.org/officeDocument/2006/relationships/customXml" Target="../ink/ink3279.xml"/><Relationship Id="rId368" Type="http://schemas.openxmlformats.org/officeDocument/2006/relationships/customXml" Target="../ink/ink3398.xml"/><Relationship Id="rId575" Type="http://schemas.openxmlformats.org/officeDocument/2006/relationships/image" Target="../media/image3481.png"/><Relationship Id="rId228" Type="http://schemas.openxmlformats.org/officeDocument/2006/relationships/customXml" Target="../ink/ink3328.xml"/><Relationship Id="rId435" Type="http://schemas.openxmlformats.org/officeDocument/2006/relationships/image" Target="../media/image3411.png"/><Relationship Id="rId281" Type="http://schemas.openxmlformats.org/officeDocument/2006/relationships/image" Target="../media/image3336.png"/><Relationship Id="rId502" Type="http://schemas.openxmlformats.org/officeDocument/2006/relationships/customXml" Target="../ink/ink3465.xml"/><Relationship Id="rId76" Type="http://schemas.openxmlformats.org/officeDocument/2006/relationships/customXml" Target="../ink/ink3252.xml"/><Relationship Id="rId141" Type="http://schemas.openxmlformats.org/officeDocument/2006/relationships/image" Target="../media/image3266.png"/><Relationship Id="rId379" Type="http://schemas.openxmlformats.org/officeDocument/2006/relationships/image" Target="../media/image3384.png"/><Relationship Id="rId586" Type="http://schemas.openxmlformats.org/officeDocument/2006/relationships/customXml" Target="../ink/ink3507.xml"/><Relationship Id="rId7" Type="http://schemas.openxmlformats.org/officeDocument/2006/relationships/image" Target="../media/image3199.png"/><Relationship Id="rId239" Type="http://schemas.openxmlformats.org/officeDocument/2006/relationships/image" Target="../media/image3315.png"/><Relationship Id="rId446" Type="http://schemas.openxmlformats.org/officeDocument/2006/relationships/customXml" Target="../ink/ink3437.xml"/><Relationship Id="rId292" Type="http://schemas.openxmlformats.org/officeDocument/2006/relationships/customXml" Target="../ink/ink3360.xml"/><Relationship Id="rId306" Type="http://schemas.openxmlformats.org/officeDocument/2006/relationships/customXml" Target="../ink/ink3367.xml"/><Relationship Id="rId87" Type="http://schemas.openxmlformats.org/officeDocument/2006/relationships/image" Target="../media/image3239.png"/><Relationship Id="rId513" Type="http://schemas.openxmlformats.org/officeDocument/2006/relationships/image" Target="../media/image3450.png"/><Relationship Id="rId597" Type="http://schemas.openxmlformats.org/officeDocument/2006/relationships/image" Target="../media/image3492.png"/><Relationship Id="rId152" Type="http://schemas.openxmlformats.org/officeDocument/2006/relationships/customXml" Target="../ink/ink3290.xml"/><Relationship Id="rId457" Type="http://schemas.openxmlformats.org/officeDocument/2006/relationships/image" Target="../media/image3422.png"/><Relationship Id="rId14" Type="http://schemas.openxmlformats.org/officeDocument/2006/relationships/customXml" Target="../ink/ink3221.xml"/><Relationship Id="rId317" Type="http://schemas.openxmlformats.org/officeDocument/2006/relationships/image" Target="../media/image3353.png"/><Relationship Id="rId524" Type="http://schemas.openxmlformats.org/officeDocument/2006/relationships/customXml" Target="../ink/ink3476.xml"/><Relationship Id="rId98" Type="http://schemas.openxmlformats.org/officeDocument/2006/relationships/customXml" Target="../ink/ink3263.xml"/><Relationship Id="rId163" Type="http://schemas.openxmlformats.org/officeDocument/2006/relationships/image" Target="../media/image3277.png"/><Relationship Id="rId370" Type="http://schemas.openxmlformats.org/officeDocument/2006/relationships/customXml" Target="../ink/ink3399.xml"/><Relationship Id="rId230" Type="http://schemas.openxmlformats.org/officeDocument/2006/relationships/customXml" Target="../ink/ink3329.xml"/><Relationship Id="rId468" Type="http://schemas.openxmlformats.org/officeDocument/2006/relationships/customXml" Target="../ink/ink3448.xml"/><Relationship Id="rId25" Type="http://schemas.openxmlformats.org/officeDocument/2006/relationships/image" Target="../media/image3208.png"/><Relationship Id="rId328" Type="http://schemas.openxmlformats.org/officeDocument/2006/relationships/customXml" Target="../ink/ink3378.xml"/><Relationship Id="rId535" Type="http://schemas.openxmlformats.org/officeDocument/2006/relationships/image" Target="../media/image3461.png"/><Relationship Id="rId174" Type="http://schemas.openxmlformats.org/officeDocument/2006/relationships/customXml" Target="../ink/ink3301.xml"/><Relationship Id="rId381" Type="http://schemas.openxmlformats.org/officeDocument/2006/relationships/image" Target="../media/image3385.png"/><Relationship Id="rId602" Type="http://schemas.openxmlformats.org/officeDocument/2006/relationships/customXml" Target="../ink/ink3515.xml"/><Relationship Id="rId241" Type="http://schemas.openxmlformats.org/officeDocument/2006/relationships/image" Target="../media/image3316.png"/><Relationship Id="rId479" Type="http://schemas.openxmlformats.org/officeDocument/2006/relationships/image" Target="../media/image3433.png"/><Relationship Id="rId36" Type="http://schemas.openxmlformats.org/officeDocument/2006/relationships/customXml" Target="../ink/ink3232.xml"/><Relationship Id="rId339" Type="http://schemas.openxmlformats.org/officeDocument/2006/relationships/image" Target="../media/image3364.png"/><Relationship Id="rId546" Type="http://schemas.openxmlformats.org/officeDocument/2006/relationships/customXml" Target="../ink/ink3487.xml"/><Relationship Id="rId101" Type="http://schemas.openxmlformats.org/officeDocument/2006/relationships/image" Target="../media/image3246.png"/><Relationship Id="rId185" Type="http://schemas.openxmlformats.org/officeDocument/2006/relationships/image" Target="../media/image3288.png"/><Relationship Id="rId406" Type="http://schemas.openxmlformats.org/officeDocument/2006/relationships/customXml" Target="../ink/ink3417.xml"/><Relationship Id="rId9" Type="http://schemas.openxmlformats.org/officeDocument/2006/relationships/image" Target="../media/image3200.png"/><Relationship Id="rId210" Type="http://schemas.openxmlformats.org/officeDocument/2006/relationships/customXml" Target="../ink/ink3319.xml"/><Relationship Id="rId392" Type="http://schemas.openxmlformats.org/officeDocument/2006/relationships/customXml" Target="../ink/ink3410.xml"/><Relationship Id="rId448" Type="http://schemas.openxmlformats.org/officeDocument/2006/relationships/customXml" Target="../ink/ink3438.xml"/><Relationship Id="rId613" Type="http://schemas.openxmlformats.org/officeDocument/2006/relationships/image" Target="../media/image3500.png"/><Relationship Id="rId252" Type="http://schemas.openxmlformats.org/officeDocument/2006/relationships/customXml" Target="../ink/ink3340.xml"/><Relationship Id="rId294" Type="http://schemas.openxmlformats.org/officeDocument/2006/relationships/customXml" Target="../ink/ink3361.xml"/><Relationship Id="rId308" Type="http://schemas.openxmlformats.org/officeDocument/2006/relationships/customXml" Target="../ink/ink3368.xml"/><Relationship Id="rId515" Type="http://schemas.openxmlformats.org/officeDocument/2006/relationships/image" Target="../media/image3451.png"/><Relationship Id="rId47" Type="http://schemas.openxmlformats.org/officeDocument/2006/relationships/image" Target="../media/image3219.png"/><Relationship Id="rId89" Type="http://schemas.openxmlformats.org/officeDocument/2006/relationships/image" Target="../media/image3240.png"/><Relationship Id="rId112" Type="http://schemas.openxmlformats.org/officeDocument/2006/relationships/customXml" Target="../ink/ink3270.xml"/><Relationship Id="rId154" Type="http://schemas.openxmlformats.org/officeDocument/2006/relationships/customXml" Target="../ink/ink3291.xml"/><Relationship Id="rId361" Type="http://schemas.openxmlformats.org/officeDocument/2006/relationships/image" Target="../media/image3375.png"/><Relationship Id="rId557" Type="http://schemas.openxmlformats.org/officeDocument/2006/relationships/image" Target="../media/image3472.png"/><Relationship Id="rId599" Type="http://schemas.openxmlformats.org/officeDocument/2006/relationships/image" Target="../media/image3493.png"/><Relationship Id="rId196" Type="http://schemas.openxmlformats.org/officeDocument/2006/relationships/customXml" Target="../ink/ink3312.xml"/><Relationship Id="rId417" Type="http://schemas.openxmlformats.org/officeDocument/2006/relationships/image" Target="../media/image3403.png"/><Relationship Id="rId459" Type="http://schemas.openxmlformats.org/officeDocument/2006/relationships/image" Target="../media/image3423.png"/><Relationship Id="rId624" Type="http://schemas.openxmlformats.org/officeDocument/2006/relationships/customXml" Target="../ink/ink3526.xml"/><Relationship Id="rId16" Type="http://schemas.openxmlformats.org/officeDocument/2006/relationships/customXml" Target="../ink/ink3222.xml"/><Relationship Id="rId221" Type="http://schemas.openxmlformats.org/officeDocument/2006/relationships/image" Target="../media/image3306.png"/><Relationship Id="rId263" Type="http://schemas.openxmlformats.org/officeDocument/2006/relationships/image" Target="../media/image3327.png"/><Relationship Id="rId319" Type="http://schemas.openxmlformats.org/officeDocument/2006/relationships/image" Target="../media/image3354.png"/><Relationship Id="rId470" Type="http://schemas.openxmlformats.org/officeDocument/2006/relationships/customXml" Target="../ink/ink3449.xml"/><Relationship Id="rId526" Type="http://schemas.openxmlformats.org/officeDocument/2006/relationships/customXml" Target="../ink/ink3477.xml"/><Relationship Id="rId58" Type="http://schemas.openxmlformats.org/officeDocument/2006/relationships/customXml" Target="../ink/ink3243.xml"/><Relationship Id="rId123" Type="http://schemas.openxmlformats.org/officeDocument/2006/relationships/image" Target="../media/image3257.png"/><Relationship Id="rId330" Type="http://schemas.openxmlformats.org/officeDocument/2006/relationships/customXml" Target="../ink/ink3379.xml"/><Relationship Id="rId568" Type="http://schemas.openxmlformats.org/officeDocument/2006/relationships/customXml" Target="../ink/ink3498.xml"/><Relationship Id="rId165" Type="http://schemas.openxmlformats.org/officeDocument/2006/relationships/image" Target="../media/image3278.png"/><Relationship Id="rId372" Type="http://schemas.openxmlformats.org/officeDocument/2006/relationships/customXml" Target="../ink/ink3400.xml"/><Relationship Id="rId428" Type="http://schemas.openxmlformats.org/officeDocument/2006/relationships/customXml" Target="../ink/ink3428.xml"/><Relationship Id="rId635" Type="http://schemas.openxmlformats.org/officeDocument/2006/relationships/image" Target="../media/image3511.png"/><Relationship Id="rId232" Type="http://schemas.openxmlformats.org/officeDocument/2006/relationships/customXml" Target="../ink/ink3330.xml"/><Relationship Id="rId274" Type="http://schemas.openxmlformats.org/officeDocument/2006/relationships/customXml" Target="../ink/ink3351.xml"/><Relationship Id="rId481" Type="http://schemas.openxmlformats.org/officeDocument/2006/relationships/image" Target="../media/image3434.png"/><Relationship Id="rId27" Type="http://schemas.openxmlformats.org/officeDocument/2006/relationships/image" Target="../media/image3209.png"/><Relationship Id="rId69" Type="http://schemas.openxmlformats.org/officeDocument/2006/relationships/image" Target="../media/image3230.png"/><Relationship Id="rId134" Type="http://schemas.openxmlformats.org/officeDocument/2006/relationships/customXml" Target="../ink/ink3281.xml"/><Relationship Id="rId537" Type="http://schemas.openxmlformats.org/officeDocument/2006/relationships/image" Target="../media/image3462.png"/><Relationship Id="rId579" Type="http://schemas.openxmlformats.org/officeDocument/2006/relationships/image" Target="../media/image3483.png"/><Relationship Id="rId80" Type="http://schemas.openxmlformats.org/officeDocument/2006/relationships/customXml" Target="../ink/ink3254.xml"/><Relationship Id="rId176" Type="http://schemas.openxmlformats.org/officeDocument/2006/relationships/customXml" Target="../ink/ink3302.xml"/><Relationship Id="rId341" Type="http://schemas.openxmlformats.org/officeDocument/2006/relationships/image" Target="../media/image3365.png"/><Relationship Id="rId383" Type="http://schemas.openxmlformats.org/officeDocument/2006/relationships/image" Target="../media/image3386.png"/><Relationship Id="rId439" Type="http://schemas.openxmlformats.org/officeDocument/2006/relationships/image" Target="../media/image3413.png"/><Relationship Id="rId590" Type="http://schemas.openxmlformats.org/officeDocument/2006/relationships/customXml" Target="../ink/ink3509.xml"/><Relationship Id="rId604" Type="http://schemas.openxmlformats.org/officeDocument/2006/relationships/customXml" Target="../ink/ink3516.xml"/><Relationship Id="rId201" Type="http://schemas.openxmlformats.org/officeDocument/2006/relationships/image" Target="../media/image3296.png"/><Relationship Id="rId243" Type="http://schemas.openxmlformats.org/officeDocument/2006/relationships/image" Target="../media/image3317.png"/><Relationship Id="rId285" Type="http://schemas.openxmlformats.org/officeDocument/2006/relationships/image" Target="../media/image3338.png"/><Relationship Id="rId450" Type="http://schemas.openxmlformats.org/officeDocument/2006/relationships/customXml" Target="../ink/ink3439.xml"/><Relationship Id="rId506" Type="http://schemas.openxmlformats.org/officeDocument/2006/relationships/customXml" Target="../ink/ink3467.xml"/><Relationship Id="rId38" Type="http://schemas.openxmlformats.org/officeDocument/2006/relationships/customXml" Target="../ink/ink3233.xml"/><Relationship Id="rId103" Type="http://schemas.openxmlformats.org/officeDocument/2006/relationships/image" Target="../media/image3247.png"/><Relationship Id="rId310" Type="http://schemas.openxmlformats.org/officeDocument/2006/relationships/customXml" Target="../ink/ink3369.xml"/><Relationship Id="rId492" Type="http://schemas.openxmlformats.org/officeDocument/2006/relationships/customXml" Target="../ink/ink3460.xml"/><Relationship Id="rId548" Type="http://schemas.openxmlformats.org/officeDocument/2006/relationships/customXml" Target="../ink/ink3488.xml"/><Relationship Id="rId91" Type="http://schemas.openxmlformats.org/officeDocument/2006/relationships/image" Target="../media/image3241.png"/><Relationship Id="rId145" Type="http://schemas.openxmlformats.org/officeDocument/2006/relationships/image" Target="../media/image3268.png"/><Relationship Id="rId187" Type="http://schemas.openxmlformats.org/officeDocument/2006/relationships/image" Target="../media/image3289.png"/><Relationship Id="rId352" Type="http://schemas.openxmlformats.org/officeDocument/2006/relationships/customXml" Target="../ink/ink3390.xml"/><Relationship Id="rId394" Type="http://schemas.openxmlformats.org/officeDocument/2006/relationships/customXml" Target="../ink/ink3411.xml"/><Relationship Id="rId408" Type="http://schemas.openxmlformats.org/officeDocument/2006/relationships/customXml" Target="../ink/ink3418.xml"/><Relationship Id="rId615" Type="http://schemas.openxmlformats.org/officeDocument/2006/relationships/image" Target="../media/image3501.png"/><Relationship Id="rId212" Type="http://schemas.openxmlformats.org/officeDocument/2006/relationships/customXml" Target="../ink/ink3320.xml"/><Relationship Id="rId254" Type="http://schemas.openxmlformats.org/officeDocument/2006/relationships/customXml" Target="../ink/ink3341.xml"/><Relationship Id="rId49" Type="http://schemas.openxmlformats.org/officeDocument/2006/relationships/image" Target="../media/image3220.png"/><Relationship Id="rId114" Type="http://schemas.openxmlformats.org/officeDocument/2006/relationships/customXml" Target="../ink/ink3271.xml"/><Relationship Id="rId296" Type="http://schemas.openxmlformats.org/officeDocument/2006/relationships/customXml" Target="../ink/ink3362.xml"/><Relationship Id="rId461" Type="http://schemas.openxmlformats.org/officeDocument/2006/relationships/image" Target="../media/image3424.png"/><Relationship Id="rId517" Type="http://schemas.openxmlformats.org/officeDocument/2006/relationships/image" Target="../media/image3452.png"/><Relationship Id="rId559" Type="http://schemas.openxmlformats.org/officeDocument/2006/relationships/image" Target="../media/image3473.png"/><Relationship Id="rId60" Type="http://schemas.openxmlformats.org/officeDocument/2006/relationships/customXml" Target="../ink/ink3244.xml"/><Relationship Id="rId156" Type="http://schemas.openxmlformats.org/officeDocument/2006/relationships/customXml" Target="../ink/ink3292.xml"/><Relationship Id="rId198" Type="http://schemas.openxmlformats.org/officeDocument/2006/relationships/customXml" Target="../ink/ink3313.xml"/><Relationship Id="rId321" Type="http://schemas.openxmlformats.org/officeDocument/2006/relationships/image" Target="../media/image3355.png"/><Relationship Id="rId363" Type="http://schemas.openxmlformats.org/officeDocument/2006/relationships/image" Target="../media/image3376.png"/><Relationship Id="rId419" Type="http://schemas.openxmlformats.org/officeDocument/2006/relationships/image" Target="../media/image3404.png"/><Relationship Id="rId570" Type="http://schemas.openxmlformats.org/officeDocument/2006/relationships/customXml" Target="../ink/ink3499.xml"/><Relationship Id="rId626" Type="http://schemas.openxmlformats.org/officeDocument/2006/relationships/customXml" Target="../ink/ink3527.xml"/><Relationship Id="rId223" Type="http://schemas.openxmlformats.org/officeDocument/2006/relationships/image" Target="../media/image3307.png"/><Relationship Id="rId430" Type="http://schemas.openxmlformats.org/officeDocument/2006/relationships/customXml" Target="../ink/ink3429.xml"/><Relationship Id="rId18" Type="http://schemas.openxmlformats.org/officeDocument/2006/relationships/customXml" Target="../ink/ink3223.xml"/><Relationship Id="rId265" Type="http://schemas.openxmlformats.org/officeDocument/2006/relationships/image" Target="../media/image3328.png"/><Relationship Id="rId472" Type="http://schemas.openxmlformats.org/officeDocument/2006/relationships/customXml" Target="../ink/ink3450.xml"/><Relationship Id="rId528" Type="http://schemas.openxmlformats.org/officeDocument/2006/relationships/customXml" Target="../ink/ink3478.xml"/><Relationship Id="rId125" Type="http://schemas.openxmlformats.org/officeDocument/2006/relationships/image" Target="../media/image3258.png"/><Relationship Id="rId167" Type="http://schemas.openxmlformats.org/officeDocument/2006/relationships/image" Target="../media/image3279.png"/><Relationship Id="rId332" Type="http://schemas.openxmlformats.org/officeDocument/2006/relationships/customXml" Target="../ink/ink3380.xml"/><Relationship Id="rId374" Type="http://schemas.openxmlformats.org/officeDocument/2006/relationships/customXml" Target="../ink/ink3401.xml"/><Relationship Id="rId581" Type="http://schemas.openxmlformats.org/officeDocument/2006/relationships/image" Target="../media/image3484.png"/><Relationship Id="rId71" Type="http://schemas.openxmlformats.org/officeDocument/2006/relationships/image" Target="../media/image3231.png"/><Relationship Id="rId234" Type="http://schemas.openxmlformats.org/officeDocument/2006/relationships/customXml" Target="../ink/ink3331.xml"/><Relationship Id="rId2" Type="http://schemas.openxmlformats.org/officeDocument/2006/relationships/customXml" Target="../ink/ink3215.xml"/><Relationship Id="rId29" Type="http://schemas.openxmlformats.org/officeDocument/2006/relationships/image" Target="../media/image3210.png"/><Relationship Id="rId276" Type="http://schemas.openxmlformats.org/officeDocument/2006/relationships/customXml" Target="../ink/ink3352.xml"/><Relationship Id="rId441" Type="http://schemas.openxmlformats.org/officeDocument/2006/relationships/image" Target="../media/image3414.png"/><Relationship Id="rId483" Type="http://schemas.openxmlformats.org/officeDocument/2006/relationships/image" Target="../media/image3435.png"/><Relationship Id="rId539" Type="http://schemas.openxmlformats.org/officeDocument/2006/relationships/image" Target="../media/image3463.png"/><Relationship Id="rId40" Type="http://schemas.openxmlformats.org/officeDocument/2006/relationships/customXml" Target="../ink/ink3234.xml"/><Relationship Id="rId136" Type="http://schemas.openxmlformats.org/officeDocument/2006/relationships/customXml" Target="../ink/ink3282.xml"/><Relationship Id="rId178" Type="http://schemas.openxmlformats.org/officeDocument/2006/relationships/customXml" Target="../ink/ink3303.xml"/><Relationship Id="rId301" Type="http://schemas.openxmlformats.org/officeDocument/2006/relationships/image" Target="../media/image3345.png"/><Relationship Id="rId343" Type="http://schemas.openxmlformats.org/officeDocument/2006/relationships/image" Target="../media/image3366.png"/><Relationship Id="rId550" Type="http://schemas.openxmlformats.org/officeDocument/2006/relationships/customXml" Target="../ink/ink3489.xml"/><Relationship Id="rId82" Type="http://schemas.openxmlformats.org/officeDocument/2006/relationships/customXml" Target="../ink/ink3255.xml"/><Relationship Id="rId203" Type="http://schemas.openxmlformats.org/officeDocument/2006/relationships/image" Target="../media/image3297.png"/><Relationship Id="rId385" Type="http://schemas.openxmlformats.org/officeDocument/2006/relationships/image" Target="../media/image3387.png"/><Relationship Id="rId592" Type="http://schemas.openxmlformats.org/officeDocument/2006/relationships/customXml" Target="../ink/ink3510.xml"/><Relationship Id="rId606" Type="http://schemas.openxmlformats.org/officeDocument/2006/relationships/customXml" Target="../ink/ink3517.xml"/><Relationship Id="rId245" Type="http://schemas.openxmlformats.org/officeDocument/2006/relationships/image" Target="../media/image3318.png"/><Relationship Id="rId287" Type="http://schemas.openxmlformats.org/officeDocument/2006/relationships/image" Target="../media/image3339.png"/><Relationship Id="rId410" Type="http://schemas.openxmlformats.org/officeDocument/2006/relationships/customXml" Target="../ink/ink3419.xml"/><Relationship Id="rId452" Type="http://schemas.openxmlformats.org/officeDocument/2006/relationships/customXml" Target="../ink/ink3440.xml"/><Relationship Id="rId494" Type="http://schemas.openxmlformats.org/officeDocument/2006/relationships/customXml" Target="../ink/ink3461.xml"/><Relationship Id="rId508" Type="http://schemas.openxmlformats.org/officeDocument/2006/relationships/customXml" Target="../ink/ink3468.xml"/><Relationship Id="rId105" Type="http://schemas.openxmlformats.org/officeDocument/2006/relationships/image" Target="../media/image3248.png"/><Relationship Id="rId147" Type="http://schemas.openxmlformats.org/officeDocument/2006/relationships/image" Target="../media/image3269.png"/><Relationship Id="rId312" Type="http://schemas.openxmlformats.org/officeDocument/2006/relationships/customXml" Target="../ink/ink3370.xml"/><Relationship Id="rId354" Type="http://schemas.openxmlformats.org/officeDocument/2006/relationships/customXml" Target="../ink/ink3391.xml"/><Relationship Id="rId51" Type="http://schemas.openxmlformats.org/officeDocument/2006/relationships/image" Target="../media/image3221.png"/><Relationship Id="rId93" Type="http://schemas.openxmlformats.org/officeDocument/2006/relationships/image" Target="../media/image3242.png"/><Relationship Id="rId189" Type="http://schemas.openxmlformats.org/officeDocument/2006/relationships/image" Target="../media/image3290.png"/><Relationship Id="rId396" Type="http://schemas.openxmlformats.org/officeDocument/2006/relationships/customXml" Target="../ink/ink3412.xml"/><Relationship Id="rId561" Type="http://schemas.openxmlformats.org/officeDocument/2006/relationships/image" Target="../media/image3474.png"/><Relationship Id="rId617" Type="http://schemas.openxmlformats.org/officeDocument/2006/relationships/image" Target="../media/image3502.png"/><Relationship Id="rId214" Type="http://schemas.openxmlformats.org/officeDocument/2006/relationships/customXml" Target="../ink/ink3321.xml"/><Relationship Id="rId256" Type="http://schemas.openxmlformats.org/officeDocument/2006/relationships/customXml" Target="../ink/ink3342.xml"/><Relationship Id="rId298" Type="http://schemas.openxmlformats.org/officeDocument/2006/relationships/customXml" Target="../ink/ink3363.xml"/><Relationship Id="rId421" Type="http://schemas.openxmlformats.org/officeDocument/2006/relationships/image" Target="../media/image3405.png"/><Relationship Id="rId463" Type="http://schemas.openxmlformats.org/officeDocument/2006/relationships/image" Target="../media/image3425.png"/><Relationship Id="rId519" Type="http://schemas.openxmlformats.org/officeDocument/2006/relationships/image" Target="../media/image3453.png"/><Relationship Id="rId116" Type="http://schemas.openxmlformats.org/officeDocument/2006/relationships/customXml" Target="../ink/ink3272.xml"/><Relationship Id="rId158" Type="http://schemas.openxmlformats.org/officeDocument/2006/relationships/customXml" Target="../ink/ink3293.xml"/><Relationship Id="rId323" Type="http://schemas.openxmlformats.org/officeDocument/2006/relationships/image" Target="../media/image3356.png"/><Relationship Id="rId530" Type="http://schemas.openxmlformats.org/officeDocument/2006/relationships/customXml" Target="../ink/ink3479.xml"/><Relationship Id="rId20" Type="http://schemas.openxmlformats.org/officeDocument/2006/relationships/customXml" Target="../ink/ink3224.xml"/><Relationship Id="rId62" Type="http://schemas.openxmlformats.org/officeDocument/2006/relationships/customXml" Target="../ink/ink3245.xml"/><Relationship Id="rId365" Type="http://schemas.openxmlformats.org/officeDocument/2006/relationships/image" Target="../media/image3377.png"/><Relationship Id="rId572" Type="http://schemas.openxmlformats.org/officeDocument/2006/relationships/customXml" Target="../ink/ink3500.xml"/><Relationship Id="rId628" Type="http://schemas.openxmlformats.org/officeDocument/2006/relationships/customXml" Target="../ink/ink3528.xml"/><Relationship Id="rId225" Type="http://schemas.openxmlformats.org/officeDocument/2006/relationships/image" Target="../media/image3308.png"/><Relationship Id="rId267" Type="http://schemas.openxmlformats.org/officeDocument/2006/relationships/image" Target="../media/image3329.png"/><Relationship Id="rId432" Type="http://schemas.openxmlformats.org/officeDocument/2006/relationships/customXml" Target="../ink/ink3430.xml"/><Relationship Id="rId474" Type="http://schemas.openxmlformats.org/officeDocument/2006/relationships/customXml" Target="../ink/ink3451.xml"/><Relationship Id="rId127" Type="http://schemas.openxmlformats.org/officeDocument/2006/relationships/image" Target="../media/image3259.png"/><Relationship Id="rId31" Type="http://schemas.openxmlformats.org/officeDocument/2006/relationships/image" Target="../media/image3211.png"/><Relationship Id="rId73" Type="http://schemas.openxmlformats.org/officeDocument/2006/relationships/image" Target="../media/image3232.png"/><Relationship Id="rId169" Type="http://schemas.openxmlformats.org/officeDocument/2006/relationships/image" Target="../media/image3280.png"/><Relationship Id="rId334" Type="http://schemas.openxmlformats.org/officeDocument/2006/relationships/customXml" Target="../ink/ink3381.xml"/><Relationship Id="rId376" Type="http://schemas.openxmlformats.org/officeDocument/2006/relationships/customXml" Target="../ink/ink3402.xml"/><Relationship Id="rId541" Type="http://schemas.openxmlformats.org/officeDocument/2006/relationships/image" Target="../media/image3464.png"/><Relationship Id="rId583" Type="http://schemas.openxmlformats.org/officeDocument/2006/relationships/image" Target="../media/image3485.png"/><Relationship Id="rId4" Type="http://schemas.openxmlformats.org/officeDocument/2006/relationships/customXml" Target="../ink/ink3216.xml"/><Relationship Id="rId180" Type="http://schemas.openxmlformats.org/officeDocument/2006/relationships/customXml" Target="../ink/ink3304.xml"/><Relationship Id="rId236" Type="http://schemas.openxmlformats.org/officeDocument/2006/relationships/customXml" Target="../ink/ink3332.xml"/><Relationship Id="rId278" Type="http://schemas.openxmlformats.org/officeDocument/2006/relationships/customXml" Target="../ink/ink3353.xml"/><Relationship Id="rId401" Type="http://schemas.openxmlformats.org/officeDocument/2006/relationships/image" Target="../media/image3395.png"/><Relationship Id="rId443" Type="http://schemas.openxmlformats.org/officeDocument/2006/relationships/image" Target="../media/image3415.png"/><Relationship Id="rId303" Type="http://schemas.openxmlformats.org/officeDocument/2006/relationships/image" Target="../media/image3346.png"/><Relationship Id="rId485" Type="http://schemas.openxmlformats.org/officeDocument/2006/relationships/image" Target="../media/image3436.png"/><Relationship Id="rId42" Type="http://schemas.openxmlformats.org/officeDocument/2006/relationships/customXml" Target="../ink/ink3235.xml"/><Relationship Id="rId84" Type="http://schemas.openxmlformats.org/officeDocument/2006/relationships/customXml" Target="../ink/ink3256.xml"/><Relationship Id="rId138" Type="http://schemas.openxmlformats.org/officeDocument/2006/relationships/customXml" Target="../ink/ink3283.xml"/><Relationship Id="rId345" Type="http://schemas.openxmlformats.org/officeDocument/2006/relationships/image" Target="../media/image3367.png"/><Relationship Id="rId387" Type="http://schemas.openxmlformats.org/officeDocument/2006/relationships/image" Target="../media/image3388.png"/><Relationship Id="rId510" Type="http://schemas.openxmlformats.org/officeDocument/2006/relationships/customXml" Target="../ink/ink3469.xml"/><Relationship Id="rId552" Type="http://schemas.openxmlformats.org/officeDocument/2006/relationships/customXml" Target="../ink/ink3490.xml"/><Relationship Id="rId594" Type="http://schemas.openxmlformats.org/officeDocument/2006/relationships/customXml" Target="../ink/ink3511.xml"/><Relationship Id="rId608" Type="http://schemas.openxmlformats.org/officeDocument/2006/relationships/customXml" Target="../ink/ink3518.xml"/><Relationship Id="rId191" Type="http://schemas.openxmlformats.org/officeDocument/2006/relationships/image" Target="../media/image3291.png"/><Relationship Id="rId205" Type="http://schemas.openxmlformats.org/officeDocument/2006/relationships/image" Target="../media/image3298.png"/><Relationship Id="rId247" Type="http://schemas.openxmlformats.org/officeDocument/2006/relationships/image" Target="../media/image3319.png"/><Relationship Id="rId412" Type="http://schemas.openxmlformats.org/officeDocument/2006/relationships/customXml" Target="../ink/ink3420.xml"/><Relationship Id="rId107" Type="http://schemas.openxmlformats.org/officeDocument/2006/relationships/image" Target="../media/image3249.png"/><Relationship Id="rId289" Type="http://schemas.openxmlformats.org/officeDocument/2006/relationships/image" Target="../media/image3340.png"/><Relationship Id="rId454" Type="http://schemas.openxmlformats.org/officeDocument/2006/relationships/customXml" Target="../ink/ink3441.xml"/><Relationship Id="rId496" Type="http://schemas.openxmlformats.org/officeDocument/2006/relationships/customXml" Target="../ink/ink3462.xml"/><Relationship Id="rId11" Type="http://schemas.openxmlformats.org/officeDocument/2006/relationships/image" Target="../media/image3201.png"/><Relationship Id="rId53" Type="http://schemas.openxmlformats.org/officeDocument/2006/relationships/image" Target="../media/image3222.png"/><Relationship Id="rId149" Type="http://schemas.openxmlformats.org/officeDocument/2006/relationships/image" Target="../media/image3270.png"/><Relationship Id="rId314" Type="http://schemas.openxmlformats.org/officeDocument/2006/relationships/customXml" Target="../ink/ink3371.xml"/><Relationship Id="rId356" Type="http://schemas.openxmlformats.org/officeDocument/2006/relationships/customXml" Target="../ink/ink3392.xml"/><Relationship Id="rId398" Type="http://schemas.openxmlformats.org/officeDocument/2006/relationships/customXml" Target="../ink/ink3413.xml"/><Relationship Id="rId521" Type="http://schemas.openxmlformats.org/officeDocument/2006/relationships/image" Target="../media/image3454.png"/><Relationship Id="rId563" Type="http://schemas.openxmlformats.org/officeDocument/2006/relationships/image" Target="../media/image3475.png"/><Relationship Id="rId619" Type="http://schemas.openxmlformats.org/officeDocument/2006/relationships/image" Target="../media/image3503.png"/><Relationship Id="rId95" Type="http://schemas.openxmlformats.org/officeDocument/2006/relationships/image" Target="../media/image3243.png"/><Relationship Id="rId160" Type="http://schemas.openxmlformats.org/officeDocument/2006/relationships/customXml" Target="../ink/ink3294.xml"/><Relationship Id="rId216" Type="http://schemas.openxmlformats.org/officeDocument/2006/relationships/customXml" Target="../ink/ink3322.xml"/><Relationship Id="rId423" Type="http://schemas.openxmlformats.org/officeDocument/2006/relationships/image" Target="../media/image3406.png"/><Relationship Id="rId258" Type="http://schemas.openxmlformats.org/officeDocument/2006/relationships/customXml" Target="../ink/ink3343.xml"/><Relationship Id="rId465" Type="http://schemas.openxmlformats.org/officeDocument/2006/relationships/image" Target="../media/image3426.png"/><Relationship Id="rId630" Type="http://schemas.openxmlformats.org/officeDocument/2006/relationships/customXml" Target="../ink/ink3529.xml"/><Relationship Id="rId22" Type="http://schemas.openxmlformats.org/officeDocument/2006/relationships/customXml" Target="../ink/ink3225.xml"/><Relationship Id="rId64" Type="http://schemas.openxmlformats.org/officeDocument/2006/relationships/customXml" Target="../ink/ink3246.xml"/><Relationship Id="rId118" Type="http://schemas.openxmlformats.org/officeDocument/2006/relationships/customXml" Target="../ink/ink3273.xml"/><Relationship Id="rId325" Type="http://schemas.openxmlformats.org/officeDocument/2006/relationships/image" Target="../media/image3357.png"/><Relationship Id="rId367" Type="http://schemas.openxmlformats.org/officeDocument/2006/relationships/image" Target="../media/image3378.png"/><Relationship Id="rId532" Type="http://schemas.openxmlformats.org/officeDocument/2006/relationships/customXml" Target="../ink/ink3480.xml"/><Relationship Id="rId574" Type="http://schemas.openxmlformats.org/officeDocument/2006/relationships/customXml" Target="../ink/ink3501.xml"/><Relationship Id="rId171" Type="http://schemas.openxmlformats.org/officeDocument/2006/relationships/image" Target="../media/image3281.png"/><Relationship Id="rId227" Type="http://schemas.openxmlformats.org/officeDocument/2006/relationships/image" Target="../media/image3309.png"/><Relationship Id="rId269" Type="http://schemas.openxmlformats.org/officeDocument/2006/relationships/image" Target="../media/image3330.png"/><Relationship Id="rId434" Type="http://schemas.openxmlformats.org/officeDocument/2006/relationships/customXml" Target="../ink/ink3431.xml"/><Relationship Id="rId476" Type="http://schemas.openxmlformats.org/officeDocument/2006/relationships/customXml" Target="../ink/ink3452.xml"/><Relationship Id="rId33" Type="http://schemas.openxmlformats.org/officeDocument/2006/relationships/image" Target="../media/image3212.png"/><Relationship Id="rId129" Type="http://schemas.openxmlformats.org/officeDocument/2006/relationships/image" Target="../media/image3260.png"/><Relationship Id="rId280" Type="http://schemas.openxmlformats.org/officeDocument/2006/relationships/customXml" Target="../ink/ink3354.xml"/><Relationship Id="rId336" Type="http://schemas.openxmlformats.org/officeDocument/2006/relationships/customXml" Target="../ink/ink3382.xml"/><Relationship Id="rId501" Type="http://schemas.openxmlformats.org/officeDocument/2006/relationships/image" Target="../media/image3444.png"/><Relationship Id="rId543" Type="http://schemas.openxmlformats.org/officeDocument/2006/relationships/image" Target="../media/image3465.png"/><Relationship Id="rId75" Type="http://schemas.openxmlformats.org/officeDocument/2006/relationships/image" Target="../media/image3233.png"/><Relationship Id="rId140" Type="http://schemas.openxmlformats.org/officeDocument/2006/relationships/customXml" Target="../ink/ink3284.xml"/><Relationship Id="rId182" Type="http://schemas.openxmlformats.org/officeDocument/2006/relationships/customXml" Target="../ink/ink3305.xml"/><Relationship Id="rId378" Type="http://schemas.openxmlformats.org/officeDocument/2006/relationships/customXml" Target="../ink/ink3403.xml"/><Relationship Id="rId403" Type="http://schemas.openxmlformats.org/officeDocument/2006/relationships/image" Target="../media/image3396.png"/><Relationship Id="rId585" Type="http://schemas.openxmlformats.org/officeDocument/2006/relationships/image" Target="../media/image3486.png"/><Relationship Id="rId6" Type="http://schemas.openxmlformats.org/officeDocument/2006/relationships/customXml" Target="../ink/ink3217.xml"/><Relationship Id="rId238" Type="http://schemas.openxmlformats.org/officeDocument/2006/relationships/customXml" Target="../ink/ink3333.xml"/><Relationship Id="rId445" Type="http://schemas.openxmlformats.org/officeDocument/2006/relationships/image" Target="../media/image3416.png"/><Relationship Id="rId487" Type="http://schemas.openxmlformats.org/officeDocument/2006/relationships/image" Target="../media/image3437.png"/><Relationship Id="rId610" Type="http://schemas.openxmlformats.org/officeDocument/2006/relationships/customXml" Target="../ink/ink3519.xml"/><Relationship Id="rId291" Type="http://schemas.openxmlformats.org/officeDocument/2006/relationships/image" Target="../media/image3341.png"/><Relationship Id="rId305" Type="http://schemas.openxmlformats.org/officeDocument/2006/relationships/image" Target="../media/image3347.png"/><Relationship Id="rId347" Type="http://schemas.openxmlformats.org/officeDocument/2006/relationships/image" Target="../media/image3368.png"/><Relationship Id="rId512" Type="http://schemas.openxmlformats.org/officeDocument/2006/relationships/customXml" Target="../ink/ink3470.xml"/><Relationship Id="rId44" Type="http://schemas.openxmlformats.org/officeDocument/2006/relationships/customXml" Target="../ink/ink3236.xml"/><Relationship Id="rId86" Type="http://schemas.openxmlformats.org/officeDocument/2006/relationships/customXml" Target="../ink/ink3257.xml"/><Relationship Id="rId151" Type="http://schemas.openxmlformats.org/officeDocument/2006/relationships/image" Target="../media/image3271.png"/><Relationship Id="rId389" Type="http://schemas.openxmlformats.org/officeDocument/2006/relationships/image" Target="../media/image3389.png"/><Relationship Id="rId554" Type="http://schemas.openxmlformats.org/officeDocument/2006/relationships/customXml" Target="../ink/ink3491.xml"/><Relationship Id="rId596" Type="http://schemas.openxmlformats.org/officeDocument/2006/relationships/customXml" Target="../ink/ink3512.xml"/><Relationship Id="rId193" Type="http://schemas.openxmlformats.org/officeDocument/2006/relationships/image" Target="../media/image3292.png"/><Relationship Id="rId207" Type="http://schemas.openxmlformats.org/officeDocument/2006/relationships/image" Target="../media/image3299.png"/><Relationship Id="rId249" Type="http://schemas.openxmlformats.org/officeDocument/2006/relationships/image" Target="../media/image3320.png"/><Relationship Id="rId414" Type="http://schemas.openxmlformats.org/officeDocument/2006/relationships/customXml" Target="../ink/ink3421.xml"/><Relationship Id="rId456" Type="http://schemas.openxmlformats.org/officeDocument/2006/relationships/customXml" Target="../ink/ink3442.xml"/><Relationship Id="rId498" Type="http://schemas.openxmlformats.org/officeDocument/2006/relationships/customXml" Target="../ink/ink3463.xml"/><Relationship Id="rId621" Type="http://schemas.openxmlformats.org/officeDocument/2006/relationships/image" Target="../media/image3504.png"/><Relationship Id="rId13" Type="http://schemas.openxmlformats.org/officeDocument/2006/relationships/image" Target="../media/image3202.png"/><Relationship Id="rId109" Type="http://schemas.openxmlformats.org/officeDocument/2006/relationships/image" Target="../media/image3250.png"/><Relationship Id="rId260" Type="http://schemas.openxmlformats.org/officeDocument/2006/relationships/customXml" Target="../ink/ink3344.xml"/><Relationship Id="rId316" Type="http://schemas.openxmlformats.org/officeDocument/2006/relationships/customXml" Target="../ink/ink3372.xml"/><Relationship Id="rId523" Type="http://schemas.openxmlformats.org/officeDocument/2006/relationships/image" Target="../media/image3455.png"/><Relationship Id="rId55" Type="http://schemas.openxmlformats.org/officeDocument/2006/relationships/image" Target="../media/image3223.png"/><Relationship Id="rId97" Type="http://schemas.openxmlformats.org/officeDocument/2006/relationships/image" Target="../media/image3244.png"/><Relationship Id="rId120" Type="http://schemas.openxmlformats.org/officeDocument/2006/relationships/customXml" Target="../ink/ink3274.xml"/><Relationship Id="rId358" Type="http://schemas.openxmlformats.org/officeDocument/2006/relationships/customXml" Target="../ink/ink3393.xml"/><Relationship Id="rId565" Type="http://schemas.openxmlformats.org/officeDocument/2006/relationships/image" Target="../media/image3476.png"/><Relationship Id="rId162" Type="http://schemas.openxmlformats.org/officeDocument/2006/relationships/customXml" Target="../ink/ink3295.xml"/><Relationship Id="rId218" Type="http://schemas.openxmlformats.org/officeDocument/2006/relationships/customXml" Target="../ink/ink3323.xml"/><Relationship Id="rId425" Type="http://schemas.openxmlformats.org/officeDocument/2006/relationships/image" Target="../media/image3407.png"/><Relationship Id="rId467" Type="http://schemas.openxmlformats.org/officeDocument/2006/relationships/image" Target="../media/image3427.png"/><Relationship Id="rId632" Type="http://schemas.openxmlformats.org/officeDocument/2006/relationships/customXml" Target="../ink/ink3530.xml"/><Relationship Id="rId271" Type="http://schemas.openxmlformats.org/officeDocument/2006/relationships/image" Target="../media/image3331.png"/><Relationship Id="rId24" Type="http://schemas.openxmlformats.org/officeDocument/2006/relationships/customXml" Target="../ink/ink3226.xml"/><Relationship Id="rId66" Type="http://schemas.openxmlformats.org/officeDocument/2006/relationships/customXml" Target="../ink/ink3247.xml"/><Relationship Id="rId131" Type="http://schemas.openxmlformats.org/officeDocument/2006/relationships/image" Target="../media/image3261.png"/><Relationship Id="rId327" Type="http://schemas.openxmlformats.org/officeDocument/2006/relationships/image" Target="../media/image3358.png"/><Relationship Id="rId369" Type="http://schemas.openxmlformats.org/officeDocument/2006/relationships/image" Target="../media/image3379.png"/><Relationship Id="rId534" Type="http://schemas.openxmlformats.org/officeDocument/2006/relationships/customXml" Target="../ink/ink3481.xml"/><Relationship Id="rId576" Type="http://schemas.openxmlformats.org/officeDocument/2006/relationships/customXml" Target="../ink/ink3502.xml"/><Relationship Id="rId173" Type="http://schemas.openxmlformats.org/officeDocument/2006/relationships/image" Target="../media/image3282.png"/><Relationship Id="rId229" Type="http://schemas.openxmlformats.org/officeDocument/2006/relationships/image" Target="../media/image3310.png"/><Relationship Id="rId380" Type="http://schemas.openxmlformats.org/officeDocument/2006/relationships/customXml" Target="../ink/ink3404.xml"/><Relationship Id="rId436" Type="http://schemas.openxmlformats.org/officeDocument/2006/relationships/customXml" Target="../ink/ink3432.xml"/><Relationship Id="rId601" Type="http://schemas.openxmlformats.org/officeDocument/2006/relationships/image" Target="../media/image3494.png"/><Relationship Id="rId240" Type="http://schemas.openxmlformats.org/officeDocument/2006/relationships/customXml" Target="../ink/ink3334.xml"/><Relationship Id="rId478" Type="http://schemas.openxmlformats.org/officeDocument/2006/relationships/customXml" Target="../ink/ink3453.xml"/><Relationship Id="rId35" Type="http://schemas.openxmlformats.org/officeDocument/2006/relationships/image" Target="../media/image3213.png"/><Relationship Id="rId77" Type="http://schemas.openxmlformats.org/officeDocument/2006/relationships/image" Target="../media/image3234.png"/><Relationship Id="rId100" Type="http://schemas.openxmlformats.org/officeDocument/2006/relationships/customXml" Target="../ink/ink3264.xml"/><Relationship Id="rId282" Type="http://schemas.openxmlformats.org/officeDocument/2006/relationships/customXml" Target="../ink/ink3355.xml"/><Relationship Id="rId338" Type="http://schemas.openxmlformats.org/officeDocument/2006/relationships/customXml" Target="../ink/ink3383.xml"/><Relationship Id="rId503" Type="http://schemas.openxmlformats.org/officeDocument/2006/relationships/image" Target="../media/image3445.png"/><Relationship Id="rId545" Type="http://schemas.openxmlformats.org/officeDocument/2006/relationships/image" Target="../media/image3466.png"/><Relationship Id="rId587" Type="http://schemas.openxmlformats.org/officeDocument/2006/relationships/image" Target="../media/image3487.png"/><Relationship Id="rId8" Type="http://schemas.openxmlformats.org/officeDocument/2006/relationships/customXml" Target="../ink/ink3218.xml"/><Relationship Id="rId142" Type="http://schemas.openxmlformats.org/officeDocument/2006/relationships/customXml" Target="../ink/ink3285.xml"/><Relationship Id="rId184" Type="http://schemas.openxmlformats.org/officeDocument/2006/relationships/customXml" Target="../ink/ink3306.xml"/><Relationship Id="rId391" Type="http://schemas.openxmlformats.org/officeDocument/2006/relationships/image" Target="../media/image3390.png"/><Relationship Id="rId405" Type="http://schemas.openxmlformats.org/officeDocument/2006/relationships/image" Target="../media/image3397.png"/><Relationship Id="rId447" Type="http://schemas.openxmlformats.org/officeDocument/2006/relationships/image" Target="../media/image3417.png"/><Relationship Id="rId612" Type="http://schemas.openxmlformats.org/officeDocument/2006/relationships/customXml" Target="../ink/ink3520.xml"/><Relationship Id="rId251" Type="http://schemas.openxmlformats.org/officeDocument/2006/relationships/image" Target="../media/image3321.png"/><Relationship Id="rId489" Type="http://schemas.openxmlformats.org/officeDocument/2006/relationships/image" Target="../media/image3438.png"/><Relationship Id="rId46" Type="http://schemas.openxmlformats.org/officeDocument/2006/relationships/customXml" Target="../ink/ink3237.xml"/><Relationship Id="rId293" Type="http://schemas.openxmlformats.org/officeDocument/2006/relationships/image" Target="../media/image3342.png"/><Relationship Id="rId307" Type="http://schemas.openxmlformats.org/officeDocument/2006/relationships/image" Target="../media/image3348.png"/><Relationship Id="rId349" Type="http://schemas.openxmlformats.org/officeDocument/2006/relationships/image" Target="../media/image3369.png"/><Relationship Id="rId514" Type="http://schemas.openxmlformats.org/officeDocument/2006/relationships/customXml" Target="../ink/ink3471.xml"/><Relationship Id="rId556" Type="http://schemas.openxmlformats.org/officeDocument/2006/relationships/customXml" Target="../ink/ink3492.xml"/><Relationship Id="rId88" Type="http://schemas.openxmlformats.org/officeDocument/2006/relationships/customXml" Target="../ink/ink3258.xml"/><Relationship Id="rId111" Type="http://schemas.openxmlformats.org/officeDocument/2006/relationships/image" Target="../media/image3251.png"/><Relationship Id="rId153" Type="http://schemas.openxmlformats.org/officeDocument/2006/relationships/image" Target="../media/image3272.png"/><Relationship Id="rId195" Type="http://schemas.openxmlformats.org/officeDocument/2006/relationships/image" Target="../media/image3293.png"/><Relationship Id="rId209" Type="http://schemas.openxmlformats.org/officeDocument/2006/relationships/image" Target="../media/image3300.png"/><Relationship Id="rId360" Type="http://schemas.openxmlformats.org/officeDocument/2006/relationships/customXml" Target="../ink/ink3394.xml"/><Relationship Id="rId416" Type="http://schemas.openxmlformats.org/officeDocument/2006/relationships/customXml" Target="../ink/ink3422.xml"/><Relationship Id="rId598" Type="http://schemas.openxmlformats.org/officeDocument/2006/relationships/customXml" Target="../ink/ink3513.xml"/><Relationship Id="rId220" Type="http://schemas.openxmlformats.org/officeDocument/2006/relationships/customXml" Target="../ink/ink3324.xml"/><Relationship Id="rId458" Type="http://schemas.openxmlformats.org/officeDocument/2006/relationships/customXml" Target="../ink/ink3443.xml"/><Relationship Id="rId623" Type="http://schemas.openxmlformats.org/officeDocument/2006/relationships/image" Target="../media/image3505.png"/><Relationship Id="rId15" Type="http://schemas.openxmlformats.org/officeDocument/2006/relationships/image" Target="../media/image3203.png"/><Relationship Id="rId57" Type="http://schemas.openxmlformats.org/officeDocument/2006/relationships/image" Target="../media/image3224.png"/><Relationship Id="rId262" Type="http://schemas.openxmlformats.org/officeDocument/2006/relationships/customXml" Target="../ink/ink3345.xml"/><Relationship Id="rId318" Type="http://schemas.openxmlformats.org/officeDocument/2006/relationships/customXml" Target="../ink/ink3373.xml"/><Relationship Id="rId525" Type="http://schemas.openxmlformats.org/officeDocument/2006/relationships/image" Target="../media/image3456.png"/><Relationship Id="rId567" Type="http://schemas.openxmlformats.org/officeDocument/2006/relationships/image" Target="../media/image3477.png"/><Relationship Id="rId99" Type="http://schemas.openxmlformats.org/officeDocument/2006/relationships/image" Target="../media/image3245.png"/><Relationship Id="rId122" Type="http://schemas.openxmlformats.org/officeDocument/2006/relationships/customXml" Target="../ink/ink3275.xml"/><Relationship Id="rId164" Type="http://schemas.openxmlformats.org/officeDocument/2006/relationships/customXml" Target="../ink/ink3296.xml"/><Relationship Id="rId371" Type="http://schemas.openxmlformats.org/officeDocument/2006/relationships/image" Target="../media/image3380.png"/><Relationship Id="rId427" Type="http://schemas.openxmlformats.org/officeDocument/2006/relationships/image" Target="../media/image3408.png"/><Relationship Id="rId469" Type="http://schemas.openxmlformats.org/officeDocument/2006/relationships/image" Target="../media/image3428.png"/><Relationship Id="rId634" Type="http://schemas.openxmlformats.org/officeDocument/2006/relationships/customXml" Target="../ink/ink3531.xml"/><Relationship Id="rId26" Type="http://schemas.openxmlformats.org/officeDocument/2006/relationships/customXml" Target="../ink/ink3227.xml"/><Relationship Id="rId231" Type="http://schemas.openxmlformats.org/officeDocument/2006/relationships/image" Target="../media/image3311.png"/><Relationship Id="rId273" Type="http://schemas.openxmlformats.org/officeDocument/2006/relationships/image" Target="../media/image3332.png"/><Relationship Id="rId329" Type="http://schemas.openxmlformats.org/officeDocument/2006/relationships/image" Target="../media/image3359.png"/><Relationship Id="rId480" Type="http://schemas.openxmlformats.org/officeDocument/2006/relationships/customXml" Target="../ink/ink3454.xml"/><Relationship Id="rId536" Type="http://schemas.openxmlformats.org/officeDocument/2006/relationships/customXml" Target="../ink/ink3482.xml"/><Relationship Id="rId68" Type="http://schemas.openxmlformats.org/officeDocument/2006/relationships/customXml" Target="../ink/ink3248.xml"/><Relationship Id="rId133" Type="http://schemas.openxmlformats.org/officeDocument/2006/relationships/image" Target="../media/image3262.png"/><Relationship Id="rId175" Type="http://schemas.openxmlformats.org/officeDocument/2006/relationships/image" Target="../media/image3283.png"/><Relationship Id="rId340" Type="http://schemas.openxmlformats.org/officeDocument/2006/relationships/customXml" Target="../ink/ink3384.xml"/><Relationship Id="rId578" Type="http://schemas.openxmlformats.org/officeDocument/2006/relationships/customXml" Target="../ink/ink3503.xml"/><Relationship Id="rId200" Type="http://schemas.openxmlformats.org/officeDocument/2006/relationships/customXml" Target="../ink/ink3314.xml"/><Relationship Id="rId382" Type="http://schemas.openxmlformats.org/officeDocument/2006/relationships/customXml" Target="../ink/ink3405.xml"/><Relationship Id="rId438" Type="http://schemas.openxmlformats.org/officeDocument/2006/relationships/customXml" Target="../ink/ink3433.xml"/><Relationship Id="rId603" Type="http://schemas.openxmlformats.org/officeDocument/2006/relationships/image" Target="../media/image3495.png"/><Relationship Id="rId242" Type="http://schemas.openxmlformats.org/officeDocument/2006/relationships/customXml" Target="../ink/ink3335.xml"/><Relationship Id="rId284" Type="http://schemas.openxmlformats.org/officeDocument/2006/relationships/customXml" Target="../ink/ink3356.xml"/><Relationship Id="rId491" Type="http://schemas.openxmlformats.org/officeDocument/2006/relationships/image" Target="../media/image3439.png"/><Relationship Id="rId505" Type="http://schemas.openxmlformats.org/officeDocument/2006/relationships/image" Target="../media/image3446.png"/><Relationship Id="rId37" Type="http://schemas.openxmlformats.org/officeDocument/2006/relationships/image" Target="../media/image3214.png"/><Relationship Id="rId79" Type="http://schemas.openxmlformats.org/officeDocument/2006/relationships/image" Target="../media/image3235.png"/><Relationship Id="rId102" Type="http://schemas.openxmlformats.org/officeDocument/2006/relationships/customXml" Target="../ink/ink3265.xml"/><Relationship Id="rId144" Type="http://schemas.openxmlformats.org/officeDocument/2006/relationships/customXml" Target="../ink/ink3286.xml"/><Relationship Id="rId547" Type="http://schemas.openxmlformats.org/officeDocument/2006/relationships/image" Target="../media/image3467.png"/><Relationship Id="rId589" Type="http://schemas.openxmlformats.org/officeDocument/2006/relationships/image" Target="../media/image3488.png"/><Relationship Id="rId90" Type="http://schemas.openxmlformats.org/officeDocument/2006/relationships/customXml" Target="../ink/ink3259.xml"/><Relationship Id="rId186" Type="http://schemas.openxmlformats.org/officeDocument/2006/relationships/customXml" Target="../ink/ink3307.xml"/><Relationship Id="rId351" Type="http://schemas.openxmlformats.org/officeDocument/2006/relationships/image" Target="../media/image3370.png"/><Relationship Id="rId393" Type="http://schemas.openxmlformats.org/officeDocument/2006/relationships/image" Target="../media/image3391.png"/><Relationship Id="rId407" Type="http://schemas.openxmlformats.org/officeDocument/2006/relationships/image" Target="../media/image3398.png"/><Relationship Id="rId449" Type="http://schemas.openxmlformats.org/officeDocument/2006/relationships/image" Target="../media/image3418.png"/><Relationship Id="rId614" Type="http://schemas.openxmlformats.org/officeDocument/2006/relationships/customXml" Target="../ink/ink3521.xml"/><Relationship Id="rId211" Type="http://schemas.openxmlformats.org/officeDocument/2006/relationships/image" Target="../media/image3301.png"/><Relationship Id="rId253" Type="http://schemas.openxmlformats.org/officeDocument/2006/relationships/image" Target="../media/image3322.png"/><Relationship Id="rId295" Type="http://schemas.openxmlformats.org/officeDocument/2006/relationships/image" Target="../media/image666.png"/><Relationship Id="rId309" Type="http://schemas.openxmlformats.org/officeDocument/2006/relationships/image" Target="../media/image3349.png"/><Relationship Id="rId460" Type="http://schemas.openxmlformats.org/officeDocument/2006/relationships/customXml" Target="../ink/ink3444.xml"/><Relationship Id="rId516" Type="http://schemas.openxmlformats.org/officeDocument/2006/relationships/customXml" Target="../ink/ink3472.xml"/><Relationship Id="rId48" Type="http://schemas.openxmlformats.org/officeDocument/2006/relationships/customXml" Target="../ink/ink3238.xml"/><Relationship Id="rId113" Type="http://schemas.openxmlformats.org/officeDocument/2006/relationships/image" Target="../media/image3252.png"/><Relationship Id="rId320" Type="http://schemas.openxmlformats.org/officeDocument/2006/relationships/customXml" Target="../ink/ink3374.xml"/><Relationship Id="rId558" Type="http://schemas.openxmlformats.org/officeDocument/2006/relationships/customXml" Target="../ink/ink3493.xml"/><Relationship Id="rId155" Type="http://schemas.openxmlformats.org/officeDocument/2006/relationships/image" Target="../media/image3273.png"/><Relationship Id="rId197" Type="http://schemas.openxmlformats.org/officeDocument/2006/relationships/image" Target="../media/image3294.png"/><Relationship Id="rId362" Type="http://schemas.openxmlformats.org/officeDocument/2006/relationships/customXml" Target="../ink/ink3395.xml"/><Relationship Id="rId418" Type="http://schemas.openxmlformats.org/officeDocument/2006/relationships/customXml" Target="../ink/ink3423.xml"/><Relationship Id="rId625" Type="http://schemas.openxmlformats.org/officeDocument/2006/relationships/image" Target="../media/image3506.png"/><Relationship Id="rId222" Type="http://schemas.openxmlformats.org/officeDocument/2006/relationships/customXml" Target="../ink/ink3325.xml"/><Relationship Id="rId264" Type="http://schemas.openxmlformats.org/officeDocument/2006/relationships/customXml" Target="../ink/ink3346.xml"/><Relationship Id="rId471" Type="http://schemas.openxmlformats.org/officeDocument/2006/relationships/image" Target="../media/image3429.png"/><Relationship Id="rId17" Type="http://schemas.openxmlformats.org/officeDocument/2006/relationships/image" Target="../media/image3204.png"/><Relationship Id="rId59" Type="http://schemas.openxmlformats.org/officeDocument/2006/relationships/image" Target="../media/image3225.png"/><Relationship Id="rId124" Type="http://schemas.openxmlformats.org/officeDocument/2006/relationships/customXml" Target="../ink/ink3276.xml"/><Relationship Id="rId527" Type="http://schemas.openxmlformats.org/officeDocument/2006/relationships/image" Target="../media/image3457.png"/><Relationship Id="rId569" Type="http://schemas.openxmlformats.org/officeDocument/2006/relationships/image" Target="../media/image3478.png"/><Relationship Id="rId70" Type="http://schemas.openxmlformats.org/officeDocument/2006/relationships/customXml" Target="../ink/ink3249.xml"/><Relationship Id="rId166" Type="http://schemas.openxmlformats.org/officeDocument/2006/relationships/customXml" Target="../ink/ink3297.xml"/><Relationship Id="rId331" Type="http://schemas.openxmlformats.org/officeDocument/2006/relationships/image" Target="../media/image3360.png"/><Relationship Id="rId373" Type="http://schemas.openxmlformats.org/officeDocument/2006/relationships/image" Target="../media/image3381.png"/><Relationship Id="rId429" Type="http://schemas.openxmlformats.org/officeDocument/2006/relationships/image" Target="../media/image3409.png"/><Relationship Id="rId580" Type="http://schemas.openxmlformats.org/officeDocument/2006/relationships/customXml" Target="../ink/ink350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12.png"/><Relationship Id="rId440" Type="http://schemas.openxmlformats.org/officeDocument/2006/relationships/customXml" Target="../ink/ink3434.xml"/><Relationship Id="rId28" Type="http://schemas.openxmlformats.org/officeDocument/2006/relationships/customXml" Target="../ink/ink3228.xml"/><Relationship Id="rId275" Type="http://schemas.openxmlformats.org/officeDocument/2006/relationships/image" Target="../media/image3333.png"/><Relationship Id="rId300" Type="http://schemas.openxmlformats.org/officeDocument/2006/relationships/customXml" Target="../ink/ink3364.xml"/><Relationship Id="rId482" Type="http://schemas.openxmlformats.org/officeDocument/2006/relationships/customXml" Target="../ink/ink3455.xml"/><Relationship Id="rId538" Type="http://schemas.openxmlformats.org/officeDocument/2006/relationships/customXml" Target="../ink/ink3483.xml"/><Relationship Id="rId81" Type="http://schemas.openxmlformats.org/officeDocument/2006/relationships/image" Target="../media/image3236.png"/><Relationship Id="rId135" Type="http://schemas.openxmlformats.org/officeDocument/2006/relationships/image" Target="../media/image3263.png"/><Relationship Id="rId177" Type="http://schemas.openxmlformats.org/officeDocument/2006/relationships/image" Target="../media/image3284.png"/><Relationship Id="rId342" Type="http://schemas.openxmlformats.org/officeDocument/2006/relationships/customXml" Target="../ink/ink3385.xml"/><Relationship Id="rId384" Type="http://schemas.openxmlformats.org/officeDocument/2006/relationships/customXml" Target="../ink/ink3406.xml"/><Relationship Id="rId591" Type="http://schemas.openxmlformats.org/officeDocument/2006/relationships/image" Target="../media/image3489.png"/><Relationship Id="rId605" Type="http://schemas.openxmlformats.org/officeDocument/2006/relationships/image" Target="../media/image3496.png"/><Relationship Id="rId202" Type="http://schemas.openxmlformats.org/officeDocument/2006/relationships/customXml" Target="../ink/ink3315.xml"/><Relationship Id="rId244" Type="http://schemas.openxmlformats.org/officeDocument/2006/relationships/customXml" Target="../ink/ink3336.xml"/><Relationship Id="rId39" Type="http://schemas.openxmlformats.org/officeDocument/2006/relationships/image" Target="../media/image3215.png"/><Relationship Id="rId286" Type="http://schemas.openxmlformats.org/officeDocument/2006/relationships/customXml" Target="../ink/ink3357.xml"/><Relationship Id="rId451" Type="http://schemas.openxmlformats.org/officeDocument/2006/relationships/image" Target="../media/image3419.png"/><Relationship Id="rId493" Type="http://schemas.openxmlformats.org/officeDocument/2006/relationships/image" Target="../media/image3440.png"/><Relationship Id="rId507" Type="http://schemas.openxmlformats.org/officeDocument/2006/relationships/image" Target="../media/image3447.png"/><Relationship Id="rId549" Type="http://schemas.openxmlformats.org/officeDocument/2006/relationships/image" Target="../media/image3468.png"/><Relationship Id="rId50" Type="http://schemas.openxmlformats.org/officeDocument/2006/relationships/customXml" Target="../ink/ink3239.xml"/><Relationship Id="rId104" Type="http://schemas.openxmlformats.org/officeDocument/2006/relationships/customXml" Target="../ink/ink3266.xml"/><Relationship Id="rId146" Type="http://schemas.openxmlformats.org/officeDocument/2006/relationships/customXml" Target="../ink/ink3287.xml"/><Relationship Id="rId188" Type="http://schemas.openxmlformats.org/officeDocument/2006/relationships/customXml" Target="../ink/ink3308.xml"/><Relationship Id="rId311" Type="http://schemas.openxmlformats.org/officeDocument/2006/relationships/image" Target="../media/image3350.png"/><Relationship Id="rId353" Type="http://schemas.openxmlformats.org/officeDocument/2006/relationships/image" Target="../media/image3371.png"/><Relationship Id="rId395" Type="http://schemas.openxmlformats.org/officeDocument/2006/relationships/image" Target="../media/image3392.png"/><Relationship Id="rId409" Type="http://schemas.openxmlformats.org/officeDocument/2006/relationships/image" Target="../media/image3399.png"/><Relationship Id="rId560" Type="http://schemas.openxmlformats.org/officeDocument/2006/relationships/customXml" Target="../ink/ink3494.xml"/><Relationship Id="rId92" Type="http://schemas.openxmlformats.org/officeDocument/2006/relationships/customXml" Target="../ink/ink3260.xml"/><Relationship Id="rId213" Type="http://schemas.openxmlformats.org/officeDocument/2006/relationships/image" Target="../media/image3302.png"/><Relationship Id="rId420" Type="http://schemas.openxmlformats.org/officeDocument/2006/relationships/customXml" Target="../ink/ink3424.xml"/><Relationship Id="rId616" Type="http://schemas.openxmlformats.org/officeDocument/2006/relationships/customXml" Target="../ink/ink3522.xml"/><Relationship Id="rId255" Type="http://schemas.openxmlformats.org/officeDocument/2006/relationships/image" Target="../media/image3323.png"/><Relationship Id="rId297" Type="http://schemas.openxmlformats.org/officeDocument/2006/relationships/image" Target="../media/image3343.png"/><Relationship Id="rId462" Type="http://schemas.openxmlformats.org/officeDocument/2006/relationships/customXml" Target="../ink/ink3445.xml"/><Relationship Id="rId518" Type="http://schemas.openxmlformats.org/officeDocument/2006/relationships/customXml" Target="../ink/ink3473.xml"/><Relationship Id="rId115" Type="http://schemas.openxmlformats.org/officeDocument/2006/relationships/image" Target="../media/image3253.png"/><Relationship Id="rId157" Type="http://schemas.openxmlformats.org/officeDocument/2006/relationships/image" Target="../media/image3274.png"/><Relationship Id="rId322" Type="http://schemas.openxmlformats.org/officeDocument/2006/relationships/customXml" Target="../ink/ink3375.xml"/><Relationship Id="rId364" Type="http://schemas.openxmlformats.org/officeDocument/2006/relationships/customXml" Target="../ink/ink3396.xml"/><Relationship Id="rId61" Type="http://schemas.openxmlformats.org/officeDocument/2006/relationships/image" Target="../media/image3226.png"/><Relationship Id="rId199" Type="http://schemas.openxmlformats.org/officeDocument/2006/relationships/image" Target="../media/image3295.png"/><Relationship Id="rId571" Type="http://schemas.openxmlformats.org/officeDocument/2006/relationships/image" Target="../media/image3479.png"/><Relationship Id="rId627" Type="http://schemas.openxmlformats.org/officeDocument/2006/relationships/image" Target="../media/image3507.png"/><Relationship Id="rId19" Type="http://schemas.openxmlformats.org/officeDocument/2006/relationships/image" Target="../media/image3205.png"/><Relationship Id="rId224" Type="http://schemas.openxmlformats.org/officeDocument/2006/relationships/customXml" Target="../ink/ink3326.xml"/><Relationship Id="rId266" Type="http://schemas.openxmlformats.org/officeDocument/2006/relationships/customXml" Target="../ink/ink3347.xml"/><Relationship Id="rId431" Type="http://schemas.openxmlformats.org/officeDocument/2006/relationships/image" Target="../media/image2862.png"/><Relationship Id="rId473" Type="http://schemas.openxmlformats.org/officeDocument/2006/relationships/image" Target="../media/image3430.png"/><Relationship Id="rId529" Type="http://schemas.openxmlformats.org/officeDocument/2006/relationships/image" Target="../media/image3458.png"/><Relationship Id="rId30" Type="http://schemas.openxmlformats.org/officeDocument/2006/relationships/customXml" Target="../ink/ink3229.xml"/><Relationship Id="rId126" Type="http://schemas.openxmlformats.org/officeDocument/2006/relationships/customXml" Target="../ink/ink3277.xml"/><Relationship Id="rId168" Type="http://schemas.openxmlformats.org/officeDocument/2006/relationships/customXml" Target="../ink/ink3298.xml"/><Relationship Id="rId333" Type="http://schemas.openxmlformats.org/officeDocument/2006/relationships/image" Target="../media/image3361.png"/><Relationship Id="rId540" Type="http://schemas.openxmlformats.org/officeDocument/2006/relationships/customXml" Target="../ink/ink3484.xml"/><Relationship Id="rId72" Type="http://schemas.openxmlformats.org/officeDocument/2006/relationships/customXml" Target="../ink/ink3250.xml"/><Relationship Id="rId375" Type="http://schemas.openxmlformats.org/officeDocument/2006/relationships/image" Target="../media/image3382.png"/><Relationship Id="rId582" Type="http://schemas.openxmlformats.org/officeDocument/2006/relationships/customXml" Target="../ink/ink3505.xml"/><Relationship Id="rId3" Type="http://schemas.openxmlformats.org/officeDocument/2006/relationships/image" Target="../media/image3197.png"/><Relationship Id="rId235" Type="http://schemas.openxmlformats.org/officeDocument/2006/relationships/image" Target="../media/image3313.png"/><Relationship Id="rId277" Type="http://schemas.openxmlformats.org/officeDocument/2006/relationships/image" Target="../media/image3334.png"/><Relationship Id="rId400" Type="http://schemas.openxmlformats.org/officeDocument/2006/relationships/customXml" Target="../ink/ink3414.xml"/><Relationship Id="rId442" Type="http://schemas.openxmlformats.org/officeDocument/2006/relationships/customXml" Target="../ink/ink3435.xml"/><Relationship Id="rId484" Type="http://schemas.openxmlformats.org/officeDocument/2006/relationships/customXml" Target="../ink/ink3456.xml"/><Relationship Id="rId137" Type="http://schemas.openxmlformats.org/officeDocument/2006/relationships/image" Target="../media/image3264.png"/><Relationship Id="rId302" Type="http://schemas.openxmlformats.org/officeDocument/2006/relationships/customXml" Target="../ink/ink3365.xml"/><Relationship Id="rId344" Type="http://schemas.openxmlformats.org/officeDocument/2006/relationships/customXml" Target="../ink/ink3386.xml"/><Relationship Id="rId41" Type="http://schemas.openxmlformats.org/officeDocument/2006/relationships/image" Target="../media/image3216.png"/><Relationship Id="rId83" Type="http://schemas.openxmlformats.org/officeDocument/2006/relationships/image" Target="../media/image3237.png"/><Relationship Id="rId179" Type="http://schemas.openxmlformats.org/officeDocument/2006/relationships/image" Target="../media/image3285.png"/><Relationship Id="rId386" Type="http://schemas.openxmlformats.org/officeDocument/2006/relationships/customXml" Target="../ink/ink3407.xml"/><Relationship Id="rId551" Type="http://schemas.openxmlformats.org/officeDocument/2006/relationships/image" Target="../media/image3469.png"/><Relationship Id="rId593" Type="http://schemas.openxmlformats.org/officeDocument/2006/relationships/image" Target="../media/image3490.png"/><Relationship Id="rId607" Type="http://schemas.openxmlformats.org/officeDocument/2006/relationships/image" Target="../media/image3497.png"/><Relationship Id="rId190" Type="http://schemas.openxmlformats.org/officeDocument/2006/relationships/customXml" Target="../ink/ink3309.xml"/><Relationship Id="rId204" Type="http://schemas.openxmlformats.org/officeDocument/2006/relationships/customXml" Target="../ink/ink3316.xml"/><Relationship Id="rId246" Type="http://schemas.openxmlformats.org/officeDocument/2006/relationships/customXml" Target="../ink/ink3337.xml"/><Relationship Id="rId288" Type="http://schemas.openxmlformats.org/officeDocument/2006/relationships/customXml" Target="../ink/ink3358.xml"/><Relationship Id="rId411" Type="http://schemas.openxmlformats.org/officeDocument/2006/relationships/image" Target="../media/image3400.png"/><Relationship Id="rId453" Type="http://schemas.openxmlformats.org/officeDocument/2006/relationships/image" Target="../media/image3420.png"/><Relationship Id="rId509" Type="http://schemas.openxmlformats.org/officeDocument/2006/relationships/image" Target="../media/image3448.png"/><Relationship Id="rId106" Type="http://schemas.openxmlformats.org/officeDocument/2006/relationships/customXml" Target="../ink/ink3267.xml"/><Relationship Id="rId313" Type="http://schemas.openxmlformats.org/officeDocument/2006/relationships/image" Target="../media/image3351.png"/><Relationship Id="rId495" Type="http://schemas.openxmlformats.org/officeDocument/2006/relationships/image" Target="../media/image3441.png"/><Relationship Id="rId10" Type="http://schemas.openxmlformats.org/officeDocument/2006/relationships/customXml" Target="../ink/ink3219.xml"/><Relationship Id="rId52" Type="http://schemas.openxmlformats.org/officeDocument/2006/relationships/customXml" Target="../ink/ink3240.xml"/><Relationship Id="rId94" Type="http://schemas.openxmlformats.org/officeDocument/2006/relationships/customXml" Target="../ink/ink3261.xml"/><Relationship Id="rId148" Type="http://schemas.openxmlformats.org/officeDocument/2006/relationships/customXml" Target="../ink/ink3288.xml"/><Relationship Id="rId355" Type="http://schemas.openxmlformats.org/officeDocument/2006/relationships/image" Target="../media/image3372.png"/><Relationship Id="rId397" Type="http://schemas.openxmlformats.org/officeDocument/2006/relationships/image" Target="../media/image3393.png"/><Relationship Id="rId520" Type="http://schemas.openxmlformats.org/officeDocument/2006/relationships/customXml" Target="../ink/ink3474.xml"/><Relationship Id="rId562" Type="http://schemas.openxmlformats.org/officeDocument/2006/relationships/customXml" Target="../ink/ink3495.xml"/><Relationship Id="rId618" Type="http://schemas.openxmlformats.org/officeDocument/2006/relationships/customXml" Target="../ink/ink3523.xml"/><Relationship Id="rId215" Type="http://schemas.openxmlformats.org/officeDocument/2006/relationships/image" Target="../media/image3303.png"/><Relationship Id="rId257" Type="http://schemas.openxmlformats.org/officeDocument/2006/relationships/image" Target="../media/image3324.png"/><Relationship Id="rId422" Type="http://schemas.openxmlformats.org/officeDocument/2006/relationships/customXml" Target="../ink/ink3425.xml"/><Relationship Id="rId464" Type="http://schemas.openxmlformats.org/officeDocument/2006/relationships/customXml" Target="../ink/ink3446.xml"/><Relationship Id="rId299" Type="http://schemas.openxmlformats.org/officeDocument/2006/relationships/image" Target="../media/image3344.png"/><Relationship Id="rId63" Type="http://schemas.openxmlformats.org/officeDocument/2006/relationships/image" Target="../media/image3227.png"/><Relationship Id="rId159" Type="http://schemas.openxmlformats.org/officeDocument/2006/relationships/image" Target="../media/image3275.png"/><Relationship Id="rId366" Type="http://schemas.openxmlformats.org/officeDocument/2006/relationships/customXml" Target="../ink/ink3397.xml"/><Relationship Id="rId573" Type="http://schemas.openxmlformats.org/officeDocument/2006/relationships/image" Target="../media/image3480.png"/><Relationship Id="rId226" Type="http://schemas.openxmlformats.org/officeDocument/2006/relationships/customXml" Target="../ink/ink3327.xml"/><Relationship Id="rId433" Type="http://schemas.openxmlformats.org/officeDocument/2006/relationships/image" Target="../media/image3410.png"/><Relationship Id="rId74" Type="http://schemas.openxmlformats.org/officeDocument/2006/relationships/customXml" Target="../ink/ink3251.xml"/><Relationship Id="rId377" Type="http://schemas.openxmlformats.org/officeDocument/2006/relationships/image" Target="../media/image3383.png"/><Relationship Id="rId500" Type="http://schemas.openxmlformats.org/officeDocument/2006/relationships/customXml" Target="../ink/ink3464.xml"/><Relationship Id="rId584" Type="http://schemas.openxmlformats.org/officeDocument/2006/relationships/customXml" Target="../ink/ink3506.xml"/><Relationship Id="rId5" Type="http://schemas.openxmlformats.org/officeDocument/2006/relationships/image" Target="../media/image3198.png"/><Relationship Id="rId237" Type="http://schemas.openxmlformats.org/officeDocument/2006/relationships/image" Target="../media/image3314.png"/><Relationship Id="rId444" Type="http://schemas.openxmlformats.org/officeDocument/2006/relationships/customXml" Target="../ink/ink3436.xml"/><Relationship Id="rId290" Type="http://schemas.openxmlformats.org/officeDocument/2006/relationships/customXml" Target="../ink/ink3359.xml"/><Relationship Id="rId304" Type="http://schemas.openxmlformats.org/officeDocument/2006/relationships/customXml" Target="../ink/ink3366.xml"/><Relationship Id="rId388" Type="http://schemas.openxmlformats.org/officeDocument/2006/relationships/customXml" Target="../ink/ink3408.xml"/><Relationship Id="rId511" Type="http://schemas.openxmlformats.org/officeDocument/2006/relationships/image" Target="../media/image3449.png"/><Relationship Id="rId609" Type="http://schemas.openxmlformats.org/officeDocument/2006/relationships/image" Target="../media/image3498.png"/><Relationship Id="rId85" Type="http://schemas.openxmlformats.org/officeDocument/2006/relationships/image" Target="../media/image3238.png"/><Relationship Id="rId150" Type="http://schemas.openxmlformats.org/officeDocument/2006/relationships/customXml" Target="../ink/ink3289.xml"/><Relationship Id="rId595" Type="http://schemas.openxmlformats.org/officeDocument/2006/relationships/image" Target="../media/image3491.png"/><Relationship Id="rId248" Type="http://schemas.openxmlformats.org/officeDocument/2006/relationships/customXml" Target="../ink/ink3338.xml"/><Relationship Id="rId455" Type="http://schemas.openxmlformats.org/officeDocument/2006/relationships/image" Target="../media/image3421.png"/><Relationship Id="rId12" Type="http://schemas.openxmlformats.org/officeDocument/2006/relationships/customXml" Target="../ink/ink3220.xml"/><Relationship Id="rId108" Type="http://schemas.openxmlformats.org/officeDocument/2006/relationships/customXml" Target="../ink/ink3268.xml"/><Relationship Id="rId315" Type="http://schemas.openxmlformats.org/officeDocument/2006/relationships/image" Target="../media/image3352.png"/><Relationship Id="rId522" Type="http://schemas.openxmlformats.org/officeDocument/2006/relationships/customXml" Target="../ink/ink3475.xml"/><Relationship Id="rId96" Type="http://schemas.openxmlformats.org/officeDocument/2006/relationships/customXml" Target="../ink/ink3262.xml"/><Relationship Id="rId161" Type="http://schemas.openxmlformats.org/officeDocument/2006/relationships/image" Target="../media/image3276.png"/><Relationship Id="rId399" Type="http://schemas.openxmlformats.org/officeDocument/2006/relationships/image" Target="../media/image3394.png"/><Relationship Id="rId259" Type="http://schemas.openxmlformats.org/officeDocument/2006/relationships/image" Target="../media/image3325.png"/><Relationship Id="rId466" Type="http://schemas.openxmlformats.org/officeDocument/2006/relationships/customXml" Target="../ink/ink3447.xml"/><Relationship Id="rId23" Type="http://schemas.openxmlformats.org/officeDocument/2006/relationships/image" Target="../media/image3207.png"/><Relationship Id="rId119" Type="http://schemas.openxmlformats.org/officeDocument/2006/relationships/image" Target="../media/image3255.png"/><Relationship Id="rId326" Type="http://schemas.openxmlformats.org/officeDocument/2006/relationships/customXml" Target="../ink/ink3377.xml"/><Relationship Id="rId533" Type="http://schemas.openxmlformats.org/officeDocument/2006/relationships/image" Target="../media/image3460.png"/><Relationship Id="rId172" Type="http://schemas.openxmlformats.org/officeDocument/2006/relationships/customXml" Target="../ink/ink3300.xml"/><Relationship Id="rId477" Type="http://schemas.openxmlformats.org/officeDocument/2006/relationships/image" Target="../media/image3432.png"/><Relationship Id="rId600" Type="http://schemas.openxmlformats.org/officeDocument/2006/relationships/customXml" Target="../ink/ink3514.xml"/><Relationship Id="rId337" Type="http://schemas.openxmlformats.org/officeDocument/2006/relationships/image" Target="../media/image3363.png"/><Relationship Id="rId34" Type="http://schemas.openxmlformats.org/officeDocument/2006/relationships/customXml" Target="../ink/ink3231.xml"/><Relationship Id="rId544" Type="http://schemas.openxmlformats.org/officeDocument/2006/relationships/customXml" Target="../ink/ink3486.xml"/><Relationship Id="rId183" Type="http://schemas.openxmlformats.org/officeDocument/2006/relationships/image" Target="../media/image3287.png"/><Relationship Id="rId390" Type="http://schemas.openxmlformats.org/officeDocument/2006/relationships/customXml" Target="../ink/ink3409.xml"/><Relationship Id="rId404" Type="http://schemas.openxmlformats.org/officeDocument/2006/relationships/customXml" Target="../ink/ink3416.xml"/><Relationship Id="rId611" Type="http://schemas.openxmlformats.org/officeDocument/2006/relationships/image" Target="../media/image3499.png"/><Relationship Id="rId250" Type="http://schemas.openxmlformats.org/officeDocument/2006/relationships/customXml" Target="../ink/ink3339.xml"/><Relationship Id="rId488" Type="http://schemas.openxmlformats.org/officeDocument/2006/relationships/customXml" Target="../ink/ink3458.xml"/><Relationship Id="rId45" Type="http://schemas.openxmlformats.org/officeDocument/2006/relationships/image" Target="../media/image3218.png"/><Relationship Id="rId110" Type="http://schemas.openxmlformats.org/officeDocument/2006/relationships/customXml" Target="../ink/ink3269.xml"/><Relationship Id="rId348" Type="http://schemas.openxmlformats.org/officeDocument/2006/relationships/customXml" Target="../ink/ink3388.xml"/><Relationship Id="rId555" Type="http://schemas.openxmlformats.org/officeDocument/2006/relationships/image" Target="../media/image3471.png"/><Relationship Id="rId194" Type="http://schemas.openxmlformats.org/officeDocument/2006/relationships/customXml" Target="../ink/ink3311.xml"/><Relationship Id="rId208" Type="http://schemas.openxmlformats.org/officeDocument/2006/relationships/customXml" Target="../ink/ink3318.xml"/><Relationship Id="rId415" Type="http://schemas.openxmlformats.org/officeDocument/2006/relationships/image" Target="../media/image3402.png"/><Relationship Id="rId622" Type="http://schemas.openxmlformats.org/officeDocument/2006/relationships/customXml" Target="../ink/ink3525.xml"/><Relationship Id="rId261" Type="http://schemas.openxmlformats.org/officeDocument/2006/relationships/image" Target="../media/image3326.png"/><Relationship Id="rId499" Type="http://schemas.openxmlformats.org/officeDocument/2006/relationships/image" Target="../media/image3443.png"/><Relationship Id="rId56" Type="http://schemas.openxmlformats.org/officeDocument/2006/relationships/customXml" Target="../ink/ink3242.xml"/><Relationship Id="rId359" Type="http://schemas.openxmlformats.org/officeDocument/2006/relationships/image" Target="../media/image3374.png"/><Relationship Id="rId566" Type="http://schemas.openxmlformats.org/officeDocument/2006/relationships/customXml" Target="../ink/ink3497.xml"/><Relationship Id="rId121" Type="http://schemas.openxmlformats.org/officeDocument/2006/relationships/image" Target="../media/image3256.png"/><Relationship Id="rId219" Type="http://schemas.openxmlformats.org/officeDocument/2006/relationships/image" Target="../media/image3305.png"/><Relationship Id="rId426" Type="http://schemas.openxmlformats.org/officeDocument/2006/relationships/customXml" Target="../ink/ink3427.xml"/><Relationship Id="rId633" Type="http://schemas.openxmlformats.org/officeDocument/2006/relationships/image" Target="../media/image3510.png"/><Relationship Id="rId67" Type="http://schemas.openxmlformats.org/officeDocument/2006/relationships/image" Target="../media/image3229.png"/><Relationship Id="rId272" Type="http://schemas.openxmlformats.org/officeDocument/2006/relationships/customXml" Target="../ink/ink3350.xml"/><Relationship Id="rId577" Type="http://schemas.openxmlformats.org/officeDocument/2006/relationships/image" Target="../media/image3482.png"/><Relationship Id="rId132" Type="http://schemas.openxmlformats.org/officeDocument/2006/relationships/customXml" Target="../ink/ink3280.xml"/><Relationship Id="rId437" Type="http://schemas.openxmlformats.org/officeDocument/2006/relationships/image" Target="../media/image3412.png"/><Relationship Id="rId283" Type="http://schemas.openxmlformats.org/officeDocument/2006/relationships/image" Target="../media/image3337.png"/><Relationship Id="rId490" Type="http://schemas.openxmlformats.org/officeDocument/2006/relationships/customXml" Target="../ink/ink3459.xml"/><Relationship Id="rId504" Type="http://schemas.openxmlformats.org/officeDocument/2006/relationships/customXml" Target="../ink/ink3466.xml"/><Relationship Id="rId78" Type="http://schemas.openxmlformats.org/officeDocument/2006/relationships/customXml" Target="../ink/ink3253.xml"/><Relationship Id="rId143" Type="http://schemas.openxmlformats.org/officeDocument/2006/relationships/image" Target="../media/image3267.png"/><Relationship Id="rId350" Type="http://schemas.openxmlformats.org/officeDocument/2006/relationships/customXml" Target="../ink/ink3389.xml"/><Relationship Id="rId588" Type="http://schemas.openxmlformats.org/officeDocument/2006/relationships/customXml" Target="../ink/ink350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66.png"/><Relationship Id="rId299" Type="http://schemas.openxmlformats.org/officeDocument/2006/relationships/customXml" Target="../ink/ink3681.xml"/><Relationship Id="rId21" Type="http://schemas.openxmlformats.org/officeDocument/2006/relationships/image" Target="../media/image3519.png"/><Relationship Id="rId63" Type="http://schemas.openxmlformats.org/officeDocument/2006/relationships/image" Target="../media/image3539.png"/><Relationship Id="rId159" Type="http://schemas.openxmlformats.org/officeDocument/2006/relationships/image" Target="../media/image3587.png"/><Relationship Id="rId170" Type="http://schemas.openxmlformats.org/officeDocument/2006/relationships/customXml" Target="../ink/ink3616.xml"/><Relationship Id="rId226" Type="http://schemas.openxmlformats.org/officeDocument/2006/relationships/customXml" Target="../ink/ink3644.xml"/><Relationship Id="rId268" Type="http://schemas.openxmlformats.org/officeDocument/2006/relationships/customXml" Target="../ink/ink3665.xml"/><Relationship Id="rId32" Type="http://schemas.openxmlformats.org/officeDocument/2006/relationships/customXml" Target="../ink/ink3547.xml"/><Relationship Id="rId74" Type="http://schemas.openxmlformats.org/officeDocument/2006/relationships/customXml" Target="../ink/ink3568.xml"/><Relationship Id="rId128" Type="http://schemas.openxmlformats.org/officeDocument/2006/relationships/customXml" Target="../ink/ink3595.xml"/><Relationship Id="rId5" Type="http://schemas.openxmlformats.org/officeDocument/2006/relationships/image" Target="../media/image666.png"/><Relationship Id="rId181" Type="http://schemas.openxmlformats.org/officeDocument/2006/relationships/image" Target="../media/image3598.png"/><Relationship Id="rId237" Type="http://schemas.openxmlformats.org/officeDocument/2006/relationships/image" Target="../media/image3626.png"/><Relationship Id="rId279" Type="http://schemas.openxmlformats.org/officeDocument/2006/relationships/customXml" Target="../ink/ink3671.xml"/><Relationship Id="rId43" Type="http://schemas.openxmlformats.org/officeDocument/2006/relationships/image" Target="../media/image3529.png"/><Relationship Id="rId139" Type="http://schemas.openxmlformats.org/officeDocument/2006/relationships/image" Target="../media/image3577.png"/><Relationship Id="rId290" Type="http://schemas.openxmlformats.org/officeDocument/2006/relationships/image" Target="../media/image3651.png"/><Relationship Id="rId304" Type="http://schemas.openxmlformats.org/officeDocument/2006/relationships/image" Target="../media/image3658.png"/><Relationship Id="rId85" Type="http://schemas.openxmlformats.org/officeDocument/2006/relationships/image" Target="../media/image3550.png"/><Relationship Id="rId150" Type="http://schemas.openxmlformats.org/officeDocument/2006/relationships/customXml" Target="../ink/ink3606.xml"/><Relationship Id="rId192" Type="http://schemas.openxmlformats.org/officeDocument/2006/relationships/customXml" Target="../ink/ink3627.xml"/><Relationship Id="rId206" Type="http://schemas.openxmlformats.org/officeDocument/2006/relationships/customXml" Target="../ink/ink3634.xml"/><Relationship Id="rId248" Type="http://schemas.openxmlformats.org/officeDocument/2006/relationships/customXml" Target="../ink/ink3655.xml"/><Relationship Id="rId12" Type="http://schemas.openxmlformats.org/officeDocument/2006/relationships/customXml" Target="../ink/ink3537.xml"/><Relationship Id="rId108" Type="http://schemas.openxmlformats.org/officeDocument/2006/relationships/customXml" Target="../ink/ink3585.xml"/><Relationship Id="rId315" Type="http://schemas.openxmlformats.org/officeDocument/2006/relationships/customXml" Target="../ink/ink3689.xml"/><Relationship Id="rId54" Type="http://schemas.openxmlformats.org/officeDocument/2006/relationships/customXml" Target="../ink/ink3558.xml"/><Relationship Id="rId96" Type="http://schemas.openxmlformats.org/officeDocument/2006/relationships/customXml" Target="../ink/ink3579.xml"/><Relationship Id="rId161" Type="http://schemas.openxmlformats.org/officeDocument/2006/relationships/image" Target="../media/image3588.png"/><Relationship Id="rId217" Type="http://schemas.openxmlformats.org/officeDocument/2006/relationships/image" Target="../media/image3616.png"/><Relationship Id="rId259" Type="http://schemas.openxmlformats.org/officeDocument/2006/relationships/image" Target="../media/image3636.png"/><Relationship Id="rId23" Type="http://schemas.openxmlformats.org/officeDocument/2006/relationships/image" Target="../media/image3520.png"/><Relationship Id="rId119" Type="http://schemas.openxmlformats.org/officeDocument/2006/relationships/image" Target="../media/image3567.png"/><Relationship Id="rId270" Type="http://schemas.openxmlformats.org/officeDocument/2006/relationships/image" Target="../media/image3641.png"/><Relationship Id="rId65" Type="http://schemas.openxmlformats.org/officeDocument/2006/relationships/image" Target="../media/image3540.png"/><Relationship Id="rId130" Type="http://schemas.openxmlformats.org/officeDocument/2006/relationships/customXml" Target="../ink/ink3596.xml"/><Relationship Id="rId172" Type="http://schemas.openxmlformats.org/officeDocument/2006/relationships/customXml" Target="../ink/ink3617.xml"/><Relationship Id="rId228" Type="http://schemas.openxmlformats.org/officeDocument/2006/relationships/customXml" Target="../ink/ink3645.xml"/><Relationship Id="rId13" Type="http://schemas.openxmlformats.org/officeDocument/2006/relationships/image" Target="../media/image3515.png"/><Relationship Id="rId109" Type="http://schemas.openxmlformats.org/officeDocument/2006/relationships/image" Target="../media/image3562.png"/><Relationship Id="rId260" Type="http://schemas.openxmlformats.org/officeDocument/2006/relationships/customXml" Target="../ink/ink3661.xml"/><Relationship Id="rId281" Type="http://schemas.openxmlformats.org/officeDocument/2006/relationships/customXml" Target="../ink/ink3672.xml"/><Relationship Id="rId316" Type="http://schemas.openxmlformats.org/officeDocument/2006/relationships/image" Target="../media/image3664.png"/><Relationship Id="rId34" Type="http://schemas.openxmlformats.org/officeDocument/2006/relationships/customXml" Target="../ink/ink3548.xml"/><Relationship Id="rId55" Type="http://schemas.openxmlformats.org/officeDocument/2006/relationships/image" Target="../media/image3535.png"/><Relationship Id="rId76" Type="http://schemas.openxmlformats.org/officeDocument/2006/relationships/customXml" Target="../ink/ink3569.xml"/><Relationship Id="rId97" Type="http://schemas.openxmlformats.org/officeDocument/2006/relationships/image" Target="../media/image3556.png"/><Relationship Id="rId120" Type="http://schemas.openxmlformats.org/officeDocument/2006/relationships/customXml" Target="../ink/ink3591.xml"/><Relationship Id="rId141" Type="http://schemas.openxmlformats.org/officeDocument/2006/relationships/image" Target="../media/image3578.png"/><Relationship Id="rId7" Type="http://schemas.openxmlformats.org/officeDocument/2006/relationships/image" Target="../media/image3512.png"/><Relationship Id="rId162" Type="http://schemas.openxmlformats.org/officeDocument/2006/relationships/customXml" Target="../ink/ink3612.xml"/><Relationship Id="rId183" Type="http://schemas.openxmlformats.org/officeDocument/2006/relationships/image" Target="../media/image3599.png"/><Relationship Id="rId218" Type="http://schemas.openxmlformats.org/officeDocument/2006/relationships/customXml" Target="../ink/ink3640.xml"/><Relationship Id="rId239" Type="http://schemas.openxmlformats.org/officeDocument/2006/relationships/image" Target="../media/image3627.png"/><Relationship Id="rId250" Type="http://schemas.openxmlformats.org/officeDocument/2006/relationships/customXml" Target="../ink/ink3656.xml"/><Relationship Id="rId271" Type="http://schemas.openxmlformats.org/officeDocument/2006/relationships/customXml" Target="../ink/ink3667.xml"/><Relationship Id="rId292" Type="http://schemas.openxmlformats.org/officeDocument/2006/relationships/image" Target="../media/image3652.png"/><Relationship Id="rId306" Type="http://schemas.openxmlformats.org/officeDocument/2006/relationships/image" Target="../media/image3659.png"/><Relationship Id="rId24" Type="http://schemas.openxmlformats.org/officeDocument/2006/relationships/customXml" Target="../ink/ink3543.xml"/><Relationship Id="rId45" Type="http://schemas.openxmlformats.org/officeDocument/2006/relationships/image" Target="../media/image3530.png"/><Relationship Id="rId66" Type="http://schemas.openxmlformats.org/officeDocument/2006/relationships/customXml" Target="../ink/ink3564.xml"/><Relationship Id="rId87" Type="http://schemas.openxmlformats.org/officeDocument/2006/relationships/image" Target="../media/image3551.png"/><Relationship Id="rId110" Type="http://schemas.openxmlformats.org/officeDocument/2006/relationships/customXml" Target="../ink/ink3586.xml"/><Relationship Id="rId131" Type="http://schemas.openxmlformats.org/officeDocument/2006/relationships/image" Target="../media/image3573.png"/><Relationship Id="rId152" Type="http://schemas.openxmlformats.org/officeDocument/2006/relationships/customXml" Target="../ink/ink3607.xml"/><Relationship Id="rId173" Type="http://schemas.openxmlformats.org/officeDocument/2006/relationships/image" Target="../media/image3594.png"/><Relationship Id="rId194" Type="http://schemas.openxmlformats.org/officeDocument/2006/relationships/customXml" Target="../ink/ink3628.xml"/><Relationship Id="rId208" Type="http://schemas.openxmlformats.org/officeDocument/2006/relationships/customXml" Target="../ink/ink3635.xml"/><Relationship Id="rId229" Type="http://schemas.openxmlformats.org/officeDocument/2006/relationships/image" Target="../media/image3622.png"/><Relationship Id="rId240" Type="http://schemas.openxmlformats.org/officeDocument/2006/relationships/customXml" Target="../ink/ink3651.xml"/><Relationship Id="rId261" Type="http://schemas.openxmlformats.org/officeDocument/2006/relationships/image" Target="../media/image3637.png"/><Relationship Id="rId14" Type="http://schemas.openxmlformats.org/officeDocument/2006/relationships/customXml" Target="../ink/ink3538.xml"/><Relationship Id="rId35" Type="http://schemas.openxmlformats.org/officeDocument/2006/relationships/image" Target="../media/image3525.png"/><Relationship Id="rId56" Type="http://schemas.openxmlformats.org/officeDocument/2006/relationships/customXml" Target="../ink/ink3559.xml"/><Relationship Id="rId77" Type="http://schemas.openxmlformats.org/officeDocument/2006/relationships/image" Target="../media/image3546.png"/><Relationship Id="rId100" Type="http://schemas.openxmlformats.org/officeDocument/2006/relationships/customXml" Target="../ink/ink3581.xml"/><Relationship Id="rId282" Type="http://schemas.openxmlformats.org/officeDocument/2006/relationships/image" Target="../media/image3647.png"/><Relationship Id="rId317" Type="http://schemas.openxmlformats.org/officeDocument/2006/relationships/customXml" Target="../ink/ink3690.xml"/><Relationship Id="rId8" Type="http://schemas.openxmlformats.org/officeDocument/2006/relationships/customXml" Target="../ink/ink3535.xml"/><Relationship Id="rId98" Type="http://schemas.openxmlformats.org/officeDocument/2006/relationships/customXml" Target="../ink/ink3580.xml"/><Relationship Id="rId121" Type="http://schemas.openxmlformats.org/officeDocument/2006/relationships/image" Target="../media/image3568.png"/><Relationship Id="rId142" Type="http://schemas.openxmlformats.org/officeDocument/2006/relationships/customXml" Target="../ink/ink3602.xml"/><Relationship Id="rId163" Type="http://schemas.openxmlformats.org/officeDocument/2006/relationships/image" Target="../media/image3589.png"/><Relationship Id="rId184" Type="http://schemas.openxmlformats.org/officeDocument/2006/relationships/customXml" Target="../ink/ink3623.xml"/><Relationship Id="rId219" Type="http://schemas.openxmlformats.org/officeDocument/2006/relationships/image" Target="../media/image3617.png"/><Relationship Id="rId230" Type="http://schemas.openxmlformats.org/officeDocument/2006/relationships/customXml" Target="../ink/ink3646.xml"/><Relationship Id="rId251" Type="http://schemas.openxmlformats.org/officeDocument/2006/relationships/image" Target="../media/image3632.png"/><Relationship Id="rId25" Type="http://schemas.openxmlformats.org/officeDocument/2006/relationships/image" Target="../media/image3521.png"/><Relationship Id="rId46" Type="http://schemas.openxmlformats.org/officeDocument/2006/relationships/customXml" Target="../ink/ink3554.xml"/><Relationship Id="rId67" Type="http://schemas.openxmlformats.org/officeDocument/2006/relationships/image" Target="../media/image3541.png"/><Relationship Id="rId272" Type="http://schemas.openxmlformats.org/officeDocument/2006/relationships/image" Target="../media/image3642.png"/><Relationship Id="rId293" Type="http://schemas.openxmlformats.org/officeDocument/2006/relationships/customXml" Target="../ink/ink3678.xml"/><Relationship Id="rId307" Type="http://schemas.openxmlformats.org/officeDocument/2006/relationships/customXml" Target="../ink/ink3685.xml"/><Relationship Id="rId88" Type="http://schemas.openxmlformats.org/officeDocument/2006/relationships/customXml" Target="../ink/ink3575.xml"/><Relationship Id="rId111" Type="http://schemas.openxmlformats.org/officeDocument/2006/relationships/image" Target="../media/image3563.png"/><Relationship Id="rId132" Type="http://schemas.openxmlformats.org/officeDocument/2006/relationships/customXml" Target="../ink/ink3597.xml"/><Relationship Id="rId153" Type="http://schemas.openxmlformats.org/officeDocument/2006/relationships/image" Target="../media/image3584.png"/><Relationship Id="rId174" Type="http://schemas.openxmlformats.org/officeDocument/2006/relationships/customXml" Target="../ink/ink3618.xml"/><Relationship Id="rId195" Type="http://schemas.openxmlformats.org/officeDocument/2006/relationships/image" Target="../media/image3605.png"/><Relationship Id="rId209" Type="http://schemas.openxmlformats.org/officeDocument/2006/relationships/image" Target="../media/image3612.png"/><Relationship Id="rId220" Type="http://schemas.openxmlformats.org/officeDocument/2006/relationships/customXml" Target="../ink/ink3641.xml"/><Relationship Id="rId241" Type="http://schemas.openxmlformats.org/officeDocument/2006/relationships/image" Target="../media/image3628.png"/><Relationship Id="rId15" Type="http://schemas.openxmlformats.org/officeDocument/2006/relationships/image" Target="../media/image3516.png"/><Relationship Id="rId36" Type="http://schemas.openxmlformats.org/officeDocument/2006/relationships/customXml" Target="../ink/ink3549.xml"/><Relationship Id="rId57" Type="http://schemas.openxmlformats.org/officeDocument/2006/relationships/image" Target="../media/image3536.png"/><Relationship Id="rId262" Type="http://schemas.openxmlformats.org/officeDocument/2006/relationships/customXml" Target="../ink/ink3662.xml"/><Relationship Id="rId283" Type="http://schemas.openxmlformats.org/officeDocument/2006/relationships/customXml" Target="../ink/ink3673.xml"/><Relationship Id="rId318" Type="http://schemas.openxmlformats.org/officeDocument/2006/relationships/image" Target="../media/image3665.png"/><Relationship Id="rId78" Type="http://schemas.openxmlformats.org/officeDocument/2006/relationships/customXml" Target="../ink/ink3570.xml"/><Relationship Id="rId99" Type="http://schemas.openxmlformats.org/officeDocument/2006/relationships/image" Target="../media/image3557.png"/><Relationship Id="rId101" Type="http://schemas.openxmlformats.org/officeDocument/2006/relationships/image" Target="../media/image3558.png"/><Relationship Id="rId122" Type="http://schemas.openxmlformats.org/officeDocument/2006/relationships/customXml" Target="../ink/ink3592.xml"/><Relationship Id="rId143" Type="http://schemas.openxmlformats.org/officeDocument/2006/relationships/image" Target="../media/image3579.png"/><Relationship Id="rId164" Type="http://schemas.openxmlformats.org/officeDocument/2006/relationships/customXml" Target="../ink/ink3613.xml"/><Relationship Id="rId185" Type="http://schemas.openxmlformats.org/officeDocument/2006/relationships/image" Target="../media/image3600.png"/><Relationship Id="rId9" Type="http://schemas.openxmlformats.org/officeDocument/2006/relationships/image" Target="../media/image3513.png"/><Relationship Id="rId210" Type="http://schemas.openxmlformats.org/officeDocument/2006/relationships/customXml" Target="../ink/ink3636.xml"/><Relationship Id="rId26" Type="http://schemas.openxmlformats.org/officeDocument/2006/relationships/customXml" Target="../ink/ink3544.xml"/><Relationship Id="rId231" Type="http://schemas.openxmlformats.org/officeDocument/2006/relationships/image" Target="../media/image3623.png"/><Relationship Id="rId252" Type="http://schemas.openxmlformats.org/officeDocument/2006/relationships/customXml" Target="../ink/ink3657.xml"/><Relationship Id="rId273" Type="http://schemas.openxmlformats.org/officeDocument/2006/relationships/customXml" Target="../ink/ink3668.xml"/><Relationship Id="rId294" Type="http://schemas.openxmlformats.org/officeDocument/2006/relationships/image" Target="../media/image3653.png"/><Relationship Id="rId308" Type="http://schemas.openxmlformats.org/officeDocument/2006/relationships/image" Target="../media/image3660.png"/><Relationship Id="rId47" Type="http://schemas.openxmlformats.org/officeDocument/2006/relationships/image" Target="../media/image3531.png"/><Relationship Id="rId68" Type="http://schemas.openxmlformats.org/officeDocument/2006/relationships/customXml" Target="../ink/ink3565.xml"/><Relationship Id="rId89" Type="http://schemas.openxmlformats.org/officeDocument/2006/relationships/image" Target="../media/image3552.png"/><Relationship Id="rId112" Type="http://schemas.openxmlformats.org/officeDocument/2006/relationships/customXml" Target="../ink/ink3587.xml"/><Relationship Id="rId133" Type="http://schemas.openxmlformats.org/officeDocument/2006/relationships/image" Target="../media/image3574.png"/><Relationship Id="rId154" Type="http://schemas.openxmlformats.org/officeDocument/2006/relationships/customXml" Target="../ink/ink3608.xml"/><Relationship Id="rId175" Type="http://schemas.openxmlformats.org/officeDocument/2006/relationships/image" Target="../media/image3595.png"/><Relationship Id="rId196" Type="http://schemas.openxmlformats.org/officeDocument/2006/relationships/customXml" Target="../ink/ink3629.xml"/><Relationship Id="rId200" Type="http://schemas.openxmlformats.org/officeDocument/2006/relationships/customXml" Target="../ink/ink3631.xml"/><Relationship Id="rId16" Type="http://schemas.openxmlformats.org/officeDocument/2006/relationships/customXml" Target="../ink/ink3539.xml"/><Relationship Id="rId221" Type="http://schemas.openxmlformats.org/officeDocument/2006/relationships/image" Target="../media/image3618.png"/><Relationship Id="rId242" Type="http://schemas.openxmlformats.org/officeDocument/2006/relationships/customXml" Target="../ink/ink3652.xml"/><Relationship Id="rId263" Type="http://schemas.openxmlformats.org/officeDocument/2006/relationships/image" Target="../media/image3638.png"/><Relationship Id="rId284" Type="http://schemas.openxmlformats.org/officeDocument/2006/relationships/image" Target="../media/image3648.png"/><Relationship Id="rId319" Type="http://schemas.openxmlformats.org/officeDocument/2006/relationships/customXml" Target="../ink/ink3691.xml"/><Relationship Id="rId37" Type="http://schemas.openxmlformats.org/officeDocument/2006/relationships/image" Target="../media/image3526.png"/><Relationship Id="rId58" Type="http://schemas.openxmlformats.org/officeDocument/2006/relationships/customXml" Target="../ink/ink3560.xml"/><Relationship Id="rId79" Type="http://schemas.openxmlformats.org/officeDocument/2006/relationships/image" Target="../media/image3547.png"/><Relationship Id="rId102" Type="http://schemas.openxmlformats.org/officeDocument/2006/relationships/customXml" Target="../ink/ink3582.xml"/><Relationship Id="rId123" Type="http://schemas.openxmlformats.org/officeDocument/2006/relationships/image" Target="../media/image3569.png"/><Relationship Id="rId144" Type="http://schemas.openxmlformats.org/officeDocument/2006/relationships/customXml" Target="../ink/ink3603.xml"/><Relationship Id="rId90" Type="http://schemas.openxmlformats.org/officeDocument/2006/relationships/customXml" Target="../ink/ink3576.xml"/><Relationship Id="rId165" Type="http://schemas.openxmlformats.org/officeDocument/2006/relationships/image" Target="../media/image3590.png"/><Relationship Id="rId186" Type="http://schemas.openxmlformats.org/officeDocument/2006/relationships/customXml" Target="../ink/ink3624.xml"/><Relationship Id="rId211" Type="http://schemas.openxmlformats.org/officeDocument/2006/relationships/image" Target="../media/image3613.png"/><Relationship Id="rId232" Type="http://schemas.openxmlformats.org/officeDocument/2006/relationships/customXml" Target="../ink/ink3647.xml"/><Relationship Id="rId253" Type="http://schemas.openxmlformats.org/officeDocument/2006/relationships/image" Target="../media/image3633.png"/><Relationship Id="rId274" Type="http://schemas.openxmlformats.org/officeDocument/2006/relationships/image" Target="../media/image3643.png"/><Relationship Id="rId295" Type="http://schemas.openxmlformats.org/officeDocument/2006/relationships/customXml" Target="../ink/ink3679.xml"/><Relationship Id="rId309" Type="http://schemas.openxmlformats.org/officeDocument/2006/relationships/customXml" Target="../ink/ink3686.xml"/><Relationship Id="rId27" Type="http://schemas.openxmlformats.org/officeDocument/2006/relationships/image" Target="../media/image3522.png"/><Relationship Id="rId48" Type="http://schemas.openxmlformats.org/officeDocument/2006/relationships/customXml" Target="../ink/ink3555.xml"/><Relationship Id="rId69" Type="http://schemas.openxmlformats.org/officeDocument/2006/relationships/image" Target="../media/image3542.png"/><Relationship Id="rId113" Type="http://schemas.openxmlformats.org/officeDocument/2006/relationships/image" Target="../media/image3564.png"/><Relationship Id="rId134" Type="http://schemas.openxmlformats.org/officeDocument/2006/relationships/customXml" Target="../ink/ink3598.xml"/><Relationship Id="rId320" Type="http://schemas.openxmlformats.org/officeDocument/2006/relationships/image" Target="../media/image3666.png"/><Relationship Id="rId80" Type="http://schemas.openxmlformats.org/officeDocument/2006/relationships/customXml" Target="../ink/ink3571.xml"/><Relationship Id="rId155" Type="http://schemas.openxmlformats.org/officeDocument/2006/relationships/image" Target="../media/image3585.png"/><Relationship Id="rId176" Type="http://schemas.openxmlformats.org/officeDocument/2006/relationships/customXml" Target="../ink/ink3619.xml"/><Relationship Id="rId197" Type="http://schemas.openxmlformats.org/officeDocument/2006/relationships/image" Target="../media/image3606.png"/><Relationship Id="rId201" Type="http://schemas.openxmlformats.org/officeDocument/2006/relationships/image" Target="../media/image3608.png"/><Relationship Id="rId222" Type="http://schemas.openxmlformats.org/officeDocument/2006/relationships/customXml" Target="../ink/ink3642.xml"/><Relationship Id="rId243" Type="http://schemas.openxmlformats.org/officeDocument/2006/relationships/image" Target="../media/image3629.png"/><Relationship Id="rId264" Type="http://schemas.openxmlformats.org/officeDocument/2006/relationships/customXml" Target="../ink/ink3663.xml"/><Relationship Id="rId285" Type="http://schemas.openxmlformats.org/officeDocument/2006/relationships/customXml" Target="../ink/ink3674.xml"/><Relationship Id="rId17" Type="http://schemas.openxmlformats.org/officeDocument/2006/relationships/image" Target="../media/image3517.png"/><Relationship Id="rId38" Type="http://schemas.openxmlformats.org/officeDocument/2006/relationships/customXml" Target="../ink/ink3550.xml"/><Relationship Id="rId59" Type="http://schemas.openxmlformats.org/officeDocument/2006/relationships/image" Target="../media/image3537.png"/><Relationship Id="rId103" Type="http://schemas.openxmlformats.org/officeDocument/2006/relationships/image" Target="../media/image3559.png"/><Relationship Id="rId124" Type="http://schemas.openxmlformats.org/officeDocument/2006/relationships/customXml" Target="../ink/ink3593.xml"/><Relationship Id="rId310" Type="http://schemas.openxmlformats.org/officeDocument/2006/relationships/image" Target="../media/image3661.png"/><Relationship Id="rId70" Type="http://schemas.openxmlformats.org/officeDocument/2006/relationships/customXml" Target="../ink/ink3566.xml"/><Relationship Id="rId91" Type="http://schemas.openxmlformats.org/officeDocument/2006/relationships/image" Target="../media/image3553.png"/><Relationship Id="rId145" Type="http://schemas.openxmlformats.org/officeDocument/2006/relationships/image" Target="../media/image3580.png"/><Relationship Id="rId166" Type="http://schemas.openxmlformats.org/officeDocument/2006/relationships/customXml" Target="../ink/ink3614.xml"/><Relationship Id="rId187" Type="http://schemas.openxmlformats.org/officeDocument/2006/relationships/image" Target="../media/image360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37.xml"/><Relationship Id="rId233" Type="http://schemas.openxmlformats.org/officeDocument/2006/relationships/image" Target="../media/image3624.png"/><Relationship Id="rId254" Type="http://schemas.openxmlformats.org/officeDocument/2006/relationships/customXml" Target="../ink/ink3658.xml"/><Relationship Id="rId28" Type="http://schemas.openxmlformats.org/officeDocument/2006/relationships/customXml" Target="../ink/ink3545.xml"/><Relationship Id="rId49" Type="http://schemas.openxmlformats.org/officeDocument/2006/relationships/image" Target="../media/image3532.png"/><Relationship Id="rId114" Type="http://schemas.openxmlformats.org/officeDocument/2006/relationships/customXml" Target="../ink/ink3588.xml"/><Relationship Id="rId275" Type="http://schemas.openxmlformats.org/officeDocument/2006/relationships/customXml" Target="../ink/ink3669.xml"/><Relationship Id="rId296" Type="http://schemas.openxmlformats.org/officeDocument/2006/relationships/image" Target="../media/image3654.png"/><Relationship Id="rId300" Type="http://schemas.openxmlformats.org/officeDocument/2006/relationships/image" Target="../media/image3656.png"/><Relationship Id="rId60" Type="http://schemas.openxmlformats.org/officeDocument/2006/relationships/customXml" Target="../ink/ink3561.xml"/><Relationship Id="rId81" Type="http://schemas.openxmlformats.org/officeDocument/2006/relationships/image" Target="../media/image3548.png"/><Relationship Id="rId135" Type="http://schemas.openxmlformats.org/officeDocument/2006/relationships/image" Target="../media/image3575.png"/><Relationship Id="rId156" Type="http://schemas.openxmlformats.org/officeDocument/2006/relationships/customXml" Target="../ink/ink3609.xml"/><Relationship Id="rId177" Type="http://schemas.openxmlformats.org/officeDocument/2006/relationships/image" Target="../media/image3596.png"/><Relationship Id="rId198" Type="http://schemas.openxmlformats.org/officeDocument/2006/relationships/customXml" Target="../ink/ink3630.xml"/><Relationship Id="rId202" Type="http://schemas.openxmlformats.org/officeDocument/2006/relationships/customXml" Target="../ink/ink3632.xml"/><Relationship Id="rId223" Type="http://schemas.openxmlformats.org/officeDocument/2006/relationships/image" Target="../media/image3619.png"/><Relationship Id="rId244" Type="http://schemas.openxmlformats.org/officeDocument/2006/relationships/customXml" Target="../ink/ink3653.xml"/><Relationship Id="rId18" Type="http://schemas.openxmlformats.org/officeDocument/2006/relationships/customXml" Target="../ink/ink3540.xml"/><Relationship Id="rId39" Type="http://schemas.openxmlformats.org/officeDocument/2006/relationships/image" Target="../media/image3527.png"/><Relationship Id="rId265" Type="http://schemas.openxmlformats.org/officeDocument/2006/relationships/image" Target="../media/image3639.png"/><Relationship Id="rId286" Type="http://schemas.openxmlformats.org/officeDocument/2006/relationships/image" Target="../media/image3649.png"/><Relationship Id="rId50" Type="http://schemas.openxmlformats.org/officeDocument/2006/relationships/customXml" Target="../ink/ink3556.xml"/><Relationship Id="rId104" Type="http://schemas.openxmlformats.org/officeDocument/2006/relationships/customXml" Target="../ink/ink3583.xml"/><Relationship Id="rId125" Type="http://schemas.openxmlformats.org/officeDocument/2006/relationships/image" Target="../media/image3570.png"/><Relationship Id="rId146" Type="http://schemas.openxmlformats.org/officeDocument/2006/relationships/customXml" Target="../ink/ink3604.xml"/><Relationship Id="rId167" Type="http://schemas.openxmlformats.org/officeDocument/2006/relationships/image" Target="../media/image3591.png"/><Relationship Id="rId188" Type="http://schemas.openxmlformats.org/officeDocument/2006/relationships/customXml" Target="../ink/ink3625.xml"/><Relationship Id="rId311" Type="http://schemas.openxmlformats.org/officeDocument/2006/relationships/customXml" Target="../ink/ink3687.xml"/><Relationship Id="rId71" Type="http://schemas.openxmlformats.org/officeDocument/2006/relationships/image" Target="../media/image3543.png"/><Relationship Id="rId92" Type="http://schemas.openxmlformats.org/officeDocument/2006/relationships/customXml" Target="../ink/ink3577.xml"/><Relationship Id="rId213" Type="http://schemas.openxmlformats.org/officeDocument/2006/relationships/image" Target="../media/image3614.png"/><Relationship Id="rId234" Type="http://schemas.openxmlformats.org/officeDocument/2006/relationships/customXml" Target="../ink/ink3648.xml"/><Relationship Id="rId2" Type="http://schemas.openxmlformats.org/officeDocument/2006/relationships/customXml" Target="../ink/ink3532.xml"/><Relationship Id="rId29" Type="http://schemas.openxmlformats.org/officeDocument/2006/relationships/image" Target="../media/image3523.png"/><Relationship Id="rId255" Type="http://schemas.openxmlformats.org/officeDocument/2006/relationships/image" Target="../media/image3634.png"/><Relationship Id="rId276" Type="http://schemas.openxmlformats.org/officeDocument/2006/relationships/image" Target="../media/image3644.png"/><Relationship Id="rId297" Type="http://schemas.openxmlformats.org/officeDocument/2006/relationships/customXml" Target="../ink/ink3680.xml"/><Relationship Id="rId40" Type="http://schemas.openxmlformats.org/officeDocument/2006/relationships/customXml" Target="../ink/ink3551.xml"/><Relationship Id="rId115" Type="http://schemas.openxmlformats.org/officeDocument/2006/relationships/image" Target="../media/image3565.png"/><Relationship Id="rId136" Type="http://schemas.openxmlformats.org/officeDocument/2006/relationships/customXml" Target="../ink/ink3599.xml"/><Relationship Id="rId157" Type="http://schemas.openxmlformats.org/officeDocument/2006/relationships/image" Target="../media/image3586.png"/><Relationship Id="rId178" Type="http://schemas.openxmlformats.org/officeDocument/2006/relationships/customXml" Target="../ink/ink3620.xml"/><Relationship Id="rId301" Type="http://schemas.openxmlformats.org/officeDocument/2006/relationships/customXml" Target="../ink/ink3682.xml"/><Relationship Id="rId61" Type="http://schemas.openxmlformats.org/officeDocument/2006/relationships/image" Target="../media/image3538.png"/><Relationship Id="rId82" Type="http://schemas.openxmlformats.org/officeDocument/2006/relationships/customXml" Target="../ink/ink3572.xml"/><Relationship Id="rId199" Type="http://schemas.openxmlformats.org/officeDocument/2006/relationships/image" Target="../media/image3607.png"/><Relationship Id="rId203" Type="http://schemas.openxmlformats.org/officeDocument/2006/relationships/image" Target="../media/image3609.png"/><Relationship Id="rId19" Type="http://schemas.openxmlformats.org/officeDocument/2006/relationships/image" Target="../media/image3518.png"/><Relationship Id="rId224" Type="http://schemas.openxmlformats.org/officeDocument/2006/relationships/customXml" Target="../ink/ink3643.xml"/><Relationship Id="rId245" Type="http://schemas.openxmlformats.org/officeDocument/2006/relationships/image" Target="../media/image3630.png"/><Relationship Id="rId266" Type="http://schemas.openxmlformats.org/officeDocument/2006/relationships/customXml" Target="../ink/ink3664.xml"/><Relationship Id="rId287" Type="http://schemas.openxmlformats.org/officeDocument/2006/relationships/customXml" Target="../ink/ink3675.xml"/><Relationship Id="rId30" Type="http://schemas.openxmlformats.org/officeDocument/2006/relationships/customXml" Target="../ink/ink3546.xml"/><Relationship Id="rId105" Type="http://schemas.openxmlformats.org/officeDocument/2006/relationships/image" Target="../media/image3560.png"/><Relationship Id="rId126" Type="http://schemas.openxmlformats.org/officeDocument/2006/relationships/customXml" Target="../ink/ink3594.xml"/><Relationship Id="rId147" Type="http://schemas.openxmlformats.org/officeDocument/2006/relationships/image" Target="../media/image3581.png"/><Relationship Id="rId168" Type="http://schemas.openxmlformats.org/officeDocument/2006/relationships/customXml" Target="../ink/ink3615.xml"/><Relationship Id="rId312" Type="http://schemas.openxmlformats.org/officeDocument/2006/relationships/image" Target="../media/image3662.png"/><Relationship Id="rId51" Type="http://schemas.openxmlformats.org/officeDocument/2006/relationships/image" Target="../media/image3533.png"/><Relationship Id="rId72" Type="http://schemas.openxmlformats.org/officeDocument/2006/relationships/customXml" Target="../ink/ink3567.xml"/><Relationship Id="rId93" Type="http://schemas.openxmlformats.org/officeDocument/2006/relationships/image" Target="../media/image3554.png"/><Relationship Id="rId189" Type="http://schemas.openxmlformats.org/officeDocument/2006/relationships/image" Target="../media/image3602.png"/><Relationship Id="rId3" Type="http://schemas.openxmlformats.org/officeDocument/2006/relationships/image" Target="../media/image3451.png"/><Relationship Id="rId214" Type="http://schemas.openxmlformats.org/officeDocument/2006/relationships/customXml" Target="../ink/ink3638.xml"/><Relationship Id="rId235" Type="http://schemas.openxmlformats.org/officeDocument/2006/relationships/image" Target="../media/image3625.png"/><Relationship Id="rId256" Type="http://schemas.openxmlformats.org/officeDocument/2006/relationships/customXml" Target="../ink/ink3659.xml"/><Relationship Id="rId277" Type="http://schemas.openxmlformats.org/officeDocument/2006/relationships/customXml" Target="../ink/ink3670.xml"/><Relationship Id="rId298" Type="http://schemas.openxmlformats.org/officeDocument/2006/relationships/image" Target="../media/image3655.png"/><Relationship Id="rId116" Type="http://schemas.openxmlformats.org/officeDocument/2006/relationships/customXml" Target="../ink/ink3589.xml"/><Relationship Id="rId137" Type="http://schemas.openxmlformats.org/officeDocument/2006/relationships/image" Target="../media/image3576.png"/><Relationship Id="rId158" Type="http://schemas.openxmlformats.org/officeDocument/2006/relationships/customXml" Target="../ink/ink3610.xml"/><Relationship Id="rId302" Type="http://schemas.openxmlformats.org/officeDocument/2006/relationships/image" Target="../media/image3657.png"/><Relationship Id="rId20" Type="http://schemas.openxmlformats.org/officeDocument/2006/relationships/customXml" Target="../ink/ink3541.xml"/><Relationship Id="rId41" Type="http://schemas.openxmlformats.org/officeDocument/2006/relationships/image" Target="../media/image3528.png"/><Relationship Id="rId62" Type="http://schemas.openxmlformats.org/officeDocument/2006/relationships/customXml" Target="../ink/ink3562.xml"/><Relationship Id="rId83" Type="http://schemas.openxmlformats.org/officeDocument/2006/relationships/image" Target="../media/image3549.png"/><Relationship Id="rId179" Type="http://schemas.openxmlformats.org/officeDocument/2006/relationships/image" Target="../media/image3597.png"/><Relationship Id="rId190" Type="http://schemas.openxmlformats.org/officeDocument/2006/relationships/customXml" Target="../ink/ink3626.xml"/><Relationship Id="rId204" Type="http://schemas.openxmlformats.org/officeDocument/2006/relationships/customXml" Target="../ink/ink3633.xml"/><Relationship Id="rId225" Type="http://schemas.openxmlformats.org/officeDocument/2006/relationships/image" Target="../media/image3620.png"/><Relationship Id="rId246" Type="http://schemas.openxmlformats.org/officeDocument/2006/relationships/customXml" Target="../ink/ink3654.xml"/><Relationship Id="rId267" Type="http://schemas.openxmlformats.org/officeDocument/2006/relationships/image" Target="../media/image3640.png"/><Relationship Id="rId288" Type="http://schemas.openxmlformats.org/officeDocument/2006/relationships/image" Target="../media/image3650.png"/><Relationship Id="rId106" Type="http://schemas.openxmlformats.org/officeDocument/2006/relationships/customXml" Target="../ink/ink3584.xml"/><Relationship Id="rId127" Type="http://schemas.openxmlformats.org/officeDocument/2006/relationships/image" Target="../media/image3571.png"/><Relationship Id="rId313" Type="http://schemas.openxmlformats.org/officeDocument/2006/relationships/customXml" Target="../ink/ink3688.xml"/><Relationship Id="rId10" Type="http://schemas.openxmlformats.org/officeDocument/2006/relationships/customXml" Target="../ink/ink3536.xml"/><Relationship Id="rId31" Type="http://schemas.openxmlformats.org/officeDocument/2006/relationships/image" Target="../media/image949.png"/><Relationship Id="rId52" Type="http://schemas.openxmlformats.org/officeDocument/2006/relationships/customXml" Target="../ink/ink3557.xml"/><Relationship Id="rId73" Type="http://schemas.openxmlformats.org/officeDocument/2006/relationships/image" Target="../media/image3544.png"/><Relationship Id="rId94" Type="http://schemas.openxmlformats.org/officeDocument/2006/relationships/customXml" Target="../ink/ink3578.xml"/><Relationship Id="rId148" Type="http://schemas.openxmlformats.org/officeDocument/2006/relationships/customXml" Target="../ink/ink3605.xml"/><Relationship Id="rId169" Type="http://schemas.openxmlformats.org/officeDocument/2006/relationships/image" Target="../media/image3592.png"/><Relationship Id="rId4" Type="http://schemas.openxmlformats.org/officeDocument/2006/relationships/customXml" Target="../ink/ink3533.xml"/><Relationship Id="rId180" Type="http://schemas.openxmlformats.org/officeDocument/2006/relationships/customXml" Target="../ink/ink3621.xml"/><Relationship Id="rId215" Type="http://schemas.openxmlformats.org/officeDocument/2006/relationships/image" Target="../media/image3615.png"/><Relationship Id="rId236" Type="http://schemas.openxmlformats.org/officeDocument/2006/relationships/customXml" Target="../ink/ink3649.xml"/><Relationship Id="rId257" Type="http://schemas.openxmlformats.org/officeDocument/2006/relationships/image" Target="../media/image3635.png"/><Relationship Id="rId278" Type="http://schemas.openxmlformats.org/officeDocument/2006/relationships/image" Target="../media/image3645.png"/><Relationship Id="rId303" Type="http://schemas.openxmlformats.org/officeDocument/2006/relationships/customXml" Target="../ink/ink3683.xml"/><Relationship Id="rId42" Type="http://schemas.openxmlformats.org/officeDocument/2006/relationships/customXml" Target="../ink/ink3552.xml"/><Relationship Id="rId84" Type="http://schemas.openxmlformats.org/officeDocument/2006/relationships/customXml" Target="../ink/ink3573.xml"/><Relationship Id="rId138" Type="http://schemas.openxmlformats.org/officeDocument/2006/relationships/customXml" Target="../ink/ink3600.xml"/><Relationship Id="rId191" Type="http://schemas.openxmlformats.org/officeDocument/2006/relationships/image" Target="../media/image3603.png"/><Relationship Id="rId205" Type="http://schemas.openxmlformats.org/officeDocument/2006/relationships/image" Target="../media/image3610.png"/><Relationship Id="rId247" Type="http://schemas.openxmlformats.org/officeDocument/2006/relationships/image" Target="../media/image597.png"/><Relationship Id="rId107" Type="http://schemas.openxmlformats.org/officeDocument/2006/relationships/image" Target="../media/image3561.png"/><Relationship Id="rId289" Type="http://schemas.openxmlformats.org/officeDocument/2006/relationships/customXml" Target="../ink/ink3676.xml"/><Relationship Id="rId11" Type="http://schemas.openxmlformats.org/officeDocument/2006/relationships/image" Target="../media/image3514.png"/><Relationship Id="rId53" Type="http://schemas.openxmlformats.org/officeDocument/2006/relationships/image" Target="../media/image3534.png"/><Relationship Id="rId149" Type="http://schemas.openxmlformats.org/officeDocument/2006/relationships/image" Target="../media/image3582.png"/><Relationship Id="rId314" Type="http://schemas.openxmlformats.org/officeDocument/2006/relationships/image" Target="../media/image3663.png"/><Relationship Id="rId95" Type="http://schemas.openxmlformats.org/officeDocument/2006/relationships/image" Target="../media/image3555.png"/><Relationship Id="rId160" Type="http://schemas.openxmlformats.org/officeDocument/2006/relationships/customXml" Target="../ink/ink3611.xml"/><Relationship Id="rId216" Type="http://schemas.openxmlformats.org/officeDocument/2006/relationships/customXml" Target="../ink/ink3639.xml"/><Relationship Id="rId258" Type="http://schemas.openxmlformats.org/officeDocument/2006/relationships/customXml" Target="../ink/ink3660.xml"/><Relationship Id="rId22" Type="http://schemas.openxmlformats.org/officeDocument/2006/relationships/customXml" Target="../ink/ink3542.xml"/><Relationship Id="rId64" Type="http://schemas.openxmlformats.org/officeDocument/2006/relationships/customXml" Target="../ink/ink3563.xml"/><Relationship Id="rId118" Type="http://schemas.openxmlformats.org/officeDocument/2006/relationships/customXml" Target="../ink/ink3590.xml"/><Relationship Id="rId171" Type="http://schemas.openxmlformats.org/officeDocument/2006/relationships/image" Target="../media/image3593.png"/><Relationship Id="rId227" Type="http://schemas.openxmlformats.org/officeDocument/2006/relationships/image" Target="../media/image3621.png"/><Relationship Id="rId269" Type="http://schemas.openxmlformats.org/officeDocument/2006/relationships/customXml" Target="../ink/ink3666.xml"/><Relationship Id="rId33" Type="http://schemas.openxmlformats.org/officeDocument/2006/relationships/image" Target="../media/image3524.png"/><Relationship Id="rId129" Type="http://schemas.openxmlformats.org/officeDocument/2006/relationships/image" Target="../media/image3572.png"/><Relationship Id="rId280" Type="http://schemas.openxmlformats.org/officeDocument/2006/relationships/image" Target="../media/image3646.png"/><Relationship Id="rId75" Type="http://schemas.openxmlformats.org/officeDocument/2006/relationships/image" Target="../media/image3545.png"/><Relationship Id="rId140" Type="http://schemas.openxmlformats.org/officeDocument/2006/relationships/customXml" Target="../ink/ink3601.xml"/><Relationship Id="rId182" Type="http://schemas.openxmlformats.org/officeDocument/2006/relationships/customXml" Target="../ink/ink3622.xml"/><Relationship Id="rId6" Type="http://schemas.openxmlformats.org/officeDocument/2006/relationships/customXml" Target="../ink/ink3534.xml"/><Relationship Id="rId238" Type="http://schemas.openxmlformats.org/officeDocument/2006/relationships/customXml" Target="../ink/ink3650.xml"/><Relationship Id="rId291" Type="http://schemas.openxmlformats.org/officeDocument/2006/relationships/customXml" Target="../ink/ink3677.xml"/><Relationship Id="rId305" Type="http://schemas.openxmlformats.org/officeDocument/2006/relationships/customXml" Target="../ink/ink3684.xml"/><Relationship Id="rId44" Type="http://schemas.openxmlformats.org/officeDocument/2006/relationships/customXml" Target="../ink/ink3553.xml"/><Relationship Id="rId86" Type="http://schemas.openxmlformats.org/officeDocument/2006/relationships/customXml" Target="../ink/ink3574.xml"/><Relationship Id="rId151" Type="http://schemas.openxmlformats.org/officeDocument/2006/relationships/image" Target="../media/image3583.png"/><Relationship Id="rId193" Type="http://schemas.openxmlformats.org/officeDocument/2006/relationships/image" Target="../media/image3604.png"/><Relationship Id="rId207" Type="http://schemas.openxmlformats.org/officeDocument/2006/relationships/image" Target="../media/image3611.png"/><Relationship Id="rId249" Type="http://schemas.openxmlformats.org/officeDocument/2006/relationships/image" Target="../media/image36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95.xml"/><Relationship Id="rId13" Type="http://schemas.openxmlformats.org/officeDocument/2006/relationships/image" Target="../media/image3672.png"/><Relationship Id="rId3" Type="http://schemas.openxmlformats.org/officeDocument/2006/relationships/image" Target="../media/image3667.png"/><Relationship Id="rId7" Type="http://schemas.openxmlformats.org/officeDocument/2006/relationships/image" Target="../media/image3669.png"/><Relationship Id="rId12" Type="http://schemas.openxmlformats.org/officeDocument/2006/relationships/customXml" Target="../ink/ink3697.xml"/><Relationship Id="rId17" Type="http://schemas.openxmlformats.org/officeDocument/2006/relationships/image" Target="../media/image597.png"/><Relationship Id="rId2" Type="http://schemas.openxmlformats.org/officeDocument/2006/relationships/customXml" Target="../ink/ink3692.xml"/><Relationship Id="rId16" Type="http://schemas.openxmlformats.org/officeDocument/2006/relationships/customXml" Target="../ink/ink36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94.xml"/><Relationship Id="rId11" Type="http://schemas.openxmlformats.org/officeDocument/2006/relationships/image" Target="../media/image3671.png"/><Relationship Id="rId5" Type="http://schemas.openxmlformats.org/officeDocument/2006/relationships/image" Target="../media/image3668.png"/><Relationship Id="rId15" Type="http://schemas.openxmlformats.org/officeDocument/2006/relationships/image" Target="../media/image3673.png"/><Relationship Id="rId10" Type="http://schemas.openxmlformats.org/officeDocument/2006/relationships/customXml" Target="../ink/ink3696.xml"/><Relationship Id="rId4" Type="http://schemas.openxmlformats.org/officeDocument/2006/relationships/customXml" Target="../ink/ink3693.xml"/><Relationship Id="rId9" Type="http://schemas.openxmlformats.org/officeDocument/2006/relationships/image" Target="../media/image3670.png"/><Relationship Id="rId14" Type="http://schemas.openxmlformats.org/officeDocument/2006/relationships/customXml" Target="../ink/ink369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72" Type="http://schemas.openxmlformats.org/officeDocument/2006/relationships/customXml" Target="../ink/ink186.xml"/><Relationship Id="rId393" Type="http://schemas.openxmlformats.org/officeDocument/2006/relationships/image" Target="../media/image196.png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362" Type="http://schemas.openxmlformats.org/officeDocument/2006/relationships/customXml" Target="../ink/ink181.xml"/><Relationship Id="rId383" Type="http://schemas.openxmlformats.org/officeDocument/2006/relationships/image" Target="../media/image191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176.xml"/><Relationship Id="rId373" Type="http://schemas.openxmlformats.org/officeDocument/2006/relationships/image" Target="../media/image186.png"/><Relationship Id="rId394" Type="http://schemas.openxmlformats.org/officeDocument/2006/relationships/customXml" Target="../ink/ink19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image" Target="../media/image181.png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374" Type="http://schemas.openxmlformats.org/officeDocument/2006/relationships/customXml" Target="../ink/ink187.xml"/><Relationship Id="rId395" Type="http://schemas.openxmlformats.org/officeDocument/2006/relationships/image" Target="../media/image197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96" Type="http://schemas.openxmlformats.org/officeDocument/2006/relationships/customXml" Target="../ink/ink19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397" Type="http://schemas.openxmlformats.org/officeDocument/2006/relationships/image" Target="../media/image19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30.png"/><Relationship Id="rId299" Type="http://schemas.openxmlformats.org/officeDocument/2006/relationships/image" Target="../media/image3821.png"/><Relationship Id="rId21" Type="http://schemas.openxmlformats.org/officeDocument/2006/relationships/image" Target="../media/image3683.png"/><Relationship Id="rId63" Type="http://schemas.openxmlformats.org/officeDocument/2006/relationships/image" Target="../media/image3703.png"/><Relationship Id="rId159" Type="http://schemas.openxmlformats.org/officeDocument/2006/relationships/image" Target="../media/image3751.png"/><Relationship Id="rId324" Type="http://schemas.openxmlformats.org/officeDocument/2006/relationships/customXml" Target="../ink/ink3861.xml"/><Relationship Id="rId366" Type="http://schemas.openxmlformats.org/officeDocument/2006/relationships/customXml" Target="../ink/ink3882.xml"/><Relationship Id="rId170" Type="http://schemas.openxmlformats.org/officeDocument/2006/relationships/customXml" Target="../ink/ink3784.xml"/><Relationship Id="rId226" Type="http://schemas.openxmlformats.org/officeDocument/2006/relationships/customXml" Target="../ink/ink3812.xml"/><Relationship Id="rId268" Type="http://schemas.openxmlformats.org/officeDocument/2006/relationships/customXml" Target="../ink/ink3833.xml"/><Relationship Id="rId32" Type="http://schemas.openxmlformats.org/officeDocument/2006/relationships/customXml" Target="../ink/ink3715.xml"/><Relationship Id="rId74" Type="http://schemas.openxmlformats.org/officeDocument/2006/relationships/customXml" Target="../ink/ink3736.xml"/><Relationship Id="rId128" Type="http://schemas.openxmlformats.org/officeDocument/2006/relationships/customXml" Target="../ink/ink3763.xml"/><Relationship Id="rId335" Type="http://schemas.openxmlformats.org/officeDocument/2006/relationships/image" Target="../media/image3839.png"/><Relationship Id="rId377" Type="http://schemas.openxmlformats.org/officeDocument/2006/relationships/image" Target="../media/image3860.png"/><Relationship Id="rId5" Type="http://schemas.openxmlformats.org/officeDocument/2006/relationships/image" Target="../media/image3675.png"/><Relationship Id="rId181" Type="http://schemas.openxmlformats.org/officeDocument/2006/relationships/image" Target="../media/image3762.png"/><Relationship Id="rId237" Type="http://schemas.openxmlformats.org/officeDocument/2006/relationships/image" Target="../media/image3790.png"/><Relationship Id="rId279" Type="http://schemas.openxmlformats.org/officeDocument/2006/relationships/image" Target="../media/image3811.png"/><Relationship Id="rId43" Type="http://schemas.openxmlformats.org/officeDocument/2006/relationships/image" Target="../media/image3694.png"/><Relationship Id="rId139" Type="http://schemas.openxmlformats.org/officeDocument/2006/relationships/image" Target="../media/image3741.png"/><Relationship Id="rId290" Type="http://schemas.openxmlformats.org/officeDocument/2006/relationships/customXml" Target="../ink/ink3844.xml"/><Relationship Id="rId304" Type="http://schemas.openxmlformats.org/officeDocument/2006/relationships/customXml" Target="../ink/ink3851.xml"/><Relationship Id="rId346" Type="http://schemas.openxmlformats.org/officeDocument/2006/relationships/customXml" Target="../ink/ink3872.xml"/><Relationship Id="rId388" Type="http://schemas.openxmlformats.org/officeDocument/2006/relationships/customXml" Target="../ink/ink3893.xml"/><Relationship Id="rId85" Type="http://schemas.openxmlformats.org/officeDocument/2006/relationships/image" Target="../media/image3714.png"/><Relationship Id="rId150" Type="http://schemas.openxmlformats.org/officeDocument/2006/relationships/customXml" Target="../ink/ink3774.xml"/><Relationship Id="rId192" Type="http://schemas.openxmlformats.org/officeDocument/2006/relationships/customXml" Target="../ink/ink3795.xml"/><Relationship Id="rId206" Type="http://schemas.openxmlformats.org/officeDocument/2006/relationships/customXml" Target="../ink/ink3802.xml"/><Relationship Id="rId248" Type="http://schemas.openxmlformats.org/officeDocument/2006/relationships/customXml" Target="../ink/ink3823.xml"/><Relationship Id="rId12" Type="http://schemas.openxmlformats.org/officeDocument/2006/relationships/customXml" Target="../ink/ink3705.xml"/><Relationship Id="rId108" Type="http://schemas.openxmlformats.org/officeDocument/2006/relationships/customXml" Target="../ink/ink3753.xml"/><Relationship Id="rId315" Type="http://schemas.openxmlformats.org/officeDocument/2006/relationships/image" Target="../media/image3829.png"/><Relationship Id="rId357" Type="http://schemas.openxmlformats.org/officeDocument/2006/relationships/image" Target="../media/image3850.png"/><Relationship Id="rId54" Type="http://schemas.openxmlformats.org/officeDocument/2006/relationships/customXml" Target="../ink/ink3726.xml"/><Relationship Id="rId96" Type="http://schemas.openxmlformats.org/officeDocument/2006/relationships/customXml" Target="../ink/ink3747.xml"/><Relationship Id="rId161" Type="http://schemas.openxmlformats.org/officeDocument/2006/relationships/image" Target="../media/image3752.png"/><Relationship Id="rId217" Type="http://schemas.openxmlformats.org/officeDocument/2006/relationships/image" Target="../media/image3780.png"/><Relationship Id="rId259" Type="http://schemas.openxmlformats.org/officeDocument/2006/relationships/image" Target="../media/image3801.png"/><Relationship Id="rId23" Type="http://schemas.openxmlformats.org/officeDocument/2006/relationships/image" Target="../media/image3684.png"/><Relationship Id="rId119" Type="http://schemas.openxmlformats.org/officeDocument/2006/relationships/image" Target="../media/image3731.png"/><Relationship Id="rId270" Type="http://schemas.openxmlformats.org/officeDocument/2006/relationships/customXml" Target="../ink/ink3834.xml"/><Relationship Id="rId326" Type="http://schemas.openxmlformats.org/officeDocument/2006/relationships/customXml" Target="../ink/ink3862.xml"/><Relationship Id="rId65" Type="http://schemas.openxmlformats.org/officeDocument/2006/relationships/image" Target="../media/image3704.png"/><Relationship Id="rId130" Type="http://schemas.openxmlformats.org/officeDocument/2006/relationships/customXml" Target="../ink/ink3764.xml"/><Relationship Id="rId368" Type="http://schemas.openxmlformats.org/officeDocument/2006/relationships/customXml" Target="../ink/ink3883.xml"/><Relationship Id="rId172" Type="http://schemas.openxmlformats.org/officeDocument/2006/relationships/customXml" Target="../ink/ink3785.xml"/><Relationship Id="rId228" Type="http://schemas.openxmlformats.org/officeDocument/2006/relationships/customXml" Target="../ink/ink3813.xml"/><Relationship Id="rId281" Type="http://schemas.openxmlformats.org/officeDocument/2006/relationships/image" Target="../media/image3812.png"/><Relationship Id="rId337" Type="http://schemas.openxmlformats.org/officeDocument/2006/relationships/image" Target="../media/image3840.png"/><Relationship Id="rId34" Type="http://schemas.openxmlformats.org/officeDocument/2006/relationships/customXml" Target="../ink/ink3716.xml"/><Relationship Id="rId76" Type="http://schemas.openxmlformats.org/officeDocument/2006/relationships/customXml" Target="../ink/ink3737.xml"/><Relationship Id="rId141" Type="http://schemas.openxmlformats.org/officeDocument/2006/relationships/image" Target="../media/image3742.png"/><Relationship Id="rId379" Type="http://schemas.openxmlformats.org/officeDocument/2006/relationships/image" Target="../media/image3861.png"/><Relationship Id="rId7" Type="http://schemas.openxmlformats.org/officeDocument/2006/relationships/image" Target="../media/image3676.png"/><Relationship Id="rId183" Type="http://schemas.openxmlformats.org/officeDocument/2006/relationships/image" Target="../media/image3763.png"/><Relationship Id="rId239" Type="http://schemas.openxmlformats.org/officeDocument/2006/relationships/image" Target="../media/image3791.png"/><Relationship Id="rId390" Type="http://schemas.openxmlformats.org/officeDocument/2006/relationships/customXml" Target="../ink/ink3894.xml"/><Relationship Id="rId250" Type="http://schemas.openxmlformats.org/officeDocument/2006/relationships/customXml" Target="../ink/ink3824.xml"/><Relationship Id="rId292" Type="http://schemas.openxmlformats.org/officeDocument/2006/relationships/customXml" Target="../ink/ink3845.xml"/><Relationship Id="rId306" Type="http://schemas.openxmlformats.org/officeDocument/2006/relationships/customXml" Target="../ink/ink3852.xml"/><Relationship Id="rId45" Type="http://schemas.openxmlformats.org/officeDocument/2006/relationships/image" Target="../media/image3695.png"/><Relationship Id="rId87" Type="http://schemas.openxmlformats.org/officeDocument/2006/relationships/image" Target="../media/image3715.png"/><Relationship Id="rId110" Type="http://schemas.openxmlformats.org/officeDocument/2006/relationships/customXml" Target="../ink/ink3754.xml"/><Relationship Id="rId348" Type="http://schemas.openxmlformats.org/officeDocument/2006/relationships/customXml" Target="../ink/ink3873.xml"/><Relationship Id="rId152" Type="http://schemas.openxmlformats.org/officeDocument/2006/relationships/customXml" Target="../ink/ink3775.xml"/><Relationship Id="rId194" Type="http://schemas.openxmlformats.org/officeDocument/2006/relationships/customXml" Target="../ink/ink3796.xml"/><Relationship Id="rId208" Type="http://schemas.openxmlformats.org/officeDocument/2006/relationships/customXml" Target="../ink/ink3803.xml"/><Relationship Id="rId261" Type="http://schemas.openxmlformats.org/officeDocument/2006/relationships/image" Target="../media/image3802.png"/><Relationship Id="rId14" Type="http://schemas.openxmlformats.org/officeDocument/2006/relationships/customXml" Target="../ink/ink3706.xml"/><Relationship Id="rId56" Type="http://schemas.openxmlformats.org/officeDocument/2006/relationships/customXml" Target="../ink/ink3727.xml"/><Relationship Id="rId317" Type="http://schemas.openxmlformats.org/officeDocument/2006/relationships/image" Target="../media/image3830.png"/><Relationship Id="rId359" Type="http://schemas.openxmlformats.org/officeDocument/2006/relationships/image" Target="../media/image3851.png"/><Relationship Id="rId98" Type="http://schemas.openxmlformats.org/officeDocument/2006/relationships/customXml" Target="../ink/ink3748.xml"/><Relationship Id="rId121" Type="http://schemas.openxmlformats.org/officeDocument/2006/relationships/image" Target="../media/image3732.png"/><Relationship Id="rId163" Type="http://schemas.openxmlformats.org/officeDocument/2006/relationships/image" Target="../media/image3753.png"/><Relationship Id="rId219" Type="http://schemas.openxmlformats.org/officeDocument/2006/relationships/image" Target="../media/image3781.png"/><Relationship Id="rId370" Type="http://schemas.openxmlformats.org/officeDocument/2006/relationships/customXml" Target="../ink/ink3884.xml"/><Relationship Id="rId230" Type="http://schemas.openxmlformats.org/officeDocument/2006/relationships/customXml" Target="../ink/ink3814.xml"/><Relationship Id="rId25" Type="http://schemas.openxmlformats.org/officeDocument/2006/relationships/image" Target="../media/image3685.png"/><Relationship Id="rId67" Type="http://schemas.openxmlformats.org/officeDocument/2006/relationships/image" Target="../media/image3705.png"/><Relationship Id="rId272" Type="http://schemas.openxmlformats.org/officeDocument/2006/relationships/customXml" Target="../ink/ink3835.xml"/><Relationship Id="rId328" Type="http://schemas.openxmlformats.org/officeDocument/2006/relationships/customXml" Target="../ink/ink3863.xml"/><Relationship Id="rId132" Type="http://schemas.openxmlformats.org/officeDocument/2006/relationships/customXml" Target="../ink/ink3765.xml"/><Relationship Id="rId174" Type="http://schemas.openxmlformats.org/officeDocument/2006/relationships/customXml" Target="../ink/ink3786.xml"/><Relationship Id="rId381" Type="http://schemas.openxmlformats.org/officeDocument/2006/relationships/image" Target="../media/image3862.png"/><Relationship Id="rId241" Type="http://schemas.openxmlformats.org/officeDocument/2006/relationships/image" Target="../media/image3792.png"/><Relationship Id="rId36" Type="http://schemas.openxmlformats.org/officeDocument/2006/relationships/customXml" Target="../ink/ink3717.xml"/><Relationship Id="rId283" Type="http://schemas.openxmlformats.org/officeDocument/2006/relationships/image" Target="../media/image3813.png"/><Relationship Id="rId339" Type="http://schemas.openxmlformats.org/officeDocument/2006/relationships/image" Target="../media/image3841.png"/><Relationship Id="rId78" Type="http://schemas.openxmlformats.org/officeDocument/2006/relationships/customXml" Target="../ink/ink3738.xml"/><Relationship Id="rId101" Type="http://schemas.openxmlformats.org/officeDocument/2006/relationships/image" Target="../media/image3722.png"/><Relationship Id="rId143" Type="http://schemas.openxmlformats.org/officeDocument/2006/relationships/image" Target="../media/image3743.png"/><Relationship Id="rId185" Type="http://schemas.openxmlformats.org/officeDocument/2006/relationships/image" Target="../media/image3764.png"/><Relationship Id="rId350" Type="http://schemas.openxmlformats.org/officeDocument/2006/relationships/customXml" Target="../ink/ink3874.xml"/><Relationship Id="rId9" Type="http://schemas.openxmlformats.org/officeDocument/2006/relationships/image" Target="../media/image3677.png"/><Relationship Id="rId210" Type="http://schemas.openxmlformats.org/officeDocument/2006/relationships/customXml" Target="../ink/ink3804.xml"/><Relationship Id="rId392" Type="http://schemas.openxmlformats.org/officeDocument/2006/relationships/customXml" Target="../ink/ink3895.xml"/><Relationship Id="rId252" Type="http://schemas.openxmlformats.org/officeDocument/2006/relationships/customXml" Target="../ink/ink3825.xml"/><Relationship Id="rId294" Type="http://schemas.openxmlformats.org/officeDocument/2006/relationships/customXml" Target="../ink/ink3846.xml"/><Relationship Id="rId308" Type="http://schemas.openxmlformats.org/officeDocument/2006/relationships/customXml" Target="../ink/ink3853.xml"/><Relationship Id="rId47" Type="http://schemas.openxmlformats.org/officeDocument/2006/relationships/image" Target="../media/image777.png"/><Relationship Id="rId89" Type="http://schemas.openxmlformats.org/officeDocument/2006/relationships/image" Target="../media/image3716.png"/><Relationship Id="rId112" Type="http://schemas.openxmlformats.org/officeDocument/2006/relationships/customXml" Target="../ink/ink3755.xml"/><Relationship Id="rId154" Type="http://schemas.openxmlformats.org/officeDocument/2006/relationships/customXml" Target="../ink/ink3776.xml"/><Relationship Id="rId361" Type="http://schemas.openxmlformats.org/officeDocument/2006/relationships/image" Target="../media/image3852.png"/><Relationship Id="rId196" Type="http://schemas.openxmlformats.org/officeDocument/2006/relationships/customXml" Target="../ink/ink3797.xml"/><Relationship Id="rId16" Type="http://schemas.openxmlformats.org/officeDocument/2006/relationships/customXml" Target="../ink/ink3707.xml"/><Relationship Id="rId221" Type="http://schemas.openxmlformats.org/officeDocument/2006/relationships/image" Target="../media/image3782.png"/><Relationship Id="rId242" Type="http://schemas.openxmlformats.org/officeDocument/2006/relationships/customXml" Target="../ink/ink3820.xml"/><Relationship Id="rId263" Type="http://schemas.openxmlformats.org/officeDocument/2006/relationships/image" Target="../media/image3803.png"/><Relationship Id="rId284" Type="http://schemas.openxmlformats.org/officeDocument/2006/relationships/customXml" Target="../ink/ink3841.xml"/><Relationship Id="rId319" Type="http://schemas.openxmlformats.org/officeDocument/2006/relationships/image" Target="../media/image3831.png"/><Relationship Id="rId37" Type="http://schemas.openxmlformats.org/officeDocument/2006/relationships/image" Target="../media/image3691.png"/><Relationship Id="rId58" Type="http://schemas.openxmlformats.org/officeDocument/2006/relationships/customXml" Target="../ink/ink3728.xml"/><Relationship Id="rId79" Type="http://schemas.openxmlformats.org/officeDocument/2006/relationships/image" Target="../media/image3711.png"/><Relationship Id="rId102" Type="http://schemas.openxmlformats.org/officeDocument/2006/relationships/customXml" Target="../ink/ink3750.xml"/><Relationship Id="rId123" Type="http://schemas.openxmlformats.org/officeDocument/2006/relationships/image" Target="../media/image3733.png"/><Relationship Id="rId144" Type="http://schemas.openxmlformats.org/officeDocument/2006/relationships/customXml" Target="../ink/ink3771.xml"/><Relationship Id="rId330" Type="http://schemas.openxmlformats.org/officeDocument/2006/relationships/customXml" Target="../ink/ink3864.xml"/><Relationship Id="rId90" Type="http://schemas.openxmlformats.org/officeDocument/2006/relationships/customXml" Target="../ink/ink3744.xml"/><Relationship Id="rId165" Type="http://schemas.openxmlformats.org/officeDocument/2006/relationships/image" Target="../media/image3754.png"/><Relationship Id="rId186" Type="http://schemas.openxmlformats.org/officeDocument/2006/relationships/customXml" Target="../ink/ink3792.xml"/><Relationship Id="rId351" Type="http://schemas.openxmlformats.org/officeDocument/2006/relationships/image" Target="../media/image3847.png"/><Relationship Id="rId372" Type="http://schemas.openxmlformats.org/officeDocument/2006/relationships/customXml" Target="../ink/ink3885.xml"/><Relationship Id="rId393" Type="http://schemas.openxmlformats.org/officeDocument/2006/relationships/image" Target="../media/image3868.png"/><Relationship Id="rId211" Type="http://schemas.openxmlformats.org/officeDocument/2006/relationships/image" Target="../media/image3777.png"/><Relationship Id="rId232" Type="http://schemas.openxmlformats.org/officeDocument/2006/relationships/customXml" Target="../ink/ink3815.xml"/><Relationship Id="rId253" Type="http://schemas.openxmlformats.org/officeDocument/2006/relationships/image" Target="../media/image3798.png"/><Relationship Id="rId274" Type="http://schemas.openxmlformats.org/officeDocument/2006/relationships/customXml" Target="../ink/ink3836.xml"/><Relationship Id="rId295" Type="http://schemas.openxmlformats.org/officeDocument/2006/relationships/image" Target="../media/image3819.png"/><Relationship Id="rId309" Type="http://schemas.openxmlformats.org/officeDocument/2006/relationships/image" Target="../media/image3826.png"/><Relationship Id="rId27" Type="http://schemas.openxmlformats.org/officeDocument/2006/relationships/image" Target="../media/image3686.png"/><Relationship Id="rId48" Type="http://schemas.openxmlformats.org/officeDocument/2006/relationships/customXml" Target="../ink/ink3723.xml"/><Relationship Id="rId69" Type="http://schemas.openxmlformats.org/officeDocument/2006/relationships/image" Target="../media/image3706.png"/><Relationship Id="rId113" Type="http://schemas.openxmlformats.org/officeDocument/2006/relationships/image" Target="../media/image3728.png"/><Relationship Id="rId134" Type="http://schemas.openxmlformats.org/officeDocument/2006/relationships/customXml" Target="../ink/ink3766.xml"/><Relationship Id="rId320" Type="http://schemas.openxmlformats.org/officeDocument/2006/relationships/customXml" Target="../ink/ink3859.xml"/><Relationship Id="rId80" Type="http://schemas.openxmlformats.org/officeDocument/2006/relationships/customXml" Target="../ink/ink3739.xml"/><Relationship Id="rId155" Type="http://schemas.openxmlformats.org/officeDocument/2006/relationships/image" Target="../media/image3749.png"/><Relationship Id="rId176" Type="http://schemas.openxmlformats.org/officeDocument/2006/relationships/customXml" Target="../ink/ink3787.xml"/><Relationship Id="rId197" Type="http://schemas.openxmlformats.org/officeDocument/2006/relationships/image" Target="../media/image3770.png"/><Relationship Id="rId341" Type="http://schemas.openxmlformats.org/officeDocument/2006/relationships/image" Target="../media/image3842.png"/><Relationship Id="rId362" Type="http://schemas.openxmlformats.org/officeDocument/2006/relationships/customXml" Target="../ink/ink3880.xml"/><Relationship Id="rId383" Type="http://schemas.openxmlformats.org/officeDocument/2006/relationships/image" Target="../media/image3863.png"/><Relationship Id="rId201" Type="http://schemas.openxmlformats.org/officeDocument/2006/relationships/image" Target="../media/image3772.png"/><Relationship Id="rId222" Type="http://schemas.openxmlformats.org/officeDocument/2006/relationships/customXml" Target="../ink/ink3810.xml"/><Relationship Id="rId243" Type="http://schemas.openxmlformats.org/officeDocument/2006/relationships/image" Target="../media/image3793.png"/><Relationship Id="rId264" Type="http://schemas.openxmlformats.org/officeDocument/2006/relationships/customXml" Target="../ink/ink3831.xml"/><Relationship Id="rId285" Type="http://schemas.openxmlformats.org/officeDocument/2006/relationships/image" Target="../media/image3814.png"/><Relationship Id="rId17" Type="http://schemas.openxmlformats.org/officeDocument/2006/relationships/image" Target="../media/image3681.png"/><Relationship Id="rId38" Type="http://schemas.openxmlformats.org/officeDocument/2006/relationships/customXml" Target="../ink/ink3718.xml"/><Relationship Id="rId59" Type="http://schemas.openxmlformats.org/officeDocument/2006/relationships/image" Target="../media/image3701.png"/><Relationship Id="rId103" Type="http://schemas.openxmlformats.org/officeDocument/2006/relationships/image" Target="../media/image3723.png"/><Relationship Id="rId124" Type="http://schemas.openxmlformats.org/officeDocument/2006/relationships/customXml" Target="../ink/ink3761.xml"/><Relationship Id="rId310" Type="http://schemas.openxmlformats.org/officeDocument/2006/relationships/customXml" Target="../ink/ink3854.xml"/><Relationship Id="rId70" Type="http://schemas.openxmlformats.org/officeDocument/2006/relationships/customXml" Target="../ink/ink3734.xml"/><Relationship Id="rId91" Type="http://schemas.openxmlformats.org/officeDocument/2006/relationships/image" Target="../media/image3717.png"/><Relationship Id="rId145" Type="http://schemas.openxmlformats.org/officeDocument/2006/relationships/image" Target="../media/image3744.png"/><Relationship Id="rId166" Type="http://schemas.openxmlformats.org/officeDocument/2006/relationships/customXml" Target="../ink/ink3782.xml"/><Relationship Id="rId187" Type="http://schemas.openxmlformats.org/officeDocument/2006/relationships/image" Target="../media/image3765.png"/><Relationship Id="rId331" Type="http://schemas.openxmlformats.org/officeDocument/2006/relationships/image" Target="../media/image3837.png"/><Relationship Id="rId352" Type="http://schemas.openxmlformats.org/officeDocument/2006/relationships/customXml" Target="../ink/ink3875.xml"/><Relationship Id="rId373" Type="http://schemas.openxmlformats.org/officeDocument/2006/relationships/image" Target="../media/image3858.png"/><Relationship Id="rId394" Type="http://schemas.openxmlformats.org/officeDocument/2006/relationships/customXml" Target="../ink/ink389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05.xml"/><Relationship Id="rId233" Type="http://schemas.openxmlformats.org/officeDocument/2006/relationships/image" Target="../media/image3788.png"/><Relationship Id="rId254" Type="http://schemas.openxmlformats.org/officeDocument/2006/relationships/customXml" Target="../ink/ink3826.xml"/><Relationship Id="rId28" Type="http://schemas.openxmlformats.org/officeDocument/2006/relationships/customXml" Target="../ink/ink3713.xml"/><Relationship Id="rId49" Type="http://schemas.openxmlformats.org/officeDocument/2006/relationships/image" Target="../media/image3696.png"/><Relationship Id="rId114" Type="http://schemas.openxmlformats.org/officeDocument/2006/relationships/customXml" Target="../ink/ink3756.xml"/><Relationship Id="rId275" Type="http://schemas.openxmlformats.org/officeDocument/2006/relationships/image" Target="../media/image3809.png"/><Relationship Id="rId296" Type="http://schemas.openxmlformats.org/officeDocument/2006/relationships/customXml" Target="../ink/ink3847.xml"/><Relationship Id="rId300" Type="http://schemas.openxmlformats.org/officeDocument/2006/relationships/customXml" Target="../ink/ink3849.xml"/><Relationship Id="rId60" Type="http://schemas.openxmlformats.org/officeDocument/2006/relationships/customXml" Target="../ink/ink3729.xml"/><Relationship Id="rId81" Type="http://schemas.openxmlformats.org/officeDocument/2006/relationships/image" Target="../media/image3712.png"/><Relationship Id="rId135" Type="http://schemas.openxmlformats.org/officeDocument/2006/relationships/image" Target="../media/image3739.png"/><Relationship Id="rId156" Type="http://schemas.openxmlformats.org/officeDocument/2006/relationships/customXml" Target="../ink/ink3777.xml"/><Relationship Id="rId177" Type="http://schemas.openxmlformats.org/officeDocument/2006/relationships/image" Target="../media/image3760.png"/><Relationship Id="rId198" Type="http://schemas.openxmlformats.org/officeDocument/2006/relationships/customXml" Target="../ink/ink3798.xml"/><Relationship Id="rId321" Type="http://schemas.openxmlformats.org/officeDocument/2006/relationships/image" Target="../media/image3832.png"/><Relationship Id="rId342" Type="http://schemas.openxmlformats.org/officeDocument/2006/relationships/customXml" Target="../ink/ink3870.xml"/><Relationship Id="rId363" Type="http://schemas.openxmlformats.org/officeDocument/2006/relationships/image" Target="../media/image3853.png"/><Relationship Id="rId384" Type="http://schemas.openxmlformats.org/officeDocument/2006/relationships/customXml" Target="../ink/ink3891.xml"/><Relationship Id="rId202" Type="http://schemas.openxmlformats.org/officeDocument/2006/relationships/customXml" Target="../ink/ink3800.xml"/><Relationship Id="rId223" Type="http://schemas.openxmlformats.org/officeDocument/2006/relationships/image" Target="../media/image3783.png"/><Relationship Id="rId244" Type="http://schemas.openxmlformats.org/officeDocument/2006/relationships/customXml" Target="../ink/ink3821.xml"/><Relationship Id="rId18" Type="http://schemas.openxmlformats.org/officeDocument/2006/relationships/customXml" Target="../ink/ink3708.xml"/><Relationship Id="rId39" Type="http://schemas.openxmlformats.org/officeDocument/2006/relationships/image" Target="../media/image3692.png"/><Relationship Id="rId265" Type="http://schemas.openxmlformats.org/officeDocument/2006/relationships/image" Target="../media/image3804.png"/><Relationship Id="rId286" Type="http://schemas.openxmlformats.org/officeDocument/2006/relationships/customXml" Target="../ink/ink3842.xml"/><Relationship Id="rId50" Type="http://schemas.openxmlformats.org/officeDocument/2006/relationships/customXml" Target="../ink/ink3724.xml"/><Relationship Id="rId104" Type="http://schemas.openxmlformats.org/officeDocument/2006/relationships/customXml" Target="../ink/ink3751.xml"/><Relationship Id="rId125" Type="http://schemas.openxmlformats.org/officeDocument/2006/relationships/image" Target="../media/image3734.png"/><Relationship Id="rId146" Type="http://schemas.openxmlformats.org/officeDocument/2006/relationships/customXml" Target="../ink/ink3772.xml"/><Relationship Id="rId167" Type="http://schemas.openxmlformats.org/officeDocument/2006/relationships/image" Target="../media/image3755.png"/><Relationship Id="rId188" Type="http://schemas.openxmlformats.org/officeDocument/2006/relationships/customXml" Target="../ink/ink3793.xml"/><Relationship Id="rId311" Type="http://schemas.openxmlformats.org/officeDocument/2006/relationships/image" Target="../media/image3827.png"/><Relationship Id="rId332" Type="http://schemas.openxmlformats.org/officeDocument/2006/relationships/customXml" Target="../ink/ink3865.xml"/><Relationship Id="rId353" Type="http://schemas.openxmlformats.org/officeDocument/2006/relationships/image" Target="../media/image3848.png"/><Relationship Id="rId374" Type="http://schemas.openxmlformats.org/officeDocument/2006/relationships/customXml" Target="../ink/ink3886.xml"/><Relationship Id="rId395" Type="http://schemas.openxmlformats.org/officeDocument/2006/relationships/image" Target="../media/image3869.png"/><Relationship Id="rId71" Type="http://schemas.openxmlformats.org/officeDocument/2006/relationships/image" Target="../media/image3707.png"/><Relationship Id="rId92" Type="http://schemas.openxmlformats.org/officeDocument/2006/relationships/customXml" Target="../ink/ink3745.xml"/><Relationship Id="rId213" Type="http://schemas.openxmlformats.org/officeDocument/2006/relationships/image" Target="../media/image3778.png"/><Relationship Id="rId234" Type="http://schemas.openxmlformats.org/officeDocument/2006/relationships/customXml" Target="../ink/ink3816.xml"/><Relationship Id="rId2" Type="http://schemas.openxmlformats.org/officeDocument/2006/relationships/customXml" Target="../ink/ink3700.xml"/><Relationship Id="rId29" Type="http://schemas.openxmlformats.org/officeDocument/2006/relationships/image" Target="../media/image3687.png"/><Relationship Id="rId255" Type="http://schemas.openxmlformats.org/officeDocument/2006/relationships/image" Target="../media/image3799.png"/><Relationship Id="rId276" Type="http://schemas.openxmlformats.org/officeDocument/2006/relationships/customXml" Target="../ink/ink3837.xml"/><Relationship Id="rId297" Type="http://schemas.openxmlformats.org/officeDocument/2006/relationships/image" Target="../media/image3820.png"/><Relationship Id="rId40" Type="http://schemas.openxmlformats.org/officeDocument/2006/relationships/customXml" Target="../ink/ink3719.xml"/><Relationship Id="rId115" Type="http://schemas.openxmlformats.org/officeDocument/2006/relationships/image" Target="../media/image3729.png"/><Relationship Id="rId136" Type="http://schemas.openxmlformats.org/officeDocument/2006/relationships/customXml" Target="../ink/ink3767.xml"/><Relationship Id="rId157" Type="http://schemas.openxmlformats.org/officeDocument/2006/relationships/image" Target="../media/image3750.png"/><Relationship Id="rId178" Type="http://schemas.openxmlformats.org/officeDocument/2006/relationships/customXml" Target="../ink/ink3788.xml"/><Relationship Id="rId301" Type="http://schemas.openxmlformats.org/officeDocument/2006/relationships/image" Target="../media/image3822.png"/><Relationship Id="rId322" Type="http://schemas.openxmlformats.org/officeDocument/2006/relationships/customXml" Target="../ink/ink3860.xml"/><Relationship Id="rId343" Type="http://schemas.openxmlformats.org/officeDocument/2006/relationships/image" Target="../media/image3843.png"/><Relationship Id="rId364" Type="http://schemas.openxmlformats.org/officeDocument/2006/relationships/customXml" Target="../ink/ink3881.xml"/><Relationship Id="rId61" Type="http://schemas.openxmlformats.org/officeDocument/2006/relationships/image" Target="../media/image3702.png"/><Relationship Id="rId82" Type="http://schemas.openxmlformats.org/officeDocument/2006/relationships/customXml" Target="../ink/ink3740.xml"/><Relationship Id="rId199" Type="http://schemas.openxmlformats.org/officeDocument/2006/relationships/image" Target="../media/image3771.png"/><Relationship Id="rId203" Type="http://schemas.openxmlformats.org/officeDocument/2006/relationships/image" Target="../media/image3773.png"/><Relationship Id="rId385" Type="http://schemas.openxmlformats.org/officeDocument/2006/relationships/image" Target="../media/image3864.png"/><Relationship Id="rId19" Type="http://schemas.openxmlformats.org/officeDocument/2006/relationships/image" Target="../media/image3682.png"/><Relationship Id="rId224" Type="http://schemas.openxmlformats.org/officeDocument/2006/relationships/customXml" Target="../ink/ink3811.xml"/><Relationship Id="rId245" Type="http://schemas.openxmlformats.org/officeDocument/2006/relationships/image" Target="../media/image3794.png"/><Relationship Id="rId266" Type="http://schemas.openxmlformats.org/officeDocument/2006/relationships/customXml" Target="../ink/ink3832.xml"/><Relationship Id="rId287" Type="http://schemas.openxmlformats.org/officeDocument/2006/relationships/image" Target="../media/image3815.png"/><Relationship Id="rId30" Type="http://schemas.openxmlformats.org/officeDocument/2006/relationships/customXml" Target="../ink/ink3714.xml"/><Relationship Id="rId105" Type="http://schemas.openxmlformats.org/officeDocument/2006/relationships/image" Target="../media/image3724.png"/><Relationship Id="rId126" Type="http://schemas.openxmlformats.org/officeDocument/2006/relationships/customXml" Target="../ink/ink3762.xml"/><Relationship Id="rId147" Type="http://schemas.openxmlformats.org/officeDocument/2006/relationships/image" Target="../media/image3745.png"/><Relationship Id="rId168" Type="http://schemas.openxmlformats.org/officeDocument/2006/relationships/customXml" Target="../ink/ink3783.xml"/><Relationship Id="rId312" Type="http://schemas.openxmlformats.org/officeDocument/2006/relationships/customXml" Target="../ink/ink3855.xml"/><Relationship Id="rId333" Type="http://schemas.openxmlformats.org/officeDocument/2006/relationships/image" Target="../media/image3838.png"/><Relationship Id="rId354" Type="http://schemas.openxmlformats.org/officeDocument/2006/relationships/customXml" Target="../ink/ink3876.xml"/><Relationship Id="rId51" Type="http://schemas.openxmlformats.org/officeDocument/2006/relationships/image" Target="../media/image3697.png"/><Relationship Id="rId72" Type="http://schemas.openxmlformats.org/officeDocument/2006/relationships/customXml" Target="../ink/ink3735.xml"/><Relationship Id="rId93" Type="http://schemas.openxmlformats.org/officeDocument/2006/relationships/image" Target="../media/image3718.png"/><Relationship Id="rId189" Type="http://schemas.openxmlformats.org/officeDocument/2006/relationships/image" Target="../media/image3766.png"/><Relationship Id="rId375" Type="http://schemas.openxmlformats.org/officeDocument/2006/relationships/image" Target="../media/image3859.png"/><Relationship Id="rId3" Type="http://schemas.openxmlformats.org/officeDocument/2006/relationships/image" Target="../media/image3674.png"/><Relationship Id="rId214" Type="http://schemas.openxmlformats.org/officeDocument/2006/relationships/customXml" Target="../ink/ink3806.xml"/><Relationship Id="rId235" Type="http://schemas.openxmlformats.org/officeDocument/2006/relationships/image" Target="../media/image3789.png"/><Relationship Id="rId256" Type="http://schemas.openxmlformats.org/officeDocument/2006/relationships/customXml" Target="../ink/ink3827.xml"/><Relationship Id="rId277" Type="http://schemas.openxmlformats.org/officeDocument/2006/relationships/image" Target="../media/image3810.png"/><Relationship Id="rId298" Type="http://schemas.openxmlformats.org/officeDocument/2006/relationships/customXml" Target="../ink/ink3848.xml"/><Relationship Id="rId116" Type="http://schemas.openxmlformats.org/officeDocument/2006/relationships/customXml" Target="../ink/ink3757.xml"/><Relationship Id="rId137" Type="http://schemas.openxmlformats.org/officeDocument/2006/relationships/image" Target="../media/image3740.png"/><Relationship Id="rId158" Type="http://schemas.openxmlformats.org/officeDocument/2006/relationships/customXml" Target="../ink/ink3778.xml"/><Relationship Id="rId302" Type="http://schemas.openxmlformats.org/officeDocument/2006/relationships/customXml" Target="../ink/ink3850.xml"/><Relationship Id="rId323" Type="http://schemas.openxmlformats.org/officeDocument/2006/relationships/image" Target="../media/image3833.png"/><Relationship Id="rId344" Type="http://schemas.openxmlformats.org/officeDocument/2006/relationships/customXml" Target="../ink/ink3871.xml"/><Relationship Id="rId20" Type="http://schemas.openxmlformats.org/officeDocument/2006/relationships/customXml" Target="../ink/ink3709.xml"/><Relationship Id="rId41" Type="http://schemas.openxmlformats.org/officeDocument/2006/relationships/image" Target="../media/image3693.png"/><Relationship Id="rId62" Type="http://schemas.openxmlformats.org/officeDocument/2006/relationships/customXml" Target="../ink/ink3730.xml"/><Relationship Id="rId83" Type="http://schemas.openxmlformats.org/officeDocument/2006/relationships/image" Target="../media/image3713.png"/><Relationship Id="rId179" Type="http://schemas.openxmlformats.org/officeDocument/2006/relationships/image" Target="../media/image3761.png"/><Relationship Id="rId365" Type="http://schemas.openxmlformats.org/officeDocument/2006/relationships/image" Target="../media/image3854.png"/><Relationship Id="rId386" Type="http://schemas.openxmlformats.org/officeDocument/2006/relationships/customXml" Target="../ink/ink3892.xml"/><Relationship Id="rId190" Type="http://schemas.openxmlformats.org/officeDocument/2006/relationships/customXml" Target="../ink/ink3794.xml"/><Relationship Id="rId204" Type="http://schemas.openxmlformats.org/officeDocument/2006/relationships/customXml" Target="../ink/ink3801.xml"/><Relationship Id="rId225" Type="http://schemas.openxmlformats.org/officeDocument/2006/relationships/image" Target="../media/image3784.png"/><Relationship Id="rId246" Type="http://schemas.openxmlformats.org/officeDocument/2006/relationships/customXml" Target="../ink/ink3822.xml"/><Relationship Id="rId267" Type="http://schemas.openxmlformats.org/officeDocument/2006/relationships/image" Target="../media/image3805.png"/><Relationship Id="rId288" Type="http://schemas.openxmlformats.org/officeDocument/2006/relationships/customXml" Target="../ink/ink3843.xml"/><Relationship Id="rId106" Type="http://schemas.openxmlformats.org/officeDocument/2006/relationships/customXml" Target="../ink/ink3752.xml"/><Relationship Id="rId127" Type="http://schemas.openxmlformats.org/officeDocument/2006/relationships/image" Target="../media/image3735.png"/><Relationship Id="rId313" Type="http://schemas.openxmlformats.org/officeDocument/2006/relationships/image" Target="../media/image3828.png"/><Relationship Id="rId10" Type="http://schemas.openxmlformats.org/officeDocument/2006/relationships/customXml" Target="../ink/ink3704.xml"/><Relationship Id="rId31" Type="http://schemas.openxmlformats.org/officeDocument/2006/relationships/image" Target="../media/image3688.png"/><Relationship Id="rId52" Type="http://schemas.openxmlformats.org/officeDocument/2006/relationships/customXml" Target="../ink/ink3725.xml"/><Relationship Id="rId73" Type="http://schemas.openxmlformats.org/officeDocument/2006/relationships/image" Target="../media/image3708.png"/><Relationship Id="rId94" Type="http://schemas.openxmlformats.org/officeDocument/2006/relationships/customXml" Target="../ink/ink3746.xml"/><Relationship Id="rId148" Type="http://schemas.openxmlformats.org/officeDocument/2006/relationships/customXml" Target="../ink/ink3773.xml"/><Relationship Id="rId169" Type="http://schemas.openxmlformats.org/officeDocument/2006/relationships/image" Target="../media/image3756.png"/><Relationship Id="rId334" Type="http://schemas.openxmlformats.org/officeDocument/2006/relationships/customXml" Target="../ink/ink3866.xml"/><Relationship Id="rId355" Type="http://schemas.openxmlformats.org/officeDocument/2006/relationships/image" Target="../media/image3849.png"/><Relationship Id="rId376" Type="http://schemas.openxmlformats.org/officeDocument/2006/relationships/customXml" Target="../ink/ink3887.xml"/><Relationship Id="rId4" Type="http://schemas.openxmlformats.org/officeDocument/2006/relationships/customXml" Target="../ink/ink3701.xml"/><Relationship Id="rId180" Type="http://schemas.openxmlformats.org/officeDocument/2006/relationships/customXml" Target="../ink/ink3789.xml"/><Relationship Id="rId215" Type="http://schemas.openxmlformats.org/officeDocument/2006/relationships/image" Target="../media/image3779.png"/><Relationship Id="rId236" Type="http://schemas.openxmlformats.org/officeDocument/2006/relationships/customXml" Target="../ink/ink3817.xml"/><Relationship Id="rId257" Type="http://schemas.openxmlformats.org/officeDocument/2006/relationships/image" Target="../media/image3800.png"/><Relationship Id="rId278" Type="http://schemas.openxmlformats.org/officeDocument/2006/relationships/customXml" Target="../ink/ink3838.xml"/><Relationship Id="rId303" Type="http://schemas.openxmlformats.org/officeDocument/2006/relationships/image" Target="../media/image3823.png"/><Relationship Id="rId42" Type="http://schemas.openxmlformats.org/officeDocument/2006/relationships/customXml" Target="../ink/ink3720.xml"/><Relationship Id="rId84" Type="http://schemas.openxmlformats.org/officeDocument/2006/relationships/customXml" Target="../ink/ink3741.xml"/><Relationship Id="rId138" Type="http://schemas.openxmlformats.org/officeDocument/2006/relationships/customXml" Target="../ink/ink3768.xml"/><Relationship Id="rId345" Type="http://schemas.openxmlformats.org/officeDocument/2006/relationships/image" Target="../media/image3844.png"/><Relationship Id="rId387" Type="http://schemas.openxmlformats.org/officeDocument/2006/relationships/image" Target="../media/image3865.png"/><Relationship Id="rId191" Type="http://schemas.openxmlformats.org/officeDocument/2006/relationships/image" Target="../media/image3767.png"/><Relationship Id="rId205" Type="http://schemas.openxmlformats.org/officeDocument/2006/relationships/image" Target="../media/image3774.png"/><Relationship Id="rId247" Type="http://schemas.openxmlformats.org/officeDocument/2006/relationships/image" Target="../media/image3795.png"/><Relationship Id="rId107" Type="http://schemas.openxmlformats.org/officeDocument/2006/relationships/image" Target="../media/image3725.png"/><Relationship Id="rId289" Type="http://schemas.openxmlformats.org/officeDocument/2006/relationships/image" Target="../media/image3816.png"/><Relationship Id="rId11" Type="http://schemas.openxmlformats.org/officeDocument/2006/relationships/image" Target="../media/image3678.png"/><Relationship Id="rId53" Type="http://schemas.openxmlformats.org/officeDocument/2006/relationships/image" Target="../media/image3698.png"/><Relationship Id="rId149" Type="http://schemas.openxmlformats.org/officeDocument/2006/relationships/image" Target="../media/image3746.png"/><Relationship Id="rId314" Type="http://schemas.openxmlformats.org/officeDocument/2006/relationships/customXml" Target="../ink/ink3856.xml"/><Relationship Id="rId356" Type="http://schemas.openxmlformats.org/officeDocument/2006/relationships/customXml" Target="../ink/ink3877.xml"/><Relationship Id="rId95" Type="http://schemas.openxmlformats.org/officeDocument/2006/relationships/image" Target="../media/image3719.png"/><Relationship Id="rId160" Type="http://schemas.openxmlformats.org/officeDocument/2006/relationships/customXml" Target="../ink/ink3779.xml"/><Relationship Id="rId216" Type="http://schemas.openxmlformats.org/officeDocument/2006/relationships/customXml" Target="../ink/ink3807.xml"/><Relationship Id="rId258" Type="http://schemas.openxmlformats.org/officeDocument/2006/relationships/customXml" Target="../ink/ink3828.xml"/><Relationship Id="rId22" Type="http://schemas.openxmlformats.org/officeDocument/2006/relationships/customXml" Target="../ink/ink3710.xml"/><Relationship Id="rId64" Type="http://schemas.openxmlformats.org/officeDocument/2006/relationships/customXml" Target="../ink/ink3731.xml"/><Relationship Id="rId118" Type="http://schemas.openxmlformats.org/officeDocument/2006/relationships/customXml" Target="../ink/ink3758.xml"/><Relationship Id="rId325" Type="http://schemas.openxmlformats.org/officeDocument/2006/relationships/image" Target="../media/image3834.png"/><Relationship Id="rId367" Type="http://schemas.openxmlformats.org/officeDocument/2006/relationships/image" Target="../media/image3855.png"/><Relationship Id="rId171" Type="http://schemas.openxmlformats.org/officeDocument/2006/relationships/image" Target="../media/image3757.png"/><Relationship Id="rId227" Type="http://schemas.openxmlformats.org/officeDocument/2006/relationships/image" Target="../media/image3785.png"/><Relationship Id="rId269" Type="http://schemas.openxmlformats.org/officeDocument/2006/relationships/image" Target="../media/image3806.png"/><Relationship Id="rId33" Type="http://schemas.openxmlformats.org/officeDocument/2006/relationships/image" Target="../media/image3689.png"/><Relationship Id="rId129" Type="http://schemas.openxmlformats.org/officeDocument/2006/relationships/image" Target="../media/image3736.png"/><Relationship Id="rId280" Type="http://schemas.openxmlformats.org/officeDocument/2006/relationships/customXml" Target="../ink/ink3839.xml"/><Relationship Id="rId336" Type="http://schemas.openxmlformats.org/officeDocument/2006/relationships/customXml" Target="../ink/ink3867.xml"/><Relationship Id="rId75" Type="http://schemas.openxmlformats.org/officeDocument/2006/relationships/image" Target="../media/image3709.png"/><Relationship Id="rId140" Type="http://schemas.openxmlformats.org/officeDocument/2006/relationships/customXml" Target="../ink/ink3769.xml"/><Relationship Id="rId182" Type="http://schemas.openxmlformats.org/officeDocument/2006/relationships/customXml" Target="../ink/ink3790.xml"/><Relationship Id="rId378" Type="http://schemas.openxmlformats.org/officeDocument/2006/relationships/customXml" Target="../ink/ink3888.xml"/><Relationship Id="rId6" Type="http://schemas.openxmlformats.org/officeDocument/2006/relationships/customXml" Target="../ink/ink3702.xml"/><Relationship Id="rId238" Type="http://schemas.openxmlformats.org/officeDocument/2006/relationships/customXml" Target="../ink/ink3818.xml"/><Relationship Id="rId291" Type="http://schemas.openxmlformats.org/officeDocument/2006/relationships/image" Target="../media/image3817.png"/><Relationship Id="rId305" Type="http://schemas.openxmlformats.org/officeDocument/2006/relationships/image" Target="../media/image3824.png"/><Relationship Id="rId347" Type="http://schemas.openxmlformats.org/officeDocument/2006/relationships/image" Target="../media/image3845.png"/><Relationship Id="rId44" Type="http://schemas.openxmlformats.org/officeDocument/2006/relationships/customXml" Target="../ink/ink3721.xml"/><Relationship Id="rId86" Type="http://schemas.openxmlformats.org/officeDocument/2006/relationships/customXml" Target="../ink/ink3742.xml"/><Relationship Id="rId151" Type="http://schemas.openxmlformats.org/officeDocument/2006/relationships/image" Target="../media/image3747.png"/><Relationship Id="rId389" Type="http://schemas.openxmlformats.org/officeDocument/2006/relationships/image" Target="../media/image3866.png"/><Relationship Id="rId193" Type="http://schemas.openxmlformats.org/officeDocument/2006/relationships/image" Target="../media/image3768.png"/><Relationship Id="rId207" Type="http://schemas.openxmlformats.org/officeDocument/2006/relationships/image" Target="../media/image3775.png"/><Relationship Id="rId249" Type="http://schemas.openxmlformats.org/officeDocument/2006/relationships/image" Target="../media/image3796.png"/><Relationship Id="rId13" Type="http://schemas.openxmlformats.org/officeDocument/2006/relationships/image" Target="../media/image3679.png"/><Relationship Id="rId109" Type="http://schemas.openxmlformats.org/officeDocument/2006/relationships/image" Target="../media/image3726.png"/><Relationship Id="rId260" Type="http://schemas.openxmlformats.org/officeDocument/2006/relationships/customXml" Target="../ink/ink3829.xml"/><Relationship Id="rId316" Type="http://schemas.openxmlformats.org/officeDocument/2006/relationships/customXml" Target="../ink/ink3857.xml"/><Relationship Id="rId55" Type="http://schemas.openxmlformats.org/officeDocument/2006/relationships/image" Target="../media/image3699.png"/><Relationship Id="rId97" Type="http://schemas.openxmlformats.org/officeDocument/2006/relationships/image" Target="../media/image3720.png"/><Relationship Id="rId120" Type="http://schemas.openxmlformats.org/officeDocument/2006/relationships/customXml" Target="../ink/ink3759.xml"/><Relationship Id="rId358" Type="http://schemas.openxmlformats.org/officeDocument/2006/relationships/customXml" Target="../ink/ink3878.xml"/><Relationship Id="rId162" Type="http://schemas.openxmlformats.org/officeDocument/2006/relationships/customXml" Target="../ink/ink3780.xml"/><Relationship Id="rId218" Type="http://schemas.openxmlformats.org/officeDocument/2006/relationships/customXml" Target="../ink/ink3808.xml"/><Relationship Id="rId271" Type="http://schemas.openxmlformats.org/officeDocument/2006/relationships/image" Target="../media/image3807.png"/><Relationship Id="rId24" Type="http://schemas.openxmlformats.org/officeDocument/2006/relationships/customXml" Target="../ink/ink3711.xml"/><Relationship Id="rId66" Type="http://schemas.openxmlformats.org/officeDocument/2006/relationships/customXml" Target="../ink/ink3732.xml"/><Relationship Id="rId131" Type="http://schemas.openxmlformats.org/officeDocument/2006/relationships/image" Target="../media/image3737.png"/><Relationship Id="rId327" Type="http://schemas.openxmlformats.org/officeDocument/2006/relationships/image" Target="../media/image3835.png"/><Relationship Id="rId369" Type="http://schemas.openxmlformats.org/officeDocument/2006/relationships/image" Target="../media/image3856.png"/><Relationship Id="rId173" Type="http://schemas.openxmlformats.org/officeDocument/2006/relationships/image" Target="../media/image3758.png"/><Relationship Id="rId229" Type="http://schemas.openxmlformats.org/officeDocument/2006/relationships/image" Target="../media/image3786.png"/><Relationship Id="rId380" Type="http://schemas.openxmlformats.org/officeDocument/2006/relationships/customXml" Target="../ink/ink3889.xml"/><Relationship Id="rId240" Type="http://schemas.openxmlformats.org/officeDocument/2006/relationships/customXml" Target="../ink/ink3819.xml"/><Relationship Id="rId35" Type="http://schemas.openxmlformats.org/officeDocument/2006/relationships/image" Target="../media/image3690.png"/><Relationship Id="rId77" Type="http://schemas.openxmlformats.org/officeDocument/2006/relationships/image" Target="../media/image3710.png"/><Relationship Id="rId100" Type="http://schemas.openxmlformats.org/officeDocument/2006/relationships/customXml" Target="../ink/ink3749.xml"/><Relationship Id="rId282" Type="http://schemas.openxmlformats.org/officeDocument/2006/relationships/customXml" Target="../ink/ink3840.xml"/><Relationship Id="rId338" Type="http://schemas.openxmlformats.org/officeDocument/2006/relationships/customXml" Target="../ink/ink3868.xml"/><Relationship Id="rId8" Type="http://schemas.openxmlformats.org/officeDocument/2006/relationships/customXml" Target="../ink/ink3703.xml"/><Relationship Id="rId142" Type="http://schemas.openxmlformats.org/officeDocument/2006/relationships/customXml" Target="../ink/ink3770.xml"/><Relationship Id="rId184" Type="http://schemas.openxmlformats.org/officeDocument/2006/relationships/customXml" Target="../ink/ink3791.xml"/><Relationship Id="rId391" Type="http://schemas.openxmlformats.org/officeDocument/2006/relationships/image" Target="../media/image3867.png"/><Relationship Id="rId251" Type="http://schemas.openxmlformats.org/officeDocument/2006/relationships/image" Target="../media/image3797.png"/><Relationship Id="rId46" Type="http://schemas.openxmlformats.org/officeDocument/2006/relationships/customXml" Target="../ink/ink3722.xml"/><Relationship Id="rId293" Type="http://schemas.openxmlformats.org/officeDocument/2006/relationships/image" Target="../media/image3818.png"/><Relationship Id="rId307" Type="http://schemas.openxmlformats.org/officeDocument/2006/relationships/image" Target="../media/image3825.png"/><Relationship Id="rId349" Type="http://schemas.openxmlformats.org/officeDocument/2006/relationships/image" Target="../media/image3846.png"/><Relationship Id="rId88" Type="http://schemas.openxmlformats.org/officeDocument/2006/relationships/customXml" Target="../ink/ink3743.xml"/><Relationship Id="rId111" Type="http://schemas.openxmlformats.org/officeDocument/2006/relationships/image" Target="../media/image3727.png"/><Relationship Id="rId153" Type="http://schemas.openxmlformats.org/officeDocument/2006/relationships/image" Target="../media/image3748.png"/><Relationship Id="rId195" Type="http://schemas.openxmlformats.org/officeDocument/2006/relationships/image" Target="../media/image3769.png"/><Relationship Id="rId209" Type="http://schemas.openxmlformats.org/officeDocument/2006/relationships/image" Target="../media/image3776.png"/><Relationship Id="rId360" Type="http://schemas.openxmlformats.org/officeDocument/2006/relationships/customXml" Target="../ink/ink3879.xml"/><Relationship Id="rId220" Type="http://schemas.openxmlformats.org/officeDocument/2006/relationships/customXml" Target="../ink/ink3809.xml"/><Relationship Id="rId15" Type="http://schemas.openxmlformats.org/officeDocument/2006/relationships/image" Target="../media/image3680.png"/><Relationship Id="rId57" Type="http://schemas.openxmlformats.org/officeDocument/2006/relationships/image" Target="../media/image3700.png"/><Relationship Id="rId262" Type="http://schemas.openxmlformats.org/officeDocument/2006/relationships/customXml" Target="../ink/ink3830.xml"/><Relationship Id="rId318" Type="http://schemas.openxmlformats.org/officeDocument/2006/relationships/customXml" Target="../ink/ink3858.xml"/><Relationship Id="rId99" Type="http://schemas.openxmlformats.org/officeDocument/2006/relationships/image" Target="../media/image3721.png"/><Relationship Id="rId122" Type="http://schemas.openxmlformats.org/officeDocument/2006/relationships/customXml" Target="../ink/ink3760.xml"/><Relationship Id="rId164" Type="http://schemas.openxmlformats.org/officeDocument/2006/relationships/customXml" Target="../ink/ink3781.xml"/><Relationship Id="rId371" Type="http://schemas.openxmlformats.org/officeDocument/2006/relationships/image" Target="../media/image3857.png"/><Relationship Id="rId26" Type="http://schemas.openxmlformats.org/officeDocument/2006/relationships/customXml" Target="../ink/ink3712.xml"/><Relationship Id="rId231" Type="http://schemas.openxmlformats.org/officeDocument/2006/relationships/image" Target="../media/image3787.png"/><Relationship Id="rId273" Type="http://schemas.openxmlformats.org/officeDocument/2006/relationships/image" Target="../media/image3808.png"/><Relationship Id="rId329" Type="http://schemas.openxmlformats.org/officeDocument/2006/relationships/image" Target="../media/image3836.png"/><Relationship Id="rId68" Type="http://schemas.openxmlformats.org/officeDocument/2006/relationships/customXml" Target="../ink/ink3733.xml"/><Relationship Id="rId133" Type="http://schemas.openxmlformats.org/officeDocument/2006/relationships/image" Target="../media/image3738.png"/><Relationship Id="rId175" Type="http://schemas.openxmlformats.org/officeDocument/2006/relationships/image" Target="../media/image3759.png"/><Relationship Id="rId340" Type="http://schemas.openxmlformats.org/officeDocument/2006/relationships/customXml" Target="../ink/ink3869.xml"/><Relationship Id="rId200" Type="http://schemas.openxmlformats.org/officeDocument/2006/relationships/customXml" Target="../ink/ink3799.xml"/><Relationship Id="rId382" Type="http://schemas.openxmlformats.org/officeDocument/2006/relationships/customXml" Target="../ink/ink389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27.png"/><Relationship Id="rId671" Type="http://schemas.openxmlformats.org/officeDocument/2006/relationships/image" Target="../media/image4203.png"/><Relationship Id="rId21" Type="http://schemas.openxmlformats.org/officeDocument/2006/relationships/image" Target="../media/image3879.png"/><Relationship Id="rId324" Type="http://schemas.openxmlformats.org/officeDocument/2006/relationships/customXml" Target="../ink/ink4058.xml"/><Relationship Id="rId531" Type="http://schemas.openxmlformats.org/officeDocument/2006/relationships/image" Target="../media/image4133.png"/><Relationship Id="rId629" Type="http://schemas.openxmlformats.org/officeDocument/2006/relationships/image" Target="../media/image4182.png"/><Relationship Id="rId170" Type="http://schemas.openxmlformats.org/officeDocument/2006/relationships/customXml" Target="../ink/ink3981.xml"/><Relationship Id="rId268" Type="http://schemas.openxmlformats.org/officeDocument/2006/relationships/customXml" Target="../ink/ink4030.xml"/><Relationship Id="rId475" Type="http://schemas.openxmlformats.org/officeDocument/2006/relationships/image" Target="../media/image4105.png"/><Relationship Id="rId682" Type="http://schemas.openxmlformats.org/officeDocument/2006/relationships/customXml" Target="../ink/ink4237.xml"/><Relationship Id="rId32" Type="http://schemas.openxmlformats.org/officeDocument/2006/relationships/customXml" Target="../ink/ink3912.xml"/><Relationship Id="rId128" Type="http://schemas.openxmlformats.org/officeDocument/2006/relationships/customXml" Target="../ink/ink3960.xml"/><Relationship Id="rId335" Type="http://schemas.openxmlformats.org/officeDocument/2006/relationships/image" Target="../media/image4035.png"/><Relationship Id="rId542" Type="http://schemas.openxmlformats.org/officeDocument/2006/relationships/customXml" Target="../ink/ink4167.xml"/><Relationship Id="rId181" Type="http://schemas.openxmlformats.org/officeDocument/2006/relationships/image" Target="../media/image3959.png"/><Relationship Id="rId402" Type="http://schemas.openxmlformats.org/officeDocument/2006/relationships/customXml" Target="../ink/ink4097.xml"/><Relationship Id="rId279" Type="http://schemas.openxmlformats.org/officeDocument/2006/relationships/image" Target="../media/image4007.png"/><Relationship Id="rId486" Type="http://schemas.openxmlformats.org/officeDocument/2006/relationships/customXml" Target="../ink/ink4139.xml"/><Relationship Id="rId43" Type="http://schemas.openxmlformats.org/officeDocument/2006/relationships/image" Target="../media/image3890.png"/><Relationship Id="rId139" Type="http://schemas.openxmlformats.org/officeDocument/2006/relationships/image" Target="../media/image3938.png"/><Relationship Id="rId346" Type="http://schemas.openxmlformats.org/officeDocument/2006/relationships/customXml" Target="../ink/ink4069.xml"/><Relationship Id="rId553" Type="http://schemas.openxmlformats.org/officeDocument/2006/relationships/image" Target="../media/image4144.png"/><Relationship Id="rId192" Type="http://schemas.openxmlformats.org/officeDocument/2006/relationships/customXml" Target="../ink/ink3992.xml"/><Relationship Id="rId206" Type="http://schemas.openxmlformats.org/officeDocument/2006/relationships/customXml" Target="../ink/ink3999.xml"/><Relationship Id="rId413" Type="http://schemas.openxmlformats.org/officeDocument/2006/relationships/image" Target="../media/image4074.png"/><Relationship Id="rId497" Type="http://schemas.openxmlformats.org/officeDocument/2006/relationships/image" Target="../media/image4116.png"/><Relationship Id="rId620" Type="http://schemas.openxmlformats.org/officeDocument/2006/relationships/customXml" Target="../ink/ink4206.xml"/><Relationship Id="rId357" Type="http://schemas.openxmlformats.org/officeDocument/2006/relationships/image" Target="../media/image4046.png"/><Relationship Id="rId54" Type="http://schemas.openxmlformats.org/officeDocument/2006/relationships/customXml" Target="../ink/ink3923.xml"/><Relationship Id="rId217" Type="http://schemas.openxmlformats.org/officeDocument/2006/relationships/image" Target="../media/image3977.png"/><Relationship Id="rId564" Type="http://schemas.openxmlformats.org/officeDocument/2006/relationships/customXml" Target="../ink/ink4178.xml"/><Relationship Id="rId424" Type="http://schemas.openxmlformats.org/officeDocument/2006/relationships/customXml" Target="../ink/ink4108.xml"/><Relationship Id="rId631" Type="http://schemas.openxmlformats.org/officeDocument/2006/relationships/image" Target="../media/image4183.png"/><Relationship Id="rId270" Type="http://schemas.openxmlformats.org/officeDocument/2006/relationships/customXml" Target="../ink/ink4031.xml"/><Relationship Id="rId65" Type="http://schemas.openxmlformats.org/officeDocument/2006/relationships/image" Target="../media/image3901.png"/><Relationship Id="rId130" Type="http://schemas.openxmlformats.org/officeDocument/2006/relationships/customXml" Target="../ink/ink3961.xml"/><Relationship Id="rId368" Type="http://schemas.openxmlformats.org/officeDocument/2006/relationships/customXml" Target="../ink/ink4080.xml"/><Relationship Id="rId575" Type="http://schemas.openxmlformats.org/officeDocument/2006/relationships/image" Target="../media/image4155.png"/><Relationship Id="rId228" Type="http://schemas.openxmlformats.org/officeDocument/2006/relationships/customXml" Target="../ink/ink4010.xml"/><Relationship Id="rId435" Type="http://schemas.openxmlformats.org/officeDocument/2006/relationships/image" Target="../media/image4085.png"/><Relationship Id="rId642" Type="http://schemas.openxmlformats.org/officeDocument/2006/relationships/customXml" Target="../ink/ink4217.xml"/><Relationship Id="rId281" Type="http://schemas.openxmlformats.org/officeDocument/2006/relationships/image" Target="../media/image4008.png"/><Relationship Id="rId502" Type="http://schemas.openxmlformats.org/officeDocument/2006/relationships/customXml" Target="../ink/ink4147.xml"/><Relationship Id="rId76" Type="http://schemas.openxmlformats.org/officeDocument/2006/relationships/customXml" Target="../ink/ink3934.xml"/><Relationship Id="rId141" Type="http://schemas.openxmlformats.org/officeDocument/2006/relationships/image" Target="../media/image3939.png"/><Relationship Id="rId379" Type="http://schemas.openxmlformats.org/officeDocument/2006/relationships/image" Target="../media/image4057.png"/><Relationship Id="rId586" Type="http://schemas.openxmlformats.org/officeDocument/2006/relationships/customXml" Target="../ink/ink4189.xml"/><Relationship Id="rId7" Type="http://schemas.openxmlformats.org/officeDocument/2006/relationships/image" Target="../media/image3872.png"/><Relationship Id="rId239" Type="http://schemas.openxmlformats.org/officeDocument/2006/relationships/image" Target="../media/image3987.png"/><Relationship Id="rId446" Type="http://schemas.openxmlformats.org/officeDocument/2006/relationships/customXml" Target="../ink/ink4119.xml"/><Relationship Id="rId653" Type="http://schemas.openxmlformats.org/officeDocument/2006/relationships/image" Target="../media/image4194.png"/><Relationship Id="rId292" Type="http://schemas.openxmlformats.org/officeDocument/2006/relationships/customXml" Target="../ink/ink4042.xml"/><Relationship Id="rId306" Type="http://schemas.openxmlformats.org/officeDocument/2006/relationships/customXml" Target="../ink/ink4049.xml"/><Relationship Id="rId87" Type="http://schemas.openxmlformats.org/officeDocument/2006/relationships/image" Target="../media/image3912.png"/><Relationship Id="rId513" Type="http://schemas.openxmlformats.org/officeDocument/2006/relationships/image" Target="../media/image4124.png"/><Relationship Id="rId597" Type="http://schemas.openxmlformats.org/officeDocument/2006/relationships/image" Target="../media/image4166.png"/><Relationship Id="rId152" Type="http://schemas.openxmlformats.org/officeDocument/2006/relationships/customXml" Target="../ink/ink3972.xml"/><Relationship Id="rId457" Type="http://schemas.openxmlformats.org/officeDocument/2006/relationships/image" Target="../media/image4096.png"/><Relationship Id="rId664" Type="http://schemas.openxmlformats.org/officeDocument/2006/relationships/customXml" Target="../ink/ink4228.xml"/><Relationship Id="rId14" Type="http://schemas.openxmlformats.org/officeDocument/2006/relationships/customXml" Target="../ink/ink3903.xml"/><Relationship Id="rId317" Type="http://schemas.openxmlformats.org/officeDocument/2006/relationships/image" Target="../media/image4026.png"/><Relationship Id="rId524" Type="http://schemas.openxmlformats.org/officeDocument/2006/relationships/customXml" Target="../ink/ink4158.xml"/><Relationship Id="rId98" Type="http://schemas.openxmlformats.org/officeDocument/2006/relationships/customXml" Target="../ink/ink3945.xml"/><Relationship Id="rId163" Type="http://schemas.openxmlformats.org/officeDocument/2006/relationships/image" Target="../media/image3950.png"/><Relationship Id="rId370" Type="http://schemas.openxmlformats.org/officeDocument/2006/relationships/customXml" Target="../ink/ink4081.xml"/><Relationship Id="rId230" Type="http://schemas.openxmlformats.org/officeDocument/2006/relationships/customXml" Target="../ink/ink4011.xml"/><Relationship Id="rId468" Type="http://schemas.openxmlformats.org/officeDocument/2006/relationships/customXml" Target="../ink/ink4130.xml"/><Relationship Id="rId675" Type="http://schemas.openxmlformats.org/officeDocument/2006/relationships/image" Target="../media/image4205.png"/><Relationship Id="rId25" Type="http://schemas.openxmlformats.org/officeDocument/2006/relationships/image" Target="../media/image3881.png"/><Relationship Id="rId328" Type="http://schemas.openxmlformats.org/officeDocument/2006/relationships/customXml" Target="../ink/ink4060.xml"/><Relationship Id="rId535" Type="http://schemas.openxmlformats.org/officeDocument/2006/relationships/image" Target="../media/image4135.png"/><Relationship Id="rId174" Type="http://schemas.openxmlformats.org/officeDocument/2006/relationships/customXml" Target="../ink/ink3983.xml"/><Relationship Id="rId381" Type="http://schemas.openxmlformats.org/officeDocument/2006/relationships/image" Target="../media/image4058.png"/><Relationship Id="rId602" Type="http://schemas.openxmlformats.org/officeDocument/2006/relationships/customXml" Target="../ink/ink4197.xml"/><Relationship Id="rId241" Type="http://schemas.openxmlformats.org/officeDocument/2006/relationships/image" Target="../media/image3988.png"/><Relationship Id="rId479" Type="http://schemas.openxmlformats.org/officeDocument/2006/relationships/image" Target="../media/image4107.png"/><Relationship Id="rId686" Type="http://schemas.openxmlformats.org/officeDocument/2006/relationships/customXml" Target="../ink/ink4239.xml"/><Relationship Id="rId36" Type="http://schemas.openxmlformats.org/officeDocument/2006/relationships/customXml" Target="../ink/ink3914.xml"/><Relationship Id="rId339" Type="http://schemas.openxmlformats.org/officeDocument/2006/relationships/image" Target="../media/image4037.png"/><Relationship Id="rId546" Type="http://schemas.openxmlformats.org/officeDocument/2006/relationships/customXml" Target="../ink/ink4169.xml"/><Relationship Id="rId101" Type="http://schemas.openxmlformats.org/officeDocument/2006/relationships/image" Target="../media/image3919.png"/><Relationship Id="rId185" Type="http://schemas.openxmlformats.org/officeDocument/2006/relationships/image" Target="../media/image3961.png"/><Relationship Id="rId406" Type="http://schemas.openxmlformats.org/officeDocument/2006/relationships/customXml" Target="../ink/ink4099.xml"/><Relationship Id="rId392" Type="http://schemas.openxmlformats.org/officeDocument/2006/relationships/customXml" Target="../ink/ink4092.xml"/><Relationship Id="rId613" Type="http://schemas.openxmlformats.org/officeDocument/2006/relationships/image" Target="../media/image4174.png"/><Relationship Id="rId252" Type="http://schemas.openxmlformats.org/officeDocument/2006/relationships/customXml" Target="../ink/ink4022.xml"/><Relationship Id="rId47" Type="http://schemas.openxmlformats.org/officeDocument/2006/relationships/image" Target="../media/image3892.png"/><Relationship Id="rId112" Type="http://schemas.openxmlformats.org/officeDocument/2006/relationships/customXml" Target="../ink/ink3952.xml"/><Relationship Id="rId557" Type="http://schemas.openxmlformats.org/officeDocument/2006/relationships/image" Target="../media/image4146.png"/><Relationship Id="rId196" Type="http://schemas.openxmlformats.org/officeDocument/2006/relationships/customXml" Target="../ink/ink3994.xml"/><Relationship Id="rId417" Type="http://schemas.openxmlformats.org/officeDocument/2006/relationships/image" Target="../media/image4076.png"/><Relationship Id="rId624" Type="http://schemas.openxmlformats.org/officeDocument/2006/relationships/customXml" Target="../ink/ink4208.xml"/><Relationship Id="rId263" Type="http://schemas.openxmlformats.org/officeDocument/2006/relationships/image" Target="../media/image3999.png"/><Relationship Id="rId470" Type="http://schemas.openxmlformats.org/officeDocument/2006/relationships/customXml" Target="../ink/ink4131.xml"/><Relationship Id="rId58" Type="http://schemas.openxmlformats.org/officeDocument/2006/relationships/customXml" Target="../ink/ink3925.xml"/><Relationship Id="rId123" Type="http://schemas.openxmlformats.org/officeDocument/2006/relationships/image" Target="../media/image3930.png"/><Relationship Id="rId330" Type="http://schemas.openxmlformats.org/officeDocument/2006/relationships/customXml" Target="../ink/ink4061.xml"/><Relationship Id="rId568" Type="http://schemas.openxmlformats.org/officeDocument/2006/relationships/customXml" Target="../ink/ink4180.xml"/><Relationship Id="rId428" Type="http://schemas.openxmlformats.org/officeDocument/2006/relationships/customXml" Target="../ink/ink4110.xml"/><Relationship Id="rId635" Type="http://schemas.openxmlformats.org/officeDocument/2006/relationships/image" Target="../media/image4185.png"/><Relationship Id="rId274" Type="http://schemas.openxmlformats.org/officeDocument/2006/relationships/customXml" Target="../ink/ink4033.xml"/><Relationship Id="rId481" Type="http://schemas.openxmlformats.org/officeDocument/2006/relationships/image" Target="../media/image4108.png"/><Relationship Id="rId69" Type="http://schemas.openxmlformats.org/officeDocument/2006/relationships/image" Target="../media/image3903.png"/><Relationship Id="rId134" Type="http://schemas.openxmlformats.org/officeDocument/2006/relationships/customXml" Target="../ink/ink3963.xml"/><Relationship Id="rId579" Type="http://schemas.openxmlformats.org/officeDocument/2006/relationships/image" Target="../media/image4157.png"/><Relationship Id="rId341" Type="http://schemas.openxmlformats.org/officeDocument/2006/relationships/image" Target="../media/image4038.png"/><Relationship Id="rId439" Type="http://schemas.openxmlformats.org/officeDocument/2006/relationships/image" Target="../media/image4087.png"/><Relationship Id="rId646" Type="http://schemas.openxmlformats.org/officeDocument/2006/relationships/customXml" Target="../ink/ink4219.xml"/><Relationship Id="rId201" Type="http://schemas.openxmlformats.org/officeDocument/2006/relationships/image" Target="../media/image3969.png"/><Relationship Id="rId285" Type="http://schemas.openxmlformats.org/officeDocument/2006/relationships/image" Target="../media/image4010.png"/><Relationship Id="rId506" Type="http://schemas.openxmlformats.org/officeDocument/2006/relationships/customXml" Target="../ink/ink4149.xml"/><Relationship Id="rId492" Type="http://schemas.openxmlformats.org/officeDocument/2006/relationships/customXml" Target="../ink/ink4142.xml"/><Relationship Id="rId145" Type="http://schemas.openxmlformats.org/officeDocument/2006/relationships/image" Target="../media/image3941.png"/><Relationship Id="rId352" Type="http://schemas.openxmlformats.org/officeDocument/2006/relationships/customXml" Target="../ink/ink4072.xml"/><Relationship Id="rId212" Type="http://schemas.openxmlformats.org/officeDocument/2006/relationships/customXml" Target="../ink/ink4002.xml"/><Relationship Id="rId657" Type="http://schemas.openxmlformats.org/officeDocument/2006/relationships/image" Target="../media/image4196.png"/><Relationship Id="rId49" Type="http://schemas.openxmlformats.org/officeDocument/2006/relationships/image" Target="../media/image3893.png"/><Relationship Id="rId114" Type="http://schemas.openxmlformats.org/officeDocument/2006/relationships/customXml" Target="../ink/ink3953.xml"/><Relationship Id="rId296" Type="http://schemas.openxmlformats.org/officeDocument/2006/relationships/customXml" Target="../ink/ink4044.xml"/><Relationship Id="rId461" Type="http://schemas.openxmlformats.org/officeDocument/2006/relationships/image" Target="../media/image4098.png"/><Relationship Id="rId517" Type="http://schemas.openxmlformats.org/officeDocument/2006/relationships/image" Target="../media/image4126.png"/><Relationship Id="rId559" Type="http://schemas.openxmlformats.org/officeDocument/2006/relationships/image" Target="../media/image4147.png"/><Relationship Id="rId60" Type="http://schemas.openxmlformats.org/officeDocument/2006/relationships/customXml" Target="../ink/ink3926.xml"/><Relationship Id="rId156" Type="http://schemas.openxmlformats.org/officeDocument/2006/relationships/customXml" Target="../ink/ink3974.xml"/><Relationship Id="rId198" Type="http://schemas.openxmlformats.org/officeDocument/2006/relationships/customXml" Target="../ink/ink3995.xml"/><Relationship Id="rId321" Type="http://schemas.openxmlformats.org/officeDocument/2006/relationships/image" Target="../media/image4028.png"/><Relationship Id="rId363" Type="http://schemas.openxmlformats.org/officeDocument/2006/relationships/image" Target="../media/image4049.png"/><Relationship Id="rId419" Type="http://schemas.openxmlformats.org/officeDocument/2006/relationships/image" Target="../media/image4077.png"/><Relationship Id="rId570" Type="http://schemas.openxmlformats.org/officeDocument/2006/relationships/customXml" Target="../ink/ink4181.xml"/><Relationship Id="rId626" Type="http://schemas.openxmlformats.org/officeDocument/2006/relationships/customXml" Target="../ink/ink4209.xml"/><Relationship Id="rId223" Type="http://schemas.openxmlformats.org/officeDocument/2006/relationships/image" Target="../media/image3980.png"/><Relationship Id="rId430" Type="http://schemas.openxmlformats.org/officeDocument/2006/relationships/customXml" Target="../ink/ink4111.xml"/><Relationship Id="rId668" Type="http://schemas.openxmlformats.org/officeDocument/2006/relationships/customXml" Target="../ink/ink4230.xml"/><Relationship Id="rId18" Type="http://schemas.openxmlformats.org/officeDocument/2006/relationships/customXml" Target="../ink/ink3905.xml"/><Relationship Id="rId265" Type="http://schemas.openxmlformats.org/officeDocument/2006/relationships/image" Target="../media/image4000.png"/><Relationship Id="rId472" Type="http://schemas.openxmlformats.org/officeDocument/2006/relationships/customXml" Target="../ink/ink4132.xml"/><Relationship Id="rId528" Type="http://schemas.openxmlformats.org/officeDocument/2006/relationships/customXml" Target="../ink/ink4160.xml"/><Relationship Id="rId125" Type="http://schemas.openxmlformats.org/officeDocument/2006/relationships/image" Target="../media/image3931.png"/><Relationship Id="rId167" Type="http://schemas.openxmlformats.org/officeDocument/2006/relationships/image" Target="../media/image3952.png"/><Relationship Id="rId332" Type="http://schemas.openxmlformats.org/officeDocument/2006/relationships/customXml" Target="../ink/ink4062.xml"/><Relationship Id="rId374" Type="http://schemas.openxmlformats.org/officeDocument/2006/relationships/customXml" Target="../ink/ink4083.xml"/><Relationship Id="rId581" Type="http://schemas.openxmlformats.org/officeDocument/2006/relationships/image" Target="../media/image4158.png"/><Relationship Id="rId71" Type="http://schemas.openxmlformats.org/officeDocument/2006/relationships/image" Target="../media/image3904.png"/><Relationship Id="rId234" Type="http://schemas.openxmlformats.org/officeDocument/2006/relationships/customXml" Target="../ink/ink4013.xml"/><Relationship Id="rId637" Type="http://schemas.openxmlformats.org/officeDocument/2006/relationships/image" Target="../media/image4186.png"/><Relationship Id="rId679" Type="http://schemas.openxmlformats.org/officeDocument/2006/relationships/image" Target="../media/image4207.png"/><Relationship Id="rId2" Type="http://schemas.openxmlformats.org/officeDocument/2006/relationships/customXml" Target="../ink/ink3897.xml"/><Relationship Id="rId29" Type="http://schemas.openxmlformats.org/officeDocument/2006/relationships/image" Target="../media/image3883.png"/><Relationship Id="rId276" Type="http://schemas.openxmlformats.org/officeDocument/2006/relationships/customXml" Target="../ink/ink4034.xml"/><Relationship Id="rId441" Type="http://schemas.openxmlformats.org/officeDocument/2006/relationships/image" Target="../media/image4088.png"/><Relationship Id="rId483" Type="http://schemas.openxmlformats.org/officeDocument/2006/relationships/image" Target="../media/image4109.png"/><Relationship Id="rId539" Type="http://schemas.openxmlformats.org/officeDocument/2006/relationships/image" Target="../media/image4137.png"/><Relationship Id="rId690" Type="http://schemas.openxmlformats.org/officeDocument/2006/relationships/customXml" Target="../ink/ink4241.xml"/><Relationship Id="rId40" Type="http://schemas.openxmlformats.org/officeDocument/2006/relationships/customXml" Target="../ink/ink3916.xml"/><Relationship Id="rId136" Type="http://schemas.openxmlformats.org/officeDocument/2006/relationships/customXml" Target="../ink/ink3964.xml"/><Relationship Id="rId178" Type="http://schemas.openxmlformats.org/officeDocument/2006/relationships/customXml" Target="../ink/ink3985.xml"/><Relationship Id="rId301" Type="http://schemas.openxmlformats.org/officeDocument/2006/relationships/image" Target="../media/image4018.png"/><Relationship Id="rId343" Type="http://schemas.openxmlformats.org/officeDocument/2006/relationships/image" Target="../media/image4039.png"/><Relationship Id="rId550" Type="http://schemas.openxmlformats.org/officeDocument/2006/relationships/customXml" Target="../ink/ink4171.xml"/><Relationship Id="rId82" Type="http://schemas.openxmlformats.org/officeDocument/2006/relationships/customXml" Target="../ink/ink3937.xml"/><Relationship Id="rId203" Type="http://schemas.openxmlformats.org/officeDocument/2006/relationships/image" Target="../media/image3970.png"/><Relationship Id="rId385" Type="http://schemas.openxmlformats.org/officeDocument/2006/relationships/image" Target="../media/image4060.png"/><Relationship Id="rId592" Type="http://schemas.openxmlformats.org/officeDocument/2006/relationships/customXml" Target="../ink/ink4192.xml"/><Relationship Id="rId606" Type="http://schemas.openxmlformats.org/officeDocument/2006/relationships/customXml" Target="../ink/ink4199.xml"/><Relationship Id="rId648" Type="http://schemas.openxmlformats.org/officeDocument/2006/relationships/customXml" Target="../ink/ink4220.xml"/><Relationship Id="rId245" Type="http://schemas.openxmlformats.org/officeDocument/2006/relationships/image" Target="../media/image3990.png"/><Relationship Id="rId287" Type="http://schemas.openxmlformats.org/officeDocument/2006/relationships/image" Target="../media/image4011.png"/><Relationship Id="rId410" Type="http://schemas.openxmlformats.org/officeDocument/2006/relationships/customXml" Target="../ink/ink4101.xml"/><Relationship Id="rId452" Type="http://schemas.openxmlformats.org/officeDocument/2006/relationships/customXml" Target="../ink/ink4122.xml"/><Relationship Id="rId494" Type="http://schemas.openxmlformats.org/officeDocument/2006/relationships/customXml" Target="../ink/ink4143.xml"/><Relationship Id="rId508" Type="http://schemas.openxmlformats.org/officeDocument/2006/relationships/customXml" Target="../ink/ink4150.xml"/><Relationship Id="rId105" Type="http://schemas.openxmlformats.org/officeDocument/2006/relationships/image" Target="../media/image3921.png"/><Relationship Id="rId147" Type="http://schemas.openxmlformats.org/officeDocument/2006/relationships/image" Target="../media/image3942.png"/><Relationship Id="rId312" Type="http://schemas.openxmlformats.org/officeDocument/2006/relationships/customXml" Target="../ink/ink4052.xml"/><Relationship Id="rId354" Type="http://schemas.openxmlformats.org/officeDocument/2006/relationships/customXml" Target="../ink/ink4073.xml"/><Relationship Id="rId51" Type="http://schemas.openxmlformats.org/officeDocument/2006/relationships/image" Target="../media/image3894.png"/><Relationship Id="rId93" Type="http://schemas.openxmlformats.org/officeDocument/2006/relationships/image" Target="../media/image3915.png"/><Relationship Id="rId189" Type="http://schemas.openxmlformats.org/officeDocument/2006/relationships/image" Target="../media/image3963.png"/><Relationship Id="rId396" Type="http://schemas.openxmlformats.org/officeDocument/2006/relationships/customXml" Target="../ink/ink4094.xml"/><Relationship Id="rId561" Type="http://schemas.openxmlformats.org/officeDocument/2006/relationships/image" Target="../media/image4148.png"/><Relationship Id="rId617" Type="http://schemas.openxmlformats.org/officeDocument/2006/relationships/image" Target="../media/image4176.png"/><Relationship Id="rId659" Type="http://schemas.openxmlformats.org/officeDocument/2006/relationships/image" Target="../media/image4197.png"/><Relationship Id="rId214" Type="http://schemas.openxmlformats.org/officeDocument/2006/relationships/customXml" Target="../ink/ink4003.xml"/><Relationship Id="rId256" Type="http://schemas.openxmlformats.org/officeDocument/2006/relationships/customXml" Target="../ink/ink4024.xml"/><Relationship Id="rId298" Type="http://schemas.openxmlformats.org/officeDocument/2006/relationships/customXml" Target="../ink/ink4045.xml"/><Relationship Id="rId421" Type="http://schemas.openxmlformats.org/officeDocument/2006/relationships/image" Target="../media/image4078.png"/><Relationship Id="rId463" Type="http://schemas.openxmlformats.org/officeDocument/2006/relationships/image" Target="../media/image4099.png"/><Relationship Id="rId519" Type="http://schemas.openxmlformats.org/officeDocument/2006/relationships/image" Target="../media/image4127.png"/><Relationship Id="rId670" Type="http://schemas.openxmlformats.org/officeDocument/2006/relationships/customXml" Target="../ink/ink4231.xml"/><Relationship Id="rId116" Type="http://schemas.openxmlformats.org/officeDocument/2006/relationships/customXml" Target="../ink/ink3954.xml"/><Relationship Id="rId158" Type="http://schemas.openxmlformats.org/officeDocument/2006/relationships/customXml" Target="../ink/ink3975.xml"/><Relationship Id="rId323" Type="http://schemas.openxmlformats.org/officeDocument/2006/relationships/image" Target="../media/image4029.png"/><Relationship Id="rId530" Type="http://schemas.openxmlformats.org/officeDocument/2006/relationships/customXml" Target="../ink/ink4161.xml"/><Relationship Id="rId20" Type="http://schemas.openxmlformats.org/officeDocument/2006/relationships/customXml" Target="../ink/ink3906.xml"/><Relationship Id="rId62" Type="http://schemas.openxmlformats.org/officeDocument/2006/relationships/customXml" Target="../ink/ink3927.xml"/><Relationship Id="rId365" Type="http://schemas.openxmlformats.org/officeDocument/2006/relationships/image" Target="../media/image4050.png"/><Relationship Id="rId572" Type="http://schemas.openxmlformats.org/officeDocument/2006/relationships/customXml" Target="../ink/ink4182.xml"/><Relationship Id="rId628" Type="http://schemas.openxmlformats.org/officeDocument/2006/relationships/customXml" Target="../ink/ink4210.xml"/><Relationship Id="rId225" Type="http://schemas.openxmlformats.org/officeDocument/2006/relationships/image" Target="../media/image3981.png"/><Relationship Id="rId267" Type="http://schemas.openxmlformats.org/officeDocument/2006/relationships/image" Target="../media/image4001.png"/><Relationship Id="rId432" Type="http://schemas.openxmlformats.org/officeDocument/2006/relationships/customXml" Target="../ink/ink4112.xml"/><Relationship Id="rId474" Type="http://schemas.openxmlformats.org/officeDocument/2006/relationships/customXml" Target="../ink/ink4133.xml"/><Relationship Id="rId127" Type="http://schemas.openxmlformats.org/officeDocument/2006/relationships/image" Target="../media/image3932.png"/><Relationship Id="rId681" Type="http://schemas.openxmlformats.org/officeDocument/2006/relationships/image" Target="../media/image4208.png"/><Relationship Id="rId31" Type="http://schemas.openxmlformats.org/officeDocument/2006/relationships/image" Target="../media/image3884.png"/><Relationship Id="rId73" Type="http://schemas.openxmlformats.org/officeDocument/2006/relationships/image" Target="../media/image3905.png"/><Relationship Id="rId169" Type="http://schemas.openxmlformats.org/officeDocument/2006/relationships/image" Target="../media/image3953.png"/><Relationship Id="rId334" Type="http://schemas.openxmlformats.org/officeDocument/2006/relationships/customXml" Target="../ink/ink4063.xml"/><Relationship Id="rId376" Type="http://schemas.openxmlformats.org/officeDocument/2006/relationships/customXml" Target="../ink/ink4084.xml"/><Relationship Id="rId541" Type="http://schemas.openxmlformats.org/officeDocument/2006/relationships/image" Target="../media/image4138.png"/><Relationship Id="rId583" Type="http://schemas.openxmlformats.org/officeDocument/2006/relationships/image" Target="../media/image4159.png"/><Relationship Id="rId639" Type="http://schemas.openxmlformats.org/officeDocument/2006/relationships/image" Target="../media/image4187.png"/><Relationship Id="rId4" Type="http://schemas.openxmlformats.org/officeDocument/2006/relationships/customXml" Target="../ink/ink3898.xml"/><Relationship Id="rId180" Type="http://schemas.openxmlformats.org/officeDocument/2006/relationships/customXml" Target="../ink/ink3986.xml"/><Relationship Id="rId236" Type="http://schemas.openxmlformats.org/officeDocument/2006/relationships/customXml" Target="../ink/ink4014.xml"/><Relationship Id="rId278" Type="http://schemas.openxmlformats.org/officeDocument/2006/relationships/customXml" Target="../ink/ink4035.xml"/><Relationship Id="rId401" Type="http://schemas.openxmlformats.org/officeDocument/2006/relationships/image" Target="../media/image4068.png"/><Relationship Id="rId443" Type="http://schemas.openxmlformats.org/officeDocument/2006/relationships/image" Target="../media/image4089.png"/><Relationship Id="rId650" Type="http://schemas.openxmlformats.org/officeDocument/2006/relationships/customXml" Target="../ink/ink4221.xml"/><Relationship Id="rId303" Type="http://schemas.openxmlformats.org/officeDocument/2006/relationships/image" Target="../media/image4019.png"/><Relationship Id="rId485" Type="http://schemas.openxmlformats.org/officeDocument/2006/relationships/image" Target="../media/image4110.png"/><Relationship Id="rId42" Type="http://schemas.openxmlformats.org/officeDocument/2006/relationships/customXml" Target="../ink/ink3917.xml"/><Relationship Id="rId84" Type="http://schemas.openxmlformats.org/officeDocument/2006/relationships/customXml" Target="../ink/ink3938.xml"/><Relationship Id="rId138" Type="http://schemas.openxmlformats.org/officeDocument/2006/relationships/customXml" Target="../ink/ink3965.xml"/><Relationship Id="rId345" Type="http://schemas.openxmlformats.org/officeDocument/2006/relationships/image" Target="../media/image4040.png"/><Relationship Id="rId387" Type="http://schemas.openxmlformats.org/officeDocument/2006/relationships/image" Target="../media/image4061.png"/><Relationship Id="rId510" Type="http://schemas.openxmlformats.org/officeDocument/2006/relationships/customXml" Target="../ink/ink4151.xml"/><Relationship Id="rId552" Type="http://schemas.openxmlformats.org/officeDocument/2006/relationships/customXml" Target="../ink/ink4172.xml"/><Relationship Id="rId594" Type="http://schemas.openxmlformats.org/officeDocument/2006/relationships/customXml" Target="../ink/ink4193.xml"/><Relationship Id="rId608" Type="http://schemas.openxmlformats.org/officeDocument/2006/relationships/customXml" Target="../ink/ink4200.xml"/><Relationship Id="rId191" Type="http://schemas.openxmlformats.org/officeDocument/2006/relationships/image" Target="../media/image3964.png"/><Relationship Id="rId205" Type="http://schemas.openxmlformats.org/officeDocument/2006/relationships/image" Target="../media/image3971.png"/><Relationship Id="rId247" Type="http://schemas.openxmlformats.org/officeDocument/2006/relationships/image" Target="../media/image3991.png"/><Relationship Id="rId412" Type="http://schemas.openxmlformats.org/officeDocument/2006/relationships/customXml" Target="../ink/ink4102.xml"/><Relationship Id="rId107" Type="http://schemas.openxmlformats.org/officeDocument/2006/relationships/image" Target="../media/image3922.png"/><Relationship Id="rId289" Type="http://schemas.openxmlformats.org/officeDocument/2006/relationships/image" Target="../media/image4012.png"/><Relationship Id="rId454" Type="http://schemas.openxmlformats.org/officeDocument/2006/relationships/customXml" Target="../ink/ink4123.xml"/><Relationship Id="rId496" Type="http://schemas.openxmlformats.org/officeDocument/2006/relationships/customXml" Target="../ink/ink4144.xml"/><Relationship Id="rId661" Type="http://schemas.openxmlformats.org/officeDocument/2006/relationships/image" Target="../media/image4198.png"/><Relationship Id="rId11" Type="http://schemas.openxmlformats.org/officeDocument/2006/relationships/image" Target="../media/image3874.png"/><Relationship Id="rId53" Type="http://schemas.openxmlformats.org/officeDocument/2006/relationships/image" Target="../media/image3895.png"/><Relationship Id="rId149" Type="http://schemas.openxmlformats.org/officeDocument/2006/relationships/image" Target="../media/image3943.png"/><Relationship Id="rId314" Type="http://schemas.openxmlformats.org/officeDocument/2006/relationships/customXml" Target="../ink/ink4053.xml"/><Relationship Id="rId356" Type="http://schemas.openxmlformats.org/officeDocument/2006/relationships/customXml" Target="../ink/ink4074.xml"/><Relationship Id="rId398" Type="http://schemas.openxmlformats.org/officeDocument/2006/relationships/customXml" Target="../ink/ink4095.xml"/><Relationship Id="rId521" Type="http://schemas.openxmlformats.org/officeDocument/2006/relationships/image" Target="../media/image4128.png"/><Relationship Id="rId563" Type="http://schemas.openxmlformats.org/officeDocument/2006/relationships/image" Target="../media/image4149.png"/><Relationship Id="rId619" Type="http://schemas.openxmlformats.org/officeDocument/2006/relationships/image" Target="../media/image4177.png"/><Relationship Id="rId95" Type="http://schemas.openxmlformats.org/officeDocument/2006/relationships/image" Target="../media/image3916.png"/><Relationship Id="rId160" Type="http://schemas.openxmlformats.org/officeDocument/2006/relationships/customXml" Target="../ink/ink3976.xml"/><Relationship Id="rId216" Type="http://schemas.openxmlformats.org/officeDocument/2006/relationships/customXml" Target="../ink/ink4004.xml"/><Relationship Id="rId423" Type="http://schemas.openxmlformats.org/officeDocument/2006/relationships/image" Target="../media/image4079.png"/><Relationship Id="rId258" Type="http://schemas.openxmlformats.org/officeDocument/2006/relationships/customXml" Target="../ink/ink4025.xml"/><Relationship Id="rId465" Type="http://schemas.openxmlformats.org/officeDocument/2006/relationships/image" Target="../media/image4100.png"/><Relationship Id="rId630" Type="http://schemas.openxmlformats.org/officeDocument/2006/relationships/customXml" Target="../ink/ink4211.xml"/><Relationship Id="rId672" Type="http://schemas.openxmlformats.org/officeDocument/2006/relationships/customXml" Target="../ink/ink4232.xml"/><Relationship Id="rId22" Type="http://schemas.openxmlformats.org/officeDocument/2006/relationships/customXml" Target="../ink/ink3907.xml"/><Relationship Id="rId64" Type="http://schemas.openxmlformats.org/officeDocument/2006/relationships/customXml" Target="../ink/ink3928.xml"/><Relationship Id="rId118" Type="http://schemas.openxmlformats.org/officeDocument/2006/relationships/customXml" Target="../ink/ink3955.xml"/><Relationship Id="rId325" Type="http://schemas.openxmlformats.org/officeDocument/2006/relationships/image" Target="../media/image4030.png"/><Relationship Id="rId367" Type="http://schemas.openxmlformats.org/officeDocument/2006/relationships/image" Target="../media/image4051.png"/><Relationship Id="rId532" Type="http://schemas.openxmlformats.org/officeDocument/2006/relationships/customXml" Target="../ink/ink4162.xml"/><Relationship Id="rId574" Type="http://schemas.openxmlformats.org/officeDocument/2006/relationships/customXml" Target="../ink/ink4183.xml"/><Relationship Id="rId171" Type="http://schemas.openxmlformats.org/officeDocument/2006/relationships/image" Target="../media/image3954.png"/><Relationship Id="rId227" Type="http://schemas.openxmlformats.org/officeDocument/2006/relationships/image" Target="../media/image3982.png"/><Relationship Id="rId269" Type="http://schemas.openxmlformats.org/officeDocument/2006/relationships/image" Target="../media/image4002.png"/><Relationship Id="rId434" Type="http://schemas.openxmlformats.org/officeDocument/2006/relationships/customXml" Target="../ink/ink4113.xml"/><Relationship Id="rId476" Type="http://schemas.openxmlformats.org/officeDocument/2006/relationships/customXml" Target="../ink/ink4134.xml"/><Relationship Id="rId641" Type="http://schemas.openxmlformats.org/officeDocument/2006/relationships/image" Target="../media/image4188.png"/><Relationship Id="rId683" Type="http://schemas.openxmlformats.org/officeDocument/2006/relationships/image" Target="../media/image4209.png"/><Relationship Id="rId33" Type="http://schemas.openxmlformats.org/officeDocument/2006/relationships/image" Target="../media/image3885.png"/><Relationship Id="rId129" Type="http://schemas.openxmlformats.org/officeDocument/2006/relationships/image" Target="../media/image3933.png"/><Relationship Id="rId280" Type="http://schemas.openxmlformats.org/officeDocument/2006/relationships/customXml" Target="../ink/ink4036.xml"/><Relationship Id="rId336" Type="http://schemas.openxmlformats.org/officeDocument/2006/relationships/customXml" Target="../ink/ink4064.xml"/><Relationship Id="rId501" Type="http://schemas.openxmlformats.org/officeDocument/2006/relationships/image" Target="../media/image4118.png"/><Relationship Id="rId543" Type="http://schemas.openxmlformats.org/officeDocument/2006/relationships/image" Target="../media/image4139.png"/><Relationship Id="rId75" Type="http://schemas.openxmlformats.org/officeDocument/2006/relationships/image" Target="../media/image3906.png"/><Relationship Id="rId140" Type="http://schemas.openxmlformats.org/officeDocument/2006/relationships/customXml" Target="../ink/ink3966.xml"/><Relationship Id="rId182" Type="http://schemas.openxmlformats.org/officeDocument/2006/relationships/customXml" Target="../ink/ink3987.xml"/><Relationship Id="rId378" Type="http://schemas.openxmlformats.org/officeDocument/2006/relationships/customXml" Target="../ink/ink4085.xml"/><Relationship Id="rId403" Type="http://schemas.openxmlformats.org/officeDocument/2006/relationships/image" Target="../media/image4069.png"/><Relationship Id="rId585" Type="http://schemas.openxmlformats.org/officeDocument/2006/relationships/image" Target="../media/image4160.png"/><Relationship Id="rId6" Type="http://schemas.openxmlformats.org/officeDocument/2006/relationships/customXml" Target="../ink/ink3899.xml"/><Relationship Id="rId238" Type="http://schemas.openxmlformats.org/officeDocument/2006/relationships/customXml" Target="../ink/ink4015.xml"/><Relationship Id="rId445" Type="http://schemas.openxmlformats.org/officeDocument/2006/relationships/image" Target="../media/image4090.png"/><Relationship Id="rId487" Type="http://schemas.openxmlformats.org/officeDocument/2006/relationships/image" Target="../media/image4111.png"/><Relationship Id="rId610" Type="http://schemas.openxmlformats.org/officeDocument/2006/relationships/customXml" Target="../ink/ink4201.xml"/><Relationship Id="rId652" Type="http://schemas.openxmlformats.org/officeDocument/2006/relationships/customXml" Target="../ink/ink4222.xml"/><Relationship Id="rId291" Type="http://schemas.openxmlformats.org/officeDocument/2006/relationships/image" Target="../media/image4013.png"/><Relationship Id="rId305" Type="http://schemas.openxmlformats.org/officeDocument/2006/relationships/image" Target="../media/image4020.png"/><Relationship Id="rId347" Type="http://schemas.openxmlformats.org/officeDocument/2006/relationships/image" Target="../media/image4041.png"/><Relationship Id="rId512" Type="http://schemas.openxmlformats.org/officeDocument/2006/relationships/customXml" Target="../ink/ink4152.xml"/><Relationship Id="rId44" Type="http://schemas.openxmlformats.org/officeDocument/2006/relationships/customXml" Target="../ink/ink3918.xml"/><Relationship Id="rId86" Type="http://schemas.openxmlformats.org/officeDocument/2006/relationships/customXml" Target="../ink/ink3939.xml"/><Relationship Id="rId151" Type="http://schemas.openxmlformats.org/officeDocument/2006/relationships/image" Target="../media/image3944.png"/><Relationship Id="rId389" Type="http://schemas.openxmlformats.org/officeDocument/2006/relationships/image" Target="../media/image4062.png"/><Relationship Id="rId554" Type="http://schemas.openxmlformats.org/officeDocument/2006/relationships/customXml" Target="../ink/ink4173.xml"/><Relationship Id="rId596" Type="http://schemas.openxmlformats.org/officeDocument/2006/relationships/customXml" Target="../ink/ink4194.xml"/><Relationship Id="rId193" Type="http://schemas.openxmlformats.org/officeDocument/2006/relationships/image" Target="../media/image3965.png"/><Relationship Id="rId207" Type="http://schemas.openxmlformats.org/officeDocument/2006/relationships/image" Target="../media/image3972.png"/><Relationship Id="rId249" Type="http://schemas.openxmlformats.org/officeDocument/2006/relationships/image" Target="../media/image3992.png"/><Relationship Id="rId414" Type="http://schemas.openxmlformats.org/officeDocument/2006/relationships/customXml" Target="../ink/ink4103.xml"/><Relationship Id="rId456" Type="http://schemas.openxmlformats.org/officeDocument/2006/relationships/customXml" Target="../ink/ink4124.xml"/><Relationship Id="rId498" Type="http://schemas.openxmlformats.org/officeDocument/2006/relationships/customXml" Target="../ink/ink4145.xml"/><Relationship Id="rId621" Type="http://schemas.openxmlformats.org/officeDocument/2006/relationships/image" Target="../media/image4178.png"/><Relationship Id="rId663" Type="http://schemas.openxmlformats.org/officeDocument/2006/relationships/image" Target="../media/image4199.png"/><Relationship Id="rId13" Type="http://schemas.openxmlformats.org/officeDocument/2006/relationships/image" Target="../media/image3875.png"/><Relationship Id="rId109" Type="http://schemas.openxmlformats.org/officeDocument/2006/relationships/image" Target="../media/image3923.png"/><Relationship Id="rId260" Type="http://schemas.openxmlformats.org/officeDocument/2006/relationships/customXml" Target="../ink/ink4026.xml"/><Relationship Id="rId316" Type="http://schemas.openxmlformats.org/officeDocument/2006/relationships/customXml" Target="../ink/ink4054.xml"/><Relationship Id="rId523" Type="http://schemas.openxmlformats.org/officeDocument/2006/relationships/image" Target="../media/image4129.png"/><Relationship Id="rId55" Type="http://schemas.openxmlformats.org/officeDocument/2006/relationships/image" Target="../media/image3896.png"/><Relationship Id="rId97" Type="http://schemas.openxmlformats.org/officeDocument/2006/relationships/image" Target="../media/image3917.png"/><Relationship Id="rId120" Type="http://schemas.openxmlformats.org/officeDocument/2006/relationships/customXml" Target="../ink/ink3956.xml"/><Relationship Id="rId358" Type="http://schemas.openxmlformats.org/officeDocument/2006/relationships/customXml" Target="../ink/ink4075.xml"/><Relationship Id="rId565" Type="http://schemas.openxmlformats.org/officeDocument/2006/relationships/image" Target="../media/image4150.png"/><Relationship Id="rId162" Type="http://schemas.openxmlformats.org/officeDocument/2006/relationships/customXml" Target="../ink/ink3977.xml"/><Relationship Id="rId218" Type="http://schemas.openxmlformats.org/officeDocument/2006/relationships/customXml" Target="../ink/ink4005.xml"/><Relationship Id="rId425" Type="http://schemas.openxmlformats.org/officeDocument/2006/relationships/image" Target="../media/image4080.png"/><Relationship Id="rId467" Type="http://schemas.openxmlformats.org/officeDocument/2006/relationships/image" Target="../media/image4101.png"/><Relationship Id="rId632" Type="http://schemas.openxmlformats.org/officeDocument/2006/relationships/customXml" Target="../ink/ink4212.xml"/><Relationship Id="rId271" Type="http://schemas.openxmlformats.org/officeDocument/2006/relationships/image" Target="../media/image4003.png"/><Relationship Id="rId674" Type="http://schemas.openxmlformats.org/officeDocument/2006/relationships/customXml" Target="../ink/ink4233.xml"/><Relationship Id="rId24" Type="http://schemas.openxmlformats.org/officeDocument/2006/relationships/customXml" Target="../ink/ink3908.xml"/><Relationship Id="rId66" Type="http://schemas.openxmlformats.org/officeDocument/2006/relationships/customXml" Target="../ink/ink3929.xml"/><Relationship Id="rId131" Type="http://schemas.openxmlformats.org/officeDocument/2006/relationships/image" Target="../media/image3934.png"/><Relationship Id="rId327" Type="http://schemas.openxmlformats.org/officeDocument/2006/relationships/image" Target="../media/image4031.png"/><Relationship Id="rId369" Type="http://schemas.openxmlformats.org/officeDocument/2006/relationships/image" Target="../media/image4052.png"/><Relationship Id="rId534" Type="http://schemas.openxmlformats.org/officeDocument/2006/relationships/customXml" Target="../ink/ink4163.xml"/><Relationship Id="rId576" Type="http://schemas.openxmlformats.org/officeDocument/2006/relationships/customXml" Target="../ink/ink4184.xml"/><Relationship Id="rId173" Type="http://schemas.openxmlformats.org/officeDocument/2006/relationships/image" Target="../media/image3955.png"/><Relationship Id="rId229" Type="http://schemas.openxmlformats.org/officeDocument/2006/relationships/image" Target="../media/image3983.png"/><Relationship Id="rId380" Type="http://schemas.openxmlformats.org/officeDocument/2006/relationships/customXml" Target="../ink/ink4086.xml"/><Relationship Id="rId436" Type="http://schemas.openxmlformats.org/officeDocument/2006/relationships/customXml" Target="../ink/ink4114.xml"/><Relationship Id="rId601" Type="http://schemas.openxmlformats.org/officeDocument/2006/relationships/image" Target="../media/image4168.png"/><Relationship Id="rId643" Type="http://schemas.openxmlformats.org/officeDocument/2006/relationships/image" Target="../media/image4189.png"/><Relationship Id="rId240" Type="http://schemas.openxmlformats.org/officeDocument/2006/relationships/customXml" Target="../ink/ink4016.xml"/><Relationship Id="rId478" Type="http://schemas.openxmlformats.org/officeDocument/2006/relationships/customXml" Target="../ink/ink4135.xml"/><Relationship Id="rId685" Type="http://schemas.openxmlformats.org/officeDocument/2006/relationships/image" Target="../media/image4210.png"/><Relationship Id="rId35" Type="http://schemas.openxmlformats.org/officeDocument/2006/relationships/image" Target="../media/image3886.png"/><Relationship Id="rId77" Type="http://schemas.openxmlformats.org/officeDocument/2006/relationships/image" Target="../media/image3907.png"/><Relationship Id="rId100" Type="http://schemas.openxmlformats.org/officeDocument/2006/relationships/customXml" Target="../ink/ink3946.xml"/><Relationship Id="rId282" Type="http://schemas.openxmlformats.org/officeDocument/2006/relationships/customXml" Target="../ink/ink4037.xml"/><Relationship Id="rId338" Type="http://schemas.openxmlformats.org/officeDocument/2006/relationships/customXml" Target="../ink/ink4065.xml"/><Relationship Id="rId503" Type="http://schemas.openxmlformats.org/officeDocument/2006/relationships/image" Target="../media/image4119.png"/><Relationship Id="rId545" Type="http://schemas.openxmlformats.org/officeDocument/2006/relationships/image" Target="../media/image4140.png"/><Relationship Id="rId587" Type="http://schemas.openxmlformats.org/officeDocument/2006/relationships/image" Target="../media/image4161.png"/><Relationship Id="rId8" Type="http://schemas.openxmlformats.org/officeDocument/2006/relationships/customXml" Target="../ink/ink3900.xml"/><Relationship Id="rId142" Type="http://schemas.openxmlformats.org/officeDocument/2006/relationships/customXml" Target="../ink/ink3967.xml"/><Relationship Id="rId184" Type="http://schemas.openxmlformats.org/officeDocument/2006/relationships/customXml" Target="../ink/ink3988.xml"/><Relationship Id="rId391" Type="http://schemas.openxmlformats.org/officeDocument/2006/relationships/image" Target="../media/image4063.png"/><Relationship Id="rId405" Type="http://schemas.openxmlformats.org/officeDocument/2006/relationships/image" Target="../media/image4070.png"/><Relationship Id="rId447" Type="http://schemas.openxmlformats.org/officeDocument/2006/relationships/image" Target="../media/image4091.png"/><Relationship Id="rId612" Type="http://schemas.openxmlformats.org/officeDocument/2006/relationships/customXml" Target="../ink/ink4202.xml"/><Relationship Id="rId251" Type="http://schemas.openxmlformats.org/officeDocument/2006/relationships/image" Target="../media/image3993.png"/><Relationship Id="rId489" Type="http://schemas.openxmlformats.org/officeDocument/2006/relationships/image" Target="../media/image4112.png"/><Relationship Id="rId654" Type="http://schemas.openxmlformats.org/officeDocument/2006/relationships/customXml" Target="../ink/ink4223.xml"/><Relationship Id="rId46" Type="http://schemas.openxmlformats.org/officeDocument/2006/relationships/customXml" Target="../ink/ink3919.xml"/><Relationship Id="rId293" Type="http://schemas.openxmlformats.org/officeDocument/2006/relationships/image" Target="../media/image4014.png"/><Relationship Id="rId307" Type="http://schemas.openxmlformats.org/officeDocument/2006/relationships/image" Target="../media/image4021.png"/><Relationship Id="rId349" Type="http://schemas.openxmlformats.org/officeDocument/2006/relationships/image" Target="../media/image4042.png"/><Relationship Id="rId514" Type="http://schemas.openxmlformats.org/officeDocument/2006/relationships/customXml" Target="../ink/ink4153.xml"/><Relationship Id="rId556" Type="http://schemas.openxmlformats.org/officeDocument/2006/relationships/customXml" Target="../ink/ink4174.xml"/><Relationship Id="rId88" Type="http://schemas.openxmlformats.org/officeDocument/2006/relationships/customXml" Target="../ink/ink3940.xml"/><Relationship Id="rId111" Type="http://schemas.openxmlformats.org/officeDocument/2006/relationships/image" Target="../media/image3924.png"/><Relationship Id="rId153" Type="http://schemas.openxmlformats.org/officeDocument/2006/relationships/image" Target="../media/image3945.png"/><Relationship Id="rId195" Type="http://schemas.openxmlformats.org/officeDocument/2006/relationships/image" Target="../media/image3966.png"/><Relationship Id="rId209" Type="http://schemas.openxmlformats.org/officeDocument/2006/relationships/image" Target="../media/image3973.png"/><Relationship Id="rId360" Type="http://schemas.openxmlformats.org/officeDocument/2006/relationships/customXml" Target="../ink/ink4076.xml"/><Relationship Id="rId416" Type="http://schemas.openxmlformats.org/officeDocument/2006/relationships/customXml" Target="../ink/ink4104.xml"/><Relationship Id="rId598" Type="http://schemas.openxmlformats.org/officeDocument/2006/relationships/customXml" Target="../ink/ink4195.xml"/><Relationship Id="rId220" Type="http://schemas.openxmlformats.org/officeDocument/2006/relationships/customXml" Target="../ink/ink4006.xml"/><Relationship Id="rId458" Type="http://schemas.openxmlformats.org/officeDocument/2006/relationships/customXml" Target="../ink/ink4125.xml"/><Relationship Id="rId623" Type="http://schemas.openxmlformats.org/officeDocument/2006/relationships/image" Target="../media/image4179.png"/><Relationship Id="rId665" Type="http://schemas.openxmlformats.org/officeDocument/2006/relationships/image" Target="../media/image4200.png"/><Relationship Id="rId15" Type="http://schemas.openxmlformats.org/officeDocument/2006/relationships/image" Target="../media/image3876.png"/><Relationship Id="rId57" Type="http://schemas.openxmlformats.org/officeDocument/2006/relationships/image" Target="../media/image3897.png"/><Relationship Id="rId262" Type="http://schemas.openxmlformats.org/officeDocument/2006/relationships/customXml" Target="../ink/ink4027.xml"/><Relationship Id="rId318" Type="http://schemas.openxmlformats.org/officeDocument/2006/relationships/customXml" Target="../ink/ink4055.xml"/><Relationship Id="rId525" Type="http://schemas.openxmlformats.org/officeDocument/2006/relationships/image" Target="../media/image4130.png"/><Relationship Id="rId567" Type="http://schemas.openxmlformats.org/officeDocument/2006/relationships/image" Target="../media/image4151.png"/><Relationship Id="rId99" Type="http://schemas.openxmlformats.org/officeDocument/2006/relationships/image" Target="../media/image3918.png"/><Relationship Id="rId122" Type="http://schemas.openxmlformats.org/officeDocument/2006/relationships/customXml" Target="../ink/ink3957.xml"/><Relationship Id="rId164" Type="http://schemas.openxmlformats.org/officeDocument/2006/relationships/customXml" Target="../ink/ink3978.xml"/><Relationship Id="rId371" Type="http://schemas.openxmlformats.org/officeDocument/2006/relationships/image" Target="../media/image4053.png"/><Relationship Id="rId427" Type="http://schemas.openxmlformats.org/officeDocument/2006/relationships/image" Target="../media/image4081.png"/><Relationship Id="rId469" Type="http://schemas.openxmlformats.org/officeDocument/2006/relationships/image" Target="../media/image4102.png"/><Relationship Id="rId634" Type="http://schemas.openxmlformats.org/officeDocument/2006/relationships/customXml" Target="../ink/ink4213.xml"/><Relationship Id="rId676" Type="http://schemas.openxmlformats.org/officeDocument/2006/relationships/customXml" Target="../ink/ink4234.xml"/><Relationship Id="rId26" Type="http://schemas.openxmlformats.org/officeDocument/2006/relationships/customXml" Target="../ink/ink3909.xml"/><Relationship Id="rId231" Type="http://schemas.openxmlformats.org/officeDocument/2006/relationships/image" Target="../media/image666.png"/><Relationship Id="rId273" Type="http://schemas.openxmlformats.org/officeDocument/2006/relationships/image" Target="../media/image4004.png"/><Relationship Id="rId329" Type="http://schemas.openxmlformats.org/officeDocument/2006/relationships/image" Target="../media/image4032.png"/><Relationship Id="rId480" Type="http://schemas.openxmlformats.org/officeDocument/2006/relationships/customXml" Target="../ink/ink4136.xml"/><Relationship Id="rId536" Type="http://schemas.openxmlformats.org/officeDocument/2006/relationships/customXml" Target="../ink/ink4164.xml"/><Relationship Id="rId68" Type="http://schemas.openxmlformats.org/officeDocument/2006/relationships/customXml" Target="../ink/ink3930.xml"/><Relationship Id="rId133" Type="http://schemas.openxmlformats.org/officeDocument/2006/relationships/image" Target="../media/image3935.png"/><Relationship Id="rId175" Type="http://schemas.openxmlformats.org/officeDocument/2006/relationships/image" Target="../media/image3956.png"/><Relationship Id="rId340" Type="http://schemas.openxmlformats.org/officeDocument/2006/relationships/customXml" Target="../ink/ink4066.xml"/><Relationship Id="rId578" Type="http://schemas.openxmlformats.org/officeDocument/2006/relationships/customXml" Target="../ink/ink4185.xml"/><Relationship Id="rId200" Type="http://schemas.openxmlformats.org/officeDocument/2006/relationships/customXml" Target="../ink/ink3996.xml"/><Relationship Id="rId382" Type="http://schemas.openxmlformats.org/officeDocument/2006/relationships/customXml" Target="../ink/ink4087.xml"/><Relationship Id="rId438" Type="http://schemas.openxmlformats.org/officeDocument/2006/relationships/customXml" Target="../ink/ink4115.xml"/><Relationship Id="rId603" Type="http://schemas.openxmlformats.org/officeDocument/2006/relationships/image" Target="../media/image4169.png"/><Relationship Id="rId645" Type="http://schemas.openxmlformats.org/officeDocument/2006/relationships/image" Target="../media/image4190.png"/><Relationship Id="rId687" Type="http://schemas.openxmlformats.org/officeDocument/2006/relationships/image" Target="../media/image4211.png"/><Relationship Id="rId242" Type="http://schemas.openxmlformats.org/officeDocument/2006/relationships/customXml" Target="../ink/ink4017.xml"/><Relationship Id="rId284" Type="http://schemas.openxmlformats.org/officeDocument/2006/relationships/customXml" Target="../ink/ink4038.xml"/><Relationship Id="rId491" Type="http://schemas.openxmlformats.org/officeDocument/2006/relationships/image" Target="../media/image4113.png"/><Relationship Id="rId505" Type="http://schemas.openxmlformats.org/officeDocument/2006/relationships/image" Target="../media/image4120.png"/><Relationship Id="rId37" Type="http://schemas.openxmlformats.org/officeDocument/2006/relationships/image" Target="../media/image3887.png"/><Relationship Id="rId79" Type="http://schemas.openxmlformats.org/officeDocument/2006/relationships/image" Target="../media/image3908.png"/><Relationship Id="rId102" Type="http://schemas.openxmlformats.org/officeDocument/2006/relationships/customXml" Target="../ink/ink3947.xml"/><Relationship Id="rId144" Type="http://schemas.openxmlformats.org/officeDocument/2006/relationships/customXml" Target="../ink/ink3968.xml"/><Relationship Id="rId547" Type="http://schemas.openxmlformats.org/officeDocument/2006/relationships/image" Target="../media/image4141.png"/><Relationship Id="rId589" Type="http://schemas.openxmlformats.org/officeDocument/2006/relationships/image" Target="../media/image4162.png"/><Relationship Id="rId90" Type="http://schemas.openxmlformats.org/officeDocument/2006/relationships/customXml" Target="../ink/ink3941.xml"/><Relationship Id="rId186" Type="http://schemas.openxmlformats.org/officeDocument/2006/relationships/customXml" Target="../ink/ink3989.xml"/><Relationship Id="rId351" Type="http://schemas.openxmlformats.org/officeDocument/2006/relationships/image" Target="../media/image4043.png"/><Relationship Id="rId393" Type="http://schemas.openxmlformats.org/officeDocument/2006/relationships/image" Target="../media/image4064.png"/><Relationship Id="rId407" Type="http://schemas.openxmlformats.org/officeDocument/2006/relationships/image" Target="../media/image4071.png"/><Relationship Id="rId449" Type="http://schemas.openxmlformats.org/officeDocument/2006/relationships/image" Target="../media/image4092.png"/><Relationship Id="rId614" Type="http://schemas.openxmlformats.org/officeDocument/2006/relationships/customXml" Target="../ink/ink4203.xml"/><Relationship Id="rId656" Type="http://schemas.openxmlformats.org/officeDocument/2006/relationships/customXml" Target="../ink/ink4224.xml"/><Relationship Id="rId211" Type="http://schemas.openxmlformats.org/officeDocument/2006/relationships/image" Target="../media/image3974.png"/><Relationship Id="rId253" Type="http://schemas.openxmlformats.org/officeDocument/2006/relationships/image" Target="../media/image3994.png"/><Relationship Id="rId295" Type="http://schemas.openxmlformats.org/officeDocument/2006/relationships/image" Target="../media/image4015.png"/><Relationship Id="rId309" Type="http://schemas.openxmlformats.org/officeDocument/2006/relationships/image" Target="../media/image4022.png"/><Relationship Id="rId460" Type="http://schemas.openxmlformats.org/officeDocument/2006/relationships/customXml" Target="../ink/ink4126.xml"/><Relationship Id="rId516" Type="http://schemas.openxmlformats.org/officeDocument/2006/relationships/customXml" Target="../ink/ink4154.xml"/><Relationship Id="rId48" Type="http://schemas.openxmlformats.org/officeDocument/2006/relationships/customXml" Target="../ink/ink3920.xml"/><Relationship Id="rId113" Type="http://schemas.openxmlformats.org/officeDocument/2006/relationships/image" Target="../media/image3925.png"/><Relationship Id="rId320" Type="http://schemas.openxmlformats.org/officeDocument/2006/relationships/customXml" Target="../ink/ink4056.xml"/><Relationship Id="rId558" Type="http://schemas.openxmlformats.org/officeDocument/2006/relationships/customXml" Target="../ink/ink4175.xml"/><Relationship Id="rId155" Type="http://schemas.openxmlformats.org/officeDocument/2006/relationships/image" Target="../media/image3946.png"/><Relationship Id="rId197" Type="http://schemas.openxmlformats.org/officeDocument/2006/relationships/image" Target="../media/image3967.png"/><Relationship Id="rId362" Type="http://schemas.openxmlformats.org/officeDocument/2006/relationships/customXml" Target="../ink/ink4077.xml"/><Relationship Id="rId418" Type="http://schemas.openxmlformats.org/officeDocument/2006/relationships/customXml" Target="../ink/ink4105.xml"/><Relationship Id="rId625" Type="http://schemas.openxmlformats.org/officeDocument/2006/relationships/image" Target="../media/image4180.png"/><Relationship Id="rId222" Type="http://schemas.openxmlformats.org/officeDocument/2006/relationships/customXml" Target="../ink/ink4007.xml"/><Relationship Id="rId264" Type="http://schemas.openxmlformats.org/officeDocument/2006/relationships/customXml" Target="../ink/ink4028.xml"/><Relationship Id="rId471" Type="http://schemas.openxmlformats.org/officeDocument/2006/relationships/image" Target="../media/image4103.png"/><Relationship Id="rId667" Type="http://schemas.openxmlformats.org/officeDocument/2006/relationships/image" Target="../media/image4201.png"/><Relationship Id="rId17" Type="http://schemas.openxmlformats.org/officeDocument/2006/relationships/image" Target="../media/image3877.png"/><Relationship Id="rId59" Type="http://schemas.openxmlformats.org/officeDocument/2006/relationships/image" Target="../media/image3898.png"/><Relationship Id="rId124" Type="http://schemas.openxmlformats.org/officeDocument/2006/relationships/customXml" Target="../ink/ink3958.xml"/><Relationship Id="rId527" Type="http://schemas.openxmlformats.org/officeDocument/2006/relationships/image" Target="../media/image4131.png"/><Relationship Id="rId569" Type="http://schemas.openxmlformats.org/officeDocument/2006/relationships/image" Target="../media/image4152.png"/><Relationship Id="rId70" Type="http://schemas.openxmlformats.org/officeDocument/2006/relationships/customXml" Target="../ink/ink3931.xml"/><Relationship Id="rId166" Type="http://schemas.openxmlformats.org/officeDocument/2006/relationships/customXml" Target="../ink/ink3979.xml"/><Relationship Id="rId331" Type="http://schemas.openxmlformats.org/officeDocument/2006/relationships/image" Target="../media/image4033.png"/><Relationship Id="rId373" Type="http://schemas.openxmlformats.org/officeDocument/2006/relationships/image" Target="../media/image4054.png"/><Relationship Id="rId429" Type="http://schemas.openxmlformats.org/officeDocument/2006/relationships/image" Target="../media/image4082.png"/><Relationship Id="rId580" Type="http://schemas.openxmlformats.org/officeDocument/2006/relationships/customXml" Target="../ink/ink4186.xml"/><Relationship Id="rId636" Type="http://schemas.openxmlformats.org/officeDocument/2006/relationships/customXml" Target="../ink/ink421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84.png"/><Relationship Id="rId440" Type="http://schemas.openxmlformats.org/officeDocument/2006/relationships/customXml" Target="../ink/ink4116.xml"/><Relationship Id="rId678" Type="http://schemas.openxmlformats.org/officeDocument/2006/relationships/customXml" Target="../ink/ink4235.xml"/><Relationship Id="rId28" Type="http://schemas.openxmlformats.org/officeDocument/2006/relationships/customXml" Target="../ink/ink3910.xml"/><Relationship Id="rId275" Type="http://schemas.openxmlformats.org/officeDocument/2006/relationships/image" Target="../media/image4005.png"/><Relationship Id="rId300" Type="http://schemas.openxmlformats.org/officeDocument/2006/relationships/customXml" Target="../ink/ink4046.xml"/><Relationship Id="rId482" Type="http://schemas.openxmlformats.org/officeDocument/2006/relationships/customXml" Target="../ink/ink4137.xml"/><Relationship Id="rId538" Type="http://schemas.openxmlformats.org/officeDocument/2006/relationships/customXml" Target="../ink/ink4165.xml"/><Relationship Id="rId81" Type="http://schemas.openxmlformats.org/officeDocument/2006/relationships/image" Target="../media/image3909.png"/><Relationship Id="rId135" Type="http://schemas.openxmlformats.org/officeDocument/2006/relationships/image" Target="../media/image3936.png"/><Relationship Id="rId177" Type="http://schemas.openxmlformats.org/officeDocument/2006/relationships/image" Target="../media/image3957.png"/><Relationship Id="rId342" Type="http://schemas.openxmlformats.org/officeDocument/2006/relationships/customXml" Target="../ink/ink4067.xml"/><Relationship Id="rId384" Type="http://schemas.openxmlformats.org/officeDocument/2006/relationships/customXml" Target="../ink/ink4088.xml"/><Relationship Id="rId591" Type="http://schemas.openxmlformats.org/officeDocument/2006/relationships/image" Target="../media/image4163.png"/><Relationship Id="rId605" Type="http://schemas.openxmlformats.org/officeDocument/2006/relationships/image" Target="../media/image4170.png"/><Relationship Id="rId202" Type="http://schemas.openxmlformats.org/officeDocument/2006/relationships/customXml" Target="../ink/ink3997.xml"/><Relationship Id="rId244" Type="http://schemas.openxmlformats.org/officeDocument/2006/relationships/customXml" Target="../ink/ink4018.xml"/><Relationship Id="rId647" Type="http://schemas.openxmlformats.org/officeDocument/2006/relationships/image" Target="../media/image4191.png"/><Relationship Id="rId689" Type="http://schemas.openxmlformats.org/officeDocument/2006/relationships/image" Target="../media/image4212.png"/><Relationship Id="rId39" Type="http://schemas.openxmlformats.org/officeDocument/2006/relationships/image" Target="../media/image3888.png"/><Relationship Id="rId286" Type="http://schemas.openxmlformats.org/officeDocument/2006/relationships/customXml" Target="../ink/ink4039.xml"/><Relationship Id="rId451" Type="http://schemas.openxmlformats.org/officeDocument/2006/relationships/image" Target="../media/image4093.png"/><Relationship Id="rId493" Type="http://schemas.openxmlformats.org/officeDocument/2006/relationships/image" Target="../media/image4114.png"/><Relationship Id="rId507" Type="http://schemas.openxmlformats.org/officeDocument/2006/relationships/image" Target="../media/image4121.png"/><Relationship Id="rId549" Type="http://schemas.openxmlformats.org/officeDocument/2006/relationships/image" Target="../media/image4142.png"/><Relationship Id="rId50" Type="http://schemas.openxmlformats.org/officeDocument/2006/relationships/customXml" Target="../ink/ink3921.xml"/><Relationship Id="rId104" Type="http://schemas.openxmlformats.org/officeDocument/2006/relationships/customXml" Target="../ink/ink3948.xml"/><Relationship Id="rId146" Type="http://schemas.openxmlformats.org/officeDocument/2006/relationships/customXml" Target="../ink/ink3969.xml"/><Relationship Id="rId188" Type="http://schemas.openxmlformats.org/officeDocument/2006/relationships/customXml" Target="../ink/ink3990.xml"/><Relationship Id="rId311" Type="http://schemas.openxmlformats.org/officeDocument/2006/relationships/image" Target="../media/image4023.png"/><Relationship Id="rId353" Type="http://schemas.openxmlformats.org/officeDocument/2006/relationships/image" Target="../media/image4044.png"/><Relationship Id="rId395" Type="http://schemas.openxmlformats.org/officeDocument/2006/relationships/image" Target="../media/image4065.png"/><Relationship Id="rId409" Type="http://schemas.openxmlformats.org/officeDocument/2006/relationships/image" Target="../media/image4072.png"/><Relationship Id="rId560" Type="http://schemas.openxmlformats.org/officeDocument/2006/relationships/customXml" Target="../ink/ink4176.xml"/><Relationship Id="rId92" Type="http://schemas.openxmlformats.org/officeDocument/2006/relationships/customXml" Target="../ink/ink3942.xml"/><Relationship Id="rId213" Type="http://schemas.openxmlformats.org/officeDocument/2006/relationships/image" Target="../media/image3975.png"/><Relationship Id="rId420" Type="http://schemas.openxmlformats.org/officeDocument/2006/relationships/customXml" Target="../ink/ink4106.xml"/><Relationship Id="rId616" Type="http://schemas.openxmlformats.org/officeDocument/2006/relationships/customXml" Target="../ink/ink4204.xml"/><Relationship Id="rId658" Type="http://schemas.openxmlformats.org/officeDocument/2006/relationships/customXml" Target="../ink/ink4225.xml"/><Relationship Id="rId255" Type="http://schemas.openxmlformats.org/officeDocument/2006/relationships/image" Target="../media/image3995.png"/><Relationship Id="rId297" Type="http://schemas.openxmlformats.org/officeDocument/2006/relationships/image" Target="../media/image4016.png"/><Relationship Id="rId462" Type="http://schemas.openxmlformats.org/officeDocument/2006/relationships/customXml" Target="../ink/ink4127.xml"/><Relationship Id="rId518" Type="http://schemas.openxmlformats.org/officeDocument/2006/relationships/customXml" Target="../ink/ink4155.xml"/><Relationship Id="rId115" Type="http://schemas.openxmlformats.org/officeDocument/2006/relationships/image" Target="../media/image3926.png"/><Relationship Id="rId157" Type="http://schemas.openxmlformats.org/officeDocument/2006/relationships/image" Target="../media/image3947.png"/><Relationship Id="rId322" Type="http://schemas.openxmlformats.org/officeDocument/2006/relationships/customXml" Target="../ink/ink4057.xml"/><Relationship Id="rId364" Type="http://schemas.openxmlformats.org/officeDocument/2006/relationships/customXml" Target="../ink/ink4078.xml"/><Relationship Id="rId61" Type="http://schemas.openxmlformats.org/officeDocument/2006/relationships/image" Target="../media/image3899.png"/><Relationship Id="rId199" Type="http://schemas.openxmlformats.org/officeDocument/2006/relationships/image" Target="../media/image3968.png"/><Relationship Id="rId571" Type="http://schemas.openxmlformats.org/officeDocument/2006/relationships/image" Target="../media/image4153.png"/><Relationship Id="rId627" Type="http://schemas.openxmlformats.org/officeDocument/2006/relationships/image" Target="../media/image4181.png"/><Relationship Id="rId669" Type="http://schemas.openxmlformats.org/officeDocument/2006/relationships/image" Target="../media/image4202.png"/><Relationship Id="rId19" Type="http://schemas.openxmlformats.org/officeDocument/2006/relationships/image" Target="../media/image3878.png"/><Relationship Id="rId224" Type="http://schemas.openxmlformats.org/officeDocument/2006/relationships/customXml" Target="../ink/ink4008.xml"/><Relationship Id="rId266" Type="http://schemas.openxmlformats.org/officeDocument/2006/relationships/customXml" Target="../ink/ink4029.xml"/><Relationship Id="rId431" Type="http://schemas.openxmlformats.org/officeDocument/2006/relationships/image" Target="../media/image4083.png"/><Relationship Id="rId473" Type="http://schemas.openxmlformats.org/officeDocument/2006/relationships/image" Target="../media/image4104.png"/><Relationship Id="rId529" Type="http://schemas.openxmlformats.org/officeDocument/2006/relationships/image" Target="../media/image4132.png"/><Relationship Id="rId680" Type="http://schemas.openxmlformats.org/officeDocument/2006/relationships/customXml" Target="../ink/ink4236.xml"/><Relationship Id="rId30" Type="http://schemas.openxmlformats.org/officeDocument/2006/relationships/customXml" Target="../ink/ink3911.xml"/><Relationship Id="rId126" Type="http://schemas.openxmlformats.org/officeDocument/2006/relationships/customXml" Target="../ink/ink3959.xml"/><Relationship Id="rId168" Type="http://schemas.openxmlformats.org/officeDocument/2006/relationships/customXml" Target="../ink/ink3980.xml"/><Relationship Id="rId333" Type="http://schemas.openxmlformats.org/officeDocument/2006/relationships/image" Target="../media/image4034.png"/><Relationship Id="rId540" Type="http://schemas.openxmlformats.org/officeDocument/2006/relationships/customXml" Target="../ink/ink4166.xml"/><Relationship Id="rId72" Type="http://schemas.openxmlformats.org/officeDocument/2006/relationships/customXml" Target="../ink/ink3932.xml"/><Relationship Id="rId375" Type="http://schemas.openxmlformats.org/officeDocument/2006/relationships/image" Target="../media/image4055.png"/><Relationship Id="rId582" Type="http://schemas.openxmlformats.org/officeDocument/2006/relationships/customXml" Target="../ink/ink4187.xml"/><Relationship Id="rId638" Type="http://schemas.openxmlformats.org/officeDocument/2006/relationships/customXml" Target="../ink/ink4215.xml"/><Relationship Id="rId3" Type="http://schemas.openxmlformats.org/officeDocument/2006/relationships/image" Target="../media/image3870.png"/><Relationship Id="rId235" Type="http://schemas.openxmlformats.org/officeDocument/2006/relationships/image" Target="../media/image3985.png"/><Relationship Id="rId277" Type="http://schemas.openxmlformats.org/officeDocument/2006/relationships/image" Target="../media/image4006.png"/><Relationship Id="rId400" Type="http://schemas.openxmlformats.org/officeDocument/2006/relationships/customXml" Target="../ink/ink4096.xml"/><Relationship Id="rId442" Type="http://schemas.openxmlformats.org/officeDocument/2006/relationships/customXml" Target="../ink/ink4117.xml"/><Relationship Id="rId484" Type="http://schemas.openxmlformats.org/officeDocument/2006/relationships/customXml" Target="../ink/ink4138.xml"/><Relationship Id="rId137" Type="http://schemas.openxmlformats.org/officeDocument/2006/relationships/image" Target="../media/image3937.png"/><Relationship Id="rId302" Type="http://schemas.openxmlformats.org/officeDocument/2006/relationships/customXml" Target="../ink/ink4047.xml"/><Relationship Id="rId344" Type="http://schemas.openxmlformats.org/officeDocument/2006/relationships/customXml" Target="../ink/ink4068.xml"/><Relationship Id="rId691" Type="http://schemas.openxmlformats.org/officeDocument/2006/relationships/image" Target="../media/image4213.png"/><Relationship Id="rId41" Type="http://schemas.openxmlformats.org/officeDocument/2006/relationships/image" Target="../media/image3889.png"/><Relationship Id="rId83" Type="http://schemas.openxmlformats.org/officeDocument/2006/relationships/image" Target="../media/image3910.png"/><Relationship Id="rId179" Type="http://schemas.openxmlformats.org/officeDocument/2006/relationships/image" Target="../media/image3958.png"/><Relationship Id="rId386" Type="http://schemas.openxmlformats.org/officeDocument/2006/relationships/customXml" Target="../ink/ink4089.xml"/><Relationship Id="rId551" Type="http://schemas.openxmlformats.org/officeDocument/2006/relationships/image" Target="../media/image4143.png"/><Relationship Id="rId593" Type="http://schemas.openxmlformats.org/officeDocument/2006/relationships/image" Target="../media/image4164.png"/><Relationship Id="rId607" Type="http://schemas.openxmlformats.org/officeDocument/2006/relationships/image" Target="../media/image4171.png"/><Relationship Id="rId649" Type="http://schemas.openxmlformats.org/officeDocument/2006/relationships/image" Target="../media/image4192.png"/><Relationship Id="rId190" Type="http://schemas.openxmlformats.org/officeDocument/2006/relationships/customXml" Target="../ink/ink3991.xml"/><Relationship Id="rId204" Type="http://schemas.openxmlformats.org/officeDocument/2006/relationships/customXml" Target="../ink/ink3998.xml"/><Relationship Id="rId246" Type="http://schemas.openxmlformats.org/officeDocument/2006/relationships/customXml" Target="../ink/ink4019.xml"/><Relationship Id="rId288" Type="http://schemas.openxmlformats.org/officeDocument/2006/relationships/customXml" Target="../ink/ink4040.xml"/><Relationship Id="rId411" Type="http://schemas.openxmlformats.org/officeDocument/2006/relationships/image" Target="../media/image4073.png"/><Relationship Id="rId453" Type="http://schemas.openxmlformats.org/officeDocument/2006/relationships/image" Target="../media/image4094.png"/><Relationship Id="rId509" Type="http://schemas.openxmlformats.org/officeDocument/2006/relationships/image" Target="../media/image4122.png"/><Relationship Id="rId660" Type="http://schemas.openxmlformats.org/officeDocument/2006/relationships/customXml" Target="../ink/ink4226.xml"/><Relationship Id="rId106" Type="http://schemas.openxmlformats.org/officeDocument/2006/relationships/customXml" Target="../ink/ink3949.xml"/><Relationship Id="rId313" Type="http://schemas.openxmlformats.org/officeDocument/2006/relationships/image" Target="../media/image4024.png"/><Relationship Id="rId495" Type="http://schemas.openxmlformats.org/officeDocument/2006/relationships/image" Target="../media/image4115.png"/><Relationship Id="rId10" Type="http://schemas.openxmlformats.org/officeDocument/2006/relationships/customXml" Target="../ink/ink3901.xml"/><Relationship Id="rId52" Type="http://schemas.openxmlformats.org/officeDocument/2006/relationships/customXml" Target="../ink/ink3922.xml"/><Relationship Id="rId94" Type="http://schemas.openxmlformats.org/officeDocument/2006/relationships/customXml" Target="../ink/ink3943.xml"/><Relationship Id="rId148" Type="http://schemas.openxmlformats.org/officeDocument/2006/relationships/customXml" Target="../ink/ink3970.xml"/><Relationship Id="rId355" Type="http://schemas.openxmlformats.org/officeDocument/2006/relationships/image" Target="../media/image4045.png"/><Relationship Id="rId397" Type="http://schemas.openxmlformats.org/officeDocument/2006/relationships/image" Target="../media/image4066.png"/><Relationship Id="rId520" Type="http://schemas.openxmlformats.org/officeDocument/2006/relationships/customXml" Target="../ink/ink4156.xml"/><Relationship Id="rId562" Type="http://schemas.openxmlformats.org/officeDocument/2006/relationships/customXml" Target="../ink/ink4177.xml"/><Relationship Id="rId618" Type="http://schemas.openxmlformats.org/officeDocument/2006/relationships/customXml" Target="../ink/ink4205.xml"/><Relationship Id="rId215" Type="http://schemas.openxmlformats.org/officeDocument/2006/relationships/image" Target="../media/image3976.png"/><Relationship Id="rId257" Type="http://schemas.openxmlformats.org/officeDocument/2006/relationships/image" Target="../media/image3996.png"/><Relationship Id="rId422" Type="http://schemas.openxmlformats.org/officeDocument/2006/relationships/customXml" Target="../ink/ink4107.xml"/><Relationship Id="rId464" Type="http://schemas.openxmlformats.org/officeDocument/2006/relationships/customXml" Target="../ink/ink4128.xml"/><Relationship Id="rId299" Type="http://schemas.openxmlformats.org/officeDocument/2006/relationships/image" Target="../media/image4017.png"/><Relationship Id="rId63" Type="http://schemas.openxmlformats.org/officeDocument/2006/relationships/image" Target="../media/image3900.png"/><Relationship Id="rId159" Type="http://schemas.openxmlformats.org/officeDocument/2006/relationships/image" Target="../media/image3948.png"/><Relationship Id="rId366" Type="http://schemas.openxmlformats.org/officeDocument/2006/relationships/customXml" Target="../ink/ink4079.xml"/><Relationship Id="rId573" Type="http://schemas.openxmlformats.org/officeDocument/2006/relationships/image" Target="../media/image4154.png"/><Relationship Id="rId226" Type="http://schemas.openxmlformats.org/officeDocument/2006/relationships/customXml" Target="../ink/ink4009.xml"/><Relationship Id="rId433" Type="http://schemas.openxmlformats.org/officeDocument/2006/relationships/image" Target="../media/image4084.png"/><Relationship Id="rId640" Type="http://schemas.openxmlformats.org/officeDocument/2006/relationships/customXml" Target="../ink/ink4216.xml"/><Relationship Id="rId74" Type="http://schemas.openxmlformats.org/officeDocument/2006/relationships/customXml" Target="../ink/ink3933.xml"/><Relationship Id="rId377" Type="http://schemas.openxmlformats.org/officeDocument/2006/relationships/image" Target="../media/image4056.png"/><Relationship Id="rId500" Type="http://schemas.openxmlformats.org/officeDocument/2006/relationships/customXml" Target="../ink/ink4146.xml"/><Relationship Id="rId584" Type="http://schemas.openxmlformats.org/officeDocument/2006/relationships/customXml" Target="../ink/ink4188.xml"/><Relationship Id="rId5" Type="http://schemas.openxmlformats.org/officeDocument/2006/relationships/image" Target="../media/image3871.png"/><Relationship Id="rId237" Type="http://schemas.openxmlformats.org/officeDocument/2006/relationships/image" Target="../media/image3986.png"/><Relationship Id="rId444" Type="http://schemas.openxmlformats.org/officeDocument/2006/relationships/customXml" Target="../ink/ink4118.xml"/><Relationship Id="rId651" Type="http://schemas.openxmlformats.org/officeDocument/2006/relationships/image" Target="../media/image4193.png"/><Relationship Id="rId290" Type="http://schemas.openxmlformats.org/officeDocument/2006/relationships/customXml" Target="../ink/ink4041.xml"/><Relationship Id="rId304" Type="http://schemas.openxmlformats.org/officeDocument/2006/relationships/customXml" Target="../ink/ink4048.xml"/><Relationship Id="rId388" Type="http://schemas.openxmlformats.org/officeDocument/2006/relationships/customXml" Target="../ink/ink4090.xml"/><Relationship Id="rId511" Type="http://schemas.openxmlformats.org/officeDocument/2006/relationships/image" Target="../media/image4123.png"/><Relationship Id="rId609" Type="http://schemas.openxmlformats.org/officeDocument/2006/relationships/image" Target="../media/image4172.png"/><Relationship Id="rId85" Type="http://schemas.openxmlformats.org/officeDocument/2006/relationships/image" Target="../media/image3911.png"/><Relationship Id="rId150" Type="http://schemas.openxmlformats.org/officeDocument/2006/relationships/customXml" Target="../ink/ink3971.xml"/><Relationship Id="rId595" Type="http://schemas.openxmlformats.org/officeDocument/2006/relationships/image" Target="../media/image4165.png"/><Relationship Id="rId248" Type="http://schemas.openxmlformats.org/officeDocument/2006/relationships/customXml" Target="../ink/ink4020.xml"/><Relationship Id="rId455" Type="http://schemas.openxmlformats.org/officeDocument/2006/relationships/image" Target="../media/image4095.png"/><Relationship Id="rId662" Type="http://schemas.openxmlformats.org/officeDocument/2006/relationships/customXml" Target="../ink/ink4227.xml"/><Relationship Id="rId12" Type="http://schemas.openxmlformats.org/officeDocument/2006/relationships/customXml" Target="../ink/ink3902.xml"/><Relationship Id="rId108" Type="http://schemas.openxmlformats.org/officeDocument/2006/relationships/customXml" Target="../ink/ink3950.xml"/><Relationship Id="rId315" Type="http://schemas.openxmlformats.org/officeDocument/2006/relationships/image" Target="../media/image4025.png"/><Relationship Id="rId522" Type="http://schemas.openxmlformats.org/officeDocument/2006/relationships/customXml" Target="../ink/ink4157.xml"/><Relationship Id="rId96" Type="http://schemas.openxmlformats.org/officeDocument/2006/relationships/customXml" Target="../ink/ink3944.xml"/><Relationship Id="rId161" Type="http://schemas.openxmlformats.org/officeDocument/2006/relationships/image" Target="../media/image3949.png"/><Relationship Id="rId399" Type="http://schemas.openxmlformats.org/officeDocument/2006/relationships/image" Target="../media/image4067.png"/><Relationship Id="rId259" Type="http://schemas.openxmlformats.org/officeDocument/2006/relationships/image" Target="../media/image3997.png"/><Relationship Id="rId466" Type="http://schemas.openxmlformats.org/officeDocument/2006/relationships/customXml" Target="../ink/ink4129.xml"/><Relationship Id="rId673" Type="http://schemas.openxmlformats.org/officeDocument/2006/relationships/image" Target="../media/image4204.png"/><Relationship Id="rId23" Type="http://schemas.openxmlformats.org/officeDocument/2006/relationships/image" Target="../media/image3880.png"/><Relationship Id="rId119" Type="http://schemas.openxmlformats.org/officeDocument/2006/relationships/image" Target="../media/image3928.png"/><Relationship Id="rId326" Type="http://schemas.openxmlformats.org/officeDocument/2006/relationships/customXml" Target="../ink/ink4059.xml"/><Relationship Id="rId533" Type="http://schemas.openxmlformats.org/officeDocument/2006/relationships/image" Target="../media/image4134.png"/><Relationship Id="rId172" Type="http://schemas.openxmlformats.org/officeDocument/2006/relationships/customXml" Target="../ink/ink3982.xml"/><Relationship Id="rId477" Type="http://schemas.openxmlformats.org/officeDocument/2006/relationships/image" Target="../media/image4106.png"/><Relationship Id="rId600" Type="http://schemas.openxmlformats.org/officeDocument/2006/relationships/customXml" Target="../ink/ink4196.xml"/><Relationship Id="rId684" Type="http://schemas.openxmlformats.org/officeDocument/2006/relationships/customXml" Target="../ink/ink4238.xml"/><Relationship Id="rId337" Type="http://schemas.openxmlformats.org/officeDocument/2006/relationships/image" Target="../media/image4036.png"/><Relationship Id="rId34" Type="http://schemas.openxmlformats.org/officeDocument/2006/relationships/customXml" Target="../ink/ink3913.xml"/><Relationship Id="rId544" Type="http://schemas.openxmlformats.org/officeDocument/2006/relationships/customXml" Target="../ink/ink4168.xml"/><Relationship Id="rId183" Type="http://schemas.openxmlformats.org/officeDocument/2006/relationships/image" Target="../media/image3960.png"/><Relationship Id="rId390" Type="http://schemas.openxmlformats.org/officeDocument/2006/relationships/customXml" Target="../ink/ink4091.xml"/><Relationship Id="rId404" Type="http://schemas.openxmlformats.org/officeDocument/2006/relationships/customXml" Target="../ink/ink4098.xml"/><Relationship Id="rId611" Type="http://schemas.openxmlformats.org/officeDocument/2006/relationships/image" Target="../media/image4173.png"/><Relationship Id="rId250" Type="http://schemas.openxmlformats.org/officeDocument/2006/relationships/customXml" Target="../ink/ink4021.xml"/><Relationship Id="rId488" Type="http://schemas.openxmlformats.org/officeDocument/2006/relationships/customXml" Target="../ink/ink4140.xml"/><Relationship Id="rId45" Type="http://schemas.openxmlformats.org/officeDocument/2006/relationships/image" Target="../media/image3891.png"/><Relationship Id="rId110" Type="http://schemas.openxmlformats.org/officeDocument/2006/relationships/customXml" Target="../ink/ink3951.xml"/><Relationship Id="rId348" Type="http://schemas.openxmlformats.org/officeDocument/2006/relationships/customXml" Target="../ink/ink4070.xml"/><Relationship Id="rId555" Type="http://schemas.openxmlformats.org/officeDocument/2006/relationships/image" Target="../media/image4145.png"/><Relationship Id="rId194" Type="http://schemas.openxmlformats.org/officeDocument/2006/relationships/customXml" Target="../ink/ink3993.xml"/><Relationship Id="rId208" Type="http://schemas.openxmlformats.org/officeDocument/2006/relationships/customXml" Target="../ink/ink4000.xml"/><Relationship Id="rId415" Type="http://schemas.openxmlformats.org/officeDocument/2006/relationships/image" Target="../media/image4075.png"/><Relationship Id="rId622" Type="http://schemas.openxmlformats.org/officeDocument/2006/relationships/customXml" Target="../ink/ink4207.xml"/><Relationship Id="rId261" Type="http://schemas.openxmlformats.org/officeDocument/2006/relationships/image" Target="../media/image3998.png"/><Relationship Id="rId499" Type="http://schemas.openxmlformats.org/officeDocument/2006/relationships/image" Target="../media/image4117.png"/><Relationship Id="rId56" Type="http://schemas.openxmlformats.org/officeDocument/2006/relationships/customXml" Target="../ink/ink3924.xml"/><Relationship Id="rId359" Type="http://schemas.openxmlformats.org/officeDocument/2006/relationships/image" Target="../media/image4047.png"/><Relationship Id="rId566" Type="http://schemas.openxmlformats.org/officeDocument/2006/relationships/customXml" Target="../ink/ink4179.xml"/><Relationship Id="rId121" Type="http://schemas.openxmlformats.org/officeDocument/2006/relationships/image" Target="../media/image3929.png"/><Relationship Id="rId219" Type="http://schemas.openxmlformats.org/officeDocument/2006/relationships/image" Target="../media/image3978.png"/><Relationship Id="rId426" Type="http://schemas.openxmlformats.org/officeDocument/2006/relationships/customXml" Target="../ink/ink4109.xml"/><Relationship Id="rId633" Type="http://schemas.openxmlformats.org/officeDocument/2006/relationships/image" Target="../media/image4184.png"/><Relationship Id="rId67" Type="http://schemas.openxmlformats.org/officeDocument/2006/relationships/image" Target="../media/image3902.png"/><Relationship Id="rId272" Type="http://schemas.openxmlformats.org/officeDocument/2006/relationships/customXml" Target="../ink/ink4032.xml"/><Relationship Id="rId577" Type="http://schemas.openxmlformats.org/officeDocument/2006/relationships/image" Target="../media/image4156.png"/><Relationship Id="rId132" Type="http://schemas.openxmlformats.org/officeDocument/2006/relationships/customXml" Target="../ink/ink3962.xml"/><Relationship Id="rId437" Type="http://schemas.openxmlformats.org/officeDocument/2006/relationships/image" Target="../media/image4086.png"/><Relationship Id="rId644" Type="http://schemas.openxmlformats.org/officeDocument/2006/relationships/customXml" Target="../ink/ink4218.xml"/><Relationship Id="rId283" Type="http://schemas.openxmlformats.org/officeDocument/2006/relationships/image" Target="../media/image4009.png"/><Relationship Id="rId490" Type="http://schemas.openxmlformats.org/officeDocument/2006/relationships/customXml" Target="../ink/ink4141.xml"/><Relationship Id="rId504" Type="http://schemas.openxmlformats.org/officeDocument/2006/relationships/customXml" Target="../ink/ink4148.xml"/><Relationship Id="rId78" Type="http://schemas.openxmlformats.org/officeDocument/2006/relationships/customXml" Target="../ink/ink3935.xml"/><Relationship Id="rId143" Type="http://schemas.openxmlformats.org/officeDocument/2006/relationships/image" Target="../media/image3940.png"/><Relationship Id="rId350" Type="http://schemas.openxmlformats.org/officeDocument/2006/relationships/customXml" Target="../ink/ink4071.xml"/><Relationship Id="rId588" Type="http://schemas.openxmlformats.org/officeDocument/2006/relationships/customXml" Target="../ink/ink4190.xml"/><Relationship Id="rId9" Type="http://schemas.openxmlformats.org/officeDocument/2006/relationships/image" Target="../media/image3873.png"/><Relationship Id="rId210" Type="http://schemas.openxmlformats.org/officeDocument/2006/relationships/customXml" Target="../ink/ink4001.xml"/><Relationship Id="rId448" Type="http://schemas.openxmlformats.org/officeDocument/2006/relationships/customXml" Target="../ink/ink4120.xml"/><Relationship Id="rId655" Type="http://schemas.openxmlformats.org/officeDocument/2006/relationships/image" Target="../media/image4195.png"/><Relationship Id="rId294" Type="http://schemas.openxmlformats.org/officeDocument/2006/relationships/customXml" Target="../ink/ink4043.xml"/><Relationship Id="rId308" Type="http://schemas.openxmlformats.org/officeDocument/2006/relationships/customXml" Target="../ink/ink4050.xml"/><Relationship Id="rId515" Type="http://schemas.openxmlformats.org/officeDocument/2006/relationships/image" Target="../media/image4125.png"/><Relationship Id="rId89" Type="http://schemas.openxmlformats.org/officeDocument/2006/relationships/image" Target="../media/image3913.png"/><Relationship Id="rId154" Type="http://schemas.openxmlformats.org/officeDocument/2006/relationships/customXml" Target="../ink/ink3973.xml"/><Relationship Id="rId361" Type="http://schemas.openxmlformats.org/officeDocument/2006/relationships/image" Target="../media/image4048.png"/><Relationship Id="rId599" Type="http://schemas.openxmlformats.org/officeDocument/2006/relationships/image" Target="../media/image4167.png"/><Relationship Id="rId459" Type="http://schemas.openxmlformats.org/officeDocument/2006/relationships/image" Target="../media/image4097.png"/><Relationship Id="rId666" Type="http://schemas.openxmlformats.org/officeDocument/2006/relationships/customXml" Target="../ink/ink4229.xml"/><Relationship Id="rId16" Type="http://schemas.openxmlformats.org/officeDocument/2006/relationships/customXml" Target="../ink/ink3904.xml"/><Relationship Id="rId221" Type="http://schemas.openxmlformats.org/officeDocument/2006/relationships/image" Target="../media/image3979.png"/><Relationship Id="rId319" Type="http://schemas.openxmlformats.org/officeDocument/2006/relationships/image" Target="../media/image4027.png"/><Relationship Id="rId526" Type="http://schemas.openxmlformats.org/officeDocument/2006/relationships/customXml" Target="../ink/ink4159.xml"/><Relationship Id="rId165" Type="http://schemas.openxmlformats.org/officeDocument/2006/relationships/image" Target="../media/image3951.png"/><Relationship Id="rId372" Type="http://schemas.openxmlformats.org/officeDocument/2006/relationships/customXml" Target="../ink/ink4082.xml"/><Relationship Id="rId677" Type="http://schemas.openxmlformats.org/officeDocument/2006/relationships/image" Target="../media/image4206.png"/><Relationship Id="rId232" Type="http://schemas.openxmlformats.org/officeDocument/2006/relationships/customXml" Target="../ink/ink4012.xml"/><Relationship Id="rId27" Type="http://schemas.openxmlformats.org/officeDocument/2006/relationships/image" Target="../media/image3882.png"/><Relationship Id="rId537" Type="http://schemas.openxmlformats.org/officeDocument/2006/relationships/image" Target="../media/image4136.png"/><Relationship Id="rId80" Type="http://schemas.openxmlformats.org/officeDocument/2006/relationships/customXml" Target="../ink/ink3936.xml"/><Relationship Id="rId176" Type="http://schemas.openxmlformats.org/officeDocument/2006/relationships/customXml" Target="../ink/ink3984.xml"/><Relationship Id="rId383" Type="http://schemas.openxmlformats.org/officeDocument/2006/relationships/image" Target="../media/image4059.png"/><Relationship Id="rId590" Type="http://schemas.openxmlformats.org/officeDocument/2006/relationships/customXml" Target="../ink/ink4191.xml"/><Relationship Id="rId604" Type="http://schemas.openxmlformats.org/officeDocument/2006/relationships/customXml" Target="../ink/ink4198.xml"/><Relationship Id="rId243" Type="http://schemas.openxmlformats.org/officeDocument/2006/relationships/image" Target="../media/image3989.png"/><Relationship Id="rId450" Type="http://schemas.openxmlformats.org/officeDocument/2006/relationships/customXml" Target="../ink/ink4121.xml"/><Relationship Id="rId688" Type="http://schemas.openxmlformats.org/officeDocument/2006/relationships/customXml" Target="../ink/ink4240.xml"/><Relationship Id="rId38" Type="http://schemas.openxmlformats.org/officeDocument/2006/relationships/customXml" Target="../ink/ink3915.xml"/><Relationship Id="rId103" Type="http://schemas.openxmlformats.org/officeDocument/2006/relationships/image" Target="../media/image3920.png"/><Relationship Id="rId310" Type="http://schemas.openxmlformats.org/officeDocument/2006/relationships/customXml" Target="../ink/ink4051.xml"/><Relationship Id="rId548" Type="http://schemas.openxmlformats.org/officeDocument/2006/relationships/customXml" Target="../ink/ink4170.xml"/><Relationship Id="rId91" Type="http://schemas.openxmlformats.org/officeDocument/2006/relationships/image" Target="../media/image3914.png"/><Relationship Id="rId187" Type="http://schemas.openxmlformats.org/officeDocument/2006/relationships/image" Target="../media/image3962.png"/><Relationship Id="rId394" Type="http://schemas.openxmlformats.org/officeDocument/2006/relationships/customXml" Target="../ink/ink4093.xml"/><Relationship Id="rId408" Type="http://schemas.openxmlformats.org/officeDocument/2006/relationships/customXml" Target="../ink/ink4100.xml"/><Relationship Id="rId615" Type="http://schemas.openxmlformats.org/officeDocument/2006/relationships/image" Target="../media/image4175.png"/><Relationship Id="rId254" Type="http://schemas.openxmlformats.org/officeDocument/2006/relationships/customXml" Target="../ink/ink402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1.png"/><Relationship Id="rId299" Type="http://schemas.openxmlformats.org/officeDocument/2006/relationships/image" Target="../media/image4361.png"/><Relationship Id="rId21" Type="http://schemas.openxmlformats.org/officeDocument/2006/relationships/image" Target="../media/image4223.png"/><Relationship Id="rId63" Type="http://schemas.openxmlformats.org/officeDocument/2006/relationships/image" Target="../media/image4244.png"/><Relationship Id="rId159" Type="http://schemas.openxmlformats.org/officeDocument/2006/relationships/image" Target="../media/image4292.png"/><Relationship Id="rId324" Type="http://schemas.openxmlformats.org/officeDocument/2006/relationships/customXml" Target="../ink/ink4403.xml"/><Relationship Id="rId366" Type="http://schemas.openxmlformats.org/officeDocument/2006/relationships/customXml" Target="../ink/ink4424.xml"/><Relationship Id="rId170" Type="http://schemas.openxmlformats.org/officeDocument/2006/relationships/customXml" Target="../ink/ink4326.xml"/><Relationship Id="rId226" Type="http://schemas.openxmlformats.org/officeDocument/2006/relationships/customXml" Target="../ink/ink4354.xml"/><Relationship Id="rId433" Type="http://schemas.openxmlformats.org/officeDocument/2006/relationships/image" Target="../media/image4428.png"/><Relationship Id="rId268" Type="http://schemas.openxmlformats.org/officeDocument/2006/relationships/customXml" Target="../ink/ink4375.xml"/><Relationship Id="rId32" Type="http://schemas.openxmlformats.org/officeDocument/2006/relationships/customXml" Target="../ink/ink4257.xml"/><Relationship Id="rId74" Type="http://schemas.openxmlformats.org/officeDocument/2006/relationships/customXml" Target="../ink/ink4278.xml"/><Relationship Id="rId128" Type="http://schemas.openxmlformats.org/officeDocument/2006/relationships/customXml" Target="../ink/ink4305.xml"/><Relationship Id="rId335" Type="http://schemas.openxmlformats.org/officeDocument/2006/relationships/image" Target="../media/image4379.png"/><Relationship Id="rId377" Type="http://schemas.openxmlformats.org/officeDocument/2006/relationships/image" Target="../media/image4400.png"/><Relationship Id="rId5" Type="http://schemas.openxmlformats.org/officeDocument/2006/relationships/image" Target="../media/image4215.png"/><Relationship Id="rId181" Type="http://schemas.openxmlformats.org/officeDocument/2006/relationships/image" Target="../media/image4303.png"/><Relationship Id="rId237" Type="http://schemas.openxmlformats.org/officeDocument/2006/relationships/image" Target="../media/image4331.png"/><Relationship Id="rId402" Type="http://schemas.openxmlformats.org/officeDocument/2006/relationships/customXml" Target="../ink/ink4442.xml"/><Relationship Id="rId279" Type="http://schemas.openxmlformats.org/officeDocument/2006/relationships/image" Target="../media/image4352.png"/><Relationship Id="rId43" Type="http://schemas.openxmlformats.org/officeDocument/2006/relationships/image" Target="../media/image4234.png"/><Relationship Id="rId139" Type="http://schemas.openxmlformats.org/officeDocument/2006/relationships/image" Target="../media/image4282.png"/><Relationship Id="rId290" Type="http://schemas.openxmlformats.org/officeDocument/2006/relationships/customXml" Target="../ink/ink4386.xml"/><Relationship Id="rId304" Type="http://schemas.openxmlformats.org/officeDocument/2006/relationships/customXml" Target="../ink/ink4393.xml"/><Relationship Id="rId346" Type="http://schemas.openxmlformats.org/officeDocument/2006/relationships/customXml" Target="../ink/ink4414.xml"/><Relationship Id="rId388" Type="http://schemas.openxmlformats.org/officeDocument/2006/relationships/customXml" Target="../ink/ink4435.xml"/><Relationship Id="rId85" Type="http://schemas.openxmlformats.org/officeDocument/2006/relationships/image" Target="../media/image4255.png"/><Relationship Id="rId150" Type="http://schemas.openxmlformats.org/officeDocument/2006/relationships/customXml" Target="../ink/ink4316.xml"/><Relationship Id="rId192" Type="http://schemas.openxmlformats.org/officeDocument/2006/relationships/customXml" Target="../ink/ink4337.xml"/><Relationship Id="rId206" Type="http://schemas.openxmlformats.org/officeDocument/2006/relationships/customXml" Target="../ink/ink4344.xml"/><Relationship Id="rId413" Type="http://schemas.openxmlformats.org/officeDocument/2006/relationships/image" Target="../media/image4418.png"/><Relationship Id="rId248" Type="http://schemas.openxmlformats.org/officeDocument/2006/relationships/customXml" Target="../ink/ink4365.xml"/><Relationship Id="rId12" Type="http://schemas.openxmlformats.org/officeDocument/2006/relationships/customXml" Target="../ink/ink4247.xml"/><Relationship Id="rId108" Type="http://schemas.openxmlformats.org/officeDocument/2006/relationships/customXml" Target="../ink/ink4295.xml"/><Relationship Id="rId315" Type="http://schemas.openxmlformats.org/officeDocument/2006/relationships/image" Target="../media/image4369.png"/><Relationship Id="rId357" Type="http://schemas.openxmlformats.org/officeDocument/2006/relationships/image" Target="../media/image4390.png"/><Relationship Id="rId54" Type="http://schemas.openxmlformats.org/officeDocument/2006/relationships/customXml" Target="../ink/ink4268.xml"/><Relationship Id="rId96" Type="http://schemas.openxmlformats.org/officeDocument/2006/relationships/customXml" Target="../ink/ink4289.xml"/><Relationship Id="rId161" Type="http://schemas.openxmlformats.org/officeDocument/2006/relationships/image" Target="../media/image4293.png"/><Relationship Id="rId217" Type="http://schemas.openxmlformats.org/officeDocument/2006/relationships/image" Target="../media/image4321.png"/><Relationship Id="rId399" Type="http://schemas.openxmlformats.org/officeDocument/2006/relationships/image" Target="../media/image4411.png"/><Relationship Id="rId259" Type="http://schemas.openxmlformats.org/officeDocument/2006/relationships/image" Target="../media/image4342.png"/><Relationship Id="rId424" Type="http://schemas.openxmlformats.org/officeDocument/2006/relationships/customXml" Target="../ink/ink4453.xml"/><Relationship Id="rId23" Type="http://schemas.openxmlformats.org/officeDocument/2006/relationships/image" Target="../media/image4224.png"/><Relationship Id="rId119" Type="http://schemas.openxmlformats.org/officeDocument/2006/relationships/image" Target="../media/image4272.png"/><Relationship Id="rId270" Type="http://schemas.openxmlformats.org/officeDocument/2006/relationships/customXml" Target="../ink/ink4376.xml"/><Relationship Id="rId326" Type="http://schemas.openxmlformats.org/officeDocument/2006/relationships/customXml" Target="../ink/ink4404.xml"/><Relationship Id="rId65" Type="http://schemas.openxmlformats.org/officeDocument/2006/relationships/image" Target="../media/image4245.png"/><Relationship Id="rId130" Type="http://schemas.openxmlformats.org/officeDocument/2006/relationships/customXml" Target="../ink/ink4306.xml"/><Relationship Id="rId368" Type="http://schemas.openxmlformats.org/officeDocument/2006/relationships/customXml" Target="../ink/ink4425.xml"/><Relationship Id="rId172" Type="http://schemas.openxmlformats.org/officeDocument/2006/relationships/customXml" Target="../ink/ink4327.xml"/><Relationship Id="rId228" Type="http://schemas.openxmlformats.org/officeDocument/2006/relationships/customXml" Target="../ink/ink4355.xml"/><Relationship Id="rId435" Type="http://schemas.openxmlformats.org/officeDocument/2006/relationships/image" Target="../media/image4429.png"/><Relationship Id="rId281" Type="http://schemas.openxmlformats.org/officeDocument/2006/relationships/image" Target="../media/image666.png"/><Relationship Id="rId337" Type="http://schemas.openxmlformats.org/officeDocument/2006/relationships/image" Target="../media/image4380.png"/><Relationship Id="rId34" Type="http://schemas.openxmlformats.org/officeDocument/2006/relationships/customXml" Target="../ink/ink4258.xml"/><Relationship Id="rId76" Type="http://schemas.openxmlformats.org/officeDocument/2006/relationships/customXml" Target="../ink/ink4279.xml"/><Relationship Id="rId141" Type="http://schemas.openxmlformats.org/officeDocument/2006/relationships/image" Target="../media/image4283.png"/><Relationship Id="rId379" Type="http://schemas.openxmlformats.org/officeDocument/2006/relationships/image" Target="../media/image4401.png"/><Relationship Id="rId7" Type="http://schemas.openxmlformats.org/officeDocument/2006/relationships/image" Target="../media/image4216.png"/><Relationship Id="rId183" Type="http://schemas.openxmlformats.org/officeDocument/2006/relationships/image" Target="../media/image4304.png"/><Relationship Id="rId239" Type="http://schemas.openxmlformats.org/officeDocument/2006/relationships/image" Target="../media/image4332.png"/><Relationship Id="rId390" Type="http://schemas.openxmlformats.org/officeDocument/2006/relationships/customXml" Target="../ink/ink4436.xml"/><Relationship Id="rId404" Type="http://schemas.openxmlformats.org/officeDocument/2006/relationships/customXml" Target="../ink/ink4443.xml"/><Relationship Id="rId250" Type="http://schemas.openxmlformats.org/officeDocument/2006/relationships/customXml" Target="../ink/ink4366.xml"/><Relationship Id="rId292" Type="http://schemas.openxmlformats.org/officeDocument/2006/relationships/customXml" Target="../ink/ink4387.xml"/><Relationship Id="rId306" Type="http://schemas.openxmlformats.org/officeDocument/2006/relationships/customXml" Target="../ink/ink4394.xml"/><Relationship Id="rId45" Type="http://schemas.openxmlformats.org/officeDocument/2006/relationships/image" Target="../media/image4235.png"/><Relationship Id="rId87" Type="http://schemas.openxmlformats.org/officeDocument/2006/relationships/image" Target="../media/image4256.png"/><Relationship Id="rId110" Type="http://schemas.openxmlformats.org/officeDocument/2006/relationships/customXml" Target="../ink/ink4296.xml"/><Relationship Id="rId348" Type="http://schemas.openxmlformats.org/officeDocument/2006/relationships/customXml" Target="../ink/ink4415.xml"/><Relationship Id="rId152" Type="http://schemas.openxmlformats.org/officeDocument/2006/relationships/customXml" Target="../ink/ink4317.xml"/><Relationship Id="rId194" Type="http://schemas.openxmlformats.org/officeDocument/2006/relationships/customXml" Target="../ink/ink4338.xml"/><Relationship Id="rId208" Type="http://schemas.openxmlformats.org/officeDocument/2006/relationships/customXml" Target="../ink/ink4345.xml"/><Relationship Id="rId415" Type="http://schemas.openxmlformats.org/officeDocument/2006/relationships/image" Target="../media/image4419.png"/><Relationship Id="rId261" Type="http://schemas.openxmlformats.org/officeDocument/2006/relationships/image" Target="../media/image4343.png"/><Relationship Id="rId14" Type="http://schemas.openxmlformats.org/officeDocument/2006/relationships/customXml" Target="../ink/ink4248.xml"/><Relationship Id="rId56" Type="http://schemas.openxmlformats.org/officeDocument/2006/relationships/customXml" Target="../ink/ink4269.xml"/><Relationship Id="rId317" Type="http://schemas.openxmlformats.org/officeDocument/2006/relationships/image" Target="../media/image4370.png"/><Relationship Id="rId359" Type="http://schemas.openxmlformats.org/officeDocument/2006/relationships/image" Target="../media/image4391.png"/><Relationship Id="rId98" Type="http://schemas.openxmlformats.org/officeDocument/2006/relationships/customXml" Target="../ink/ink4290.xml"/><Relationship Id="rId121" Type="http://schemas.openxmlformats.org/officeDocument/2006/relationships/image" Target="../media/image4273.png"/><Relationship Id="rId163" Type="http://schemas.openxmlformats.org/officeDocument/2006/relationships/image" Target="../media/image4294.png"/><Relationship Id="rId219" Type="http://schemas.openxmlformats.org/officeDocument/2006/relationships/image" Target="../media/image4322.png"/><Relationship Id="rId370" Type="http://schemas.openxmlformats.org/officeDocument/2006/relationships/customXml" Target="../ink/ink4426.xml"/><Relationship Id="rId426" Type="http://schemas.openxmlformats.org/officeDocument/2006/relationships/customXml" Target="../ink/ink4454.xml"/><Relationship Id="rId230" Type="http://schemas.openxmlformats.org/officeDocument/2006/relationships/customXml" Target="../ink/ink4356.xml"/><Relationship Id="rId25" Type="http://schemas.openxmlformats.org/officeDocument/2006/relationships/image" Target="../media/image4225.png"/><Relationship Id="rId67" Type="http://schemas.openxmlformats.org/officeDocument/2006/relationships/image" Target="../media/image4246.png"/><Relationship Id="rId272" Type="http://schemas.openxmlformats.org/officeDocument/2006/relationships/customXml" Target="../ink/ink4377.xml"/><Relationship Id="rId328" Type="http://schemas.openxmlformats.org/officeDocument/2006/relationships/customXml" Target="../ink/ink4405.xml"/><Relationship Id="rId132" Type="http://schemas.openxmlformats.org/officeDocument/2006/relationships/customXml" Target="../ink/ink4307.xml"/><Relationship Id="rId174" Type="http://schemas.openxmlformats.org/officeDocument/2006/relationships/customXml" Target="../ink/ink4328.xml"/><Relationship Id="rId381" Type="http://schemas.openxmlformats.org/officeDocument/2006/relationships/image" Target="../media/image4402.png"/><Relationship Id="rId241" Type="http://schemas.openxmlformats.org/officeDocument/2006/relationships/image" Target="../media/image4333.png"/><Relationship Id="rId437" Type="http://schemas.openxmlformats.org/officeDocument/2006/relationships/image" Target="../media/image4430.png"/><Relationship Id="rId36" Type="http://schemas.openxmlformats.org/officeDocument/2006/relationships/customXml" Target="../ink/ink4259.xml"/><Relationship Id="rId283" Type="http://schemas.openxmlformats.org/officeDocument/2006/relationships/image" Target="../media/image4353.png"/><Relationship Id="rId339" Type="http://schemas.openxmlformats.org/officeDocument/2006/relationships/image" Target="../media/image4381.png"/><Relationship Id="rId78" Type="http://schemas.openxmlformats.org/officeDocument/2006/relationships/customXml" Target="../ink/ink4280.xml"/><Relationship Id="rId101" Type="http://schemas.openxmlformats.org/officeDocument/2006/relationships/image" Target="../media/image4263.png"/><Relationship Id="rId143" Type="http://schemas.openxmlformats.org/officeDocument/2006/relationships/image" Target="../media/image4284.png"/><Relationship Id="rId185" Type="http://schemas.openxmlformats.org/officeDocument/2006/relationships/image" Target="../media/image4305.png"/><Relationship Id="rId350" Type="http://schemas.openxmlformats.org/officeDocument/2006/relationships/customXml" Target="../ink/ink4416.xml"/><Relationship Id="rId406" Type="http://schemas.openxmlformats.org/officeDocument/2006/relationships/customXml" Target="../ink/ink4444.xml"/><Relationship Id="rId9" Type="http://schemas.openxmlformats.org/officeDocument/2006/relationships/image" Target="../media/image4217.png"/><Relationship Id="rId210" Type="http://schemas.openxmlformats.org/officeDocument/2006/relationships/customXml" Target="../ink/ink4346.xml"/><Relationship Id="rId392" Type="http://schemas.openxmlformats.org/officeDocument/2006/relationships/customXml" Target="../ink/ink4437.xml"/><Relationship Id="rId252" Type="http://schemas.openxmlformats.org/officeDocument/2006/relationships/customXml" Target="../ink/ink4367.xml"/><Relationship Id="rId294" Type="http://schemas.openxmlformats.org/officeDocument/2006/relationships/customXml" Target="../ink/ink4388.xml"/><Relationship Id="rId308" Type="http://schemas.openxmlformats.org/officeDocument/2006/relationships/customXml" Target="../ink/ink4395.xml"/><Relationship Id="rId47" Type="http://schemas.openxmlformats.org/officeDocument/2006/relationships/image" Target="../media/image4236.png"/><Relationship Id="rId89" Type="http://schemas.openxmlformats.org/officeDocument/2006/relationships/image" Target="../media/image4257.png"/><Relationship Id="rId112" Type="http://schemas.openxmlformats.org/officeDocument/2006/relationships/customXml" Target="../ink/ink4297.xml"/><Relationship Id="rId154" Type="http://schemas.openxmlformats.org/officeDocument/2006/relationships/customXml" Target="../ink/ink4318.xml"/><Relationship Id="rId361" Type="http://schemas.openxmlformats.org/officeDocument/2006/relationships/image" Target="../media/image4392.png"/><Relationship Id="rId196" Type="http://schemas.openxmlformats.org/officeDocument/2006/relationships/customXml" Target="../ink/ink4339.xml"/><Relationship Id="rId417" Type="http://schemas.openxmlformats.org/officeDocument/2006/relationships/image" Target="../media/image4420.png"/><Relationship Id="rId16" Type="http://schemas.openxmlformats.org/officeDocument/2006/relationships/customXml" Target="../ink/ink4249.xml"/><Relationship Id="rId221" Type="http://schemas.openxmlformats.org/officeDocument/2006/relationships/image" Target="../media/image4323.png"/><Relationship Id="rId263" Type="http://schemas.openxmlformats.org/officeDocument/2006/relationships/image" Target="../media/image4344.png"/><Relationship Id="rId319" Type="http://schemas.openxmlformats.org/officeDocument/2006/relationships/image" Target="../media/image4371.png"/><Relationship Id="rId58" Type="http://schemas.openxmlformats.org/officeDocument/2006/relationships/customXml" Target="../ink/ink4270.xml"/><Relationship Id="rId123" Type="http://schemas.openxmlformats.org/officeDocument/2006/relationships/image" Target="../media/image4274.png"/><Relationship Id="rId330" Type="http://schemas.openxmlformats.org/officeDocument/2006/relationships/customXml" Target="../ink/ink4406.xml"/><Relationship Id="rId165" Type="http://schemas.openxmlformats.org/officeDocument/2006/relationships/image" Target="../media/image4295.png"/><Relationship Id="rId372" Type="http://schemas.openxmlformats.org/officeDocument/2006/relationships/customXml" Target="../ink/ink4427.xml"/><Relationship Id="rId428" Type="http://schemas.openxmlformats.org/officeDocument/2006/relationships/customXml" Target="../ink/ink4455.xml"/><Relationship Id="rId232" Type="http://schemas.openxmlformats.org/officeDocument/2006/relationships/customXml" Target="../ink/ink4357.xml"/><Relationship Id="rId274" Type="http://schemas.openxmlformats.org/officeDocument/2006/relationships/customXml" Target="../ink/ink4378.xml"/><Relationship Id="rId27" Type="http://schemas.openxmlformats.org/officeDocument/2006/relationships/image" Target="../media/image4226.png"/><Relationship Id="rId69" Type="http://schemas.openxmlformats.org/officeDocument/2006/relationships/image" Target="../media/image4247.png"/><Relationship Id="rId134" Type="http://schemas.openxmlformats.org/officeDocument/2006/relationships/customXml" Target="../ink/ink4308.xml"/><Relationship Id="rId80" Type="http://schemas.openxmlformats.org/officeDocument/2006/relationships/customXml" Target="../ink/ink4281.xml"/><Relationship Id="rId176" Type="http://schemas.openxmlformats.org/officeDocument/2006/relationships/customXml" Target="../ink/ink4329.xml"/><Relationship Id="rId341" Type="http://schemas.openxmlformats.org/officeDocument/2006/relationships/image" Target="../media/image4382.png"/><Relationship Id="rId383" Type="http://schemas.openxmlformats.org/officeDocument/2006/relationships/image" Target="../media/image4403.png"/><Relationship Id="rId439" Type="http://schemas.openxmlformats.org/officeDocument/2006/relationships/image" Target="../media/image4431.png"/><Relationship Id="rId201" Type="http://schemas.openxmlformats.org/officeDocument/2006/relationships/image" Target="../media/image4313.png"/><Relationship Id="rId243" Type="http://schemas.openxmlformats.org/officeDocument/2006/relationships/image" Target="../media/image4334.png"/><Relationship Id="rId285" Type="http://schemas.openxmlformats.org/officeDocument/2006/relationships/image" Target="../media/image4354.png"/><Relationship Id="rId38" Type="http://schemas.openxmlformats.org/officeDocument/2006/relationships/customXml" Target="../ink/ink4260.xml"/><Relationship Id="rId103" Type="http://schemas.openxmlformats.org/officeDocument/2006/relationships/image" Target="../media/image4264.png"/><Relationship Id="rId310" Type="http://schemas.openxmlformats.org/officeDocument/2006/relationships/customXml" Target="../ink/ink4396.xml"/><Relationship Id="rId91" Type="http://schemas.openxmlformats.org/officeDocument/2006/relationships/image" Target="../media/image4258.png"/><Relationship Id="rId145" Type="http://schemas.openxmlformats.org/officeDocument/2006/relationships/image" Target="../media/image4285.png"/><Relationship Id="rId187" Type="http://schemas.openxmlformats.org/officeDocument/2006/relationships/image" Target="../media/image4306.png"/><Relationship Id="rId352" Type="http://schemas.openxmlformats.org/officeDocument/2006/relationships/customXml" Target="../ink/ink4417.xml"/><Relationship Id="rId394" Type="http://schemas.openxmlformats.org/officeDocument/2006/relationships/customXml" Target="../ink/ink4438.xml"/><Relationship Id="rId408" Type="http://schemas.openxmlformats.org/officeDocument/2006/relationships/customXml" Target="../ink/ink4445.xml"/><Relationship Id="rId212" Type="http://schemas.openxmlformats.org/officeDocument/2006/relationships/customXml" Target="../ink/ink4347.xml"/><Relationship Id="rId254" Type="http://schemas.openxmlformats.org/officeDocument/2006/relationships/customXml" Target="../ink/ink4368.xml"/><Relationship Id="rId49" Type="http://schemas.openxmlformats.org/officeDocument/2006/relationships/image" Target="../media/image4237.png"/><Relationship Id="rId114" Type="http://schemas.openxmlformats.org/officeDocument/2006/relationships/customXml" Target="../ink/ink4298.xml"/><Relationship Id="rId296" Type="http://schemas.openxmlformats.org/officeDocument/2006/relationships/customXml" Target="../ink/ink4389.xml"/><Relationship Id="rId60" Type="http://schemas.openxmlformats.org/officeDocument/2006/relationships/customXml" Target="../ink/ink4271.xml"/><Relationship Id="rId156" Type="http://schemas.openxmlformats.org/officeDocument/2006/relationships/customXml" Target="../ink/ink4319.xml"/><Relationship Id="rId198" Type="http://schemas.openxmlformats.org/officeDocument/2006/relationships/customXml" Target="../ink/ink4340.xml"/><Relationship Id="rId321" Type="http://schemas.openxmlformats.org/officeDocument/2006/relationships/image" Target="../media/image4372.png"/><Relationship Id="rId363" Type="http://schemas.openxmlformats.org/officeDocument/2006/relationships/image" Target="../media/image4393.png"/><Relationship Id="rId419" Type="http://schemas.openxmlformats.org/officeDocument/2006/relationships/image" Target="../media/image4421.png"/><Relationship Id="rId202" Type="http://schemas.openxmlformats.org/officeDocument/2006/relationships/customXml" Target="../ink/ink4342.xml"/><Relationship Id="rId223" Type="http://schemas.openxmlformats.org/officeDocument/2006/relationships/image" Target="../media/image4324.png"/><Relationship Id="rId244" Type="http://schemas.openxmlformats.org/officeDocument/2006/relationships/customXml" Target="../ink/ink4363.xml"/><Relationship Id="rId430" Type="http://schemas.openxmlformats.org/officeDocument/2006/relationships/customXml" Target="../ink/ink4456.xml"/><Relationship Id="rId18" Type="http://schemas.openxmlformats.org/officeDocument/2006/relationships/customXml" Target="../ink/ink4250.xml"/><Relationship Id="rId39" Type="http://schemas.openxmlformats.org/officeDocument/2006/relationships/image" Target="../media/image4232.png"/><Relationship Id="rId265" Type="http://schemas.openxmlformats.org/officeDocument/2006/relationships/image" Target="../media/image4345.png"/><Relationship Id="rId286" Type="http://schemas.openxmlformats.org/officeDocument/2006/relationships/customXml" Target="../ink/ink4384.xml"/><Relationship Id="rId50" Type="http://schemas.openxmlformats.org/officeDocument/2006/relationships/customXml" Target="../ink/ink4266.xml"/><Relationship Id="rId104" Type="http://schemas.openxmlformats.org/officeDocument/2006/relationships/customXml" Target="../ink/ink4293.xml"/><Relationship Id="rId125" Type="http://schemas.openxmlformats.org/officeDocument/2006/relationships/image" Target="../media/image4275.png"/><Relationship Id="rId146" Type="http://schemas.openxmlformats.org/officeDocument/2006/relationships/customXml" Target="../ink/ink4314.xml"/><Relationship Id="rId167" Type="http://schemas.openxmlformats.org/officeDocument/2006/relationships/image" Target="../media/image4296.png"/><Relationship Id="rId188" Type="http://schemas.openxmlformats.org/officeDocument/2006/relationships/customXml" Target="../ink/ink4335.xml"/><Relationship Id="rId311" Type="http://schemas.openxmlformats.org/officeDocument/2006/relationships/image" Target="../media/image4367.png"/><Relationship Id="rId332" Type="http://schemas.openxmlformats.org/officeDocument/2006/relationships/customXml" Target="../ink/ink4407.xml"/><Relationship Id="rId353" Type="http://schemas.openxmlformats.org/officeDocument/2006/relationships/image" Target="../media/image4388.png"/><Relationship Id="rId374" Type="http://schemas.openxmlformats.org/officeDocument/2006/relationships/customXml" Target="../ink/ink4428.xml"/><Relationship Id="rId395" Type="http://schemas.openxmlformats.org/officeDocument/2006/relationships/image" Target="../media/image4409.png"/><Relationship Id="rId409" Type="http://schemas.openxmlformats.org/officeDocument/2006/relationships/image" Target="../media/image4416.png"/><Relationship Id="rId71" Type="http://schemas.openxmlformats.org/officeDocument/2006/relationships/image" Target="../media/image4248.png"/><Relationship Id="rId92" Type="http://schemas.openxmlformats.org/officeDocument/2006/relationships/customXml" Target="../ink/ink4287.xml"/><Relationship Id="rId213" Type="http://schemas.openxmlformats.org/officeDocument/2006/relationships/image" Target="../media/image4319.png"/><Relationship Id="rId234" Type="http://schemas.openxmlformats.org/officeDocument/2006/relationships/customXml" Target="../ink/ink4358.xml"/><Relationship Id="rId420" Type="http://schemas.openxmlformats.org/officeDocument/2006/relationships/customXml" Target="../ink/ink4451.xml"/><Relationship Id="rId2" Type="http://schemas.openxmlformats.org/officeDocument/2006/relationships/customXml" Target="../ink/ink4242.xml"/><Relationship Id="rId29" Type="http://schemas.openxmlformats.org/officeDocument/2006/relationships/image" Target="../media/image4227.png"/><Relationship Id="rId255" Type="http://schemas.openxmlformats.org/officeDocument/2006/relationships/image" Target="../media/image4340.png"/><Relationship Id="rId276" Type="http://schemas.openxmlformats.org/officeDocument/2006/relationships/customXml" Target="../ink/ink4379.xml"/><Relationship Id="rId297" Type="http://schemas.openxmlformats.org/officeDocument/2006/relationships/image" Target="../media/image4360.png"/><Relationship Id="rId441" Type="http://schemas.openxmlformats.org/officeDocument/2006/relationships/image" Target="../media/image4432.png"/><Relationship Id="rId40" Type="http://schemas.openxmlformats.org/officeDocument/2006/relationships/customXml" Target="../ink/ink4261.xml"/><Relationship Id="rId115" Type="http://schemas.openxmlformats.org/officeDocument/2006/relationships/image" Target="../media/image4270.png"/><Relationship Id="rId136" Type="http://schemas.openxmlformats.org/officeDocument/2006/relationships/customXml" Target="../ink/ink4309.xml"/><Relationship Id="rId157" Type="http://schemas.openxmlformats.org/officeDocument/2006/relationships/image" Target="../media/image4291.png"/><Relationship Id="rId178" Type="http://schemas.openxmlformats.org/officeDocument/2006/relationships/customXml" Target="../ink/ink4330.xml"/><Relationship Id="rId301" Type="http://schemas.openxmlformats.org/officeDocument/2006/relationships/image" Target="../media/image4362.png"/><Relationship Id="rId322" Type="http://schemas.openxmlformats.org/officeDocument/2006/relationships/customXml" Target="../ink/ink4402.xml"/><Relationship Id="rId343" Type="http://schemas.openxmlformats.org/officeDocument/2006/relationships/image" Target="../media/image4383.png"/><Relationship Id="rId364" Type="http://schemas.openxmlformats.org/officeDocument/2006/relationships/customXml" Target="../ink/ink4423.xml"/><Relationship Id="rId61" Type="http://schemas.openxmlformats.org/officeDocument/2006/relationships/image" Target="../media/image4243.png"/><Relationship Id="rId82" Type="http://schemas.openxmlformats.org/officeDocument/2006/relationships/customXml" Target="../ink/ink4282.xml"/><Relationship Id="rId199" Type="http://schemas.openxmlformats.org/officeDocument/2006/relationships/image" Target="../media/image4312.png"/><Relationship Id="rId203" Type="http://schemas.openxmlformats.org/officeDocument/2006/relationships/image" Target="../media/image4314.png"/><Relationship Id="rId385" Type="http://schemas.openxmlformats.org/officeDocument/2006/relationships/image" Target="../media/image4404.png"/><Relationship Id="rId19" Type="http://schemas.openxmlformats.org/officeDocument/2006/relationships/image" Target="../media/image4222.png"/><Relationship Id="rId224" Type="http://schemas.openxmlformats.org/officeDocument/2006/relationships/customXml" Target="../ink/ink4353.xml"/><Relationship Id="rId245" Type="http://schemas.openxmlformats.org/officeDocument/2006/relationships/image" Target="../media/image4335.png"/><Relationship Id="rId266" Type="http://schemas.openxmlformats.org/officeDocument/2006/relationships/customXml" Target="../ink/ink4374.xml"/><Relationship Id="rId287" Type="http://schemas.openxmlformats.org/officeDocument/2006/relationships/image" Target="../media/image4355.png"/><Relationship Id="rId410" Type="http://schemas.openxmlformats.org/officeDocument/2006/relationships/customXml" Target="../ink/ink4446.xml"/><Relationship Id="rId431" Type="http://schemas.openxmlformats.org/officeDocument/2006/relationships/image" Target="../media/image4427.png"/><Relationship Id="rId30" Type="http://schemas.openxmlformats.org/officeDocument/2006/relationships/customXml" Target="../ink/ink4256.xml"/><Relationship Id="rId105" Type="http://schemas.openxmlformats.org/officeDocument/2006/relationships/image" Target="../media/image4265.png"/><Relationship Id="rId126" Type="http://schemas.openxmlformats.org/officeDocument/2006/relationships/customXml" Target="../ink/ink4304.xml"/><Relationship Id="rId147" Type="http://schemas.openxmlformats.org/officeDocument/2006/relationships/image" Target="../media/image4286.png"/><Relationship Id="rId168" Type="http://schemas.openxmlformats.org/officeDocument/2006/relationships/customXml" Target="../ink/ink4325.xml"/><Relationship Id="rId312" Type="http://schemas.openxmlformats.org/officeDocument/2006/relationships/customXml" Target="../ink/ink4397.xml"/><Relationship Id="rId333" Type="http://schemas.openxmlformats.org/officeDocument/2006/relationships/image" Target="../media/image4378.png"/><Relationship Id="rId354" Type="http://schemas.openxmlformats.org/officeDocument/2006/relationships/customXml" Target="../ink/ink4418.xml"/><Relationship Id="rId51" Type="http://schemas.openxmlformats.org/officeDocument/2006/relationships/image" Target="../media/image4238.png"/><Relationship Id="rId72" Type="http://schemas.openxmlformats.org/officeDocument/2006/relationships/customXml" Target="../ink/ink4277.xml"/><Relationship Id="rId93" Type="http://schemas.openxmlformats.org/officeDocument/2006/relationships/image" Target="../media/image4259.png"/><Relationship Id="rId189" Type="http://schemas.openxmlformats.org/officeDocument/2006/relationships/image" Target="../media/image4307.png"/><Relationship Id="rId375" Type="http://schemas.openxmlformats.org/officeDocument/2006/relationships/image" Target="../media/image4399.png"/><Relationship Id="rId396" Type="http://schemas.openxmlformats.org/officeDocument/2006/relationships/customXml" Target="../ink/ink4439.xml"/><Relationship Id="rId3" Type="http://schemas.openxmlformats.org/officeDocument/2006/relationships/image" Target="../media/image4214.png"/><Relationship Id="rId214" Type="http://schemas.openxmlformats.org/officeDocument/2006/relationships/customXml" Target="../ink/ink4348.xml"/><Relationship Id="rId235" Type="http://schemas.openxmlformats.org/officeDocument/2006/relationships/image" Target="../media/image4330.png"/><Relationship Id="rId256" Type="http://schemas.openxmlformats.org/officeDocument/2006/relationships/customXml" Target="../ink/ink4369.xml"/><Relationship Id="rId277" Type="http://schemas.openxmlformats.org/officeDocument/2006/relationships/image" Target="../media/image4351.png"/><Relationship Id="rId298" Type="http://schemas.openxmlformats.org/officeDocument/2006/relationships/customXml" Target="../ink/ink4390.xml"/><Relationship Id="rId400" Type="http://schemas.openxmlformats.org/officeDocument/2006/relationships/customXml" Target="../ink/ink4441.xml"/><Relationship Id="rId421" Type="http://schemas.openxmlformats.org/officeDocument/2006/relationships/image" Target="../media/image4422.png"/><Relationship Id="rId116" Type="http://schemas.openxmlformats.org/officeDocument/2006/relationships/customXml" Target="../ink/ink4299.xml"/><Relationship Id="rId137" Type="http://schemas.openxmlformats.org/officeDocument/2006/relationships/image" Target="../media/image4281.png"/><Relationship Id="rId158" Type="http://schemas.openxmlformats.org/officeDocument/2006/relationships/customXml" Target="../ink/ink4320.xml"/><Relationship Id="rId302" Type="http://schemas.openxmlformats.org/officeDocument/2006/relationships/customXml" Target="../ink/ink4392.xml"/><Relationship Id="rId323" Type="http://schemas.openxmlformats.org/officeDocument/2006/relationships/image" Target="../media/image4373.png"/><Relationship Id="rId344" Type="http://schemas.openxmlformats.org/officeDocument/2006/relationships/customXml" Target="../ink/ink4413.xml"/><Relationship Id="rId20" Type="http://schemas.openxmlformats.org/officeDocument/2006/relationships/customXml" Target="../ink/ink4251.xml"/><Relationship Id="rId41" Type="http://schemas.openxmlformats.org/officeDocument/2006/relationships/image" Target="../media/image4233.png"/><Relationship Id="rId62" Type="http://schemas.openxmlformats.org/officeDocument/2006/relationships/customXml" Target="../ink/ink4272.xml"/><Relationship Id="rId83" Type="http://schemas.openxmlformats.org/officeDocument/2006/relationships/image" Target="../media/image4254.png"/><Relationship Id="rId179" Type="http://schemas.openxmlformats.org/officeDocument/2006/relationships/image" Target="../media/image4302.png"/><Relationship Id="rId365" Type="http://schemas.openxmlformats.org/officeDocument/2006/relationships/image" Target="../media/image4394.png"/><Relationship Id="rId386" Type="http://schemas.openxmlformats.org/officeDocument/2006/relationships/customXml" Target="../ink/ink4434.xml"/><Relationship Id="rId190" Type="http://schemas.openxmlformats.org/officeDocument/2006/relationships/customXml" Target="../ink/ink4336.xml"/><Relationship Id="rId204" Type="http://schemas.openxmlformats.org/officeDocument/2006/relationships/customXml" Target="../ink/ink4343.xml"/><Relationship Id="rId225" Type="http://schemas.openxmlformats.org/officeDocument/2006/relationships/image" Target="../media/image4325.png"/><Relationship Id="rId246" Type="http://schemas.openxmlformats.org/officeDocument/2006/relationships/customXml" Target="../ink/ink4364.xml"/><Relationship Id="rId267" Type="http://schemas.openxmlformats.org/officeDocument/2006/relationships/image" Target="../media/image4346.png"/><Relationship Id="rId288" Type="http://schemas.openxmlformats.org/officeDocument/2006/relationships/customXml" Target="../ink/ink4385.xml"/><Relationship Id="rId411" Type="http://schemas.openxmlformats.org/officeDocument/2006/relationships/image" Target="../media/image4417.png"/><Relationship Id="rId432" Type="http://schemas.openxmlformats.org/officeDocument/2006/relationships/customXml" Target="../ink/ink4457.xml"/><Relationship Id="rId106" Type="http://schemas.openxmlformats.org/officeDocument/2006/relationships/customXml" Target="../ink/ink4294.xml"/><Relationship Id="rId127" Type="http://schemas.openxmlformats.org/officeDocument/2006/relationships/image" Target="../media/image4276.png"/><Relationship Id="rId313" Type="http://schemas.openxmlformats.org/officeDocument/2006/relationships/image" Target="../media/image4368.png"/><Relationship Id="rId10" Type="http://schemas.openxmlformats.org/officeDocument/2006/relationships/customXml" Target="../ink/ink4246.xml"/><Relationship Id="rId31" Type="http://schemas.openxmlformats.org/officeDocument/2006/relationships/image" Target="../media/image4228.png"/><Relationship Id="rId52" Type="http://schemas.openxmlformats.org/officeDocument/2006/relationships/customXml" Target="../ink/ink4267.xml"/><Relationship Id="rId73" Type="http://schemas.openxmlformats.org/officeDocument/2006/relationships/image" Target="../media/image4249.png"/><Relationship Id="rId94" Type="http://schemas.openxmlformats.org/officeDocument/2006/relationships/customXml" Target="../ink/ink4288.xml"/><Relationship Id="rId148" Type="http://schemas.openxmlformats.org/officeDocument/2006/relationships/customXml" Target="../ink/ink4315.xml"/><Relationship Id="rId169" Type="http://schemas.openxmlformats.org/officeDocument/2006/relationships/image" Target="../media/image4297.png"/><Relationship Id="rId334" Type="http://schemas.openxmlformats.org/officeDocument/2006/relationships/customXml" Target="../ink/ink4408.xml"/><Relationship Id="rId355" Type="http://schemas.openxmlformats.org/officeDocument/2006/relationships/image" Target="../media/image4389.png"/><Relationship Id="rId376" Type="http://schemas.openxmlformats.org/officeDocument/2006/relationships/customXml" Target="../ink/ink4429.xml"/><Relationship Id="rId397" Type="http://schemas.openxmlformats.org/officeDocument/2006/relationships/image" Target="../media/image4410.png"/><Relationship Id="rId4" Type="http://schemas.openxmlformats.org/officeDocument/2006/relationships/customXml" Target="../ink/ink4243.xml"/><Relationship Id="rId180" Type="http://schemas.openxmlformats.org/officeDocument/2006/relationships/customXml" Target="../ink/ink4331.xml"/><Relationship Id="rId215" Type="http://schemas.openxmlformats.org/officeDocument/2006/relationships/image" Target="../media/image4320.png"/><Relationship Id="rId236" Type="http://schemas.openxmlformats.org/officeDocument/2006/relationships/customXml" Target="../ink/ink4359.xml"/><Relationship Id="rId257" Type="http://schemas.openxmlformats.org/officeDocument/2006/relationships/image" Target="../media/image4341.png"/><Relationship Id="rId278" Type="http://schemas.openxmlformats.org/officeDocument/2006/relationships/customXml" Target="../ink/ink4380.xml"/><Relationship Id="rId401" Type="http://schemas.openxmlformats.org/officeDocument/2006/relationships/image" Target="../media/image4412.png"/><Relationship Id="rId422" Type="http://schemas.openxmlformats.org/officeDocument/2006/relationships/customXml" Target="../ink/ink4452.xml"/><Relationship Id="rId303" Type="http://schemas.openxmlformats.org/officeDocument/2006/relationships/image" Target="../media/image4363.png"/><Relationship Id="rId42" Type="http://schemas.openxmlformats.org/officeDocument/2006/relationships/customXml" Target="../ink/ink4262.xml"/><Relationship Id="rId84" Type="http://schemas.openxmlformats.org/officeDocument/2006/relationships/customXml" Target="../ink/ink4283.xml"/><Relationship Id="rId138" Type="http://schemas.openxmlformats.org/officeDocument/2006/relationships/customXml" Target="../ink/ink4310.xml"/><Relationship Id="rId345" Type="http://schemas.openxmlformats.org/officeDocument/2006/relationships/image" Target="../media/image4384.png"/><Relationship Id="rId387" Type="http://schemas.openxmlformats.org/officeDocument/2006/relationships/image" Target="../media/image4405.png"/><Relationship Id="rId191" Type="http://schemas.openxmlformats.org/officeDocument/2006/relationships/image" Target="../media/image4308.png"/><Relationship Id="rId205" Type="http://schemas.openxmlformats.org/officeDocument/2006/relationships/image" Target="../media/image4315.png"/><Relationship Id="rId247" Type="http://schemas.openxmlformats.org/officeDocument/2006/relationships/image" Target="../media/image4336.png"/><Relationship Id="rId412" Type="http://schemas.openxmlformats.org/officeDocument/2006/relationships/customXml" Target="../ink/ink4447.xml"/><Relationship Id="rId107" Type="http://schemas.openxmlformats.org/officeDocument/2006/relationships/image" Target="../media/image4266.png"/><Relationship Id="rId289" Type="http://schemas.openxmlformats.org/officeDocument/2006/relationships/image" Target="../media/image4356.png"/><Relationship Id="rId11" Type="http://schemas.openxmlformats.org/officeDocument/2006/relationships/image" Target="../media/image4218.png"/><Relationship Id="rId53" Type="http://schemas.openxmlformats.org/officeDocument/2006/relationships/image" Target="../media/image4239.png"/><Relationship Id="rId149" Type="http://schemas.openxmlformats.org/officeDocument/2006/relationships/image" Target="../media/image4287.png"/><Relationship Id="rId314" Type="http://schemas.openxmlformats.org/officeDocument/2006/relationships/customXml" Target="../ink/ink4398.xml"/><Relationship Id="rId356" Type="http://schemas.openxmlformats.org/officeDocument/2006/relationships/customXml" Target="../ink/ink4419.xml"/><Relationship Id="rId398" Type="http://schemas.openxmlformats.org/officeDocument/2006/relationships/customXml" Target="../ink/ink4440.xml"/><Relationship Id="rId95" Type="http://schemas.openxmlformats.org/officeDocument/2006/relationships/image" Target="../media/image4260.png"/><Relationship Id="rId160" Type="http://schemas.openxmlformats.org/officeDocument/2006/relationships/customXml" Target="../ink/ink4321.xml"/><Relationship Id="rId216" Type="http://schemas.openxmlformats.org/officeDocument/2006/relationships/customXml" Target="../ink/ink4349.xml"/><Relationship Id="rId423" Type="http://schemas.openxmlformats.org/officeDocument/2006/relationships/image" Target="../media/image4423.png"/><Relationship Id="rId258" Type="http://schemas.openxmlformats.org/officeDocument/2006/relationships/customXml" Target="../ink/ink4370.xml"/><Relationship Id="rId22" Type="http://schemas.openxmlformats.org/officeDocument/2006/relationships/customXml" Target="../ink/ink4252.xml"/><Relationship Id="rId64" Type="http://schemas.openxmlformats.org/officeDocument/2006/relationships/customXml" Target="../ink/ink4273.xml"/><Relationship Id="rId118" Type="http://schemas.openxmlformats.org/officeDocument/2006/relationships/customXml" Target="../ink/ink4300.xml"/><Relationship Id="rId325" Type="http://schemas.openxmlformats.org/officeDocument/2006/relationships/image" Target="../media/image4374.png"/><Relationship Id="rId367" Type="http://schemas.openxmlformats.org/officeDocument/2006/relationships/image" Target="../media/image4395.png"/><Relationship Id="rId171" Type="http://schemas.openxmlformats.org/officeDocument/2006/relationships/image" Target="../media/image4298.png"/><Relationship Id="rId227" Type="http://schemas.openxmlformats.org/officeDocument/2006/relationships/image" Target="../media/image4326.png"/><Relationship Id="rId269" Type="http://schemas.openxmlformats.org/officeDocument/2006/relationships/image" Target="../media/image4347.png"/><Relationship Id="rId434" Type="http://schemas.openxmlformats.org/officeDocument/2006/relationships/customXml" Target="../ink/ink4458.xml"/><Relationship Id="rId33" Type="http://schemas.openxmlformats.org/officeDocument/2006/relationships/image" Target="../media/image4229.png"/><Relationship Id="rId129" Type="http://schemas.openxmlformats.org/officeDocument/2006/relationships/image" Target="../media/image4277.png"/><Relationship Id="rId280" Type="http://schemas.openxmlformats.org/officeDocument/2006/relationships/customXml" Target="../ink/ink4381.xml"/><Relationship Id="rId336" Type="http://schemas.openxmlformats.org/officeDocument/2006/relationships/customXml" Target="../ink/ink4409.xml"/><Relationship Id="rId75" Type="http://schemas.openxmlformats.org/officeDocument/2006/relationships/image" Target="../media/image4250.png"/><Relationship Id="rId140" Type="http://schemas.openxmlformats.org/officeDocument/2006/relationships/customXml" Target="../ink/ink4311.xml"/><Relationship Id="rId182" Type="http://schemas.openxmlformats.org/officeDocument/2006/relationships/customXml" Target="../ink/ink4332.xml"/><Relationship Id="rId378" Type="http://schemas.openxmlformats.org/officeDocument/2006/relationships/customXml" Target="../ink/ink4430.xml"/><Relationship Id="rId403" Type="http://schemas.openxmlformats.org/officeDocument/2006/relationships/image" Target="../media/image4413.png"/><Relationship Id="rId6" Type="http://schemas.openxmlformats.org/officeDocument/2006/relationships/customXml" Target="../ink/ink4244.xml"/><Relationship Id="rId238" Type="http://schemas.openxmlformats.org/officeDocument/2006/relationships/customXml" Target="../ink/ink4360.xml"/><Relationship Id="rId291" Type="http://schemas.openxmlformats.org/officeDocument/2006/relationships/image" Target="../media/image4357.png"/><Relationship Id="rId305" Type="http://schemas.openxmlformats.org/officeDocument/2006/relationships/image" Target="../media/image4364.png"/><Relationship Id="rId347" Type="http://schemas.openxmlformats.org/officeDocument/2006/relationships/image" Target="../media/image4385.png"/><Relationship Id="rId44" Type="http://schemas.openxmlformats.org/officeDocument/2006/relationships/customXml" Target="../ink/ink4263.xml"/><Relationship Id="rId86" Type="http://schemas.openxmlformats.org/officeDocument/2006/relationships/customXml" Target="../ink/ink4284.xml"/><Relationship Id="rId151" Type="http://schemas.openxmlformats.org/officeDocument/2006/relationships/image" Target="../media/image4288.png"/><Relationship Id="rId389" Type="http://schemas.openxmlformats.org/officeDocument/2006/relationships/image" Target="../media/image4406.png"/><Relationship Id="rId193" Type="http://schemas.openxmlformats.org/officeDocument/2006/relationships/image" Target="../media/image4309.png"/><Relationship Id="rId207" Type="http://schemas.openxmlformats.org/officeDocument/2006/relationships/image" Target="../media/image4316.png"/><Relationship Id="rId249" Type="http://schemas.openxmlformats.org/officeDocument/2006/relationships/image" Target="../media/image4337.png"/><Relationship Id="rId414" Type="http://schemas.openxmlformats.org/officeDocument/2006/relationships/customXml" Target="../ink/ink4448.xml"/><Relationship Id="rId13" Type="http://schemas.openxmlformats.org/officeDocument/2006/relationships/image" Target="../media/image4219.png"/><Relationship Id="rId109" Type="http://schemas.openxmlformats.org/officeDocument/2006/relationships/image" Target="../media/image4267.png"/><Relationship Id="rId260" Type="http://schemas.openxmlformats.org/officeDocument/2006/relationships/customXml" Target="../ink/ink4371.xml"/><Relationship Id="rId316" Type="http://schemas.openxmlformats.org/officeDocument/2006/relationships/customXml" Target="../ink/ink4399.xml"/><Relationship Id="rId55" Type="http://schemas.openxmlformats.org/officeDocument/2006/relationships/image" Target="../media/image4240.png"/><Relationship Id="rId97" Type="http://schemas.openxmlformats.org/officeDocument/2006/relationships/image" Target="../media/image4261.png"/><Relationship Id="rId120" Type="http://schemas.openxmlformats.org/officeDocument/2006/relationships/customXml" Target="../ink/ink4301.xml"/><Relationship Id="rId358" Type="http://schemas.openxmlformats.org/officeDocument/2006/relationships/customXml" Target="../ink/ink4420.xml"/><Relationship Id="rId162" Type="http://schemas.openxmlformats.org/officeDocument/2006/relationships/customXml" Target="../ink/ink4322.xml"/><Relationship Id="rId218" Type="http://schemas.openxmlformats.org/officeDocument/2006/relationships/customXml" Target="../ink/ink4350.xml"/><Relationship Id="rId425" Type="http://schemas.openxmlformats.org/officeDocument/2006/relationships/image" Target="../media/image4424.png"/><Relationship Id="rId271" Type="http://schemas.openxmlformats.org/officeDocument/2006/relationships/image" Target="../media/image4348.png"/><Relationship Id="rId24" Type="http://schemas.openxmlformats.org/officeDocument/2006/relationships/customXml" Target="../ink/ink4253.xml"/><Relationship Id="rId66" Type="http://schemas.openxmlformats.org/officeDocument/2006/relationships/customXml" Target="../ink/ink4274.xml"/><Relationship Id="rId131" Type="http://schemas.openxmlformats.org/officeDocument/2006/relationships/image" Target="../media/image4278.png"/><Relationship Id="rId327" Type="http://schemas.openxmlformats.org/officeDocument/2006/relationships/image" Target="../media/image4375.png"/><Relationship Id="rId369" Type="http://schemas.openxmlformats.org/officeDocument/2006/relationships/image" Target="../media/image4396.png"/><Relationship Id="rId173" Type="http://schemas.openxmlformats.org/officeDocument/2006/relationships/image" Target="../media/image4299.png"/><Relationship Id="rId229" Type="http://schemas.openxmlformats.org/officeDocument/2006/relationships/image" Target="../media/image4327.png"/><Relationship Id="rId380" Type="http://schemas.openxmlformats.org/officeDocument/2006/relationships/customXml" Target="../ink/ink4431.xml"/><Relationship Id="rId436" Type="http://schemas.openxmlformats.org/officeDocument/2006/relationships/customXml" Target="../ink/ink4459.xml"/><Relationship Id="rId240" Type="http://schemas.openxmlformats.org/officeDocument/2006/relationships/customXml" Target="../ink/ink4361.xml"/><Relationship Id="rId35" Type="http://schemas.openxmlformats.org/officeDocument/2006/relationships/image" Target="../media/image4230.png"/><Relationship Id="rId77" Type="http://schemas.openxmlformats.org/officeDocument/2006/relationships/image" Target="../media/image4251.png"/><Relationship Id="rId100" Type="http://schemas.openxmlformats.org/officeDocument/2006/relationships/customXml" Target="../ink/ink4291.xml"/><Relationship Id="rId282" Type="http://schemas.openxmlformats.org/officeDocument/2006/relationships/customXml" Target="../ink/ink4382.xml"/><Relationship Id="rId338" Type="http://schemas.openxmlformats.org/officeDocument/2006/relationships/customXml" Target="../ink/ink4410.xml"/><Relationship Id="rId8" Type="http://schemas.openxmlformats.org/officeDocument/2006/relationships/customXml" Target="../ink/ink4245.xml"/><Relationship Id="rId142" Type="http://schemas.openxmlformats.org/officeDocument/2006/relationships/customXml" Target="../ink/ink4312.xml"/><Relationship Id="rId184" Type="http://schemas.openxmlformats.org/officeDocument/2006/relationships/customXml" Target="../ink/ink4333.xml"/><Relationship Id="rId391" Type="http://schemas.openxmlformats.org/officeDocument/2006/relationships/image" Target="../media/image4407.png"/><Relationship Id="rId405" Type="http://schemas.openxmlformats.org/officeDocument/2006/relationships/image" Target="../media/image4414.png"/><Relationship Id="rId251" Type="http://schemas.openxmlformats.org/officeDocument/2006/relationships/image" Target="../media/image4338.png"/><Relationship Id="rId46" Type="http://schemas.openxmlformats.org/officeDocument/2006/relationships/customXml" Target="../ink/ink4264.xml"/><Relationship Id="rId293" Type="http://schemas.openxmlformats.org/officeDocument/2006/relationships/image" Target="../media/image4358.png"/><Relationship Id="rId307" Type="http://schemas.openxmlformats.org/officeDocument/2006/relationships/image" Target="../media/image4365.png"/><Relationship Id="rId349" Type="http://schemas.openxmlformats.org/officeDocument/2006/relationships/image" Target="../media/image4386.png"/><Relationship Id="rId88" Type="http://schemas.openxmlformats.org/officeDocument/2006/relationships/customXml" Target="../ink/ink4285.xml"/><Relationship Id="rId111" Type="http://schemas.openxmlformats.org/officeDocument/2006/relationships/image" Target="../media/image4268.png"/><Relationship Id="rId153" Type="http://schemas.openxmlformats.org/officeDocument/2006/relationships/image" Target="../media/image4289.png"/><Relationship Id="rId195" Type="http://schemas.openxmlformats.org/officeDocument/2006/relationships/image" Target="../media/image4310.png"/><Relationship Id="rId209" Type="http://schemas.openxmlformats.org/officeDocument/2006/relationships/image" Target="../media/image4317.png"/><Relationship Id="rId360" Type="http://schemas.openxmlformats.org/officeDocument/2006/relationships/customXml" Target="../ink/ink4421.xml"/><Relationship Id="rId416" Type="http://schemas.openxmlformats.org/officeDocument/2006/relationships/customXml" Target="../ink/ink4449.xml"/><Relationship Id="rId220" Type="http://schemas.openxmlformats.org/officeDocument/2006/relationships/customXml" Target="../ink/ink4351.xml"/><Relationship Id="rId15" Type="http://schemas.openxmlformats.org/officeDocument/2006/relationships/image" Target="../media/image4220.png"/><Relationship Id="rId57" Type="http://schemas.openxmlformats.org/officeDocument/2006/relationships/image" Target="../media/image4241.png"/><Relationship Id="rId262" Type="http://schemas.openxmlformats.org/officeDocument/2006/relationships/customXml" Target="../ink/ink4372.xml"/><Relationship Id="rId318" Type="http://schemas.openxmlformats.org/officeDocument/2006/relationships/customXml" Target="../ink/ink4400.xml"/><Relationship Id="rId99" Type="http://schemas.openxmlformats.org/officeDocument/2006/relationships/image" Target="../media/image4262.png"/><Relationship Id="rId122" Type="http://schemas.openxmlformats.org/officeDocument/2006/relationships/customXml" Target="../ink/ink4302.xml"/><Relationship Id="rId164" Type="http://schemas.openxmlformats.org/officeDocument/2006/relationships/customXml" Target="../ink/ink4323.xml"/><Relationship Id="rId371" Type="http://schemas.openxmlformats.org/officeDocument/2006/relationships/image" Target="../media/image4397.png"/><Relationship Id="rId427" Type="http://schemas.openxmlformats.org/officeDocument/2006/relationships/image" Target="../media/image4425.png"/><Relationship Id="rId26" Type="http://schemas.openxmlformats.org/officeDocument/2006/relationships/customXml" Target="../ink/ink4254.xml"/><Relationship Id="rId231" Type="http://schemas.openxmlformats.org/officeDocument/2006/relationships/image" Target="../media/image4328.png"/><Relationship Id="rId273" Type="http://schemas.openxmlformats.org/officeDocument/2006/relationships/image" Target="../media/image4349.png"/><Relationship Id="rId329" Type="http://schemas.openxmlformats.org/officeDocument/2006/relationships/image" Target="../media/image4376.png"/><Relationship Id="rId68" Type="http://schemas.openxmlformats.org/officeDocument/2006/relationships/customXml" Target="../ink/ink4275.xml"/><Relationship Id="rId133" Type="http://schemas.openxmlformats.org/officeDocument/2006/relationships/image" Target="../media/image4279.png"/><Relationship Id="rId175" Type="http://schemas.openxmlformats.org/officeDocument/2006/relationships/image" Target="../media/image4300.png"/><Relationship Id="rId340" Type="http://schemas.openxmlformats.org/officeDocument/2006/relationships/customXml" Target="../ink/ink4411.xml"/><Relationship Id="rId200" Type="http://schemas.openxmlformats.org/officeDocument/2006/relationships/customXml" Target="../ink/ink4341.xml"/><Relationship Id="rId382" Type="http://schemas.openxmlformats.org/officeDocument/2006/relationships/customXml" Target="../ink/ink4432.xml"/><Relationship Id="rId438" Type="http://schemas.openxmlformats.org/officeDocument/2006/relationships/customXml" Target="../ink/ink4460.xml"/><Relationship Id="rId242" Type="http://schemas.openxmlformats.org/officeDocument/2006/relationships/customXml" Target="../ink/ink4362.xml"/><Relationship Id="rId284" Type="http://schemas.openxmlformats.org/officeDocument/2006/relationships/customXml" Target="../ink/ink4383.xml"/><Relationship Id="rId37" Type="http://schemas.openxmlformats.org/officeDocument/2006/relationships/image" Target="../media/image4231.png"/><Relationship Id="rId79" Type="http://schemas.openxmlformats.org/officeDocument/2006/relationships/image" Target="../media/image4252.png"/><Relationship Id="rId102" Type="http://schemas.openxmlformats.org/officeDocument/2006/relationships/customXml" Target="../ink/ink4292.xml"/><Relationship Id="rId144" Type="http://schemas.openxmlformats.org/officeDocument/2006/relationships/customXml" Target="../ink/ink4313.xml"/><Relationship Id="rId90" Type="http://schemas.openxmlformats.org/officeDocument/2006/relationships/customXml" Target="../ink/ink4286.xml"/><Relationship Id="rId186" Type="http://schemas.openxmlformats.org/officeDocument/2006/relationships/customXml" Target="../ink/ink4334.xml"/><Relationship Id="rId351" Type="http://schemas.openxmlformats.org/officeDocument/2006/relationships/image" Target="../media/image4387.png"/><Relationship Id="rId393" Type="http://schemas.openxmlformats.org/officeDocument/2006/relationships/image" Target="../media/image4408.png"/><Relationship Id="rId407" Type="http://schemas.openxmlformats.org/officeDocument/2006/relationships/image" Target="../media/image4415.png"/><Relationship Id="rId211" Type="http://schemas.openxmlformats.org/officeDocument/2006/relationships/image" Target="../media/image4318.png"/><Relationship Id="rId253" Type="http://schemas.openxmlformats.org/officeDocument/2006/relationships/image" Target="../media/image4339.png"/><Relationship Id="rId295" Type="http://schemas.openxmlformats.org/officeDocument/2006/relationships/image" Target="../media/image4359.png"/><Relationship Id="rId309" Type="http://schemas.openxmlformats.org/officeDocument/2006/relationships/image" Target="../media/image4366.png"/><Relationship Id="rId48" Type="http://schemas.openxmlformats.org/officeDocument/2006/relationships/customXml" Target="../ink/ink4265.xml"/><Relationship Id="rId113" Type="http://schemas.openxmlformats.org/officeDocument/2006/relationships/image" Target="../media/image4269.png"/><Relationship Id="rId320" Type="http://schemas.openxmlformats.org/officeDocument/2006/relationships/customXml" Target="../ink/ink4401.xml"/><Relationship Id="rId155" Type="http://schemas.openxmlformats.org/officeDocument/2006/relationships/image" Target="../media/image4290.png"/><Relationship Id="rId197" Type="http://schemas.openxmlformats.org/officeDocument/2006/relationships/image" Target="../media/image4311.png"/><Relationship Id="rId362" Type="http://schemas.openxmlformats.org/officeDocument/2006/relationships/customXml" Target="../ink/ink4422.xml"/><Relationship Id="rId418" Type="http://schemas.openxmlformats.org/officeDocument/2006/relationships/customXml" Target="../ink/ink4450.xml"/><Relationship Id="rId222" Type="http://schemas.openxmlformats.org/officeDocument/2006/relationships/customXml" Target="../ink/ink4352.xml"/><Relationship Id="rId264" Type="http://schemas.openxmlformats.org/officeDocument/2006/relationships/customXml" Target="../ink/ink4373.xml"/><Relationship Id="rId17" Type="http://schemas.openxmlformats.org/officeDocument/2006/relationships/image" Target="../media/image4221.png"/><Relationship Id="rId59" Type="http://schemas.openxmlformats.org/officeDocument/2006/relationships/image" Target="../media/image4242.png"/><Relationship Id="rId124" Type="http://schemas.openxmlformats.org/officeDocument/2006/relationships/customXml" Target="../ink/ink4303.xml"/><Relationship Id="rId70" Type="http://schemas.openxmlformats.org/officeDocument/2006/relationships/customXml" Target="../ink/ink4276.xml"/><Relationship Id="rId166" Type="http://schemas.openxmlformats.org/officeDocument/2006/relationships/customXml" Target="../ink/ink4324.xml"/><Relationship Id="rId331" Type="http://schemas.openxmlformats.org/officeDocument/2006/relationships/image" Target="../media/image4377.png"/><Relationship Id="rId373" Type="http://schemas.openxmlformats.org/officeDocument/2006/relationships/image" Target="../media/image4398.png"/><Relationship Id="rId429" Type="http://schemas.openxmlformats.org/officeDocument/2006/relationships/image" Target="../media/image442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29.png"/><Relationship Id="rId440" Type="http://schemas.openxmlformats.org/officeDocument/2006/relationships/customXml" Target="../ink/ink4461.xml"/><Relationship Id="rId28" Type="http://schemas.openxmlformats.org/officeDocument/2006/relationships/customXml" Target="../ink/ink4255.xml"/><Relationship Id="rId275" Type="http://schemas.openxmlformats.org/officeDocument/2006/relationships/image" Target="../media/image4350.png"/><Relationship Id="rId300" Type="http://schemas.openxmlformats.org/officeDocument/2006/relationships/customXml" Target="../ink/ink4391.xml"/><Relationship Id="rId81" Type="http://schemas.openxmlformats.org/officeDocument/2006/relationships/image" Target="../media/image4253.png"/><Relationship Id="rId135" Type="http://schemas.openxmlformats.org/officeDocument/2006/relationships/image" Target="../media/image4280.png"/><Relationship Id="rId177" Type="http://schemas.openxmlformats.org/officeDocument/2006/relationships/image" Target="../media/image4301.png"/><Relationship Id="rId342" Type="http://schemas.openxmlformats.org/officeDocument/2006/relationships/customXml" Target="../ink/ink4412.xml"/><Relationship Id="rId384" Type="http://schemas.openxmlformats.org/officeDocument/2006/relationships/customXml" Target="../ink/ink4433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87.png"/><Relationship Id="rId21" Type="http://schemas.openxmlformats.org/officeDocument/2006/relationships/image" Target="../media/image4442.png"/><Relationship Id="rId42" Type="http://schemas.openxmlformats.org/officeDocument/2006/relationships/customXml" Target="../ink/ink4482.xml"/><Relationship Id="rId63" Type="http://schemas.openxmlformats.org/officeDocument/2006/relationships/image" Target="../media/image4462.png"/><Relationship Id="rId84" Type="http://schemas.openxmlformats.org/officeDocument/2006/relationships/customXml" Target="../ink/ink4503.xml"/><Relationship Id="rId138" Type="http://schemas.openxmlformats.org/officeDocument/2006/relationships/customXml" Target="../ink/ink4530.xml"/><Relationship Id="rId16" Type="http://schemas.openxmlformats.org/officeDocument/2006/relationships/customXml" Target="../ink/ink4469.xml"/><Relationship Id="rId107" Type="http://schemas.openxmlformats.org/officeDocument/2006/relationships/image" Target="../media/image4483.png"/><Relationship Id="rId11" Type="http://schemas.openxmlformats.org/officeDocument/2006/relationships/image" Target="../media/image4437.png"/><Relationship Id="rId32" Type="http://schemas.openxmlformats.org/officeDocument/2006/relationships/customXml" Target="../ink/ink4477.xml"/><Relationship Id="rId37" Type="http://schemas.openxmlformats.org/officeDocument/2006/relationships/image" Target="../media/image4450.png"/><Relationship Id="rId53" Type="http://schemas.openxmlformats.org/officeDocument/2006/relationships/image" Target="../media/image4458.png"/><Relationship Id="rId58" Type="http://schemas.openxmlformats.org/officeDocument/2006/relationships/customXml" Target="../ink/ink4490.xml"/><Relationship Id="rId74" Type="http://schemas.openxmlformats.org/officeDocument/2006/relationships/customXml" Target="../ink/ink4498.xml"/><Relationship Id="rId79" Type="http://schemas.openxmlformats.org/officeDocument/2006/relationships/image" Target="../media/image4469.png"/><Relationship Id="rId102" Type="http://schemas.openxmlformats.org/officeDocument/2006/relationships/customXml" Target="../ink/ink4512.xml"/><Relationship Id="rId123" Type="http://schemas.openxmlformats.org/officeDocument/2006/relationships/image" Target="../media/image4490.png"/><Relationship Id="rId128" Type="http://schemas.openxmlformats.org/officeDocument/2006/relationships/customXml" Target="../ink/ink4525.xml"/><Relationship Id="rId5" Type="http://schemas.openxmlformats.org/officeDocument/2006/relationships/image" Target="../media/image4434.png"/><Relationship Id="rId90" Type="http://schemas.openxmlformats.org/officeDocument/2006/relationships/customXml" Target="../ink/ink4506.xml"/><Relationship Id="rId95" Type="http://schemas.openxmlformats.org/officeDocument/2006/relationships/image" Target="../media/image4477.png"/><Relationship Id="rId22" Type="http://schemas.openxmlformats.org/officeDocument/2006/relationships/customXml" Target="../ink/ink4472.xml"/><Relationship Id="rId27" Type="http://schemas.openxmlformats.org/officeDocument/2006/relationships/image" Target="../media/image4445.png"/><Relationship Id="rId43" Type="http://schemas.openxmlformats.org/officeDocument/2006/relationships/image" Target="../media/image4453.png"/><Relationship Id="rId48" Type="http://schemas.openxmlformats.org/officeDocument/2006/relationships/customXml" Target="../ink/ink4485.xml"/><Relationship Id="rId64" Type="http://schemas.openxmlformats.org/officeDocument/2006/relationships/customXml" Target="../ink/ink4493.xml"/><Relationship Id="rId69" Type="http://schemas.openxmlformats.org/officeDocument/2006/relationships/image" Target="../media/image4465.png"/><Relationship Id="rId113" Type="http://schemas.openxmlformats.org/officeDocument/2006/relationships/image" Target="../media/image666.png"/><Relationship Id="rId118" Type="http://schemas.openxmlformats.org/officeDocument/2006/relationships/customXml" Target="../ink/ink4520.xml"/><Relationship Id="rId134" Type="http://schemas.openxmlformats.org/officeDocument/2006/relationships/customXml" Target="../ink/ink4528.xml"/><Relationship Id="rId139" Type="http://schemas.openxmlformats.org/officeDocument/2006/relationships/image" Target="../media/image4498.png"/><Relationship Id="rId80" Type="http://schemas.openxmlformats.org/officeDocument/2006/relationships/customXml" Target="../ink/ink4501.xml"/><Relationship Id="rId85" Type="http://schemas.openxmlformats.org/officeDocument/2006/relationships/image" Target="../media/image4472.png"/><Relationship Id="rId12" Type="http://schemas.openxmlformats.org/officeDocument/2006/relationships/customXml" Target="../ink/ink4467.xml"/><Relationship Id="rId17" Type="http://schemas.openxmlformats.org/officeDocument/2006/relationships/image" Target="../media/image4440.png"/><Relationship Id="rId33" Type="http://schemas.openxmlformats.org/officeDocument/2006/relationships/image" Target="../media/image4448.png"/><Relationship Id="rId38" Type="http://schemas.openxmlformats.org/officeDocument/2006/relationships/customXml" Target="../ink/ink4480.xml"/><Relationship Id="rId59" Type="http://schemas.openxmlformats.org/officeDocument/2006/relationships/image" Target="../media/image4460.png"/><Relationship Id="rId103" Type="http://schemas.openxmlformats.org/officeDocument/2006/relationships/image" Target="../media/image4481.png"/><Relationship Id="rId108" Type="http://schemas.openxmlformats.org/officeDocument/2006/relationships/customXml" Target="../ink/ink4515.xml"/><Relationship Id="rId124" Type="http://schemas.openxmlformats.org/officeDocument/2006/relationships/customXml" Target="../ink/ink4523.xml"/><Relationship Id="rId129" Type="http://schemas.openxmlformats.org/officeDocument/2006/relationships/image" Target="../media/image4493.png"/><Relationship Id="rId54" Type="http://schemas.openxmlformats.org/officeDocument/2006/relationships/customXml" Target="../ink/ink4488.xml"/><Relationship Id="rId70" Type="http://schemas.openxmlformats.org/officeDocument/2006/relationships/customXml" Target="../ink/ink4496.xml"/><Relationship Id="rId75" Type="http://schemas.openxmlformats.org/officeDocument/2006/relationships/image" Target="../media/image4468.png"/><Relationship Id="rId91" Type="http://schemas.openxmlformats.org/officeDocument/2006/relationships/image" Target="../media/image4475.png"/><Relationship Id="rId96" Type="http://schemas.openxmlformats.org/officeDocument/2006/relationships/customXml" Target="../ink/ink45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64.xml"/><Relationship Id="rId23" Type="http://schemas.openxmlformats.org/officeDocument/2006/relationships/image" Target="../media/image4443.png"/><Relationship Id="rId28" Type="http://schemas.openxmlformats.org/officeDocument/2006/relationships/customXml" Target="../ink/ink4475.xml"/><Relationship Id="rId49" Type="http://schemas.openxmlformats.org/officeDocument/2006/relationships/image" Target="../media/image4456.png"/><Relationship Id="rId114" Type="http://schemas.openxmlformats.org/officeDocument/2006/relationships/customXml" Target="../ink/ink4518.xml"/><Relationship Id="rId119" Type="http://schemas.openxmlformats.org/officeDocument/2006/relationships/image" Target="../media/image4488.png"/><Relationship Id="rId44" Type="http://schemas.openxmlformats.org/officeDocument/2006/relationships/customXml" Target="../ink/ink4483.xml"/><Relationship Id="rId60" Type="http://schemas.openxmlformats.org/officeDocument/2006/relationships/customXml" Target="../ink/ink4491.xml"/><Relationship Id="rId65" Type="http://schemas.openxmlformats.org/officeDocument/2006/relationships/image" Target="../media/image4463.png"/><Relationship Id="rId81" Type="http://schemas.openxmlformats.org/officeDocument/2006/relationships/image" Target="../media/image4470.png"/><Relationship Id="rId86" Type="http://schemas.openxmlformats.org/officeDocument/2006/relationships/customXml" Target="../ink/ink4504.xml"/><Relationship Id="rId130" Type="http://schemas.openxmlformats.org/officeDocument/2006/relationships/customXml" Target="../ink/ink4526.xml"/><Relationship Id="rId135" Type="http://schemas.openxmlformats.org/officeDocument/2006/relationships/image" Target="../media/image4496.png"/><Relationship Id="rId13" Type="http://schemas.openxmlformats.org/officeDocument/2006/relationships/image" Target="../media/image4438.png"/><Relationship Id="rId18" Type="http://schemas.openxmlformats.org/officeDocument/2006/relationships/customXml" Target="../ink/ink4470.xml"/><Relationship Id="rId39" Type="http://schemas.openxmlformats.org/officeDocument/2006/relationships/image" Target="../media/image4451.png"/><Relationship Id="rId109" Type="http://schemas.openxmlformats.org/officeDocument/2006/relationships/image" Target="../media/image4484.png"/><Relationship Id="rId34" Type="http://schemas.openxmlformats.org/officeDocument/2006/relationships/customXml" Target="../ink/ink4478.xml"/><Relationship Id="rId50" Type="http://schemas.openxmlformats.org/officeDocument/2006/relationships/customXml" Target="../ink/ink4486.xml"/><Relationship Id="rId55" Type="http://schemas.openxmlformats.org/officeDocument/2006/relationships/image" Target="../media/image949.png"/><Relationship Id="rId76" Type="http://schemas.openxmlformats.org/officeDocument/2006/relationships/customXml" Target="../ink/ink4499.xml"/><Relationship Id="rId97" Type="http://schemas.openxmlformats.org/officeDocument/2006/relationships/image" Target="../media/image4478.png"/><Relationship Id="rId104" Type="http://schemas.openxmlformats.org/officeDocument/2006/relationships/customXml" Target="../ink/ink4513.xml"/><Relationship Id="rId120" Type="http://schemas.openxmlformats.org/officeDocument/2006/relationships/customXml" Target="../ink/ink4521.xml"/><Relationship Id="rId125" Type="http://schemas.openxmlformats.org/officeDocument/2006/relationships/image" Target="../media/image4491.png"/><Relationship Id="rId7" Type="http://schemas.openxmlformats.org/officeDocument/2006/relationships/image" Target="../media/image4435.png"/><Relationship Id="rId71" Type="http://schemas.openxmlformats.org/officeDocument/2006/relationships/image" Target="../media/image4466.png"/><Relationship Id="rId92" Type="http://schemas.openxmlformats.org/officeDocument/2006/relationships/customXml" Target="../ink/ink4507.xml"/><Relationship Id="rId2" Type="http://schemas.openxmlformats.org/officeDocument/2006/relationships/customXml" Target="../ink/ink4462.xml"/><Relationship Id="rId29" Type="http://schemas.openxmlformats.org/officeDocument/2006/relationships/image" Target="../media/image4446.png"/><Relationship Id="rId24" Type="http://schemas.openxmlformats.org/officeDocument/2006/relationships/customXml" Target="../ink/ink4473.xml"/><Relationship Id="rId40" Type="http://schemas.openxmlformats.org/officeDocument/2006/relationships/customXml" Target="../ink/ink4481.xml"/><Relationship Id="rId45" Type="http://schemas.openxmlformats.org/officeDocument/2006/relationships/image" Target="../media/image4454.png"/><Relationship Id="rId66" Type="http://schemas.openxmlformats.org/officeDocument/2006/relationships/customXml" Target="../ink/ink4494.xml"/><Relationship Id="rId87" Type="http://schemas.openxmlformats.org/officeDocument/2006/relationships/image" Target="../media/image4473.png"/><Relationship Id="rId110" Type="http://schemas.openxmlformats.org/officeDocument/2006/relationships/customXml" Target="../ink/ink4516.xml"/><Relationship Id="rId115" Type="http://schemas.openxmlformats.org/officeDocument/2006/relationships/image" Target="../media/image4486.png"/><Relationship Id="rId131" Type="http://schemas.openxmlformats.org/officeDocument/2006/relationships/image" Target="../media/image4494.png"/><Relationship Id="rId136" Type="http://schemas.openxmlformats.org/officeDocument/2006/relationships/customXml" Target="../ink/ink4529.xml"/><Relationship Id="rId61" Type="http://schemas.openxmlformats.org/officeDocument/2006/relationships/image" Target="../media/image4461.png"/><Relationship Id="rId82" Type="http://schemas.openxmlformats.org/officeDocument/2006/relationships/customXml" Target="../ink/ink4502.xml"/><Relationship Id="rId19" Type="http://schemas.openxmlformats.org/officeDocument/2006/relationships/image" Target="../media/image4441.png"/><Relationship Id="rId14" Type="http://schemas.openxmlformats.org/officeDocument/2006/relationships/customXml" Target="../ink/ink4468.xml"/><Relationship Id="rId30" Type="http://schemas.openxmlformats.org/officeDocument/2006/relationships/customXml" Target="../ink/ink4476.xml"/><Relationship Id="rId35" Type="http://schemas.openxmlformats.org/officeDocument/2006/relationships/image" Target="../media/image4449.png"/><Relationship Id="rId56" Type="http://schemas.openxmlformats.org/officeDocument/2006/relationships/customXml" Target="../ink/ink4489.xml"/><Relationship Id="rId77" Type="http://schemas.openxmlformats.org/officeDocument/2006/relationships/image" Target="../media/image3343.png"/><Relationship Id="rId100" Type="http://schemas.openxmlformats.org/officeDocument/2006/relationships/customXml" Target="../ink/ink4511.xml"/><Relationship Id="rId105" Type="http://schemas.openxmlformats.org/officeDocument/2006/relationships/image" Target="../media/image4482.png"/><Relationship Id="rId126" Type="http://schemas.openxmlformats.org/officeDocument/2006/relationships/customXml" Target="../ink/ink4524.xml"/><Relationship Id="rId8" Type="http://schemas.openxmlformats.org/officeDocument/2006/relationships/customXml" Target="../ink/ink4465.xml"/><Relationship Id="rId51" Type="http://schemas.openxmlformats.org/officeDocument/2006/relationships/image" Target="../media/image4457.png"/><Relationship Id="rId72" Type="http://schemas.openxmlformats.org/officeDocument/2006/relationships/customXml" Target="../ink/ink4497.xml"/><Relationship Id="rId93" Type="http://schemas.openxmlformats.org/officeDocument/2006/relationships/image" Target="../media/image4476.png"/><Relationship Id="rId98" Type="http://schemas.openxmlformats.org/officeDocument/2006/relationships/customXml" Target="../ink/ink4510.xml"/><Relationship Id="rId121" Type="http://schemas.openxmlformats.org/officeDocument/2006/relationships/image" Target="../media/image4489.png"/><Relationship Id="rId3" Type="http://schemas.openxmlformats.org/officeDocument/2006/relationships/image" Target="../media/image4433.png"/><Relationship Id="rId25" Type="http://schemas.openxmlformats.org/officeDocument/2006/relationships/image" Target="../media/image4444.png"/><Relationship Id="rId46" Type="http://schemas.openxmlformats.org/officeDocument/2006/relationships/customXml" Target="../ink/ink4484.xml"/><Relationship Id="rId67" Type="http://schemas.openxmlformats.org/officeDocument/2006/relationships/image" Target="../media/image4464.png"/><Relationship Id="rId116" Type="http://schemas.openxmlformats.org/officeDocument/2006/relationships/customXml" Target="../ink/ink4519.xml"/><Relationship Id="rId137" Type="http://schemas.openxmlformats.org/officeDocument/2006/relationships/image" Target="../media/image4497.png"/><Relationship Id="rId20" Type="http://schemas.openxmlformats.org/officeDocument/2006/relationships/customXml" Target="../ink/ink4471.xml"/><Relationship Id="rId41" Type="http://schemas.openxmlformats.org/officeDocument/2006/relationships/image" Target="../media/image4452.png"/><Relationship Id="rId62" Type="http://schemas.openxmlformats.org/officeDocument/2006/relationships/customXml" Target="../ink/ink4492.xml"/><Relationship Id="rId83" Type="http://schemas.openxmlformats.org/officeDocument/2006/relationships/image" Target="../media/image4471.png"/><Relationship Id="rId88" Type="http://schemas.openxmlformats.org/officeDocument/2006/relationships/customXml" Target="../ink/ink4505.xml"/><Relationship Id="rId111" Type="http://schemas.openxmlformats.org/officeDocument/2006/relationships/image" Target="../media/image4485.png"/><Relationship Id="rId132" Type="http://schemas.openxmlformats.org/officeDocument/2006/relationships/customXml" Target="../ink/ink4527.xml"/><Relationship Id="rId15" Type="http://schemas.openxmlformats.org/officeDocument/2006/relationships/image" Target="../media/image4439.png"/><Relationship Id="rId36" Type="http://schemas.openxmlformats.org/officeDocument/2006/relationships/customXml" Target="../ink/ink4479.xml"/><Relationship Id="rId57" Type="http://schemas.openxmlformats.org/officeDocument/2006/relationships/image" Target="../media/image4459.png"/><Relationship Id="rId106" Type="http://schemas.openxmlformats.org/officeDocument/2006/relationships/customXml" Target="../ink/ink4514.xml"/><Relationship Id="rId127" Type="http://schemas.openxmlformats.org/officeDocument/2006/relationships/image" Target="../media/image4492.png"/><Relationship Id="rId10" Type="http://schemas.openxmlformats.org/officeDocument/2006/relationships/customXml" Target="../ink/ink4466.xml"/><Relationship Id="rId31" Type="http://schemas.openxmlformats.org/officeDocument/2006/relationships/image" Target="../media/image4447.png"/><Relationship Id="rId52" Type="http://schemas.openxmlformats.org/officeDocument/2006/relationships/customXml" Target="../ink/ink4487.xml"/><Relationship Id="rId73" Type="http://schemas.openxmlformats.org/officeDocument/2006/relationships/image" Target="../media/image4467.png"/><Relationship Id="rId78" Type="http://schemas.openxmlformats.org/officeDocument/2006/relationships/customXml" Target="../ink/ink4500.xml"/><Relationship Id="rId94" Type="http://schemas.openxmlformats.org/officeDocument/2006/relationships/customXml" Target="../ink/ink4508.xml"/><Relationship Id="rId99" Type="http://schemas.openxmlformats.org/officeDocument/2006/relationships/image" Target="../media/image4479.png"/><Relationship Id="rId101" Type="http://schemas.openxmlformats.org/officeDocument/2006/relationships/image" Target="../media/image4480.png"/><Relationship Id="rId122" Type="http://schemas.openxmlformats.org/officeDocument/2006/relationships/customXml" Target="../ink/ink4522.xml"/><Relationship Id="rId4" Type="http://schemas.openxmlformats.org/officeDocument/2006/relationships/customXml" Target="../ink/ink4463.xml"/><Relationship Id="rId9" Type="http://schemas.openxmlformats.org/officeDocument/2006/relationships/image" Target="../media/image4436.png"/><Relationship Id="rId26" Type="http://schemas.openxmlformats.org/officeDocument/2006/relationships/customXml" Target="../ink/ink4474.xml"/><Relationship Id="rId47" Type="http://schemas.openxmlformats.org/officeDocument/2006/relationships/image" Target="../media/image4455.png"/><Relationship Id="rId68" Type="http://schemas.openxmlformats.org/officeDocument/2006/relationships/customXml" Target="../ink/ink4495.xml"/><Relationship Id="rId89" Type="http://schemas.openxmlformats.org/officeDocument/2006/relationships/image" Target="../media/image4474.png"/><Relationship Id="rId112" Type="http://schemas.openxmlformats.org/officeDocument/2006/relationships/customXml" Target="../ink/ink4517.xml"/><Relationship Id="rId133" Type="http://schemas.openxmlformats.org/officeDocument/2006/relationships/image" Target="../media/image449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.png"/><Relationship Id="rId299" Type="http://schemas.openxmlformats.org/officeDocument/2006/relationships/image" Target="../media/image348.png"/><Relationship Id="rId21" Type="http://schemas.openxmlformats.org/officeDocument/2006/relationships/image" Target="../media/image209.png"/><Relationship Id="rId63" Type="http://schemas.openxmlformats.org/officeDocument/2006/relationships/image" Target="../media/image230.png"/><Relationship Id="rId159" Type="http://schemas.openxmlformats.org/officeDocument/2006/relationships/image" Target="../media/image278.png"/><Relationship Id="rId170" Type="http://schemas.openxmlformats.org/officeDocument/2006/relationships/customXml" Target="../ink/ink284.xml"/><Relationship Id="rId226" Type="http://schemas.openxmlformats.org/officeDocument/2006/relationships/customXml" Target="../ink/ink312.xml"/><Relationship Id="rId268" Type="http://schemas.openxmlformats.org/officeDocument/2006/relationships/customXml" Target="../ink/ink333.xml"/><Relationship Id="rId32" Type="http://schemas.openxmlformats.org/officeDocument/2006/relationships/customXml" Target="../ink/ink215.xml"/><Relationship Id="rId74" Type="http://schemas.openxmlformats.org/officeDocument/2006/relationships/customXml" Target="../ink/ink236.xml"/><Relationship Id="rId128" Type="http://schemas.openxmlformats.org/officeDocument/2006/relationships/customXml" Target="../ink/ink263.xml"/><Relationship Id="rId5" Type="http://schemas.openxmlformats.org/officeDocument/2006/relationships/image" Target="../media/image201.png"/><Relationship Id="rId181" Type="http://schemas.openxmlformats.org/officeDocument/2006/relationships/image" Target="../media/image289.png"/><Relationship Id="rId237" Type="http://schemas.openxmlformats.org/officeDocument/2006/relationships/image" Target="../media/image317.png"/><Relationship Id="rId279" Type="http://schemas.openxmlformats.org/officeDocument/2006/relationships/image" Target="../media/image338.png"/><Relationship Id="rId43" Type="http://schemas.openxmlformats.org/officeDocument/2006/relationships/image" Target="../media/image220.png"/><Relationship Id="rId139" Type="http://schemas.openxmlformats.org/officeDocument/2006/relationships/image" Target="../media/image268.png"/><Relationship Id="rId290" Type="http://schemas.openxmlformats.org/officeDocument/2006/relationships/customXml" Target="../ink/ink344.xml"/><Relationship Id="rId304" Type="http://schemas.openxmlformats.org/officeDocument/2006/relationships/customXml" Target="../ink/ink351.xml"/><Relationship Id="rId85" Type="http://schemas.openxmlformats.org/officeDocument/2006/relationships/image" Target="../media/image241.png"/><Relationship Id="rId150" Type="http://schemas.openxmlformats.org/officeDocument/2006/relationships/customXml" Target="../ink/ink274.xml"/><Relationship Id="rId192" Type="http://schemas.openxmlformats.org/officeDocument/2006/relationships/customXml" Target="../ink/ink295.xml"/><Relationship Id="rId206" Type="http://schemas.openxmlformats.org/officeDocument/2006/relationships/customXml" Target="../ink/ink302.xml"/><Relationship Id="rId248" Type="http://schemas.openxmlformats.org/officeDocument/2006/relationships/customXml" Target="../ink/ink323.xml"/><Relationship Id="rId12" Type="http://schemas.openxmlformats.org/officeDocument/2006/relationships/customXml" Target="../ink/ink205.xml"/><Relationship Id="rId108" Type="http://schemas.openxmlformats.org/officeDocument/2006/relationships/customXml" Target="../ink/ink253.xml"/><Relationship Id="rId54" Type="http://schemas.openxmlformats.org/officeDocument/2006/relationships/customXml" Target="../ink/ink226.xml"/><Relationship Id="rId96" Type="http://schemas.openxmlformats.org/officeDocument/2006/relationships/customXml" Target="../ink/ink247.xml"/><Relationship Id="rId161" Type="http://schemas.openxmlformats.org/officeDocument/2006/relationships/image" Target="../media/image279.png"/><Relationship Id="rId217" Type="http://schemas.openxmlformats.org/officeDocument/2006/relationships/image" Target="../media/image307.png"/><Relationship Id="rId259" Type="http://schemas.openxmlformats.org/officeDocument/2006/relationships/image" Target="../media/image328.png"/><Relationship Id="rId23" Type="http://schemas.openxmlformats.org/officeDocument/2006/relationships/image" Target="../media/image210.png"/><Relationship Id="rId119" Type="http://schemas.openxmlformats.org/officeDocument/2006/relationships/image" Target="../media/image258.png"/><Relationship Id="rId270" Type="http://schemas.openxmlformats.org/officeDocument/2006/relationships/customXml" Target="../ink/ink334.xml"/><Relationship Id="rId44" Type="http://schemas.openxmlformats.org/officeDocument/2006/relationships/customXml" Target="../ink/ink221.xml"/><Relationship Id="rId65" Type="http://schemas.openxmlformats.org/officeDocument/2006/relationships/image" Target="../media/image231.png"/><Relationship Id="rId86" Type="http://schemas.openxmlformats.org/officeDocument/2006/relationships/customXml" Target="../ink/ink242.xml"/><Relationship Id="rId130" Type="http://schemas.openxmlformats.org/officeDocument/2006/relationships/customXml" Target="../ink/ink264.xml"/><Relationship Id="rId151" Type="http://schemas.openxmlformats.org/officeDocument/2006/relationships/image" Target="../media/image274.png"/><Relationship Id="rId172" Type="http://schemas.openxmlformats.org/officeDocument/2006/relationships/customXml" Target="../ink/ink285.xml"/><Relationship Id="rId193" Type="http://schemas.openxmlformats.org/officeDocument/2006/relationships/image" Target="../media/image295.png"/><Relationship Id="rId207" Type="http://schemas.openxmlformats.org/officeDocument/2006/relationships/image" Target="../media/image302.png"/><Relationship Id="rId228" Type="http://schemas.openxmlformats.org/officeDocument/2006/relationships/customXml" Target="../ink/ink313.xml"/><Relationship Id="rId249" Type="http://schemas.openxmlformats.org/officeDocument/2006/relationships/image" Target="../media/image323.png"/><Relationship Id="rId13" Type="http://schemas.openxmlformats.org/officeDocument/2006/relationships/image" Target="../media/image205.png"/><Relationship Id="rId109" Type="http://schemas.openxmlformats.org/officeDocument/2006/relationships/image" Target="../media/image253.png"/><Relationship Id="rId260" Type="http://schemas.openxmlformats.org/officeDocument/2006/relationships/customXml" Target="../ink/ink329.xml"/><Relationship Id="rId281" Type="http://schemas.openxmlformats.org/officeDocument/2006/relationships/image" Target="../media/image339.png"/><Relationship Id="rId34" Type="http://schemas.openxmlformats.org/officeDocument/2006/relationships/customXml" Target="../ink/ink216.xml"/><Relationship Id="rId55" Type="http://schemas.openxmlformats.org/officeDocument/2006/relationships/image" Target="../media/image226.png"/><Relationship Id="rId76" Type="http://schemas.openxmlformats.org/officeDocument/2006/relationships/customXml" Target="../ink/ink237.xml"/><Relationship Id="rId97" Type="http://schemas.openxmlformats.org/officeDocument/2006/relationships/image" Target="../media/image247.png"/><Relationship Id="rId120" Type="http://schemas.openxmlformats.org/officeDocument/2006/relationships/customXml" Target="../ink/ink259.xml"/><Relationship Id="rId141" Type="http://schemas.openxmlformats.org/officeDocument/2006/relationships/image" Target="../media/image269.png"/><Relationship Id="rId7" Type="http://schemas.openxmlformats.org/officeDocument/2006/relationships/image" Target="../media/image202.png"/><Relationship Id="rId162" Type="http://schemas.openxmlformats.org/officeDocument/2006/relationships/customXml" Target="../ink/ink280.xml"/><Relationship Id="rId183" Type="http://schemas.openxmlformats.org/officeDocument/2006/relationships/image" Target="../media/image290.png"/><Relationship Id="rId218" Type="http://schemas.openxmlformats.org/officeDocument/2006/relationships/customXml" Target="../ink/ink308.xml"/><Relationship Id="rId239" Type="http://schemas.openxmlformats.org/officeDocument/2006/relationships/image" Target="../media/image318.png"/><Relationship Id="rId250" Type="http://schemas.openxmlformats.org/officeDocument/2006/relationships/customXml" Target="../ink/ink324.xml"/><Relationship Id="rId271" Type="http://schemas.openxmlformats.org/officeDocument/2006/relationships/image" Target="../media/image334.png"/><Relationship Id="rId292" Type="http://schemas.openxmlformats.org/officeDocument/2006/relationships/customXml" Target="../ink/ink345.xml"/><Relationship Id="rId306" Type="http://schemas.openxmlformats.org/officeDocument/2006/relationships/customXml" Target="../ink/ink352.xml"/><Relationship Id="rId24" Type="http://schemas.openxmlformats.org/officeDocument/2006/relationships/customXml" Target="../ink/ink211.xml"/><Relationship Id="rId45" Type="http://schemas.openxmlformats.org/officeDocument/2006/relationships/image" Target="../media/image221.png"/><Relationship Id="rId66" Type="http://schemas.openxmlformats.org/officeDocument/2006/relationships/customXml" Target="../ink/ink232.xml"/><Relationship Id="rId87" Type="http://schemas.openxmlformats.org/officeDocument/2006/relationships/image" Target="../media/image242.png"/><Relationship Id="rId110" Type="http://schemas.openxmlformats.org/officeDocument/2006/relationships/customXml" Target="../ink/ink254.xml"/><Relationship Id="rId131" Type="http://schemas.openxmlformats.org/officeDocument/2006/relationships/image" Target="../media/image264.png"/><Relationship Id="rId152" Type="http://schemas.openxmlformats.org/officeDocument/2006/relationships/customXml" Target="../ink/ink275.xml"/><Relationship Id="rId173" Type="http://schemas.openxmlformats.org/officeDocument/2006/relationships/image" Target="../media/image285.png"/><Relationship Id="rId194" Type="http://schemas.openxmlformats.org/officeDocument/2006/relationships/customXml" Target="../ink/ink296.xml"/><Relationship Id="rId208" Type="http://schemas.openxmlformats.org/officeDocument/2006/relationships/customXml" Target="../ink/ink303.xml"/><Relationship Id="rId229" Type="http://schemas.openxmlformats.org/officeDocument/2006/relationships/image" Target="../media/image313.png"/><Relationship Id="rId240" Type="http://schemas.openxmlformats.org/officeDocument/2006/relationships/customXml" Target="../ink/ink319.xml"/><Relationship Id="rId261" Type="http://schemas.openxmlformats.org/officeDocument/2006/relationships/image" Target="../media/image329.png"/><Relationship Id="rId14" Type="http://schemas.openxmlformats.org/officeDocument/2006/relationships/customXml" Target="../ink/ink206.xml"/><Relationship Id="rId35" Type="http://schemas.openxmlformats.org/officeDocument/2006/relationships/image" Target="../media/image216.png"/><Relationship Id="rId56" Type="http://schemas.openxmlformats.org/officeDocument/2006/relationships/customXml" Target="../ink/ink227.xml"/><Relationship Id="rId77" Type="http://schemas.openxmlformats.org/officeDocument/2006/relationships/image" Target="../media/image237.png"/><Relationship Id="rId100" Type="http://schemas.openxmlformats.org/officeDocument/2006/relationships/customXml" Target="../ink/ink249.xml"/><Relationship Id="rId282" Type="http://schemas.openxmlformats.org/officeDocument/2006/relationships/customXml" Target="../ink/ink340.xml"/><Relationship Id="rId8" Type="http://schemas.openxmlformats.org/officeDocument/2006/relationships/customXml" Target="../ink/ink203.xml"/><Relationship Id="rId98" Type="http://schemas.openxmlformats.org/officeDocument/2006/relationships/customXml" Target="../ink/ink248.xml"/><Relationship Id="rId121" Type="http://schemas.openxmlformats.org/officeDocument/2006/relationships/image" Target="../media/image259.png"/><Relationship Id="rId142" Type="http://schemas.openxmlformats.org/officeDocument/2006/relationships/customXml" Target="../ink/ink270.xml"/><Relationship Id="rId163" Type="http://schemas.openxmlformats.org/officeDocument/2006/relationships/image" Target="../media/image280.png"/><Relationship Id="rId184" Type="http://schemas.openxmlformats.org/officeDocument/2006/relationships/customXml" Target="../ink/ink291.xml"/><Relationship Id="rId219" Type="http://schemas.openxmlformats.org/officeDocument/2006/relationships/image" Target="../media/image308.png"/><Relationship Id="rId230" Type="http://schemas.openxmlformats.org/officeDocument/2006/relationships/customXml" Target="../ink/ink314.xml"/><Relationship Id="rId251" Type="http://schemas.openxmlformats.org/officeDocument/2006/relationships/image" Target="../media/image324.png"/><Relationship Id="rId25" Type="http://schemas.openxmlformats.org/officeDocument/2006/relationships/image" Target="../media/image211.png"/><Relationship Id="rId46" Type="http://schemas.openxmlformats.org/officeDocument/2006/relationships/customXml" Target="../ink/ink222.xml"/><Relationship Id="rId67" Type="http://schemas.openxmlformats.org/officeDocument/2006/relationships/image" Target="../media/image232.png"/><Relationship Id="rId272" Type="http://schemas.openxmlformats.org/officeDocument/2006/relationships/customXml" Target="../ink/ink335.xml"/><Relationship Id="rId293" Type="http://schemas.openxmlformats.org/officeDocument/2006/relationships/image" Target="../media/image345.png"/><Relationship Id="rId307" Type="http://schemas.openxmlformats.org/officeDocument/2006/relationships/image" Target="../media/image352.png"/><Relationship Id="rId88" Type="http://schemas.openxmlformats.org/officeDocument/2006/relationships/customXml" Target="../ink/ink243.xml"/><Relationship Id="rId111" Type="http://schemas.openxmlformats.org/officeDocument/2006/relationships/image" Target="../media/image254.png"/><Relationship Id="rId132" Type="http://schemas.openxmlformats.org/officeDocument/2006/relationships/customXml" Target="../ink/ink265.xml"/><Relationship Id="rId153" Type="http://schemas.openxmlformats.org/officeDocument/2006/relationships/image" Target="../media/image275.png"/><Relationship Id="rId174" Type="http://schemas.openxmlformats.org/officeDocument/2006/relationships/customXml" Target="../ink/ink286.xml"/><Relationship Id="rId195" Type="http://schemas.openxmlformats.org/officeDocument/2006/relationships/image" Target="../media/image296.png"/><Relationship Id="rId209" Type="http://schemas.openxmlformats.org/officeDocument/2006/relationships/image" Target="../media/image303.png"/><Relationship Id="rId220" Type="http://schemas.openxmlformats.org/officeDocument/2006/relationships/customXml" Target="../ink/ink309.xml"/><Relationship Id="rId241" Type="http://schemas.openxmlformats.org/officeDocument/2006/relationships/image" Target="../media/image319.png"/><Relationship Id="rId15" Type="http://schemas.openxmlformats.org/officeDocument/2006/relationships/image" Target="../media/image206.png"/><Relationship Id="rId36" Type="http://schemas.openxmlformats.org/officeDocument/2006/relationships/customXml" Target="../ink/ink217.xml"/><Relationship Id="rId57" Type="http://schemas.openxmlformats.org/officeDocument/2006/relationships/image" Target="../media/image227.png"/><Relationship Id="rId262" Type="http://schemas.openxmlformats.org/officeDocument/2006/relationships/customXml" Target="../ink/ink330.xml"/><Relationship Id="rId283" Type="http://schemas.openxmlformats.org/officeDocument/2006/relationships/image" Target="../media/image340.png"/><Relationship Id="rId78" Type="http://schemas.openxmlformats.org/officeDocument/2006/relationships/customXml" Target="../ink/ink238.xml"/><Relationship Id="rId99" Type="http://schemas.openxmlformats.org/officeDocument/2006/relationships/image" Target="../media/image248.png"/><Relationship Id="rId101" Type="http://schemas.openxmlformats.org/officeDocument/2006/relationships/image" Target="../media/image249.png"/><Relationship Id="rId122" Type="http://schemas.openxmlformats.org/officeDocument/2006/relationships/customXml" Target="../ink/ink260.xml"/><Relationship Id="rId143" Type="http://schemas.openxmlformats.org/officeDocument/2006/relationships/image" Target="../media/image270.png"/><Relationship Id="rId164" Type="http://schemas.openxmlformats.org/officeDocument/2006/relationships/customXml" Target="../ink/ink281.xml"/><Relationship Id="rId185" Type="http://schemas.openxmlformats.org/officeDocument/2006/relationships/image" Target="../media/image291.png"/><Relationship Id="rId9" Type="http://schemas.openxmlformats.org/officeDocument/2006/relationships/image" Target="../media/image203.png"/><Relationship Id="rId210" Type="http://schemas.openxmlformats.org/officeDocument/2006/relationships/customXml" Target="../ink/ink304.xml"/><Relationship Id="rId26" Type="http://schemas.openxmlformats.org/officeDocument/2006/relationships/customXml" Target="../ink/ink212.xml"/><Relationship Id="rId231" Type="http://schemas.openxmlformats.org/officeDocument/2006/relationships/image" Target="../media/image314.png"/><Relationship Id="rId252" Type="http://schemas.openxmlformats.org/officeDocument/2006/relationships/customXml" Target="../ink/ink325.xml"/><Relationship Id="rId273" Type="http://schemas.openxmlformats.org/officeDocument/2006/relationships/image" Target="../media/image335.png"/><Relationship Id="rId294" Type="http://schemas.openxmlformats.org/officeDocument/2006/relationships/customXml" Target="../ink/ink346.xml"/><Relationship Id="rId308" Type="http://schemas.openxmlformats.org/officeDocument/2006/relationships/customXml" Target="../ink/ink353.xml"/><Relationship Id="rId47" Type="http://schemas.openxmlformats.org/officeDocument/2006/relationships/image" Target="../media/image222.png"/><Relationship Id="rId68" Type="http://schemas.openxmlformats.org/officeDocument/2006/relationships/customXml" Target="../ink/ink233.xml"/><Relationship Id="rId89" Type="http://schemas.openxmlformats.org/officeDocument/2006/relationships/image" Target="../media/image243.png"/><Relationship Id="rId112" Type="http://schemas.openxmlformats.org/officeDocument/2006/relationships/customXml" Target="../ink/ink255.xml"/><Relationship Id="rId133" Type="http://schemas.openxmlformats.org/officeDocument/2006/relationships/image" Target="../media/image265.png"/><Relationship Id="rId154" Type="http://schemas.openxmlformats.org/officeDocument/2006/relationships/customXml" Target="../ink/ink276.xml"/><Relationship Id="rId175" Type="http://schemas.openxmlformats.org/officeDocument/2006/relationships/image" Target="../media/image286.png"/><Relationship Id="rId196" Type="http://schemas.openxmlformats.org/officeDocument/2006/relationships/customXml" Target="../ink/ink297.xml"/><Relationship Id="rId200" Type="http://schemas.openxmlformats.org/officeDocument/2006/relationships/customXml" Target="../ink/ink299.xml"/><Relationship Id="rId16" Type="http://schemas.openxmlformats.org/officeDocument/2006/relationships/customXml" Target="../ink/ink207.xml"/><Relationship Id="rId221" Type="http://schemas.openxmlformats.org/officeDocument/2006/relationships/image" Target="../media/image309.png"/><Relationship Id="rId242" Type="http://schemas.openxmlformats.org/officeDocument/2006/relationships/customXml" Target="../ink/ink320.xml"/><Relationship Id="rId263" Type="http://schemas.openxmlformats.org/officeDocument/2006/relationships/image" Target="../media/image330.png"/><Relationship Id="rId284" Type="http://schemas.openxmlformats.org/officeDocument/2006/relationships/customXml" Target="../ink/ink341.xml"/><Relationship Id="rId37" Type="http://schemas.openxmlformats.org/officeDocument/2006/relationships/image" Target="../media/image217.png"/><Relationship Id="rId58" Type="http://schemas.openxmlformats.org/officeDocument/2006/relationships/customXml" Target="../ink/ink228.xml"/><Relationship Id="rId79" Type="http://schemas.openxmlformats.org/officeDocument/2006/relationships/image" Target="../media/image238.png"/><Relationship Id="rId102" Type="http://schemas.openxmlformats.org/officeDocument/2006/relationships/customXml" Target="../ink/ink250.xml"/><Relationship Id="rId123" Type="http://schemas.openxmlformats.org/officeDocument/2006/relationships/image" Target="../media/image260.png"/><Relationship Id="rId144" Type="http://schemas.openxmlformats.org/officeDocument/2006/relationships/customXml" Target="../ink/ink271.xml"/><Relationship Id="rId90" Type="http://schemas.openxmlformats.org/officeDocument/2006/relationships/customXml" Target="../ink/ink244.xml"/><Relationship Id="rId165" Type="http://schemas.openxmlformats.org/officeDocument/2006/relationships/image" Target="../media/image281.png"/><Relationship Id="rId186" Type="http://schemas.openxmlformats.org/officeDocument/2006/relationships/customXml" Target="../ink/ink292.xml"/><Relationship Id="rId211" Type="http://schemas.openxmlformats.org/officeDocument/2006/relationships/image" Target="../media/image304.png"/><Relationship Id="rId232" Type="http://schemas.openxmlformats.org/officeDocument/2006/relationships/customXml" Target="../ink/ink315.xml"/><Relationship Id="rId253" Type="http://schemas.openxmlformats.org/officeDocument/2006/relationships/image" Target="../media/image325.png"/><Relationship Id="rId274" Type="http://schemas.openxmlformats.org/officeDocument/2006/relationships/customXml" Target="../ink/ink336.xml"/><Relationship Id="rId295" Type="http://schemas.openxmlformats.org/officeDocument/2006/relationships/image" Target="../media/image346.png"/><Relationship Id="rId309" Type="http://schemas.openxmlformats.org/officeDocument/2006/relationships/image" Target="../media/image353.png"/><Relationship Id="rId27" Type="http://schemas.openxmlformats.org/officeDocument/2006/relationships/image" Target="../media/image212.png"/><Relationship Id="rId48" Type="http://schemas.openxmlformats.org/officeDocument/2006/relationships/customXml" Target="../ink/ink223.xml"/><Relationship Id="rId69" Type="http://schemas.openxmlformats.org/officeDocument/2006/relationships/image" Target="../media/image233.png"/><Relationship Id="rId113" Type="http://schemas.openxmlformats.org/officeDocument/2006/relationships/image" Target="../media/image255.png"/><Relationship Id="rId134" Type="http://schemas.openxmlformats.org/officeDocument/2006/relationships/customXml" Target="../ink/ink266.xml"/><Relationship Id="rId80" Type="http://schemas.openxmlformats.org/officeDocument/2006/relationships/customXml" Target="../ink/ink239.xml"/><Relationship Id="rId155" Type="http://schemas.openxmlformats.org/officeDocument/2006/relationships/image" Target="../media/image276.png"/><Relationship Id="rId176" Type="http://schemas.openxmlformats.org/officeDocument/2006/relationships/customXml" Target="../ink/ink287.xml"/><Relationship Id="rId197" Type="http://schemas.openxmlformats.org/officeDocument/2006/relationships/image" Target="../media/image297.png"/><Relationship Id="rId201" Type="http://schemas.openxmlformats.org/officeDocument/2006/relationships/image" Target="../media/image299.png"/><Relationship Id="rId222" Type="http://schemas.openxmlformats.org/officeDocument/2006/relationships/customXml" Target="../ink/ink310.xml"/><Relationship Id="rId243" Type="http://schemas.openxmlformats.org/officeDocument/2006/relationships/image" Target="../media/image320.png"/><Relationship Id="rId264" Type="http://schemas.openxmlformats.org/officeDocument/2006/relationships/customXml" Target="../ink/ink331.xml"/><Relationship Id="rId285" Type="http://schemas.openxmlformats.org/officeDocument/2006/relationships/image" Target="../media/image341.png"/><Relationship Id="rId17" Type="http://schemas.openxmlformats.org/officeDocument/2006/relationships/image" Target="../media/image207.png"/><Relationship Id="rId38" Type="http://schemas.openxmlformats.org/officeDocument/2006/relationships/customXml" Target="../ink/ink218.xml"/><Relationship Id="rId59" Type="http://schemas.openxmlformats.org/officeDocument/2006/relationships/image" Target="../media/image228.png"/><Relationship Id="rId103" Type="http://schemas.openxmlformats.org/officeDocument/2006/relationships/image" Target="../media/image250.png"/><Relationship Id="rId124" Type="http://schemas.openxmlformats.org/officeDocument/2006/relationships/customXml" Target="../ink/ink261.xml"/><Relationship Id="rId310" Type="http://schemas.openxmlformats.org/officeDocument/2006/relationships/customXml" Target="../ink/ink354.xml"/><Relationship Id="rId70" Type="http://schemas.openxmlformats.org/officeDocument/2006/relationships/customXml" Target="../ink/ink234.xml"/><Relationship Id="rId91" Type="http://schemas.openxmlformats.org/officeDocument/2006/relationships/image" Target="../media/image244.png"/><Relationship Id="rId145" Type="http://schemas.openxmlformats.org/officeDocument/2006/relationships/image" Target="../media/image271.png"/><Relationship Id="rId166" Type="http://schemas.openxmlformats.org/officeDocument/2006/relationships/customXml" Target="../ink/ink282.xml"/><Relationship Id="rId187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5.xml"/><Relationship Id="rId233" Type="http://schemas.openxmlformats.org/officeDocument/2006/relationships/image" Target="../media/image315.png"/><Relationship Id="rId254" Type="http://schemas.openxmlformats.org/officeDocument/2006/relationships/customXml" Target="../ink/ink326.xml"/><Relationship Id="rId28" Type="http://schemas.openxmlformats.org/officeDocument/2006/relationships/customXml" Target="../ink/ink213.xml"/><Relationship Id="rId49" Type="http://schemas.openxmlformats.org/officeDocument/2006/relationships/image" Target="../media/image223.png"/><Relationship Id="rId114" Type="http://schemas.openxmlformats.org/officeDocument/2006/relationships/customXml" Target="../ink/ink256.xml"/><Relationship Id="rId275" Type="http://schemas.openxmlformats.org/officeDocument/2006/relationships/image" Target="../media/image336.png"/><Relationship Id="rId296" Type="http://schemas.openxmlformats.org/officeDocument/2006/relationships/customXml" Target="../ink/ink347.xml"/><Relationship Id="rId300" Type="http://schemas.openxmlformats.org/officeDocument/2006/relationships/customXml" Target="../ink/ink349.xml"/><Relationship Id="rId60" Type="http://schemas.openxmlformats.org/officeDocument/2006/relationships/customXml" Target="../ink/ink229.xml"/><Relationship Id="rId81" Type="http://schemas.openxmlformats.org/officeDocument/2006/relationships/image" Target="../media/image239.png"/><Relationship Id="rId135" Type="http://schemas.openxmlformats.org/officeDocument/2006/relationships/image" Target="../media/image266.png"/><Relationship Id="rId156" Type="http://schemas.openxmlformats.org/officeDocument/2006/relationships/customXml" Target="../ink/ink277.xml"/><Relationship Id="rId177" Type="http://schemas.openxmlformats.org/officeDocument/2006/relationships/image" Target="../media/image287.png"/><Relationship Id="rId198" Type="http://schemas.openxmlformats.org/officeDocument/2006/relationships/customXml" Target="../ink/ink298.xml"/><Relationship Id="rId202" Type="http://schemas.openxmlformats.org/officeDocument/2006/relationships/customXml" Target="../ink/ink300.xml"/><Relationship Id="rId223" Type="http://schemas.openxmlformats.org/officeDocument/2006/relationships/image" Target="../media/image310.png"/><Relationship Id="rId244" Type="http://schemas.openxmlformats.org/officeDocument/2006/relationships/customXml" Target="../ink/ink321.xml"/><Relationship Id="rId18" Type="http://schemas.openxmlformats.org/officeDocument/2006/relationships/customXml" Target="../ink/ink208.xml"/><Relationship Id="rId39" Type="http://schemas.openxmlformats.org/officeDocument/2006/relationships/image" Target="../media/image218.png"/><Relationship Id="rId265" Type="http://schemas.openxmlformats.org/officeDocument/2006/relationships/image" Target="../media/image331.png"/><Relationship Id="rId286" Type="http://schemas.openxmlformats.org/officeDocument/2006/relationships/customXml" Target="../ink/ink342.xml"/><Relationship Id="rId50" Type="http://schemas.openxmlformats.org/officeDocument/2006/relationships/customXml" Target="../ink/ink224.xml"/><Relationship Id="rId104" Type="http://schemas.openxmlformats.org/officeDocument/2006/relationships/customXml" Target="../ink/ink251.xml"/><Relationship Id="rId125" Type="http://schemas.openxmlformats.org/officeDocument/2006/relationships/image" Target="../media/image261.png"/><Relationship Id="rId146" Type="http://schemas.openxmlformats.org/officeDocument/2006/relationships/customXml" Target="../ink/ink272.xml"/><Relationship Id="rId167" Type="http://schemas.openxmlformats.org/officeDocument/2006/relationships/image" Target="../media/image282.png"/><Relationship Id="rId188" Type="http://schemas.openxmlformats.org/officeDocument/2006/relationships/customXml" Target="../ink/ink293.xml"/><Relationship Id="rId311" Type="http://schemas.openxmlformats.org/officeDocument/2006/relationships/image" Target="../media/image354.png"/><Relationship Id="rId71" Type="http://schemas.openxmlformats.org/officeDocument/2006/relationships/image" Target="../media/image234.png"/><Relationship Id="rId92" Type="http://schemas.openxmlformats.org/officeDocument/2006/relationships/customXml" Target="../ink/ink245.xml"/><Relationship Id="rId213" Type="http://schemas.openxmlformats.org/officeDocument/2006/relationships/image" Target="../media/image305.png"/><Relationship Id="rId234" Type="http://schemas.openxmlformats.org/officeDocument/2006/relationships/customXml" Target="../ink/ink316.xml"/><Relationship Id="rId2" Type="http://schemas.openxmlformats.org/officeDocument/2006/relationships/customXml" Target="../ink/ink200.xml"/><Relationship Id="rId29" Type="http://schemas.openxmlformats.org/officeDocument/2006/relationships/image" Target="../media/image213.png"/><Relationship Id="rId255" Type="http://schemas.openxmlformats.org/officeDocument/2006/relationships/image" Target="../media/image326.png"/><Relationship Id="rId276" Type="http://schemas.openxmlformats.org/officeDocument/2006/relationships/customXml" Target="../ink/ink337.xml"/><Relationship Id="rId297" Type="http://schemas.openxmlformats.org/officeDocument/2006/relationships/image" Target="../media/image347.png"/><Relationship Id="rId40" Type="http://schemas.openxmlformats.org/officeDocument/2006/relationships/customXml" Target="../ink/ink219.xml"/><Relationship Id="rId115" Type="http://schemas.openxmlformats.org/officeDocument/2006/relationships/image" Target="../media/image256.png"/><Relationship Id="rId136" Type="http://schemas.openxmlformats.org/officeDocument/2006/relationships/customXml" Target="../ink/ink267.xml"/><Relationship Id="rId157" Type="http://schemas.openxmlformats.org/officeDocument/2006/relationships/image" Target="../media/image277.png"/><Relationship Id="rId178" Type="http://schemas.openxmlformats.org/officeDocument/2006/relationships/customXml" Target="../ink/ink288.xml"/><Relationship Id="rId301" Type="http://schemas.openxmlformats.org/officeDocument/2006/relationships/image" Target="../media/image349.png"/><Relationship Id="rId61" Type="http://schemas.openxmlformats.org/officeDocument/2006/relationships/image" Target="../media/image229.png"/><Relationship Id="rId82" Type="http://schemas.openxmlformats.org/officeDocument/2006/relationships/customXml" Target="../ink/ink240.xml"/><Relationship Id="rId199" Type="http://schemas.openxmlformats.org/officeDocument/2006/relationships/image" Target="../media/image298.png"/><Relationship Id="rId203" Type="http://schemas.openxmlformats.org/officeDocument/2006/relationships/image" Target="../media/image300.png"/><Relationship Id="rId19" Type="http://schemas.openxmlformats.org/officeDocument/2006/relationships/image" Target="../media/image208.png"/><Relationship Id="rId224" Type="http://schemas.openxmlformats.org/officeDocument/2006/relationships/customXml" Target="../ink/ink311.xml"/><Relationship Id="rId245" Type="http://schemas.openxmlformats.org/officeDocument/2006/relationships/image" Target="../media/image321.png"/><Relationship Id="rId266" Type="http://schemas.openxmlformats.org/officeDocument/2006/relationships/customXml" Target="../ink/ink332.xml"/><Relationship Id="rId287" Type="http://schemas.openxmlformats.org/officeDocument/2006/relationships/image" Target="../media/image342.png"/><Relationship Id="rId30" Type="http://schemas.openxmlformats.org/officeDocument/2006/relationships/customXml" Target="../ink/ink214.xml"/><Relationship Id="rId105" Type="http://schemas.openxmlformats.org/officeDocument/2006/relationships/image" Target="../media/image251.png"/><Relationship Id="rId126" Type="http://schemas.openxmlformats.org/officeDocument/2006/relationships/customXml" Target="../ink/ink262.xml"/><Relationship Id="rId147" Type="http://schemas.openxmlformats.org/officeDocument/2006/relationships/image" Target="../media/image272.png"/><Relationship Id="rId168" Type="http://schemas.openxmlformats.org/officeDocument/2006/relationships/customXml" Target="../ink/ink283.xml"/><Relationship Id="rId51" Type="http://schemas.openxmlformats.org/officeDocument/2006/relationships/image" Target="../media/image224.png"/><Relationship Id="rId72" Type="http://schemas.openxmlformats.org/officeDocument/2006/relationships/customXml" Target="../ink/ink235.xml"/><Relationship Id="rId93" Type="http://schemas.openxmlformats.org/officeDocument/2006/relationships/image" Target="../media/image245.png"/><Relationship Id="rId189" Type="http://schemas.openxmlformats.org/officeDocument/2006/relationships/image" Target="../media/image293.png"/><Relationship Id="rId3" Type="http://schemas.openxmlformats.org/officeDocument/2006/relationships/image" Target="../media/image200.png"/><Relationship Id="rId214" Type="http://schemas.openxmlformats.org/officeDocument/2006/relationships/customXml" Target="../ink/ink306.xml"/><Relationship Id="rId235" Type="http://schemas.openxmlformats.org/officeDocument/2006/relationships/image" Target="../media/image316.png"/><Relationship Id="rId256" Type="http://schemas.openxmlformats.org/officeDocument/2006/relationships/customXml" Target="../ink/ink327.xml"/><Relationship Id="rId277" Type="http://schemas.openxmlformats.org/officeDocument/2006/relationships/image" Target="../media/image337.png"/><Relationship Id="rId298" Type="http://schemas.openxmlformats.org/officeDocument/2006/relationships/customXml" Target="../ink/ink348.xml"/><Relationship Id="rId116" Type="http://schemas.openxmlformats.org/officeDocument/2006/relationships/customXml" Target="../ink/ink257.xml"/><Relationship Id="rId137" Type="http://schemas.openxmlformats.org/officeDocument/2006/relationships/image" Target="../media/image267.png"/><Relationship Id="rId158" Type="http://schemas.openxmlformats.org/officeDocument/2006/relationships/customXml" Target="../ink/ink278.xml"/><Relationship Id="rId302" Type="http://schemas.openxmlformats.org/officeDocument/2006/relationships/customXml" Target="../ink/ink350.xml"/><Relationship Id="rId20" Type="http://schemas.openxmlformats.org/officeDocument/2006/relationships/customXml" Target="../ink/ink209.xml"/><Relationship Id="rId41" Type="http://schemas.openxmlformats.org/officeDocument/2006/relationships/image" Target="../media/image219.png"/><Relationship Id="rId62" Type="http://schemas.openxmlformats.org/officeDocument/2006/relationships/customXml" Target="../ink/ink230.xml"/><Relationship Id="rId83" Type="http://schemas.openxmlformats.org/officeDocument/2006/relationships/image" Target="../media/image240.png"/><Relationship Id="rId179" Type="http://schemas.openxmlformats.org/officeDocument/2006/relationships/image" Target="../media/image288.png"/><Relationship Id="rId190" Type="http://schemas.openxmlformats.org/officeDocument/2006/relationships/customXml" Target="../ink/ink294.xml"/><Relationship Id="rId204" Type="http://schemas.openxmlformats.org/officeDocument/2006/relationships/customXml" Target="../ink/ink301.xml"/><Relationship Id="rId225" Type="http://schemas.openxmlformats.org/officeDocument/2006/relationships/image" Target="../media/image311.png"/><Relationship Id="rId246" Type="http://schemas.openxmlformats.org/officeDocument/2006/relationships/customXml" Target="../ink/ink322.xml"/><Relationship Id="rId267" Type="http://schemas.openxmlformats.org/officeDocument/2006/relationships/image" Target="../media/image332.png"/><Relationship Id="rId288" Type="http://schemas.openxmlformats.org/officeDocument/2006/relationships/customXml" Target="../ink/ink343.xml"/><Relationship Id="rId106" Type="http://schemas.openxmlformats.org/officeDocument/2006/relationships/customXml" Target="../ink/ink252.xml"/><Relationship Id="rId127" Type="http://schemas.openxmlformats.org/officeDocument/2006/relationships/image" Target="../media/image262.png"/><Relationship Id="rId10" Type="http://schemas.openxmlformats.org/officeDocument/2006/relationships/customXml" Target="../ink/ink204.xml"/><Relationship Id="rId31" Type="http://schemas.openxmlformats.org/officeDocument/2006/relationships/image" Target="../media/image214.png"/><Relationship Id="rId52" Type="http://schemas.openxmlformats.org/officeDocument/2006/relationships/customXml" Target="../ink/ink225.xml"/><Relationship Id="rId73" Type="http://schemas.openxmlformats.org/officeDocument/2006/relationships/image" Target="../media/image235.png"/><Relationship Id="rId94" Type="http://schemas.openxmlformats.org/officeDocument/2006/relationships/customXml" Target="../ink/ink246.xml"/><Relationship Id="rId148" Type="http://schemas.openxmlformats.org/officeDocument/2006/relationships/customXml" Target="../ink/ink273.xml"/><Relationship Id="rId169" Type="http://schemas.openxmlformats.org/officeDocument/2006/relationships/image" Target="../media/image283.png"/><Relationship Id="rId4" Type="http://schemas.openxmlformats.org/officeDocument/2006/relationships/customXml" Target="../ink/ink201.xml"/><Relationship Id="rId180" Type="http://schemas.openxmlformats.org/officeDocument/2006/relationships/customXml" Target="../ink/ink289.xml"/><Relationship Id="rId215" Type="http://schemas.openxmlformats.org/officeDocument/2006/relationships/image" Target="../media/image306.png"/><Relationship Id="rId236" Type="http://schemas.openxmlformats.org/officeDocument/2006/relationships/customXml" Target="../ink/ink317.xml"/><Relationship Id="rId257" Type="http://schemas.openxmlformats.org/officeDocument/2006/relationships/image" Target="../media/image327.png"/><Relationship Id="rId278" Type="http://schemas.openxmlformats.org/officeDocument/2006/relationships/customXml" Target="../ink/ink338.xml"/><Relationship Id="rId303" Type="http://schemas.openxmlformats.org/officeDocument/2006/relationships/image" Target="../media/image350.png"/><Relationship Id="rId42" Type="http://schemas.openxmlformats.org/officeDocument/2006/relationships/customXml" Target="../ink/ink220.xml"/><Relationship Id="rId84" Type="http://schemas.openxmlformats.org/officeDocument/2006/relationships/customXml" Target="../ink/ink241.xml"/><Relationship Id="rId138" Type="http://schemas.openxmlformats.org/officeDocument/2006/relationships/customXml" Target="../ink/ink268.xml"/><Relationship Id="rId191" Type="http://schemas.openxmlformats.org/officeDocument/2006/relationships/image" Target="../media/image294.png"/><Relationship Id="rId205" Type="http://schemas.openxmlformats.org/officeDocument/2006/relationships/image" Target="../media/image301.png"/><Relationship Id="rId247" Type="http://schemas.openxmlformats.org/officeDocument/2006/relationships/image" Target="../media/image322.png"/><Relationship Id="rId107" Type="http://schemas.openxmlformats.org/officeDocument/2006/relationships/image" Target="../media/image252.png"/><Relationship Id="rId289" Type="http://schemas.openxmlformats.org/officeDocument/2006/relationships/image" Target="../media/image343.png"/><Relationship Id="rId11" Type="http://schemas.openxmlformats.org/officeDocument/2006/relationships/image" Target="../media/image204.png"/><Relationship Id="rId53" Type="http://schemas.openxmlformats.org/officeDocument/2006/relationships/image" Target="../media/image225.png"/><Relationship Id="rId149" Type="http://schemas.openxmlformats.org/officeDocument/2006/relationships/image" Target="../media/image273.png"/><Relationship Id="rId95" Type="http://schemas.openxmlformats.org/officeDocument/2006/relationships/image" Target="../media/image246.png"/><Relationship Id="rId160" Type="http://schemas.openxmlformats.org/officeDocument/2006/relationships/customXml" Target="../ink/ink279.xml"/><Relationship Id="rId216" Type="http://schemas.openxmlformats.org/officeDocument/2006/relationships/customXml" Target="../ink/ink307.xml"/><Relationship Id="rId258" Type="http://schemas.openxmlformats.org/officeDocument/2006/relationships/customXml" Target="../ink/ink328.xml"/><Relationship Id="rId22" Type="http://schemas.openxmlformats.org/officeDocument/2006/relationships/customXml" Target="../ink/ink210.xml"/><Relationship Id="rId64" Type="http://schemas.openxmlformats.org/officeDocument/2006/relationships/customXml" Target="../ink/ink231.xml"/><Relationship Id="rId118" Type="http://schemas.openxmlformats.org/officeDocument/2006/relationships/customXml" Target="../ink/ink258.xml"/><Relationship Id="rId171" Type="http://schemas.openxmlformats.org/officeDocument/2006/relationships/image" Target="../media/image284.png"/><Relationship Id="rId227" Type="http://schemas.openxmlformats.org/officeDocument/2006/relationships/image" Target="../media/image312.png"/><Relationship Id="rId269" Type="http://schemas.openxmlformats.org/officeDocument/2006/relationships/image" Target="../media/image333.png"/><Relationship Id="rId33" Type="http://schemas.openxmlformats.org/officeDocument/2006/relationships/image" Target="../media/image215.png"/><Relationship Id="rId129" Type="http://schemas.openxmlformats.org/officeDocument/2006/relationships/image" Target="../media/image263.png"/><Relationship Id="rId280" Type="http://schemas.openxmlformats.org/officeDocument/2006/relationships/customXml" Target="../ink/ink339.xml"/><Relationship Id="rId75" Type="http://schemas.openxmlformats.org/officeDocument/2006/relationships/image" Target="../media/image236.png"/><Relationship Id="rId140" Type="http://schemas.openxmlformats.org/officeDocument/2006/relationships/customXml" Target="../ink/ink269.xml"/><Relationship Id="rId182" Type="http://schemas.openxmlformats.org/officeDocument/2006/relationships/customXml" Target="../ink/ink290.xml"/><Relationship Id="rId6" Type="http://schemas.openxmlformats.org/officeDocument/2006/relationships/customXml" Target="../ink/ink202.xml"/><Relationship Id="rId238" Type="http://schemas.openxmlformats.org/officeDocument/2006/relationships/customXml" Target="../ink/ink318.xml"/><Relationship Id="rId291" Type="http://schemas.openxmlformats.org/officeDocument/2006/relationships/image" Target="../media/image344.png"/><Relationship Id="rId305" Type="http://schemas.openxmlformats.org/officeDocument/2006/relationships/image" Target="../media/image35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2.png"/><Relationship Id="rId21" Type="http://schemas.openxmlformats.org/officeDocument/2006/relationships/image" Target="../media/image364.png"/><Relationship Id="rId324" Type="http://schemas.openxmlformats.org/officeDocument/2006/relationships/customXml" Target="../ink/ink516.xml"/><Relationship Id="rId531" Type="http://schemas.openxmlformats.org/officeDocument/2006/relationships/image" Target="../media/image619.png"/><Relationship Id="rId170" Type="http://schemas.openxmlformats.org/officeDocument/2006/relationships/customXml" Target="../ink/ink439.xml"/><Relationship Id="rId268" Type="http://schemas.openxmlformats.org/officeDocument/2006/relationships/customXml" Target="../ink/ink488.xml"/><Relationship Id="rId475" Type="http://schemas.openxmlformats.org/officeDocument/2006/relationships/image" Target="../media/image591.png"/><Relationship Id="rId32" Type="http://schemas.openxmlformats.org/officeDocument/2006/relationships/customXml" Target="../ink/ink370.xml"/><Relationship Id="rId128" Type="http://schemas.openxmlformats.org/officeDocument/2006/relationships/customXml" Target="../ink/ink418.xml"/><Relationship Id="rId335" Type="http://schemas.openxmlformats.org/officeDocument/2006/relationships/image" Target="../media/image521.png"/><Relationship Id="rId542" Type="http://schemas.openxmlformats.org/officeDocument/2006/relationships/customXml" Target="../ink/ink625.xml"/><Relationship Id="rId181" Type="http://schemas.openxmlformats.org/officeDocument/2006/relationships/image" Target="../media/image444.png"/><Relationship Id="rId402" Type="http://schemas.openxmlformats.org/officeDocument/2006/relationships/customXml" Target="../ink/ink555.xml"/><Relationship Id="rId279" Type="http://schemas.openxmlformats.org/officeDocument/2006/relationships/image" Target="../media/image493.png"/><Relationship Id="rId486" Type="http://schemas.openxmlformats.org/officeDocument/2006/relationships/customXml" Target="../ink/ink597.xml"/><Relationship Id="rId43" Type="http://schemas.openxmlformats.org/officeDocument/2006/relationships/image" Target="../media/image375.png"/><Relationship Id="rId139" Type="http://schemas.openxmlformats.org/officeDocument/2006/relationships/image" Target="../media/image423.png"/><Relationship Id="rId346" Type="http://schemas.openxmlformats.org/officeDocument/2006/relationships/customXml" Target="../ink/ink527.xml"/><Relationship Id="rId553" Type="http://schemas.openxmlformats.org/officeDocument/2006/relationships/image" Target="../media/image630.png"/><Relationship Id="rId192" Type="http://schemas.openxmlformats.org/officeDocument/2006/relationships/customXml" Target="../ink/ink450.xml"/><Relationship Id="rId206" Type="http://schemas.openxmlformats.org/officeDocument/2006/relationships/customXml" Target="../ink/ink457.xml"/><Relationship Id="rId413" Type="http://schemas.openxmlformats.org/officeDocument/2006/relationships/image" Target="../media/image560.png"/><Relationship Id="rId497" Type="http://schemas.openxmlformats.org/officeDocument/2006/relationships/image" Target="../media/image602.png"/><Relationship Id="rId357" Type="http://schemas.openxmlformats.org/officeDocument/2006/relationships/image" Target="../media/image532.png"/><Relationship Id="rId54" Type="http://schemas.openxmlformats.org/officeDocument/2006/relationships/customXml" Target="../ink/ink381.xml"/><Relationship Id="rId217" Type="http://schemas.openxmlformats.org/officeDocument/2006/relationships/image" Target="../media/image462.png"/><Relationship Id="rId564" Type="http://schemas.openxmlformats.org/officeDocument/2006/relationships/customXml" Target="../ink/ink636.xml"/><Relationship Id="rId424" Type="http://schemas.openxmlformats.org/officeDocument/2006/relationships/customXml" Target="../ink/ink566.xml"/><Relationship Id="rId270" Type="http://schemas.openxmlformats.org/officeDocument/2006/relationships/customXml" Target="../ink/ink489.xml"/><Relationship Id="rId65" Type="http://schemas.openxmlformats.org/officeDocument/2006/relationships/image" Target="../media/image386.png"/><Relationship Id="rId130" Type="http://schemas.openxmlformats.org/officeDocument/2006/relationships/customXml" Target="../ink/ink419.xml"/><Relationship Id="rId368" Type="http://schemas.openxmlformats.org/officeDocument/2006/relationships/customXml" Target="../ink/ink538.xml"/><Relationship Id="rId228" Type="http://schemas.openxmlformats.org/officeDocument/2006/relationships/customXml" Target="../ink/ink468.xml"/><Relationship Id="rId435" Type="http://schemas.openxmlformats.org/officeDocument/2006/relationships/image" Target="../media/image571.png"/><Relationship Id="rId281" Type="http://schemas.openxmlformats.org/officeDocument/2006/relationships/image" Target="../media/image494.png"/><Relationship Id="rId337" Type="http://schemas.openxmlformats.org/officeDocument/2006/relationships/image" Target="../media/image522.png"/><Relationship Id="rId502" Type="http://schemas.openxmlformats.org/officeDocument/2006/relationships/customXml" Target="../ink/ink605.xml"/><Relationship Id="rId34" Type="http://schemas.openxmlformats.org/officeDocument/2006/relationships/customXml" Target="../ink/ink371.xml"/><Relationship Id="rId76" Type="http://schemas.openxmlformats.org/officeDocument/2006/relationships/customXml" Target="../ink/ink392.xml"/><Relationship Id="rId141" Type="http://schemas.openxmlformats.org/officeDocument/2006/relationships/image" Target="../media/image424.png"/><Relationship Id="rId379" Type="http://schemas.openxmlformats.org/officeDocument/2006/relationships/image" Target="../media/image543.png"/><Relationship Id="rId544" Type="http://schemas.openxmlformats.org/officeDocument/2006/relationships/customXml" Target="../ink/ink626.xml"/><Relationship Id="rId7" Type="http://schemas.openxmlformats.org/officeDocument/2006/relationships/image" Target="../media/image357.png"/><Relationship Id="rId183" Type="http://schemas.openxmlformats.org/officeDocument/2006/relationships/image" Target="../media/image445.png"/><Relationship Id="rId239" Type="http://schemas.openxmlformats.org/officeDocument/2006/relationships/image" Target="../media/image473.png"/><Relationship Id="rId390" Type="http://schemas.openxmlformats.org/officeDocument/2006/relationships/customXml" Target="../ink/ink549.xml"/><Relationship Id="rId404" Type="http://schemas.openxmlformats.org/officeDocument/2006/relationships/customXml" Target="../ink/ink556.xml"/><Relationship Id="rId446" Type="http://schemas.openxmlformats.org/officeDocument/2006/relationships/customXml" Target="../ink/ink577.xml"/><Relationship Id="rId250" Type="http://schemas.openxmlformats.org/officeDocument/2006/relationships/customXml" Target="../ink/ink479.xml"/><Relationship Id="rId292" Type="http://schemas.openxmlformats.org/officeDocument/2006/relationships/customXml" Target="../ink/ink500.xml"/><Relationship Id="rId306" Type="http://schemas.openxmlformats.org/officeDocument/2006/relationships/customXml" Target="../ink/ink507.xml"/><Relationship Id="rId488" Type="http://schemas.openxmlformats.org/officeDocument/2006/relationships/customXml" Target="../ink/ink598.xml"/><Relationship Id="rId45" Type="http://schemas.openxmlformats.org/officeDocument/2006/relationships/image" Target="../media/image376.png"/><Relationship Id="rId87" Type="http://schemas.openxmlformats.org/officeDocument/2006/relationships/image" Target="../media/image397.png"/><Relationship Id="rId110" Type="http://schemas.openxmlformats.org/officeDocument/2006/relationships/customXml" Target="../ink/ink409.xml"/><Relationship Id="rId348" Type="http://schemas.openxmlformats.org/officeDocument/2006/relationships/customXml" Target="../ink/ink528.xml"/><Relationship Id="rId513" Type="http://schemas.openxmlformats.org/officeDocument/2006/relationships/image" Target="../media/image610.png"/><Relationship Id="rId555" Type="http://schemas.openxmlformats.org/officeDocument/2006/relationships/image" Target="../media/image631.png"/><Relationship Id="rId152" Type="http://schemas.openxmlformats.org/officeDocument/2006/relationships/customXml" Target="../ink/ink430.xml"/><Relationship Id="rId194" Type="http://schemas.openxmlformats.org/officeDocument/2006/relationships/customXml" Target="../ink/ink451.xml"/><Relationship Id="rId208" Type="http://schemas.openxmlformats.org/officeDocument/2006/relationships/customXml" Target="../ink/ink458.xml"/><Relationship Id="rId415" Type="http://schemas.openxmlformats.org/officeDocument/2006/relationships/image" Target="../media/image561.png"/><Relationship Id="rId457" Type="http://schemas.openxmlformats.org/officeDocument/2006/relationships/image" Target="../media/image582.png"/><Relationship Id="rId261" Type="http://schemas.openxmlformats.org/officeDocument/2006/relationships/image" Target="../media/image484.png"/><Relationship Id="rId499" Type="http://schemas.openxmlformats.org/officeDocument/2006/relationships/image" Target="../media/image603.png"/><Relationship Id="rId14" Type="http://schemas.openxmlformats.org/officeDocument/2006/relationships/customXml" Target="../ink/ink361.xml"/><Relationship Id="rId56" Type="http://schemas.openxmlformats.org/officeDocument/2006/relationships/customXml" Target="../ink/ink382.xml"/><Relationship Id="rId317" Type="http://schemas.openxmlformats.org/officeDocument/2006/relationships/image" Target="../media/image512.png"/><Relationship Id="rId359" Type="http://schemas.openxmlformats.org/officeDocument/2006/relationships/image" Target="../media/image533.png"/><Relationship Id="rId524" Type="http://schemas.openxmlformats.org/officeDocument/2006/relationships/customXml" Target="../ink/ink616.xml"/><Relationship Id="rId566" Type="http://schemas.openxmlformats.org/officeDocument/2006/relationships/customXml" Target="../ink/ink637.xml"/><Relationship Id="rId98" Type="http://schemas.openxmlformats.org/officeDocument/2006/relationships/customXml" Target="../ink/ink403.xml"/><Relationship Id="rId121" Type="http://schemas.openxmlformats.org/officeDocument/2006/relationships/image" Target="../media/image414.png"/><Relationship Id="rId163" Type="http://schemas.openxmlformats.org/officeDocument/2006/relationships/image" Target="../media/image435.png"/><Relationship Id="rId219" Type="http://schemas.openxmlformats.org/officeDocument/2006/relationships/image" Target="../media/image463.png"/><Relationship Id="rId370" Type="http://schemas.openxmlformats.org/officeDocument/2006/relationships/customXml" Target="../ink/ink539.xml"/><Relationship Id="rId426" Type="http://schemas.openxmlformats.org/officeDocument/2006/relationships/customXml" Target="../ink/ink567.xml"/><Relationship Id="rId230" Type="http://schemas.openxmlformats.org/officeDocument/2006/relationships/customXml" Target="../ink/ink469.xml"/><Relationship Id="rId468" Type="http://schemas.openxmlformats.org/officeDocument/2006/relationships/customXml" Target="../ink/ink588.xml"/><Relationship Id="rId25" Type="http://schemas.openxmlformats.org/officeDocument/2006/relationships/image" Target="../media/image366.png"/><Relationship Id="rId67" Type="http://schemas.openxmlformats.org/officeDocument/2006/relationships/image" Target="../media/image387.png"/><Relationship Id="rId272" Type="http://schemas.openxmlformats.org/officeDocument/2006/relationships/customXml" Target="../ink/ink490.xml"/><Relationship Id="rId328" Type="http://schemas.openxmlformats.org/officeDocument/2006/relationships/customXml" Target="../ink/ink518.xml"/><Relationship Id="rId535" Type="http://schemas.openxmlformats.org/officeDocument/2006/relationships/image" Target="../media/image621.png"/><Relationship Id="rId132" Type="http://schemas.openxmlformats.org/officeDocument/2006/relationships/customXml" Target="../ink/ink420.xml"/><Relationship Id="rId174" Type="http://schemas.openxmlformats.org/officeDocument/2006/relationships/customXml" Target="../ink/ink441.xml"/><Relationship Id="rId381" Type="http://schemas.openxmlformats.org/officeDocument/2006/relationships/image" Target="../media/image544.png"/><Relationship Id="rId241" Type="http://schemas.openxmlformats.org/officeDocument/2006/relationships/image" Target="../media/image474.png"/><Relationship Id="rId437" Type="http://schemas.openxmlformats.org/officeDocument/2006/relationships/image" Target="../media/image572.png"/><Relationship Id="rId479" Type="http://schemas.openxmlformats.org/officeDocument/2006/relationships/image" Target="../media/image593.png"/><Relationship Id="rId36" Type="http://schemas.openxmlformats.org/officeDocument/2006/relationships/customXml" Target="../ink/ink372.xml"/><Relationship Id="rId283" Type="http://schemas.openxmlformats.org/officeDocument/2006/relationships/image" Target="../media/image495.png"/><Relationship Id="rId339" Type="http://schemas.openxmlformats.org/officeDocument/2006/relationships/image" Target="../media/image523.png"/><Relationship Id="rId490" Type="http://schemas.openxmlformats.org/officeDocument/2006/relationships/customXml" Target="../ink/ink599.xml"/><Relationship Id="rId504" Type="http://schemas.openxmlformats.org/officeDocument/2006/relationships/customXml" Target="../ink/ink606.xml"/><Relationship Id="rId546" Type="http://schemas.openxmlformats.org/officeDocument/2006/relationships/customXml" Target="../ink/ink627.xml"/><Relationship Id="rId78" Type="http://schemas.openxmlformats.org/officeDocument/2006/relationships/customXml" Target="../ink/ink393.xml"/><Relationship Id="rId101" Type="http://schemas.openxmlformats.org/officeDocument/2006/relationships/image" Target="../media/image404.png"/><Relationship Id="rId143" Type="http://schemas.openxmlformats.org/officeDocument/2006/relationships/image" Target="../media/image425.png"/><Relationship Id="rId185" Type="http://schemas.openxmlformats.org/officeDocument/2006/relationships/image" Target="../media/image446.png"/><Relationship Id="rId350" Type="http://schemas.openxmlformats.org/officeDocument/2006/relationships/customXml" Target="../ink/ink529.xml"/><Relationship Id="rId406" Type="http://schemas.openxmlformats.org/officeDocument/2006/relationships/customXml" Target="../ink/ink557.xml"/><Relationship Id="rId9" Type="http://schemas.openxmlformats.org/officeDocument/2006/relationships/image" Target="../media/image358.png"/><Relationship Id="rId210" Type="http://schemas.openxmlformats.org/officeDocument/2006/relationships/customXml" Target="../ink/ink459.xml"/><Relationship Id="rId392" Type="http://schemas.openxmlformats.org/officeDocument/2006/relationships/customXml" Target="../ink/ink550.xml"/><Relationship Id="rId448" Type="http://schemas.openxmlformats.org/officeDocument/2006/relationships/customXml" Target="../ink/ink578.xml"/><Relationship Id="rId252" Type="http://schemas.openxmlformats.org/officeDocument/2006/relationships/customXml" Target="../ink/ink480.xml"/><Relationship Id="rId294" Type="http://schemas.openxmlformats.org/officeDocument/2006/relationships/customXml" Target="../ink/ink501.xml"/><Relationship Id="rId308" Type="http://schemas.openxmlformats.org/officeDocument/2006/relationships/customXml" Target="../ink/ink508.xml"/><Relationship Id="rId515" Type="http://schemas.openxmlformats.org/officeDocument/2006/relationships/image" Target="../media/image611.png"/><Relationship Id="rId47" Type="http://schemas.openxmlformats.org/officeDocument/2006/relationships/image" Target="../media/image377.png"/><Relationship Id="rId89" Type="http://schemas.openxmlformats.org/officeDocument/2006/relationships/image" Target="../media/image398.png"/><Relationship Id="rId112" Type="http://schemas.openxmlformats.org/officeDocument/2006/relationships/customXml" Target="../ink/ink410.xml"/><Relationship Id="rId154" Type="http://schemas.openxmlformats.org/officeDocument/2006/relationships/customXml" Target="../ink/ink431.xml"/><Relationship Id="rId361" Type="http://schemas.openxmlformats.org/officeDocument/2006/relationships/image" Target="../media/image534.png"/><Relationship Id="rId557" Type="http://schemas.openxmlformats.org/officeDocument/2006/relationships/image" Target="../media/image632.png"/><Relationship Id="rId196" Type="http://schemas.openxmlformats.org/officeDocument/2006/relationships/customXml" Target="../ink/ink452.xml"/><Relationship Id="rId417" Type="http://schemas.openxmlformats.org/officeDocument/2006/relationships/image" Target="../media/image562.png"/><Relationship Id="rId459" Type="http://schemas.openxmlformats.org/officeDocument/2006/relationships/image" Target="../media/image583.png"/><Relationship Id="rId16" Type="http://schemas.openxmlformats.org/officeDocument/2006/relationships/customXml" Target="../ink/ink362.xml"/><Relationship Id="rId221" Type="http://schemas.openxmlformats.org/officeDocument/2006/relationships/image" Target="../media/image464.png"/><Relationship Id="rId263" Type="http://schemas.openxmlformats.org/officeDocument/2006/relationships/image" Target="../media/image485.png"/><Relationship Id="rId319" Type="http://schemas.openxmlformats.org/officeDocument/2006/relationships/image" Target="../media/image513.png"/><Relationship Id="rId470" Type="http://schemas.openxmlformats.org/officeDocument/2006/relationships/customXml" Target="../ink/ink589.xml"/><Relationship Id="rId526" Type="http://schemas.openxmlformats.org/officeDocument/2006/relationships/customXml" Target="../ink/ink617.xml"/><Relationship Id="rId58" Type="http://schemas.openxmlformats.org/officeDocument/2006/relationships/customXml" Target="../ink/ink383.xml"/><Relationship Id="rId123" Type="http://schemas.openxmlformats.org/officeDocument/2006/relationships/image" Target="../media/image415.png"/><Relationship Id="rId330" Type="http://schemas.openxmlformats.org/officeDocument/2006/relationships/customXml" Target="../ink/ink519.xml"/><Relationship Id="rId568" Type="http://schemas.openxmlformats.org/officeDocument/2006/relationships/customXml" Target="../ink/ink638.xml"/><Relationship Id="rId165" Type="http://schemas.openxmlformats.org/officeDocument/2006/relationships/image" Target="../media/image436.png"/><Relationship Id="rId372" Type="http://schemas.openxmlformats.org/officeDocument/2006/relationships/customXml" Target="../ink/ink540.xml"/><Relationship Id="rId428" Type="http://schemas.openxmlformats.org/officeDocument/2006/relationships/customXml" Target="../ink/ink568.xml"/><Relationship Id="rId232" Type="http://schemas.openxmlformats.org/officeDocument/2006/relationships/customXml" Target="../ink/ink470.xml"/><Relationship Id="rId274" Type="http://schemas.openxmlformats.org/officeDocument/2006/relationships/customXml" Target="../ink/ink491.xml"/><Relationship Id="rId481" Type="http://schemas.openxmlformats.org/officeDocument/2006/relationships/image" Target="../media/image594.png"/><Relationship Id="rId27" Type="http://schemas.openxmlformats.org/officeDocument/2006/relationships/image" Target="../media/image367.png"/><Relationship Id="rId69" Type="http://schemas.openxmlformats.org/officeDocument/2006/relationships/image" Target="../media/image388.png"/><Relationship Id="rId134" Type="http://schemas.openxmlformats.org/officeDocument/2006/relationships/customXml" Target="../ink/ink421.xml"/><Relationship Id="rId537" Type="http://schemas.openxmlformats.org/officeDocument/2006/relationships/image" Target="../media/image622.png"/><Relationship Id="rId80" Type="http://schemas.openxmlformats.org/officeDocument/2006/relationships/customXml" Target="../ink/ink394.xml"/><Relationship Id="rId176" Type="http://schemas.openxmlformats.org/officeDocument/2006/relationships/customXml" Target="../ink/ink442.xml"/><Relationship Id="rId341" Type="http://schemas.openxmlformats.org/officeDocument/2006/relationships/image" Target="../media/image524.png"/><Relationship Id="rId383" Type="http://schemas.openxmlformats.org/officeDocument/2006/relationships/image" Target="../media/image545.png"/><Relationship Id="rId439" Type="http://schemas.openxmlformats.org/officeDocument/2006/relationships/image" Target="../media/image573.png"/><Relationship Id="rId201" Type="http://schemas.openxmlformats.org/officeDocument/2006/relationships/image" Target="../media/image454.png"/><Relationship Id="rId243" Type="http://schemas.openxmlformats.org/officeDocument/2006/relationships/image" Target="../media/image475.png"/><Relationship Id="rId285" Type="http://schemas.openxmlformats.org/officeDocument/2006/relationships/image" Target="../media/image496.png"/><Relationship Id="rId450" Type="http://schemas.openxmlformats.org/officeDocument/2006/relationships/customXml" Target="../ink/ink579.xml"/><Relationship Id="rId506" Type="http://schemas.openxmlformats.org/officeDocument/2006/relationships/customXml" Target="../ink/ink607.xml"/><Relationship Id="rId38" Type="http://schemas.openxmlformats.org/officeDocument/2006/relationships/customXml" Target="../ink/ink373.xml"/><Relationship Id="rId103" Type="http://schemas.openxmlformats.org/officeDocument/2006/relationships/image" Target="../media/image405.png"/><Relationship Id="rId310" Type="http://schemas.openxmlformats.org/officeDocument/2006/relationships/customXml" Target="../ink/ink509.xml"/><Relationship Id="rId492" Type="http://schemas.openxmlformats.org/officeDocument/2006/relationships/customXml" Target="../ink/ink600.xml"/><Relationship Id="rId548" Type="http://schemas.openxmlformats.org/officeDocument/2006/relationships/customXml" Target="../ink/ink628.xml"/><Relationship Id="rId91" Type="http://schemas.openxmlformats.org/officeDocument/2006/relationships/image" Target="../media/image399.png"/><Relationship Id="rId145" Type="http://schemas.openxmlformats.org/officeDocument/2006/relationships/image" Target="../media/image426.png"/><Relationship Id="rId187" Type="http://schemas.openxmlformats.org/officeDocument/2006/relationships/image" Target="../media/image447.png"/><Relationship Id="rId352" Type="http://schemas.openxmlformats.org/officeDocument/2006/relationships/customXml" Target="../ink/ink530.xml"/><Relationship Id="rId394" Type="http://schemas.openxmlformats.org/officeDocument/2006/relationships/customXml" Target="../ink/ink551.xml"/><Relationship Id="rId408" Type="http://schemas.openxmlformats.org/officeDocument/2006/relationships/customXml" Target="../ink/ink558.xml"/><Relationship Id="rId212" Type="http://schemas.openxmlformats.org/officeDocument/2006/relationships/customXml" Target="../ink/ink460.xml"/><Relationship Id="rId254" Type="http://schemas.openxmlformats.org/officeDocument/2006/relationships/customXml" Target="../ink/ink481.xml"/><Relationship Id="rId49" Type="http://schemas.openxmlformats.org/officeDocument/2006/relationships/image" Target="../media/image378.png"/><Relationship Id="rId114" Type="http://schemas.openxmlformats.org/officeDocument/2006/relationships/customXml" Target="../ink/ink411.xml"/><Relationship Id="rId296" Type="http://schemas.openxmlformats.org/officeDocument/2006/relationships/customXml" Target="../ink/ink502.xml"/><Relationship Id="rId461" Type="http://schemas.openxmlformats.org/officeDocument/2006/relationships/image" Target="../media/image584.png"/><Relationship Id="rId517" Type="http://schemas.openxmlformats.org/officeDocument/2006/relationships/image" Target="../media/image612.png"/><Relationship Id="rId559" Type="http://schemas.openxmlformats.org/officeDocument/2006/relationships/image" Target="../media/image633.png"/><Relationship Id="rId60" Type="http://schemas.openxmlformats.org/officeDocument/2006/relationships/customXml" Target="../ink/ink384.xml"/><Relationship Id="rId156" Type="http://schemas.openxmlformats.org/officeDocument/2006/relationships/customXml" Target="../ink/ink432.xml"/><Relationship Id="rId198" Type="http://schemas.openxmlformats.org/officeDocument/2006/relationships/customXml" Target="../ink/ink453.xml"/><Relationship Id="rId321" Type="http://schemas.openxmlformats.org/officeDocument/2006/relationships/image" Target="../media/image514.png"/><Relationship Id="rId363" Type="http://schemas.openxmlformats.org/officeDocument/2006/relationships/image" Target="../media/image535.png"/><Relationship Id="rId419" Type="http://schemas.openxmlformats.org/officeDocument/2006/relationships/image" Target="../media/image563.png"/><Relationship Id="rId570" Type="http://schemas.openxmlformats.org/officeDocument/2006/relationships/customXml" Target="../ink/ink639.xml"/><Relationship Id="rId223" Type="http://schemas.openxmlformats.org/officeDocument/2006/relationships/image" Target="../media/image465.png"/><Relationship Id="rId430" Type="http://schemas.openxmlformats.org/officeDocument/2006/relationships/customXml" Target="../ink/ink569.xml"/><Relationship Id="rId18" Type="http://schemas.openxmlformats.org/officeDocument/2006/relationships/customXml" Target="../ink/ink363.xml"/><Relationship Id="rId265" Type="http://schemas.openxmlformats.org/officeDocument/2006/relationships/image" Target="../media/image486.png"/><Relationship Id="rId472" Type="http://schemas.openxmlformats.org/officeDocument/2006/relationships/customXml" Target="../ink/ink590.xml"/><Relationship Id="rId528" Type="http://schemas.openxmlformats.org/officeDocument/2006/relationships/customXml" Target="../ink/ink618.xml"/><Relationship Id="rId125" Type="http://schemas.openxmlformats.org/officeDocument/2006/relationships/image" Target="../media/image416.png"/><Relationship Id="rId167" Type="http://schemas.openxmlformats.org/officeDocument/2006/relationships/image" Target="../media/image437.png"/><Relationship Id="rId332" Type="http://schemas.openxmlformats.org/officeDocument/2006/relationships/customXml" Target="../ink/ink520.xml"/><Relationship Id="rId374" Type="http://schemas.openxmlformats.org/officeDocument/2006/relationships/customXml" Target="../ink/ink541.xml"/><Relationship Id="rId71" Type="http://schemas.openxmlformats.org/officeDocument/2006/relationships/image" Target="../media/image389.png"/><Relationship Id="rId234" Type="http://schemas.openxmlformats.org/officeDocument/2006/relationships/customXml" Target="../ink/ink471.xml"/><Relationship Id="rId2" Type="http://schemas.openxmlformats.org/officeDocument/2006/relationships/customXml" Target="../ink/ink355.xml"/><Relationship Id="rId29" Type="http://schemas.openxmlformats.org/officeDocument/2006/relationships/image" Target="../media/image368.png"/><Relationship Id="rId276" Type="http://schemas.openxmlformats.org/officeDocument/2006/relationships/customXml" Target="../ink/ink492.xml"/><Relationship Id="rId441" Type="http://schemas.openxmlformats.org/officeDocument/2006/relationships/image" Target="../media/image574.png"/><Relationship Id="rId483" Type="http://schemas.openxmlformats.org/officeDocument/2006/relationships/image" Target="../media/image595.png"/><Relationship Id="rId539" Type="http://schemas.openxmlformats.org/officeDocument/2006/relationships/image" Target="../media/image623.png"/><Relationship Id="rId40" Type="http://schemas.openxmlformats.org/officeDocument/2006/relationships/customXml" Target="../ink/ink374.xml"/><Relationship Id="rId136" Type="http://schemas.openxmlformats.org/officeDocument/2006/relationships/customXml" Target="../ink/ink422.xml"/><Relationship Id="rId178" Type="http://schemas.openxmlformats.org/officeDocument/2006/relationships/customXml" Target="../ink/ink443.xml"/><Relationship Id="rId301" Type="http://schemas.openxmlformats.org/officeDocument/2006/relationships/image" Target="../media/image504.png"/><Relationship Id="rId343" Type="http://schemas.openxmlformats.org/officeDocument/2006/relationships/image" Target="../media/image525.png"/><Relationship Id="rId550" Type="http://schemas.openxmlformats.org/officeDocument/2006/relationships/customXml" Target="../ink/ink629.xml"/><Relationship Id="rId82" Type="http://schemas.openxmlformats.org/officeDocument/2006/relationships/customXml" Target="../ink/ink395.xml"/><Relationship Id="rId203" Type="http://schemas.openxmlformats.org/officeDocument/2006/relationships/image" Target="../media/image455.png"/><Relationship Id="rId385" Type="http://schemas.openxmlformats.org/officeDocument/2006/relationships/image" Target="../media/image546.png"/><Relationship Id="rId245" Type="http://schemas.openxmlformats.org/officeDocument/2006/relationships/image" Target="../media/image476.png"/><Relationship Id="rId287" Type="http://schemas.openxmlformats.org/officeDocument/2006/relationships/image" Target="../media/image497.png"/><Relationship Id="rId410" Type="http://schemas.openxmlformats.org/officeDocument/2006/relationships/customXml" Target="../ink/ink559.xml"/><Relationship Id="rId452" Type="http://schemas.openxmlformats.org/officeDocument/2006/relationships/customXml" Target="../ink/ink580.xml"/><Relationship Id="rId494" Type="http://schemas.openxmlformats.org/officeDocument/2006/relationships/customXml" Target="../ink/ink601.xml"/><Relationship Id="rId508" Type="http://schemas.openxmlformats.org/officeDocument/2006/relationships/customXml" Target="../ink/ink608.xml"/><Relationship Id="rId105" Type="http://schemas.openxmlformats.org/officeDocument/2006/relationships/image" Target="../media/image406.png"/><Relationship Id="rId147" Type="http://schemas.openxmlformats.org/officeDocument/2006/relationships/image" Target="../media/image427.png"/><Relationship Id="rId312" Type="http://schemas.openxmlformats.org/officeDocument/2006/relationships/customXml" Target="../ink/ink510.xml"/><Relationship Id="rId354" Type="http://schemas.openxmlformats.org/officeDocument/2006/relationships/customXml" Target="../ink/ink531.xml"/><Relationship Id="rId51" Type="http://schemas.openxmlformats.org/officeDocument/2006/relationships/image" Target="../media/image379.png"/><Relationship Id="rId93" Type="http://schemas.openxmlformats.org/officeDocument/2006/relationships/image" Target="../media/image400.png"/><Relationship Id="rId189" Type="http://schemas.openxmlformats.org/officeDocument/2006/relationships/image" Target="../media/image448.png"/><Relationship Id="rId396" Type="http://schemas.openxmlformats.org/officeDocument/2006/relationships/customXml" Target="../ink/ink552.xml"/><Relationship Id="rId561" Type="http://schemas.openxmlformats.org/officeDocument/2006/relationships/image" Target="../media/image634.png"/><Relationship Id="rId214" Type="http://schemas.openxmlformats.org/officeDocument/2006/relationships/customXml" Target="../ink/ink461.xml"/><Relationship Id="rId256" Type="http://schemas.openxmlformats.org/officeDocument/2006/relationships/customXml" Target="../ink/ink482.xml"/><Relationship Id="rId298" Type="http://schemas.openxmlformats.org/officeDocument/2006/relationships/customXml" Target="../ink/ink503.xml"/><Relationship Id="rId421" Type="http://schemas.openxmlformats.org/officeDocument/2006/relationships/image" Target="../media/image564.png"/><Relationship Id="rId463" Type="http://schemas.openxmlformats.org/officeDocument/2006/relationships/image" Target="../media/image585.png"/><Relationship Id="rId519" Type="http://schemas.openxmlformats.org/officeDocument/2006/relationships/image" Target="../media/image613.png"/><Relationship Id="rId116" Type="http://schemas.openxmlformats.org/officeDocument/2006/relationships/customXml" Target="../ink/ink412.xml"/><Relationship Id="rId158" Type="http://schemas.openxmlformats.org/officeDocument/2006/relationships/customXml" Target="../ink/ink433.xml"/><Relationship Id="rId323" Type="http://schemas.openxmlformats.org/officeDocument/2006/relationships/image" Target="../media/image515.png"/><Relationship Id="rId530" Type="http://schemas.openxmlformats.org/officeDocument/2006/relationships/customXml" Target="../ink/ink619.xml"/><Relationship Id="rId20" Type="http://schemas.openxmlformats.org/officeDocument/2006/relationships/customXml" Target="../ink/ink364.xml"/><Relationship Id="rId62" Type="http://schemas.openxmlformats.org/officeDocument/2006/relationships/customXml" Target="../ink/ink385.xml"/><Relationship Id="rId365" Type="http://schemas.openxmlformats.org/officeDocument/2006/relationships/image" Target="../media/image536.png"/><Relationship Id="rId572" Type="http://schemas.openxmlformats.org/officeDocument/2006/relationships/customXml" Target="../ink/ink640.xml"/><Relationship Id="rId225" Type="http://schemas.openxmlformats.org/officeDocument/2006/relationships/image" Target="../media/image466.png"/><Relationship Id="rId267" Type="http://schemas.openxmlformats.org/officeDocument/2006/relationships/image" Target="../media/image487.png"/><Relationship Id="rId432" Type="http://schemas.openxmlformats.org/officeDocument/2006/relationships/customXml" Target="../ink/ink570.xml"/><Relationship Id="rId474" Type="http://schemas.openxmlformats.org/officeDocument/2006/relationships/customXml" Target="../ink/ink591.xml"/><Relationship Id="rId127" Type="http://schemas.openxmlformats.org/officeDocument/2006/relationships/image" Target="../media/image417.png"/><Relationship Id="rId31" Type="http://schemas.openxmlformats.org/officeDocument/2006/relationships/image" Target="../media/image369.png"/><Relationship Id="rId73" Type="http://schemas.openxmlformats.org/officeDocument/2006/relationships/image" Target="../media/image390.png"/><Relationship Id="rId169" Type="http://schemas.openxmlformats.org/officeDocument/2006/relationships/image" Target="../media/image438.png"/><Relationship Id="rId334" Type="http://schemas.openxmlformats.org/officeDocument/2006/relationships/customXml" Target="../ink/ink521.xml"/><Relationship Id="rId376" Type="http://schemas.openxmlformats.org/officeDocument/2006/relationships/customXml" Target="../ink/ink542.xml"/><Relationship Id="rId541" Type="http://schemas.openxmlformats.org/officeDocument/2006/relationships/image" Target="../media/image624.png"/><Relationship Id="rId4" Type="http://schemas.openxmlformats.org/officeDocument/2006/relationships/customXml" Target="../ink/ink356.xml"/><Relationship Id="rId180" Type="http://schemas.openxmlformats.org/officeDocument/2006/relationships/customXml" Target="../ink/ink444.xml"/><Relationship Id="rId236" Type="http://schemas.openxmlformats.org/officeDocument/2006/relationships/customXml" Target="../ink/ink472.xml"/><Relationship Id="rId278" Type="http://schemas.openxmlformats.org/officeDocument/2006/relationships/customXml" Target="../ink/ink493.xml"/><Relationship Id="rId401" Type="http://schemas.openxmlformats.org/officeDocument/2006/relationships/image" Target="../media/image554.png"/><Relationship Id="rId443" Type="http://schemas.openxmlformats.org/officeDocument/2006/relationships/image" Target="../media/image575.png"/><Relationship Id="rId303" Type="http://schemas.openxmlformats.org/officeDocument/2006/relationships/image" Target="../media/image505.png"/><Relationship Id="rId485" Type="http://schemas.openxmlformats.org/officeDocument/2006/relationships/image" Target="../media/image596.png"/><Relationship Id="rId42" Type="http://schemas.openxmlformats.org/officeDocument/2006/relationships/customXml" Target="../ink/ink375.xml"/><Relationship Id="rId84" Type="http://schemas.openxmlformats.org/officeDocument/2006/relationships/customXml" Target="../ink/ink396.xml"/><Relationship Id="rId138" Type="http://schemas.openxmlformats.org/officeDocument/2006/relationships/customXml" Target="../ink/ink423.xml"/><Relationship Id="rId345" Type="http://schemas.openxmlformats.org/officeDocument/2006/relationships/image" Target="../media/image526.png"/><Relationship Id="rId387" Type="http://schemas.openxmlformats.org/officeDocument/2006/relationships/image" Target="../media/image547.png"/><Relationship Id="rId510" Type="http://schemas.openxmlformats.org/officeDocument/2006/relationships/customXml" Target="../ink/ink609.xml"/><Relationship Id="rId552" Type="http://schemas.openxmlformats.org/officeDocument/2006/relationships/customXml" Target="../ink/ink630.xml"/><Relationship Id="rId191" Type="http://schemas.openxmlformats.org/officeDocument/2006/relationships/image" Target="../media/image449.png"/><Relationship Id="rId205" Type="http://schemas.openxmlformats.org/officeDocument/2006/relationships/image" Target="../media/image456.png"/><Relationship Id="rId247" Type="http://schemas.openxmlformats.org/officeDocument/2006/relationships/image" Target="../media/image477.png"/><Relationship Id="rId412" Type="http://schemas.openxmlformats.org/officeDocument/2006/relationships/customXml" Target="../ink/ink560.xml"/><Relationship Id="rId107" Type="http://schemas.openxmlformats.org/officeDocument/2006/relationships/image" Target="../media/image407.png"/><Relationship Id="rId289" Type="http://schemas.openxmlformats.org/officeDocument/2006/relationships/image" Target="../media/image498.png"/><Relationship Id="rId454" Type="http://schemas.openxmlformats.org/officeDocument/2006/relationships/customXml" Target="../ink/ink581.xml"/><Relationship Id="rId496" Type="http://schemas.openxmlformats.org/officeDocument/2006/relationships/customXml" Target="../ink/ink602.xml"/><Relationship Id="rId11" Type="http://schemas.openxmlformats.org/officeDocument/2006/relationships/image" Target="../media/image359.png"/><Relationship Id="rId53" Type="http://schemas.openxmlformats.org/officeDocument/2006/relationships/image" Target="../media/image380.png"/><Relationship Id="rId149" Type="http://schemas.openxmlformats.org/officeDocument/2006/relationships/image" Target="../media/image428.png"/><Relationship Id="rId314" Type="http://schemas.openxmlformats.org/officeDocument/2006/relationships/customXml" Target="../ink/ink511.xml"/><Relationship Id="rId356" Type="http://schemas.openxmlformats.org/officeDocument/2006/relationships/customXml" Target="../ink/ink532.xml"/><Relationship Id="rId398" Type="http://schemas.openxmlformats.org/officeDocument/2006/relationships/customXml" Target="../ink/ink553.xml"/><Relationship Id="rId521" Type="http://schemas.openxmlformats.org/officeDocument/2006/relationships/image" Target="../media/image614.png"/><Relationship Id="rId563" Type="http://schemas.openxmlformats.org/officeDocument/2006/relationships/image" Target="../media/image635.png"/><Relationship Id="rId95" Type="http://schemas.openxmlformats.org/officeDocument/2006/relationships/image" Target="../media/image401.png"/><Relationship Id="rId160" Type="http://schemas.openxmlformats.org/officeDocument/2006/relationships/customXml" Target="../ink/ink434.xml"/><Relationship Id="rId216" Type="http://schemas.openxmlformats.org/officeDocument/2006/relationships/customXml" Target="../ink/ink462.xml"/><Relationship Id="rId423" Type="http://schemas.openxmlformats.org/officeDocument/2006/relationships/image" Target="../media/image565.png"/><Relationship Id="rId258" Type="http://schemas.openxmlformats.org/officeDocument/2006/relationships/customXml" Target="../ink/ink483.xml"/><Relationship Id="rId465" Type="http://schemas.openxmlformats.org/officeDocument/2006/relationships/image" Target="../media/image586.png"/><Relationship Id="rId22" Type="http://schemas.openxmlformats.org/officeDocument/2006/relationships/customXml" Target="../ink/ink365.xml"/><Relationship Id="rId64" Type="http://schemas.openxmlformats.org/officeDocument/2006/relationships/customXml" Target="../ink/ink386.xml"/><Relationship Id="rId118" Type="http://schemas.openxmlformats.org/officeDocument/2006/relationships/customXml" Target="../ink/ink413.xml"/><Relationship Id="rId325" Type="http://schemas.openxmlformats.org/officeDocument/2006/relationships/image" Target="../media/image516.png"/><Relationship Id="rId367" Type="http://schemas.openxmlformats.org/officeDocument/2006/relationships/image" Target="../media/image537.png"/><Relationship Id="rId532" Type="http://schemas.openxmlformats.org/officeDocument/2006/relationships/customXml" Target="../ink/ink620.xml"/><Relationship Id="rId171" Type="http://schemas.openxmlformats.org/officeDocument/2006/relationships/image" Target="../media/image439.png"/><Relationship Id="rId227" Type="http://schemas.openxmlformats.org/officeDocument/2006/relationships/image" Target="../media/image467.png"/><Relationship Id="rId269" Type="http://schemas.openxmlformats.org/officeDocument/2006/relationships/image" Target="../media/image488.png"/><Relationship Id="rId434" Type="http://schemas.openxmlformats.org/officeDocument/2006/relationships/customXml" Target="../ink/ink571.xml"/><Relationship Id="rId476" Type="http://schemas.openxmlformats.org/officeDocument/2006/relationships/customXml" Target="../ink/ink592.xml"/><Relationship Id="rId33" Type="http://schemas.openxmlformats.org/officeDocument/2006/relationships/image" Target="../media/image370.png"/><Relationship Id="rId129" Type="http://schemas.openxmlformats.org/officeDocument/2006/relationships/image" Target="../media/image418.png"/><Relationship Id="rId280" Type="http://schemas.openxmlformats.org/officeDocument/2006/relationships/customXml" Target="../ink/ink494.xml"/><Relationship Id="rId336" Type="http://schemas.openxmlformats.org/officeDocument/2006/relationships/customXml" Target="../ink/ink522.xml"/><Relationship Id="rId501" Type="http://schemas.openxmlformats.org/officeDocument/2006/relationships/image" Target="../media/image604.png"/><Relationship Id="rId543" Type="http://schemas.openxmlformats.org/officeDocument/2006/relationships/image" Target="../media/image625.png"/><Relationship Id="rId75" Type="http://schemas.openxmlformats.org/officeDocument/2006/relationships/image" Target="../media/image391.png"/><Relationship Id="rId140" Type="http://schemas.openxmlformats.org/officeDocument/2006/relationships/customXml" Target="../ink/ink424.xml"/><Relationship Id="rId182" Type="http://schemas.openxmlformats.org/officeDocument/2006/relationships/customXml" Target="../ink/ink445.xml"/><Relationship Id="rId378" Type="http://schemas.openxmlformats.org/officeDocument/2006/relationships/customXml" Target="../ink/ink543.xml"/><Relationship Id="rId403" Type="http://schemas.openxmlformats.org/officeDocument/2006/relationships/image" Target="../media/image555.png"/><Relationship Id="rId6" Type="http://schemas.openxmlformats.org/officeDocument/2006/relationships/customXml" Target="../ink/ink357.xml"/><Relationship Id="rId238" Type="http://schemas.openxmlformats.org/officeDocument/2006/relationships/customXml" Target="../ink/ink473.xml"/><Relationship Id="rId445" Type="http://schemas.openxmlformats.org/officeDocument/2006/relationships/image" Target="../media/image576.png"/><Relationship Id="rId487" Type="http://schemas.openxmlformats.org/officeDocument/2006/relationships/image" Target="../media/image597.png"/><Relationship Id="rId291" Type="http://schemas.openxmlformats.org/officeDocument/2006/relationships/image" Target="../media/image499.png"/><Relationship Id="rId305" Type="http://schemas.openxmlformats.org/officeDocument/2006/relationships/image" Target="../media/image506.png"/><Relationship Id="rId347" Type="http://schemas.openxmlformats.org/officeDocument/2006/relationships/image" Target="../media/image527.png"/><Relationship Id="rId512" Type="http://schemas.openxmlformats.org/officeDocument/2006/relationships/customXml" Target="../ink/ink610.xml"/><Relationship Id="rId44" Type="http://schemas.openxmlformats.org/officeDocument/2006/relationships/customXml" Target="../ink/ink376.xml"/><Relationship Id="rId86" Type="http://schemas.openxmlformats.org/officeDocument/2006/relationships/customXml" Target="../ink/ink397.xml"/><Relationship Id="rId151" Type="http://schemas.openxmlformats.org/officeDocument/2006/relationships/image" Target="../media/image429.png"/><Relationship Id="rId389" Type="http://schemas.openxmlformats.org/officeDocument/2006/relationships/image" Target="../media/image548.png"/><Relationship Id="rId554" Type="http://schemas.openxmlformats.org/officeDocument/2006/relationships/customXml" Target="../ink/ink631.xml"/><Relationship Id="rId193" Type="http://schemas.openxmlformats.org/officeDocument/2006/relationships/image" Target="../media/image450.png"/><Relationship Id="rId207" Type="http://schemas.openxmlformats.org/officeDocument/2006/relationships/image" Target="../media/image457.png"/><Relationship Id="rId249" Type="http://schemas.openxmlformats.org/officeDocument/2006/relationships/image" Target="../media/image478.png"/><Relationship Id="rId414" Type="http://schemas.openxmlformats.org/officeDocument/2006/relationships/customXml" Target="../ink/ink561.xml"/><Relationship Id="rId456" Type="http://schemas.openxmlformats.org/officeDocument/2006/relationships/customXml" Target="../ink/ink582.xml"/><Relationship Id="rId498" Type="http://schemas.openxmlformats.org/officeDocument/2006/relationships/customXml" Target="../ink/ink603.xml"/><Relationship Id="rId13" Type="http://schemas.openxmlformats.org/officeDocument/2006/relationships/image" Target="../media/image360.png"/><Relationship Id="rId109" Type="http://schemas.openxmlformats.org/officeDocument/2006/relationships/image" Target="../media/image408.png"/><Relationship Id="rId260" Type="http://schemas.openxmlformats.org/officeDocument/2006/relationships/customXml" Target="../ink/ink484.xml"/><Relationship Id="rId316" Type="http://schemas.openxmlformats.org/officeDocument/2006/relationships/customXml" Target="../ink/ink512.xml"/><Relationship Id="rId523" Type="http://schemas.openxmlformats.org/officeDocument/2006/relationships/image" Target="../media/image615.png"/><Relationship Id="rId55" Type="http://schemas.openxmlformats.org/officeDocument/2006/relationships/image" Target="../media/image381.png"/><Relationship Id="rId97" Type="http://schemas.openxmlformats.org/officeDocument/2006/relationships/image" Target="../media/image402.png"/><Relationship Id="rId120" Type="http://schemas.openxmlformats.org/officeDocument/2006/relationships/customXml" Target="../ink/ink414.xml"/><Relationship Id="rId358" Type="http://schemas.openxmlformats.org/officeDocument/2006/relationships/customXml" Target="../ink/ink533.xml"/><Relationship Id="rId565" Type="http://schemas.openxmlformats.org/officeDocument/2006/relationships/image" Target="../media/image636.png"/><Relationship Id="rId162" Type="http://schemas.openxmlformats.org/officeDocument/2006/relationships/customXml" Target="../ink/ink435.xml"/><Relationship Id="rId218" Type="http://schemas.openxmlformats.org/officeDocument/2006/relationships/customXml" Target="../ink/ink463.xml"/><Relationship Id="rId425" Type="http://schemas.openxmlformats.org/officeDocument/2006/relationships/image" Target="../media/image566.png"/><Relationship Id="rId467" Type="http://schemas.openxmlformats.org/officeDocument/2006/relationships/image" Target="../media/image587.png"/><Relationship Id="rId271" Type="http://schemas.openxmlformats.org/officeDocument/2006/relationships/image" Target="../media/image489.png"/><Relationship Id="rId24" Type="http://schemas.openxmlformats.org/officeDocument/2006/relationships/customXml" Target="../ink/ink366.xml"/><Relationship Id="rId66" Type="http://schemas.openxmlformats.org/officeDocument/2006/relationships/customXml" Target="../ink/ink387.xml"/><Relationship Id="rId131" Type="http://schemas.openxmlformats.org/officeDocument/2006/relationships/image" Target="../media/image419.png"/><Relationship Id="rId327" Type="http://schemas.openxmlformats.org/officeDocument/2006/relationships/image" Target="../media/image517.png"/><Relationship Id="rId369" Type="http://schemas.openxmlformats.org/officeDocument/2006/relationships/image" Target="../media/image538.png"/><Relationship Id="rId534" Type="http://schemas.openxmlformats.org/officeDocument/2006/relationships/customXml" Target="../ink/ink621.xml"/><Relationship Id="rId173" Type="http://schemas.openxmlformats.org/officeDocument/2006/relationships/image" Target="../media/image440.png"/><Relationship Id="rId229" Type="http://schemas.openxmlformats.org/officeDocument/2006/relationships/image" Target="../media/image468.png"/><Relationship Id="rId380" Type="http://schemas.openxmlformats.org/officeDocument/2006/relationships/customXml" Target="../ink/ink544.xml"/><Relationship Id="rId436" Type="http://schemas.openxmlformats.org/officeDocument/2006/relationships/customXml" Target="../ink/ink572.xml"/><Relationship Id="rId240" Type="http://schemas.openxmlformats.org/officeDocument/2006/relationships/customXml" Target="../ink/ink474.xml"/><Relationship Id="rId478" Type="http://schemas.openxmlformats.org/officeDocument/2006/relationships/customXml" Target="../ink/ink593.xml"/><Relationship Id="rId35" Type="http://schemas.openxmlformats.org/officeDocument/2006/relationships/image" Target="../media/image371.png"/><Relationship Id="rId77" Type="http://schemas.openxmlformats.org/officeDocument/2006/relationships/image" Target="../media/image392.png"/><Relationship Id="rId100" Type="http://schemas.openxmlformats.org/officeDocument/2006/relationships/customXml" Target="../ink/ink404.xml"/><Relationship Id="rId282" Type="http://schemas.openxmlformats.org/officeDocument/2006/relationships/customXml" Target="../ink/ink495.xml"/><Relationship Id="rId338" Type="http://schemas.openxmlformats.org/officeDocument/2006/relationships/customXml" Target="../ink/ink523.xml"/><Relationship Id="rId503" Type="http://schemas.openxmlformats.org/officeDocument/2006/relationships/image" Target="../media/image605.png"/><Relationship Id="rId545" Type="http://schemas.openxmlformats.org/officeDocument/2006/relationships/image" Target="../media/image626.png"/><Relationship Id="rId8" Type="http://schemas.openxmlformats.org/officeDocument/2006/relationships/customXml" Target="../ink/ink358.xml"/><Relationship Id="rId142" Type="http://schemas.openxmlformats.org/officeDocument/2006/relationships/customXml" Target="../ink/ink425.xml"/><Relationship Id="rId184" Type="http://schemas.openxmlformats.org/officeDocument/2006/relationships/customXml" Target="../ink/ink446.xml"/><Relationship Id="rId391" Type="http://schemas.openxmlformats.org/officeDocument/2006/relationships/image" Target="../media/image549.png"/><Relationship Id="rId405" Type="http://schemas.openxmlformats.org/officeDocument/2006/relationships/image" Target="../media/image556.png"/><Relationship Id="rId447" Type="http://schemas.openxmlformats.org/officeDocument/2006/relationships/image" Target="../media/image577.png"/><Relationship Id="rId251" Type="http://schemas.openxmlformats.org/officeDocument/2006/relationships/image" Target="../media/image479.png"/><Relationship Id="rId489" Type="http://schemas.openxmlformats.org/officeDocument/2006/relationships/image" Target="../media/image598.png"/><Relationship Id="rId46" Type="http://schemas.openxmlformats.org/officeDocument/2006/relationships/customXml" Target="../ink/ink377.xml"/><Relationship Id="rId293" Type="http://schemas.openxmlformats.org/officeDocument/2006/relationships/image" Target="../media/image500.png"/><Relationship Id="rId307" Type="http://schemas.openxmlformats.org/officeDocument/2006/relationships/image" Target="../media/image507.png"/><Relationship Id="rId349" Type="http://schemas.openxmlformats.org/officeDocument/2006/relationships/image" Target="../media/image528.png"/><Relationship Id="rId514" Type="http://schemas.openxmlformats.org/officeDocument/2006/relationships/customXml" Target="../ink/ink611.xml"/><Relationship Id="rId556" Type="http://schemas.openxmlformats.org/officeDocument/2006/relationships/customXml" Target="../ink/ink632.xml"/><Relationship Id="rId88" Type="http://schemas.openxmlformats.org/officeDocument/2006/relationships/customXml" Target="../ink/ink398.xml"/><Relationship Id="rId111" Type="http://schemas.openxmlformats.org/officeDocument/2006/relationships/image" Target="../media/image409.png"/><Relationship Id="rId153" Type="http://schemas.openxmlformats.org/officeDocument/2006/relationships/image" Target="../media/image430.png"/><Relationship Id="rId195" Type="http://schemas.openxmlformats.org/officeDocument/2006/relationships/image" Target="../media/image451.png"/><Relationship Id="rId209" Type="http://schemas.openxmlformats.org/officeDocument/2006/relationships/image" Target="../media/image458.png"/><Relationship Id="rId360" Type="http://schemas.openxmlformats.org/officeDocument/2006/relationships/customXml" Target="../ink/ink534.xml"/><Relationship Id="rId416" Type="http://schemas.openxmlformats.org/officeDocument/2006/relationships/customXml" Target="../ink/ink562.xml"/><Relationship Id="rId220" Type="http://schemas.openxmlformats.org/officeDocument/2006/relationships/customXml" Target="../ink/ink464.xml"/><Relationship Id="rId458" Type="http://schemas.openxmlformats.org/officeDocument/2006/relationships/customXml" Target="../ink/ink583.xml"/><Relationship Id="rId15" Type="http://schemas.openxmlformats.org/officeDocument/2006/relationships/image" Target="../media/image361.png"/><Relationship Id="rId57" Type="http://schemas.openxmlformats.org/officeDocument/2006/relationships/image" Target="../media/image382.png"/><Relationship Id="rId262" Type="http://schemas.openxmlformats.org/officeDocument/2006/relationships/customXml" Target="../ink/ink485.xml"/><Relationship Id="rId318" Type="http://schemas.openxmlformats.org/officeDocument/2006/relationships/customXml" Target="../ink/ink513.xml"/><Relationship Id="rId525" Type="http://schemas.openxmlformats.org/officeDocument/2006/relationships/image" Target="../media/image616.png"/><Relationship Id="rId567" Type="http://schemas.openxmlformats.org/officeDocument/2006/relationships/image" Target="../media/image637.png"/><Relationship Id="rId99" Type="http://schemas.openxmlformats.org/officeDocument/2006/relationships/image" Target="../media/image403.png"/><Relationship Id="rId122" Type="http://schemas.openxmlformats.org/officeDocument/2006/relationships/customXml" Target="../ink/ink415.xml"/><Relationship Id="rId164" Type="http://schemas.openxmlformats.org/officeDocument/2006/relationships/customXml" Target="../ink/ink436.xml"/><Relationship Id="rId371" Type="http://schemas.openxmlformats.org/officeDocument/2006/relationships/image" Target="../media/image539.png"/><Relationship Id="rId427" Type="http://schemas.openxmlformats.org/officeDocument/2006/relationships/image" Target="../media/image567.png"/><Relationship Id="rId469" Type="http://schemas.openxmlformats.org/officeDocument/2006/relationships/image" Target="../media/image588.png"/><Relationship Id="rId26" Type="http://schemas.openxmlformats.org/officeDocument/2006/relationships/customXml" Target="../ink/ink367.xml"/><Relationship Id="rId231" Type="http://schemas.openxmlformats.org/officeDocument/2006/relationships/image" Target="../media/image469.png"/><Relationship Id="rId273" Type="http://schemas.openxmlformats.org/officeDocument/2006/relationships/image" Target="../media/image490.png"/><Relationship Id="rId329" Type="http://schemas.openxmlformats.org/officeDocument/2006/relationships/image" Target="../media/image518.png"/><Relationship Id="rId480" Type="http://schemas.openxmlformats.org/officeDocument/2006/relationships/customXml" Target="../ink/ink594.xml"/><Relationship Id="rId536" Type="http://schemas.openxmlformats.org/officeDocument/2006/relationships/customXml" Target="../ink/ink622.xml"/><Relationship Id="rId68" Type="http://schemas.openxmlformats.org/officeDocument/2006/relationships/customXml" Target="../ink/ink388.xml"/><Relationship Id="rId133" Type="http://schemas.openxmlformats.org/officeDocument/2006/relationships/image" Target="../media/image420.png"/><Relationship Id="rId175" Type="http://schemas.openxmlformats.org/officeDocument/2006/relationships/image" Target="../media/image441.png"/><Relationship Id="rId340" Type="http://schemas.openxmlformats.org/officeDocument/2006/relationships/customXml" Target="../ink/ink524.xml"/><Relationship Id="rId200" Type="http://schemas.openxmlformats.org/officeDocument/2006/relationships/customXml" Target="../ink/ink454.xml"/><Relationship Id="rId382" Type="http://schemas.openxmlformats.org/officeDocument/2006/relationships/customXml" Target="../ink/ink545.xml"/><Relationship Id="rId438" Type="http://schemas.openxmlformats.org/officeDocument/2006/relationships/customXml" Target="../ink/ink573.xml"/><Relationship Id="rId242" Type="http://schemas.openxmlformats.org/officeDocument/2006/relationships/customXml" Target="../ink/ink475.xml"/><Relationship Id="rId284" Type="http://schemas.openxmlformats.org/officeDocument/2006/relationships/customXml" Target="../ink/ink496.xml"/><Relationship Id="rId491" Type="http://schemas.openxmlformats.org/officeDocument/2006/relationships/image" Target="../media/image599.png"/><Relationship Id="rId505" Type="http://schemas.openxmlformats.org/officeDocument/2006/relationships/image" Target="../media/image606.png"/><Relationship Id="rId37" Type="http://schemas.openxmlformats.org/officeDocument/2006/relationships/image" Target="../media/image372.png"/><Relationship Id="rId79" Type="http://schemas.openxmlformats.org/officeDocument/2006/relationships/image" Target="../media/image393.png"/><Relationship Id="rId102" Type="http://schemas.openxmlformats.org/officeDocument/2006/relationships/customXml" Target="../ink/ink405.xml"/><Relationship Id="rId144" Type="http://schemas.openxmlformats.org/officeDocument/2006/relationships/customXml" Target="../ink/ink426.xml"/><Relationship Id="rId547" Type="http://schemas.openxmlformats.org/officeDocument/2006/relationships/image" Target="../media/image627.png"/><Relationship Id="rId90" Type="http://schemas.openxmlformats.org/officeDocument/2006/relationships/customXml" Target="../ink/ink399.xml"/><Relationship Id="rId186" Type="http://schemas.openxmlformats.org/officeDocument/2006/relationships/customXml" Target="../ink/ink447.xml"/><Relationship Id="rId351" Type="http://schemas.openxmlformats.org/officeDocument/2006/relationships/image" Target="../media/image529.png"/><Relationship Id="rId393" Type="http://schemas.openxmlformats.org/officeDocument/2006/relationships/image" Target="../media/image550.png"/><Relationship Id="rId407" Type="http://schemas.openxmlformats.org/officeDocument/2006/relationships/image" Target="../media/image557.png"/><Relationship Id="rId449" Type="http://schemas.openxmlformats.org/officeDocument/2006/relationships/image" Target="../media/image578.png"/><Relationship Id="rId211" Type="http://schemas.openxmlformats.org/officeDocument/2006/relationships/image" Target="../media/image459.png"/><Relationship Id="rId253" Type="http://schemas.openxmlformats.org/officeDocument/2006/relationships/image" Target="../media/image480.png"/><Relationship Id="rId295" Type="http://schemas.openxmlformats.org/officeDocument/2006/relationships/image" Target="../media/image501.png"/><Relationship Id="rId309" Type="http://schemas.openxmlformats.org/officeDocument/2006/relationships/image" Target="../media/image508.png"/><Relationship Id="rId460" Type="http://schemas.openxmlformats.org/officeDocument/2006/relationships/customXml" Target="../ink/ink584.xml"/><Relationship Id="rId516" Type="http://schemas.openxmlformats.org/officeDocument/2006/relationships/customXml" Target="../ink/ink612.xml"/><Relationship Id="rId48" Type="http://schemas.openxmlformats.org/officeDocument/2006/relationships/customXml" Target="../ink/ink378.xml"/><Relationship Id="rId113" Type="http://schemas.openxmlformats.org/officeDocument/2006/relationships/image" Target="../media/image410.png"/><Relationship Id="rId320" Type="http://schemas.openxmlformats.org/officeDocument/2006/relationships/customXml" Target="../ink/ink514.xml"/><Relationship Id="rId558" Type="http://schemas.openxmlformats.org/officeDocument/2006/relationships/customXml" Target="../ink/ink633.xml"/><Relationship Id="rId155" Type="http://schemas.openxmlformats.org/officeDocument/2006/relationships/image" Target="../media/image431.png"/><Relationship Id="rId197" Type="http://schemas.openxmlformats.org/officeDocument/2006/relationships/image" Target="../media/image452.png"/><Relationship Id="rId362" Type="http://schemas.openxmlformats.org/officeDocument/2006/relationships/customXml" Target="../ink/ink535.xml"/><Relationship Id="rId418" Type="http://schemas.openxmlformats.org/officeDocument/2006/relationships/customXml" Target="../ink/ink563.xml"/><Relationship Id="rId222" Type="http://schemas.openxmlformats.org/officeDocument/2006/relationships/customXml" Target="../ink/ink465.xml"/><Relationship Id="rId264" Type="http://schemas.openxmlformats.org/officeDocument/2006/relationships/customXml" Target="../ink/ink486.xml"/><Relationship Id="rId471" Type="http://schemas.openxmlformats.org/officeDocument/2006/relationships/image" Target="../media/image589.png"/><Relationship Id="rId17" Type="http://schemas.openxmlformats.org/officeDocument/2006/relationships/image" Target="../media/image362.png"/><Relationship Id="rId59" Type="http://schemas.openxmlformats.org/officeDocument/2006/relationships/image" Target="../media/image383.png"/><Relationship Id="rId124" Type="http://schemas.openxmlformats.org/officeDocument/2006/relationships/customXml" Target="../ink/ink416.xml"/><Relationship Id="rId527" Type="http://schemas.openxmlformats.org/officeDocument/2006/relationships/image" Target="../media/image617.png"/><Relationship Id="rId569" Type="http://schemas.openxmlformats.org/officeDocument/2006/relationships/image" Target="../media/image638.png"/><Relationship Id="rId70" Type="http://schemas.openxmlformats.org/officeDocument/2006/relationships/customXml" Target="../ink/ink389.xml"/><Relationship Id="rId166" Type="http://schemas.openxmlformats.org/officeDocument/2006/relationships/customXml" Target="../ink/ink437.xml"/><Relationship Id="rId331" Type="http://schemas.openxmlformats.org/officeDocument/2006/relationships/image" Target="../media/image519.png"/><Relationship Id="rId373" Type="http://schemas.openxmlformats.org/officeDocument/2006/relationships/image" Target="../media/image540.png"/><Relationship Id="rId429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70.png"/><Relationship Id="rId440" Type="http://schemas.openxmlformats.org/officeDocument/2006/relationships/customXml" Target="../ink/ink574.xml"/><Relationship Id="rId28" Type="http://schemas.openxmlformats.org/officeDocument/2006/relationships/customXml" Target="../ink/ink368.xml"/><Relationship Id="rId275" Type="http://schemas.openxmlformats.org/officeDocument/2006/relationships/image" Target="../media/image491.png"/><Relationship Id="rId300" Type="http://schemas.openxmlformats.org/officeDocument/2006/relationships/customXml" Target="../ink/ink504.xml"/><Relationship Id="rId482" Type="http://schemas.openxmlformats.org/officeDocument/2006/relationships/customXml" Target="../ink/ink595.xml"/><Relationship Id="rId538" Type="http://schemas.openxmlformats.org/officeDocument/2006/relationships/customXml" Target="../ink/ink623.xml"/><Relationship Id="rId81" Type="http://schemas.openxmlformats.org/officeDocument/2006/relationships/image" Target="../media/image394.png"/><Relationship Id="rId135" Type="http://schemas.openxmlformats.org/officeDocument/2006/relationships/image" Target="../media/image421.png"/><Relationship Id="rId177" Type="http://schemas.openxmlformats.org/officeDocument/2006/relationships/image" Target="../media/image442.png"/><Relationship Id="rId342" Type="http://schemas.openxmlformats.org/officeDocument/2006/relationships/customXml" Target="../ink/ink525.xml"/><Relationship Id="rId384" Type="http://schemas.openxmlformats.org/officeDocument/2006/relationships/customXml" Target="../ink/ink546.xml"/><Relationship Id="rId202" Type="http://schemas.openxmlformats.org/officeDocument/2006/relationships/customXml" Target="../ink/ink455.xml"/><Relationship Id="rId244" Type="http://schemas.openxmlformats.org/officeDocument/2006/relationships/customXml" Target="../ink/ink476.xml"/><Relationship Id="rId39" Type="http://schemas.openxmlformats.org/officeDocument/2006/relationships/image" Target="../media/image373.png"/><Relationship Id="rId286" Type="http://schemas.openxmlformats.org/officeDocument/2006/relationships/customXml" Target="../ink/ink497.xml"/><Relationship Id="rId451" Type="http://schemas.openxmlformats.org/officeDocument/2006/relationships/image" Target="../media/image579.png"/><Relationship Id="rId493" Type="http://schemas.openxmlformats.org/officeDocument/2006/relationships/image" Target="../media/image600.png"/><Relationship Id="rId507" Type="http://schemas.openxmlformats.org/officeDocument/2006/relationships/image" Target="../media/image607.png"/><Relationship Id="rId549" Type="http://schemas.openxmlformats.org/officeDocument/2006/relationships/image" Target="../media/image628.png"/><Relationship Id="rId50" Type="http://schemas.openxmlformats.org/officeDocument/2006/relationships/customXml" Target="../ink/ink379.xml"/><Relationship Id="rId104" Type="http://schemas.openxmlformats.org/officeDocument/2006/relationships/customXml" Target="../ink/ink406.xml"/><Relationship Id="rId146" Type="http://schemas.openxmlformats.org/officeDocument/2006/relationships/customXml" Target="../ink/ink427.xml"/><Relationship Id="rId188" Type="http://schemas.openxmlformats.org/officeDocument/2006/relationships/customXml" Target="../ink/ink448.xml"/><Relationship Id="rId311" Type="http://schemas.openxmlformats.org/officeDocument/2006/relationships/image" Target="../media/image509.png"/><Relationship Id="rId353" Type="http://schemas.openxmlformats.org/officeDocument/2006/relationships/image" Target="../media/image530.png"/><Relationship Id="rId395" Type="http://schemas.openxmlformats.org/officeDocument/2006/relationships/image" Target="../media/image551.png"/><Relationship Id="rId409" Type="http://schemas.openxmlformats.org/officeDocument/2006/relationships/image" Target="../media/image558.png"/><Relationship Id="rId560" Type="http://schemas.openxmlformats.org/officeDocument/2006/relationships/customXml" Target="../ink/ink634.xml"/><Relationship Id="rId92" Type="http://schemas.openxmlformats.org/officeDocument/2006/relationships/customXml" Target="../ink/ink400.xml"/><Relationship Id="rId213" Type="http://schemas.openxmlformats.org/officeDocument/2006/relationships/image" Target="../media/image460.png"/><Relationship Id="rId420" Type="http://schemas.openxmlformats.org/officeDocument/2006/relationships/customXml" Target="../ink/ink564.xml"/><Relationship Id="rId255" Type="http://schemas.openxmlformats.org/officeDocument/2006/relationships/image" Target="../media/image481.png"/><Relationship Id="rId297" Type="http://schemas.openxmlformats.org/officeDocument/2006/relationships/image" Target="../media/image502.png"/><Relationship Id="rId462" Type="http://schemas.openxmlformats.org/officeDocument/2006/relationships/customXml" Target="../ink/ink585.xml"/><Relationship Id="rId518" Type="http://schemas.openxmlformats.org/officeDocument/2006/relationships/customXml" Target="../ink/ink613.xml"/><Relationship Id="rId115" Type="http://schemas.openxmlformats.org/officeDocument/2006/relationships/image" Target="../media/image411.png"/><Relationship Id="rId157" Type="http://schemas.openxmlformats.org/officeDocument/2006/relationships/image" Target="../media/image432.png"/><Relationship Id="rId322" Type="http://schemas.openxmlformats.org/officeDocument/2006/relationships/customXml" Target="../ink/ink515.xml"/><Relationship Id="rId364" Type="http://schemas.openxmlformats.org/officeDocument/2006/relationships/customXml" Target="../ink/ink536.xml"/><Relationship Id="rId61" Type="http://schemas.openxmlformats.org/officeDocument/2006/relationships/image" Target="../media/image384.png"/><Relationship Id="rId199" Type="http://schemas.openxmlformats.org/officeDocument/2006/relationships/image" Target="../media/image453.png"/><Relationship Id="rId571" Type="http://schemas.openxmlformats.org/officeDocument/2006/relationships/image" Target="../media/image639.png"/><Relationship Id="rId19" Type="http://schemas.openxmlformats.org/officeDocument/2006/relationships/image" Target="../media/image363.png"/><Relationship Id="rId224" Type="http://schemas.openxmlformats.org/officeDocument/2006/relationships/customXml" Target="../ink/ink466.xml"/><Relationship Id="rId266" Type="http://schemas.openxmlformats.org/officeDocument/2006/relationships/customXml" Target="../ink/ink487.xml"/><Relationship Id="rId431" Type="http://schemas.openxmlformats.org/officeDocument/2006/relationships/image" Target="../media/image569.png"/><Relationship Id="rId473" Type="http://schemas.openxmlformats.org/officeDocument/2006/relationships/image" Target="../media/image590.png"/><Relationship Id="rId529" Type="http://schemas.openxmlformats.org/officeDocument/2006/relationships/image" Target="../media/image618.png"/><Relationship Id="rId30" Type="http://schemas.openxmlformats.org/officeDocument/2006/relationships/customXml" Target="../ink/ink369.xml"/><Relationship Id="rId126" Type="http://schemas.openxmlformats.org/officeDocument/2006/relationships/customXml" Target="../ink/ink417.xml"/><Relationship Id="rId168" Type="http://schemas.openxmlformats.org/officeDocument/2006/relationships/customXml" Target="../ink/ink438.xml"/><Relationship Id="rId333" Type="http://schemas.openxmlformats.org/officeDocument/2006/relationships/image" Target="../media/image520.png"/><Relationship Id="rId540" Type="http://schemas.openxmlformats.org/officeDocument/2006/relationships/customXml" Target="../ink/ink624.xml"/><Relationship Id="rId72" Type="http://schemas.openxmlformats.org/officeDocument/2006/relationships/customXml" Target="../ink/ink390.xml"/><Relationship Id="rId375" Type="http://schemas.openxmlformats.org/officeDocument/2006/relationships/image" Target="../media/image541.png"/><Relationship Id="rId3" Type="http://schemas.openxmlformats.org/officeDocument/2006/relationships/image" Target="../media/image355.png"/><Relationship Id="rId235" Type="http://schemas.openxmlformats.org/officeDocument/2006/relationships/image" Target="../media/image471.png"/><Relationship Id="rId277" Type="http://schemas.openxmlformats.org/officeDocument/2006/relationships/image" Target="../media/image492.png"/><Relationship Id="rId400" Type="http://schemas.openxmlformats.org/officeDocument/2006/relationships/customXml" Target="../ink/ink554.xml"/><Relationship Id="rId442" Type="http://schemas.openxmlformats.org/officeDocument/2006/relationships/customXml" Target="../ink/ink575.xml"/><Relationship Id="rId484" Type="http://schemas.openxmlformats.org/officeDocument/2006/relationships/customXml" Target="../ink/ink596.xml"/><Relationship Id="rId137" Type="http://schemas.openxmlformats.org/officeDocument/2006/relationships/image" Target="../media/image422.png"/><Relationship Id="rId302" Type="http://schemas.openxmlformats.org/officeDocument/2006/relationships/customXml" Target="../ink/ink505.xml"/><Relationship Id="rId344" Type="http://schemas.openxmlformats.org/officeDocument/2006/relationships/customXml" Target="../ink/ink526.xml"/><Relationship Id="rId41" Type="http://schemas.openxmlformats.org/officeDocument/2006/relationships/image" Target="../media/image374.png"/><Relationship Id="rId83" Type="http://schemas.openxmlformats.org/officeDocument/2006/relationships/image" Target="../media/image395.png"/><Relationship Id="rId179" Type="http://schemas.openxmlformats.org/officeDocument/2006/relationships/image" Target="../media/image443.png"/><Relationship Id="rId386" Type="http://schemas.openxmlformats.org/officeDocument/2006/relationships/customXml" Target="../ink/ink547.xml"/><Relationship Id="rId551" Type="http://schemas.openxmlformats.org/officeDocument/2006/relationships/image" Target="../media/image629.png"/><Relationship Id="rId190" Type="http://schemas.openxmlformats.org/officeDocument/2006/relationships/customXml" Target="../ink/ink449.xml"/><Relationship Id="rId204" Type="http://schemas.openxmlformats.org/officeDocument/2006/relationships/customXml" Target="../ink/ink456.xml"/><Relationship Id="rId246" Type="http://schemas.openxmlformats.org/officeDocument/2006/relationships/customXml" Target="../ink/ink477.xml"/><Relationship Id="rId288" Type="http://schemas.openxmlformats.org/officeDocument/2006/relationships/customXml" Target="../ink/ink498.xml"/><Relationship Id="rId411" Type="http://schemas.openxmlformats.org/officeDocument/2006/relationships/image" Target="../media/image559.png"/><Relationship Id="rId453" Type="http://schemas.openxmlformats.org/officeDocument/2006/relationships/image" Target="../media/image580.png"/><Relationship Id="rId509" Type="http://schemas.openxmlformats.org/officeDocument/2006/relationships/image" Target="../media/image608.png"/><Relationship Id="rId106" Type="http://schemas.openxmlformats.org/officeDocument/2006/relationships/customXml" Target="../ink/ink407.xml"/><Relationship Id="rId313" Type="http://schemas.openxmlformats.org/officeDocument/2006/relationships/image" Target="../media/image510.png"/><Relationship Id="rId495" Type="http://schemas.openxmlformats.org/officeDocument/2006/relationships/image" Target="../media/image601.png"/><Relationship Id="rId10" Type="http://schemas.openxmlformats.org/officeDocument/2006/relationships/customXml" Target="../ink/ink359.xml"/><Relationship Id="rId52" Type="http://schemas.openxmlformats.org/officeDocument/2006/relationships/customXml" Target="../ink/ink380.xml"/><Relationship Id="rId94" Type="http://schemas.openxmlformats.org/officeDocument/2006/relationships/customXml" Target="../ink/ink401.xml"/><Relationship Id="rId148" Type="http://schemas.openxmlformats.org/officeDocument/2006/relationships/customXml" Target="../ink/ink428.xml"/><Relationship Id="rId355" Type="http://schemas.openxmlformats.org/officeDocument/2006/relationships/image" Target="../media/image531.png"/><Relationship Id="rId397" Type="http://schemas.openxmlformats.org/officeDocument/2006/relationships/image" Target="../media/image552.png"/><Relationship Id="rId520" Type="http://schemas.openxmlformats.org/officeDocument/2006/relationships/customXml" Target="../ink/ink614.xml"/><Relationship Id="rId562" Type="http://schemas.openxmlformats.org/officeDocument/2006/relationships/customXml" Target="../ink/ink635.xml"/><Relationship Id="rId215" Type="http://schemas.openxmlformats.org/officeDocument/2006/relationships/image" Target="../media/image461.png"/><Relationship Id="rId257" Type="http://schemas.openxmlformats.org/officeDocument/2006/relationships/image" Target="../media/image482.png"/><Relationship Id="rId422" Type="http://schemas.openxmlformats.org/officeDocument/2006/relationships/customXml" Target="../ink/ink565.xml"/><Relationship Id="rId464" Type="http://schemas.openxmlformats.org/officeDocument/2006/relationships/customXml" Target="../ink/ink586.xml"/><Relationship Id="rId299" Type="http://schemas.openxmlformats.org/officeDocument/2006/relationships/image" Target="../media/image503.png"/><Relationship Id="rId63" Type="http://schemas.openxmlformats.org/officeDocument/2006/relationships/image" Target="../media/image385.png"/><Relationship Id="rId159" Type="http://schemas.openxmlformats.org/officeDocument/2006/relationships/image" Target="../media/image433.png"/><Relationship Id="rId366" Type="http://schemas.openxmlformats.org/officeDocument/2006/relationships/customXml" Target="../ink/ink537.xml"/><Relationship Id="rId573" Type="http://schemas.openxmlformats.org/officeDocument/2006/relationships/image" Target="../media/image640.png"/><Relationship Id="rId226" Type="http://schemas.openxmlformats.org/officeDocument/2006/relationships/customXml" Target="../ink/ink467.xml"/><Relationship Id="rId433" Type="http://schemas.openxmlformats.org/officeDocument/2006/relationships/image" Target="../media/image570.png"/><Relationship Id="rId74" Type="http://schemas.openxmlformats.org/officeDocument/2006/relationships/customXml" Target="../ink/ink391.xml"/><Relationship Id="rId377" Type="http://schemas.openxmlformats.org/officeDocument/2006/relationships/image" Target="../media/image542.png"/><Relationship Id="rId500" Type="http://schemas.openxmlformats.org/officeDocument/2006/relationships/customXml" Target="../ink/ink604.xml"/><Relationship Id="rId5" Type="http://schemas.openxmlformats.org/officeDocument/2006/relationships/image" Target="../media/image356.png"/><Relationship Id="rId237" Type="http://schemas.openxmlformats.org/officeDocument/2006/relationships/image" Target="../media/image472.png"/><Relationship Id="rId444" Type="http://schemas.openxmlformats.org/officeDocument/2006/relationships/customXml" Target="../ink/ink576.xml"/><Relationship Id="rId290" Type="http://schemas.openxmlformats.org/officeDocument/2006/relationships/customXml" Target="../ink/ink499.xml"/><Relationship Id="rId304" Type="http://schemas.openxmlformats.org/officeDocument/2006/relationships/customXml" Target="../ink/ink506.xml"/><Relationship Id="rId388" Type="http://schemas.openxmlformats.org/officeDocument/2006/relationships/customXml" Target="../ink/ink548.xml"/><Relationship Id="rId511" Type="http://schemas.openxmlformats.org/officeDocument/2006/relationships/image" Target="../media/image609.png"/><Relationship Id="rId85" Type="http://schemas.openxmlformats.org/officeDocument/2006/relationships/image" Target="../media/image396.png"/><Relationship Id="rId150" Type="http://schemas.openxmlformats.org/officeDocument/2006/relationships/customXml" Target="../ink/ink429.xml"/><Relationship Id="rId248" Type="http://schemas.openxmlformats.org/officeDocument/2006/relationships/customXml" Target="../ink/ink478.xml"/><Relationship Id="rId455" Type="http://schemas.openxmlformats.org/officeDocument/2006/relationships/image" Target="../media/image581.png"/><Relationship Id="rId12" Type="http://schemas.openxmlformats.org/officeDocument/2006/relationships/customXml" Target="../ink/ink360.xml"/><Relationship Id="rId108" Type="http://schemas.openxmlformats.org/officeDocument/2006/relationships/customXml" Target="../ink/ink408.xml"/><Relationship Id="rId315" Type="http://schemas.openxmlformats.org/officeDocument/2006/relationships/image" Target="../media/image511.png"/><Relationship Id="rId522" Type="http://schemas.openxmlformats.org/officeDocument/2006/relationships/customXml" Target="../ink/ink615.xml"/><Relationship Id="rId96" Type="http://schemas.openxmlformats.org/officeDocument/2006/relationships/customXml" Target="../ink/ink402.xml"/><Relationship Id="rId161" Type="http://schemas.openxmlformats.org/officeDocument/2006/relationships/image" Target="../media/image434.png"/><Relationship Id="rId399" Type="http://schemas.openxmlformats.org/officeDocument/2006/relationships/image" Target="../media/image553.png"/><Relationship Id="rId259" Type="http://schemas.openxmlformats.org/officeDocument/2006/relationships/image" Target="../media/image483.png"/><Relationship Id="rId466" Type="http://schemas.openxmlformats.org/officeDocument/2006/relationships/customXml" Target="../ink/ink587.xml"/><Relationship Id="rId23" Type="http://schemas.openxmlformats.org/officeDocument/2006/relationships/image" Target="../media/image365.png"/><Relationship Id="rId119" Type="http://schemas.openxmlformats.org/officeDocument/2006/relationships/image" Target="../media/image413.png"/><Relationship Id="rId326" Type="http://schemas.openxmlformats.org/officeDocument/2006/relationships/customXml" Target="../ink/ink517.xml"/><Relationship Id="rId533" Type="http://schemas.openxmlformats.org/officeDocument/2006/relationships/image" Target="../media/image620.png"/><Relationship Id="rId172" Type="http://schemas.openxmlformats.org/officeDocument/2006/relationships/customXml" Target="../ink/ink440.xml"/><Relationship Id="rId477" Type="http://schemas.openxmlformats.org/officeDocument/2006/relationships/image" Target="../media/image59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8.png"/><Relationship Id="rId21" Type="http://schemas.openxmlformats.org/officeDocument/2006/relationships/image" Target="../media/image650.png"/><Relationship Id="rId324" Type="http://schemas.openxmlformats.org/officeDocument/2006/relationships/image" Target="../media/image800.png"/><Relationship Id="rId531" Type="http://schemas.openxmlformats.org/officeDocument/2006/relationships/image" Target="../media/image903.png"/><Relationship Id="rId170" Type="http://schemas.openxmlformats.org/officeDocument/2006/relationships/customXml" Target="../ink/ink725.xml"/><Relationship Id="rId268" Type="http://schemas.openxmlformats.org/officeDocument/2006/relationships/image" Target="../media/image772.png"/><Relationship Id="rId475" Type="http://schemas.openxmlformats.org/officeDocument/2006/relationships/image" Target="../media/image875.png"/><Relationship Id="rId32" Type="http://schemas.openxmlformats.org/officeDocument/2006/relationships/customXml" Target="../ink/ink656.xml"/><Relationship Id="rId128" Type="http://schemas.openxmlformats.org/officeDocument/2006/relationships/customXml" Target="../ink/ink704.xml"/><Relationship Id="rId335" Type="http://schemas.openxmlformats.org/officeDocument/2006/relationships/image" Target="../media/image805.png"/><Relationship Id="rId542" Type="http://schemas.openxmlformats.org/officeDocument/2006/relationships/customXml" Target="../ink/ink912.xml"/><Relationship Id="rId181" Type="http://schemas.openxmlformats.org/officeDocument/2006/relationships/image" Target="../media/image729.png"/><Relationship Id="rId402" Type="http://schemas.openxmlformats.org/officeDocument/2006/relationships/customXml" Target="../ink/ink842.xml"/><Relationship Id="rId279" Type="http://schemas.openxmlformats.org/officeDocument/2006/relationships/customXml" Target="../ink/ink780.xml"/><Relationship Id="rId486" Type="http://schemas.openxmlformats.org/officeDocument/2006/relationships/customXml" Target="../ink/ink884.xml"/><Relationship Id="rId43" Type="http://schemas.openxmlformats.org/officeDocument/2006/relationships/image" Target="../media/image661.png"/><Relationship Id="rId139" Type="http://schemas.openxmlformats.org/officeDocument/2006/relationships/image" Target="../media/image708.png"/><Relationship Id="rId346" Type="http://schemas.openxmlformats.org/officeDocument/2006/relationships/customXml" Target="../ink/ink814.xml"/><Relationship Id="rId553" Type="http://schemas.openxmlformats.org/officeDocument/2006/relationships/image" Target="../media/image914.png"/><Relationship Id="rId192" Type="http://schemas.openxmlformats.org/officeDocument/2006/relationships/customXml" Target="../ink/ink736.xml"/><Relationship Id="rId206" Type="http://schemas.openxmlformats.org/officeDocument/2006/relationships/customXml" Target="../ink/ink743.xml"/><Relationship Id="rId413" Type="http://schemas.openxmlformats.org/officeDocument/2006/relationships/image" Target="../media/image844.png"/><Relationship Id="rId497" Type="http://schemas.openxmlformats.org/officeDocument/2006/relationships/image" Target="../media/image886.png"/><Relationship Id="rId357" Type="http://schemas.openxmlformats.org/officeDocument/2006/relationships/image" Target="../media/image816.png"/><Relationship Id="rId54" Type="http://schemas.openxmlformats.org/officeDocument/2006/relationships/customXml" Target="../ink/ink667.xml"/><Relationship Id="rId217" Type="http://schemas.openxmlformats.org/officeDocument/2006/relationships/image" Target="../media/image747.png"/><Relationship Id="rId564" Type="http://schemas.openxmlformats.org/officeDocument/2006/relationships/customXml" Target="../ink/ink923.xml"/><Relationship Id="rId424" Type="http://schemas.openxmlformats.org/officeDocument/2006/relationships/customXml" Target="../ink/ink853.xml"/><Relationship Id="rId270" Type="http://schemas.openxmlformats.org/officeDocument/2006/relationships/image" Target="../media/image773.png"/><Relationship Id="rId65" Type="http://schemas.openxmlformats.org/officeDocument/2006/relationships/image" Target="../media/image672.png"/><Relationship Id="rId130" Type="http://schemas.openxmlformats.org/officeDocument/2006/relationships/customXml" Target="../ink/ink705.xml"/><Relationship Id="rId368" Type="http://schemas.openxmlformats.org/officeDocument/2006/relationships/customXml" Target="../ink/ink825.xml"/><Relationship Id="rId575" Type="http://schemas.openxmlformats.org/officeDocument/2006/relationships/image" Target="../media/image925.png"/><Relationship Id="rId228" Type="http://schemas.openxmlformats.org/officeDocument/2006/relationships/customXml" Target="../ink/ink754.xml"/><Relationship Id="rId435" Type="http://schemas.openxmlformats.org/officeDocument/2006/relationships/image" Target="../media/image855.png"/><Relationship Id="rId281" Type="http://schemas.openxmlformats.org/officeDocument/2006/relationships/customXml" Target="../ink/ink781.xml"/><Relationship Id="rId502" Type="http://schemas.openxmlformats.org/officeDocument/2006/relationships/customXml" Target="../ink/ink892.xml"/><Relationship Id="rId76" Type="http://schemas.openxmlformats.org/officeDocument/2006/relationships/customXml" Target="../ink/ink678.xml"/><Relationship Id="rId141" Type="http://schemas.openxmlformats.org/officeDocument/2006/relationships/image" Target="../media/image709.png"/><Relationship Id="rId379" Type="http://schemas.openxmlformats.org/officeDocument/2006/relationships/image" Target="../media/image827.png"/><Relationship Id="rId586" Type="http://schemas.openxmlformats.org/officeDocument/2006/relationships/customXml" Target="../ink/ink934.xml"/><Relationship Id="rId7" Type="http://schemas.openxmlformats.org/officeDocument/2006/relationships/image" Target="../media/image643.png"/><Relationship Id="rId239" Type="http://schemas.openxmlformats.org/officeDocument/2006/relationships/image" Target="../media/image758.png"/><Relationship Id="rId446" Type="http://schemas.openxmlformats.org/officeDocument/2006/relationships/customXml" Target="../ink/ink864.xml"/><Relationship Id="rId292" Type="http://schemas.openxmlformats.org/officeDocument/2006/relationships/image" Target="../media/image784.png"/><Relationship Id="rId306" Type="http://schemas.openxmlformats.org/officeDocument/2006/relationships/image" Target="../media/image791.png"/><Relationship Id="rId87" Type="http://schemas.openxmlformats.org/officeDocument/2006/relationships/image" Target="../media/image683.png"/><Relationship Id="rId513" Type="http://schemas.openxmlformats.org/officeDocument/2006/relationships/image" Target="../media/image894.png"/><Relationship Id="rId597" Type="http://schemas.openxmlformats.org/officeDocument/2006/relationships/image" Target="../media/image936.png"/><Relationship Id="rId152" Type="http://schemas.openxmlformats.org/officeDocument/2006/relationships/customXml" Target="../ink/ink716.xml"/><Relationship Id="rId457" Type="http://schemas.openxmlformats.org/officeDocument/2006/relationships/image" Target="../media/image866.png"/><Relationship Id="rId14" Type="http://schemas.openxmlformats.org/officeDocument/2006/relationships/customXml" Target="../ink/ink647.xml"/><Relationship Id="rId317" Type="http://schemas.openxmlformats.org/officeDocument/2006/relationships/customXml" Target="../ink/ink799.xml"/><Relationship Id="rId524" Type="http://schemas.openxmlformats.org/officeDocument/2006/relationships/customXml" Target="../ink/ink903.xml"/><Relationship Id="rId98" Type="http://schemas.openxmlformats.org/officeDocument/2006/relationships/customXml" Target="../ink/ink689.xml"/><Relationship Id="rId163" Type="http://schemas.openxmlformats.org/officeDocument/2006/relationships/image" Target="../media/image720.png"/><Relationship Id="rId370" Type="http://schemas.openxmlformats.org/officeDocument/2006/relationships/customXml" Target="../ink/ink826.xml"/><Relationship Id="rId230" Type="http://schemas.openxmlformats.org/officeDocument/2006/relationships/customXml" Target="../ink/ink755.xml"/><Relationship Id="rId468" Type="http://schemas.openxmlformats.org/officeDocument/2006/relationships/customXml" Target="../ink/ink875.xml"/><Relationship Id="rId25" Type="http://schemas.openxmlformats.org/officeDocument/2006/relationships/image" Target="../media/image652.png"/><Relationship Id="rId328" Type="http://schemas.openxmlformats.org/officeDocument/2006/relationships/image" Target="../media/image802.png"/><Relationship Id="rId535" Type="http://schemas.openxmlformats.org/officeDocument/2006/relationships/image" Target="../media/image905.png"/><Relationship Id="rId132" Type="http://schemas.openxmlformats.org/officeDocument/2006/relationships/customXml" Target="../ink/ink706.xml"/><Relationship Id="rId174" Type="http://schemas.openxmlformats.org/officeDocument/2006/relationships/customXml" Target="../ink/ink727.xml"/><Relationship Id="rId381" Type="http://schemas.openxmlformats.org/officeDocument/2006/relationships/image" Target="../media/image828.png"/><Relationship Id="rId602" Type="http://schemas.openxmlformats.org/officeDocument/2006/relationships/customXml" Target="../ink/ink942.xml"/><Relationship Id="rId241" Type="http://schemas.openxmlformats.org/officeDocument/2006/relationships/image" Target="../media/image759.png"/><Relationship Id="rId437" Type="http://schemas.openxmlformats.org/officeDocument/2006/relationships/image" Target="../media/image856.png"/><Relationship Id="rId479" Type="http://schemas.openxmlformats.org/officeDocument/2006/relationships/image" Target="../media/image877.png"/><Relationship Id="rId36" Type="http://schemas.openxmlformats.org/officeDocument/2006/relationships/customXml" Target="../ink/ink658.xml"/><Relationship Id="rId283" Type="http://schemas.openxmlformats.org/officeDocument/2006/relationships/customXml" Target="../ink/ink782.xml"/><Relationship Id="rId339" Type="http://schemas.openxmlformats.org/officeDocument/2006/relationships/image" Target="../media/image807.png"/><Relationship Id="rId490" Type="http://schemas.openxmlformats.org/officeDocument/2006/relationships/customXml" Target="../ink/ink886.xml"/><Relationship Id="rId504" Type="http://schemas.openxmlformats.org/officeDocument/2006/relationships/customXml" Target="../ink/ink893.xml"/><Relationship Id="rId546" Type="http://schemas.openxmlformats.org/officeDocument/2006/relationships/customXml" Target="../ink/ink914.xml"/><Relationship Id="rId78" Type="http://schemas.openxmlformats.org/officeDocument/2006/relationships/customXml" Target="../ink/ink679.xml"/><Relationship Id="rId101" Type="http://schemas.openxmlformats.org/officeDocument/2006/relationships/image" Target="../media/image690.png"/><Relationship Id="rId143" Type="http://schemas.openxmlformats.org/officeDocument/2006/relationships/image" Target="../media/image710.png"/><Relationship Id="rId185" Type="http://schemas.openxmlformats.org/officeDocument/2006/relationships/image" Target="../media/image731.png"/><Relationship Id="rId350" Type="http://schemas.openxmlformats.org/officeDocument/2006/relationships/customXml" Target="../ink/ink816.xml"/><Relationship Id="rId406" Type="http://schemas.openxmlformats.org/officeDocument/2006/relationships/customXml" Target="../ink/ink844.xml"/><Relationship Id="rId588" Type="http://schemas.openxmlformats.org/officeDocument/2006/relationships/customXml" Target="../ink/ink935.xml"/><Relationship Id="rId9" Type="http://schemas.openxmlformats.org/officeDocument/2006/relationships/image" Target="../media/image644.png"/><Relationship Id="rId210" Type="http://schemas.openxmlformats.org/officeDocument/2006/relationships/customXml" Target="../ink/ink745.xml"/><Relationship Id="rId392" Type="http://schemas.openxmlformats.org/officeDocument/2006/relationships/customXml" Target="../ink/ink837.xml"/><Relationship Id="rId448" Type="http://schemas.openxmlformats.org/officeDocument/2006/relationships/customXml" Target="../ink/ink865.xml"/><Relationship Id="rId613" Type="http://schemas.openxmlformats.org/officeDocument/2006/relationships/image" Target="../media/image944.png"/><Relationship Id="rId252" Type="http://schemas.openxmlformats.org/officeDocument/2006/relationships/image" Target="../media/image764.png"/><Relationship Id="rId294" Type="http://schemas.openxmlformats.org/officeDocument/2006/relationships/image" Target="../media/image785.png"/><Relationship Id="rId308" Type="http://schemas.openxmlformats.org/officeDocument/2006/relationships/image" Target="../media/image792.png"/><Relationship Id="rId515" Type="http://schemas.openxmlformats.org/officeDocument/2006/relationships/image" Target="../media/image895.png"/><Relationship Id="rId47" Type="http://schemas.openxmlformats.org/officeDocument/2006/relationships/image" Target="../media/image663.png"/><Relationship Id="rId89" Type="http://schemas.openxmlformats.org/officeDocument/2006/relationships/image" Target="../media/image684.png"/><Relationship Id="rId112" Type="http://schemas.openxmlformats.org/officeDocument/2006/relationships/customXml" Target="../ink/ink696.xml"/><Relationship Id="rId154" Type="http://schemas.openxmlformats.org/officeDocument/2006/relationships/customXml" Target="../ink/ink717.xml"/><Relationship Id="rId361" Type="http://schemas.openxmlformats.org/officeDocument/2006/relationships/image" Target="../media/image818.png"/><Relationship Id="rId557" Type="http://schemas.openxmlformats.org/officeDocument/2006/relationships/image" Target="../media/image916.png"/><Relationship Id="rId599" Type="http://schemas.openxmlformats.org/officeDocument/2006/relationships/image" Target="../media/image937.png"/><Relationship Id="rId196" Type="http://schemas.openxmlformats.org/officeDocument/2006/relationships/customXml" Target="../ink/ink738.xml"/><Relationship Id="rId417" Type="http://schemas.openxmlformats.org/officeDocument/2006/relationships/image" Target="../media/image846.png"/><Relationship Id="rId459" Type="http://schemas.openxmlformats.org/officeDocument/2006/relationships/image" Target="../media/image867.png"/><Relationship Id="rId16" Type="http://schemas.openxmlformats.org/officeDocument/2006/relationships/customXml" Target="../ink/ink648.xml"/><Relationship Id="rId221" Type="http://schemas.openxmlformats.org/officeDocument/2006/relationships/image" Target="../media/image749.png"/><Relationship Id="rId263" Type="http://schemas.openxmlformats.org/officeDocument/2006/relationships/customXml" Target="../ink/ink772.xml"/><Relationship Id="rId319" Type="http://schemas.openxmlformats.org/officeDocument/2006/relationships/customXml" Target="../ink/ink800.xml"/><Relationship Id="rId470" Type="http://schemas.openxmlformats.org/officeDocument/2006/relationships/customXml" Target="../ink/ink876.xml"/><Relationship Id="rId526" Type="http://schemas.openxmlformats.org/officeDocument/2006/relationships/customXml" Target="../ink/ink904.xml"/><Relationship Id="rId58" Type="http://schemas.openxmlformats.org/officeDocument/2006/relationships/customXml" Target="../ink/ink669.xml"/><Relationship Id="rId123" Type="http://schemas.openxmlformats.org/officeDocument/2006/relationships/image" Target="../media/image701.png"/><Relationship Id="rId330" Type="http://schemas.openxmlformats.org/officeDocument/2006/relationships/customXml" Target="../ink/ink806.xml"/><Relationship Id="rId568" Type="http://schemas.openxmlformats.org/officeDocument/2006/relationships/customXml" Target="../ink/ink925.xml"/><Relationship Id="rId165" Type="http://schemas.openxmlformats.org/officeDocument/2006/relationships/image" Target="../media/image721.png"/><Relationship Id="rId372" Type="http://schemas.openxmlformats.org/officeDocument/2006/relationships/customXml" Target="../ink/ink827.xml"/><Relationship Id="rId428" Type="http://schemas.openxmlformats.org/officeDocument/2006/relationships/customXml" Target="../ink/ink855.xml"/><Relationship Id="rId232" Type="http://schemas.openxmlformats.org/officeDocument/2006/relationships/customXml" Target="../ink/ink756.xml"/><Relationship Id="rId274" Type="http://schemas.openxmlformats.org/officeDocument/2006/relationships/image" Target="../media/image775.png"/><Relationship Id="rId481" Type="http://schemas.openxmlformats.org/officeDocument/2006/relationships/image" Target="../media/image878.png"/><Relationship Id="rId27" Type="http://schemas.openxmlformats.org/officeDocument/2006/relationships/image" Target="../media/image653.png"/><Relationship Id="rId69" Type="http://schemas.openxmlformats.org/officeDocument/2006/relationships/image" Target="../media/image674.png"/><Relationship Id="rId134" Type="http://schemas.openxmlformats.org/officeDocument/2006/relationships/customXml" Target="../ink/ink707.xml"/><Relationship Id="rId537" Type="http://schemas.openxmlformats.org/officeDocument/2006/relationships/image" Target="../media/image906.png"/><Relationship Id="rId579" Type="http://schemas.openxmlformats.org/officeDocument/2006/relationships/image" Target="../media/image927.png"/><Relationship Id="rId80" Type="http://schemas.openxmlformats.org/officeDocument/2006/relationships/customXml" Target="../ink/ink680.xml"/><Relationship Id="rId176" Type="http://schemas.openxmlformats.org/officeDocument/2006/relationships/customXml" Target="../ink/ink728.xml"/><Relationship Id="rId341" Type="http://schemas.openxmlformats.org/officeDocument/2006/relationships/image" Target="../media/image808.png"/><Relationship Id="rId383" Type="http://schemas.openxmlformats.org/officeDocument/2006/relationships/image" Target="../media/image829.png"/><Relationship Id="rId439" Type="http://schemas.openxmlformats.org/officeDocument/2006/relationships/image" Target="../media/image857.png"/><Relationship Id="rId590" Type="http://schemas.openxmlformats.org/officeDocument/2006/relationships/customXml" Target="../ink/ink936.xml"/><Relationship Id="rId604" Type="http://schemas.openxmlformats.org/officeDocument/2006/relationships/customXml" Target="../ink/ink943.xml"/><Relationship Id="rId201" Type="http://schemas.openxmlformats.org/officeDocument/2006/relationships/image" Target="../media/image739.png"/><Relationship Id="rId243" Type="http://schemas.openxmlformats.org/officeDocument/2006/relationships/image" Target="../media/image760.png"/><Relationship Id="rId285" Type="http://schemas.openxmlformats.org/officeDocument/2006/relationships/customXml" Target="../ink/ink783.xml"/><Relationship Id="rId450" Type="http://schemas.openxmlformats.org/officeDocument/2006/relationships/customXml" Target="../ink/ink866.xml"/><Relationship Id="rId506" Type="http://schemas.openxmlformats.org/officeDocument/2006/relationships/customXml" Target="../ink/ink894.xml"/><Relationship Id="rId38" Type="http://schemas.openxmlformats.org/officeDocument/2006/relationships/customXml" Target="../ink/ink659.xml"/><Relationship Id="rId103" Type="http://schemas.openxmlformats.org/officeDocument/2006/relationships/image" Target="../media/image691.png"/><Relationship Id="rId310" Type="http://schemas.openxmlformats.org/officeDocument/2006/relationships/image" Target="../media/image793.png"/><Relationship Id="rId492" Type="http://schemas.openxmlformats.org/officeDocument/2006/relationships/customXml" Target="../ink/ink887.xml"/><Relationship Id="rId548" Type="http://schemas.openxmlformats.org/officeDocument/2006/relationships/customXml" Target="../ink/ink915.xml"/><Relationship Id="rId91" Type="http://schemas.openxmlformats.org/officeDocument/2006/relationships/image" Target="../media/image685.png"/><Relationship Id="rId145" Type="http://schemas.openxmlformats.org/officeDocument/2006/relationships/image" Target="../media/image711.png"/><Relationship Id="rId187" Type="http://schemas.openxmlformats.org/officeDocument/2006/relationships/image" Target="../media/image732.png"/><Relationship Id="rId352" Type="http://schemas.openxmlformats.org/officeDocument/2006/relationships/customXml" Target="../ink/ink817.xml"/><Relationship Id="rId394" Type="http://schemas.openxmlformats.org/officeDocument/2006/relationships/customXml" Target="../ink/ink838.xml"/><Relationship Id="rId408" Type="http://schemas.openxmlformats.org/officeDocument/2006/relationships/customXml" Target="../ink/ink845.xml"/><Relationship Id="rId615" Type="http://schemas.openxmlformats.org/officeDocument/2006/relationships/image" Target="../media/image945.png"/><Relationship Id="rId212" Type="http://schemas.openxmlformats.org/officeDocument/2006/relationships/customXml" Target="../ink/ink746.xml"/><Relationship Id="rId254" Type="http://schemas.openxmlformats.org/officeDocument/2006/relationships/image" Target="../media/image765.png"/><Relationship Id="rId49" Type="http://schemas.openxmlformats.org/officeDocument/2006/relationships/image" Target="../media/image664.png"/><Relationship Id="rId114" Type="http://schemas.openxmlformats.org/officeDocument/2006/relationships/customXml" Target="../ink/ink697.xml"/><Relationship Id="rId296" Type="http://schemas.openxmlformats.org/officeDocument/2006/relationships/image" Target="../media/image786.png"/><Relationship Id="rId461" Type="http://schemas.openxmlformats.org/officeDocument/2006/relationships/image" Target="../media/image868.png"/><Relationship Id="rId517" Type="http://schemas.openxmlformats.org/officeDocument/2006/relationships/image" Target="../media/image896.png"/><Relationship Id="rId559" Type="http://schemas.openxmlformats.org/officeDocument/2006/relationships/image" Target="../media/image917.png"/><Relationship Id="rId60" Type="http://schemas.openxmlformats.org/officeDocument/2006/relationships/customXml" Target="../ink/ink670.xml"/><Relationship Id="rId156" Type="http://schemas.openxmlformats.org/officeDocument/2006/relationships/customXml" Target="../ink/ink718.xml"/><Relationship Id="rId198" Type="http://schemas.openxmlformats.org/officeDocument/2006/relationships/customXml" Target="../ink/ink739.xml"/><Relationship Id="rId321" Type="http://schemas.openxmlformats.org/officeDocument/2006/relationships/customXml" Target="../ink/ink801.xml"/><Relationship Id="rId363" Type="http://schemas.openxmlformats.org/officeDocument/2006/relationships/image" Target="../media/image819.png"/><Relationship Id="rId419" Type="http://schemas.openxmlformats.org/officeDocument/2006/relationships/image" Target="../media/image847.png"/><Relationship Id="rId570" Type="http://schemas.openxmlformats.org/officeDocument/2006/relationships/customXml" Target="../ink/ink926.xml"/><Relationship Id="rId223" Type="http://schemas.openxmlformats.org/officeDocument/2006/relationships/image" Target="../media/image750.png"/><Relationship Id="rId430" Type="http://schemas.openxmlformats.org/officeDocument/2006/relationships/customXml" Target="../ink/ink856.xml"/><Relationship Id="rId18" Type="http://schemas.openxmlformats.org/officeDocument/2006/relationships/customXml" Target="../ink/ink649.xml"/><Relationship Id="rId265" Type="http://schemas.openxmlformats.org/officeDocument/2006/relationships/customXml" Target="../ink/ink773.xml"/><Relationship Id="rId472" Type="http://schemas.openxmlformats.org/officeDocument/2006/relationships/customXml" Target="../ink/ink877.xml"/><Relationship Id="rId528" Type="http://schemas.openxmlformats.org/officeDocument/2006/relationships/customXml" Target="../ink/ink905.xml"/><Relationship Id="rId125" Type="http://schemas.openxmlformats.org/officeDocument/2006/relationships/image" Target="../media/image702.png"/><Relationship Id="rId167" Type="http://schemas.openxmlformats.org/officeDocument/2006/relationships/image" Target="../media/image722.png"/><Relationship Id="rId332" Type="http://schemas.openxmlformats.org/officeDocument/2006/relationships/customXml" Target="../ink/ink807.xml"/><Relationship Id="rId374" Type="http://schemas.openxmlformats.org/officeDocument/2006/relationships/customXml" Target="../ink/ink828.xml"/><Relationship Id="rId581" Type="http://schemas.openxmlformats.org/officeDocument/2006/relationships/image" Target="../media/image928.png"/><Relationship Id="rId71" Type="http://schemas.openxmlformats.org/officeDocument/2006/relationships/image" Target="../media/image675.png"/><Relationship Id="rId234" Type="http://schemas.openxmlformats.org/officeDocument/2006/relationships/customXml" Target="../ink/ink757.xml"/><Relationship Id="rId2" Type="http://schemas.openxmlformats.org/officeDocument/2006/relationships/customXml" Target="../ink/ink641.xml"/><Relationship Id="rId29" Type="http://schemas.openxmlformats.org/officeDocument/2006/relationships/image" Target="../media/image654.png"/><Relationship Id="rId276" Type="http://schemas.openxmlformats.org/officeDocument/2006/relationships/image" Target="../media/image776.png"/><Relationship Id="rId441" Type="http://schemas.openxmlformats.org/officeDocument/2006/relationships/image" Target="../media/image858.png"/><Relationship Id="rId483" Type="http://schemas.openxmlformats.org/officeDocument/2006/relationships/image" Target="../media/image879.png"/><Relationship Id="rId539" Type="http://schemas.openxmlformats.org/officeDocument/2006/relationships/image" Target="../media/image907.png"/><Relationship Id="rId40" Type="http://schemas.openxmlformats.org/officeDocument/2006/relationships/customXml" Target="../ink/ink660.xml"/><Relationship Id="rId136" Type="http://schemas.openxmlformats.org/officeDocument/2006/relationships/customXml" Target="../ink/ink708.xml"/><Relationship Id="rId178" Type="http://schemas.openxmlformats.org/officeDocument/2006/relationships/customXml" Target="../ink/ink729.xml"/><Relationship Id="rId301" Type="http://schemas.openxmlformats.org/officeDocument/2006/relationships/customXml" Target="../ink/ink791.xml"/><Relationship Id="rId343" Type="http://schemas.openxmlformats.org/officeDocument/2006/relationships/image" Target="../media/image809.png"/><Relationship Id="rId550" Type="http://schemas.openxmlformats.org/officeDocument/2006/relationships/customXml" Target="../ink/ink916.xml"/><Relationship Id="rId82" Type="http://schemas.openxmlformats.org/officeDocument/2006/relationships/customXml" Target="../ink/ink681.xml"/><Relationship Id="rId203" Type="http://schemas.openxmlformats.org/officeDocument/2006/relationships/image" Target="../media/image740.png"/><Relationship Id="rId385" Type="http://schemas.openxmlformats.org/officeDocument/2006/relationships/image" Target="../media/image830.png"/><Relationship Id="rId592" Type="http://schemas.openxmlformats.org/officeDocument/2006/relationships/customXml" Target="../ink/ink937.xml"/><Relationship Id="rId606" Type="http://schemas.openxmlformats.org/officeDocument/2006/relationships/customXml" Target="../ink/ink944.xml"/><Relationship Id="rId245" Type="http://schemas.openxmlformats.org/officeDocument/2006/relationships/customXml" Target="../ink/ink763.xml"/><Relationship Id="rId287" Type="http://schemas.openxmlformats.org/officeDocument/2006/relationships/customXml" Target="../ink/ink784.xml"/><Relationship Id="rId410" Type="http://schemas.openxmlformats.org/officeDocument/2006/relationships/customXml" Target="../ink/ink846.xml"/><Relationship Id="rId452" Type="http://schemas.openxmlformats.org/officeDocument/2006/relationships/customXml" Target="../ink/ink867.xml"/><Relationship Id="rId494" Type="http://schemas.openxmlformats.org/officeDocument/2006/relationships/customXml" Target="../ink/ink888.xml"/><Relationship Id="rId508" Type="http://schemas.openxmlformats.org/officeDocument/2006/relationships/customXml" Target="../ink/ink895.xml"/><Relationship Id="rId105" Type="http://schemas.openxmlformats.org/officeDocument/2006/relationships/image" Target="../media/image692.png"/><Relationship Id="rId147" Type="http://schemas.openxmlformats.org/officeDocument/2006/relationships/image" Target="../media/image712.png"/><Relationship Id="rId312" Type="http://schemas.openxmlformats.org/officeDocument/2006/relationships/image" Target="../media/image794.png"/><Relationship Id="rId354" Type="http://schemas.openxmlformats.org/officeDocument/2006/relationships/customXml" Target="../ink/ink818.xml"/><Relationship Id="rId51" Type="http://schemas.openxmlformats.org/officeDocument/2006/relationships/image" Target="../media/image665.png"/><Relationship Id="rId93" Type="http://schemas.openxmlformats.org/officeDocument/2006/relationships/image" Target="../media/image686.png"/><Relationship Id="rId189" Type="http://schemas.openxmlformats.org/officeDocument/2006/relationships/image" Target="../media/image733.png"/><Relationship Id="rId396" Type="http://schemas.openxmlformats.org/officeDocument/2006/relationships/customXml" Target="../ink/ink839.xml"/><Relationship Id="rId561" Type="http://schemas.openxmlformats.org/officeDocument/2006/relationships/image" Target="../media/image918.png"/><Relationship Id="rId617" Type="http://schemas.openxmlformats.org/officeDocument/2006/relationships/image" Target="../media/image946.png"/><Relationship Id="rId214" Type="http://schemas.openxmlformats.org/officeDocument/2006/relationships/customXml" Target="../ink/ink747.xml"/><Relationship Id="rId256" Type="http://schemas.openxmlformats.org/officeDocument/2006/relationships/image" Target="../media/image766.png"/><Relationship Id="rId298" Type="http://schemas.openxmlformats.org/officeDocument/2006/relationships/image" Target="../media/image787.png"/><Relationship Id="rId421" Type="http://schemas.openxmlformats.org/officeDocument/2006/relationships/image" Target="../media/image848.png"/><Relationship Id="rId463" Type="http://schemas.openxmlformats.org/officeDocument/2006/relationships/image" Target="../media/image869.png"/><Relationship Id="rId519" Type="http://schemas.openxmlformats.org/officeDocument/2006/relationships/image" Target="../media/image897.png"/><Relationship Id="rId116" Type="http://schemas.openxmlformats.org/officeDocument/2006/relationships/customXml" Target="../ink/ink698.xml"/><Relationship Id="rId158" Type="http://schemas.openxmlformats.org/officeDocument/2006/relationships/customXml" Target="../ink/ink719.xml"/><Relationship Id="rId323" Type="http://schemas.openxmlformats.org/officeDocument/2006/relationships/customXml" Target="../ink/ink802.xml"/><Relationship Id="rId530" Type="http://schemas.openxmlformats.org/officeDocument/2006/relationships/customXml" Target="../ink/ink906.xml"/><Relationship Id="rId20" Type="http://schemas.openxmlformats.org/officeDocument/2006/relationships/customXml" Target="../ink/ink650.xml"/><Relationship Id="rId62" Type="http://schemas.openxmlformats.org/officeDocument/2006/relationships/customXml" Target="../ink/ink671.xml"/><Relationship Id="rId365" Type="http://schemas.openxmlformats.org/officeDocument/2006/relationships/image" Target="../media/image820.png"/><Relationship Id="rId572" Type="http://schemas.openxmlformats.org/officeDocument/2006/relationships/customXml" Target="../ink/ink927.xml"/><Relationship Id="rId225" Type="http://schemas.openxmlformats.org/officeDocument/2006/relationships/image" Target="../media/image751.png"/><Relationship Id="rId267" Type="http://schemas.openxmlformats.org/officeDocument/2006/relationships/customXml" Target="../ink/ink774.xml"/><Relationship Id="rId432" Type="http://schemas.openxmlformats.org/officeDocument/2006/relationships/customXml" Target="../ink/ink857.xml"/><Relationship Id="rId474" Type="http://schemas.openxmlformats.org/officeDocument/2006/relationships/customXml" Target="../ink/ink878.xml"/><Relationship Id="rId127" Type="http://schemas.openxmlformats.org/officeDocument/2006/relationships/image" Target="../media/image703.png"/><Relationship Id="rId31" Type="http://schemas.openxmlformats.org/officeDocument/2006/relationships/image" Target="../media/image655.png"/><Relationship Id="rId73" Type="http://schemas.openxmlformats.org/officeDocument/2006/relationships/image" Target="../media/image676.png"/><Relationship Id="rId169" Type="http://schemas.openxmlformats.org/officeDocument/2006/relationships/image" Target="../media/image723.png"/><Relationship Id="rId334" Type="http://schemas.openxmlformats.org/officeDocument/2006/relationships/customXml" Target="../ink/ink808.xml"/><Relationship Id="rId376" Type="http://schemas.openxmlformats.org/officeDocument/2006/relationships/customXml" Target="../ink/ink829.xml"/><Relationship Id="rId541" Type="http://schemas.openxmlformats.org/officeDocument/2006/relationships/image" Target="../media/image908.png"/><Relationship Id="rId583" Type="http://schemas.openxmlformats.org/officeDocument/2006/relationships/image" Target="../media/image929.png"/><Relationship Id="rId4" Type="http://schemas.openxmlformats.org/officeDocument/2006/relationships/customXml" Target="../ink/ink642.xml"/><Relationship Id="rId180" Type="http://schemas.openxmlformats.org/officeDocument/2006/relationships/customXml" Target="../ink/ink730.xml"/><Relationship Id="rId236" Type="http://schemas.openxmlformats.org/officeDocument/2006/relationships/customXml" Target="../ink/ink758.xml"/><Relationship Id="rId278" Type="http://schemas.openxmlformats.org/officeDocument/2006/relationships/image" Target="../media/image777.png"/><Relationship Id="rId401" Type="http://schemas.openxmlformats.org/officeDocument/2006/relationships/image" Target="../media/image838.png"/><Relationship Id="rId443" Type="http://schemas.openxmlformats.org/officeDocument/2006/relationships/image" Target="../media/image859.png"/><Relationship Id="rId303" Type="http://schemas.openxmlformats.org/officeDocument/2006/relationships/customXml" Target="../ink/ink792.xml"/><Relationship Id="rId485" Type="http://schemas.openxmlformats.org/officeDocument/2006/relationships/image" Target="../media/image880.png"/><Relationship Id="rId42" Type="http://schemas.openxmlformats.org/officeDocument/2006/relationships/customXml" Target="../ink/ink661.xml"/><Relationship Id="rId84" Type="http://schemas.openxmlformats.org/officeDocument/2006/relationships/customXml" Target="../ink/ink682.xml"/><Relationship Id="rId138" Type="http://schemas.openxmlformats.org/officeDocument/2006/relationships/customXml" Target="../ink/ink709.xml"/><Relationship Id="rId345" Type="http://schemas.openxmlformats.org/officeDocument/2006/relationships/image" Target="../media/image810.png"/><Relationship Id="rId387" Type="http://schemas.openxmlformats.org/officeDocument/2006/relationships/image" Target="../media/image831.png"/><Relationship Id="rId510" Type="http://schemas.openxmlformats.org/officeDocument/2006/relationships/customXml" Target="../ink/ink896.xml"/><Relationship Id="rId552" Type="http://schemas.openxmlformats.org/officeDocument/2006/relationships/customXml" Target="../ink/ink917.xml"/><Relationship Id="rId594" Type="http://schemas.openxmlformats.org/officeDocument/2006/relationships/customXml" Target="../ink/ink938.xml"/><Relationship Id="rId608" Type="http://schemas.openxmlformats.org/officeDocument/2006/relationships/customXml" Target="../ink/ink945.xml"/><Relationship Id="rId191" Type="http://schemas.openxmlformats.org/officeDocument/2006/relationships/image" Target="../media/image734.png"/><Relationship Id="rId205" Type="http://schemas.openxmlformats.org/officeDocument/2006/relationships/image" Target="../media/image741.png"/><Relationship Id="rId247" Type="http://schemas.openxmlformats.org/officeDocument/2006/relationships/customXml" Target="../ink/ink764.xml"/><Relationship Id="rId412" Type="http://schemas.openxmlformats.org/officeDocument/2006/relationships/customXml" Target="../ink/ink847.xml"/><Relationship Id="rId107" Type="http://schemas.openxmlformats.org/officeDocument/2006/relationships/image" Target="../media/image693.png"/><Relationship Id="rId289" Type="http://schemas.openxmlformats.org/officeDocument/2006/relationships/customXml" Target="../ink/ink785.xml"/><Relationship Id="rId454" Type="http://schemas.openxmlformats.org/officeDocument/2006/relationships/customXml" Target="../ink/ink868.xml"/><Relationship Id="rId496" Type="http://schemas.openxmlformats.org/officeDocument/2006/relationships/customXml" Target="../ink/ink889.xml"/><Relationship Id="rId11" Type="http://schemas.openxmlformats.org/officeDocument/2006/relationships/image" Target="../media/image645.png"/><Relationship Id="rId53" Type="http://schemas.openxmlformats.org/officeDocument/2006/relationships/image" Target="../media/image666.png"/><Relationship Id="rId149" Type="http://schemas.openxmlformats.org/officeDocument/2006/relationships/image" Target="../media/image713.png"/><Relationship Id="rId314" Type="http://schemas.openxmlformats.org/officeDocument/2006/relationships/image" Target="../media/image795.png"/><Relationship Id="rId356" Type="http://schemas.openxmlformats.org/officeDocument/2006/relationships/customXml" Target="../ink/ink819.xml"/><Relationship Id="rId398" Type="http://schemas.openxmlformats.org/officeDocument/2006/relationships/customXml" Target="../ink/ink840.xml"/><Relationship Id="rId521" Type="http://schemas.openxmlformats.org/officeDocument/2006/relationships/image" Target="../media/image898.png"/><Relationship Id="rId563" Type="http://schemas.openxmlformats.org/officeDocument/2006/relationships/image" Target="../media/image919.png"/><Relationship Id="rId619" Type="http://schemas.openxmlformats.org/officeDocument/2006/relationships/image" Target="../media/image947.png"/><Relationship Id="rId95" Type="http://schemas.openxmlformats.org/officeDocument/2006/relationships/image" Target="../media/image687.png"/><Relationship Id="rId160" Type="http://schemas.openxmlformats.org/officeDocument/2006/relationships/customXml" Target="../ink/ink720.xml"/><Relationship Id="rId216" Type="http://schemas.openxmlformats.org/officeDocument/2006/relationships/customXml" Target="../ink/ink748.xml"/><Relationship Id="rId423" Type="http://schemas.openxmlformats.org/officeDocument/2006/relationships/image" Target="../media/image849.png"/><Relationship Id="rId258" Type="http://schemas.openxmlformats.org/officeDocument/2006/relationships/image" Target="../media/image767.png"/><Relationship Id="rId465" Type="http://schemas.openxmlformats.org/officeDocument/2006/relationships/image" Target="../media/image870.png"/><Relationship Id="rId22" Type="http://schemas.openxmlformats.org/officeDocument/2006/relationships/customXml" Target="../ink/ink651.xml"/><Relationship Id="rId64" Type="http://schemas.openxmlformats.org/officeDocument/2006/relationships/customXml" Target="../ink/ink672.xml"/><Relationship Id="rId118" Type="http://schemas.openxmlformats.org/officeDocument/2006/relationships/customXml" Target="../ink/ink699.xml"/><Relationship Id="rId325" Type="http://schemas.openxmlformats.org/officeDocument/2006/relationships/customXml" Target="../ink/ink803.xml"/><Relationship Id="rId367" Type="http://schemas.openxmlformats.org/officeDocument/2006/relationships/image" Target="../media/image821.png"/><Relationship Id="rId532" Type="http://schemas.openxmlformats.org/officeDocument/2006/relationships/customXml" Target="../ink/ink907.xml"/><Relationship Id="rId574" Type="http://schemas.openxmlformats.org/officeDocument/2006/relationships/customXml" Target="../ink/ink928.xml"/><Relationship Id="rId171" Type="http://schemas.openxmlformats.org/officeDocument/2006/relationships/image" Target="../media/image724.png"/><Relationship Id="rId227" Type="http://schemas.openxmlformats.org/officeDocument/2006/relationships/image" Target="../media/image752.png"/><Relationship Id="rId269" Type="http://schemas.openxmlformats.org/officeDocument/2006/relationships/customXml" Target="../ink/ink775.xml"/><Relationship Id="rId434" Type="http://schemas.openxmlformats.org/officeDocument/2006/relationships/customXml" Target="../ink/ink858.xml"/><Relationship Id="rId476" Type="http://schemas.openxmlformats.org/officeDocument/2006/relationships/customXml" Target="../ink/ink879.xml"/><Relationship Id="rId33" Type="http://schemas.openxmlformats.org/officeDocument/2006/relationships/image" Target="../media/image656.png"/><Relationship Id="rId129" Type="http://schemas.openxmlformats.org/officeDocument/2006/relationships/image" Target="../media/image704.png"/><Relationship Id="rId280" Type="http://schemas.openxmlformats.org/officeDocument/2006/relationships/image" Target="../media/image778.png"/><Relationship Id="rId336" Type="http://schemas.openxmlformats.org/officeDocument/2006/relationships/customXml" Target="../ink/ink809.xml"/><Relationship Id="rId501" Type="http://schemas.openxmlformats.org/officeDocument/2006/relationships/image" Target="../media/image888.png"/><Relationship Id="rId543" Type="http://schemas.openxmlformats.org/officeDocument/2006/relationships/image" Target="../media/image909.png"/><Relationship Id="rId75" Type="http://schemas.openxmlformats.org/officeDocument/2006/relationships/image" Target="../media/image677.png"/><Relationship Id="rId140" Type="http://schemas.openxmlformats.org/officeDocument/2006/relationships/customXml" Target="../ink/ink710.xml"/><Relationship Id="rId182" Type="http://schemas.openxmlformats.org/officeDocument/2006/relationships/customXml" Target="../ink/ink731.xml"/><Relationship Id="rId378" Type="http://schemas.openxmlformats.org/officeDocument/2006/relationships/customXml" Target="../ink/ink830.xml"/><Relationship Id="rId403" Type="http://schemas.openxmlformats.org/officeDocument/2006/relationships/image" Target="../media/image839.png"/><Relationship Id="rId585" Type="http://schemas.openxmlformats.org/officeDocument/2006/relationships/image" Target="../media/image930.png"/><Relationship Id="rId6" Type="http://schemas.openxmlformats.org/officeDocument/2006/relationships/customXml" Target="../ink/ink643.xml"/><Relationship Id="rId238" Type="http://schemas.openxmlformats.org/officeDocument/2006/relationships/customXml" Target="../ink/ink759.xml"/><Relationship Id="rId445" Type="http://schemas.openxmlformats.org/officeDocument/2006/relationships/image" Target="../media/image860.png"/><Relationship Id="rId487" Type="http://schemas.openxmlformats.org/officeDocument/2006/relationships/image" Target="../media/image881.png"/><Relationship Id="rId610" Type="http://schemas.openxmlformats.org/officeDocument/2006/relationships/customXml" Target="../ink/ink946.xml"/><Relationship Id="rId291" Type="http://schemas.openxmlformats.org/officeDocument/2006/relationships/customXml" Target="../ink/ink786.xml"/><Relationship Id="rId305" Type="http://schemas.openxmlformats.org/officeDocument/2006/relationships/customXml" Target="../ink/ink793.xml"/><Relationship Id="rId347" Type="http://schemas.openxmlformats.org/officeDocument/2006/relationships/image" Target="../media/image811.png"/><Relationship Id="rId512" Type="http://schemas.openxmlformats.org/officeDocument/2006/relationships/customXml" Target="../ink/ink897.xml"/><Relationship Id="rId44" Type="http://schemas.openxmlformats.org/officeDocument/2006/relationships/customXml" Target="../ink/ink662.xml"/><Relationship Id="rId86" Type="http://schemas.openxmlformats.org/officeDocument/2006/relationships/customXml" Target="../ink/ink683.xml"/><Relationship Id="rId151" Type="http://schemas.openxmlformats.org/officeDocument/2006/relationships/image" Target="../media/image714.png"/><Relationship Id="rId389" Type="http://schemas.openxmlformats.org/officeDocument/2006/relationships/image" Target="../media/image832.png"/><Relationship Id="rId554" Type="http://schemas.openxmlformats.org/officeDocument/2006/relationships/customXml" Target="../ink/ink918.xml"/><Relationship Id="rId596" Type="http://schemas.openxmlformats.org/officeDocument/2006/relationships/customXml" Target="../ink/ink939.xml"/><Relationship Id="rId193" Type="http://schemas.openxmlformats.org/officeDocument/2006/relationships/image" Target="../media/image735.png"/><Relationship Id="rId207" Type="http://schemas.openxmlformats.org/officeDocument/2006/relationships/image" Target="../media/image742.png"/><Relationship Id="rId249" Type="http://schemas.openxmlformats.org/officeDocument/2006/relationships/customXml" Target="../ink/ink765.xml"/><Relationship Id="rId414" Type="http://schemas.openxmlformats.org/officeDocument/2006/relationships/customXml" Target="../ink/ink848.xml"/><Relationship Id="rId456" Type="http://schemas.openxmlformats.org/officeDocument/2006/relationships/customXml" Target="../ink/ink869.xml"/><Relationship Id="rId498" Type="http://schemas.openxmlformats.org/officeDocument/2006/relationships/customXml" Target="../ink/ink890.xml"/><Relationship Id="rId13" Type="http://schemas.openxmlformats.org/officeDocument/2006/relationships/image" Target="../media/image646.png"/><Relationship Id="rId109" Type="http://schemas.openxmlformats.org/officeDocument/2006/relationships/image" Target="../media/image694.png"/><Relationship Id="rId260" Type="http://schemas.openxmlformats.org/officeDocument/2006/relationships/image" Target="../media/image768.png"/><Relationship Id="rId316" Type="http://schemas.openxmlformats.org/officeDocument/2006/relationships/image" Target="../media/image796.png"/><Relationship Id="rId523" Type="http://schemas.openxmlformats.org/officeDocument/2006/relationships/image" Target="../media/image899.png"/><Relationship Id="rId55" Type="http://schemas.openxmlformats.org/officeDocument/2006/relationships/image" Target="../media/image667.png"/><Relationship Id="rId97" Type="http://schemas.openxmlformats.org/officeDocument/2006/relationships/image" Target="../media/image688.png"/><Relationship Id="rId120" Type="http://schemas.openxmlformats.org/officeDocument/2006/relationships/customXml" Target="../ink/ink700.xml"/><Relationship Id="rId358" Type="http://schemas.openxmlformats.org/officeDocument/2006/relationships/customXml" Target="../ink/ink820.xml"/><Relationship Id="rId565" Type="http://schemas.openxmlformats.org/officeDocument/2006/relationships/image" Target="../media/image920.png"/><Relationship Id="rId162" Type="http://schemas.openxmlformats.org/officeDocument/2006/relationships/customXml" Target="../ink/ink721.xml"/><Relationship Id="rId218" Type="http://schemas.openxmlformats.org/officeDocument/2006/relationships/customXml" Target="../ink/ink749.xml"/><Relationship Id="rId425" Type="http://schemas.openxmlformats.org/officeDocument/2006/relationships/image" Target="../media/image850.png"/><Relationship Id="rId467" Type="http://schemas.openxmlformats.org/officeDocument/2006/relationships/image" Target="../media/image871.png"/><Relationship Id="rId271" Type="http://schemas.openxmlformats.org/officeDocument/2006/relationships/customXml" Target="../ink/ink776.xml"/><Relationship Id="rId24" Type="http://schemas.openxmlformats.org/officeDocument/2006/relationships/customXml" Target="../ink/ink652.xml"/><Relationship Id="rId66" Type="http://schemas.openxmlformats.org/officeDocument/2006/relationships/customXml" Target="../ink/ink673.xml"/><Relationship Id="rId131" Type="http://schemas.openxmlformats.org/officeDocument/2006/relationships/image" Target="../media/image705.png"/><Relationship Id="rId327" Type="http://schemas.openxmlformats.org/officeDocument/2006/relationships/customXml" Target="../ink/ink804.xml"/><Relationship Id="rId369" Type="http://schemas.openxmlformats.org/officeDocument/2006/relationships/image" Target="../media/image822.png"/><Relationship Id="rId534" Type="http://schemas.openxmlformats.org/officeDocument/2006/relationships/customXml" Target="../ink/ink908.xml"/><Relationship Id="rId576" Type="http://schemas.openxmlformats.org/officeDocument/2006/relationships/customXml" Target="../ink/ink929.xml"/><Relationship Id="rId173" Type="http://schemas.openxmlformats.org/officeDocument/2006/relationships/image" Target="../media/image725.png"/><Relationship Id="rId229" Type="http://schemas.openxmlformats.org/officeDocument/2006/relationships/image" Target="../media/image753.png"/><Relationship Id="rId380" Type="http://schemas.openxmlformats.org/officeDocument/2006/relationships/customXml" Target="../ink/ink831.xml"/><Relationship Id="rId436" Type="http://schemas.openxmlformats.org/officeDocument/2006/relationships/customXml" Target="../ink/ink859.xml"/><Relationship Id="rId601" Type="http://schemas.openxmlformats.org/officeDocument/2006/relationships/image" Target="../media/image938.png"/><Relationship Id="rId240" Type="http://schemas.openxmlformats.org/officeDocument/2006/relationships/customXml" Target="../ink/ink760.xml"/><Relationship Id="rId478" Type="http://schemas.openxmlformats.org/officeDocument/2006/relationships/customXml" Target="../ink/ink880.xml"/><Relationship Id="rId35" Type="http://schemas.openxmlformats.org/officeDocument/2006/relationships/image" Target="../media/image657.png"/><Relationship Id="rId77" Type="http://schemas.openxmlformats.org/officeDocument/2006/relationships/image" Target="../media/image678.png"/><Relationship Id="rId100" Type="http://schemas.openxmlformats.org/officeDocument/2006/relationships/customXml" Target="../ink/ink690.xml"/><Relationship Id="rId282" Type="http://schemas.openxmlformats.org/officeDocument/2006/relationships/image" Target="../media/image779.png"/><Relationship Id="rId338" Type="http://schemas.openxmlformats.org/officeDocument/2006/relationships/customXml" Target="../ink/ink810.xml"/><Relationship Id="rId503" Type="http://schemas.openxmlformats.org/officeDocument/2006/relationships/image" Target="../media/image889.png"/><Relationship Id="rId545" Type="http://schemas.openxmlformats.org/officeDocument/2006/relationships/image" Target="../media/image910.png"/><Relationship Id="rId587" Type="http://schemas.openxmlformats.org/officeDocument/2006/relationships/image" Target="../media/image931.png"/><Relationship Id="rId8" Type="http://schemas.openxmlformats.org/officeDocument/2006/relationships/customXml" Target="../ink/ink644.xml"/><Relationship Id="rId142" Type="http://schemas.openxmlformats.org/officeDocument/2006/relationships/customXml" Target="../ink/ink711.xml"/><Relationship Id="rId184" Type="http://schemas.openxmlformats.org/officeDocument/2006/relationships/customXml" Target="../ink/ink732.xml"/><Relationship Id="rId391" Type="http://schemas.openxmlformats.org/officeDocument/2006/relationships/image" Target="../media/image833.png"/><Relationship Id="rId405" Type="http://schemas.openxmlformats.org/officeDocument/2006/relationships/image" Target="../media/image840.png"/><Relationship Id="rId447" Type="http://schemas.openxmlformats.org/officeDocument/2006/relationships/image" Target="../media/image861.png"/><Relationship Id="rId612" Type="http://schemas.openxmlformats.org/officeDocument/2006/relationships/customXml" Target="../ink/ink947.xml"/><Relationship Id="rId251" Type="http://schemas.openxmlformats.org/officeDocument/2006/relationships/customXml" Target="../ink/ink766.xml"/><Relationship Id="rId489" Type="http://schemas.openxmlformats.org/officeDocument/2006/relationships/image" Target="../media/image882.png"/><Relationship Id="rId46" Type="http://schemas.openxmlformats.org/officeDocument/2006/relationships/customXml" Target="../ink/ink663.xml"/><Relationship Id="rId293" Type="http://schemas.openxmlformats.org/officeDocument/2006/relationships/customXml" Target="../ink/ink787.xml"/><Relationship Id="rId307" Type="http://schemas.openxmlformats.org/officeDocument/2006/relationships/customXml" Target="../ink/ink794.xml"/><Relationship Id="rId349" Type="http://schemas.openxmlformats.org/officeDocument/2006/relationships/image" Target="../media/image812.png"/><Relationship Id="rId514" Type="http://schemas.openxmlformats.org/officeDocument/2006/relationships/customXml" Target="../ink/ink898.xml"/><Relationship Id="rId556" Type="http://schemas.openxmlformats.org/officeDocument/2006/relationships/customXml" Target="../ink/ink919.xml"/><Relationship Id="rId88" Type="http://schemas.openxmlformats.org/officeDocument/2006/relationships/customXml" Target="../ink/ink684.xml"/><Relationship Id="rId111" Type="http://schemas.openxmlformats.org/officeDocument/2006/relationships/image" Target="../media/image695.png"/><Relationship Id="rId153" Type="http://schemas.openxmlformats.org/officeDocument/2006/relationships/image" Target="../media/image715.png"/><Relationship Id="rId195" Type="http://schemas.openxmlformats.org/officeDocument/2006/relationships/image" Target="../media/image736.png"/><Relationship Id="rId209" Type="http://schemas.openxmlformats.org/officeDocument/2006/relationships/image" Target="../media/image743.png"/><Relationship Id="rId360" Type="http://schemas.openxmlformats.org/officeDocument/2006/relationships/customXml" Target="../ink/ink821.xml"/><Relationship Id="rId416" Type="http://schemas.openxmlformats.org/officeDocument/2006/relationships/customXml" Target="../ink/ink849.xml"/><Relationship Id="rId598" Type="http://schemas.openxmlformats.org/officeDocument/2006/relationships/customXml" Target="../ink/ink940.xml"/><Relationship Id="rId220" Type="http://schemas.openxmlformats.org/officeDocument/2006/relationships/customXml" Target="../ink/ink750.xml"/><Relationship Id="rId458" Type="http://schemas.openxmlformats.org/officeDocument/2006/relationships/customXml" Target="../ink/ink870.xml"/><Relationship Id="rId15" Type="http://schemas.openxmlformats.org/officeDocument/2006/relationships/image" Target="../media/image647.png"/><Relationship Id="rId57" Type="http://schemas.openxmlformats.org/officeDocument/2006/relationships/image" Target="../media/image668.png"/><Relationship Id="rId262" Type="http://schemas.openxmlformats.org/officeDocument/2006/relationships/image" Target="../media/image769.png"/><Relationship Id="rId318" Type="http://schemas.openxmlformats.org/officeDocument/2006/relationships/image" Target="../media/image797.png"/><Relationship Id="rId525" Type="http://schemas.openxmlformats.org/officeDocument/2006/relationships/image" Target="../media/image900.png"/><Relationship Id="rId567" Type="http://schemas.openxmlformats.org/officeDocument/2006/relationships/image" Target="../media/image921.png"/><Relationship Id="rId99" Type="http://schemas.openxmlformats.org/officeDocument/2006/relationships/image" Target="../media/image689.png"/><Relationship Id="rId122" Type="http://schemas.openxmlformats.org/officeDocument/2006/relationships/customXml" Target="../ink/ink701.xml"/><Relationship Id="rId164" Type="http://schemas.openxmlformats.org/officeDocument/2006/relationships/customXml" Target="../ink/ink722.xml"/><Relationship Id="rId371" Type="http://schemas.openxmlformats.org/officeDocument/2006/relationships/image" Target="../media/image823.png"/><Relationship Id="rId427" Type="http://schemas.openxmlformats.org/officeDocument/2006/relationships/image" Target="../media/image851.png"/><Relationship Id="rId469" Type="http://schemas.openxmlformats.org/officeDocument/2006/relationships/image" Target="../media/image872.png"/><Relationship Id="rId26" Type="http://schemas.openxmlformats.org/officeDocument/2006/relationships/customXml" Target="../ink/ink653.xml"/><Relationship Id="rId231" Type="http://schemas.openxmlformats.org/officeDocument/2006/relationships/image" Target="../media/image754.png"/><Relationship Id="rId273" Type="http://schemas.openxmlformats.org/officeDocument/2006/relationships/customXml" Target="../ink/ink777.xml"/><Relationship Id="rId329" Type="http://schemas.openxmlformats.org/officeDocument/2006/relationships/customXml" Target="../ink/ink805.xml"/><Relationship Id="rId480" Type="http://schemas.openxmlformats.org/officeDocument/2006/relationships/customXml" Target="../ink/ink881.xml"/><Relationship Id="rId536" Type="http://schemas.openxmlformats.org/officeDocument/2006/relationships/customXml" Target="../ink/ink909.xml"/><Relationship Id="rId68" Type="http://schemas.openxmlformats.org/officeDocument/2006/relationships/customXml" Target="../ink/ink674.xml"/><Relationship Id="rId133" Type="http://schemas.openxmlformats.org/officeDocument/2006/relationships/image" Target="../media/image706.png"/><Relationship Id="rId175" Type="http://schemas.openxmlformats.org/officeDocument/2006/relationships/image" Target="../media/image726.png"/><Relationship Id="rId340" Type="http://schemas.openxmlformats.org/officeDocument/2006/relationships/customXml" Target="../ink/ink811.xml"/><Relationship Id="rId578" Type="http://schemas.openxmlformats.org/officeDocument/2006/relationships/customXml" Target="../ink/ink930.xml"/><Relationship Id="rId200" Type="http://schemas.openxmlformats.org/officeDocument/2006/relationships/customXml" Target="../ink/ink740.xml"/><Relationship Id="rId382" Type="http://schemas.openxmlformats.org/officeDocument/2006/relationships/customXml" Target="../ink/ink832.xml"/><Relationship Id="rId438" Type="http://schemas.openxmlformats.org/officeDocument/2006/relationships/customXml" Target="../ink/ink860.xml"/><Relationship Id="rId603" Type="http://schemas.openxmlformats.org/officeDocument/2006/relationships/image" Target="../media/image939.png"/><Relationship Id="rId242" Type="http://schemas.openxmlformats.org/officeDocument/2006/relationships/customXml" Target="../ink/ink761.xml"/><Relationship Id="rId284" Type="http://schemas.openxmlformats.org/officeDocument/2006/relationships/image" Target="../media/image780.png"/><Relationship Id="rId491" Type="http://schemas.openxmlformats.org/officeDocument/2006/relationships/image" Target="../media/image883.png"/><Relationship Id="rId505" Type="http://schemas.openxmlformats.org/officeDocument/2006/relationships/image" Target="../media/image890.png"/><Relationship Id="rId37" Type="http://schemas.openxmlformats.org/officeDocument/2006/relationships/image" Target="../media/image658.png"/><Relationship Id="rId79" Type="http://schemas.openxmlformats.org/officeDocument/2006/relationships/image" Target="../media/image679.png"/><Relationship Id="rId102" Type="http://schemas.openxmlformats.org/officeDocument/2006/relationships/customXml" Target="../ink/ink691.xml"/><Relationship Id="rId144" Type="http://schemas.openxmlformats.org/officeDocument/2006/relationships/customXml" Target="../ink/ink712.xml"/><Relationship Id="rId547" Type="http://schemas.openxmlformats.org/officeDocument/2006/relationships/image" Target="../media/image911.png"/><Relationship Id="rId589" Type="http://schemas.openxmlformats.org/officeDocument/2006/relationships/image" Target="../media/image932.png"/><Relationship Id="rId90" Type="http://schemas.openxmlformats.org/officeDocument/2006/relationships/customXml" Target="../ink/ink685.xml"/><Relationship Id="rId186" Type="http://schemas.openxmlformats.org/officeDocument/2006/relationships/customXml" Target="../ink/ink733.xml"/><Relationship Id="rId351" Type="http://schemas.openxmlformats.org/officeDocument/2006/relationships/image" Target="../media/image813.png"/><Relationship Id="rId393" Type="http://schemas.openxmlformats.org/officeDocument/2006/relationships/image" Target="../media/image834.png"/><Relationship Id="rId407" Type="http://schemas.openxmlformats.org/officeDocument/2006/relationships/image" Target="../media/image841.png"/><Relationship Id="rId449" Type="http://schemas.openxmlformats.org/officeDocument/2006/relationships/image" Target="../media/image862.png"/><Relationship Id="rId614" Type="http://schemas.openxmlformats.org/officeDocument/2006/relationships/customXml" Target="../ink/ink948.xml"/><Relationship Id="rId211" Type="http://schemas.openxmlformats.org/officeDocument/2006/relationships/image" Target="../media/image744.png"/><Relationship Id="rId253" Type="http://schemas.openxmlformats.org/officeDocument/2006/relationships/customXml" Target="../ink/ink767.xml"/><Relationship Id="rId295" Type="http://schemas.openxmlformats.org/officeDocument/2006/relationships/customXml" Target="../ink/ink788.xml"/><Relationship Id="rId309" Type="http://schemas.openxmlformats.org/officeDocument/2006/relationships/customXml" Target="../ink/ink795.xml"/><Relationship Id="rId460" Type="http://schemas.openxmlformats.org/officeDocument/2006/relationships/customXml" Target="../ink/ink871.xml"/><Relationship Id="rId516" Type="http://schemas.openxmlformats.org/officeDocument/2006/relationships/customXml" Target="../ink/ink899.xml"/><Relationship Id="rId48" Type="http://schemas.openxmlformats.org/officeDocument/2006/relationships/customXml" Target="../ink/ink664.xml"/><Relationship Id="rId113" Type="http://schemas.openxmlformats.org/officeDocument/2006/relationships/image" Target="../media/image696.png"/><Relationship Id="rId320" Type="http://schemas.openxmlformats.org/officeDocument/2006/relationships/image" Target="../media/image798.png"/><Relationship Id="rId558" Type="http://schemas.openxmlformats.org/officeDocument/2006/relationships/customXml" Target="../ink/ink920.xml"/><Relationship Id="rId155" Type="http://schemas.openxmlformats.org/officeDocument/2006/relationships/image" Target="../media/image716.png"/><Relationship Id="rId197" Type="http://schemas.openxmlformats.org/officeDocument/2006/relationships/image" Target="../media/image737.png"/><Relationship Id="rId362" Type="http://schemas.openxmlformats.org/officeDocument/2006/relationships/customXml" Target="../ink/ink822.xml"/><Relationship Id="rId418" Type="http://schemas.openxmlformats.org/officeDocument/2006/relationships/customXml" Target="../ink/ink850.xml"/><Relationship Id="rId222" Type="http://schemas.openxmlformats.org/officeDocument/2006/relationships/customXml" Target="../ink/ink751.xml"/><Relationship Id="rId264" Type="http://schemas.openxmlformats.org/officeDocument/2006/relationships/image" Target="../media/image770.png"/><Relationship Id="rId471" Type="http://schemas.openxmlformats.org/officeDocument/2006/relationships/image" Target="../media/image873.png"/><Relationship Id="rId17" Type="http://schemas.openxmlformats.org/officeDocument/2006/relationships/image" Target="../media/image648.png"/><Relationship Id="rId59" Type="http://schemas.openxmlformats.org/officeDocument/2006/relationships/image" Target="../media/image669.png"/><Relationship Id="rId124" Type="http://schemas.openxmlformats.org/officeDocument/2006/relationships/customXml" Target="../ink/ink702.xml"/><Relationship Id="rId527" Type="http://schemas.openxmlformats.org/officeDocument/2006/relationships/image" Target="../media/image901.png"/><Relationship Id="rId569" Type="http://schemas.openxmlformats.org/officeDocument/2006/relationships/image" Target="../media/image922.png"/><Relationship Id="rId70" Type="http://schemas.openxmlformats.org/officeDocument/2006/relationships/customXml" Target="../ink/ink675.xml"/><Relationship Id="rId166" Type="http://schemas.openxmlformats.org/officeDocument/2006/relationships/customXml" Target="../ink/ink723.xml"/><Relationship Id="rId331" Type="http://schemas.openxmlformats.org/officeDocument/2006/relationships/image" Target="../media/image803.png"/><Relationship Id="rId373" Type="http://schemas.openxmlformats.org/officeDocument/2006/relationships/image" Target="../media/image824.png"/><Relationship Id="rId429" Type="http://schemas.openxmlformats.org/officeDocument/2006/relationships/image" Target="../media/image852.png"/><Relationship Id="rId580" Type="http://schemas.openxmlformats.org/officeDocument/2006/relationships/customXml" Target="../ink/ink93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55.png"/><Relationship Id="rId440" Type="http://schemas.openxmlformats.org/officeDocument/2006/relationships/customXml" Target="../ink/ink861.xml"/><Relationship Id="rId28" Type="http://schemas.openxmlformats.org/officeDocument/2006/relationships/customXml" Target="../ink/ink654.xml"/><Relationship Id="rId275" Type="http://schemas.openxmlformats.org/officeDocument/2006/relationships/customXml" Target="../ink/ink778.xml"/><Relationship Id="rId300" Type="http://schemas.openxmlformats.org/officeDocument/2006/relationships/image" Target="../media/image788.png"/><Relationship Id="rId482" Type="http://schemas.openxmlformats.org/officeDocument/2006/relationships/customXml" Target="../ink/ink882.xml"/><Relationship Id="rId538" Type="http://schemas.openxmlformats.org/officeDocument/2006/relationships/customXml" Target="../ink/ink910.xml"/><Relationship Id="rId81" Type="http://schemas.openxmlformats.org/officeDocument/2006/relationships/image" Target="../media/image680.png"/><Relationship Id="rId135" Type="http://schemas.openxmlformats.org/officeDocument/2006/relationships/image" Target="../media/image707.png"/><Relationship Id="rId177" Type="http://schemas.openxmlformats.org/officeDocument/2006/relationships/image" Target="../media/image727.png"/><Relationship Id="rId342" Type="http://schemas.openxmlformats.org/officeDocument/2006/relationships/customXml" Target="../ink/ink812.xml"/><Relationship Id="rId384" Type="http://schemas.openxmlformats.org/officeDocument/2006/relationships/customXml" Target="../ink/ink833.xml"/><Relationship Id="rId591" Type="http://schemas.openxmlformats.org/officeDocument/2006/relationships/image" Target="../media/image933.png"/><Relationship Id="rId605" Type="http://schemas.openxmlformats.org/officeDocument/2006/relationships/image" Target="../media/image940.png"/><Relationship Id="rId202" Type="http://schemas.openxmlformats.org/officeDocument/2006/relationships/customXml" Target="../ink/ink741.xml"/><Relationship Id="rId244" Type="http://schemas.openxmlformats.org/officeDocument/2006/relationships/customXml" Target="../ink/ink762.xml"/><Relationship Id="rId39" Type="http://schemas.openxmlformats.org/officeDocument/2006/relationships/image" Target="../media/image659.png"/><Relationship Id="rId286" Type="http://schemas.openxmlformats.org/officeDocument/2006/relationships/image" Target="../media/image781.png"/><Relationship Id="rId451" Type="http://schemas.openxmlformats.org/officeDocument/2006/relationships/image" Target="../media/image863.png"/><Relationship Id="rId493" Type="http://schemas.openxmlformats.org/officeDocument/2006/relationships/image" Target="../media/image884.png"/><Relationship Id="rId507" Type="http://schemas.openxmlformats.org/officeDocument/2006/relationships/image" Target="../media/image891.png"/><Relationship Id="rId549" Type="http://schemas.openxmlformats.org/officeDocument/2006/relationships/image" Target="../media/image912.png"/><Relationship Id="rId50" Type="http://schemas.openxmlformats.org/officeDocument/2006/relationships/customXml" Target="../ink/ink665.xml"/><Relationship Id="rId104" Type="http://schemas.openxmlformats.org/officeDocument/2006/relationships/customXml" Target="../ink/ink692.xml"/><Relationship Id="rId146" Type="http://schemas.openxmlformats.org/officeDocument/2006/relationships/customXml" Target="../ink/ink713.xml"/><Relationship Id="rId188" Type="http://schemas.openxmlformats.org/officeDocument/2006/relationships/customXml" Target="../ink/ink734.xml"/><Relationship Id="rId311" Type="http://schemas.openxmlformats.org/officeDocument/2006/relationships/customXml" Target="../ink/ink796.xml"/><Relationship Id="rId353" Type="http://schemas.openxmlformats.org/officeDocument/2006/relationships/image" Target="../media/image814.png"/><Relationship Id="rId395" Type="http://schemas.openxmlformats.org/officeDocument/2006/relationships/image" Target="../media/image835.png"/><Relationship Id="rId409" Type="http://schemas.openxmlformats.org/officeDocument/2006/relationships/image" Target="../media/image842.png"/><Relationship Id="rId560" Type="http://schemas.openxmlformats.org/officeDocument/2006/relationships/customXml" Target="../ink/ink921.xml"/><Relationship Id="rId92" Type="http://schemas.openxmlformats.org/officeDocument/2006/relationships/customXml" Target="../ink/ink686.xml"/><Relationship Id="rId213" Type="http://schemas.openxmlformats.org/officeDocument/2006/relationships/image" Target="../media/image745.png"/><Relationship Id="rId420" Type="http://schemas.openxmlformats.org/officeDocument/2006/relationships/customXml" Target="../ink/ink851.xml"/><Relationship Id="rId616" Type="http://schemas.openxmlformats.org/officeDocument/2006/relationships/customXml" Target="../ink/ink949.xml"/><Relationship Id="rId255" Type="http://schemas.openxmlformats.org/officeDocument/2006/relationships/customXml" Target="../ink/ink768.xml"/><Relationship Id="rId297" Type="http://schemas.openxmlformats.org/officeDocument/2006/relationships/customXml" Target="../ink/ink789.xml"/><Relationship Id="rId462" Type="http://schemas.openxmlformats.org/officeDocument/2006/relationships/customXml" Target="../ink/ink872.xml"/><Relationship Id="rId518" Type="http://schemas.openxmlformats.org/officeDocument/2006/relationships/customXml" Target="../ink/ink900.xml"/><Relationship Id="rId115" Type="http://schemas.openxmlformats.org/officeDocument/2006/relationships/image" Target="../media/image697.png"/><Relationship Id="rId157" Type="http://schemas.openxmlformats.org/officeDocument/2006/relationships/image" Target="../media/image717.png"/><Relationship Id="rId322" Type="http://schemas.openxmlformats.org/officeDocument/2006/relationships/image" Target="../media/image799.png"/><Relationship Id="rId364" Type="http://schemas.openxmlformats.org/officeDocument/2006/relationships/customXml" Target="../ink/ink823.xml"/><Relationship Id="rId61" Type="http://schemas.openxmlformats.org/officeDocument/2006/relationships/image" Target="../media/image670.png"/><Relationship Id="rId199" Type="http://schemas.openxmlformats.org/officeDocument/2006/relationships/image" Target="../media/image738.png"/><Relationship Id="rId571" Type="http://schemas.openxmlformats.org/officeDocument/2006/relationships/image" Target="../media/image923.png"/><Relationship Id="rId19" Type="http://schemas.openxmlformats.org/officeDocument/2006/relationships/image" Target="../media/image649.png"/><Relationship Id="rId224" Type="http://schemas.openxmlformats.org/officeDocument/2006/relationships/customXml" Target="../ink/ink752.xml"/><Relationship Id="rId266" Type="http://schemas.openxmlformats.org/officeDocument/2006/relationships/image" Target="../media/image771.png"/><Relationship Id="rId431" Type="http://schemas.openxmlformats.org/officeDocument/2006/relationships/image" Target="../media/image853.png"/><Relationship Id="rId473" Type="http://schemas.openxmlformats.org/officeDocument/2006/relationships/image" Target="../media/image874.png"/><Relationship Id="rId529" Type="http://schemas.openxmlformats.org/officeDocument/2006/relationships/image" Target="../media/image902.png"/><Relationship Id="rId30" Type="http://schemas.openxmlformats.org/officeDocument/2006/relationships/customXml" Target="../ink/ink655.xml"/><Relationship Id="rId126" Type="http://schemas.openxmlformats.org/officeDocument/2006/relationships/customXml" Target="../ink/ink703.xml"/><Relationship Id="rId168" Type="http://schemas.openxmlformats.org/officeDocument/2006/relationships/customXml" Target="../ink/ink724.xml"/><Relationship Id="rId333" Type="http://schemas.openxmlformats.org/officeDocument/2006/relationships/image" Target="../media/image804.png"/><Relationship Id="rId540" Type="http://schemas.openxmlformats.org/officeDocument/2006/relationships/customXml" Target="../ink/ink911.xml"/><Relationship Id="rId72" Type="http://schemas.openxmlformats.org/officeDocument/2006/relationships/customXml" Target="../ink/ink676.xml"/><Relationship Id="rId375" Type="http://schemas.openxmlformats.org/officeDocument/2006/relationships/image" Target="../media/image825.png"/><Relationship Id="rId582" Type="http://schemas.openxmlformats.org/officeDocument/2006/relationships/customXml" Target="../ink/ink932.xml"/><Relationship Id="rId3" Type="http://schemas.openxmlformats.org/officeDocument/2006/relationships/image" Target="../media/image641.png"/><Relationship Id="rId235" Type="http://schemas.openxmlformats.org/officeDocument/2006/relationships/image" Target="../media/image756.png"/><Relationship Id="rId277" Type="http://schemas.openxmlformats.org/officeDocument/2006/relationships/customXml" Target="../ink/ink779.xml"/><Relationship Id="rId400" Type="http://schemas.openxmlformats.org/officeDocument/2006/relationships/customXml" Target="../ink/ink841.xml"/><Relationship Id="rId442" Type="http://schemas.openxmlformats.org/officeDocument/2006/relationships/customXml" Target="../ink/ink862.xml"/><Relationship Id="rId484" Type="http://schemas.openxmlformats.org/officeDocument/2006/relationships/customXml" Target="../ink/ink883.xml"/><Relationship Id="rId137" Type="http://schemas.openxmlformats.org/officeDocument/2006/relationships/image" Target="../media/image597.png"/><Relationship Id="rId302" Type="http://schemas.openxmlformats.org/officeDocument/2006/relationships/image" Target="../media/image789.png"/><Relationship Id="rId344" Type="http://schemas.openxmlformats.org/officeDocument/2006/relationships/customXml" Target="../ink/ink813.xml"/><Relationship Id="rId41" Type="http://schemas.openxmlformats.org/officeDocument/2006/relationships/image" Target="../media/image660.png"/><Relationship Id="rId83" Type="http://schemas.openxmlformats.org/officeDocument/2006/relationships/image" Target="../media/image681.png"/><Relationship Id="rId179" Type="http://schemas.openxmlformats.org/officeDocument/2006/relationships/image" Target="../media/image728.png"/><Relationship Id="rId386" Type="http://schemas.openxmlformats.org/officeDocument/2006/relationships/customXml" Target="../ink/ink834.xml"/><Relationship Id="rId551" Type="http://schemas.openxmlformats.org/officeDocument/2006/relationships/image" Target="../media/image913.png"/><Relationship Id="rId593" Type="http://schemas.openxmlformats.org/officeDocument/2006/relationships/image" Target="../media/image934.png"/><Relationship Id="rId607" Type="http://schemas.openxmlformats.org/officeDocument/2006/relationships/image" Target="../media/image941.png"/><Relationship Id="rId190" Type="http://schemas.openxmlformats.org/officeDocument/2006/relationships/customXml" Target="../ink/ink735.xml"/><Relationship Id="rId204" Type="http://schemas.openxmlformats.org/officeDocument/2006/relationships/customXml" Target="../ink/ink742.xml"/><Relationship Id="rId246" Type="http://schemas.openxmlformats.org/officeDocument/2006/relationships/image" Target="../media/image761.png"/><Relationship Id="rId288" Type="http://schemas.openxmlformats.org/officeDocument/2006/relationships/image" Target="../media/image782.png"/><Relationship Id="rId411" Type="http://schemas.openxmlformats.org/officeDocument/2006/relationships/image" Target="../media/image843.png"/><Relationship Id="rId453" Type="http://schemas.openxmlformats.org/officeDocument/2006/relationships/image" Target="../media/image864.png"/><Relationship Id="rId509" Type="http://schemas.openxmlformats.org/officeDocument/2006/relationships/image" Target="../media/image892.png"/><Relationship Id="rId106" Type="http://schemas.openxmlformats.org/officeDocument/2006/relationships/customXml" Target="../ink/ink693.xml"/><Relationship Id="rId313" Type="http://schemas.openxmlformats.org/officeDocument/2006/relationships/customXml" Target="../ink/ink797.xml"/><Relationship Id="rId495" Type="http://schemas.openxmlformats.org/officeDocument/2006/relationships/image" Target="../media/image885.png"/><Relationship Id="rId10" Type="http://schemas.openxmlformats.org/officeDocument/2006/relationships/customXml" Target="../ink/ink645.xml"/><Relationship Id="rId52" Type="http://schemas.openxmlformats.org/officeDocument/2006/relationships/customXml" Target="../ink/ink666.xml"/><Relationship Id="rId94" Type="http://schemas.openxmlformats.org/officeDocument/2006/relationships/customXml" Target="../ink/ink687.xml"/><Relationship Id="rId148" Type="http://schemas.openxmlformats.org/officeDocument/2006/relationships/customXml" Target="../ink/ink714.xml"/><Relationship Id="rId355" Type="http://schemas.openxmlformats.org/officeDocument/2006/relationships/image" Target="../media/image815.png"/><Relationship Id="rId397" Type="http://schemas.openxmlformats.org/officeDocument/2006/relationships/image" Target="../media/image836.png"/><Relationship Id="rId520" Type="http://schemas.openxmlformats.org/officeDocument/2006/relationships/customXml" Target="../ink/ink901.xml"/><Relationship Id="rId562" Type="http://schemas.openxmlformats.org/officeDocument/2006/relationships/customXml" Target="../ink/ink922.xml"/><Relationship Id="rId618" Type="http://schemas.openxmlformats.org/officeDocument/2006/relationships/customXml" Target="../ink/ink950.xml"/><Relationship Id="rId215" Type="http://schemas.openxmlformats.org/officeDocument/2006/relationships/image" Target="../media/image746.png"/><Relationship Id="rId257" Type="http://schemas.openxmlformats.org/officeDocument/2006/relationships/customXml" Target="../ink/ink769.xml"/><Relationship Id="rId422" Type="http://schemas.openxmlformats.org/officeDocument/2006/relationships/customXml" Target="../ink/ink852.xml"/><Relationship Id="rId464" Type="http://schemas.openxmlformats.org/officeDocument/2006/relationships/customXml" Target="../ink/ink873.xml"/><Relationship Id="rId299" Type="http://schemas.openxmlformats.org/officeDocument/2006/relationships/customXml" Target="../ink/ink790.xml"/><Relationship Id="rId63" Type="http://schemas.openxmlformats.org/officeDocument/2006/relationships/image" Target="../media/image671.png"/><Relationship Id="rId159" Type="http://schemas.openxmlformats.org/officeDocument/2006/relationships/image" Target="../media/image718.png"/><Relationship Id="rId366" Type="http://schemas.openxmlformats.org/officeDocument/2006/relationships/customXml" Target="../ink/ink824.xml"/><Relationship Id="rId573" Type="http://schemas.openxmlformats.org/officeDocument/2006/relationships/image" Target="../media/image924.png"/><Relationship Id="rId226" Type="http://schemas.openxmlformats.org/officeDocument/2006/relationships/customXml" Target="../ink/ink753.xml"/><Relationship Id="rId433" Type="http://schemas.openxmlformats.org/officeDocument/2006/relationships/image" Target="../media/image854.png"/><Relationship Id="rId74" Type="http://schemas.openxmlformats.org/officeDocument/2006/relationships/customXml" Target="../ink/ink677.xml"/><Relationship Id="rId377" Type="http://schemas.openxmlformats.org/officeDocument/2006/relationships/image" Target="../media/image826.png"/><Relationship Id="rId500" Type="http://schemas.openxmlformats.org/officeDocument/2006/relationships/customXml" Target="../ink/ink891.xml"/><Relationship Id="rId584" Type="http://schemas.openxmlformats.org/officeDocument/2006/relationships/customXml" Target="../ink/ink933.xml"/><Relationship Id="rId5" Type="http://schemas.openxmlformats.org/officeDocument/2006/relationships/image" Target="../media/image642.png"/><Relationship Id="rId237" Type="http://schemas.openxmlformats.org/officeDocument/2006/relationships/image" Target="../media/image757.png"/><Relationship Id="rId444" Type="http://schemas.openxmlformats.org/officeDocument/2006/relationships/customXml" Target="../ink/ink863.xml"/><Relationship Id="rId290" Type="http://schemas.openxmlformats.org/officeDocument/2006/relationships/image" Target="../media/image783.png"/><Relationship Id="rId304" Type="http://schemas.openxmlformats.org/officeDocument/2006/relationships/image" Target="../media/image790.png"/><Relationship Id="rId388" Type="http://schemas.openxmlformats.org/officeDocument/2006/relationships/customXml" Target="../ink/ink835.xml"/><Relationship Id="rId511" Type="http://schemas.openxmlformats.org/officeDocument/2006/relationships/image" Target="../media/image893.png"/><Relationship Id="rId609" Type="http://schemas.openxmlformats.org/officeDocument/2006/relationships/image" Target="../media/image942.png"/><Relationship Id="rId85" Type="http://schemas.openxmlformats.org/officeDocument/2006/relationships/image" Target="../media/image682.png"/><Relationship Id="rId150" Type="http://schemas.openxmlformats.org/officeDocument/2006/relationships/customXml" Target="../ink/ink715.xml"/><Relationship Id="rId595" Type="http://schemas.openxmlformats.org/officeDocument/2006/relationships/image" Target="../media/image935.png"/><Relationship Id="rId248" Type="http://schemas.openxmlformats.org/officeDocument/2006/relationships/image" Target="../media/image762.png"/><Relationship Id="rId455" Type="http://schemas.openxmlformats.org/officeDocument/2006/relationships/image" Target="../media/image865.png"/><Relationship Id="rId12" Type="http://schemas.openxmlformats.org/officeDocument/2006/relationships/customXml" Target="../ink/ink646.xml"/><Relationship Id="rId108" Type="http://schemas.openxmlformats.org/officeDocument/2006/relationships/customXml" Target="../ink/ink694.xml"/><Relationship Id="rId315" Type="http://schemas.openxmlformats.org/officeDocument/2006/relationships/customXml" Target="../ink/ink798.xml"/><Relationship Id="rId522" Type="http://schemas.openxmlformats.org/officeDocument/2006/relationships/customXml" Target="../ink/ink902.xml"/><Relationship Id="rId96" Type="http://schemas.openxmlformats.org/officeDocument/2006/relationships/customXml" Target="../ink/ink688.xml"/><Relationship Id="rId161" Type="http://schemas.openxmlformats.org/officeDocument/2006/relationships/image" Target="../media/image719.png"/><Relationship Id="rId399" Type="http://schemas.openxmlformats.org/officeDocument/2006/relationships/image" Target="../media/image837.png"/><Relationship Id="rId259" Type="http://schemas.openxmlformats.org/officeDocument/2006/relationships/customXml" Target="../ink/ink770.xml"/><Relationship Id="rId466" Type="http://schemas.openxmlformats.org/officeDocument/2006/relationships/customXml" Target="../ink/ink874.xml"/><Relationship Id="rId23" Type="http://schemas.openxmlformats.org/officeDocument/2006/relationships/image" Target="../media/image651.png"/><Relationship Id="rId119" Type="http://schemas.openxmlformats.org/officeDocument/2006/relationships/image" Target="../media/image699.png"/><Relationship Id="rId326" Type="http://schemas.openxmlformats.org/officeDocument/2006/relationships/image" Target="../media/image801.png"/><Relationship Id="rId533" Type="http://schemas.openxmlformats.org/officeDocument/2006/relationships/image" Target="../media/image904.png"/><Relationship Id="rId172" Type="http://schemas.openxmlformats.org/officeDocument/2006/relationships/customXml" Target="../ink/ink726.xml"/><Relationship Id="rId477" Type="http://schemas.openxmlformats.org/officeDocument/2006/relationships/image" Target="../media/image876.png"/><Relationship Id="rId600" Type="http://schemas.openxmlformats.org/officeDocument/2006/relationships/customXml" Target="../ink/ink941.xml"/><Relationship Id="rId337" Type="http://schemas.openxmlformats.org/officeDocument/2006/relationships/image" Target="../media/image806.png"/><Relationship Id="rId34" Type="http://schemas.openxmlformats.org/officeDocument/2006/relationships/customXml" Target="../ink/ink657.xml"/><Relationship Id="rId544" Type="http://schemas.openxmlformats.org/officeDocument/2006/relationships/customXml" Target="../ink/ink913.xml"/><Relationship Id="rId183" Type="http://schemas.openxmlformats.org/officeDocument/2006/relationships/image" Target="../media/image730.png"/><Relationship Id="rId390" Type="http://schemas.openxmlformats.org/officeDocument/2006/relationships/customXml" Target="../ink/ink836.xml"/><Relationship Id="rId404" Type="http://schemas.openxmlformats.org/officeDocument/2006/relationships/customXml" Target="../ink/ink843.xml"/><Relationship Id="rId611" Type="http://schemas.openxmlformats.org/officeDocument/2006/relationships/image" Target="../media/image943.png"/><Relationship Id="rId250" Type="http://schemas.openxmlformats.org/officeDocument/2006/relationships/image" Target="../media/image763.png"/><Relationship Id="rId488" Type="http://schemas.openxmlformats.org/officeDocument/2006/relationships/customXml" Target="../ink/ink885.xml"/><Relationship Id="rId45" Type="http://schemas.openxmlformats.org/officeDocument/2006/relationships/image" Target="../media/image662.png"/><Relationship Id="rId110" Type="http://schemas.openxmlformats.org/officeDocument/2006/relationships/customXml" Target="../ink/ink695.xml"/><Relationship Id="rId348" Type="http://schemas.openxmlformats.org/officeDocument/2006/relationships/customXml" Target="../ink/ink815.xml"/><Relationship Id="rId555" Type="http://schemas.openxmlformats.org/officeDocument/2006/relationships/image" Target="../media/image915.png"/><Relationship Id="rId194" Type="http://schemas.openxmlformats.org/officeDocument/2006/relationships/customXml" Target="../ink/ink737.xml"/><Relationship Id="rId208" Type="http://schemas.openxmlformats.org/officeDocument/2006/relationships/customXml" Target="../ink/ink744.xml"/><Relationship Id="rId415" Type="http://schemas.openxmlformats.org/officeDocument/2006/relationships/image" Target="../media/image845.png"/><Relationship Id="rId261" Type="http://schemas.openxmlformats.org/officeDocument/2006/relationships/customXml" Target="../ink/ink771.xml"/><Relationship Id="rId499" Type="http://schemas.openxmlformats.org/officeDocument/2006/relationships/image" Target="../media/image887.png"/><Relationship Id="rId56" Type="http://schemas.openxmlformats.org/officeDocument/2006/relationships/customXml" Target="../ink/ink668.xml"/><Relationship Id="rId359" Type="http://schemas.openxmlformats.org/officeDocument/2006/relationships/image" Target="../media/image817.png"/><Relationship Id="rId566" Type="http://schemas.openxmlformats.org/officeDocument/2006/relationships/customXml" Target="../ink/ink924.xml"/><Relationship Id="rId121" Type="http://schemas.openxmlformats.org/officeDocument/2006/relationships/image" Target="../media/image700.png"/><Relationship Id="rId219" Type="http://schemas.openxmlformats.org/officeDocument/2006/relationships/image" Target="../media/image748.png"/><Relationship Id="rId426" Type="http://schemas.openxmlformats.org/officeDocument/2006/relationships/customXml" Target="../ink/ink854.xml"/><Relationship Id="rId67" Type="http://schemas.openxmlformats.org/officeDocument/2006/relationships/image" Target="../media/image673.png"/><Relationship Id="rId272" Type="http://schemas.openxmlformats.org/officeDocument/2006/relationships/image" Target="../media/image774.png"/><Relationship Id="rId577" Type="http://schemas.openxmlformats.org/officeDocument/2006/relationships/image" Target="../media/image92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5.png"/><Relationship Id="rId21" Type="http://schemas.openxmlformats.org/officeDocument/2006/relationships/image" Target="../media/image957.png"/><Relationship Id="rId324" Type="http://schemas.openxmlformats.org/officeDocument/2006/relationships/image" Target="../media/image1106.png"/><Relationship Id="rId531" Type="http://schemas.openxmlformats.org/officeDocument/2006/relationships/customXml" Target="../ink/ink1216.xml"/><Relationship Id="rId170" Type="http://schemas.openxmlformats.org/officeDocument/2006/relationships/customXml" Target="../ink/ink1035.xml"/><Relationship Id="rId268" Type="http://schemas.openxmlformats.org/officeDocument/2006/relationships/customXml" Target="../ink/ink1084.xml"/><Relationship Id="rId475" Type="http://schemas.openxmlformats.org/officeDocument/2006/relationships/customXml" Target="../ink/ink1188.xml"/><Relationship Id="rId32" Type="http://schemas.openxmlformats.org/officeDocument/2006/relationships/customXml" Target="../ink/ink966.xml"/><Relationship Id="rId128" Type="http://schemas.openxmlformats.org/officeDocument/2006/relationships/customXml" Target="../ink/ink1014.xml"/><Relationship Id="rId335" Type="http://schemas.openxmlformats.org/officeDocument/2006/relationships/customXml" Target="../ink/ink1118.xml"/><Relationship Id="rId542" Type="http://schemas.openxmlformats.org/officeDocument/2006/relationships/image" Target="../media/image1215.png"/><Relationship Id="rId181" Type="http://schemas.openxmlformats.org/officeDocument/2006/relationships/image" Target="../media/image1037.png"/><Relationship Id="rId402" Type="http://schemas.openxmlformats.org/officeDocument/2006/relationships/image" Target="../media/image1145.png"/><Relationship Id="rId279" Type="http://schemas.openxmlformats.org/officeDocument/2006/relationships/image" Target="../media/image1084.png"/><Relationship Id="rId486" Type="http://schemas.openxmlformats.org/officeDocument/2006/relationships/image" Target="../media/image1187.png"/><Relationship Id="rId43" Type="http://schemas.openxmlformats.org/officeDocument/2006/relationships/image" Target="../media/image968.png"/><Relationship Id="rId139" Type="http://schemas.openxmlformats.org/officeDocument/2006/relationships/image" Target="../media/image1016.png"/><Relationship Id="rId346" Type="http://schemas.openxmlformats.org/officeDocument/2006/relationships/image" Target="../media/image1117.png"/><Relationship Id="rId553" Type="http://schemas.openxmlformats.org/officeDocument/2006/relationships/customXml" Target="../ink/ink1227.xml"/><Relationship Id="rId192" Type="http://schemas.openxmlformats.org/officeDocument/2006/relationships/customXml" Target="../ink/ink1046.xml"/><Relationship Id="rId206" Type="http://schemas.openxmlformats.org/officeDocument/2006/relationships/customXml" Target="../ink/ink1053.xml"/><Relationship Id="rId413" Type="http://schemas.openxmlformats.org/officeDocument/2006/relationships/customXml" Target="../ink/ink1157.xml"/><Relationship Id="rId497" Type="http://schemas.openxmlformats.org/officeDocument/2006/relationships/customXml" Target="../ink/ink1199.xml"/><Relationship Id="rId357" Type="http://schemas.openxmlformats.org/officeDocument/2006/relationships/customXml" Target="../ink/ink1129.xml"/><Relationship Id="rId54" Type="http://schemas.openxmlformats.org/officeDocument/2006/relationships/customXml" Target="../ink/ink977.xml"/><Relationship Id="rId217" Type="http://schemas.openxmlformats.org/officeDocument/2006/relationships/image" Target="../media/image1054.png"/><Relationship Id="rId564" Type="http://schemas.openxmlformats.org/officeDocument/2006/relationships/image" Target="../media/image1226.png"/><Relationship Id="rId424" Type="http://schemas.openxmlformats.org/officeDocument/2006/relationships/image" Target="../media/image1156.png"/><Relationship Id="rId270" Type="http://schemas.openxmlformats.org/officeDocument/2006/relationships/customXml" Target="../ink/ink1085.xml"/><Relationship Id="rId65" Type="http://schemas.openxmlformats.org/officeDocument/2006/relationships/image" Target="../media/image979.png"/><Relationship Id="rId130" Type="http://schemas.openxmlformats.org/officeDocument/2006/relationships/customXml" Target="../ink/ink1015.xml"/><Relationship Id="rId368" Type="http://schemas.openxmlformats.org/officeDocument/2006/relationships/image" Target="../media/image1128.png"/><Relationship Id="rId575" Type="http://schemas.openxmlformats.org/officeDocument/2006/relationships/customXml" Target="../ink/ink1238.xml"/><Relationship Id="rId228" Type="http://schemas.openxmlformats.org/officeDocument/2006/relationships/customXml" Target="../ink/ink1064.xml"/><Relationship Id="rId435" Type="http://schemas.openxmlformats.org/officeDocument/2006/relationships/customXml" Target="../ink/ink1168.xml"/><Relationship Id="rId281" Type="http://schemas.openxmlformats.org/officeDocument/2006/relationships/image" Target="../media/image1085.png"/><Relationship Id="rId502" Type="http://schemas.openxmlformats.org/officeDocument/2006/relationships/image" Target="../media/image1195.png"/><Relationship Id="rId76" Type="http://schemas.openxmlformats.org/officeDocument/2006/relationships/customXml" Target="../ink/ink988.xml"/><Relationship Id="rId141" Type="http://schemas.openxmlformats.org/officeDocument/2006/relationships/image" Target="../media/image1017.png"/><Relationship Id="rId379" Type="http://schemas.openxmlformats.org/officeDocument/2006/relationships/customXml" Target="../ink/ink1140.xml"/><Relationship Id="rId586" Type="http://schemas.openxmlformats.org/officeDocument/2006/relationships/image" Target="../media/image1237.png"/><Relationship Id="rId7" Type="http://schemas.openxmlformats.org/officeDocument/2006/relationships/image" Target="../media/image950.png"/><Relationship Id="rId239" Type="http://schemas.openxmlformats.org/officeDocument/2006/relationships/image" Target="../media/image1065.png"/><Relationship Id="rId446" Type="http://schemas.openxmlformats.org/officeDocument/2006/relationships/image" Target="../media/image1167.png"/><Relationship Id="rId292" Type="http://schemas.openxmlformats.org/officeDocument/2006/relationships/customXml" Target="../ink/ink1096.xml"/><Relationship Id="rId306" Type="http://schemas.openxmlformats.org/officeDocument/2006/relationships/customXml" Target="../ink/ink1103.xml"/><Relationship Id="rId87" Type="http://schemas.openxmlformats.org/officeDocument/2006/relationships/image" Target="../media/image990.png"/><Relationship Id="rId513" Type="http://schemas.openxmlformats.org/officeDocument/2006/relationships/customXml" Target="../ink/ink1207.xml"/><Relationship Id="rId597" Type="http://schemas.openxmlformats.org/officeDocument/2006/relationships/image" Target="../media/image1242.png"/><Relationship Id="rId152" Type="http://schemas.openxmlformats.org/officeDocument/2006/relationships/customXml" Target="../ink/ink1026.xml"/><Relationship Id="rId457" Type="http://schemas.openxmlformats.org/officeDocument/2006/relationships/customXml" Target="../ink/ink1179.xml"/><Relationship Id="rId14" Type="http://schemas.openxmlformats.org/officeDocument/2006/relationships/customXml" Target="../ink/ink957.xml"/><Relationship Id="rId317" Type="http://schemas.openxmlformats.org/officeDocument/2006/relationships/customXml" Target="../ink/ink1109.xml"/><Relationship Id="rId524" Type="http://schemas.openxmlformats.org/officeDocument/2006/relationships/image" Target="../media/image1206.png"/><Relationship Id="rId98" Type="http://schemas.openxmlformats.org/officeDocument/2006/relationships/customXml" Target="../ink/ink999.xml"/><Relationship Id="rId163" Type="http://schemas.openxmlformats.org/officeDocument/2006/relationships/image" Target="../media/image1028.png"/><Relationship Id="rId370" Type="http://schemas.openxmlformats.org/officeDocument/2006/relationships/image" Target="../media/image1129.png"/><Relationship Id="rId230" Type="http://schemas.openxmlformats.org/officeDocument/2006/relationships/customXml" Target="../ink/ink1065.xml"/><Relationship Id="rId468" Type="http://schemas.openxmlformats.org/officeDocument/2006/relationships/image" Target="../media/image1178.png"/><Relationship Id="rId25" Type="http://schemas.openxmlformats.org/officeDocument/2006/relationships/image" Target="../media/image959.png"/><Relationship Id="rId67" Type="http://schemas.openxmlformats.org/officeDocument/2006/relationships/image" Target="../media/image980.png"/><Relationship Id="rId272" Type="http://schemas.openxmlformats.org/officeDocument/2006/relationships/customXml" Target="../ink/ink1086.xml"/><Relationship Id="rId328" Type="http://schemas.openxmlformats.org/officeDocument/2006/relationships/image" Target="../media/image1108.png"/><Relationship Id="rId535" Type="http://schemas.openxmlformats.org/officeDocument/2006/relationships/customXml" Target="../ink/ink1218.xml"/><Relationship Id="rId577" Type="http://schemas.openxmlformats.org/officeDocument/2006/relationships/customXml" Target="../ink/ink1239.xml"/><Relationship Id="rId132" Type="http://schemas.openxmlformats.org/officeDocument/2006/relationships/customXml" Target="../ink/ink1016.xml"/><Relationship Id="rId174" Type="http://schemas.openxmlformats.org/officeDocument/2006/relationships/customXml" Target="../ink/ink1037.xml"/><Relationship Id="rId381" Type="http://schemas.openxmlformats.org/officeDocument/2006/relationships/customXml" Target="../ink/ink1141.xml"/><Relationship Id="rId602" Type="http://schemas.openxmlformats.org/officeDocument/2006/relationships/customXml" Target="../ink/ink1252.xml"/><Relationship Id="rId241" Type="http://schemas.openxmlformats.org/officeDocument/2006/relationships/image" Target="../media/image1066.png"/><Relationship Id="rId437" Type="http://schemas.openxmlformats.org/officeDocument/2006/relationships/customXml" Target="../ink/ink1169.xml"/><Relationship Id="rId479" Type="http://schemas.openxmlformats.org/officeDocument/2006/relationships/customXml" Target="../ink/ink1190.xml"/><Relationship Id="rId36" Type="http://schemas.openxmlformats.org/officeDocument/2006/relationships/customXml" Target="../ink/ink968.xml"/><Relationship Id="rId283" Type="http://schemas.openxmlformats.org/officeDocument/2006/relationships/image" Target="../media/image1086.png"/><Relationship Id="rId339" Type="http://schemas.openxmlformats.org/officeDocument/2006/relationships/customXml" Target="../ink/ink1120.xml"/><Relationship Id="rId490" Type="http://schemas.openxmlformats.org/officeDocument/2006/relationships/image" Target="../media/image1189.png"/><Relationship Id="rId504" Type="http://schemas.openxmlformats.org/officeDocument/2006/relationships/image" Target="../media/image1196.png"/><Relationship Id="rId546" Type="http://schemas.openxmlformats.org/officeDocument/2006/relationships/image" Target="../media/image1217.png"/><Relationship Id="rId78" Type="http://schemas.openxmlformats.org/officeDocument/2006/relationships/customXml" Target="../ink/ink989.xml"/><Relationship Id="rId101" Type="http://schemas.openxmlformats.org/officeDocument/2006/relationships/image" Target="../media/image997.png"/><Relationship Id="rId143" Type="http://schemas.openxmlformats.org/officeDocument/2006/relationships/image" Target="../media/image1018.png"/><Relationship Id="rId185" Type="http://schemas.openxmlformats.org/officeDocument/2006/relationships/image" Target="../media/image1039.png"/><Relationship Id="rId350" Type="http://schemas.openxmlformats.org/officeDocument/2006/relationships/image" Target="../media/image1119.png"/><Relationship Id="rId406" Type="http://schemas.openxmlformats.org/officeDocument/2006/relationships/image" Target="../media/image1147.png"/><Relationship Id="rId588" Type="http://schemas.openxmlformats.org/officeDocument/2006/relationships/image" Target="../media/image1238.png"/><Relationship Id="rId9" Type="http://schemas.openxmlformats.org/officeDocument/2006/relationships/image" Target="../media/image951.png"/><Relationship Id="rId210" Type="http://schemas.openxmlformats.org/officeDocument/2006/relationships/customXml" Target="../ink/ink1055.xml"/><Relationship Id="rId392" Type="http://schemas.openxmlformats.org/officeDocument/2006/relationships/image" Target="../media/image1140.png"/><Relationship Id="rId448" Type="http://schemas.openxmlformats.org/officeDocument/2006/relationships/image" Target="../media/image1168.png"/><Relationship Id="rId252" Type="http://schemas.openxmlformats.org/officeDocument/2006/relationships/customXml" Target="../ink/ink1076.xml"/><Relationship Id="rId294" Type="http://schemas.openxmlformats.org/officeDocument/2006/relationships/customXml" Target="../ink/ink1097.xml"/><Relationship Id="rId308" Type="http://schemas.openxmlformats.org/officeDocument/2006/relationships/customXml" Target="../ink/ink1104.xml"/><Relationship Id="rId515" Type="http://schemas.openxmlformats.org/officeDocument/2006/relationships/customXml" Target="../ink/ink1208.xml"/><Relationship Id="rId47" Type="http://schemas.openxmlformats.org/officeDocument/2006/relationships/image" Target="../media/image970.png"/><Relationship Id="rId89" Type="http://schemas.openxmlformats.org/officeDocument/2006/relationships/image" Target="../media/image991.png"/><Relationship Id="rId112" Type="http://schemas.openxmlformats.org/officeDocument/2006/relationships/customXml" Target="../ink/ink1006.xml"/><Relationship Id="rId154" Type="http://schemas.openxmlformats.org/officeDocument/2006/relationships/customXml" Target="../ink/ink1027.xml"/><Relationship Id="rId361" Type="http://schemas.openxmlformats.org/officeDocument/2006/relationships/customXml" Target="../ink/ink1131.xml"/><Relationship Id="rId557" Type="http://schemas.openxmlformats.org/officeDocument/2006/relationships/customXml" Target="../ink/ink1229.xml"/><Relationship Id="rId599" Type="http://schemas.openxmlformats.org/officeDocument/2006/relationships/image" Target="../media/image1243.png"/><Relationship Id="rId196" Type="http://schemas.openxmlformats.org/officeDocument/2006/relationships/customXml" Target="../ink/ink1048.xml"/><Relationship Id="rId417" Type="http://schemas.openxmlformats.org/officeDocument/2006/relationships/customXml" Target="../ink/ink1159.xml"/><Relationship Id="rId459" Type="http://schemas.openxmlformats.org/officeDocument/2006/relationships/customXml" Target="../ink/ink1180.xml"/><Relationship Id="rId16" Type="http://schemas.openxmlformats.org/officeDocument/2006/relationships/customXml" Target="../ink/ink958.xml"/><Relationship Id="rId221" Type="http://schemas.openxmlformats.org/officeDocument/2006/relationships/image" Target="../media/image1056.png"/><Relationship Id="rId263" Type="http://schemas.openxmlformats.org/officeDocument/2006/relationships/image" Target="../media/image1076.png"/><Relationship Id="rId319" Type="http://schemas.openxmlformats.org/officeDocument/2006/relationships/customXml" Target="../ink/ink1110.xml"/><Relationship Id="rId470" Type="http://schemas.openxmlformats.org/officeDocument/2006/relationships/image" Target="../media/image1179.png"/><Relationship Id="rId526" Type="http://schemas.openxmlformats.org/officeDocument/2006/relationships/image" Target="../media/image1207.png"/><Relationship Id="rId58" Type="http://schemas.openxmlformats.org/officeDocument/2006/relationships/customXml" Target="../ink/ink979.xml"/><Relationship Id="rId123" Type="http://schemas.openxmlformats.org/officeDocument/2006/relationships/image" Target="../media/image1008.png"/><Relationship Id="rId330" Type="http://schemas.openxmlformats.org/officeDocument/2006/relationships/image" Target="../media/image1109.png"/><Relationship Id="rId568" Type="http://schemas.openxmlformats.org/officeDocument/2006/relationships/image" Target="../media/image1228.png"/><Relationship Id="rId165" Type="http://schemas.openxmlformats.org/officeDocument/2006/relationships/image" Target="../media/image1029.png"/><Relationship Id="rId372" Type="http://schemas.openxmlformats.org/officeDocument/2006/relationships/image" Target="../media/image1130.png"/><Relationship Id="rId428" Type="http://schemas.openxmlformats.org/officeDocument/2006/relationships/image" Target="../media/image1158.png"/><Relationship Id="rId232" Type="http://schemas.openxmlformats.org/officeDocument/2006/relationships/customXml" Target="../ink/ink1066.xml"/><Relationship Id="rId274" Type="http://schemas.openxmlformats.org/officeDocument/2006/relationships/customXml" Target="../ink/ink1087.xml"/><Relationship Id="rId481" Type="http://schemas.openxmlformats.org/officeDocument/2006/relationships/customXml" Target="../ink/ink1191.xml"/><Relationship Id="rId27" Type="http://schemas.openxmlformats.org/officeDocument/2006/relationships/image" Target="../media/image960.png"/><Relationship Id="rId69" Type="http://schemas.openxmlformats.org/officeDocument/2006/relationships/image" Target="../media/image981.png"/><Relationship Id="rId134" Type="http://schemas.openxmlformats.org/officeDocument/2006/relationships/customXml" Target="../ink/ink1017.xml"/><Relationship Id="rId537" Type="http://schemas.openxmlformats.org/officeDocument/2006/relationships/customXml" Target="../ink/ink1219.xml"/><Relationship Id="rId579" Type="http://schemas.openxmlformats.org/officeDocument/2006/relationships/customXml" Target="../ink/ink1240.xml"/><Relationship Id="rId80" Type="http://schemas.openxmlformats.org/officeDocument/2006/relationships/customXml" Target="../ink/ink990.xml"/><Relationship Id="rId176" Type="http://schemas.openxmlformats.org/officeDocument/2006/relationships/customXml" Target="../ink/ink1038.xml"/><Relationship Id="rId341" Type="http://schemas.openxmlformats.org/officeDocument/2006/relationships/customXml" Target="../ink/ink1121.xml"/><Relationship Id="rId383" Type="http://schemas.openxmlformats.org/officeDocument/2006/relationships/customXml" Target="../ink/ink1142.xml"/><Relationship Id="rId439" Type="http://schemas.openxmlformats.org/officeDocument/2006/relationships/customXml" Target="../ink/ink1170.xml"/><Relationship Id="rId590" Type="http://schemas.openxmlformats.org/officeDocument/2006/relationships/image" Target="../media/image1239.png"/><Relationship Id="rId604" Type="http://schemas.openxmlformats.org/officeDocument/2006/relationships/customXml" Target="../ink/ink1253.xml"/><Relationship Id="rId201" Type="http://schemas.openxmlformats.org/officeDocument/2006/relationships/image" Target="../media/image1046.png"/><Relationship Id="rId243" Type="http://schemas.openxmlformats.org/officeDocument/2006/relationships/image" Target="../media/image1067.png"/><Relationship Id="rId285" Type="http://schemas.openxmlformats.org/officeDocument/2006/relationships/image" Target="../media/image1087.png"/><Relationship Id="rId450" Type="http://schemas.openxmlformats.org/officeDocument/2006/relationships/image" Target="../media/image1169.png"/><Relationship Id="rId506" Type="http://schemas.openxmlformats.org/officeDocument/2006/relationships/image" Target="../media/image1197.png"/><Relationship Id="rId38" Type="http://schemas.openxmlformats.org/officeDocument/2006/relationships/customXml" Target="../ink/ink969.xml"/><Relationship Id="rId103" Type="http://schemas.openxmlformats.org/officeDocument/2006/relationships/image" Target="../media/image998.png"/><Relationship Id="rId310" Type="http://schemas.openxmlformats.org/officeDocument/2006/relationships/customXml" Target="../ink/ink1105.xml"/><Relationship Id="rId492" Type="http://schemas.openxmlformats.org/officeDocument/2006/relationships/image" Target="../media/image1190.png"/><Relationship Id="rId548" Type="http://schemas.openxmlformats.org/officeDocument/2006/relationships/image" Target="../media/image1218.png"/><Relationship Id="rId91" Type="http://schemas.openxmlformats.org/officeDocument/2006/relationships/image" Target="../media/image992.png"/><Relationship Id="rId145" Type="http://schemas.openxmlformats.org/officeDocument/2006/relationships/image" Target="../media/image1019.png"/><Relationship Id="rId187" Type="http://schemas.openxmlformats.org/officeDocument/2006/relationships/image" Target="../media/image1040.png"/><Relationship Id="rId352" Type="http://schemas.openxmlformats.org/officeDocument/2006/relationships/image" Target="../media/image1120.png"/><Relationship Id="rId394" Type="http://schemas.openxmlformats.org/officeDocument/2006/relationships/image" Target="../media/image1141.png"/><Relationship Id="rId408" Type="http://schemas.openxmlformats.org/officeDocument/2006/relationships/image" Target="../media/image1148.png"/><Relationship Id="rId212" Type="http://schemas.openxmlformats.org/officeDocument/2006/relationships/customXml" Target="../ink/ink1056.xml"/><Relationship Id="rId254" Type="http://schemas.openxmlformats.org/officeDocument/2006/relationships/customXml" Target="../ink/ink1077.xml"/><Relationship Id="rId49" Type="http://schemas.openxmlformats.org/officeDocument/2006/relationships/image" Target="../media/image971.png"/><Relationship Id="rId114" Type="http://schemas.openxmlformats.org/officeDocument/2006/relationships/customXml" Target="../ink/ink1007.xml"/><Relationship Id="rId296" Type="http://schemas.openxmlformats.org/officeDocument/2006/relationships/customXml" Target="../ink/ink1098.xml"/><Relationship Id="rId461" Type="http://schemas.openxmlformats.org/officeDocument/2006/relationships/customXml" Target="../ink/ink1181.xml"/><Relationship Id="rId517" Type="http://schemas.openxmlformats.org/officeDocument/2006/relationships/customXml" Target="../ink/ink1209.xml"/><Relationship Id="rId559" Type="http://schemas.openxmlformats.org/officeDocument/2006/relationships/customXml" Target="../ink/ink1230.xml"/><Relationship Id="rId60" Type="http://schemas.openxmlformats.org/officeDocument/2006/relationships/customXml" Target="../ink/ink980.xml"/><Relationship Id="rId156" Type="http://schemas.openxmlformats.org/officeDocument/2006/relationships/customXml" Target="../ink/ink1028.xml"/><Relationship Id="rId198" Type="http://schemas.openxmlformats.org/officeDocument/2006/relationships/customXml" Target="../ink/ink1049.xml"/><Relationship Id="rId321" Type="http://schemas.openxmlformats.org/officeDocument/2006/relationships/customXml" Target="../ink/ink1111.xml"/><Relationship Id="rId363" Type="http://schemas.openxmlformats.org/officeDocument/2006/relationships/customXml" Target="../ink/ink1132.xml"/><Relationship Id="rId419" Type="http://schemas.openxmlformats.org/officeDocument/2006/relationships/customXml" Target="../ink/ink1160.xml"/><Relationship Id="rId570" Type="http://schemas.openxmlformats.org/officeDocument/2006/relationships/image" Target="../media/image1229.png"/><Relationship Id="rId223" Type="http://schemas.openxmlformats.org/officeDocument/2006/relationships/image" Target="../media/image1057.png"/><Relationship Id="rId430" Type="http://schemas.openxmlformats.org/officeDocument/2006/relationships/image" Target="../media/image1159.png"/><Relationship Id="rId18" Type="http://schemas.openxmlformats.org/officeDocument/2006/relationships/customXml" Target="../ink/ink959.xml"/><Relationship Id="rId265" Type="http://schemas.openxmlformats.org/officeDocument/2006/relationships/image" Target="../media/image1077.png"/><Relationship Id="rId472" Type="http://schemas.openxmlformats.org/officeDocument/2006/relationships/image" Target="../media/image1180.png"/><Relationship Id="rId528" Type="http://schemas.openxmlformats.org/officeDocument/2006/relationships/image" Target="../media/image1208.png"/><Relationship Id="rId125" Type="http://schemas.openxmlformats.org/officeDocument/2006/relationships/image" Target="../media/image1009.png"/><Relationship Id="rId167" Type="http://schemas.openxmlformats.org/officeDocument/2006/relationships/image" Target="../media/image1030.png"/><Relationship Id="rId332" Type="http://schemas.openxmlformats.org/officeDocument/2006/relationships/image" Target="../media/image1110.png"/><Relationship Id="rId374" Type="http://schemas.openxmlformats.org/officeDocument/2006/relationships/image" Target="../media/image1131.png"/><Relationship Id="rId581" Type="http://schemas.openxmlformats.org/officeDocument/2006/relationships/customXml" Target="../ink/ink1241.xml"/><Relationship Id="rId71" Type="http://schemas.openxmlformats.org/officeDocument/2006/relationships/image" Target="../media/image982.png"/><Relationship Id="rId234" Type="http://schemas.openxmlformats.org/officeDocument/2006/relationships/customXml" Target="../ink/ink1067.xml"/><Relationship Id="rId2" Type="http://schemas.openxmlformats.org/officeDocument/2006/relationships/customXml" Target="../ink/ink951.xml"/><Relationship Id="rId29" Type="http://schemas.openxmlformats.org/officeDocument/2006/relationships/image" Target="../media/image961.png"/><Relationship Id="rId276" Type="http://schemas.openxmlformats.org/officeDocument/2006/relationships/customXml" Target="../ink/ink1088.xml"/><Relationship Id="rId441" Type="http://schemas.openxmlformats.org/officeDocument/2006/relationships/customXml" Target="../ink/ink1171.xml"/><Relationship Id="rId483" Type="http://schemas.openxmlformats.org/officeDocument/2006/relationships/customXml" Target="../ink/ink1192.xml"/><Relationship Id="rId539" Type="http://schemas.openxmlformats.org/officeDocument/2006/relationships/customXml" Target="../ink/ink1220.xml"/><Relationship Id="rId40" Type="http://schemas.openxmlformats.org/officeDocument/2006/relationships/customXml" Target="../ink/ink970.xml"/><Relationship Id="rId136" Type="http://schemas.openxmlformats.org/officeDocument/2006/relationships/customXml" Target="../ink/ink1018.xml"/><Relationship Id="rId178" Type="http://schemas.openxmlformats.org/officeDocument/2006/relationships/customXml" Target="../ink/ink1039.xml"/><Relationship Id="rId301" Type="http://schemas.openxmlformats.org/officeDocument/2006/relationships/image" Target="../media/image1095.png"/><Relationship Id="rId343" Type="http://schemas.openxmlformats.org/officeDocument/2006/relationships/customXml" Target="../ink/ink1122.xml"/><Relationship Id="rId550" Type="http://schemas.openxmlformats.org/officeDocument/2006/relationships/image" Target="../media/image1219.png"/><Relationship Id="rId82" Type="http://schemas.openxmlformats.org/officeDocument/2006/relationships/customXml" Target="../ink/ink991.xml"/><Relationship Id="rId203" Type="http://schemas.openxmlformats.org/officeDocument/2006/relationships/image" Target="../media/image1047.png"/><Relationship Id="rId385" Type="http://schemas.openxmlformats.org/officeDocument/2006/relationships/customXml" Target="../ink/ink1143.xml"/><Relationship Id="rId592" Type="http://schemas.openxmlformats.org/officeDocument/2006/relationships/image" Target="../media/image1240.png"/><Relationship Id="rId606" Type="http://schemas.openxmlformats.org/officeDocument/2006/relationships/customXml" Target="../ink/ink1254.xml"/><Relationship Id="rId245" Type="http://schemas.openxmlformats.org/officeDocument/2006/relationships/image" Target="../media/image1068.png"/><Relationship Id="rId287" Type="http://schemas.openxmlformats.org/officeDocument/2006/relationships/image" Target="../media/image1088.png"/><Relationship Id="rId410" Type="http://schemas.openxmlformats.org/officeDocument/2006/relationships/image" Target="../media/image1149.png"/><Relationship Id="rId452" Type="http://schemas.openxmlformats.org/officeDocument/2006/relationships/image" Target="../media/image1170.png"/><Relationship Id="rId494" Type="http://schemas.openxmlformats.org/officeDocument/2006/relationships/image" Target="../media/image1191.png"/><Relationship Id="rId508" Type="http://schemas.openxmlformats.org/officeDocument/2006/relationships/image" Target="../media/image1198.png"/><Relationship Id="rId105" Type="http://schemas.openxmlformats.org/officeDocument/2006/relationships/image" Target="../media/image999.png"/><Relationship Id="rId147" Type="http://schemas.openxmlformats.org/officeDocument/2006/relationships/image" Target="../media/image1020.png"/><Relationship Id="rId312" Type="http://schemas.openxmlformats.org/officeDocument/2006/relationships/customXml" Target="../ink/ink1106.xml"/><Relationship Id="rId354" Type="http://schemas.openxmlformats.org/officeDocument/2006/relationships/image" Target="../media/image1121.png"/><Relationship Id="rId51" Type="http://schemas.openxmlformats.org/officeDocument/2006/relationships/image" Target="../media/image972.png"/><Relationship Id="rId93" Type="http://schemas.openxmlformats.org/officeDocument/2006/relationships/image" Target="../media/image993.png"/><Relationship Id="rId189" Type="http://schemas.openxmlformats.org/officeDocument/2006/relationships/image" Target="../media/image1041.png"/><Relationship Id="rId396" Type="http://schemas.openxmlformats.org/officeDocument/2006/relationships/image" Target="../media/image1142.png"/><Relationship Id="rId561" Type="http://schemas.openxmlformats.org/officeDocument/2006/relationships/customXml" Target="../ink/ink1231.xml"/><Relationship Id="rId214" Type="http://schemas.openxmlformats.org/officeDocument/2006/relationships/customXml" Target="../ink/ink1057.xml"/><Relationship Id="rId256" Type="http://schemas.openxmlformats.org/officeDocument/2006/relationships/customXml" Target="../ink/ink1078.xml"/><Relationship Id="rId298" Type="http://schemas.openxmlformats.org/officeDocument/2006/relationships/customXml" Target="../ink/ink1099.xml"/><Relationship Id="rId421" Type="http://schemas.openxmlformats.org/officeDocument/2006/relationships/customXml" Target="../ink/ink1161.xml"/><Relationship Id="rId463" Type="http://schemas.openxmlformats.org/officeDocument/2006/relationships/customXml" Target="../ink/ink1182.xml"/><Relationship Id="rId519" Type="http://schemas.openxmlformats.org/officeDocument/2006/relationships/customXml" Target="../ink/ink1210.xml"/><Relationship Id="rId116" Type="http://schemas.openxmlformats.org/officeDocument/2006/relationships/customXml" Target="../ink/ink1008.xml"/><Relationship Id="rId158" Type="http://schemas.openxmlformats.org/officeDocument/2006/relationships/customXml" Target="../ink/ink1029.xml"/><Relationship Id="rId323" Type="http://schemas.openxmlformats.org/officeDocument/2006/relationships/customXml" Target="../ink/ink1112.xml"/><Relationship Id="rId530" Type="http://schemas.openxmlformats.org/officeDocument/2006/relationships/image" Target="../media/image1209.png"/><Relationship Id="rId20" Type="http://schemas.openxmlformats.org/officeDocument/2006/relationships/customXml" Target="../ink/ink960.xml"/><Relationship Id="rId62" Type="http://schemas.openxmlformats.org/officeDocument/2006/relationships/customXml" Target="../ink/ink981.xml"/><Relationship Id="rId365" Type="http://schemas.openxmlformats.org/officeDocument/2006/relationships/customXml" Target="../ink/ink1133.xml"/><Relationship Id="rId572" Type="http://schemas.openxmlformats.org/officeDocument/2006/relationships/image" Target="../media/image1230.png"/><Relationship Id="rId225" Type="http://schemas.openxmlformats.org/officeDocument/2006/relationships/image" Target="../media/image1058.png"/><Relationship Id="rId267" Type="http://schemas.openxmlformats.org/officeDocument/2006/relationships/image" Target="../media/image1078.png"/><Relationship Id="rId432" Type="http://schemas.openxmlformats.org/officeDocument/2006/relationships/image" Target="../media/image1160.png"/><Relationship Id="rId474" Type="http://schemas.openxmlformats.org/officeDocument/2006/relationships/image" Target="../media/image1181.png"/><Relationship Id="rId127" Type="http://schemas.openxmlformats.org/officeDocument/2006/relationships/image" Target="../media/image1010.png"/><Relationship Id="rId31" Type="http://schemas.openxmlformats.org/officeDocument/2006/relationships/image" Target="../media/image962.png"/><Relationship Id="rId73" Type="http://schemas.openxmlformats.org/officeDocument/2006/relationships/image" Target="../media/image983.png"/><Relationship Id="rId169" Type="http://schemas.openxmlformats.org/officeDocument/2006/relationships/image" Target="../media/image1031.png"/><Relationship Id="rId334" Type="http://schemas.openxmlformats.org/officeDocument/2006/relationships/image" Target="../media/image1111.png"/><Relationship Id="rId376" Type="http://schemas.openxmlformats.org/officeDocument/2006/relationships/image" Target="../media/image1132.png"/><Relationship Id="rId541" Type="http://schemas.openxmlformats.org/officeDocument/2006/relationships/customXml" Target="../ink/ink1221.xml"/><Relationship Id="rId583" Type="http://schemas.openxmlformats.org/officeDocument/2006/relationships/customXml" Target="../ink/ink1242.xml"/><Relationship Id="rId4" Type="http://schemas.openxmlformats.org/officeDocument/2006/relationships/customXml" Target="../ink/ink952.xml"/><Relationship Id="rId180" Type="http://schemas.openxmlformats.org/officeDocument/2006/relationships/customXml" Target="../ink/ink1040.xml"/><Relationship Id="rId236" Type="http://schemas.openxmlformats.org/officeDocument/2006/relationships/customXml" Target="../ink/ink1068.xml"/><Relationship Id="rId278" Type="http://schemas.openxmlformats.org/officeDocument/2006/relationships/customXml" Target="../ink/ink1089.xml"/><Relationship Id="rId401" Type="http://schemas.openxmlformats.org/officeDocument/2006/relationships/customXml" Target="../ink/ink1151.xml"/><Relationship Id="rId443" Type="http://schemas.openxmlformats.org/officeDocument/2006/relationships/customXml" Target="../ink/ink1172.xml"/><Relationship Id="rId303" Type="http://schemas.openxmlformats.org/officeDocument/2006/relationships/image" Target="../media/image1096.png"/><Relationship Id="rId485" Type="http://schemas.openxmlformats.org/officeDocument/2006/relationships/customXml" Target="../ink/ink1193.xml"/><Relationship Id="rId42" Type="http://schemas.openxmlformats.org/officeDocument/2006/relationships/customXml" Target="../ink/ink971.xml"/><Relationship Id="rId84" Type="http://schemas.openxmlformats.org/officeDocument/2006/relationships/customXml" Target="../ink/ink992.xml"/><Relationship Id="rId138" Type="http://schemas.openxmlformats.org/officeDocument/2006/relationships/customXml" Target="../ink/ink1019.xml"/><Relationship Id="rId345" Type="http://schemas.openxmlformats.org/officeDocument/2006/relationships/customXml" Target="../ink/ink1123.xml"/><Relationship Id="rId387" Type="http://schemas.openxmlformats.org/officeDocument/2006/relationships/customXml" Target="../ink/ink1144.xml"/><Relationship Id="rId510" Type="http://schemas.openxmlformats.org/officeDocument/2006/relationships/image" Target="../media/image1199.png"/><Relationship Id="rId552" Type="http://schemas.openxmlformats.org/officeDocument/2006/relationships/image" Target="../media/image1220.png"/><Relationship Id="rId594" Type="http://schemas.openxmlformats.org/officeDocument/2006/relationships/customXml" Target="../ink/ink1248.xml"/><Relationship Id="rId608" Type="http://schemas.openxmlformats.org/officeDocument/2006/relationships/customXml" Target="../ink/ink1255.xml"/><Relationship Id="rId191" Type="http://schemas.openxmlformats.org/officeDocument/2006/relationships/image" Target="../media/image1042.png"/><Relationship Id="rId205" Type="http://schemas.openxmlformats.org/officeDocument/2006/relationships/image" Target="../media/image1048.png"/><Relationship Id="rId247" Type="http://schemas.openxmlformats.org/officeDocument/2006/relationships/image" Target="../media/image1069.png"/><Relationship Id="rId412" Type="http://schemas.openxmlformats.org/officeDocument/2006/relationships/image" Target="../media/image1150.png"/><Relationship Id="rId107" Type="http://schemas.openxmlformats.org/officeDocument/2006/relationships/image" Target="../media/image1000.png"/><Relationship Id="rId289" Type="http://schemas.openxmlformats.org/officeDocument/2006/relationships/image" Target="../media/image1089.png"/><Relationship Id="rId454" Type="http://schemas.openxmlformats.org/officeDocument/2006/relationships/image" Target="../media/image1171.png"/><Relationship Id="rId496" Type="http://schemas.openxmlformats.org/officeDocument/2006/relationships/image" Target="../media/image1192.png"/><Relationship Id="rId11" Type="http://schemas.openxmlformats.org/officeDocument/2006/relationships/image" Target="../media/image952.png"/><Relationship Id="rId53" Type="http://schemas.openxmlformats.org/officeDocument/2006/relationships/image" Target="../media/image973.png"/><Relationship Id="rId149" Type="http://schemas.openxmlformats.org/officeDocument/2006/relationships/image" Target="../media/image1021.png"/><Relationship Id="rId314" Type="http://schemas.openxmlformats.org/officeDocument/2006/relationships/image" Target="../media/image1101.png"/><Relationship Id="rId356" Type="http://schemas.openxmlformats.org/officeDocument/2006/relationships/image" Target="../media/image1122.png"/><Relationship Id="rId398" Type="http://schemas.openxmlformats.org/officeDocument/2006/relationships/image" Target="../media/image1143.png"/><Relationship Id="rId521" Type="http://schemas.openxmlformats.org/officeDocument/2006/relationships/customXml" Target="../ink/ink1211.xml"/><Relationship Id="rId563" Type="http://schemas.openxmlformats.org/officeDocument/2006/relationships/customXml" Target="../ink/ink1232.xml"/><Relationship Id="rId95" Type="http://schemas.openxmlformats.org/officeDocument/2006/relationships/image" Target="../media/image994.png"/><Relationship Id="rId160" Type="http://schemas.openxmlformats.org/officeDocument/2006/relationships/customXml" Target="../ink/ink1030.xml"/><Relationship Id="rId216" Type="http://schemas.openxmlformats.org/officeDocument/2006/relationships/customXml" Target="../ink/ink1058.xml"/><Relationship Id="rId423" Type="http://schemas.openxmlformats.org/officeDocument/2006/relationships/customXml" Target="../ink/ink1162.xml"/><Relationship Id="rId258" Type="http://schemas.openxmlformats.org/officeDocument/2006/relationships/customXml" Target="../ink/ink1079.xml"/><Relationship Id="rId465" Type="http://schemas.openxmlformats.org/officeDocument/2006/relationships/customXml" Target="../ink/ink1183.xml"/><Relationship Id="rId22" Type="http://schemas.openxmlformats.org/officeDocument/2006/relationships/customXml" Target="../ink/ink961.xml"/><Relationship Id="rId64" Type="http://schemas.openxmlformats.org/officeDocument/2006/relationships/customXml" Target="../ink/ink982.xml"/><Relationship Id="rId118" Type="http://schemas.openxmlformats.org/officeDocument/2006/relationships/customXml" Target="../ink/ink1009.xml"/><Relationship Id="rId325" Type="http://schemas.openxmlformats.org/officeDocument/2006/relationships/customXml" Target="../ink/ink1113.xml"/><Relationship Id="rId367" Type="http://schemas.openxmlformats.org/officeDocument/2006/relationships/customXml" Target="../ink/ink1134.xml"/><Relationship Id="rId532" Type="http://schemas.openxmlformats.org/officeDocument/2006/relationships/image" Target="../media/image1210.png"/><Relationship Id="rId574" Type="http://schemas.openxmlformats.org/officeDocument/2006/relationships/image" Target="../media/image1231.png"/><Relationship Id="rId171" Type="http://schemas.openxmlformats.org/officeDocument/2006/relationships/image" Target="../media/image1032.png"/><Relationship Id="rId227" Type="http://schemas.openxmlformats.org/officeDocument/2006/relationships/image" Target="../media/image1059.png"/><Relationship Id="rId269" Type="http://schemas.openxmlformats.org/officeDocument/2006/relationships/image" Target="../media/image1079.png"/><Relationship Id="rId434" Type="http://schemas.openxmlformats.org/officeDocument/2006/relationships/image" Target="../media/image1161.png"/><Relationship Id="rId476" Type="http://schemas.openxmlformats.org/officeDocument/2006/relationships/image" Target="../media/image1182.png"/><Relationship Id="rId33" Type="http://schemas.openxmlformats.org/officeDocument/2006/relationships/image" Target="../media/image963.png"/><Relationship Id="rId129" Type="http://schemas.openxmlformats.org/officeDocument/2006/relationships/image" Target="../media/image1011.png"/><Relationship Id="rId280" Type="http://schemas.openxmlformats.org/officeDocument/2006/relationships/customXml" Target="../ink/ink1090.xml"/><Relationship Id="rId336" Type="http://schemas.openxmlformats.org/officeDocument/2006/relationships/image" Target="../media/image1112.png"/><Relationship Id="rId501" Type="http://schemas.openxmlformats.org/officeDocument/2006/relationships/customXml" Target="../ink/ink1201.xml"/><Relationship Id="rId543" Type="http://schemas.openxmlformats.org/officeDocument/2006/relationships/customXml" Target="../ink/ink1222.xml"/><Relationship Id="rId75" Type="http://schemas.openxmlformats.org/officeDocument/2006/relationships/image" Target="../media/image984.png"/><Relationship Id="rId140" Type="http://schemas.openxmlformats.org/officeDocument/2006/relationships/customXml" Target="../ink/ink1020.xml"/><Relationship Id="rId182" Type="http://schemas.openxmlformats.org/officeDocument/2006/relationships/customXml" Target="../ink/ink1041.xml"/><Relationship Id="rId378" Type="http://schemas.openxmlformats.org/officeDocument/2006/relationships/image" Target="../media/image1133.png"/><Relationship Id="rId403" Type="http://schemas.openxmlformats.org/officeDocument/2006/relationships/customXml" Target="../ink/ink1152.xml"/><Relationship Id="rId585" Type="http://schemas.openxmlformats.org/officeDocument/2006/relationships/customXml" Target="../ink/ink1243.xml"/><Relationship Id="rId6" Type="http://schemas.openxmlformats.org/officeDocument/2006/relationships/customXml" Target="../ink/ink953.xml"/><Relationship Id="rId238" Type="http://schemas.openxmlformats.org/officeDocument/2006/relationships/customXml" Target="../ink/ink1069.xml"/><Relationship Id="rId445" Type="http://schemas.openxmlformats.org/officeDocument/2006/relationships/customXml" Target="../ink/ink1173.xml"/><Relationship Id="rId487" Type="http://schemas.openxmlformats.org/officeDocument/2006/relationships/customXml" Target="../ink/ink1194.xml"/><Relationship Id="rId610" Type="http://schemas.openxmlformats.org/officeDocument/2006/relationships/customXml" Target="../ink/ink1256.xml"/><Relationship Id="rId291" Type="http://schemas.openxmlformats.org/officeDocument/2006/relationships/image" Target="../media/image1090.png"/><Relationship Id="rId305" Type="http://schemas.openxmlformats.org/officeDocument/2006/relationships/image" Target="../media/image1097.png"/><Relationship Id="rId347" Type="http://schemas.openxmlformats.org/officeDocument/2006/relationships/customXml" Target="../ink/ink1124.xml"/><Relationship Id="rId512" Type="http://schemas.openxmlformats.org/officeDocument/2006/relationships/image" Target="../media/image1200.png"/><Relationship Id="rId44" Type="http://schemas.openxmlformats.org/officeDocument/2006/relationships/customXml" Target="../ink/ink972.xml"/><Relationship Id="rId86" Type="http://schemas.openxmlformats.org/officeDocument/2006/relationships/customXml" Target="../ink/ink993.xml"/><Relationship Id="rId151" Type="http://schemas.openxmlformats.org/officeDocument/2006/relationships/image" Target="../media/image1022.png"/><Relationship Id="rId389" Type="http://schemas.openxmlformats.org/officeDocument/2006/relationships/customXml" Target="../ink/ink1145.xml"/><Relationship Id="rId554" Type="http://schemas.openxmlformats.org/officeDocument/2006/relationships/image" Target="../media/image1221.png"/><Relationship Id="rId596" Type="http://schemas.openxmlformats.org/officeDocument/2006/relationships/customXml" Target="../ink/ink1249.xml"/><Relationship Id="rId193" Type="http://schemas.openxmlformats.org/officeDocument/2006/relationships/image" Target="../media/image1043.png"/><Relationship Id="rId207" Type="http://schemas.openxmlformats.org/officeDocument/2006/relationships/image" Target="../media/image1049.png"/><Relationship Id="rId249" Type="http://schemas.openxmlformats.org/officeDocument/2006/relationships/image" Target="../media/image1070.png"/><Relationship Id="rId414" Type="http://schemas.openxmlformats.org/officeDocument/2006/relationships/image" Target="../media/image1151.png"/><Relationship Id="rId456" Type="http://schemas.openxmlformats.org/officeDocument/2006/relationships/image" Target="../media/image1172.png"/><Relationship Id="rId498" Type="http://schemas.openxmlformats.org/officeDocument/2006/relationships/image" Target="../media/image1193.png"/><Relationship Id="rId13" Type="http://schemas.openxmlformats.org/officeDocument/2006/relationships/image" Target="../media/image953.png"/><Relationship Id="rId109" Type="http://schemas.openxmlformats.org/officeDocument/2006/relationships/image" Target="../media/image1001.png"/><Relationship Id="rId260" Type="http://schemas.openxmlformats.org/officeDocument/2006/relationships/customXml" Target="../ink/ink1080.xml"/><Relationship Id="rId316" Type="http://schemas.openxmlformats.org/officeDocument/2006/relationships/image" Target="../media/image1102.png"/><Relationship Id="rId523" Type="http://schemas.openxmlformats.org/officeDocument/2006/relationships/customXml" Target="../ink/ink1212.xml"/><Relationship Id="rId55" Type="http://schemas.openxmlformats.org/officeDocument/2006/relationships/image" Target="../media/image974.png"/><Relationship Id="rId97" Type="http://schemas.openxmlformats.org/officeDocument/2006/relationships/image" Target="../media/image995.png"/><Relationship Id="rId120" Type="http://schemas.openxmlformats.org/officeDocument/2006/relationships/customXml" Target="../ink/ink1010.xml"/><Relationship Id="rId358" Type="http://schemas.openxmlformats.org/officeDocument/2006/relationships/image" Target="../media/image1123.png"/><Relationship Id="rId565" Type="http://schemas.openxmlformats.org/officeDocument/2006/relationships/customXml" Target="../ink/ink1233.xml"/><Relationship Id="rId162" Type="http://schemas.openxmlformats.org/officeDocument/2006/relationships/customXml" Target="../ink/ink1031.xml"/><Relationship Id="rId218" Type="http://schemas.openxmlformats.org/officeDocument/2006/relationships/customXml" Target="../ink/ink1059.xml"/><Relationship Id="rId425" Type="http://schemas.openxmlformats.org/officeDocument/2006/relationships/customXml" Target="../ink/ink1163.xml"/><Relationship Id="rId467" Type="http://schemas.openxmlformats.org/officeDocument/2006/relationships/customXml" Target="../ink/ink1184.xml"/><Relationship Id="rId271" Type="http://schemas.openxmlformats.org/officeDocument/2006/relationships/image" Target="../media/image1080.png"/><Relationship Id="rId24" Type="http://schemas.openxmlformats.org/officeDocument/2006/relationships/customXml" Target="../ink/ink962.xml"/><Relationship Id="rId66" Type="http://schemas.openxmlformats.org/officeDocument/2006/relationships/customXml" Target="../ink/ink983.xml"/><Relationship Id="rId131" Type="http://schemas.openxmlformats.org/officeDocument/2006/relationships/image" Target="../media/image1012.png"/><Relationship Id="rId327" Type="http://schemas.openxmlformats.org/officeDocument/2006/relationships/customXml" Target="../ink/ink1114.xml"/><Relationship Id="rId369" Type="http://schemas.openxmlformats.org/officeDocument/2006/relationships/customXml" Target="../ink/ink1135.xml"/><Relationship Id="rId534" Type="http://schemas.openxmlformats.org/officeDocument/2006/relationships/image" Target="../media/image1211.png"/><Relationship Id="rId576" Type="http://schemas.openxmlformats.org/officeDocument/2006/relationships/image" Target="../media/image1232.png"/><Relationship Id="rId173" Type="http://schemas.openxmlformats.org/officeDocument/2006/relationships/image" Target="../media/image1033.png"/><Relationship Id="rId229" Type="http://schemas.openxmlformats.org/officeDocument/2006/relationships/image" Target="../media/image1060.png"/><Relationship Id="rId380" Type="http://schemas.openxmlformats.org/officeDocument/2006/relationships/image" Target="../media/image1134.png"/><Relationship Id="rId436" Type="http://schemas.openxmlformats.org/officeDocument/2006/relationships/image" Target="../media/image1162.png"/><Relationship Id="rId601" Type="http://schemas.openxmlformats.org/officeDocument/2006/relationships/image" Target="../media/image1244.png"/><Relationship Id="rId240" Type="http://schemas.openxmlformats.org/officeDocument/2006/relationships/customXml" Target="../ink/ink1070.xml"/><Relationship Id="rId478" Type="http://schemas.openxmlformats.org/officeDocument/2006/relationships/image" Target="../media/image1183.png"/><Relationship Id="rId35" Type="http://schemas.openxmlformats.org/officeDocument/2006/relationships/image" Target="../media/image964.png"/><Relationship Id="rId77" Type="http://schemas.openxmlformats.org/officeDocument/2006/relationships/image" Target="../media/image985.png"/><Relationship Id="rId100" Type="http://schemas.openxmlformats.org/officeDocument/2006/relationships/customXml" Target="../ink/ink1000.xml"/><Relationship Id="rId282" Type="http://schemas.openxmlformats.org/officeDocument/2006/relationships/customXml" Target="../ink/ink1091.xml"/><Relationship Id="rId338" Type="http://schemas.openxmlformats.org/officeDocument/2006/relationships/image" Target="../media/image1113.png"/><Relationship Id="rId503" Type="http://schemas.openxmlformats.org/officeDocument/2006/relationships/customXml" Target="../ink/ink1202.xml"/><Relationship Id="rId545" Type="http://schemas.openxmlformats.org/officeDocument/2006/relationships/customXml" Target="../ink/ink1223.xml"/><Relationship Id="rId587" Type="http://schemas.openxmlformats.org/officeDocument/2006/relationships/customXml" Target="../ink/ink1244.xml"/><Relationship Id="rId8" Type="http://schemas.openxmlformats.org/officeDocument/2006/relationships/customXml" Target="../ink/ink954.xml"/><Relationship Id="rId142" Type="http://schemas.openxmlformats.org/officeDocument/2006/relationships/customXml" Target="../ink/ink1021.xml"/><Relationship Id="rId184" Type="http://schemas.openxmlformats.org/officeDocument/2006/relationships/customXml" Target="../ink/ink1042.xml"/><Relationship Id="rId391" Type="http://schemas.openxmlformats.org/officeDocument/2006/relationships/customXml" Target="../ink/ink1146.xml"/><Relationship Id="rId405" Type="http://schemas.openxmlformats.org/officeDocument/2006/relationships/customXml" Target="../ink/ink1153.xml"/><Relationship Id="rId447" Type="http://schemas.openxmlformats.org/officeDocument/2006/relationships/customXml" Target="../ink/ink1174.xml"/><Relationship Id="rId251" Type="http://schemas.openxmlformats.org/officeDocument/2006/relationships/image" Target="../media/image1071.png"/><Relationship Id="rId489" Type="http://schemas.openxmlformats.org/officeDocument/2006/relationships/customXml" Target="../ink/ink1195.xml"/><Relationship Id="rId46" Type="http://schemas.openxmlformats.org/officeDocument/2006/relationships/customXml" Target="../ink/ink973.xml"/><Relationship Id="rId293" Type="http://schemas.openxmlformats.org/officeDocument/2006/relationships/image" Target="../media/image1091.png"/><Relationship Id="rId307" Type="http://schemas.openxmlformats.org/officeDocument/2006/relationships/image" Target="../media/image1098.png"/><Relationship Id="rId349" Type="http://schemas.openxmlformats.org/officeDocument/2006/relationships/customXml" Target="../ink/ink1125.xml"/><Relationship Id="rId514" Type="http://schemas.openxmlformats.org/officeDocument/2006/relationships/image" Target="../media/image1201.png"/><Relationship Id="rId556" Type="http://schemas.openxmlformats.org/officeDocument/2006/relationships/image" Target="../media/image1222.png"/><Relationship Id="rId88" Type="http://schemas.openxmlformats.org/officeDocument/2006/relationships/customXml" Target="../ink/ink994.xml"/><Relationship Id="rId111" Type="http://schemas.openxmlformats.org/officeDocument/2006/relationships/image" Target="../media/image1002.png"/><Relationship Id="rId153" Type="http://schemas.openxmlformats.org/officeDocument/2006/relationships/image" Target="../media/image1023.png"/><Relationship Id="rId195" Type="http://schemas.openxmlformats.org/officeDocument/2006/relationships/image" Target="../media/image1044.png"/><Relationship Id="rId209" Type="http://schemas.openxmlformats.org/officeDocument/2006/relationships/image" Target="../media/image1050.png"/><Relationship Id="rId360" Type="http://schemas.openxmlformats.org/officeDocument/2006/relationships/image" Target="../media/image1124.png"/><Relationship Id="rId416" Type="http://schemas.openxmlformats.org/officeDocument/2006/relationships/image" Target="../media/image1152.png"/><Relationship Id="rId598" Type="http://schemas.openxmlformats.org/officeDocument/2006/relationships/customXml" Target="../ink/ink1250.xml"/><Relationship Id="rId220" Type="http://schemas.openxmlformats.org/officeDocument/2006/relationships/customXml" Target="../ink/ink1060.xml"/><Relationship Id="rId458" Type="http://schemas.openxmlformats.org/officeDocument/2006/relationships/image" Target="../media/image1173.png"/><Relationship Id="rId15" Type="http://schemas.openxmlformats.org/officeDocument/2006/relationships/image" Target="../media/image954.png"/><Relationship Id="rId57" Type="http://schemas.openxmlformats.org/officeDocument/2006/relationships/image" Target="../media/image975.png"/><Relationship Id="rId262" Type="http://schemas.openxmlformats.org/officeDocument/2006/relationships/customXml" Target="../ink/ink1081.xml"/><Relationship Id="rId318" Type="http://schemas.openxmlformats.org/officeDocument/2006/relationships/image" Target="../media/image1103.png"/><Relationship Id="rId525" Type="http://schemas.openxmlformats.org/officeDocument/2006/relationships/customXml" Target="../ink/ink1213.xml"/><Relationship Id="rId567" Type="http://schemas.openxmlformats.org/officeDocument/2006/relationships/customXml" Target="../ink/ink1234.xml"/><Relationship Id="rId99" Type="http://schemas.openxmlformats.org/officeDocument/2006/relationships/image" Target="../media/image996.png"/><Relationship Id="rId122" Type="http://schemas.openxmlformats.org/officeDocument/2006/relationships/customXml" Target="../ink/ink1011.xml"/><Relationship Id="rId164" Type="http://schemas.openxmlformats.org/officeDocument/2006/relationships/customXml" Target="../ink/ink1032.xml"/><Relationship Id="rId371" Type="http://schemas.openxmlformats.org/officeDocument/2006/relationships/customXml" Target="../ink/ink1136.xml"/><Relationship Id="rId427" Type="http://schemas.openxmlformats.org/officeDocument/2006/relationships/customXml" Target="../ink/ink1164.xml"/><Relationship Id="rId469" Type="http://schemas.openxmlformats.org/officeDocument/2006/relationships/customXml" Target="../ink/ink1185.xml"/><Relationship Id="rId26" Type="http://schemas.openxmlformats.org/officeDocument/2006/relationships/customXml" Target="../ink/ink963.xml"/><Relationship Id="rId231" Type="http://schemas.openxmlformats.org/officeDocument/2006/relationships/image" Target="../media/image1061.png"/><Relationship Id="rId273" Type="http://schemas.openxmlformats.org/officeDocument/2006/relationships/image" Target="../media/image1081.png"/><Relationship Id="rId329" Type="http://schemas.openxmlformats.org/officeDocument/2006/relationships/customXml" Target="../ink/ink1115.xml"/><Relationship Id="rId480" Type="http://schemas.openxmlformats.org/officeDocument/2006/relationships/image" Target="../media/image1184.png"/><Relationship Id="rId536" Type="http://schemas.openxmlformats.org/officeDocument/2006/relationships/image" Target="../media/image1212.png"/><Relationship Id="rId68" Type="http://schemas.openxmlformats.org/officeDocument/2006/relationships/customXml" Target="../ink/ink984.xml"/><Relationship Id="rId133" Type="http://schemas.openxmlformats.org/officeDocument/2006/relationships/image" Target="../media/image1013.png"/><Relationship Id="rId175" Type="http://schemas.openxmlformats.org/officeDocument/2006/relationships/image" Target="../media/image1034.png"/><Relationship Id="rId340" Type="http://schemas.openxmlformats.org/officeDocument/2006/relationships/image" Target="../media/image1114.png"/><Relationship Id="rId578" Type="http://schemas.openxmlformats.org/officeDocument/2006/relationships/image" Target="../media/image1233.png"/><Relationship Id="rId200" Type="http://schemas.openxmlformats.org/officeDocument/2006/relationships/customXml" Target="../ink/ink1050.xml"/><Relationship Id="rId382" Type="http://schemas.openxmlformats.org/officeDocument/2006/relationships/image" Target="../media/image1135.png"/><Relationship Id="rId438" Type="http://schemas.openxmlformats.org/officeDocument/2006/relationships/image" Target="../media/image1163.png"/><Relationship Id="rId603" Type="http://schemas.openxmlformats.org/officeDocument/2006/relationships/image" Target="../media/image1245.png"/><Relationship Id="rId242" Type="http://schemas.openxmlformats.org/officeDocument/2006/relationships/customXml" Target="../ink/ink1071.xml"/><Relationship Id="rId284" Type="http://schemas.openxmlformats.org/officeDocument/2006/relationships/customXml" Target="../ink/ink1092.xml"/><Relationship Id="rId491" Type="http://schemas.openxmlformats.org/officeDocument/2006/relationships/customXml" Target="../ink/ink1196.xml"/><Relationship Id="rId505" Type="http://schemas.openxmlformats.org/officeDocument/2006/relationships/customXml" Target="../ink/ink1203.xml"/><Relationship Id="rId37" Type="http://schemas.openxmlformats.org/officeDocument/2006/relationships/image" Target="../media/image965.png"/><Relationship Id="rId79" Type="http://schemas.openxmlformats.org/officeDocument/2006/relationships/image" Target="../media/image986.png"/><Relationship Id="rId102" Type="http://schemas.openxmlformats.org/officeDocument/2006/relationships/customXml" Target="../ink/ink1001.xml"/><Relationship Id="rId144" Type="http://schemas.openxmlformats.org/officeDocument/2006/relationships/customXml" Target="../ink/ink1022.xml"/><Relationship Id="rId547" Type="http://schemas.openxmlformats.org/officeDocument/2006/relationships/customXml" Target="../ink/ink1224.xml"/><Relationship Id="rId589" Type="http://schemas.openxmlformats.org/officeDocument/2006/relationships/customXml" Target="../ink/ink1245.xml"/><Relationship Id="rId90" Type="http://schemas.openxmlformats.org/officeDocument/2006/relationships/customXml" Target="../ink/ink995.xml"/><Relationship Id="rId186" Type="http://schemas.openxmlformats.org/officeDocument/2006/relationships/customXml" Target="../ink/ink1043.xml"/><Relationship Id="rId351" Type="http://schemas.openxmlformats.org/officeDocument/2006/relationships/customXml" Target="../ink/ink1126.xml"/><Relationship Id="rId393" Type="http://schemas.openxmlformats.org/officeDocument/2006/relationships/customXml" Target="../ink/ink1147.xml"/><Relationship Id="rId407" Type="http://schemas.openxmlformats.org/officeDocument/2006/relationships/customXml" Target="../ink/ink1154.xml"/><Relationship Id="rId449" Type="http://schemas.openxmlformats.org/officeDocument/2006/relationships/customXml" Target="../ink/ink1175.xml"/><Relationship Id="rId211" Type="http://schemas.openxmlformats.org/officeDocument/2006/relationships/image" Target="../media/image1051.png"/><Relationship Id="rId253" Type="http://schemas.openxmlformats.org/officeDocument/2006/relationships/image" Target="../media/image666.png"/><Relationship Id="rId295" Type="http://schemas.openxmlformats.org/officeDocument/2006/relationships/image" Target="../media/image1092.png"/><Relationship Id="rId309" Type="http://schemas.openxmlformats.org/officeDocument/2006/relationships/image" Target="../media/image1099.png"/><Relationship Id="rId460" Type="http://schemas.openxmlformats.org/officeDocument/2006/relationships/image" Target="../media/image1174.png"/><Relationship Id="rId516" Type="http://schemas.openxmlformats.org/officeDocument/2006/relationships/image" Target="../media/image1202.png"/><Relationship Id="rId48" Type="http://schemas.openxmlformats.org/officeDocument/2006/relationships/customXml" Target="../ink/ink974.xml"/><Relationship Id="rId113" Type="http://schemas.openxmlformats.org/officeDocument/2006/relationships/image" Target="../media/image1003.png"/><Relationship Id="rId320" Type="http://schemas.openxmlformats.org/officeDocument/2006/relationships/image" Target="../media/image1104.png"/><Relationship Id="rId558" Type="http://schemas.openxmlformats.org/officeDocument/2006/relationships/image" Target="../media/image1223.png"/><Relationship Id="rId155" Type="http://schemas.openxmlformats.org/officeDocument/2006/relationships/image" Target="../media/image1024.png"/><Relationship Id="rId197" Type="http://schemas.openxmlformats.org/officeDocument/2006/relationships/image" Target="../media/image137.png"/><Relationship Id="rId362" Type="http://schemas.openxmlformats.org/officeDocument/2006/relationships/image" Target="../media/image1125.png"/><Relationship Id="rId418" Type="http://schemas.openxmlformats.org/officeDocument/2006/relationships/image" Target="../media/image1153.png"/><Relationship Id="rId222" Type="http://schemas.openxmlformats.org/officeDocument/2006/relationships/customXml" Target="../ink/ink1061.xml"/><Relationship Id="rId264" Type="http://schemas.openxmlformats.org/officeDocument/2006/relationships/customXml" Target="../ink/ink1082.xml"/><Relationship Id="rId471" Type="http://schemas.openxmlformats.org/officeDocument/2006/relationships/customXml" Target="../ink/ink1186.xml"/><Relationship Id="rId17" Type="http://schemas.openxmlformats.org/officeDocument/2006/relationships/image" Target="../media/image955.png"/><Relationship Id="rId59" Type="http://schemas.openxmlformats.org/officeDocument/2006/relationships/image" Target="../media/image976.png"/><Relationship Id="rId124" Type="http://schemas.openxmlformats.org/officeDocument/2006/relationships/customXml" Target="../ink/ink1012.xml"/><Relationship Id="rId527" Type="http://schemas.openxmlformats.org/officeDocument/2006/relationships/customXml" Target="../ink/ink1214.xml"/><Relationship Id="rId569" Type="http://schemas.openxmlformats.org/officeDocument/2006/relationships/customXml" Target="../ink/ink1235.xml"/><Relationship Id="rId70" Type="http://schemas.openxmlformats.org/officeDocument/2006/relationships/customXml" Target="../ink/ink985.xml"/><Relationship Id="rId166" Type="http://schemas.openxmlformats.org/officeDocument/2006/relationships/customXml" Target="../ink/ink1033.xml"/><Relationship Id="rId331" Type="http://schemas.openxmlformats.org/officeDocument/2006/relationships/customXml" Target="../ink/ink1116.xml"/><Relationship Id="rId373" Type="http://schemas.openxmlformats.org/officeDocument/2006/relationships/customXml" Target="../ink/ink1137.xml"/><Relationship Id="rId429" Type="http://schemas.openxmlformats.org/officeDocument/2006/relationships/customXml" Target="../ink/ink1165.xml"/><Relationship Id="rId580" Type="http://schemas.openxmlformats.org/officeDocument/2006/relationships/image" Target="../media/image123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62.png"/><Relationship Id="rId440" Type="http://schemas.openxmlformats.org/officeDocument/2006/relationships/image" Target="../media/image1164.png"/><Relationship Id="rId28" Type="http://schemas.openxmlformats.org/officeDocument/2006/relationships/customXml" Target="../ink/ink964.xml"/><Relationship Id="rId275" Type="http://schemas.openxmlformats.org/officeDocument/2006/relationships/image" Target="../media/image1082.png"/><Relationship Id="rId300" Type="http://schemas.openxmlformats.org/officeDocument/2006/relationships/customXml" Target="../ink/ink1100.xml"/><Relationship Id="rId482" Type="http://schemas.openxmlformats.org/officeDocument/2006/relationships/image" Target="../media/image1185.png"/><Relationship Id="rId538" Type="http://schemas.openxmlformats.org/officeDocument/2006/relationships/image" Target="../media/image1213.png"/><Relationship Id="rId81" Type="http://schemas.openxmlformats.org/officeDocument/2006/relationships/image" Target="../media/image987.png"/><Relationship Id="rId135" Type="http://schemas.openxmlformats.org/officeDocument/2006/relationships/image" Target="../media/image1014.png"/><Relationship Id="rId177" Type="http://schemas.openxmlformats.org/officeDocument/2006/relationships/image" Target="../media/image1035.png"/><Relationship Id="rId342" Type="http://schemas.openxmlformats.org/officeDocument/2006/relationships/image" Target="../media/image1115.png"/><Relationship Id="rId384" Type="http://schemas.openxmlformats.org/officeDocument/2006/relationships/image" Target="../media/image1136.png"/><Relationship Id="rId591" Type="http://schemas.openxmlformats.org/officeDocument/2006/relationships/customXml" Target="../ink/ink1246.xml"/><Relationship Id="rId605" Type="http://schemas.openxmlformats.org/officeDocument/2006/relationships/image" Target="../media/image1246.png"/><Relationship Id="rId202" Type="http://schemas.openxmlformats.org/officeDocument/2006/relationships/customXml" Target="../ink/ink1051.xml"/><Relationship Id="rId244" Type="http://schemas.openxmlformats.org/officeDocument/2006/relationships/customXml" Target="../ink/ink1072.xml"/><Relationship Id="rId39" Type="http://schemas.openxmlformats.org/officeDocument/2006/relationships/image" Target="../media/image966.png"/><Relationship Id="rId286" Type="http://schemas.openxmlformats.org/officeDocument/2006/relationships/customXml" Target="../ink/ink1093.xml"/><Relationship Id="rId451" Type="http://schemas.openxmlformats.org/officeDocument/2006/relationships/customXml" Target="../ink/ink1176.xml"/><Relationship Id="rId493" Type="http://schemas.openxmlformats.org/officeDocument/2006/relationships/customXml" Target="../ink/ink1197.xml"/><Relationship Id="rId507" Type="http://schemas.openxmlformats.org/officeDocument/2006/relationships/customXml" Target="../ink/ink1204.xml"/><Relationship Id="rId549" Type="http://schemas.openxmlformats.org/officeDocument/2006/relationships/customXml" Target="../ink/ink1225.xml"/><Relationship Id="rId50" Type="http://schemas.openxmlformats.org/officeDocument/2006/relationships/customXml" Target="../ink/ink975.xml"/><Relationship Id="rId104" Type="http://schemas.openxmlformats.org/officeDocument/2006/relationships/customXml" Target="../ink/ink1002.xml"/><Relationship Id="rId146" Type="http://schemas.openxmlformats.org/officeDocument/2006/relationships/customXml" Target="../ink/ink1023.xml"/><Relationship Id="rId188" Type="http://schemas.openxmlformats.org/officeDocument/2006/relationships/customXml" Target="../ink/ink1044.xml"/><Relationship Id="rId311" Type="http://schemas.openxmlformats.org/officeDocument/2006/relationships/image" Target="../media/image1100.png"/><Relationship Id="rId353" Type="http://schemas.openxmlformats.org/officeDocument/2006/relationships/customXml" Target="../ink/ink1127.xml"/><Relationship Id="rId395" Type="http://schemas.openxmlformats.org/officeDocument/2006/relationships/customXml" Target="../ink/ink1148.xml"/><Relationship Id="rId409" Type="http://schemas.openxmlformats.org/officeDocument/2006/relationships/customXml" Target="../ink/ink1155.xml"/><Relationship Id="rId560" Type="http://schemas.openxmlformats.org/officeDocument/2006/relationships/image" Target="../media/image1224.png"/><Relationship Id="rId92" Type="http://schemas.openxmlformats.org/officeDocument/2006/relationships/customXml" Target="../ink/ink996.xml"/><Relationship Id="rId213" Type="http://schemas.openxmlformats.org/officeDocument/2006/relationships/image" Target="../media/image1052.png"/><Relationship Id="rId420" Type="http://schemas.openxmlformats.org/officeDocument/2006/relationships/image" Target="../media/image1154.png"/><Relationship Id="rId255" Type="http://schemas.openxmlformats.org/officeDocument/2006/relationships/image" Target="../media/image1072.png"/><Relationship Id="rId297" Type="http://schemas.openxmlformats.org/officeDocument/2006/relationships/image" Target="../media/image1093.png"/><Relationship Id="rId462" Type="http://schemas.openxmlformats.org/officeDocument/2006/relationships/image" Target="../media/image1175.png"/><Relationship Id="rId518" Type="http://schemas.openxmlformats.org/officeDocument/2006/relationships/image" Target="../media/image1203.png"/><Relationship Id="rId115" Type="http://schemas.openxmlformats.org/officeDocument/2006/relationships/image" Target="../media/image1004.png"/><Relationship Id="rId157" Type="http://schemas.openxmlformats.org/officeDocument/2006/relationships/image" Target="../media/image1025.png"/><Relationship Id="rId322" Type="http://schemas.openxmlformats.org/officeDocument/2006/relationships/image" Target="../media/image1105.png"/><Relationship Id="rId364" Type="http://schemas.openxmlformats.org/officeDocument/2006/relationships/image" Target="../media/image1126.png"/><Relationship Id="rId61" Type="http://schemas.openxmlformats.org/officeDocument/2006/relationships/image" Target="../media/image977.png"/><Relationship Id="rId199" Type="http://schemas.openxmlformats.org/officeDocument/2006/relationships/image" Target="../media/image1045.png"/><Relationship Id="rId571" Type="http://schemas.openxmlformats.org/officeDocument/2006/relationships/customXml" Target="../ink/ink1236.xml"/><Relationship Id="rId19" Type="http://schemas.openxmlformats.org/officeDocument/2006/relationships/image" Target="../media/image956.png"/><Relationship Id="rId224" Type="http://schemas.openxmlformats.org/officeDocument/2006/relationships/customXml" Target="../ink/ink1062.xml"/><Relationship Id="rId266" Type="http://schemas.openxmlformats.org/officeDocument/2006/relationships/customXml" Target="../ink/ink1083.xml"/><Relationship Id="rId431" Type="http://schemas.openxmlformats.org/officeDocument/2006/relationships/customXml" Target="../ink/ink1166.xml"/><Relationship Id="rId473" Type="http://schemas.openxmlformats.org/officeDocument/2006/relationships/customXml" Target="../ink/ink1187.xml"/><Relationship Id="rId529" Type="http://schemas.openxmlformats.org/officeDocument/2006/relationships/customXml" Target="../ink/ink1215.xml"/><Relationship Id="rId30" Type="http://schemas.openxmlformats.org/officeDocument/2006/relationships/customXml" Target="../ink/ink965.xml"/><Relationship Id="rId126" Type="http://schemas.openxmlformats.org/officeDocument/2006/relationships/customXml" Target="../ink/ink1013.xml"/><Relationship Id="rId168" Type="http://schemas.openxmlformats.org/officeDocument/2006/relationships/customXml" Target="../ink/ink1034.xml"/><Relationship Id="rId333" Type="http://schemas.openxmlformats.org/officeDocument/2006/relationships/customXml" Target="../ink/ink1117.xml"/><Relationship Id="rId540" Type="http://schemas.openxmlformats.org/officeDocument/2006/relationships/image" Target="../media/image1214.png"/><Relationship Id="rId72" Type="http://schemas.openxmlformats.org/officeDocument/2006/relationships/customXml" Target="../ink/ink986.xml"/><Relationship Id="rId375" Type="http://schemas.openxmlformats.org/officeDocument/2006/relationships/customXml" Target="../ink/ink1138.xml"/><Relationship Id="rId582" Type="http://schemas.openxmlformats.org/officeDocument/2006/relationships/image" Target="../media/image1235.png"/><Relationship Id="rId3" Type="http://schemas.openxmlformats.org/officeDocument/2006/relationships/image" Target="../media/image948.png"/><Relationship Id="rId235" Type="http://schemas.openxmlformats.org/officeDocument/2006/relationships/image" Target="../media/image1063.png"/><Relationship Id="rId277" Type="http://schemas.openxmlformats.org/officeDocument/2006/relationships/image" Target="../media/image1083.png"/><Relationship Id="rId400" Type="http://schemas.openxmlformats.org/officeDocument/2006/relationships/image" Target="../media/image1144.png"/><Relationship Id="rId442" Type="http://schemas.openxmlformats.org/officeDocument/2006/relationships/image" Target="../media/image1165.png"/><Relationship Id="rId484" Type="http://schemas.openxmlformats.org/officeDocument/2006/relationships/image" Target="../media/image1186.png"/><Relationship Id="rId137" Type="http://schemas.openxmlformats.org/officeDocument/2006/relationships/image" Target="../media/image1015.png"/><Relationship Id="rId302" Type="http://schemas.openxmlformats.org/officeDocument/2006/relationships/customXml" Target="../ink/ink1101.xml"/><Relationship Id="rId344" Type="http://schemas.openxmlformats.org/officeDocument/2006/relationships/image" Target="../media/image1116.png"/><Relationship Id="rId41" Type="http://schemas.openxmlformats.org/officeDocument/2006/relationships/image" Target="../media/image967.png"/><Relationship Id="rId83" Type="http://schemas.openxmlformats.org/officeDocument/2006/relationships/image" Target="../media/image988.png"/><Relationship Id="rId179" Type="http://schemas.openxmlformats.org/officeDocument/2006/relationships/image" Target="../media/image1036.png"/><Relationship Id="rId386" Type="http://schemas.openxmlformats.org/officeDocument/2006/relationships/image" Target="../media/image1137.png"/><Relationship Id="rId551" Type="http://schemas.openxmlformats.org/officeDocument/2006/relationships/customXml" Target="../ink/ink1226.xml"/><Relationship Id="rId593" Type="http://schemas.openxmlformats.org/officeDocument/2006/relationships/customXml" Target="../ink/ink1247.xml"/><Relationship Id="rId607" Type="http://schemas.openxmlformats.org/officeDocument/2006/relationships/image" Target="../media/image1247.png"/><Relationship Id="rId190" Type="http://schemas.openxmlformats.org/officeDocument/2006/relationships/customXml" Target="../ink/ink1045.xml"/><Relationship Id="rId204" Type="http://schemas.openxmlformats.org/officeDocument/2006/relationships/customXml" Target="../ink/ink1052.xml"/><Relationship Id="rId246" Type="http://schemas.openxmlformats.org/officeDocument/2006/relationships/customXml" Target="../ink/ink1073.xml"/><Relationship Id="rId288" Type="http://schemas.openxmlformats.org/officeDocument/2006/relationships/customXml" Target="../ink/ink1094.xml"/><Relationship Id="rId411" Type="http://schemas.openxmlformats.org/officeDocument/2006/relationships/customXml" Target="../ink/ink1156.xml"/><Relationship Id="rId453" Type="http://schemas.openxmlformats.org/officeDocument/2006/relationships/customXml" Target="../ink/ink1177.xml"/><Relationship Id="rId509" Type="http://schemas.openxmlformats.org/officeDocument/2006/relationships/customXml" Target="../ink/ink1205.xml"/><Relationship Id="rId106" Type="http://schemas.openxmlformats.org/officeDocument/2006/relationships/customXml" Target="../ink/ink1003.xml"/><Relationship Id="rId313" Type="http://schemas.openxmlformats.org/officeDocument/2006/relationships/customXml" Target="../ink/ink1107.xml"/><Relationship Id="rId495" Type="http://schemas.openxmlformats.org/officeDocument/2006/relationships/customXml" Target="../ink/ink1198.xml"/><Relationship Id="rId10" Type="http://schemas.openxmlformats.org/officeDocument/2006/relationships/customXml" Target="../ink/ink955.xml"/><Relationship Id="rId52" Type="http://schemas.openxmlformats.org/officeDocument/2006/relationships/customXml" Target="../ink/ink976.xml"/><Relationship Id="rId94" Type="http://schemas.openxmlformats.org/officeDocument/2006/relationships/customXml" Target="../ink/ink997.xml"/><Relationship Id="rId148" Type="http://schemas.openxmlformats.org/officeDocument/2006/relationships/customXml" Target="../ink/ink1024.xml"/><Relationship Id="rId355" Type="http://schemas.openxmlformats.org/officeDocument/2006/relationships/customXml" Target="../ink/ink1128.xml"/><Relationship Id="rId397" Type="http://schemas.openxmlformats.org/officeDocument/2006/relationships/customXml" Target="../ink/ink1149.xml"/><Relationship Id="rId520" Type="http://schemas.openxmlformats.org/officeDocument/2006/relationships/image" Target="../media/image1204.png"/><Relationship Id="rId562" Type="http://schemas.openxmlformats.org/officeDocument/2006/relationships/image" Target="../media/image1225.png"/><Relationship Id="rId215" Type="http://schemas.openxmlformats.org/officeDocument/2006/relationships/image" Target="../media/image1053.png"/><Relationship Id="rId257" Type="http://schemas.openxmlformats.org/officeDocument/2006/relationships/image" Target="../media/image1073.png"/><Relationship Id="rId422" Type="http://schemas.openxmlformats.org/officeDocument/2006/relationships/image" Target="../media/image1155.png"/><Relationship Id="rId464" Type="http://schemas.openxmlformats.org/officeDocument/2006/relationships/image" Target="../media/image1176.png"/><Relationship Id="rId299" Type="http://schemas.openxmlformats.org/officeDocument/2006/relationships/image" Target="../media/image1094.png"/><Relationship Id="rId63" Type="http://schemas.openxmlformats.org/officeDocument/2006/relationships/image" Target="../media/image978.png"/><Relationship Id="rId159" Type="http://schemas.openxmlformats.org/officeDocument/2006/relationships/image" Target="../media/image1026.png"/><Relationship Id="rId366" Type="http://schemas.openxmlformats.org/officeDocument/2006/relationships/image" Target="../media/image1127.png"/><Relationship Id="rId573" Type="http://schemas.openxmlformats.org/officeDocument/2006/relationships/customXml" Target="../ink/ink1237.xml"/><Relationship Id="rId226" Type="http://schemas.openxmlformats.org/officeDocument/2006/relationships/customXml" Target="../ink/ink1063.xml"/><Relationship Id="rId433" Type="http://schemas.openxmlformats.org/officeDocument/2006/relationships/customXml" Target="../ink/ink1167.xml"/><Relationship Id="rId74" Type="http://schemas.openxmlformats.org/officeDocument/2006/relationships/customXml" Target="../ink/ink987.xml"/><Relationship Id="rId377" Type="http://schemas.openxmlformats.org/officeDocument/2006/relationships/customXml" Target="../ink/ink1139.xml"/><Relationship Id="rId500" Type="http://schemas.openxmlformats.org/officeDocument/2006/relationships/image" Target="../media/image1194.png"/><Relationship Id="rId584" Type="http://schemas.openxmlformats.org/officeDocument/2006/relationships/image" Target="../media/image1236.png"/><Relationship Id="rId5" Type="http://schemas.openxmlformats.org/officeDocument/2006/relationships/image" Target="../media/image949.png"/><Relationship Id="rId237" Type="http://schemas.openxmlformats.org/officeDocument/2006/relationships/image" Target="../media/image1064.png"/><Relationship Id="rId444" Type="http://schemas.openxmlformats.org/officeDocument/2006/relationships/image" Target="../media/image1166.png"/><Relationship Id="rId290" Type="http://schemas.openxmlformats.org/officeDocument/2006/relationships/customXml" Target="../ink/ink1095.xml"/><Relationship Id="rId304" Type="http://schemas.openxmlformats.org/officeDocument/2006/relationships/customXml" Target="../ink/ink1102.xml"/><Relationship Id="rId388" Type="http://schemas.openxmlformats.org/officeDocument/2006/relationships/image" Target="../media/image1138.png"/><Relationship Id="rId511" Type="http://schemas.openxmlformats.org/officeDocument/2006/relationships/customXml" Target="../ink/ink1206.xml"/><Relationship Id="rId609" Type="http://schemas.openxmlformats.org/officeDocument/2006/relationships/image" Target="../media/image1248.png"/><Relationship Id="rId85" Type="http://schemas.openxmlformats.org/officeDocument/2006/relationships/image" Target="../media/image989.png"/><Relationship Id="rId150" Type="http://schemas.openxmlformats.org/officeDocument/2006/relationships/customXml" Target="../ink/ink1025.xml"/><Relationship Id="rId595" Type="http://schemas.openxmlformats.org/officeDocument/2006/relationships/image" Target="../media/image1241.png"/><Relationship Id="rId248" Type="http://schemas.openxmlformats.org/officeDocument/2006/relationships/customXml" Target="../ink/ink1074.xml"/><Relationship Id="rId455" Type="http://schemas.openxmlformats.org/officeDocument/2006/relationships/customXml" Target="../ink/ink1178.xml"/><Relationship Id="rId12" Type="http://schemas.openxmlformats.org/officeDocument/2006/relationships/customXml" Target="../ink/ink956.xml"/><Relationship Id="rId108" Type="http://schemas.openxmlformats.org/officeDocument/2006/relationships/customXml" Target="../ink/ink1004.xml"/><Relationship Id="rId315" Type="http://schemas.openxmlformats.org/officeDocument/2006/relationships/customXml" Target="../ink/ink1108.xml"/><Relationship Id="rId522" Type="http://schemas.openxmlformats.org/officeDocument/2006/relationships/image" Target="../media/image1205.png"/><Relationship Id="rId96" Type="http://schemas.openxmlformats.org/officeDocument/2006/relationships/customXml" Target="../ink/ink998.xml"/><Relationship Id="rId161" Type="http://schemas.openxmlformats.org/officeDocument/2006/relationships/image" Target="../media/image1027.png"/><Relationship Id="rId399" Type="http://schemas.openxmlformats.org/officeDocument/2006/relationships/customXml" Target="../ink/ink1150.xml"/><Relationship Id="rId259" Type="http://schemas.openxmlformats.org/officeDocument/2006/relationships/image" Target="../media/image1074.png"/><Relationship Id="rId466" Type="http://schemas.openxmlformats.org/officeDocument/2006/relationships/image" Target="../media/image1177.png"/><Relationship Id="rId23" Type="http://schemas.openxmlformats.org/officeDocument/2006/relationships/image" Target="../media/image958.png"/><Relationship Id="rId119" Type="http://schemas.openxmlformats.org/officeDocument/2006/relationships/image" Target="../media/image1006.png"/><Relationship Id="rId326" Type="http://schemas.openxmlformats.org/officeDocument/2006/relationships/image" Target="../media/image1107.png"/><Relationship Id="rId533" Type="http://schemas.openxmlformats.org/officeDocument/2006/relationships/customXml" Target="../ink/ink1217.xml"/><Relationship Id="rId172" Type="http://schemas.openxmlformats.org/officeDocument/2006/relationships/customXml" Target="../ink/ink1036.xml"/><Relationship Id="rId477" Type="http://schemas.openxmlformats.org/officeDocument/2006/relationships/customXml" Target="../ink/ink1189.xml"/><Relationship Id="rId600" Type="http://schemas.openxmlformats.org/officeDocument/2006/relationships/customXml" Target="../ink/ink1251.xml"/><Relationship Id="rId337" Type="http://schemas.openxmlformats.org/officeDocument/2006/relationships/customXml" Target="../ink/ink1119.xml"/><Relationship Id="rId34" Type="http://schemas.openxmlformats.org/officeDocument/2006/relationships/customXml" Target="../ink/ink967.xml"/><Relationship Id="rId544" Type="http://schemas.openxmlformats.org/officeDocument/2006/relationships/image" Target="../media/image1216.png"/><Relationship Id="rId183" Type="http://schemas.openxmlformats.org/officeDocument/2006/relationships/image" Target="../media/image1038.png"/><Relationship Id="rId390" Type="http://schemas.openxmlformats.org/officeDocument/2006/relationships/image" Target="../media/image1139.png"/><Relationship Id="rId404" Type="http://schemas.openxmlformats.org/officeDocument/2006/relationships/image" Target="../media/image1146.png"/><Relationship Id="rId611" Type="http://schemas.openxmlformats.org/officeDocument/2006/relationships/image" Target="../media/image1249.png"/><Relationship Id="rId250" Type="http://schemas.openxmlformats.org/officeDocument/2006/relationships/customXml" Target="../ink/ink1075.xml"/><Relationship Id="rId488" Type="http://schemas.openxmlformats.org/officeDocument/2006/relationships/image" Target="../media/image1188.png"/><Relationship Id="rId45" Type="http://schemas.openxmlformats.org/officeDocument/2006/relationships/image" Target="../media/image969.png"/><Relationship Id="rId110" Type="http://schemas.openxmlformats.org/officeDocument/2006/relationships/customXml" Target="../ink/ink1005.xml"/><Relationship Id="rId348" Type="http://schemas.openxmlformats.org/officeDocument/2006/relationships/image" Target="../media/image1118.png"/><Relationship Id="rId555" Type="http://schemas.openxmlformats.org/officeDocument/2006/relationships/customXml" Target="../ink/ink1228.xml"/><Relationship Id="rId194" Type="http://schemas.openxmlformats.org/officeDocument/2006/relationships/customXml" Target="../ink/ink1047.xml"/><Relationship Id="rId208" Type="http://schemas.openxmlformats.org/officeDocument/2006/relationships/customXml" Target="../ink/ink1054.xml"/><Relationship Id="rId415" Type="http://schemas.openxmlformats.org/officeDocument/2006/relationships/customXml" Target="../ink/ink1158.xml"/><Relationship Id="rId261" Type="http://schemas.openxmlformats.org/officeDocument/2006/relationships/image" Target="../media/image1075.png"/><Relationship Id="rId499" Type="http://schemas.openxmlformats.org/officeDocument/2006/relationships/customXml" Target="../ink/ink1200.xml"/><Relationship Id="rId56" Type="http://schemas.openxmlformats.org/officeDocument/2006/relationships/customXml" Target="../ink/ink978.xml"/><Relationship Id="rId359" Type="http://schemas.openxmlformats.org/officeDocument/2006/relationships/customXml" Target="../ink/ink1130.xml"/><Relationship Id="rId566" Type="http://schemas.openxmlformats.org/officeDocument/2006/relationships/image" Target="../media/image1227.png"/><Relationship Id="rId121" Type="http://schemas.openxmlformats.org/officeDocument/2006/relationships/image" Target="../media/image1007.png"/><Relationship Id="rId219" Type="http://schemas.openxmlformats.org/officeDocument/2006/relationships/image" Target="../media/image1055.png"/><Relationship Id="rId426" Type="http://schemas.openxmlformats.org/officeDocument/2006/relationships/image" Target="../media/image115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7.png"/><Relationship Id="rId299" Type="http://schemas.openxmlformats.org/officeDocument/2006/relationships/image" Target="../media/image1397.png"/><Relationship Id="rId21" Type="http://schemas.openxmlformats.org/officeDocument/2006/relationships/image" Target="../media/image1259.png"/><Relationship Id="rId63" Type="http://schemas.openxmlformats.org/officeDocument/2006/relationships/image" Target="../media/image1280.png"/><Relationship Id="rId159" Type="http://schemas.openxmlformats.org/officeDocument/2006/relationships/image" Target="../media/image1327.png"/><Relationship Id="rId324" Type="http://schemas.openxmlformats.org/officeDocument/2006/relationships/customXml" Target="../ink/ink1418.xml"/><Relationship Id="rId366" Type="http://schemas.openxmlformats.org/officeDocument/2006/relationships/customXml" Target="../ink/ink1439.xml"/><Relationship Id="rId170" Type="http://schemas.openxmlformats.org/officeDocument/2006/relationships/customXml" Target="../ink/ink1341.xml"/><Relationship Id="rId226" Type="http://schemas.openxmlformats.org/officeDocument/2006/relationships/customXml" Target="../ink/ink1369.xml"/><Relationship Id="rId268" Type="http://schemas.openxmlformats.org/officeDocument/2006/relationships/customXml" Target="../ink/ink1390.xml"/><Relationship Id="rId32" Type="http://schemas.openxmlformats.org/officeDocument/2006/relationships/customXml" Target="../ink/ink1272.xml"/><Relationship Id="rId74" Type="http://schemas.openxmlformats.org/officeDocument/2006/relationships/customXml" Target="../ink/ink1293.xml"/><Relationship Id="rId128" Type="http://schemas.openxmlformats.org/officeDocument/2006/relationships/customXml" Target="../ink/ink1320.xml"/><Relationship Id="rId335" Type="http://schemas.openxmlformats.org/officeDocument/2006/relationships/image" Target="../media/image1415.png"/><Relationship Id="rId377" Type="http://schemas.openxmlformats.org/officeDocument/2006/relationships/image" Target="../media/image1436.png"/><Relationship Id="rId5" Type="http://schemas.openxmlformats.org/officeDocument/2006/relationships/image" Target="../media/image1251.png"/><Relationship Id="rId181" Type="http://schemas.openxmlformats.org/officeDocument/2006/relationships/image" Target="../media/image1338.png"/><Relationship Id="rId237" Type="http://schemas.openxmlformats.org/officeDocument/2006/relationships/image" Target="../media/image1366.png"/><Relationship Id="rId402" Type="http://schemas.openxmlformats.org/officeDocument/2006/relationships/customXml" Target="../ink/ink1457.xml"/><Relationship Id="rId279" Type="http://schemas.openxmlformats.org/officeDocument/2006/relationships/image" Target="../media/image1387.png"/><Relationship Id="rId43" Type="http://schemas.openxmlformats.org/officeDocument/2006/relationships/image" Target="../media/image1270.png"/><Relationship Id="rId139" Type="http://schemas.openxmlformats.org/officeDocument/2006/relationships/image" Target="../media/image666.png"/><Relationship Id="rId290" Type="http://schemas.openxmlformats.org/officeDocument/2006/relationships/customXml" Target="../ink/ink1401.xml"/><Relationship Id="rId304" Type="http://schemas.openxmlformats.org/officeDocument/2006/relationships/customXml" Target="../ink/ink1408.xml"/><Relationship Id="rId346" Type="http://schemas.openxmlformats.org/officeDocument/2006/relationships/customXml" Target="../ink/ink1429.xml"/><Relationship Id="rId388" Type="http://schemas.openxmlformats.org/officeDocument/2006/relationships/customXml" Target="../ink/ink1450.xml"/><Relationship Id="rId85" Type="http://schemas.openxmlformats.org/officeDocument/2006/relationships/image" Target="../media/image1291.png"/><Relationship Id="rId150" Type="http://schemas.openxmlformats.org/officeDocument/2006/relationships/customXml" Target="../ink/ink1331.xml"/><Relationship Id="rId192" Type="http://schemas.openxmlformats.org/officeDocument/2006/relationships/customXml" Target="../ink/ink1352.xml"/><Relationship Id="rId206" Type="http://schemas.openxmlformats.org/officeDocument/2006/relationships/customXml" Target="../ink/ink1359.xml"/><Relationship Id="rId413" Type="http://schemas.openxmlformats.org/officeDocument/2006/relationships/image" Target="../media/image1454.png"/><Relationship Id="rId248" Type="http://schemas.openxmlformats.org/officeDocument/2006/relationships/customXml" Target="../ink/ink1380.xml"/><Relationship Id="rId12" Type="http://schemas.openxmlformats.org/officeDocument/2006/relationships/customXml" Target="../ink/ink1262.xml"/><Relationship Id="rId108" Type="http://schemas.openxmlformats.org/officeDocument/2006/relationships/customXml" Target="../ink/ink1310.xml"/><Relationship Id="rId315" Type="http://schemas.openxmlformats.org/officeDocument/2006/relationships/image" Target="../media/image1405.png"/><Relationship Id="rId357" Type="http://schemas.openxmlformats.org/officeDocument/2006/relationships/image" Target="../media/image1426.png"/><Relationship Id="rId54" Type="http://schemas.openxmlformats.org/officeDocument/2006/relationships/customXml" Target="../ink/ink1283.xml"/><Relationship Id="rId96" Type="http://schemas.openxmlformats.org/officeDocument/2006/relationships/customXml" Target="../ink/ink1304.xml"/><Relationship Id="rId161" Type="http://schemas.openxmlformats.org/officeDocument/2006/relationships/image" Target="../media/image1328.png"/><Relationship Id="rId217" Type="http://schemas.openxmlformats.org/officeDocument/2006/relationships/image" Target="../media/image1356.png"/><Relationship Id="rId399" Type="http://schemas.openxmlformats.org/officeDocument/2006/relationships/image" Target="../media/image1447.png"/><Relationship Id="rId259" Type="http://schemas.openxmlformats.org/officeDocument/2006/relationships/image" Target="../media/image1377.png"/><Relationship Id="rId23" Type="http://schemas.openxmlformats.org/officeDocument/2006/relationships/image" Target="../media/image1260.png"/><Relationship Id="rId119" Type="http://schemas.openxmlformats.org/officeDocument/2006/relationships/image" Target="../media/image1308.png"/><Relationship Id="rId270" Type="http://schemas.openxmlformats.org/officeDocument/2006/relationships/customXml" Target="../ink/ink1391.xml"/><Relationship Id="rId326" Type="http://schemas.openxmlformats.org/officeDocument/2006/relationships/customXml" Target="../ink/ink1419.xml"/><Relationship Id="rId65" Type="http://schemas.openxmlformats.org/officeDocument/2006/relationships/image" Target="../media/image1281.png"/><Relationship Id="rId130" Type="http://schemas.openxmlformats.org/officeDocument/2006/relationships/customXml" Target="../ink/ink1321.xml"/><Relationship Id="rId368" Type="http://schemas.openxmlformats.org/officeDocument/2006/relationships/customXml" Target="../ink/ink1440.xml"/><Relationship Id="rId172" Type="http://schemas.openxmlformats.org/officeDocument/2006/relationships/customXml" Target="../ink/ink1342.xml"/><Relationship Id="rId228" Type="http://schemas.openxmlformats.org/officeDocument/2006/relationships/customXml" Target="../ink/ink1370.xml"/><Relationship Id="rId281" Type="http://schemas.openxmlformats.org/officeDocument/2006/relationships/image" Target="../media/image1388.png"/><Relationship Id="rId337" Type="http://schemas.openxmlformats.org/officeDocument/2006/relationships/image" Target="../media/image1416.png"/><Relationship Id="rId34" Type="http://schemas.openxmlformats.org/officeDocument/2006/relationships/customXml" Target="../ink/ink1273.xml"/><Relationship Id="rId76" Type="http://schemas.openxmlformats.org/officeDocument/2006/relationships/customXml" Target="../ink/ink1294.xml"/><Relationship Id="rId141" Type="http://schemas.openxmlformats.org/officeDocument/2006/relationships/image" Target="../media/image1318.png"/><Relationship Id="rId379" Type="http://schemas.openxmlformats.org/officeDocument/2006/relationships/image" Target="../media/image1437.png"/><Relationship Id="rId7" Type="http://schemas.openxmlformats.org/officeDocument/2006/relationships/image" Target="../media/image1252.png"/><Relationship Id="rId183" Type="http://schemas.openxmlformats.org/officeDocument/2006/relationships/image" Target="../media/image1339.png"/><Relationship Id="rId239" Type="http://schemas.openxmlformats.org/officeDocument/2006/relationships/image" Target="../media/image1367.png"/><Relationship Id="rId390" Type="http://schemas.openxmlformats.org/officeDocument/2006/relationships/customXml" Target="../ink/ink1451.xml"/><Relationship Id="rId404" Type="http://schemas.openxmlformats.org/officeDocument/2006/relationships/customXml" Target="../ink/ink1458.xml"/><Relationship Id="rId250" Type="http://schemas.openxmlformats.org/officeDocument/2006/relationships/customXml" Target="../ink/ink1381.xml"/><Relationship Id="rId292" Type="http://schemas.openxmlformats.org/officeDocument/2006/relationships/customXml" Target="../ink/ink1402.xml"/><Relationship Id="rId306" Type="http://schemas.openxmlformats.org/officeDocument/2006/relationships/customXml" Target="../ink/ink1409.xml"/><Relationship Id="rId45" Type="http://schemas.openxmlformats.org/officeDocument/2006/relationships/image" Target="../media/image1271.png"/><Relationship Id="rId87" Type="http://schemas.openxmlformats.org/officeDocument/2006/relationships/image" Target="../media/image1292.png"/><Relationship Id="rId110" Type="http://schemas.openxmlformats.org/officeDocument/2006/relationships/customXml" Target="../ink/ink1311.xml"/><Relationship Id="rId348" Type="http://schemas.openxmlformats.org/officeDocument/2006/relationships/customXml" Target="../ink/ink1430.xml"/><Relationship Id="rId152" Type="http://schemas.openxmlformats.org/officeDocument/2006/relationships/customXml" Target="../ink/ink1332.xml"/><Relationship Id="rId194" Type="http://schemas.openxmlformats.org/officeDocument/2006/relationships/customXml" Target="../ink/ink1353.xml"/><Relationship Id="rId208" Type="http://schemas.openxmlformats.org/officeDocument/2006/relationships/customXml" Target="../ink/ink1360.xml"/><Relationship Id="rId415" Type="http://schemas.openxmlformats.org/officeDocument/2006/relationships/image" Target="../media/image1455.png"/><Relationship Id="rId261" Type="http://schemas.openxmlformats.org/officeDocument/2006/relationships/image" Target="../media/image1378.png"/><Relationship Id="rId14" Type="http://schemas.openxmlformats.org/officeDocument/2006/relationships/customXml" Target="../ink/ink1263.xml"/><Relationship Id="rId56" Type="http://schemas.openxmlformats.org/officeDocument/2006/relationships/customXml" Target="../ink/ink1284.xml"/><Relationship Id="rId317" Type="http://schemas.openxmlformats.org/officeDocument/2006/relationships/image" Target="../media/image1406.png"/><Relationship Id="rId359" Type="http://schemas.openxmlformats.org/officeDocument/2006/relationships/image" Target="../media/image1427.png"/><Relationship Id="rId98" Type="http://schemas.openxmlformats.org/officeDocument/2006/relationships/customXml" Target="../ink/ink1305.xml"/><Relationship Id="rId121" Type="http://schemas.openxmlformats.org/officeDocument/2006/relationships/image" Target="../media/image1309.png"/><Relationship Id="rId163" Type="http://schemas.openxmlformats.org/officeDocument/2006/relationships/image" Target="../media/image1329.png"/><Relationship Id="rId219" Type="http://schemas.openxmlformats.org/officeDocument/2006/relationships/image" Target="../media/image1357.png"/><Relationship Id="rId370" Type="http://schemas.openxmlformats.org/officeDocument/2006/relationships/customXml" Target="../ink/ink1441.xml"/><Relationship Id="rId230" Type="http://schemas.openxmlformats.org/officeDocument/2006/relationships/customXml" Target="../ink/ink1371.xml"/><Relationship Id="rId25" Type="http://schemas.openxmlformats.org/officeDocument/2006/relationships/image" Target="../media/image1261.png"/><Relationship Id="rId67" Type="http://schemas.openxmlformats.org/officeDocument/2006/relationships/image" Target="../media/image1282.png"/><Relationship Id="rId272" Type="http://schemas.openxmlformats.org/officeDocument/2006/relationships/customXml" Target="../ink/ink1392.xml"/><Relationship Id="rId328" Type="http://schemas.openxmlformats.org/officeDocument/2006/relationships/customXml" Target="../ink/ink1420.xml"/><Relationship Id="rId132" Type="http://schemas.openxmlformats.org/officeDocument/2006/relationships/customXml" Target="../ink/ink1322.xml"/><Relationship Id="rId174" Type="http://schemas.openxmlformats.org/officeDocument/2006/relationships/customXml" Target="../ink/ink1343.xml"/><Relationship Id="rId381" Type="http://schemas.openxmlformats.org/officeDocument/2006/relationships/image" Target="../media/image1438.png"/><Relationship Id="rId241" Type="http://schemas.openxmlformats.org/officeDocument/2006/relationships/image" Target="../media/image1368.png"/><Relationship Id="rId36" Type="http://schemas.openxmlformats.org/officeDocument/2006/relationships/customXml" Target="../ink/ink1274.xml"/><Relationship Id="rId283" Type="http://schemas.openxmlformats.org/officeDocument/2006/relationships/image" Target="../media/image1389.png"/><Relationship Id="rId339" Type="http://schemas.openxmlformats.org/officeDocument/2006/relationships/image" Target="../media/image1417.png"/><Relationship Id="rId78" Type="http://schemas.openxmlformats.org/officeDocument/2006/relationships/customXml" Target="../ink/ink1295.xml"/><Relationship Id="rId101" Type="http://schemas.openxmlformats.org/officeDocument/2006/relationships/image" Target="../media/image1299.png"/><Relationship Id="rId143" Type="http://schemas.openxmlformats.org/officeDocument/2006/relationships/image" Target="../media/image1319.png"/><Relationship Id="rId185" Type="http://schemas.openxmlformats.org/officeDocument/2006/relationships/image" Target="../media/image1340.png"/><Relationship Id="rId350" Type="http://schemas.openxmlformats.org/officeDocument/2006/relationships/customXml" Target="../ink/ink1431.xml"/><Relationship Id="rId406" Type="http://schemas.openxmlformats.org/officeDocument/2006/relationships/customXml" Target="../ink/ink1459.xml"/><Relationship Id="rId9" Type="http://schemas.openxmlformats.org/officeDocument/2006/relationships/image" Target="../media/image1253.png"/><Relationship Id="rId210" Type="http://schemas.openxmlformats.org/officeDocument/2006/relationships/customXml" Target="../ink/ink1361.xml"/><Relationship Id="rId392" Type="http://schemas.openxmlformats.org/officeDocument/2006/relationships/customXml" Target="../ink/ink1452.xml"/><Relationship Id="rId252" Type="http://schemas.openxmlformats.org/officeDocument/2006/relationships/customXml" Target="../ink/ink1382.xml"/><Relationship Id="rId294" Type="http://schemas.openxmlformats.org/officeDocument/2006/relationships/customXml" Target="../ink/ink1403.xml"/><Relationship Id="rId308" Type="http://schemas.openxmlformats.org/officeDocument/2006/relationships/customXml" Target="../ink/ink1410.xml"/><Relationship Id="rId47" Type="http://schemas.openxmlformats.org/officeDocument/2006/relationships/image" Target="../media/image1272.png"/><Relationship Id="rId89" Type="http://schemas.openxmlformats.org/officeDocument/2006/relationships/image" Target="../media/image1293.png"/><Relationship Id="rId112" Type="http://schemas.openxmlformats.org/officeDocument/2006/relationships/customXml" Target="../ink/ink1312.xml"/><Relationship Id="rId154" Type="http://schemas.openxmlformats.org/officeDocument/2006/relationships/customXml" Target="../ink/ink1333.xml"/><Relationship Id="rId361" Type="http://schemas.openxmlformats.org/officeDocument/2006/relationships/image" Target="../media/image1428.png"/><Relationship Id="rId196" Type="http://schemas.openxmlformats.org/officeDocument/2006/relationships/customXml" Target="../ink/ink1354.xml"/><Relationship Id="rId16" Type="http://schemas.openxmlformats.org/officeDocument/2006/relationships/customXml" Target="../ink/ink1264.xml"/><Relationship Id="rId221" Type="http://schemas.openxmlformats.org/officeDocument/2006/relationships/image" Target="../media/image1358.png"/><Relationship Id="rId263" Type="http://schemas.openxmlformats.org/officeDocument/2006/relationships/image" Target="../media/image1379.png"/><Relationship Id="rId319" Type="http://schemas.openxmlformats.org/officeDocument/2006/relationships/image" Target="../media/image1407.png"/><Relationship Id="rId58" Type="http://schemas.openxmlformats.org/officeDocument/2006/relationships/customXml" Target="../ink/ink1285.xml"/><Relationship Id="rId123" Type="http://schemas.openxmlformats.org/officeDocument/2006/relationships/image" Target="../media/image1310.png"/><Relationship Id="rId330" Type="http://schemas.openxmlformats.org/officeDocument/2006/relationships/customXml" Target="../ink/ink1421.xml"/><Relationship Id="rId165" Type="http://schemas.openxmlformats.org/officeDocument/2006/relationships/image" Target="../media/image1330.png"/><Relationship Id="rId372" Type="http://schemas.openxmlformats.org/officeDocument/2006/relationships/customXml" Target="../ink/ink1442.xml"/><Relationship Id="rId232" Type="http://schemas.openxmlformats.org/officeDocument/2006/relationships/customXml" Target="../ink/ink1372.xml"/><Relationship Id="rId274" Type="http://schemas.openxmlformats.org/officeDocument/2006/relationships/customXml" Target="../ink/ink1393.xml"/><Relationship Id="rId27" Type="http://schemas.openxmlformats.org/officeDocument/2006/relationships/image" Target="../media/image1262.png"/><Relationship Id="rId69" Type="http://schemas.openxmlformats.org/officeDocument/2006/relationships/image" Target="../media/image1283.png"/><Relationship Id="rId134" Type="http://schemas.openxmlformats.org/officeDocument/2006/relationships/customXml" Target="../ink/ink1323.xml"/><Relationship Id="rId80" Type="http://schemas.openxmlformats.org/officeDocument/2006/relationships/customXml" Target="../ink/ink1296.xml"/><Relationship Id="rId155" Type="http://schemas.openxmlformats.org/officeDocument/2006/relationships/image" Target="../media/image1325.png"/><Relationship Id="rId176" Type="http://schemas.openxmlformats.org/officeDocument/2006/relationships/customXml" Target="../ink/ink1344.xml"/><Relationship Id="rId197" Type="http://schemas.openxmlformats.org/officeDocument/2006/relationships/image" Target="../media/image1346.png"/><Relationship Id="rId341" Type="http://schemas.openxmlformats.org/officeDocument/2006/relationships/image" Target="../media/image1418.png"/><Relationship Id="rId362" Type="http://schemas.openxmlformats.org/officeDocument/2006/relationships/customXml" Target="../ink/ink1437.xml"/><Relationship Id="rId383" Type="http://schemas.openxmlformats.org/officeDocument/2006/relationships/image" Target="../media/image1439.png"/><Relationship Id="rId201" Type="http://schemas.openxmlformats.org/officeDocument/2006/relationships/image" Target="../media/image1348.png"/><Relationship Id="rId222" Type="http://schemas.openxmlformats.org/officeDocument/2006/relationships/customXml" Target="../ink/ink1367.xml"/><Relationship Id="rId243" Type="http://schemas.openxmlformats.org/officeDocument/2006/relationships/image" Target="../media/image1369.png"/><Relationship Id="rId264" Type="http://schemas.openxmlformats.org/officeDocument/2006/relationships/customXml" Target="../ink/ink1388.xml"/><Relationship Id="rId285" Type="http://schemas.openxmlformats.org/officeDocument/2006/relationships/image" Target="../media/image1390.png"/><Relationship Id="rId17" Type="http://schemas.openxmlformats.org/officeDocument/2006/relationships/image" Target="../media/image1257.png"/><Relationship Id="rId38" Type="http://schemas.openxmlformats.org/officeDocument/2006/relationships/customXml" Target="../ink/ink1275.xml"/><Relationship Id="rId59" Type="http://schemas.openxmlformats.org/officeDocument/2006/relationships/image" Target="../media/image1278.png"/><Relationship Id="rId103" Type="http://schemas.openxmlformats.org/officeDocument/2006/relationships/image" Target="../media/image1300.png"/><Relationship Id="rId124" Type="http://schemas.openxmlformats.org/officeDocument/2006/relationships/customXml" Target="../ink/ink1318.xml"/><Relationship Id="rId310" Type="http://schemas.openxmlformats.org/officeDocument/2006/relationships/customXml" Target="../ink/ink1411.xml"/><Relationship Id="rId70" Type="http://schemas.openxmlformats.org/officeDocument/2006/relationships/customXml" Target="../ink/ink1291.xml"/><Relationship Id="rId91" Type="http://schemas.openxmlformats.org/officeDocument/2006/relationships/image" Target="../media/image1294.png"/><Relationship Id="rId145" Type="http://schemas.openxmlformats.org/officeDocument/2006/relationships/image" Target="../media/image1320.png"/><Relationship Id="rId166" Type="http://schemas.openxmlformats.org/officeDocument/2006/relationships/customXml" Target="../ink/ink1339.xml"/><Relationship Id="rId187" Type="http://schemas.openxmlformats.org/officeDocument/2006/relationships/image" Target="../media/image1341.png"/><Relationship Id="rId331" Type="http://schemas.openxmlformats.org/officeDocument/2006/relationships/image" Target="../media/image1413.png"/><Relationship Id="rId352" Type="http://schemas.openxmlformats.org/officeDocument/2006/relationships/customXml" Target="../ink/ink1432.xml"/><Relationship Id="rId373" Type="http://schemas.openxmlformats.org/officeDocument/2006/relationships/image" Target="../media/image1434.png"/><Relationship Id="rId394" Type="http://schemas.openxmlformats.org/officeDocument/2006/relationships/customXml" Target="../ink/ink1453.xml"/><Relationship Id="rId408" Type="http://schemas.openxmlformats.org/officeDocument/2006/relationships/customXml" Target="../ink/ink146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62.xml"/><Relationship Id="rId233" Type="http://schemas.openxmlformats.org/officeDocument/2006/relationships/image" Target="../media/image1364.png"/><Relationship Id="rId254" Type="http://schemas.openxmlformats.org/officeDocument/2006/relationships/customXml" Target="../ink/ink1383.xml"/><Relationship Id="rId28" Type="http://schemas.openxmlformats.org/officeDocument/2006/relationships/customXml" Target="../ink/ink1270.xml"/><Relationship Id="rId49" Type="http://schemas.openxmlformats.org/officeDocument/2006/relationships/image" Target="../media/image1273.png"/><Relationship Id="rId114" Type="http://schemas.openxmlformats.org/officeDocument/2006/relationships/customXml" Target="../ink/ink1313.xml"/><Relationship Id="rId275" Type="http://schemas.openxmlformats.org/officeDocument/2006/relationships/image" Target="../media/image1385.png"/><Relationship Id="rId296" Type="http://schemas.openxmlformats.org/officeDocument/2006/relationships/customXml" Target="../ink/ink1404.xml"/><Relationship Id="rId300" Type="http://schemas.openxmlformats.org/officeDocument/2006/relationships/customXml" Target="../ink/ink1406.xml"/><Relationship Id="rId60" Type="http://schemas.openxmlformats.org/officeDocument/2006/relationships/customXml" Target="../ink/ink1286.xml"/><Relationship Id="rId81" Type="http://schemas.openxmlformats.org/officeDocument/2006/relationships/image" Target="../media/image1289.png"/><Relationship Id="rId135" Type="http://schemas.openxmlformats.org/officeDocument/2006/relationships/image" Target="../media/image1316.png"/><Relationship Id="rId156" Type="http://schemas.openxmlformats.org/officeDocument/2006/relationships/customXml" Target="../ink/ink1334.xml"/><Relationship Id="rId177" Type="http://schemas.openxmlformats.org/officeDocument/2006/relationships/image" Target="../media/image1336.png"/><Relationship Id="rId198" Type="http://schemas.openxmlformats.org/officeDocument/2006/relationships/customXml" Target="../ink/ink1355.xml"/><Relationship Id="rId321" Type="http://schemas.openxmlformats.org/officeDocument/2006/relationships/image" Target="../media/image1408.png"/><Relationship Id="rId342" Type="http://schemas.openxmlformats.org/officeDocument/2006/relationships/customXml" Target="../ink/ink1427.xml"/><Relationship Id="rId363" Type="http://schemas.openxmlformats.org/officeDocument/2006/relationships/image" Target="../media/image1429.png"/><Relationship Id="rId384" Type="http://schemas.openxmlformats.org/officeDocument/2006/relationships/customXml" Target="../ink/ink1448.xml"/><Relationship Id="rId202" Type="http://schemas.openxmlformats.org/officeDocument/2006/relationships/customXml" Target="../ink/ink1357.xml"/><Relationship Id="rId223" Type="http://schemas.openxmlformats.org/officeDocument/2006/relationships/image" Target="../media/image1359.png"/><Relationship Id="rId244" Type="http://schemas.openxmlformats.org/officeDocument/2006/relationships/customXml" Target="../ink/ink1378.xml"/><Relationship Id="rId18" Type="http://schemas.openxmlformats.org/officeDocument/2006/relationships/customXml" Target="../ink/ink1265.xml"/><Relationship Id="rId39" Type="http://schemas.openxmlformats.org/officeDocument/2006/relationships/image" Target="../media/image1268.png"/><Relationship Id="rId265" Type="http://schemas.openxmlformats.org/officeDocument/2006/relationships/image" Target="../media/image1380.png"/><Relationship Id="rId286" Type="http://schemas.openxmlformats.org/officeDocument/2006/relationships/customXml" Target="../ink/ink1399.xml"/><Relationship Id="rId50" Type="http://schemas.openxmlformats.org/officeDocument/2006/relationships/customXml" Target="../ink/ink1281.xml"/><Relationship Id="rId104" Type="http://schemas.openxmlformats.org/officeDocument/2006/relationships/customXml" Target="../ink/ink1308.xml"/><Relationship Id="rId125" Type="http://schemas.openxmlformats.org/officeDocument/2006/relationships/image" Target="../media/image1311.png"/><Relationship Id="rId146" Type="http://schemas.openxmlformats.org/officeDocument/2006/relationships/customXml" Target="../ink/ink1329.xml"/><Relationship Id="rId167" Type="http://schemas.openxmlformats.org/officeDocument/2006/relationships/image" Target="../media/image1331.png"/><Relationship Id="rId188" Type="http://schemas.openxmlformats.org/officeDocument/2006/relationships/customXml" Target="../ink/ink1350.xml"/><Relationship Id="rId311" Type="http://schemas.openxmlformats.org/officeDocument/2006/relationships/image" Target="../media/image1403.png"/><Relationship Id="rId332" Type="http://schemas.openxmlformats.org/officeDocument/2006/relationships/customXml" Target="../ink/ink1422.xml"/><Relationship Id="rId353" Type="http://schemas.openxmlformats.org/officeDocument/2006/relationships/image" Target="../media/image1424.png"/><Relationship Id="rId374" Type="http://schemas.openxmlformats.org/officeDocument/2006/relationships/customXml" Target="../ink/ink1443.xml"/><Relationship Id="rId395" Type="http://schemas.openxmlformats.org/officeDocument/2006/relationships/image" Target="../media/image1445.png"/><Relationship Id="rId409" Type="http://schemas.openxmlformats.org/officeDocument/2006/relationships/image" Target="../media/image1452.png"/><Relationship Id="rId71" Type="http://schemas.openxmlformats.org/officeDocument/2006/relationships/image" Target="../media/image1284.png"/><Relationship Id="rId92" Type="http://schemas.openxmlformats.org/officeDocument/2006/relationships/customXml" Target="../ink/ink1302.xml"/><Relationship Id="rId213" Type="http://schemas.openxmlformats.org/officeDocument/2006/relationships/image" Target="../media/image1354.png"/><Relationship Id="rId234" Type="http://schemas.openxmlformats.org/officeDocument/2006/relationships/customXml" Target="../ink/ink1373.xml"/><Relationship Id="rId2" Type="http://schemas.openxmlformats.org/officeDocument/2006/relationships/customXml" Target="../ink/ink1257.xml"/><Relationship Id="rId29" Type="http://schemas.openxmlformats.org/officeDocument/2006/relationships/image" Target="../media/image1263.png"/><Relationship Id="rId255" Type="http://schemas.openxmlformats.org/officeDocument/2006/relationships/image" Target="../media/image1375.png"/><Relationship Id="rId276" Type="http://schemas.openxmlformats.org/officeDocument/2006/relationships/customXml" Target="../ink/ink1394.xml"/><Relationship Id="rId297" Type="http://schemas.openxmlformats.org/officeDocument/2006/relationships/image" Target="../media/image1396.png"/><Relationship Id="rId40" Type="http://schemas.openxmlformats.org/officeDocument/2006/relationships/customXml" Target="../ink/ink1276.xml"/><Relationship Id="rId115" Type="http://schemas.openxmlformats.org/officeDocument/2006/relationships/image" Target="../media/image1306.png"/><Relationship Id="rId136" Type="http://schemas.openxmlformats.org/officeDocument/2006/relationships/customXml" Target="../ink/ink1324.xml"/><Relationship Id="rId157" Type="http://schemas.openxmlformats.org/officeDocument/2006/relationships/image" Target="../media/image1326.png"/><Relationship Id="rId178" Type="http://schemas.openxmlformats.org/officeDocument/2006/relationships/customXml" Target="../ink/ink1345.xml"/><Relationship Id="rId301" Type="http://schemas.openxmlformats.org/officeDocument/2006/relationships/image" Target="../media/image1398.png"/><Relationship Id="rId322" Type="http://schemas.openxmlformats.org/officeDocument/2006/relationships/customXml" Target="../ink/ink1417.xml"/><Relationship Id="rId343" Type="http://schemas.openxmlformats.org/officeDocument/2006/relationships/image" Target="../media/image1419.png"/><Relationship Id="rId364" Type="http://schemas.openxmlformats.org/officeDocument/2006/relationships/customXml" Target="../ink/ink1438.xml"/><Relationship Id="rId61" Type="http://schemas.openxmlformats.org/officeDocument/2006/relationships/image" Target="../media/image1279.png"/><Relationship Id="rId82" Type="http://schemas.openxmlformats.org/officeDocument/2006/relationships/customXml" Target="../ink/ink1297.xml"/><Relationship Id="rId199" Type="http://schemas.openxmlformats.org/officeDocument/2006/relationships/image" Target="../media/image1347.png"/><Relationship Id="rId203" Type="http://schemas.openxmlformats.org/officeDocument/2006/relationships/image" Target="../media/image1349.png"/><Relationship Id="rId385" Type="http://schemas.openxmlformats.org/officeDocument/2006/relationships/image" Target="../media/image1440.png"/><Relationship Id="rId19" Type="http://schemas.openxmlformats.org/officeDocument/2006/relationships/image" Target="../media/image1258.png"/><Relationship Id="rId224" Type="http://schemas.openxmlformats.org/officeDocument/2006/relationships/customXml" Target="../ink/ink1368.xml"/><Relationship Id="rId245" Type="http://schemas.openxmlformats.org/officeDocument/2006/relationships/image" Target="../media/image1370.png"/><Relationship Id="rId266" Type="http://schemas.openxmlformats.org/officeDocument/2006/relationships/customXml" Target="../ink/ink1389.xml"/><Relationship Id="rId287" Type="http://schemas.openxmlformats.org/officeDocument/2006/relationships/image" Target="../media/image1391.png"/><Relationship Id="rId410" Type="http://schemas.openxmlformats.org/officeDocument/2006/relationships/customXml" Target="../ink/ink1461.xml"/><Relationship Id="rId30" Type="http://schemas.openxmlformats.org/officeDocument/2006/relationships/customXml" Target="../ink/ink1271.xml"/><Relationship Id="rId105" Type="http://schemas.openxmlformats.org/officeDocument/2006/relationships/image" Target="../media/image1301.png"/><Relationship Id="rId126" Type="http://schemas.openxmlformats.org/officeDocument/2006/relationships/customXml" Target="../ink/ink1319.xml"/><Relationship Id="rId147" Type="http://schemas.openxmlformats.org/officeDocument/2006/relationships/image" Target="../media/image1321.png"/><Relationship Id="rId168" Type="http://schemas.openxmlformats.org/officeDocument/2006/relationships/customXml" Target="../ink/ink1340.xml"/><Relationship Id="rId312" Type="http://schemas.openxmlformats.org/officeDocument/2006/relationships/customXml" Target="../ink/ink1412.xml"/><Relationship Id="rId333" Type="http://schemas.openxmlformats.org/officeDocument/2006/relationships/image" Target="../media/image1414.png"/><Relationship Id="rId354" Type="http://schemas.openxmlformats.org/officeDocument/2006/relationships/customXml" Target="../ink/ink1433.xml"/><Relationship Id="rId51" Type="http://schemas.openxmlformats.org/officeDocument/2006/relationships/image" Target="../media/image1274.png"/><Relationship Id="rId72" Type="http://schemas.openxmlformats.org/officeDocument/2006/relationships/customXml" Target="../ink/ink1292.xml"/><Relationship Id="rId93" Type="http://schemas.openxmlformats.org/officeDocument/2006/relationships/image" Target="../media/image1295.png"/><Relationship Id="rId189" Type="http://schemas.openxmlformats.org/officeDocument/2006/relationships/image" Target="../media/image1342.png"/><Relationship Id="rId375" Type="http://schemas.openxmlformats.org/officeDocument/2006/relationships/image" Target="../media/image1435.png"/><Relationship Id="rId396" Type="http://schemas.openxmlformats.org/officeDocument/2006/relationships/customXml" Target="../ink/ink1454.xml"/><Relationship Id="rId3" Type="http://schemas.openxmlformats.org/officeDocument/2006/relationships/image" Target="../media/image1250.png"/><Relationship Id="rId214" Type="http://schemas.openxmlformats.org/officeDocument/2006/relationships/customXml" Target="../ink/ink1363.xml"/><Relationship Id="rId235" Type="http://schemas.openxmlformats.org/officeDocument/2006/relationships/image" Target="../media/image1365.png"/><Relationship Id="rId256" Type="http://schemas.openxmlformats.org/officeDocument/2006/relationships/customXml" Target="../ink/ink1384.xml"/><Relationship Id="rId277" Type="http://schemas.openxmlformats.org/officeDocument/2006/relationships/image" Target="../media/image1386.png"/><Relationship Id="rId298" Type="http://schemas.openxmlformats.org/officeDocument/2006/relationships/customXml" Target="../ink/ink1405.xml"/><Relationship Id="rId400" Type="http://schemas.openxmlformats.org/officeDocument/2006/relationships/customXml" Target="../ink/ink1456.xml"/><Relationship Id="rId116" Type="http://schemas.openxmlformats.org/officeDocument/2006/relationships/customXml" Target="../ink/ink1314.xml"/><Relationship Id="rId137" Type="http://schemas.openxmlformats.org/officeDocument/2006/relationships/image" Target="../media/image1317.png"/><Relationship Id="rId158" Type="http://schemas.openxmlformats.org/officeDocument/2006/relationships/customXml" Target="../ink/ink1335.xml"/><Relationship Id="rId302" Type="http://schemas.openxmlformats.org/officeDocument/2006/relationships/customXml" Target="../ink/ink1407.xml"/><Relationship Id="rId323" Type="http://schemas.openxmlformats.org/officeDocument/2006/relationships/image" Target="../media/image1409.png"/><Relationship Id="rId344" Type="http://schemas.openxmlformats.org/officeDocument/2006/relationships/customXml" Target="../ink/ink1428.xml"/><Relationship Id="rId20" Type="http://schemas.openxmlformats.org/officeDocument/2006/relationships/customXml" Target="../ink/ink1266.xml"/><Relationship Id="rId41" Type="http://schemas.openxmlformats.org/officeDocument/2006/relationships/image" Target="../media/image1269.png"/><Relationship Id="rId62" Type="http://schemas.openxmlformats.org/officeDocument/2006/relationships/customXml" Target="../ink/ink1287.xml"/><Relationship Id="rId83" Type="http://schemas.openxmlformats.org/officeDocument/2006/relationships/image" Target="../media/image1290.png"/><Relationship Id="rId179" Type="http://schemas.openxmlformats.org/officeDocument/2006/relationships/image" Target="../media/image1337.png"/><Relationship Id="rId365" Type="http://schemas.openxmlformats.org/officeDocument/2006/relationships/image" Target="../media/image1430.png"/><Relationship Id="rId386" Type="http://schemas.openxmlformats.org/officeDocument/2006/relationships/customXml" Target="../ink/ink1449.xml"/><Relationship Id="rId190" Type="http://schemas.openxmlformats.org/officeDocument/2006/relationships/customXml" Target="../ink/ink1351.xml"/><Relationship Id="rId204" Type="http://schemas.openxmlformats.org/officeDocument/2006/relationships/customXml" Target="../ink/ink1358.xml"/><Relationship Id="rId225" Type="http://schemas.openxmlformats.org/officeDocument/2006/relationships/image" Target="../media/image1360.png"/><Relationship Id="rId246" Type="http://schemas.openxmlformats.org/officeDocument/2006/relationships/customXml" Target="../ink/ink1379.xml"/><Relationship Id="rId267" Type="http://schemas.openxmlformats.org/officeDocument/2006/relationships/image" Target="../media/image1381.png"/><Relationship Id="rId288" Type="http://schemas.openxmlformats.org/officeDocument/2006/relationships/customXml" Target="../ink/ink1400.xml"/><Relationship Id="rId411" Type="http://schemas.openxmlformats.org/officeDocument/2006/relationships/image" Target="../media/image1453.png"/><Relationship Id="rId106" Type="http://schemas.openxmlformats.org/officeDocument/2006/relationships/customXml" Target="../ink/ink1309.xml"/><Relationship Id="rId127" Type="http://schemas.openxmlformats.org/officeDocument/2006/relationships/image" Target="../media/image1312.png"/><Relationship Id="rId313" Type="http://schemas.openxmlformats.org/officeDocument/2006/relationships/image" Target="../media/image1404.png"/><Relationship Id="rId10" Type="http://schemas.openxmlformats.org/officeDocument/2006/relationships/customXml" Target="../ink/ink1261.xml"/><Relationship Id="rId31" Type="http://schemas.openxmlformats.org/officeDocument/2006/relationships/image" Target="../media/image1264.png"/><Relationship Id="rId52" Type="http://schemas.openxmlformats.org/officeDocument/2006/relationships/customXml" Target="../ink/ink1282.xml"/><Relationship Id="rId73" Type="http://schemas.openxmlformats.org/officeDocument/2006/relationships/image" Target="../media/image1285.png"/><Relationship Id="rId94" Type="http://schemas.openxmlformats.org/officeDocument/2006/relationships/customXml" Target="../ink/ink1303.xml"/><Relationship Id="rId148" Type="http://schemas.openxmlformats.org/officeDocument/2006/relationships/customXml" Target="../ink/ink1330.xml"/><Relationship Id="rId169" Type="http://schemas.openxmlformats.org/officeDocument/2006/relationships/image" Target="../media/image1332.png"/><Relationship Id="rId334" Type="http://schemas.openxmlformats.org/officeDocument/2006/relationships/customXml" Target="../ink/ink1423.xml"/><Relationship Id="rId355" Type="http://schemas.openxmlformats.org/officeDocument/2006/relationships/image" Target="../media/image1425.png"/><Relationship Id="rId376" Type="http://schemas.openxmlformats.org/officeDocument/2006/relationships/customXml" Target="../ink/ink1444.xml"/><Relationship Id="rId397" Type="http://schemas.openxmlformats.org/officeDocument/2006/relationships/image" Target="../media/image1446.png"/><Relationship Id="rId4" Type="http://schemas.openxmlformats.org/officeDocument/2006/relationships/customXml" Target="../ink/ink1258.xml"/><Relationship Id="rId180" Type="http://schemas.openxmlformats.org/officeDocument/2006/relationships/customXml" Target="../ink/ink1346.xml"/><Relationship Id="rId215" Type="http://schemas.openxmlformats.org/officeDocument/2006/relationships/image" Target="../media/image1355.png"/><Relationship Id="rId236" Type="http://schemas.openxmlformats.org/officeDocument/2006/relationships/customXml" Target="../ink/ink1374.xml"/><Relationship Id="rId257" Type="http://schemas.openxmlformats.org/officeDocument/2006/relationships/image" Target="../media/image1376.png"/><Relationship Id="rId278" Type="http://schemas.openxmlformats.org/officeDocument/2006/relationships/customXml" Target="../ink/ink1395.xml"/><Relationship Id="rId401" Type="http://schemas.openxmlformats.org/officeDocument/2006/relationships/image" Target="../media/image1448.png"/><Relationship Id="rId303" Type="http://schemas.openxmlformats.org/officeDocument/2006/relationships/image" Target="../media/image1399.png"/><Relationship Id="rId42" Type="http://schemas.openxmlformats.org/officeDocument/2006/relationships/customXml" Target="../ink/ink1277.xml"/><Relationship Id="rId84" Type="http://schemas.openxmlformats.org/officeDocument/2006/relationships/customXml" Target="../ink/ink1298.xml"/><Relationship Id="rId138" Type="http://schemas.openxmlformats.org/officeDocument/2006/relationships/customXml" Target="../ink/ink1325.xml"/><Relationship Id="rId345" Type="http://schemas.openxmlformats.org/officeDocument/2006/relationships/image" Target="../media/image1420.png"/><Relationship Id="rId387" Type="http://schemas.openxmlformats.org/officeDocument/2006/relationships/image" Target="../media/image1441.png"/><Relationship Id="rId191" Type="http://schemas.openxmlformats.org/officeDocument/2006/relationships/image" Target="../media/image1343.png"/><Relationship Id="rId205" Type="http://schemas.openxmlformats.org/officeDocument/2006/relationships/image" Target="../media/image1350.png"/><Relationship Id="rId247" Type="http://schemas.openxmlformats.org/officeDocument/2006/relationships/image" Target="../media/image1371.png"/><Relationship Id="rId412" Type="http://schemas.openxmlformats.org/officeDocument/2006/relationships/customXml" Target="../ink/ink1462.xml"/><Relationship Id="rId107" Type="http://schemas.openxmlformats.org/officeDocument/2006/relationships/image" Target="../media/image1302.png"/><Relationship Id="rId289" Type="http://schemas.openxmlformats.org/officeDocument/2006/relationships/image" Target="../media/image1392.png"/><Relationship Id="rId11" Type="http://schemas.openxmlformats.org/officeDocument/2006/relationships/image" Target="../media/image1254.png"/><Relationship Id="rId53" Type="http://schemas.openxmlformats.org/officeDocument/2006/relationships/image" Target="../media/image1275.png"/><Relationship Id="rId149" Type="http://schemas.openxmlformats.org/officeDocument/2006/relationships/image" Target="../media/image1322.png"/><Relationship Id="rId314" Type="http://schemas.openxmlformats.org/officeDocument/2006/relationships/customXml" Target="../ink/ink1413.xml"/><Relationship Id="rId356" Type="http://schemas.openxmlformats.org/officeDocument/2006/relationships/customXml" Target="../ink/ink1434.xml"/><Relationship Id="rId398" Type="http://schemas.openxmlformats.org/officeDocument/2006/relationships/customXml" Target="../ink/ink1455.xml"/><Relationship Id="rId95" Type="http://schemas.openxmlformats.org/officeDocument/2006/relationships/image" Target="../media/image1296.png"/><Relationship Id="rId160" Type="http://schemas.openxmlformats.org/officeDocument/2006/relationships/customXml" Target="../ink/ink1336.xml"/><Relationship Id="rId216" Type="http://schemas.openxmlformats.org/officeDocument/2006/relationships/customXml" Target="../ink/ink1364.xml"/><Relationship Id="rId258" Type="http://schemas.openxmlformats.org/officeDocument/2006/relationships/customXml" Target="../ink/ink1385.xml"/><Relationship Id="rId22" Type="http://schemas.openxmlformats.org/officeDocument/2006/relationships/customXml" Target="../ink/ink1267.xml"/><Relationship Id="rId64" Type="http://schemas.openxmlformats.org/officeDocument/2006/relationships/customXml" Target="../ink/ink1288.xml"/><Relationship Id="rId118" Type="http://schemas.openxmlformats.org/officeDocument/2006/relationships/customXml" Target="../ink/ink1315.xml"/><Relationship Id="rId325" Type="http://schemas.openxmlformats.org/officeDocument/2006/relationships/image" Target="../media/image1410.png"/><Relationship Id="rId367" Type="http://schemas.openxmlformats.org/officeDocument/2006/relationships/image" Target="../media/image1431.png"/><Relationship Id="rId171" Type="http://schemas.openxmlformats.org/officeDocument/2006/relationships/image" Target="../media/image1333.png"/><Relationship Id="rId227" Type="http://schemas.openxmlformats.org/officeDocument/2006/relationships/image" Target="../media/image1361.png"/><Relationship Id="rId269" Type="http://schemas.openxmlformats.org/officeDocument/2006/relationships/image" Target="../media/image1382.png"/><Relationship Id="rId33" Type="http://schemas.openxmlformats.org/officeDocument/2006/relationships/image" Target="../media/image1265.png"/><Relationship Id="rId129" Type="http://schemas.openxmlformats.org/officeDocument/2006/relationships/image" Target="../media/image1313.png"/><Relationship Id="rId280" Type="http://schemas.openxmlformats.org/officeDocument/2006/relationships/customXml" Target="../ink/ink1396.xml"/><Relationship Id="rId336" Type="http://schemas.openxmlformats.org/officeDocument/2006/relationships/customXml" Target="../ink/ink1424.xml"/><Relationship Id="rId75" Type="http://schemas.openxmlformats.org/officeDocument/2006/relationships/image" Target="../media/image1286.png"/><Relationship Id="rId140" Type="http://schemas.openxmlformats.org/officeDocument/2006/relationships/customXml" Target="../ink/ink1326.xml"/><Relationship Id="rId182" Type="http://schemas.openxmlformats.org/officeDocument/2006/relationships/customXml" Target="../ink/ink1347.xml"/><Relationship Id="rId378" Type="http://schemas.openxmlformats.org/officeDocument/2006/relationships/customXml" Target="../ink/ink1445.xml"/><Relationship Id="rId403" Type="http://schemas.openxmlformats.org/officeDocument/2006/relationships/image" Target="../media/image1449.png"/><Relationship Id="rId6" Type="http://schemas.openxmlformats.org/officeDocument/2006/relationships/customXml" Target="../ink/ink1259.xml"/><Relationship Id="rId238" Type="http://schemas.openxmlformats.org/officeDocument/2006/relationships/customXml" Target="../ink/ink1375.xml"/><Relationship Id="rId291" Type="http://schemas.openxmlformats.org/officeDocument/2006/relationships/image" Target="../media/image1393.png"/><Relationship Id="rId305" Type="http://schemas.openxmlformats.org/officeDocument/2006/relationships/image" Target="../media/image1400.png"/><Relationship Id="rId347" Type="http://schemas.openxmlformats.org/officeDocument/2006/relationships/image" Target="../media/image1421.png"/><Relationship Id="rId44" Type="http://schemas.openxmlformats.org/officeDocument/2006/relationships/customXml" Target="../ink/ink1278.xml"/><Relationship Id="rId86" Type="http://schemas.openxmlformats.org/officeDocument/2006/relationships/customXml" Target="../ink/ink1299.xml"/><Relationship Id="rId151" Type="http://schemas.openxmlformats.org/officeDocument/2006/relationships/image" Target="../media/image1323.png"/><Relationship Id="rId389" Type="http://schemas.openxmlformats.org/officeDocument/2006/relationships/image" Target="../media/image1442.png"/><Relationship Id="rId193" Type="http://schemas.openxmlformats.org/officeDocument/2006/relationships/image" Target="../media/image1344.png"/><Relationship Id="rId207" Type="http://schemas.openxmlformats.org/officeDocument/2006/relationships/image" Target="../media/image1351.png"/><Relationship Id="rId249" Type="http://schemas.openxmlformats.org/officeDocument/2006/relationships/image" Target="../media/image1372.png"/><Relationship Id="rId414" Type="http://schemas.openxmlformats.org/officeDocument/2006/relationships/customXml" Target="../ink/ink1463.xml"/><Relationship Id="rId13" Type="http://schemas.openxmlformats.org/officeDocument/2006/relationships/image" Target="../media/image1255.png"/><Relationship Id="rId109" Type="http://schemas.openxmlformats.org/officeDocument/2006/relationships/image" Target="../media/image1303.png"/><Relationship Id="rId260" Type="http://schemas.openxmlformats.org/officeDocument/2006/relationships/customXml" Target="../ink/ink1386.xml"/><Relationship Id="rId316" Type="http://schemas.openxmlformats.org/officeDocument/2006/relationships/customXml" Target="../ink/ink1414.xml"/><Relationship Id="rId55" Type="http://schemas.openxmlformats.org/officeDocument/2006/relationships/image" Target="../media/image1276.png"/><Relationship Id="rId97" Type="http://schemas.openxmlformats.org/officeDocument/2006/relationships/image" Target="../media/image1297.png"/><Relationship Id="rId120" Type="http://schemas.openxmlformats.org/officeDocument/2006/relationships/customXml" Target="../ink/ink1316.xml"/><Relationship Id="rId358" Type="http://schemas.openxmlformats.org/officeDocument/2006/relationships/customXml" Target="../ink/ink1435.xml"/><Relationship Id="rId162" Type="http://schemas.openxmlformats.org/officeDocument/2006/relationships/customXml" Target="../ink/ink1337.xml"/><Relationship Id="rId218" Type="http://schemas.openxmlformats.org/officeDocument/2006/relationships/customXml" Target="../ink/ink1365.xml"/><Relationship Id="rId271" Type="http://schemas.openxmlformats.org/officeDocument/2006/relationships/image" Target="../media/image1383.png"/><Relationship Id="rId24" Type="http://schemas.openxmlformats.org/officeDocument/2006/relationships/customXml" Target="../ink/ink1268.xml"/><Relationship Id="rId66" Type="http://schemas.openxmlformats.org/officeDocument/2006/relationships/customXml" Target="../ink/ink1289.xml"/><Relationship Id="rId131" Type="http://schemas.openxmlformats.org/officeDocument/2006/relationships/image" Target="../media/image1314.png"/><Relationship Id="rId327" Type="http://schemas.openxmlformats.org/officeDocument/2006/relationships/image" Target="../media/image1411.png"/><Relationship Id="rId369" Type="http://schemas.openxmlformats.org/officeDocument/2006/relationships/image" Target="../media/image1432.png"/><Relationship Id="rId173" Type="http://schemas.openxmlformats.org/officeDocument/2006/relationships/image" Target="../media/image1334.png"/><Relationship Id="rId229" Type="http://schemas.openxmlformats.org/officeDocument/2006/relationships/image" Target="../media/image1362.png"/><Relationship Id="rId380" Type="http://schemas.openxmlformats.org/officeDocument/2006/relationships/customXml" Target="../ink/ink1446.xml"/><Relationship Id="rId240" Type="http://schemas.openxmlformats.org/officeDocument/2006/relationships/customXml" Target="../ink/ink1376.xml"/><Relationship Id="rId35" Type="http://schemas.openxmlformats.org/officeDocument/2006/relationships/image" Target="../media/image1266.png"/><Relationship Id="rId77" Type="http://schemas.openxmlformats.org/officeDocument/2006/relationships/image" Target="../media/image1287.png"/><Relationship Id="rId100" Type="http://schemas.openxmlformats.org/officeDocument/2006/relationships/customXml" Target="../ink/ink1306.xml"/><Relationship Id="rId282" Type="http://schemas.openxmlformats.org/officeDocument/2006/relationships/customXml" Target="../ink/ink1397.xml"/><Relationship Id="rId338" Type="http://schemas.openxmlformats.org/officeDocument/2006/relationships/customXml" Target="../ink/ink1425.xml"/><Relationship Id="rId8" Type="http://schemas.openxmlformats.org/officeDocument/2006/relationships/customXml" Target="../ink/ink1260.xml"/><Relationship Id="rId142" Type="http://schemas.openxmlformats.org/officeDocument/2006/relationships/customXml" Target="../ink/ink1327.xml"/><Relationship Id="rId184" Type="http://schemas.openxmlformats.org/officeDocument/2006/relationships/customXml" Target="../ink/ink1348.xml"/><Relationship Id="rId391" Type="http://schemas.openxmlformats.org/officeDocument/2006/relationships/image" Target="../media/image1443.png"/><Relationship Id="rId405" Type="http://schemas.openxmlformats.org/officeDocument/2006/relationships/image" Target="../media/image1450.png"/><Relationship Id="rId251" Type="http://schemas.openxmlformats.org/officeDocument/2006/relationships/image" Target="../media/image1373.png"/><Relationship Id="rId46" Type="http://schemas.openxmlformats.org/officeDocument/2006/relationships/customXml" Target="../ink/ink1279.xml"/><Relationship Id="rId293" Type="http://schemas.openxmlformats.org/officeDocument/2006/relationships/image" Target="../media/image1394.png"/><Relationship Id="rId307" Type="http://schemas.openxmlformats.org/officeDocument/2006/relationships/image" Target="../media/image1401.png"/><Relationship Id="rId349" Type="http://schemas.openxmlformats.org/officeDocument/2006/relationships/image" Target="../media/image1422.png"/><Relationship Id="rId88" Type="http://schemas.openxmlformats.org/officeDocument/2006/relationships/customXml" Target="../ink/ink1300.xml"/><Relationship Id="rId111" Type="http://schemas.openxmlformats.org/officeDocument/2006/relationships/image" Target="../media/image1304.png"/><Relationship Id="rId153" Type="http://schemas.openxmlformats.org/officeDocument/2006/relationships/image" Target="../media/image1324.png"/><Relationship Id="rId195" Type="http://schemas.openxmlformats.org/officeDocument/2006/relationships/image" Target="../media/image1345.png"/><Relationship Id="rId209" Type="http://schemas.openxmlformats.org/officeDocument/2006/relationships/image" Target="../media/image1352.png"/><Relationship Id="rId360" Type="http://schemas.openxmlformats.org/officeDocument/2006/relationships/customXml" Target="../ink/ink1436.xml"/><Relationship Id="rId220" Type="http://schemas.openxmlformats.org/officeDocument/2006/relationships/customXml" Target="../ink/ink1366.xml"/><Relationship Id="rId15" Type="http://schemas.openxmlformats.org/officeDocument/2006/relationships/image" Target="../media/image1256.png"/><Relationship Id="rId57" Type="http://schemas.openxmlformats.org/officeDocument/2006/relationships/image" Target="../media/image1277.png"/><Relationship Id="rId262" Type="http://schemas.openxmlformats.org/officeDocument/2006/relationships/customXml" Target="../ink/ink1387.xml"/><Relationship Id="rId318" Type="http://schemas.openxmlformats.org/officeDocument/2006/relationships/customXml" Target="../ink/ink1415.xml"/><Relationship Id="rId99" Type="http://schemas.openxmlformats.org/officeDocument/2006/relationships/image" Target="../media/image1298.png"/><Relationship Id="rId122" Type="http://schemas.openxmlformats.org/officeDocument/2006/relationships/customXml" Target="../ink/ink1317.xml"/><Relationship Id="rId164" Type="http://schemas.openxmlformats.org/officeDocument/2006/relationships/customXml" Target="../ink/ink1338.xml"/><Relationship Id="rId371" Type="http://schemas.openxmlformats.org/officeDocument/2006/relationships/image" Target="../media/image1433.png"/><Relationship Id="rId26" Type="http://schemas.openxmlformats.org/officeDocument/2006/relationships/customXml" Target="../ink/ink1269.xml"/><Relationship Id="rId231" Type="http://schemas.openxmlformats.org/officeDocument/2006/relationships/image" Target="../media/image1363.png"/><Relationship Id="rId273" Type="http://schemas.openxmlformats.org/officeDocument/2006/relationships/image" Target="../media/image1384.png"/><Relationship Id="rId329" Type="http://schemas.openxmlformats.org/officeDocument/2006/relationships/image" Target="../media/image1412.png"/><Relationship Id="rId68" Type="http://schemas.openxmlformats.org/officeDocument/2006/relationships/customXml" Target="../ink/ink1290.xml"/><Relationship Id="rId133" Type="http://schemas.openxmlformats.org/officeDocument/2006/relationships/image" Target="../media/image1315.png"/><Relationship Id="rId175" Type="http://schemas.openxmlformats.org/officeDocument/2006/relationships/image" Target="../media/image1335.png"/><Relationship Id="rId340" Type="http://schemas.openxmlformats.org/officeDocument/2006/relationships/customXml" Target="../ink/ink1426.xml"/><Relationship Id="rId200" Type="http://schemas.openxmlformats.org/officeDocument/2006/relationships/customXml" Target="../ink/ink1356.xml"/><Relationship Id="rId382" Type="http://schemas.openxmlformats.org/officeDocument/2006/relationships/customXml" Target="../ink/ink1447.xml"/><Relationship Id="rId242" Type="http://schemas.openxmlformats.org/officeDocument/2006/relationships/customXml" Target="../ink/ink1377.xml"/><Relationship Id="rId284" Type="http://schemas.openxmlformats.org/officeDocument/2006/relationships/customXml" Target="../ink/ink1398.xml"/><Relationship Id="rId37" Type="http://schemas.openxmlformats.org/officeDocument/2006/relationships/image" Target="../media/image1267.png"/><Relationship Id="rId79" Type="http://schemas.openxmlformats.org/officeDocument/2006/relationships/image" Target="../media/image1288.png"/><Relationship Id="rId102" Type="http://schemas.openxmlformats.org/officeDocument/2006/relationships/customXml" Target="../ink/ink1307.xml"/><Relationship Id="rId144" Type="http://schemas.openxmlformats.org/officeDocument/2006/relationships/customXml" Target="../ink/ink1328.xml"/><Relationship Id="rId90" Type="http://schemas.openxmlformats.org/officeDocument/2006/relationships/customXml" Target="../ink/ink1301.xml"/><Relationship Id="rId186" Type="http://schemas.openxmlformats.org/officeDocument/2006/relationships/customXml" Target="../ink/ink1349.xml"/><Relationship Id="rId351" Type="http://schemas.openxmlformats.org/officeDocument/2006/relationships/image" Target="../media/image1423.png"/><Relationship Id="rId393" Type="http://schemas.openxmlformats.org/officeDocument/2006/relationships/image" Target="../media/image1444.png"/><Relationship Id="rId407" Type="http://schemas.openxmlformats.org/officeDocument/2006/relationships/image" Target="../media/image1451.png"/><Relationship Id="rId211" Type="http://schemas.openxmlformats.org/officeDocument/2006/relationships/image" Target="../media/image1353.png"/><Relationship Id="rId253" Type="http://schemas.openxmlformats.org/officeDocument/2006/relationships/image" Target="../media/image1374.png"/><Relationship Id="rId295" Type="http://schemas.openxmlformats.org/officeDocument/2006/relationships/image" Target="../media/image1395.png"/><Relationship Id="rId309" Type="http://schemas.openxmlformats.org/officeDocument/2006/relationships/image" Target="../media/image1402.png"/><Relationship Id="rId48" Type="http://schemas.openxmlformats.org/officeDocument/2006/relationships/customXml" Target="../ink/ink1280.xml"/><Relationship Id="rId113" Type="http://schemas.openxmlformats.org/officeDocument/2006/relationships/image" Target="../media/image1305.png"/><Relationship Id="rId320" Type="http://schemas.openxmlformats.org/officeDocument/2006/relationships/customXml" Target="../ink/ink141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3.png"/><Relationship Id="rId671" Type="http://schemas.openxmlformats.org/officeDocument/2006/relationships/customXml" Target="../ink/ink1799.xml"/><Relationship Id="rId21" Type="http://schemas.openxmlformats.org/officeDocument/2006/relationships/image" Target="../media/image1465.png"/><Relationship Id="rId324" Type="http://schemas.openxmlformats.org/officeDocument/2006/relationships/customXml" Target="../ink/ink1625.xml"/><Relationship Id="rId531" Type="http://schemas.openxmlformats.org/officeDocument/2006/relationships/customXml" Target="../ink/ink1729.xml"/><Relationship Id="rId629" Type="http://schemas.openxmlformats.org/officeDocument/2006/relationships/customXml" Target="../ink/ink1778.xml"/><Relationship Id="rId170" Type="http://schemas.openxmlformats.org/officeDocument/2006/relationships/customXml" Target="../ink/ink1548.xml"/><Relationship Id="rId268" Type="http://schemas.openxmlformats.org/officeDocument/2006/relationships/customXml" Target="../ink/ink1597.xml"/><Relationship Id="rId475" Type="http://schemas.openxmlformats.org/officeDocument/2006/relationships/image" Target="../media/image1691.png"/><Relationship Id="rId682" Type="http://schemas.openxmlformats.org/officeDocument/2006/relationships/image" Target="../media/image1793.png"/><Relationship Id="rId32" Type="http://schemas.openxmlformats.org/officeDocument/2006/relationships/customXml" Target="../ink/ink1479.xml"/><Relationship Id="rId128" Type="http://schemas.openxmlformats.org/officeDocument/2006/relationships/customXml" Target="../ink/ink1527.xml"/><Relationship Id="rId335" Type="http://schemas.openxmlformats.org/officeDocument/2006/relationships/image" Target="../media/image1622.png"/><Relationship Id="rId542" Type="http://schemas.openxmlformats.org/officeDocument/2006/relationships/image" Target="../media/image1723.png"/><Relationship Id="rId181" Type="http://schemas.openxmlformats.org/officeDocument/2006/relationships/image" Target="../media/image1545.png"/><Relationship Id="rId402" Type="http://schemas.openxmlformats.org/officeDocument/2006/relationships/customXml" Target="../ink/ink1664.xml"/><Relationship Id="rId279" Type="http://schemas.openxmlformats.org/officeDocument/2006/relationships/image" Target="../media/image1594.png"/><Relationship Id="rId486" Type="http://schemas.openxmlformats.org/officeDocument/2006/relationships/customXml" Target="../ink/ink1706.xml"/><Relationship Id="rId693" Type="http://schemas.openxmlformats.org/officeDocument/2006/relationships/customXml" Target="../ink/ink1810.xml"/><Relationship Id="rId707" Type="http://schemas.openxmlformats.org/officeDocument/2006/relationships/customXml" Target="../ink/ink1817.xml"/><Relationship Id="rId43" Type="http://schemas.openxmlformats.org/officeDocument/2006/relationships/image" Target="../media/image1476.png"/><Relationship Id="rId139" Type="http://schemas.openxmlformats.org/officeDocument/2006/relationships/image" Target="../media/image1524.png"/><Relationship Id="rId346" Type="http://schemas.openxmlformats.org/officeDocument/2006/relationships/customXml" Target="../ink/ink1636.xml"/><Relationship Id="rId553" Type="http://schemas.openxmlformats.org/officeDocument/2006/relationships/customXml" Target="../ink/ink1740.xml"/><Relationship Id="rId192" Type="http://schemas.openxmlformats.org/officeDocument/2006/relationships/customXml" Target="../ink/ink1559.xml"/><Relationship Id="rId206" Type="http://schemas.openxmlformats.org/officeDocument/2006/relationships/customXml" Target="../ink/ink1566.xml"/><Relationship Id="rId413" Type="http://schemas.openxmlformats.org/officeDocument/2006/relationships/image" Target="../media/image1661.png"/><Relationship Id="rId497" Type="http://schemas.openxmlformats.org/officeDocument/2006/relationships/image" Target="../media/image1701.png"/><Relationship Id="rId620" Type="http://schemas.openxmlformats.org/officeDocument/2006/relationships/image" Target="../media/image1762.png"/><Relationship Id="rId718" Type="http://schemas.openxmlformats.org/officeDocument/2006/relationships/image" Target="../media/image1811.png"/><Relationship Id="rId357" Type="http://schemas.openxmlformats.org/officeDocument/2006/relationships/image" Target="../media/image1633.png"/><Relationship Id="rId54" Type="http://schemas.openxmlformats.org/officeDocument/2006/relationships/customXml" Target="../ink/ink1490.xml"/><Relationship Id="rId217" Type="http://schemas.openxmlformats.org/officeDocument/2006/relationships/image" Target="../media/image1563.png"/><Relationship Id="rId564" Type="http://schemas.openxmlformats.org/officeDocument/2006/relationships/image" Target="../media/image1734.png"/><Relationship Id="rId424" Type="http://schemas.openxmlformats.org/officeDocument/2006/relationships/customXml" Target="../ink/ink1675.xml"/><Relationship Id="rId631" Type="http://schemas.openxmlformats.org/officeDocument/2006/relationships/customXml" Target="../ink/ink1779.xml"/><Relationship Id="rId270" Type="http://schemas.openxmlformats.org/officeDocument/2006/relationships/customXml" Target="../ink/ink1598.xml"/><Relationship Id="rId65" Type="http://schemas.openxmlformats.org/officeDocument/2006/relationships/image" Target="../media/image1487.png"/><Relationship Id="rId130" Type="http://schemas.openxmlformats.org/officeDocument/2006/relationships/customXml" Target="../ink/ink1528.xml"/><Relationship Id="rId368" Type="http://schemas.openxmlformats.org/officeDocument/2006/relationships/customXml" Target="../ink/ink1647.xml"/><Relationship Id="rId575" Type="http://schemas.openxmlformats.org/officeDocument/2006/relationships/customXml" Target="../ink/ink1751.xml"/><Relationship Id="rId228" Type="http://schemas.openxmlformats.org/officeDocument/2006/relationships/customXml" Target="../ink/ink1577.xml"/><Relationship Id="rId435" Type="http://schemas.openxmlformats.org/officeDocument/2006/relationships/image" Target="../media/image1671.png"/><Relationship Id="rId642" Type="http://schemas.openxmlformats.org/officeDocument/2006/relationships/image" Target="../media/image1773.png"/><Relationship Id="rId281" Type="http://schemas.openxmlformats.org/officeDocument/2006/relationships/image" Target="../media/image1595.png"/><Relationship Id="rId502" Type="http://schemas.openxmlformats.org/officeDocument/2006/relationships/image" Target="../media/image1703.png"/><Relationship Id="rId76" Type="http://schemas.openxmlformats.org/officeDocument/2006/relationships/customXml" Target="../ink/ink1501.xml"/><Relationship Id="rId141" Type="http://schemas.openxmlformats.org/officeDocument/2006/relationships/image" Target="../media/image1525.png"/><Relationship Id="rId379" Type="http://schemas.openxmlformats.org/officeDocument/2006/relationships/image" Target="../media/image1644.png"/><Relationship Id="rId586" Type="http://schemas.openxmlformats.org/officeDocument/2006/relationships/image" Target="../media/image1745.png"/><Relationship Id="rId7" Type="http://schemas.openxmlformats.org/officeDocument/2006/relationships/image" Target="../media/image1458.png"/><Relationship Id="rId239" Type="http://schemas.openxmlformats.org/officeDocument/2006/relationships/image" Target="../media/image1574.png"/><Relationship Id="rId446" Type="http://schemas.openxmlformats.org/officeDocument/2006/relationships/customXml" Target="../ink/ink1686.xml"/><Relationship Id="rId653" Type="http://schemas.openxmlformats.org/officeDocument/2006/relationships/customXml" Target="../ink/ink1790.xml"/><Relationship Id="rId292" Type="http://schemas.openxmlformats.org/officeDocument/2006/relationships/customXml" Target="../ink/ink1609.xml"/><Relationship Id="rId306" Type="http://schemas.openxmlformats.org/officeDocument/2006/relationships/customXml" Target="../ink/ink1616.xml"/><Relationship Id="rId87" Type="http://schemas.openxmlformats.org/officeDocument/2006/relationships/image" Target="../media/image1498.png"/><Relationship Id="rId513" Type="http://schemas.openxmlformats.org/officeDocument/2006/relationships/customXml" Target="../ink/ink1720.xml"/><Relationship Id="rId597" Type="http://schemas.openxmlformats.org/officeDocument/2006/relationships/customXml" Target="../ink/ink1762.xml"/><Relationship Id="rId152" Type="http://schemas.openxmlformats.org/officeDocument/2006/relationships/customXml" Target="../ink/ink1539.xml"/><Relationship Id="rId457" Type="http://schemas.openxmlformats.org/officeDocument/2006/relationships/image" Target="../media/image1682.png"/><Relationship Id="rId664" Type="http://schemas.openxmlformats.org/officeDocument/2006/relationships/image" Target="../media/image1784.png"/><Relationship Id="rId14" Type="http://schemas.openxmlformats.org/officeDocument/2006/relationships/customXml" Target="../ink/ink1470.xml"/><Relationship Id="rId317" Type="http://schemas.openxmlformats.org/officeDocument/2006/relationships/image" Target="../media/image1613.png"/><Relationship Id="rId524" Type="http://schemas.openxmlformats.org/officeDocument/2006/relationships/image" Target="../media/image1714.png"/><Relationship Id="rId98" Type="http://schemas.openxmlformats.org/officeDocument/2006/relationships/customXml" Target="../ink/ink1512.xml"/><Relationship Id="rId163" Type="http://schemas.openxmlformats.org/officeDocument/2006/relationships/image" Target="../media/image1536.png"/><Relationship Id="rId370" Type="http://schemas.openxmlformats.org/officeDocument/2006/relationships/customXml" Target="../ink/ink1648.xml"/><Relationship Id="rId230" Type="http://schemas.openxmlformats.org/officeDocument/2006/relationships/customXml" Target="../ink/ink1578.xml"/><Relationship Id="rId468" Type="http://schemas.openxmlformats.org/officeDocument/2006/relationships/customXml" Target="../ink/ink1697.xml"/><Relationship Id="rId675" Type="http://schemas.openxmlformats.org/officeDocument/2006/relationships/customXml" Target="../ink/ink1801.xml"/><Relationship Id="rId25" Type="http://schemas.openxmlformats.org/officeDocument/2006/relationships/image" Target="../media/image1467.png"/><Relationship Id="rId328" Type="http://schemas.openxmlformats.org/officeDocument/2006/relationships/customXml" Target="../ink/ink1627.xml"/><Relationship Id="rId535" Type="http://schemas.openxmlformats.org/officeDocument/2006/relationships/customXml" Target="../ink/ink1731.xml"/><Relationship Id="rId174" Type="http://schemas.openxmlformats.org/officeDocument/2006/relationships/customXml" Target="../ink/ink1550.xml"/><Relationship Id="rId381" Type="http://schemas.openxmlformats.org/officeDocument/2006/relationships/image" Target="../media/image1645.png"/><Relationship Id="rId602" Type="http://schemas.openxmlformats.org/officeDocument/2006/relationships/image" Target="../media/image1753.png"/><Relationship Id="rId241" Type="http://schemas.openxmlformats.org/officeDocument/2006/relationships/image" Target="../media/image1575.png"/><Relationship Id="rId479" Type="http://schemas.openxmlformats.org/officeDocument/2006/relationships/image" Target="../media/image1693.png"/><Relationship Id="rId686" Type="http://schemas.openxmlformats.org/officeDocument/2006/relationships/image" Target="../media/image1795.png"/><Relationship Id="rId36" Type="http://schemas.openxmlformats.org/officeDocument/2006/relationships/customXml" Target="../ink/ink1481.xml"/><Relationship Id="rId339" Type="http://schemas.openxmlformats.org/officeDocument/2006/relationships/image" Target="../media/image1624.png"/><Relationship Id="rId546" Type="http://schemas.openxmlformats.org/officeDocument/2006/relationships/image" Target="../media/image1725.png"/><Relationship Id="rId101" Type="http://schemas.openxmlformats.org/officeDocument/2006/relationships/image" Target="../media/image1505.png"/><Relationship Id="rId185" Type="http://schemas.openxmlformats.org/officeDocument/2006/relationships/image" Target="../media/image1547.png"/><Relationship Id="rId406" Type="http://schemas.openxmlformats.org/officeDocument/2006/relationships/customXml" Target="../ink/ink1666.xml"/><Relationship Id="rId392" Type="http://schemas.openxmlformats.org/officeDocument/2006/relationships/customXml" Target="../ink/ink1659.xml"/><Relationship Id="rId613" Type="http://schemas.openxmlformats.org/officeDocument/2006/relationships/customXml" Target="../ink/ink1770.xml"/><Relationship Id="rId697" Type="http://schemas.openxmlformats.org/officeDocument/2006/relationships/customXml" Target="../ink/ink1812.xml"/><Relationship Id="rId252" Type="http://schemas.openxmlformats.org/officeDocument/2006/relationships/customXml" Target="../ink/ink1589.xml"/><Relationship Id="rId47" Type="http://schemas.openxmlformats.org/officeDocument/2006/relationships/image" Target="../media/image1478.png"/><Relationship Id="rId112" Type="http://schemas.openxmlformats.org/officeDocument/2006/relationships/customXml" Target="../ink/ink1519.xml"/><Relationship Id="rId557" Type="http://schemas.openxmlformats.org/officeDocument/2006/relationships/customXml" Target="../ink/ink1742.xml"/><Relationship Id="rId196" Type="http://schemas.openxmlformats.org/officeDocument/2006/relationships/customXml" Target="../ink/ink1561.xml"/><Relationship Id="rId417" Type="http://schemas.openxmlformats.org/officeDocument/2006/relationships/image" Target="../media/image1662.png"/><Relationship Id="rId624" Type="http://schemas.openxmlformats.org/officeDocument/2006/relationships/image" Target="../media/image1764.png"/><Relationship Id="rId263" Type="http://schemas.openxmlformats.org/officeDocument/2006/relationships/image" Target="../media/image1586.png"/><Relationship Id="rId470" Type="http://schemas.openxmlformats.org/officeDocument/2006/relationships/customXml" Target="../ink/ink1698.xml"/><Relationship Id="rId58" Type="http://schemas.openxmlformats.org/officeDocument/2006/relationships/customXml" Target="../ink/ink1492.xml"/><Relationship Id="rId123" Type="http://schemas.openxmlformats.org/officeDocument/2006/relationships/image" Target="../media/image1516.png"/><Relationship Id="rId330" Type="http://schemas.openxmlformats.org/officeDocument/2006/relationships/customXml" Target="../ink/ink1628.xml"/><Relationship Id="rId568" Type="http://schemas.openxmlformats.org/officeDocument/2006/relationships/image" Target="../media/image1736.png"/><Relationship Id="rId428" Type="http://schemas.openxmlformats.org/officeDocument/2006/relationships/customXml" Target="../ink/ink1677.xml"/><Relationship Id="rId635" Type="http://schemas.openxmlformats.org/officeDocument/2006/relationships/customXml" Target="../ink/ink1781.xml"/><Relationship Id="rId274" Type="http://schemas.openxmlformats.org/officeDocument/2006/relationships/customXml" Target="../ink/ink1600.xml"/><Relationship Id="rId481" Type="http://schemas.openxmlformats.org/officeDocument/2006/relationships/image" Target="../media/image1694.png"/><Relationship Id="rId702" Type="http://schemas.openxmlformats.org/officeDocument/2006/relationships/image" Target="../media/image1803.png"/><Relationship Id="rId69" Type="http://schemas.openxmlformats.org/officeDocument/2006/relationships/image" Target="../media/image1489.png"/><Relationship Id="rId134" Type="http://schemas.openxmlformats.org/officeDocument/2006/relationships/customXml" Target="../ink/ink1530.xml"/><Relationship Id="rId579" Type="http://schemas.openxmlformats.org/officeDocument/2006/relationships/customXml" Target="../ink/ink1753.xml"/><Relationship Id="rId341" Type="http://schemas.openxmlformats.org/officeDocument/2006/relationships/image" Target="../media/image1625.png"/><Relationship Id="rId439" Type="http://schemas.openxmlformats.org/officeDocument/2006/relationships/image" Target="../media/image1673.png"/><Relationship Id="rId646" Type="http://schemas.openxmlformats.org/officeDocument/2006/relationships/image" Target="../media/image1775.png"/><Relationship Id="rId201" Type="http://schemas.openxmlformats.org/officeDocument/2006/relationships/image" Target="../media/image1555.png"/><Relationship Id="rId285" Type="http://schemas.openxmlformats.org/officeDocument/2006/relationships/image" Target="../media/image1597.png"/><Relationship Id="rId506" Type="http://schemas.openxmlformats.org/officeDocument/2006/relationships/image" Target="../media/image1705.png"/><Relationship Id="rId492" Type="http://schemas.openxmlformats.org/officeDocument/2006/relationships/customXml" Target="../ink/ink1709.xml"/><Relationship Id="rId713" Type="http://schemas.openxmlformats.org/officeDocument/2006/relationships/customXml" Target="../ink/ink1820.xml"/><Relationship Id="rId145" Type="http://schemas.openxmlformats.org/officeDocument/2006/relationships/image" Target="../media/image1527.png"/><Relationship Id="rId352" Type="http://schemas.openxmlformats.org/officeDocument/2006/relationships/customXml" Target="../ink/ink1639.xml"/><Relationship Id="rId212" Type="http://schemas.openxmlformats.org/officeDocument/2006/relationships/customXml" Target="../ink/ink1569.xml"/><Relationship Id="rId657" Type="http://schemas.openxmlformats.org/officeDocument/2006/relationships/customXml" Target="../ink/ink1792.xml"/><Relationship Id="rId296" Type="http://schemas.openxmlformats.org/officeDocument/2006/relationships/customXml" Target="../ink/ink1611.xml"/><Relationship Id="rId517" Type="http://schemas.openxmlformats.org/officeDocument/2006/relationships/customXml" Target="../ink/ink1722.xml"/><Relationship Id="rId60" Type="http://schemas.openxmlformats.org/officeDocument/2006/relationships/customXml" Target="../ink/ink1493.xml"/><Relationship Id="rId156" Type="http://schemas.openxmlformats.org/officeDocument/2006/relationships/customXml" Target="../ink/ink1541.xml"/><Relationship Id="rId363" Type="http://schemas.openxmlformats.org/officeDocument/2006/relationships/image" Target="../media/image1636.png"/><Relationship Id="rId570" Type="http://schemas.openxmlformats.org/officeDocument/2006/relationships/image" Target="../media/image1737.png"/><Relationship Id="rId223" Type="http://schemas.openxmlformats.org/officeDocument/2006/relationships/image" Target="../media/image1566.png"/><Relationship Id="rId430" Type="http://schemas.openxmlformats.org/officeDocument/2006/relationships/customXml" Target="../ink/ink1678.xml"/><Relationship Id="rId668" Type="http://schemas.openxmlformats.org/officeDocument/2006/relationships/image" Target="../media/image1786.png"/><Relationship Id="rId18" Type="http://schemas.openxmlformats.org/officeDocument/2006/relationships/customXml" Target="../ink/ink1472.xml"/><Relationship Id="rId528" Type="http://schemas.openxmlformats.org/officeDocument/2006/relationships/image" Target="../media/image1716.png"/><Relationship Id="rId167" Type="http://schemas.openxmlformats.org/officeDocument/2006/relationships/image" Target="../media/image1538.png"/><Relationship Id="rId374" Type="http://schemas.openxmlformats.org/officeDocument/2006/relationships/customXml" Target="../ink/ink1650.xml"/><Relationship Id="rId581" Type="http://schemas.openxmlformats.org/officeDocument/2006/relationships/customXml" Target="../ink/ink1754.xml"/><Relationship Id="rId71" Type="http://schemas.openxmlformats.org/officeDocument/2006/relationships/image" Target="../media/image1490.png"/><Relationship Id="rId234" Type="http://schemas.openxmlformats.org/officeDocument/2006/relationships/customXml" Target="../ink/ink1580.xml"/><Relationship Id="rId679" Type="http://schemas.openxmlformats.org/officeDocument/2006/relationships/customXml" Target="../ink/ink1803.xml"/><Relationship Id="rId2" Type="http://schemas.openxmlformats.org/officeDocument/2006/relationships/customXml" Target="../ink/ink1464.xml"/><Relationship Id="rId29" Type="http://schemas.openxmlformats.org/officeDocument/2006/relationships/image" Target="../media/image1469.png"/><Relationship Id="rId441" Type="http://schemas.openxmlformats.org/officeDocument/2006/relationships/image" Target="../media/image1674.png"/><Relationship Id="rId539" Type="http://schemas.openxmlformats.org/officeDocument/2006/relationships/customXml" Target="../ink/ink1733.xml"/><Relationship Id="rId40" Type="http://schemas.openxmlformats.org/officeDocument/2006/relationships/customXml" Target="../ink/ink1483.xml"/><Relationship Id="rId136" Type="http://schemas.openxmlformats.org/officeDocument/2006/relationships/customXml" Target="../ink/ink1531.xml"/><Relationship Id="rId178" Type="http://schemas.openxmlformats.org/officeDocument/2006/relationships/customXml" Target="../ink/ink1552.xml"/><Relationship Id="rId301" Type="http://schemas.openxmlformats.org/officeDocument/2006/relationships/image" Target="../media/image1605.png"/><Relationship Id="rId343" Type="http://schemas.openxmlformats.org/officeDocument/2006/relationships/image" Target="../media/image1626.png"/><Relationship Id="rId550" Type="http://schemas.openxmlformats.org/officeDocument/2006/relationships/image" Target="../media/image1727.png"/><Relationship Id="rId82" Type="http://schemas.openxmlformats.org/officeDocument/2006/relationships/customXml" Target="../ink/ink1504.xml"/><Relationship Id="rId203" Type="http://schemas.openxmlformats.org/officeDocument/2006/relationships/image" Target="../media/image1556.png"/><Relationship Id="rId385" Type="http://schemas.openxmlformats.org/officeDocument/2006/relationships/image" Target="../media/image1647.png"/><Relationship Id="rId592" Type="http://schemas.openxmlformats.org/officeDocument/2006/relationships/image" Target="../media/image1748.png"/><Relationship Id="rId606" Type="http://schemas.openxmlformats.org/officeDocument/2006/relationships/image" Target="../media/image1755.png"/><Relationship Id="rId648" Type="http://schemas.openxmlformats.org/officeDocument/2006/relationships/image" Target="../media/image1776.png"/><Relationship Id="rId245" Type="http://schemas.openxmlformats.org/officeDocument/2006/relationships/image" Target="../media/image1577.png"/><Relationship Id="rId287" Type="http://schemas.openxmlformats.org/officeDocument/2006/relationships/image" Target="../media/image1598.png"/><Relationship Id="rId410" Type="http://schemas.openxmlformats.org/officeDocument/2006/relationships/customXml" Target="../ink/ink1668.xml"/><Relationship Id="rId452" Type="http://schemas.openxmlformats.org/officeDocument/2006/relationships/customXml" Target="../ink/ink1689.xml"/><Relationship Id="rId494" Type="http://schemas.openxmlformats.org/officeDocument/2006/relationships/customXml" Target="../ink/ink1710.xml"/><Relationship Id="rId508" Type="http://schemas.openxmlformats.org/officeDocument/2006/relationships/image" Target="../media/image1706.png"/><Relationship Id="rId715" Type="http://schemas.openxmlformats.org/officeDocument/2006/relationships/customXml" Target="../ink/ink1821.xml"/><Relationship Id="rId105" Type="http://schemas.openxmlformats.org/officeDocument/2006/relationships/image" Target="../media/image1507.png"/><Relationship Id="rId147" Type="http://schemas.openxmlformats.org/officeDocument/2006/relationships/image" Target="../media/image1528.png"/><Relationship Id="rId312" Type="http://schemas.openxmlformats.org/officeDocument/2006/relationships/customXml" Target="../ink/ink1619.xml"/><Relationship Id="rId354" Type="http://schemas.openxmlformats.org/officeDocument/2006/relationships/customXml" Target="../ink/ink1640.xml"/><Relationship Id="rId51" Type="http://schemas.openxmlformats.org/officeDocument/2006/relationships/image" Target="../media/image1480.png"/><Relationship Id="rId93" Type="http://schemas.openxmlformats.org/officeDocument/2006/relationships/image" Target="../media/image1501.png"/><Relationship Id="rId189" Type="http://schemas.openxmlformats.org/officeDocument/2006/relationships/image" Target="../media/image1549.png"/><Relationship Id="rId396" Type="http://schemas.openxmlformats.org/officeDocument/2006/relationships/customXml" Target="../ink/ink1661.xml"/><Relationship Id="rId561" Type="http://schemas.openxmlformats.org/officeDocument/2006/relationships/customXml" Target="../ink/ink1744.xml"/><Relationship Id="rId617" Type="http://schemas.openxmlformats.org/officeDocument/2006/relationships/customXml" Target="../ink/ink1772.xml"/><Relationship Id="rId659" Type="http://schemas.openxmlformats.org/officeDocument/2006/relationships/customXml" Target="../ink/ink1793.xml"/><Relationship Id="rId214" Type="http://schemas.openxmlformats.org/officeDocument/2006/relationships/customXml" Target="../ink/ink1570.xml"/><Relationship Id="rId256" Type="http://schemas.openxmlformats.org/officeDocument/2006/relationships/customXml" Target="../ink/ink1591.xml"/><Relationship Id="rId298" Type="http://schemas.openxmlformats.org/officeDocument/2006/relationships/customXml" Target="../ink/ink1612.xml"/><Relationship Id="rId421" Type="http://schemas.openxmlformats.org/officeDocument/2006/relationships/image" Target="../media/image1664.png"/><Relationship Id="rId463" Type="http://schemas.openxmlformats.org/officeDocument/2006/relationships/image" Target="../media/image1685.png"/><Relationship Id="rId519" Type="http://schemas.openxmlformats.org/officeDocument/2006/relationships/customXml" Target="../ink/ink1723.xml"/><Relationship Id="rId670" Type="http://schemas.openxmlformats.org/officeDocument/2006/relationships/image" Target="../media/image1787.png"/><Relationship Id="rId116" Type="http://schemas.openxmlformats.org/officeDocument/2006/relationships/customXml" Target="../ink/ink1521.xml"/><Relationship Id="rId158" Type="http://schemas.openxmlformats.org/officeDocument/2006/relationships/customXml" Target="../ink/ink1542.xml"/><Relationship Id="rId323" Type="http://schemas.openxmlformats.org/officeDocument/2006/relationships/image" Target="../media/image1616.png"/><Relationship Id="rId530" Type="http://schemas.openxmlformats.org/officeDocument/2006/relationships/image" Target="../media/image1717.png"/><Relationship Id="rId20" Type="http://schemas.openxmlformats.org/officeDocument/2006/relationships/customXml" Target="../ink/ink1473.xml"/><Relationship Id="rId62" Type="http://schemas.openxmlformats.org/officeDocument/2006/relationships/customXml" Target="../ink/ink1494.xml"/><Relationship Id="rId365" Type="http://schemas.openxmlformats.org/officeDocument/2006/relationships/image" Target="../media/image1637.png"/><Relationship Id="rId572" Type="http://schemas.openxmlformats.org/officeDocument/2006/relationships/image" Target="../media/image1738.png"/><Relationship Id="rId628" Type="http://schemas.openxmlformats.org/officeDocument/2006/relationships/image" Target="../media/image1766.png"/><Relationship Id="rId225" Type="http://schemas.openxmlformats.org/officeDocument/2006/relationships/image" Target="../media/image1567.png"/><Relationship Id="rId267" Type="http://schemas.openxmlformats.org/officeDocument/2006/relationships/image" Target="../media/image1588.png"/><Relationship Id="rId432" Type="http://schemas.openxmlformats.org/officeDocument/2006/relationships/customXml" Target="../ink/ink1679.xml"/><Relationship Id="rId474" Type="http://schemas.openxmlformats.org/officeDocument/2006/relationships/customXml" Target="../ink/ink1700.xml"/><Relationship Id="rId127" Type="http://schemas.openxmlformats.org/officeDocument/2006/relationships/image" Target="../media/image1518.png"/><Relationship Id="rId681" Type="http://schemas.openxmlformats.org/officeDocument/2006/relationships/customXml" Target="../ink/ink1804.xml"/><Relationship Id="rId31" Type="http://schemas.openxmlformats.org/officeDocument/2006/relationships/image" Target="../media/image1470.png"/><Relationship Id="rId73" Type="http://schemas.openxmlformats.org/officeDocument/2006/relationships/image" Target="../media/image1491.png"/><Relationship Id="rId169" Type="http://schemas.openxmlformats.org/officeDocument/2006/relationships/image" Target="../media/image1539.png"/><Relationship Id="rId334" Type="http://schemas.openxmlformats.org/officeDocument/2006/relationships/customXml" Target="../ink/ink1630.xml"/><Relationship Id="rId376" Type="http://schemas.openxmlformats.org/officeDocument/2006/relationships/customXml" Target="../ink/ink1651.xml"/><Relationship Id="rId541" Type="http://schemas.openxmlformats.org/officeDocument/2006/relationships/customXml" Target="../ink/ink1734.xml"/><Relationship Id="rId583" Type="http://schemas.openxmlformats.org/officeDocument/2006/relationships/customXml" Target="../ink/ink1755.xml"/><Relationship Id="rId639" Type="http://schemas.openxmlformats.org/officeDocument/2006/relationships/customXml" Target="../ink/ink1783.xml"/><Relationship Id="rId4" Type="http://schemas.openxmlformats.org/officeDocument/2006/relationships/customXml" Target="../ink/ink1465.xml"/><Relationship Id="rId180" Type="http://schemas.openxmlformats.org/officeDocument/2006/relationships/customXml" Target="../ink/ink1553.xml"/><Relationship Id="rId236" Type="http://schemas.openxmlformats.org/officeDocument/2006/relationships/customXml" Target="../ink/ink1581.xml"/><Relationship Id="rId278" Type="http://schemas.openxmlformats.org/officeDocument/2006/relationships/customXml" Target="../ink/ink1602.xml"/><Relationship Id="rId401" Type="http://schemas.openxmlformats.org/officeDocument/2006/relationships/image" Target="../media/image1655.png"/><Relationship Id="rId443" Type="http://schemas.openxmlformats.org/officeDocument/2006/relationships/image" Target="../media/image1675.png"/><Relationship Id="rId650" Type="http://schemas.openxmlformats.org/officeDocument/2006/relationships/image" Target="../media/image1777.png"/><Relationship Id="rId303" Type="http://schemas.openxmlformats.org/officeDocument/2006/relationships/image" Target="../media/image1606.png"/><Relationship Id="rId485" Type="http://schemas.openxmlformats.org/officeDocument/2006/relationships/image" Target="../media/image1696.png"/><Relationship Id="rId692" Type="http://schemas.openxmlformats.org/officeDocument/2006/relationships/image" Target="../media/image1798.png"/><Relationship Id="rId706" Type="http://schemas.openxmlformats.org/officeDocument/2006/relationships/image" Target="../media/image1805.png"/><Relationship Id="rId42" Type="http://schemas.openxmlformats.org/officeDocument/2006/relationships/customXml" Target="../ink/ink1484.xml"/><Relationship Id="rId84" Type="http://schemas.openxmlformats.org/officeDocument/2006/relationships/customXml" Target="../ink/ink1505.xml"/><Relationship Id="rId138" Type="http://schemas.openxmlformats.org/officeDocument/2006/relationships/customXml" Target="../ink/ink1532.xml"/><Relationship Id="rId345" Type="http://schemas.openxmlformats.org/officeDocument/2006/relationships/image" Target="../media/image1627.png"/><Relationship Id="rId387" Type="http://schemas.openxmlformats.org/officeDocument/2006/relationships/image" Target="../media/image1648.png"/><Relationship Id="rId510" Type="http://schemas.openxmlformats.org/officeDocument/2006/relationships/image" Target="../media/image1707.png"/><Relationship Id="rId552" Type="http://schemas.openxmlformats.org/officeDocument/2006/relationships/image" Target="../media/image1728.png"/><Relationship Id="rId594" Type="http://schemas.openxmlformats.org/officeDocument/2006/relationships/image" Target="../media/image1749.png"/><Relationship Id="rId608" Type="http://schemas.openxmlformats.org/officeDocument/2006/relationships/image" Target="../media/image1756.png"/><Relationship Id="rId191" Type="http://schemas.openxmlformats.org/officeDocument/2006/relationships/image" Target="../media/image1550.png"/><Relationship Id="rId205" Type="http://schemas.openxmlformats.org/officeDocument/2006/relationships/image" Target="../media/image1557.png"/><Relationship Id="rId247" Type="http://schemas.openxmlformats.org/officeDocument/2006/relationships/image" Target="../media/image1578.png"/><Relationship Id="rId412" Type="http://schemas.openxmlformats.org/officeDocument/2006/relationships/customXml" Target="../ink/ink1669.xml"/><Relationship Id="rId107" Type="http://schemas.openxmlformats.org/officeDocument/2006/relationships/image" Target="../media/image1508.png"/><Relationship Id="rId289" Type="http://schemas.openxmlformats.org/officeDocument/2006/relationships/image" Target="../media/image1599.png"/><Relationship Id="rId454" Type="http://schemas.openxmlformats.org/officeDocument/2006/relationships/customXml" Target="../ink/ink1690.xml"/><Relationship Id="rId496" Type="http://schemas.openxmlformats.org/officeDocument/2006/relationships/customXml" Target="../ink/ink1711.xml"/><Relationship Id="rId661" Type="http://schemas.openxmlformats.org/officeDocument/2006/relationships/customXml" Target="../ink/ink1794.xml"/><Relationship Id="rId717" Type="http://schemas.openxmlformats.org/officeDocument/2006/relationships/customXml" Target="../ink/ink1822.xml"/><Relationship Id="rId11" Type="http://schemas.openxmlformats.org/officeDocument/2006/relationships/image" Target="../media/image1460.png"/><Relationship Id="rId53" Type="http://schemas.openxmlformats.org/officeDocument/2006/relationships/image" Target="../media/image1481.png"/><Relationship Id="rId149" Type="http://schemas.openxmlformats.org/officeDocument/2006/relationships/image" Target="../media/image1529.png"/><Relationship Id="rId314" Type="http://schemas.openxmlformats.org/officeDocument/2006/relationships/customXml" Target="../ink/ink1620.xml"/><Relationship Id="rId356" Type="http://schemas.openxmlformats.org/officeDocument/2006/relationships/customXml" Target="../ink/ink1641.xml"/><Relationship Id="rId398" Type="http://schemas.openxmlformats.org/officeDocument/2006/relationships/customXml" Target="../ink/ink1662.xml"/><Relationship Id="rId521" Type="http://schemas.openxmlformats.org/officeDocument/2006/relationships/customXml" Target="../ink/ink1724.xml"/><Relationship Id="rId563" Type="http://schemas.openxmlformats.org/officeDocument/2006/relationships/customXml" Target="../ink/ink1745.xml"/><Relationship Id="rId619" Type="http://schemas.openxmlformats.org/officeDocument/2006/relationships/customXml" Target="../ink/ink1773.xml"/><Relationship Id="rId95" Type="http://schemas.openxmlformats.org/officeDocument/2006/relationships/image" Target="../media/image1502.png"/><Relationship Id="rId160" Type="http://schemas.openxmlformats.org/officeDocument/2006/relationships/customXml" Target="../ink/ink1543.xml"/><Relationship Id="rId216" Type="http://schemas.openxmlformats.org/officeDocument/2006/relationships/customXml" Target="../ink/ink1571.xml"/><Relationship Id="rId423" Type="http://schemas.openxmlformats.org/officeDocument/2006/relationships/image" Target="../media/image1665.png"/><Relationship Id="rId258" Type="http://schemas.openxmlformats.org/officeDocument/2006/relationships/customXml" Target="../ink/ink1592.xml"/><Relationship Id="rId465" Type="http://schemas.openxmlformats.org/officeDocument/2006/relationships/image" Target="../media/image1686.png"/><Relationship Id="rId630" Type="http://schemas.openxmlformats.org/officeDocument/2006/relationships/image" Target="../media/image1767.png"/><Relationship Id="rId672" Type="http://schemas.openxmlformats.org/officeDocument/2006/relationships/image" Target="../media/image1788.png"/><Relationship Id="rId22" Type="http://schemas.openxmlformats.org/officeDocument/2006/relationships/customXml" Target="../ink/ink1474.xml"/><Relationship Id="rId64" Type="http://schemas.openxmlformats.org/officeDocument/2006/relationships/customXml" Target="../ink/ink1495.xml"/><Relationship Id="rId118" Type="http://schemas.openxmlformats.org/officeDocument/2006/relationships/customXml" Target="../ink/ink1522.xml"/><Relationship Id="rId325" Type="http://schemas.openxmlformats.org/officeDocument/2006/relationships/image" Target="../media/image1617.png"/><Relationship Id="rId367" Type="http://schemas.openxmlformats.org/officeDocument/2006/relationships/image" Target="../media/image1638.png"/><Relationship Id="rId532" Type="http://schemas.openxmlformats.org/officeDocument/2006/relationships/image" Target="../media/image1718.png"/><Relationship Id="rId574" Type="http://schemas.openxmlformats.org/officeDocument/2006/relationships/image" Target="../media/image1739.png"/><Relationship Id="rId171" Type="http://schemas.openxmlformats.org/officeDocument/2006/relationships/image" Target="../media/image1540.png"/><Relationship Id="rId227" Type="http://schemas.openxmlformats.org/officeDocument/2006/relationships/image" Target="../media/image1568.png"/><Relationship Id="rId269" Type="http://schemas.openxmlformats.org/officeDocument/2006/relationships/image" Target="../media/image1589.png"/><Relationship Id="rId434" Type="http://schemas.openxmlformats.org/officeDocument/2006/relationships/customXml" Target="../ink/ink1680.xml"/><Relationship Id="rId476" Type="http://schemas.openxmlformats.org/officeDocument/2006/relationships/customXml" Target="../ink/ink1701.xml"/><Relationship Id="rId641" Type="http://schemas.openxmlformats.org/officeDocument/2006/relationships/customXml" Target="../ink/ink1784.xml"/><Relationship Id="rId683" Type="http://schemas.openxmlformats.org/officeDocument/2006/relationships/customXml" Target="../ink/ink1805.xml"/><Relationship Id="rId33" Type="http://schemas.openxmlformats.org/officeDocument/2006/relationships/image" Target="../media/image1471.png"/><Relationship Id="rId129" Type="http://schemas.openxmlformats.org/officeDocument/2006/relationships/image" Target="../media/image1519.png"/><Relationship Id="rId280" Type="http://schemas.openxmlformats.org/officeDocument/2006/relationships/customXml" Target="../ink/ink1603.xml"/><Relationship Id="rId336" Type="http://schemas.openxmlformats.org/officeDocument/2006/relationships/customXml" Target="../ink/ink1631.xml"/><Relationship Id="rId501" Type="http://schemas.openxmlformats.org/officeDocument/2006/relationships/customXml" Target="../ink/ink1714.xml"/><Relationship Id="rId543" Type="http://schemas.openxmlformats.org/officeDocument/2006/relationships/customXml" Target="../ink/ink1735.xml"/><Relationship Id="rId75" Type="http://schemas.openxmlformats.org/officeDocument/2006/relationships/image" Target="../media/image1492.png"/><Relationship Id="rId140" Type="http://schemas.openxmlformats.org/officeDocument/2006/relationships/customXml" Target="../ink/ink1533.xml"/><Relationship Id="rId182" Type="http://schemas.openxmlformats.org/officeDocument/2006/relationships/customXml" Target="../ink/ink1554.xml"/><Relationship Id="rId378" Type="http://schemas.openxmlformats.org/officeDocument/2006/relationships/customXml" Target="../ink/ink1652.xml"/><Relationship Id="rId403" Type="http://schemas.openxmlformats.org/officeDocument/2006/relationships/image" Target="../media/image1656.png"/><Relationship Id="rId585" Type="http://schemas.openxmlformats.org/officeDocument/2006/relationships/customXml" Target="../ink/ink1756.xml"/><Relationship Id="rId6" Type="http://schemas.openxmlformats.org/officeDocument/2006/relationships/customXml" Target="../ink/ink1466.xml"/><Relationship Id="rId238" Type="http://schemas.openxmlformats.org/officeDocument/2006/relationships/customXml" Target="../ink/ink1582.xml"/><Relationship Id="rId445" Type="http://schemas.openxmlformats.org/officeDocument/2006/relationships/image" Target="../media/image1676.png"/><Relationship Id="rId487" Type="http://schemas.openxmlformats.org/officeDocument/2006/relationships/image" Target="../media/image1697.png"/><Relationship Id="rId610" Type="http://schemas.openxmlformats.org/officeDocument/2006/relationships/image" Target="../media/image1757.png"/><Relationship Id="rId652" Type="http://schemas.openxmlformats.org/officeDocument/2006/relationships/image" Target="../media/image1778.png"/><Relationship Id="rId694" Type="http://schemas.openxmlformats.org/officeDocument/2006/relationships/image" Target="../media/image1799.png"/><Relationship Id="rId708" Type="http://schemas.openxmlformats.org/officeDocument/2006/relationships/image" Target="../media/image1806.png"/><Relationship Id="rId291" Type="http://schemas.openxmlformats.org/officeDocument/2006/relationships/image" Target="../media/image1600.png"/><Relationship Id="rId305" Type="http://schemas.openxmlformats.org/officeDocument/2006/relationships/image" Target="../media/image1607.png"/><Relationship Id="rId347" Type="http://schemas.openxmlformats.org/officeDocument/2006/relationships/image" Target="../media/image1628.png"/><Relationship Id="rId512" Type="http://schemas.openxmlformats.org/officeDocument/2006/relationships/image" Target="../media/image1708.png"/><Relationship Id="rId44" Type="http://schemas.openxmlformats.org/officeDocument/2006/relationships/customXml" Target="../ink/ink1485.xml"/><Relationship Id="rId86" Type="http://schemas.openxmlformats.org/officeDocument/2006/relationships/customXml" Target="../ink/ink1506.xml"/><Relationship Id="rId151" Type="http://schemas.openxmlformats.org/officeDocument/2006/relationships/image" Target="../media/image1530.png"/><Relationship Id="rId389" Type="http://schemas.openxmlformats.org/officeDocument/2006/relationships/image" Target="../media/image1649.png"/><Relationship Id="rId554" Type="http://schemas.openxmlformats.org/officeDocument/2006/relationships/image" Target="../media/image1729.png"/><Relationship Id="rId596" Type="http://schemas.openxmlformats.org/officeDocument/2006/relationships/image" Target="../media/image1750.png"/><Relationship Id="rId193" Type="http://schemas.openxmlformats.org/officeDocument/2006/relationships/image" Target="../media/image1551.png"/><Relationship Id="rId207" Type="http://schemas.openxmlformats.org/officeDocument/2006/relationships/image" Target="../media/image1558.png"/><Relationship Id="rId249" Type="http://schemas.openxmlformats.org/officeDocument/2006/relationships/image" Target="../media/image1579.png"/><Relationship Id="rId414" Type="http://schemas.openxmlformats.org/officeDocument/2006/relationships/customXml" Target="../ink/ink1670.xml"/><Relationship Id="rId456" Type="http://schemas.openxmlformats.org/officeDocument/2006/relationships/customXml" Target="../ink/ink1691.xml"/><Relationship Id="rId498" Type="http://schemas.openxmlformats.org/officeDocument/2006/relationships/customXml" Target="../ink/ink1712.xml"/><Relationship Id="rId621" Type="http://schemas.openxmlformats.org/officeDocument/2006/relationships/customXml" Target="../ink/ink1774.xml"/><Relationship Id="rId663" Type="http://schemas.openxmlformats.org/officeDocument/2006/relationships/customXml" Target="../ink/ink1795.xml"/><Relationship Id="rId13" Type="http://schemas.openxmlformats.org/officeDocument/2006/relationships/image" Target="../media/image1461.png"/><Relationship Id="rId109" Type="http://schemas.openxmlformats.org/officeDocument/2006/relationships/image" Target="../media/image1509.png"/><Relationship Id="rId260" Type="http://schemas.openxmlformats.org/officeDocument/2006/relationships/customXml" Target="../ink/ink1593.xml"/><Relationship Id="rId316" Type="http://schemas.openxmlformats.org/officeDocument/2006/relationships/customXml" Target="../ink/ink1621.xml"/><Relationship Id="rId523" Type="http://schemas.openxmlformats.org/officeDocument/2006/relationships/customXml" Target="../ink/ink1725.xml"/><Relationship Id="rId55" Type="http://schemas.openxmlformats.org/officeDocument/2006/relationships/image" Target="../media/image1482.png"/><Relationship Id="rId97" Type="http://schemas.openxmlformats.org/officeDocument/2006/relationships/image" Target="../media/image1503.png"/><Relationship Id="rId120" Type="http://schemas.openxmlformats.org/officeDocument/2006/relationships/customXml" Target="../ink/ink1523.xml"/><Relationship Id="rId358" Type="http://schemas.openxmlformats.org/officeDocument/2006/relationships/customXml" Target="../ink/ink1642.xml"/><Relationship Id="rId565" Type="http://schemas.openxmlformats.org/officeDocument/2006/relationships/customXml" Target="../ink/ink1746.xml"/><Relationship Id="rId162" Type="http://schemas.openxmlformats.org/officeDocument/2006/relationships/customXml" Target="../ink/ink1544.xml"/><Relationship Id="rId218" Type="http://schemas.openxmlformats.org/officeDocument/2006/relationships/customXml" Target="../ink/ink1572.xml"/><Relationship Id="rId425" Type="http://schemas.openxmlformats.org/officeDocument/2006/relationships/image" Target="../media/image1666.png"/><Relationship Id="rId467" Type="http://schemas.openxmlformats.org/officeDocument/2006/relationships/image" Target="../media/image1687.png"/><Relationship Id="rId632" Type="http://schemas.openxmlformats.org/officeDocument/2006/relationships/image" Target="../media/image1768.png"/><Relationship Id="rId271" Type="http://schemas.openxmlformats.org/officeDocument/2006/relationships/image" Target="../media/image1590.png"/><Relationship Id="rId674" Type="http://schemas.openxmlformats.org/officeDocument/2006/relationships/image" Target="../media/image1789.png"/><Relationship Id="rId24" Type="http://schemas.openxmlformats.org/officeDocument/2006/relationships/customXml" Target="../ink/ink1475.xml"/><Relationship Id="rId66" Type="http://schemas.openxmlformats.org/officeDocument/2006/relationships/customXml" Target="../ink/ink1496.xml"/><Relationship Id="rId131" Type="http://schemas.openxmlformats.org/officeDocument/2006/relationships/image" Target="../media/image1520.png"/><Relationship Id="rId327" Type="http://schemas.openxmlformats.org/officeDocument/2006/relationships/image" Target="../media/image1618.png"/><Relationship Id="rId369" Type="http://schemas.openxmlformats.org/officeDocument/2006/relationships/image" Target="../media/image1639.png"/><Relationship Id="rId534" Type="http://schemas.openxmlformats.org/officeDocument/2006/relationships/image" Target="../media/image1719.png"/><Relationship Id="rId576" Type="http://schemas.openxmlformats.org/officeDocument/2006/relationships/image" Target="../media/image1740.png"/><Relationship Id="rId173" Type="http://schemas.openxmlformats.org/officeDocument/2006/relationships/image" Target="../media/image1541.png"/><Relationship Id="rId229" Type="http://schemas.openxmlformats.org/officeDocument/2006/relationships/image" Target="../media/image1569.png"/><Relationship Id="rId380" Type="http://schemas.openxmlformats.org/officeDocument/2006/relationships/customXml" Target="../ink/ink1653.xml"/><Relationship Id="rId436" Type="http://schemas.openxmlformats.org/officeDocument/2006/relationships/customXml" Target="../ink/ink1681.xml"/><Relationship Id="rId601" Type="http://schemas.openxmlformats.org/officeDocument/2006/relationships/customXml" Target="../ink/ink1764.xml"/><Relationship Id="rId643" Type="http://schemas.openxmlformats.org/officeDocument/2006/relationships/customXml" Target="../ink/ink1785.xml"/><Relationship Id="rId240" Type="http://schemas.openxmlformats.org/officeDocument/2006/relationships/customXml" Target="../ink/ink1583.xml"/><Relationship Id="rId478" Type="http://schemas.openxmlformats.org/officeDocument/2006/relationships/customXml" Target="../ink/ink1702.xml"/><Relationship Id="rId685" Type="http://schemas.openxmlformats.org/officeDocument/2006/relationships/customXml" Target="../ink/ink1806.xml"/><Relationship Id="rId35" Type="http://schemas.openxmlformats.org/officeDocument/2006/relationships/image" Target="../media/image1472.png"/><Relationship Id="rId77" Type="http://schemas.openxmlformats.org/officeDocument/2006/relationships/image" Target="../media/image1493.png"/><Relationship Id="rId100" Type="http://schemas.openxmlformats.org/officeDocument/2006/relationships/customXml" Target="../ink/ink1513.xml"/><Relationship Id="rId282" Type="http://schemas.openxmlformats.org/officeDocument/2006/relationships/customXml" Target="../ink/ink1604.xml"/><Relationship Id="rId338" Type="http://schemas.openxmlformats.org/officeDocument/2006/relationships/customXml" Target="../ink/ink1632.xml"/><Relationship Id="rId503" Type="http://schemas.openxmlformats.org/officeDocument/2006/relationships/customXml" Target="../ink/ink1715.xml"/><Relationship Id="rId545" Type="http://schemas.openxmlformats.org/officeDocument/2006/relationships/customXml" Target="../ink/ink1736.xml"/><Relationship Id="rId587" Type="http://schemas.openxmlformats.org/officeDocument/2006/relationships/customXml" Target="../ink/ink1757.xml"/><Relationship Id="rId710" Type="http://schemas.openxmlformats.org/officeDocument/2006/relationships/image" Target="../media/image1807.png"/><Relationship Id="rId8" Type="http://schemas.openxmlformats.org/officeDocument/2006/relationships/customXml" Target="../ink/ink1467.xml"/><Relationship Id="rId142" Type="http://schemas.openxmlformats.org/officeDocument/2006/relationships/customXml" Target="../ink/ink1534.xml"/><Relationship Id="rId184" Type="http://schemas.openxmlformats.org/officeDocument/2006/relationships/customXml" Target="../ink/ink1555.xml"/><Relationship Id="rId391" Type="http://schemas.openxmlformats.org/officeDocument/2006/relationships/image" Target="../media/image1650.png"/><Relationship Id="rId405" Type="http://schemas.openxmlformats.org/officeDocument/2006/relationships/image" Target="../media/image1657.png"/><Relationship Id="rId447" Type="http://schemas.openxmlformats.org/officeDocument/2006/relationships/image" Target="../media/image1677.png"/><Relationship Id="rId612" Type="http://schemas.openxmlformats.org/officeDocument/2006/relationships/image" Target="../media/image1758.png"/><Relationship Id="rId251" Type="http://schemas.openxmlformats.org/officeDocument/2006/relationships/image" Target="../media/image1580.png"/><Relationship Id="rId489" Type="http://schemas.openxmlformats.org/officeDocument/2006/relationships/image" Target="../media/image1698.png"/><Relationship Id="rId654" Type="http://schemas.openxmlformats.org/officeDocument/2006/relationships/image" Target="../media/image1779.png"/><Relationship Id="rId696" Type="http://schemas.openxmlformats.org/officeDocument/2006/relationships/image" Target="../media/image1800.png"/><Relationship Id="rId46" Type="http://schemas.openxmlformats.org/officeDocument/2006/relationships/customXml" Target="../ink/ink1486.xml"/><Relationship Id="rId293" Type="http://schemas.openxmlformats.org/officeDocument/2006/relationships/image" Target="../media/image1601.png"/><Relationship Id="rId307" Type="http://schemas.openxmlformats.org/officeDocument/2006/relationships/image" Target="../media/image1608.png"/><Relationship Id="rId349" Type="http://schemas.openxmlformats.org/officeDocument/2006/relationships/image" Target="../media/image1629.png"/><Relationship Id="rId514" Type="http://schemas.openxmlformats.org/officeDocument/2006/relationships/image" Target="../media/image1709.png"/><Relationship Id="rId556" Type="http://schemas.openxmlformats.org/officeDocument/2006/relationships/image" Target="../media/image1730.png"/><Relationship Id="rId88" Type="http://schemas.openxmlformats.org/officeDocument/2006/relationships/customXml" Target="../ink/ink1507.xml"/><Relationship Id="rId111" Type="http://schemas.openxmlformats.org/officeDocument/2006/relationships/image" Target="../media/image1510.png"/><Relationship Id="rId153" Type="http://schemas.openxmlformats.org/officeDocument/2006/relationships/image" Target="../media/image1531.png"/><Relationship Id="rId195" Type="http://schemas.openxmlformats.org/officeDocument/2006/relationships/image" Target="../media/image1552.png"/><Relationship Id="rId209" Type="http://schemas.openxmlformats.org/officeDocument/2006/relationships/image" Target="../media/image1559.png"/><Relationship Id="rId360" Type="http://schemas.openxmlformats.org/officeDocument/2006/relationships/customXml" Target="../ink/ink1643.xml"/><Relationship Id="rId416" Type="http://schemas.openxmlformats.org/officeDocument/2006/relationships/customXml" Target="../ink/ink1671.xml"/><Relationship Id="rId598" Type="http://schemas.openxmlformats.org/officeDocument/2006/relationships/image" Target="../media/image1751.png"/><Relationship Id="rId220" Type="http://schemas.openxmlformats.org/officeDocument/2006/relationships/customXml" Target="../ink/ink1573.xml"/><Relationship Id="rId458" Type="http://schemas.openxmlformats.org/officeDocument/2006/relationships/customXml" Target="../ink/ink1692.xml"/><Relationship Id="rId623" Type="http://schemas.openxmlformats.org/officeDocument/2006/relationships/customXml" Target="../ink/ink1775.xml"/><Relationship Id="rId665" Type="http://schemas.openxmlformats.org/officeDocument/2006/relationships/customXml" Target="../ink/ink1796.xml"/><Relationship Id="rId15" Type="http://schemas.openxmlformats.org/officeDocument/2006/relationships/image" Target="../media/image1462.png"/><Relationship Id="rId57" Type="http://schemas.openxmlformats.org/officeDocument/2006/relationships/image" Target="../media/image1483.png"/><Relationship Id="rId262" Type="http://schemas.openxmlformats.org/officeDocument/2006/relationships/customXml" Target="../ink/ink1594.xml"/><Relationship Id="rId318" Type="http://schemas.openxmlformats.org/officeDocument/2006/relationships/customXml" Target="../ink/ink1622.xml"/><Relationship Id="rId525" Type="http://schemas.openxmlformats.org/officeDocument/2006/relationships/customXml" Target="../ink/ink1726.xml"/><Relationship Id="rId567" Type="http://schemas.openxmlformats.org/officeDocument/2006/relationships/customXml" Target="../ink/ink1747.xml"/><Relationship Id="rId99" Type="http://schemas.openxmlformats.org/officeDocument/2006/relationships/image" Target="../media/image1504.png"/><Relationship Id="rId122" Type="http://schemas.openxmlformats.org/officeDocument/2006/relationships/customXml" Target="../ink/ink1524.xml"/><Relationship Id="rId164" Type="http://schemas.openxmlformats.org/officeDocument/2006/relationships/customXml" Target="../ink/ink1545.xml"/><Relationship Id="rId371" Type="http://schemas.openxmlformats.org/officeDocument/2006/relationships/image" Target="../media/image1640.png"/><Relationship Id="rId427" Type="http://schemas.openxmlformats.org/officeDocument/2006/relationships/image" Target="../media/image1667.png"/><Relationship Id="rId469" Type="http://schemas.openxmlformats.org/officeDocument/2006/relationships/image" Target="../media/image1688.png"/><Relationship Id="rId634" Type="http://schemas.openxmlformats.org/officeDocument/2006/relationships/image" Target="../media/image1769.png"/><Relationship Id="rId676" Type="http://schemas.openxmlformats.org/officeDocument/2006/relationships/image" Target="../media/image1790.png"/><Relationship Id="rId26" Type="http://schemas.openxmlformats.org/officeDocument/2006/relationships/customXml" Target="../ink/ink1476.xml"/><Relationship Id="rId231" Type="http://schemas.openxmlformats.org/officeDocument/2006/relationships/image" Target="../media/image1570.png"/><Relationship Id="rId273" Type="http://schemas.openxmlformats.org/officeDocument/2006/relationships/image" Target="../media/image1591.png"/><Relationship Id="rId329" Type="http://schemas.openxmlformats.org/officeDocument/2006/relationships/image" Target="../media/image1619.png"/><Relationship Id="rId480" Type="http://schemas.openxmlformats.org/officeDocument/2006/relationships/customXml" Target="../ink/ink1703.xml"/><Relationship Id="rId536" Type="http://schemas.openxmlformats.org/officeDocument/2006/relationships/image" Target="../media/image1720.png"/><Relationship Id="rId701" Type="http://schemas.openxmlformats.org/officeDocument/2006/relationships/customXml" Target="../ink/ink1814.xml"/><Relationship Id="rId68" Type="http://schemas.openxmlformats.org/officeDocument/2006/relationships/customXml" Target="../ink/ink1497.xml"/><Relationship Id="rId133" Type="http://schemas.openxmlformats.org/officeDocument/2006/relationships/image" Target="../media/image1521.png"/><Relationship Id="rId175" Type="http://schemas.openxmlformats.org/officeDocument/2006/relationships/image" Target="../media/image1542.png"/><Relationship Id="rId340" Type="http://schemas.openxmlformats.org/officeDocument/2006/relationships/customXml" Target="../ink/ink1633.xml"/><Relationship Id="rId578" Type="http://schemas.openxmlformats.org/officeDocument/2006/relationships/image" Target="../media/image1741.png"/><Relationship Id="rId200" Type="http://schemas.openxmlformats.org/officeDocument/2006/relationships/customXml" Target="../ink/ink1563.xml"/><Relationship Id="rId382" Type="http://schemas.openxmlformats.org/officeDocument/2006/relationships/customXml" Target="../ink/ink1654.xml"/><Relationship Id="rId438" Type="http://schemas.openxmlformats.org/officeDocument/2006/relationships/customXml" Target="../ink/ink1682.xml"/><Relationship Id="rId603" Type="http://schemas.openxmlformats.org/officeDocument/2006/relationships/customXml" Target="../ink/ink1765.xml"/><Relationship Id="rId645" Type="http://schemas.openxmlformats.org/officeDocument/2006/relationships/customXml" Target="../ink/ink1786.xml"/><Relationship Id="rId687" Type="http://schemas.openxmlformats.org/officeDocument/2006/relationships/customXml" Target="../ink/ink1807.xml"/><Relationship Id="rId242" Type="http://schemas.openxmlformats.org/officeDocument/2006/relationships/customXml" Target="../ink/ink1584.xml"/><Relationship Id="rId284" Type="http://schemas.openxmlformats.org/officeDocument/2006/relationships/customXml" Target="../ink/ink1605.xml"/><Relationship Id="rId491" Type="http://schemas.openxmlformats.org/officeDocument/2006/relationships/image" Target="../media/image1699.png"/><Relationship Id="rId505" Type="http://schemas.openxmlformats.org/officeDocument/2006/relationships/customXml" Target="../ink/ink1716.xml"/><Relationship Id="rId712" Type="http://schemas.openxmlformats.org/officeDocument/2006/relationships/image" Target="../media/image1808.png"/><Relationship Id="rId37" Type="http://schemas.openxmlformats.org/officeDocument/2006/relationships/image" Target="../media/image1473.png"/><Relationship Id="rId79" Type="http://schemas.openxmlformats.org/officeDocument/2006/relationships/image" Target="../media/image1494.png"/><Relationship Id="rId102" Type="http://schemas.openxmlformats.org/officeDocument/2006/relationships/customXml" Target="../ink/ink1514.xml"/><Relationship Id="rId144" Type="http://schemas.openxmlformats.org/officeDocument/2006/relationships/customXml" Target="../ink/ink1535.xml"/><Relationship Id="rId547" Type="http://schemas.openxmlformats.org/officeDocument/2006/relationships/customXml" Target="../ink/ink1737.xml"/><Relationship Id="rId589" Type="http://schemas.openxmlformats.org/officeDocument/2006/relationships/customXml" Target="../ink/ink1758.xml"/><Relationship Id="rId90" Type="http://schemas.openxmlformats.org/officeDocument/2006/relationships/customXml" Target="../ink/ink1508.xml"/><Relationship Id="rId186" Type="http://schemas.openxmlformats.org/officeDocument/2006/relationships/customXml" Target="../ink/ink1556.xml"/><Relationship Id="rId351" Type="http://schemas.openxmlformats.org/officeDocument/2006/relationships/image" Target="../media/image1630.png"/><Relationship Id="rId393" Type="http://schemas.openxmlformats.org/officeDocument/2006/relationships/image" Target="../media/image1651.png"/><Relationship Id="rId407" Type="http://schemas.openxmlformats.org/officeDocument/2006/relationships/image" Target="../media/image1658.png"/><Relationship Id="rId449" Type="http://schemas.openxmlformats.org/officeDocument/2006/relationships/image" Target="../media/image1678.png"/><Relationship Id="rId614" Type="http://schemas.openxmlformats.org/officeDocument/2006/relationships/image" Target="../media/image1759.png"/><Relationship Id="rId656" Type="http://schemas.openxmlformats.org/officeDocument/2006/relationships/image" Target="../media/image1780.png"/><Relationship Id="rId211" Type="http://schemas.openxmlformats.org/officeDocument/2006/relationships/image" Target="../media/image1560.png"/><Relationship Id="rId253" Type="http://schemas.openxmlformats.org/officeDocument/2006/relationships/image" Target="../media/image1581.png"/><Relationship Id="rId295" Type="http://schemas.openxmlformats.org/officeDocument/2006/relationships/image" Target="../media/image1602.png"/><Relationship Id="rId309" Type="http://schemas.openxmlformats.org/officeDocument/2006/relationships/image" Target="../media/image1609.png"/><Relationship Id="rId460" Type="http://schemas.openxmlformats.org/officeDocument/2006/relationships/customXml" Target="../ink/ink1693.xml"/><Relationship Id="rId516" Type="http://schemas.openxmlformats.org/officeDocument/2006/relationships/image" Target="../media/image1710.png"/><Relationship Id="rId698" Type="http://schemas.openxmlformats.org/officeDocument/2006/relationships/image" Target="../media/image1801.png"/><Relationship Id="rId48" Type="http://schemas.openxmlformats.org/officeDocument/2006/relationships/customXml" Target="../ink/ink1487.xml"/><Relationship Id="rId113" Type="http://schemas.openxmlformats.org/officeDocument/2006/relationships/image" Target="../media/image1511.png"/><Relationship Id="rId320" Type="http://schemas.openxmlformats.org/officeDocument/2006/relationships/customXml" Target="../ink/ink1623.xml"/><Relationship Id="rId558" Type="http://schemas.openxmlformats.org/officeDocument/2006/relationships/image" Target="../media/image1731.png"/><Relationship Id="rId155" Type="http://schemas.openxmlformats.org/officeDocument/2006/relationships/image" Target="../media/image1532.png"/><Relationship Id="rId197" Type="http://schemas.openxmlformats.org/officeDocument/2006/relationships/image" Target="../media/image1553.png"/><Relationship Id="rId362" Type="http://schemas.openxmlformats.org/officeDocument/2006/relationships/customXml" Target="../ink/ink1644.xml"/><Relationship Id="rId418" Type="http://schemas.openxmlformats.org/officeDocument/2006/relationships/customXml" Target="../ink/ink1672.xml"/><Relationship Id="rId625" Type="http://schemas.openxmlformats.org/officeDocument/2006/relationships/customXml" Target="../ink/ink1776.xml"/><Relationship Id="rId222" Type="http://schemas.openxmlformats.org/officeDocument/2006/relationships/customXml" Target="../ink/ink1574.xml"/><Relationship Id="rId264" Type="http://schemas.openxmlformats.org/officeDocument/2006/relationships/customXml" Target="../ink/ink1595.xml"/><Relationship Id="rId471" Type="http://schemas.openxmlformats.org/officeDocument/2006/relationships/image" Target="../media/image1689.png"/><Relationship Id="rId667" Type="http://schemas.openxmlformats.org/officeDocument/2006/relationships/customXml" Target="../ink/ink1797.xml"/><Relationship Id="rId17" Type="http://schemas.openxmlformats.org/officeDocument/2006/relationships/image" Target="../media/image1463.png"/><Relationship Id="rId59" Type="http://schemas.openxmlformats.org/officeDocument/2006/relationships/image" Target="../media/image1484.png"/><Relationship Id="rId124" Type="http://schemas.openxmlformats.org/officeDocument/2006/relationships/customXml" Target="../ink/ink1525.xml"/><Relationship Id="rId527" Type="http://schemas.openxmlformats.org/officeDocument/2006/relationships/customXml" Target="../ink/ink1727.xml"/><Relationship Id="rId569" Type="http://schemas.openxmlformats.org/officeDocument/2006/relationships/customXml" Target="../ink/ink1748.xml"/><Relationship Id="rId70" Type="http://schemas.openxmlformats.org/officeDocument/2006/relationships/customXml" Target="../ink/ink1498.xml"/><Relationship Id="rId166" Type="http://schemas.openxmlformats.org/officeDocument/2006/relationships/customXml" Target="../ink/ink1546.xml"/><Relationship Id="rId331" Type="http://schemas.openxmlformats.org/officeDocument/2006/relationships/image" Target="../media/image1620.png"/><Relationship Id="rId373" Type="http://schemas.openxmlformats.org/officeDocument/2006/relationships/image" Target="../media/image1641.png"/><Relationship Id="rId429" Type="http://schemas.openxmlformats.org/officeDocument/2006/relationships/image" Target="../media/image1668.png"/><Relationship Id="rId580" Type="http://schemas.openxmlformats.org/officeDocument/2006/relationships/image" Target="../media/image1742.png"/><Relationship Id="rId636" Type="http://schemas.openxmlformats.org/officeDocument/2006/relationships/image" Target="../media/image177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71.png"/><Relationship Id="rId440" Type="http://schemas.openxmlformats.org/officeDocument/2006/relationships/customXml" Target="../ink/ink1683.xml"/><Relationship Id="rId678" Type="http://schemas.openxmlformats.org/officeDocument/2006/relationships/image" Target="../media/image1791.png"/><Relationship Id="rId28" Type="http://schemas.openxmlformats.org/officeDocument/2006/relationships/customXml" Target="../ink/ink1477.xml"/><Relationship Id="rId275" Type="http://schemas.openxmlformats.org/officeDocument/2006/relationships/image" Target="../media/image1592.png"/><Relationship Id="rId300" Type="http://schemas.openxmlformats.org/officeDocument/2006/relationships/customXml" Target="../ink/ink1613.xml"/><Relationship Id="rId482" Type="http://schemas.openxmlformats.org/officeDocument/2006/relationships/customXml" Target="../ink/ink1704.xml"/><Relationship Id="rId538" Type="http://schemas.openxmlformats.org/officeDocument/2006/relationships/image" Target="../media/image1721.png"/><Relationship Id="rId703" Type="http://schemas.openxmlformats.org/officeDocument/2006/relationships/customXml" Target="../ink/ink1815.xml"/><Relationship Id="rId81" Type="http://schemas.openxmlformats.org/officeDocument/2006/relationships/image" Target="../media/image1495.png"/><Relationship Id="rId135" Type="http://schemas.openxmlformats.org/officeDocument/2006/relationships/image" Target="../media/image1522.png"/><Relationship Id="rId177" Type="http://schemas.openxmlformats.org/officeDocument/2006/relationships/image" Target="../media/image1543.png"/><Relationship Id="rId342" Type="http://schemas.openxmlformats.org/officeDocument/2006/relationships/customXml" Target="../ink/ink1634.xml"/><Relationship Id="rId384" Type="http://schemas.openxmlformats.org/officeDocument/2006/relationships/customXml" Target="../ink/ink1655.xml"/><Relationship Id="rId591" Type="http://schemas.openxmlformats.org/officeDocument/2006/relationships/customXml" Target="../ink/ink1759.xml"/><Relationship Id="rId605" Type="http://schemas.openxmlformats.org/officeDocument/2006/relationships/customXml" Target="../ink/ink1766.xml"/><Relationship Id="rId202" Type="http://schemas.openxmlformats.org/officeDocument/2006/relationships/customXml" Target="../ink/ink1564.xml"/><Relationship Id="rId244" Type="http://schemas.openxmlformats.org/officeDocument/2006/relationships/customXml" Target="../ink/ink1585.xml"/><Relationship Id="rId647" Type="http://schemas.openxmlformats.org/officeDocument/2006/relationships/customXml" Target="../ink/ink1787.xml"/><Relationship Id="rId689" Type="http://schemas.openxmlformats.org/officeDocument/2006/relationships/customXml" Target="../ink/ink1808.xml"/><Relationship Id="rId39" Type="http://schemas.openxmlformats.org/officeDocument/2006/relationships/image" Target="../media/image1474.png"/><Relationship Id="rId286" Type="http://schemas.openxmlformats.org/officeDocument/2006/relationships/customXml" Target="../ink/ink1606.xml"/><Relationship Id="rId451" Type="http://schemas.openxmlformats.org/officeDocument/2006/relationships/image" Target="../media/image1679.png"/><Relationship Id="rId493" Type="http://schemas.openxmlformats.org/officeDocument/2006/relationships/image" Target="../media/image666.png"/><Relationship Id="rId507" Type="http://schemas.openxmlformats.org/officeDocument/2006/relationships/customXml" Target="../ink/ink1717.xml"/><Relationship Id="rId549" Type="http://schemas.openxmlformats.org/officeDocument/2006/relationships/customXml" Target="../ink/ink1738.xml"/><Relationship Id="rId714" Type="http://schemas.openxmlformats.org/officeDocument/2006/relationships/image" Target="../media/image1809.png"/><Relationship Id="rId50" Type="http://schemas.openxmlformats.org/officeDocument/2006/relationships/customXml" Target="../ink/ink1488.xml"/><Relationship Id="rId104" Type="http://schemas.openxmlformats.org/officeDocument/2006/relationships/customXml" Target="../ink/ink1515.xml"/><Relationship Id="rId146" Type="http://schemas.openxmlformats.org/officeDocument/2006/relationships/customXml" Target="../ink/ink1536.xml"/><Relationship Id="rId188" Type="http://schemas.openxmlformats.org/officeDocument/2006/relationships/customXml" Target="../ink/ink1557.xml"/><Relationship Id="rId311" Type="http://schemas.openxmlformats.org/officeDocument/2006/relationships/image" Target="../media/image1610.png"/><Relationship Id="rId353" Type="http://schemas.openxmlformats.org/officeDocument/2006/relationships/image" Target="../media/image1631.png"/><Relationship Id="rId395" Type="http://schemas.openxmlformats.org/officeDocument/2006/relationships/image" Target="../media/image1652.png"/><Relationship Id="rId409" Type="http://schemas.openxmlformats.org/officeDocument/2006/relationships/image" Target="../media/image1659.png"/><Relationship Id="rId560" Type="http://schemas.openxmlformats.org/officeDocument/2006/relationships/image" Target="../media/image1732.png"/><Relationship Id="rId92" Type="http://schemas.openxmlformats.org/officeDocument/2006/relationships/customXml" Target="../ink/ink1509.xml"/><Relationship Id="rId213" Type="http://schemas.openxmlformats.org/officeDocument/2006/relationships/image" Target="../media/image1561.png"/><Relationship Id="rId420" Type="http://schemas.openxmlformats.org/officeDocument/2006/relationships/customXml" Target="../ink/ink1673.xml"/><Relationship Id="rId616" Type="http://schemas.openxmlformats.org/officeDocument/2006/relationships/image" Target="../media/image1760.png"/><Relationship Id="rId658" Type="http://schemas.openxmlformats.org/officeDocument/2006/relationships/image" Target="../media/image1781.png"/><Relationship Id="rId255" Type="http://schemas.openxmlformats.org/officeDocument/2006/relationships/image" Target="../media/image1582.png"/><Relationship Id="rId297" Type="http://schemas.openxmlformats.org/officeDocument/2006/relationships/image" Target="../media/image1603.png"/><Relationship Id="rId462" Type="http://schemas.openxmlformats.org/officeDocument/2006/relationships/customXml" Target="../ink/ink1694.xml"/><Relationship Id="rId518" Type="http://schemas.openxmlformats.org/officeDocument/2006/relationships/image" Target="../media/image1711.png"/><Relationship Id="rId115" Type="http://schemas.openxmlformats.org/officeDocument/2006/relationships/image" Target="../media/image1512.png"/><Relationship Id="rId157" Type="http://schemas.openxmlformats.org/officeDocument/2006/relationships/image" Target="../media/image1533.png"/><Relationship Id="rId322" Type="http://schemas.openxmlformats.org/officeDocument/2006/relationships/customXml" Target="../ink/ink1624.xml"/><Relationship Id="rId364" Type="http://schemas.openxmlformats.org/officeDocument/2006/relationships/customXml" Target="../ink/ink1645.xml"/><Relationship Id="rId61" Type="http://schemas.openxmlformats.org/officeDocument/2006/relationships/image" Target="../media/image1485.png"/><Relationship Id="rId199" Type="http://schemas.openxmlformats.org/officeDocument/2006/relationships/image" Target="../media/image1554.png"/><Relationship Id="rId571" Type="http://schemas.openxmlformats.org/officeDocument/2006/relationships/customXml" Target="../ink/ink1749.xml"/><Relationship Id="rId627" Type="http://schemas.openxmlformats.org/officeDocument/2006/relationships/customXml" Target="../ink/ink1777.xml"/><Relationship Id="rId669" Type="http://schemas.openxmlformats.org/officeDocument/2006/relationships/customXml" Target="../ink/ink1798.xml"/><Relationship Id="rId19" Type="http://schemas.openxmlformats.org/officeDocument/2006/relationships/image" Target="../media/image1464.png"/><Relationship Id="rId224" Type="http://schemas.openxmlformats.org/officeDocument/2006/relationships/customXml" Target="../ink/ink1575.xml"/><Relationship Id="rId266" Type="http://schemas.openxmlformats.org/officeDocument/2006/relationships/customXml" Target="../ink/ink1596.xml"/><Relationship Id="rId431" Type="http://schemas.openxmlformats.org/officeDocument/2006/relationships/image" Target="../media/image1669.png"/><Relationship Id="rId473" Type="http://schemas.openxmlformats.org/officeDocument/2006/relationships/image" Target="../media/image1690.png"/><Relationship Id="rId529" Type="http://schemas.openxmlformats.org/officeDocument/2006/relationships/customXml" Target="../ink/ink1728.xml"/><Relationship Id="rId680" Type="http://schemas.openxmlformats.org/officeDocument/2006/relationships/image" Target="../media/image1792.png"/><Relationship Id="rId30" Type="http://schemas.openxmlformats.org/officeDocument/2006/relationships/customXml" Target="../ink/ink1478.xml"/><Relationship Id="rId126" Type="http://schemas.openxmlformats.org/officeDocument/2006/relationships/customXml" Target="../ink/ink1526.xml"/><Relationship Id="rId168" Type="http://schemas.openxmlformats.org/officeDocument/2006/relationships/customXml" Target="../ink/ink1547.xml"/><Relationship Id="rId333" Type="http://schemas.openxmlformats.org/officeDocument/2006/relationships/image" Target="../media/image1621.png"/><Relationship Id="rId540" Type="http://schemas.openxmlformats.org/officeDocument/2006/relationships/image" Target="../media/image1722.png"/><Relationship Id="rId72" Type="http://schemas.openxmlformats.org/officeDocument/2006/relationships/customXml" Target="../ink/ink1499.xml"/><Relationship Id="rId375" Type="http://schemas.openxmlformats.org/officeDocument/2006/relationships/image" Target="../media/image1642.png"/><Relationship Id="rId582" Type="http://schemas.openxmlformats.org/officeDocument/2006/relationships/image" Target="../media/image1743.png"/><Relationship Id="rId638" Type="http://schemas.openxmlformats.org/officeDocument/2006/relationships/image" Target="../media/image1771.png"/><Relationship Id="rId3" Type="http://schemas.openxmlformats.org/officeDocument/2006/relationships/image" Target="../media/image1456.png"/><Relationship Id="rId235" Type="http://schemas.openxmlformats.org/officeDocument/2006/relationships/image" Target="../media/image1572.png"/><Relationship Id="rId277" Type="http://schemas.openxmlformats.org/officeDocument/2006/relationships/image" Target="../media/image1593.png"/><Relationship Id="rId400" Type="http://schemas.openxmlformats.org/officeDocument/2006/relationships/customXml" Target="../ink/ink1663.xml"/><Relationship Id="rId442" Type="http://schemas.openxmlformats.org/officeDocument/2006/relationships/customXml" Target="../ink/ink1684.xml"/><Relationship Id="rId484" Type="http://schemas.openxmlformats.org/officeDocument/2006/relationships/customXml" Target="../ink/ink1705.xml"/><Relationship Id="rId705" Type="http://schemas.openxmlformats.org/officeDocument/2006/relationships/customXml" Target="../ink/ink1816.xml"/><Relationship Id="rId137" Type="http://schemas.openxmlformats.org/officeDocument/2006/relationships/image" Target="../media/image1523.png"/><Relationship Id="rId302" Type="http://schemas.openxmlformats.org/officeDocument/2006/relationships/customXml" Target="../ink/ink1614.xml"/><Relationship Id="rId344" Type="http://schemas.openxmlformats.org/officeDocument/2006/relationships/customXml" Target="../ink/ink1635.xml"/><Relationship Id="rId691" Type="http://schemas.openxmlformats.org/officeDocument/2006/relationships/customXml" Target="../ink/ink1809.xml"/><Relationship Id="rId41" Type="http://schemas.openxmlformats.org/officeDocument/2006/relationships/image" Target="../media/image1475.png"/><Relationship Id="rId83" Type="http://schemas.openxmlformats.org/officeDocument/2006/relationships/image" Target="../media/image1496.png"/><Relationship Id="rId179" Type="http://schemas.openxmlformats.org/officeDocument/2006/relationships/image" Target="../media/image1544.png"/><Relationship Id="rId386" Type="http://schemas.openxmlformats.org/officeDocument/2006/relationships/customXml" Target="../ink/ink1656.xml"/><Relationship Id="rId551" Type="http://schemas.openxmlformats.org/officeDocument/2006/relationships/customXml" Target="../ink/ink1739.xml"/><Relationship Id="rId593" Type="http://schemas.openxmlformats.org/officeDocument/2006/relationships/customXml" Target="../ink/ink1760.xml"/><Relationship Id="rId607" Type="http://schemas.openxmlformats.org/officeDocument/2006/relationships/customXml" Target="../ink/ink1767.xml"/><Relationship Id="rId649" Type="http://schemas.openxmlformats.org/officeDocument/2006/relationships/customXml" Target="../ink/ink1788.xml"/><Relationship Id="rId190" Type="http://schemas.openxmlformats.org/officeDocument/2006/relationships/customXml" Target="../ink/ink1558.xml"/><Relationship Id="rId204" Type="http://schemas.openxmlformats.org/officeDocument/2006/relationships/customXml" Target="../ink/ink1565.xml"/><Relationship Id="rId246" Type="http://schemas.openxmlformats.org/officeDocument/2006/relationships/customXml" Target="../ink/ink1586.xml"/><Relationship Id="rId288" Type="http://schemas.openxmlformats.org/officeDocument/2006/relationships/customXml" Target="../ink/ink1607.xml"/><Relationship Id="rId411" Type="http://schemas.openxmlformats.org/officeDocument/2006/relationships/image" Target="../media/image1660.png"/><Relationship Id="rId453" Type="http://schemas.openxmlformats.org/officeDocument/2006/relationships/image" Target="../media/image1680.png"/><Relationship Id="rId509" Type="http://schemas.openxmlformats.org/officeDocument/2006/relationships/customXml" Target="../ink/ink1718.xml"/><Relationship Id="rId660" Type="http://schemas.openxmlformats.org/officeDocument/2006/relationships/image" Target="../media/image1782.png"/><Relationship Id="rId106" Type="http://schemas.openxmlformats.org/officeDocument/2006/relationships/customXml" Target="../ink/ink1516.xml"/><Relationship Id="rId313" Type="http://schemas.openxmlformats.org/officeDocument/2006/relationships/image" Target="../media/image1611.png"/><Relationship Id="rId495" Type="http://schemas.openxmlformats.org/officeDocument/2006/relationships/image" Target="../media/image1700.png"/><Relationship Id="rId716" Type="http://schemas.openxmlformats.org/officeDocument/2006/relationships/image" Target="../media/image1810.png"/><Relationship Id="rId10" Type="http://schemas.openxmlformats.org/officeDocument/2006/relationships/customXml" Target="../ink/ink1468.xml"/><Relationship Id="rId52" Type="http://schemas.openxmlformats.org/officeDocument/2006/relationships/customXml" Target="../ink/ink1489.xml"/><Relationship Id="rId94" Type="http://schemas.openxmlformats.org/officeDocument/2006/relationships/customXml" Target="../ink/ink1510.xml"/><Relationship Id="rId148" Type="http://schemas.openxmlformats.org/officeDocument/2006/relationships/customXml" Target="../ink/ink1537.xml"/><Relationship Id="rId355" Type="http://schemas.openxmlformats.org/officeDocument/2006/relationships/image" Target="../media/image1632.png"/><Relationship Id="rId397" Type="http://schemas.openxmlformats.org/officeDocument/2006/relationships/image" Target="../media/image1653.png"/><Relationship Id="rId520" Type="http://schemas.openxmlformats.org/officeDocument/2006/relationships/image" Target="../media/image1712.png"/><Relationship Id="rId562" Type="http://schemas.openxmlformats.org/officeDocument/2006/relationships/image" Target="../media/image1733.png"/><Relationship Id="rId618" Type="http://schemas.openxmlformats.org/officeDocument/2006/relationships/image" Target="../media/image1761.png"/><Relationship Id="rId215" Type="http://schemas.openxmlformats.org/officeDocument/2006/relationships/image" Target="../media/image1562.png"/><Relationship Id="rId257" Type="http://schemas.openxmlformats.org/officeDocument/2006/relationships/image" Target="../media/image1583.png"/><Relationship Id="rId422" Type="http://schemas.openxmlformats.org/officeDocument/2006/relationships/customXml" Target="../ink/ink1674.xml"/><Relationship Id="rId464" Type="http://schemas.openxmlformats.org/officeDocument/2006/relationships/customXml" Target="../ink/ink1695.xml"/><Relationship Id="rId299" Type="http://schemas.openxmlformats.org/officeDocument/2006/relationships/image" Target="../media/image1604.png"/><Relationship Id="rId63" Type="http://schemas.openxmlformats.org/officeDocument/2006/relationships/image" Target="../media/image1486.png"/><Relationship Id="rId159" Type="http://schemas.openxmlformats.org/officeDocument/2006/relationships/image" Target="../media/image1534.png"/><Relationship Id="rId366" Type="http://schemas.openxmlformats.org/officeDocument/2006/relationships/customXml" Target="../ink/ink1646.xml"/><Relationship Id="rId573" Type="http://schemas.openxmlformats.org/officeDocument/2006/relationships/customXml" Target="../ink/ink1750.xml"/><Relationship Id="rId226" Type="http://schemas.openxmlformats.org/officeDocument/2006/relationships/customXml" Target="../ink/ink1576.xml"/><Relationship Id="rId433" Type="http://schemas.openxmlformats.org/officeDocument/2006/relationships/image" Target="../media/image1670.png"/><Relationship Id="rId640" Type="http://schemas.openxmlformats.org/officeDocument/2006/relationships/image" Target="../media/image1772.png"/><Relationship Id="rId74" Type="http://schemas.openxmlformats.org/officeDocument/2006/relationships/customXml" Target="../ink/ink1500.xml"/><Relationship Id="rId377" Type="http://schemas.openxmlformats.org/officeDocument/2006/relationships/image" Target="../media/image1643.png"/><Relationship Id="rId500" Type="http://schemas.openxmlformats.org/officeDocument/2006/relationships/image" Target="../media/image1702.png"/><Relationship Id="rId584" Type="http://schemas.openxmlformats.org/officeDocument/2006/relationships/image" Target="../media/image1744.png"/><Relationship Id="rId5" Type="http://schemas.openxmlformats.org/officeDocument/2006/relationships/image" Target="../media/image1457.png"/><Relationship Id="rId237" Type="http://schemas.openxmlformats.org/officeDocument/2006/relationships/image" Target="../media/image1573.png"/><Relationship Id="rId444" Type="http://schemas.openxmlformats.org/officeDocument/2006/relationships/customXml" Target="../ink/ink1685.xml"/><Relationship Id="rId651" Type="http://schemas.openxmlformats.org/officeDocument/2006/relationships/customXml" Target="../ink/ink1789.xml"/><Relationship Id="rId290" Type="http://schemas.openxmlformats.org/officeDocument/2006/relationships/customXml" Target="../ink/ink1608.xml"/><Relationship Id="rId304" Type="http://schemas.openxmlformats.org/officeDocument/2006/relationships/customXml" Target="../ink/ink1615.xml"/><Relationship Id="rId388" Type="http://schemas.openxmlformats.org/officeDocument/2006/relationships/customXml" Target="../ink/ink1657.xml"/><Relationship Id="rId511" Type="http://schemas.openxmlformats.org/officeDocument/2006/relationships/customXml" Target="../ink/ink1719.xml"/><Relationship Id="rId609" Type="http://schemas.openxmlformats.org/officeDocument/2006/relationships/customXml" Target="../ink/ink1768.xml"/><Relationship Id="rId85" Type="http://schemas.openxmlformats.org/officeDocument/2006/relationships/image" Target="../media/image1497.png"/><Relationship Id="rId150" Type="http://schemas.openxmlformats.org/officeDocument/2006/relationships/customXml" Target="../ink/ink1538.xml"/><Relationship Id="rId595" Type="http://schemas.openxmlformats.org/officeDocument/2006/relationships/customXml" Target="../ink/ink1761.xml"/><Relationship Id="rId248" Type="http://schemas.openxmlformats.org/officeDocument/2006/relationships/customXml" Target="../ink/ink1587.xml"/><Relationship Id="rId455" Type="http://schemas.openxmlformats.org/officeDocument/2006/relationships/image" Target="../media/image1681.png"/><Relationship Id="rId662" Type="http://schemas.openxmlformats.org/officeDocument/2006/relationships/image" Target="../media/image1783.png"/><Relationship Id="rId12" Type="http://schemas.openxmlformats.org/officeDocument/2006/relationships/customXml" Target="../ink/ink1469.xml"/><Relationship Id="rId108" Type="http://schemas.openxmlformats.org/officeDocument/2006/relationships/customXml" Target="../ink/ink1517.xml"/><Relationship Id="rId315" Type="http://schemas.openxmlformats.org/officeDocument/2006/relationships/image" Target="../media/image1612.png"/><Relationship Id="rId522" Type="http://schemas.openxmlformats.org/officeDocument/2006/relationships/image" Target="../media/image1713.png"/><Relationship Id="rId96" Type="http://schemas.openxmlformats.org/officeDocument/2006/relationships/customXml" Target="../ink/ink1511.xml"/><Relationship Id="rId161" Type="http://schemas.openxmlformats.org/officeDocument/2006/relationships/image" Target="../media/image1535.png"/><Relationship Id="rId399" Type="http://schemas.openxmlformats.org/officeDocument/2006/relationships/image" Target="../media/image1654.png"/><Relationship Id="rId259" Type="http://schemas.openxmlformats.org/officeDocument/2006/relationships/image" Target="../media/image1584.png"/><Relationship Id="rId466" Type="http://schemas.openxmlformats.org/officeDocument/2006/relationships/customXml" Target="../ink/ink1696.xml"/><Relationship Id="rId673" Type="http://schemas.openxmlformats.org/officeDocument/2006/relationships/customXml" Target="../ink/ink1800.xml"/><Relationship Id="rId23" Type="http://schemas.openxmlformats.org/officeDocument/2006/relationships/image" Target="../media/image1466.png"/><Relationship Id="rId119" Type="http://schemas.openxmlformats.org/officeDocument/2006/relationships/image" Target="../media/image1514.png"/><Relationship Id="rId326" Type="http://schemas.openxmlformats.org/officeDocument/2006/relationships/customXml" Target="../ink/ink1626.xml"/><Relationship Id="rId533" Type="http://schemas.openxmlformats.org/officeDocument/2006/relationships/customXml" Target="../ink/ink1730.xml"/><Relationship Id="rId172" Type="http://schemas.openxmlformats.org/officeDocument/2006/relationships/customXml" Target="../ink/ink1549.xml"/><Relationship Id="rId477" Type="http://schemas.openxmlformats.org/officeDocument/2006/relationships/image" Target="../media/image1692.png"/><Relationship Id="rId600" Type="http://schemas.openxmlformats.org/officeDocument/2006/relationships/image" Target="../media/image1752.png"/><Relationship Id="rId684" Type="http://schemas.openxmlformats.org/officeDocument/2006/relationships/image" Target="../media/image1794.png"/><Relationship Id="rId337" Type="http://schemas.openxmlformats.org/officeDocument/2006/relationships/image" Target="../media/image1623.png"/><Relationship Id="rId34" Type="http://schemas.openxmlformats.org/officeDocument/2006/relationships/customXml" Target="../ink/ink1480.xml"/><Relationship Id="rId544" Type="http://schemas.openxmlformats.org/officeDocument/2006/relationships/image" Target="../media/image1724.png"/><Relationship Id="rId183" Type="http://schemas.openxmlformats.org/officeDocument/2006/relationships/image" Target="../media/image1546.png"/><Relationship Id="rId390" Type="http://schemas.openxmlformats.org/officeDocument/2006/relationships/customXml" Target="../ink/ink1658.xml"/><Relationship Id="rId404" Type="http://schemas.openxmlformats.org/officeDocument/2006/relationships/customXml" Target="../ink/ink1665.xml"/><Relationship Id="rId611" Type="http://schemas.openxmlformats.org/officeDocument/2006/relationships/customXml" Target="../ink/ink1769.xml"/><Relationship Id="rId250" Type="http://schemas.openxmlformats.org/officeDocument/2006/relationships/customXml" Target="../ink/ink1588.xml"/><Relationship Id="rId488" Type="http://schemas.openxmlformats.org/officeDocument/2006/relationships/customXml" Target="../ink/ink1707.xml"/><Relationship Id="rId695" Type="http://schemas.openxmlformats.org/officeDocument/2006/relationships/customXml" Target="../ink/ink1811.xml"/><Relationship Id="rId709" Type="http://schemas.openxmlformats.org/officeDocument/2006/relationships/customXml" Target="../ink/ink1818.xml"/><Relationship Id="rId45" Type="http://schemas.openxmlformats.org/officeDocument/2006/relationships/image" Target="../media/image1477.png"/><Relationship Id="rId110" Type="http://schemas.openxmlformats.org/officeDocument/2006/relationships/customXml" Target="../ink/ink1518.xml"/><Relationship Id="rId348" Type="http://schemas.openxmlformats.org/officeDocument/2006/relationships/customXml" Target="../ink/ink1637.xml"/><Relationship Id="rId555" Type="http://schemas.openxmlformats.org/officeDocument/2006/relationships/customXml" Target="../ink/ink1741.xml"/><Relationship Id="rId194" Type="http://schemas.openxmlformats.org/officeDocument/2006/relationships/customXml" Target="../ink/ink1560.xml"/><Relationship Id="rId208" Type="http://schemas.openxmlformats.org/officeDocument/2006/relationships/customXml" Target="../ink/ink1567.xml"/><Relationship Id="rId415" Type="http://schemas.openxmlformats.org/officeDocument/2006/relationships/image" Target="../media/image526.png"/><Relationship Id="rId622" Type="http://schemas.openxmlformats.org/officeDocument/2006/relationships/image" Target="../media/image1763.png"/><Relationship Id="rId261" Type="http://schemas.openxmlformats.org/officeDocument/2006/relationships/image" Target="../media/image1585.png"/><Relationship Id="rId499" Type="http://schemas.openxmlformats.org/officeDocument/2006/relationships/customXml" Target="../ink/ink1713.xml"/><Relationship Id="rId56" Type="http://schemas.openxmlformats.org/officeDocument/2006/relationships/customXml" Target="../ink/ink1491.xml"/><Relationship Id="rId359" Type="http://schemas.openxmlformats.org/officeDocument/2006/relationships/image" Target="../media/image1634.png"/><Relationship Id="rId566" Type="http://schemas.openxmlformats.org/officeDocument/2006/relationships/image" Target="../media/image1735.png"/><Relationship Id="rId121" Type="http://schemas.openxmlformats.org/officeDocument/2006/relationships/image" Target="../media/image1515.png"/><Relationship Id="rId219" Type="http://schemas.openxmlformats.org/officeDocument/2006/relationships/image" Target="../media/image1564.png"/><Relationship Id="rId426" Type="http://schemas.openxmlformats.org/officeDocument/2006/relationships/customXml" Target="../ink/ink1676.xml"/><Relationship Id="rId633" Type="http://schemas.openxmlformats.org/officeDocument/2006/relationships/customXml" Target="../ink/ink1780.xml"/><Relationship Id="rId67" Type="http://schemas.openxmlformats.org/officeDocument/2006/relationships/image" Target="../media/image1488.png"/><Relationship Id="rId272" Type="http://schemas.openxmlformats.org/officeDocument/2006/relationships/customXml" Target="../ink/ink1599.xml"/><Relationship Id="rId577" Type="http://schemas.openxmlformats.org/officeDocument/2006/relationships/customXml" Target="../ink/ink1752.xml"/><Relationship Id="rId700" Type="http://schemas.openxmlformats.org/officeDocument/2006/relationships/image" Target="../media/image1802.png"/><Relationship Id="rId132" Type="http://schemas.openxmlformats.org/officeDocument/2006/relationships/customXml" Target="../ink/ink1529.xml"/><Relationship Id="rId437" Type="http://schemas.openxmlformats.org/officeDocument/2006/relationships/image" Target="../media/image1672.png"/><Relationship Id="rId644" Type="http://schemas.openxmlformats.org/officeDocument/2006/relationships/image" Target="../media/image1774.png"/><Relationship Id="rId283" Type="http://schemas.openxmlformats.org/officeDocument/2006/relationships/image" Target="../media/image1596.png"/><Relationship Id="rId490" Type="http://schemas.openxmlformats.org/officeDocument/2006/relationships/customXml" Target="../ink/ink1708.xml"/><Relationship Id="rId504" Type="http://schemas.openxmlformats.org/officeDocument/2006/relationships/image" Target="../media/image1704.png"/><Relationship Id="rId711" Type="http://schemas.openxmlformats.org/officeDocument/2006/relationships/customXml" Target="../ink/ink1819.xml"/><Relationship Id="rId78" Type="http://schemas.openxmlformats.org/officeDocument/2006/relationships/customXml" Target="../ink/ink1502.xml"/><Relationship Id="rId143" Type="http://schemas.openxmlformats.org/officeDocument/2006/relationships/image" Target="../media/image1526.png"/><Relationship Id="rId350" Type="http://schemas.openxmlformats.org/officeDocument/2006/relationships/customXml" Target="../ink/ink1638.xml"/><Relationship Id="rId588" Type="http://schemas.openxmlformats.org/officeDocument/2006/relationships/image" Target="../media/image1746.png"/><Relationship Id="rId9" Type="http://schemas.openxmlformats.org/officeDocument/2006/relationships/image" Target="../media/image1459.png"/><Relationship Id="rId210" Type="http://schemas.openxmlformats.org/officeDocument/2006/relationships/customXml" Target="../ink/ink1568.xml"/><Relationship Id="rId448" Type="http://schemas.openxmlformats.org/officeDocument/2006/relationships/customXml" Target="../ink/ink1687.xml"/><Relationship Id="rId655" Type="http://schemas.openxmlformats.org/officeDocument/2006/relationships/customXml" Target="../ink/ink1791.xml"/><Relationship Id="rId294" Type="http://schemas.openxmlformats.org/officeDocument/2006/relationships/customXml" Target="../ink/ink1610.xml"/><Relationship Id="rId308" Type="http://schemas.openxmlformats.org/officeDocument/2006/relationships/customXml" Target="../ink/ink1617.xml"/><Relationship Id="rId515" Type="http://schemas.openxmlformats.org/officeDocument/2006/relationships/customXml" Target="../ink/ink1721.xml"/><Relationship Id="rId89" Type="http://schemas.openxmlformats.org/officeDocument/2006/relationships/image" Target="../media/image1499.png"/><Relationship Id="rId154" Type="http://schemas.openxmlformats.org/officeDocument/2006/relationships/customXml" Target="../ink/ink1540.xml"/><Relationship Id="rId361" Type="http://schemas.openxmlformats.org/officeDocument/2006/relationships/image" Target="../media/image1635.png"/><Relationship Id="rId599" Type="http://schemas.openxmlformats.org/officeDocument/2006/relationships/customXml" Target="../ink/ink1763.xml"/><Relationship Id="rId459" Type="http://schemas.openxmlformats.org/officeDocument/2006/relationships/image" Target="../media/image1683.png"/><Relationship Id="rId666" Type="http://schemas.openxmlformats.org/officeDocument/2006/relationships/image" Target="../media/image1785.png"/><Relationship Id="rId16" Type="http://schemas.openxmlformats.org/officeDocument/2006/relationships/customXml" Target="../ink/ink1471.xml"/><Relationship Id="rId221" Type="http://schemas.openxmlformats.org/officeDocument/2006/relationships/image" Target="../media/image1565.png"/><Relationship Id="rId319" Type="http://schemas.openxmlformats.org/officeDocument/2006/relationships/image" Target="../media/image1614.png"/><Relationship Id="rId526" Type="http://schemas.openxmlformats.org/officeDocument/2006/relationships/image" Target="../media/image1715.png"/><Relationship Id="rId165" Type="http://schemas.openxmlformats.org/officeDocument/2006/relationships/image" Target="../media/image1537.png"/><Relationship Id="rId372" Type="http://schemas.openxmlformats.org/officeDocument/2006/relationships/customXml" Target="../ink/ink1649.xml"/><Relationship Id="rId677" Type="http://schemas.openxmlformats.org/officeDocument/2006/relationships/customXml" Target="../ink/ink1802.xml"/><Relationship Id="rId232" Type="http://schemas.openxmlformats.org/officeDocument/2006/relationships/customXml" Target="../ink/ink1579.xml"/><Relationship Id="rId27" Type="http://schemas.openxmlformats.org/officeDocument/2006/relationships/image" Target="../media/image1468.png"/><Relationship Id="rId537" Type="http://schemas.openxmlformats.org/officeDocument/2006/relationships/customXml" Target="../ink/ink1732.xml"/><Relationship Id="rId80" Type="http://schemas.openxmlformats.org/officeDocument/2006/relationships/customXml" Target="../ink/ink1503.xml"/><Relationship Id="rId176" Type="http://schemas.openxmlformats.org/officeDocument/2006/relationships/customXml" Target="../ink/ink1551.xml"/><Relationship Id="rId383" Type="http://schemas.openxmlformats.org/officeDocument/2006/relationships/image" Target="../media/image1646.png"/><Relationship Id="rId590" Type="http://schemas.openxmlformats.org/officeDocument/2006/relationships/image" Target="../media/image1747.png"/><Relationship Id="rId604" Type="http://schemas.openxmlformats.org/officeDocument/2006/relationships/image" Target="../media/image1754.png"/><Relationship Id="rId243" Type="http://schemas.openxmlformats.org/officeDocument/2006/relationships/image" Target="../media/image1576.png"/><Relationship Id="rId450" Type="http://schemas.openxmlformats.org/officeDocument/2006/relationships/customXml" Target="../ink/ink1688.xml"/><Relationship Id="rId688" Type="http://schemas.openxmlformats.org/officeDocument/2006/relationships/image" Target="../media/image1796.png"/><Relationship Id="rId38" Type="http://schemas.openxmlformats.org/officeDocument/2006/relationships/customXml" Target="../ink/ink1482.xml"/><Relationship Id="rId103" Type="http://schemas.openxmlformats.org/officeDocument/2006/relationships/image" Target="../media/image1506.png"/><Relationship Id="rId310" Type="http://schemas.openxmlformats.org/officeDocument/2006/relationships/customXml" Target="../ink/ink1618.xml"/><Relationship Id="rId548" Type="http://schemas.openxmlformats.org/officeDocument/2006/relationships/image" Target="../media/image1726.png"/><Relationship Id="rId91" Type="http://schemas.openxmlformats.org/officeDocument/2006/relationships/image" Target="../media/image1500.png"/><Relationship Id="rId187" Type="http://schemas.openxmlformats.org/officeDocument/2006/relationships/image" Target="../media/image1548.png"/><Relationship Id="rId394" Type="http://schemas.openxmlformats.org/officeDocument/2006/relationships/customXml" Target="../ink/ink1660.xml"/><Relationship Id="rId408" Type="http://schemas.openxmlformats.org/officeDocument/2006/relationships/customXml" Target="../ink/ink1667.xml"/><Relationship Id="rId615" Type="http://schemas.openxmlformats.org/officeDocument/2006/relationships/customXml" Target="../ink/ink1771.xml"/><Relationship Id="rId254" Type="http://schemas.openxmlformats.org/officeDocument/2006/relationships/customXml" Target="../ink/ink1590.xml"/><Relationship Id="rId699" Type="http://schemas.openxmlformats.org/officeDocument/2006/relationships/customXml" Target="../ink/ink1813.xml"/><Relationship Id="rId49" Type="http://schemas.openxmlformats.org/officeDocument/2006/relationships/image" Target="../media/image1479.png"/><Relationship Id="rId114" Type="http://schemas.openxmlformats.org/officeDocument/2006/relationships/customXml" Target="../ink/ink1520.xml"/><Relationship Id="rId461" Type="http://schemas.openxmlformats.org/officeDocument/2006/relationships/image" Target="../media/image1684.png"/><Relationship Id="rId559" Type="http://schemas.openxmlformats.org/officeDocument/2006/relationships/customXml" Target="../ink/ink1743.xml"/><Relationship Id="rId198" Type="http://schemas.openxmlformats.org/officeDocument/2006/relationships/customXml" Target="../ink/ink1562.xml"/><Relationship Id="rId321" Type="http://schemas.openxmlformats.org/officeDocument/2006/relationships/image" Target="../media/image1615.png"/><Relationship Id="rId419" Type="http://schemas.openxmlformats.org/officeDocument/2006/relationships/image" Target="../media/image1663.png"/><Relationship Id="rId626" Type="http://schemas.openxmlformats.org/officeDocument/2006/relationships/image" Target="../media/image1765.png"/><Relationship Id="rId265" Type="http://schemas.openxmlformats.org/officeDocument/2006/relationships/image" Target="../media/image1587.png"/><Relationship Id="rId472" Type="http://schemas.openxmlformats.org/officeDocument/2006/relationships/customXml" Target="../ink/ink1699.xml"/><Relationship Id="rId125" Type="http://schemas.openxmlformats.org/officeDocument/2006/relationships/image" Target="../media/image1517.png"/><Relationship Id="rId332" Type="http://schemas.openxmlformats.org/officeDocument/2006/relationships/customXml" Target="../ink/ink1629.xml"/><Relationship Id="rId637" Type="http://schemas.openxmlformats.org/officeDocument/2006/relationships/customXml" Target="../ink/ink1782.xml"/><Relationship Id="rId276" Type="http://schemas.openxmlformats.org/officeDocument/2006/relationships/customXml" Target="../ink/ink1601.xml"/><Relationship Id="rId483" Type="http://schemas.openxmlformats.org/officeDocument/2006/relationships/image" Target="../media/image1695.png"/><Relationship Id="rId690" Type="http://schemas.openxmlformats.org/officeDocument/2006/relationships/image" Target="../media/image1797.png"/><Relationship Id="rId704" Type="http://schemas.openxmlformats.org/officeDocument/2006/relationships/image" Target="../media/image180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9.png"/><Relationship Id="rId299" Type="http://schemas.openxmlformats.org/officeDocument/2006/relationships/image" Target="../media/image1960.png"/><Relationship Id="rId21" Type="http://schemas.openxmlformats.org/officeDocument/2006/relationships/image" Target="../media/image1821.png"/><Relationship Id="rId63" Type="http://schemas.openxmlformats.org/officeDocument/2006/relationships/image" Target="../media/image1842.png"/><Relationship Id="rId159" Type="http://schemas.openxmlformats.org/officeDocument/2006/relationships/image" Target="../media/image1890.png"/><Relationship Id="rId324" Type="http://schemas.openxmlformats.org/officeDocument/2006/relationships/customXml" Target="../ink/ink1984.xml"/><Relationship Id="rId366" Type="http://schemas.openxmlformats.org/officeDocument/2006/relationships/customXml" Target="../ink/ink2005.xml"/><Relationship Id="rId170" Type="http://schemas.openxmlformats.org/officeDocument/2006/relationships/customXml" Target="../ink/ink1907.xml"/><Relationship Id="rId226" Type="http://schemas.openxmlformats.org/officeDocument/2006/relationships/customXml" Target="../ink/ink1935.xml"/><Relationship Id="rId268" Type="http://schemas.openxmlformats.org/officeDocument/2006/relationships/customXml" Target="../ink/ink1956.xml"/><Relationship Id="rId32" Type="http://schemas.openxmlformats.org/officeDocument/2006/relationships/customXml" Target="../ink/ink1838.xml"/><Relationship Id="rId74" Type="http://schemas.openxmlformats.org/officeDocument/2006/relationships/customXml" Target="../ink/ink1859.xml"/><Relationship Id="rId128" Type="http://schemas.openxmlformats.org/officeDocument/2006/relationships/customXml" Target="../ink/ink1886.xml"/><Relationship Id="rId335" Type="http://schemas.openxmlformats.org/officeDocument/2006/relationships/image" Target="../media/image1978.png"/><Relationship Id="rId377" Type="http://schemas.openxmlformats.org/officeDocument/2006/relationships/image" Target="../media/image1998.png"/><Relationship Id="rId5" Type="http://schemas.openxmlformats.org/officeDocument/2006/relationships/image" Target="../media/image1813.png"/><Relationship Id="rId181" Type="http://schemas.openxmlformats.org/officeDocument/2006/relationships/image" Target="../media/image1901.png"/><Relationship Id="rId237" Type="http://schemas.openxmlformats.org/officeDocument/2006/relationships/image" Target="../media/image1929.png"/><Relationship Id="rId279" Type="http://schemas.openxmlformats.org/officeDocument/2006/relationships/image" Target="../media/image1950.png"/><Relationship Id="rId43" Type="http://schemas.openxmlformats.org/officeDocument/2006/relationships/image" Target="../media/image1832.png"/><Relationship Id="rId139" Type="http://schemas.openxmlformats.org/officeDocument/2006/relationships/image" Target="../media/image1880.png"/><Relationship Id="rId290" Type="http://schemas.openxmlformats.org/officeDocument/2006/relationships/customXml" Target="../ink/ink1967.xml"/><Relationship Id="rId304" Type="http://schemas.openxmlformats.org/officeDocument/2006/relationships/customXml" Target="../ink/ink1974.xml"/><Relationship Id="rId346" Type="http://schemas.openxmlformats.org/officeDocument/2006/relationships/customXml" Target="../ink/ink1995.xml"/><Relationship Id="rId85" Type="http://schemas.openxmlformats.org/officeDocument/2006/relationships/image" Target="../media/image1853.png"/><Relationship Id="rId150" Type="http://schemas.openxmlformats.org/officeDocument/2006/relationships/customXml" Target="../ink/ink1897.xml"/><Relationship Id="rId192" Type="http://schemas.openxmlformats.org/officeDocument/2006/relationships/customXml" Target="../ink/ink1918.xml"/><Relationship Id="rId206" Type="http://schemas.openxmlformats.org/officeDocument/2006/relationships/customXml" Target="../ink/ink1925.xml"/><Relationship Id="rId248" Type="http://schemas.openxmlformats.org/officeDocument/2006/relationships/customXml" Target="../ink/ink1946.xml"/><Relationship Id="rId12" Type="http://schemas.openxmlformats.org/officeDocument/2006/relationships/customXml" Target="../ink/ink1828.xml"/><Relationship Id="rId108" Type="http://schemas.openxmlformats.org/officeDocument/2006/relationships/customXml" Target="../ink/ink1876.xml"/><Relationship Id="rId315" Type="http://schemas.openxmlformats.org/officeDocument/2006/relationships/image" Target="../media/image1968.png"/><Relationship Id="rId357" Type="http://schemas.openxmlformats.org/officeDocument/2006/relationships/image" Target="../media/image1989.png"/><Relationship Id="rId54" Type="http://schemas.openxmlformats.org/officeDocument/2006/relationships/customXml" Target="../ink/ink1849.xml"/><Relationship Id="rId96" Type="http://schemas.openxmlformats.org/officeDocument/2006/relationships/customXml" Target="../ink/ink1870.xml"/><Relationship Id="rId161" Type="http://schemas.openxmlformats.org/officeDocument/2006/relationships/image" Target="../media/image1891.png"/><Relationship Id="rId217" Type="http://schemas.openxmlformats.org/officeDocument/2006/relationships/image" Target="../media/image1919.png"/><Relationship Id="rId259" Type="http://schemas.openxmlformats.org/officeDocument/2006/relationships/image" Target="../media/image1940.png"/><Relationship Id="rId23" Type="http://schemas.openxmlformats.org/officeDocument/2006/relationships/image" Target="../media/image1822.png"/><Relationship Id="rId119" Type="http://schemas.openxmlformats.org/officeDocument/2006/relationships/image" Target="../media/image1870.png"/><Relationship Id="rId270" Type="http://schemas.openxmlformats.org/officeDocument/2006/relationships/customXml" Target="../ink/ink1957.xml"/><Relationship Id="rId326" Type="http://schemas.openxmlformats.org/officeDocument/2006/relationships/customXml" Target="../ink/ink1985.xml"/><Relationship Id="rId65" Type="http://schemas.openxmlformats.org/officeDocument/2006/relationships/image" Target="../media/image1843.png"/><Relationship Id="rId130" Type="http://schemas.openxmlformats.org/officeDocument/2006/relationships/customXml" Target="../ink/ink1887.xml"/><Relationship Id="rId368" Type="http://schemas.openxmlformats.org/officeDocument/2006/relationships/customXml" Target="../ink/ink2006.xml"/><Relationship Id="rId172" Type="http://schemas.openxmlformats.org/officeDocument/2006/relationships/customXml" Target="../ink/ink1908.xml"/><Relationship Id="rId228" Type="http://schemas.openxmlformats.org/officeDocument/2006/relationships/customXml" Target="../ink/ink1936.xml"/><Relationship Id="rId281" Type="http://schemas.openxmlformats.org/officeDocument/2006/relationships/image" Target="../media/image1951.png"/><Relationship Id="rId337" Type="http://schemas.openxmlformats.org/officeDocument/2006/relationships/image" Target="../media/image1979.png"/><Relationship Id="rId34" Type="http://schemas.openxmlformats.org/officeDocument/2006/relationships/customXml" Target="../ink/ink1839.xml"/><Relationship Id="rId76" Type="http://schemas.openxmlformats.org/officeDocument/2006/relationships/customXml" Target="../ink/ink1860.xml"/><Relationship Id="rId141" Type="http://schemas.openxmlformats.org/officeDocument/2006/relationships/image" Target="../media/image1881.png"/><Relationship Id="rId379" Type="http://schemas.openxmlformats.org/officeDocument/2006/relationships/image" Target="../media/image1999.png"/><Relationship Id="rId7" Type="http://schemas.openxmlformats.org/officeDocument/2006/relationships/image" Target="../media/image1814.png"/><Relationship Id="rId183" Type="http://schemas.openxmlformats.org/officeDocument/2006/relationships/image" Target="../media/image1902.png"/><Relationship Id="rId239" Type="http://schemas.openxmlformats.org/officeDocument/2006/relationships/image" Target="../media/image1930.png"/><Relationship Id="rId250" Type="http://schemas.openxmlformats.org/officeDocument/2006/relationships/customXml" Target="../ink/ink1947.xml"/><Relationship Id="rId292" Type="http://schemas.openxmlformats.org/officeDocument/2006/relationships/customXml" Target="../ink/ink1968.xml"/><Relationship Id="rId306" Type="http://schemas.openxmlformats.org/officeDocument/2006/relationships/customXml" Target="../ink/ink1975.xml"/><Relationship Id="rId45" Type="http://schemas.openxmlformats.org/officeDocument/2006/relationships/image" Target="../media/image1833.png"/><Relationship Id="rId87" Type="http://schemas.openxmlformats.org/officeDocument/2006/relationships/image" Target="../media/image1854.png"/><Relationship Id="rId110" Type="http://schemas.openxmlformats.org/officeDocument/2006/relationships/customXml" Target="../ink/ink1877.xml"/><Relationship Id="rId348" Type="http://schemas.openxmlformats.org/officeDocument/2006/relationships/customXml" Target="../ink/ink1996.xml"/><Relationship Id="rId152" Type="http://schemas.openxmlformats.org/officeDocument/2006/relationships/customXml" Target="../ink/ink1898.xml"/><Relationship Id="rId194" Type="http://schemas.openxmlformats.org/officeDocument/2006/relationships/customXml" Target="../ink/ink1919.xml"/><Relationship Id="rId208" Type="http://schemas.openxmlformats.org/officeDocument/2006/relationships/customXml" Target="../ink/ink1926.xml"/><Relationship Id="rId261" Type="http://schemas.openxmlformats.org/officeDocument/2006/relationships/image" Target="../media/image1941.png"/><Relationship Id="rId14" Type="http://schemas.openxmlformats.org/officeDocument/2006/relationships/customXml" Target="../ink/ink1829.xml"/><Relationship Id="rId56" Type="http://schemas.openxmlformats.org/officeDocument/2006/relationships/customXml" Target="../ink/ink1850.xml"/><Relationship Id="rId317" Type="http://schemas.openxmlformats.org/officeDocument/2006/relationships/image" Target="../media/image1969.png"/><Relationship Id="rId359" Type="http://schemas.openxmlformats.org/officeDocument/2006/relationships/image" Target="../media/image1990.png"/><Relationship Id="rId98" Type="http://schemas.openxmlformats.org/officeDocument/2006/relationships/customXml" Target="../ink/ink1871.xml"/><Relationship Id="rId121" Type="http://schemas.openxmlformats.org/officeDocument/2006/relationships/image" Target="../media/image1871.png"/><Relationship Id="rId163" Type="http://schemas.openxmlformats.org/officeDocument/2006/relationships/image" Target="../media/image1892.png"/><Relationship Id="rId219" Type="http://schemas.openxmlformats.org/officeDocument/2006/relationships/image" Target="../media/image1920.png"/><Relationship Id="rId370" Type="http://schemas.openxmlformats.org/officeDocument/2006/relationships/customXml" Target="../ink/ink2007.xml"/><Relationship Id="rId230" Type="http://schemas.openxmlformats.org/officeDocument/2006/relationships/customXml" Target="../ink/ink1937.xml"/><Relationship Id="rId25" Type="http://schemas.openxmlformats.org/officeDocument/2006/relationships/image" Target="../media/image1823.png"/><Relationship Id="rId67" Type="http://schemas.openxmlformats.org/officeDocument/2006/relationships/image" Target="../media/image1844.png"/><Relationship Id="rId272" Type="http://schemas.openxmlformats.org/officeDocument/2006/relationships/customXml" Target="../ink/ink1958.xml"/><Relationship Id="rId328" Type="http://schemas.openxmlformats.org/officeDocument/2006/relationships/customXml" Target="../ink/ink1986.xml"/><Relationship Id="rId132" Type="http://schemas.openxmlformats.org/officeDocument/2006/relationships/customXml" Target="../ink/ink1888.xml"/><Relationship Id="rId174" Type="http://schemas.openxmlformats.org/officeDocument/2006/relationships/customXml" Target="../ink/ink1909.xml"/><Relationship Id="rId241" Type="http://schemas.openxmlformats.org/officeDocument/2006/relationships/image" Target="../media/image1931.png"/><Relationship Id="rId36" Type="http://schemas.openxmlformats.org/officeDocument/2006/relationships/customXml" Target="../ink/ink1840.xml"/><Relationship Id="rId283" Type="http://schemas.openxmlformats.org/officeDocument/2006/relationships/image" Target="../media/image1952.png"/><Relationship Id="rId339" Type="http://schemas.openxmlformats.org/officeDocument/2006/relationships/image" Target="../media/image1980.png"/><Relationship Id="rId78" Type="http://schemas.openxmlformats.org/officeDocument/2006/relationships/customXml" Target="../ink/ink1861.xml"/><Relationship Id="rId101" Type="http://schemas.openxmlformats.org/officeDocument/2006/relationships/image" Target="../media/image1861.png"/><Relationship Id="rId143" Type="http://schemas.openxmlformats.org/officeDocument/2006/relationships/image" Target="../media/image1882.png"/><Relationship Id="rId185" Type="http://schemas.openxmlformats.org/officeDocument/2006/relationships/image" Target="../media/image1903.png"/><Relationship Id="rId350" Type="http://schemas.openxmlformats.org/officeDocument/2006/relationships/customXml" Target="../ink/ink1997.xml"/><Relationship Id="rId9" Type="http://schemas.openxmlformats.org/officeDocument/2006/relationships/image" Target="../media/image1815.png"/><Relationship Id="rId210" Type="http://schemas.openxmlformats.org/officeDocument/2006/relationships/customXml" Target="../ink/ink1927.xml"/><Relationship Id="rId26" Type="http://schemas.openxmlformats.org/officeDocument/2006/relationships/customXml" Target="../ink/ink1835.xml"/><Relationship Id="rId231" Type="http://schemas.openxmlformats.org/officeDocument/2006/relationships/image" Target="../media/image1926.png"/><Relationship Id="rId252" Type="http://schemas.openxmlformats.org/officeDocument/2006/relationships/customXml" Target="../ink/ink1948.xml"/><Relationship Id="rId273" Type="http://schemas.openxmlformats.org/officeDocument/2006/relationships/image" Target="../media/image1947.png"/><Relationship Id="rId294" Type="http://schemas.openxmlformats.org/officeDocument/2006/relationships/customXml" Target="../ink/ink1969.xml"/><Relationship Id="rId308" Type="http://schemas.openxmlformats.org/officeDocument/2006/relationships/customXml" Target="../ink/ink1976.xml"/><Relationship Id="rId329" Type="http://schemas.openxmlformats.org/officeDocument/2006/relationships/image" Target="../media/image1975.png"/><Relationship Id="rId47" Type="http://schemas.openxmlformats.org/officeDocument/2006/relationships/image" Target="../media/image1834.png"/><Relationship Id="rId68" Type="http://schemas.openxmlformats.org/officeDocument/2006/relationships/customXml" Target="../ink/ink1856.xml"/><Relationship Id="rId89" Type="http://schemas.openxmlformats.org/officeDocument/2006/relationships/image" Target="../media/image1855.png"/><Relationship Id="rId112" Type="http://schemas.openxmlformats.org/officeDocument/2006/relationships/customXml" Target="../ink/ink1878.xml"/><Relationship Id="rId133" Type="http://schemas.openxmlformats.org/officeDocument/2006/relationships/image" Target="../media/image1877.png"/><Relationship Id="rId154" Type="http://schemas.openxmlformats.org/officeDocument/2006/relationships/customXml" Target="../ink/ink1899.xml"/><Relationship Id="rId175" Type="http://schemas.openxmlformats.org/officeDocument/2006/relationships/image" Target="../media/image1898.png"/><Relationship Id="rId340" Type="http://schemas.openxmlformats.org/officeDocument/2006/relationships/customXml" Target="../ink/ink1992.xml"/><Relationship Id="rId361" Type="http://schemas.openxmlformats.org/officeDocument/2006/relationships/image" Target="../media/image1991.png"/><Relationship Id="rId196" Type="http://schemas.openxmlformats.org/officeDocument/2006/relationships/customXml" Target="../ink/ink1920.xml"/><Relationship Id="rId200" Type="http://schemas.openxmlformats.org/officeDocument/2006/relationships/customXml" Target="../ink/ink1922.xml"/><Relationship Id="rId16" Type="http://schemas.openxmlformats.org/officeDocument/2006/relationships/customXml" Target="../ink/ink1830.xml"/><Relationship Id="rId221" Type="http://schemas.openxmlformats.org/officeDocument/2006/relationships/image" Target="../media/image1921.png"/><Relationship Id="rId242" Type="http://schemas.openxmlformats.org/officeDocument/2006/relationships/customXml" Target="../ink/ink1943.xml"/><Relationship Id="rId263" Type="http://schemas.openxmlformats.org/officeDocument/2006/relationships/image" Target="../media/image1942.png"/><Relationship Id="rId284" Type="http://schemas.openxmlformats.org/officeDocument/2006/relationships/customXml" Target="../ink/ink1964.xml"/><Relationship Id="rId319" Type="http://schemas.openxmlformats.org/officeDocument/2006/relationships/image" Target="../media/image1970.png"/><Relationship Id="rId37" Type="http://schemas.openxmlformats.org/officeDocument/2006/relationships/image" Target="../media/image1829.png"/><Relationship Id="rId58" Type="http://schemas.openxmlformats.org/officeDocument/2006/relationships/customXml" Target="../ink/ink1851.xml"/><Relationship Id="rId79" Type="http://schemas.openxmlformats.org/officeDocument/2006/relationships/image" Target="../media/image1850.png"/><Relationship Id="rId102" Type="http://schemas.openxmlformats.org/officeDocument/2006/relationships/customXml" Target="../ink/ink1873.xml"/><Relationship Id="rId123" Type="http://schemas.openxmlformats.org/officeDocument/2006/relationships/image" Target="../media/image1872.png"/><Relationship Id="rId144" Type="http://schemas.openxmlformats.org/officeDocument/2006/relationships/customXml" Target="../ink/ink1894.xml"/><Relationship Id="rId330" Type="http://schemas.openxmlformats.org/officeDocument/2006/relationships/customXml" Target="../ink/ink1987.xml"/><Relationship Id="rId90" Type="http://schemas.openxmlformats.org/officeDocument/2006/relationships/customXml" Target="../ink/ink1867.xml"/><Relationship Id="rId165" Type="http://schemas.openxmlformats.org/officeDocument/2006/relationships/image" Target="../media/image1893.png"/><Relationship Id="rId186" Type="http://schemas.openxmlformats.org/officeDocument/2006/relationships/customXml" Target="../ink/ink1915.xml"/><Relationship Id="rId351" Type="http://schemas.openxmlformats.org/officeDocument/2006/relationships/image" Target="../media/image1986.png"/><Relationship Id="rId372" Type="http://schemas.openxmlformats.org/officeDocument/2006/relationships/customXml" Target="../ink/ink2008.xml"/><Relationship Id="rId211" Type="http://schemas.openxmlformats.org/officeDocument/2006/relationships/image" Target="../media/image1916.png"/><Relationship Id="rId232" Type="http://schemas.openxmlformats.org/officeDocument/2006/relationships/customXml" Target="../ink/ink1938.xml"/><Relationship Id="rId253" Type="http://schemas.openxmlformats.org/officeDocument/2006/relationships/image" Target="../media/image1937.png"/><Relationship Id="rId274" Type="http://schemas.openxmlformats.org/officeDocument/2006/relationships/customXml" Target="../ink/ink1959.xml"/><Relationship Id="rId295" Type="http://schemas.openxmlformats.org/officeDocument/2006/relationships/image" Target="../media/image1958.png"/><Relationship Id="rId309" Type="http://schemas.openxmlformats.org/officeDocument/2006/relationships/image" Target="../media/image1965.png"/><Relationship Id="rId27" Type="http://schemas.openxmlformats.org/officeDocument/2006/relationships/image" Target="../media/image1824.png"/><Relationship Id="rId48" Type="http://schemas.openxmlformats.org/officeDocument/2006/relationships/customXml" Target="../ink/ink1846.xml"/><Relationship Id="rId69" Type="http://schemas.openxmlformats.org/officeDocument/2006/relationships/image" Target="../media/image1845.png"/><Relationship Id="rId113" Type="http://schemas.openxmlformats.org/officeDocument/2006/relationships/image" Target="../media/image1867.png"/><Relationship Id="rId134" Type="http://schemas.openxmlformats.org/officeDocument/2006/relationships/customXml" Target="../ink/ink1889.xml"/><Relationship Id="rId320" Type="http://schemas.openxmlformats.org/officeDocument/2006/relationships/customXml" Target="../ink/ink1982.xml"/><Relationship Id="rId80" Type="http://schemas.openxmlformats.org/officeDocument/2006/relationships/customXml" Target="../ink/ink1862.xml"/><Relationship Id="rId155" Type="http://schemas.openxmlformats.org/officeDocument/2006/relationships/image" Target="../media/image1888.png"/><Relationship Id="rId176" Type="http://schemas.openxmlformats.org/officeDocument/2006/relationships/customXml" Target="../ink/ink1910.xml"/><Relationship Id="rId197" Type="http://schemas.openxmlformats.org/officeDocument/2006/relationships/image" Target="../media/image1909.png"/><Relationship Id="rId341" Type="http://schemas.openxmlformats.org/officeDocument/2006/relationships/image" Target="../media/image1981.png"/><Relationship Id="rId362" Type="http://schemas.openxmlformats.org/officeDocument/2006/relationships/customXml" Target="../ink/ink2003.xml"/><Relationship Id="rId201" Type="http://schemas.openxmlformats.org/officeDocument/2006/relationships/image" Target="../media/image1911.png"/><Relationship Id="rId222" Type="http://schemas.openxmlformats.org/officeDocument/2006/relationships/customXml" Target="../ink/ink1933.xml"/><Relationship Id="rId243" Type="http://schemas.openxmlformats.org/officeDocument/2006/relationships/image" Target="../media/image1932.png"/><Relationship Id="rId264" Type="http://schemas.openxmlformats.org/officeDocument/2006/relationships/customXml" Target="../ink/ink1954.xml"/><Relationship Id="rId285" Type="http://schemas.openxmlformats.org/officeDocument/2006/relationships/image" Target="../media/image1953.png"/><Relationship Id="rId17" Type="http://schemas.openxmlformats.org/officeDocument/2006/relationships/image" Target="../media/image1819.png"/><Relationship Id="rId38" Type="http://schemas.openxmlformats.org/officeDocument/2006/relationships/customXml" Target="../ink/ink1841.xml"/><Relationship Id="rId59" Type="http://schemas.openxmlformats.org/officeDocument/2006/relationships/image" Target="../media/image1840.png"/><Relationship Id="rId103" Type="http://schemas.openxmlformats.org/officeDocument/2006/relationships/image" Target="../media/image1862.png"/><Relationship Id="rId124" Type="http://schemas.openxmlformats.org/officeDocument/2006/relationships/customXml" Target="../ink/ink1884.xml"/><Relationship Id="rId310" Type="http://schemas.openxmlformats.org/officeDocument/2006/relationships/customXml" Target="../ink/ink1977.xml"/><Relationship Id="rId70" Type="http://schemas.openxmlformats.org/officeDocument/2006/relationships/customXml" Target="../ink/ink1857.xml"/><Relationship Id="rId91" Type="http://schemas.openxmlformats.org/officeDocument/2006/relationships/image" Target="../media/image1856.png"/><Relationship Id="rId145" Type="http://schemas.openxmlformats.org/officeDocument/2006/relationships/image" Target="../media/image1883.png"/><Relationship Id="rId166" Type="http://schemas.openxmlformats.org/officeDocument/2006/relationships/customXml" Target="../ink/ink1905.xml"/><Relationship Id="rId187" Type="http://schemas.openxmlformats.org/officeDocument/2006/relationships/image" Target="../media/image1904.png"/><Relationship Id="rId331" Type="http://schemas.openxmlformats.org/officeDocument/2006/relationships/image" Target="../media/image1976.png"/><Relationship Id="rId352" Type="http://schemas.openxmlformats.org/officeDocument/2006/relationships/customXml" Target="../ink/ink1998.xml"/><Relationship Id="rId373" Type="http://schemas.openxmlformats.org/officeDocument/2006/relationships/image" Target="../media/image19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28.xml"/><Relationship Id="rId233" Type="http://schemas.openxmlformats.org/officeDocument/2006/relationships/image" Target="../media/image1927.png"/><Relationship Id="rId254" Type="http://schemas.openxmlformats.org/officeDocument/2006/relationships/customXml" Target="../ink/ink1949.xml"/><Relationship Id="rId28" Type="http://schemas.openxmlformats.org/officeDocument/2006/relationships/customXml" Target="../ink/ink1836.xml"/><Relationship Id="rId49" Type="http://schemas.openxmlformats.org/officeDocument/2006/relationships/image" Target="../media/image1835.png"/><Relationship Id="rId114" Type="http://schemas.openxmlformats.org/officeDocument/2006/relationships/customXml" Target="../ink/ink1879.xml"/><Relationship Id="rId275" Type="http://schemas.openxmlformats.org/officeDocument/2006/relationships/image" Target="../media/image1948.png"/><Relationship Id="rId296" Type="http://schemas.openxmlformats.org/officeDocument/2006/relationships/customXml" Target="../ink/ink1970.xml"/><Relationship Id="rId300" Type="http://schemas.openxmlformats.org/officeDocument/2006/relationships/customXml" Target="../ink/ink1972.xml"/><Relationship Id="rId60" Type="http://schemas.openxmlformats.org/officeDocument/2006/relationships/customXml" Target="../ink/ink1852.xml"/><Relationship Id="rId81" Type="http://schemas.openxmlformats.org/officeDocument/2006/relationships/image" Target="../media/image1851.png"/><Relationship Id="rId135" Type="http://schemas.openxmlformats.org/officeDocument/2006/relationships/image" Target="../media/image1878.png"/><Relationship Id="rId156" Type="http://schemas.openxmlformats.org/officeDocument/2006/relationships/customXml" Target="../ink/ink1900.xml"/><Relationship Id="rId177" Type="http://schemas.openxmlformats.org/officeDocument/2006/relationships/image" Target="../media/image1899.png"/><Relationship Id="rId198" Type="http://schemas.openxmlformats.org/officeDocument/2006/relationships/customXml" Target="../ink/ink1921.xml"/><Relationship Id="rId321" Type="http://schemas.openxmlformats.org/officeDocument/2006/relationships/image" Target="../media/image1971.png"/><Relationship Id="rId342" Type="http://schemas.openxmlformats.org/officeDocument/2006/relationships/customXml" Target="../ink/ink1993.xml"/><Relationship Id="rId363" Type="http://schemas.openxmlformats.org/officeDocument/2006/relationships/image" Target="../media/image1992.png"/><Relationship Id="rId202" Type="http://schemas.openxmlformats.org/officeDocument/2006/relationships/customXml" Target="../ink/ink1923.xml"/><Relationship Id="rId223" Type="http://schemas.openxmlformats.org/officeDocument/2006/relationships/image" Target="../media/image1922.png"/><Relationship Id="rId244" Type="http://schemas.openxmlformats.org/officeDocument/2006/relationships/customXml" Target="../ink/ink1944.xml"/><Relationship Id="rId18" Type="http://schemas.openxmlformats.org/officeDocument/2006/relationships/customXml" Target="../ink/ink1831.xml"/><Relationship Id="rId39" Type="http://schemas.openxmlformats.org/officeDocument/2006/relationships/image" Target="../media/image1830.png"/><Relationship Id="rId265" Type="http://schemas.openxmlformats.org/officeDocument/2006/relationships/image" Target="../media/image1943.png"/><Relationship Id="rId286" Type="http://schemas.openxmlformats.org/officeDocument/2006/relationships/customXml" Target="../ink/ink1965.xml"/><Relationship Id="rId50" Type="http://schemas.openxmlformats.org/officeDocument/2006/relationships/customXml" Target="../ink/ink1847.xml"/><Relationship Id="rId104" Type="http://schemas.openxmlformats.org/officeDocument/2006/relationships/customXml" Target="../ink/ink1874.xml"/><Relationship Id="rId125" Type="http://schemas.openxmlformats.org/officeDocument/2006/relationships/image" Target="../media/image1873.png"/><Relationship Id="rId146" Type="http://schemas.openxmlformats.org/officeDocument/2006/relationships/customXml" Target="../ink/ink1895.xml"/><Relationship Id="rId167" Type="http://schemas.openxmlformats.org/officeDocument/2006/relationships/image" Target="../media/image1894.png"/><Relationship Id="rId188" Type="http://schemas.openxmlformats.org/officeDocument/2006/relationships/customXml" Target="../ink/ink1916.xml"/><Relationship Id="rId311" Type="http://schemas.openxmlformats.org/officeDocument/2006/relationships/image" Target="../media/image1966.png"/><Relationship Id="rId332" Type="http://schemas.openxmlformats.org/officeDocument/2006/relationships/customXml" Target="../ink/ink1988.xml"/><Relationship Id="rId353" Type="http://schemas.openxmlformats.org/officeDocument/2006/relationships/image" Target="../media/image1987.png"/><Relationship Id="rId374" Type="http://schemas.openxmlformats.org/officeDocument/2006/relationships/customXml" Target="../ink/ink2009.xml"/><Relationship Id="rId71" Type="http://schemas.openxmlformats.org/officeDocument/2006/relationships/image" Target="../media/image1846.png"/><Relationship Id="rId92" Type="http://schemas.openxmlformats.org/officeDocument/2006/relationships/customXml" Target="../ink/ink1868.xml"/><Relationship Id="rId213" Type="http://schemas.openxmlformats.org/officeDocument/2006/relationships/image" Target="../media/image1917.png"/><Relationship Id="rId234" Type="http://schemas.openxmlformats.org/officeDocument/2006/relationships/customXml" Target="../ink/ink1939.xml"/><Relationship Id="rId2" Type="http://schemas.openxmlformats.org/officeDocument/2006/relationships/customXml" Target="../ink/ink1823.xml"/><Relationship Id="rId29" Type="http://schemas.openxmlformats.org/officeDocument/2006/relationships/image" Target="../media/image1825.png"/><Relationship Id="rId255" Type="http://schemas.openxmlformats.org/officeDocument/2006/relationships/image" Target="../media/image1938.png"/><Relationship Id="rId276" Type="http://schemas.openxmlformats.org/officeDocument/2006/relationships/customXml" Target="../ink/ink1960.xml"/><Relationship Id="rId297" Type="http://schemas.openxmlformats.org/officeDocument/2006/relationships/image" Target="../media/image1959.png"/><Relationship Id="rId40" Type="http://schemas.openxmlformats.org/officeDocument/2006/relationships/customXml" Target="../ink/ink1842.xml"/><Relationship Id="rId115" Type="http://schemas.openxmlformats.org/officeDocument/2006/relationships/image" Target="../media/image1868.png"/><Relationship Id="rId136" Type="http://schemas.openxmlformats.org/officeDocument/2006/relationships/customXml" Target="../ink/ink1890.xml"/><Relationship Id="rId157" Type="http://schemas.openxmlformats.org/officeDocument/2006/relationships/image" Target="../media/image1889.png"/><Relationship Id="rId178" Type="http://schemas.openxmlformats.org/officeDocument/2006/relationships/customXml" Target="../ink/ink1911.xml"/><Relationship Id="rId301" Type="http://schemas.openxmlformats.org/officeDocument/2006/relationships/image" Target="../media/image1961.png"/><Relationship Id="rId322" Type="http://schemas.openxmlformats.org/officeDocument/2006/relationships/customXml" Target="../ink/ink1983.xml"/><Relationship Id="rId343" Type="http://schemas.openxmlformats.org/officeDocument/2006/relationships/image" Target="../media/image1982.png"/><Relationship Id="rId364" Type="http://schemas.openxmlformats.org/officeDocument/2006/relationships/customXml" Target="../ink/ink2004.xml"/><Relationship Id="rId61" Type="http://schemas.openxmlformats.org/officeDocument/2006/relationships/image" Target="../media/image1841.png"/><Relationship Id="rId82" Type="http://schemas.openxmlformats.org/officeDocument/2006/relationships/customXml" Target="../ink/ink1863.xml"/><Relationship Id="rId199" Type="http://schemas.openxmlformats.org/officeDocument/2006/relationships/image" Target="../media/image1910.png"/><Relationship Id="rId203" Type="http://schemas.openxmlformats.org/officeDocument/2006/relationships/image" Target="../media/image1912.png"/><Relationship Id="rId19" Type="http://schemas.openxmlformats.org/officeDocument/2006/relationships/image" Target="../media/image1820.png"/><Relationship Id="rId224" Type="http://schemas.openxmlformats.org/officeDocument/2006/relationships/customXml" Target="../ink/ink1934.xml"/><Relationship Id="rId245" Type="http://schemas.openxmlformats.org/officeDocument/2006/relationships/image" Target="../media/image1933.png"/><Relationship Id="rId266" Type="http://schemas.openxmlformats.org/officeDocument/2006/relationships/customXml" Target="../ink/ink1955.xml"/><Relationship Id="rId287" Type="http://schemas.openxmlformats.org/officeDocument/2006/relationships/image" Target="../media/image1954.png"/><Relationship Id="rId30" Type="http://schemas.openxmlformats.org/officeDocument/2006/relationships/customXml" Target="../ink/ink1837.xml"/><Relationship Id="rId105" Type="http://schemas.openxmlformats.org/officeDocument/2006/relationships/image" Target="../media/image1863.png"/><Relationship Id="rId126" Type="http://schemas.openxmlformats.org/officeDocument/2006/relationships/customXml" Target="../ink/ink1885.xml"/><Relationship Id="rId147" Type="http://schemas.openxmlformats.org/officeDocument/2006/relationships/image" Target="../media/image1884.png"/><Relationship Id="rId168" Type="http://schemas.openxmlformats.org/officeDocument/2006/relationships/customXml" Target="../ink/ink1906.xml"/><Relationship Id="rId312" Type="http://schemas.openxmlformats.org/officeDocument/2006/relationships/customXml" Target="../ink/ink1978.xml"/><Relationship Id="rId333" Type="http://schemas.openxmlformats.org/officeDocument/2006/relationships/image" Target="../media/image1977.png"/><Relationship Id="rId354" Type="http://schemas.openxmlformats.org/officeDocument/2006/relationships/customXml" Target="../ink/ink1999.xml"/><Relationship Id="rId51" Type="http://schemas.openxmlformats.org/officeDocument/2006/relationships/image" Target="../media/image1836.png"/><Relationship Id="rId72" Type="http://schemas.openxmlformats.org/officeDocument/2006/relationships/customXml" Target="../ink/ink1858.xml"/><Relationship Id="rId93" Type="http://schemas.openxmlformats.org/officeDocument/2006/relationships/image" Target="../media/image1857.png"/><Relationship Id="rId189" Type="http://schemas.openxmlformats.org/officeDocument/2006/relationships/image" Target="../media/image1905.png"/><Relationship Id="rId375" Type="http://schemas.openxmlformats.org/officeDocument/2006/relationships/image" Target="../media/image413.png"/><Relationship Id="rId3" Type="http://schemas.openxmlformats.org/officeDocument/2006/relationships/image" Target="../media/image1812.png"/><Relationship Id="rId214" Type="http://schemas.openxmlformats.org/officeDocument/2006/relationships/customXml" Target="../ink/ink1929.xml"/><Relationship Id="rId235" Type="http://schemas.openxmlformats.org/officeDocument/2006/relationships/image" Target="../media/image1928.png"/><Relationship Id="rId256" Type="http://schemas.openxmlformats.org/officeDocument/2006/relationships/customXml" Target="../ink/ink1950.xml"/><Relationship Id="rId277" Type="http://schemas.openxmlformats.org/officeDocument/2006/relationships/image" Target="../media/image1949.png"/><Relationship Id="rId298" Type="http://schemas.openxmlformats.org/officeDocument/2006/relationships/customXml" Target="../ink/ink1971.xml"/><Relationship Id="rId116" Type="http://schemas.openxmlformats.org/officeDocument/2006/relationships/customXml" Target="../ink/ink1880.xml"/><Relationship Id="rId137" Type="http://schemas.openxmlformats.org/officeDocument/2006/relationships/image" Target="../media/image1879.png"/><Relationship Id="rId158" Type="http://schemas.openxmlformats.org/officeDocument/2006/relationships/customXml" Target="../ink/ink1901.xml"/><Relationship Id="rId302" Type="http://schemas.openxmlformats.org/officeDocument/2006/relationships/customXml" Target="../ink/ink1973.xml"/><Relationship Id="rId323" Type="http://schemas.openxmlformats.org/officeDocument/2006/relationships/image" Target="../media/image1972.png"/><Relationship Id="rId344" Type="http://schemas.openxmlformats.org/officeDocument/2006/relationships/customXml" Target="../ink/ink1994.xml"/><Relationship Id="rId20" Type="http://schemas.openxmlformats.org/officeDocument/2006/relationships/customXml" Target="../ink/ink1832.xml"/><Relationship Id="rId41" Type="http://schemas.openxmlformats.org/officeDocument/2006/relationships/image" Target="../media/image1831.png"/><Relationship Id="rId62" Type="http://schemas.openxmlformats.org/officeDocument/2006/relationships/customXml" Target="../ink/ink1853.xml"/><Relationship Id="rId83" Type="http://schemas.openxmlformats.org/officeDocument/2006/relationships/image" Target="../media/image1852.png"/><Relationship Id="rId179" Type="http://schemas.openxmlformats.org/officeDocument/2006/relationships/image" Target="../media/image1900.png"/><Relationship Id="rId365" Type="http://schemas.openxmlformats.org/officeDocument/2006/relationships/image" Target="../media/image1993.png"/><Relationship Id="rId190" Type="http://schemas.openxmlformats.org/officeDocument/2006/relationships/customXml" Target="../ink/ink1917.xml"/><Relationship Id="rId204" Type="http://schemas.openxmlformats.org/officeDocument/2006/relationships/customXml" Target="../ink/ink1924.xml"/><Relationship Id="rId225" Type="http://schemas.openxmlformats.org/officeDocument/2006/relationships/image" Target="../media/image1923.png"/><Relationship Id="rId246" Type="http://schemas.openxmlformats.org/officeDocument/2006/relationships/customXml" Target="../ink/ink1945.xml"/><Relationship Id="rId267" Type="http://schemas.openxmlformats.org/officeDocument/2006/relationships/image" Target="../media/image1944.png"/><Relationship Id="rId288" Type="http://schemas.openxmlformats.org/officeDocument/2006/relationships/customXml" Target="../ink/ink1966.xml"/><Relationship Id="rId106" Type="http://schemas.openxmlformats.org/officeDocument/2006/relationships/customXml" Target="../ink/ink1875.xml"/><Relationship Id="rId127" Type="http://schemas.openxmlformats.org/officeDocument/2006/relationships/image" Target="../media/image1874.png"/><Relationship Id="rId313" Type="http://schemas.openxmlformats.org/officeDocument/2006/relationships/image" Target="../media/image1967.png"/><Relationship Id="rId10" Type="http://schemas.openxmlformats.org/officeDocument/2006/relationships/customXml" Target="../ink/ink1827.xml"/><Relationship Id="rId31" Type="http://schemas.openxmlformats.org/officeDocument/2006/relationships/image" Target="../media/image1826.png"/><Relationship Id="rId52" Type="http://schemas.openxmlformats.org/officeDocument/2006/relationships/customXml" Target="../ink/ink1848.xml"/><Relationship Id="rId73" Type="http://schemas.openxmlformats.org/officeDocument/2006/relationships/image" Target="../media/image1847.png"/><Relationship Id="rId94" Type="http://schemas.openxmlformats.org/officeDocument/2006/relationships/customXml" Target="../ink/ink1869.xml"/><Relationship Id="rId148" Type="http://schemas.openxmlformats.org/officeDocument/2006/relationships/customXml" Target="../ink/ink1896.xml"/><Relationship Id="rId169" Type="http://schemas.openxmlformats.org/officeDocument/2006/relationships/image" Target="../media/image1895.png"/><Relationship Id="rId334" Type="http://schemas.openxmlformats.org/officeDocument/2006/relationships/customXml" Target="../ink/ink1989.xml"/><Relationship Id="rId355" Type="http://schemas.openxmlformats.org/officeDocument/2006/relationships/image" Target="../media/image1988.png"/><Relationship Id="rId376" Type="http://schemas.openxmlformats.org/officeDocument/2006/relationships/customXml" Target="../ink/ink2010.xml"/><Relationship Id="rId4" Type="http://schemas.openxmlformats.org/officeDocument/2006/relationships/customXml" Target="../ink/ink1824.xml"/><Relationship Id="rId180" Type="http://schemas.openxmlformats.org/officeDocument/2006/relationships/customXml" Target="../ink/ink1912.xml"/><Relationship Id="rId215" Type="http://schemas.openxmlformats.org/officeDocument/2006/relationships/image" Target="../media/image1918.png"/><Relationship Id="rId236" Type="http://schemas.openxmlformats.org/officeDocument/2006/relationships/customXml" Target="../ink/ink1940.xml"/><Relationship Id="rId257" Type="http://schemas.openxmlformats.org/officeDocument/2006/relationships/image" Target="../media/image1939.png"/><Relationship Id="rId278" Type="http://schemas.openxmlformats.org/officeDocument/2006/relationships/customXml" Target="../ink/ink1961.xml"/><Relationship Id="rId303" Type="http://schemas.openxmlformats.org/officeDocument/2006/relationships/image" Target="../media/image1962.png"/><Relationship Id="rId42" Type="http://schemas.openxmlformats.org/officeDocument/2006/relationships/customXml" Target="../ink/ink1843.xml"/><Relationship Id="rId84" Type="http://schemas.openxmlformats.org/officeDocument/2006/relationships/customXml" Target="../ink/ink1864.xml"/><Relationship Id="rId138" Type="http://schemas.openxmlformats.org/officeDocument/2006/relationships/customXml" Target="../ink/ink1891.xml"/><Relationship Id="rId345" Type="http://schemas.openxmlformats.org/officeDocument/2006/relationships/image" Target="../media/image1983.png"/><Relationship Id="rId191" Type="http://schemas.openxmlformats.org/officeDocument/2006/relationships/image" Target="../media/image1906.png"/><Relationship Id="rId205" Type="http://schemas.openxmlformats.org/officeDocument/2006/relationships/image" Target="../media/image1913.png"/><Relationship Id="rId247" Type="http://schemas.openxmlformats.org/officeDocument/2006/relationships/image" Target="../media/image1934.png"/><Relationship Id="rId107" Type="http://schemas.openxmlformats.org/officeDocument/2006/relationships/image" Target="../media/image1864.png"/><Relationship Id="rId289" Type="http://schemas.openxmlformats.org/officeDocument/2006/relationships/image" Target="../media/image1955.png"/><Relationship Id="rId11" Type="http://schemas.openxmlformats.org/officeDocument/2006/relationships/image" Target="../media/image1816.png"/><Relationship Id="rId53" Type="http://schemas.openxmlformats.org/officeDocument/2006/relationships/image" Target="../media/image1837.png"/><Relationship Id="rId149" Type="http://schemas.openxmlformats.org/officeDocument/2006/relationships/image" Target="../media/image1885.png"/><Relationship Id="rId314" Type="http://schemas.openxmlformats.org/officeDocument/2006/relationships/customXml" Target="../ink/ink1979.xml"/><Relationship Id="rId356" Type="http://schemas.openxmlformats.org/officeDocument/2006/relationships/customXml" Target="../ink/ink2000.xml"/><Relationship Id="rId95" Type="http://schemas.openxmlformats.org/officeDocument/2006/relationships/image" Target="../media/image1858.png"/><Relationship Id="rId160" Type="http://schemas.openxmlformats.org/officeDocument/2006/relationships/customXml" Target="../ink/ink1902.xml"/><Relationship Id="rId216" Type="http://schemas.openxmlformats.org/officeDocument/2006/relationships/customXml" Target="../ink/ink1930.xml"/><Relationship Id="rId258" Type="http://schemas.openxmlformats.org/officeDocument/2006/relationships/customXml" Target="../ink/ink1951.xml"/><Relationship Id="rId22" Type="http://schemas.openxmlformats.org/officeDocument/2006/relationships/customXml" Target="../ink/ink1833.xml"/><Relationship Id="rId64" Type="http://schemas.openxmlformats.org/officeDocument/2006/relationships/customXml" Target="../ink/ink1854.xml"/><Relationship Id="rId118" Type="http://schemas.openxmlformats.org/officeDocument/2006/relationships/customXml" Target="../ink/ink1881.xml"/><Relationship Id="rId325" Type="http://schemas.openxmlformats.org/officeDocument/2006/relationships/image" Target="../media/image1973.png"/><Relationship Id="rId367" Type="http://schemas.openxmlformats.org/officeDocument/2006/relationships/image" Target="../media/image1994.png"/><Relationship Id="rId171" Type="http://schemas.openxmlformats.org/officeDocument/2006/relationships/image" Target="../media/image1896.png"/><Relationship Id="rId227" Type="http://schemas.openxmlformats.org/officeDocument/2006/relationships/image" Target="../media/image1924.png"/><Relationship Id="rId269" Type="http://schemas.openxmlformats.org/officeDocument/2006/relationships/image" Target="../media/image1945.png"/><Relationship Id="rId33" Type="http://schemas.openxmlformats.org/officeDocument/2006/relationships/image" Target="../media/image1827.png"/><Relationship Id="rId129" Type="http://schemas.openxmlformats.org/officeDocument/2006/relationships/image" Target="../media/image1875.png"/><Relationship Id="rId280" Type="http://schemas.openxmlformats.org/officeDocument/2006/relationships/customXml" Target="../ink/ink1962.xml"/><Relationship Id="rId336" Type="http://schemas.openxmlformats.org/officeDocument/2006/relationships/customXml" Target="../ink/ink1990.xml"/><Relationship Id="rId75" Type="http://schemas.openxmlformats.org/officeDocument/2006/relationships/image" Target="../media/image1848.png"/><Relationship Id="rId140" Type="http://schemas.openxmlformats.org/officeDocument/2006/relationships/customXml" Target="../ink/ink1892.xml"/><Relationship Id="rId182" Type="http://schemas.openxmlformats.org/officeDocument/2006/relationships/customXml" Target="../ink/ink1913.xml"/><Relationship Id="rId378" Type="http://schemas.openxmlformats.org/officeDocument/2006/relationships/customXml" Target="../ink/ink2011.xml"/><Relationship Id="rId6" Type="http://schemas.openxmlformats.org/officeDocument/2006/relationships/customXml" Target="../ink/ink1825.xml"/><Relationship Id="rId238" Type="http://schemas.openxmlformats.org/officeDocument/2006/relationships/customXml" Target="../ink/ink1941.xml"/><Relationship Id="rId291" Type="http://schemas.openxmlformats.org/officeDocument/2006/relationships/image" Target="../media/image1956.png"/><Relationship Id="rId305" Type="http://schemas.openxmlformats.org/officeDocument/2006/relationships/image" Target="../media/image1963.png"/><Relationship Id="rId347" Type="http://schemas.openxmlformats.org/officeDocument/2006/relationships/image" Target="../media/image1984.png"/><Relationship Id="rId44" Type="http://schemas.openxmlformats.org/officeDocument/2006/relationships/customXml" Target="../ink/ink1844.xml"/><Relationship Id="rId86" Type="http://schemas.openxmlformats.org/officeDocument/2006/relationships/customXml" Target="../ink/ink1865.xml"/><Relationship Id="rId151" Type="http://schemas.openxmlformats.org/officeDocument/2006/relationships/image" Target="../media/image1886.png"/><Relationship Id="rId193" Type="http://schemas.openxmlformats.org/officeDocument/2006/relationships/image" Target="../media/image1907.png"/><Relationship Id="rId207" Type="http://schemas.openxmlformats.org/officeDocument/2006/relationships/image" Target="../media/image1914.png"/><Relationship Id="rId249" Type="http://schemas.openxmlformats.org/officeDocument/2006/relationships/image" Target="../media/image1935.png"/><Relationship Id="rId13" Type="http://schemas.openxmlformats.org/officeDocument/2006/relationships/image" Target="../media/image1817.png"/><Relationship Id="rId109" Type="http://schemas.openxmlformats.org/officeDocument/2006/relationships/image" Target="../media/image1865.png"/><Relationship Id="rId260" Type="http://schemas.openxmlformats.org/officeDocument/2006/relationships/customXml" Target="../ink/ink1952.xml"/><Relationship Id="rId316" Type="http://schemas.openxmlformats.org/officeDocument/2006/relationships/customXml" Target="../ink/ink1980.xml"/><Relationship Id="rId55" Type="http://schemas.openxmlformats.org/officeDocument/2006/relationships/image" Target="../media/image1838.png"/><Relationship Id="rId97" Type="http://schemas.openxmlformats.org/officeDocument/2006/relationships/image" Target="../media/image1859.png"/><Relationship Id="rId120" Type="http://schemas.openxmlformats.org/officeDocument/2006/relationships/customXml" Target="../ink/ink1882.xml"/><Relationship Id="rId358" Type="http://schemas.openxmlformats.org/officeDocument/2006/relationships/customXml" Target="../ink/ink2001.xml"/><Relationship Id="rId162" Type="http://schemas.openxmlformats.org/officeDocument/2006/relationships/customXml" Target="../ink/ink1903.xml"/><Relationship Id="rId218" Type="http://schemas.openxmlformats.org/officeDocument/2006/relationships/customXml" Target="../ink/ink1931.xml"/><Relationship Id="rId271" Type="http://schemas.openxmlformats.org/officeDocument/2006/relationships/image" Target="../media/image1946.png"/><Relationship Id="rId24" Type="http://schemas.openxmlformats.org/officeDocument/2006/relationships/customXml" Target="../ink/ink1834.xml"/><Relationship Id="rId66" Type="http://schemas.openxmlformats.org/officeDocument/2006/relationships/customXml" Target="../ink/ink1855.xml"/><Relationship Id="rId131" Type="http://schemas.openxmlformats.org/officeDocument/2006/relationships/image" Target="../media/image1876.png"/><Relationship Id="rId327" Type="http://schemas.openxmlformats.org/officeDocument/2006/relationships/image" Target="../media/image1974.png"/><Relationship Id="rId369" Type="http://schemas.openxmlformats.org/officeDocument/2006/relationships/image" Target="../media/image1995.png"/><Relationship Id="rId173" Type="http://schemas.openxmlformats.org/officeDocument/2006/relationships/image" Target="../media/image1897.png"/><Relationship Id="rId229" Type="http://schemas.openxmlformats.org/officeDocument/2006/relationships/image" Target="../media/image1925.png"/><Relationship Id="rId240" Type="http://schemas.openxmlformats.org/officeDocument/2006/relationships/customXml" Target="../ink/ink1942.xml"/><Relationship Id="rId35" Type="http://schemas.openxmlformats.org/officeDocument/2006/relationships/image" Target="../media/image1828.png"/><Relationship Id="rId77" Type="http://schemas.openxmlformats.org/officeDocument/2006/relationships/image" Target="../media/image1849.png"/><Relationship Id="rId100" Type="http://schemas.openxmlformats.org/officeDocument/2006/relationships/customXml" Target="../ink/ink1872.xml"/><Relationship Id="rId282" Type="http://schemas.openxmlformats.org/officeDocument/2006/relationships/customXml" Target="../ink/ink1963.xml"/><Relationship Id="rId338" Type="http://schemas.openxmlformats.org/officeDocument/2006/relationships/customXml" Target="../ink/ink1991.xml"/><Relationship Id="rId8" Type="http://schemas.openxmlformats.org/officeDocument/2006/relationships/customXml" Target="../ink/ink1826.xml"/><Relationship Id="rId142" Type="http://schemas.openxmlformats.org/officeDocument/2006/relationships/customXml" Target="../ink/ink1893.xml"/><Relationship Id="rId184" Type="http://schemas.openxmlformats.org/officeDocument/2006/relationships/customXml" Target="../ink/ink1914.xml"/><Relationship Id="rId251" Type="http://schemas.openxmlformats.org/officeDocument/2006/relationships/image" Target="../media/image1936.png"/><Relationship Id="rId46" Type="http://schemas.openxmlformats.org/officeDocument/2006/relationships/customXml" Target="../ink/ink1845.xml"/><Relationship Id="rId293" Type="http://schemas.openxmlformats.org/officeDocument/2006/relationships/image" Target="../media/image1957.png"/><Relationship Id="rId307" Type="http://schemas.openxmlformats.org/officeDocument/2006/relationships/image" Target="../media/image1964.png"/><Relationship Id="rId349" Type="http://schemas.openxmlformats.org/officeDocument/2006/relationships/image" Target="../media/image1985.png"/><Relationship Id="rId88" Type="http://schemas.openxmlformats.org/officeDocument/2006/relationships/customXml" Target="../ink/ink1866.xml"/><Relationship Id="rId111" Type="http://schemas.openxmlformats.org/officeDocument/2006/relationships/image" Target="../media/image1866.png"/><Relationship Id="rId153" Type="http://schemas.openxmlformats.org/officeDocument/2006/relationships/image" Target="../media/image1887.png"/><Relationship Id="rId195" Type="http://schemas.openxmlformats.org/officeDocument/2006/relationships/image" Target="../media/image1908.png"/><Relationship Id="rId209" Type="http://schemas.openxmlformats.org/officeDocument/2006/relationships/image" Target="../media/image1915.png"/><Relationship Id="rId360" Type="http://schemas.openxmlformats.org/officeDocument/2006/relationships/customXml" Target="../ink/ink2002.xml"/><Relationship Id="rId220" Type="http://schemas.openxmlformats.org/officeDocument/2006/relationships/customXml" Target="../ink/ink1932.xml"/><Relationship Id="rId15" Type="http://schemas.openxmlformats.org/officeDocument/2006/relationships/image" Target="../media/image1818.png"/><Relationship Id="rId57" Type="http://schemas.openxmlformats.org/officeDocument/2006/relationships/image" Target="../media/image1839.png"/><Relationship Id="rId262" Type="http://schemas.openxmlformats.org/officeDocument/2006/relationships/customXml" Target="../ink/ink1953.xml"/><Relationship Id="rId318" Type="http://schemas.openxmlformats.org/officeDocument/2006/relationships/customXml" Target="../ink/ink1981.xml"/><Relationship Id="rId99" Type="http://schemas.openxmlformats.org/officeDocument/2006/relationships/image" Target="../media/image1860.png"/><Relationship Id="rId122" Type="http://schemas.openxmlformats.org/officeDocument/2006/relationships/customXml" Target="../ink/ink1883.xml"/><Relationship Id="rId164" Type="http://schemas.openxmlformats.org/officeDocument/2006/relationships/customXml" Target="../ink/ink1904.xml"/><Relationship Id="rId371" Type="http://schemas.openxmlformats.org/officeDocument/2006/relationships/image" Target="../media/image19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4136-21AC-4109-8074-7877660EA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5.2 Confidence Intervals for Proportions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B2771-4268-4800-8ED9-09AD01FC8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Wednesday 4/21/2021</a:t>
            </a:r>
          </a:p>
        </p:txBody>
      </p:sp>
    </p:spTree>
    <p:extLst>
      <p:ext uri="{BB962C8B-B14F-4D97-AF65-F5344CB8AC3E}">
        <p14:creationId xmlns:p14="http://schemas.microsoft.com/office/powerpoint/2010/main" val="117531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82EEB1-42C4-41F6-9A2C-390B03344B03}"/>
              </a:ext>
            </a:extLst>
          </p:cNvPr>
          <p:cNvGrpSpPr/>
          <p:nvPr/>
        </p:nvGrpSpPr>
        <p:grpSpPr>
          <a:xfrm>
            <a:off x="428714" y="300904"/>
            <a:ext cx="912600" cy="418680"/>
            <a:chOff x="428714" y="300904"/>
            <a:chExt cx="91260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F758B7-5080-4A72-9F89-C83D9D1F2FE0}"/>
                    </a:ext>
                  </a:extLst>
                </p14:cNvPr>
                <p14:cNvContentPartPr/>
                <p14:nvPr/>
              </p14:nvContentPartPr>
              <p14:xfrm>
                <a:off x="562274" y="451024"/>
                <a:ext cx="145080" cy="262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F758B7-5080-4A72-9F89-C83D9D1F2F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634" y="442384"/>
                  <a:ext cx="162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3A0DAE-665B-4C3A-8051-E5F9B86FC6FD}"/>
                    </a:ext>
                  </a:extLst>
                </p14:cNvPr>
                <p14:cNvContentPartPr/>
                <p14:nvPr/>
              </p14:nvContentPartPr>
              <p14:xfrm>
                <a:off x="428714" y="399904"/>
                <a:ext cx="549000" cy="101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3A0DAE-665B-4C3A-8051-E5F9B86FC6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0074" y="390904"/>
                  <a:ext cx="56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680385-1AD7-4DB8-A251-FACE34D08AE9}"/>
                    </a:ext>
                  </a:extLst>
                </p14:cNvPr>
                <p14:cNvContentPartPr/>
                <p14:nvPr/>
              </p14:nvContentPartPr>
              <p14:xfrm>
                <a:off x="866474" y="300904"/>
                <a:ext cx="304560" cy="418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680385-1AD7-4DB8-A251-FACE34D08A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7834" y="292264"/>
                  <a:ext cx="322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2AD30C2-67A7-4EEE-9636-9D33726FC9E7}"/>
                    </a:ext>
                  </a:extLst>
                </p14:cNvPr>
                <p14:cNvContentPartPr/>
                <p14:nvPr/>
              </p14:nvContentPartPr>
              <p14:xfrm>
                <a:off x="1168154" y="524104"/>
                <a:ext cx="173160" cy="17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2AD30C2-67A7-4EEE-9636-9D33726FC9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9514" y="515104"/>
                  <a:ext cx="1908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EFECD5-0555-433A-A7F1-A9613CC1B307}"/>
              </a:ext>
            </a:extLst>
          </p:cNvPr>
          <p:cNvGrpSpPr/>
          <p:nvPr/>
        </p:nvGrpSpPr>
        <p:grpSpPr>
          <a:xfrm>
            <a:off x="9714554" y="255184"/>
            <a:ext cx="1546560" cy="410040"/>
            <a:chOff x="9714554" y="255184"/>
            <a:chExt cx="15465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D704312-0B99-45B5-A5AA-A30B8C4E22AE}"/>
                    </a:ext>
                  </a:extLst>
                </p14:cNvPr>
                <p14:cNvContentPartPr/>
                <p14:nvPr/>
              </p14:nvContentPartPr>
              <p14:xfrm>
                <a:off x="9714554" y="413944"/>
                <a:ext cx="230760" cy="207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D704312-0B99-45B5-A5AA-A30B8C4E22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05914" y="405304"/>
                  <a:ext cx="248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A80E51-71B2-47CD-A436-A5ADD6C34E89}"/>
                    </a:ext>
                  </a:extLst>
                </p14:cNvPr>
                <p14:cNvContentPartPr/>
                <p14:nvPr/>
              </p14:nvContentPartPr>
              <p14:xfrm>
                <a:off x="9922274" y="471184"/>
                <a:ext cx="185400" cy="132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A80E51-71B2-47CD-A436-A5ADD6C34E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13634" y="462544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2DA69F-F5D5-41F3-8EC7-0AE33413B99A}"/>
                    </a:ext>
                  </a:extLst>
                </p14:cNvPr>
                <p14:cNvContentPartPr/>
                <p14:nvPr/>
              </p14:nvContentPartPr>
              <p14:xfrm>
                <a:off x="10280834" y="350224"/>
                <a:ext cx="98280" cy="261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2DA69F-F5D5-41F3-8EC7-0AE33413B9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1834" y="341224"/>
                  <a:ext cx="115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087EF8-7D87-403F-90A5-23CC56053613}"/>
                    </a:ext>
                  </a:extLst>
                </p14:cNvPr>
                <p14:cNvContentPartPr/>
                <p14:nvPr/>
              </p14:nvContentPartPr>
              <p14:xfrm>
                <a:off x="10391354" y="255904"/>
                <a:ext cx="298080" cy="409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087EF8-7D87-403F-90A5-23CC560536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82354" y="247264"/>
                  <a:ext cx="315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A64DC8-2BEB-4840-8277-7D4A5CF06E66}"/>
                    </a:ext>
                  </a:extLst>
                </p14:cNvPr>
                <p14:cNvContentPartPr/>
                <p14:nvPr/>
              </p14:nvContentPartPr>
              <p14:xfrm>
                <a:off x="10594034" y="449584"/>
                <a:ext cx="171360" cy="174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A64DC8-2BEB-4840-8277-7D4A5CF06E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85394" y="440944"/>
                  <a:ext cx="189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CD24B2-2CE1-450F-B42F-D2E7D6796B02}"/>
                    </a:ext>
                  </a:extLst>
                </p14:cNvPr>
                <p14:cNvContentPartPr/>
                <p14:nvPr/>
              </p14:nvContentPartPr>
              <p14:xfrm>
                <a:off x="10816874" y="493144"/>
                <a:ext cx="217080" cy="149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CD24B2-2CE1-450F-B42F-D2E7D6796B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07874" y="484504"/>
                  <a:ext cx="23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2E45EE-C765-4383-82B7-D61A91694A0D}"/>
                    </a:ext>
                  </a:extLst>
                </p14:cNvPr>
                <p14:cNvContentPartPr/>
                <p14:nvPr/>
              </p14:nvContentPartPr>
              <p14:xfrm>
                <a:off x="11000834" y="255184"/>
                <a:ext cx="260280" cy="378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2E45EE-C765-4383-82B7-D61A91694A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91834" y="246184"/>
                  <a:ext cx="2779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8B69762-AF8D-464D-B8F2-F229EE34306F}"/>
              </a:ext>
            </a:extLst>
          </p:cNvPr>
          <p:cNvGrpSpPr/>
          <p:nvPr/>
        </p:nvGrpSpPr>
        <p:grpSpPr>
          <a:xfrm>
            <a:off x="534554" y="903904"/>
            <a:ext cx="843120" cy="583200"/>
            <a:chOff x="534554" y="903904"/>
            <a:chExt cx="84312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7D5E5E-874A-4A92-8192-AD8AC8894C2A}"/>
                    </a:ext>
                  </a:extLst>
                </p14:cNvPr>
                <p14:cNvContentPartPr/>
                <p14:nvPr/>
              </p14:nvContentPartPr>
              <p14:xfrm>
                <a:off x="618074" y="949264"/>
                <a:ext cx="276840" cy="537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7D5E5E-874A-4A92-8192-AD8AC8894C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074" y="940624"/>
                  <a:ext cx="2944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61B0A03-91E4-4D14-8326-7CA7F07FE6C2}"/>
                    </a:ext>
                  </a:extLst>
                </p14:cNvPr>
                <p14:cNvContentPartPr/>
                <p14:nvPr/>
              </p14:nvContentPartPr>
              <p14:xfrm>
                <a:off x="534554" y="1250944"/>
                <a:ext cx="384120" cy="39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61B0A03-91E4-4D14-8326-7CA7F07FE6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5554" y="1242304"/>
                  <a:ext cx="401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5D49E8-9258-4BDC-8270-1D2AD1249CDB}"/>
                    </a:ext>
                  </a:extLst>
                </p14:cNvPr>
                <p14:cNvContentPartPr/>
                <p14:nvPr/>
              </p14:nvContentPartPr>
              <p14:xfrm>
                <a:off x="916514" y="903904"/>
                <a:ext cx="246960" cy="523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5D49E8-9258-4BDC-8270-1D2AD1249C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7874" y="895264"/>
                  <a:ext cx="2646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653ADD-FD79-4505-8587-002E7A061213}"/>
                    </a:ext>
                  </a:extLst>
                </p14:cNvPr>
                <p14:cNvContentPartPr/>
                <p14:nvPr/>
              </p14:nvContentPartPr>
              <p14:xfrm>
                <a:off x="1163474" y="1237264"/>
                <a:ext cx="214200" cy="212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653ADD-FD79-4505-8587-002E7A0612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4474" y="1228624"/>
                  <a:ext cx="2318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5566E51-11E2-47C0-B406-5E0CF0DECA77}"/>
              </a:ext>
            </a:extLst>
          </p:cNvPr>
          <p:cNvGrpSpPr/>
          <p:nvPr/>
        </p:nvGrpSpPr>
        <p:grpSpPr>
          <a:xfrm>
            <a:off x="1781954" y="172384"/>
            <a:ext cx="7581240" cy="2333880"/>
            <a:chOff x="1781954" y="172384"/>
            <a:chExt cx="7581240" cy="23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22000B-E152-41CC-8B3A-0FFE910F6ED9}"/>
                    </a:ext>
                  </a:extLst>
                </p14:cNvPr>
                <p14:cNvContentPartPr/>
                <p14:nvPr/>
              </p14:nvContentPartPr>
              <p14:xfrm>
                <a:off x="1938554" y="301624"/>
                <a:ext cx="190800" cy="414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22000B-E152-41CC-8B3A-0FFE910F6E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9554" y="292984"/>
                  <a:ext cx="2084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1CC4E0-4172-4701-BBCA-3DD2EDA0F139}"/>
                    </a:ext>
                  </a:extLst>
                </p14:cNvPr>
                <p14:cNvContentPartPr/>
                <p14:nvPr/>
              </p14:nvContentPartPr>
              <p14:xfrm>
                <a:off x="1781954" y="507904"/>
                <a:ext cx="450360" cy="10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1CC4E0-4172-4701-BBCA-3DD2EDA0F1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73314" y="498904"/>
                  <a:ext cx="46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B3840E-9742-4266-B7E2-F490245C4395}"/>
                    </a:ext>
                  </a:extLst>
                </p14:cNvPr>
                <p14:cNvContentPartPr/>
                <p14:nvPr/>
              </p14:nvContentPartPr>
              <p14:xfrm>
                <a:off x="2173634" y="267784"/>
                <a:ext cx="236880" cy="439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B3840E-9742-4266-B7E2-F490245C43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4994" y="259144"/>
                  <a:ext cx="2545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DE16C2-6252-47D4-87C7-9EE205441EEF}"/>
                    </a:ext>
                  </a:extLst>
                </p14:cNvPr>
                <p14:cNvContentPartPr/>
                <p14:nvPr/>
              </p14:nvContentPartPr>
              <p14:xfrm>
                <a:off x="2473154" y="502864"/>
                <a:ext cx="181800" cy="155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DE16C2-6252-47D4-87C7-9EE205441E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64514" y="494224"/>
                  <a:ext cx="199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0FCFEC-0A69-48E6-A40C-D2FE0449B269}"/>
                    </a:ext>
                  </a:extLst>
                </p14:cNvPr>
                <p14:cNvContentPartPr/>
                <p14:nvPr/>
              </p14:nvContentPartPr>
              <p14:xfrm>
                <a:off x="2984714" y="463264"/>
                <a:ext cx="242280" cy="212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0FCFEC-0A69-48E6-A40C-D2FE0449B2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5714" y="454264"/>
                  <a:ext cx="259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0AD709-6897-4956-9201-935ACCAD363F}"/>
                    </a:ext>
                  </a:extLst>
                </p14:cNvPr>
                <p14:cNvContentPartPr/>
                <p14:nvPr/>
              </p14:nvContentPartPr>
              <p14:xfrm>
                <a:off x="3138434" y="531664"/>
                <a:ext cx="250200" cy="39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0AD709-6897-4956-9201-935ACCAD36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29434" y="523024"/>
                  <a:ext cx="267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F27DC2-CE66-4C3C-8678-320FBEEF9B31}"/>
                    </a:ext>
                  </a:extLst>
                </p14:cNvPr>
                <p14:cNvContentPartPr/>
                <p14:nvPr/>
              </p14:nvContentPartPr>
              <p14:xfrm>
                <a:off x="3351194" y="466864"/>
                <a:ext cx="241920" cy="22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F27DC2-CE66-4C3C-8678-320FBEEF9B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42554" y="458224"/>
                  <a:ext cx="259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A2ABCC-7A16-48C5-9EA6-B7C022FEFF7E}"/>
                    </a:ext>
                  </a:extLst>
                </p14:cNvPr>
                <p14:cNvContentPartPr/>
                <p14:nvPr/>
              </p14:nvContentPartPr>
              <p14:xfrm>
                <a:off x="3400874" y="521944"/>
                <a:ext cx="260640" cy="421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A2ABCC-7A16-48C5-9EA6-B7C022FEFF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2234" y="513304"/>
                  <a:ext cx="2782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9315D3-5F8B-4814-AA81-001850B068E5}"/>
                    </a:ext>
                  </a:extLst>
                </p14:cNvPr>
                <p14:cNvContentPartPr/>
                <p14:nvPr/>
              </p14:nvContentPartPr>
              <p14:xfrm>
                <a:off x="3616874" y="389464"/>
                <a:ext cx="543960" cy="26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9315D3-5F8B-4814-AA81-001850B068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8234" y="380464"/>
                  <a:ext cx="561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1D18DC-F4B7-4735-AF16-FB1644B5C55E}"/>
                    </a:ext>
                  </a:extLst>
                </p14:cNvPr>
                <p14:cNvContentPartPr/>
                <p14:nvPr/>
              </p14:nvContentPartPr>
              <p14:xfrm>
                <a:off x="4092074" y="449224"/>
                <a:ext cx="149760" cy="187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1D18DC-F4B7-4735-AF16-FB1644B5C5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83434" y="440584"/>
                  <a:ext cx="167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66E80B-93B3-4FF9-BE99-C8BFA3B4C9CE}"/>
                    </a:ext>
                  </a:extLst>
                </p14:cNvPr>
                <p14:cNvContentPartPr/>
                <p14:nvPr/>
              </p14:nvContentPartPr>
              <p14:xfrm>
                <a:off x="4292954" y="466864"/>
                <a:ext cx="215640" cy="138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66E80B-93B3-4FF9-BE99-C8BFA3B4C9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4314" y="457864"/>
                  <a:ext cx="233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78176B-F9DF-4DAA-B9CE-054D4E7737B8}"/>
                    </a:ext>
                  </a:extLst>
                </p14:cNvPr>
                <p14:cNvContentPartPr/>
                <p14:nvPr/>
              </p14:nvContentPartPr>
              <p14:xfrm>
                <a:off x="4602554" y="422584"/>
                <a:ext cx="137520" cy="19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78176B-F9DF-4DAA-B9CE-054D4E7737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93554" y="413584"/>
                  <a:ext cx="15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414CAD-5E7E-4E00-865E-4CFDB01362E7}"/>
                    </a:ext>
                  </a:extLst>
                </p14:cNvPr>
                <p14:cNvContentPartPr/>
                <p14:nvPr/>
              </p14:nvContentPartPr>
              <p14:xfrm>
                <a:off x="4804874" y="172384"/>
                <a:ext cx="347400" cy="48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414CAD-5E7E-4E00-865E-4CFDB01362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96234" y="163384"/>
                  <a:ext cx="3650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A797C8-410C-4FE4-B7A5-750D9646B5E7}"/>
                    </a:ext>
                  </a:extLst>
                </p14:cNvPr>
                <p14:cNvContentPartPr/>
                <p14:nvPr/>
              </p14:nvContentPartPr>
              <p14:xfrm>
                <a:off x="5121674" y="587824"/>
                <a:ext cx="250200" cy="507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A797C8-410C-4FE4-B7A5-750D9646B5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13034" y="579184"/>
                  <a:ext cx="2678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FF9423-8BD1-4DD0-BE6A-7D27D7B554ED}"/>
                    </a:ext>
                  </a:extLst>
                </p14:cNvPr>
                <p14:cNvContentPartPr/>
                <p14:nvPr/>
              </p14:nvContentPartPr>
              <p14:xfrm>
                <a:off x="5424794" y="356704"/>
                <a:ext cx="13320" cy="62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FF9423-8BD1-4DD0-BE6A-7D27D7B554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5794" y="347704"/>
                  <a:ext cx="30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9FE9A4-8F7C-4E35-BA2D-73433828E2BB}"/>
                    </a:ext>
                  </a:extLst>
                </p14:cNvPr>
                <p14:cNvContentPartPr/>
                <p14:nvPr/>
              </p14:nvContentPartPr>
              <p14:xfrm>
                <a:off x="5580314" y="507184"/>
                <a:ext cx="161280" cy="18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9FE9A4-8F7C-4E35-BA2D-73433828E2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71674" y="498184"/>
                  <a:ext cx="178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C4E68D-C543-4356-ADB6-B336BF29D763}"/>
                    </a:ext>
                  </a:extLst>
                </p14:cNvPr>
                <p14:cNvContentPartPr/>
                <p14:nvPr/>
              </p14:nvContentPartPr>
              <p14:xfrm>
                <a:off x="5769314" y="447064"/>
                <a:ext cx="159480" cy="221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C4E68D-C543-4356-ADB6-B336BF29D7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314" y="438064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119182-4010-4B93-8D11-FBBD16FCBF16}"/>
                    </a:ext>
                  </a:extLst>
                </p14:cNvPr>
                <p14:cNvContentPartPr/>
                <p14:nvPr/>
              </p14:nvContentPartPr>
              <p14:xfrm>
                <a:off x="6122834" y="223504"/>
                <a:ext cx="222840" cy="429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119182-4010-4B93-8D11-FBBD16FCBF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13834" y="214504"/>
                  <a:ext cx="2404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B0D121-6A3F-41A3-A473-531756C9C858}"/>
                    </a:ext>
                  </a:extLst>
                </p14:cNvPr>
                <p14:cNvContentPartPr/>
                <p14:nvPr/>
              </p14:nvContentPartPr>
              <p14:xfrm>
                <a:off x="6078194" y="417184"/>
                <a:ext cx="330480" cy="4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B0D121-6A3F-41A3-A473-531756C9C8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69194" y="408544"/>
                  <a:ext cx="348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2429FE-2F0F-477D-AA78-E2E06BE7C98B}"/>
                    </a:ext>
                  </a:extLst>
                </p14:cNvPr>
                <p14:cNvContentPartPr/>
                <p14:nvPr/>
              </p14:nvContentPartPr>
              <p14:xfrm>
                <a:off x="6565994" y="438424"/>
                <a:ext cx="283320" cy="207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2429FE-2F0F-477D-AA78-E2E06BE7C9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56994" y="429784"/>
                  <a:ext cx="300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414DCC-3142-4733-A692-40DE38F3CB4F}"/>
                    </a:ext>
                  </a:extLst>
                </p14:cNvPr>
                <p14:cNvContentPartPr/>
                <p14:nvPr/>
              </p14:nvContentPartPr>
              <p14:xfrm>
                <a:off x="6771194" y="212344"/>
                <a:ext cx="321120" cy="414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414DCC-3142-4733-A692-40DE38F3CB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62194" y="203704"/>
                  <a:ext cx="338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79F56D-24A9-452B-B0A9-70A56A54C853}"/>
                    </a:ext>
                  </a:extLst>
                </p14:cNvPr>
                <p14:cNvContentPartPr/>
                <p14:nvPr/>
              </p14:nvContentPartPr>
              <p14:xfrm>
                <a:off x="6924194" y="498184"/>
                <a:ext cx="66240" cy="10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79F56D-24A9-452B-B0A9-70A56A54C8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5554" y="489184"/>
                  <a:ext cx="83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AF0A4C-9A7B-4A8D-A45C-5C9D402F2C0D}"/>
                    </a:ext>
                  </a:extLst>
                </p14:cNvPr>
                <p14:cNvContentPartPr/>
                <p14:nvPr/>
              </p14:nvContentPartPr>
              <p14:xfrm>
                <a:off x="7013474" y="424384"/>
                <a:ext cx="188280" cy="210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AF0A4C-9A7B-4A8D-A45C-5C9D402F2C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04474" y="415744"/>
                  <a:ext cx="205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E0401E-1F39-476D-A976-6C8593AF2ED2}"/>
                    </a:ext>
                  </a:extLst>
                </p14:cNvPr>
                <p14:cNvContentPartPr/>
                <p14:nvPr/>
              </p14:nvContentPartPr>
              <p14:xfrm>
                <a:off x="7249994" y="448864"/>
                <a:ext cx="204480" cy="193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E0401E-1F39-476D-A976-6C8593AF2E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1354" y="440224"/>
                  <a:ext cx="222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B9BE31-8EAB-4B2D-B04F-7269CFEE53AA}"/>
                    </a:ext>
                  </a:extLst>
                </p14:cNvPr>
                <p14:cNvContentPartPr/>
                <p14:nvPr/>
              </p14:nvContentPartPr>
              <p14:xfrm>
                <a:off x="7519634" y="444544"/>
                <a:ext cx="192960" cy="171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B9BE31-8EAB-4B2D-B04F-7269CFEE53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0634" y="435544"/>
                  <a:ext cx="210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D61527-5F2B-4CB7-AFA2-04422DEC6EAB}"/>
                    </a:ext>
                  </a:extLst>
                </p14:cNvPr>
                <p14:cNvContentPartPr/>
                <p14:nvPr/>
              </p14:nvContentPartPr>
              <p14:xfrm>
                <a:off x="7719794" y="431224"/>
                <a:ext cx="206280" cy="18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D61527-5F2B-4CB7-AFA2-04422DEC6E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1154" y="422224"/>
                  <a:ext cx="223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2E6D0F6-D8D1-4402-81FB-A9EBB209FAE8}"/>
                    </a:ext>
                  </a:extLst>
                </p14:cNvPr>
                <p14:cNvContentPartPr/>
                <p14:nvPr/>
              </p14:nvContentPartPr>
              <p14:xfrm>
                <a:off x="7925354" y="402064"/>
                <a:ext cx="189360" cy="19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2E6D0F6-D8D1-4402-81FB-A9EBB209FA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16714" y="393064"/>
                  <a:ext cx="207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190C91-0928-42C2-9322-BC187F404325}"/>
                    </a:ext>
                  </a:extLst>
                </p14:cNvPr>
                <p14:cNvContentPartPr/>
                <p14:nvPr/>
              </p14:nvContentPartPr>
              <p14:xfrm>
                <a:off x="8134874" y="438784"/>
                <a:ext cx="216000" cy="168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190C91-0928-42C2-9322-BC187F4043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26234" y="429784"/>
                  <a:ext cx="233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523AC4-3D67-4854-BC12-66F79935E98F}"/>
                    </a:ext>
                  </a:extLst>
                </p14:cNvPr>
                <p14:cNvContentPartPr/>
                <p14:nvPr/>
              </p14:nvContentPartPr>
              <p14:xfrm>
                <a:off x="8363114" y="467224"/>
                <a:ext cx="199800" cy="162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523AC4-3D67-4854-BC12-66F79935E9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54114" y="458224"/>
                  <a:ext cx="217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A3E459-941F-410A-8F84-0E8555DA6E12}"/>
                    </a:ext>
                  </a:extLst>
                </p14:cNvPr>
                <p14:cNvContentPartPr/>
                <p14:nvPr/>
              </p14:nvContentPartPr>
              <p14:xfrm>
                <a:off x="8536994" y="265984"/>
                <a:ext cx="241920" cy="330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A3E459-941F-410A-8F84-0E8555DA6E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7994" y="257344"/>
                  <a:ext cx="259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659439-177F-44CA-B72F-51C4325AB8D7}"/>
                    </a:ext>
                  </a:extLst>
                </p14:cNvPr>
                <p14:cNvContentPartPr/>
                <p14:nvPr/>
              </p14:nvContentPartPr>
              <p14:xfrm>
                <a:off x="8993834" y="484144"/>
                <a:ext cx="52200" cy="125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659439-177F-44CA-B72F-51C4325AB8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85194" y="475144"/>
                  <a:ext cx="69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C0E5B0-7952-49E3-982A-25B833A714EC}"/>
                    </a:ext>
                  </a:extLst>
                </p14:cNvPr>
                <p14:cNvContentPartPr/>
                <p14:nvPr/>
              </p14:nvContentPartPr>
              <p14:xfrm>
                <a:off x="9159794" y="431584"/>
                <a:ext cx="203400" cy="200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C0E5B0-7952-49E3-982A-25B833A714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51154" y="422584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69EC6B-A7E3-4D10-A118-CBE1991C7F35}"/>
                    </a:ext>
                  </a:extLst>
                </p14:cNvPr>
                <p14:cNvContentPartPr/>
                <p14:nvPr/>
              </p14:nvContentPartPr>
              <p14:xfrm>
                <a:off x="1907234" y="1140424"/>
                <a:ext cx="163080" cy="282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69EC6B-A7E3-4D10-A118-CBE1991C7F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98594" y="1131784"/>
                  <a:ext cx="180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E7312AD-C572-42FE-900B-7B45F3AB7E30}"/>
                    </a:ext>
                  </a:extLst>
                </p14:cNvPr>
                <p14:cNvContentPartPr/>
                <p14:nvPr/>
              </p14:nvContentPartPr>
              <p14:xfrm>
                <a:off x="1817234" y="1057264"/>
                <a:ext cx="600480" cy="114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E7312AD-C572-42FE-900B-7B45F3AB7E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08594" y="1048264"/>
                  <a:ext cx="61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42CAA1-9180-4F68-AE5E-E4615C9D4D6E}"/>
                    </a:ext>
                  </a:extLst>
                </p14:cNvPr>
                <p14:cNvContentPartPr/>
                <p14:nvPr/>
              </p14:nvContentPartPr>
              <p14:xfrm>
                <a:off x="2220794" y="1181824"/>
                <a:ext cx="266760" cy="245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42CAA1-9180-4F68-AE5E-E4615C9D4D6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12154" y="1173184"/>
                  <a:ext cx="284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DCB9E2-FF03-404F-8E55-996CB417024F}"/>
                    </a:ext>
                  </a:extLst>
                </p14:cNvPr>
                <p14:cNvContentPartPr/>
                <p14:nvPr/>
              </p14:nvContentPartPr>
              <p14:xfrm>
                <a:off x="2453354" y="1261024"/>
                <a:ext cx="182160" cy="131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DCB9E2-FF03-404F-8E55-996CB41702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44714" y="1252384"/>
                  <a:ext cx="199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021A5E-195A-4F94-8A9E-3C1A151A2D6D}"/>
                    </a:ext>
                  </a:extLst>
                </p14:cNvPr>
                <p14:cNvContentPartPr/>
                <p14:nvPr/>
              </p14:nvContentPartPr>
              <p14:xfrm>
                <a:off x="2703914" y="1220344"/>
                <a:ext cx="237960" cy="169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021A5E-195A-4F94-8A9E-3C1A151A2D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94914" y="1211344"/>
                  <a:ext cx="255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4330AC-6EDB-4D42-AA67-0FAEE14A1977}"/>
                    </a:ext>
                  </a:extLst>
                </p14:cNvPr>
                <p14:cNvContentPartPr/>
                <p14:nvPr/>
              </p14:nvContentPartPr>
              <p14:xfrm>
                <a:off x="2869154" y="975904"/>
                <a:ext cx="274320" cy="401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4330AC-6EDB-4D42-AA67-0FAEE14A19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60154" y="966904"/>
                  <a:ext cx="291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496501-D3A5-4E5B-9948-C22183EC9EF7}"/>
                    </a:ext>
                  </a:extLst>
                </p14:cNvPr>
                <p14:cNvContentPartPr/>
                <p14:nvPr/>
              </p14:nvContentPartPr>
              <p14:xfrm>
                <a:off x="3062474" y="1261384"/>
                <a:ext cx="6588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496501-D3A5-4E5B-9948-C22183EC9E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53474" y="1252744"/>
                  <a:ext cx="83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D0985E-8B1F-4568-8A42-C6954A9FC099}"/>
                    </a:ext>
                  </a:extLst>
                </p14:cNvPr>
                <p14:cNvContentPartPr/>
                <p14:nvPr/>
              </p14:nvContentPartPr>
              <p14:xfrm>
                <a:off x="3249674" y="888424"/>
                <a:ext cx="362160" cy="525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D0985E-8B1F-4568-8A42-C6954A9FC0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1034" y="879784"/>
                  <a:ext cx="3798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2D6995-5733-4ED6-8DC7-EEB707FF9A63}"/>
                    </a:ext>
                  </a:extLst>
                </p14:cNvPr>
                <p14:cNvContentPartPr/>
                <p14:nvPr/>
              </p14:nvContentPartPr>
              <p14:xfrm>
                <a:off x="3195674" y="1145824"/>
                <a:ext cx="397080" cy="223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2D6995-5733-4ED6-8DC7-EEB707FF9A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86674" y="1137184"/>
                  <a:ext cx="41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0E990D-FE93-49B5-942C-C2FA436512AB}"/>
                    </a:ext>
                  </a:extLst>
                </p14:cNvPr>
                <p14:cNvContentPartPr/>
                <p14:nvPr/>
              </p14:nvContentPartPr>
              <p14:xfrm>
                <a:off x="3699674" y="1102984"/>
                <a:ext cx="9360" cy="10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0E990D-FE93-49B5-942C-C2FA436512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90674" y="1094344"/>
                  <a:ext cx="27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F5208C-D394-4470-8583-9EC8002B91A0}"/>
                    </a:ext>
                  </a:extLst>
                </p14:cNvPr>
                <p14:cNvContentPartPr/>
                <p14:nvPr/>
              </p14:nvContentPartPr>
              <p14:xfrm>
                <a:off x="3711554" y="1198744"/>
                <a:ext cx="152640" cy="14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F5208C-D394-4470-8583-9EC8002B91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02554" y="1190104"/>
                  <a:ext cx="170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8C1EC8-8B81-4163-AC25-247B9A3E7A0C}"/>
                    </a:ext>
                  </a:extLst>
                </p14:cNvPr>
                <p14:cNvContentPartPr/>
                <p14:nvPr/>
              </p14:nvContentPartPr>
              <p14:xfrm>
                <a:off x="3905954" y="1189024"/>
                <a:ext cx="228960" cy="153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8C1EC8-8B81-4163-AC25-247B9A3E7A0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96954" y="1180024"/>
                  <a:ext cx="246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C16586-E157-493B-BFD8-5CDAAA4AB0EA}"/>
                    </a:ext>
                  </a:extLst>
                </p14:cNvPr>
                <p14:cNvContentPartPr/>
                <p14:nvPr/>
              </p14:nvContentPartPr>
              <p14:xfrm>
                <a:off x="4220234" y="1214944"/>
                <a:ext cx="186840" cy="146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C16586-E157-493B-BFD8-5CDAAA4AB0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11594" y="1206304"/>
                  <a:ext cx="204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D10DE0-672B-4B38-8560-A0376A6C90C6}"/>
                    </a:ext>
                  </a:extLst>
                </p14:cNvPr>
                <p14:cNvContentPartPr/>
                <p14:nvPr/>
              </p14:nvContentPartPr>
              <p14:xfrm>
                <a:off x="4534874" y="966184"/>
                <a:ext cx="207360" cy="412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D10DE0-672B-4B38-8560-A0376A6C90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6234" y="957184"/>
                  <a:ext cx="225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B05243C-27E4-44DD-83BA-FC44A3399E49}"/>
                    </a:ext>
                  </a:extLst>
                </p14:cNvPr>
                <p14:cNvContentPartPr/>
                <p14:nvPr/>
              </p14:nvContentPartPr>
              <p14:xfrm>
                <a:off x="4962194" y="1177864"/>
                <a:ext cx="238680" cy="179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B05243C-27E4-44DD-83BA-FC44A3399E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53194" y="1169224"/>
                  <a:ext cx="256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3702BC-E5D3-4A35-852F-186AC726145E}"/>
                    </a:ext>
                  </a:extLst>
                </p14:cNvPr>
                <p14:cNvContentPartPr/>
                <p14:nvPr/>
              </p14:nvContentPartPr>
              <p14:xfrm>
                <a:off x="5077754" y="1251664"/>
                <a:ext cx="229680" cy="364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3702BC-E5D3-4A35-852F-186AC72614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68754" y="1243024"/>
                  <a:ext cx="2473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D7A1A0-EEC5-4F24-A610-7DDF6D726F85}"/>
                    </a:ext>
                  </a:extLst>
                </p14:cNvPr>
                <p14:cNvContentPartPr/>
                <p14:nvPr/>
              </p14:nvContentPartPr>
              <p14:xfrm>
                <a:off x="5273594" y="1170664"/>
                <a:ext cx="183600" cy="19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DD7A1A0-EEC5-4F24-A610-7DDF6D726F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64594" y="1161664"/>
                  <a:ext cx="201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080EE2-024A-4A05-ADEA-C1B597FD31A2}"/>
                    </a:ext>
                  </a:extLst>
                </p14:cNvPr>
                <p14:cNvContentPartPr/>
                <p14:nvPr/>
              </p14:nvContentPartPr>
              <p14:xfrm>
                <a:off x="5408594" y="1213504"/>
                <a:ext cx="223200" cy="340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080EE2-024A-4A05-ADEA-C1B597FD31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99594" y="1204864"/>
                  <a:ext cx="240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576299-EC78-4985-862C-BC21ADE11927}"/>
                    </a:ext>
                  </a:extLst>
                </p14:cNvPr>
                <p14:cNvContentPartPr/>
                <p14:nvPr/>
              </p14:nvContentPartPr>
              <p14:xfrm>
                <a:off x="5532074" y="1093984"/>
                <a:ext cx="552960" cy="25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576299-EC78-4985-862C-BC21ADE119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3074" y="1085344"/>
                  <a:ext cx="570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4871D9-42CE-4718-9EFF-11948083425D}"/>
                    </a:ext>
                  </a:extLst>
                </p14:cNvPr>
                <p14:cNvContentPartPr/>
                <p14:nvPr/>
              </p14:nvContentPartPr>
              <p14:xfrm>
                <a:off x="6037514" y="1141864"/>
                <a:ext cx="177480" cy="180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4871D9-42CE-4718-9EFF-1194808342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8514" y="1133224"/>
                  <a:ext cx="195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D866B0-35DD-490A-A153-276DC39EADCC}"/>
                    </a:ext>
                  </a:extLst>
                </p14:cNvPr>
                <p14:cNvContentPartPr/>
                <p14:nvPr/>
              </p14:nvContentPartPr>
              <p14:xfrm>
                <a:off x="6271154" y="1123504"/>
                <a:ext cx="217800" cy="164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D866B0-35DD-490A-A153-276DC39EAD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62154" y="1114504"/>
                  <a:ext cx="235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1A4ED0-9CBF-4569-A9D5-D62D34D6B0A7}"/>
                    </a:ext>
                  </a:extLst>
                </p14:cNvPr>
                <p14:cNvContentPartPr/>
                <p14:nvPr/>
              </p14:nvContentPartPr>
              <p14:xfrm>
                <a:off x="6603794" y="1148344"/>
                <a:ext cx="122760" cy="166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1A4ED0-9CBF-4569-A9D5-D62D34D6B0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95154" y="1139344"/>
                  <a:ext cx="14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8EAA2B-3807-48D9-9CF9-111D047CDBF2}"/>
                    </a:ext>
                  </a:extLst>
                </p14:cNvPr>
                <p14:cNvContentPartPr/>
                <p14:nvPr/>
              </p14:nvContentPartPr>
              <p14:xfrm>
                <a:off x="6837794" y="848464"/>
                <a:ext cx="285480" cy="468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8EAA2B-3807-48D9-9CF9-111D047CDBF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28794" y="839464"/>
                  <a:ext cx="3031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0E7F53-BF8D-449F-9CA5-FE5D871ED86A}"/>
                    </a:ext>
                  </a:extLst>
                </p14:cNvPr>
                <p14:cNvContentPartPr/>
                <p14:nvPr/>
              </p14:nvContentPartPr>
              <p14:xfrm>
                <a:off x="7176194" y="1306384"/>
                <a:ext cx="25920" cy="21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0E7F53-BF8D-449F-9CA5-FE5D871ED8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67194" y="1297384"/>
                  <a:ext cx="43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E5A588-2516-4429-850C-BEA49ED9B37D}"/>
                    </a:ext>
                  </a:extLst>
                </p14:cNvPr>
                <p14:cNvContentPartPr/>
                <p14:nvPr/>
              </p14:nvContentPartPr>
              <p14:xfrm>
                <a:off x="2152394" y="1982104"/>
                <a:ext cx="126360" cy="239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E5A588-2516-4429-850C-BEA49ED9B3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43394" y="1973104"/>
                  <a:ext cx="144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234D8C-0594-487D-BFA3-A4D721D9C8EE}"/>
                    </a:ext>
                  </a:extLst>
                </p14:cNvPr>
                <p14:cNvContentPartPr/>
                <p14:nvPr/>
              </p14:nvContentPartPr>
              <p14:xfrm>
                <a:off x="1983914" y="1843504"/>
                <a:ext cx="764280" cy="115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234D8C-0594-487D-BFA3-A4D721D9C8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75274" y="1834864"/>
                  <a:ext cx="781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F2EA74-8ED9-4F7C-AD88-96B218C5DEAE}"/>
                    </a:ext>
                  </a:extLst>
                </p14:cNvPr>
                <p14:cNvContentPartPr/>
                <p14:nvPr/>
              </p14:nvContentPartPr>
              <p14:xfrm>
                <a:off x="2504114" y="1999384"/>
                <a:ext cx="285840" cy="222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F2EA74-8ED9-4F7C-AD88-96B218C5DE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95114" y="1990744"/>
                  <a:ext cx="303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DC57E2-8879-4B90-B029-339C70B9B8DC}"/>
                    </a:ext>
                  </a:extLst>
                </p14:cNvPr>
                <p14:cNvContentPartPr/>
                <p14:nvPr/>
              </p14:nvContentPartPr>
              <p14:xfrm>
                <a:off x="2670794" y="2055184"/>
                <a:ext cx="181440" cy="126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DC57E2-8879-4B90-B029-339C70B9B8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61794" y="2046544"/>
                  <a:ext cx="19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1DDE34-2E91-4BD8-A5AD-AF99ECC128B0}"/>
                    </a:ext>
                  </a:extLst>
                </p14:cNvPr>
                <p14:cNvContentPartPr/>
                <p14:nvPr/>
              </p14:nvContentPartPr>
              <p14:xfrm>
                <a:off x="2891834" y="2026384"/>
                <a:ext cx="212400" cy="172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1DDE34-2E91-4BD8-A5AD-AF99ECC128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82834" y="2017384"/>
                  <a:ext cx="23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3AB4F1-E1FD-4057-9AFC-FA6D12DFE92D}"/>
                    </a:ext>
                  </a:extLst>
                </p14:cNvPr>
                <p14:cNvContentPartPr/>
                <p14:nvPr/>
              </p14:nvContentPartPr>
              <p14:xfrm>
                <a:off x="3022874" y="1754584"/>
                <a:ext cx="288000" cy="398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3AB4F1-E1FD-4057-9AFC-FA6D12DFE9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14234" y="1745944"/>
                  <a:ext cx="305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075DE6-D5DC-423E-9943-A1ECB05A6A39}"/>
                    </a:ext>
                  </a:extLst>
                </p14:cNvPr>
                <p14:cNvContentPartPr/>
                <p14:nvPr/>
              </p14:nvContentPartPr>
              <p14:xfrm>
                <a:off x="3166514" y="2093344"/>
                <a:ext cx="37800" cy="86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075DE6-D5DC-423E-9943-A1ECB05A6A3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57514" y="2084344"/>
                  <a:ext cx="55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53E9A0-0BD4-4277-960D-F54EA4C1CEB8}"/>
                    </a:ext>
                  </a:extLst>
                </p14:cNvPr>
                <p14:cNvContentPartPr/>
                <p14:nvPr/>
              </p14:nvContentPartPr>
              <p14:xfrm>
                <a:off x="3292514" y="1680784"/>
                <a:ext cx="416520" cy="535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53E9A0-0BD4-4277-960D-F54EA4C1CE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83514" y="1672144"/>
                  <a:ext cx="43416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CF8A680-D333-45FC-A19A-4800CDD797B4}"/>
                    </a:ext>
                  </a:extLst>
                </p14:cNvPr>
                <p14:cNvContentPartPr/>
                <p14:nvPr/>
              </p14:nvContentPartPr>
              <p14:xfrm>
                <a:off x="3602114" y="1905064"/>
                <a:ext cx="187920" cy="307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CF8A680-D333-45FC-A19A-4800CDD797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93114" y="1896424"/>
                  <a:ext cx="20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5D99D5-3D71-4DB7-B976-BB8CA60F144C}"/>
                    </a:ext>
                  </a:extLst>
                </p14:cNvPr>
                <p14:cNvContentPartPr/>
                <p14:nvPr/>
              </p14:nvContentPartPr>
              <p14:xfrm>
                <a:off x="3774554" y="2007304"/>
                <a:ext cx="165240" cy="156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5D99D5-3D71-4DB7-B976-BB8CA60F14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5914" y="1998664"/>
                  <a:ext cx="182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1F12205-AA57-4642-A37C-9DFCE01568A4}"/>
                    </a:ext>
                  </a:extLst>
                </p14:cNvPr>
                <p14:cNvContentPartPr/>
                <p14:nvPr/>
              </p14:nvContentPartPr>
              <p14:xfrm>
                <a:off x="3983714" y="1999384"/>
                <a:ext cx="228600" cy="174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1F12205-AA57-4642-A37C-9DFCE01568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5074" y="1990744"/>
                  <a:ext cx="246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DD8F6F7-E204-42B9-A45E-3B445696E6B3}"/>
                    </a:ext>
                  </a:extLst>
                </p14:cNvPr>
                <p14:cNvContentPartPr/>
                <p14:nvPr/>
              </p14:nvContentPartPr>
              <p14:xfrm>
                <a:off x="4297634" y="2002624"/>
                <a:ext cx="164160" cy="169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DD8F6F7-E204-42B9-A45E-3B445696E6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88994" y="1993984"/>
                  <a:ext cx="181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6F1B7D8-2D82-424F-867F-87B1B28F70A3}"/>
                    </a:ext>
                  </a:extLst>
                </p14:cNvPr>
                <p14:cNvContentPartPr/>
                <p14:nvPr/>
              </p14:nvContentPartPr>
              <p14:xfrm>
                <a:off x="4607594" y="1825504"/>
                <a:ext cx="169200" cy="338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6F1B7D8-2D82-424F-867F-87B1B28F70A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98954" y="1816504"/>
                  <a:ext cx="186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CEF70E-53D0-4D8C-B328-68FF68C9A433}"/>
                    </a:ext>
                  </a:extLst>
                </p14:cNvPr>
                <p14:cNvContentPartPr/>
                <p14:nvPr/>
              </p14:nvContentPartPr>
              <p14:xfrm>
                <a:off x="4938794" y="2151304"/>
                <a:ext cx="48960" cy="12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CEF70E-53D0-4D8C-B328-68FF68C9A4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29794" y="2142664"/>
                  <a:ext cx="66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A041C8-7960-4C8A-B842-833987B4FAEE}"/>
                    </a:ext>
                  </a:extLst>
                </p14:cNvPr>
                <p14:cNvContentPartPr/>
                <p14:nvPr/>
              </p14:nvContentPartPr>
              <p14:xfrm>
                <a:off x="4991714" y="1980304"/>
                <a:ext cx="234000" cy="187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A041C8-7960-4C8A-B842-833987B4FA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83074" y="1971664"/>
                  <a:ext cx="251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3FC8BA-6563-43DD-B440-F05878AEE4F2}"/>
                    </a:ext>
                  </a:extLst>
                </p14:cNvPr>
                <p14:cNvContentPartPr/>
                <p14:nvPr/>
              </p14:nvContentPartPr>
              <p14:xfrm>
                <a:off x="5068034" y="2047984"/>
                <a:ext cx="289080" cy="458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3FC8BA-6563-43DD-B440-F05878AEE4F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59034" y="2039344"/>
                  <a:ext cx="3067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FC8057A-49EB-4BB9-B99E-85A0A6B2185B}"/>
                    </a:ext>
                  </a:extLst>
                </p14:cNvPr>
                <p14:cNvContentPartPr/>
                <p14:nvPr/>
              </p14:nvContentPartPr>
              <p14:xfrm>
                <a:off x="5338034" y="1982104"/>
                <a:ext cx="219960" cy="183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FC8057A-49EB-4BB9-B99E-85A0A6B218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9394" y="1973464"/>
                  <a:ext cx="237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6AAF6C-BAA3-4224-BE76-B0A537E12593}"/>
                    </a:ext>
                  </a:extLst>
                </p14:cNvPr>
                <p14:cNvContentPartPr/>
                <p14:nvPr/>
              </p14:nvContentPartPr>
              <p14:xfrm>
                <a:off x="5489234" y="2052664"/>
                <a:ext cx="173160" cy="357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6AAF6C-BAA3-4224-BE76-B0A537E125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80594" y="2043664"/>
                  <a:ext cx="190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7265F2-E13F-4BE7-8FBA-E2F7F804649C}"/>
                    </a:ext>
                  </a:extLst>
                </p14:cNvPr>
                <p14:cNvContentPartPr/>
                <p14:nvPr/>
              </p14:nvContentPartPr>
              <p14:xfrm>
                <a:off x="5601194" y="1930984"/>
                <a:ext cx="594360" cy="238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7265F2-E13F-4BE7-8FBA-E2F7F80464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92194" y="1922344"/>
                  <a:ext cx="612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F09B973-3CBC-4108-A50D-F8EC9F777E89}"/>
                    </a:ext>
                  </a:extLst>
                </p14:cNvPr>
                <p14:cNvContentPartPr/>
                <p14:nvPr/>
              </p14:nvContentPartPr>
              <p14:xfrm>
                <a:off x="6129314" y="1982824"/>
                <a:ext cx="201600" cy="169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F09B973-3CBC-4108-A50D-F8EC9F777E8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0674" y="1973824"/>
                  <a:ext cx="219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E4677B6-4F2C-4585-BD31-ED4FB436985A}"/>
                    </a:ext>
                  </a:extLst>
                </p14:cNvPr>
                <p14:cNvContentPartPr/>
                <p14:nvPr/>
              </p14:nvContentPartPr>
              <p14:xfrm>
                <a:off x="6399674" y="1972384"/>
                <a:ext cx="203040" cy="120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E4677B6-4F2C-4585-BD31-ED4FB43698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91034" y="1963744"/>
                  <a:ext cx="220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5B6D98D-6164-4F15-950F-3FBB471FD73B}"/>
                    </a:ext>
                  </a:extLst>
                </p14:cNvPr>
                <p14:cNvContentPartPr/>
                <p14:nvPr/>
              </p14:nvContentPartPr>
              <p14:xfrm>
                <a:off x="6645554" y="1947184"/>
                <a:ext cx="142200" cy="195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5B6D98D-6164-4F15-950F-3FBB471FD7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36554" y="1938544"/>
                  <a:ext cx="159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2D19EA0-EC0A-4803-8289-7F334BFE6B41}"/>
                    </a:ext>
                  </a:extLst>
                </p14:cNvPr>
                <p14:cNvContentPartPr/>
                <p14:nvPr/>
              </p14:nvContentPartPr>
              <p14:xfrm>
                <a:off x="6917714" y="1649104"/>
                <a:ext cx="370800" cy="559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2D19EA0-EC0A-4803-8289-7F334BFE6B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09074" y="1640464"/>
                  <a:ext cx="388440" cy="57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9E3C014-F521-4A5D-AB27-A5A496A1548F}"/>
                  </a:ext>
                </a:extLst>
              </p14:cNvPr>
              <p14:cNvContentPartPr/>
              <p14:nvPr/>
            </p14:nvContentPartPr>
            <p14:xfrm>
              <a:off x="7483994" y="1861144"/>
              <a:ext cx="26280" cy="176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9E3C014-F521-4A5D-AB27-A5A496A1548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74994" y="1852504"/>
                <a:ext cx="439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0DB5A39-499E-4F7C-9592-96D34D93FC11}"/>
                  </a:ext>
                </a:extLst>
              </p14:cNvPr>
              <p14:cNvContentPartPr/>
              <p14:nvPr/>
            </p14:nvContentPartPr>
            <p14:xfrm>
              <a:off x="7456994" y="2086864"/>
              <a:ext cx="15840" cy="13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0DB5A39-499E-4F7C-9592-96D34D93FC1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47994" y="2077864"/>
                <a:ext cx="3348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47EE7DC-5A82-430C-8DC7-F9ADF5439FA9}"/>
              </a:ext>
            </a:extLst>
          </p:cNvPr>
          <p:cNvGrpSpPr/>
          <p:nvPr/>
        </p:nvGrpSpPr>
        <p:grpSpPr>
          <a:xfrm>
            <a:off x="1147274" y="2712904"/>
            <a:ext cx="367560" cy="412920"/>
            <a:chOff x="1147274" y="2712904"/>
            <a:chExt cx="36756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453E326-EE09-469D-9CF1-7659DC1334F2}"/>
                    </a:ext>
                  </a:extLst>
                </p14:cNvPr>
                <p14:cNvContentPartPr/>
                <p14:nvPr/>
              </p14:nvContentPartPr>
              <p14:xfrm>
                <a:off x="1147274" y="2712904"/>
                <a:ext cx="367560" cy="412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453E326-EE09-469D-9CF1-7659DC1334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8274" y="2703904"/>
                  <a:ext cx="385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5290EE4-F6B4-45FC-A181-1895AE8DC40B}"/>
                    </a:ext>
                  </a:extLst>
                </p14:cNvPr>
                <p14:cNvContentPartPr/>
                <p14:nvPr/>
              </p14:nvContentPartPr>
              <p14:xfrm>
                <a:off x="1248074" y="2954104"/>
                <a:ext cx="191160" cy="53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5290EE4-F6B4-45FC-A181-1895AE8DC4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39434" y="2945464"/>
                  <a:ext cx="2088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133AA02-5F4B-4246-A121-2FFA54D56C85}"/>
              </a:ext>
            </a:extLst>
          </p:cNvPr>
          <p:cNvGrpSpPr/>
          <p:nvPr/>
        </p:nvGrpSpPr>
        <p:grpSpPr>
          <a:xfrm>
            <a:off x="2089754" y="2635504"/>
            <a:ext cx="2655720" cy="454680"/>
            <a:chOff x="2089754" y="2635504"/>
            <a:chExt cx="26557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A9A441B-550E-4442-A63D-13E97ECEC467}"/>
                    </a:ext>
                  </a:extLst>
                </p14:cNvPr>
                <p14:cNvContentPartPr/>
                <p14:nvPr/>
              </p14:nvContentPartPr>
              <p14:xfrm>
                <a:off x="2089754" y="2811904"/>
                <a:ext cx="124560" cy="223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A9A441B-550E-4442-A63D-13E97ECEC4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80754" y="2803264"/>
                  <a:ext cx="142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5DB2AB-3D2D-41BC-91E4-9F501E71B670}"/>
                    </a:ext>
                  </a:extLst>
                </p14:cNvPr>
                <p14:cNvContentPartPr/>
                <p14:nvPr/>
              </p14:nvContentPartPr>
              <p14:xfrm>
                <a:off x="2239514" y="2837104"/>
                <a:ext cx="156600" cy="191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5DB2AB-3D2D-41BC-91E4-9F501E71B6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30874" y="2828464"/>
                  <a:ext cx="174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C974A8-BF05-48BE-8546-795AF21748AF}"/>
                    </a:ext>
                  </a:extLst>
                </p14:cNvPr>
                <p14:cNvContentPartPr/>
                <p14:nvPr/>
              </p14:nvContentPartPr>
              <p14:xfrm>
                <a:off x="2495834" y="2818744"/>
                <a:ext cx="196560" cy="199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C974A8-BF05-48BE-8546-795AF21748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87194" y="2810104"/>
                  <a:ext cx="214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15FF7C-6B4A-41BE-8C92-AF5FFC98BE28}"/>
                    </a:ext>
                  </a:extLst>
                </p14:cNvPr>
                <p14:cNvContentPartPr/>
                <p14:nvPr/>
              </p14:nvContentPartPr>
              <p14:xfrm>
                <a:off x="2840714" y="2746024"/>
                <a:ext cx="228960" cy="307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15FF7C-6B4A-41BE-8C92-AF5FFC98BE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2074" y="2737384"/>
                  <a:ext cx="246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7169FA7-3572-40D2-B59A-8905005B2B0A}"/>
                    </a:ext>
                  </a:extLst>
                </p14:cNvPr>
                <p14:cNvContentPartPr/>
                <p14:nvPr/>
              </p14:nvContentPartPr>
              <p14:xfrm>
                <a:off x="3119354" y="2780944"/>
                <a:ext cx="112320" cy="221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7169FA7-3572-40D2-B59A-8905005B2B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10354" y="2772304"/>
                  <a:ext cx="129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8ECEA0-FD33-4AF4-BF1C-9A86EC1D4A90}"/>
                    </a:ext>
                  </a:extLst>
                </p14:cNvPr>
                <p14:cNvContentPartPr/>
                <p14:nvPr/>
              </p14:nvContentPartPr>
              <p14:xfrm>
                <a:off x="3384314" y="2881384"/>
                <a:ext cx="178920" cy="30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8ECEA0-FD33-4AF4-BF1C-9A86EC1D4A9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75314" y="2872384"/>
                  <a:ext cx="196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BD4D72-4888-4B49-8986-305C11ECCA20}"/>
                    </a:ext>
                  </a:extLst>
                </p14:cNvPr>
                <p14:cNvContentPartPr/>
                <p14:nvPr/>
              </p14:nvContentPartPr>
              <p14:xfrm>
                <a:off x="3655394" y="2744584"/>
                <a:ext cx="458640" cy="216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BD4D72-4888-4B49-8986-305C11ECCA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46754" y="2735944"/>
                  <a:ext cx="476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41B5DC-62A3-4CFE-AB0F-EAB0E3B82B9C}"/>
                    </a:ext>
                  </a:extLst>
                </p14:cNvPr>
                <p14:cNvContentPartPr/>
                <p14:nvPr/>
              </p14:nvContentPartPr>
              <p14:xfrm>
                <a:off x="4113314" y="2635504"/>
                <a:ext cx="202680" cy="454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41B5DC-62A3-4CFE-AB0F-EAB0E3B82B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04674" y="2626864"/>
                  <a:ext cx="2203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C27901-0B2A-4599-8D6E-FD1E96A6CCED}"/>
                    </a:ext>
                  </a:extLst>
                </p14:cNvPr>
                <p14:cNvContentPartPr/>
                <p14:nvPr/>
              </p14:nvContentPartPr>
              <p14:xfrm>
                <a:off x="4463594" y="2781664"/>
                <a:ext cx="153720" cy="214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C27901-0B2A-4599-8D6E-FD1E96A6CC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54954" y="2772664"/>
                  <a:ext cx="171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8F242-DE05-49FA-AD73-46343A710A7F}"/>
                    </a:ext>
                  </a:extLst>
                </p14:cNvPr>
                <p14:cNvContentPartPr/>
                <p14:nvPr/>
              </p14:nvContentPartPr>
              <p14:xfrm>
                <a:off x="4448474" y="2645944"/>
                <a:ext cx="92880" cy="129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8F242-DE05-49FA-AD73-46343A710A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39834" y="2636944"/>
                  <a:ext cx="110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964672-1D4B-4BEB-8EF6-179516928B4F}"/>
                    </a:ext>
                  </a:extLst>
                </p14:cNvPr>
                <p14:cNvContentPartPr/>
                <p14:nvPr/>
              </p14:nvContentPartPr>
              <p14:xfrm>
                <a:off x="4648994" y="2942584"/>
                <a:ext cx="96480" cy="109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964672-1D4B-4BEB-8EF6-179516928B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39994" y="2933584"/>
                  <a:ext cx="1141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9467E3-8EC4-46F6-AB1D-98693F26BC1B}"/>
              </a:ext>
            </a:extLst>
          </p:cNvPr>
          <p:cNvGrpSpPr/>
          <p:nvPr/>
        </p:nvGrpSpPr>
        <p:grpSpPr>
          <a:xfrm>
            <a:off x="5101154" y="2729824"/>
            <a:ext cx="715680" cy="271440"/>
            <a:chOff x="5101154" y="2729824"/>
            <a:chExt cx="7156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521122-4854-4B7A-9234-F9ACD3C93518}"/>
                    </a:ext>
                  </a:extLst>
                </p14:cNvPr>
                <p14:cNvContentPartPr/>
                <p14:nvPr/>
              </p14:nvContentPartPr>
              <p14:xfrm>
                <a:off x="5101154" y="2744584"/>
                <a:ext cx="198000" cy="217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521122-4854-4B7A-9234-F9ACD3C935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92514" y="2735584"/>
                  <a:ext cx="215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0BA1A1-1139-4FA4-88A4-99E4A6F663A0}"/>
                    </a:ext>
                  </a:extLst>
                </p14:cNvPr>
                <p14:cNvContentPartPr/>
                <p14:nvPr/>
              </p14:nvContentPartPr>
              <p14:xfrm>
                <a:off x="5523074" y="2760424"/>
                <a:ext cx="80280" cy="192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0BA1A1-1139-4FA4-88A4-99E4A6F663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14074" y="2751424"/>
                  <a:ext cx="97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DBD9FB-543B-486E-8532-D2455EF78DB0}"/>
                    </a:ext>
                  </a:extLst>
                </p14:cNvPr>
                <p14:cNvContentPartPr/>
                <p14:nvPr/>
              </p14:nvContentPartPr>
              <p14:xfrm>
                <a:off x="5378714" y="2950144"/>
                <a:ext cx="311760" cy="51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DBD9FB-543B-486E-8532-D2455EF78D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70074" y="2941144"/>
                  <a:ext cx="329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89CF857-59C9-48C1-AE54-75E9FD924783}"/>
                    </a:ext>
                  </a:extLst>
                </p14:cNvPr>
                <p14:cNvContentPartPr/>
                <p14:nvPr/>
              </p14:nvContentPartPr>
              <p14:xfrm>
                <a:off x="5340194" y="2729824"/>
                <a:ext cx="476640" cy="44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89CF857-59C9-48C1-AE54-75E9FD92478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1194" y="2721184"/>
                  <a:ext cx="4942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5AE39B0-4AA3-4B1C-A604-5D3A0104AD16}"/>
              </a:ext>
            </a:extLst>
          </p:cNvPr>
          <p:cNvGrpSpPr/>
          <p:nvPr/>
        </p:nvGrpSpPr>
        <p:grpSpPr>
          <a:xfrm>
            <a:off x="6051914" y="2452984"/>
            <a:ext cx="1446120" cy="714600"/>
            <a:chOff x="6051914" y="2452984"/>
            <a:chExt cx="1446120" cy="7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62A6B1-A1EC-43AF-A493-839D21656CAC}"/>
                    </a:ext>
                  </a:extLst>
                </p14:cNvPr>
                <p14:cNvContentPartPr/>
                <p14:nvPr/>
              </p14:nvContentPartPr>
              <p14:xfrm>
                <a:off x="6091874" y="2452984"/>
                <a:ext cx="441720" cy="599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62A6B1-A1EC-43AF-A493-839D21656CA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82874" y="2443984"/>
                  <a:ext cx="45936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AA46258-80B5-4CAE-A9CE-227D867A1855}"/>
                    </a:ext>
                  </a:extLst>
                </p14:cNvPr>
                <p14:cNvContentPartPr/>
                <p14:nvPr/>
              </p14:nvContentPartPr>
              <p14:xfrm>
                <a:off x="6051914" y="2847544"/>
                <a:ext cx="353160" cy="50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AA46258-80B5-4CAE-A9CE-227D867A18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42914" y="2838544"/>
                  <a:ext cx="370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773A16-9F3B-44BF-BFDA-226B8E2E6AB6}"/>
                    </a:ext>
                  </a:extLst>
                </p14:cNvPr>
                <p14:cNvContentPartPr/>
                <p14:nvPr/>
              </p14:nvContentPartPr>
              <p14:xfrm>
                <a:off x="6364034" y="2835304"/>
                <a:ext cx="123120" cy="161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773A16-9F3B-44BF-BFDA-226B8E2E6AB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55394" y="2826304"/>
                  <a:ext cx="14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A6073A4-3763-49A0-8481-C402E5E73800}"/>
                    </a:ext>
                  </a:extLst>
                </p14:cNvPr>
                <p14:cNvContentPartPr/>
                <p14:nvPr/>
              </p14:nvContentPartPr>
              <p14:xfrm>
                <a:off x="6640514" y="2821624"/>
                <a:ext cx="234360" cy="207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A6073A4-3763-49A0-8481-C402E5E7380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31874" y="2812984"/>
                  <a:ext cx="252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9958A60-9248-4DCA-89C4-4CF0AF672964}"/>
                    </a:ext>
                  </a:extLst>
                </p14:cNvPr>
                <p14:cNvContentPartPr/>
                <p14:nvPr/>
              </p14:nvContentPartPr>
              <p14:xfrm>
                <a:off x="7032914" y="2829904"/>
                <a:ext cx="211680" cy="337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9958A60-9248-4DCA-89C4-4CF0AF6729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23914" y="2821264"/>
                  <a:ext cx="229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78666A-4C4B-4CF0-BFEF-41E03470AFA8}"/>
                    </a:ext>
                  </a:extLst>
                </p14:cNvPr>
                <p14:cNvContentPartPr/>
                <p14:nvPr/>
              </p14:nvContentPartPr>
              <p14:xfrm>
                <a:off x="7175834" y="2680864"/>
                <a:ext cx="322200" cy="203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78666A-4C4B-4CF0-BFEF-41E03470AF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66834" y="2671864"/>
                  <a:ext cx="3398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AD3A6B4-8E7A-4641-B5A0-91659BB60B76}"/>
              </a:ext>
            </a:extLst>
          </p:cNvPr>
          <p:cNvGrpSpPr/>
          <p:nvPr/>
        </p:nvGrpSpPr>
        <p:grpSpPr>
          <a:xfrm>
            <a:off x="7869194" y="2673304"/>
            <a:ext cx="446760" cy="249840"/>
            <a:chOff x="7869194" y="2673304"/>
            <a:chExt cx="44676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A218FB-945B-4AE5-8448-B01FC2B4387C}"/>
                    </a:ext>
                  </a:extLst>
                </p14:cNvPr>
                <p14:cNvContentPartPr/>
                <p14:nvPr/>
              </p14:nvContentPartPr>
              <p14:xfrm>
                <a:off x="7869194" y="2779144"/>
                <a:ext cx="52560" cy="144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A218FB-945B-4AE5-8448-B01FC2B438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60194" y="2770144"/>
                  <a:ext cx="70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90A860-66C9-42E1-AF09-8DD89B54E374}"/>
                    </a:ext>
                  </a:extLst>
                </p14:cNvPr>
                <p14:cNvContentPartPr/>
                <p14:nvPr/>
              </p14:nvContentPartPr>
              <p14:xfrm>
                <a:off x="8035154" y="2673304"/>
                <a:ext cx="280800" cy="227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90A860-66C9-42E1-AF09-8DD89B54E37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26514" y="2664304"/>
                  <a:ext cx="2984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C5D3283-A2CB-4F02-B452-0003799B0175}"/>
              </a:ext>
            </a:extLst>
          </p:cNvPr>
          <p:cNvGrpSpPr/>
          <p:nvPr/>
        </p:nvGrpSpPr>
        <p:grpSpPr>
          <a:xfrm>
            <a:off x="8724554" y="2701384"/>
            <a:ext cx="1290960" cy="698040"/>
            <a:chOff x="8724554" y="2701384"/>
            <a:chExt cx="1290960" cy="69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4E2E66A-0DED-4550-BCC5-3F6AE3A95AA0}"/>
                    </a:ext>
                  </a:extLst>
                </p14:cNvPr>
                <p14:cNvContentPartPr/>
                <p14:nvPr/>
              </p14:nvContentPartPr>
              <p14:xfrm>
                <a:off x="8724554" y="2739544"/>
                <a:ext cx="303840" cy="659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4E2E66A-0DED-4550-BCC5-3F6AE3A95AA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15554" y="2730544"/>
                  <a:ext cx="32148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6A8BA8-81F7-421B-B32E-D459E81EBE53}"/>
                    </a:ext>
                  </a:extLst>
                </p14:cNvPr>
                <p14:cNvContentPartPr/>
                <p14:nvPr/>
              </p14:nvContentPartPr>
              <p14:xfrm>
                <a:off x="9183554" y="2740984"/>
                <a:ext cx="72360" cy="144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6A8BA8-81F7-421B-B32E-D459E81EBE5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74554" y="2731984"/>
                  <a:ext cx="90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5375DD-79B6-4A71-87A7-DE972A93578F}"/>
                    </a:ext>
                  </a:extLst>
                </p14:cNvPr>
                <p14:cNvContentPartPr/>
                <p14:nvPr/>
              </p14:nvContentPartPr>
              <p14:xfrm>
                <a:off x="9327194" y="2701384"/>
                <a:ext cx="212400" cy="191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5375DD-79B6-4A71-87A7-DE972A93578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18554" y="2692744"/>
                  <a:ext cx="230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698BE5-EA44-41FB-9626-FE55E239F6C1}"/>
                    </a:ext>
                  </a:extLst>
                </p14:cNvPr>
                <p14:cNvContentPartPr/>
                <p14:nvPr/>
              </p14:nvContentPartPr>
              <p14:xfrm>
                <a:off x="9566594" y="2724424"/>
                <a:ext cx="154440" cy="163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698BE5-EA44-41FB-9626-FE55E239F6C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57594" y="2715784"/>
                  <a:ext cx="172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D414DC0-AD83-47E8-9DEB-CF988A2A95BC}"/>
                    </a:ext>
                  </a:extLst>
                </p14:cNvPr>
                <p14:cNvContentPartPr/>
                <p14:nvPr/>
              </p14:nvContentPartPr>
              <p14:xfrm>
                <a:off x="9781154" y="2786344"/>
                <a:ext cx="234360" cy="110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D414DC0-AD83-47E8-9DEB-CF988A2A95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72154" y="2777344"/>
                  <a:ext cx="2520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130B36A-6684-4595-85F8-EF091B8679B7}"/>
              </a:ext>
            </a:extLst>
          </p:cNvPr>
          <p:cNvGrpSpPr/>
          <p:nvPr/>
        </p:nvGrpSpPr>
        <p:grpSpPr>
          <a:xfrm>
            <a:off x="10384514" y="2485024"/>
            <a:ext cx="538920" cy="694440"/>
            <a:chOff x="10384514" y="2485024"/>
            <a:chExt cx="53892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AF7FC0-8E5B-430E-BC33-70940CAC795C}"/>
                    </a:ext>
                  </a:extLst>
                </p14:cNvPr>
                <p14:cNvContentPartPr/>
                <p14:nvPr/>
              </p14:nvContentPartPr>
              <p14:xfrm>
                <a:off x="10384514" y="2485024"/>
                <a:ext cx="242280" cy="416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AF7FC0-8E5B-430E-BC33-70940CAC79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75874" y="2476384"/>
                  <a:ext cx="2599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386ADC-EAFB-4118-B239-0EBE7F3FA6FD}"/>
                    </a:ext>
                  </a:extLst>
                </p14:cNvPr>
                <p14:cNvContentPartPr/>
                <p14:nvPr/>
              </p14:nvContentPartPr>
              <p14:xfrm>
                <a:off x="10687634" y="2731984"/>
                <a:ext cx="153360" cy="132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386ADC-EAFB-4118-B239-0EBE7F3FA6F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78634" y="2722984"/>
                  <a:ext cx="171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214BC93-39F0-470E-B1F9-0431B60B2993}"/>
                    </a:ext>
                  </a:extLst>
                </p14:cNvPr>
                <p14:cNvContentPartPr/>
                <p14:nvPr/>
              </p14:nvContentPartPr>
              <p14:xfrm>
                <a:off x="10641194" y="2675464"/>
                <a:ext cx="282240" cy="504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214BC93-39F0-470E-B1F9-0431B60B29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32554" y="2666824"/>
                  <a:ext cx="29988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0541004-F83E-4D2F-970C-EF6CA645D54A}"/>
                  </a:ext>
                </a:extLst>
              </p14:cNvPr>
              <p14:cNvContentPartPr/>
              <p14:nvPr/>
            </p14:nvContentPartPr>
            <p14:xfrm>
              <a:off x="1747754" y="3797584"/>
              <a:ext cx="179640" cy="362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0541004-F83E-4D2F-970C-EF6CA645D54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738754" y="3788944"/>
                <a:ext cx="1972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37FE359-C2A9-4E25-A4A4-DBBA067BB9E8}"/>
                  </a:ext>
                </a:extLst>
              </p14:cNvPr>
              <p14:cNvContentPartPr/>
              <p14:nvPr/>
            </p14:nvContentPartPr>
            <p14:xfrm>
              <a:off x="1870874" y="3610024"/>
              <a:ext cx="283680" cy="249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37FE359-C2A9-4E25-A4A4-DBBA067BB9E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62234" y="3601024"/>
                <a:ext cx="301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454E553-89C5-4DBC-A100-31BC156EDFF9}"/>
                  </a:ext>
                </a:extLst>
              </p14:cNvPr>
              <p14:cNvContentPartPr/>
              <p14:nvPr/>
            </p14:nvContentPartPr>
            <p14:xfrm>
              <a:off x="1939634" y="3357664"/>
              <a:ext cx="272520" cy="1911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454E553-89C5-4DBC-A100-31BC156EDFF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930634" y="3349024"/>
                <a:ext cx="290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6C230EE-FD09-4897-A7D6-8D739B4BC10C}"/>
                  </a:ext>
                </a:extLst>
              </p14:cNvPr>
              <p14:cNvContentPartPr/>
              <p14:nvPr/>
            </p14:nvContentPartPr>
            <p14:xfrm>
              <a:off x="2472794" y="3587704"/>
              <a:ext cx="309240" cy="673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6C230EE-FD09-4897-A7D6-8D739B4BC10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464154" y="3579064"/>
                <a:ext cx="326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C6EACB-913F-433D-86B2-CD1BF902B62E}"/>
                  </a:ext>
                </a:extLst>
              </p14:cNvPr>
              <p14:cNvContentPartPr/>
              <p14:nvPr/>
            </p14:nvContentPartPr>
            <p14:xfrm>
              <a:off x="2581514" y="3467824"/>
              <a:ext cx="63720" cy="2829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C6EACB-913F-433D-86B2-CD1BF902B62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572514" y="3459184"/>
                <a:ext cx="813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35A67D3-8EE7-47A3-A54C-05AEF45442DA}"/>
                  </a:ext>
                </a:extLst>
              </p14:cNvPr>
              <p14:cNvContentPartPr/>
              <p14:nvPr/>
            </p14:nvContentPartPr>
            <p14:xfrm>
              <a:off x="2427074" y="3855904"/>
              <a:ext cx="266040" cy="118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35A67D3-8EE7-47A3-A54C-05AEF45442D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418074" y="3846904"/>
                <a:ext cx="283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795BE0B-76F7-41F3-A98A-629D3D49C597}"/>
                  </a:ext>
                </a:extLst>
              </p14:cNvPr>
              <p14:cNvContentPartPr/>
              <p14:nvPr/>
            </p14:nvContentPartPr>
            <p14:xfrm>
              <a:off x="3046994" y="3513904"/>
              <a:ext cx="387360" cy="2912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795BE0B-76F7-41F3-A98A-629D3D49C59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037994" y="3505264"/>
                <a:ext cx="4050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C263249-90FF-4ACF-97EC-B8AE0DE9888A}"/>
                  </a:ext>
                </a:extLst>
              </p14:cNvPr>
              <p14:cNvContentPartPr/>
              <p14:nvPr/>
            </p14:nvContentPartPr>
            <p14:xfrm>
              <a:off x="3019274" y="3635944"/>
              <a:ext cx="383400" cy="752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C263249-90FF-4ACF-97EC-B8AE0DE9888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010274" y="3627304"/>
                <a:ext cx="4010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EE4BB1A-7367-4DAB-A331-CC6821F77943}"/>
                  </a:ext>
                </a:extLst>
              </p14:cNvPr>
              <p14:cNvContentPartPr/>
              <p14:nvPr/>
            </p14:nvContentPartPr>
            <p14:xfrm>
              <a:off x="3306914" y="3715504"/>
              <a:ext cx="415080" cy="1994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EE4BB1A-7367-4DAB-A331-CC6821F7794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298274" y="3706864"/>
                <a:ext cx="432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C09713A-5BFA-463F-99EB-518642C68A7E}"/>
                  </a:ext>
                </a:extLst>
              </p14:cNvPr>
              <p14:cNvContentPartPr/>
              <p14:nvPr/>
            </p14:nvContentPartPr>
            <p14:xfrm>
              <a:off x="3559274" y="3682024"/>
              <a:ext cx="352440" cy="3996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C09713A-5BFA-463F-99EB-518642C68A7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550634" y="3673384"/>
                <a:ext cx="370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BF38AC1-6299-4C2D-BCFF-F1CD65212D4D}"/>
                  </a:ext>
                </a:extLst>
              </p14:cNvPr>
              <p14:cNvContentPartPr/>
              <p14:nvPr/>
            </p14:nvContentPartPr>
            <p14:xfrm>
              <a:off x="3724514" y="3931144"/>
              <a:ext cx="187560" cy="1836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BF38AC1-6299-4C2D-BCFF-F1CD65212D4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715514" y="3922144"/>
                <a:ext cx="2052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17E6600-E1A9-48D3-A0D5-E0934FEF4F17}"/>
                  </a:ext>
                </a:extLst>
              </p14:cNvPr>
              <p14:cNvContentPartPr/>
              <p14:nvPr/>
            </p14:nvContentPartPr>
            <p14:xfrm>
              <a:off x="4133834" y="3405904"/>
              <a:ext cx="1784520" cy="8877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17E6600-E1A9-48D3-A0D5-E0934FEF4F1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125194" y="3396904"/>
                <a:ext cx="180216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D72E907-E3CE-441E-85AB-E22C01E06D22}"/>
                  </a:ext>
                </a:extLst>
              </p14:cNvPr>
              <p14:cNvContentPartPr/>
              <p14:nvPr/>
            </p14:nvContentPartPr>
            <p14:xfrm>
              <a:off x="4418234" y="3756184"/>
              <a:ext cx="109080" cy="2563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D72E907-E3CE-441E-85AB-E22C01E06D2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409594" y="3747544"/>
                <a:ext cx="1267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1C560AB-B16D-45E2-8DFE-2AF722ADA420}"/>
                  </a:ext>
                </a:extLst>
              </p14:cNvPr>
              <p14:cNvContentPartPr/>
              <p14:nvPr/>
            </p14:nvContentPartPr>
            <p14:xfrm>
              <a:off x="4497794" y="3652144"/>
              <a:ext cx="219240" cy="132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1C560AB-B16D-45E2-8DFE-2AF722ADA42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489154" y="3643504"/>
                <a:ext cx="236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1EDE731-EE80-4880-A3A6-F9082485800A}"/>
                  </a:ext>
                </a:extLst>
              </p14:cNvPr>
              <p14:cNvContentPartPr/>
              <p14:nvPr/>
            </p14:nvContentPartPr>
            <p14:xfrm>
              <a:off x="4509674" y="3529024"/>
              <a:ext cx="191520" cy="907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1EDE731-EE80-4880-A3A6-F9082485800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500674" y="3520024"/>
                <a:ext cx="209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5AE45D5-77FF-4506-8BD5-40B659DD729C}"/>
                  </a:ext>
                </a:extLst>
              </p14:cNvPr>
              <p14:cNvContentPartPr/>
              <p14:nvPr/>
            </p14:nvContentPartPr>
            <p14:xfrm>
              <a:off x="4762394" y="3540544"/>
              <a:ext cx="193680" cy="307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5AE45D5-77FF-4506-8BD5-40B659DD729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53394" y="3531544"/>
                <a:ext cx="2113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8B56762-0EE4-40A7-BBB8-5829DDC2ED40}"/>
                  </a:ext>
                </a:extLst>
              </p14:cNvPr>
              <p14:cNvContentPartPr/>
              <p14:nvPr/>
            </p14:nvContentPartPr>
            <p14:xfrm>
              <a:off x="4960034" y="3626224"/>
              <a:ext cx="74160" cy="1540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8B56762-0EE4-40A7-BBB8-5829DDC2ED4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951034" y="3617584"/>
                <a:ext cx="91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2064729-BA9A-429D-B758-5ED8FA65A7B1}"/>
                  </a:ext>
                </a:extLst>
              </p14:cNvPr>
              <p14:cNvContentPartPr/>
              <p14:nvPr/>
            </p14:nvContentPartPr>
            <p14:xfrm>
              <a:off x="5125994" y="3711544"/>
              <a:ext cx="174240" cy="262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2064729-BA9A-429D-B758-5ED8FA65A7B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117354" y="3702904"/>
                <a:ext cx="191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2BDBAA2-4AEE-4080-A542-8A8487DE68D2}"/>
                  </a:ext>
                </a:extLst>
              </p14:cNvPr>
              <p14:cNvContentPartPr/>
              <p14:nvPr/>
            </p14:nvContentPartPr>
            <p14:xfrm>
              <a:off x="5300954" y="3716224"/>
              <a:ext cx="119880" cy="256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2BDBAA2-4AEE-4080-A542-8A8487DE68D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292314" y="3707224"/>
                <a:ext cx="1375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4E2CFD3-03CD-4EDC-9B45-A6D2EF25680E}"/>
                  </a:ext>
                </a:extLst>
              </p14:cNvPr>
              <p14:cNvContentPartPr/>
              <p14:nvPr/>
            </p14:nvContentPartPr>
            <p14:xfrm>
              <a:off x="5364674" y="3634144"/>
              <a:ext cx="221040" cy="1710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4E2CFD3-03CD-4EDC-9B45-A6D2EF25680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355674" y="3625504"/>
                <a:ext cx="2386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8919BA1-1757-42BC-B83B-4BBF98BF10D8}"/>
                  </a:ext>
                </a:extLst>
              </p14:cNvPr>
              <p14:cNvContentPartPr/>
              <p14:nvPr/>
            </p14:nvContentPartPr>
            <p14:xfrm>
              <a:off x="5405354" y="3523624"/>
              <a:ext cx="138600" cy="759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8919BA1-1757-42BC-B83B-4BBF98BF10D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396354" y="3514624"/>
                <a:ext cx="1562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4B2F339-0F6F-43FB-AE0D-BE3E8DFC6336}"/>
                  </a:ext>
                </a:extLst>
              </p14:cNvPr>
              <p14:cNvContentPartPr/>
              <p14:nvPr/>
            </p14:nvContentPartPr>
            <p14:xfrm>
              <a:off x="5657354" y="3517144"/>
              <a:ext cx="141120" cy="3020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4B2F339-0F6F-43FB-AE0D-BE3E8DFC633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648714" y="3508144"/>
                <a:ext cx="158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3F41936-587E-4F83-A329-93B268AD5CF3}"/>
                  </a:ext>
                </a:extLst>
              </p14:cNvPr>
              <p14:cNvContentPartPr/>
              <p14:nvPr/>
            </p14:nvContentPartPr>
            <p14:xfrm>
              <a:off x="4732514" y="3973984"/>
              <a:ext cx="505800" cy="694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3F41936-587E-4F83-A329-93B268AD5CF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723514" y="3965344"/>
                <a:ext cx="5234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72F2F72-B7E0-4754-8463-FB16FBCBD87C}"/>
                  </a:ext>
                </a:extLst>
              </p14:cNvPr>
              <p14:cNvContentPartPr/>
              <p14:nvPr/>
            </p14:nvContentPartPr>
            <p14:xfrm>
              <a:off x="4861754" y="4126984"/>
              <a:ext cx="316440" cy="1447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72F2F72-B7E0-4754-8463-FB16FBCBD87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852754" y="4117984"/>
                <a:ext cx="334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1AB27990-F3E8-47EB-897B-99BE990C900C}"/>
                  </a:ext>
                </a:extLst>
              </p14:cNvPr>
              <p14:cNvContentPartPr/>
              <p14:nvPr/>
            </p14:nvContentPartPr>
            <p14:xfrm>
              <a:off x="8461754" y="5098624"/>
              <a:ext cx="249840" cy="35532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1AB27990-F3E8-47EB-897B-99BE990C900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452754" y="5089984"/>
                <a:ext cx="26748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oup 428">
            <a:extLst>
              <a:ext uri="{FF2B5EF4-FFF2-40B4-BE49-F238E27FC236}">
                <a16:creationId xmlns:a16="http://schemas.microsoft.com/office/drawing/2014/main" id="{CEE6DE02-3E23-488B-A7B8-BBFEB7E08692}"/>
              </a:ext>
            </a:extLst>
          </p:cNvPr>
          <p:cNvGrpSpPr/>
          <p:nvPr/>
        </p:nvGrpSpPr>
        <p:grpSpPr>
          <a:xfrm>
            <a:off x="6199874" y="3405904"/>
            <a:ext cx="5165640" cy="2814824"/>
            <a:chOff x="6199874" y="3405904"/>
            <a:chExt cx="5165640" cy="28148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E34C7B1-0096-4115-8F73-009C4E5BB16B}"/>
                    </a:ext>
                  </a:extLst>
                </p14:cNvPr>
                <p14:cNvContentPartPr/>
                <p14:nvPr/>
              </p14:nvContentPartPr>
              <p14:xfrm>
                <a:off x="6471314" y="3819544"/>
                <a:ext cx="195480" cy="341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E34C7B1-0096-4115-8F73-009C4E5BB16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62314" y="3810904"/>
                  <a:ext cx="213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2CF67C0-25BC-415B-A46C-FDA850900FDD}"/>
                    </a:ext>
                  </a:extLst>
                </p14:cNvPr>
                <p14:cNvContentPartPr/>
                <p14:nvPr/>
              </p14:nvContentPartPr>
              <p14:xfrm>
                <a:off x="6613874" y="3701464"/>
                <a:ext cx="237600" cy="18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2CF67C0-25BC-415B-A46C-FDA850900FD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05234" y="3692464"/>
                  <a:ext cx="255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95E4476-41AE-4E8E-B4DA-333AAFD53287}"/>
                    </a:ext>
                  </a:extLst>
                </p14:cNvPr>
                <p14:cNvContentPartPr/>
                <p14:nvPr/>
              </p14:nvContentPartPr>
              <p14:xfrm>
                <a:off x="6889274" y="3664384"/>
                <a:ext cx="219960" cy="219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95E4476-41AE-4E8E-B4DA-333AAFD5328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80634" y="3655744"/>
                  <a:ext cx="237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8B77919-C9C1-4B30-9B32-CC0C970D130A}"/>
                    </a:ext>
                  </a:extLst>
                </p14:cNvPr>
                <p14:cNvContentPartPr/>
                <p14:nvPr/>
              </p14:nvContentPartPr>
              <p14:xfrm>
                <a:off x="7076114" y="3705064"/>
                <a:ext cx="110880" cy="151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8B77919-C9C1-4B30-9B32-CC0C970D130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67114" y="3696424"/>
                  <a:ext cx="12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5223556-8A13-4985-A754-1AFE0C44FE4C}"/>
                    </a:ext>
                  </a:extLst>
                </p14:cNvPr>
                <p14:cNvContentPartPr/>
                <p14:nvPr/>
              </p14:nvContentPartPr>
              <p14:xfrm>
                <a:off x="7278434" y="3704704"/>
                <a:ext cx="181080" cy="185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5223556-8A13-4985-A754-1AFE0C44FE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69794" y="3695704"/>
                  <a:ext cx="198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5DB6052-0139-4B9E-8D24-FF257D168009}"/>
                    </a:ext>
                  </a:extLst>
                </p14:cNvPr>
                <p14:cNvContentPartPr/>
                <p14:nvPr/>
              </p14:nvContentPartPr>
              <p14:xfrm>
                <a:off x="7462034" y="3643864"/>
                <a:ext cx="122400" cy="2080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5DB6052-0139-4B9E-8D24-FF257D1680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53034" y="3634864"/>
                  <a:ext cx="140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703CE62-474F-4F85-A2F1-6B3D3CEF986A}"/>
                    </a:ext>
                  </a:extLst>
                </p14:cNvPr>
                <p14:cNvContentPartPr/>
                <p14:nvPr/>
              </p14:nvContentPartPr>
              <p14:xfrm>
                <a:off x="7594874" y="3671224"/>
                <a:ext cx="205200" cy="1836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703CE62-474F-4F85-A2F1-6B3D3CEF98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585874" y="3662224"/>
                  <a:ext cx="222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9C64625-DD2F-42C4-B402-E15E7AB59EDC}"/>
                    </a:ext>
                  </a:extLst>
                </p14:cNvPr>
                <p14:cNvContentPartPr/>
                <p14:nvPr/>
              </p14:nvContentPartPr>
              <p14:xfrm>
                <a:off x="7719794" y="3455944"/>
                <a:ext cx="270000" cy="3834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9C64625-DD2F-42C4-B402-E15E7AB59E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11154" y="3447304"/>
                  <a:ext cx="287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783393E-FCA4-445A-B0B6-F8E8724175DD}"/>
                    </a:ext>
                  </a:extLst>
                </p14:cNvPr>
                <p14:cNvContentPartPr/>
                <p14:nvPr/>
              </p14:nvContentPartPr>
              <p14:xfrm>
                <a:off x="7880714" y="3671584"/>
                <a:ext cx="194400" cy="170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783393E-FCA4-445A-B0B6-F8E8724175D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72074" y="3662944"/>
                  <a:ext cx="212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C7C3A2A-600C-4BBF-A9DB-670B9D161BBE}"/>
                    </a:ext>
                  </a:extLst>
                </p14:cNvPr>
                <p14:cNvContentPartPr/>
                <p14:nvPr/>
              </p14:nvContentPartPr>
              <p14:xfrm>
                <a:off x="8060354" y="3674824"/>
                <a:ext cx="217440" cy="1918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C7C3A2A-600C-4BBF-A9DB-670B9D161BB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51714" y="3666184"/>
                  <a:ext cx="235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3446FE-C941-41AB-8BFB-F7E1DD3EA99D}"/>
                    </a:ext>
                  </a:extLst>
                </p14:cNvPr>
                <p14:cNvContentPartPr/>
                <p14:nvPr/>
              </p14:nvContentPartPr>
              <p14:xfrm>
                <a:off x="8238914" y="3486184"/>
                <a:ext cx="211320" cy="3312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3446FE-C941-41AB-8BFB-F7E1DD3EA99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29914" y="3477184"/>
                  <a:ext cx="228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1355BAB-78C2-41FC-A4B5-E5C65BBB05C7}"/>
                    </a:ext>
                  </a:extLst>
                </p14:cNvPr>
                <p14:cNvContentPartPr/>
                <p14:nvPr/>
              </p14:nvContentPartPr>
              <p14:xfrm>
                <a:off x="8740394" y="3483664"/>
                <a:ext cx="244440" cy="4107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1355BAB-78C2-41FC-A4B5-E5C65BBB05C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31754" y="3474664"/>
                  <a:ext cx="2620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72EE56D-AAF7-44BC-8E65-CFCD59E168B9}"/>
                    </a:ext>
                  </a:extLst>
                </p14:cNvPr>
                <p14:cNvContentPartPr/>
                <p14:nvPr/>
              </p14:nvContentPartPr>
              <p14:xfrm>
                <a:off x="8687834" y="3656104"/>
                <a:ext cx="293760" cy="70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72EE56D-AAF7-44BC-8E65-CFCD59E168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78834" y="3647104"/>
                  <a:ext cx="311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CD5A6D9-7A5D-41B1-B0A1-5B5A1031159B}"/>
                    </a:ext>
                  </a:extLst>
                </p14:cNvPr>
                <p14:cNvContentPartPr/>
                <p14:nvPr/>
              </p14:nvContentPartPr>
              <p14:xfrm>
                <a:off x="9030914" y="3405904"/>
                <a:ext cx="262080" cy="458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CD5A6D9-7A5D-41B1-B0A1-5B5A1031159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21914" y="3397264"/>
                  <a:ext cx="2797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D814BB-1036-4F13-914E-F648EB4E3E27}"/>
                    </a:ext>
                  </a:extLst>
                </p14:cNvPr>
                <p14:cNvContentPartPr/>
                <p14:nvPr/>
              </p14:nvContentPartPr>
              <p14:xfrm>
                <a:off x="9281474" y="3691024"/>
                <a:ext cx="141480" cy="137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D814BB-1036-4F13-914E-F648EB4E3E2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272474" y="3682384"/>
                  <a:ext cx="159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2E36C25-3885-4041-B0DC-D1C230AC6C16}"/>
                    </a:ext>
                  </a:extLst>
                </p14:cNvPr>
                <p14:cNvContentPartPr/>
                <p14:nvPr/>
              </p14:nvContentPartPr>
              <p14:xfrm>
                <a:off x="9416474" y="3666184"/>
                <a:ext cx="336960" cy="181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2E36C25-3885-4041-B0DC-D1C230AC6C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407834" y="3657544"/>
                  <a:ext cx="354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2A02FC4-9C25-47CC-8C3F-2D57C3CC08C1}"/>
                    </a:ext>
                  </a:extLst>
                </p14:cNvPr>
                <p14:cNvContentPartPr/>
                <p14:nvPr/>
              </p14:nvContentPartPr>
              <p14:xfrm>
                <a:off x="9956474" y="3677704"/>
                <a:ext cx="154080" cy="137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2A02FC4-9C25-47CC-8C3F-2D57C3CC08C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47834" y="3668704"/>
                  <a:ext cx="17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7E3248E-2E4C-4A42-A1E0-D25264AF3FD3}"/>
                    </a:ext>
                  </a:extLst>
                </p14:cNvPr>
                <p14:cNvContentPartPr/>
                <p14:nvPr/>
              </p14:nvContentPartPr>
              <p14:xfrm>
                <a:off x="10155194" y="3682024"/>
                <a:ext cx="179640" cy="160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7E3248E-2E4C-4A42-A1E0-D25264AF3FD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146194" y="3673024"/>
                  <a:ext cx="197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AEAAF78-73CD-46A1-A635-53848B626874}"/>
                    </a:ext>
                  </a:extLst>
                </p14:cNvPr>
                <p14:cNvContentPartPr/>
                <p14:nvPr/>
              </p14:nvContentPartPr>
              <p14:xfrm>
                <a:off x="10358954" y="3696784"/>
                <a:ext cx="180360" cy="1810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AEAAF78-73CD-46A1-A635-53848B62687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49954" y="3688144"/>
                  <a:ext cx="198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AD0289E-AD0B-450E-9543-D74FA377D037}"/>
                    </a:ext>
                  </a:extLst>
                </p14:cNvPr>
                <p14:cNvContentPartPr/>
                <p14:nvPr/>
              </p14:nvContentPartPr>
              <p14:xfrm>
                <a:off x="6603434" y="4229944"/>
                <a:ext cx="189000" cy="2142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AD0289E-AD0B-450E-9543-D74FA377D0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94794" y="4221304"/>
                  <a:ext cx="206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1DBE887-1B35-44B8-9035-75E822FF529E}"/>
                    </a:ext>
                  </a:extLst>
                </p14:cNvPr>
                <p14:cNvContentPartPr/>
                <p14:nvPr/>
              </p14:nvContentPartPr>
              <p14:xfrm>
                <a:off x="6898274" y="3956344"/>
                <a:ext cx="288000" cy="4975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1DBE887-1B35-44B8-9035-75E822FF529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89634" y="3947704"/>
                  <a:ext cx="3056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5392811-275A-43AE-933D-F26E929B8EF9}"/>
                    </a:ext>
                  </a:extLst>
                </p14:cNvPr>
                <p14:cNvContentPartPr/>
                <p14:nvPr/>
              </p14:nvContentPartPr>
              <p14:xfrm>
                <a:off x="6904034" y="4219504"/>
                <a:ext cx="254880" cy="58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5392811-275A-43AE-933D-F26E929B8EF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95394" y="4210864"/>
                  <a:ext cx="272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A302527-FB44-4EF6-9925-B407182AF218}"/>
                    </a:ext>
                  </a:extLst>
                </p14:cNvPr>
                <p14:cNvContentPartPr/>
                <p14:nvPr/>
              </p14:nvContentPartPr>
              <p14:xfrm>
                <a:off x="7458074" y="3963904"/>
                <a:ext cx="254520" cy="3974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A302527-FB44-4EF6-9925-B407182AF21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49074" y="3954904"/>
                  <a:ext cx="272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5505781-BD1E-46C7-AAC1-3A7B4A53BEA0}"/>
                    </a:ext>
                  </a:extLst>
                </p14:cNvPr>
                <p14:cNvContentPartPr/>
                <p14:nvPr/>
              </p14:nvContentPartPr>
              <p14:xfrm>
                <a:off x="7603874" y="4177384"/>
                <a:ext cx="192960" cy="1839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5505781-BD1E-46C7-AAC1-3A7B4A53BEA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94874" y="4168744"/>
                  <a:ext cx="210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FD27378-8C15-4E5A-8642-79BC1ADEE875}"/>
                    </a:ext>
                  </a:extLst>
                </p14:cNvPr>
                <p14:cNvContentPartPr/>
                <p14:nvPr/>
              </p14:nvContentPartPr>
              <p14:xfrm>
                <a:off x="7814114" y="4197184"/>
                <a:ext cx="131040" cy="1339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FD27378-8C15-4E5A-8642-79BC1ADEE87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05474" y="4188184"/>
                  <a:ext cx="148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1BAA4D9-D04B-4D28-BA5E-B0AE1E3BB464}"/>
                    </a:ext>
                  </a:extLst>
                </p14:cNvPr>
                <p14:cNvContentPartPr/>
                <p14:nvPr/>
              </p14:nvContentPartPr>
              <p14:xfrm>
                <a:off x="7955234" y="4182064"/>
                <a:ext cx="147240" cy="1645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1BAA4D9-D04B-4D28-BA5E-B0AE1E3BB46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46234" y="4173424"/>
                  <a:ext cx="164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BBCB5AF-4895-4329-9D8B-E569728D60B7}"/>
                    </a:ext>
                  </a:extLst>
                </p14:cNvPr>
                <p14:cNvContentPartPr/>
                <p14:nvPr/>
              </p14:nvContentPartPr>
              <p14:xfrm>
                <a:off x="8231714" y="3974704"/>
                <a:ext cx="233280" cy="3862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BBCB5AF-4895-4329-9D8B-E569728D60B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23074" y="3966064"/>
                  <a:ext cx="250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B4939AB-9164-4329-86D6-688EA774900F}"/>
                    </a:ext>
                  </a:extLst>
                </p14:cNvPr>
                <p14:cNvContentPartPr/>
                <p14:nvPr/>
              </p14:nvContentPartPr>
              <p14:xfrm>
                <a:off x="8208674" y="4144984"/>
                <a:ext cx="335160" cy="730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B4939AB-9164-4329-86D6-688EA774900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99674" y="4135984"/>
                  <a:ext cx="352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26E5AE0-3F7F-4F9E-96E1-9EEBA7E70A0A}"/>
                    </a:ext>
                  </a:extLst>
                </p14:cNvPr>
                <p14:cNvContentPartPr/>
                <p14:nvPr/>
              </p14:nvContentPartPr>
              <p14:xfrm>
                <a:off x="8727434" y="4065064"/>
                <a:ext cx="190440" cy="2646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26E5AE0-3F7F-4F9E-96E1-9EEBA7E70A0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18794" y="4056424"/>
                  <a:ext cx="208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8135668-8197-47F7-8631-F76B4510C6F8}"/>
                    </a:ext>
                  </a:extLst>
                </p14:cNvPr>
                <p14:cNvContentPartPr/>
                <p14:nvPr/>
              </p14:nvContentPartPr>
              <p14:xfrm>
                <a:off x="8946674" y="4087744"/>
                <a:ext cx="160200" cy="2134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8135668-8197-47F7-8631-F76B4510C6F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38034" y="4079104"/>
                  <a:ext cx="177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EC0A9F2-52C8-4C78-8B3A-CF5B642261AC}"/>
                    </a:ext>
                  </a:extLst>
                </p14:cNvPr>
                <p14:cNvContentPartPr/>
                <p14:nvPr/>
              </p14:nvContentPartPr>
              <p14:xfrm>
                <a:off x="9305594" y="4092064"/>
                <a:ext cx="254160" cy="1890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EC0A9F2-52C8-4C78-8B3A-CF5B642261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6954" y="4083064"/>
                  <a:ext cx="271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B889558-1AD7-4862-B82B-8EC140EC0BA6}"/>
                    </a:ext>
                  </a:extLst>
                </p14:cNvPr>
                <p14:cNvContentPartPr/>
                <p14:nvPr/>
              </p14:nvContentPartPr>
              <p14:xfrm>
                <a:off x="9557234" y="4129144"/>
                <a:ext cx="101520" cy="1411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B889558-1AD7-4862-B82B-8EC140EC0B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548594" y="4120504"/>
                  <a:ext cx="119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4F510E5-2927-4042-89A3-934CBC8C4640}"/>
                    </a:ext>
                  </a:extLst>
                </p14:cNvPr>
                <p14:cNvContentPartPr/>
                <p14:nvPr/>
              </p14:nvContentPartPr>
              <p14:xfrm>
                <a:off x="9733994" y="4094224"/>
                <a:ext cx="134640" cy="1800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4F510E5-2927-4042-89A3-934CBC8C46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25354" y="4085584"/>
                  <a:ext cx="152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DA59DAB-F82A-4DA9-8584-29CD728A4AA7}"/>
                    </a:ext>
                  </a:extLst>
                </p14:cNvPr>
                <p14:cNvContentPartPr/>
                <p14:nvPr/>
              </p14:nvContentPartPr>
              <p14:xfrm>
                <a:off x="9870074" y="4093144"/>
                <a:ext cx="168120" cy="1990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DA59DAB-F82A-4DA9-8584-29CD728A4AA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61074" y="4084144"/>
                  <a:ext cx="185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E81277A-7F9E-4E09-BFA1-DBCFF892B864}"/>
                    </a:ext>
                  </a:extLst>
                </p14:cNvPr>
                <p14:cNvContentPartPr/>
                <p14:nvPr/>
              </p14:nvContentPartPr>
              <p14:xfrm>
                <a:off x="10043954" y="4120144"/>
                <a:ext cx="177840" cy="1598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E81277A-7F9E-4E09-BFA1-DBCFF892B86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34954" y="4111504"/>
                  <a:ext cx="195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C1263DD-C1FA-4C2D-884D-BFD4EE7F816B}"/>
                    </a:ext>
                  </a:extLst>
                </p14:cNvPr>
                <p14:cNvContentPartPr/>
                <p14:nvPr/>
              </p14:nvContentPartPr>
              <p14:xfrm>
                <a:off x="10185794" y="4056424"/>
                <a:ext cx="217080" cy="2322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C1263DD-C1FA-4C2D-884D-BFD4EE7F816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77154" y="4047424"/>
                  <a:ext cx="234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80CCA3B-CC3F-4299-92C9-33889B3E97A0}"/>
                    </a:ext>
                  </a:extLst>
                </p14:cNvPr>
                <p14:cNvContentPartPr/>
                <p14:nvPr/>
              </p14:nvContentPartPr>
              <p14:xfrm>
                <a:off x="10389194" y="4047784"/>
                <a:ext cx="218160" cy="2448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80CCA3B-CC3F-4299-92C9-33889B3E97A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80554" y="4038784"/>
                  <a:ext cx="235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983261B-9964-4A61-824D-94F8529AD499}"/>
                    </a:ext>
                  </a:extLst>
                </p14:cNvPr>
                <p14:cNvContentPartPr/>
                <p14:nvPr/>
              </p14:nvContentPartPr>
              <p14:xfrm>
                <a:off x="10567034" y="4102504"/>
                <a:ext cx="186120" cy="170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983261B-9964-4A61-824D-94F8529AD49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58034" y="4093504"/>
                  <a:ext cx="203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3201814-0383-4F48-B1DF-38548F4939E8}"/>
                    </a:ext>
                  </a:extLst>
                </p14:cNvPr>
                <p14:cNvContentPartPr/>
                <p14:nvPr/>
              </p14:nvContentPartPr>
              <p14:xfrm>
                <a:off x="10701314" y="4060384"/>
                <a:ext cx="261000" cy="2494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3201814-0383-4F48-B1DF-38548F4939E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92674" y="4051384"/>
                  <a:ext cx="278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4B7B658-1C12-434E-B4FD-DEA73497B62D}"/>
                    </a:ext>
                  </a:extLst>
                </p14:cNvPr>
                <p14:cNvContentPartPr/>
                <p14:nvPr/>
              </p14:nvContentPartPr>
              <p14:xfrm>
                <a:off x="6595514" y="4768144"/>
                <a:ext cx="208800" cy="1944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4B7B658-1C12-434E-B4FD-DEA73497B62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86514" y="4759144"/>
                  <a:ext cx="226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3DCF694-4574-4268-9C73-4897CD459844}"/>
                    </a:ext>
                  </a:extLst>
                </p14:cNvPr>
                <p14:cNvContentPartPr/>
                <p14:nvPr/>
              </p14:nvContentPartPr>
              <p14:xfrm>
                <a:off x="6848594" y="4821064"/>
                <a:ext cx="162000" cy="1285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3DCF694-4574-4268-9C73-4897CD4598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39954" y="4812424"/>
                  <a:ext cx="179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90DA370-5120-4526-9DAE-0F5A14A0C079}"/>
                    </a:ext>
                  </a:extLst>
                </p14:cNvPr>
                <p14:cNvContentPartPr/>
                <p14:nvPr/>
              </p14:nvContentPartPr>
              <p14:xfrm>
                <a:off x="7094114" y="4808824"/>
                <a:ext cx="167400" cy="1209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90DA370-5120-4526-9DAE-0F5A14A0C07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85474" y="4799824"/>
                  <a:ext cx="185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F34D2CD-314F-47E4-B6A2-734AAA7CEDE9}"/>
                    </a:ext>
                  </a:extLst>
                </p14:cNvPr>
                <p14:cNvContentPartPr/>
                <p14:nvPr/>
              </p14:nvContentPartPr>
              <p14:xfrm>
                <a:off x="7222994" y="4595344"/>
                <a:ext cx="209880" cy="3157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F34D2CD-314F-47E4-B6A2-734AAA7CED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13994" y="4586344"/>
                  <a:ext cx="227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3F3847C-CD56-4471-A708-58FE6B525389}"/>
                    </a:ext>
                  </a:extLst>
                </p14:cNvPr>
                <p14:cNvContentPartPr/>
                <p14:nvPr/>
              </p14:nvContentPartPr>
              <p14:xfrm>
                <a:off x="7642394" y="4688224"/>
                <a:ext cx="151920" cy="1962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3F3847C-CD56-4471-A708-58FE6B52538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33394" y="4679224"/>
                  <a:ext cx="169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89BFEFE-CEB5-4C95-ADDF-9D8C11830DA5}"/>
                    </a:ext>
                  </a:extLst>
                </p14:cNvPr>
                <p14:cNvContentPartPr/>
                <p14:nvPr/>
              </p14:nvContentPartPr>
              <p14:xfrm>
                <a:off x="7805114" y="4685704"/>
                <a:ext cx="193320" cy="2080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89BFEFE-CEB5-4C95-ADDF-9D8C11830DA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796474" y="4676704"/>
                  <a:ext cx="210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3ACCFEA-7D77-4ACD-A50A-6DB96923E9C9}"/>
                    </a:ext>
                  </a:extLst>
                </p14:cNvPr>
                <p14:cNvContentPartPr/>
                <p14:nvPr/>
              </p14:nvContentPartPr>
              <p14:xfrm>
                <a:off x="8295074" y="4397704"/>
                <a:ext cx="410040" cy="5331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3ACCFEA-7D77-4ACD-A50A-6DB96923E9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86434" y="4389064"/>
                  <a:ext cx="4276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6872903-09C7-479C-A241-A6CFE5E39B55}"/>
                    </a:ext>
                  </a:extLst>
                </p14:cNvPr>
                <p14:cNvContentPartPr/>
                <p14:nvPr/>
              </p14:nvContentPartPr>
              <p14:xfrm>
                <a:off x="8326754" y="4741504"/>
                <a:ext cx="260280" cy="43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6872903-09C7-479C-A241-A6CFE5E39B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18114" y="4732504"/>
                  <a:ext cx="27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60CB3FC-C9D8-4FBC-AA80-864B24B1E36F}"/>
                    </a:ext>
                  </a:extLst>
                </p14:cNvPr>
                <p14:cNvContentPartPr/>
                <p14:nvPr/>
              </p14:nvContentPartPr>
              <p14:xfrm>
                <a:off x="8510354" y="4747264"/>
                <a:ext cx="153000" cy="1152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60CB3FC-C9D8-4FBC-AA80-864B24B1E36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01714" y="4738264"/>
                  <a:ext cx="170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2C5FF34-39EC-47A3-AD25-2348F8AF50FB}"/>
                    </a:ext>
                  </a:extLst>
                </p14:cNvPr>
                <p14:cNvContentPartPr/>
                <p14:nvPr/>
              </p14:nvContentPartPr>
              <p14:xfrm>
                <a:off x="8749034" y="4753384"/>
                <a:ext cx="41760" cy="99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2C5FF34-39EC-47A3-AD25-2348F8AF50F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740034" y="4744744"/>
                  <a:ext cx="59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FB10C0D-E888-4FD1-91B0-9E309879286E}"/>
                    </a:ext>
                  </a:extLst>
                </p14:cNvPr>
                <p14:cNvContentPartPr/>
                <p14:nvPr/>
              </p14:nvContentPartPr>
              <p14:xfrm>
                <a:off x="8957114" y="4472944"/>
                <a:ext cx="280800" cy="4032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FB10C0D-E888-4FD1-91B0-9E309879286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48114" y="4464304"/>
                  <a:ext cx="298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E40E6B6-2CFD-4C49-A492-ACC00964FA6F}"/>
                    </a:ext>
                  </a:extLst>
                </p14:cNvPr>
                <p14:cNvContentPartPr/>
                <p14:nvPr/>
              </p14:nvContentPartPr>
              <p14:xfrm>
                <a:off x="9112634" y="4688224"/>
                <a:ext cx="168480" cy="1764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E40E6B6-2CFD-4C49-A492-ACC00964FA6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03994" y="4679584"/>
                  <a:ext cx="186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7BEA84A-3073-4AA4-A6F0-B2D887283BA8}"/>
                    </a:ext>
                  </a:extLst>
                </p14:cNvPr>
                <p14:cNvContentPartPr/>
                <p14:nvPr/>
              </p14:nvContentPartPr>
              <p14:xfrm>
                <a:off x="9290834" y="4683544"/>
                <a:ext cx="325080" cy="1782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7BEA84A-3073-4AA4-A6F0-B2D887283B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82194" y="4674544"/>
                  <a:ext cx="34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12861A4-D74D-4BF9-B7B5-D4A8ACA54426}"/>
                    </a:ext>
                  </a:extLst>
                </p14:cNvPr>
                <p14:cNvContentPartPr/>
                <p14:nvPr/>
              </p14:nvContentPartPr>
              <p14:xfrm>
                <a:off x="9627794" y="4658704"/>
                <a:ext cx="181440" cy="2091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12861A4-D74D-4BF9-B7B5-D4A8ACA5442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19154" y="4649704"/>
                  <a:ext cx="199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42FADDC-7F18-4CB8-B1F4-91E466B8D8B8}"/>
                    </a:ext>
                  </a:extLst>
                </p14:cNvPr>
                <p14:cNvContentPartPr/>
                <p14:nvPr/>
              </p14:nvContentPartPr>
              <p14:xfrm>
                <a:off x="10035674" y="4727464"/>
                <a:ext cx="60480" cy="957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42FADDC-7F18-4CB8-B1F4-91E466B8D8B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27034" y="4718464"/>
                  <a:ext cx="7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D0AA1EF-ECD0-4770-8D45-F7E0BB1A6150}"/>
                    </a:ext>
                  </a:extLst>
                </p14:cNvPr>
                <p14:cNvContentPartPr/>
                <p14:nvPr/>
              </p14:nvContentPartPr>
              <p14:xfrm>
                <a:off x="10186154" y="4701544"/>
                <a:ext cx="150480" cy="1191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D0AA1EF-ECD0-4770-8D45-F7E0BB1A615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177514" y="4692544"/>
                  <a:ext cx="168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D6DBDE3-54E6-406E-B09F-43EC5EE2532A}"/>
                    </a:ext>
                  </a:extLst>
                </p14:cNvPr>
                <p14:cNvContentPartPr/>
                <p14:nvPr/>
              </p14:nvContentPartPr>
              <p14:xfrm>
                <a:off x="10685834" y="4512544"/>
                <a:ext cx="161280" cy="3506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D6DBDE3-54E6-406E-B09F-43EC5EE2532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677194" y="4503544"/>
                  <a:ext cx="178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6ED5C6D-716A-49E0-A05A-B55B9AB54DBB}"/>
                    </a:ext>
                  </a:extLst>
                </p14:cNvPr>
                <p14:cNvContentPartPr/>
                <p14:nvPr/>
              </p14:nvContentPartPr>
              <p14:xfrm>
                <a:off x="10590074" y="4582744"/>
                <a:ext cx="383040" cy="1249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6ED5C6D-716A-49E0-A05A-B55B9AB54DB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581074" y="4574104"/>
                  <a:ext cx="400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4E88C0A-23DE-42AE-9B02-ED966F3F18DA}"/>
                    </a:ext>
                  </a:extLst>
                </p14:cNvPr>
                <p14:cNvContentPartPr/>
                <p14:nvPr/>
              </p14:nvContentPartPr>
              <p14:xfrm>
                <a:off x="10900034" y="4416784"/>
                <a:ext cx="192960" cy="4276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4E88C0A-23DE-42AE-9B02-ED966F3F18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891034" y="4408144"/>
                  <a:ext cx="210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0639926-DC49-4049-AB9E-B758EECE45F5}"/>
                    </a:ext>
                  </a:extLst>
                </p14:cNvPr>
                <p14:cNvContentPartPr/>
                <p14:nvPr/>
              </p14:nvContentPartPr>
              <p14:xfrm>
                <a:off x="11172194" y="4665544"/>
                <a:ext cx="193320" cy="2347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0639926-DC49-4049-AB9E-B758EECE45F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163194" y="4656904"/>
                  <a:ext cx="210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CE08440-ECB1-4B5F-B803-DF10CAB9F4C7}"/>
                    </a:ext>
                  </a:extLst>
                </p14:cNvPr>
                <p14:cNvContentPartPr/>
                <p14:nvPr/>
              </p14:nvContentPartPr>
              <p14:xfrm>
                <a:off x="6605234" y="5215624"/>
                <a:ext cx="342720" cy="2646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CE08440-ECB1-4B5F-B803-DF10CAB9F4C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96234" y="5206984"/>
                  <a:ext cx="360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62C9202-5EF9-4D8C-9A81-EC0B4E959379}"/>
                    </a:ext>
                  </a:extLst>
                </p14:cNvPr>
                <p14:cNvContentPartPr/>
                <p14:nvPr/>
              </p14:nvContentPartPr>
              <p14:xfrm>
                <a:off x="6909434" y="5295904"/>
                <a:ext cx="404280" cy="1454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62C9202-5EF9-4D8C-9A81-EC0B4E95937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00434" y="5286904"/>
                  <a:ext cx="42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E175BBC-31E0-43DD-B7FA-CD230AC695D8}"/>
                    </a:ext>
                  </a:extLst>
                </p14:cNvPr>
                <p14:cNvContentPartPr/>
                <p14:nvPr/>
              </p14:nvContentPartPr>
              <p14:xfrm>
                <a:off x="7213634" y="5312104"/>
                <a:ext cx="186120" cy="3733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E175BBC-31E0-43DD-B7FA-CD230AC695D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204994" y="5303104"/>
                  <a:ext cx="2037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C9E401D-DFA8-446B-929F-30DA65B71516}"/>
                    </a:ext>
                  </a:extLst>
                </p14:cNvPr>
                <p14:cNvContentPartPr/>
                <p14:nvPr/>
              </p14:nvContentPartPr>
              <p14:xfrm>
                <a:off x="7339274" y="5246224"/>
                <a:ext cx="267480" cy="1764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C9E401D-DFA8-446B-929F-30DA65B7151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30274" y="5237584"/>
                  <a:ext cx="285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0DC4BC7-5AD8-4802-8E68-E4620689DCF7}"/>
                    </a:ext>
                  </a:extLst>
                </p14:cNvPr>
                <p14:cNvContentPartPr/>
                <p14:nvPr/>
              </p14:nvContentPartPr>
              <p14:xfrm>
                <a:off x="7632674" y="5049664"/>
                <a:ext cx="195480" cy="3690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0DC4BC7-5AD8-4802-8E68-E4620689DCF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623674" y="5040664"/>
                  <a:ext cx="213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8491EEF-F1E9-4CB8-A7AE-704C0D0B0375}"/>
                    </a:ext>
                  </a:extLst>
                </p14:cNvPr>
                <p14:cNvContentPartPr/>
                <p14:nvPr/>
              </p14:nvContentPartPr>
              <p14:xfrm>
                <a:off x="7803314" y="5244064"/>
                <a:ext cx="358920" cy="2174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8491EEF-F1E9-4CB8-A7AE-704C0D0B037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94674" y="5235424"/>
                  <a:ext cx="376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2F0BB67-47B8-4BA4-916D-880EC2757117}"/>
                    </a:ext>
                  </a:extLst>
                </p14:cNvPr>
                <p14:cNvContentPartPr/>
                <p14:nvPr/>
              </p14:nvContentPartPr>
              <p14:xfrm>
                <a:off x="8810954" y="5218144"/>
                <a:ext cx="230400" cy="1994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2F0BB67-47B8-4BA4-916D-880EC275711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01954" y="5209504"/>
                  <a:ext cx="24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588D540-DDE9-4D52-A2D8-8F47B99C0BE1}"/>
                    </a:ext>
                  </a:extLst>
                </p14:cNvPr>
                <p14:cNvContentPartPr/>
                <p14:nvPr/>
              </p14:nvContentPartPr>
              <p14:xfrm>
                <a:off x="9000674" y="5230744"/>
                <a:ext cx="199440" cy="1638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588D540-DDE9-4D52-A2D8-8F47B99C0BE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92034" y="5222104"/>
                  <a:ext cx="217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60891AA-2E19-4005-87CF-C996B20F34B8}"/>
                    </a:ext>
                  </a:extLst>
                </p14:cNvPr>
                <p14:cNvContentPartPr/>
                <p14:nvPr/>
              </p14:nvContentPartPr>
              <p14:xfrm>
                <a:off x="9170234" y="5228944"/>
                <a:ext cx="138960" cy="1764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60891AA-2E19-4005-87CF-C996B20F34B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61594" y="5220304"/>
                  <a:ext cx="156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F020309-084C-41CB-B82E-31C07D2EF880}"/>
                    </a:ext>
                  </a:extLst>
                </p14:cNvPr>
                <p14:cNvContentPartPr/>
                <p14:nvPr/>
              </p14:nvContentPartPr>
              <p14:xfrm>
                <a:off x="9295514" y="5196544"/>
                <a:ext cx="198360" cy="1947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F020309-084C-41CB-B82E-31C07D2EF8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86514" y="5187544"/>
                  <a:ext cx="216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CA71EF9-5E38-44FF-9649-D6094BBA9956}"/>
                    </a:ext>
                  </a:extLst>
                </p14:cNvPr>
                <p14:cNvContentPartPr/>
                <p14:nvPr/>
              </p14:nvContentPartPr>
              <p14:xfrm>
                <a:off x="9501794" y="5248024"/>
                <a:ext cx="70560" cy="1274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CA71EF9-5E38-44FF-9649-D6094BBA995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493154" y="5239384"/>
                  <a:ext cx="88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A6E3B06-9880-43EA-86F0-5AC941DCB7BD}"/>
                    </a:ext>
                  </a:extLst>
                </p14:cNvPr>
                <p14:cNvContentPartPr/>
                <p14:nvPr/>
              </p14:nvContentPartPr>
              <p14:xfrm>
                <a:off x="9642914" y="5231824"/>
                <a:ext cx="129600" cy="1375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A6E3B06-9880-43EA-86F0-5AC941DCB7B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633914" y="5223184"/>
                  <a:ext cx="147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EC7A1F0-F01A-40B2-A66C-F22652A370C3}"/>
                    </a:ext>
                  </a:extLst>
                </p14:cNvPr>
                <p14:cNvContentPartPr/>
                <p14:nvPr/>
              </p14:nvContentPartPr>
              <p14:xfrm>
                <a:off x="9775754" y="5233624"/>
                <a:ext cx="187920" cy="1357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EC7A1F0-F01A-40B2-A66C-F22652A370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767114" y="5224984"/>
                  <a:ext cx="20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FDA5225-7718-44C0-94CE-8AD091703A5F}"/>
                    </a:ext>
                  </a:extLst>
                </p14:cNvPr>
                <p14:cNvContentPartPr/>
                <p14:nvPr/>
              </p14:nvContentPartPr>
              <p14:xfrm>
                <a:off x="10186154" y="5213104"/>
                <a:ext cx="153000" cy="1566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FDA5225-7718-44C0-94CE-8AD091703A5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177514" y="5204104"/>
                  <a:ext cx="170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55EA620-88A0-4B13-8B69-170E3493A364}"/>
                    </a:ext>
                  </a:extLst>
                </p14:cNvPr>
                <p14:cNvContentPartPr/>
                <p14:nvPr/>
              </p14:nvContentPartPr>
              <p14:xfrm>
                <a:off x="10400354" y="4913224"/>
                <a:ext cx="301680" cy="4525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55EA620-88A0-4B13-8B69-170E3493A36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91354" y="4904584"/>
                  <a:ext cx="3193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A4EB5AF-73F0-4738-AEEE-6502D8AA92C2}"/>
                    </a:ext>
                  </a:extLst>
                </p14:cNvPr>
                <p14:cNvContentPartPr/>
                <p14:nvPr/>
              </p14:nvContentPartPr>
              <p14:xfrm>
                <a:off x="10383434" y="5209144"/>
                <a:ext cx="291960" cy="360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A4EB5AF-73F0-4738-AEEE-6502D8AA92C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374794" y="5200504"/>
                  <a:ext cx="309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E6578DF-C040-427A-90AD-ECEA222217EA}"/>
                    </a:ext>
                  </a:extLst>
                </p14:cNvPr>
                <p14:cNvContentPartPr/>
                <p14:nvPr/>
              </p14:nvContentPartPr>
              <p14:xfrm>
                <a:off x="6859754" y="5801704"/>
                <a:ext cx="255960" cy="1976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E6578DF-C040-427A-90AD-ECEA222217E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50754" y="5792704"/>
                  <a:ext cx="273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B683BE9-F037-4FA2-8C89-88E795F0405B}"/>
                    </a:ext>
                  </a:extLst>
                </p14:cNvPr>
                <p14:cNvContentPartPr/>
                <p14:nvPr/>
              </p14:nvContentPartPr>
              <p14:xfrm>
                <a:off x="7417394" y="5837344"/>
                <a:ext cx="63720" cy="1155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B683BE9-F037-4FA2-8C89-88E795F0405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08754" y="5828704"/>
                  <a:ext cx="81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6658494-8F51-46BE-A5FE-64DC8D808A53}"/>
                    </a:ext>
                  </a:extLst>
                </p14:cNvPr>
                <p14:cNvContentPartPr/>
                <p14:nvPr/>
              </p14:nvContentPartPr>
              <p14:xfrm>
                <a:off x="7627994" y="5733304"/>
                <a:ext cx="360" cy="3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6658494-8F51-46BE-A5FE-64DC8D808A5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619354" y="57246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62FAFDB-8BFB-4E31-BF4E-C07DE70109C2}"/>
                    </a:ext>
                  </a:extLst>
                </p14:cNvPr>
                <p14:cNvContentPartPr/>
                <p14:nvPr/>
              </p14:nvContentPartPr>
              <p14:xfrm>
                <a:off x="7624034" y="5743024"/>
                <a:ext cx="202680" cy="2016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62FAFDB-8BFB-4E31-BF4E-C07DE70109C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615394" y="5734384"/>
                  <a:ext cx="220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1D53477-37DC-4401-B8C1-31D5603B68EC}"/>
                    </a:ext>
                  </a:extLst>
                </p14:cNvPr>
                <p14:cNvContentPartPr/>
                <p14:nvPr/>
              </p14:nvContentPartPr>
              <p14:xfrm>
                <a:off x="8175554" y="5546104"/>
                <a:ext cx="219960" cy="3938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1D53477-37DC-4401-B8C1-31D5603B68E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66554" y="5537104"/>
                  <a:ext cx="237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434051B-086C-4276-A1A5-047D70D97E30}"/>
                    </a:ext>
                  </a:extLst>
                </p14:cNvPr>
                <p14:cNvContentPartPr/>
                <p14:nvPr/>
              </p14:nvContentPartPr>
              <p14:xfrm>
                <a:off x="8334674" y="5766064"/>
                <a:ext cx="146520" cy="1173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434051B-086C-4276-A1A5-047D70D97E3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326034" y="5757064"/>
                  <a:ext cx="164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FBD525B-2E2D-4D0E-9C92-43CF7FB3D56A}"/>
                    </a:ext>
                  </a:extLst>
                </p14:cNvPr>
                <p14:cNvContentPartPr/>
                <p14:nvPr/>
              </p14:nvContentPartPr>
              <p14:xfrm>
                <a:off x="8556794" y="5768224"/>
                <a:ext cx="132480" cy="1238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FBD525B-2E2D-4D0E-9C92-43CF7FB3D56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548154" y="5759584"/>
                  <a:ext cx="150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8F31650-83E1-439A-AABF-DB30449B07A7}"/>
                    </a:ext>
                  </a:extLst>
                </p14:cNvPr>
                <p14:cNvContentPartPr/>
                <p14:nvPr/>
              </p14:nvContentPartPr>
              <p14:xfrm>
                <a:off x="8719154" y="5775064"/>
                <a:ext cx="162000" cy="2376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8F31650-83E1-439A-AABF-DB30449B07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10154" y="5766424"/>
                  <a:ext cx="179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BA1F355-259D-46F4-9DA0-80DF60053C7A}"/>
                    </a:ext>
                  </a:extLst>
                </p14:cNvPr>
                <p14:cNvContentPartPr/>
                <p14:nvPr/>
              </p14:nvContentPartPr>
              <p14:xfrm>
                <a:off x="8930474" y="5725384"/>
                <a:ext cx="181800" cy="1630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BA1F355-259D-46F4-9DA0-80DF60053C7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921834" y="5716744"/>
                  <a:ext cx="199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300906C-C2D1-466E-8F7A-2DDC22453099}"/>
                    </a:ext>
                  </a:extLst>
                </p14:cNvPr>
                <p14:cNvContentPartPr/>
                <p14:nvPr/>
              </p14:nvContentPartPr>
              <p14:xfrm>
                <a:off x="9204074" y="5587144"/>
                <a:ext cx="221760" cy="4366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300906C-C2D1-466E-8F7A-2DDC2245309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195074" y="5578504"/>
                  <a:ext cx="2394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0FC83C9-F302-43FA-B687-3BC3F9EB9D77}"/>
                    </a:ext>
                  </a:extLst>
                </p14:cNvPr>
                <p14:cNvContentPartPr/>
                <p14:nvPr/>
              </p14:nvContentPartPr>
              <p14:xfrm>
                <a:off x="6199874" y="6086808"/>
                <a:ext cx="4930920" cy="1339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0FC83C9-F302-43FA-B687-3BC3F9EB9D7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90874" y="6078168"/>
                  <a:ext cx="49485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59C94B67-DB42-42A1-8824-0719A9B1CD6D}"/>
              </a:ext>
            </a:extLst>
          </p:cNvPr>
          <p:cNvGrpSpPr/>
          <p:nvPr/>
        </p:nvGrpSpPr>
        <p:grpSpPr>
          <a:xfrm>
            <a:off x="4696154" y="4578048"/>
            <a:ext cx="322560" cy="676080"/>
            <a:chOff x="4696154" y="4578048"/>
            <a:chExt cx="322560" cy="67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3252341-A476-4048-B1F9-537DDAFC39C4}"/>
                    </a:ext>
                  </a:extLst>
                </p14:cNvPr>
                <p14:cNvContentPartPr/>
                <p14:nvPr/>
              </p14:nvContentPartPr>
              <p14:xfrm>
                <a:off x="4834754" y="4657248"/>
                <a:ext cx="25560" cy="5968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3252341-A476-4048-B1F9-537DDAFC39C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25754" y="4648608"/>
                  <a:ext cx="4320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CB2FCA3-4A14-4012-A7E9-5807893ACE84}"/>
                    </a:ext>
                  </a:extLst>
                </p14:cNvPr>
                <p14:cNvContentPartPr/>
                <p14:nvPr/>
              </p14:nvContentPartPr>
              <p14:xfrm>
                <a:off x="4769234" y="4723128"/>
                <a:ext cx="11880" cy="54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CB2FCA3-4A14-4012-A7E9-5807893ACE8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760594" y="4714488"/>
                  <a:ext cx="29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43E77A1-4B85-4EB1-9FDA-D3471046EC24}"/>
                    </a:ext>
                  </a:extLst>
                </p14:cNvPr>
                <p14:cNvContentPartPr/>
                <p14:nvPr/>
              </p14:nvContentPartPr>
              <p14:xfrm>
                <a:off x="4696154" y="4578048"/>
                <a:ext cx="322560" cy="2872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43E77A1-4B85-4EB1-9FDA-D3471046EC2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687154" y="4569048"/>
                  <a:ext cx="340200" cy="30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302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5E839-7CD7-42D6-B764-E6AA607A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25" y="79802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7986BD-F9D4-4235-B35A-0A535961CADE}"/>
                  </a:ext>
                </a:extLst>
              </p14:cNvPr>
              <p14:cNvContentPartPr/>
              <p14:nvPr/>
            </p14:nvContentPartPr>
            <p14:xfrm>
              <a:off x="3234372" y="5375121"/>
              <a:ext cx="364680" cy="1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7986BD-F9D4-4235-B35A-0A535961C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5732" y="5366121"/>
                <a:ext cx="38232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31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F50D233-7DB2-4C5E-834F-45C3A5009AC5}"/>
              </a:ext>
            </a:extLst>
          </p:cNvPr>
          <p:cNvGrpSpPr/>
          <p:nvPr/>
        </p:nvGrpSpPr>
        <p:grpSpPr>
          <a:xfrm>
            <a:off x="557954" y="16144"/>
            <a:ext cx="10128600" cy="4371480"/>
            <a:chOff x="557954" y="16144"/>
            <a:chExt cx="10128600" cy="43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0A4058-BC20-4E2C-881E-D0F513D48AA8}"/>
                    </a:ext>
                  </a:extLst>
                </p14:cNvPr>
                <p14:cNvContentPartPr/>
                <p14:nvPr/>
              </p14:nvContentPartPr>
              <p14:xfrm>
                <a:off x="5943194" y="156904"/>
                <a:ext cx="249840" cy="471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0A4058-BC20-4E2C-881E-D0F513D48A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34194" y="147904"/>
                  <a:ext cx="267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A25945-0EDE-4032-A10D-6AB2C6172B05}"/>
                    </a:ext>
                  </a:extLst>
                </p14:cNvPr>
                <p14:cNvContentPartPr/>
                <p14:nvPr/>
              </p14:nvContentPartPr>
              <p14:xfrm>
                <a:off x="6185474" y="436264"/>
                <a:ext cx="179640" cy="174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A25945-0EDE-4032-A10D-6AB2C6172B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6834" y="427264"/>
                  <a:ext cx="197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9EDB97-6705-432D-978A-32B2D4926034}"/>
                    </a:ext>
                  </a:extLst>
                </p14:cNvPr>
                <p14:cNvContentPartPr/>
                <p14:nvPr/>
              </p14:nvContentPartPr>
              <p14:xfrm>
                <a:off x="6440714" y="383704"/>
                <a:ext cx="218160" cy="245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9EDB97-6705-432D-978A-32B2D49260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32074" y="375064"/>
                  <a:ext cx="235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0B04BA-8B44-4DF3-961A-40B7069264DD}"/>
                    </a:ext>
                  </a:extLst>
                </p14:cNvPr>
                <p14:cNvContentPartPr/>
                <p14:nvPr/>
              </p14:nvContentPartPr>
              <p14:xfrm>
                <a:off x="7034714" y="195424"/>
                <a:ext cx="261360" cy="429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0B04BA-8B44-4DF3-961A-40B7069264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26074" y="186424"/>
                  <a:ext cx="279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92ABD4-2DE1-4131-AC63-33B7FC4469AB}"/>
                    </a:ext>
                  </a:extLst>
                </p14:cNvPr>
                <p14:cNvContentPartPr/>
                <p14:nvPr/>
              </p14:nvContentPartPr>
              <p14:xfrm>
                <a:off x="7266554" y="417184"/>
                <a:ext cx="242640" cy="16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92ABD4-2DE1-4131-AC63-33B7FC4469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7914" y="408184"/>
                  <a:ext cx="260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5293-6841-4610-BA1A-E80613546E76}"/>
                    </a:ext>
                  </a:extLst>
                </p14:cNvPr>
                <p14:cNvContentPartPr/>
                <p14:nvPr/>
              </p14:nvContentPartPr>
              <p14:xfrm>
                <a:off x="7464554" y="400264"/>
                <a:ext cx="222120" cy="17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5293-6841-4610-BA1A-E80613546E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5914" y="391264"/>
                  <a:ext cx="239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42EDB5-8874-4BE0-A81D-7BE3B5F9C685}"/>
                    </a:ext>
                  </a:extLst>
                </p14:cNvPr>
                <p14:cNvContentPartPr/>
                <p14:nvPr/>
              </p14:nvContentPartPr>
              <p14:xfrm>
                <a:off x="7659314" y="424024"/>
                <a:ext cx="208800" cy="167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42EDB5-8874-4BE0-A81D-7BE3B5F9C6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0674" y="415384"/>
                  <a:ext cx="226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B8A512-E974-40D6-8F58-17CF19A78ABA}"/>
                    </a:ext>
                  </a:extLst>
                </p14:cNvPr>
                <p14:cNvContentPartPr/>
                <p14:nvPr/>
              </p14:nvContentPartPr>
              <p14:xfrm>
                <a:off x="8183834" y="16144"/>
                <a:ext cx="478080" cy="639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B8A512-E974-40D6-8F58-17CF19A78A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75194" y="7144"/>
                  <a:ext cx="49572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934260-E1CD-4C37-9E6A-A921677B50CE}"/>
                    </a:ext>
                  </a:extLst>
                </p14:cNvPr>
                <p14:cNvContentPartPr/>
                <p14:nvPr/>
              </p14:nvContentPartPr>
              <p14:xfrm>
                <a:off x="8209754" y="420064"/>
                <a:ext cx="251640" cy="84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934260-E1CD-4C37-9E6A-A921677B50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1114" y="411064"/>
                  <a:ext cx="269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E6B560B-7970-4566-A821-B1B9053A2D54}"/>
                    </a:ext>
                  </a:extLst>
                </p14:cNvPr>
                <p14:cNvContentPartPr/>
                <p14:nvPr/>
              </p14:nvContentPartPr>
              <p14:xfrm>
                <a:off x="8454194" y="426904"/>
                <a:ext cx="106560" cy="17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E6B560B-7970-4566-A821-B1B9053A2D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45194" y="418264"/>
                  <a:ext cx="124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F212AD-A348-456E-9B4C-BC6E989DAE82}"/>
                    </a:ext>
                  </a:extLst>
                </p14:cNvPr>
                <p14:cNvContentPartPr/>
                <p14:nvPr/>
              </p14:nvContentPartPr>
              <p14:xfrm>
                <a:off x="8628794" y="433024"/>
                <a:ext cx="152280" cy="15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F212AD-A348-456E-9B4C-BC6E989DAE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9794" y="424024"/>
                  <a:ext cx="169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44D225-1F45-47D2-877A-A4E611925B9F}"/>
                    </a:ext>
                  </a:extLst>
                </p14:cNvPr>
                <p14:cNvContentPartPr/>
                <p14:nvPr/>
              </p14:nvContentPartPr>
              <p14:xfrm>
                <a:off x="8834354" y="452464"/>
                <a:ext cx="164880" cy="139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44D225-1F45-47D2-877A-A4E611925B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25354" y="44346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BA11CE-BD8A-4970-909D-1F30450AF4D8}"/>
                    </a:ext>
                  </a:extLst>
                </p14:cNvPr>
                <p14:cNvContentPartPr/>
                <p14:nvPr/>
              </p14:nvContentPartPr>
              <p14:xfrm>
                <a:off x="9091394" y="421864"/>
                <a:ext cx="233640" cy="165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BA11CE-BD8A-4970-909D-1F30450AF4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82394" y="412864"/>
                  <a:ext cx="25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8ED56E-311F-44AC-AD36-EFD512D38506}"/>
                    </a:ext>
                  </a:extLst>
                </p14:cNvPr>
                <p14:cNvContentPartPr/>
                <p14:nvPr/>
              </p14:nvContentPartPr>
              <p14:xfrm>
                <a:off x="9262754" y="209824"/>
                <a:ext cx="222480" cy="335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8ED56E-311F-44AC-AD36-EFD512D385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54114" y="201184"/>
                  <a:ext cx="240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B3DB1F-6F08-4E3F-95AA-468FD9898CAF}"/>
                    </a:ext>
                  </a:extLst>
                </p14:cNvPr>
                <p14:cNvContentPartPr/>
                <p14:nvPr/>
              </p14:nvContentPartPr>
              <p14:xfrm>
                <a:off x="9579554" y="52144"/>
                <a:ext cx="533160" cy="546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B3DB1F-6F08-4E3F-95AA-468FD9898C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70914" y="43504"/>
                  <a:ext cx="5508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0BF7DD-CE68-464C-A06E-EE7F0B726DE7}"/>
                    </a:ext>
                  </a:extLst>
                </p14:cNvPr>
                <p14:cNvContentPartPr/>
                <p14:nvPr/>
              </p14:nvContentPartPr>
              <p14:xfrm>
                <a:off x="9973394" y="445264"/>
                <a:ext cx="113040" cy="178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0BF7DD-CE68-464C-A06E-EE7F0B726D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64754" y="436264"/>
                  <a:ext cx="130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6AA41B-21CE-42F5-B207-8E61F5BBB471}"/>
                    </a:ext>
                  </a:extLst>
                </p14:cNvPr>
                <p14:cNvContentPartPr/>
                <p14:nvPr/>
              </p14:nvContentPartPr>
              <p14:xfrm>
                <a:off x="645794" y="489184"/>
                <a:ext cx="142200" cy="255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6AA41B-21CE-42F5-B207-8E61F5BBB4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6794" y="480184"/>
                  <a:ext cx="159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FD3771-02AE-4746-85CC-72E8DE816739}"/>
                    </a:ext>
                  </a:extLst>
                </p14:cNvPr>
                <p14:cNvContentPartPr/>
                <p14:nvPr/>
              </p14:nvContentPartPr>
              <p14:xfrm>
                <a:off x="557954" y="415384"/>
                <a:ext cx="447480" cy="87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FD3771-02AE-4746-85CC-72E8DE8167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8954" y="406744"/>
                  <a:ext cx="465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3990AF-83A6-4E1A-920B-91AC3EE2A7E4}"/>
                    </a:ext>
                  </a:extLst>
                </p14:cNvPr>
                <p14:cNvContentPartPr/>
                <p14:nvPr/>
              </p14:nvContentPartPr>
              <p14:xfrm>
                <a:off x="929474" y="316384"/>
                <a:ext cx="280800" cy="392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3990AF-83A6-4E1A-920B-91AC3EE2A7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0474" y="307744"/>
                  <a:ext cx="2984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B25F88-8E74-4312-AC14-60B6A3828D1C}"/>
                    </a:ext>
                  </a:extLst>
                </p14:cNvPr>
                <p14:cNvContentPartPr/>
                <p14:nvPr/>
              </p14:nvContentPartPr>
              <p14:xfrm>
                <a:off x="1227554" y="539224"/>
                <a:ext cx="19152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B25F88-8E74-4312-AC14-60B6A3828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18914" y="530584"/>
                  <a:ext cx="209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B3E1AB-18BA-43B6-A2A2-E50E65321AD2}"/>
                    </a:ext>
                  </a:extLst>
                </p14:cNvPr>
                <p14:cNvContentPartPr/>
                <p14:nvPr/>
              </p14:nvContentPartPr>
              <p14:xfrm>
                <a:off x="1826954" y="96424"/>
                <a:ext cx="421200" cy="628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B3E1AB-18BA-43B6-A2A2-E50E65321A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17954" y="87424"/>
                  <a:ext cx="4388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7F8147-41A9-45E6-9306-707FC8E451AF}"/>
                    </a:ext>
                  </a:extLst>
                </p14:cNvPr>
                <p14:cNvContentPartPr/>
                <p14:nvPr/>
              </p14:nvContentPartPr>
              <p14:xfrm>
                <a:off x="1771154" y="533464"/>
                <a:ext cx="316440" cy="53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7F8147-41A9-45E6-9306-707FC8E451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2154" y="524464"/>
                  <a:ext cx="334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06BFD00-BE46-44B6-8CB2-89447DB66E93}"/>
                    </a:ext>
                  </a:extLst>
                </p14:cNvPr>
                <p14:cNvContentPartPr/>
                <p14:nvPr/>
              </p14:nvContentPartPr>
              <p14:xfrm>
                <a:off x="1993994" y="564064"/>
                <a:ext cx="119160" cy="12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06BFD00-BE46-44B6-8CB2-89447DB66E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85354" y="555064"/>
                  <a:ext cx="1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01D45F-F843-416F-B46B-735899D8B6B7}"/>
                    </a:ext>
                  </a:extLst>
                </p14:cNvPr>
                <p14:cNvContentPartPr/>
                <p14:nvPr/>
              </p14:nvContentPartPr>
              <p14:xfrm>
                <a:off x="2211074" y="290824"/>
                <a:ext cx="319680" cy="38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01D45F-F843-416F-B46B-735899D8B6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02434" y="281824"/>
                  <a:ext cx="3373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6BE6CD-2115-4378-9472-39642E361AE8}"/>
                    </a:ext>
                  </a:extLst>
                </p14:cNvPr>
                <p14:cNvContentPartPr/>
                <p14:nvPr/>
              </p14:nvContentPartPr>
              <p14:xfrm>
                <a:off x="2438594" y="462544"/>
                <a:ext cx="127800" cy="19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6BE6CD-2115-4378-9472-39642E361A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29594" y="453904"/>
                  <a:ext cx="14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C0353C-62C6-4608-9EFE-5FBB04EA7F23}"/>
                    </a:ext>
                  </a:extLst>
                </p14:cNvPr>
                <p14:cNvContentPartPr/>
                <p14:nvPr/>
              </p14:nvContentPartPr>
              <p14:xfrm>
                <a:off x="2602394" y="425824"/>
                <a:ext cx="297000" cy="231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C0353C-62C6-4608-9EFE-5FBB04EA7F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3394" y="417184"/>
                  <a:ext cx="314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585CFD-3BBC-48BB-B810-FC05C3E9439B}"/>
                    </a:ext>
                  </a:extLst>
                </p14:cNvPr>
                <p14:cNvContentPartPr/>
                <p14:nvPr/>
              </p14:nvContentPartPr>
              <p14:xfrm>
                <a:off x="2867354" y="529864"/>
                <a:ext cx="50400" cy="10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585CFD-3BBC-48BB-B810-FC05C3E943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58714" y="521224"/>
                  <a:ext cx="68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8F4B62-663E-498E-8F11-735E5C385E78}"/>
                    </a:ext>
                  </a:extLst>
                </p14:cNvPr>
                <p14:cNvContentPartPr/>
                <p14:nvPr/>
              </p14:nvContentPartPr>
              <p14:xfrm>
                <a:off x="2976794" y="478384"/>
                <a:ext cx="143640" cy="15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8F4B62-663E-498E-8F11-735E5C385E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8154" y="469384"/>
                  <a:ext cx="161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60FEBC-FB09-4278-B17E-ADA1B672F832}"/>
                    </a:ext>
                  </a:extLst>
                </p14:cNvPr>
                <p14:cNvContentPartPr/>
                <p14:nvPr/>
              </p14:nvContentPartPr>
              <p14:xfrm>
                <a:off x="3098474" y="492424"/>
                <a:ext cx="258840" cy="690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60FEBC-FB09-4278-B17E-ADA1B672F8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834" y="483424"/>
                  <a:ext cx="27648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E47BC0-045D-4747-9AE9-E6C679E14CDE}"/>
                    </a:ext>
                  </a:extLst>
                </p14:cNvPr>
                <p14:cNvContentPartPr/>
                <p14:nvPr/>
              </p14:nvContentPartPr>
              <p14:xfrm>
                <a:off x="3598514" y="435544"/>
                <a:ext cx="186840" cy="227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E47BC0-045D-4747-9AE9-E6C679E14C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9874" y="426544"/>
                  <a:ext cx="204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0C71F1-9BA8-41A4-9629-9F29FF8068D7}"/>
                    </a:ext>
                  </a:extLst>
                </p14:cNvPr>
                <p14:cNvContentPartPr/>
                <p14:nvPr/>
              </p14:nvContentPartPr>
              <p14:xfrm>
                <a:off x="3678434" y="515464"/>
                <a:ext cx="256320" cy="423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0C71F1-9BA8-41A4-9629-9F29FF8068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69434" y="506824"/>
                  <a:ext cx="2739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A0686C-9A9C-45DB-9E15-45E9FC970BC1}"/>
                    </a:ext>
                  </a:extLst>
                </p14:cNvPr>
                <p14:cNvContentPartPr/>
                <p14:nvPr/>
              </p14:nvContentPartPr>
              <p14:xfrm>
                <a:off x="3863114" y="443104"/>
                <a:ext cx="234000" cy="20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A0686C-9A9C-45DB-9E15-45E9FC970B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54474" y="434464"/>
                  <a:ext cx="251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C40E13-81E3-402D-8520-865A0578EB27}"/>
                    </a:ext>
                  </a:extLst>
                </p14:cNvPr>
                <p14:cNvContentPartPr/>
                <p14:nvPr/>
              </p14:nvContentPartPr>
              <p14:xfrm>
                <a:off x="3972554" y="498904"/>
                <a:ext cx="251280" cy="41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C40E13-81E3-402D-8520-865A0578EB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63554" y="489904"/>
                  <a:ext cx="268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B5B39A-7A0A-4A90-B055-1D8C2DA26196}"/>
                    </a:ext>
                  </a:extLst>
                </p14:cNvPr>
                <p14:cNvContentPartPr/>
                <p14:nvPr/>
              </p14:nvContentPartPr>
              <p14:xfrm>
                <a:off x="4112594" y="382264"/>
                <a:ext cx="487080" cy="262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B5B39A-7A0A-4A90-B055-1D8C2DA261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03954" y="373624"/>
                  <a:ext cx="504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219130-C67E-4E96-A7A1-F2CEDAEEE5B6}"/>
                    </a:ext>
                  </a:extLst>
                </p14:cNvPr>
                <p14:cNvContentPartPr/>
                <p14:nvPr/>
              </p14:nvContentPartPr>
              <p14:xfrm>
                <a:off x="4605434" y="448864"/>
                <a:ext cx="136440" cy="150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219130-C67E-4E96-A7A1-F2CEDAEEE5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96434" y="439864"/>
                  <a:ext cx="154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5B1862-064B-4A63-9F74-36A86E575206}"/>
                    </a:ext>
                  </a:extLst>
                </p14:cNvPr>
                <p14:cNvContentPartPr/>
                <p14:nvPr/>
              </p14:nvContentPartPr>
              <p14:xfrm>
                <a:off x="4841594" y="426544"/>
                <a:ext cx="159840" cy="141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5B1862-064B-4A63-9F74-36A86E5752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32594" y="417544"/>
                  <a:ext cx="177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54411E-AB01-41FC-A2E3-AEFE62376E18}"/>
                    </a:ext>
                  </a:extLst>
                </p14:cNvPr>
                <p14:cNvContentPartPr/>
                <p14:nvPr/>
              </p14:nvContentPartPr>
              <p14:xfrm>
                <a:off x="5081354" y="436264"/>
                <a:ext cx="96840" cy="147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54411E-AB01-41FC-A2E3-AEFE62376E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72354" y="427264"/>
                  <a:ext cx="11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F50299-DE34-40E4-B7C1-56A64BAE6B56}"/>
                    </a:ext>
                  </a:extLst>
                </p14:cNvPr>
                <p14:cNvContentPartPr/>
                <p14:nvPr/>
              </p14:nvContentPartPr>
              <p14:xfrm>
                <a:off x="5320034" y="131704"/>
                <a:ext cx="257040" cy="486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F50299-DE34-40E4-B7C1-56A64BAE6B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11034" y="122704"/>
                  <a:ext cx="2746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273261-B2C3-40CD-9FAF-91FE5CF56626}"/>
                    </a:ext>
                  </a:extLst>
                </p14:cNvPr>
                <p14:cNvContentPartPr/>
                <p14:nvPr/>
              </p14:nvContentPartPr>
              <p14:xfrm>
                <a:off x="562994" y="912904"/>
                <a:ext cx="266400" cy="499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273261-B2C3-40CD-9FAF-91FE5CF566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994" y="904264"/>
                  <a:ext cx="2840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6F9E15-5D03-4E05-9D5E-8C9852D9A8DB}"/>
                    </a:ext>
                  </a:extLst>
                </p14:cNvPr>
                <p14:cNvContentPartPr/>
                <p14:nvPr/>
              </p14:nvContentPartPr>
              <p14:xfrm>
                <a:off x="805634" y="1184344"/>
                <a:ext cx="209880" cy="208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6F9E15-5D03-4E05-9D5E-8C9852D9A8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6994" y="1175344"/>
                  <a:ext cx="227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01430F-45B2-4532-8F0E-72EF4B608580}"/>
                    </a:ext>
                  </a:extLst>
                </p14:cNvPr>
                <p14:cNvContentPartPr/>
                <p14:nvPr/>
              </p14:nvContentPartPr>
              <p14:xfrm>
                <a:off x="1424834" y="1167064"/>
                <a:ext cx="204840" cy="208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01430F-45B2-4532-8F0E-72EF4B6085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16194" y="1158064"/>
                  <a:ext cx="222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38EA2-D3A5-47F5-8465-69AF1451EF01}"/>
                    </a:ext>
                  </a:extLst>
                </p14:cNvPr>
                <p14:cNvContentPartPr/>
                <p14:nvPr/>
              </p14:nvContentPartPr>
              <p14:xfrm>
                <a:off x="1559474" y="1211704"/>
                <a:ext cx="268560" cy="40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38EA2-D3A5-47F5-8465-69AF1451EF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0834" y="1202704"/>
                  <a:ext cx="286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637B60-4831-4B90-90D5-E4E934BC47F1}"/>
                    </a:ext>
                  </a:extLst>
                </p14:cNvPr>
                <p14:cNvContentPartPr/>
                <p14:nvPr/>
              </p14:nvContentPartPr>
              <p14:xfrm>
                <a:off x="1717514" y="1143304"/>
                <a:ext cx="243000" cy="239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637B60-4831-4B90-90D5-E4E934BC47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08514" y="1134664"/>
                  <a:ext cx="260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F0354E-0961-4602-B7B1-10B23BE6E880}"/>
                    </a:ext>
                  </a:extLst>
                </p14:cNvPr>
                <p14:cNvContentPartPr/>
                <p14:nvPr/>
              </p14:nvContentPartPr>
              <p14:xfrm>
                <a:off x="1815074" y="1108024"/>
                <a:ext cx="466200" cy="491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F0354E-0961-4602-B7B1-10B23BE6E8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06074" y="1099384"/>
                  <a:ext cx="4838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57D41D-B23E-4073-863A-84D6F8E96015}"/>
                    </a:ext>
                  </a:extLst>
                </p14:cNvPr>
                <p14:cNvContentPartPr/>
                <p14:nvPr/>
              </p14:nvContentPartPr>
              <p14:xfrm>
                <a:off x="2289554" y="1068064"/>
                <a:ext cx="234720" cy="271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57D41D-B23E-4073-863A-84D6F8E960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80554" y="1059424"/>
                  <a:ext cx="252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273934-6C3A-414B-BE4A-E9F65FFB7214}"/>
                    </a:ext>
                  </a:extLst>
                </p14:cNvPr>
                <p14:cNvContentPartPr/>
                <p14:nvPr/>
              </p14:nvContentPartPr>
              <p14:xfrm>
                <a:off x="2439314" y="1144384"/>
                <a:ext cx="182520" cy="196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273934-6C3A-414B-BE4A-E9F65FFB72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30314" y="1135744"/>
                  <a:ext cx="200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E64E4D-0C74-4235-86D9-CAF0B3C02491}"/>
                    </a:ext>
                  </a:extLst>
                </p14:cNvPr>
                <p14:cNvContentPartPr/>
                <p14:nvPr/>
              </p14:nvContentPartPr>
              <p14:xfrm>
                <a:off x="2462354" y="1165624"/>
                <a:ext cx="297360" cy="443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E64E4D-0C74-4235-86D9-CAF0B3C024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53354" y="1156984"/>
                  <a:ext cx="3150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1261B6-89A4-46EA-83BE-249482960604}"/>
                    </a:ext>
                  </a:extLst>
                </p14:cNvPr>
                <p14:cNvContentPartPr/>
                <p14:nvPr/>
              </p14:nvContentPartPr>
              <p14:xfrm>
                <a:off x="2668634" y="1044664"/>
                <a:ext cx="526320" cy="277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1261B6-89A4-46EA-83BE-2494829606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9994" y="1035664"/>
                  <a:ext cx="543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500B4E-C726-4859-98AC-08E57A68B2A3}"/>
                    </a:ext>
                  </a:extLst>
                </p14:cNvPr>
                <p14:cNvContentPartPr/>
                <p14:nvPr/>
              </p14:nvContentPartPr>
              <p14:xfrm>
                <a:off x="3179834" y="1014064"/>
                <a:ext cx="213120" cy="294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500B4E-C726-4859-98AC-08E57A68B2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71194" y="1005064"/>
                  <a:ext cx="230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56DDD2-F247-4F85-9F20-6601EE3698AF}"/>
                    </a:ext>
                  </a:extLst>
                </p14:cNvPr>
                <p14:cNvContentPartPr/>
                <p14:nvPr/>
              </p14:nvContentPartPr>
              <p14:xfrm>
                <a:off x="3378554" y="1132504"/>
                <a:ext cx="133560" cy="129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56DDD2-F247-4F85-9F20-6601EE3698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69554" y="1123504"/>
                  <a:ext cx="151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F412AC6-C999-454D-95DC-9F169C2C7741}"/>
                    </a:ext>
                  </a:extLst>
                </p14:cNvPr>
                <p14:cNvContentPartPr/>
                <p14:nvPr/>
              </p14:nvContentPartPr>
              <p14:xfrm>
                <a:off x="3624434" y="803104"/>
                <a:ext cx="305280" cy="498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F412AC6-C999-454D-95DC-9F169C2C77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15434" y="794464"/>
                  <a:ext cx="3229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79ED52-53FB-4CA3-A98E-302E785C5ED5}"/>
                    </a:ext>
                  </a:extLst>
                </p14:cNvPr>
                <p14:cNvContentPartPr/>
                <p14:nvPr/>
              </p14:nvContentPartPr>
              <p14:xfrm>
                <a:off x="3583394" y="1065544"/>
                <a:ext cx="303480" cy="38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79ED52-53FB-4CA3-A98E-302E785C5E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74394" y="1056544"/>
                  <a:ext cx="32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564829-630D-4B5C-B22D-E4AAA87D18E6}"/>
                    </a:ext>
                  </a:extLst>
                </p14:cNvPr>
                <p14:cNvContentPartPr/>
                <p14:nvPr/>
              </p14:nvContentPartPr>
              <p14:xfrm>
                <a:off x="3844394" y="1109104"/>
                <a:ext cx="173160" cy="171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564829-630D-4B5C-B22D-E4AAA87D18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35394" y="1100464"/>
                  <a:ext cx="190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EB582F-2395-48A5-96C1-7052D82FD93F}"/>
                    </a:ext>
                  </a:extLst>
                </p14:cNvPr>
                <p14:cNvContentPartPr/>
                <p14:nvPr/>
              </p14:nvContentPartPr>
              <p14:xfrm>
                <a:off x="4513994" y="592144"/>
                <a:ext cx="408960" cy="629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EB582F-2395-48A5-96C1-7052D82FD9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5354" y="583144"/>
                  <a:ext cx="42660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40DE15-F699-4A88-8647-EE7A5713656C}"/>
                    </a:ext>
                  </a:extLst>
                </p14:cNvPr>
                <p14:cNvContentPartPr/>
                <p14:nvPr/>
              </p14:nvContentPartPr>
              <p14:xfrm>
                <a:off x="4499234" y="993184"/>
                <a:ext cx="421560" cy="176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40DE15-F699-4A88-8647-EE7A571365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90234" y="984544"/>
                  <a:ext cx="439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4ECC13C-F802-4630-9957-55B4F162576A}"/>
                    </a:ext>
                  </a:extLst>
                </p14:cNvPr>
                <p14:cNvContentPartPr/>
                <p14:nvPr/>
              </p14:nvContentPartPr>
              <p14:xfrm>
                <a:off x="4998554" y="946024"/>
                <a:ext cx="263160" cy="226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4ECC13C-F802-4630-9957-55B4F16257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89554" y="937384"/>
                  <a:ext cx="280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3CC219-4C37-4E90-9F03-81526F088FE9}"/>
                    </a:ext>
                  </a:extLst>
                </p14:cNvPr>
                <p14:cNvContentPartPr/>
                <p14:nvPr/>
              </p14:nvContentPartPr>
              <p14:xfrm>
                <a:off x="5622074" y="981304"/>
                <a:ext cx="232560" cy="20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3CC219-4C37-4E90-9F03-81526F088F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13434" y="972664"/>
                  <a:ext cx="250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B93829-7DCE-470C-82FD-32B709F3B0EB}"/>
                    </a:ext>
                  </a:extLst>
                </p14:cNvPr>
                <p14:cNvContentPartPr/>
                <p14:nvPr/>
              </p14:nvContentPartPr>
              <p14:xfrm>
                <a:off x="5909714" y="999304"/>
                <a:ext cx="169560" cy="129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B93829-7DCE-470C-82FD-32B709F3B0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00714" y="990664"/>
                  <a:ext cx="187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177B4E-AD2C-4918-AD64-502781BB475D}"/>
                    </a:ext>
                  </a:extLst>
                </p14:cNvPr>
                <p14:cNvContentPartPr/>
                <p14:nvPr/>
              </p14:nvContentPartPr>
              <p14:xfrm>
                <a:off x="6106634" y="933064"/>
                <a:ext cx="295560" cy="541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177B4E-AD2C-4918-AD64-502781BB47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97634" y="924424"/>
                  <a:ext cx="3132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49201B-C4A2-4B71-A9AB-9C6CD0F79960}"/>
                    </a:ext>
                  </a:extLst>
                </p14:cNvPr>
                <p14:cNvContentPartPr/>
                <p14:nvPr/>
              </p14:nvContentPartPr>
              <p14:xfrm>
                <a:off x="6731594" y="924784"/>
                <a:ext cx="271800" cy="232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49201B-C4A2-4B71-A9AB-9C6CD0F7996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22954" y="915784"/>
                  <a:ext cx="289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ACB43FD-5E4A-4A51-B586-B16231F78E41}"/>
                    </a:ext>
                  </a:extLst>
                </p14:cNvPr>
                <p14:cNvContentPartPr/>
                <p14:nvPr/>
              </p14:nvContentPartPr>
              <p14:xfrm>
                <a:off x="7043714" y="1002184"/>
                <a:ext cx="170640" cy="132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ACB43FD-5E4A-4A51-B586-B16231F78E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35074" y="993544"/>
                  <a:ext cx="18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523043E-75C2-4563-AFA0-653FBC8394DB}"/>
                    </a:ext>
                  </a:extLst>
                </p14:cNvPr>
                <p14:cNvContentPartPr/>
                <p14:nvPr/>
              </p14:nvContentPartPr>
              <p14:xfrm>
                <a:off x="7279874" y="1010464"/>
                <a:ext cx="223560" cy="109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523043E-75C2-4563-AFA0-653FBC8394D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71234" y="1001824"/>
                  <a:ext cx="241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810096-6F4F-4864-8129-59DE08E43904}"/>
                    </a:ext>
                  </a:extLst>
                </p14:cNvPr>
                <p14:cNvContentPartPr/>
                <p14:nvPr/>
              </p14:nvContentPartPr>
              <p14:xfrm>
                <a:off x="7428554" y="1039264"/>
                <a:ext cx="235080" cy="414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810096-6F4F-4864-8129-59DE08E439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19554" y="1030264"/>
                  <a:ext cx="2527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34BE28-A102-42D7-B2B8-E5DE582A71B5}"/>
                    </a:ext>
                  </a:extLst>
                </p14:cNvPr>
                <p14:cNvContentPartPr/>
                <p14:nvPr/>
              </p14:nvContentPartPr>
              <p14:xfrm>
                <a:off x="7618274" y="981304"/>
                <a:ext cx="246600" cy="180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34BE28-A102-42D7-B2B8-E5DE582A71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09634" y="972664"/>
                  <a:ext cx="264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541B65-FC92-40CC-886F-BF33648FB5B8}"/>
                    </a:ext>
                  </a:extLst>
                </p14:cNvPr>
                <p14:cNvContentPartPr/>
                <p14:nvPr/>
              </p14:nvContentPartPr>
              <p14:xfrm>
                <a:off x="7904834" y="759184"/>
                <a:ext cx="257760" cy="406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541B65-FC92-40CC-886F-BF33648FB5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95834" y="750544"/>
                  <a:ext cx="275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BE50CF-4163-4BF9-909C-2F3C7EC87B38}"/>
                    </a:ext>
                  </a:extLst>
                </p14:cNvPr>
                <p14:cNvContentPartPr/>
                <p14:nvPr/>
              </p14:nvContentPartPr>
              <p14:xfrm>
                <a:off x="7984394" y="1010824"/>
                <a:ext cx="202680" cy="144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BE50CF-4163-4BF9-909C-2F3C7EC87B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75754" y="1001824"/>
                  <a:ext cx="220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0CDB24-8778-49CF-825F-6A0BDEB8BE4E}"/>
                    </a:ext>
                  </a:extLst>
                </p14:cNvPr>
                <p14:cNvContentPartPr/>
                <p14:nvPr/>
              </p14:nvContentPartPr>
              <p14:xfrm>
                <a:off x="8432234" y="913624"/>
                <a:ext cx="275760" cy="205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0CDB24-8778-49CF-825F-6A0BDEB8BE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23234" y="904984"/>
                  <a:ext cx="293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A7FB35-BE74-4272-A89F-7D960CEAAC02}"/>
                    </a:ext>
                  </a:extLst>
                </p14:cNvPr>
                <p14:cNvContentPartPr/>
                <p14:nvPr/>
              </p14:nvContentPartPr>
              <p14:xfrm>
                <a:off x="8745794" y="982744"/>
                <a:ext cx="87120" cy="153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A7FB35-BE74-4272-A89F-7D960CEAAC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36794" y="974104"/>
                  <a:ext cx="10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B2C7284-75AE-4AEE-B85D-D96A09394B9A}"/>
                    </a:ext>
                  </a:extLst>
                </p14:cNvPr>
                <p14:cNvContentPartPr/>
                <p14:nvPr/>
              </p14:nvContentPartPr>
              <p14:xfrm>
                <a:off x="8974394" y="918304"/>
                <a:ext cx="222840" cy="185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B2C7284-75AE-4AEE-B85D-D96A09394B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65754" y="909664"/>
                  <a:ext cx="240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07A864-E6BE-44C7-B1A2-156DFF09806B}"/>
                    </a:ext>
                  </a:extLst>
                </p14:cNvPr>
                <p14:cNvContentPartPr/>
                <p14:nvPr/>
              </p14:nvContentPartPr>
              <p14:xfrm>
                <a:off x="9214154" y="916504"/>
                <a:ext cx="296280" cy="241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07A864-E6BE-44C7-B1A2-156DFF0980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05514" y="907504"/>
                  <a:ext cx="31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9F76137-334F-447F-844D-692F35DA45D8}"/>
                    </a:ext>
                  </a:extLst>
                </p14:cNvPr>
                <p14:cNvContentPartPr/>
                <p14:nvPr/>
              </p14:nvContentPartPr>
              <p14:xfrm>
                <a:off x="9600794" y="1187224"/>
                <a:ext cx="32760" cy="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9F76137-334F-447F-844D-692F35DA45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91794" y="1178224"/>
                  <a:ext cx="50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A90FC5-B6BA-4D99-A169-472D05869BE4}"/>
                    </a:ext>
                  </a:extLst>
                </p14:cNvPr>
                <p14:cNvContentPartPr/>
                <p14:nvPr/>
              </p14:nvContentPartPr>
              <p14:xfrm>
                <a:off x="1063754" y="1847824"/>
                <a:ext cx="335880" cy="437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A90FC5-B6BA-4D99-A169-472D05869B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5114" y="1838824"/>
                  <a:ext cx="3535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157338-A384-4A5A-AC44-3F248F09BAF2}"/>
                    </a:ext>
                  </a:extLst>
                </p14:cNvPr>
                <p14:cNvContentPartPr/>
                <p14:nvPr/>
              </p14:nvContentPartPr>
              <p14:xfrm>
                <a:off x="1430594" y="2027824"/>
                <a:ext cx="221760" cy="18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157338-A384-4A5A-AC44-3F248F09BA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1594" y="2019184"/>
                  <a:ext cx="239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5D7AA6-F8AB-40CE-8CAC-6F91DF6A1C93}"/>
                    </a:ext>
                  </a:extLst>
                </p14:cNvPr>
                <p14:cNvContentPartPr/>
                <p14:nvPr/>
              </p14:nvContentPartPr>
              <p14:xfrm>
                <a:off x="1798154" y="1753144"/>
                <a:ext cx="262080" cy="47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5D7AA6-F8AB-40CE-8CAC-6F91DF6A1C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89154" y="1744504"/>
                  <a:ext cx="279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A4754D-D9A7-4452-896C-33DEAB6C2D33}"/>
                    </a:ext>
                  </a:extLst>
                </p14:cNvPr>
                <p14:cNvContentPartPr/>
                <p14:nvPr/>
              </p14:nvContentPartPr>
              <p14:xfrm>
                <a:off x="1746674" y="1995784"/>
                <a:ext cx="297360" cy="75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A4754D-D9A7-4452-896C-33DEAB6C2D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37674" y="1986784"/>
                  <a:ext cx="315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924611-E0F6-408F-95DC-60C3822C0292}"/>
                    </a:ext>
                  </a:extLst>
                </p14:cNvPr>
                <p14:cNvContentPartPr/>
                <p14:nvPr/>
              </p14:nvContentPartPr>
              <p14:xfrm>
                <a:off x="2665394" y="1841704"/>
                <a:ext cx="182520" cy="358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924611-E0F6-408F-95DC-60C3822C02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6754" y="1833064"/>
                  <a:ext cx="200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7905617-B90B-4143-84DF-4299173E0B5D}"/>
                    </a:ext>
                  </a:extLst>
                </p14:cNvPr>
                <p14:cNvContentPartPr/>
                <p14:nvPr/>
              </p14:nvContentPartPr>
              <p14:xfrm>
                <a:off x="2595194" y="1825144"/>
                <a:ext cx="295200" cy="353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7905617-B90B-4143-84DF-4299173E0B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86194" y="1816144"/>
                  <a:ext cx="31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190160-DCFB-4D3B-A1BA-70CB4326BB53}"/>
                    </a:ext>
                  </a:extLst>
                </p14:cNvPr>
                <p14:cNvContentPartPr/>
                <p14:nvPr/>
              </p14:nvContentPartPr>
              <p14:xfrm>
                <a:off x="3357314" y="1739824"/>
                <a:ext cx="239400" cy="422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190160-DCFB-4D3B-A1BA-70CB4326BB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48314" y="1730824"/>
                  <a:ext cx="257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7F80259-9689-428C-AC57-23A6394FBA98}"/>
                    </a:ext>
                  </a:extLst>
                </p14:cNvPr>
                <p14:cNvContentPartPr/>
                <p14:nvPr/>
              </p14:nvContentPartPr>
              <p14:xfrm>
                <a:off x="3610034" y="1973824"/>
                <a:ext cx="157320" cy="193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7F80259-9689-428C-AC57-23A6394FBA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01034" y="1964824"/>
                  <a:ext cx="174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9566102-7840-4CE2-8FA9-0E0A46A6E71A}"/>
                    </a:ext>
                  </a:extLst>
                </p14:cNvPr>
                <p14:cNvContentPartPr/>
                <p14:nvPr/>
              </p14:nvContentPartPr>
              <p14:xfrm>
                <a:off x="4289714" y="1726864"/>
                <a:ext cx="277200" cy="464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9566102-7840-4CE2-8FA9-0E0A46A6E7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80714" y="1717864"/>
                  <a:ext cx="2948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B113B8C-5A8D-42EE-AB9A-ADDFA0FA76A8}"/>
                    </a:ext>
                  </a:extLst>
                </p14:cNvPr>
                <p14:cNvContentPartPr/>
                <p14:nvPr/>
              </p14:nvContentPartPr>
              <p14:xfrm>
                <a:off x="4212314" y="1922704"/>
                <a:ext cx="384840" cy="9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B113B8C-5A8D-42EE-AB9A-ADDFA0FA76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03314" y="1913704"/>
                  <a:ext cx="402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6C655B-7772-4FEF-9614-554E902B552C}"/>
                    </a:ext>
                  </a:extLst>
                </p14:cNvPr>
                <p14:cNvContentPartPr/>
                <p14:nvPr/>
              </p14:nvContentPartPr>
              <p14:xfrm>
                <a:off x="4565834" y="1670704"/>
                <a:ext cx="278280" cy="478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6C655B-7772-4FEF-9614-554E902B55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56834" y="1661704"/>
                  <a:ext cx="2959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F22D88-899B-4434-822F-C7367423AE00}"/>
                    </a:ext>
                  </a:extLst>
                </p14:cNvPr>
                <p14:cNvContentPartPr/>
                <p14:nvPr/>
              </p14:nvContentPartPr>
              <p14:xfrm>
                <a:off x="4818914" y="1950424"/>
                <a:ext cx="181800" cy="232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F22D88-899B-4434-822F-C7367423AE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10274" y="1941424"/>
                  <a:ext cx="199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A4897AD-D061-4FDE-A76B-2E76EC17BDFC}"/>
                    </a:ext>
                  </a:extLst>
                </p14:cNvPr>
                <p14:cNvContentPartPr/>
                <p14:nvPr/>
              </p14:nvContentPartPr>
              <p14:xfrm>
                <a:off x="5384834" y="1946824"/>
                <a:ext cx="245520" cy="190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A4897AD-D061-4FDE-A76B-2E76EC17BD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75834" y="1937824"/>
                  <a:ext cx="263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36E976-A683-4329-864F-15D08F89F7BA}"/>
                    </a:ext>
                  </a:extLst>
                </p14:cNvPr>
                <p14:cNvContentPartPr/>
                <p14:nvPr/>
              </p14:nvContentPartPr>
              <p14:xfrm>
                <a:off x="5686514" y="1939264"/>
                <a:ext cx="163800" cy="178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36E976-A683-4329-864F-15D08F89F7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77874" y="1930624"/>
                  <a:ext cx="181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01DF5A-1107-4DC5-9F8E-94632D834DAC}"/>
                    </a:ext>
                  </a:extLst>
                </p14:cNvPr>
                <p14:cNvContentPartPr/>
                <p14:nvPr/>
              </p14:nvContentPartPr>
              <p14:xfrm>
                <a:off x="5885594" y="1947184"/>
                <a:ext cx="258120" cy="148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01DF5A-1107-4DC5-9F8E-94632D834D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76954" y="1938184"/>
                  <a:ext cx="275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EE1450-5AC3-4940-9642-18333F90AFB7}"/>
                    </a:ext>
                  </a:extLst>
                </p14:cNvPr>
                <p14:cNvContentPartPr/>
                <p14:nvPr/>
              </p14:nvContentPartPr>
              <p14:xfrm>
                <a:off x="6304994" y="1648024"/>
                <a:ext cx="195840" cy="459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EE1450-5AC3-4940-9642-18333F90AF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96354" y="1639384"/>
                  <a:ext cx="2134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D402296-A437-4104-8AFB-871C65282D9C}"/>
                    </a:ext>
                  </a:extLst>
                </p14:cNvPr>
                <p14:cNvContentPartPr/>
                <p14:nvPr/>
              </p14:nvContentPartPr>
              <p14:xfrm>
                <a:off x="6552674" y="1912264"/>
                <a:ext cx="149040" cy="137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D402296-A437-4104-8AFB-871C65282D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43674" y="1903264"/>
                  <a:ext cx="16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CE669FD-3D7E-4E0D-85D1-F958DCAD39F1}"/>
                    </a:ext>
                  </a:extLst>
                </p14:cNvPr>
                <p14:cNvContentPartPr/>
                <p14:nvPr/>
              </p14:nvContentPartPr>
              <p14:xfrm>
                <a:off x="6712154" y="1883824"/>
                <a:ext cx="322920" cy="233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CE669FD-3D7E-4E0D-85D1-F958DCAD39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03514" y="1875184"/>
                  <a:ext cx="340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90DA5F0-53E8-45B3-88F9-DDD9159F44B4}"/>
                    </a:ext>
                  </a:extLst>
                </p14:cNvPr>
                <p14:cNvContentPartPr/>
                <p14:nvPr/>
              </p14:nvContentPartPr>
              <p14:xfrm>
                <a:off x="7234154" y="1936384"/>
                <a:ext cx="148320" cy="164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90DA5F0-53E8-45B3-88F9-DDD9159F44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5154" y="1927384"/>
                  <a:ext cx="165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7C867A-1E47-4228-92FC-E97106DBDAE1}"/>
                    </a:ext>
                  </a:extLst>
                </p14:cNvPr>
                <p14:cNvContentPartPr/>
                <p14:nvPr/>
              </p14:nvContentPartPr>
              <p14:xfrm>
                <a:off x="7526114" y="1513384"/>
                <a:ext cx="405720" cy="582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7C867A-1E47-4228-92FC-E97106DBDA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17114" y="1504384"/>
                  <a:ext cx="423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294DFC-14BD-40B7-8B30-6F536BA14E65}"/>
                    </a:ext>
                  </a:extLst>
                </p14:cNvPr>
                <p14:cNvContentPartPr/>
                <p14:nvPr/>
              </p14:nvContentPartPr>
              <p14:xfrm>
                <a:off x="7469594" y="1957624"/>
                <a:ext cx="224280" cy="36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294DFC-14BD-40B7-8B30-6F536BA14E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60594" y="1948624"/>
                  <a:ext cx="24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DC1BD97-29BC-4C9A-8465-548B3FAF5335}"/>
                    </a:ext>
                  </a:extLst>
                </p14:cNvPr>
                <p14:cNvContentPartPr/>
                <p14:nvPr/>
              </p14:nvContentPartPr>
              <p14:xfrm>
                <a:off x="7912754" y="1822624"/>
                <a:ext cx="322200" cy="212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DC1BD97-29BC-4C9A-8465-548B3FAF53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03754" y="1813624"/>
                  <a:ext cx="339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90EFAC5-BA6D-4D41-98D4-0F34D06CCD12}"/>
                    </a:ext>
                  </a:extLst>
                </p14:cNvPr>
                <p14:cNvContentPartPr/>
                <p14:nvPr/>
              </p14:nvContentPartPr>
              <p14:xfrm>
                <a:off x="8247194" y="1849984"/>
                <a:ext cx="205560" cy="189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90EFAC5-BA6D-4D41-98D4-0F34D06CCD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38554" y="1841344"/>
                  <a:ext cx="223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883856-E9A5-4B18-B922-133D7D862946}"/>
                    </a:ext>
                  </a:extLst>
                </p14:cNvPr>
                <p14:cNvContentPartPr/>
                <p14:nvPr/>
              </p14:nvContentPartPr>
              <p14:xfrm>
                <a:off x="8496314" y="1844584"/>
                <a:ext cx="162360" cy="181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883856-E9A5-4B18-B922-133D7D8629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87314" y="1835584"/>
                  <a:ext cx="180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C2E630-3447-4221-B85F-7B3055353C53}"/>
                    </a:ext>
                  </a:extLst>
                </p14:cNvPr>
                <p14:cNvContentPartPr/>
                <p14:nvPr/>
              </p14:nvContentPartPr>
              <p14:xfrm>
                <a:off x="8673074" y="1810024"/>
                <a:ext cx="175680" cy="232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C2E630-3447-4221-B85F-7B3055353C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64074" y="1801384"/>
                  <a:ext cx="193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CEE841-61AA-4191-B3F9-C4226DE5551C}"/>
                    </a:ext>
                  </a:extLst>
                </p14:cNvPr>
                <p14:cNvContentPartPr/>
                <p14:nvPr/>
              </p14:nvContentPartPr>
              <p14:xfrm>
                <a:off x="8868914" y="1839544"/>
                <a:ext cx="229320" cy="174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CEE841-61AA-4191-B3F9-C4226DE555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59914" y="1830904"/>
                  <a:ext cx="246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E1A30-F60C-4A17-821B-48A9871D4E1F}"/>
                    </a:ext>
                  </a:extLst>
                </p14:cNvPr>
                <p14:cNvContentPartPr/>
                <p14:nvPr/>
              </p14:nvContentPartPr>
              <p14:xfrm>
                <a:off x="9037754" y="1817944"/>
                <a:ext cx="219600" cy="193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E1A30-F60C-4A17-821B-48A9871D4E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29114" y="1808944"/>
                  <a:ext cx="23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B9FD124-EED9-471B-9716-CD57229D571F}"/>
                    </a:ext>
                  </a:extLst>
                </p14:cNvPr>
                <p14:cNvContentPartPr/>
                <p14:nvPr/>
              </p14:nvContentPartPr>
              <p14:xfrm>
                <a:off x="9236474" y="1776544"/>
                <a:ext cx="252360" cy="257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B9FD124-EED9-471B-9716-CD57229D57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27474" y="1767544"/>
                  <a:ext cx="270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8814CED-D64D-4AF4-A9B5-633C95667E93}"/>
                    </a:ext>
                  </a:extLst>
                </p14:cNvPr>
                <p14:cNvContentPartPr/>
                <p14:nvPr/>
              </p14:nvContentPartPr>
              <p14:xfrm>
                <a:off x="9463634" y="1838464"/>
                <a:ext cx="196200" cy="174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8814CED-D64D-4AF4-A9B5-633C95667E9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54634" y="1829824"/>
                  <a:ext cx="213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50E62AC-5099-4F01-8493-62060C9E73DA}"/>
                    </a:ext>
                  </a:extLst>
                </p14:cNvPr>
                <p14:cNvContentPartPr/>
                <p14:nvPr/>
              </p14:nvContentPartPr>
              <p14:xfrm>
                <a:off x="9693314" y="1767544"/>
                <a:ext cx="209160" cy="283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50E62AC-5099-4F01-8493-62060C9E73D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84314" y="1758544"/>
                  <a:ext cx="226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4D01E3-C040-4B66-8552-4A15F0DBD7B0}"/>
                    </a:ext>
                  </a:extLst>
                </p14:cNvPr>
                <p14:cNvContentPartPr/>
                <p14:nvPr/>
              </p14:nvContentPartPr>
              <p14:xfrm>
                <a:off x="10213154" y="1896784"/>
                <a:ext cx="46800" cy="125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4D01E3-C040-4B66-8552-4A15F0DBD7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04154" y="1887784"/>
                  <a:ext cx="64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3B4C9B-BF2A-494C-B1FC-D3669035C44C}"/>
                    </a:ext>
                  </a:extLst>
                </p14:cNvPr>
                <p14:cNvContentPartPr/>
                <p14:nvPr/>
              </p14:nvContentPartPr>
              <p14:xfrm>
                <a:off x="10365434" y="1879504"/>
                <a:ext cx="321120" cy="169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3B4C9B-BF2A-494C-B1FC-D3669035C4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56434" y="1870864"/>
                  <a:ext cx="338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9EA27C4-F5C6-4244-AA36-EC3807F100C8}"/>
                    </a:ext>
                  </a:extLst>
                </p14:cNvPr>
                <p14:cNvContentPartPr/>
                <p14:nvPr/>
              </p14:nvContentPartPr>
              <p14:xfrm>
                <a:off x="717794" y="2710024"/>
                <a:ext cx="352080" cy="271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9EA27C4-F5C6-4244-AA36-EC3807F100C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154" y="2701024"/>
                  <a:ext cx="369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32B155-D3C4-4FE2-BB8E-5DAC488A0116}"/>
                    </a:ext>
                  </a:extLst>
                </p14:cNvPr>
                <p14:cNvContentPartPr/>
                <p14:nvPr/>
              </p14:nvContentPartPr>
              <p14:xfrm>
                <a:off x="1540754" y="2804704"/>
                <a:ext cx="67680" cy="122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32B155-D3C4-4FE2-BB8E-5DAC488A01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32114" y="2796064"/>
                  <a:ext cx="85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734D48-3431-44A3-9125-C3B5B9AE2B31}"/>
                    </a:ext>
                  </a:extLst>
                </p14:cNvPr>
                <p14:cNvContentPartPr/>
                <p14:nvPr/>
              </p14:nvContentPartPr>
              <p14:xfrm>
                <a:off x="1694834" y="2767264"/>
                <a:ext cx="197280" cy="151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734D48-3431-44A3-9125-C3B5B9AE2B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86194" y="2758624"/>
                  <a:ext cx="214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38F8DA9-802A-4C56-AECA-A53B2883394B}"/>
                    </a:ext>
                  </a:extLst>
                </p14:cNvPr>
                <p14:cNvContentPartPr/>
                <p14:nvPr/>
              </p14:nvContentPartPr>
              <p14:xfrm>
                <a:off x="1974914" y="2734144"/>
                <a:ext cx="196200" cy="184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38F8DA9-802A-4C56-AECA-A53B288339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66274" y="2725144"/>
                  <a:ext cx="213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9E340D-2B5D-47FA-A69A-E149C05D9C3D}"/>
                    </a:ext>
                  </a:extLst>
                </p14:cNvPr>
                <p14:cNvContentPartPr/>
                <p14:nvPr/>
              </p14:nvContentPartPr>
              <p14:xfrm>
                <a:off x="2153114" y="2472064"/>
                <a:ext cx="194760" cy="36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59E340D-2B5D-47FA-A69A-E149C05D9C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44114" y="2463064"/>
                  <a:ext cx="212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F3A83A8-19B1-4F2B-978E-EA1DF9AE92BA}"/>
                    </a:ext>
                  </a:extLst>
                </p14:cNvPr>
                <p14:cNvContentPartPr/>
                <p14:nvPr/>
              </p14:nvContentPartPr>
              <p14:xfrm>
                <a:off x="2269034" y="2725504"/>
                <a:ext cx="146880" cy="165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F3A83A8-19B1-4F2B-978E-EA1DF9AE9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60394" y="2716864"/>
                  <a:ext cx="164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3A8BEF-E16E-4F97-BAA8-A06136CD4623}"/>
                    </a:ext>
                  </a:extLst>
                </p14:cNvPr>
                <p14:cNvContentPartPr/>
                <p14:nvPr/>
              </p14:nvContentPartPr>
              <p14:xfrm>
                <a:off x="2368754" y="2749264"/>
                <a:ext cx="221400" cy="368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3A8BEF-E16E-4F97-BAA8-A06136CD46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60114" y="2740624"/>
                  <a:ext cx="239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9572E1-6332-4152-AADA-8897842BBE9B}"/>
                    </a:ext>
                  </a:extLst>
                </p14:cNvPr>
                <p14:cNvContentPartPr/>
                <p14:nvPr/>
              </p14:nvContentPartPr>
              <p14:xfrm>
                <a:off x="2496914" y="2674384"/>
                <a:ext cx="300960" cy="21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9572E1-6332-4152-AADA-8897842BBE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87914" y="2665744"/>
                  <a:ext cx="318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E4DB6AE-3191-4AB2-8664-62079F366E8D}"/>
                    </a:ext>
                  </a:extLst>
                </p14:cNvPr>
                <p14:cNvContentPartPr/>
                <p14:nvPr/>
              </p14:nvContentPartPr>
              <p14:xfrm>
                <a:off x="2813354" y="2693464"/>
                <a:ext cx="171720" cy="180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E4DB6AE-3191-4AB2-8664-62079F366E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04354" y="2684824"/>
                  <a:ext cx="189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1AC47A-68AC-4D06-B1C9-A771A27BAA77}"/>
                    </a:ext>
                  </a:extLst>
                </p14:cNvPr>
                <p14:cNvContentPartPr/>
                <p14:nvPr/>
              </p14:nvContentPartPr>
              <p14:xfrm>
                <a:off x="2923874" y="2720464"/>
                <a:ext cx="188280" cy="172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1AC47A-68AC-4D06-B1C9-A771A27BAA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15234" y="2711464"/>
                  <a:ext cx="20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D0DABE-BF61-474B-BC1E-0954201A3739}"/>
                    </a:ext>
                  </a:extLst>
                </p14:cNvPr>
                <p14:cNvContentPartPr/>
                <p14:nvPr/>
              </p14:nvContentPartPr>
              <p14:xfrm>
                <a:off x="3211154" y="2690224"/>
                <a:ext cx="214560" cy="217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D0DABE-BF61-474B-BC1E-0954201A37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02154" y="2681224"/>
                  <a:ext cx="232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A7767D-931B-4531-8ED8-1629A1EA4643}"/>
                    </a:ext>
                  </a:extLst>
                </p14:cNvPr>
                <p14:cNvContentPartPr/>
                <p14:nvPr/>
              </p14:nvContentPartPr>
              <p14:xfrm>
                <a:off x="3337874" y="2432104"/>
                <a:ext cx="339840" cy="435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A7767D-931B-4531-8ED8-1629A1EA464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29234" y="2423104"/>
                  <a:ext cx="3574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4D60ADA-1C4C-4806-836C-6E44D80FBEC2}"/>
                    </a:ext>
                  </a:extLst>
                </p14:cNvPr>
                <p14:cNvContentPartPr/>
                <p14:nvPr/>
              </p14:nvContentPartPr>
              <p14:xfrm>
                <a:off x="3673034" y="2734144"/>
                <a:ext cx="225000" cy="133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4D60ADA-1C4C-4806-836C-6E44D80FBE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64034" y="2725504"/>
                  <a:ext cx="242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1E6A945-24CB-4308-BCA7-B5F4EDA5DFDF}"/>
                    </a:ext>
                  </a:extLst>
                </p14:cNvPr>
                <p14:cNvContentPartPr/>
                <p14:nvPr/>
              </p14:nvContentPartPr>
              <p14:xfrm>
                <a:off x="3985514" y="2447944"/>
                <a:ext cx="237960" cy="471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1E6A945-24CB-4308-BCA7-B5F4EDA5DFD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76514" y="2439304"/>
                  <a:ext cx="255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6F139F-F424-403A-B9AC-4E86AECB174A}"/>
                    </a:ext>
                  </a:extLst>
                </p14:cNvPr>
                <p14:cNvContentPartPr/>
                <p14:nvPr/>
              </p14:nvContentPartPr>
              <p14:xfrm>
                <a:off x="3964274" y="2621824"/>
                <a:ext cx="501120" cy="80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6F139F-F424-403A-B9AC-4E86AECB174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55634" y="2613184"/>
                  <a:ext cx="518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89BCEB-100C-482C-8158-EB70ACBC7557}"/>
                    </a:ext>
                  </a:extLst>
                </p14:cNvPr>
                <p14:cNvContentPartPr/>
                <p14:nvPr/>
              </p14:nvContentPartPr>
              <p14:xfrm>
                <a:off x="4654394" y="2544424"/>
                <a:ext cx="164160" cy="254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89BCEB-100C-482C-8158-EB70ACBC755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45394" y="2535424"/>
                  <a:ext cx="181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03247D-C76B-4AFA-B493-9D0CC5B437F6}"/>
                    </a:ext>
                  </a:extLst>
                </p14:cNvPr>
                <p14:cNvContentPartPr/>
                <p14:nvPr/>
              </p14:nvContentPartPr>
              <p14:xfrm>
                <a:off x="4717034" y="2414104"/>
                <a:ext cx="342720" cy="405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03247D-C76B-4AFA-B493-9D0CC5B437F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08034" y="2405464"/>
                  <a:ext cx="3603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A4E181-E120-4F31-898B-AE4BD893587A}"/>
                    </a:ext>
                  </a:extLst>
                </p14:cNvPr>
                <p14:cNvContentPartPr/>
                <p14:nvPr/>
              </p14:nvContentPartPr>
              <p14:xfrm>
                <a:off x="5079194" y="2586544"/>
                <a:ext cx="190440" cy="181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A4E181-E120-4F31-898B-AE4BD893587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0554" y="2577904"/>
                  <a:ext cx="208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44AAE80-36E3-4108-BCA1-AC1E7572EFB9}"/>
                    </a:ext>
                  </a:extLst>
                </p14:cNvPr>
                <p14:cNvContentPartPr/>
                <p14:nvPr/>
              </p14:nvContentPartPr>
              <p14:xfrm>
                <a:off x="5309594" y="2567104"/>
                <a:ext cx="241200" cy="210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44AAE80-36E3-4108-BCA1-AC1E7572EFB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00594" y="2558464"/>
                  <a:ext cx="258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76C6592-6E7D-4054-84D7-011CBCDEAF1F}"/>
                    </a:ext>
                  </a:extLst>
                </p14:cNvPr>
                <p14:cNvContentPartPr/>
                <p14:nvPr/>
              </p14:nvContentPartPr>
              <p14:xfrm>
                <a:off x="5534234" y="2614264"/>
                <a:ext cx="182520" cy="145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76C6592-6E7D-4054-84D7-011CBCDEAF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25594" y="2605264"/>
                  <a:ext cx="200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A291ECD-617A-489A-9A76-BF9F3F523683}"/>
                    </a:ext>
                  </a:extLst>
                </p14:cNvPr>
                <p14:cNvContentPartPr/>
                <p14:nvPr/>
              </p14:nvContentPartPr>
              <p14:xfrm>
                <a:off x="5832674" y="2575384"/>
                <a:ext cx="106920" cy="167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A291ECD-617A-489A-9A76-BF9F3F52368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24034" y="2566744"/>
                  <a:ext cx="124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FAD6AF2-DE65-487F-B763-4EC3466E6E89}"/>
                    </a:ext>
                  </a:extLst>
                </p14:cNvPr>
                <p14:cNvContentPartPr/>
                <p14:nvPr/>
              </p14:nvContentPartPr>
              <p14:xfrm>
                <a:off x="6036434" y="2547664"/>
                <a:ext cx="183600" cy="183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FAD6AF2-DE65-487F-B763-4EC3466E6E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27794" y="2538664"/>
                  <a:ext cx="20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9DCE66-3FA2-40D9-BFCB-C216791445DE}"/>
                    </a:ext>
                  </a:extLst>
                </p14:cNvPr>
                <p14:cNvContentPartPr/>
                <p14:nvPr/>
              </p14:nvContentPartPr>
              <p14:xfrm>
                <a:off x="6270074" y="2339584"/>
                <a:ext cx="204120" cy="387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9DCE66-3FA2-40D9-BFCB-C216791445D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61434" y="2330584"/>
                  <a:ext cx="2217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45A864-1EFC-4E21-B8DB-9E31B4236483}"/>
                    </a:ext>
                  </a:extLst>
                </p14:cNvPr>
                <p14:cNvContentPartPr/>
                <p14:nvPr/>
              </p14:nvContentPartPr>
              <p14:xfrm>
                <a:off x="6396794" y="2303224"/>
                <a:ext cx="248040" cy="429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45A864-1EFC-4E21-B8DB-9E31B423648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88154" y="2294584"/>
                  <a:ext cx="2656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80128A-58A4-4445-BD42-A9D2C07FEAA1}"/>
                    </a:ext>
                  </a:extLst>
                </p14:cNvPr>
                <p14:cNvContentPartPr/>
                <p14:nvPr/>
              </p14:nvContentPartPr>
              <p14:xfrm>
                <a:off x="6697394" y="2410504"/>
                <a:ext cx="33840" cy="19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80128A-58A4-4445-BD42-A9D2C07FEA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88394" y="2401864"/>
                  <a:ext cx="51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243C73D-68BE-4C69-AC36-E1AA9F399233}"/>
                    </a:ext>
                  </a:extLst>
                </p14:cNvPr>
                <p14:cNvContentPartPr/>
                <p14:nvPr/>
              </p14:nvContentPartPr>
              <p14:xfrm>
                <a:off x="7145954" y="2271544"/>
                <a:ext cx="219960" cy="471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243C73D-68BE-4C69-AC36-E1AA9F3992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36954" y="2262904"/>
                  <a:ext cx="237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37F679B-FAA0-4442-8CC8-C0EBDB5F612A}"/>
                    </a:ext>
                  </a:extLst>
                </p14:cNvPr>
                <p14:cNvContentPartPr/>
                <p14:nvPr/>
              </p14:nvContentPartPr>
              <p14:xfrm>
                <a:off x="6983234" y="2469904"/>
                <a:ext cx="505440" cy="87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37F679B-FAA0-4442-8CC8-C0EBDB5F612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74594" y="2461264"/>
                  <a:ext cx="52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A9A1B3F-DAFE-4DC5-B07D-A75E57924206}"/>
                    </a:ext>
                  </a:extLst>
                </p14:cNvPr>
                <p14:cNvContentPartPr/>
                <p14:nvPr/>
              </p14:nvContentPartPr>
              <p14:xfrm>
                <a:off x="7404074" y="2488264"/>
                <a:ext cx="174600" cy="21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A9A1B3F-DAFE-4DC5-B07D-A75E579242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95434" y="2479264"/>
                  <a:ext cx="192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4D53F5B-5EE6-4228-BF37-CFA83D42EF9A}"/>
                    </a:ext>
                  </a:extLst>
                </p14:cNvPr>
                <p14:cNvContentPartPr/>
                <p14:nvPr/>
              </p14:nvContentPartPr>
              <p14:xfrm>
                <a:off x="7636994" y="2417704"/>
                <a:ext cx="138600" cy="258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4D53F5B-5EE6-4228-BF37-CFA83D42EF9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28354" y="2409064"/>
                  <a:ext cx="156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15B054A-8192-418A-B6AB-C7B1BF959265}"/>
                    </a:ext>
                  </a:extLst>
                </p14:cNvPr>
                <p14:cNvContentPartPr/>
                <p14:nvPr/>
              </p14:nvContentPartPr>
              <p14:xfrm>
                <a:off x="7741394" y="2521384"/>
                <a:ext cx="180720" cy="153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15B054A-8192-418A-B6AB-C7B1BF95926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32394" y="2512744"/>
                  <a:ext cx="198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C4490D1-F0E4-4EA0-B584-E20F98834407}"/>
                    </a:ext>
                  </a:extLst>
                </p14:cNvPr>
                <p14:cNvContentPartPr/>
                <p14:nvPr/>
              </p14:nvContentPartPr>
              <p14:xfrm>
                <a:off x="8080154" y="2234464"/>
                <a:ext cx="177480" cy="403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C4490D1-F0E4-4EA0-B584-E20F9883440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71154" y="2225824"/>
                  <a:ext cx="1951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5312B5-B302-48E8-BE42-7698A6902875}"/>
                    </a:ext>
                  </a:extLst>
                </p14:cNvPr>
                <p14:cNvContentPartPr/>
                <p14:nvPr/>
              </p14:nvContentPartPr>
              <p14:xfrm>
                <a:off x="8171594" y="2432464"/>
                <a:ext cx="157320" cy="244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5312B5-B302-48E8-BE42-7698A690287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62954" y="2423824"/>
                  <a:ext cx="174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5BECFDC-7225-445C-BFB8-1E6BFF083DFA}"/>
                    </a:ext>
                  </a:extLst>
                </p14:cNvPr>
                <p14:cNvContentPartPr/>
                <p14:nvPr/>
              </p14:nvContentPartPr>
              <p14:xfrm>
                <a:off x="8714834" y="2499424"/>
                <a:ext cx="271080" cy="156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5BECFDC-7225-445C-BFB8-1E6BFF083DF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06194" y="2490784"/>
                  <a:ext cx="288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96F1D8-84BB-4460-A0EA-E77D1A78FDA7}"/>
                    </a:ext>
                  </a:extLst>
                </p14:cNvPr>
                <p14:cNvContentPartPr/>
                <p14:nvPr/>
              </p14:nvContentPartPr>
              <p14:xfrm>
                <a:off x="9047474" y="2561344"/>
                <a:ext cx="60480" cy="106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96F1D8-84BB-4460-A0EA-E77D1A78FD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38474" y="2552344"/>
                  <a:ext cx="78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46F5C07-98C5-4B37-907F-D12C7F76C726}"/>
                    </a:ext>
                  </a:extLst>
                </p14:cNvPr>
                <p14:cNvContentPartPr/>
                <p14:nvPr/>
              </p14:nvContentPartPr>
              <p14:xfrm>
                <a:off x="9273194" y="2325184"/>
                <a:ext cx="177840" cy="355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46F5C07-98C5-4B37-907F-D12C7F76C7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64194" y="2316544"/>
                  <a:ext cx="195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5BB0BE4-5B33-4A18-8AD2-4ACB72FD1650}"/>
                    </a:ext>
                  </a:extLst>
                </p14:cNvPr>
                <p14:cNvContentPartPr/>
                <p14:nvPr/>
              </p14:nvContentPartPr>
              <p14:xfrm>
                <a:off x="9170234" y="2464864"/>
                <a:ext cx="349920" cy="52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5BB0BE4-5B33-4A18-8AD2-4ACB72FD165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61594" y="2456224"/>
                  <a:ext cx="367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AF22BEC-D1CD-46F4-95D9-A04A058489C9}"/>
                    </a:ext>
                  </a:extLst>
                </p14:cNvPr>
                <p14:cNvContentPartPr/>
                <p14:nvPr/>
              </p14:nvContentPartPr>
              <p14:xfrm>
                <a:off x="9584234" y="2271544"/>
                <a:ext cx="213840" cy="410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AF22BEC-D1CD-46F4-95D9-A04A058489C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75594" y="2262904"/>
                  <a:ext cx="2314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9C162E1-4629-4924-9973-8B04FE495D5D}"/>
                    </a:ext>
                  </a:extLst>
                </p14:cNvPr>
                <p14:cNvContentPartPr/>
                <p14:nvPr/>
              </p14:nvContentPartPr>
              <p14:xfrm>
                <a:off x="2643074" y="3475384"/>
                <a:ext cx="247320" cy="381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9C162E1-4629-4924-9973-8B04FE495D5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34434" y="3466384"/>
                  <a:ext cx="264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89E833-1031-4659-B678-E32D7868D8FB}"/>
                    </a:ext>
                  </a:extLst>
                </p14:cNvPr>
                <p14:cNvContentPartPr/>
                <p14:nvPr/>
              </p14:nvContentPartPr>
              <p14:xfrm>
                <a:off x="2856554" y="3329944"/>
                <a:ext cx="257040" cy="245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89E833-1031-4659-B678-E32D7868D8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47914" y="3321304"/>
                  <a:ext cx="274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FC49181-9326-4EAA-B9C3-38266D66FB28}"/>
                    </a:ext>
                  </a:extLst>
                </p14:cNvPr>
                <p14:cNvContentPartPr/>
                <p14:nvPr/>
              </p14:nvContentPartPr>
              <p14:xfrm>
                <a:off x="3181634" y="3338584"/>
                <a:ext cx="191880" cy="223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FC49181-9326-4EAA-B9C3-38266D66FB2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72634" y="3329584"/>
                  <a:ext cx="209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F9B4741-12B3-49FE-9311-08BBE69C33DE}"/>
                    </a:ext>
                  </a:extLst>
                </p14:cNvPr>
                <p14:cNvContentPartPr/>
                <p14:nvPr/>
              </p14:nvContentPartPr>
              <p14:xfrm>
                <a:off x="3394754" y="3418504"/>
                <a:ext cx="148680" cy="130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F9B4741-12B3-49FE-9311-08BBE69C33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86114" y="3409504"/>
                  <a:ext cx="166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86D463-00D5-4D9E-909D-C117DCC14E52}"/>
                    </a:ext>
                  </a:extLst>
                </p14:cNvPr>
                <p14:cNvContentPartPr/>
                <p14:nvPr/>
              </p14:nvContentPartPr>
              <p14:xfrm>
                <a:off x="3629114" y="3094864"/>
                <a:ext cx="228240" cy="44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86D463-00D5-4D9E-909D-C117DCC14E5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0114" y="3085864"/>
                  <a:ext cx="2458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02F056B-77B4-4803-A28C-534D6209B334}"/>
                    </a:ext>
                  </a:extLst>
                </p14:cNvPr>
                <p14:cNvContentPartPr/>
                <p14:nvPr/>
              </p14:nvContentPartPr>
              <p14:xfrm>
                <a:off x="3949514" y="3378184"/>
                <a:ext cx="137160" cy="148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02F056B-77B4-4803-A28C-534D6209B3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40514" y="3369544"/>
                  <a:ext cx="154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3EDC578-C957-443A-8E15-FD81FC4F2EF1}"/>
                    </a:ext>
                  </a:extLst>
                </p14:cNvPr>
                <p14:cNvContentPartPr/>
                <p14:nvPr/>
              </p14:nvContentPartPr>
              <p14:xfrm>
                <a:off x="4235714" y="3041584"/>
                <a:ext cx="232200" cy="491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3EDC578-C957-443A-8E15-FD81FC4F2E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26714" y="3032584"/>
                  <a:ext cx="2498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D35A131-00CF-4D7E-9E5D-0BA6C78B80C6}"/>
                    </a:ext>
                  </a:extLst>
                </p14:cNvPr>
                <p14:cNvContentPartPr/>
                <p14:nvPr/>
              </p14:nvContentPartPr>
              <p14:xfrm>
                <a:off x="4561874" y="3387904"/>
                <a:ext cx="36720" cy="110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D35A131-00CF-4D7E-9E5D-0BA6C78B80C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52874" y="3378904"/>
                  <a:ext cx="54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0DBA412-0BE7-4546-8A6D-54323E903690}"/>
                    </a:ext>
                  </a:extLst>
                </p14:cNvPr>
                <p14:cNvContentPartPr/>
                <p14:nvPr/>
              </p14:nvContentPartPr>
              <p14:xfrm>
                <a:off x="4814594" y="3044104"/>
                <a:ext cx="240480" cy="460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0DBA412-0BE7-4546-8A6D-54323E90369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05954" y="3035104"/>
                  <a:ext cx="2581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CDC64EE-33BB-4904-8D43-0B98604B312C}"/>
                    </a:ext>
                  </a:extLst>
                </p14:cNvPr>
                <p14:cNvContentPartPr/>
                <p14:nvPr/>
              </p14:nvContentPartPr>
              <p14:xfrm>
                <a:off x="5029514" y="2996944"/>
                <a:ext cx="429840" cy="479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CDC64EE-33BB-4904-8D43-0B98604B31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20874" y="2987944"/>
                  <a:ext cx="4474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8D855A-6A81-4621-8CD0-C2A0CC5BAB9B}"/>
                    </a:ext>
                  </a:extLst>
                </p14:cNvPr>
                <p14:cNvContentPartPr/>
                <p14:nvPr/>
              </p14:nvContentPartPr>
              <p14:xfrm>
                <a:off x="5138594" y="3248944"/>
                <a:ext cx="403200" cy="46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8D855A-6A81-4621-8CD0-C2A0CC5BAB9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29954" y="3239944"/>
                  <a:ext cx="420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16935B8-F81F-42F3-87C8-1A84D43374CF}"/>
                    </a:ext>
                  </a:extLst>
                </p14:cNvPr>
                <p14:cNvContentPartPr/>
                <p14:nvPr/>
              </p14:nvContentPartPr>
              <p14:xfrm>
                <a:off x="5394194" y="3214744"/>
                <a:ext cx="296280" cy="532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16935B8-F81F-42F3-87C8-1A84D43374C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85554" y="3206104"/>
                  <a:ext cx="3139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EA1D19B-C6C3-4ED8-A2F7-A54F7C4CDEEA}"/>
                    </a:ext>
                  </a:extLst>
                </p14:cNvPr>
                <p14:cNvContentPartPr/>
                <p14:nvPr/>
              </p14:nvContentPartPr>
              <p14:xfrm>
                <a:off x="5869394" y="3317344"/>
                <a:ext cx="223560" cy="397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EA1D19B-C6C3-4ED8-A2F7-A54F7C4CDEE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60754" y="3308704"/>
                  <a:ext cx="241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EF149C-47D5-4EF0-846A-C4F82A05AF47}"/>
                    </a:ext>
                  </a:extLst>
                </p14:cNvPr>
                <p14:cNvContentPartPr/>
                <p14:nvPr/>
              </p14:nvContentPartPr>
              <p14:xfrm>
                <a:off x="6010874" y="3142384"/>
                <a:ext cx="339840" cy="265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EF149C-47D5-4EF0-846A-C4F82A05AF4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02234" y="3133384"/>
                  <a:ext cx="357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8D24ED5-4EB3-492D-B857-B2759ED64583}"/>
                    </a:ext>
                  </a:extLst>
                </p14:cNvPr>
                <p14:cNvContentPartPr/>
                <p14:nvPr/>
              </p14:nvContentPartPr>
              <p14:xfrm>
                <a:off x="6387794" y="3421024"/>
                <a:ext cx="165960" cy="187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8D24ED5-4EB3-492D-B857-B2759ED645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79154" y="3412024"/>
                  <a:ext cx="183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FDC6BBB-B753-4327-8F9D-5B464F02FB09}"/>
                    </a:ext>
                  </a:extLst>
                </p14:cNvPr>
                <p14:cNvContentPartPr/>
                <p14:nvPr/>
              </p14:nvContentPartPr>
              <p14:xfrm>
                <a:off x="6825914" y="3177664"/>
                <a:ext cx="272520" cy="230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FDC6BBB-B753-4327-8F9D-5B464F02FB0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7274" y="3169024"/>
                  <a:ext cx="290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3BFF9BE-7932-46CD-99FF-4196F5DF46B9}"/>
                    </a:ext>
                  </a:extLst>
                </p14:cNvPr>
                <p14:cNvContentPartPr/>
                <p14:nvPr/>
              </p14:nvContentPartPr>
              <p14:xfrm>
                <a:off x="7109234" y="3243184"/>
                <a:ext cx="126000" cy="165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3BFF9BE-7932-46CD-99FF-4196F5DF46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00594" y="3234544"/>
                  <a:ext cx="143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0065698-6C31-4BF0-8A03-C7A78CDCC5A5}"/>
                    </a:ext>
                  </a:extLst>
                </p14:cNvPr>
                <p14:cNvContentPartPr/>
                <p14:nvPr/>
              </p14:nvContentPartPr>
              <p14:xfrm>
                <a:off x="7685594" y="3134464"/>
                <a:ext cx="270360" cy="305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0065698-6C31-4BF0-8A03-C7A78CDCC5A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76954" y="3125824"/>
                  <a:ext cx="288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70ECC4-1E12-45F3-BCBE-CEAC5454900B}"/>
                    </a:ext>
                  </a:extLst>
                </p14:cNvPr>
                <p14:cNvContentPartPr/>
                <p14:nvPr/>
              </p14:nvContentPartPr>
              <p14:xfrm>
                <a:off x="7629074" y="3134464"/>
                <a:ext cx="278640" cy="277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70ECC4-1E12-45F3-BCBE-CEAC5454900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20434" y="3125824"/>
                  <a:ext cx="296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85CE88-3AAD-4851-A0AF-592940BC9D0B}"/>
                    </a:ext>
                  </a:extLst>
                </p14:cNvPr>
                <p14:cNvContentPartPr/>
                <p14:nvPr/>
              </p14:nvContentPartPr>
              <p14:xfrm>
                <a:off x="8094914" y="3149944"/>
                <a:ext cx="323640" cy="157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85CE88-3AAD-4851-A0AF-592940BC9D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85914" y="3141304"/>
                  <a:ext cx="341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F82A865-568E-418D-A735-FE209E04953B}"/>
                    </a:ext>
                  </a:extLst>
                </p14:cNvPr>
                <p14:cNvContentPartPr/>
                <p14:nvPr/>
              </p14:nvContentPartPr>
              <p14:xfrm>
                <a:off x="8509634" y="3135904"/>
                <a:ext cx="121680" cy="233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F82A865-568E-418D-A735-FE209E04953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00994" y="3126904"/>
                  <a:ext cx="139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09BB8B-55CE-4952-9FDD-EFAF018342B9}"/>
                    </a:ext>
                  </a:extLst>
                </p14:cNvPr>
                <p14:cNvContentPartPr/>
                <p14:nvPr/>
              </p14:nvContentPartPr>
              <p14:xfrm>
                <a:off x="8499194" y="3047344"/>
                <a:ext cx="288000" cy="288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09BB8B-55CE-4952-9FDD-EFAF018342B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90554" y="3038704"/>
                  <a:ext cx="305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0F86185-CA0F-4582-9377-DB780A1CB8AF}"/>
                    </a:ext>
                  </a:extLst>
                </p14:cNvPr>
                <p14:cNvContentPartPr/>
                <p14:nvPr/>
              </p14:nvContentPartPr>
              <p14:xfrm>
                <a:off x="8847674" y="3205384"/>
                <a:ext cx="44280" cy="78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0F86185-CA0F-4582-9377-DB780A1CB8A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39034" y="3196744"/>
                  <a:ext cx="61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186E38D-CBE4-48CA-B765-5EE599A0AB00}"/>
                    </a:ext>
                  </a:extLst>
                </p14:cNvPr>
                <p14:cNvContentPartPr/>
                <p14:nvPr/>
              </p14:nvContentPartPr>
              <p14:xfrm>
                <a:off x="8962874" y="3186304"/>
                <a:ext cx="151560" cy="126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186E38D-CBE4-48CA-B765-5EE599A0AB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54234" y="3177664"/>
                  <a:ext cx="169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2F89E1F-235C-4466-8179-6987C73D9C90}"/>
                    </a:ext>
                  </a:extLst>
                </p14:cNvPr>
                <p14:cNvContentPartPr/>
                <p14:nvPr/>
              </p14:nvContentPartPr>
              <p14:xfrm>
                <a:off x="9259514" y="3012784"/>
                <a:ext cx="209520" cy="354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2F89E1F-235C-4466-8179-6987C73D9C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50874" y="3003784"/>
                  <a:ext cx="227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DBF7B84-F7E0-4C87-8642-84C159FEB798}"/>
                    </a:ext>
                  </a:extLst>
                </p14:cNvPr>
                <p14:cNvContentPartPr/>
                <p14:nvPr/>
              </p14:nvContentPartPr>
              <p14:xfrm>
                <a:off x="9462914" y="3148504"/>
                <a:ext cx="275760" cy="195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DBF7B84-F7E0-4C87-8642-84C159FEB7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54274" y="3139864"/>
                  <a:ext cx="293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C42AAB5-C6B1-4633-8B9A-CDEA4B304B02}"/>
                    </a:ext>
                  </a:extLst>
                </p14:cNvPr>
                <p14:cNvContentPartPr/>
                <p14:nvPr/>
              </p14:nvContentPartPr>
              <p14:xfrm>
                <a:off x="9813554" y="3328504"/>
                <a:ext cx="131040" cy="189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C42AAB5-C6B1-4633-8B9A-CDEA4B304B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04554" y="3319504"/>
                  <a:ext cx="148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EB04AE2-C17A-411F-9DD8-80DC8121D742}"/>
                    </a:ext>
                  </a:extLst>
                </p14:cNvPr>
                <p14:cNvContentPartPr/>
                <p14:nvPr/>
              </p14:nvContentPartPr>
              <p14:xfrm>
                <a:off x="10053674" y="3253264"/>
                <a:ext cx="59760" cy="219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EB04AE2-C17A-411F-9DD8-80DC8121D74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045034" y="3244624"/>
                  <a:ext cx="77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BABC19F-2690-4E27-889F-A3B9AC4287EB}"/>
                    </a:ext>
                  </a:extLst>
                </p14:cNvPr>
                <p14:cNvContentPartPr/>
                <p14:nvPr/>
              </p14:nvContentPartPr>
              <p14:xfrm>
                <a:off x="10051154" y="3130144"/>
                <a:ext cx="257040" cy="158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BABC19F-2690-4E27-889F-A3B9AC4287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42514" y="3121504"/>
                  <a:ext cx="274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81D34E-D98F-44CF-A6CC-BB497287C1DA}"/>
                    </a:ext>
                  </a:extLst>
                </p14:cNvPr>
                <p14:cNvContentPartPr/>
                <p14:nvPr/>
              </p14:nvContentPartPr>
              <p14:xfrm>
                <a:off x="10386674" y="2981824"/>
                <a:ext cx="168480" cy="434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81D34E-D98F-44CF-A6CC-BB497287C1D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78034" y="2973184"/>
                  <a:ext cx="186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6886A12-5517-4CAC-82EE-1E84C16FD563}"/>
                    </a:ext>
                  </a:extLst>
                </p14:cNvPr>
                <p14:cNvContentPartPr/>
                <p14:nvPr/>
              </p14:nvContentPartPr>
              <p14:xfrm>
                <a:off x="701234" y="3336064"/>
                <a:ext cx="275400" cy="316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6886A12-5517-4CAC-82EE-1E84C16FD56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2234" y="3327424"/>
                  <a:ext cx="293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30DB6D-36FA-4A20-AFAB-29787733A7D5}"/>
                    </a:ext>
                  </a:extLst>
                </p14:cNvPr>
                <p14:cNvContentPartPr/>
                <p14:nvPr/>
              </p14:nvContentPartPr>
              <p14:xfrm>
                <a:off x="1062674" y="3406984"/>
                <a:ext cx="155520" cy="187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30DB6D-36FA-4A20-AFAB-29787733A7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53674" y="3397984"/>
                  <a:ext cx="173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5B16BD-63F8-473D-9291-5975A0A2A27D}"/>
                    </a:ext>
                  </a:extLst>
                </p14:cNvPr>
                <p14:cNvContentPartPr/>
                <p14:nvPr/>
              </p14:nvContentPartPr>
              <p14:xfrm>
                <a:off x="1332674" y="3382144"/>
                <a:ext cx="169200" cy="204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5B16BD-63F8-473D-9291-5975A0A2A27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23674" y="3373144"/>
                  <a:ext cx="186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A37F5A-021F-4884-9AD3-91D942D6CF88}"/>
                    </a:ext>
                  </a:extLst>
                </p14:cNvPr>
                <p14:cNvContentPartPr/>
                <p14:nvPr/>
              </p14:nvContentPartPr>
              <p14:xfrm>
                <a:off x="1577114" y="3373504"/>
                <a:ext cx="205200" cy="217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A37F5A-021F-4884-9AD3-91D942D6CF8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68474" y="3364504"/>
                  <a:ext cx="222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5F7C9D1-5B39-43A9-BF86-62BF84C7CA6B}"/>
                    </a:ext>
                  </a:extLst>
                </p14:cNvPr>
                <p14:cNvContentPartPr/>
                <p14:nvPr/>
              </p14:nvContentPartPr>
              <p14:xfrm>
                <a:off x="1821554" y="3396904"/>
                <a:ext cx="183240" cy="181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5F7C9D1-5B39-43A9-BF86-62BF84C7CA6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812554" y="3388264"/>
                  <a:ext cx="200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1CAA61-B578-4E32-AABA-A405257CAD26}"/>
                    </a:ext>
                  </a:extLst>
                </p14:cNvPr>
                <p14:cNvContentPartPr/>
                <p14:nvPr/>
              </p14:nvContentPartPr>
              <p14:xfrm>
                <a:off x="2037194" y="3343984"/>
                <a:ext cx="145800" cy="253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1CAA61-B578-4E32-AABA-A405257CAD2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28554" y="3334984"/>
                  <a:ext cx="163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350CF9E-684F-4A4C-A465-F0914213033D}"/>
                    </a:ext>
                  </a:extLst>
                </p14:cNvPr>
                <p14:cNvContentPartPr/>
                <p14:nvPr/>
              </p14:nvContentPartPr>
              <p14:xfrm>
                <a:off x="2164634" y="3340744"/>
                <a:ext cx="214920" cy="278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350CF9E-684F-4A4C-A465-F091421303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55634" y="3332104"/>
                  <a:ext cx="23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63225E6-5CD6-4C19-96E7-DFBA4D760FA9}"/>
                    </a:ext>
                  </a:extLst>
                </p14:cNvPr>
                <p14:cNvContentPartPr/>
                <p14:nvPr/>
              </p14:nvContentPartPr>
              <p14:xfrm>
                <a:off x="791234" y="4052104"/>
                <a:ext cx="132840" cy="249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63225E6-5CD6-4C19-96E7-DFBA4D760FA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2234" y="4043464"/>
                  <a:ext cx="150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9B0A507-5363-4A87-8311-07937084AC99}"/>
                    </a:ext>
                  </a:extLst>
                </p14:cNvPr>
                <p14:cNvContentPartPr/>
                <p14:nvPr/>
              </p14:nvContentPartPr>
              <p14:xfrm>
                <a:off x="827594" y="3936904"/>
                <a:ext cx="247680" cy="391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9B0A507-5363-4A87-8311-07937084AC9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8594" y="3928264"/>
                  <a:ext cx="265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E03710D-850E-4DEA-B21B-F9518231DBA4}"/>
                    </a:ext>
                  </a:extLst>
                </p14:cNvPr>
                <p14:cNvContentPartPr/>
                <p14:nvPr/>
              </p14:nvContentPartPr>
              <p14:xfrm>
                <a:off x="1126754" y="4088464"/>
                <a:ext cx="159480" cy="151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E03710D-850E-4DEA-B21B-F9518231DB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8114" y="4079464"/>
                  <a:ext cx="177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5AF7514-6956-44E0-9699-51A8DF23C46B}"/>
                    </a:ext>
                  </a:extLst>
                </p14:cNvPr>
                <p14:cNvContentPartPr/>
                <p14:nvPr/>
              </p14:nvContentPartPr>
              <p14:xfrm>
                <a:off x="1411514" y="3718024"/>
                <a:ext cx="306720" cy="570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5AF7514-6956-44E0-9699-51A8DF23C4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02874" y="3709384"/>
                  <a:ext cx="3243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F6BCF2F-F53A-4AAE-9E0C-D229B780C074}"/>
                    </a:ext>
                  </a:extLst>
                </p14:cNvPr>
                <p14:cNvContentPartPr/>
                <p14:nvPr/>
              </p14:nvContentPartPr>
              <p14:xfrm>
                <a:off x="1414034" y="4125184"/>
                <a:ext cx="174240" cy="66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F6BCF2F-F53A-4AAE-9E0C-D229B780C0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05394" y="4116544"/>
                  <a:ext cx="191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D3197FB-D967-423B-91B4-A9FF935D6D38}"/>
                    </a:ext>
                  </a:extLst>
                </p14:cNvPr>
                <p14:cNvContentPartPr/>
                <p14:nvPr/>
              </p14:nvContentPartPr>
              <p14:xfrm>
                <a:off x="1658114" y="4100704"/>
                <a:ext cx="48600" cy="126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D3197FB-D967-423B-91B4-A9FF935D6D3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49474" y="4092064"/>
                  <a:ext cx="6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A61A3F5-2E50-487A-8FF0-35823D973B9B}"/>
                    </a:ext>
                  </a:extLst>
                </p14:cNvPr>
                <p14:cNvContentPartPr/>
                <p14:nvPr/>
              </p14:nvContentPartPr>
              <p14:xfrm>
                <a:off x="1750994" y="3967864"/>
                <a:ext cx="20160" cy="23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A61A3F5-2E50-487A-8FF0-35823D973B9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42354" y="3958864"/>
                  <a:ext cx="37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1337704-2EA5-4FFC-9388-891137ED3082}"/>
                    </a:ext>
                  </a:extLst>
                </p14:cNvPr>
                <p14:cNvContentPartPr/>
                <p14:nvPr/>
              </p14:nvContentPartPr>
              <p14:xfrm>
                <a:off x="1775474" y="4083064"/>
                <a:ext cx="141120" cy="131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1337704-2EA5-4FFC-9388-891137ED308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66834" y="4074064"/>
                  <a:ext cx="15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904E100-A8A0-42AB-8155-6DC8962CCBC3}"/>
                    </a:ext>
                  </a:extLst>
                </p14:cNvPr>
                <p14:cNvContentPartPr/>
                <p14:nvPr/>
              </p14:nvContentPartPr>
              <p14:xfrm>
                <a:off x="2039354" y="4045264"/>
                <a:ext cx="172800" cy="204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904E100-A8A0-42AB-8155-6DC8962CCBC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30714" y="4036624"/>
                  <a:ext cx="190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70C16D-9FA6-4B0F-B47F-4B894AFDCBC9}"/>
                    </a:ext>
                  </a:extLst>
                </p14:cNvPr>
                <p14:cNvContentPartPr/>
                <p14:nvPr/>
              </p14:nvContentPartPr>
              <p14:xfrm>
                <a:off x="2708954" y="3991624"/>
                <a:ext cx="365400" cy="256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70C16D-9FA6-4B0F-B47F-4B894AFDCBC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99954" y="3982984"/>
                  <a:ext cx="383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2E0C979-EEDE-470D-9E1C-D3C28409B4CB}"/>
                    </a:ext>
                  </a:extLst>
                </p14:cNvPr>
                <p14:cNvContentPartPr/>
                <p14:nvPr/>
              </p14:nvContentPartPr>
              <p14:xfrm>
                <a:off x="2773754" y="3818464"/>
                <a:ext cx="326520" cy="98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2E0C979-EEDE-470D-9E1C-D3C28409B4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65114" y="3809464"/>
                  <a:ext cx="344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E37801-57FB-4B3C-8BE5-F3CF63B25A69}"/>
                    </a:ext>
                  </a:extLst>
                </p14:cNvPr>
                <p14:cNvContentPartPr/>
                <p14:nvPr/>
              </p14:nvContentPartPr>
              <p14:xfrm>
                <a:off x="3363794" y="4065784"/>
                <a:ext cx="138240" cy="24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E37801-57FB-4B3C-8BE5-F3CF63B25A6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54794" y="4057144"/>
                  <a:ext cx="15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0FBE47-539B-4898-83A1-4E50BCABA8DE}"/>
                    </a:ext>
                  </a:extLst>
                </p14:cNvPr>
                <p14:cNvContentPartPr/>
                <p14:nvPr/>
              </p14:nvContentPartPr>
              <p14:xfrm>
                <a:off x="3331754" y="4152904"/>
                <a:ext cx="195480" cy="33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0FBE47-539B-4898-83A1-4E50BCABA8D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23114" y="4143904"/>
                  <a:ext cx="213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0CD9567-AD79-4C48-8835-A70A6D7949FA}"/>
                    </a:ext>
                  </a:extLst>
                </p14:cNvPr>
                <p14:cNvContentPartPr/>
                <p14:nvPr/>
              </p14:nvContentPartPr>
              <p14:xfrm>
                <a:off x="3742154" y="3982984"/>
                <a:ext cx="289440" cy="212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0CD9567-AD79-4C48-8835-A70A6D7949F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33514" y="3974344"/>
                  <a:ext cx="307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E04FC85-BD4C-497A-BE3E-B77D2D00A8DF}"/>
                    </a:ext>
                  </a:extLst>
                </p14:cNvPr>
                <p14:cNvContentPartPr/>
                <p14:nvPr/>
              </p14:nvContentPartPr>
              <p14:xfrm>
                <a:off x="4135994" y="4035184"/>
                <a:ext cx="311760" cy="51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E04FC85-BD4C-497A-BE3E-B77D2D00A8D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26994" y="4026184"/>
                  <a:ext cx="329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DC27D48-FAC7-43E8-95CE-2BB162B2A225}"/>
                    </a:ext>
                  </a:extLst>
                </p14:cNvPr>
                <p14:cNvContentPartPr/>
                <p14:nvPr/>
              </p14:nvContentPartPr>
              <p14:xfrm>
                <a:off x="4257674" y="3932584"/>
                <a:ext cx="64440" cy="223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DC27D48-FAC7-43E8-95CE-2BB162B2A22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48674" y="3923944"/>
                  <a:ext cx="82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85C3A4E-2681-4137-9EF3-BB4EB35FC6A7}"/>
                    </a:ext>
                  </a:extLst>
                </p14:cNvPr>
                <p14:cNvContentPartPr/>
                <p14:nvPr/>
              </p14:nvContentPartPr>
              <p14:xfrm>
                <a:off x="4572674" y="3859504"/>
                <a:ext cx="146520" cy="163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85C3A4E-2681-4137-9EF3-BB4EB35FC6A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63674" y="3850864"/>
                  <a:ext cx="164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FFDA96D-420C-46CC-8C3F-268AE319BE5A}"/>
                    </a:ext>
                  </a:extLst>
                </p14:cNvPr>
                <p14:cNvContentPartPr/>
                <p14:nvPr/>
              </p14:nvContentPartPr>
              <p14:xfrm>
                <a:off x="4664114" y="3806584"/>
                <a:ext cx="161280" cy="386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FFDA96D-420C-46CC-8C3F-268AE319BE5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55114" y="3797944"/>
                  <a:ext cx="178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496F3B-BCFB-4B4C-9E9E-BE13AFBBF573}"/>
                    </a:ext>
                  </a:extLst>
                </p14:cNvPr>
                <p14:cNvContentPartPr/>
                <p14:nvPr/>
              </p14:nvContentPartPr>
              <p14:xfrm>
                <a:off x="5201234" y="4021504"/>
                <a:ext cx="133560" cy="135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496F3B-BCFB-4B4C-9E9E-BE13AFBBF57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92594" y="4012864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39DCCEF-DE3C-4B6E-A645-319FF76D015F}"/>
                    </a:ext>
                  </a:extLst>
                </p14:cNvPr>
                <p14:cNvContentPartPr/>
                <p14:nvPr/>
              </p14:nvContentPartPr>
              <p14:xfrm>
                <a:off x="5413274" y="4060744"/>
                <a:ext cx="125280" cy="106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39DCCEF-DE3C-4B6E-A645-319FF76D015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404274" y="4051744"/>
                  <a:ext cx="142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DF29B1B-A33C-4A23-BEFC-95FD3936574B}"/>
                    </a:ext>
                  </a:extLst>
                </p14:cNvPr>
                <p14:cNvContentPartPr/>
                <p14:nvPr/>
              </p14:nvContentPartPr>
              <p14:xfrm>
                <a:off x="5605514" y="4016104"/>
                <a:ext cx="172440" cy="124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DF29B1B-A33C-4A23-BEFC-95FD3936574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96514" y="4007464"/>
                  <a:ext cx="190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93C3FC8-59E0-46CC-A267-EB7ECDC6BA40}"/>
                    </a:ext>
                  </a:extLst>
                </p14:cNvPr>
                <p14:cNvContentPartPr/>
                <p14:nvPr/>
              </p14:nvContentPartPr>
              <p14:xfrm>
                <a:off x="5738714" y="3835744"/>
                <a:ext cx="173160" cy="304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93C3FC8-59E0-46CC-A267-EB7ECDC6BA4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30074" y="3827104"/>
                  <a:ext cx="190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CE199C2-EF58-4098-A470-EC0160BE5AE8}"/>
                    </a:ext>
                  </a:extLst>
                </p14:cNvPr>
                <p14:cNvContentPartPr/>
                <p14:nvPr/>
              </p14:nvContentPartPr>
              <p14:xfrm>
                <a:off x="6004034" y="4080184"/>
                <a:ext cx="201240" cy="307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CE199C2-EF58-4098-A470-EC0160BE5AE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95394" y="4071184"/>
                  <a:ext cx="218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3ED8036-C00C-44E9-AAF7-399618778388}"/>
                    </a:ext>
                  </a:extLst>
                </p14:cNvPr>
                <p14:cNvContentPartPr/>
                <p14:nvPr/>
              </p14:nvContentPartPr>
              <p14:xfrm>
                <a:off x="6144074" y="3921784"/>
                <a:ext cx="281880" cy="189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3ED8036-C00C-44E9-AAF7-39961877838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35074" y="3913144"/>
                  <a:ext cx="299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3BFD7F4-2179-4CFD-8342-A79FBA6CD886}"/>
                    </a:ext>
                  </a:extLst>
                </p14:cNvPr>
                <p14:cNvContentPartPr/>
                <p14:nvPr/>
              </p14:nvContentPartPr>
              <p14:xfrm>
                <a:off x="6223634" y="3774904"/>
                <a:ext cx="311760" cy="58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3BFD7F4-2179-4CFD-8342-A79FBA6CD8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14634" y="3765904"/>
                  <a:ext cx="329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A5C57D8-A8F5-41DD-9FD3-7A0D3A8C4817}"/>
                    </a:ext>
                  </a:extLst>
                </p14:cNvPr>
                <p14:cNvContentPartPr/>
                <p14:nvPr/>
              </p14:nvContentPartPr>
              <p14:xfrm>
                <a:off x="6707114" y="3870304"/>
                <a:ext cx="158760" cy="28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A5C57D8-A8F5-41DD-9FD3-7A0D3A8C48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98114" y="3861304"/>
                  <a:ext cx="176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5319BE0-A4B4-4616-B1FE-215F819793D6}"/>
                    </a:ext>
                  </a:extLst>
                </p14:cNvPr>
                <p14:cNvContentPartPr/>
                <p14:nvPr/>
              </p14:nvContentPartPr>
              <p14:xfrm>
                <a:off x="6697394" y="3972904"/>
                <a:ext cx="179280" cy="22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5319BE0-A4B4-4616-B1FE-215F819793D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88394" y="3963904"/>
                  <a:ext cx="1969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3043575-45BD-4EB4-9C90-CBDF2D189902}"/>
              </a:ext>
            </a:extLst>
          </p:cNvPr>
          <p:cNvGrpSpPr/>
          <p:nvPr/>
        </p:nvGrpSpPr>
        <p:grpSpPr>
          <a:xfrm>
            <a:off x="7231994" y="3694624"/>
            <a:ext cx="961560" cy="814320"/>
            <a:chOff x="7231994" y="3694624"/>
            <a:chExt cx="961560" cy="81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1FD81CE-20DF-4F32-8E86-A90F23D9196E}"/>
                    </a:ext>
                  </a:extLst>
                </p14:cNvPr>
                <p14:cNvContentPartPr/>
                <p14:nvPr/>
              </p14:nvContentPartPr>
              <p14:xfrm>
                <a:off x="7253234" y="3749704"/>
                <a:ext cx="236880" cy="249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1FD81CE-20DF-4F32-8E86-A90F23D9196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44234" y="3741064"/>
                  <a:ext cx="254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22568E0-B376-43B2-AED5-18917AD27E21}"/>
                    </a:ext>
                  </a:extLst>
                </p14:cNvPr>
                <p14:cNvContentPartPr/>
                <p14:nvPr/>
              </p14:nvContentPartPr>
              <p14:xfrm>
                <a:off x="7231994" y="3723424"/>
                <a:ext cx="244080" cy="208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22568E0-B376-43B2-AED5-18917AD27E2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22994" y="3714424"/>
                  <a:ext cx="261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23DA7A7-DDAB-4B63-941B-0C27E74F5B3A}"/>
                    </a:ext>
                  </a:extLst>
                </p14:cNvPr>
                <p14:cNvContentPartPr/>
                <p14:nvPr/>
              </p14:nvContentPartPr>
              <p14:xfrm>
                <a:off x="7547714" y="3816304"/>
                <a:ext cx="295920" cy="51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23DA7A7-DDAB-4B63-941B-0C27E74F5B3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39074" y="3807664"/>
                  <a:ext cx="313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0A7F009-712D-4641-A047-CF4E80C771EA}"/>
                    </a:ext>
                  </a:extLst>
                </p14:cNvPr>
                <p14:cNvContentPartPr/>
                <p14:nvPr/>
              </p14:nvContentPartPr>
              <p14:xfrm>
                <a:off x="7685234" y="3715504"/>
                <a:ext cx="52560" cy="223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0A7F009-712D-4641-A047-CF4E80C771E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76234" y="3706864"/>
                  <a:ext cx="70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1B4FCD1-CF26-461D-803A-3E5A2DDF3DE9}"/>
                    </a:ext>
                  </a:extLst>
                </p14:cNvPr>
                <p14:cNvContentPartPr/>
                <p14:nvPr/>
              </p14:nvContentPartPr>
              <p14:xfrm>
                <a:off x="7918154" y="3694624"/>
                <a:ext cx="275400" cy="209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1B4FCD1-CF26-461D-803A-3E5A2DDF3DE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09514" y="3685624"/>
                  <a:ext cx="293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FE3B552-F37E-4267-B51E-FD969288ABAE}"/>
                    </a:ext>
                  </a:extLst>
                </p14:cNvPr>
                <p14:cNvContentPartPr/>
                <p14:nvPr/>
              </p14:nvContentPartPr>
              <p14:xfrm>
                <a:off x="7320914" y="4080544"/>
                <a:ext cx="820800" cy="756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FE3B552-F37E-4267-B51E-FD969288ABA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12274" y="4071904"/>
                  <a:ext cx="838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67D711B-35FA-4454-8715-8A1610A0FC42}"/>
                    </a:ext>
                  </a:extLst>
                </p14:cNvPr>
                <p14:cNvContentPartPr/>
                <p14:nvPr/>
              </p14:nvContentPartPr>
              <p14:xfrm>
                <a:off x="7515674" y="4326784"/>
                <a:ext cx="276480" cy="182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67D711B-35FA-4454-8715-8A1610A0FC4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506674" y="4318144"/>
                  <a:ext cx="294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042B6B4-11DC-49EB-B34C-BB7BFA8993FE}"/>
                    </a:ext>
                  </a:extLst>
                </p14:cNvPr>
                <p14:cNvContentPartPr/>
                <p14:nvPr/>
              </p14:nvContentPartPr>
              <p14:xfrm>
                <a:off x="7487234" y="4202224"/>
                <a:ext cx="376560" cy="68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042B6B4-11DC-49EB-B34C-BB7BFA8993F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78234" y="4193584"/>
                  <a:ext cx="39420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348381A-E6CD-4428-9180-BFDAECD451EF}"/>
                  </a:ext>
                </a:extLst>
              </p14:cNvPr>
              <p14:cNvContentPartPr/>
              <p14:nvPr/>
            </p14:nvContentPartPr>
            <p14:xfrm>
              <a:off x="8566514" y="4054984"/>
              <a:ext cx="15480" cy="554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348381A-E6CD-4428-9180-BFDAECD451E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557514" y="4045984"/>
                <a:ext cx="3312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F7D2F65-7A1B-49FF-AF3D-A07875FECB18}"/>
              </a:ext>
            </a:extLst>
          </p:cNvPr>
          <p:cNvGrpSpPr/>
          <p:nvPr/>
        </p:nvGrpSpPr>
        <p:grpSpPr>
          <a:xfrm>
            <a:off x="8840834" y="3632344"/>
            <a:ext cx="1009800" cy="413280"/>
            <a:chOff x="8840834" y="3632344"/>
            <a:chExt cx="100980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68A834B-9D84-4C73-9ADD-E0838D96BDD1}"/>
                    </a:ext>
                  </a:extLst>
                </p14:cNvPr>
                <p14:cNvContentPartPr/>
                <p14:nvPr/>
              </p14:nvContentPartPr>
              <p14:xfrm>
                <a:off x="9001394" y="3854464"/>
                <a:ext cx="136800" cy="191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68A834B-9D84-4C73-9ADD-E0838D96BDD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992754" y="3845824"/>
                  <a:ext cx="154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0C3A903-1599-4320-ACDE-08248090B30E}"/>
                    </a:ext>
                  </a:extLst>
                </p14:cNvPr>
                <p14:cNvContentPartPr/>
                <p14:nvPr/>
              </p14:nvContentPartPr>
              <p14:xfrm>
                <a:off x="8840834" y="3768064"/>
                <a:ext cx="501120" cy="75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0C3A903-1599-4320-ACDE-08248090B30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832194" y="3759064"/>
                  <a:ext cx="518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B5CCD1E-8F97-42B7-A303-04F3C49C38AD}"/>
                    </a:ext>
                  </a:extLst>
                </p14:cNvPr>
                <p14:cNvContentPartPr/>
                <p14:nvPr/>
              </p14:nvContentPartPr>
              <p14:xfrm>
                <a:off x="9251594" y="3632344"/>
                <a:ext cx="279720" cy="399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B5CCD1E-8F97-42B7-A303-04F3C49C38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42594" y="3623344"/>
                  <a:ext cx="297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E712810-BFBA-430D-9F5D-F504B60F7449}"/>
                    </a:ext>
                  </a:extLst>
                </p14:cNvPr>
                <p14:cNvContentPartPr/>
                <p14:nvPr/>
              </p14:nvContentPartPr>
              <p14:xfrm>
                <a:off x="9546794" y="3886864"/>
                <a:ext cx="122760" cy="127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E712810-BFBA-430D-9F5D-F504B60F74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37794" y="3878224"/>
                  <a:ext cx="14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DACD9E2-BA3A-4AA2-887A-02378E13FF76}"/>
                    </a:ext>
                  </a:extLst>
                </p14:cNvPr>
                <p14:cNvContentPartPr/>
                <p14:nvPr/>
              </p14:nvContentPartPr>
              <p14:xfrm>
                <a:off x="9676394" y="3903064"/>
                <a:ext cx="174240" cy="119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DACD9E2-BA3A-4AA2-887A-02378E13FF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667754" y="3894064"/>
                  <a:ext cx="191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739F3FD-0EC7-4966-B6A2-7E5AFC24F71C}"/>
                  </a:ext>
                </a:extLst>
              </p14:cNvPr>
              <p14:cNvContentPartPr/>
              <p14:nvPr/>
            </p14:nvContentPartPr>
            <p14:xfrm>
              <a:off x="10201634" y="3899824"/>
              <a:ext cx="220320" cy="1468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739F3FD-0EC7-4966-B6A2-7E5AFC24F71C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192994" y="3890824"/>
                <a:ext cx="237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CE5DB00-9B4F-480E-B017-614611DBADCC}"/>
                  </a:ext>
                </a:extLst>
              </p14:cNvPr>
              <p14:cNvContentPartPr/>
              <p14:nvPr/>
            </p14:nvContentPartPr>
            <p14:xfrm>
              <a:off x="852434" y="4955704"/>
              <a:ext cx="147600" cy="2138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CE5DB00-9B4F-480E-B017-614611DBADCC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43794" y="4947064"/>
                <a:ext cx="165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3A92FD1E-234D-4846-8033-9FCBDF89419F}"/>
                  </a:ext>
                </a:extLst>
              </p14:cNvPr>
              <p14:cNvContentPartPr/>
              <p14:nvPr/>
            </p14:nvContentPartPr>
            <p14:xfrm>
              <a:off x="1041434" y="4979104"/>
              <a:ext cx="182880" cy="183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3A92FD1E-234D-4846-8033-9FCBDF89419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032794" y="4970104"/>
                <a:ext cx="200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FFBF9B5-B8BD-44F0-B147-DA9AF33E5DE3}"/>
                  </a:ext>
                </a:extLst>
              </p14:cNvPr>
              <p14:cNvContentPartPr/>
              <p14:nvPr/>
            </p14:nvContentPartPr>
            <p14:xfrm>
              <a:off x="1308194" y="4934824"/>
              <a:ext cx="207000" cy="1933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FFBF9B5-B8BD-44F0-B147-DA9AF33E5DE3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299194" y="4926184"/>
                <a:ext cx="2246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9240417-30E8-4B56-932B-4C60A07DF32E}"/>
                  </a:ext>
                </a:extLst>
              </p14:cNvPr>
              <p14:cNvContentPartPr/>
              <p14:nvPr/>
            </p14:nvContentPartPr>
            <p14:xfrm>
              <a:off x="1731194" y="4844104"/>
              <a:ext cx="293400" cy="33840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9240417-30E8-4B56-932B-4C60A07DF32E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722554" y="4835104"/>
                <a:ext cx="3110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103C642-53B9-4D14-9C8E-FB14D0293423}"/>
                  </a:ext>
                </a:extLst>
              </p14:cNvPr>
              <p14:cNvContentPartPr/>
              <p14:nvPr/>
            </p14:nvContentPartPr>
            <p14:xfrm>
              <a:off x="2086874" y="4872544"/>
              <a:ext cx="120600" cy="2311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103C642-53B9-4D14-9C8E-FB14D029342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078234" y="4863544"/>
                <a:ext cx="138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0B2854D-B666-422A-91B5-29488F00174F}"/>
                  </a:ext>
                </a:extLst>
              </p14:cNvPr>
              <p14:cNvContentPartPr/>
              <p14:nvPr/>
            </p14:nvContentPartPr>
            <p14:xfrm>
              <a:off x="2320514" y="4971904"/>
              <a:ext cx="191520" cy="302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0B2854D-B666-422A-91B5-29488F00174F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2311514" y="4963264"/>
                <a:ext cx="2091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A80C3FE-B53F-4E9D-B002-21531351EF0B}"/>
              </a:ext>
            </a:extLst>
          </p:cNvPr>
          <p:cNvGrpSpPr/>
          <p:nvPr/>
        </p:nvGrpSpPr>
        <p:grpSpPr>
          <a:xfrm>
            <a:off x="2743514" y="4706224"/>
            <a:ext cx="1026720" cy="474840"/>
            <a:chOff x="2743514" y="4706224"/>
            <a:chExt cx="102672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027886A-ABF7-4F38-A308-9701CC477A7F}"/>
                    </a:ext>
                  </a:extLst>
                </p14:cNvPr>
                <p14:cNvContentPartPr/>
                <p14:nvPr/>
              </p14:nvContentPartPr>
              <p14:xfrm>
                <a:off x="2743514" y="4821424"/>
                <a:ext cx="390960" cy="222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027886A-ABF7-4F38-A308-9701CC477A7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34514" y="4812424"/>
                  <a:ext cx="408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177B82E-984B-4C28-9101-0CB1557EEEEC}"/>
                    </a:ext>
                  </a:extLst>
                </p14:cNvPr>
                <p14:cNvContentPartPr/>
                <p14:nvPr/>
              </p14:nvContentPartPr>
              <p14:xfrm>
                <a:off x="3187754" y="4715944"/>
                <a:ext cx="239040" cy="465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177B82E-984B-4C28-9101-0CB1557EEEE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179114" y="4707304"/>
                  <a:ext cx="2566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FB0647-782A-470C-9703-B91B11A62D7A}"/>
                    </a:ext>
                  </a:extLst>
                </p14:cNvPr>
                <p14:cNvContentPartPr/>
                <p14:nvPr/>
              </p14:nvContentPartPr>
              <p14:xfrm>
                <a:off x="3545954" y="4787224"/>
                <a:ext cx="185400" cy="271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FB0647-782A-470C-9703-B91B11A62D7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36954" y="4778224"/>
                  <a:ext cx="203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EDBAD75-5086-461B-B9E9-E8A3E390BC96}"/>
                    </a:ext>
                  </a:extLst>
                </p14:cNvPr>
                <p14:cNvContentPartPr/>
                <p14:nvPr/>
              </p14:nvContentPartPr>
              <p14:xfrm>
                <a:off x="3477194" y="4706224"/>
                <a:ext cx="114120" cy="119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EDBAD75-5086-461B-B9E9-E8A3E390BC9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468554" y="4697584"/>
                  <a:ext cx="13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293FDD1-AAF1-460A-9E22-B1950EDC3FBC}"/>
                    </a:ext>
                  </a:extLst>
                </p14:cNvPr>
                <p14:cNvContentPartPr/>
                <p14:nvPr/>
              </p14:nvContentPartPr>
              <p14:xfrm>
                <a:off x="3643874" y="4969384"/>
                <a:ext cx="126360" cy="126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293FDD1-AAF1-460A-9E22-B1950EDC3FB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35234" y="4960744"/>
                  <a:ext cx="1440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08D4FB99-2D61-4626-B4C8-7D4B80AB6FCC}"/>
              </a:ext>
            </a:extLst>
          </p:cNvPr>
          <p:cNvGrpSpPr/>
          <p:nvPr/>
        </p:nvGrpSpPr>
        <p:grpSpPr>
          <a:xfrm>
            <a:off x="4043834" y="4829704"/>
            <a:ext cx="822240" cy="255600"/>
            <a:chOff x="4043834" y="4829704"/>
            <a:chExt cx="8222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A35C68-3554-473A-B454-03A9B0D10016}"/>
                    </a:ext>
                  </a:extLst>
                </p14:cNvPr>
                <p14:cNvContentPartPr/>
                <p14:nvPr/>
              </p14:nvContentPartPr>
              <p14:xfrm>
                <a:off x="4043834" y="4833664"/>
                <a:ext cx="224280" cy="2206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A35C68-3554-473A-B454-03A9B0D1001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34834" y="4825024"/>
                  <a:ext cx="241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7015CE2-0792-4D2A-95CE-C82CA4CA8C0B}"/>
                    </a:ext>
                  </a:extLst>
                </p14:cNvPr>
                <p14:cNvContentPartPr/>
                <p14:nvPr/>
              </p14:nvContentPartPr>
              <p14:xfrm>
                <a:off x="4513994" y="4872544"/>
                <a:ext cx="65160" cy="157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7015CE2-0792-4D2A-95CE-C82CA4CA8C0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05354" y="4863544"/>
                  <a:ext cx="82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A84976D-C046-4C5D-BE80-4FAFCB3C433E}"/>
                    </a:ext>
                  </a:extLst>
                </p14:cNvPr>
                <p14:cNvContentPartPr/>
                <p14:nvPr/>
              </p14:nvContentPartPr>
              <p14:xfrm>
                <a:off x="4345874" y="5032024"/>
                <a:ext cx="324000" cy="53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A84976D-C046-4C5D-BE80-4FAFCB3C433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337234" y="5023384"/>
                  <a:ext cx="341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9161810-05C6-417B-96D4-11532143F81A}"/>
                    </a:ext>
                  </a:extLst>
                </p14:cNvPr>
                <p14:cNvContentPartPr/>
                <p14:nvPr/>
              </p14:nvContentPartPr>
              <p14:xfrm>
                <a:off x="4306634" y="4829704"/>
                <a:ext cx="559440" cy="60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9161810-05C6-417B-96D4-11532143F81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97634" y="4821064"/>
                  <a:ext cx="57708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195DD60-F865-4303-B003-BF8F6E0DE274}"/>
              </a:ext>
            </a:extLst>
          </p:cNvPr>
          <p:cNvGrpSpPr/>
          <p:nvPr/>
        </p:nvGrpSpPr>
        <p:grpSpPr>
          <a:xfrm>
            <a:off x="5128154" y="4513624"/>
            <a:ext cx="1479600" cy="785160"/>
            <a:chOff x="5128154" y="4513624"/>
            <a:chExt cx="1479600" cy="78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05A72C0-17FC-432E-932F-09797860602A}"/>
                    </a:ext>
                  </a:extLst>
                </p14:cNvPr>
                <p14:cNvContentPartPr/>
                <p14:nvPr/>
              </p14:nvContentPartPr>
              <p14:xfrm>
                <a:off x="5212394" y="4513624"/>
                <a:ext cx="305640" cy="570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05A72C0-17FC-432E-932F-09797860602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203394" y="4504984"/>
                  <a:ext cx="3232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1974E5E-FE7F-4376-B64A-BE9C12F96673}"/>
                    </a:ext>
                  </a:extLst>
                </p14:cNvPr>
                <p14:cNvContentPartPr/>
                <p14:nvPr/>
              </p14:nvContentPartPr>
              <p14:xfrm>
                <a:off x="5128154" y="4916464"/>
                <a:ext cx="331200" cy="63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1974E5E-FE7F-4376-B64A-BE9C12F9667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19154" y="4907464"/>
                  <a:ext cx="348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9068DF0-EF30-4178-9519-95FDA32F42BF}"/>
                    </a:ext>
                  </a:extLst>
                </p14:cNvPr>
                <p14:cNvContentPartPr/>
                <p14:nvPr/>
              </p14:nvContentPartPr>
              <p14:xfrm>
                <a:off x="5409674" y="4914304"/>
                <a:ext cx="137160" cy="162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9068DF0-EF30-4178-9519-95FDA32F42B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01034" y="4905664"/>
                  <a:ext cx="154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CA8772F-B80D-413E-86D8-12E49EBFF4D6}"/>
                    </a:ext>
                  </a:extLst>
                </p14:cNvPr>
                <p14:cNvContentPartPr/>
                <p14:nvPr/>
              </p14:nvContentPartPr>
              <p14:xfrm>
                <a:off x="5661314" y="4891984"/>
                <a:ext cx="232920" cy="200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CA8772F-B80D-413E-86D8-12E49EBFF4D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52314" y="4882984"/>
                  <a:ext cx="250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A997C50-FCFD-416B-A815-38EF21490217}"/>
                    </a:ext>
                  </a:extLst>
                </p14:cNvPr>
                <p14:cNvContentPartPr/>
                <p14:nvPr/>
              </p14:nvContentPartPr>
              <p14:xfrm>
                <a:off x="6127514" y="4956424"/>
                <a:ext cx="196560" cy="342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A997C50-FCFD-416B-A815-38EF2149021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18874" y="4947784"/>
                  <a:ext cx="2142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D23F719-00DB-4FEF-B8BF-ABE99336A8DE}"/>
                    </a:ext>
                  </a:extLst>
                </p14:cNvPr>
                <p14:cNvContentPartPr/>
                <p14:nvPr/>
              </p14:nvContentPartPr>
              <p14:xfrm>
                <a:off x="6262874" y="4786504"/>
                <a:ext cx="344880" cy="232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D23F719-00DB-4FEF-B8BF-ABE99336A8D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54234" y="4777504"/>
                  <a:ext cx="3625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262AB76-7E84-4184-8FE5-DBE2E4BDB7D7}"/>
              </a:ext>
            </a:extLst>
          </p:cNvPr>
          <p:cNvGrpSpPr/>
          <p:nvPr/>
        </p:nvGrpSpPr>
        <p:grpSpPr>
          <a:xfrm>
            <a:off x="6989714" y="4785784"/>
            <a:ext cx="334080" cy="264960"/>
            <a:chOff x="6989714" y="4785784"/>
            <a:chExt cx="33408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D22F14D-7006-490C-BF14-9B827AD43D9E}"/>
                    </a:ext>
                  </a:extLst>
                </p14:cNvPr>
                <p14:cNvContentPartPr/>
                <p14:nvPr/>
              </p14:nvContentPartPr>
              <p14:xfrm>
                <a:off x="6989714" y="4891624"/>
                <a:ext cx="72720" cy="104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D22F14D-7006-490C-BF14-9B827AD43D9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80714" y="4882984"/>
                  <a:ext cx="90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FDB8BE-602F-426F-99B6-4AAE538A2AF1}"/>
                    </a:ext>
                  </a:extLst>
                </p14:cNvPr>
                <p14:cNvContentPartPr/>
                <p14:nvPr/>
              </p14:nvContentPartPr>
              <p14:xfrm>
                <a:off x="7124714" y="4785784"/>
                <a:ext cx="360" cy="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FDB8BE-602F-426F-99B6-4AAE538A2AF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115714" y="4777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C0B8D95-35EB-4970-BB14-A6EC1E080986}"/>
                    </a:ext>
                  </a:extLst>
                </p14:cNvPr>
                <p14:cNvContentPartPr/>
                <p14:nvPr/>
              </p14:nvContentPartPr>
              <p14:xfrm>
                <a:off x="7152434" y="4800904"/>
                <a:ext cx="171360" cy="2498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C0B8D95-35EB-4970-BB14-A6EC1E08098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43794" y="4791904"/>
                  <a:ext cx="18900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E1F0E92-1C38-40B9-ADF1-09D154D07942}"/>
                  </a:ext>
                </a:extLst>
              </p14:cNvPr>
              <p14:cNvContentPartPr/>
              <p14:nvPr/>
            </p14:nvContentPartPr>
            <p14:xfrm>
              <a:off x="7583354" y="4767064"/>
              <a:ext cx="51840" cy="194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E1F0E92-1C38-40B9-ADF1-09D154D07942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574354" y="4758064"/>
                <a:ext cx="69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F12140-2C85-4194-955C-C6BE594B3FAB}"/>
                  </a:ext>
                </a:extLst>
              </p14:cNvPr>
              <p14:cNvContentPartPr/>
              <p14:nvPr/>
            </p14:nvContentPartPr>
            <p14:xfrm>
              <a:off x="7562114" y="5023744"/>
              <a:ext cx="27360" cy="540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F12140-2C85-4194-955C-C6BE594B3FAB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7553474" y="5014744"/>
                <a:ext cx="45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D26967D-3A00-4F4E-86E9-1A9A59284B9B}"/>
                  </a:ext>
                </a:extLst>
              </p14:cNvPr>
              <p14:cNvContentPartPr/>
              <p14:nvPr/>
            </p14:nvContentPartPr>
            <p14:xfrm>
              <a:off x="6661754" y="5291584"/>
              <a:ext cx="1381320" cy="8319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D26967D-3A00-4F4E-86E9-1A9A59284B9B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6653114" y="5282584"/>
                <a:ext cx="1398960" cy="84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EF3109D-C566-4B17-8B14-DBC63E1E2134}"/>
              </a:ext>
            </a:extLst>
          </p:cNvPr>
          <p:cNvGrpSpPr/>
          <p:nvPr/>
        </p:nvGrpSpPr>
        <p:grpSpPr>
          <a:xfrm>
            <a:off x="6994034" y="5252344"/>
            <a:ext cx="1473480" cy="853560"/>
            <a:chOff x="6994034" y="5252344"/>
            <a:chExt cx="1473480" cy="85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FF43D48-5E6D-4422-A902-D9086899349B}"/>
                    </a:ext>
                  </a:extLst>
                </p14:cNvPr>
                <p14:cNvContentPartPr/>
                <p14:nvPr/>
              </p14:nvContentPartPr>
              <p14:xfrm>
                <a:off x="6994034" y="5602264"/>
                <a:ext cx="93240" cy="227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FF43D48-5E6D-4422-A902-D9086899349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985394" y="5593264"/>
                  <a:ext cx="110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A3BFDB4-E56F-4623-BD28-4C86FADEC2D5}"/>
                    </a:ext>
                  </a:extLst>
                </p14:cNvPr>
                <p14:cNvContentPartPr/>
                <p14:nvPr/>
              </p14:nvContentPartPr>
              <p14:xfrm>
                <a:off x="7048754" y="5507944"/>
                <a:ext cx="170640" cy="127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A3BFDB4-E56F-4623-BD28-4C86FADEC2D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40114" y="5498944"/>
                  <a:ext cx="188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F98CBA7-AA32-44A8-B9ED-50219E6425B2}"/>
                    </a:ext>
                  </a:extLst>
                </p14:cNvPr>
                <p14:cNvContentPartPr/>
                <p14:nvPr/>
              </p14:nvContentPartPr>
              <p14:xfrm>
                <a:off x="7032194" y="5400664"/>
                <a:ext cx="237600" cy="52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F98CBA7-AA32-44A8-B9ED-50219E6425B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023194" y="5391664"/>
                  <a:ext cx="255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71B8E5-BAB0-4F21-A172-405B7DEEF041}"/>
                    </a:ext>
                  </a:extLst>
                </p14:cNvPr>
                <p14:cNvContentPartPr/>
                <p14:nvPr/>
              </p14:nvContentPartPr>
              <p14:xfrm>
                <a:off x="7354034" y="5417944"/>
                <a:ext cx="124560" cy="210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71B8E5-BAB0-4F21-A172-405B7DEEF04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345034" y="5409304"/>
                  <a:ext cx="14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31DF15-EC18-4EBA-A930-6D0AB2E364FA}"/>
                    </a:ext>
                  </a:extLst>
                </p14:cNvPr>
                <p14:cNvContentPartPr/>
                <p14:nvPr/>
              </p14:nvContentPartPr>
              <p14:xfrm>
                <a:off x="7542314" y="5465104"/>
                <a:ext cx="70920" cy="122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31DF15-EC18-4EBA-A930-6D0AB2E364F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533314" y="5456464"/>
                  <a:ext cx="88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4EE76A4-2701-4453-8370-790E7428CDF9}"/>
                    </a:ext>
                  </a:extLst>
                </p14:cNvPr>
                <p14:cNvContentPartPr/>
                <p14:nvPr/>
              </p14:nvContentPartPr>
              <p14:xfrm>
                <a:off x="7729514" y="5517664"/>
                <a:ext cx="145080" cy="27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4EE76A4-2701-4453-8370-790E7428CDF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720874" y="5508664"/>
                  <a:ext cx="162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F5CB28C-D2DE-4D54-AD47-158F49367E78}"/>
                    </a:ext>
                  </a:extLst>
                </p14:cNvPr>
                <p14:cNvContentPartPr/>
                <p14:nvPr/>
              </p14:nvContentPartPr>
              <p14:xfrm>
                <a:off x="7907354" y="5516944"/>
                <a:ext cx="122040" cy="277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F5CB28C-D2DE-4D54-AD47-158F49367E7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898354" y="5507944"/>
                  <a:ext cx="139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8967DCC-C3A9-4725-B1C5-EA4B5315B8ED}"/>
                    </a:ext>
                  </a:extLst>
                </p14:cNvPr>
                <p14:cNvContentPartPr/>
                <p14:nvPr/>
              </p14:nvContentPartPr>
              <p14:xfrm>
                <a:off x="7968194" y="5454304"/>
                <a:ext cx="212760" cy="140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8967DCC-C3A9-4725-B1C5-EA4B5315B8E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59194" y="5445304"/>
                  <a:ext cx="230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70684E9-7354-4D1A-B00E-0756B6915D08}"/>
                    </a:ext>
                  </a:extLst>
                </p14:cNvPr>
                <p14:cNvContentPartPr/>
                <p14:nvPr/>
              </p14:nvContentPartPr>
              <p14:xfrm>
                <a:off x="7986914" y="5348824"/>
                <a:ext cx="217800" cy="44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70684E9-7354-4D1A-B00E-0756B6915D0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977914" y="5339824"/>
                  <a:ext cx="235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A3C5600-A2B9-458D-8B77-5486561D983C}"/>
                    </a:ext>
                  </a:extLst>
                </p14:cNvPr>
                <p14:cNvContentPartPr/>
                <p14:nvPr/>
              </p14:nvContentPartPr>
              <p14:xfrm>
                <a:off x="8344394" y="5301664"/>
                <a:ext cx="118440" cy="288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A3C5600-A2B9-458D-8B77-5486561D983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35394" y="5292664"/>
                  <a:ext cx="136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744837F-979F-4771-8B85-5A7B83167ED1}"/>
                    </a:ext>
                  </a:extLst>
                </p14:cNvPr>
                <p14:cNvContentPartPr/>
                <p14:nvPr/>
              </p14:nvContentPartPr>
              <p14:xfrm>
                <a:off x="7989434" y="5252344"/>
                <a:ext cx="478080" cy="554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744837F-979F-4771-8B85-5A7B83167ED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980434" y="5243704"/>
                  <a:ext cx="495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4684E8A-18FA-470D-8A4C-413E37646FC4}"/>
                    </a:ext>
                  </a:extLst>
                </p14:cNvPr>
                <p14:cNvContentPartPr/>
                <p14:nvPr/>
              </p14:nvContentPartPr>
              <p14:xfrm>
                <a:off x="7117514" y="5712784"/>
                <a:ext cx="1084320" cy="1188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4684E8A-18FA-470D-8A4C-413E37646FC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108514" y="5703784"/>
                  <a:ext cx="1101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5C28FA5-2E2C-49BA-9A91-500D82346B6D}"/>
                    </a:ext>
                  </a:extLst>
                </p14:cNvPr>
                <p14:cNvContentPartPr/>
                <p14:nvPr/>
              </p14:nvContentPartPr>
              <p14:xfrm>
                <a:off x="7456994" y="5913664"/>
                <a:ext cx="243720" cy="192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5C28FA5-2E2C-49BA-9A91-500D82346B6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447994" y="5905024"/>
                  <a:ext cx="261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8696D1D-D645-4B03-B29E-F07484FF306C}"/>
                    </a:ext>
                  </a:extLst>
                </p14:cNvPr>
                <p14:cNvContentPartPr/>
                <p14:nvPr/>
              </p14:nvContentPartPr>
              <p14:xfrm>
                <a:off x="7428914" y="5842024"/>
                <a:ext cx="335880" cy="60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8696D1D-D645-4B03-B29E-F07484FF306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420274" y="5833024"/>
                  <a:ext cx="3535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0A974CC-21ED-406B-9E3F-891B9C93AD5B}"/>
              </a:ext>
            </a:extLst>
          </p:cNvPr>
          <p:cNvGrpSpPr/>
          <p:nvPr/>
        </p:nvGrpSpPr>
        <p:grpSpPr>
          <a:xfrm>
            <a:off x="8551754" y="5734744"/>
            <a:ext cx="36720" cy="19800"/>
            <a:chOff x="8551754" y="5734744"/>
            <a:chExt cx="36720" cy="1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E05CE83-2BB7-454E-8F72-615F3FD345ED}"/>
                    </a:ext>
                  </a:extLst>
                </p14:cNvPr>
                <p14:cNvContentPartPr/>
                <p14:nvPr/>
              </p14:nvContentPartPr>
              <p14:xfrm>
                <a:off x="8551754" y="5734744"/>
                <a:ext cx="25560" cy="198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E05CE83-2BB7-454E-8F72-615F3FD345E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42754" y="5725744"/>
                  <a:ext cx="43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9575121-D5B3-4E9A-B832-E2D4CCF37672}"/>
                    </a:ext>
                  </a:extLst>
                </p14:cNvPr>
                <p14:cNvContentPartPr/>
                <p14:nvPr/>
              </p14:nvContentPartPr>
              <p14:xfrm>
                <a:off x="8567234" y="5739784"/>
                <a:ext cx="21240" cy="11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9575121-D5B3-4E9A-B832-E2D4CCF3767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558234" y="5731144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40E825D-0469-474D-886E-5EB380FB3A1F}"/>
              </a:ext>
            </a:extLst>
          </p:cNvPr>
          <p:cNvGrpSpPr/>
          <p:nvPr/>
        </p:nvGrpSpPr>
        <p:grpSpPr>
          <a:xfrm>
            <a:off x="8937674" y="5354224"/>
            <a:ext cx="1432080" cy="417600"/>
            <a:chOff x="8937674" y="5354224"/>
            <a:chExt cx="143208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808BEB5-C493-415F-BD7D-28CB78B4360D}"/>
                    </a:ext>
                  </a:extLst>
                </p14:cNvPr>
                <p14:cNvContentPartPr/>
                <p14:nvPr/>
              </p14:nvContentPartPr>
              <p14:xfrm>
                <a:off x="9079874" y="5556904"/>
                <a:ext cx="105840" cy="1497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808BEB5-C493-415F-BD7D-28CB78B4360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070874" y="5548264"/>
                  <a:ext cx="123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B3B49AB-FDBA-4A70-9477-368332033319}"/>
                    </a:ext>
                  </a:extLst>
                </p14:cNvPr>
                <p14:cNvContentPartPr/>
                <p14:nvPr/>
              </p14:nvContentPartPr>
              <p14:xfrm>
                <a:off x="8957474" y="5697664"/>
                <a:ext cx="313920" cy="38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B3B49AB-FDBA-4A70-9477-36833203331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948834" y="5688664"/>
                  <a:ext cx="331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252B47A-0B54-4A2A-AE90-F34E0B1D47A2}"/>
                    </a:ext>
                  </a:extLst>
                </p14:cNvPr>
                <p14:cNvContentPartPr/>
                <p14:nvPr/>
              </p14:nvContentPartPr>
              <p14:xfrm>
                <a:off x="8937674" y="5522344"/>
                <a:ext cx="380880" cy="56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252B47A-0B54-4A2A-AE90-F34E0B1D47A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928674" y="5513704"/>
                  <a:ext cx="398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FC7A0D2-8D08-41D4-B74B-56EC20B5D9DE}"/>
                    </a:ext>
                  </a:extLst>
                </p14:cNvPr>
                <p14:cNvContentPartPr/>
                <p14:nvPr/>
              </p14:nvContentPartPr>
              <p14:xfrm>
                <a:off x="9410714" y="5354224"/>
                <a:ext cx="249120" cy="417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FC7A0D2-8D08-41D4-B74B-56EC20B5D9D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401714" y="5345224"/>
                  <a:ext cx="2667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1858CDB-5421-4F43-9019-05172AD158B2}"/>
                    </a:ext>
                  </a:extLst>
                </p14:cNvPr>
                <p14:cNvContentPartPr/>
                <p14:nvPr/>
              </p14:nvContentPartPr>
              <p14:xfrm>
                <a:off x="9384794" y="5615944"/>
                <a:ext cx="188280" cy="277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1858CDB-5421-4F43-9019-05172AD158B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376154" y="5607304"/>
                  <a:ext cx="205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5FAB342-5AEC-4857-80CF-314853DC512B}"/>
                    </a:ext>
                  </a:extLst>
                </p14:cNvPr>
                <p14:cNvContentPartPr/>
                <p14:nvPr/>
              </p14:nvContentPartPr>
              <p14:xfrm>
                <a:off x="9838754" y="5401744"/>
                <a:ext cx="200880" cy="354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5FAB342-5AEC-4857-80CF-314853DC512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29754" y="5393104"/>
                  <a:ext cx="218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8922EBF-A528-4293-8A35-313D92A0B253}"/>
                    </a:ext>
                  </a:extLst>
                </p14:cNvPr>
                <p14:cNvContentPartPr/>
                <p14:nvPr/>
              </p14:nvContentPartPr>
              <p14:xfrm>
                <a:off x="9785114" y="5573824"/>
                <a:ext cx="258840" cy="198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8922EBF-A528-4293-8A35-313D92A0B25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776114" y="5564824"/>
                  <a:ext cx="276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66ED263-ACB3-4FA5-8722-E588E99F8998}"/>
                    </a:ext>
                  </a:extLst>
                </p14:cNvPr>
                <p14:cNvContentPartPr/>
                <p14:nvPr/>
              </p14:nvContentPartPr>
              <p14:xfrm>
                <a:off x="10086794" y="5370064"/>
                <a:ext cx="172800" cy="3456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66ED263-ACB3-4FA5-8722-E588E99F899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077794" y="5361424"/>
                  <a:ext cx="190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60E479F-FBD8-450D-9245-74B652234445}"/>
                    </a:ext>
                  </a:extLst>
                </p14:cNvPr>
                <p14:cNvContentPartPr/>
                <p14:nvPr/>
              </p14:nvContentPartPr>
              <p14:xfrm>
                <a:off x="10257074" y="5609104"/>
                <a:ext cx="112680" cy="1321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60E479F-FBD8-450D-9245-74B65223444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48434" y="5600464"/>
                  <a:ext cx="1303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4C43611-B97E-4AA2-8B36-5D08E8E09334}"/>
              </a:ext>
            </a:extLst>
          </p:cNvPr>
          <p:cNvGrpSpPr/>
          <p:nvPr/>
        </p:nvGrpSpPr>
        <p:grpSpPr>
          <a:xfrm>
            <a:off x="10685834" y="5362864"/>
            <a:ext cx="982080" cy="407520"/>
            <a:chOff x="10685834" y="5362864"/>
            <a:chExt cx="98208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D2A7783-031E-441B-8B8A-FB832CB2B499}"/>
                    </a:ext>
                  </a:extLst>
                </p14:cNvPr>
                <p14:cNvContentPartPr/>
                <p14:nvPr/>
              </p14:nvContentPartPr>
              <p14:xfrm>
                <a:off x="10685834" y="5362864"/>
                <a:ext cx="239400" cy="407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D2A7783-031E-441B-8B8A-FB832CB2B49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677194" y="5354224"/>
                  <a:ext cx="257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DB3B451-2DD9-4A97-AB09-7CFB90C53031}"/>
                    </a:ext>
                  </a:extLst>
                </p14:cNvPr>
                <p14:cNvContentPartPr/>
                <p14:nvPr/>
              </p14:nvContentPartPr>
              <p14:xfrm>
                <a:off x="10840634" y="5574904"/>
                <a:ext cx="75960" cy="174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DB3B451-2DD9-4A97-AB09-7CFB90C5303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831634" y="5566264"/>
                  <a:ext cx="93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9135858-F8A0-4390-BCAF-39DDDA46D839}"/>
                    </a:ext>
                  </a:extLst>
                </p14:cNvPr>
                <p14:cNvContentPartPr/>
                <p14:nvPr/>
              </p14:nvContentPartPr>
              <p14:xfrm>
                <a:off x="10991114" y="5595424"/>
                <a:ext cx="233640" cy="1450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9135858-F8A0-4390-BCAF-39DDDA46D83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982114" y="5586784"/>
                  <a:ext cx="251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E444502-E798-4341-B18B-A21A4CD3A83E}"/>
                    </a:ext>
                  </a:extLst>
                </p14:cNvPr>
                <p14:cNvContentPartPr/>
                <p14:nvPr/>
              </p14:nvContentPartPr>
              <p14:xfrm>
                <a:off x="11252114" y="5601904"/>
                <a:ext cx="172080" cy="138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E444502-E798-4341-B18B-A21A4CD3A83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243474" y="5592904"/>
                  <a:ext cx="189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5D691D1-D084-4F8A-A69F-4FB545B1A155}"/>
                    </a:ext>
                  </a:extLst>
                </p14:cNvPr>
                <p14:cNvContentPartPr/>
                <p14:nvPr/>
              </p14:nvContentPartPr>
              <p14:xfrm>
                <a:off x="11402234" y="5569144"/>
                <a:ext cx="265680" cy="198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5D691D1-D084-4F8A-A69F-4FB545B1A15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393594" y="5560504"/>
                  <a:ext cx="283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D3FFF0A1-6EBB-46B2-ADA0-85FD9EDC131E}"/>
              </a:ext>
            </a:extLst>
          </p:cNvPr>
          <p:cNvGrpSpPr/>
          <p:nvPr/>
        </p:nvGrpSpPr>
        <p:grpSpPr>
          <a:xfrm>
            <a:off x="845594" y="5961184"/>
            <a:ext cx="1720800" cy="488880"/>
            <a:chOff x="845594" y="5961184"/>
            <a:chExt cx="172080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34E37C3-52A5-4981-9610-24BB76868CCC}"/>
                    </a:ext>
                  </a:extLst>
                </p14:cNvPr>
                <p14:cNvContentPartPr/>
                <p14:nvPr/>
              </p14:nvContentPartPr>
              <p14:xfrm>
                <a:off x="845594" y="6032104"/>
                <a:ext cx="182160" cy="417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34E37C3-52A5-4981-9610-24BB76868CC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36594" y="6023104"/>
                  <a:ext cx="1998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FD4E283-7B54-4CDC-BCD2-0062F81365DC}"/>
                    </a:ext>
                  </a:extLst>
                </p14:cNvPr>
                <p14:cNvContentPartPr/>
                <p14:nvPr/>
              </p14:nvContentPartPr>
              <p14:xfrm>
                <a:off x="946754" y="6330544"/>
                <a:ext cx="55800" cy="1180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FD4E283-7B54-4CDC-BCD2-0062F81365D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38114" y="6321904"/>
                  <a:ext cx="73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C1FE0A9-2878-4BF6-A1C5-E155617F23EC}"/>
                    </a:ext>
                  </a:extLst>
                </p14:cNvPr>
                <p14:cNvContentPartPr/>
                <p14:nvPr/>
              </p14:nvContentPartPr>
              <p14:xfrm>
                <a:off x="1084994" y="6268624"/>
                <a:ext cx="281160" cy="1450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C1FE0A9-2878-4BF6-A1C5-E155617F23E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75994" y="6259984"/>
                  <a:ext cx="29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2313082-F7B0-449C-875D-49A0012E9CCE}"/>
                    </a:ext>
                  </a:extLst>
                </p14:cNvPr>
                <p14:cNvContentPartPr/>
                <p14:nvPr/>
              </p14:nvContentPartPr>
              <p14:xfrm>
                <a:off x="1442114" y="6301384"/>
                <a:ext cx="47520" cy="1188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2313082-F7B0-449C-875D-49A0012E9CC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433114" y="6292744"/>
                  <a:ext cx="65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979AA1D-573B-458D-9042-282793B7F0F6}"/>
                    </a:ext>
                  </a:extLst>
                </p14:cNvPr>
                <p14:cNvContentPartPr/>
                <p14:nvPr/>
              </p14:nvContentPartPr>
              <p14:xfrm>
                <a:off x="1651274" y="5961184"/>
                <a:ext cx="206280" cy="4662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979AA1D-573B-458D-9042-282793B7F0F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42634" y="5952544"/>
                  <a:ext cx="2239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2B21FFE-8115-444B-BEDE-6282B40081BA}"/>
                    </a:ext>
                  </a:extLst>
                </p14:cNvPr>
                <p14:cNvContentPartPr/>
                <p14:nvPr/>
              </p14:nvContentPartPr>
              <p14:xfrm>
                <a:off x="1625714" y="6191584"/>
                <a:ext cx="184680" cy="57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2B21FFE-8115-444B-BEDE-6282B40081B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616714" y="6182944"/>
                  <a:ext cx="202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E2CE464-F968-4158-BB03-15644B38E3DF}"/>
                    </a:ext>
                  </a:extLst>
                </p14:cNvPr>
                <p14:cNvContentPartPr/>
                <p14:nvPr/>
              </p14:nvContentPartPr>
              <p14:xfrm>
                <a:off x="1945394" y="6157744"/>
                <a:ext cx="285840" cy="2077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E2CE464-F968-4158-BB03-15644B38E3D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936754" y="6148744"/>
                  <a:ext cx="303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5C9C5D3-D10C-4172-AB8B-6728B5459659}"/>
                    </a:ext>
                  </a:extLst>
                </p14:cNvPr>
                <p14:cNvContentPartPr/>
                <p14:nvPr/>
              </p14:nvContentPartPr>
              <p14:xfrm>
                <a:off x="2334914" y="6215704"/>
                <a:ext cx="231480" cy="1771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5C9C5D3-D10C-4172-AB8B-6728B545965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325914" y="6207064"/>
                  <a:ext cx="2491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BD51030-AF34-4604-9940-411FF966F887}"/>
              </a:ext>
            </a:extLst>
          </p:cNvPr>
          <p:cNvGrpSpPr/>
          <p:nvPr/>
        </p:nvGrpSpPr>
        <p:grpSpPr>
          <a:xfrm>
            <a:off x="2692034" y="6208864"/>
            <a:ext cx="884880" cy="372960"/>
            <a:chOff x="2692034" y="6208864"/>
            <a:chExt cx="8848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4FC94F7-63FE-4C2B-8592-F8FEC0471A5C}"/>
                    </a:ext>
                  </a:extLst>
                </p14:cNvPr>
                <p14:cNvContentPartPr/>
                <p14:nvPr/>
              </p14:nvContentPartPr>
              <p14:xfrm>
                <a:off x="2692034" y="6410104"/>
                <a:ext cx="93600" cy="171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4FC94F7-63FE-4C2B-8592-F8FEC0471A5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683034" y="6401104"/>
                  <a:ext cx="111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5CC6526-9488-4002-89F0-AC96FB7B44AA}"/>
                    </a:ext>
                  </a:extLst>
                </p14:cNvPr>
                <p14:cNvContentPartPr/>
                <p14:nvPr/>
              </p14:nvContentPartPr>
              <p14:xfrm>
                <a:off x="2967074" y="6241624"/>
                <a:ext cx="162720" cy="1688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5CC6526-9488-4002-89F0-AC96FB7B44A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958434" y="6232624"/>
                  <a:ext cx="180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932C3D-B356-40E7-9316-65420984B976}"/>
                    </a:ext>
                  </a:extLst>
                </p14:cNvPr>
                <p14:cNvContentPartPr/>
                <p14:nvPr/>
              </p14:nvContentPartPr>
              <p14:xfrm>
                <a:off x="3147074" y="6208864"/>
                <a:ext cx="157680" cy="2347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932C3D-B356-40E7-9316-65420984B97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138434" y="6200224"/>
                  <a:ext cx="175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E80C22A-32AC-4D5C-A3EC-0F4497A5F452}"/>
                    </a:ext>
                  </a:extLst>
                </p14:cNvPr>
                <p14:cNvContentPartPr/>
                <p14:nvPr/>
              </p14:nvContentPartPr>
              <p14:xfrm>
                <a:off x="3381074" y="6230464"/>
                <a:ext cx="195840" cy="178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E80C22A-32AC-4D5C-A3EC-0F4497A5F45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72434" y="6221464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ABB94156-82D6-4490-8ABF-42A922121D69}"/>
              </a:ext>
            </a:extLst>
          </p:cNvPr>
          <p:cNvGrpSpPr/>
          <p:nvPr/>
        </p:nvGrpSpPr>
        <p:grpSpPr>
          <a:xfrm>
            <a:off x="3847274" y="5333344"/>
            <a:ext cx="2749680" cy="1152000"/>
            <a:chOff x="3847274" y="5333344"/>
            <a:chExt cx="2749680" cy="11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751C17A-03C9-48F7-958E-7E01418A7EF4}"/>
                    </a:ext>
                  </a:extLst>
                </p14:cNvPr>
                <p14:cNvContentPartPr/>
                <p14:nvPr/>
              </p14:nvContentPartPr>
              <p14:xfrm>
                <a:off x="3946634" y="5659864"/>
                <a:ext cx="201960" cy="325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751C17A-03C9-48F7-958E-7E01418A7EF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937634" y="5650864"/>
                  <a:ext cx="219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D75A795-0C48-40E5-9A39-9267E79A254A}"/>
                    </a:ext>
                  </a:extLst>
                </p14:cNvPr>
                <p14:cNvContentPartPr/>
                <p14:nvPr/>
              </p14:nvContentPartPr>
              <p14:xfrm>
                <a:off x="4118354" y="5545384"/>
                <a:ext cx="299160" cy="218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D75A795-0C48-40E5-9A39-9267E79A254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109714" y="5536384"/>
                  <a:ext cx="316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BD8D83B-04EB-425D-9593-D2B553A4C1A8}"/>
                    </a:ext>
                  </a:extLst>
                </p14:cNvPr>
                <p14:cNvContentPartPr/>
                <p14:nvPr/>
              </p14:nvContentPartPr>
              <p14:xfrm>
                <a:off x="4222394" y="5333344"/>
                <a:ext cx="295920" cy="190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BD8D83B-04EB-425D-9593-D2B553A4C1A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213754" y="5324704"/>
                  <a:ext cx="313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70F7C30-9874-4CFA-B8CB-93C0E637D740}"/>
                    </a:ext>
                  </a:extLst>
                </p14:cNvPr>
                <p14:cNvContentPartPr/>
                <p14:nvPr/>
              </p14:nvContentPartPr>
              <p14:xfrm>
                <a:off x="4697594" y="5530984"/>
                <a:ext cx="331200" cy="44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70F7C30-9874-4CFA-B8CB-93C0E637D74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688954" y="5522344"/>
                  <a:ext cx="34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7785036-07EA-4368-A3A5-1833F17CE3A0}"/>
                    </a:ext>
                  </a:extLst>
                </p14:cNvPr>
                <p14:cNvContentPartPr/>
                <p14:nvPr/>
              </p14:nvContentPartPr>
              <p14:xfrm>
                <a:off x="4843394" y="5450704"/>
                <a:ext cx="43200" cy="195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7785036-07EA-4368-A3A5-1833F17CE3A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834754" y="5441704"/>
                  <a:ext cx="60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6018D8F-674C-4E71-A87A-ADF8338F1E8A}"/>
                    </a:ext>
                  </a:extLst>
                </p14:cNvPr>
                <p14:cNvContentPartPr/>
                <p14:nvPr/>
              </p14:nvContentPartPr>
              <p14:xfrm>
                <a:off x="4649354" y="5755264"/>
                <a:ext cx="320040" cy="403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6018D8F-674C-4E71-A87A-ADF8338F1E8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640714" y="5746624"/>
                  <a:ext cx="337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5BFD430-C8C3-4D49-8EE2-8A8B492C4CDD}"/>
                    </a:ext>
                  </a:extLst>
                </p14:cNvPr>
                <p14:cNvContentPartPr/>
                <p14:nvPr/>
              </p14:nvContentPartPr>
              <p14:xfrm>
                <a:off x="5309594" y="5420464"/>
                <a:ext cx="456840" cy="298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5BFD430-C8C3-4D49-8EE2-8A8B492C4CD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300954" y="5411824"/>
                  <a:ext cx="474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7E71B6F-2143-4381-8BB8-DBB5CBD4C57C}"/>
                    </a:ext>
                  </a:extLst>
                </p14:cNvPr>
                <p14:cNvContentPartPr/>
                <p14:nvPr/>
              </p14:nvContentPartPr>
              <p14:xfrm>
                <a:off x="5251994" y="5560144"/>
                <a:ext cx="444240" cy="55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7E71B6F-2143-4381-8BB8-DBB5CBD4C57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243354" y="5551504"/>
                  <a:ext cx="461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E51835F-4151-462E-93C4-A857E44AE15E}"/>
                    </a:ext>
                  </a:extLst>
                </p14:cNvPr>
                <p14:cNvContentPartPr/>
                <p14:nvPr/>
              </p14:nvContentPartPr>
              <p14:xfrm>
                <a:off x="5732954" y="5640424"/>
                <a:ext cx="400320" cy="199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E51835F-4151-462E-93C4-A857E44AE15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724314" y="5631424"/>
                  <a:ext cx="417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EF4D4BA-B2A2-4CF9-AE3A-DF4B5586AD35}"/>
                    </a:ext>
                  </a:extLst>
                </p14:cNvPr>
                <p14:cNvContentPartPr/>
                <p14:nvPr/>
              </p14:nvContentPartPr>
              <p14:xfrm>
                <a:off x="5975594" y="5638264"/>
                <a:ext cx="331920" cy="32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EF4D4BA-B2A2-4CF9-AE3A-DF4B5586AD3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966594" y="5629624"/>
                  <a:ext cx="349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73F6C91-8A9E-4A27-9928-5FB8085ED039}"/>
                    </a:ext>
                  </a:extLst>
                </p14:cNvPr>
                <p14:cNvContentPartPr/>
                <p14:nvPr/>
              </p14:nvContentPartPr>
              <p14:xfrm>
                <a:off x="6125354" y="5844544"/>
                <a:ext cx="274320" cy="187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73F6C91-8A9E-4A27-9928-5FB8085ED03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116714" y="5835904"/>
                  <a:ext cx="29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E015B19-F9B4-4175-A427-F068F0C092D6}"/>
                    </a:ext>
                  </a:extLst>
                </p14:cNvPr>
                <p14:cNvContentPartPr/>
                <p14:nvPr/>
              </p14:nvContentPartPr>
              <p14:xfrm>
                <a:off x="6586154" y="5571664"/>
                <a:ext cx="10800" cy="28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E015B19-F9B4-4175-A427-F068F0C092D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77514" y="5563024"/>
                  <a:ext cx="28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3BB60F4-19AE-4BC9-818F-DED4AE850383}"/>
                    </a:ext>
                  </a:extLst>
                </p14:cNvPr>
                <p14:cNvContentPartPr/>
                <p14:nvPr/>
              </p14:nvContentPartPr>
              <p14:xfrm>
                <a:off x="3847274" y="6185824"/>
                <a:ext cx="218520" cy="2120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3BB60F4-19AE-4BC9-818F-DED4AE85038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838634" y="6177184"/>
                  <a:ext cx="236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6AB07F1-A795-403A-A9F1-DE3A2DA0676E}"/>
                    </a:ext>
                  </a:extLst>
                </p14:cNvPr>
                <p14:cNvContentPartPr/>
                <p14:nvPr/>
              </p14:nvContentPartPr>
              <p14:xfrm>
                <a:off x="4205834" y="6403624"/>
                <a:ext cx="360" cy="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6AB07F1-A795-403A-A9F1-DE3A2DA0676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96834" y="6394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B114268-2EBC-4DDD-953A-B338EDA35E84}"/>
                    </a:ext>
                  </a:extLst>
                </p14:cNvPr>
                <p14:cNvContentPartPr/>
                <p14:nvPr/>
              </p14:nvContentPartPr>
              <p14:xfrm>
                <a:off x="4463594" y="6300304"/>
                <a:ext cx="9360" cy="306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B114268-2EBC-4DDD-953A-B338EDA35E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454954" y="6291304"/>
                  <a:ext cx="27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D58AA27-7D32-4F7D-AF4E-4EA59DFE56CB}"/>
                    </a:ext>
                  </a:extLst>
                </p14:cNvPr>
                <p14:cNvContentPartPr/>
                <p14:nvPr/>
              </p14:nvContentPartPr>
              <p14:xfrm>
                <a:off x="4485194" y="6191584"/>
                <a:ext cx="114480" cy="2095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D58AA27-7D32-4F7D-AF4E-4EA59DFE56C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476554" y="6182944"/>
                  <a:ext cx="132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DCD86AD-7686-4ACE-8B3F-00C770F50B83}"/>
                    </a:ext>
                  </a:extLst>
                </p14:cNvPr>
                <p14:cNvContentPartPr/>
                <p14:nvPr/>
              </p14:nvContentPartPr>
              <p14:xfrm>
                <a:off x="4341914" y="6406144"/>
                <a:ext cx="280800" cy="331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DCD86AD-7686-4ACE-8B3F-00C770F50B8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333274" y="6397504"/>
                  <a:ext cx="298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B7912C9-8209-4F85-83EC-15569DF2291C}"/>
                    </a:ext>
                  </a:extLst>
                </p14:cNvPr>
                <p14:cNvContentPartPr/>
                <p14:nvPr/>
              </p14:nvContentPartPr>
              <p14:xfrm>
                <a:off x="4371794" y="6145864"/>
                <a:ext cx="514080" cy="392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B7912C9-8209-4F85-83EC-15569DF2291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363154" y="6136864"/>
                  <a:ext cx="53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1466EA3-BE1D-414A-83C6-36E843BB45B1}"/>
                    </a:ext>
                  </a:extLst>
                </p14:cNvPr>
                <p14:cNvContentPartPr/>
                <p14:nvPr/>
              </p14:nvContentPartPr>
              <p14:xfrm>
                <a:off x="4148234" y="6440344"/>
                <a:ext cx="33840" cy="75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1466EA3-BE1D-414A-83C6-36E843BB45B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139234" y="6431704"/>
                  <a:ext cx="51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3B4D0C3-BC25-4011-A080-BB4D74FCEDAA}"/>
                    </a:ext>
                  </a:extLst>
                </p14:cNvPr>
                <p14:cNvContentPartPr/>
                <p14:nvPr/>
              </p14:nvContentPartPr>
              <p14:xfrm>
                <a:off x="4768154" y="5975944"/>
                <a:ext cx="329040" cy="487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3B4D0C3-BC25-4011-A080-BB4D74FCEDA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759154" y="5967304"/>
                  <a:ext cx="3466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000C108-A742-4926-9770-DF68FBADB2ED}"/>
                    </a:ext>
                  </a:extLst>
                </p14:cNvPr>
                <p14:cNvContentPartPr/>
                <p14:nvPr/>
              </p14:nvContentPartPr>
              <p14:xfrm>
                <a:off x="4782914" y="6281584"/>
                <a:ext cx="243360" cy="507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000C108-A742-4926-9770-DF68FBADB2E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774274" y="6272584"/>
                  <a:ext cx="261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DE7A978-6CD0-4398-ABEA-63741EFF2C83}"/>
                    </a:ext>
                  </a:extLst>
                </p14:cNvPr>
                <p14:cNvContentPartPr/>
                <p14:nvPr/>
              </p14:nvContentPartPr>
              <p14:xfrm>
                <a:off x="5283314" y="6128224"/>
                <a:ext cx="234360" cy="357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DE7A978-6CD0-4398-ABEA-63741EFF2C8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274314" y="6119584"/>
                  <a:ext cx="252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AEE1D95-6498-4D96-AF3C-D70DC9AD2746}"/>
                    </a:ext>
                  </a:extLst>
                </p14:cNvPr>
                <p14:cNvContentPartPr/>
                <p14:nvPr/>
              </p14:nvContentPartPr>
              <p14:xfrm>
                <a:off x="5230754" y="6281584"/>
                <a:ext cx="311400" cy="77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AEE1D95-6498-4D96-AF3C-D70DC9AD274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222114" y="6272584"/>
                  <a:ext cx="329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1201078-272D-465D-9E12-E43DBBB2CE9D}"/>
                    </a:ext>
                  </a:extLst>
                </p14:cNvPr>
                <p14:cNvContentPartPr/>
                <p14:nvPr/>
              </p14:nvContentPartPr>
              <p14:xfrm>
                <a:off x="5527754" y="6060544"/>
                <a:ext cx="206640" cy="350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1201078-272D-465D-9E12-E43DBBB2CE9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518754" y="6051544"/>
                  <a:ext cx="224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FBC2963-EA07-4172-B374-2F1A4241CF57}"/>
                    </a:ext>
                  </a:extLst>
                </p14:cNvPr>
                <p14:cNvContentPartPr/>
                <p14:nvPr/>
              </p14:nvContentPartPr>
              <p14:xfrm>
                <a:off x="5778674" y="6269344"/>
                <a:ext cx="190800" cy="135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FBC2963-EA07-4172-B374-2F1A4241CF5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769674" y="6260704"/>
                  <a:ext cx="2084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259D031-2504-4BC4-9E74-D2C30C4FBD03}"/>
              </a:ext>
            </a:extLst>
          </p:cNvPr>
          <p:cNvGrpSpPr/>
          <p:nvPr/>
        </p:nvGrpSpPr>
        <p:grpSpPr>
          <a:xfrm>
            <a:off x="6309314" y="6235504"/>
            <a:ext cx="1067040" cy="452880"/>
            <a:chOff x="6309314" y="6235504"/>
            <a:chExt cx="106704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076B8CD-9AEA-4BD9-AC03-1B9A1D2BA8F6}"/>
                    </a:ext>
                  </a:extLst>
                </p14:cNvPr>
                <p14:cNvContentPartPr/>
                <p14:nvPr/>
              </p14:nvContentPartPr>
              <p14:xfrm>
                <a:off x="6309314" y="6275104"/>
                <a:ext cx="174960" cy="1422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076B8CD-9AEA-4BD9-AC03-1B9A1D2BA8F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300674" y="6266104"/>
                  <a:ext cx="192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4CAB2EC-38D3-4063-AB8B-EB4B02062194}"/>
                    </a:ext>
                  </a:extLst>
                </p14:cNvPr>
                <p14:cNvContentPartPr/>
                <p14:nvPr/>
              </p14:nvContentPartPr>
              <p14:xfrm>
                <a:off x="6379874" y="6301024"/>
                <a:ext cx="216360" cy="3873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4CAB2EC-38D3-4063-AB8B-EB4B0206219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371234" y="6292024"/>
                  <a:ext cx="234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F248B06-9FF5-4D12-A26D-EB5E32C65F52}"/>
                    </a:ext>
                  </a:extLst>
                </p14:cNvPr>
                <p14:cNvContentPartPr/>
                <p14:nvPr/>
              </p14:nvContentPartPr>
              <p14:xfrm>
                <a:off x="6499754" y="6235504"/>
                <a:ext cx="230400" cy="2041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F248B06-9FF5-4D12-A26D-EB5E32C65F5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90754" y="6226864"/>
                  <a:ext cx="248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37C481A-0C25-41CC-8FAE-CB2430D83958}"/>
                    </a:ext>
                  </a:extLst>
                </p14:cNvPr>
                <p14:cNvContentPartPr/>
                <p14:nvPr/>
              </p14:nvContentPartPr>
              <p14:xfrm>
                <a:off x="6645554" y="6241984"/>
                <a:ext cx="339480" cy="4381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37C481A-0C25-41CC-8FAE-CB2430D8395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636914" y="6232984"/>
                  <a:ext cx="357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9CA32B6-47B9-4CDA-9618-9436A7174587}"/>
                    </a:ext>
                  </a:extLst>
                </p14:cNvPr>
                <p14:cNvContentPartPr/>
                <p14:nvPr/>
              </p14:nvContentPartPr>
              <p14:xfrm>
                <a:off x="7028234" y="6268624"/>
                <a:ext cx="112680" cy="1540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9CA32B6-47B9-4CDA-9618-9436A7174587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019594" y="6259624"/>
                  <a:ext cx="130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D4D9D53-6D25-4342-A2D8-090F92944982}"/>
                    </a:ext>
                  </a:extLst>
                </p14:cNvPr>
                <p14:cNvContentPartPr/>
                <p14:nvPr/>
              </p14:nvContentPartPr>
              <p14:xfrm>
                <a:off x="7144514" y="6254584"/>
                <a:ext cx="231840" cy="1695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D4D9D53-6D25-4342-A2D8-090F92944982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135874" y="6245944"/>
                  <a:ext cx="24948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70E5945-D470-413E-926C-F6480BB7CABB}"/>
                  </a:ext>
                </a:extLst>
              </p14:cNvPr>
              <p14:cNvContentPartPr/>
              <p14:nvPr/>
            </p14:nvContentPartPr>
            <p14:xfrm>
              <a:off x="8563274" y="4182768"/>
              <a:ext cx="2039760" cy="9813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70E5945-D470-413E-926C-F6480BB7CABB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8554634" y="4174128"/>
                <a:ext cx="205740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05217D8-621A-42EF-BBD2-93367788CFC5}"/>
                  </a:ext>
                </a:extLst>
              </p14:cNvPr>
              <p14:cNvContentPartPr/>
              <p14:nvPr/>
            </p14:nvContentPartPr>
            <p14:xfrm>
              <a:off x="2935754" y="6598008"/>
              <a:ext cx="834840" cy="5328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05217D8-621A-42EF-BBD2-93367788CFC5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2926754" y="6589368"/>
                <a:ext cx="8524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3" name="Group 392">
            <a:extLst>
              <a:ext uri="{FF2B5EF4-FFF2-40B4-BE49-F238E27FC236}">
                <a16:creationId xmlns:a16="http://schemas.microsoft.com/office/drawing/2014/main" id="{66CB8633-893E-4E5D-AC16-47B61E933029}"/>
              </a:ext>
            </a:extLst>
          </p:cNvPr>
          <p:cNvGrpSpPr/>
          <p:nvPr/>
        </p:nvGrpSpPr>
        <p:grpSpPr>
          <a:xfrm>
            <a:off x="7699994" y="6060544"/>
            <a:ext cx="3025800" cy="589664"/>
            <a:chOff x="7699994" y="6060544"/>
            <a:chExt cx="3025800" cy="5896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65DB30B-D57B-4BBA-97D6-C11AB7441077}"/>
                    </a:ext>
                  </a:extLst>
                </p14:cNvPr>
                <p14:cNvContentPartPr/>
                <p14:nvPr/>
              </p14:nvContentPartPr>
              <p14:xfrm>
                <a:off x="7699994" y="6060544"/>
                <a:ext cx="250560" cy="4006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65DB30B-D57B-4BBA-97D6-C11AB7441077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691354" y="6051544"/>
                  <a:ext cx="2682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5CE346C-F7A8-412E-BDD3-323701D926D2}"/>
                    </a:ext>
                  </a:extLst>
                </p14:cNvPr>
                <p14:cNvContentPartPr/>
                <p14:nvPr/>
              </p14:nvContentPartPr>
              <p14:xfrm>
                <a:off x="7885394" y="6295264"/>
                <a:ext cx="72720" cy="1098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5CE346C-F7A8-412E-BDD3-323701D926D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876394" y="6286624"/>
                  <a:ext cx="9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0B802CD-6D03-4497-A6BD-2EC552243513}"/>
                    </a:ext>
                  </a:extLst>
                </p14:cNvPr>
                <p14:cNvContentPartPr/>
                <p14:nvPr/>
              </p14:nvContentPartPr>
              <p14:xfrm>
                <a:off x="8005634" y="6293464"/>
                <a:ext cx="251280" cy="943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0B802CD-6D03-4497-A6BD-2EC55224351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996634" y="6284824"/>
                  <a:ext cx="268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4A04E23-EB1C-4FE2-9C3D-795FEE6E19E1}"/>
                    </a:ext>
                  </a:extLst>
                </p14:cNvPr>
                <p14:cNvContentPartPr/>
                <p14:nvPr/>
              </p14:nvContentPartPr>
              <p14:xfrm>
                <a:off x="8356634" y="6327304"/>
                <a:ext cx="65520" cy="694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4A04E23-EB1C-4FE2-9C3D-795FEE6E19E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47634" y="6318664"/>
                  <a:ext cx="83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78A6532-F09D-4F34-8D03-B731533BE773}"/>
                    </a:ext>
                  </a:extLst>
                </p14:cNvPr>
                <p14:cNvContentPartPr/>
                <p14:nvPr/>
              </p14:nvContentPartPr>
              <p14:xfrm>
                <a:off x="8558234" y="6071344"/>
                <a:ext cx="214200" cy="3808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78A6532-F09D-4F34-8D03-B731533BE77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549234" y="6062704"/>
                  <a:ext cx="231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A24B420-B584-4159-A149-F5FD2EDFC583}"/>
                    </a:ext>
                  </a:extLst>
                </p14:cNvPr>
                <p14:cNvContentPartPr/>
                <p14:nvPr/>
              </p14:nvContentPartPr>
              <p14:xfrm>
                <a:off x="8472194" y="6258184"/>
                <a:ext cx="334440" cy="309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A24B420-B584-4159-A149-F5FD2EDFC58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463554" y="6249544"/>
                  <a:ext cx="352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5049893-9480-4AC4-B27A-DB2F7BDEE18B}"/>
                    </a:ext>
                  </a:extLst>
                </p14:cNvPr>
                <p14:cNvContentPartPr/>
                <p14:nvPr/>
              </p14:nvContentPartPr>
              <p14:xfrm>
                <a:off x="8890874" y="6173224"/>
                <a:ext cx="255600" cy="2095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5049893-9480-4AC4-B27A-DB2F7BDEE18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882234" y="6164584"/>
                  <a:ext cx="273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3828263-0084-4B51-BE28-FC6764AED785}"/>
                    </a:ext>
                  </a:extLst>
                </p14:cNvPr>
                <p14:cNvContentPartPr/>
                <p14:nvPr/>
              </p14:nvContentPartPr>
              <p14:xfrm>
                <a:off x="9317474" y="6115264"/>
                <a:ext cx="137520" cy="2736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3828263-0084-4B51-BE28-FC6764AED78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308834" y="6106624"/>
                  <a:ext cx="155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2461FC3-D90A-434C-A255-C0920D13E1C7}"/>
                    </a:ext>
                  </a:extLst>
                </p14:cNvPr>
                <p14:cNvContentPartPr/>
                <p14:nvPr/>
              </p14:nvContentPartPr>
              <p14:xfrm>
                <a:off x="9486314" y="6347464"/>
                <a:ext cx="110160" cy="2556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2461FC3-D90A-434C-A255-C0920D13E1C7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477314" y="6338464"/>
                  <a:ext cx="127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214830D-3DAA-4C34-A8AE-8FC96D510DFC}"/>
                    </a:ext>
                  </a:extLst>
                </p14:cNvPr>
                <p14:cNvContentPartPr/>
                <p14:nvPr/>
              </p14:nvContentPartPr>
              <p14:xfrm>
                <a:off x="9785114" y="6234424"/>
                <a:ext cx="153360" cy="1864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214830D-3DAA-4C34-A8AE-8FC96D510DF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776474" y="6225424"/>
                  <a:ext cx="171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2A527D2-33DF-4F32-9013-1D0FEEA99099}"/>
                    </a:ext>
                  </a:extLst>
                </p14:cNvPr>
                <p14:cNvContentPartPr/>
                <p14:nvPr/>
              </p14:nvContentPartPr>
              <p14:xfrm>
                <a:off x="9954674" y="6214264"/>
                <a:ext cx="217800" cy="2250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2A527D2-33DF-4F32-9013-1D0FEEA9909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946034" y="6205264"/>
                  <a:ext cx="235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97D1E53-851F-44ED-98A8-EE7B5FA54463}"/>
                    </a:ext>
                  </a:extLst>
                </p14:cNvPr>
                <p14:cNvContentPartPr/>
                <p14:nvPr/>
              </p14:nvContentPartPr>
              <p14:xfrm>
                <a:off x="10129634" y="6257824"/>
                <a:ext cx="230040" cy="1756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97D1E53-851F-44ED-98A8-EE7B5FA5446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120994" y="6248824"/>
                  <a:ext cx="247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603D81D-AAB4-4B98-ACDD-106B9545E5DE}"/>
                    </a:ext>
                  </a:extLst>
                </p14:cNvPr>
                <p14:cNvContentPartPr/>
                <p14:nvPr/>
              </p14:nvContentPartPr>
              <p14:xfrm>
                <a:off x="10516634" y="6121744"/>
                <a:ext cx="177840" cy="2944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603D81D-AAB4-4B98-ACDD-106B9545E5D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507634" y="6113104"/>
                  <a:ext cx="195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E4BFB02-0321-42B0-8CD6-87ADF161B2A2}"/>
                    </a:ext>
                  </a:extLst>
                </p14:cNvPr>
                <p14:cNvContentPartPr/>
                <p14:nvPr/>
              </p14:nvContentPartPr>
              <p14:xfrm>
                <a:off x="10718234" y="6379864"/>
                <a:ext cx="7560" cy="450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E4BFB02-0321-42B0-8CD6-87ADF161B2A2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709594" y="6370864"/>
                  <a:ext cx="25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B37788D-8C1E-4169-B0FE-39AA8C47B930}"/>
                    </a:ext>
                  </a:extLst>
                </p14:cNvPr>
                <p14:cNvContentPartPr/>
                <p14:nvPr/>
              </p14:nvContentPartPr>
              <p14:xfrm>
                <a:off x="9780434" y="6542568"/>
                <a:ext cx="709920" cy="1076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B37788D-8C1E-4169-B0FE-39AA8C47B93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771434" y="6533568"/>
                  <a:ext cx="727560" cy="12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39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CEFE649E-3965-437C-B7F2-B7DDD13D3175}"/>
              </a:ext>
            </a:extLst>
          </p:cNvPr>
          <p:cNvGrpSpPr/>
          <p:nvPr/>
        </p:nvGrpSpPr>
        <p:grpSpPr>
          <a:xfrm>
            <a:off x="431234" y="78784"/>
            <a:ext cx="10347120" cy="2174760"/>
            <a:chOff x="431234" y="78784"/>
            <a:chExt cx="10347120" cy="21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41161E-6C28-4B28-AA80-CEB8B28F5D06}"/>
                    </a:ext>
                  </a:extLst>
                </p14:cNvPr>
                <p14:cNvContentPartPr/>
                <p14:nvPr/>
              </p14:nvContentPartPr>
              <p14:xfrm>
                <a:off x="8211554" y="430864"/>
                <a:ext cx="169560" cy="18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41161E-6C28-4B28-AA80-CEB8B28F5D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02554" y="422224"/>
                  <a:ext cx="187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D2BB4-B0BC-4E93-9A0E-6A0E90F91F97}"/>
                    </a:ext>
                  </a:extLst>
                </p14:cNvPr>
                <p14:cNvContentPartPr/>
                <p14:nvPr/>
              </p14:nvContentPartPr>
              <p14:xfrm>
                <a:off x="8429354" y="442024"/>
                <a:ext cx="173520" cy="201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D2BB4-B0BC-4E93-9A0E-6A0E90F91F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0714" y="433024"/>
                  <a:ext cx="191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04C7B6-1C7D-4166-BC43-8E6C2C2057E0}"/>
                    </a:ext>
                  </a:extLst>
                </p14:cNvPr>
                <p14:cNvContentPartPr/>
                <p14:nvPr/>
              </p14:nvContentPartPr>
              <p14:xfrm>
                <a:off x="8978714" y="147904"/>
                <a:ext cx="298440" cy="446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04C7B6-1C7D-4166-BC43-8E6C2C2057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9714" y="139264"/>
                  <a:ext cx="316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6DE19B-4884-4359-8EE3-6A0075F5B3C2}"/>
                    </a:ext>
                  </a:extLst>
                </p14:cNvPr>
                <p14:cNvContentPartPr/>
                <p14:nvPr/>
              </p14:nvContentPartPr>
              <p14:xfrm>
                <a:off x="9311354" y="413944"/>
                <a:ext cx="126360" cy="152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6DE19B-4884-4359-8EE3-6A0075F5B3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02714" y="404944"/>
                  <a:ext cx="144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1B64ED-6FD6-4757-9106-B30D0262B3BC}"/>
                    </a:ext>
                  </a:extLst>
                </p14:cNvPr>
                <p14:cNvContentPartPr/>
                <p14:nvPr/>
              </p14:nvContentPartPr>
              <p14:xfrm>
                <a:off x="9529514" y="415744"/>
                <a:ext cx="127080" cy="12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1B64ED-6FD6-4757-9106-B30D0262B3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0874" y="407104"/>
                  <a:ext cx="144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C6C06A-7FEF-45D2-8A48-8AEEA6FF546C}"/>
                    </a:ext>
                  </a:extLst>
                </p14:cNvPr>
                <p14:cNvContentPartPr/>
                <p14:nvPr/>
              </p14:nvContentPartPr>
              <p14:xfrm>
                <a:off x="9757754" y="408904"/>
                <a:ext cx="189000" cy="14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C6C06A-7FEF-45D2-8A48-8AEEA6FF54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9114" y="399904"/>
                  <a:ext cx="206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F78DB1-42F9-4896-8A49-8E8CA7E93093}"/>
                    </a:ext>
                  </a:extLst>
                </p14:cNvPr>
                <p14:cNvContentPartPr/>
                <p14:nvPr/>
              </p14:nvContentPartPr>
              <p14:xfrm>
                <a:off x="10038914" y="405304"/>
                <a:ext cx="188280" cy="167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F78DB1-42F9-4896-8A49-8E8CA7E930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0274" y="396304"/>
                  <a:ext cx="205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89A8EF-1152-49F3-AA26-DC5B89995E10}"/>
                    </a:ext>
                  </a:extLst>
                </p14:cNvPr>
                <p14:cNvContentPartPr/>
                <p14:nvPr/>
              </p14:nvContentPartPr>
              <p14:xfrm>
                <a:off x="10163114" y="178144"/>
                <a:ext cx="258840" cy="37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89A8EF-1152-49F3-AA26-DC5B89995E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54114" y="169504"/>
                  <a:ext cx="2764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59D8A04-FC83-4A78-9118-C30CF8C036E6}"/>
                    </a:ext>
                  </a:extLst>
                </p14:cNvPr>
                <p14:cNvContentPartPr/>
                <p14:nvPr/>
              </p14:nvContentPartPr>
              <p14:xfrm>
                <a:off x="10342754" y="306304"/>
                <a:ext cx="235080" cy="289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59D8A04-FC83-4A78-9118-C30CF8C036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33754" y="297304"/>
                  <a:ext cx="252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0F3F62-16BF-46FB-9F28-182535D1473B}"/>
                    </a:ext>
                  </a:extLst>
                </p14:cNvPr>
                <p14:cNvContentPartPr/>
                <p14:nvPr/>
              </p14:nvContentPartPr>
              <p14:xfrm>
                <a:off x="431234" y="317104"/>
                <a:ext cx="630720" cy="478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0F3F62-16BF-46FB-9F28-182535D147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594" y="308464"/>
                  <a:ext cx="648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C0DE94-2E50-4A0E-8818-21AA0B2C7565}"/>
                    </a:ext>
                  </a:extLst>
                </p14:cNvPr>
                <p14:cNvContentPartPr/>
                <p14:nvPr/>
              </p14:nvContentPartPr>
              <p14:xfrm>
                <a:off x="917234" y="617704"/>
                <a:ext cx="104400" cy="129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C0DE94-2E50-4A0E-8818-21AA0B2C75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8594" y="608704"/>
                  <a:ext cx="122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56E8483-D760-47E9-BAAF-7FF4D274281C}"/>
                    </a:ext>
                  </a:extLst>
                </p14:cNvPr>
                <p14:cNvContentPartPr/>
                <p14:nvPr/>
              </p14:nvContentPartPr>
              <p14:xfrm>
                <a:off x="1084634" y="268144"/>
                <a:ext cx="231120" cy="494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56E8483-D760-47E9-BAAF-7FF4D27428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5634" y="259144"/>
                  <a:ext cx="2487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D894B5-F688-4EAA-9F2E-F96AA4D9D18F}"/>
                    </a:ext>
                  </a:extLst>
                </p14:cNvPr>
                <p14:cNvContentPartPr/>
                <p14:nvPr/>
              </p14:nvContentPartPr>
              <p14:xfrm>
                <a:off x="1041434" y="526984"/>
                <a:ext cx="232920" cy="15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D894B5-F688-4EAA-9F2E-F96AA4D9D1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2434" y="517984"/>
                  <a:ext cx="25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956846-47B7-4037-AD97-3137E16E6A6D}"/>
                    </a:ext>
                  </a:extLst>
                </p14:cNvPr>
                <p14:cNvContentPartPr/>
                <p14:nvPr/>
              </p14:nvContentPartPr>
              <p14:xfrm>
                <a:off x="1231874" y="537784"/>
                <a:ext cx="238320" cy="191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956846-47B7-4037-AD97-3137E16E6A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22874" y="529144"/>
                  <a:ext cx="255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939AD1-7180-4C79-9136-5EEBAEDA5DE1}"/>
                    </a:ext>
                  </a:extLst>
                </p14:cNvPr>
                <p14:cNvContentPartPr/>
                <p14:nvPr/>
              </p14:nvContentPartPr>
              <p14:xfrm>
                <a:off x="1629314" y="530944"/>
                <a:ext cx="68400" cy="201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939AD1-7180-4C79-9136-5EEBAEDA5D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20674" y="522304"/>
                  <a:ext cx="86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BB87D6-18B6-4070-8DD1-0AA19FEC56E5}"/>
                    </a:ext>
                  </a:extLst>
                </p14:cNvPr>
                <p14:cNvContentPartPr/>
                <p14:nvPr/>
              </p14:nvContentPartPr>
              <p14:xfrm>
                <a:off x="2001194" y="517264"/>
                <a:ext cx="251640" cy="207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BB87D6-18B6-4070-8DD1-0AA19FEC56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92554" y="508264"/>
                  <a:ext cx="269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A32441-8124-4B30-845F-FFA0378303DE}"/>
                    </a:ext>
                  </a:extLst>
                </p14:cNvPr>
                <p14:cNvContentPartPr/>
                <p14:nvPr/>
              </p14:nvContentPartPr>
              <p14:xfrm>
                <a:off x="2119274" y="566224"/>
                <a:ext cx="236160" cy="389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A32441-8124-4B30-845F-FFA0378303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10634" y="557224"/>
                  <a:ext cx="2538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098C3F-581A-4DC5-969F-6FD958AC4160}"/>
                    </a:ext>
                  </a:extLst>
                </p14:cNvPr>
                <p14:cNvContentPartPr/>
                <p14:nvPr/>
              </p14:nvContentPartPr>
              <p14:xfrm>
                <a:off x="2267954" y="477664"/>
                <a:ext cx="345600" cy="491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098C3F-581A-4DC5-969F-6FD958AC41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59314" y="468664"/>
                  <a:ext cx="3632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C78D6B-F0F3-4BE1-BFDC-E7B8EAC46159}"/>
                    </a:ext>
                  </a:extLst>
                </p14:cNvPr>
                <p14:cNvContentPartPr/>
                <p14:nvPr/>
              </p14:nvContentPartPr>
              <p14:xfrm>
                <a:off x="2544794" y="493504"/>
                <a:ext cx="257040" cy="19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C78D6B-F0F3-4BE1-BFDC-E7B8EAC461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5794" y="484864"/>
                  <a:ext cx="274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ECCCB9-2F28-461D-97D5-26AC7763C3F4}"/>
                    </a:ext>
                  </a:extLst>
                </p14:cNvPr>
                <p14:cNvContentPartPr/>
                <p14:nvPr/>
              </p14:nvContentPartPr>
              <p14:xfrm>
                <a:off x="2816234" y="485944"/>
                <a:ext cx="210960" cy="20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ECCCB9-2F28-461D-97D5-26AC7763C3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07234" y="477304"/>
                  <a:ext cx="228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9073A5-BCD0-4C1F-BDD0-4394960A7970}"/>
                    </a:ext>
                  </a:extLst>
                </p14:cNvPr>
                <p14:cNvContentPartPr/>
                <p14:nvPr/>
              </p14:nvContentPartPr>
              <p14:xfrm>
                <a:off x="3015674" y="425104"/>
                <a:ext cx="310680" cy="276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9073A5-BCD0-4C1F-BDD0-4394960A797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7034" y="416104"/>
                  <a:ext cx="328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822DF1-2F4D-4316-973A-EACAE775E378}"/>
                    </a:ext>
                  </a:extLst>
                </p14:cNvPr>
                <p14:cNvContentPartPr/>
                <p14:nvPr/>
              </p14:nvContentPartPr>
              <p14:xfrm>
                <a:off x="3485474" y="488464"/>
                <a:ext cx="226800" cy="171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822DF1-2F4D-4316-973A-EACAE775E3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76474" y="479824"/>
                  <a:ext cx="244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B921FA-A95E-47D2-94FD-9D0CD77AB929}"/>
                    </a:ext>
                  </a:extLst>
                </p14:cNvPr>
                <p14:cNvContentPartPr/>
                <p14:nvPr/>
              </p14:nvContentPartPr>
              <p14:xfrm>
                <a:off x="3716954" y="515824"/>
                <a:ext cx="237240" cy="133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B921FA-A95E-47D2-94FD-9D0CD77AB9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08314" y="506824"/>
                  <a:ext cx="254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5ECC1D-9C7A-4004-985B-49471F93E67E}"/>
                    </a:ext>
                  </a:extLst>
                </p14:cNvPr>
                <p14:cNvContentPartPr/>
                <p14:nvPr/>
              </p14:nvContentPartPr>
              <p14:xfrm>
                <a:off x="3971834" y="502864"/>
                <a:ext cx="194760" cy="18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5ECC1D-9C7A-4004-985B-49471F93E6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62834" y="494224"/>
                  <a:ext cx="212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164743-B952-4A6A-BB2D-A9DFF6071A1A}"/>
                    </a:ext>
                  </a:extLst>
                </p14:cNvPr>
                <p14:cNvContentPartPr/>
                <p14:nvPr/>
              </p14:nvContentPartPr>
              <p14:xfrm>
                <a:off x="4168754" y="256264"/>
                <a:ext cx="239760" cy="327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164743-B952-4A6A-BB2D-A9DFF6071A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0114" y="247624"/>
                  <a:ext cx="257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8F8396-4EC8-4344-AE44-5942BD1D4B68}"/>
                    </a:ext>
                  </a:extLst>
                </p14:cNvPr>
                <p14:cNvContentPartPr/>
                <p14:nvPr/>
              </p14:nvContentPartPr>
              <p14:xfrm>
                <a:off x="4623434" y="213424"/>
                <a:ext cx="273600" cy="457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8F8396-4EC8-4344-AE44-5942BD1D4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14794" y="204784"/>
                  <a:ext cx="2912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5A8151-637C-462A-B8D0-04A7C129CEFD}"/>
                    </a:ext>
                  </a:extLst>
                </p14:cNvPr>
                <p14:cNvContentPartPr/>
                <p14:nvPr/>
              </p14:nvContentPartPr>
              <p14:xfrm>
                <a:off x="4798394" y="468304"/>
                <a:ext cx="114120" cy="17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5A8151-637C-462A-B8D0-04A7C129CE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89754" y="459664"/>
                  <a:ext cx="131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125959-AA7D-4E3F-9FF9-C38F6094818B}"/>
                    </a:ext>
                  </a:extLst>
                </p14:cNvPr>
                <p14:cNvContentPartPr/>
                <p14:nvPr/>
              </p14:nvContentPartPr>
              <p14:xfrm>
                <a:off x="4993154" y="426544"/>
                <a:ext cx="332280" cy="18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125959-AA7D-4E3F-9FF9-C38F609481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84154" y="417544"/>
                  <a:ext cx="349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6A79C6-7C51-4FC7-ACCC-C95F2A561C27}"/>
                    </a:ext>
                  </a:extLst>
                </p14:cNvPr>
                <p14:cNvContentPartPr/>
                <p14:nvPr/>
              </p14:nvContentPartPr>
              <p14:xfrm>
                <a:off x="5336954" y="461464"/>
                <a:ext cx="231480" cy="146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6A79C6-7C51-4FC7-ACCC-C95F2A561C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8314" y="452464"/>
                  <a:ext cx="249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658FB1-91E1-4E67-A9E5-F77D9CE1AD9B}"/>
                    </a:ext>
                  </a:extLst>
                </p14:cNvPr>
                <p14:cNvContentPartPr/>
                <p14:nvPr/>
              </p14:nvContentPartPr>
              <p14:xfrm>
                <a:off x="5655554" y="430144"/>
                <a:ext cx="298440" cy="230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658FB1-91E1-4E67-A9E5-F77D9CE1AD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6554" y="421504"/>
                  <a:ext cx="316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FBD5A6-FE49-448C-B764-F66D09941188}"/>
                    </a:ext>
                  </a:extLst>
                </p14:cNvPr>
                <p14:cNvContentPartPr/>
                <p14:nvPr/>
              </p14:nvContentPartPr>
              <p14:xfrm>
                <a:off x="6188354" y="390544"/>
                <a:ext cx="272880" cy="231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FBD5A6-FE49-448C-B764-F66D099411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9354" y="381544"/>
                  <a:ext cx="290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FF1774-B659-442B-A859-635D47A2ABD3}"/>
                    </a:ext>
                  </a:extLst>
                </p14:cNvPr>
                <p14:cNvContentPartPr/>
                <p14:nvPr/>
              </p14:nvContentPartPr>
              <p14:xfrm>
                <a:off x="6433514" y="460744"/>
                <a:ext cx="195840" cy="158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FF1774-B659-442B-A859-635D47A2AB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24874" y="451744"/>
                  <a:ext cx="213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1D5726-48BB-4F95-9EF6-513FAAD61234}"/>
                    </a:ext>
                  </a:extLst>
                </p14:cNvPr>
                <p14:cNvContentPartPr/>
                <p14:nvPr/>
              </p14:nvContentPartPr>
              <p14:xfrm>
                <a:off x="6678314" y="467944"/>
                <a:ext cx="215280" cy="122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1D5726-48BB-4F95-9EF6-513FAAD612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69314" y="459304"/>
                  <a:ext cx="232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87190F-6826-49F9-8730-2CF2ABC956B3}"/>
                    </a:ext>
                  </a:extLst>
                </p14:cNvPr>
                <p14:cNvContentPartPr/>
                <p14:nvPr/>
              </p14:nvContentPartPr>
              <p14:xfrm>
                <a:off x="7033994" y="78784"/>
                <a:ext cx="372600" cy="564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87190F-6826-49F9-8730-2CF2ABC956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25354" y="70144"/>
                  <a:ext cx="390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6CE792-E05F-4A26-A642-4287513BE832}"/>
                    </a:ext>
                  </a:extLst>
                </p14:cNvPr>
                <p14:cNvContentPartPr/>
                <p14:nvPr/>
              </p14:nvContentPartPr>
              <p14:xfrm>
                <a:off x="6906914" y="482704"/>
                <a:ext cx="296280" cy="79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6CE792-E05F-4A26-A642-4287513BE8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914" y="473704"/>
                  <a:ext cx="313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5370D1-04E2-4964-BDD5-350D74BE3621}"/>
                    </a:ext>
                  </a:extLst>
                </p14:cNvPr>
                <p14:cNvContentPartPr/>
                <p14:nvPr/>
              </p14:nvContentPartPr>
              <p14:xfrm>
                <a:off x="7237034" y="355984"/>
                <a:ext cx="169200" cy="229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5370D1-04E2-4964-BDD5-350D74BE36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28394" y="346984"/>
                  <a:ext cx="186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4D2B57-D5A2-4D72-9500-8806B46FB6A7}"/>
                    </a:ext>
                  </a:extLst>
                </p14:cNvPr>
                <p14:cNvContentPartPr/>
                <p14:nvPr/>
              </p14:nvContentPartPr>
              <p14:xfrm>
                <a:off x="7383194" y="438784"/>
                <a:ext cx="194400" cy="18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4D2B57-D5A2-4D72-9500-8806B46FB6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74194" y="430144"/>
                  <a:ext cx="212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3B16AC-1BB3-4279-A027-51032282CC2E}"/>
                    </a:ext>
                  </a:extLst>
                </p14:cNvPr>
                <p14:cNvContentPartPr/>
                <p14:nvPr/>
              </p14:nvContentPartPr>
              <p14:xfrm>
                <a:off x="7533674" y="162664"/>
                <a:ext cx="249120" cy="40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3B16AC-1BB3-4279-A027-51032282CC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25034" y="154024"/>
                  <a:ext cx="2667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42892D-9E85-4340-BC30-7D9F485432B1}"/>
                    </a:ext>
                  </a:extLst>
                </p14:cNvPr>
                <p14:cNvContentPartPr/>
                <p14:nvPr/>
              </p14:nvContentPartPr>
              <p14:xfrm>
                <a:off x="7678394" y="455344"/>
                <a:ext cx="166320" cy="15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42892D-9E85-4340-BC30-7D9F485432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69754" y="446344"/>
                  <a:ext cx="18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97B465-FDD4-46C9-9D6F-DB086E566F53}"/>
                    </a:ext>
                  </a:extLst>
                </p14:cNvPr>
                <p14:cNvContentPartPr/>
                <p14:nvPr/>
              </p14:nvContentPartPr>
              <p14:xfrm>
                <a:off x="7858754" y="454264"/>
                <a:ext cx="241920" cy="151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97B465-FDD4-46C9-9D6F-DB086E566F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50114" y="445624"/>
                  <a:ext cx="259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58D757-4F49-4A6F-B31C-110DDDDF209E}"/>
                    </a:ext>
                  </a:extLst>
                </p14:cNvPr>
                <p14:cNvContentPartPr/>
                <p14:nvPr/>
              </p14:nvContentPartPr>
              <p14:xfrm>
                <a:off x="455354" y="1266424"/>
                <a:ext cx="227880" cy="26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58D757-4F49-4A6F-B31C-110DDDDF20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6354" y="1257784"/>
                  <a:ext cx="245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F06CF2-562C-4207-B594-BDF161C21894}"/>
                    </a:ext>
                  </a:extLst>
                </p14:cNvPr>
                <p14:cNvContentPartPr/>
                <p14:nvPr/>
              </p14:nvContentPartPr>
              <p14:xfrm>
                <a:off x="721034" y="1249144"/>
                <a:ext cx="216360" cy="263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F06CF2-562C-4207-B594-BDF161C218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2394" y="1240504"/>
                  <a:ext cx="234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C92163-6227-4081-AB5E-012CA3108FB4}"/>
                    </a:ext>
                  </a:extLst>
                </p14:cNvPr>
                <p14:cNvContentPartPr/>
                <p14:nvPr/>
              </p14:nvContentPartPr>
              <p14:xfrm>
                <a:off x="946754" y="1271104"/>
                <a:ext cx="225360" cy="209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C92163-6227-4081-AB5E-012CA3108F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7754" y="1262464"/>
                  <a:ext cx="243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915111-BC53-495B-9BB9-5D8663273F6E}"/>
                    </a:ext>
                  </a:extLst>
                </p14:cNvPr>
                <p14:cNvContentPartPr/>
                <p14:nvPr/>
              </p14:nvContentPartPr>
              <p14:xfrm>
                <a:off x="1764314" y="1198744"/>
                <a:ext cx="229320" cy="260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915111-BC53-495B-9BB9-5D8663273F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55314" y="1190104"/>
                  <a:ext cx="246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D6161E-58AC-4076-95D6-B5C8AED0F784}"/>
                    </a:ext>
                  </a:extLst>
                </p14:cNvPr>
                <p14:cNvContentPartPr/>
                <p14:nvPr/>
              </p14:nvContentPartPr>
              <p14:xfrm>
                <a:off x="2014154" y="1282264"/>
                <a:ext cx="136080" cy="154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D6161E-58AC-4076-95D6-B5C8AED0F7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5154" y="1273264"/>
                  <a:ext cx="153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E0B52F-5E7F-45B7-BA6A-B7A3D94ED8C9}"/>
                    </a:ext>
                  </a:extLst>
                </p14:cNvPr>
                <p14:cNvContentPartPr/>
                <p14:nvPr/>
              </p14:nvContentPartPr>
              <p14:xfrm>
                <a:off x="2216474" y="1292344"/>
                <a:ext cx="242640" cy="105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E0B52F-5E7F-45B7-BA6A-B7A3D94ED8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07834" y="1283704"/>
                  <a:ext cx="260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00436B-BB33-4ACC-A1F6-9012BEF2973F}"/>
                    </a:ext>
                  </a:extLst>
                </p14:cNvPr>
                <p14:cNvContentPartPr/>
                <p14:nvPr/>
              </p14:nvContentPartPr>
              <p14:xfrm>
                <a:off x="2443994" y="1279744"/>
                <a:ext cx="181800" cy="38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00436B-BB33-4ACC-A1F6-9012BEF297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35354" y="1270744"/>
                  <a:ext cx="199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22FD41-3A1E-4EDD-A578-C437C277696E}"/>
                    </a:ext>
                  </a:extLst>
                </p14:cNvPr>
                <p14:cNvContentPartPr/>
                <p14:nvPr/>
              </p14:nvContentPartPr>
              <p14:xfrm>
                <a:off x="2553074" y="1209904"/>
                <a:ext cx="272160" cy="20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22FD41-3A1E-4EDD-A578-C437C27769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44074" y="1201264"/>
                  <a:ext cx="289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62328E-2800-40CF-8CCC-778FBA53CE39}"/>
                    </a:ext>
                  </a:extLst>
                </p14:cNvPr>
                <p14:cNvContentPartPr/>
                <p14:nvPr/>
              </p14:nvContentPartPr>
              <p14:xfrm>
                <a:off x="2864834" y="1232224"/>
                <a:ext cx="197280" cy="134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62328E-2800-40CF-8CCC-778FBA53CE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5834" y="1223584"/>
                  <a:ext cx="214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104311-61C4-4A24-AA31-6B965449402A}"/>
                    </a:ext>
                  </a:extLst>
                </p14:cNvPr>
                <p14:cNvContentPartPr/>
                <p14:nvPr/>
              </p14:nvContentPartPr>
              <p14:xfrm>
                <a:off x="3053114" y="929824"/>
                <a:ext cx="366480" cy="484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104311-61C4-4A24-AA31-6B96544940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44474" y="921184"/>
                  <a:ext cx="384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30C828-C136-4EEF-BC0B-1AA3725AA667}"/>
                    </a:ext>
                  </a:extLst>
                </p14:cNvPr>
                <p14:cNvContentPartPr/>
                <p14:nvPr/>
              </p14:nvContentPartPr>
              <p14:xfrm>
                <a:off x="3341114" y="1239424"/>
                <a:ext cx="191160" cy="145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30C828-C136-4EEF-BC0B-1AA3725AA6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32114" y="1230784"/>
                  <a:ext cx="20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167E71-4440-44E9-95E3-F5AC9B2E4EE7}"/>
                    </a:ext>
                  </a:extLst>
                </p14:cNvPr>
                <p14:cNvContentPartPr/>
                <p14:nvPr/>
              </p14:nvContentPartPr>
              <p14:xfrm>
                <a:off x="3620474" y="1205944"/>
                <a:ext cx="212400" cy="194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167E71-4440-44E9-95E3-F5AC9B2E4E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11474" y="1197304"/>
                  <a:ext cx="230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65AEED-24FC-4D73-883D-3E39F309A71A}"/>
                    </a:ext>
                  </a:extLst>
                </p14:cNvPr>
                <p14:cNvContentPartPr/>
                <p14:nvPr/>
              </p14:nvContentPartPr>
              <p14:xfrm>
                <a:off x="3750434" y="993184"/>
                <a:ext cx="240480" cy="37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65AEED-24FC-4D73-883D-3E39F309A7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41434" y="984184"/>
                  <a:ext cx="2581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2615B3-5F00-44A9-81C5-EB5861C835E0}"/>
                    </a:ext>
                  </a:extLst>
                </p14:cNvPr>
                <p14:cNvContentPartPr/>
                <p14:nvPr/>
              </p14:nvContentPartPr>
              <p14:xfrm>
                <a:off x="4221314" y="1117384"/>
                <a:ext cx="178200" cy="193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2615B3-5F00-44A9-81C5-EB5861C835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12314" y="1108384"/>
                  <a:ext cx="195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68B4CA-E8B0-4B29-A80D-DA493EC354AE}"/>
                    </a:ext>
                  </a:extLst>
                </p14:cNvPr>
                <p14:cNvContentPartPr/>
                <p14:nvPr/>
              </p14:nvContentPartPr>
              <p14:xfrm>
                <a:off x="4492034" y="1067704"/>
                <a:ext cx="219960" cy="214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68B4CA-E8B0-4B29-A80D-DA493EC354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83394" y="1059064"/>
                  <a:ext cx="237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50B94A6-7A59-489A-A89E-E5A4378FD54D}"/>
                    </a:ext>
                  </a:extLst>
                </p14:cNvPr>
                <p14:cNvContentPartPr/>
                <p14:nvPr/>
              </p14:nvContentPartPr>
              <p14:xfrm>
                <a:off x="4817114" y="1146544"/>
                <a:ext cx="79920" cy="105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50B94A6-7A59-489A-A89E-E5A4378FD54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08474" y="1137544"/>
                  <a:ext cx="97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6F53C4-16B8-4C49-AB2D-BF7DE1341390}"/>
                    </a:ext>
                  </a:extLst>
                </p14:cNvPr>
                <p14:cNvContentPartPr/>
                <p14:nvPr/>
              </p14:nvContentPartPr>
              <p14:xfrm>
                <a:off x="4976234" y="1105144"/>
                <a:ext cx="182520" cy="152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6F53C4-16B8-4C49-AB2D-BF7DE13413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67234" y="1096504"/>
                  <a:ext cx="200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C15CD6-8424-4A05-985C-C8F3B31B180B}"/>
                    </a:ext>
                  </a:extLst>
                </p14:cNvPr>
                <p14:cNvContentPartPr/>
                <p14:nvPr/>
              </p14:nvContentPartPr>
              <p14:xfrm>
                <a:off x="5177834" y="1077424"/>
                <a:ext cx="295200" cy="641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C15CD6-8424-4A05-985C-C8F3B31B18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69194" y="1068784"/>
                  <a:ext cx="31284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9C5225-4659-4D6E-B3C1-CB2C7E04BB06}"/>
                    </a:ext>
                  </a:extLst>
                </p14:cNvPr>
                <p14:cNvContentPartPr/>
                <p14:nvPr/>
              </p14:nvContentPartPr>
              <p14:xfrm>
                <a:off x="5713514" y="908584"/>
                <a:ext cx="501840" cy="34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9C5225-4659-4D6E-B3C1-CB2C7E04BB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04514" y="899584"/>
                  <a:ext cx="5194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F2196-7ACC-4FE0-AAA0-073E6158AAAF}"/>
                    </a:ext>
                  </a:extLst>
                </p14:cNvPr>
                <p14:cNvContentPartPr/>
                <p14:nvPr/>
              </p14:nvContentPartPr>
              <p14:xfrm>
                <a:off x="5736554" y="1077064"/>
                <a:ext cx="398880" cy="76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F2196-7ACC-4FE0-AAA0-073E6158AA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7554" y="1068424"/>
                  <a:ext cx="41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8664E0-4332-4546-A668-C62BAE4FECB5}"/>
                    </a:ext>
                  </a:extLst>
                </p14:cNvPr>
                <p14:cNvContentPartPr/>
                <p14:nvPr/>
              </p14:nvContentPartPr>
              <p14:xfrm>
                <a:off x="6079634" y="1170664"/>
                <a:ext cx="410040" cy="178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8664E0-4332-4546-A668-C62BAE4FEC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70634" y="1162024"/>
                  <a:ext cx="427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965FF3-E360-4A15-A5E6-BA93B89BBD55}"/>
                    </a:ext>
                  </a:extLst>
                </p14:cNvPr>
                <p14:cNvContentPartPr/>
                <p14:nvPr/>
              </p14:nvContentPartPr>
              <p14:xfrm>
                <a:off x="6847874" y="1104064"/>
                <a:ext cx="60120" cy="109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965FF3-E360-4A15-A5E6-BA93B89BBD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39234" y="1095064"/>
                  <a:ext cx="77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86B6BC4-4F63-44D3-969D-2E6CBDBBDA93}"/>
                    </a:ext>
                  </a:extLst>
                </p14:cNvPr>
                <p14:cNvContentPartPr/>
                <p14:nvPr/>
              </p14:nvContentPartPr>
              <p14:xfrm>
                <a:off x="6979274" y="1086424"/>
                <a:ext cx="165240" cy="107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86B6BC4-4F63-44D3-969D-2E6CBDBBDA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0274" y="1077424"/>
                  <a:ext cx="182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8B427B-69FF-422C-B872-22749F3D7AAE}"/>
                    </a:ext>
                  </a:extLst>
                </p14:cNvPr>
                <p14:cNvContentPartPr/>
                <p14:nvPr/>
              </p14:nvContentPartPr>
              <p14:xfrm>
                <a:off x="7210034" y="1020184"/>
                <a:ext cx="199440" cy="186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8B427B-69FF-422C-B872-22749F3D7A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01394" y="1011544"/>
                  <a:ext cx="217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371523-6A71-489E-9277-1E01F181C029}"/>
                    </a:ext>
                  </a:extLst>
                </p14:cNvPr>
                <p14:cNvContentPartPr/>
                <p14:nvPr/>
              </p14:nvContentPartPr>
              <p14:xfrm>
                <a:off x="7548434" y="781864"/>
                <a:ext cx="232920" cy="428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371523-6A71-489E-9277-1E01F181C0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39794" y="773224"/>
                  <a:ext cx="2505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F5C0FD-6212-4827-B8E7-47570C0878B6}"/>
                    </a:ext>
                  </a:extLst>
                </p14:cNvPr>
                <p14:cNvContentPartPr/>
                <p14:nvPr/>
              </p14:nvContentPartPr>
              <p14:xfrm>
                <a:off x="7432154" y="1001464"/>
                <a:ext cx="402480" cy="68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F5C0FD-6212-4827-B8E7-47570C0878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23514" y="992824"/>
                  <a:ext cx="420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58FB0B9-DBDD-44A8-A99D-306C2238B95D}"/>
                    </a:ext>
                  </a:extLst>
                </p14:cNvPr>
                <p14:cNvContentPartPr/>
                <p14:nvPr/>
              </p14:nvContentPartPr>
              <p14:xfrm>
                <a:off x="7679474" y="1055824"/>
                <a:ext cx="201600" cy="13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58FB0B9-DBDD-44A8-A99D-306C2238B9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70834" y="1047184"/>
                  <a:ext cx="219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6AC137F-6A54-49B7-8006-EF744DED2E0D}"/>
                    </a:ext>
                  </a:extLst>
                </p14:cNvPr>
                <p14:cNvContentPartPr/>
                <p14:nvPr/>
              </p14:nvContentPartPr>
              <p14:xfrm>
                <a:off x="7879994" y="1059784"/>
                <a:ext cx="205920" cy="108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6AC137F-6A54-49B7-8006-EF744DED2E0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70994" y="1050784"/>
                  <a:ext cx="22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469194-7F99-477D-9301-3AACE34517D7}"/>
                    </a:ext>
                  </a:extLst>
                </p14:cNvPr>
                <p14:cNvContentPartPr/>
                <p14:nvPr/>
              </p14:nvContentPartPr>
              <p14:xfrm>
                <a:off x="8104634" y="841264"/>
                <a:ext cx="351360" cy="370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469194-7F99-477D-9301-3AACE34517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95634" y="832624"/>
                  <a:ext cx="369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C974CB-E75E-4B6F-86D0-2932F9DE0624}"/>
                    </a:ext>
                  </a:extLst>
                </p14:cNvPr>
                <p14:cNvContentPartPr/>
                <p14:nvPr/>
              </p14:nvContentPartPr>
              <p14:xfrm>
                <a:off x="8616554" y="1106944"/>
                <a:ext cx="172800" cy="15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C974CB-E75E-4B6F-86D0-2932F9DE062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07554" y="1097944"/>
                  <a:ext cx="190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B3796B-A4C9-4504-9369-E9BE0359778A}"/>
                    </a:ext>
                  </a:extLst>
                </p14:cNvPr>
                <p14:cNvContentPartPr/>
                <p14:nvPr/>
              </p14:nvContentPartPr>
              <p14:xfrm>
                <a:off x="8980154" y="750904"/>
                <a:ext cx="287280" cy="508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B3796B-A4C9-4504-9369-E9BE035977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71514" y="741904"/>
                  <a:ext cx="304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0110C94-4F66-448F-9979-18BFAE826381}"/>
                    </a:ext>
                  </a:extLst>
                </p14:cNvPr>
                <p14:cNvContentPartPr/>
                <p14:nvPr/>
              </p14:nvContentPartPr>
              <p14:xfrm>
                <a:off x="8941634" y="1070224"/>
                <a:ext cx="276480" cy="43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0110C94-4F66-448F-9979-18BFAE8263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32634" y="1061224"/>
                  <a:ext cx="294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E670E5-03BC-44FC-9005-B6C77F43DA66}"/>
                    </a:ext>
                  </a:extLst>
                </p14:cNvPr>
                <p14:cNvContentPartPr/>
                <p14:nvPr/>
              </p14:nvContentPartPr>
              <p14:xfrm>
                <a:off x="9319634" y="911464"/>
                <a:ext cx="497520" cy="310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E670E5-03BC-44FC-9005-B6C77F43DA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10634" y="902824"/>
                  <a:ext cx="515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263433-CF02-4A77-AC5E-B79437CC0C1D}"/>
                    </a:ext>
                  </a:extLst>
                </p14:cNvPr>
                <p14:cNvContentPartPr/>
                <p14:nvPr/>
              </p14:nvContentPartPr>
              <p14:xfrm>
                <a:off x="9378314" y="1073464"/>
                <a:ext cx="407520" cy="40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263433-CF02-4A77-AC5E-B79437CC0C1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69674" y="1064464"/>
                  <a:ext cx="425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29DC77-BD78-441A-BDFA-5C7C788292F6}"/>
                    </a:ext>
                  </a:extLst>
                </p14:cNvPr>
                <p14:cNvContentPartPr/>
                <p14:nvPr/>
              </p14:nvContentPartPr>
              <p14:xfrm>
                <a:off x="9592874" y="1205224"/>
                <a:ext cx="412560" cy="158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29DC77-BD78-441A-BDFA-5C7C788292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84234" y="1196224"/>
                  <a:ext cx="43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706DBE-F492-4EEA-9DEA-B3EA53EFC0AB}"/>
                    </a:ext>
                  </a:extLst>
                </p14:cNvPr>
                <p14:cNvContentPartPr/>
                <p14:nvPr/>
              </p14:nvContentPartPr>
              <p14:xfrm>
                <a:off x="9859274" y="1127104"/>
                <a:ext cx="427680" cy="450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706DBE-F492-4EEA-9DEA-B3EA53EFC0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50274" y="1118104"/>
                  <a:ext cx="4453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ED75A29-9796-41B7-AC8C-BFCA738C0F9F}"/>
                    </a:ext>
                  </a:extLst>
                </p14:cNvPr>
                <p14:cNvContentPartPr/>
                <p14:nvPr/>
              </p14:nvContentPartPr>
              <p14:xfrm>
                <a:off x="10124954" y="1369024"/>
                <a:ext cx="249840" cy="218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ED75A29-9796-41B7-AC8C-BFCA738C0F9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16314" y="1360024"/>
                  <a:ext cx="267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2E37921-3811-45B1-96F7-B6666B58D913}"/>
                    </a:ext>
                  </a:extLst>
                </p14:cNvPr>
                <p14:cNvContentPartPr/>
                <p14:nvPr/>
              </p14:nvContentPartPr>
              <p14:xfrm>
                <a:off x="10633634" y="1278304"/>
                <a:ext cx="144720" cy="329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2E37921-3811-45B1-96F7-B6666B58D9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24634" y="1269304"/>
                  <a:ext cx="162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D065F09-3FBC-40F3-ACE3-FB57562F8508}"/>
                    </a:ext>
                  </a:extLst>
                </p14:cNvPr>
                <p14:cNvContentPartPr/>
                <p14:nvPr/>
              </p14:nvContentPartPr>
              <p14:xfrm>
                <a:off x="445634" y="1994704"/>
                <a:ext cx="216000" cy="255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D065F09-3FBC-40F3-ACE3-FB57562F85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6994" y="1985704"/>
                  <a:ext cx="233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1D7815B-C610-4D60-B1B1-A71D75B52E36}"/>
                    </a:ext>
                  </a:extLst>
                </p14:cNvPr>
                <p14:cNvContentPartPr/>
                <p14:nvPr/>
              </p14:nvContentPartPr>
              <p14:xfrm>
                <a:off x="793034" y="1934944"/>
                <a:ext cx="191160" cy="318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1D7815B-C610-4D60-B1B1-A71D75B52E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4394" y="1925944"/>
                  <a:ext cx="208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87C824-A126-4A16-A577-EB7B99DEFE80}"/>
                    </a:ext>
                  </a:extLst>
                </p14:cNvPr>
                <p14:cNvContentPartPr/>
                <p14:nvPr/>
              </p14:nvContentPartPr>
              <p14:xfrm>
                <a:off x="1460834" y="1706704"/>
                <a:ext cx="224280" cy="500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87C824-A126-4A16-A577-EB7B99DEFE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2194" y="1698064"/>
                  <a:ext cx="2419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961B30-EB93-47B0-A911-07FD2FC8D378}"/>
                    </a:ext>
                  </a:extLst>
                </p14:cNvPr>
                <p14:cNvContentPartPr/>
                <p14:nvPr/>
              </p14:nvContentPartPr>
              <p14:xfrm>
                <a:off x="1722554" y="1998664"/>
                <a:ext cx="178200" cy="186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961B30-EB93-47B0-A911-07FD2FC8D3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13914" y="1989664"/>
                  <a:ext cx="195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4FB1F0-CF1A-4F1B-90BB-A9BD1C7D225B}"/>
                    </a:ext>
                  </a:extLst>
                </p14:cNvPr>
                <p14:cNvContentPartPr/>
                <p14:nvPr/>
              </p14:nvContentPartPr>
              <p14:xfrm>
                <a:off x="2116034" y="1516624"/>
                <a:ext cx="432360" cy="699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4FB1F0-CF1A-4F1B-90BB-A9BD1C7D22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07394" y="1507624"/>
                  <a:ext cx="45000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2F307A9-5852-4F25-8DDB-C5AEF2832C5C}"/>
                    </a:ext>
                  </a:extLst>
                </p14:cNvPr>
                <p14:cNvContentPartPr/>
                <p14:nvPr/>
              </p14:nvContentPartPr>
              <p14:xfrm>
                <a:off x="2074634" y="1980664"/>
                <a:ext cx="383040" cy="180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2F307A9-5852-4F25-8DDB-C5AEF2832C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65994" y="1971664"/>
                  <a:ext cx="400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5BE0BD-53A6-46FD-B4C1-0A0D5701A665}"/>
                    </a:ext>
                  </a:extLst>
                </p14:cNvPr>
                <p14:cNvContentPartPr/>
                <p14:nvPr/>
              </p14:nvContentPartPr>
              <p14:xfrm>
                <a:off x="2585114" y="1933504"/>
                <a:ext cx="205560" cy="216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5BE0BD-53A6-46FD-B4C1-0A0D5701A6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76114" y="1924864"/>
                  <a:ext cx="223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69DC1C-AAA6-48A6-9410-758B5DA66F29}"/>
                    </a:ext>
                  </a:extLst>
                </p14:cNvPr>
                <p14:cNvContentPartPr/>
                <p14:nvPr/>
              </p14:nvContentPartPr>
              <p14:xfrm>
                <a:off x="2783474" y="1908664"/>
                <a:ext cx="256680" cy="234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69DC1C-AAA6-48A6-9410-758B5DA66F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74834" y="1899664"/>
                  <a:ext cx="274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E318BB-D392-4AD2-BE3C-4DEA6D36DF4E}"/>
                    </a:ext>
                  </a:extLst>
                </p14:cNvPr>
                <p14:cNvContentPartPr/>
                <p14:nvPr/>
              </p14:nvContentPartPr>
              <p14:xfrm>
                <a:off x="3138074" y="2132224"/>
                <a:ext cx="38520" cy="10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E318BB-D392-4AD2-BE3C-4DEA6D36DF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29074" y="2123224"/>
                  <a:ext cx="56160" cy="2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64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51475-246E-4E29-BB88-8533C98DCF1F}"/>
              </a:ext>
            </a:extLst>
          </p:cNvPr>
          <p:cNvGrpSpPr/>
          <p:nvPr/>
        </p:nvGrpSpPr>
        <p:grpSpPr>
          <a:xfrm>
            <a:off x="276794" y="258424"/>
            <a:ext cx="806040" cy="407520"/>
            <a:chOff x="276794" y="258424"/>
            <a:chExt cx="80604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A3B26EC-C98A-4382-AC85-E533F8A9EC07}"/>
                    </a:ext>
                  </a:extLst>
                </p14:cNvPr>
                <p14:cNvContentPartPr/>
                <p14:nvPr/>
              </p14:nvContentPartPr>
              <p14:xfrm>
                <a:off x="276794" y="258424"/>
                <a:ext cx="527400" cy="407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A3B26EC-C98A-4382-AC85-E533F8A9EC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794" y="249784"/>
                  <a:ext cx="545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C953DB-5D00-40ED-AA82-E13C5D3DFE34}"/>
                    </a:ext>
                  </a:extLst>
                </p14:cNvPr>
                <p14:cNvContentPartPr/>
                <p14:nvPr/>
              </p14:nvContentPartPr>
              <p14:xfrm>
                <a:off x="374354" y="456064"/>
                <a:ext cx="218160" cy="73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C953DB-5D00-40ED-AA82-E13C5D3DFE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354" y="447424"/>
                  <a:ext cx="235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B284AD-D0F5-41D3-904C-8AFF2D24E2FC}"/>
                    </a:ext>
                  </a:extLst>
                </p14:cNvPr>
                <p14:cNvContentPartPr/>
                <p14:nvPr/>
              </p14:nvContentPartPr>
              <p14:xfrm>
                <a:off x="686834" y="439864"/>
                <a:ext cx="173160" cy="207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B284AD-D0F5-41D3-904C-8AFF2D24E2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8194" y="431224"/>
                  <a:ext cx="190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499ECB-8995-4F80-8B44-32675BF35302}"/>
                    </a:ext>
                  </a:extLst>
                </p14:cNvPr>
                <p14:cNvContentPartPr/>
                <p14:nvPr/>
              </p14:nvContentPartPr>
              <p14:xfrm>
                <a:off x="642554" y="430144"/>
                <a:ext cx="219960" cy="20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499ECB-8995-4F80-8B44-32675BF353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554" y="421504"/>
                  <a:ext cx="237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CCA9AA-D7E1-4C3A-AA49-7F32B8A6696B}"/>
                    </a:ext>
                  </a:extLst>
                </p14:cNvPr>
                <p14:cNvContentPartPr/>
                <p14:nvPr/>
              </p14:nvContentPartPr>
              <p14:xfrm>
                <a:off x="1041794" y="405664"/>
                <a:ext cx="41040" cy="216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CCA9AA-D7E1-4C3A-AA49-7F32B8A66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3154" y="397024"/>
                  <a:ext cx="586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EFFD90-49A2-4F43-8D23-1F97B1A389DB}"/>
              </a:ext>
            </a:extLst>
          </p:cNvPr>
          <p:cNvGrpSpPr/>
          <p:nvPr/>
        </p:nvGrpSpPr>
        <p:grpSpPr>
          <a:xfrm>
            <a:off x="1370114" y="165904"/>
            <a:ext cx="1783800" cy="762120"/>
            <a:chOff x="1370114" y="165904"/>
            <a:chExt cx="178380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B688BB-9410-4AB2-9984-6AEC66CB6336}"/>
                    </a:ext>
                  </a:extLst>
                </p14:cNvPr>
                <p14:cNvContentPartPr/>
                <p14:nvPr/>
              </p14:nvContentPartPr>
              <p14:xfrm>
                <a:off x="1542914" y="254464"/>
                <a:ext cx="86040" cy="178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B688BB-9410-4AB2-9984-6AEC66CB63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4274" y="245824"/>
                  <a:ext cx="103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1D122A-6C12-49AD-AD2A-1CF001CBA982}"/>
                    </a:ext>
                  </a:extLst>
                </p14:cNvPr>
                <p14:cNvContentPartPr/>
                <p14:nvPr/>
              </p14:nvContentPartPr>
              <p14:xfrm>
                <a:off x="1606634" y="165904"/>
                <a:ext cx="182160" cy="32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1D122A-6C12-49AD-AD2A-1CF001CBA9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7634" y="156904"/>
                  <a:ext cx="199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9886A7-A9EB-4120-96BD-36B1F149186D}"/>
                    </a:ext>
                  </a:extLst>
                </p14:cNvPr>
                <p14:cNvContentPartPr/>
                <p14:nvPr/>
              </p14:nvContentPartPr>
              <p14:xfrm>
                <a:off x="1380554" y="310264"/>
                <a:ext cx="370080" cy="98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9886A7-A9EB-4120-96BD-36B1F14918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1914" y="301264"/>
                  <a:ext cx="387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8687E4-746E-4CAB-919E-992E1336406A}"/>
                    </a:ext>
                  </a:extLst>
                </p14:cNvPr>
                <p14:cNvContentPartPr/>
                <p14:nvPr/>
              </p14:nvContentPartPr>
              <p14:xfrm>
                <a:off x="1370114" y="178864"/>
                <a:ext cx="480600" cy="11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8687E4-746E-4CAB-919E-992E133640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1474" y="169864"/>
                  <a:ext cx="498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159CC5-435E-4A12-A8B7-2168E2D66138}"/>
                    </a:ext>
                  </a:extLst>
                </p14:cNvPr>
                <p14:cNvContentPartPr/>
                <p14:nvPr/>
              </p14:nvContentPartPr>
              <p14:xfrm>
                <a:off x="1815434" y="259144"/>
                <a:ext cx="366480" cy="314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159CC5-435E-4A12-A8B7-2168E2D661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6794" y="250504"/>
                  <a:ext cx="384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F4D1B5-7D1A-4F1C-BA02-69B59CCCD2F2}"/>
                    </a:ext>
                  </a:extLst>
                </p14:cNvPr>
                <p14:cNvContentPartPr/>
                <p14:nvPr/>
              </p14:nvContentPartPr>
              <p14:xfrm>
                <a:off x="2405834" y="488104"/>
                <a:ext cx="237960" cy="36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F4D1B5-7D1A-4F1C-BA02-69B59CCCD2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6834" y="479464"/>
                  <a:ext cx="2556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C7AD8B-EDE8-4B10-9A81-707304EE4EF1}"/>
                    </a:ext>
                  </a:extLst>
                </p14:cNvPr>
                <p14:cNvContentPartPr/>
                <p14:nvPr/>
              </p14:nvContentPartPr>
              <p14:xfrm>
                <a:off x="2584394" y="330064"/>
                <a:ext cx="264240" cy="196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C7AD8B-EDE8-4B10-9A81-707304EE4E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5754" y="321424"/>
                  <a:ext cx="281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99F9E3-E5C2-4F80-AEF0-9A162AA37473}"/>
                    </a:ext>
                  </a:extLst>
                </p14:cNvPr>
                <p14:cNvContentPartPr/>
                <p14:nvPr/>
              </p14:nvContentPartPr>
              <p14:xfrm>
                <a:off x="2765114" y="366064"/>
                <a:ext cx="275400" cy="561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99F9E3-E5C2-4F80-AEF0-9A162AA374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6114" y="357064"/>
                  <a:ext cx="29304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779051-9C47-4ADB-B0CE-1845FEE64257}"/>
                    </a:ext>
                  </a:extLst>
                </p14:cNvPr>
                <p14:cNvContentPartPr/>
                <p14:nvPr/>
              </p14:nvContentPartPr>
              <p14:xfrm>
                <a:off x="3135554" y="481984"/>
                <a:ext cx="18360" cy="2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779051-9C47-4ADB-B0CE-1845FEE642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6554" y="472984"/>
                  <a:ext cx="360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ED7FBE-F6E5-41B5-8F07-5A01E70F82C8}"/>
              </a:ext>
            </a:extLst>
          </p:cNvPr>
          <p:cNvGrpSpPr/>
          <p:nvPr/>
        </p:nvGrpSpPr>
        <p:grpSpPr>
          <a:xfrm>
            <a:off x="3448394" y="164464"/>
            <a:ext cx="794880" cy="307440"/>
            <a:chOff x="3448394" y="164464"/>
            <a:chExt cx="7948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E55298-90A2-467E-8246-DC40DE87148B}"/>
                    </a:ext>
                  </a:extLst>
                </p14:cNvPr>
                <p14:cNvContentPartPr/>
                <p14:nvPr/>
              </p14:nvContentPartPr>
              <p14:xfrm>
                <a:off x="3448394" y="187864"/>
                <a:ext cx="272880" cy="272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E55298-90A2-467E-8246-DC40DE8714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9754" y="178864"/>
                  <a:ext cx="290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F4182F-D783-48D4-B592-3A2B4C493236}"/>
                    </a:ext>
                  </a:extLst>
                </p14:cNvPr>
                <p14:cNvContentPartPr/>
                <p14:nvPr/>
              </p14:nvContentPartPr>
              <p14:xfrm>
                <a:off x="3716954" y="164464"/>
                <a:ext cx="210960" cy="307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F4182F-D783-48D4-B592-3A2B4C4932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8314" y="155824"/>
                  <a:ext cx="228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474C39-A436-4CB4-A2A4-AC4C3FEFC0BA}"/>
                    </a:ext>
                  </a:extLst>
                </p14:cNvPr>
                <p14:cNvContentPartPr/>
                <p14:nvPr/>
              </p14:nvContentPartPr>
              <p14:xfrm>
                <a:off x="3969674" y="165544"/>
                <a:ext cx="273600" cy="297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474C39-A436-4CB4-A2A4-AC4C3FEFC0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61034" y="156904"/>
                  <a:ext cx="2912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19852-1F54-4472-8B8B-1670E7DB91D7}"/>
              </a:ext>
            </a:extLst>
          </p:cNvPr>
          <p:cNvGrpSpPr/>
          <p:nvPr/>
        </p:nvGrpSpPr>
        <p:grpSpPr>
          <a:xfrm>
            <a:off x="1123874" y="1054384"/>
            <a:ext cx="1194840" cy="216360"/>
            <a:chOff x="1123874" y="1054384"/>
            <a:chExt cx="119484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55D3AD-CB91-465D-BE12-42906F8D422A}"/>
                    </a:ext>
                  </a:extLst>
                </p14:cNvPr>
                <p14:cNvContentPartPr/>
                <p14:nvPr/>
              </p14:nvContentPartPr>
              <p14:xfrm>
                <a:off x="1123874" y="1054384"/>
                <a:ext cx="231840" cy="21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55D3AD-CB91-465D-BE12-42906F8D42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5234" y="1045744"/>
                  <a:ext cx="249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656E2D-FBB6-4F2B-8222-EC43586BF3E7}"/>
                    </a:ext>
                  </a:extLst>
                </p14:cNvPr>
                <p14:cNvContentPartPr/>
                <p14:nvPr/>
              </p14:nvContentPartPr>
              <p14:xfrm>
                <a:off x="1493234" y="1078144"/>
                <a:ext cx="159480" cy="3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656E2D-FBB6-4F2B-8222-EC43586BF3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84234" y="1069504"/>
                  <a:ext cx="177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45F3E3-A96A-4750-8578-35BC5C380842}"/>
                    </a:ext>
                  </a:extLst>
                </p14:cNvPr>
                <p14:cNvContentPartPr/>
                <p14:nvPr/>
              </p14:nvContentPartPr>
              <p14:xfrm>
                <a:off x="1486754" y="1174264"/>
                <a:ext cx="125640" cy="17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45F3E3-A96A-4750-8578-35BC5C3808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77754" y="1165264"/>
                  <a:ext cx="143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055ED2-487C-4F27-BA98-5A79F39B61BC}"/>
                    </a:ext>
                  </a:extLst>
                </p14:cNvPr>
                <p14:cNvContentPartPr/>
                <p14:nvPr/>
              </p14:nvContentPartPr>
              <p14:xfrm>
                <a:off x="1763234" y="1071304"/>
                <a:ext cx="74520" cy="174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055ED2-487C-4F27-BA98-5A79F39B61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54234" y="1062664"/>
                  <a:ext cx="92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A4EF21-F21C-4B1A-A9E7-79C58139B580}"/>
                    </a:ext>
                  </a:extLst>
                </p14:cNvPr>
                <p14:cNvContentPartPr/>
                <p14:nvPr/>
              </p14:nvContentPartPr>
              <p14:xfrm>
                <a:off x="1903994" y="1084984"/>
                <a:ext cx="143280" cy="146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A4EF21-F21C-4B1A-A9E7-79C58139B5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5354" y="1076344"/>
                  <a:ext cx="16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90D5CB-F247-4155-BEB3-AA0018F6C72F}"/>
                    </a:ext>
                  </a:extLst>
                </p14:cNvPr>
                <p14:cNvContentPartPr/>
                <p14:nvPr/>
              </p14:nvContentPartPr>
              <p14:xfrm>
                <a:off x="2155274" y="1059424"/>
                <a:ext cx="163440" cy="162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90D5CB-F247-4155-BEB3-AA0018F6C7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46634" y="1050784"/>
                  <a:ext cx="1810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A3F97D-BED7-40E2-B216-2470C132C17D}"/>
              </a:ext>
            </a:extLst>
          </p:cNvPr>
          <p:cNvGrpSpPr/>
          <p:nvPr/>
        </p:nvGrpSpPr>
        <p:grpSpPr>
          <a:xfrm>
            <a:off x="1309634" y="1494304"/>
            <a:ext cx="531000" cy="276840"/>
            <a:chOff x="1309634" y="1494304"/>
            <a:chExt cx="5310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1BF624-9CA8-41F7-AFD9-B9C2781327B2}"/>
                    </a:ext>
                  </a:extLst>
                </p14:cNvPr>
                <p14:cNvContentPartPr/>
                <p14:nvPr/>
              </p14:nvContentPartPr>
              <p14:xfrm>
                <a:off x="1341314" y="1510864"/>
                <a:ext cx="235800" cy="260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1BF624-9CA8-41F7-AFD9-B9C2781327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32314" y="1502224"/>
                  <a:ext cx="253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8844E5-7EDA-4561-9A36-66654E0E130F}"/>
                    </a:ext>
                  </a:extLst>
                </p14:cNvPr>
                <p14:cNvContentPartPr/>
                <p14:nvPr/>
              </p14:nvContentPartPr>
              <p14:xfrm>
                <a:off x="1309634" y="1494304"/>
                <a:ext cx="224280" cy="20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8844E5-7EDA-4561-9A36-66654E0E13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00634" y="1485664"/>
                  <a:ext cx="241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D787CB-4340-4F8E-B448-2D0FCFCD3632}"/>
                    </a:ext>
                  </a:extLst>
                </p14:cNvPr>
                <p14:cNvContentPartPr/>
                <p14:nvPr/>
              </p14:nvContentPartPr>
              <p14:xfrm>
                <a:off x="1672154" y="1519504"/>
                <a:ext cx="162000" cy="37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D787CB-4340-4F8E-B448-2D0FCFCD36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63154" y="1510504"/>
                  <a:ext cx="179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D003FE-A3BA-4B57-949C-F0F3A84E07A3}"/>
                    </a:ext>
                  </a:extLst>
                </p14:cNvPr>
                <p14:cNvContentPartPr/>
                <p14:nvPr/>
              </p14:nvContentPartPr>
              <p14:xfrm>
                <a:off x="1695194" y="1605904"/>
                <a:ext cx="145440" cy="44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D003FE-A3BA-4B57-949C-F0F3A84E0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86554" y="1597264"/>
                  <a:ext cx="1630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3FA7AE-1E2E-4821-B631-7421DBB05DCD}"/>
              </a:ext>
            </a:extLst>
          </p:cNvPr>
          <p:cNvGrpSpPr/>
          <p:nvPr/>
        </p:nvGrpSpPr>
        <p:grpSpPr>
          <a:xfrm>
            <a:off x="2068154" y="1442824"/>
            <a:ext cx="555120" cy="247320"/>
            <a:chOff x="2068154" y="1442824"/>
            <a:chExt cx="5551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26474F-5D18-4E44-8118-BD04ADAC6FE4}"/>
                    </a:ext>
                  </a:extLst>
                </p14:cNvPr>
                <p14:cNvContentPartPr/>
                <p14:nvPr/>
              </p14:nvContentPartPr>
              <p14:xfrm>
                <a:off x="2068154" y="1474144"/>
                <a:ext cx="24444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26474F-5D18-4E44-8118-BD04ADAC6F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59514" y="1465144"/>
                  <a:ext cx="262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35822D-ADB9-4EE7-B311-646C178C660D}"/>
                    </a:ext>
                  </a:extLst>
                </p14:cNvPr>
                <p14:cNvContentPartPr/>
                <p14:nvPr/>
              </p14:nvContentPartPr>
              <p14:xfrm>
                <a:off x="2384234" y="1442824"/>
                <a:ext cx="239040" cy="24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35822D-ADB9-4EE7-B311-646C178C66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5594" y="1434184"/>
                  <a:ext cx="25668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7F9D41-9163-4071-85A3-124256D39713}"/>
              </a:ext>
            </a:extLst>
          </p:cNvPr>
          <p:cNvGrpSpPr/>
          <p:nvPr/>
        </p:nvGrpSpPr>
        <p:grpSpPr>
          <a:xfrm>
            <a:off x="370754" y="2151304"/>
            <a:ext cx="420840" cy="352440"/>
            <a:chOff x="370754" y="2151304"/>
            <a:chExt cx="42084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12176F6-91BA-4F8A-BBE2-9ECE4ABF8A67}"/>
                    </a:ext>
                  </a:extLst>
                </p14:cNvPr>
                <p14:cNvContentPartPr/>
                <p14:nvPr/>
              </p14:nvContentPartPr>
              <p14:xfrm>
                <a:off x="370754" y="2264344"/>
                <a:ext cx="186120" cy="199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12176F6-91BA-4F8A-BBE2-9ECE4ABF8A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754" y="2255704"/>
                  <a:ext cx="203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5F229F9-32A4-4C47-81C6-B2D72F36DEF8}"/>
                    </a:ext>
                  </a:extLst>
                </p14:cNvPr>
                <p14:cNvContentPartPr/>
                <p14:nvPr/>
              </p14:nvContentPartPr>
              <p14:xfrm>
                <a:off x="633554" y="2151304"/>
                <a:ext cx="158040" cy="352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5F229F9-32A4-4C47-81C6-B2D72F36DE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554" y="2142664"/>
                  <a:ext cx="17568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F91718-BDB5-44AF-B7AC-D2928E14463C}"/>
              </a:ext>
            </a:extLst>
          </p:cNvPr>
          <p:cNvGrpSpPr/>
          <p:nvPr/>
        </p:nvGrpSpPr>
        <p:grpSpPr>
          <a:xfrm>
            <a:off x="1289834" y="2076424"/>
            <a:ext cx="880200" cy="362520"/>
            <a:chOff x="1289834" y="2076424"/>
            <a:chExt cx="88020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FCB561-0D66-49C5-B2F5-F1ED122753C1}"/>
                    </a:ext>
                  </a:extLst>
                </p14:cNvPr>
                <p14:cNvContentPartPr/>
                <p14:nvPr/>
              </p14:nvContentPartPr>
              <p14:xfrm>
                <a:off x="1289834" y="2120344"/>
                <a:ext cx="183600" cy="318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FCB561-0D66-49C5-B2F5-F1ED122753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1194" y="2111704"/>
                  <a:ext cx="201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2626BA-C6B6-4FD6-A440-50EDC7471A2C}"/>
                    </a:ext>
                  </a:extLst>
                </p14:cNvPr>
                <p14:cNvContentPartPr/>
                <p14:nvPr/>
              </p14:nvContentPartPr>
              <p14:xfrm>
                <a:off x="1510874" y="2132584"/>
                <a:ext cx="305640" cy="264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2626BA-C6B6-4FD6-A440-50EDC7471A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02234" y="2123944"/>
                  <a:ext cx="323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7C3ACF-FF67-4C95-8D1A-8F717DE38BDD}"/>
                    </a:ext>
                  </a:extLst>
                </p14:cNvPr>
                <p14:cNvContentPartPr/>
                <p14:nvPr/>
              </p14:nvContentPartPr>
              <p14:xfrm>
                <a:off x="1970234" y="2192704"/>
                <a:ext cx="141840" cy="159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7C3ACF-FF67-4C95-8D1A-8F717DE38B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61234" y="2184064"/>
                  <a:ext cx="159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DCC55C-5A3B-4E7F-9566-3F0FBB7C1E4F}"/>
                    </a:ext>
                  </a:extLst>
                </p14:cNvPr>
                <p14:cNvContentPartPr/>
                <p14:nvPr/>
              </p14:nvContentPartPr>
              <p14:xfrm>
                <a:off x="1900034" y="2076424"/>
                <a:ext cx="122400" cy="105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DCC55C-5A3B-4E7F-9566-3F0FBB7C1E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91034" y="2067784"/>
                  <a:ext cx="14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D2F0AB-B13A-4D2F-B370-B5C3BE79DC0B}"/>
                    </a:ext>
                  </a:extLst>
                </p14:cNvPr>
                <p14:cNvContentPartPr/>
                <p14:nvPr/>
              </p14:nvContentPartPr>
              <p14:xfrm>
                <a:off x="2089394" y="2274064"/>
                <a:ext cx="80640" cy="126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D2F0AB-B13A-4D2F-B370-B5C3BE79DC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0754" y="2265424"/>
                  <a:ext cx="98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F68895-3858-41BC-9C02-E9FF6375B8D2}"/>
              </a:ext>
            </a:extLst>
          </p:cNvPr>
          <p:cNvGrpSpPr/>
          <p:nvPr/>
        </p:nvGrpSpPr>
        <p:grpSpPr>
          <a:xfrm>
            <a:off x="2669354" y="2116384"/>
            <a:ext cx="834120" cy="251280"/>
            <a:chOff x="2669354" y="2116384"/>
            <a:chExt cx="83412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DAEFA6-9608-4146-8218-562852273607}"/>
                    </a:ext>
                  </a:extLst>
                </p14:cNvPr>
                <p14:cNvContentPartPr/>
                <p14:nvPr/>
              </p14:nvContentPartPr>
              <p14:xfrm>
                <a:off x="2669354" y="2161024"/>
                <a:ext cx="188640" cy="19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DAEFA6-9608-4146-8218-5628522736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0354" y="2152384"/>
                  <a:ext cx="206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60E807-4C13-455D-BA09-FECE2EA6B373}"/>
                    </a:ext>
                  </a:extLst>
                </p14:cNvPr>
                <p14:cNvContentPartPr/>
                <p14:nvPr/>
              </p14:nvContentPartPr>
              <p14:xfrm>
                <a:off x="3095954" y="2171464"/>
                <a:ext cx="74520" cy="158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60E807-4C13-455D-BA09-FECE2EA6B3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87314" y="2162824"/>
                  <a:ext cx="9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63FDF2-9C53-4B56-A0D8-4A74CB6183DA}"/>
                    </a:ext>
                  </a:extLst>
                </p14:cNvPr>
                <p14:cNvContentPartPr/>
                <p14:nvPr/>
              </p14:nvContentPartPr>
              <p14:xfrm>
                <a:off x="2962754" y="2320144"/>
                <a:ext cx="287280" cy="47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63FDF2-9C53-4B56-A0D8-4A74CB6183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54114" y="2311504"/>
                  <a:ext cx="304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92F73F-E685-4BA8-B57F-C3C2AC223BDB}"/>
                    </a:ext>
                  </a:extLst>
                </p14:cNvPr>
                <p14:cNvContentPartPr/>
                <p14:nvPr/>
              </p14:nvContentPartPr>
              <p14:xfrm>
                <a:off x="2909114" y="2116384"/>
                <a:ext cx="594360" cy="62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92F73F-E685-4BA8-B57F-C3C2AC223B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00474" y="2107744"/>
                  <a:ext cx="61200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67EE97B-15BD-4EFF-B717-4E2814D1840B}"/>
                  </a:ext>
                </a:extLst>
              </p14:cNvPr>
              <p14:cNvContentPartPr/>
              <p14:nvPr/>
            </p14:nvContentPartPr>
            <p14:xfrm>
              <a:off x="3302234" y="1250584"/>
              <a:ext cx="65520" cy="1159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67EE97B-15BD-4EFF-B717-4E2814D1840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93234" y="1241584"/>
                <a:ext cx="8316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A5141CA-9722-439D-B61C-F1960148DA5C}"/>
              </a:ext>
            </a:extLst>
          </p:cNvPr>
          <p:cNvGrpSpPr/>
          <p:nvPr/>
        </p:nvGrpSpPr>
        <p:grpSpPr>
          <a:xfrm>
            <a:off x="3673034" y="863224"/>
            <a:ext cx="592200" cy="384120"/>
            <a:chOff x="3673034" y="863224"/>
            <a:chExt cx="5922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33910E-70C2-41BC-8C74-736B363C7B2A}"/>
                    </a:ext>
                  </a:extLst>
                </p14:cNvPr>
                <p14:cNvContentPartPr/>
                <p14:nvPr/>
              </p14:nvContentPartPr>
              <p14:xfrm>
                <a:off x="3673034" y="1048264"/>
                <a:ext cx="275400" cy="199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33910E-70C2-41BC-8C74-736B363C7B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64034" y="1039264"/>
                  <a:ext cx="293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00EF92-13C3-4AE0-B931-A7FF74A7AD99}"/>
                    </a:ext>
                  </a:extLst>
                </p14:cNvPr>
                <p14:cNvContentPartPr/>
                <p14:nvPr/>
              </p14:nvContentPartPr>
              <p14:xfrm>
                <a:off x="3711194" y="863224"/>
                <a:ext cx="287280" cy="99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00EF92-13C3-4AE0-B931-A7FF74A7AD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02554" y="854584"/>
                  <a:ext cx="304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A9A6C1-89EC-4FBF-B152-743E7BD77CAD}"/>
                    </a:ext>
                  </a:extLst>
                </p14:cNvPr>
                <p14:cNvContentPartPr/>
                <p14:nvPr/>
              </p14:nvContentPartPr>
              <p14:xfrm>
                <a:off x="4146434" y="1043944"/>
                <a:ext cx="102960" cy="6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A9A6C1-89EC-4FBF-B152-743E7BD77C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37434" y="1035304"/>
                  <a:ext cx="12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06C149-68E4-45AE-85AF-E150E8FEF0E8}"/>
                    </a:ext>
                  </a:extLst>
                </p14:cNvPr>
                <p14:cNvContentPartPr/>
                <p14:nvPr/>
              </p14:nvContentPartPr>
              <p14:xfrm>
                <a:off x="4133834" y="1125664"/>
                <a:ext cx="131400" cy="14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06C149-68E4-45AE-85AF-E150E8FEF0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25194" y="1117024"/>
                  <a:ext cx="1490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75A70FA-2EB4-4C5E-8FA9-FE1AAEC56F60}"/>
              </a:ext>
            </a:extLst>
          </p:cNvPr>
          <p:cNvGrpSpPr/>
          <p:nvPr/>
        </p:nvGrpSpPr>
        <p:grpSpPr>
          <a:xfrm>
            <a:off x="4490234" y="955024"/>
            <a:ext cx="2036160" cy="317520"/>
            <a:chOff x="4490234" y="955024"/>
            <a:chExt cx="20361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2DAC3E8-B5E9-4D4A-A705-7EF1C278BCB0}"/>
                    </a:ext>
                  </a:extLst>
                </p14:cNvPr>
                <p14:cNvContentPartPr/>
                <p14:nvPr/>
              </p14:nvContentPartPr>
              <p14:xfrm>
                <a:off x="4490234" y="1041064"/>
                <a:ext cx="236880" cy="184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2DAC3E8-B5E9-4D4A-A705-7EF1C278BC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81234" y="1032424"/>
                  <a:ext cx="254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C6B22-6886-413C-9B61-306950640E50}"/>
                    </a:ext>
                  </a:extLst>
                </p14:cNvPr>
                <p14:cNvContentPartPr/>
                <p14:nvPr/>
              </p14:nvContentPartPr>
              <p14:xfrm>
                <a:off x="4843034" y="1075264"/>
                <a:ext cx="285480" cy="54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C6B22-6886-413C-9B61-306950640E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4034" y="1066624"/>
                  <a:ext cx="30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720C10-ABCC-4551-9562-F440DCC370E3}"/>
                    </a:ext>
                  </a:extLst>
                </p14:cNvPr>
                <p14:cNvContentPartPr/>
                <p14:nvPr/>
              </p14:nvContentPartPr>
              <p14:xfrm>
                <a:off x="4923674" y="979864"/>
                <a:ext cx="69840" cy="243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720C10-ABCC-4551-9562-F440DCC370E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5034" y="971224"/>
                  <a:ext cx="87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0E1D81-6E6E-4FE8-99A1-DD88FC62A23D}"/>
                    </a:ext>
                  </a:extLst>
                </p14:cNvPr>
                <p14:cNvContentPartPr/>
                <p14:nvPr/>
              </p14:nvContentPartPr>
              <p14:xfrm>
                <a:off x="5121674" y="977704"/>
                <a:ext cx="173520" cy="167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0E1D81-6E6E-4FE8-99A1-DD88FC62A2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12674" y="969064"/>
                  <a:ext cx="191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63F65A-7512-442D-B775-9B8450FD6C84}"/>
                    </a:ext>
                  </a:extLst>
                </p14:cNvPr>
                <p14:cNvContentPartPr/>
                <p14:nvPr/>
              </p14:nvContentPartPr>
              <p14:xfrm>
                <a:off x="5271434" y="955024"/>
                <a:ext cx="122400" cy="317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63F65A-7512-442D-B775-9B8450FD6C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2434" y="946384"/>
                  <a:ext cx="140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A0783-8B62-4B4A-80B8-BF62C7C49A19}"/>
                    </a:ext>
                  </a:extLst>
                </p14:cNvPr>
                <p14:cNvContentPartPr/>
                <p14:nvPr/>
              </p14:nvContentPartPr>
              <p14:xfrm>
                <a:off x="5531354" y="1069504"/>
                <a:ext cx="140760" cy="27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A0783-8B62-4B4A-80B8-BF62C7C49A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22714" y="1060504"/>
                  <a:ext cx="158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59825C-C280-4056-9FAF-3C63C439A285}"/>
                    </a:ext>
                  </a:extLst>
                </p14:cNvPr>
                <p14:cNvContentPartPr/>
                <p14:nvPr/>
              </p14:nvContentPartPr>
              <p14:xfrm>
                <a:off x="5522354" y="1156624"/>
                <a:ext cx="174240" cy="38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59825C-C280-4056-9FAF-3C63C439A2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13354" y="1147984"/>
                  <a:ext cx="191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41AB9D-6FBC-4B39-8480-446073531B74}"/>
                    </a:ext>
                  </a:extLst>
                </p14:cNvPr>
                <p14:cNvContentPartPr/>
                <p14:nvPr/>
              </p14:nvContentPartPr>
              <p14:xfrm>
                <a:off x="5875874" y="1017664"/>
                <a:ext cx="100800" cy="201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41AB9D-6FBC-4B39-8480-446073531B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67234" y="1009024"/>
                  <a:ext cx="118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7161BCF-70A2-45CD-BA7A-81D11E04CF79}"/>
                    </a:ext>
                  </a:extLst>
                </p14:cNvPr>
                <p14:cNvContentPartPr/>
                <p14:nvPr/>
              </p14:nvContentPartPr>
              <p14:xfrm>
                <a:off x="6046874" y="1051504"/>
                <a:ext cx="150120" cy="170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7161BCF-70A2-45CD-BA7A-81D11E04CF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37874" y="1042504"/>
                  <a:ext cx="167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297A0B-57C4-4095-A2B8-C69209526FC1}"/>
                    </a:ext>
                  </a:extLst>
                </p14:cNvPr>
                <p14:cNvContentPartPr/>
                <p14:nvPr/>
              </p14:nvContentPartPr>
              <p14:xfrm>
                <a:off x="6314714" y="966544"/>
                <a:ext cx="112320" cy="146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297A0B-57C4-4095-A2B8-C69209526F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05714" y="957904"/>
                  <a:ext cx="12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B4042C-E2FC-449E-BBCB-A914F9A99CC6}"/>
                    </a:ext>
                  </a:extLst>
                </p14:cNvPr>
                <p14:cNvContentPartPr/>
                <p14:nvPr/>
              </p14:nvContentPartPr>
              <p14:xfrm>
                <a:off x="6377354" y="957184"/>
                <a:ext cx="149040" cy="301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B4042C-E2FC-449E-BBCB-A914F9A99C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68354" y="948184"/>
                  <a:ext cx="16668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3F61D03-80B7-4A24-8280-1F206B298F16}"/>
                  </a:ext>
                </a:extLst>
              </p14:cNvPr>
              <p14:cNvContentPartPr/>
              <p14:nvPr/>
            </p14:nvContentPartPr>
            <p14:xfrm>
              <a:off x="3293594" y="1828384"/>
              <a:ext cx="71640" cy="1342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3F61D03-80B7-4A24-8280-1F206B298F1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84954" y="1819384"/>
                <a:ext cx="8928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6BE1E10-D16F-4B74-95B1-00BDC5E328D2}"/>
              </a:ext>
            </a:extLst>
          </p:cNvPr>
          <p:cNvGrpSpPr/>
          <p:nvPr/>
        </p:nvGrpSpPr>
        <p:grpSpPr>
          <a:xfrm>
            <a:off x="3869594" y="1441384"/>
            <a:ext cx="361080" cy="558000"/>
            <a:chOff x="3869594" y="1441384"/>
            <a:chExt cx="36108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432621-A587-4165-B84B-135AE3B8859F}"/>
                    </a:ext>
                  </a:extLst>
                </p14:cNvPr>
                <p14:cNvContentPartPr/>
                <p14:nvPr/>
              </p14:nvContentPartPr>
              <p14:xfrm>
                <a:off x="3869594" y="1805704"/>
                <a:ext cx="90720" cy="193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432621-A587-4165-B84B-135AE3B885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60954" y="1796704"/>
                  <a:ext cx="108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240A35-5BB6-409E-A4C9-BB440A626348}"/>
                    </a:ext>
                  </a:extLst>
                </p14:cNvPr>
                <p14:cNvContentPartPr/>
                <p14:nvPr/>
              </p14:nvContentPartPr>
              <p14:xfrm>
                <a:off x="3898754" y="1613464"/>
                <a:ext cx="247680" cy="20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240A35-5BB6-409E-A4C9-BB440A6263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90114" y="1604464"/>
                  <a:ext cx="265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D9BD46-BBDC-4E8D-98A1-4D868179C5D3}"/>
                    </a:ext>
                  </a:extLst>
                </p14:cNvPr>
                <p14:cNvContentPartPr/>
                <p14:nvPr/>
              </p14:nvContentPartPr>
              <p14:xfrm>
                <a:off x="3926474" y="1441384"/>
                <a:ext cx="304200" cy="10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D9BD46-BBDC-4E8D-98A1-4D868179C5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17834" y="1432384"/>
                  <a:ext cx="3218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366AD82-0E0C-40BF-BD3C-09135EAEF2C3}"/>
              </a:ext>
            </a:extLst>
          </p:cNvPr>
          <p:cNvGrpSpPr/>
          <p:nvPr/>
        </p:nvGrpSpPr>
        <p:grpSpPr>
          <a:xfrm>
            <a:off x="4450634" y="1647304"/>
            <a:ext cx="134640" cy="93600"/>
            <a:chOff x="4450634" y="1647304"/>
            <a:chExt cx="13464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E4C2AF-A01F-4D14-B678-C5ABDD4E8654}"/>
                    </a:ext>
                  </a:extLst>
                </p14:cNvPr>
                <p14:cNvContentPartPr/>
                <p14:nvPr/>
              </p14:nvContentPartPr>
              <p14:xfrm>
                <a:off x="4454594" y="1647304"/>
                <a:ext cx="122400" cy="9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E4C2AF-A01F-4D14-B678-C5ABDD4E86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5594" y="1638304"/>
                  <a:ext cx="140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13F803-89F8-4D14-9EA6-92FC93F69914}"/>
                    </a:ext>
                  </a:extLst>
                </p14:cNvPr>
                <p14:cNvContentPartPr/>
                <p14:nvPr/>
              </p14:nvContentPartPr>
              <p14:xfrm>
                <a:off x="4450634" y="1730464"/>
                <a:ext cx="134640" cy="10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13F803-89F8-4D14-9EA6-92FC93F6991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41994" y="1721464"/>
                  <a:ext cx="1522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193C59D-FF9D-4F79-A36D-667A0F721C32}"/>
              </a:ext>
            </a:extLst>
          </p:cNvPr>
          <p:cNvGrpSpPr/>
          <p:nvPr/>
        </p:nvGrpSpPr>
        <p:grpSpPr>
          <a:xfrm>
            <a:off x="4930154" y="1457944"/>
            <a:ext cx="1480320" cy="661680"/>
            <a:chOff x="4930154" y="1457944"/>
            <a:chExt cx="1480320" cy="66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0FD1D0-2BD5-4C78-8F17-4892F758085B}"/>
                    </a:ext>
                  </a:extLst>
                </p14:cNvPr>
                <p14:cNvContentPartPr/>
                <p14:nvPr/>
              </p14:nvContentPartPr>
              <p14:xfrm>
                <a:off x="4930154" y="1511944"/>
                <a:ext cx="239040" cy="186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0FD1D0-2BD5-4C78-8F17-4892F75808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21154" y="1503304"/>
                  <a:ext cx="256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90F0C3-0193-4D62-AF2E-07CDFD084662}"/>
                    </a:ext>
                  </a:extLst>
                </p14:cNvPr>
                <p14:cNvContentPartPr/>
                <p14:nvPr/>
              </p14:nvContentPartPr>
              <p14:xfrm>
                <a:off x="5208074" y="1484944"/>
                <a:ext cx="209880" cy="221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90F0C3-0193-4D62-AF2E-07CDFD0846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99434" y="1476304"/>
                  <a:ext cx="227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B9387F4-CDFD-400A-9881-B7EE49D56B37}"/>
                    </a:ext>
                  </a:extLst>
                </p14:cNvPr>
                <p14:cNvContentPartPr/>
                <p14:nvPr/>
              </p14:nvContentPartPr>
              <p14:xfrm>
                <a:off x="5468714" y="1551544"/>
                <a:ext cx="230040" cy="29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B9387F4-CDFD-400A-9881-B7EE49D56B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59714" y="1542904"/>
                  <a:ext cx="24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92AB575-A912-41C7-9B26-94FCAD99B001}"/>
                    </a:ext>
                  </a:extLst>
                </p14:cNvPr>
                <p14:cNvContentPartPr/>
                <p14:nvPr/>
              </p14:nvContentPartPr>
              <p14:xfrm>
                <a:off x="5538554" y="1480624"/>
                <a:ext cx="54000" cy="18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92AB575-A912-41C7-9B26-94FCAD99B0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9554" y="1471624"/>
                  <a:ext cx="7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7DD615-766F-4077-8778-FD34F5958C49}"/>
                    </a:ext>
                  </a:extLst>
                </p14:cNvPr>
                <p14:cNvContentPartPr/>
                <p14:nvPr/>
              </p14:nvContentPartPr>
              <p14:xfrm>
                <a:off x="5791274" y="1457944"/>
                <a:ext cx="209520" cy="185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7DD615-766F-4077-8778-FD34F5958C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82634" y="1449304"/>
                  <a:ext cx="22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E6CA35-D484-48E0-A3D1-5FFD20495FA4}"/>
                    </a:ext>
                  </a:extLst>
                </p14:cNvPr>
                <p14:cNvContentPartPr/>
                <p14:nvPr/>
              </p14:nvContentPartPr>
              <p14:xfrm>
                <a:off x="5093234" y="1765744"/>
                <a:ext cx="689040" cy="104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E6CA35-D484-48E0-A3D1-5FFD20495F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84234" y="1756744"/>
                  <a:ext cx="706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428BF4-864B-421E-8622-CFE4F8F63836}"/>
                    </a:ext>
                  </a:extLst>
                </p14:cNvPr>
                <p14:cNvContentPartPr/>
                <p14:nvPr/>
              </p14:nvContentPartPr>
              <p14:xfrm>
                <a:off x="5275034" y="1939984"/>
                <a:ext cx="268920" cy="179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428BF4-864B-421E-8622-CFE4F8F638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6034" y="1930984"/>
                  <a:ext cx="286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9E56E7-72F2-4CF6-BDF0-7237EBDEC3AD}"/>
                    </a:ext>
                  </a:extLst>
                </p14:cNvPr>
                <p14:cNvContentPartPr/>
                <p14:nvPr/>
              </p14:nvContentPartPr>
              <p14:xfrm>
                <a:off x="5233994" y="1874464"/>
                <a:ext cx="364680" cy="66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9E56E7-72F2-4CF6-BDF0-7237EBDEC3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25354" y="1865824"/>
                  <a:ext cx="382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948F747-C09F-477F-A832-27EB2944089D}"/>
                    </a:ext>
                  </a:extLst>
                </p14:cNvPr>
                <p14:cNvContentPartPr/>
                <p14:nvPr/>
              </p14:nvContentPartPr>
              <p14:xfrm>
                <a:off x="6206714" y="1646584"/>
                <a:ext cx="146520" cy="10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948F747-C09F-477F-A832-27EB294408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98074" y="1637944"/>
                  <a:ext cx="16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AD682DE-BF98-43D3-B773-72EF75366886}"/>
                    </a:ext>
                  </a:extLst>
                </p14:cNvPr>
                <p14:cNvContentPartPr/>
                <p14:nvPr/>
              </p14:nvContentPartPr>
              <p14:xfrm>
                <a:off x="6275834" y="1710664"/>
                <a:ext cx="134640" cy="18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AD682DE-BF98-43D3-B773-72EF7536688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7194" y="1701664"/>
                  <a:ext cx="1522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D2ABE62-8970-4389-8715-515E11009BA5}"/>
              </a:ext>
            </a:extLst>
          </p:cNvPr>
          <p:cNvGrpSpPr/>
          <p:nvPr/>
        </p:nvGrpSpPr>
        <p:grpSpPr>
          <a:xfrm>
            <a:off x="6646994" y="1426984"/>
            <a:ext cx="752040" cy="634320"/>
            <a:chOff x="6646994" y="1426984"/>
            <a:chExt cx="752040" cy="63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E84E821-2BD6-47CD-B079-1126271EDAC9}"/>
                    </a:ext>
                  </a:extLst>
                </p14:cNvPr>
                <p14:cNvContentPartPr/>
                <p14:nvPr/>
              </p14:nvContentPartPr>
              <p14:xfrm>
                <a:off x="6646994" y="1500784"/>
                <a:ext cx="259560" cy="181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E84E821-2BD6-47CD-B079-1126271EDAC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37994" y="1491784"/>
                  <a:ext cx="277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643A870-8233-427B-8AFC-27301F7004C7}"/>
                    </a:ext>
                  </a:extLst>
                </p14:cNvPr>
                <p14:cNvContentPartPr/>
                <p14:nvPr/>
              </p14:nvContentPartPr>
              <p14:xfrm>
                <a:off x="6962354" y="1426984"/>
                <a:ext cx="276840" cy="236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643A870-8233-427B-8AFC-27301F7004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53714" y="1417984"/>
                  <a:ext cx="294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9BBE08-44BE-4446-B40E-00B9C6C10C08}"/>
                    </a:ext>
                  </a:extLst>
                </p14:cNvPr>
                <p14:cNvContentPartPr/>
                <p14:nvPr/>
              </p14:nvContentPartPr>
              <p14:xfrm>
                <a:off x="6756434" y="1726864"/>
                <a:ext cx="391320" cy="52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9BBE08-44BE-4446-B40E-00B9C6C10C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47434" y="1717864"/>
                  <a:ext cx="408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8BDB855-446A-440E-8D76-1DAF2D82AAC1}"/>
                    </a:ext>
                  </a:extLst>
                </p14:cNvPr>
                <p14:cNvContentPartPr/>
                <p14:nvPr/>
              </p14:nvContentPartPr>
              <p14:xfrm>
                <a:off x="6770114" y="1873384"/>
                <a:ext cx="86760" cy="161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8BDB855-446A-440E-8D76-1DAF2D82AA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61114" y="1864744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B42195-1A34-44E7-AD76-34B6C36D97B8}"/>
                    </a:ext>
                  </a:extLst>
                </p14:cNvPr>
                <p14:cNvContentPartPr/>
                <p14:nvPr/>
              </p14:nvContentPartPr>
              <p14:xfrm>
                <a:off x="6953354" y="1862584"/>
                <a:ext cx="141840" cy="141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B42195-1A34-44E7-AD76-34B6C36D97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44354" y="1853584"/>
                  <a:ext cx="159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982DC1-978A-4FEF-A552-78F206AE4056}"/>
                    </a:ext>
                  </a:extLst>
                </p14:cNvPr>
                <p14:cNvContentPartPr/>
                <p14:nvPr/>
              </p14:nvContentPartPr>
              <p14:xfrm>
                <a:off x="7185914" y="1833424"/>
                <a:ext cx="175680" cy="94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982DC1-978A-4FEF-A552-78F206AE405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77274" y="1824424"/>
                  <a:ext cx="193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DA754B0-E182-4CE0-8112-ADCDCD79F62E}"/>
                    </a:ext>
                  </a:extLst>
                </p14:cNvPr>
                <p14:cNvContentPartPr/>
                <p14:nvPr/>
              </p14:nvContentPartPr>
              <p14:xfrm>
                <a:off x="7272674" y="1774744"/>
                <a:ext cx="126360" cy="286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DA754B0-E182-4CE0-8112-ADCDCD79F6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63674" y="1765744"/>
                  <a:ext cx="1440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54E2843-66EA-4F90-8A7C-FC2F02D9E1F3}"/>
              </a:ext>
            </a:extLst>
          </p:cNvPr>
          <p:cNvGrpSpPr/>
          <p:nvPr/>
        </p:nvGrpSpPr>
        <p:grpSpPr>
          <a:xfrm>
            <a:off x="7732754" y="1648744"/>
            <a:ext cx="156960" cy="119880"/>
            <a:chOff x="7732754" y="1648744"/>
            <a:chExt cx="15696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960261E-5095-491B-8E87-371EB330559B}"/>
                    </a:ext>
                  </a:extLst>
                </p14:cNvPr>
                <p14:cNvContentPartPr/>
                <p14:nvPr/>
              </p14:nvContentPartPr>
              <p14:xfrm>
                <a:off x="7732754" y="1648744"/>
                <a:ext cx="124560" cy="33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960261E-5095-491B-8E87-371EB33055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24114" y="1639744"/>
                  <a:ext cx="142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5C18E3F-1A49-4D7D-8A39-B264B79AAB97}"/>
                    </a:ext>
                  </a:extLst>
                </p14:cNvPr>
                <p14:cNvContentPartPr/>
                <p14:nvPr/>
              </p14:nvContentPartPr>
              <p14:xfrm>
                <a:off x="7754714" y="1761784"/>
                <a:ext cx="135000" cy="6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5C18E3F-1A49-4D7D-8A39-B264B79AAB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45714" y="1752784"/>
                  <a:ext cx="1526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759296-5818-45BF-B305-716119B486F6}"/>
              </a:ext>
            </a:extLst>
          </p:cNvPr>
          <p:cNvGrpSpPr/>
          <p:nvPr/>
        </p:nvGrpSpPr>
        <p:grpSpPr>
          <a:xfrm>
            <a:off x="8131634" y="1547944"/>
            <a:ext cx="1274040" cy="306720"/>
            <a:chOff x="8131634" y="1547944"/>
            <a:chExt cx="127404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ECE5ED2-EE3D-4071-BB67-3449BDA8A163}"/>
                    </a:ext>
                  </a:extLst>
                </p14:cNvPr>
                <p14:cNvContentPartPr/>
                <p14:nvPr/>
              </p14:nvContentPartPr>
              <p14:xfrm>
                <a:off x="8131634" y="1765744"/>
                <a:ext cx="24120" cy="32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ECE5ED2-EE3D-4071-BB67-3449BDA8A1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22634" y="1756744"/>
                  <a:ext cx="41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D561FA-C8B7-4BBE-8643-69E15C173A4F}"/>
                    </a:ext>
                  </a:extLst>
                </p14:cNvPr>
                <p14:cNvContentPartPr/>
                <p14:nvPr/>
              </p14:nvContentPartPr>
              <p14:xfrm>
                <a:off x="8246114" y="1591864"/>
                <a:ext cx="229680" cy="200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D561FA-C8B7-4BBE-8643-69E15C173A4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37114" y="1582864"/>
                  <a:ext cx="247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F340FA-26CF-4295-A108-A90FD8CE2AE8}"/>
                    </a:ext>
                  </a:extLst>
                </p14:cNvPr>
                <p14:cNvContentPartPr/>
                <p14:nvPr/>
              </p14:nvContentPartPr>
              <p14:xfrm>
                <a:off x="8481554" y="1605184"/>
                <a:ext cx="212040" cy="189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F340FA-26CF-4295-A108-A90FD8CE2A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72554" y="1596184"/>
                  <a:ext cx="229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46854B-DB8E-460C-A793-C26399A9EB6B}"/>
                    </a:ext>
                  </a:extLst>
                </p14:cNvPr>
                <p14:cNvContentPartPr/>
                <p14:nvPr/>
              </p14:nvContentPartPr>
              <p14:xfrm>
                <a:off x="8797274" y="1632904"/>
                <a:ext cx="63360" cy="172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46854B-DB8E-460C-A793-C26399A9EB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88274" y="1624264"/>
                  <a:ext cx="81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37F454-D220-4262-A38F-E9BE046C1968}"/>
                    </a:ext>
                  </a:extLst>
                </p14:cNvPr>
                <p14:cNvContentPartPr/>
                <p14:nvPr/>
              </p14:nvContentPartPr>
              <p14:xfrm>
                <a:off x="8932994" y="1619584"/>
                <a:ext cx="82440" cy="204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37F454-D220-4262-A38F-E9BE046C19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24354" y="1610584"/>
                  <a:ext cx="10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8495F0-78FE-48B0-8024-65CE5D709F3C}"/>
                    </a:ext>
                  </a:extLst>
                </p14:cNvPr>
                <p14:cNvContentPartPr/>
                <p14:nvPr/>
              </p14:nvContentPartPr>
              <p14:xfrm>
                <a:off x="9082394" y="1547944"/>
                <a:ext cx="323280" cy="306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8495F0-78FE-48B0-8024-65CE5D709F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73754" y="1538944"/>
                  <a:ext cx="34092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C1822E-D6D0-41C3-B5B5-CD03AFE0B634}"/>
              </a:ext>
            </a:extLst>
          </p:cNvPr>
          <p:cNvGrpSpPr/>
          <p:nvPr/>
        </p:nvGrpSpPr>
        <p:grpSpPr>
          <a:xfrm>
            <a:off x="1295594" y="2662144"/>
            <a:ext cx="1284480" cy="455400"/>
            <a:chOff x="1295594" y="2662144"/>
            <a:chExt cx="128448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455D2A3-F54D-44D5-A996-5009F08B9896}"/>
                    </a:ext>
                  </a:extLst>
                </p14:cNvPr>
                <p14:cNvContentPartPr/>
                <p14:nvPr/>
              </p14:nvContentPartPr>
              <p14:xfrm>
                <a:off x="1313234" y="2662144"/>
                <a:ext cx="403200" cy="272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455D2A3-F54D-44D5-A996-5009F08B98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04594" y="2653504"/>
                  <a:ext cx="420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D18E4B9-FDCB-4CFA-9DA0-1DD3E3F79F3F}"/>
                    </a:ext>
                  </a:extLst>
                </p14:cNvPr>
                <p14:cNvContentPartPr/>
                <p14:nvPr/>
              </p14:nvContentPartPr>
              <p14:xfrm>
                <a:off x="1295594" y="2774104"/>
                <a:ext cx="332280" cy="78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D18E4B9-FDCB-4CFA-9DA0-1DD3E3F79F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86594" y="2765104"/>
                  <a:ext cx="349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BC38DBC-8BAC-4D9A-B8FF-37F20A9E2BDF}"/>
                    </a:ext>
                  </a:extLst>
                </p14:cNvPr>
                <p14:cNvContentPartPr/>
                <p14:nvPr/>
              </p14:nvContentPartPr>
              <p14:xfrm>
                <a:off x="1559474" y="2822344"/>
                <a:ext cx="294480" cy="136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BC38DBC-8BAC-4D9A-B8FF-37F20A9E2B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50474" y="2813344"/>
                  <a:ext cx="312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917C75A-C9C5-42A9-8C14-37050D0A89C7}"/>
                    </a:ext>
                  </a:extLst>
                </p14:cNvPr>
                <p14:cNvContentPartPr/>
                <p14:nvPr/>
              </p14:nvContentPartPr>
              <p14:xfrm>
                <a:off x="1825154" y="2783464"/>
                <a:ext cx="248040" cy="293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917C75A-C9C5-42A9-8C14-37050D0A89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16514" y="2774824"/>
                  <a:ext cx="265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106E2F2-F2ED-4D54-95F9-0BE48E675AD8}"/>
                    </a:ext>
                  </a:extLst>
                </p14:cNvPr>
                <p14:cNvContentPartPr/>
                <p14:nvPr/>
              </p14:nvContentPartPr>
              <p14:xfrm>
                <a:off x="1967354" y="2937904"/>
                <a:ext cx="227520" cy="179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106E2F2-F2ED-4D54-95F9-0BE48E675AD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58354" y="2928904"/>
                  <a:ext cx="245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411169B-0086-4459-B12A-4CC516FC651F}"/>
                    </a:ext>
                  </a:extLst>
                </p14:cNvPr>
                <p14:cNvContentPartPr/>
                <p14:nvPr/>
              </p14:nvContentPartPr>
              <p14:xfrm>
                <a:off x="2377754" y="2788144"/>
                <a:ext cx="178920" cy="29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411169B-0086-4459-B12A-4CC516FC65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69114" y="2779504"/>
                  <a:ext cx="196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C95732B-A703-4316-8B57-4B8EDFA21B04}"/>
                    </a:ext>
                  </a:extLst>
                </p14:cNvPr>
                <p14:cNvContentPartPr/>
                <p14:nvPr/>
              </p14:nvContentPartPr>
              <p14:xfrm>
                <a:off x="2377394" y="2879224"/>
                <a:ext cx="202680" cy="39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C95732B-A703-4316-8B57-4B8EDFA21B0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68394" y="2870224"/>
                  <a:ext cx="2203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F44F75C-5260-412C-92B4-211E8C19942C}"/>
              </a:ext>
            </a:extLst>
          </p:cNvPr>
          <p:cNvGrpSpPr/>
          <p:nvPr/>
        </p:nvGrpSpPr>
        <p:grpSpPr>
          <a:xfrm>
            <a:off x="2854754" y="2631184"/>
            <a:ext cx="902520" cy="302760"/>
            <a:chOff x="2854754" y="2631184"/>
            <a:chExt cx="90252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97480AA-45B2-434F-8018-CB2F4D080190}"/>
                    </a:ext>
                  </a:extLst>
                </p14:cNvPr>
                <p14:cNvContentPartPr/>
                <p14:nvPr/>
              </p14:nvContentPartPr>
              <p14:xfrm>
                <a:off x="2854754" y="2673664"/>
                <a:ext cx="124200" cy="260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97480AA-45B2-434F-8018-CB2F4D08019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45754" y="2665024"/>
                  <a:ext cx="141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AD95E3-1331-4CDB-B2B7-20537163EEF1}"/>
                    </a:ext>
                  </a:extLst>
                </p14:cNvPr>
                <p14:cNvContentPartPr/>
                <p14:nvPr/>
              </p14:nvContentPartPr>
              <p14:xfrm>
                <a:off x="3005234" y="2879944"/>
                <a:ext cx="34920" cy="51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AD95E3-1331-4CDB-B2B7-20537163EE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96594" y="2870944"/>
                  <a:ext cx="52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57AFE8-B850-4380-8F61-8177E3BDF3FB}"/>
                    </a:ext>
                  </a:extLst>
                </p14:cNvPr>
                <p14:cNvContentPartPr/>
                <p14:nvPr/>
              </p14:nvContentPartPr>
              <p14:xfrm>
                <a:off x="3205394" y="2631184"/>
                <a:ext cx="203400" cy="300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57AFE8-B850-4380-8F61-8177E3BDF3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96394" y="2622544"/>
                  <a:ext cx="221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A02A2E-DFF8-4D8F-9E5D-29980490366A}"/>
                    </a:ext>
                  </a:extLst>
                </p14:cNvPr>
                <p14:cNvContentPartPr/>
                <p14:nvPr/>
              </p14:nvContentPartPr>
              <p14:xfrm>
                <a:off x="3396194" y="2671864"/>
                <a:ext cx="361080" cy="247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A02A2E-DFF8-4D8F-9E5D-2998049036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87554" y="2662864"/>
                  <a:ext cx="3787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2E3CB54-CB0E-4DA7-8996-71A88D3B7472}"/>
              </a:ext>
            </a:extLst>
          </p:cNvPr>
          <p:cNvGrpSpPr/>
          <p:nvPr/>
        </p:nvGrpSpPr>
        <p:grpSpPr>
          <a:xfrm>
            <a:off x="1290194" y="3319504"/>
            <a:ext cx="843840" cy="595440"/>
            <a:chOff x="1290194" y="3319504"/>
            <a:chExt cx="84384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AB2E347-C4B8-4457-AACC-3035D902B6F1}"/>
                    </a:ext>
                  </a:extLst>
                </p14:cNvPr>
                <p14:cNvContentPartPr/>
                <p14:nvPr/>
              </p14:nvContentPartPr>
              <p14:xfrm>
                <a:off x="1290194" y="3599944"/>
                <a:ext cx="182520" cy="315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AB2E347-C4B8-4457-AACC-3035D902B6F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81194" y="3590944"/>
                  <a:ext cx="200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91CA23C-E5EA-4D69-94BF-92248A732087}"/>
                    </a:ext>
                  </a:extLst>
                </p14:cNvPr>
                <p14:cNvContentPartPr/>
                <p14:nvPr/>
              </p14:nvContentPartPr>
              <p14:xfrm>
                <a:off x="1388474" y="3439744"/>
                <a:ext cx="239760" cy="22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91CA23C-E5EA-4D69-94BF-92248A7320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79474" y="3431104"/>
                  <a:ext cx="257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171D58-955D-4401-BEA0-C71463CC179A}"/>
                    </a:ext>
                  </a:extLst>
                </p14:cNvPr>
                <p14:cNvContentPartPr/>
                <p14:nvPr/>
              </p14:nvContentPartPr>
              <p14:xfrm>
                <a:off x="1453634" y="3319504"/>
                <a:ext cx="280080" cy="106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171D58-955D-4401-BEA0-C71463CC17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44634" y="3310504"/>
                  <a:ext cx="297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DB0402D-5170-46EA-A24D-46B96D347807}"/>
                    </a:ext>
                  </a:extLst>
                </p14:cNvPr>
                <p14:cNvContentPartPr/>
                <p14:nvPr/>
              </p14:nvContentPartPr>
              <p14:xfrm>
                <a:off x="1869074" y="3437944"/>
                <a:ext cx="264960" cy="29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DB0402D-5170-46EA-A24D-46B96D3478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60434" y="3428944"/>
                  <a:ext cx="282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8F6E7D-6A78-4344-B0F6-5B57EAB74CF9}"/>
                    </a:ext>
                  </a:extLst>
                </p14:cNvPr>
                <p14:cNvContentPartPr/>
                <p14:nvPr/>
              </p14:nvContentPartPr>
              <p14:xfrm>
                <a:off x="1939274" y="3341824"/>
                <a:ext cx="90720" cy="234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8F6E7D-6A78-4344-B0F6-5B57EAB74CF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30274" y="3333184"/>
                  <a:ext cx="108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A7A08C9-04D4-4361-92BA-DC8B17E19DC8}"/>
                    </a:ext>
                  </a:extLst>
                </p14:cNvPr>
                <p14:cNvContentPartPr/>
                <p14:nvPr/>
              </p14:nvContentPartPr>
              <p14:xfrm>
                <a:off x="1813634" y="3643864"/>
                <a:ext cx="207720" cy="6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A7A08C9-04D4-4361-92BA-DC8B17E19DC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04994" y="3635224"/>
                  <a:ext cx="2253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C223C0D-890A-4F59-A21C-332F069A0D81}"/>
              </a:ext>
            </a:extLst>
          </p:cNvPr>
          <p:cNvGrpSpPr/>
          <p:nvPr/>
        </p:nvGrpSpPr>
        <p:grpSpPr>
          <a:xfrm>
            <a:off x="2308634" y="3358024"/>
            <a:ext cx="779040" cy="618840"/>
            <a:chOff x="2308634" y="3358024"/>
            <a:chExt cx="77904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922B11C-4723-46F8-B2E4-D2447088C3A4}"/>
                    </a:ext>
                  </a:extLst>
                </p14:cNvPr>
                <p14:cNvContentPartPr/>
                <p14:nvPr/>
              </p14:nvContentPartPr>
              <p14:xfrm>
                <a:off x="2311874" y="3358024"/>
                <a:ext cx="398520" cy="277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922B11C-4723-46F8-B2E4-D2447088C3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03234" y="3349384"/>
                  <a:ext cx="416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C5E0E6C-7A26-4AE1-A360-F2C6742DB523}"/>
                    </a:ext>
                  </a:extLst>
                </p14:cNvPr>
                <p14:cNvContentPartPr/>
                <p14:nvPr/>
              </p14:nvContentPartPr>
              <p14:xfrm>
                <a:off x="2308634" y="3486184"/>
                <a:ext cx="331920" cy="55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C5E0E6C-7A26-4AE1-A360-F2C6742DB5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99994" y="3477184"/>
                  <a:ext cx="349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039E84-B14A-4EDB-943E-F59AD6EE9828}"/>
                    </a:ext>
                  </a:extLst>
                </p14:cNvPr>
                <p14:cNvContentPartPr/>
                <p14:nvPr/>
              </p14:nvContentPartPr>
              <p14:xfrm>
                <a:off x="2533994" y="3583744"/>
                <a:ext cx="328320" cy="146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039E84-B14A-4EDB-943E-F59AD6EE98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24994" y="3574744"/>
                  <a:ext cx="345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AECA414-48A6-4CCD-9C9B-98C25173FC65}"/>
                    </a:ext>
                  </a:extLst>
                </p14:cNvPr>
                <p14:cNvContentPartPr/>
                <p14:nvPr/>
              </p14:nvContentPartPr>
              <p14:xfrm>
                <a:off x="2774834" y="3559624"/>
                <a:ext cx="291240" cy="328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AECA414-48A6-4CCD-9C9B-98C25173FC6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65834" y="3550984"/>
                  <a:ext cx="308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41957E8-FDA9-4AB9-9394-ED36D42849E7}"/>
                    </a:ext>
                  </a:extLst>
                </p14:cNvPr>
                <p14:cNvContentPartPr/>
                <p14:nvPr/>
              </p14:nvContentPartPr>
              <p14:xfrm>
                <a:off x="2895434" y="3750424"/>
                <a:ext cx="192240" cy="226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41957E8-FDA9-4AB9-9394-ED36D42849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86794" y="3741784"/>
                  <a:ext cx="20988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52F0BA9-39C6-4227-A06B-1ADA9583F19D}"/>
              </a:ext>
            </a:extLst>
          </p:cNvPr>
          <p:cNvGrpSpPr/>
          <p:nvPr/>
        </p:nvGrpSpPr>
        <p:grpSpPr>
          <a:xfrm>
            <a:off x="3406274" y="3148864"/>
            <a:ext cx="1562760" cy="931320"/>
            <a:chOff x="3406274" y="3148864"/>
            <a:chExt cx="1562760" cy="9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6229199-A6D3-41F2-BF92-624F55E0B63E}"/>
                    </a:ext>
                  </a:extLst>
                </p14:cNvPr>
                <p14:cNvContentPartPr/>
                <p14:nvPr/>
              </p14:nvContentPartPr>
              <p14:xfrm>
                <a:off x="3406274" y="3148864"/>
                <a:ext cx="1303560" cy="882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6229199-A6D3-41F2-BF92-624F55E0B63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97274" y="3139864"/>
                  <a:ext cx="132120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534F75-63D6-422A-B224-F97D49ACAE0F}"/>
                    </a:ext>
                  </a:extLst>
                </p14:cNvPr>
                <p14:cNvContentPartPr/>
                <p14:nvPr/>
              </p14:nvContentPartPr>
              <p14:xfrm>
                <a:off x="3669794" y="3510664"/>
                <a:ext cx="97920" cy="247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534F75-63D6-422A-B224-F97D49ACAE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61154" y="3501664"/>
                  <a:ext cx="115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972921-84E5-43E3-B037-FB41FBCECDF9}"/>
                    </a:ext>
                  </a:extLst>
                </p14:cNvPr>
                <p14:cNvContentPartPr/>
                <p14:nvPr/>
              </p14:nvContentPartPr>
              <p14:xfrm>
                <a:off x="3710834" y="3435064"/>
                <a:ext cx="216000" cy="139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972921-84E5-43E3-B037-FB41FBCECD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02194" y="3426424"/>
                  <a:ext cx="233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2598AAC-7CD0-4422-9AB1-60C2DF530866}"/>
                    </a:ext>
                  </a:extLst>
                </p14:cNvPr>
                <p14:cNvContentPartPr/>
                <p14:nvPr/>
              </p14:nvContentPartPr>
              <p14:xfrm>
                <a:off x="3718034" y="3322744"/>
                <a:ext cx="219960" cy="68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2598AAC-7CD0-4422-9AB1-60C2DF5308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09034" y="3313744"/>
                  <a:ext cx="237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1E94E3-EBB5-426B-A507-4779511F7541}"/>
                    </a:ext>
                  </a:extLst>
                </p14:cNvPr>
                <p14:cNvContentPartPr/>
                <p14:nvPr/>
              </p14:nvContentPartPr>
              <p14:xfrm>
                <a:off x="4017554" y="3352264"/>
                <a:ext cx="143280" cy="215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1E94E3-EBB5-426B-A507-4779511F75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08914" y="3343624"/>
                  <a:ext cx="160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FA7FCF2-3057-47C1-ADCA-EB58483C8DCF}"/>
                    </a:ext>
                  </a:extLst>
                </p14:cNvPr>
                <p14:cNvContentPartPr/>
                <p14:nvPr/>
              </p14:nvContentPartPr>
              <p14:xfrm>
                <a:off x="4195394" y="3394384"/>
                <a:ext cx="53640" cy="136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FA7FCF2-3057-47C1-ADCA-EB58483C8D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86754" y="3385744"/>
                  <a:ext cx="71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C4CBB7-7259-48C6-9C4A-4A4578C99CD6}"/>
                    </a:ext>
                  </a:extLst>
                </p14:cNvPr>
                <p14:cNvContentPartPr/>
                <p14:nvPr/>
              </p14:nvContentPartPr>
              <p14:xfrm>
                <a:off x="4314194" y="3432184"/>
                <a:ext cx="169560" cy="33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C4CBB7-7259-48C6-9C4A-4A4578C99C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05554" y="3423184"/>
                  <a:ext cx="18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402156B-FC51-424C-BEBE-02EBE4AC482D}"/>
                    </a:ext>
                  </a:extLst>
                </p14:cNvPr>
                <p14:cNvContentPartPr/>
                <p14:nvPr/>
              </p14:nvContentPartPr>
              <p14:xfrm>
                <a:off x="4495274" y="3455584"/>
                <a:ext cx="123120" cy="248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402156B-FC51-424C-BEBE-02EBE4AC482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86634" y="3446944"/>
                  <a:ext cx="140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933305-9754-4441-A928-EDD6F1C3F91F}"/>
                    </a:ext>
                  </a:extLst>
                </p14:cNvPr>
                <p14:cNvContentPartPr/>
                <p14:nvPr/>
              </p14:nvContentPartPr>
              <p14:xfrm>
                <a:off x="4548194" y="3398344"/>
                <a:ext cx="214560" cy="151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933305-9754-4441-A928-EDD6F1C3F91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39554" y="3389344"/>
                  <a:ext cx="232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FE77943-0771-4434-8274-DABBD99A9E4B}"/>
                    </a:ext>
                  </a:extLst>
                </p14:cNvPr>
                <p14:cNvContentPartPr/>
                <p14:nvPr/>
              </p14:nvContentPartPr>
              <p14:xfrm>
                <a:off x="4578794" y="3282064"/>
                <a:ext cx="213840" cy="57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FE77943-0771-4434-8274-DABBD99A9E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69794" y="3273064"/>
                  <a:ext cx="231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F462C1-671E-4BBF-B6C0-CA320590D7A1}"/>
                    </a:ext>
                  </a:extLst>
                </p14:cNvPr>
                <p14:cNvContentPartPr/>
                <p14:nvPr/>
              </p14:nvContentPartPr>
              <p14:xfrm>
                <a:off x="4815314" y="3227704"/>
                <a:ext cx="153720" cy="276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F462C1-671E-4BBF-B6C0-CA320590D7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06314" y="3218704"/>
                  <a:ext cx="171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5E74950-F002-41E0-96D7-3B0FEED5F557}"/>
                    </a:ext>
                  </a:extLst>
                </p14:cNvPr>
                <p14:cNvContentPartPr/>
                <p14:nvPr/>
              </p14:nvContentPartPr>
              <p14:xfrm>
                <a:off x="3841874" y="3706864"/>
                <a:ext cx="744480" cy="66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5E74950-F002-41E0-96D7-3B0FEED5F5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32874" y="3697864"/>
                  <a:ext cx="762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74120A5-5A24-4B0A-A3FC-1E2666F778C3}"/>
                    </a:ext>
                  </a:extLst>
                </p14:cNvPr>
                <p14:cNvContentPartPr/>
                <p14:nvPr/>
              </p14:nvContentPartPr>
              <p14:xfrm>
                <a:off x="3971834" y="3937984"/>
                <a:ext cx="201960" cy="142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74120A5-5A24-4B0A-A3FC-1E2666F778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63194" y="3928984"/>
                  <a:ext cx="21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E8885AF-8B24-4F1E-9EED-E9B103A6D6A3}"/>
                    </a:ext>
                  </a:extLst>
                </p14:cNvPr>
                <p14:cNvContentPartPr/>
                <p14:nvPr/>
              </p14:nvContentPartPr>
              <p14:xfrm>
                <a:off x="3960314" y="3799024"/>
                <a:ext cx="294120" cy="77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E8885AF-8B24-4F1E-9EED-E9B103A6D6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51674" y="3790024"/>
                  <a:ext cx="3117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F2930F7-EBA6-4DE5-931E-68698D738A6C}"/>
              </a:ext>
            </a:extLst>
          </p:cNvPr>
          <p:cNvGrpSpPr/>
          <p:nvPr/>
        </p:nvGrpSpPr>
        <p:grpSpPr>
          <a:xfrm>
            <a:off x="5311034" y="3430744"/>
            <a:ext cx="224640" cy="132120"/>
            <a:chOff x="5311034" y="3430744"/>
            <a:chExt cx="22464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E4C784-6C04-4038-8161-10094DC02732}"/>
                    </a:ext>
                  </a:extLst>
                </p14:cNvPr>
                <p14:cNvContentPartPr/>
                <p14:nvPr/>
              </p14:nvContentPartPr>
              <p14:xfrm>
                <a:off x="5311034" y="3430744"/>
                <a:ext cx="191160" cy="27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E4C784-6C04-4038-8161-10094DC0273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02034" y="3421744"/>
                  <a:ext cx="20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22508E-2876-4EDB-A2F5-054860A4F9C7}"/>
                    </a:ext>
                  </a:extLst>
                </p14:cNvPr>
                <p14:cNvContentPartPr/>
                <p14:nvPr/>
              </p14:nvContentPartPr>
              <p14:xfrm>
                <a:off x="5329754" y="3553144"/>
                <a:ext cx="205920" cy="9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22508E-2876-4EDB-A2F5-054860A4F9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20754" y="3544144"/>
                  <a:ext cx="2235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61E273F-E50D-413F-AD67-5DD4E34B84CF}"/>
              </a:ext>
            </a:extLst>
          </p:cNvPr>
          <p:cNvGrpSpPr/>
          <p:nvPr/>
        </p:nvGrpSpPr>
        <p:grpSpPr>
          <a:xfrm>
            <a:off x="5871914" y="2889664"/>
            <a:ext cx="5836320" cy="1029240"/>
            <a:chOff x="5871914" y="2889664"/>
            <a:chExt cx="5836320" cy="10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0C9338A-CDE5-4313-8B36-7306AC5A8AEA}"/>
                    </a:ext>
                  </a:extLst>
                </p14:cNvPr>
                <p14:cNvContentPartPr/>
                <p14:nvPr/>
              </p14:nvContentPartPr>
              <p14:xfrm>
                <a:off x="5871914" y="3543064"/>
                <a:ext cx="19800" cy="48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0C9338A-CDE5-4313-8B36-7306AC5A8A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63274" y="3534064"/>
                  <a:ext cx="37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1DC2E0B-DA2C-4278-AAE7-06F54A0AA619}"/>
                    </a:ext>
                  </a:extLst>
                </p14:cNvPr>
                <p14:cNvContentPartPr/>
                <p14:nvPr/>
              </p14:nvContentPartPr>
              <p14:xfrm>
                <a:off x="6005114" y="3387904"/>
                <a:ext cx="236880" cy="206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1DC2E0B-DA2C-4278-AAE7-06F54A0AA61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96474" y="3378904"/>
                  <a:ext cx="254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2E2985-4DBE-4F80-BC81-AD07BE13D97C}"/>
                    </a:ext>
                  </a:extLst>
                </p14:cNvPr>
                <p14:cNvContentPartPr/>
                <p14:nvPr/>
              </p14:nvContentPartPr>
              <p14:xfrm>
                <a:off x="6247034" y="3369904"/>
                <a:ext cx="231840" cy="225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2E2985-4DBE-4F80-BC81-AD07BE13D97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38034" y="3360904"/>
                  <a:ext cx="249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56E7336-0287-40D6-A935-90CC76097C45}"/>
                    </a:ext>
                  </a:extLst>
                </p14:cNvPr>
                <p14:cNvContentPartPr/>
                <p14:nvPr/>
              </p14:nvContentPartPr>
              <p14:xfrm>
                <a:off x="6610634" y="3388624"/>
                <a:ext cx="57960" cy="170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56E7336-0287-40D6-A935-90CC76097C4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01994" y="3379984"/>
                  <a:ext cx="7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B007DDD-F88E-479F-8C4E-A136B8973D12}"/>
                    </a:ext>
                  </a:extLst>
                </p14:cNvPr>
                <p14:cNvContentPartPr/>
                <p14:nvPr/>
              </p14:nvContentPartPr>
              <p14:xfrm>
                <a:off x="6765074" y="3365224"/>
                <a:ext cx="62280" cy="218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B007DDD-F88E-479F-8C4E-A136B8973D1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56434" y="3356584"/>
                  <a:ext cx="7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07146FB-125D-4ECA-AAF5-5C97A02C0100}"/>
                    </a:ext>
                  </a:extLst>
                </p14:cNvPr>
                <p14:cNvContentPartPr/>
                <p14:nvPr/>
              </p14:nvContentPartPr>
              <p14:xfrm>
                <a:off x="6929594" y="3259744"/>
                <a:ext cx="293400" cy="318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07146FB-125D-4ECA-AAF5-5C97A02C01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20954" y="3251104"/>
                  <a:ext cx="311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2BC8E31-F51D-411B-B166-9D9F5D0F325F}"/>
                    </a:ext>
                  </a:extLst>
                </p14:cNvPr>
                <p14:cNvContentPartPr/>
                <p14:nvPr/>
              </p14:nvContentPartPr>
              <p14:xfrm>
                <a:off x="7355834" y="3331744"/>
                <a:ext cx="281520" cy="29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2BC8E31-F51D-411B-B166-9D9F5D0F32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47194" y="3322744"/>
                  <a:ext cx="299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5F21D87-160E-4FE6-9B3A-02A04B745DED}"/>
                    </a:ext>
                  </a:extLst>
                </p14:cNvPr>
                <p14:cNvContentPartPr/>
                <p14:nvPr/>
              </p14:nvContentPartPr>
              <p14:xfrm>
                <a:off x="7451954" y="3219064"/>
                <a:ext cx="58320" cy="280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5F21D87-160E-4FE6-9B3A-02A04B745DE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42954" y="3210424"/>
                  <a:ext cx="75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536137-D251-4FF2-BF9B-038F93795926}"/>
                    </a:ext>
                  </a:extLst>
                </p14:cNvPr>
                <p14:cNvContentPartPr/>
                <p14:nvPr/>
              </p14:nvContentPartPr>
              <p14:xfrm>
                <a:off x="7306154" y="3567904"/>
                <a:ext cx="266760" cy="38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536137-D251-4FF2-BF9B-038F937959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97514" y="3559264"/>
                  <a:ext cx="284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62C085-AAE2-4AF7-AEF6-6666E64BF61A}"/>
                    </a:ext>
                  </a:extLst>
                </p14:cNvPr>
                <p14:cNvContentPartPr/>
                <p14:nvPr/>
              </p14:nvContentPartPr>
              <p14:xfrm>
                <a:off x="7802594" y="3292144"/>
                <a:ext cx="128160" cy="238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62C085-AAE2-4AF7-AEF6-6666E64BF61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93954" y="3283504"/>
                  <a:ext cx="145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841C94-7788-422B-A479-5BFCB9A4E6E8}"/>
                    </a:ext>
                  </a:extLst>
                </p14:cNvPr>
                <p14:cNvContentPartPr/>
                <p14:nvPr/>
              </p14:nvContentPartPr>
              <p14:xfrm>
                <a:off x="7981514" y="3473584"/>
                <a:ext cx="21600" cy="55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841C94-7788-422B-A479-5BFCB9A4E6E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72514" y="3464584"/>
                  <a:ext cx="39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CFBFD7-37A5-4395-B1C7-3D236ED3AC91}"/>
                    </a:ext>
                  </a:extLst>
                </p14:cNvPr>
                <p14:cNvContentPartPr/>
                <p14:nvPr/>
              </p14:nvContentPartPr>
              <p14:xfrm>
                <a:off x="8139914" y="3256144"/>
                <a:ext cx="191160" cy="280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CFBFD7-37A5-4395-B1C7-3D236ED3AC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31274" y="3247144"/>
                  <a:ext cx="208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99ED327-F601-47BC-B19C-E3C29A02C216}"/>
                    </a:ext>
                  </a:extLst>
                </p14:cNvPr>
                <p14:cNvContentPartPr/>
                <p14:nvPr/>
              </p14:nvContentPartPr>
              <p14:xfrm>
                <a:off x="8301554" y="3296104"/>
                <a:ext cx="286560" cy="255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99ED327-F601-47BC-B19C-E3C29A02C2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92914" y="3287104"/>
                  <a:ext cx="304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96800EB-9626-4760-9EE4-3FCBB7BA8A7A}"/>
                    </a:ext>
                  </a:extLst>
                </p14:cNvPr>
                <p14:cNvContentPartPr/>
                <p14:nvPr/>
              </p14:nvContentPartPr>
              <p14:xfrm>
                <a:off x="8714114" y="2928904"/>
                <a:ext cx="1627560" cy="990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96800EB-9626-4760-9EE4-3FCBB7BA8A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05114" y="2920264"/>
                  <a:ext cx="164520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7BF266F-921E-4DB2-9B9A-60939B0BAB3C}"/>
                    </a:ext>
                  </a:extLst>
                </p14:cNvPr>
                <p14:cNvContentPartPr/>
                <p14:nvPr/>
              </p14:nvContentPartPr>
              <p14:xfrm>
                <a:off x="9033074" y="3328864"/>
                <a:ext cx="19080" cy="57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7BF266F-921E-4DB2-9B9A-60939B0BAB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24074" y="3320224"/>
                  <a:ext cx="36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7D75218-1968-468E-AAD9-E728883A6E1D}"/>
                    </a:ext>
                  </a:extLst>
                </p14:cNvPr>
                <p14:cNvContentPartPr/>
                <p14:nvPr/>
              </p14:nvContentPartPr>
              <p14:xfrm>
                <a:off x="9106154" y="3185944"/>
                <a:ext cx="189720" cy="138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7D75218-1968-468E-AAD9-E728883A6E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97514" y="3177304"/>
                  <a:ext cx="207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451B91-C94E-4EBF-975B-FF4EB2854BFC}"/>
                    </a:ext>
                  </a:extLst>
                </p14:cNvPr>
                <p14:cNvContentPartPr/>
                <p14:nvPr/>
              </p14:nvContentPartPr>
              <p14:xfrm>
                <a:off x="9363554" y="3141664"/>
                <a:ext cx="193320" cy="208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451B91-C94E-4EBF-975B-FF4EB2854BF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54914" y="3132664"/>
                  <a:ext cx="210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FDF0914-9FE0-4A1C-8D55-7AECF59772A1}"/>
                    </a:ext>
                  </a:extLst>
                </p14:cNvPr>
                <p14:cNvContentPartPr/>
                <p14:nvPr/>
              </p14:nvContentPartPr>
              <p14:xfrm>
                <a:off x="9604034" y="3184864"/>
                <a:ext cx="33840" cy="127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FDF0914-9FE0-4A1C-8D55-7AECF59772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95034" y="3176224"/>
                  <a:ext cx="51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4EA3C8E-F564-4831-9FB5-A38D2F07E799}"/>
                    </a:ext>
                  </a:extLst>
                </p14:cNvPr>
                <p14:cNvContentPartPr/>
                <p14:nvPr/>
              </p14:nvContentPartPr>
              <p14:xfrm>
                <a:off x="9728594" y="3152104"/>
                <a:ext cx="45000" cy="173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4EA3C8E-F564-4831-9FB5-A38D2F07E79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719954" y="3143104"/>
                  <a:ext cx="62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CF80530-464D-4269-8366-D56575FFABF8}"/>
                    </a:ext>
                  </a:extLst>
                </p14:cNvPr>
                <p14:cNvContentPartPr/>
                <p14:nvPr/>
              </p14:nvContentPartPr>
              <p14:xfrm>
                <a:off x="9817154" y="3121504"/>
                <a:ext cx="201240" cy="215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CF80530-464D-4269-8366-D56575FFABF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08514" y="3112864"/>
                  <a:ext cx="218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3B7F0-98F5-4ED9-8256-144D1EF29355}"/>
                    </a:ext>
                  </a:extLst>
                </p14:cNvPr>
                <p14:cNvContentPartPr/>
                <p14:nvPr/>
              </p14:nvContentPartPr>
              <p14:xfrm>
                <a:off x="10066634" y="3074344"/>
                <a:ext cx="133200" cy="283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3B7F0-98F5-4ED9-8256-144D1EF293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57634" y="3065704"/>
                  <a:ext cx="150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D34922A-B747-4212-A369-0AF46DFA1E37}"/>
                    </a:ext>
                  </a:extLst>
                </p14:cNvPr>
                <p14:cNvContentPartPr/>
                <p14:nvPr/>
              </p14:nvContentPartPr>
              <p14:xfrm>
                <a:off x="10299914" y="2893264"/>
                <a:ext cx="878400" cy="61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D34922A-B747-4212-A369-0AF46DFA1E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91274" y="2884624"/>
                  <a:ext cx="896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BAFC88-B9A4-4FD4-8266-3276082DA7E7}"/>
                    </a:ext>
                  </a:extLst>
                </p14:cNvPr>
                <p14:cNvContentPartPr/>
                <p14:nvPr/>
              </p14:nvContentPartPr>
              <p14:xfrm>
                <a:off x="10230794" y="3157144"/>
                <a:ext cx="86760" cy="156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BAFC88-B9A4-4FD4-8266-3276082DA7E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22154" y="3148144"/>
                  <a:ext cx="104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FDE41BA-CAB7-477A-BFEF-D924E60E04E6}"/>
                    </a:ext>
                  </a:extLst>
                </p14:cNvPr>
                <p14:cNvContentPartPr/>
                <p14:nvPr/>
              </p14:nvContentPartPr>
              <p14:xfrm>
                <a:off x="10384154" y="3214024"/>
                <a:ext cx="167040" cy="39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FDE41BA-CAB7-477A-BFEF-D924E60E04E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75154" y="3205384"/>
                  <a:ext cx="18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8E6FD7-2BB4-4987-91FE-1A6EC62F7E5F}"/>
                    </a:ext>
                  </a:extLst>
                </p14:cNvPr>
                <p14:cNvContentPartPr/>
                <p14:nvPr/>
              </p14:nvContentPartPr>
              <p14:xfrm>
                <a:off x="10634714" y="3299344"/>
                <a:ext cx="35280" cy="64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8E6FD7-2BB4-4987-91FE-1A6EC62F7E5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26074" y="3290344"/>
                  <a:ext cx="52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72BDDD9-25AB-44D5-8C35-A522EF54E345}"/>
                    </a:ext>
                  </a:extLst>
                </p14:cNvPr>
                <p14:cNvContentPartPr/>
                <p14:nvPr/>
              </p14:nvContentPartPr>
              <p14:xfrm>
                <a:off x="10687994" y="3144544"/>
                <a:ext cx="202320" cy="173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72BDDD9-25AB-44D5-8C35-A522EF54E34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78994" y="3135904"/>
                  <a:ext cx="219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81AE35F-B5E4-4C0B-ABCB-40C383B9C0BC}"/>
                    </a:ext>
                  </a:extLst>
                </p14:cNvPr>
                <p14:cNvContentPartPr/>
                <p14:nvPr/>
              </p14:nvContentPartPr>
              <p14:xfrm>
                <a:off x="10918394" y="3165424"/>
                <a:ext cx="122400" cy="152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81AE35F-B5E4-4C0B-ABCB-40C383B9C0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09754" y="3156784"/>
                  <a:ext cx="140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4F86E6D-0B55-415A-8D03-8256EABA2358}"/>
                    </a:ext>
                  </a:extLst>
                </p14:cNvPr>
                <p14:cNvContentPartPr/>
                <p14:nvPr/>
              </p14:nvContentPartPr>
              <p14:xfrm>
                <a:off x="11130074" y="3144184"/>
                <a:ext cx="42480" cy="150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4F86E6D-0B55-415A-8D03-8256EABA235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21074" y="3135544"/>
                  <a:ext cx="60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53E3793-9D8A-4021-A3F9-4EEC3A407B6E}"/>
                    </a:ext>
                  </a:extLst>
                </p14:cNvPr>
                <p14:cNvContentPartPr/>
                <p14:nvPr/>
              </p14:nvContentPartPr>
              <p14:xfrm>
                <a:off x="11266514" y="3152104"/>
                <a:ext cx="50040" cy="138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53E3793-9D8A-4021-A3F9-4EEC3A407B6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57514" y="3143104"/>
                  <a:ext cx="67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7B19CF9-46AA-45EC-B764-6E10D70BC23B}"/>
                    </a:ext>
                  </a:extLst>
                </p14:cNvPr>
                <p14:cNvContentPartPr/>
                <p14:nvPr/>
              </p14:nvContentPartPr>
              <p14:xfrm>
                <a:off x="11356874" y="3118264"/>
                <a:ext cx="177120" cy="191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7B19CF9-46AA-45EC-B764-6E10D70BC23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347874" y="3109624"/>
                  <a:ext cx="194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910659F-D58A-479D-9494-F5940303B658}"/>
                    </a:ext>
                  </a:extLst>
                </p14:cNvPr>
                <p14:cNvContentPartPr/>
                <p14:nvPr/>
              </p14:nvContentPartPr>
              <p14:xfrm>
                <a:off x="11546234" y="3016744"/>
                <a:ext cx="162000" cy="321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910659F-D58A-479D-9494-F5940303B65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37594" y="3008104"/>
                  <a:ext cx="179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0FCF29B-7B28-4CC0-8C6F-AEA73C7C1311}"/>
                    </a:ext>
                  </a:extLst>
                </p14:cNvPr>
                <p14:cNvContentPartPr/>
                <p14:nvPr/>
              </p14:nvContentPartPr>
              <p14:xfrm>
                <a:off x="11086514" y="2889664"/>
                <a:ext cx="498600" cy="32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0FCF29B-7B28-4CC0-8C6F-AEA73C7C13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77874" y="2880664"/>
                  <a:ext cx="516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55B7C7-D8B0-4C1D-B651-51F4B1BFFEBC}"/>
                    </a:ext>
                  </a:extLst>
                </p14:cNvPr>
                <p14:cNvContentPartPr/>
                <p14:nvPr/>
              </p14:nvContentPartPr>
              <p14:xfrm>
                <a:off x="9093914" y="3475744"/>
                <a:ext cx="2302560" cy="39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55B7C7-D8B0-4C1D-B651-51F4B1BFFEB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85274" y="3467104"/>
                  <a:ext cx="2320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95806AE-36C7-4F5E-B9F1-0086B7CBA132}"/>
              </a:ext>
            </a:extLst>
          </p:cNvPr>
          <p:cNvGrpSpPr/>
          <p:nvPr/>
        </p:nvGrpSpPr>
        <p:grpSpPr>
          <a:xfrm>
            <a:off x="9812834" y="3563584"/>
            <a:ext cx="658800" cy="269280"/>
            <a:chOff x="9812834" y="3563584"/>
            <a:chExt cx="65880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4231EF8-5D13-4A5B-ACA3-94AE0258E6BD}"/>
                    </a:ext>
                  </a:extLst>
                </p14:cNvPr>
                <p14:cNvContentPartPr/>
                <p14:nvPr/>
              </p14:nvContentPartPr>
              <p14:xfrm>
                <a:off x="9812834" y="3658624"/>
                <a:ext cx="75960" cy="167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4231EF8-5D13-4A5B-ACA3-94AE0258E6B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03834" y="3649984"/>
                  <a:ext cx="93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EF670BC-F542-490A-95CD-3C9A58F54BFE}"/>
                    </a:ext>
                  </a:extLst>
                </p14:cNvPr>
                <p14:cNvContentPartPr/>
                <p14:nvPr/>
              </p14:nvContentPartPr>
              <p14:xfrm>
                <a:off x="10008314" y="3671224"/>
                <a:ext cx="139320" cy="144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EF670BC-F542-490A-95CD-3C9A58F54B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999674" y="3662584"/>
                  <a:ext cx="156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9AF7DF-77E7-42C8-BAE4-99A122D3E7F8}"/>
                    </a:ext>
                  </a:extLst>
                </p14:cNvPr>
                <p14:cNvContentPartPr/>
                <p14:nvPr/>
              </p14:nvContentPartPr>
              <p14:xfrm>
                <a:off x="10259594" y="3580864"/>
                <a:ext cx="147240" cy="125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9AF7DF-77E7-42C8-BAE4-99A122D3E7F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50954" y="3572224"/>
                  <a:ext cx="164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32AE5D2-C7BE-4ABC-922A-90AFDF64B704}"/>
                    </a:ext>
                  </a:extLst>
                </p14:cNvPr>
                <p14:cNvContentPartPr/>
                <p14:nvPr/>
              </p14:nvContentPartPr>
              <p14:xfrm>
                <a:off x="10377674" y="3563584"/>
                <a:ext cx="93960" cy="2692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32AE5D2-C7BE-4ABC-922A-90AFDF64B7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68674" y="3554944"/>
                  <a:ext cx="1116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D0D7C60-ADFD-4AFB-80C1-E866C7D68D8C}"/>
              </a:ext>
            </a:extLst>
          </p:cNvPr>
          <p:cNvGrpSpPr/>
          <p:nvPr/>
        </p:nvGrpSpPr>
        <p:grpSpPr>
          <a:xfrm>
            <a:off x="1477754" y="4607944"/>
            <a:ext cx="512280" cy="216720"/>
            <a:chOff x="1477754" y="4607944"/>
            <a:chExt cx="512280" cy="2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7054FA-D5A5-424D-BEA0-20E528C117BB}"/>
                    </a:ext>
                  </a:extLst>
                </p14:cNvPr>
                <p14:cNvContentPartPr/>
                <p14:nvPr/>
              </p14:nvContentPartPr>
              <p14:xfrm>
                <a:off x="1477754" y="4642504"/>
                <a:ext cx="145800" cy="176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7054FA-D5A5-424D-BEA0-20E528C117B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69114" y="4633504"/>
                  <a:ext cx="163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CC26D4E-1A15-4078-8F93-6753759F0DB2}"/>
                    </a:ext>
                  </a:extLst>
                </p14:cNvPr>
                <p14:cNvContentPartPr/>
                <p14:nvPr/>
              </p14:nvContentPartPr>
              <p14:xfrm>
                <a:off x="1757474" y="4607944"/>
                <a:ext cx="232560" cy="216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CC26D4E-1A15-4078-8F93-6753759F0DB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48474" y="4599304"/>
                  <a:ext cx="25020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8237B82-866F-446F-9A0B-A4A651710220}"/>
                  </a:ext>
                </a:extLst>
              </p14:cNvPr>
              <p14:cNvContentPartPr/>
              <p14:nvPr/>
            </p14:nvContentPartPr>
            <p14:xfrm>
              <a:off x="2520314" y="4458184"/>
              <a:ext cx="285120" cy="3391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8237B82-866F-446F-9A0B-A4A651710220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511314" y="4449184"/>
                <a:ext cx="30276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1ED81EB-F766-424B-B444-AF87DF801F19}"/>
              </a:ext>
            </a:extLst>
          </p:cNvPr>
          <p:cNvGrpSpPr/>
          <p:nvPr/>
        </p:nvGrpSpPr>
        <p:grpSpPr>
          <a:xfrm>
            <a:off x="2816234" y="4468624"/>
            <a:ext cx="1675440" cy="557640"/>
            <a:chOff x="2816234" y="4468624"/>
            <a:chExt cx="167544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34848DD-F3E6-4190-95CE-6A6FEF35BA53}"/>
                    </a:ext>
                  </a:extLst>
                </p14:cNvPr>
                <p14:cNvContentPartPr/>
                <p14:nvPr/>
              </p14:nvContentPartPr>
              <p14:xfrm>
                <a:off x="2816234" y="4565104"/>
                <a:ext cx="287280" cy="206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34848DD-F3E6-4190-95CE-6A6FEF35BA5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07234" y="4556464"/>
                  <a:ext cx="304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EBE56C2-2A65-45D9-B964-254236516E82}"/>
                    </a:ext>
                  </a:extLst>
                </p14:cNvPr>
                <p14:cNvContentPartPr/>
                <p14:nvPr/>
              </p14:nvContentPartPr>
              <p14:xfrm>
                <a:off x="3156074" y="4741864"/>
                <a:ext cx="22320" cy="37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EBE56C2-2A65-45D9-B964-254236516E8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47434" y="4733224"/>
                  <a:ext cx="39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91010AC-70FB-4DC8-A4EE-5A9C1DEFDAC8}"/>
                    </a:ext>
                  </a:extLst>
                </p14:cNvPr>
                <p14:cNvContentPartPr/>
                <p14:nvPr/>
              </p14:nvContentPartPr>
              <p14:xfrm>
                <a:off x="3341834" y="4531264"/>
                <a:ext cx="350280" cy="258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91010AC-70FB-4DC8-A4EE-5A9C1DEFDAC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32834" y="4522264"/>
                  <a:ext cx="367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1F3B174-891E-42E9-975D-0B91662975F1}"/>
                    </a:ext>
                  </a:extLst>
                </p14:cNvPr>
                <p14:cNvContentPartPr/>
                <p14:nvPr/>
              </p14:nvContentPartPr>
              <p14:xfrm>
                <a:off x="3752594" y="4515064"/>
                <a:ext cx="207000" cy="257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1F3B174-891E-42E9-975D-0B91662975F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3594" y="4506424"/>
                  <a:ext cx="224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8C3CA0-BD30-4E30-923D-78514E7BD7F1}"/>
                    </a:ext>
                  </a:extLst>
                </p14:cNvPr>
                <p14:cNvContentPartPr/>
                <p14:nvPr/>
              </p14:nvContentPartPr>
              <p14:xfrm>
                <a:off x="4031234" y="4468624"/>
                <a:ext cx="312840" cy="316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8C3CA0-BD30-4E30-923D-78514E7BD7F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22234" y="4459624"/>
                  <a:ext cx="330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A83F3E-42EA-40DB-9331-BA6FE63DC799}"/>
                    </a:ext>
                  </a:extLst>
                </p14:cNvPr>
                <p14:cNvContentPartPr/>
                <p14:nvPr/>
              </p14:nvContentPartPr>
              <p14:xfrm>
                <a:off x="4325354" y="4803424"/>
                <a:ext cx="166320" cy="222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A83F3E-42EA-40DB-9331-BA6FE63DC79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16354" y="4794424"/>
                  <a:ext cx="1839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CD93988-3FED-4D7A-A24E-A9D1ADD4B8ED}"/>
              </a:ext>
            </a:extLst>
          </p:cNvPr>
          <p:cNvGrpSpPr/>
          <p:nvPr/>
        </p:nvGrpSpPr>
        <p:grpSpPr>
          <a:xfrm>
            <a:off x="4616954" y="4432984"/>
            <a:ext cx="1634040" cy="479880"/>
            <a:chOff x="4616954" y="4432984"/>
            <a:chExt cx="16340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3034965-0072-498A-9907-EFFA9039B9D5}"/>
                    </a:ext>
                  </a:extLst>
                </p14:cNvPr>
                <p14:cNvContentPartPr/>
                <p14:nvPr/>
              </p14:nvContentPartPr>
              <p14:xfrm>
                <a:off x="4616954" y="4564384"/>
                <a:ext cx="244800" cy="2185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3034965-0072-498A-9907-EFFA9039B9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07954" y="4555384"/>
                  <a:ext cx="262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C72C837-381B-4F09-A9EE-2AABFB7E6D38}"/>
                    </a:ext>
                  </a:extLst>
                </p14:cNvPr>
                <p14:cNvContentPartPr/>
                <p14:nvPr/>
              </p14:nvContentPartPr>
              <p14:xfrm>
                <a:off x="4970114" y="4742584"/>
                <a:ext cx="27000" cy="62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C72C837-381B-4F09-A9EE-2AABFB7E6D3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61114" y="4733584"/>
                  <a:ext cx="44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EB91BBA-E35E-41A4-9ADC-FA5B145693D2}"/>
                    </a:ext>
                  </a:extLst>
                </p14:cNvPr>
                <p14:cNvContentPartPr/>
                <p14:nvPr/>
              </p14:nvContentPartPr>
              <p14:xfrm>
                <a:off x="5110874" y="4539544"/>
                <a:ext cx="230040" cy="282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EB91BBA-E35E-41A4-9ADC-FA5B145693D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1874" y="4530904"/>
                  <a:ext cx="247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EB7F351-A420-4BEB-920D-428A7FF3724E}"/>
                    </a:ext>
                  </a:extLst>
                </p14:cNvPr>
                <p14:cNvContentPartPr/>
                <p14:nvPr/>
              </p14:nvContentPartPr>
              <p14:xfrm>
                <a:off x="5372954" y="4623064"/>
                <a:ext cx="167760" cy="191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EB7F351-A420-4BEB-920D-428A7FF3724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64314" y="4614064"/>
                  <a:ext cx="185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6B24BF-6684-44A7-9F31-BA80488F4361}"/>
                    </a:ext>
                  </a:extLst>
                </p14:cNvPr>
                <p14:cNvContentPartPr/>
                <p14:nvPr/>
              </p14:nvContentPartPr>
              <p14:xfrm>
                <a:off x="5653394" y="4570864"/>
                <a:ext cx="244800" cy="278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6B24BF-6684-44A7-9F31-BA80488F43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44394" y="4561864"/>
                  <a:ext cx="262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CBEE8F-26B0-4404-BC3C-83A4D2046BA3}"/>
                    </a:ext>
                  </a:extLst>
                </p14:cNvPr>
                <p14:cNvContentPartPr/>
                <p14:nvPr/>
              </p14:nvContentPartPr>
              <p14:xfrm>
                <a:off x="5946794" y="4432984"/>
                <a:ext cx="304200" cy="479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CBEE8F-26B0-4404-BC3C-83A4D2046BA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37794" y="4423984"/>
                  <a:ext cx="32184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EC23AD2-94FA-4F8F-BBF3-A9EE42BB54B6}"/>
              </a:ext>
            </a:extLst>
          </p:cNvPr>
          <p:cNvGrpSpPr/>
          <p:nvPr/>
        </p:nvGrpSpPr>
        <p:grpSpPr>
          <a:xfrm>
            <a:off x="6082154" y="3903768"/>
            <a:ext cx="951840" cy="58680"/>
            <a:chOff x="6082154" y="3903768"/>
            <a:chExt cx="951840" cy="5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65AA176-263E-4A27-9D72-5773D5CD90FD}"/>
                    </a:ext>
                  </a:extLst>
                </p14:cNvPr>
                <p14:cNvContentPartPr/>
                <p14:nvPr/>
              </p14:nvContentPartPr>
              <p14:xfrm>
                <a:off x="6104834" y="3952728"/>
                <a:ext cx="360" cy="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65AA176-263E-4A27-9D72-5773D5CD90F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95834" y="39440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90179EE-433D-40C8-A637-04464A5FE6E5}"/>
                    </a:ext>
                  </a:extLst>
                </p14:cNvPr>
                <p14:cNvContentPartPr/>
                <p14:nvPr/>
              </p14:nvContentPartPr>
              <p14:xfrm>
                <a:off x="6082154" y="3903768"/>
                <a:ext cx="951840" cy="58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90179EE-433D-40C8-A637-04464A5FE6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73154" y="3894768"/>
                  <a:ext cx="96948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5355509-7EC9-4CC0-B583-851D918043B6}"/>
                  </a:ext>
                </a:extLst>
              </p14:cNvPr>
              <p14:cNvContentPartPr/>
              <p14:nvPr/>
            </p14:nvContentPartPr>
            <p14:xfrm>
              <a:off x="7971794" y="3859488"/>
              <a:ext cx="395280" cy="45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5355509-7EC9-4CC0-B583-851D918043B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963154" y="3850848"/>
                <a:ext cx="4129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6AB45BF-C399-413F-AD26-BE41ECDFFB38}"/>
                  </a:ext>
                </a:extLst>
              </p14:cNvPr>
              <p14:cNvContentPartPr/>
              <p14:nvPr/>
            </p14:nvContentPartPr>
            <p14:xfrm>
              <a:off x="8988794" y="4205088"/>
              <a:ext cx="2386800" cy="982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6AB45BF-C399-413F-AD26-BE41ECDFFB3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979794" y="4196088"/>
                <a:ext cx="240444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11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EC7D70-5E95-4098-97A7-09D323A69A76}"/>
              </a:ext>
            </a:extLst>
          </p:cNvPr>
          <p:cNvGrpSpPr/>
          <p:nvPr/>
        </p:nvGrpSpPr>
        <p:grpSpPr>
          <a:xfrm>
            <a:off x="402794" y="342304"/>
            <a:ext cx="509400" cy="440640"/>
            <a:chOff x="402794" y="342304"/>
            <a:chExt cx="50940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01341C-BB02-45FF-BF78-420B1EEE4B01}"/>
                    </a:ext>
                  </a:extLst>
                </p14:cNvPr>
                <p14:cNvContentPartPr/>
                <p14:nvPr/>
              </p14:nvContentPartPr>
              <p14:xfrm>
                <a:off x="402794" y="343744"/>
                <a:ext cx="178560" cy="40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01341C-BB02-45FF-BF78-420B1EEE4B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154" y="334744"/>
                  <a:ext cx="196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1B7A02-0823-4F33-B637-73861A8995E8}"/>
                    </a:ext>
                  </a:extLst>
                </p14:cNvPr>
                <p14:cNvContentPartPr/>
                <p14:nvPr/>
              </p14:nvContentPartPr>
              <p14:xfrm>
                <a:off x="686474" y="342304"/>
                <a:ext cx="225720" cy="440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1B7A02-0823-4F33-B637-73861A8995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474" y="333664"/>
                  <a:ext cx="24336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6EB230-524F-454C-AEFD-DE9F04715ECC}"/>
              </a:ext>
            </a:extLst>
          </p:cNvPr>
          <p:cNvGrpSpPr/>
          <p:nvPr/>
        </p:nvGrpSpPr>
        <p:grpSpPr>
          <a:xfrm>
            <a:off x="1468034" y="348064"/>
            <a:ext cx="830520" cy="429840"/>
            <a:chOff x="1468034" y="348064"/>
            <a:chExt cx="8305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E7ADDE-0770-4659-A4D3-CF8902611CF5}"/>
                    </a:ext>
                  </a:extLst>
                </p14:cNvPr>
                <p14:cNvContentPartPr/>
                <p14:nvPr/>
              </p14:nvContentPartPr>
              <p14:xfrm>
                <a:off x="1468034" y="386944"/>
                <a:ext cx="164160" cy="390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E7ADDE-0770-4659-A4D3-CF8902611C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9394" y="377944"/>
                  <a:ext cx="1818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DC5990-1E11-4711-8A43-2E912F44BA68}"/>
                    </a:ext>
                  </a:extLst>
                </p14:cNvPr>
                <p14:cNvContentPartPr/>
                <p14:nvPr/>
              </p14:nvContentPartPr>
              <p14:xfrm>
                <a:off x="1695194" y="365704"/>
                <a:ext cx="158040" cy="407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DC5990-1E11-4711-8A43-2E912F44BA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6554" y="357064"/>
                  <a:ext cx="175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90A359C-7EF4-4570-A471-65EB87F8194A}"/>
                    </a:ext>
                  </a:extLst>
                </p14:cNvPr>
                <p14:cNvContentPartPr/>
                <p14:nvPr/>
              </p14:nvContentPartPr>
              <p14:xfrm>
                <a:off x="2092634" y="438064"/>
                <a:ext cx="163440" cy="221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90A359C-7EF4-4570-A471-65EB87F819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3634" y="429064"/>
                  <a:ext cx="181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6F25FE-59D5-4546-8701-7A9B8F530041}"/>
                    </a:ext>
                  </a:extLst>
                </p14:cNvPr>
                <p14:cNvContentPartPr/>
                <p14:nvPr/>
              </p14:nvContentPartPr>
              <p14:xfrm>
                <a:off x="2007314" y="348064"/>
                <a:ext cx="106920" cy="131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6F25FE-59D5-4546-8701-7A9B8F5300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8674" y="339424"/>
                  <a:ext cx="124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D1D07E-B8C5-466A-AC6D-99DFEE0EF015}"/>
                    </a:ext>
                  </a:extLst>
                </p14:cNvPr>
                <p14:cNvContentPartPr/>
                <p14:nvPr/>
              </p14:nvContentPartPr>
              <p14:xfrm>
                <a:off x="2165714" y="560824"/>
                <a:ext cx="132840" cy="151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D1D07E-B8C5-466A-AC6D-99DFEE0EF0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7074" y="552184"/>
                  <a:ext cx="1504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B293D1-C93E-409B-BE6E-B9FB08C53672}"/>
              </a:ext>
            </a:extLst>
          </p:cNvPr>
          <p:cNvGrpSpPr/>
          <p:nvPr/>
        </p:nvGrpSpPr>
        <p:grpSpPr>
          <a:xfrm>
            <a:off x="2808674" y="407824"/>
            <a:ext cx="824400" cy="286920"/>
            <a:chOff x="2808674" y="407824"/>
            <a:chExt cx="82440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059A0A-5F68-4886-9B1B-E48F73C67B22}"/>
                    </a:ext>
                  </a:extLst>
                </p14:cNvPr>
                <p14:cNvContentPartPr/>
                <p14:nvPr/>
              </p14:nvContentPartPr>
              <p14:xfrm>
                <a:off x="2808674" y="456784"/>
                <a:ext cx="216000" cy="21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059A0A-5F68-4886-9B1B-E48F73C67B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0034" y="447784"/>
                  <a:ext cx="233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4ABD79-ED40-4BC2-85CA-091348F3CA81}"/>
                    </a:ext>
                  </a:extLst>
                </p14:cNvPr>
                <p14:cNvContentPartPr/>
                <p14:nvPr/>
              </p14:nvContentPartPr>
              <p14:xfrm>
                <a:off x="3222674" y="485584"/>
                <a:ext cx="122040" cy="173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4ABD79-ED40-4BC2-85CA-091348F3CA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3674" y="476584"/>
                  <a:ext cx="139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D8761B-213A-4283-BA86-4D99C32C5972}"/>
                    </a:ext>
                  </a:extLst>
                </p14:cNvPr>
                <p14:cNvContentPartPr/>
                <p14:nvPr/>
              </p14:nvContentPartPr>
              <p14:xfrm>
                <a:off x="3099194" y="625984"/>
                <a:ext cx="296280" cy="6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D8761B-213A-4283-BA86-4D99C32C59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0554" y="617344"/>
                  <a:ext cx="313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FBF197-0D7D-4DB4-8D85-606E684BE930}"/>
                    </a:ext>
                  </a:extLst>
                </p14:cNvPr>
                <p14:cNvContentPartPr/>
                <p14:nvPr/>
              </p14:nvContentPartPr>
              <p14:xfrm>
                <a:off x="3103514" y="407824"/>
                <a:ext cx="529560" cy="59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FBF197-0D7D-4DB4-8D85-606E684BE9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4514" y="398824"/>
                  <a:ext cx="5472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D3FE06-74F3-46D9-B219-DF914B232EFD}"/>
              </a:ext>
            </a:extLst>
          </p:cNvPr>
          <p:cNvGrpSpPr/>
          <p:nvPr/>
        </p:nvGrpSpPr>
        <p:grpSpPr>
          <a:xfrm>
            <a:off x="1369034" y="1055824"/>
            <a:ext cx="950760" cy="552600"/>
            <a:chOff x="1369034" y="1055824"/>
            <a:chExt cx="95076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5A846F-646F-466E-BA79-5F373D5C90FB}"/>
                    </a:ext>
                  </a:extLst>
                </p14:cNvPr>
                <p14:cNvContentPartPr/>
                <p14:nvPr/>
              </p14:nvContentPartPr>
              <p14:xfrm>
                <a:off x="1410074" y="1055824"/>
                <a:ext cx="330120" cy="286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5A846F-646F-466E-BA79-5F373D5C90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01434" y="1046824"/>
                  <a:ext cx="347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FD3486-F48A-4E2C-A94A-562E1CD7AEC6}"/>
                    </a:ext>
                  </a:extLst>
                </p14:cNvPr>
                <p14:cNvContentPartPr/>
                <p14:nvPr/>
              </p14:nvContentPartPr>
              <p14:xfrm>
                <a:off x="1369034" y="1171024"/>
                <a:ext cx="378360" cy="63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FD3486-F48A-4E2C-A94A-562E1CD7AE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0034" y="1162024"/>
                  <a:ext cx="396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9C4861-B5FD-4B63-8A4F-CC5E5710E449}"/>
                    </a:ext>
                  </a:extLst>
                </p14:cNvPr>
                <p14:cNvContentPartPr/>
                <p14:nvPr/>
              </p14:nvContentPartPr>
              <p14:xfrm>
                <a:off x="1731554" y="1241944"/>
                <a:ext cx="293760" cy="146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9C4861-B5FD-4B63-8A4F-CC5E5710E4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2554" y="1233304"/>
                  <a:ext cx="311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5D6A56-0AE4-4BE8-BC11-A46B4F616886}"/>
                    </a:ext>
                  </a:extLst>
                </p14:cNvPr>
                <p14:cNvContentPartPr/>
                <p14:nvPr/>
              </p14:nvContentPartPr>
              <p14:xfrm>
                <a:off x="1904714" y="1165264"/>
                <a:ext cx="389520" cy="44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5D6A56-0AE4-4BE8-BC11-A46B4F6168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96074" y="1156264"/>
                  <a:ext cx="4071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D067AE-FB1A-43F1-A8EC-C2C7C8CD0BAB}"/>
                    </a:ext>
                  </a:extLst>
                </p14:cNvPr>
                <p14:cNvContentPartPr/>
                <p14:nvPr/>
              </p14:nvContentPartPr>
              <p14:xfrm>
                <a:off x="2114234" y="1384504"/>
                <a:ext cx="205560" cy="22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D067AE-FB1A-43F1-A8EC-C2C7C8CD0B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05594" y="1375864"/>
                  <a:ext cx="22320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16D295-6A88-412E-ACF7-FFE6D49231D4}"/>
              </a:ext>
            </a:extLst>
          </p:cNvPr>
          <p:cNvGrpSpPr/>
          <p:nvPr/>
        </p:nvGrpSpPr>
        <p:grpSpPr>
          <a:xfrm>
            <a:off x="2743154" y="1123864"/>
            <a:ext cx="289800" cy="147600"/>
            <a:chOff x="2743154" y="1123864"/>
            <a:chExt cx="289800" cy="1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711744-A689-4007-9366-22822433D902}"/>
                    </a:ext>
                  </a:extLst>
                </p14:cNvPr>
                <p14:cNvContentPartPr/>
                <p14:nvPr/>
              </p14:nvContentPartPr>
              <p14:xfrm>
                <a:off x="2743154" y="1123864"/>
                <a:ext cx="231840" cy="33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711744-A689-4007-9366-22822433D9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34154" y="1115224"/>
                  <a:ext cx="249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D8B56F-AE30-4EEF-BB97-17F92EBBC2ED}"/>
                    </a:ext>
                  </a:extLst>
                </p14:cNvPr>
                <p14:cNvContentPartPr/>
                <p14:nvPr/>
              </p14:nvContentPartPr>
              <p14:xfrm>
                <a:off x="2766914" y="1217464"/>
                <a:ext cx="266040" cy="54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D8B56F-AE30-4EEF-BB97-17F92EBBC2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58274" y="1208824"/>
                  <a:ext cx="2836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496E18-0CF5-4AD1-BA58-969853B8A0E9}"/>
              </a:ext>
            </a:extLst>
          </p:cNvPr>
          <p:cNvGrpSpPr/>
          <p:nvPr/>
        </p:nvGrpSpPr>
        <p:grpSpPr>
          <a:xfrm>
            <a:off x="3382514" y="971944"/>
            <a:ext cx="1583640" cy="356400"/>
            <a:chOff x="3382514" y="971944"/>
            <a:chExt cx="158364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44914F-1DD3-4B95-9D39-F9B545701CB9}"/>
                    </a:ext>
                  </a:extLst>
                </p14:cNvPr>
                <p14:cNvContentPartPr/>
                <p14:nvPr/>
              </p14:nvContentPartPr>
              <p14:xfrm>
                <a:off x="3382514" y="1055464"/>
                <a:ext cx="307080" cy="272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44914F-1DD3-4B95-9D39-F9B545701C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73514" y="1046464"/>
                  <a:ext cx="324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204753-A241-4AC4-B978-ACB074052125}"/>
                    </a:ext>
                  </a:extLst>
                </p14:cNvPr>
                <p14:cNvContentPartPr/>
                <p14:nvPr/>
              </p14:nvContentPartPr>
              <p14:xfrm>
                <a:off x="3724874" y="1276864"/>
                <a:ext cx="6120" cy="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204753-A241-4AC4-B978-ACB0740521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5874" y="1268224"/>
                  <a:ext cx="23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504009-32F7-4EB7-8EC8-1017DC2541D8}"/>
                    </a:ext>
                  </a:extLst>
                </p14:cNvPr>
                <p14:cNvContentPartPr/>
                <p14:nvPr/>
              </p14:nvContentPartPr>
              <p14:xfrm>
                <a:off x="3692474" y="1262104"/>
                <a:ext cx="35280" cy="46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504009-32F7-4EB7-8EC8-1017DC2541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83834" y="1253104"/>
                  <a:ext cx="52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FD8F3C-9E98-4175-AF75-DD7543011BDA}"/>
                    </a:ext>
                  </a:extLst>
                </p14:cNvPr>
                <p14:cNvContentPartPr/>
                <p14:nvPr/>
              </p14:nvContentPartPr>
              <p14:xfrm>
                <a:off x="3928634" y="1011184"/>
                <a:ext cx="295560" cy="27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FD8F3C-9E98-4175-AF75-DD7543011B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9634" y="1002544"/>
                  <a:ext cx="313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7EE520-924F-45BF-B1E7-7BD0FDF8E9DB}"/>
                    </a:ext>
                  </a:extLst>
                </p14:cNvPr>
                <p14:cNvContentPartPr/>
                <p14:nvPr/>
              </p14:nvContentPartPr>
              <p14:xfrm>
                <a:off x="4249754" y="1025224"/>
                <a:ext cx="295200" cy="251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7EE520-924F-45BF-B1E7-7BD0FDF8E9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0754" y="1016584"/>
                  <a:ext cx="312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492058-3110-4ADD-A1C9-82C82DFC316A}"/>
                    </a:ext>
                  </a:extLst>
                </p14:cNvPr>
                <p14:cNvContentPartPr/>
                <p14:nvPr/>
              </p14:nvContentPartPr>
              <p14:xfrm>
                <a:off x="4638194" y="971944"/>
                <a:ext cx="327960" cy="315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492058-3110-4ADD-A1C9-82C82DFC31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29554" y="962944"/>
                  <a:ext cx="3456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940CD19-044D-4B4C-BCBE-7AC2617E47D3}"/>
              </a:ext>
            </a:extLst>
          </p:cNvPr>
          <p:cNvGrpSpPr/>
          <p:nvPr/>
        </p:nvGrpSpPr>
        <p:grpSpPr>
          <a:xfrm>
            <a:off x="5587874" y="841264"/>
            <a:ext cx="1034280" cy="481680"/>
            <a:chOff x="5587874" y="841264"/>
            <a:chExt cx="103428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7D41B9-6AD8-4F66-90E4-C13401F17A5C}"/>
                    </a:ext>
                  </a:extLst>
                </p14:cNvPr>
                <p14:cNvContentPartPr/>
                <p14:nvPr/>
              </p14:nvContentPartPr>
              <p14:xfrm>
                <a:off x="5587874" y="969784"/>
                <a:ext cx="187560" cy="353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7D41B9-6AD8-4F66-90E4-C13401F17A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78874" y="961144"/>
                  <a:ext cx="205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94992F-EEEA-40AD-8B15-EB1D79D42312}"/>
                    </a:ext>
                  </a:extLst>
                </p14:cNvPr>
                <p14:cNvContentPartPr/>
                <p14:nvPr/>
              </p14:nvContentPartPr>
              <p14:xfrm>
                <a:off x="5849954" y="841264"/>
                <a:ext cx="263520" cy="470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94992F-EEEA-40AD-8B15-EB1D79D423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41314" y="832624"/>
                  <a:ext cx="2811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42D56C-3C08-4840-A755-7B91C118484F}"/>
                    </a:ext>
                  </a:extLst>
                </p14:cNvPr>
                <p14:cNvContentPartPr/>
                <p14:nvPr/>
              </p14:nvContentPartPr>
              <p14:xfrm>
                <a:off x="6095474" y="1125664"/>
                <a:ext cx="107280" cy="155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42D56C-3C08-4840-A755-7B91C11848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86474" y="1117024"/>
                  <a:ext cx="12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7278F7-AA59-4AE8-9835-3BC23718AAC2}"/>
                    </a:ext>
                  </a:extLst>
                </p14:cNvPr>
                <p14:cNvContentPartPr/>
                <p14:nvPr/>
              </p14:nvContentPartPr>
              <p14:xfrm>
                <a:off x="6233354" y="1140424"/>
                <a:ext cx="99360" cy="15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7278F7-AA59-4AE8-9835-3BC23718AA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24714" y="1131784"/>
                  <a:ext cx="11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FD71D9E-D6DC-43E8-8CE8-70AF1EB86E66}"/>
                    </a:ext>
                  </a:extLst>
                </p14:cNvPr>
                <p14:cNvContentPartPr/>
                <p14:nvPr/>
              </p14:nvContentPartPr>
              <p14:xfrm>
                <a:off x="6403274" y="967984"/>
                <a:ext cx="148320" cy="309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FD71D9E-D6DC-43E8-8CE8-70AF1EB86E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634" y="959344"/>
                  <a:ext cx="165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316B3C-3B36-415D-8F3D-4596FEC9A45A}"/>
                    </a:ext>
                  </a:extLst>
                </p14:cNvPr>
                <p14:cNvContentPartPr/>
                <p14:nvPr/>
              </p14:nvContentPartPr>
              <p14:xfrm>
                <a:off x="6360794" y="1079224"/>
                <a:ext cx="261360" cy="172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316B3C-3B36-415D-8F3D-4596FEC9A4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51794" y="1070584"/>
                  <a:ext cx="279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B94EBB-E46E-419A-90E0-3619013F0059}"/>
              </a:ext>
            </a:extLst>
          </p:cNvPr>
          <p:cNvGrpSpPr/>
          <p:nvPr/>
        </p:nvGrpSpPr>
        <p:grpSpPr>
          <a:xfrm>
            <a:off x="6860474" y="1099384"/>
            <a:ext cx="651240" cy="384120"/>
            <a:chOff x="6860474" y="1099384"/>
            <a:chExt cx="6512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E27277-0B1E-4711-806B-5BFA34646F8C}"/>
                    </a:ext>
                  </a:extLst>
                </p14:cNvPr>
                <p14:cNvContentPartPr/>
                <p14:nvPr/>
              </p14:nvContentPartPr>
              <p14:xfrm>
                <a:off x="6860474" y="1145104"/>
                <a:ext cx="251640" cy="11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E27277-0B1E-4711-806B-5BFA34646F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51474" y="1136464"/>
                  <a:ext cx="269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428B9A-E4B7-46A0-8352-EC1935BAC4EB}"/>
                    </a:ext>
                  </a:extLst>
                </p14:cNvPr>
                <p14:cNvContentPartPr/>
                <p14:nvPr/>
              </p14:nvContentPartPr>
              <p14:xfrm>
                <a:off x="7170434" y="1126024"/>
                <a:ext cx="141840" cy="145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428B9A-E4B7-46A0-8352-EC1935BAC4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61794" y="1117024"/>
                  <a:ext cx="159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DDE8792-11B3-4FE3-81E0-286E5B9DC995}"/>
                    </a:ext>
                  </a:extLst>
                </p14:cNvPr>
                <p14:cNvContentPartPr/>
                <p14:nvPr/>
              </p14:nvContentPartPr>
              <p14:xfrm>
                <a:off x="7350434" y="1141864"/>
                <a:ext cx="72000" cy="93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DDE8792-11B3-4FE3-81E0-286E5B9DC9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41434" y="1133224"/>
                  <a:ext cx="89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E508F4-1599-48EC-B180-A6619D1740AD}"/>
                    </a:ext>
                  </a:extLst>
                </p14:cNvPr>
                <p14:cNvContentPartPr/>
                <p14:nvPr/>
              </p14:nvContentPartPr>
              <p14:xfrm>
                <a:off x="7298594" y="1099384"/>
                <a:ext cx="213120" cy="38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E508F4-1599-48EC-B180-A6619D1740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89594" y="1090384"/>
                  <a:ext cx="2307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A5F489-258F-43BF-A757-B170226834FE}"/>
              </a:ext>
            </a:extLst>
          </p:cNvPr>
          <p:cNvGrpSpPr/>
          <p:nvPr/>
        </p:nvGrpSpPr>
        <p:grpSpPr>
          <a:xfrm>
            <a:off x="7766954" y="1106944"/>
            <a:ext cx="599400" cy="204120"/>
            <a:chOff x="7766954" y="1106944"/>
            <a:chExt cx="59940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28997A-39AF-43EA-8C9E-3D2DCE28FB9D}"/>
                    </a:ext>
                  </a:extLst>
                </p14:cNvPr>
                <p14:cNvContentPartPr/>
                <p14:nvPr/>
              </p14:nvContentPartPr>
              <p14:xfrm>
                <a:off x="7766954" y="1131424"/>
                <a:ext cx="146520" cy="167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28997A-39AF-43EA-8C9E-3D2DCE28FB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7954" y="1122784"/>
                  <a:ext cx="164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1AEEC4-31AE-4FEC-B013-54AC8174D2AF}"/>
                    </a:ext>
                  </a:extLst>
                </p14:cNvPr>
                <p14:cNvContentPartPr/>
                <p14:nvPr/>
              </p14:nvContentPartPr>
              <p14:xfrm>
                <a:off x="7927874" y="1106944"/>
                <a:ext cx="145440" cy="155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1AEEC4-31AE-4FEC-B013-54AC8174D2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19234" y="1098304"/>
                  <a:ext cx="16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758075-2355-4C94-8BB3-07F98B3BF1B9}"/>
                    </a:ext>
                  </a:extLst>
                </p14:cNvPr>
                <p14:cNvContentPartPr/>
                <p14:nvPr/>
              </p14:nvContentPartPr>
              <p14:xfrm>
                <a:off x="8178434" y="1110184"/>
                <a:ext cx="187920" cy="20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758075-2355-4C94-8BB3-07F98B3BF1B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69434" y="1101184"/>
                  <a:ext cx="2055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C3157B-CA38-4820-8D31-81E05A4B8A9A}"/>
              </a:ext>
            </a:extLst>
          </p:cNvPr>
          <p:cNvGrpSpPr/>
          <p:nvPr/>
        </p:nvGrpSpPr>
        <p:grpSpPr>
          <a:xfrm>
            <a:off x="8544194" y="885184"/>
            <a:ext cx="1197720" cy="501120"/>
            <a:chOff x="8544194" y="885184"/>
            <a:chExt cx="119772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E54B63-F880-4885-97C2-C7877ADFBB57}"/>
                    </a:ext>
                  </a:extLst>
                </p14:cNvPr>
                <p14:cNvContentPartPr/>
                <p14:nvPr/>
              </p14:nvContentPartPr>
              <p14:xfrm>
                <a:off x="8544194" y="1045024"/>
                <a:ext cx="277560" cy="238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E54B63-F880-4885-97C2-C7877ADFBB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35554" y="1036384"/>
                  <a:ext cx="295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7261A3-F949-44DA-A138-FAEC056D3119}"/>
                    </a:ext>
                  </a:extLst>
                </p14:cNvPr>
                <p14:cNvContentPartPr/>
                <p14:nvPr/>
              </p14:nvContentPartPr>
              <p14:xfrm>
                <a:off x="8886554" y="1228624"/>
                <a:ext cx="25200" cy="3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7261A3-F949-44DA-A138-FAEC056D31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7554" y="1219624"/>
                  <a:ext cx="42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CFE939-C34F-4111-9FB8-95EB1CC3A9DE}"/>
                    </a:ext>
                  </a:extLst>
                </p14:cNvPr>
                <p14:cNvContentPartPr/>
                <p14:nvPr/>
              </p14:nvContentPartPr>
              <p14:xfrm>
                <a:off x="8997074" y="1008304"/>
                <a:ext cx="303480" cy="251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CFE939-C34F-4111-9FB8-95EB1CC3A9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88074" y="999304"/>
                  <a:ext cx="321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9556BF-A917-41C6-9EFC-00B17567755D}"/>
                    </a:ext>
                  </a:extLst>
                </p14:cNvPr>
                <p14:cNvContentPartPr/>
                <p14:nvPr/>
              </p14:nvContentPartPr>
              <p14:xfrm>
                <a:off x="9304154" y="1020184"/>
                <a:ext cx="227880" cy="230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9556BF-A917-41C6-9EFC-00B1756775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95514" y="1011184"/>
                  <a:ext cx="245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2003F-DD0D-4F4D-81E6-04241F3868B3}"/>
                    </a:ext>
                  </a:extLst>
                </p14:cNvPr>
                <p14:cNvContentPartPr/>
                <p14:nvPr/>
              </p14:nvContentPartPr>
              <p14:xfrm>
                <a:off x="9529154" y="885184"/>
                <a:ext cx="212760" cy="501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2003F-DD0D-4F4D-81E6-04241F3868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20154" y="876544"/>
                  <a:ext cx="23040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1825BDD-BD30-44A3-BA7A-DDF788FF1F53}"/>
              </a:ext>
            </a:extLst>
          </p:cNvPr>
          <p:cNvGrpSpPr/>
          <p:nvPr/>
        </p:nvGrpSpPr>
        <p:grpSpPr>
          <a:xfrm>
            <a:off x="456074" y="2250304"/>
            <a:ext cx="493920" cy="425520"/>
            <a:chOff x="456074" y="2250304"/>
            <a:chExt cx="49392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5F62706-5441-4969-8957-2E0284760427}"/>
                    </a:ext>
                  </a:extLst>
                </p14:cNvPr>
                <p14:cNvContentPartPr/>
                <p14:nvPr/>
              </p14:nvContentPartPr>
              <p14:xfrm>
                <a:off x="456074" y="2387464"/>
                <a:ext cx="197640" cy="147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5F62706-5441-4969-8957-2E02847604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7434" y="2378464"/>
                  <a:ext cx="21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4684A3-83E2-4178-8610-80CBECCBCEDF}"/>
                    </a:ext>
                  </a:extLst>
                </p14:cNvPr>
                <p14:cNvContentPartPr/>
                <p14:nvPr/>
              </p14:nvContentPartPr>
              <p14:xfrm>
                <a:off x="745874" y="2250304"/>
                <a:ext cx="204120" cy="425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4684A3-83E2-4178-8610-80CBECCBCE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7234" y="2241664"/>
                  <a:ext cx="22176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40B17A-E3E7-4BA0-A167-9DCF55592DCD}"/>
              </a:ext>
            </a:extLst>
          </p:cNvPr>
          <p:cNvGrpSpPr/>
          <p:nvPr/>
        </p:nvGrpSpPr>
        <p:grpSpPr>
          <a:xfrm>
            <a:off x="4380794" y="2115304"/>
            <a:ext cx="2062080" cy="450720"/>
            <a:chOff x="4380794" y="2115304"/>
            <a:chExt cx="206208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E29BA24-6AD7-4669-8264-D8423999974B}"/>
                    </a:ext>
                  </a:extLst>
                </p14:cNvPr>
                <p14:cNvContentPartPr/>
                <p14:nvPr/>
              </p14:nvContentPartPr>
              <p14:xfrm>
                <a:off x="4380794" y="2374864"/>
                <a:ext cx="242280" cy="176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E29BA24-6AD7-4669-8264-D842399997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1794" y="2366224"/>
                  <a:ext cx="259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6C04C5-01D5-45D5-8973-074E5557F4F0}"/>
                    </a:ext>
                  </a:extLst>
                </p14:cNvPr>
                <p14:cNvContentPartPr/>
                <p14:nvPr/>
              </p14:nvContentPartPr>
              <p14:xfrm>
                <a:off x="4652234" y="2388184"/>
                <a:ext cx="193680" cy="155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6C04C5-01D5-45D5-8973-074E5557F4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43594" y="2379184"/>
                  <a:ext cx="211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44E1D0-02B3-4ACD-A35E-9A173F15E020}"/>
                    </a:ext>
                  </a:extLst>
                </p14:cNvPr>
                <p14:cNvContentPartPr/>
                <p14:nvPr/>
              </p14:nvContentPartPr>
              <p14:xfrm>
                <a:off x="4865714" y="2378464"/>
                <a:ext cx="181800" cy="151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44E1D0-02B3-4ACD-A35E-9A173F15E0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7074" y="2369464"/>
                  <a:ext cx="199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ABDE213-8583-4E27-A716-D6815247D323}"/>
                    </a:ext>
                  </a:extLst>
                </p14:cNvPr>
                <p14:cNvContentPartPr/>
                <p14:nvPr/>
              </p14:nvContentPartPr>
              <p14:xfrm>
                <a:off x="5050394" y="2408704"/>
                <a:ext cx="217440" cy="143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ABDE213-8583-4E27-A716-D6815247D3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41394" y="2400064"/>
                  <a:ext cx="235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43CDD9-01F2-4543-A712-94EA2740FB5A}"/>
                    </a:ext>
                  </a:extLst>
                </p14:cNvPr>
                <p14:cNvContentPartPr/>
                <p14:nvPr/>
              </p14:nvContentPartPr>
              <p14:xfrm>
                <a:off x="5188634" y="2162464"/>
                <a:ext cx="276120" cy="363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43CDD9-01F2-4543-A712-94EA2740FB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79634" y="2153464"/>
                  <a:ext cx="293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4D77241-5429-4F68-A3A4-B0C6AD22728F}"/>
                    </a:ext>
                  </a:extLst>
                </p14:cNvPr>
                <p14:cNvContentPartPr/>
                <p14:nvPr/>
              </p14:nvContentPartPr>
              <p14:xfrm>
                <a:off x="5339474" y="2395384"/>
                <a:ext cx="151560" cy="104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4D77241-5429-4F68-A3A4-B0C6AD2272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30474" y="2386384"/>
                  <a:ext cx="169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FC250F-29FF-471A-A295-FF0651D4B43C}"/>
                    </a:ext>
                  </a:extLst>
                </p14:cNvPr>
                <p14:cNvContentPartPr/>
                <p14:nvPr/>
              </p14:nvContentPartPr>
              <p14:xfrm>
                <a:off x="5516954" y="2388904"/>
                <a:ext cx="189720" cy="162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FC250F-29FF-471A-A295-FF0651D4B4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08314" y="2380264"/>
                  <a:ext cx="207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0071CA-D4F6-480A-BA7C-EA06CACB3543}"/>
                    </a:ext>
                  </a:extLst>
                </p14:cNvPr>
                <p14:cNvContentPartPr/>
                <p14:nvPr/>
              </p14:nvContentPartPr>
              <p14:xfrm>
                <a:off x="5628194" y="2196664"/>
                <a:ext cx="245880" cy="338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0071CA-D4F6-480A-BA7C-EA06CACB35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19554" y="2188024"/>
                  <a:ext cx="263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01DD29-A797-460C-9B0C-03F233C2AD58}"/>
                    </a:ext>
                  </a:extLst>
                </p14:cNvPr>
                <p14:cNvContentPartPr/>
                <p14:nvPr/>
              </p14:nvContentPartPr>
              <p14:xfrm>
                <a:off x="6144074" y="2115304"/>
                <a:ext cx="244080" cy="450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01DD29-A797-460C-9B0C-03F233C2AD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5434" y="2106304"/>
                  <a:ext cx="2617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D5B1B5-9DD8-49EA-969B-14F883A367D7}"/>
                    </a:ext>
                  </a:extLst>
                </p14:cNvPr>
                <p14:cNvContentPartPr/>
                <p14:nvPr/>
              </p14:nvContentPartPr>
              <p14:xfrm>
                <a:off x="6074954" y="2361544"/>
                <a:ext cx="298440" cy="33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D5B1B5-9DD8-49EA-969B-14F883A367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65954" y="2352544"/>
                  <a:ext cx="316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DB4660-3C67-49F5-8A25-7593419EA0CC}"/>
                    </a:ext>
                  </a:extLst>
                </p14:cNvPr>
                <p14:cNvContentPartPr/>
                <p14:nvPr/>
              </p14:nvContentPartPr>
              <p14:xfrm>
                <a:off x="6349634" y="2419144"/>
                <a:ext cx="93240" cy="139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DB4660-3C67-49F5-8A25-7593419EA0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40994" y="2410144"/>
                  <a:ext cx="1108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104479-BB72-44AA-A3C1-21C8ECB97F49}"/>
              </a:ext>
            </a:extLst>
          </p:cNvPr>
          <p:cNvGrpSpPr/>
          <p:nvPr/>
        </p:nvGrpSpPr>
        <p:grpSpPr>
          <a:xfrm>
            <a:off x="6959474" y="2013784"/>
            <a:ext cx="651600" cy="563760"/>
            <a:chOff x="6959474" y="2013784"/>
            <a:chExt cx="65160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B1D62A-B5CE-47CF-8DE0-E3374EC89444}"/>
                    </a:ext>
                  </a:extLst>
                </p14:cNvPr>
                <p14:cNvContentPartPr/>
                <p14:nvPr/>
              </p14:nvContentPartPr>
              <p14:xfrm>
                <a:off x="6967754" y="2013784"/>
                <a:ext cx="317880" cy="563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B1D62A-B5CE-47CF-8DE0-E3374EC894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59114" y="2005144"/>
                  <a:ext cx="3355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92B149-F68E-4622-A33D-E42634A22767}"/>
                    </a:ext>
                  </a:extLst>
                </p14:cNvPr>
                <p14:cNvContentPartPr/>
                <p14:nvPr/>
              </p14:nvContentPartPr>
              <p14:xfrm>
                <a:off x="6959474" y="2382784"/>
                <a:ext cx="239760" cy="52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92B149-F68E-4622-A33D-E42634A227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50474" y="2374144"/>
                  <a:ext cx="257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32F0CE2-9A7E-4667-887E-246F8DA4EB11}"/>
                    </a:ext>
                  </a:extLst>
                </p14:cNvPr>
                <p14:cNvContentPartPr/>
                <p14:nvPr/>
              </p14:nvContentPartPr>
              <p14:xfrm>
                <a:off x="7151714" y="2402944"/>
                <a:ext cx="129600" cy="137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32F0CE2-9A7E-4667-887E-246F8DA4EB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2714" y="2393944"/>
                  <a:ext cx="147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D08EEF-B0A0-4A6E-9618-193206DDA087}"/>
                    </a:ext>
                  </a:extLst>
                </p14:cNvPr>
                <p14:cNvContentPartPr/>
                <p14:nvPr/>
              </p14:nvContentPartPr>
              <p14:xfrm>
                <a:off x="7421714" y="2352544"/>
                <a:ext cx="189360" cy="162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D08EEF-B0A0-4A6E-9618-193206DDA0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12714" y="2343544"/>
                  <a:ext cx="20700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6AE6352-DA6D-48CF-93DF-EE22A4234CE0}"/>
                  </a:ext>
                </a:extLst>
              </p14:cNvPr>
              <p14:cNvContentPartPr/>
              <p14:nvPr/>
            </p14:nvContentPartPr>
            <p14:xfrm>
              <a:off x="7917434" y="2336344"/>
              <a:ext cx="226440" cy="177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6AE6352-DA6D-48CF-93DF-EE22A4234CE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08434" y="2327704"/>
                <a:ext cx="2440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3BA5D0DF-B545-4760-830B-92C200A82F1D}"/>
              </a:ext>
            </a:extLst>
          </p:cNvPr>
          <p:cNvGrpSpPr/>
          <p:nvPr/>
        </p:nvGrpSpPr>
        <p:grpSpPr>
          <a:xfrm>
            <a:off x="8479034" y="2124304"/>
            <a:ext cx="939600" cy="383040"/>
            <a:chOff x="8479034" y="2124304"/>
            <a:chExt cx="93960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2A71E7E-A9F5-4D7C-B55F-3FA6C44C02B3}"/>
                    </a:ext>
                  </a:extLst>
                </p14:cNvPr>
                <p14:cNvContentPartPr/>
                <p14:nvPr/>
              </p14:nvContentPartPr>
              <p14:xfrm>
                <a:off x="8479034" y="2193064"/>
                <a:ext cx="170640" cy="314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2A71E7E-A9F5-4D7C-B55F-3FA6C44C02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70034" y="2184064"/>
                  <a:ext cx="1882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9894B0-6404-4FD9-AB07-581212883CA1}"/>
                    </a:ext>
                  </a:extLst>
                </p14:cNvPr>
                <p14:cNvContentPartPr/>
                <p14:nvPr/>
              </p14:nvContentPartPr>
              <p14:xfrm>
                <a:off x="8759474" y="2179744"/>
                <a:ext cx="312120" cy="308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9894B0-6404-4FD9-AB07-581212883C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50834" y="2171104"/>
                  <a:ext cx="329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DD8232-F19F-4AF3-84BE-6B06192642C5}"/>
                    </a:ext>
                  </a:extLst>
                </p14:cNvPr>
                <p14:cNvContentPartPr/>
                <p14:nvPr/>
              </p14:nvContentPartPr>
              <p14:xfrm>
                <a:off x="9206594" y="2244544"/>
                <a:ext cx="170280" cy="201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DD8232-F19F-4AF3-84BE-6B06192642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97594" y="2235544"/>
                  <a:ext cx="187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957748-1270-4ED1-BECD-7B105B5251FA}"/>
                    </a:ext>
                  </a:extLst>
                </p14:cNvPr>
                <p14:cNvContentPartPr/>
                <p14:nvPr/>
              </p14:nvContentPartPr>
              <p14:xfrm>
                <a:off x="9211274" y="2124304"/>
                <a:ext cx="74520" cy="122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957748-1270-4ED1-BECD-7B105B5251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02274" y="2115304"/>
                  <a:ext cx="92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D3A1CF-1904-4B93-8911-37E4DC9BA5F8}"/>
                    </a:ext>
                  </a:extLst>
                </p14:cNvPr>
                <p14:cNvContentPartPr/>
                <p14:nvPr/>
              </p14:nvContentPartPr>
              <p14:xfrm>
                <a:off x="9314954" y="2388544"/>
                <a:ext cx="103680" cy="98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D3A1CF-1904-4B93-8911-37E4DC9BA5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05954" y="2379904"/>
                  <a:ext cx="1213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2A557B-2096-4ED6-9651-2D8A80E08FE8}"/>
              </a:ext>
            </a:extLst>
          </p:cNvPr>
          <p:cNvGrpSpPr/>
          <p:nvPr/>
        </p:nvGrpSpPr>
        <p:grpSpPr>
          <a:xfrm>
            <a:off x="9677474" y="2216824"/>
            <a:ext cx="822240" cy="227880"/>
            <a:chOff x="9677474" y="2216824"/>
            <a:chExt cx="82224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E10D2EB-92FB-439C-9FC3-5863A7B6370A}"/>
                    </a:ext>
                  </a:extLst>
                </p14:cNvPr>
                <p14:cNvContentPartPr/>
                <p14:nvPr/>
              </p14:nvContentPartPr>
              <p14:xfrm>
                <a:off x="9677474" y="2254984"/>
                <a:ext cx="209160" cy="18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E10D2EB-92FB-439C-9FC3-5863A7B637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68834" y="2245984"/>
                  <a:ext cx="226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7D87109-E762-4D7B-8348-59766D83FC9D}"/>
                    </a:ext>
                  </a:extLst>
                </p14:cNvPr>
                <p14:cNvContentPartPr/>
                <p14:nvPr/>
              </p14:nvContentPartPr>
              <p14:xfrm>
                <a:off x="10102634" y="2270464"/>
                <a:ext cx="60480" cy="17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7D87109-E762-4D7B-8348-59766D83FC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93634" y="2261464"/>
                  <a:ext cx="78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C97BA1-307C-4D86-A914-DED6D70F3708}"/>
                    </a:ext>
                  </a:extLst>
                </p14:cNvPr>
                <p14:cNvContentPartPr/>
                <p14:nvPr/>
              </p14:nvContentPartPr>
              <p14:xfrm>
                <a:off x="9931274" y="2350384"/>
                <a:ext cx="412560" cy="8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C97BA1-307C-4D86-A914-DED6D70F37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22274" y="2341744"/>
                  <a:ext cx="430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FF9CD2-9D85-4991-BDCB-AE2BEE1DE261}"/>
                    </a:ext>
                  </a:extLst>
                </p14:cNvPr>
                <p14:cNvContentPartPr/>
                <p14:nvPr/>
              </p14:nvContentPartPr>
              <p14:xfrm>
                <a:off x="9964034" y="2216824"/>
                <a:ext cx="535680" cy="50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FF9CD2-9D85-4991-BDCB-AE2BEE1DE2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55034" y="2207824"/>
                  <a:ext cx="5533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96417EB-4B6B-41B6-9F2B-C5982F9F0600}"/>
              </a:ext>
            </a:extLst>
          </p:cNvPr>
          <p:cNvGrpSpPr/>
          <p:nvPr/>
        </p:nvGrpSpPr>
        <p:grpSpPr>
          <a:xfrm>
            <a:off x="1489634" y="2162824"/>
            <a:ext cx="2511360" cy="1348560"/>
            <a:chOff x="1489634" y="2162824"/>
            <a:chExt cx="2511360" cy="13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810D53-C62C-4B7F-B458-6B382F0DCBBF}"/>
                    </a:ext>
                  </a:extLst>
                </p14:cNvPr>
                <p14:cNvContentPartPr/>
                <p14:nvPr/>
              </p14:nvContentPartPr>
              <p14:xfrm>
                <a:off x="1490714" y="2315824"/>
                <a:ext cx="287280" cy="288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810D53-C62C-4B7F-B458-6B382F0DCB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81714" y="2306824"/>
                  <a:ext cx="304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644E5C-35D5-46CC-AF78-7433721FD07F}"/>
                    </a:ext>
                  </a:extLst>
                </p14:cNvPr>
                <p14:cNvContentPartPr/>
                <p14:nvPr/>
              </p14:nvContentPartPr>
              <p14:xfrm>
                <a:off x="1798514" y="2419504"/>
                <a:ext cx="169200" cy="14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644E5C-35D5-46CC-AF78-7433721FD07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89874" y="2410864"/>
                  <a:ext cx="186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531560-4DA4-478B-9FE3-1F98085A5B01}"/>
                    </a:ext>
                  </a:extLst>
                </p14:cNvPr>
                <p14:cNvContentPartPr/>
                <p14:nvPr/>
              </p14:nvContentPartPr>
              <p14:xfrm>
                <a:off x="2038634" y="2456224"/>
                <a:ext cx="207720" cy="113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2531560-4DA4-478B-9FE3-1F98085A5B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29634" y="2447584"/>
                  <a:ext cx="22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1F13BF-0D1F-4E35-88A1-34C0FE483D57}"/>
                    </a:ext>
                  </a:extLst>
                </p14:cNvPr>
                <p14:cNvContentPartPr/>
                <p14:nvPr/>
              </p14:nvContentPartPr>
              <p14:xfrm>
                <a:off x="2182994" y="2467384"/>
                <a:ext cx="157680" cy="334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1F13BF-0D1F-4E35-88A1-34C0FE483D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73994" y="2458744"/>
                  <a:ext cx="175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9F632D-A3E4-48E4-A5F6-9FA346B5CCFC}"/>
                    </a:ext>
                  </a:extLst>
                </p14:cNvPr>
                <p14:cNvContentPartPr/>
                <p14:nvPr/>
              </p14:nvContentPartPr>
              <p14:xfrm>
                <a:off x="2292434" y="2390344"/>
                <a:ext cx="201240" cy="18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9F632D-A3E4-48E4-A5F6-9FA346B5CC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3794" y="2381704"/>
                  <a:ext cx="218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992326-7EFF-4A59-8B3E-23C1207D0F95}"/>
                    </a:ext>
                  </a:extLst>
                </p14:cNvPr>
                <p14:cNvContentPartPr/>
                <p14:nvPr/>
              </p14:nvContentPartPr>
              <p14:xfrm>
                <a:off x="2564594" y="2162824"/>
                <a:ext cx="142920" cy="334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992326-7EFF-4A59-8B3E-23C1207D0F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55594" y="2153824"/>
                  <a:ext cx="160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4CA400-6B82-46D5-987C-A6E8526A6EC8}"/>
                    </a:ext>
                  </a:extLst>
                </p14:cNvPr>
                <p14:cNvContentPartPr/>
                <p14:nvPr/>
              </p14:nvContentPartPr>
              <p14:xfrm>
                <a:off x="2629034" y="2388544"/>
                <a:ext cx="157320" cy="171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4CA400-6B82-46D5-987C-A6E8526A6E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0394" y="2379904"/>
                  <a:ext cx="174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E9EE904-19C0-461D-A484-17BF7889B5F2}"/>
                    </a:ext>
                  </a:extLst>
                </p14:cNvPr>
                <p14:cNvContentPartPr/>
                <p14:nvPr/>
              </p14:nvContentPartPr>
              <p14:xfrm>
                <a:off x="3108194" y="2298904"/>
                <a:ext cx="252000" cy="236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E9EE904-19C0-461D-A484-17BF7889B5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99194" y="2290264"/>
                  <a:ext cx="269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637007-610D-497A-8C54-4A7F0D37A74D}"/>
                    </a:ext>
                  </a:extLst>
                </p14:cNvPr>
                <p14:cNvContentPartPr/>
                <p14:nvPr/>
              </p14:nvContentPartPr>
              <p14:xfrm>
                <a:off x="3427154" y="2373784"/>
                <a:ext cx="60480" cy="125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637007-610D-497A-8C54-4A7F0D37A7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18514" y="2364784"/>
                  <a:ext cx="78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6EF8EB-4DAA-4709-BDCE-B71A8145B0D4}"/>
                    </a:ext>
                  </a:extLst>
                </p14:cNvPr>
                <p14:cNvContentPartPr/>
                <p14:nvPr/>
              </p14:nvContentPartPr>
              <p14:xfrm>
                <a:off x="3593834" y="2335624"/>
                <a:ext cx="160200" cy="187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6EF8EB-4DAA-4709-BDCE-B71A8145B0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84834" y="2326984"/>
                  <a:ext cx="177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DC7EB6-BB3C-4A3B-BF99-E84563067F3B}"/>
                    </a:ext>
                  </a:extLst>
                </p14:cNvPr>
                <p14:cNvContentPartPr/>
                <p14:nvPr/>
              </p14:nvContentPartPr>
              <p14:xfrm>
                <a:off x="3752954" y="2352184"/>
                <a:ext cx="248040" cy="236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DC7EB6-BB3C-4A3B-BF99-E84563067F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43954" y="2343544"/>
                  <a:ext cx="265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6FCF08-062C-4B4E-91E8-2D2E9FB5EE89}"/>
                    </a:ext>
                  </a:extLst>
                </p14:cNvPr>
                <p14:cNvContentPartPr/>
                <p14:nvPr/>
              </p14:nvContentPartPr>
              <p14:xfrm>
                <a:off x="1531034" y="2796424"/>
                <a:ext cx="269280" cy="502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6FCF08-062C-4B4E-91E8-2D2E9FB5EE8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22394" y="2787784"/>
                  <a:ext cx="2869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56C49D-A276-4F97-A769-B728D389E1AE}"/>
                    </a:ext>
                  </a:extLst>
                </p14:cNvPr>
                <p14:cNvContentPartPr/>
                <p14:nvPr/>
              </p14:nvContentPartPr>
              <p14:xfrm>
                <a:off x="1489634" y="3045544"/>
                <a:ext cx="391680" cy="122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56C49D-A276-4F97-A769-B728D389E1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0994" y="3036544"/>
                  <a:ext cx="409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C7A57E8-4E31-47C9-B101-32FB21CFA318}"/>
                    </a:ext>
                  </a:extLst>
                </p14:cNvPr>
                <p14:cNvContentPartPr/>
                <p14:nvPr/>
              </p14:nvContentPartPr>
              <p14:xfrm>
                <a:off x="1779434" y="3116464"/>
                <a:ext cx="202680" cy="170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C7A57E8-4E31-47C9-B101-32FB21CFA3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70434" y="3107464"/>
                  <a:ext cx="220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89471D2-A73B-4655-AF57-5BC9755CF137}"/>
                    </a:ext>
                  </a:extLst>
                </p14:cNvPr>
                <p14:cNvContentPartPr/>
                <p14:nvPr/>
              </p14:nvContentPartPr>
              <p14:xfrm>
                <a:off x="2395754" y="3043024"/>
                <a:ext cx="234720" cy="249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89471D2-A73B-4655-AF57-5BC9755CF13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86754" y="3034384"/>
                  <a:ext cx="252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827B25-5E67-40AE-B39F-19B274F3D3C2}"/>
                    </a:ext>
                  </a:extLst>
                </p14:cNvPr>
                <p14:cNvContentPartPr/>
                <p14:nvPr/>
              </p14:nvContentPartPr>
              <p14:xfrm>
                <a:off x="2542634" y="3133744"/>
                <a:ext cx="241920" cy="37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827B25-5E67-40AE-B39F-19B274F3D3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33994" y="3125104"/>
                  <a:ext cx="259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FEC2ED-B728-424E-895E-0E4688231C5E}"/>
                    </a:ext>
                  </a:extLst>
                </p14:cNvPr>
                <p14:cNvContentPartPr/>
                <p14:nvPr/>
              </p14:nvContentPartPr>
              <p14:xfrm>
                <a:off x="2677634" y="3048064"/>
                <a:ext cx="264960" cy="214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FEC2ED-B728-424E-895E-0E4688231C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68994" y="3039064"/>
                  <a:ext cx="282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E6BB29-B675-4722-BA5B-1D2994744414}"/>
                    </a:ext>
                  </a:extLst>
                </p14:cNvPr>
                <p14:cNvContentPartPr/>
                <p14:nvPr/>
              </p14:nvContentPartPr>
              <p14:xfrm>
                <a:off x="2953394" y="3054904"/>
                <a:ext cx="209880" cy="157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E6BB29-B675-4722-BA5B-1D299474441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44754" y="3046264"/>
                  <a:ext cx="227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F55282-4B2D-4769-B86D-FA7931B7AE9A}"/>
                    </a:ext>
                  </a:extLst>
                </p14:cNvPr>
                <p14:cNvContentPartPr/>
                <p14:nvPr/>
              </p14:nvContentPartPr>
              <p14:xfrm>
                <a:off x="3172274" y="3083344"/>
                <a:ext cx="225360" cy="165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F55282-4B2D-4769-B86D-FA7931B7AE9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63274" y="3074344"/>
                  <a:ext cx="243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A648BD-40DB-4047-B3E1-644C6232AFE3}"/>
                    </a:ext>
                  </a:extLst>
                </p14:cNvPr>
                <p14:cNvContentPartPr/>
                <p14:nvPr/>
              </p14:nvContentPartPr>
              <p14:xfrm>
                <a:off x="3535514" y="2679064"/>
                <a:ext cx="359640" cy="535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A648BD-40DB-4047-B3E1-644C6232AF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26514" y="2670064"/>
                  <a:ext cx="3772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49D411-4B18-40E8-A0CF-3B155A2E3FF9}"/>
                    </a:ext>
                  </a:extLst>
                </p14:cNvPr>
                <p14:cNvContentPartPr/>
                <p14:nvPr/>
              </p14:nvContentPartPr>
              <p14:xfrm>
                <a:off x="3526514" y="3036904"/>
                <a:ext cx="162720" cy="78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49D411-4B18-40E8-A0CF-3B155A2E3F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17514" y="3027904"/>
                  <a:ext cx="180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27CAAA8-EF26-48EC-89D7-98E61B93A346}"/>
                    </a:ext>
                  </a:extLst>
                </p14:cNvPr>
                <p14:cNvContentPartPr/>
                <p14:nvPr/>
              </p14:nvContentPartPr>
              <p14:xfrm>
                <a:off x="3685994" y="3046624"/>
                <a:ext cx="204120" cy="417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27CAAA8-EF26-48EC-89D7-98E61B93A34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77354" y="3037624"/>
                  <a:ext cx="22176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8D45377-6853-47B9-896A-CBFBFD4EDBE7}"/>
              </a:ext>
            </a:extLst>
          </p:cNvPr>
          <p:cNvGrpSpPr/>
          <p:nvPr/>
        </p:nvGrpSpPr>
        <p:grpSpPr>
          <a:xfrm>
            <a:off x="4336154" y="2722624"/>
            <a:ext cx="3354480" cy="768600"/>
            <a:chOff x="4336154" y="2722624"/>
            <a:chExt cx="3354480" cy="76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206971-575B-4F66-B840-A212FF0DD975}"/>
                    </a:ext>
                  </a:extLst>
                </p14:cNvPr>
                <p14:cNvContentPartPr/>
                <p14:nvPr/>
              </p14:nvContentPartPr>
              <p14:xfrm>
                <a:off x="4392674" y="2772664"/>
                <a:ext cx="237600" cy="466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206971-575B-4F66-B840-A212FF0DD9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83674" y="2763664"/>
                  <a:ext cx="2552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1907AC-389B-4B1D-97CE-A5A8CA0CCC1C}"/>
                    </a:ext>
                  </a:extLst>
                </p14:cNvPr>
                <p14:cNvContentPartPr/>
                <p14:nvPr/>
              </p14:nvContentPartPr>
              <p14:xfrm>
                <a:off x="4336154" y="3003424"/>
                <a:ext cx="309240" cy="25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1907AC-389B-4B1D-97CE-A5A8CA0CCC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27514" y="2994424"/>
                  <a:ext cx="326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1A9603-5335-486D-897E-711A946FB2DD}"/>
                    </a:ext>
                  </a:extLst>
                </p14:cNvPr>
                <p14:cNvContentPartPr/>
                <p14:nvPr/>
              </p14:nvContentPartPr>
              <p14:xfrm>
                <a:off x="4642874" y="2755024"/>
                <a:ext cx="200160" cy="438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1A9603-5335-486D-897E-711A946FB2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33874" y="2746384"/>
                  <a:ext cx="2178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BF59A4-1ECA-449B-8635-B6B2C8DFD57C}"/>
                    </a:ext>
                  </a:extLst>
                </p14:cNvPr>
                <p14:cNvContentPartPr/>
                <p14:nvPr/>
              </p14:nvContentPartPr>
              <p14:xfrm>
                <a:off x="4897034" y="3005944"/>
                <a:ext cx="135360" cy="160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BF59A4-1ECA-449B-8635-B6B2C8DFD5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88034" y="2996944"/>
                  <a:ext cx="153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0A8D19-EF7B-4760-98F1-39E0B45560B9}"/>
                    </a:ext>
                  </a:extLst>
                </p14:cNvPr>
                <p14:cNvContentPartPr/>
                <p14:nvPr/>
              </p14:nvContentPartPr>
              <p14:xfrm>
                <a:off x="5242274" y="3122944"/>
                <a:ext cx="218520" cy="368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0A8D19-EF7B-4760-98F1-39E0B45560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33274" y="3113944"/>
                  <a:ext cx="236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1BE99D6-1E2E-413F-8F01-4F6862282DCC}"/>
                    </a:ext>
                  </a:extLst>
                </p14:cNvPr>
                <p14:cNvContentPartPr/>
                <p14:nvPr/>
              </p14:nvContentPartPr>
              <p14:xfrm>
                <a:off x="5439914" y="2954104"/>
                <a:ext cx="254520" cy="193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1BE99D6-1E2E-413F-8F01-4F6862282DC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31274" y="2945464"/>
                  <a:ext cx="272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803BFF8-EF72-4EAC-B8BC-2EE5622D8C08}"/>
                    </a:ext>
                  </a:extLst>
                </p14:cNvPr>
                <p14:cNvContentPartPr/>
                <p14:nvPr/>
              </p14:nvContentPartPr>
              <p14:xfrm>
                <a:off x="5758874" y="2960584"/>
                <a:ext cx="185400" cy="206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803BFF8-EF72-4EAC-B8BC-2EE5622D8C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49874" y="2951944"/>
                  <a:ext cx="203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8AA810-276C-4868-8BD8-7285E570A5E2}"/>
                    </a:ext>
                  </a:extLst>
                </p14:cNvPr>
                <p14:cNvContentPartPr/>
                <p14:nvPr/>
              </p14:nvContentPartPr>
              <p14:xfrm>
                <a:off x="5955074" y="3006664"/>
                <a:ext cx="136800" cy="155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8AA810-276C-4868-8BD8-7285E570A5E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46434" y="2998024"/>
                  <a:ext cx="15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5CF83BE-84A9-4126-BACF-B6AFB1FA3BA4}"/>
                    </a:ext>
                  </a:extLst>
                </p14:cNvPr>
                <p14:cNvContentPartPr/>
                <p14:nvPr/>
              </p14:nvContentPartPr>
              <p14:xfrm>
                <a:off x="6001154" y="3026464"/>
                <a:ext cx="251280" cy="430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5CF83BE-84A9-4126-BACF-B6AFB1FA3B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92514" y="3017824"/>
                  <a:ext cx="2689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37F97C-8329-4D39-9339-D6F2358EDA17}"/>
                    </a:ext>
                  </a:extLst>
                </p14:cNvPr>
                <p14:cNvContentPartPr/>
                <p14:nvPr/>
              </p14:nvContentPartPr>
              <p14:xfrm>
                <a:off x="6169274" y="2948704"/>
                <a:ext cx="246240" cy="232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37F97C-8329-4D39-9339-D6F2358EDA1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60634" y="2939704"/>
                  <a:ext cx="263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CD4360-6A9E-4CFD-9497-6937F1827A6F}"/>
                    </a:ext>
                  </a:extLst>
                </p14:cNvPr>
                <p14:cNvContentPartPr/>
                <p14:nvPr/>
              </p14:nvContentPartPr>
              <p14:xfrm>
                <a:off x="6496874" y="2965264"/>
                <a:ext cx="117360" cy="174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CD4360-6A9E-4CFD-9497-6937F1827A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88234" y="2956264"/>
                  <a:ext cx="135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8F311C-0211-4B12-AB05-E0A222D7E644}"/>
                    </a:ext>
                  </a:extLst>
                </p14:cNvPr>
                <p14:cNvContentPartPr/>
                <p14:nvPr/>
              </p14:nvContentPartPr>
              <p14:xfrm>
                <a:off x="6680474" y="2936824"/>
                <a:ext cx="205200" cy="226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8F311C-0211-4B12-AB05-E0A222D7E6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71834" y="2927824"/>
                  <a:ext cx="222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A2DC1FD-19AA-4C6F-BC06-4BE00905B7A9}"/>
                    </a:ext>
                  </a:extLst>
                </p14:cNvPr>
                <p14:cNvContentPartPr/>
                <p14:nvPr/>
              </p14:nvContentPartPr>
              <p14:xfrm>
                <a:off x="6955874" y="2722624"/>
                <a:ext cx="249120" cy="434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A2DC1FD-19AA-4C6F-BC06-4BE00905B7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7234" y="2713984"/>
                  <a:ext cx="266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329B72B-176B-45B5-B412-AD06A06635A2}"/>
                    </a:ext>
                  </a:extLst>
                </p14:cNvPr>
                <p14:cNvContentPartPr/>
                <p14:nvPr/>
              </p14:nvContentPartPr>
              <p14:xfrm>
                <a:off x="7131554" y="2878504"/>
                <a:ext cx="224640" cy="27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329B72B-176B-45B5-B412-AD06A06635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22914" y="2869864"/>
                  <a:ext cx="242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8A632C-E367-4C77-A116-D73CC762A910}"/>
                    </a:ext>
                  </a:extLst>
                </p14:cNvPr>
                <p14:cNvContentPartPr/>
                <p14:nvPr/>
              </p14:nvContentPartPr>
              <p14:xfrm>
                <a:off x="7280234" y="2991184"/>
                <a:ext cx="127800" cy="135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8A632C-E367-4C77-A116-D73CC762A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1234" y="2982184"/>
                  <a:ext cx="145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35BBEB2-EE37-4E61-8664-2D605AA50896}"/>
                    </a:ext>
                  </a:extLst>
                </p14:cNvPr>
                <p14:cNvContentPartPr/>
                <p14:nvPr/>
              </p14:nvContentPartPr>
              <p14:xfrm>
                <a:off x="7476434" y="2966344"/>
                <a:ext cx="214200" cy="132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35BBEB2-EE37-4E61-8664-2D605AA508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67434" y="2957704"/>
                  <a:ext cx="2318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6250428-363D-4B80-8B81-1B7B1AA09DE1}"/>
              </a:ext>
            </a:extLst>
          </p:cNvPr>
          <p:cNvGrpSpPr/>
          <p:nvPr/>
        </p:nvGrpSpPr>
        <p:grpSpPr>
          <a:xfrm>
            <a:off x="8009954" y="2678704"/>
            <a:ext cx="452520" cy="450360"/>
            <a:chOff x="8009954" y="2678704"/>
            <a:chExt cx="45252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C56893-634A-4068-B12B-9A7D74B5E248}"/>
                    </a:ext>
                  </a:extLst>
                </p14:cNvPr>
                <p14:cNvContentPartPr/>
                <p14:nvPr/>
              </p14:nvContentPartPr>
              <p14:xfrm>
                <a:off x="8116154" y="2678704"/>
                <a:ext cx="298440" cy="450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C56893-634A-4068-B12B-9A7D74B5E2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07154" y="2670064"/>
                  <a:ext cx="3160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93D57E-A65C-4335-AB80-676C4BC80D0B}"/>
                    </a:ext>
                  </a:extLst>
                </p14:cNvPr>
                <p14:cNvContentPartPr/>
                <p14:nvPr/>
              </p14:nvContentPartPr>
              <p14:xfrm>
                <a:off x="8009954" y="2921344"/>
                <a:ext cx="369360" cy="43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93D57E-A65C-4335-AB80-676C4BC80D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01314" y="2912344"/>
                  <a:ext cx="387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E2314C5-7EAB-4744-8A4E-BBDF14996B26}"/>
                    </a:ext>
                  </a:extLst>
                </p14:cNvPr>
                <p14:cNvContentPartPr/>
                <p14:nvPr/>
              </p14:nvContentPartPr>
              <p14:xfrm>
                <a:off x="8295434" y="2977504"/>
                <a:ext cx="167040" cy="130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E2314C5-7EAB-4744-8A4E-BBDF14996B2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6434" y="2968504"/>
                  <a:ext cx="1846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5181860-C00F-4366-9944-4605ED065320}"/>
              </a:ext>
            </a:extLst>
          </p:cNvPr>
          <p:cNvGrpSpPr/>
          <p:nvPr/>
        </p:nvGrpSpPr>
        <p:grpSpPr>
          <a:xfrm>
            <a:off x="8755874" y="2653504"/>
            <a:ext cx="1355760" cy="475560"/>
            <a:chOff x="8755874" y="2653504"/>
            <a:chExt cx="135576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3C4766-F36C-46C8-8527-893FE5F3BEDB}"/>
                    </a:ext>
                  </a:extLst>
                </p14:cNvPr>
                <p14:cNvContentPartPr/>
                <p14:nvPr/>
              </p14:nvContentPartPr>
              <p14:xfrm>
                <a:off x="8755874" y="2918104"/>
                <a:ext cx="284040" cy="196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3C4766-F36C-46C8-8527-893FE5F3BE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47234" y="2909104"/>
                  <a:ext cx="301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881024F-B7B7-4E63-9DF0-12ABF55BA051}"/>
                    </a:ext>
                  </a:extLst>
                </p14:cNvPr>
                <p14:cNvContentPartPr/>
                <p14:nvPr/>
              </p14:nvContentPartPr>
              <p14:xfrm>
                <a:off x="9078434" y="2963824"/>
                <a:ext cx="78120" cy="150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881024F-B7B7-4E63-9DF0-12ABF55BA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69434" y="2955184"/>
                  <a:ext cx="95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775A65-31DA-4DB3-A4C0-4F6131AD8B7B}"/>
                    </a:ext>
                  </a:extLst>
                </p14:cNvPr>
                <p14:cNvContentPartPr/>
                <p14:nvPr/>
              </p14:nvContentPartPr>
              <p14:xfrm>
                <a:off x="9326834" y="2722984"/>
                <a:ext cx="212400" cy="406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775A65-31DA-4DB3-A4C0-4F6131AD8B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17834" y="2713984"/>
                  <a:ext cx="230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61797A6-0E54-4CBF-8CF1-54517D5A68FF}"/>
                    </a:ext>
                  </a:extLst>
                </p14:cNvPr>
                <p14:cNvContentPartPr/>
                <p14:nvPr/>
              </p14:nvContentPartPr>
              <p14:xfrm>
                <a:off x="9271754" y="2890744"/>
                <a:ext cx="272520" cy="55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61797A6-0E54-4CBF-8CF1-54517D5A68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62754" y="2882104"/>
                  <a:ext cx="290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C7D9D4D-F1AD-41BC-BF77-E19823CA908F}"/>
                    </a:ext>
                  </a:extLst>
                </p14:cNvPr>
                <p14:cNvContentPartPr/>
                <p14:nvPr/>
              </p14:nvContentPartPr>
              <p14:xfrm>
                <a:off x="9542114" y="2653504"/>
                <a:ext cx="297720" cy="446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C7D9D4D-F1AD-41BC-BF77-E19823CA90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3474" y="2644864"/>
                  <a:ext cx="3153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AFCB649-AB96-4F05-A2DA-B46B71E03693}"/>
                    </a:ext>
                  </a:extLst>
                </p14:cNvPr>
                <p14:cNvContentPartPr/>
                <p14:nvPr/>
              </p14:nvContentPartPr>
              <p14:xfrm>
                <a:off x="9929834" y="2951944"/>
                <a:ext cx="181800" cy="151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AFCB649-AB96-4F05-A2DA-B46B71E036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21194" y="2942944"/>
                  <a:ext cx="199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7450E05-F047-49BD-95D0-CDDBEEF425E2}"/>
                    </a:ext>
                  </a:extLst>
                </p14:cNvPr>
                <p14:cNvContentPartPr/>
                <p14:nvPr/>
              </p14:nvContentPartPr>
              <p14:xfrm>
                <a:off x="9936314" y="2779504"/>
                <a:ext cx="19800" cy="19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7450E05-F047-49BD-95D0-CDDBEEF425E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27314" y="2770864"/>
                  <a:ext cx="374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75C596E-E02E-4C69-9E0F-446227E103A9}"/>
              </a:ext>
            </a:extLst>
          </p:cNvPr>
          <p:cNvGrpSpPr/>
          <p:nvPr/>
        </p:nvGrpSpPr>
        <p:grpSpPr>
          <a:xfrm>
            <a:off x="1601594" y="3566824"/>
            <a:ext cx="1333440" cy="448920"/>
            <a:chOff x="1601594" y="3566824"/>
            <a:chExt cx="133344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E58026-68DC-439E-BCBF-22AA7401FD97}"/>
                    </a:ext>
                  </a:extLst>
                </p14:cNvPr>
                <p14:cNvContentPartPr/>
                <p14:nvPr/>
              </p14:nvContentPartPr>
              <p14:xfrm>
                <a:off x="1616354" y="3694264"/>
                <a:ext cx="348120" cy="58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E58026-68DC-439E-BCBF-22AA7401FD9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07714" y="3685624"/>
                  <a:ext cx="365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EB1606-67B7-4DED-ABA9-0AB8387B0219}"/>
                    </a:ext>
                  </a:extLst>
                </p14:cNvPr>
                <p14:cNvContentPartPr/>
                <p14:nvPr/>
              </p14:nvContentPartPr>
              <p14:xfrm>
                <a:off x="1729754" y="3566824"/>
                <a:ext cx="95040" cy="326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EB1606-67B7-4DED-ABA9-0AB8387B021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1114" y="3558184"/>
                  <a:ext cx="112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F2C86-71AA-4378-A2EC-28E08D8143CC}"/>
                    </a:ext>
                  </a:extLst>
                </p14:cNvPr>
                <p14:cNvContentPartPr/>
                <p14:nvPr/>
              </p14:nvContentPartPr>
              <p14:xfrm>
                <a:off x="1601594" y="3974704"/>
                <a:ext cx="200160" cy="4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F2C86-71AA-4378-A2EC-28E08D8143C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92954" y="3966064"/>
                  <a:ext cx="217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2237528-039E-4A9C-8157-6A6D0B1A5FFC}"/>
                    </a:ext>
                  </a:extLst>
                </p14:cNvPr>
                <p14:cNvContentPartPr/>
                <p14:nvPr/>
              </p14:nvContentPartPr>
              <p14:xfrm>
                <a:off x="2162834" y="3934384"/>
                <a:ext cx="19800" cy="37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2237528-039E-4A9C-8157-6A6D0B1A5FF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53834" y="3925384"/>
                  <a:ext cx="37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FC24A6B-D27B-4574-A785-766A5C66E9B4}"/>
                    </a:ext>
                  </a:extLst>
                </p14:cNvPr>
                <p14:cNvContentPartPr/>
                <p14:nvPr/>
              </p14:nvContentPartPr>
              <p14:xfrm>
                <a:off x="2355434" y="3788584"/>
                <a:ext cx="125280" cy="16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FC24A6B-D27B-4574-A785-766A5C66E9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46794" y="3779944"/>
                  <a:ext cx="142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3D36799-F9A9-4378-BCB5-E33FD2D6B523}"/>
                    </a:ext>
                  </a:extLst>
                </p14:cNvPr>
                <p14:cNvContentPartPr/>
                <p14:nvPr/>
              </p14:nvContentPartPr>
              <p14:xfrm>
                <a:off x="2664314" y="3656104"/>
                <a:ext cx="270720" cy="304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3D36799-F9A9-4378-BCB5-E33FD2D6B5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55314" y="3647104"/>
                  <a:ext cx="2883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15D0581-F9B6-4C49-8906-556B0EF4B1DF}"/>
              </a:ext>
            </a:extLst>
          </p:cNvPr>
          <p:cNvGrpSpPr/>
          <p:nvPr/>
        </p:nvGrpSpPr>
        <p:grpSpPr>
          <a:xfrm>
            <a:off x="1789874" y="4194304"/>
            <a:ext cx="2553120" cy="955440"/>
            <a:chOff x="1789874" y="4194304"/>
            <a:chExt cx="2553120" cy="95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B194B55-A671-4019-B471-8419564BCCAC}"/>
                    </a:ext>
                  </a:extLst>
                </p14:cNvPr>
                <p14:cNvContentPartPr/>
                <p14:nvPr/>
              </p14:nvContentPartPr>
              <p14:xfrm>
                <a:off x="1789874" y="4374664"/>
                <a:ext cx="158040" cy="312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B194B55-A671-4019-B471-8419564BCC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80874" y="4366024"/>
                  <a:ext cx="175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3D6E402-ADA5-4A7C-9C1F-C740C10B0EF2}"/>
                    </a:ext>
                  </a:extLst>
                </p14:cNvPr>
                <p14:cNvContentPartPr/>
                <p14:nvPr/>
              </p14:nvContentPartPr>
              <p14:xfrm>
                <a:off x="1952234" y="4593904"/>
                <a:ext cx="26280" cy="66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3D6E402-ADA5-4A7C-9C1F-C740C10B0E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43234" y="4584904"/>
                  <a:ext cx="43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8154A4C-08D6-4A13-81F8-55C8909DD8F0}"/>
                    </a:ext>
                  </a:extLst>
                </p14:cNvPr>
                <p14:cNvContentPartPr/>
                <p14:nvPr/>
              </p14:nvContentPartPr>
              <p14:xfrm>
                <a:off x="2151314" y="4309504"/>
                <a:ext cx="199080" cy="331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8154A4C-08D6-4A13-81F8-55C8909DD8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42314" y="4300504"/>
                  <a:ext cx="216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78EFDA-BF8D-4EE9-826D-0461F95C23DB}"/>
                    </a:ext>
                  </a:extLst>
                </p14:cNvPr>
                <p14:cNvContentPartPr/>
                <p14:nvPr/>
              </p14:nvContentPartPr>
              <p14:xfrm>
                <a:off x="2342114" y="4359904"/>
                <a:ext cx="328680" cy="279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78EFDA-BF8D-4EE9-826D-0461F95C23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33474" y="4350904"/>
                  <a:ext cx="346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615888-245C-4664-AC59-0D5BC0D9EA75}"/>
                    </a:ext>
                  </a:extLst>
                </p14:cNvPr>
                <p14:cNvContentPartPr/>
                <p14:nvPr/>
              </p14:nvContentPartPr>
              <p14:xfrm>
                <a:off x="2855474" y="4194304"/>
                <a:ext cx="1379880" cy="830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615888-245C-4664-AC59-0D5BC0D9EA7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46474" y="4185664"/>
                  <a:ext cx="139752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4256548-63C4-4FA5-ABD7-3BFF63566A93}"/>
                    </a:ext>
                  </a:extLst>
                </p14:cNvPr>
                <p14:cNvContentPartPr/>
                <p14:nvPr/>
              </p14:nvContentPartPr>
              <p14:xfrm>
                <a:off x="3137354" y="4524424"/>
                <a:ext cx="80280" cy="232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4256548-63C4-4FA5-ABD7-3BFF63566A9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28714" y="4515784"/>
                  <a:ext cx="97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4318ED9-E459-4C83-BAC4-201CBF429821}"/>
                    </a:ext>
                  </a:extLst>
                </p14:cNvPr>
                <p14:cNvContentPartPr/>
                <p14:nvPr/>
              </p14:nvContentPartPr>
              <p14:xfrm>
                <a:off x="3193514" y="4404544"/>
                <a:ext cx="204120" cy="134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4318ED9-E459-4C83-BAC4-201CBF4298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84874" y="4395904"/>
                  <a:ext cx="22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E875F2-8445-4889-BEBB-CCBCCE1D0D0B}"/>
                    </a:ext>
                  </a:extLst>
                </p14:cNvPr>
                <p14:cNvContentPartPr/>
                <p14:nvPr/>
              </p14:nvContentPartPr>
              <p14:xfrm>
                <a:off x="3198194" y="4285024"/>
                <a:ext cx="207720" cy="68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E875F2-8445-4889-BEBB-CCBCCE1D0D0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89194" y="4276024"/>
                  <a:ext cx="225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5EAFEB7-7DB2-49AC-9E23-D457FA91EC18}"/>
                    </a:ext>
                  </a:extLst>
                </p14:cNvPr>
                <p14:cNvContentPartPr/>
                <p14:nvPr/>
              </p14:nvContentPartPr>
              <p14:xfrm>
                <a:off x="3441554" y="4349104"/>
                <a:ext cx="131400" cy="231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5EAFEB7-7DB2-49AC-9E23-D457FA91EC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32554" y="4340104"/>
                  <a:ext cx="149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995F564-C34B-469D-A6E2-14D865C137A7}"/>
                    </a:ext>
                  </a:extLst>
                </p14:cNvPr>
                <p14:cNvContentPartPr/>
                <p14:nvPr/>
              </p14:nvContentPartPr>
              <p14:xfrm>
                <a:off x="3633794" y="4378624"/>
                <a:ext cx="64800" cy="151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995F564-C34B-469D-A6E2-14D865C137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24794" y="4369624"/>
                  <a:ext cx="82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CE3E908-2C6D-4B6E-9545-DC9DBD3C2044}"/>
                    </a:ext>
                  </a:extLst>
                </p14:cNvPr>
                <p14:cNvContentPartPr/>
                <p14:nvPr/>
              </p14:nvContentPartPr>
              <p14:xfrm>
                <a:off x="3751514" y="4446664"/>
                <a:ext cx="149760" cy="36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CE3E908-2C6D-4B6E-9545-DC9DBD3C204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42514" y="4437664"/>
                  <a:ext cx="167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08A353-DC0F-4F31-9054-58199628CDA5}"/>
                    </a:ext>
                  </a:extLst>
                </p14:cNvPr>
                <p14:cNvContentPartPr/>
                <p14:nvPr/>
              </p14:nvContentPartPr>
              <p14:xfrm>
                <a:off x="3901274" y="4444504"/>
                <a:ext cx="107280" cy="272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08A353-DC0F-4F31-9054-58199628CD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92634" y="4435864"/>
                  <a:ext cx="124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C556C0-6FDE-4366-B918-67E1C50CEB5F}"/>
                    </a:ext>
                  </a:extLst>
                </p14:cNvPr>
                <p14:cNvContentPartPr/>
                <p14:nvPr/>
              </p14:nvContentPartPr>
              <p14:xfrm>
                <a:off x="3976874" y="4398424"/>
                <a:ext cx="179280" cy="136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C556C0-6FDE-4366-B918-67E1C50CEB5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68234" y="4389784"/>
                  <a:ext cx="19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7DD2BC5-3F5E-43E5-9A09-C36A11463738}"/>
                    </a:ext>
                  </a:extLst>
                </p14:cNvPr>
                <p14:cNvContentPartPr/>
                <p14:nvPr/>
              </p14:nvContentPartPr>
              <p14:xfrm>
                <a:off x="3959594" y="4266664"/>
                <a:ext cx="213480" cy="54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7DD2BC5-3F5E-43E5-9A09-C36A1146373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50594" y="4257664"/>
                  <a:ext cx="231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DF1942-0F0C-40D0-911C-B77951C54E95}"/>
                    </a:ext>
                  </a:extLst>
                </p14:cNvPr>
                <p14:cNvContentPartPr/>
                <p14:nvPr/>
              </p14:nvContentPartPr>
              <p14:xfrm>
                <a:off x="4236074" y="4220944"/>
                <a:ext cx="106920" cy="304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DF1942-0F0C-40D0-911C-B77951C54E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27434" y="4212304"/>
                  <a:ext cx="1245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1BC8598-31A3-4BA7-83DD-7D82C1944A54}"/>
                    </a:ext>
                  </a:extLst>
                </p14:cNvPr>
                <p14:cNvContentPartPr/>
                <p14:nvPr/>
              </p14:nvContentPartPr>
              <p14:xfrm>
                <a:off x="3292514" y="4712344"/>
                <a:ext cx="600840" cy="57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1BC8598-31A3-4BA7-83DD-7D82C1944A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83514" y="4703344"/>
                  <a:ext cx="618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2BE5BD6-4CAC-4AEC-8843-BC742DDEA8DB}"/>
                    </a:ext>
                  </a:extLst>
                </p14:cNvPr>
                <p14:cNvContentPartPr/>
                <p14:nvPr/>
              </p14:nvContentPartPr>
              <p14:xfrm>
                <a:off x="3396554" y="4949584"/>
                <a:ext cx="280800" cy="200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2BE5BD6-4CAC-4AEC-8843-BC742DDEA8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87554" y="4940944"/>
                  <a:ext cx="298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6B3A441-978C-4C8F-B08E-D6EF80AC1B00}"/>
                    </a:ext>
                  </a:extLst>
                </p14:cNvPr>
                <p14:cNvContentPartPr/>
                <p14:nvPr/>
              </p14:nvContentPartPr>
              <p14:xfrm>
                <a:off x="3389354" y="4836184"/>
                <a:ext cx="280800" cy="72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6B3A441-978C-4C8F-B08E-D6EF80AC1B0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80714" y="4827544"/>
                  <a:ext cx="2984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55BA5F7-D7B6-4906-AC65-5CAC0630B09C}"/>
              </a:ext>
            </a:extLst>
          </p:cNvPr>
          <p:cNvGrpSpPr/>
          <p:nvPr/>
        </p:nvGrpSpPr>
        <p:grpSpPr>
          <a:xfrm>
            <a:off x="4644674" y="4454944"/>
            <a:ext cx="174240" cy="112320"/>
            <a:chOff x="4644674" y="4454944"/>
            <a:chExt cx="17424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8918913-4CF8-407C-BFEA-A6E568444BF6}"/>
                    </a:ext>
                  </a:extLst>
                </p14:cNvPr>
                <p14:cNvContentPartPr/>
                <p14:nvPr/>
              </p14:nvContentPartPr>
              <p14:xfrm>
                <a:off x="4644674" y="4454944"/>
                <a:ext cx="174240" cy="34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8918913-4CF8-407C-BFEA-A6E568444BF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35674" y="4445944"/>
                  <a:ext cx="191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42C3311-7DF4-45D0-BCDB-93E9AADF331D}"/>
                    </a:ext>
                  </a:extLst>
                </p14:cNvPr>
                <p14:cNvContentPartPr/>
                <p14:nvPr/>
              </p14:nvContentPartPr>
              <p14:xfrm>
                <a:off x="4660514" y="4533424"/>
                <a:ext cx="146160" cy="33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42C3311-7DF4-45D0-BCDB-93E9AADF33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51514" y="4524424"/>
                  <a:ext cx="1638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5AD5C39-6C82-4B87-9A2D-9DC3881C5D2E}"/>
              </a:ext>
            </a:extLst>
          </p:cNvPr>
          <p:cNvGrpSpPr/>
          <p:nvPr/>
        </p:nvGrpSpPr>
        <p:grpSpPr>
          <a:xfrm>
            <a:off x="5103674" y="4183504"/>
            <a:ext cx="2710440" cy="883800"/>
            <a:chOff x="5103674" y="4183504"/>
            <a:chExt cx="271044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43AD88B-C364-43E9-91DC-6D89AA280F79}"/>
                    </a:ext>
                  </a:extLst>
                </p14:cNvPr>
                <p14:cNvContentPartPr/>
                <p14:nvPr/>
              </p14:nvContentPartPr>
              <p14:xfrm>
                <a:off x="5103674" y="4354144"/>
                <a:ext cx="141120" cy="269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43AD88B-C364-43E9-91DC-6D89AA280F7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94674" y="4345144"/>
                  <a:ext cx="158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D80A7F-68C3-4C73-B4FC-3F86451BFE9E}"/>
                    </a:ext>
                  </a:extLst>
                </p14:cNvPr>
                <p14:cNvContentPartPr/>
                <p14:nvPr/>
              </p14:nvContentPartPr>
              <p14:xfrm>
                <a:off x="5254874" y="4546024"/>
                <a:ext cx="15120" cy="65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D80A7F-68C3-4C73-B4FC-3F86451BFE9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45874" y="4537024"/>
                  <a:ext cx="32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5D3DE7-C425-419B-A346-9FBFEB22F902}"/>
                    </a:ext>
                  </a:extLst>
                </p14:cNvPr>
                <p14:cNvContentPartPr/>
                <p14:nvPr/>
              </p14:nvContentPartPr>
              <p14:xfrm>
                <a:off x="5417954" y="4274584"/>
                <a:ext cx="182160" cy="307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5D3DE7-C425-419B-A346-9FBFEB22F90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08954" y="4265584"/>
                  <a:ext cx="1998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1D32FA-4155-4EB3-A745-24B4EDB7019A}"/>
                    </a:ext>
                  </a:extLst>
                </p14:cNvPr>
                <p14:cNvContentPartPr/>
                <p14:nvPr/>
              </p14:nvContentPartPr>
              <p14:xfrm>
                <a:off x="5557634" y="4349104"/>
                <a:ext cx="324720" cy="262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1D32FA-4155-4EB3-A745-24B4EDB7019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48634" y="4340104"/>
                  <a:ext cx="3423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77EAB1E-CB12-426D-B88B-FAB418BE1124}"/>
                    </a:ext>
                  </a:extLst>
                </p14:cNvPr>
                <p14:cNvContentPartPr/>
                <p14:nvPr/>
              </p14:nvContentPartPr>
              <p14:xfrm>
                <a:off x="6075314" y="4183504"/>
                <a:ext cx="1738800" cy="835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77EAB1E-CB12-426D-B88B-FAB418BE11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66314" y="4174864"/>
                  <a:ext cx="175644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BD7E717-8451-4442-9CD1-59D2736D8583}"/>
                    </a:ext>
                  </a:extLst>
                </p14:cNvPr>
                <p14:cNvContentPartPr/>
                <p14:nvPr/>
              </p14:nvContentPartPr>
              <p14:xfrm>
                <a:off x="6323714" y="4511824"/>
                <a:ext cx="132120" cy="253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BD7E717-8451-4442-9CD1-59D2736D85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15074" y="4502824"/>
                  <a:ext cx="149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C33A03-4322-4A02-9C05-52D82CB5EC0A}"/>
                    </a:ext>
                  </a:extLst>
                </p14:cNvPr>
                <p14:cNvContentPartPr/>
                <p14:nvPr/>
              </p14:nvContentPartPr>
              <p14:xfrm>
                <a:off x="6367274" y="4410664"/>
                <a:ext cx="213120" cy="147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C33A03-4322-4A02-9C05-52D82CB5EC0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58274" y="4401664"/>
                  <a:ext cx="230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F0C5E0B-7047-4C97-8D39-C0CD8F16394A}"/>
                    </a:ext>
                  </a:extLst>
                </p14:cNvPr>
                <p14:cNvContentPartPr/>
                <p14:nvPr/>
              </p14:nvContentPartPr>
              <p14:xfrm>
                <a:off x="6379874" y="4293304"/>
                <a:ext cx="286200" cy="72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F0C5E0B-7047-4C97-8D39-C0CD8F16394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71234" y="4284664"/>
                  <a:ext cx="303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EF70B36-9B6B-421F-8BB3-C94BDC61D39D}"/>
                    </a:ext>
                  </a:extLst>
                </p14:cNvPr>
                <p14:cNvContentPartPr/>
                <p14:nvPr/>
              </p14:nvContentPartPr>
              <p14:xfrm>
                <a:off x="6679394" y="4356664"/>
                <a:ext cx="181800" cy="237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EF70B36-9B6B-421F-8BB3-C94BDC61D3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70394" y="4348024"/>
                  <a:ext cx="199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6DFC71-50DD-40A4-B0E3-264B1F201892}"/>
                    </a:ext>
                  </a:extLst>
                </p14:cNvPr>
                <p14:cNvContentPartPr/>
                <p14:nvPr/>
              </p14:nvContentPartPr>
              <p14:xfrm>
                <a:off x="6853634" y="4437304"/>
                <a:ext cx="75240" cy="122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6DFC71-50DD-40A4-B0E3-264B1F2018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44994" y="4428664"/>
                  <a:ext cx="92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DE3B311-B8FF-4703-A868-DFB1F9634FC1}"/>
                    </a:ext>
                  </a:extLst>
                </p14:cNvPr>
                <p14:cNvContentPartPr/>
                <p14:nvPr/>
              </p14:nvContentPartPr>
              <p14:xfrm>
                <a:off x="6986114" y="4467184"/>
                <a:ext cx="162000" cy="37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DE3B311-B8FF-4703-A868-DFB1F9634FC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77474" y="4458184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9A72263-3FFF-49AA-B39D-B6C241649903}"/>
                    </a:ext>
                  </a:extLst>
                </p14:cNvPr>
                <p14:cNvContentPartPr/>
                <p14:nvPr/>
              </p14:nvContentPartPr>
              <p14:xfrm>
                <a:off x="7205354" y="4470064"/>
                <a:ext cx="151200" cy="278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9A72263-3FFF-49AA-B39D-B6C24164990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96714" y="4461064"/>
                  <a:ext cx="168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7CA1BA6-9879-41CC-BEAE-70F72BF449D0}"/>
                    </a:ext>
                  </a:extLst>
                </p14:cNvPr>
                <p14:cNvContentPartPr/>
                <p14:nvPr/>
              </p14:nvContentPartPr>
              <p14:xfrm>
                <a:off x="7307594" y="4421464"/>
                <a:ext cx="195840" cy="146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7CA1BA6-9879-41CC-BEAE-70F72BF449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98594" y="4412824"/>
                  <a:ext cx="213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1A1D61-8A42-4407-B05E-FA42E90ADA77}"/>
                    </a:ext>
                  </a:extLst>
                </p14:cNvPr>
                <p14:cNvContentPartPr/>
                <p14:nvPr/>
              </p14:nvContentPartPr>
              <p14:xfrm>
                <a:off x="7342514" y="4287904"/>
                <a:ext cx="209880" cy="72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1A1D61-8A42-4407-B05E-FA42E90ADA7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33514" y="4278904"/>
                  <a:ext cx="227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8B73315-3A59-4FFA-AD32-3ABD0DEAE89D}"/>
                    </a:ext>
                  </a:extLst>
                </p14:cNvPr>
                <p14:cNvContentPartPr/>
                <p14:nvPr/>
              </p14:nvContentPartPr>
              <p14:xfrm>
                <a:off x="7603514" y="4236424"/>
                <a:ext cx="134280" cy="286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8B73315-3A59-4FFA-AD32-3ABD0DEAE8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94874" y="4227784"/>
                  <a:ext cx="151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AB2E6E-2A62-4A65-A5B2-ED0D288EA3AA}"/>
                    </a:ext>
                  </a:extLst>
                </p14:cNvPr>
                <p14:cNvContentPartPr/>
                <p14:nvPr/>
              </p14:nvContentPartPr>
              <p14:xfrm>
                <a:off x="6538274" y="4726384"/>
                <a:ext cx="650160" cy="50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AB2E6E-2A62-4A65-A5B2-ED0D288EA3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29634" y="4717744"/>
                  <a:ext cx="667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64F9AF-99D8-4255-B5A6-7569A3476077}"/>
                    </a:ext>
                  </a:extLst>
                </p14:cNvPr>
                <p14:cNvContentPartPr/>
                <p14:nvPr/>
              </p14:nvContentPartPr>
              <p14:xfrm>
                <a:off x="6609554" y="4882624"/>
                <a:ext cx="200520" cy="151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64F9AF-99D8-4255-B5A6-7569A34760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00554" y="4873984"/>
                  <a:ext cx="218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CB3E764-1E88-4249-9DEF-77CE92047763}"/>
                    </a:ext>
                  </a:extLst>
                </p14:cNvPr>
                <p14:cNvContentPartPr/>
                <p14:nvPr/>
              </p14:nvContentPartPr>
              <p14:xfrm>
                <a:off x="6862994" y="4924744"/>
                <a:ext cx="249120" cy="37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CB3E764-1E88-4249-9DEF-77CE920477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53994" y="4916104"/>
                  <a:ext cx="266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D8FC1B5-E98E-4CF3-9D16-4DC697736485}"/>
                    </a:ext>
                  </a:extLst>
                </p14:cNvPr>
                <p14:cNvContentPartPr/>
                <p14:nvPr/>
              </p14:nvContentPartPr>
              <p14:xfrm>
                <a:off x="6972074" y="4827184"/>
                <a:ext cx="68040" cy="196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D8FC1B5-E98E-4CF3-9D16-4DC69773648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63074" y="4818544"/>
                  <a:ext cx="85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FBB2B09-E0E4-49FE-899C-635C17169EDB}"/>
                    </a:ext>
                  </a:extLst>
                </p14:cNvPr>
                <p14:cNvContentPartPr/>
                <p14:nvPr/>
              </p14:nvContentPartPr>
              <p14:xfrm>
                <a:off x="7185194" y="4833664"/>
                <a:ext cx="162000" cy="116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FBB2B09-E0E4-49FE-899C-635C17169ED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76554" y="4825024"/>
                  <a:ext cx="17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71DFBC6-9C66-40DC-88E6-A1DCBDE41298}"/>
                    </a:ext>
                  </a:extLst>
                </p14:cNvPr>
                <p14:cNvContentPartPr/>
                <p14:nvPr/>
              </p14:nvContentPartPr>
              <p14:xfrm>
                <a:off x="7313354" y="4795504"/>
                <a:ext cx="84240" cy="271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71DFBC6-9C66-40DC-88E6-A1DCBDE4129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04354" y="4786864"/>
                  <a:ext cx="1018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4FCAC27-5F63-4924-B027-782818E93898}"/>
                  </a:ext>
                </a:extLst>
              </p14:cNvPr>
              <p14:cNvContentPartPr/>
              <p14:nvPr/>
            </p14:nvContentPartPr>
            <p14:xfrm>
              <a:off x="3954194" y="5456824"/>
              <a:ext cx="1590480" cy="4759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4FCAC27-5F63-4924-B027-782818E9389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945554" y="5447824"/>
                <a:ext cx="1608120" cy="49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F85014-9818-41A5-90F3-D833C8A7F6EF}"/>
              </a:ext>
            </a:extLst>
          </p:cNvPr>
          <p:cNvGrpSpPr/>
          <p:nvPr/>
        </p:nvGrpSpPr>
        <p:grpSpPr>
          <a:xfrm>
            <a:off x="8029394" y="4390864"/>
            <a:ext cx="1176840" cy="312480"/>
            <a:chOff x="8029394" y="4390864"/>
            <a:chExt cx="117684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68C24DE-E9E2-45B9-B279-34E8A1EFC7AC}"/>
                    </a:ext>
                  </a:extLst>
                </p14:cNvPr>
                <p14:cNvContentPartPr/>
                <p14:nvPr/>
              </p14:nvContentPartPr>
              <p14:xfrm>
                <a:off x="8029394" y="4496344"/>
                <a:ext cx="201240" cy="30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68C24DE-E9E2-45B9-B279-34E8A1EFC7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20754" y="4487344"/>
                  <a:ext cx="218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0252AD3-71D9-4988-B563-4AA6560EE005}"/>
                    </a:ext>
                  </a:extLst>
                </p14:cNvPr>
                <p14:cNvContentPartPr/>
                <p14:nvPr/>
              </p14:nvContentPartPr>
              <p14:xfrm>
                <a:off x="8055314" y="4587424"/>
                <a:ext cx="157680" cy="30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0252AD3-71D9-4988-B563-4AA6560EE00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46674" y="4578424"/>
                  <a:ext cx="175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F56DD68-D521-43DD-9CE9-5AEBB221C69C}"/>
                    </a:ext>
                  </a:extLst>
                </p14:cNvPr>
                <p14:cNvContentPartPr/>
                <p14:nvPr/>
              </p14:nvContentPartPr>
              <p14:xfrm>
                <a:off x="8394794" y="4681024"/>
                <a:ext cx="42840" cy="18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F56DD68-D521-43DD-9CE9-5AEBB221C69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85794" y="4672384"/>
                  <a:ext cx="60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6EE4A32-37E5-4F98-9877-EF4F2B1A3CD2}"/>
                    </a:ext>
                  </a:extLst>
                </p14:cNvPr>
                <p14:cNvContentPartPr/>
                <p14:nvPr/>
              </p14:nvContentPartPr>
              <p14:xfrm>
                <a:off x="8522594" y="4516504"/>
                <a:ext cx="205200" cy="1868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6EE4A32-37E5-4F98-9877-EF4F2B1A3CD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13954" y="4507504"/>
                  <a:ext cx="222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F17D1F-DCDE-45E1-87D4-E62EA94EADA3}"/>
                    </a:ext>
                  </a:extLst>
                </p14:cNvPr>
                <p14:cNvContentPartPr/>
                <p14:nvPr/>
              </p14:nvContentPartPr>
              <p14:xfrm>
                <a:off x="8857754" y="4390864"/>
                <a:ext cx="348480" cy="271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F17D1F-DCDE-45E1-87D4-E62EA94EADA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49114" y="4382224"/>
                  <a:ext cx="36612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9177AD9-5CA4-476A-823F-83B3B7C4E550}"/>
              </a:ext>
            </a:extLst>
          </p:cNvPr>
          <p:cNvGrpSpPr/>
          <p:nvPr/>
        </p:nvGrpSpPr>
        <p:grpSpPr>
          <a:xfrm>
            <a:off x="1830554" y="5184304"/>
            <a:ext cx="6382440" cy="1071720"/>
            <a:chOff x="1830554" y="5184304"/>
            <a:chExt cx="6382440" cy="10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FB0C081-6166-45EE-9775-58724A8D7DA3}"/>
                    </a:ext>
                  </a:extLst>
                </p14:cNvPr>
                <p14:cNvContentPartPr/>
                <p14:nvPr/>
              </p14:nvContentPartPr>
              <p14:xfrm>
                <a:off x="7224794" y="5879464"/>
                <a:ext cx="172440" cy="30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FB0C081-6166-45EE-9775-58724A8D7DA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15794" y="5870464"/>
                  <a:ext cx="19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D7A253D-B379-46CA-A58A-5D91C2DE5DC7}"/>
                    </a:ext>
                  </a:extLst>
                </p14:cNvPr>
                <p14:cNvContentPartPr/>
                <p14:nvPr/>
              </p14:nvContentPartPr>
              <p14:xfrm>
                <a:off x="7557074" y="5718544"/>
                <a:ext cx="163440" cy="128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D7A253D-B379-46CA-A58A-5D91C2DE5D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48074" y="5709544"/>
                  <a:ext cx="181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D792533-EB88-4CB6-8ACB-A37C3F73785F}"/>
                    </a:ext>
                  </a:extLst>
                </p14:cNvPr>
                <p14:cNvContentPartPr/>
                <p14:nvPr/>
              </p14:nvContentPartPr>
              <p14:xfrm>
                <a:off x="7659674" y="5625304"/>
                <a:ext cx="240120" cy="396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D792533-EB88-4CB6-8ACB-A37C3F73785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51034" y="5616664"/>
                  <a:ext cx="257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4BB9B11-9C34-40CD-9E0F-679760D294A7}"/>
                    </a:ext>
                  </a:extLst>
                </p14:cNvPr>
                <p14:cNvContentPartPr/>
                <p14:nvPr/>
              </p14:nvContentPartPr>
              <p14:xfrm>
                <a:off x="8053514" y="5812864"/>
                <a:ext cx="150840" cy="9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4BB9B11-9C34-40CD-9E0F-679760D294A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44514" y="5804224"/>
                  <a:ext cx="168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BE38960-4E20-43B8-825B-3C847E1E6245}"/>
                    </a:ext>
                  </a:extLst>
                </p14:cNvPr>
                <p14:cNvContentPartPr/>
                <p14:nvPr/>
              </p14:nvContentPartPr>
              <p14:xfrm>
                <a:off x="8034434" y="5909704"/>
                <a:ext cx="178560" cy="30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BE38960-4E20-43B8-825B-3C847E1E624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25434" y="5901064"/>
                  <a:ext cx="196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CDEAE6D-1D30-41AA-8F56-3C665FA181C1}"/>
                    </a:ext>
                  </a:extLst>
                </p14:cNvPr>
                <p14:cNvContentPartPr/>
                <p14:nvPr/>
              </p14:nvContentPartPr>
              <p14:xfrm>
                <a:off x="1830554" y="5511184"/>
                <a:ext cx="231480" cy="262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CDEAE6D-1D30-41AA-8F56-3C665FA181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21554" y="5502184"/>
                  <a:ext cx="249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E6C1D00-F9E5-4287-A493-7694C9E5C638}"/>
                    </a:ext>
                  </a:extLst>
                </p14:cNvPr>
                <p14:cNvContentPartPr/>
                <p14:nvPr/>
              </p14:nvContentPartPr>
              <p14:xfrm>
                <a:off x="2255714" y="5540344"/>
                <a:ext cx="222120" cy="38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E6C1D00-F9E5-4287-A493-7694C9E5C63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47074" y="5531344"/>
                  <a:ext cx="239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212B04C-8225-42ED-A342-14A3715B5209}"/>
                    </a:ext>
                  </a:extLst>
                </p14:cNvPr>
                <p14:cNvContentPartPr/>
                <p14:nvPr/>
              </p14:nvContentPartPr>
              <p14:xfrm>
                <a:off x="2233754" y="5698384"/>
                <a:ext cx="212400" cy="7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212B04C-8225-42ED-A342-14A3715B52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225114" y="5689744"/>
                  <a:ext cx="230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0C6FE1-A19D-44F0-835C-C42BFCA2AA65}"/>
                    </a:ext>
                  </a:extLst>
                </p14:cNvPr>
                <p14:cNvContentPartPr/>
                <p14:nvPr/>
              </p14:nvContentPartPr>
              <p14:xfrm>
                <a:off x="2938274" y="5606584"/>
                <a:ext cx="9360" cy="6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0C6FE1-A19D-44F0-835C-C42BFCA2AA6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29274" y="5597944"/>
                  <a:ext cx="27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7FC25A-EA31-4DF2-9693-8D4602A2758C}"/>
                    </a:ext>
                  </a:extLst>
                </p14:cNvPr>
                <p14:cNvContentPartPr/>
                <p14:nvPr/>
              </p14:nvContentPartPr>
              <p14:xfrm>
                <a:off x="2890034" y="5510464"/>
                <a:ext cx="149040" cy="297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7FC25A-EA31-4DF2-9693-8D4602A2758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81394" y="5501464"/>
                  <a:ext cx="166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413F8A0-F317-49D7-9E80-AB7423125653}"/>
                    </a:ext>
                  </a:extLst>
                </p14:cNvPr>
                <p14:cNvContentPartPr/>
                <p14:nvPr/>
              </p14:nvContentPartPr>
              <p14:xfrm>
                <a:off x="3107474" y="5708104"/>
                <a:ext cx="23040" cy="53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413F8A0-F317-49D7-9E80-AB74231256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98834" y="5699464"/>
                  <a:ext cx="40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944E57-0C72-4A17-860F-DC9B60DBC51F}"/>
                    </a:ext>
                  </a:extLst>
                </p14:cNvPr>
                <p14:cNvContentPartPr/>
                <p14:nvPr/>
              </p14:nvContentPartPr>
              <p14:xfrm>
                <a:off x="3266954" y="5493904"/>
                <a:ext cx="212040" cy="268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944E57-0C72-4A17-860F-DC9B60DBC51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58314" y="5485264"/>
                  <a:ext cx="229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B61D9D-5B00-4B49-A892-807A94E3006F}"/>
                    </a:ext>
                  </a:extLst>
                </p14:cNvPr>
                <p14:cNvContentPartPr/>
                <p14:nvPr/>
              </p14:nvContentPartPr>
              <p14:xfrm>
                <a:off x="3429674" y="5511184"/>
                <a:ext cx="354960" cy="271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B61D9D-5B00-4B49-A892-807A94E300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20674" y="5502184"/>
                  <a:ext cx="372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3432BA0-A140-43FB-AAF4-1650ECB7625A}"/>
                    </a:ext>
                  </a:extLst>
                </p14:cNvPr>
                <p14:cNvContentPartPr/>
                <p14:nvPr/>
              </p14:nvContentPartPr>
              <p14:xfrm>
                <a:off x="4168754" y="5843824"/>
                <a:ext cx="28080" cy="26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3432BA0-A140-43FB-AAF4-1650ECB7625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60114" y="5835184"/>
                  <a:ext cx="45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C8B9D3A-A5A2-4096-B121-BBD2F73CF506}"/>
                    </a:ext>
                  </a:extLst>
                </p14:cNvPr>
                <p14:cNvContentPartPr/>
                <p14:nvPr/>
              </p14:nvContentPartPr>
              <p14:xfrm>
                <a:off x="4242554" y="5703064"/>
                <a:ext cx="198000" cy="139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C8B9D3A-A5A2-4096-B121-BBD2F73CF5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33914" y="5694064"/>
                  <a:ext cx="215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0EEF8DB-FD18-4BF6-B4A6-28D24351B59A}"/>
                    </a:ext>
                  </a:extLst>
                </p14:cNvPr>
                <p14:cNvContentPartPr/>
                <p14:nvPr/>
              </p14:nvContentPartPr>
              <p14:xfrm>
                <a:off x="4424354" y="5689384"/>
                <a:ext cx="153000" cy="149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0EEF8DB-FD18-4BF6-B4A6-28D24351B59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15714" y="5680744"/>
                  <a:ext cx="170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90FDEF-15F7-4594-A4AB-4C31126EE08C}"/>
                    </a:ext>
                  </a:extLst>
                </p14:cNvPr>
                <p14:cNvContentPartPr/>
                <p14:nvPr/>
              </p14:nvContentPartPr>
              <p14:xfrm>
                <a:off x="4674914" y="5702344"/>
                <a:ext cx="30600" cy="115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90FDEF-15F7-4594-A4AB-4C31126EE08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66274" y="5693704"/>
                  <a:ext cx="48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FDAD9E8-8085-4A3A-BDBF-1819BF39C338}"/>
                    </a:ext>
                  </a:extLst>
                </p14:cNvPr>
                <p14:cNvContentPartPr/>
                <p14:nvPr/>
              </p14:nvContentPartPr>
              <p14:xfrm>
                <a:off x="4790834" y="5667424"/>
                <a:ext cx="25920" cy="143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FDAD9E8-8085-4A3A-BDBF-1819BF39C33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81834" y="5658784"/>
                  <a:ext cx="43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346057-F055-4082-B385-CAD558962AF6}"/>
                    </a:ext>
                  </a:extLst>
                </p14:cNvPr>
                <p14:cNvContentPartPr/>
                <p14:nvPr/>
              </p14:nvContentPartPr>
              <p14:xfrm>
                <a:off x="4851314" y="5605504"/>
                <a:ext cx="230760" cy="218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346057-F055-4082-B385-CAD558962AF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42674" y="5596864"/>
                  <a:ext cx="248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AB8F8EC-ACD9-453D-881E-E80842656E4F}"/>
                    </a:ext>
                  </a:extLst>
                </p14:cNvPr>
                <p14:cNvContentPartPr/>
                <p14:nvPr/>
              </p14:nvContentPartPr>
              <p14:xfrm>
                <a:off x="5109074" y="5596504"/>
                <a:ext cx="187200" cy="237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AB8F8EC-ACD9-453D-881E-E80842656E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00434" y="5587504"/>
                  <a:ext cx="204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401F79-4995-4E45-92A1-EF90211C892A}"/>
                    </a:ext>
                  </a:extLst>
                </p14:cNvPr>
                <p14:cNvContentPartPr/>
                <p14:nvPr/>
              </p14:nvContentPartPr>
              <p14:xfrm>
                <a:off x="5324714" y="5614504"/>
                <a:ext cx="89640" cy="183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401F79-4995-4E45-92A1-EF90211C892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315714" y="5605504"/>
                  <a:ext cx="107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9966C44-E936-4EFD-B414-74936F53CCED}"/>
                    </a:ext>
                  </a:extLst>
                </p14:cNvPr>
                <p14:cNvContentPartPr/>
                <p14:nvPr/>
              </p14:nvContentPartPr>
              <p14:xfrm>
                <a:off x="5469434" y="5698384"/>
                <a:ext cx="142560" cy="32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9966C44-E936-4EFD-B414-74936F53CCE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60434" y="5689744"/>
                  <a:ext cx="160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E399B20-DA89-4583-94E4-5ED4B6A2D021}"/>
                    </a:ext>
                  </a:extLst>
                </p14:cNvPr>
                <p14:cNvContentPartPr/>
                <p14:nvPr/>
              </p14:nvContentPartPr>
              <p14:xfrm>
                <a:off x="5682554" y="5777944"/>
                <a:ext cx="12960" cy="44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E399B20-DA89-4583-94E4-5ED4B6A2D02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73914" y="5769304"/>
                  <a:ext cx="30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FC8313A-68B7-40F5-952D-F78D13D635DC}"/>
                    </a:ext>
                  </a:extLst>
                </p14:cNvPr>
                <p14:cNvContentPartPr/>
                <p14:nvPr/>
              </p14:nvContentPartPr>
              <p14:xfrm>
                <a:off x="5756354" y="5620984"/>
                <a:ext cx="200880" cy="163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FC8313A-68B7-40F5-952D-F78D13D635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47354" y="5611984"/>
                  <a:ext cx="218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34AEAC8-1E37-4838-BF7D-F8E84EF3DE9C}"/>
                    </a:ext>
                  </a:extLst>
                </p14:cNvPr>
                <p14:cNvContentPartPr/>
                <p14:nvPr/>
              </p14:nvContentPartPr>
              <p14:xfrm>
                <a:off x="5937794" y="5613784"/>
                <a:ext cx="197640" cy="182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34AEAC8-1E37-4838-BF7D-F8E84EF3DE9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29154" y="5605144"/>
                  <a:ext cx="215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B4F478-720C-4F1F-AC5C-8604F6DB81E1}"/>
                    </a:ext>
                  </a:extLst>
                </p14:cNvPr>
                <p14:cNvContentPartPr/>
                <p14:nvPr/>
              </p14:nvContentPartPr>
              <p14:xfrm>
                <a:off x="6197714" y="5610544"/>
                <a:ext cx="58680" cy="147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B4F478-720C-4F1F-AC5C-8604F6DB81E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88714" y="5601904"/>
                  <a:ext cx="7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74667E5-B847-4446-B704-F011AA021DC1}"/>
                    </a:ext>
                  </a:extLst>
                </p14:cNvPr>
                <p14:cNvContentPartPr/>
                <p14:nvPr/>
              </p14:nvContentPartPr>
              <p14:xfrm>
                <a:off x="6325154" y="5590384"/>
                <a:ext cx="70200" cy="165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74667E5-B847-4446-B704-F011AA021DC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16154" y="5581744"/>
                  <a:ext cx="87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260236B-B32B-4113-9F05-AAF82D742E00}"/>
                    </a:ext>
                  </a:extLst>
                </p14:cNvPr>
                <p14:cNvContentPartPr/>
                <p14:nvPr/>
              </p14:nvContentPartPr>
              <p14:xfrm>
                <a:off x="6402554" y="5580304"/>
                <a:ext cx="277920" cy="211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260236B-B32B-4113-9F05-AAF82D742E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93554" y="5571304"/>
                  <a:ext cx="295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5F507B-8E8D-415B-962F-C4659DD9864A}"/>
                    </a:ext>
                  </a:extLst>
                </p14:cNvPr>
                <p14:cNvContentPartPr/>
                <p14:nvPr/>
              </p14:nvContentPartPr>
              <p14:xfrm>
                <a:off x="6681554" y="5491024"/>
                <a:ext cx="222120" cy="403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5F507B-8E8D-415B-962F-C4659DD9864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72554" y="5482024"/>
                  <a:ext cx="2397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3DADA79-83BF-417F-A4BE-EB0792A5DF68}"/>
                    </a:ext>
                  </a:extLst>
                </p14:cNvPr>
                <p14:cNvContentPartPr/>
                <p14:nvPr/>
              </p14:nvContentPartPr>
              <p14:xfrm>
                <a:off x="5474474" y="5442064"/>
                <a:ext cx="1251720" cy="91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3DADA79-83BF-417F-A4BE-EB0792A5DF6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65834" y="5433064"/>
                  <a:ext cx="1269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196CA50-6FEA-444A-8324-9BF8E6720AAE}"/>
                    </a:ext>
                  </a:extLst>
                </p14:cNvPr>
                <p14:cNvContentPartPr/>
                <p14:nvPr/>
              </p14:nvContentPartPr>
              <p14:xfrm>
                <a:off x="3160754" y="6062344"/>
                <a:ext cx="2799720" cy="41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196CA50-6FEA-444A-8324-9BF8E6720A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51754" y="6053704"/>
                  <a:ext cx="2817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429A755-51AA-439B-AAEB-0C1A868890D5}"/>
                    </a:ext>
                  </a:extLst>
                </p14:cNvPr>
                <p14:cNvContentPartPr/>
                <p14:nvPr/>
              </p14:nvContentPartPr>
              <p14:xfrm>
                <a:off x="2569994" y="5435944"/>
                <a:ext cx="251640" cy="809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429A755-51AA-439B-AAEB-0C1A868890D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561354" y="5427304"/>
                  <a:ext cx="26928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82745DC-CBDA-4D1F-8D5E-A518EF7B5B1D}"/>
                    </a:ext>
                  </a:extLst>
                </p14:cNvPr>
                <p14:cNvContentPartPr/>
                <p14:nvPr/>
              </p14:nvContentPartPr>
              <p14:xfrm>
                <a:off x="6652034" y="5304184"/>
                <a:ext cx="315720" cy="951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82745DC-CBDA-4D1F-8D5E-A518EF7B5B1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43034" y="5295184"/>
                  <a:ext cx="33336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92D6BA6-D615-4252-86E9-C0162552222C}"/>
                    </a:ext>
                  </a:extLst>
                </p14:cNvPr>
                <p14:cNvContentPartPr/>
                <p14:nvPr/>
              </p14:nvContentPartPr>
              <p14:xfrm>
                <a:off x="6973514" y="5184304"/>
                <a:ext cx="229320" cy="155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92D6BA6-D615-4252-86E9-C0162552222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64514" y="5175304"/>
                  <a:ext cx="2469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BAFDA27C-1B68-4BAA-A084-AD6AE94FFCE3}"/>
              </a:ext>
            </a:extLst>
          </p:cNvPr>
          <p:cNvGrpSpPr/>
          <p:nvPr/>
        </p:nvGrpSpPr>
        <p:grpSpPr>
          <a:xfrm>
            <a:off x="8600714" y="5640784"/>
            <a:ext cx="745920" cy="331200"/>
            <a:chOff x="8600714" y="5640784"/>
            <a:chExt cx="74592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650E09B-5FAE-4E24-B80F-059F10AE20F2}"/>
                    </a:ext>
                  </a:extLst>
                </p14:cNvPr>
                <p14:cNvContentPartPr/>
                <p14:nvPr/>
              </p14:nvContentPartPr>
              <p14:xfrm>
                <a:off x="8600714" y="5688664"/>
                <a:ext cx="192240" cy="283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650E09B-5FAE-4E24-B80F-059F10AE20F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592074" y="5679664"/>
                  <a:ext cx="209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9B3BAF4-9C68-406F-8653-B0609A6674AF}"/>
                    </a:ext>
                  </a:extLst>
                </p14:cNvPr>
                <p14:cNvContentPartPr/>
                <p14:nvPr/>
              </p14:nvContentPartPr>
              <p14:xfrm>
                <a:off x="8776394" y="5764264"/>
                <a:ext cx="190080" cy="159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9B3BAF4-9C68-406F-8653-B0609A6674A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767754" y="5755624"/>
                  <a:ext cx="20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A6A1710-6912-4BD7-AB22-D31FFD811593}"/>
                    </a:ext>
                  </a:extLst>
                </p14:cNvPr>
                <p14:cNvContentPartPr/>
                <p14:nvPr/>
              </p14:nvContentPartPr>
              <p14:xfrm>
                <a:off x="9083114" y="5640784"/>
                <a:ext cx="263520" cy="293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A6A1710-6912-4BD7-AB22-D31FFD81159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74114" y="5632144"/>
                  <a:ext cx="2811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CF83F2B-67B4-46F5-B4EC-B18717689A65}"/>
              </a:ext>
            </a:extLst>
          </p:cNvPr>
          <p:cNvGrpSpPr/>
          <p:nvPr/>
        </p:nvGrpSpPr>
        <p:grpSpPr>
          <a:xfrm>
            <a:off x="9594314" y="5764984"/>
            <a:ext cx="378360" cy="144000"/>
            <a:chOff x="9594314" y="5764984"/>
            <a:chExt cx="37836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27EAD5C-180D-4A2E-9F05-138E35363E64}"/>
                    </a:ext>
                  </a:extLst>
                </p14:cNvPr>
                <p14:cNvContentPartPr/>
                <p14:nvPr/>
              </p14:nvContentPartPr>
              <p14:xfrm>
                <a:off x="9594314" y="5801704"/>
                <a:ext cx="126720" cy="92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27EAD5C-180D-4A2E-9F05-138E35363E6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85314" y="5792704"/>
                  <a:ext cx="144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5F15A14-6479-4B4A-9F5D-DC1FC6A2ACA9}"/>
                    </a:ext>
                  </a:extLst>
                </p14:cNvPr>
                <p14:cNvContentPartPr/>
                <p14:nvPr/>
              </p14:nvContentPartPr>
              <p14:xfrm>
                <a:off x="9821114" y="5764984"/>
                <a:ext cx="151560" cy="1440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5F15A14-6479-4B4A-9F5D-DC1FC6A2ACA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12474" y="5755984"/>
                  <a:ext cx="1692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E203631-56A4-415B-8A65-18CE85ECE33D}"/>
              </a:ext>
            </a:extLst>
          </p:cNvPr>
          <p:cNvGrpSpPr/>
          <p:nvPr/>
        </p:nvGrpSpPr>
        <p:grpSpPr>
          <a:xfrm>
            <a:off x="10296674" y="5632504"/>
            <a:ext cx="843480" cy="253080"/>
            <a:chOff x="10296674" y="5632504"/>
            <a:chExt cx="84348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CCCD7B2-92F2-4530-B600-990F9CF5CB21}"/>
                    </a:ext>
                  </a:extLst>
                </p14:cNvPr>
                <p14:cNvContentPartPr/>
                <p14:nvPr/>
              </p14:nvContentPartPr>
              <p14:xfrm>
                <a:off x="10296674" y="5637544"/>
                <a:ext cx="195840" cy="246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CCCD7B2-92F2-4530-B600-990F9CF5CB2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288034" y="5628904"/>
                  <a:ext cx="213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D1E40DE-31E2-42B9-A308-2DE0690626DE}"/>
                    </a:ext>
                  </a:extLst>
                </p14:cNvPr>
                <p14:cNvContentPartPr/>
                <p14:nvPr/>
              </p14:nvContentPartPr>
              <p14:xfrm>
                <a:off x="10521674" y="5705584"/>
                <a:ext cx="185760" cy="1659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D1E40DE-31E2-42B9-A308-2DE0690626D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513034" y="5696944"/>
                  <a:ext cx="203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3D0C570-559F-4247-BEE8-6CA986C6BED0}"/>
                    </a:ext>
                  </a:extLst>
                </p14:cNvPr>
                <p14:cNvContentPartPr/>
                <p14:nvPr/>
              </p14:nvContentPartPr>
              <p14:xfrm>
                <a:off x="10761074" y="5632504"/>
                <a:ext cx="379080" cy="253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3D0C570-559F-4247-BEE8-6CA986C6BED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52434" y="5623864"/>
                  <a:ext cx="39672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0052707-00A8-4F52-A00D-F9AE7366A2C8}"/>
                  </a:ext>
                </a:extLst>
              </p14:cNvPr>
              <p14:cNvContentPartPr/>
              <p14:nvPr/>
            </p14:nvContentPartPr>
            <p14:xfrm>
              <a:off x="10320794" y="6000424"/>
              <a:ext cx="814680" cy="327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0052707-00A8-4F52-A00D-F9AE7366A2C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311794" y="5991424"/>
                <a:ext cx="8323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8F666AE-6B2F-40BA-84C3-440635AC335E}"/>
                  </a:ext>
                </a:extLst>
              </p14:cNvPr>
              <p14:cNvContentPartPr/>
              <p14:nvPr/>
            </p14:nvContentPartPr>
            <p14:xfrm>
              <a:off x="8385074" y="4819608"/>
              <a:ext cx="901440" cy="831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8F666AE-6B2F-40BA-84C3-440635AC335E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376074" y="4810608"/>
                <a:ext cx="9190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2DD5416-956E-4D77-8172-2A4B25B78397}"/>
                  </a:ext>
                </a:extLst>
              </p14:cNvPr>
              <p14:cNvContentPartPr/>
              <p14:nvPr/>
            </p14:nvContentPartPr>
            <p14:xfrm>
              <a:off x="6887834" y="3403008"/>
              <a:ext cx="241920" cy="4777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2DD5416-956E-4D77-8172-2A4B25B7839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6878834" y="3394008"/>
                <a:ext cx="25956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5CEBC22-41E2-4046-9DC7-98E8067B89F9}"/>
              </a:ext>
            </a:extLst>
          </p:cNvPr>
          <p:cNvGrpSpPr/>
          <p:nvPr/>
        </p:nvGrpSpPr>
        <p:grpSpPr>
          <a:xfrm>
            <a:off x="3137354" y="6158824"/>
            <a:ext cx="3315600" cy="527024"/>
            <a:chOff x="3137354" y="6158824"/>
            <a:chExt cx="3315600" cy="5270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E364214-1165-4496-94AA-4B84FEDF69F7}"/>
                    </a:ext>
                  </a:extLst>
                </p14:cNvPr>
                <p14:cNvContentPartPr/>
                <p14:nvPr/>
              </p14:nvContentPartPr>
              <p14:xfrm>
                <a:off x="4368554" y="6395704"/>
                <a:ext cx="34560" cy="25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E364214-1165-4496-94AA-4B84FEDF69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59914" y="6387064"/>
                  <a:ext cx="52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7995DC9-A573-4EB6-9D10-1917D3267784}"/>
                    </a:ext>
                  </a:extLst>
                </p14:cNvPr>
                <p14:cNvContentPartPr/>
                <p14:nvPr/>
              </p14:nvContentPartPr>
              <p14:xfrm>
                <a:off x="4490954" y="6266104"/>
                <a:ext cx="181800" cy="168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7995DC9-A573-4EB6-9D10-1917D326778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81954" y="6257464"/>
                  <a:ext cx="199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FECBDFD-AF6F-4AB2-AC24-F42AC9D86935}"/>
                    </a:ext>
                  </a:extLst>
                </p14:cNvPr>
                <p14:cNvContentPartPr/>
                <p14:nvPr/>
              </p14:nvContentPartPr>
              <p14:xfrm>
                <a:off x="4772474" y="6158824"/>
                <a:ext cx="283320" cy="300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FECBDFD-AF6F-4AB2-AC24-F42AC9D8693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63474" y="6149824"/>
                  <a:ext cx="300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37B368-705A-4F69-9314-B8CAE5809633}"/>
                    </a:ext>
                  </a:extLst>
                </p14:cNvPr>
                <p14:cNvContentPartPr/>
                <p14:nvPr/>
              </p14:nvContentPartPr>
              <p14:xfrm>
                <a:off x="3249674" y="6587928"/>
                <a:ext cx="63000" cy="5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37B368-705A-4F69-9314-B8CAE58096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41034" y="6579288"/>
                  <a:ext cx="80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719D8C0-9996-4ABE-B186-7B077770388E}"/>
                    </a:ext>
                  </a:extLst>
                </p14:cNvPr>
                <p14:cNvContentPartPr/>
                <p14:nvPr/>
              </p14:nvContentPartPr>
              <p14:xfrm>
                <a:off x="3137354" y="6651288"/>
                <a:ext cx="14040" cy="34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719D8C0-9996-4ABE-B186-7B07777038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128354" y="6642648"/>
                  <a:ext cx="31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07D60B3-9AC6-493E-A4A2-4CD9EFF9FEFC}"/>
                    </a:ext>
                  </a:extLst>
                </p14:cNvPr>
                <p14:cNvContentPartPr/>
                <p14:nvPr/>
              </p14:nvContentPartPr>
              <p14:xfrm>
                <a:off x="3143114" y="6512688"/>
                <a:ext cx="3309840" cy="1317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07D60B3-9AC6-493E-A4A2-4CD9EFF9FE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134114" y="6503688"/>
                  <a:ext cx="332748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576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08ABA-32EC-4EB0-9442-03C40BD6BBA7}"/>
              </a:ext>
            </a:extLst>
          </p:cNvPr>
          <p:cNvGrpSpPr/>
          <p:nvPr/>
        </p:nvGrpSpPr>
        <p:grpSpPr>
          <a:xfrm>
            <a:off x="1747754" y="307290"/>
            <a:ext cx="4677120" cy="969840"/>
            <a:chOff x="1747754" y="307290"/>
            <a:chExt cx="4677120" cy="9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33C40E-1DB9-4717-9E5F-3E815868872B}"/>
                    </a:ext>
                  </a:extLst>
                </p14:cNvPr>
                <p14:cNvContentPartPr/>
                <p14:nvPr/>
              </p14:nvContentPartPr>
              <p14:xfrm>
                <a:off x="1747754" y="502770"/>
                <a:ext cx="101160" cy="284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33C40E-1DB9-4717-9E5F-3E81586887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8754" y="494130"/>
                  <a:ext cx="118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00479F-EBDE-433A-BD76-E97E2BCCA298}"/>
                    </a:ext>
                  </a:extLst>
                </p14:cNvPr>
                <p14:cNvContentPartPr/>
                <p14:nvPr/>
              </p14:nvContentPartPr>
              <p14:xfrm>
                <a:off x="1884194" y="757650"/>
                <a:ext cx="5400" cy="27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00479F-EBDE-433A-BD76-E97E2BCCA2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5194" y="748650"/>
                  <a:ext cx="23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66F6A2-12CC-4C8D-B7B5-ED61F1D631D0}"/>
                    </a:ext>
                  </a:extLst>
                </p14:cNvPr>
                <p14:cNvContentPartPr/>
                <p14:nvPr/>
              </p14:nvContentPartPr>
              <p14:xfrm>
                <a:off x="2103074" y="436530"/>
                <a:ext cx="198360" cy="27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66F6A2-12CC-4C8D-B7B5-ED61F1D631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4434" y="427530"/>
                  <a:ext cx="216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3787A5-8B9A-4EA5-BDC8-4DFE1365F471}"/>
                    </a:ext>
                  </a:extLst>
                </p14:cNvPr>
                <p14:cNvContentPartPr/>
                <p14:nvPr/>
              </p14:nvContentPartPr>
              <p14:xfrm>
                <a:off x="2316914" y="520050"/>
                <a:ext cx="351720" cy="243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3787A5-8B9A-4EA5-BDC8-4DFE1365F4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7914" y="511410"/>
                  <a:ext cx="369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0BF556-50FF-40D0-B748-87D1A0D6D436}"/>
                    </a:ext>
                  </a:extLst>
                </p14:cNvPr>
                <p14:cNvContentPartPr/>
                <p14:nvPr/>
              </p14:nvContentPartPr>
              <p14:xfrm>
                <a:off x="2915594" y="307290"/>
                <a:ext cx="2102400" cy="969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0BF556-50FF-40D0-B748-87D1A0D6D4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06954" y="298290"/>
                  <a:ext cx="212004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D296F5-DACC-4362-AB83-28BA9AE101AC}"/>
                    </a:ext>
                  </a:extLst>
                </p14:cNvPr>
                <p14:cNvContentPartPr/>
                <p14:nvPr/>
              </p14:nvContentPartPr>
              <p14:xfrm>
                <a:off x="3371714" y="672690"/>
                <a:ext cx="94320" cy="246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D296F5-DACC-4362-AB83-28BA9AE101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2714" y="664050"/>
                  <a:ext cx="111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A098D7-ECFA-42B9-B4A4-68E0A295E8BF}"/>
                    </a:ext>
                  </a:extLst>
                </p14:cNvPr>
                <p14:cNvContentPartPr/>
                <p14:nvPr/>
              </p14:nvContentPartPr>
              <p14:xfrm>
                <a:off x="3411674" y="575850"/>
                <a:ext cx="214560" cy="139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A098D7-ECFA-42B9-B4A4-68E0A295E8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034" y="566850"/>
                  <a:ext cx="23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C7E874-20E6-4135-90F9-52FE25141BEC}"/>
                    </a:ext>
                  </a:extLst>
                </p14:cNvPr>
                <p14:cNvContentPartPr/>
                <p14:nvPr/>
              </p14:nvContentPartPr>
              <p14:xfrm>
                <a:off x="3434714" y="431130"/>
                <a:ext cx="226440" cy="7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C7E874-20E6-4135-90F9-52FE25141B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5714" y="422130"/>
                  <a:ext cx="244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EA460F-F9F8-4F51-805C-606292D36659}"/>
                    </a:ext>
                  </a:extLst>
                </p14:cNvPr>
                <p14:cNvContentPartPr/>
                <p14:nvPr/>
              </p14:nvContentPartPr>
              <p14:xfrm>
                <a:off x="3735314" y="509970"/>
                <a:ext cx="146520" cy="207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EA460F-F9F8-4F51-805C-606292D366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26314" y="501330"/>
                  <a:ext cx="164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7344BE-A81F-49AA-9308-ABF59CFBE502}"/>
                    </a:ext>
                  </a:extLst>
                </p14:cNvPr>
                <p14:cNvContentPartPr/>
                <p14:nvPr/>
              </p14:nvContentPartPr>
              <p14:xfrm>
                <a:off x="3969674" y="543450"/>
                <a:ext cx="30960" cy="150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7344BE-A81F-49AA-9308-ABF59CFBE5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61034" y="534450"/>
                  <a:ext cx="48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9730B4-E2C6-4B89-99B0-FAF5399B4F93}"/>
                    </a:ext>
                  </a:extLst>
                </p14:cNvPr>
                <p14:cNvContentPartPr/>
                <p14:nvPr/>
              </p14:nvContentPartPr>
              <p14:xfrm>
                <a:off x="4051754" y="610770"/>
                <a:ext cx="138600" cy="30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9730B4-E2C6-4B89-99B0-FAF5399B4F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43114" y="602130"/>
                  <a:ext cx="156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4BAE33-1307-4A92-AFBB-53BBFBEF2BA1}"/>
                    </a:ext>
                  </a:extLst>
                </p14:cNvPr>
                <p14:cNvContentPartPr/>
                <p14:nvPr/>
              </p14:nvContentPartPr>
              <p14:xfrm>
                <a:off x="4264514" y="625170"/>
                <a:ext cx="93960" cy="270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4BAE33-1307-4A92-AFBB-53BBFBEF2B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5874" y="616170"/>
                  <a:ext cx="111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8CD35A-C6EF-4EBC-A40E-8DCDE65E53EE}"/>
                    </a:ext>
                  </a:extLst>
                </p14:cNvPr>
                <p14:cNvContentPartPr/>
                <p14:nvPr/>
              </p14:nvContentPartPr>
              <p14:xfrm>
                <a:off x="4325354" y="549210"/>
                <a:ext cx="210960" cy="180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8CD35A-C6EF-4EBC-A40E-8DCDE65E53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6354" y="540210"/>
                  <a:ext cx="228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10D99C-18B3-4467-BB1D-A525A5B368DD}"/>
                    </a:ext>
                  </a:extLst>
                </p14:cNvPr>
                <p14:cNvContentPartPr/>
                <p14:nvPr/>
              </p14:nvContentPartPr>
              <p14:xfrm>
                <a:off x="4394474" y="434370"/>
                <a:ext cx="126000" cy="69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10D99C-18B3-4467-BB1D-A525A5B368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85474" y="425730"/>
                  <a:ext cx="143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C5CEB8-7C40-4BE0-B5E4-C2425AB64646}"/>
                    </a:ext>
                  </a:extLst>
                </p14:cNvPr>
                <p14:cNvContentPartPr/>
                <p14:nvPr/>
              </p14:nvContentPartPr>
              <p14:xfrm>
                <a:off x="4609754" y="424650"/>
                <a:ext cx="134640" cy="266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C5CEB8-7C40-4BE0-B5E4-C2425AB646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0754" y="416010"/>
                  <a:ext cx="152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A4F5E0-2E01-46BF-9121-AAA8A4548EA9}"/>
                    </a:ext>
                  </a:extLst>
                </p14:cNvPr>
                <p14:cNvContentPartPr/>
                <p14:nvPr/>
              </p14:nvContentPartPr>
              <p14:xfrm>
                <a:off x="3503114" y="858450"/>
                <a:ext cx="798120" cy="7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A4F5E0-2E01-46BF-9121-AAA8A4548E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4474" y="849450"/>
                  <a:ext cx="815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2382A6-14AF-40C1-A102-93492128A33B}"/>
                    </a:ext>
                  </a:extLst>
                </p14:cNvPr>
                <p14:cNvContentPartPr/>
                <p14:nvPr/>
              </p14:nvContentPartPr>
              <p14:xfrm>
                <a:off x="3708674" y="1082730"/>
                <a:ext cx="191520" cy="123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2382A6-14AF-40C1-A102-93492128A3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0034" y="1073730"/>
                  <a:ext cx="209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ABAA4C-C1B0-4C67-904B-922EFCFE0936}"/>
                    </a:ext>
                  </a:extLst>
                </p14:cNvPr>
                <p14:cNvContentPartPr/>
                <p14:nvPr/>
              </p14:nvContentPartPr>
              <p14:xfrm>
                <a:off x="3989834" y="1112250"/>
                <a:ext cx="189360" cy="26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ABAA4C-C1B0-4C67-904B-922EFCFE09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1194" y="1103610"/>
                  <a:ext cx="207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73255B-5671-4B7C-897B-1460CC6E3B67}"/>
                    </a:ext>
                  </a:extLst>
                </p14:cNvPr>
                <p14:cNvContentPartPr/>
                <p14:nvPr/>
              </p14:nvContentPartPr>
              <p14:xfrm>
                <a:off x="4117274" y="1045290"/>
                <a:ext cx="30960" cy="13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73255B-5671-4B7C-897B-1460CC6E3B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08274" y="1036290"/>
                  <a:ext cx="48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305E14-8381-4216-8691-B39397E6EB15}"/>
                    </a:ext>
                  </a:extLst>
                </p14:cNvPr>
                <p14:cNvContentPartPr/>
                <p14:nvPr/>
              </p14:nvContentPartPr>
              <p14:xfrm>
                <a:off x="4259474" y="1034130"/>
                <a:ext cx="159840" cy="8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305E14-8381-4216-8691-B39397E6EB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0474" y="1025490"/>
                  <a:ext cx="177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1818D9-AA4D-4307-A52E-2CB91255AC54}"/>
                    </a:ext>
                  </a:extLst>
                </p14:cNvPr>
                <p14:cNvContentPartPr/>
                <p14:nvPr/>
              </p14:nvContentPartPr>
              <p14:xfrm>
                <a:off x="4401314" y="997410"/>
                <a:ext cx="77400" cy="245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1818D9-AA4D-4307-A52E-2CB91255AC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2674" y="988410"/>
                  <a:ext cx="95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3C1E76-A0BF-44DD-8C74-56EE32DBE410}"/>
                    </a:ext>
                  </a:extLst>
                </p14:cNvPr>
                <p14:cNvContentPartPr/>
                <p14:nvPr/>
              </p14:nvContentPartPr>
              <p14:xfrm>
                <a:off x="5247674" y="725250"/>
                <a:ext cx="177480" cy="50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3C1E76-A0BF-44DD-8C74-56EE32DBE4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8674" y="716250"/>
                  <a:ext cx="195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AD06A5-4073-40EB-B490-5A96F9189215}"/>
                    </a:ext>
                  </a:extLst>
                </p14:cNvPr>
                <p14:cNvContentPartPr/>
                <p14:nvPr/>
              </p14:nvContentPartPr>
              <p14:xfrm>
                <a:off x="5209874" y="816330"/>
                <a:ext cx="162000" cy="1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AD06A5-4073-40EB-B490-5A96F91892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1234" y="807330"/>
                  <a:ext cx="179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70C2E5-CB52-434A-A16A-97A35BDBF9D3}"/>
                    </a:ext>
                  </a:extLst>
                </p14:cNvPr>
                <p14:cNvContentPartPr/>
                <p14:nvPr/>
              </p14:nvContentPartPr>
              <p14:xfrm>
                <a:off x="5636834" y="795090"/>
                <a:ext cx="33840" cy="27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70C2E5-CB52-434A-A16A-97A35BDBF9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27834" y="786090"/>
                  <a:ext cx="5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731C07-291B-42EF-A7E1-3ED08D44663B}"/>
                    </a:ext>
                  </a:extLst>
                </p14:cNvPr>
                <p14:cNvContentPartPr/>
                <p14:nvPr/>
              </p14:nvContentPartPr>
              <p14:xfrm>
                <a:off x="5824394" y="690690"/>
                <a:ext cx="166320" cy="147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731C07-291B-42EF-A7E1-3ED08D4466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5754" y="682050"/>
                  <a:ext cx="183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D77224-0B2B-43BC-8330-988A9BC58442}"/>
                    </a:ext>
                  </a:extLst>
                </p14:cNvPr>
                <p14:cNvContentPartPr/>
                <p14:nvPr/>
              </p14:nvContentPartPr>
              <p14:xfrm>
                <a:off x="6195194" y="583050"/>
                <a:ext cx="229680" cy="24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D77224-0B2B-43BC-8330-988A9BC584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86554" y="574050"/>
                  <a:ext cx="2473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DE0BDFE-4B5A-4E9D-A7B5-A9F35C10E2F6}"/>
              </a:ext>
            </a:extLst>
          </p:cNvPr>
          <p:cNvGrpSpPr/>
          <p:nvPr/>
        </p:nvGrpSpPr>
        <p:grpSpPr>
          <a:xfrm>
            <a:off x="1903634" y="1737570"/>
            <a:ext cx="2965320" cy="1226880"/>
            <a:chOff x="1903634" y="1737570"/>
            <a:chExt cx="2965320" cy="12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1F68EC-C47F-4AE2-94C1-24010EF5A4A5}"/>
                    </a:ext>
                  </a:extLst>
                </p14:cNvPr>
                <p14:cNvContentPartPr/>
                <p14:nvPr/>
              </p14:nvContentPartPr>
              <p14:xfrm>
                <a:off x="1903634" y="1818210"/>
                <a:ext cx="121320" cy="342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1F68EC-C47F-4AE2-94C1-24010EF5A4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94634" y="1809210"/>
                  <a:ext cx="138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A5224A-4FCF-4DD9-93B7-6EC4C07DDB91}"/>
                    </a:ext>
                  </a:extLst>
                </p14:cNvPr>
                <p14:cNvContentPartPr/>
                <p14:nvPr/>
              </p14:nvContentPartPr>
              <p14:xfrm>
                <a:off x="2058434" y="2063010"/>
                <a:ext cx="43920" cy="3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A5224A-4FCF-4DD9-93B7-6EC4C07DDB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9794" y="2054370"/>
                  <a:ext cx="61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165887-FFC7-4903-8444-76B37E52323A}"/>
                    </a:ext>
                  </a:extLst>
                </p14:cNvPr>
                <p14:cNvContentPartPr/>
                <p14:nvPr/>
              </p14:nvContentPartPr>
              <p14:xfrm>
                <a:off x="2301794" y="1803810"/>
                <a:ext cx="149040" cy="284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165887-FFC7-4903-8444-76B37E5232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92794" y="1794810"/>
                  <a:ext cx="166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DDAEC4-B517-4893-8C5C-A048B304DCA6}"/>
                    </a:ext>
                  </a:extLst>
                </p14:cNvPr>
                <p14:cNvContentPartPr/>
                <p14:nvPr/>
              </p14:nvContentPartPr>
              <p14:xfrm>
                <a:off x="2540834" y="1827930"/>
                <a:ext cx="258120" cy="27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DDAEC4-B517-4893-8C5C-A048B304DC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32194" y="1818930"/>
                  <a:ext cx="275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D842FB-9469-487F-93B2-F8759A3AAB72}"/>
                    </a:ext>
                  </a:extLst>
                </p14:cNvPr>
                <p14:cNvContentPartPr/>
                <p14:nvPr/>
              </p14:nvContentPartPr>
              <p14:xfrm>
                <a:off x="3021794" y="1737570"/>
                <a:ext cx="1847160" cy="440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D842FB-9469-487F-93B2-F8759A3AAB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2794" y="1728570"/>
                  <a:ext cx="1864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F2CAB8-AEE3-4BE3-9C8D-7DAF5F222E20}"/>
                    </a:ext>
                  </a:extLst>
                </p14:cNvPr>
                <p14:cNvContentPartPr/>
                <p14:nvPr/>
              </p14:nvContentPartPr>
              <p14:xfrm>
                <a:off x="3274874" y="2098650"/>
                <a:ext cx="97920" cy="280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F2CAB8-AEE3-4BE3-9C8D-7DAF5F222E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66234" y="2089650"/>
                  <a:ext cx="115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70DD43-8393-481F-ACA1-D1FF222BA949}"/>
                    </a:ext>
                  </a:extLst>
                </p14:cNvPr>
                <p14:cNvContentPartPr/>
                <p14:nvPr/>
              </p14:nvContentPartPr>
              <p14:xfrm>
                <a:off x="3304034" y="1979130"/>
                <a:ext cx="186480" cy="182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70DD43-8393-481F-ACA1-D1FF222BA9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95394" y="1970490"/>
                  <a:ext cx="204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A2B605-8DC9-4AFF-9126-1AFA04930FA1}"/>
                    </a:ext>
                  </a:extLst>
                </p14:cNvPr>
                <p14:cNvContentPartPr/>
                <p14:nvPr/>
              </p14:nvContentPartPr>
              <p14:xfrm>
                <a:off x="3311234" y="1890570"/>
                <a:ext cx="266400" cy="9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A2B605-8DC9-4AFF-9126-1AFA04930F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02594" y="1881930"/>
                  <a:ext cx="284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00EF445-A0F3-42B4-9972-E534FF30098F}"/>
                    </a:ext>
                  </a:extLst>
                </p14:cNvPr>
                <p14:cNvContentPartPr/>
                <p14:nvPr/>
              </p14:nvContentPartPr>
              <p14:xfrm>
                <a:off x="3667274" y="1919010"/>
                <a:ext cx="94680" cy="226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00EF445-A0F3-42B4-9972-E534FF3009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8274" y="1910010"/>
                  <a:ext cx="112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2E9C71D-A6AF-4B2C-943B-172D25E6B31F}"/>
                    </a:ext>
                  </a:extLst>
                </p14:cNvPr>
                <p14:cNvContentPartPr/>
                <p14:nvPr/>
              </p14:nvContentPartPr>
              <p14:xfrm>
                <a:off x="3841154" y="1957170"/>
                <a:ext cx="49680" cy="175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2E9C71D-A6AF-4B2C-943B-172D25E6B3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32154" y="1948530"/>
                  <a:ext cx="67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FD73130-C8A8-40B9-86D0-10A3ACA97B6F}"/>
                    </a:ext>
                  </a:extLst>
                </p14:cNvPr>
                <p14:cNvContentPartPr/>
                <p14:nvPr/>
              </p14:nvContentPartPr>
              <p14:xfrm>
                <a:off x="3988034" y="2027370"/>
                <a:ext cx="225360" cy="274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FD73130-C8A8-40B9-86D0-10A3ACA97B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79034" y="2018730"/>
                  <a:ext cx="243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B39128-ED90-4B33-AD23-93B926E1A7BE}"/>
                    </a:ext>
                  </a:extLst>
                </p14:cNvPr>
                <p14:cNvContentPartPr/>
                <p14:nvPr/>
              </p14:nvContentPartPr>
              <p14:xfrm>
                <a:off x="4197194" y="1974090"/>
                <a:ext cx="208080" cy="158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B39128-ED90-4B33-AD23-93B926E1A7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88554" y="1965090"/>
                  <a:ext cx="22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A105FB-2808-43AE-A4C0-A47C5BE8D515}"/>
                    </a:ext>
                  </a:extLst>
                </p14:cNvPr>
                <p14:cNvContentPartPr/>
                <p14:nvPr/>
              </p14:nvContentPartPr>
              <p14:xfrm>
                <a:off x="4211594" y="1848450"/>
                <a:ext cx="259560" cy="113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A105FB-2808-43AE-A4C0-A47C5BE8D5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02594" y="1839450"/>
                  <a:ext cx="277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C132260-38EE-4011-9770-8B4B5C5BDF50}"/>
                    </a:ext>
                  </a:extLst>
                </p14:cNvPr>
                <p14:cNvContentPartPr/>
                <p14:nvPr/>
              </p14:nvContentPartPr>
              <p14:xfrm>
                <a:off x="4529474" y="1853130"/>
                <a:ext cx="167040" cy="267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C132260-38EE-4011-9770-8B4B5C5BDF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20834" y="1844130"/>
                  <a:ext cx="184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68331D-6FFE-496E-BB34-78C2F8C1E583}"/>
                    </a:ext>
                  </a:extLst>
                </p14:cNvPr>
                <p14:cNvContentPartPr/>
                <p14:nvPr/>
              </p14:nvContentPartPr>
              <p14:xfrm>
                <a:off x="3134114" y="2388090"/>
                <a:ext cx="1341000" cy="9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68331D-6FFE-496E-BB34-78C2F8C1E5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25474" y="2379450"/>
                  <a:ext cx="1358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9A2D15-4D58-47CC-A80C-1A4EB7DBC461}"/>
                    </a:ext>
                  </a:extLst>
                </p14:cNvPr>
                <p14:cNvContentPartPr/>
                <p14:nvPr/>
              </p14:nvContentPartPr>
              <p14:xfrm>
                <a:off x="3468914" y="2518050"/>
                <a:ext cx="908280" cy="44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9A2D15-4D58-47CC-A80C-1A4EB7DBC4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60274" y="2509050"/>
                  <a:ext cx="9259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500C2D-5DB9-426E-96CD-C27046D91278}"/>
                    </a:ext>
                  </a:extLst>
                </p14:cNvPr>
                <p14:cNvContentPartPr/>
                <p14:nvPr/>
              </p14:nvContentPartPr>
              <p14:xfrm>
                <a:off x="3706514" y="2749530"/>
                <a:ext cx="172080" cy="132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500C2D-5DB9-426E-96CD-C27046D912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7514" y="2740890"/>
                  <a:ext cx="189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B50920-CC7C-48E9-BB9A-F83F44056579}"/>
                    </a:ext>
                  </a:extLst>
                </p14:cNvPr>
                <p14:cNvContentPartPr/>
                <p14:nvPr/>
              </p14:nvContentPartPr>
              <p14:xfrm>
                <a:off x="3993794" y="2782290"/>
                <a:ext cx="221400" cy="33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B50920-CC7C-48E9-BB9A-F83F440565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84794" y="2773650"/>
                  <a:ext cx="239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FCDE0A-BEC7-48A7-87C2-E7AE4E59FD8C}"/>
                    </a:ext>
                  </a:extLst>
                </p14:cNvPr>
                <p14:cNvContentPartPr/>
                <p14:nvPr/>
              </p14:nvContentPartPr>
              <p14:xfrm>
                <a:off x="4126994" y="2691210"/>
                <a:ext cx="46080" cy="199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FCDE0A-BEC7-48A7-87C2-E7AE4E59FD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17994" y="2682570"/>
                  <a:ext cx="63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DDB0E2-AEB8-491B-BED7-D7DE1B64F74A}"/>
                    </a:ext>
                  </a:extLst>
                </p14:cNvPr>
                <p14:cNvContentPartPr/>
                <p14:nvPr/>
              </p14:nvContentPartPr>
              <p14:xfrm>
                <a:off x="4269914" y="2700210"/>
                <a:ext cx="134640" cy="12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DDB0E2-AEB8-491B-BED7-D7DE1B64F7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60914" y="2691570"/>
                  <a:ext cx="152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A486F8B-FD1F-4E15-B3A1-CCAF19F85DA1}"/>
                    </a:ext>
                  </a:extLst>
                </p14:cNvPr>
                <p14:cNvContentPartPr/>
                <p14:nvPr/>
              </p14:nvContentPartPr>
              <p14:xfrm>
                <a:off x="4410314" y="2675010"/>
                <a:ext cx="73800" cy="25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A486F8B-FD1F-4E15-B3A1-CCAF19F85D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01314" y="2666370"/>
                  <a:ext cx="9144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968A07-7B5C-4953-A4A9-3F445083AE62}"/>
              </a:ext>
            </a:extLst>
          </p:cNvPr>
          <p:cNvGrpSpPr/>
          <p:nvPr/>
        </p:nvGrpSpPr>
        <p:grpSpPr>
          <a:xfrm>
            <a:off x="5074514" y="2223930"/>
            <a:ext cx="276120" cy="119160"/>
            <a:chOff x="5074514" y="2223930"/>
            <a:chExt cx="27612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CCC820-A553-4597-B092-31153519C547}"/>
                    </a:ext>
                  </a:extLst>
                </p14:cNvPr>
                <p14:cNvContentPartPr/>
                <p14:nvPr/>
              </p14:nvContentPartPr>
              <p14:xfrm>
                <a:off x="5074514" y="2223930"/>
                <a:ext cx="184680" cy="42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CCC820-A553-4597-B092-31153519C5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65514" y="2215290"/>
                  <a:ext cx="202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51F1BC-1C6C-4D6B-B185-3771E49BEA99}"/>
                    </a:ext>
                  </a:extLst>
                </p14:cNvPr>
                <p14:cNvContentPartPr/>
                <p14:nvPr/>
              </p14:nvContentPartPr>
              <p14:xfrm>
                <a:off x="5142194" y="2309610"/>
                <a:ext cx="208440" cy="33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51F1BC-1C6C-4D6B-B185-3771E49BEA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33554" y="2300610"/>
                  <a:ext cx="2260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2FD2D3-81C5-4642-B090-AC91A39A2F8D}"/>
              </a:ext>
            </a:extLst>
          </p:cNvPr>
          <p:cNvGrpSpPr/>
          <p:nvPr/>
        </p:nvGrpSpPr>
        <p:grpSpPr>
          <a:xfrm>
            <a:off x="5696234" y="2066970"/>
            <a:ext cx="803880" cy="300960"/>
            <a:chOff x="5696234" y="2066970"/>
            <a:chExt cx="80388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980D23-90BF-469A-BD20-2D38E6949F88}"/>
                    </a:ext>
                  </a:extLst>
                </p14:cNvPr>
                <p14:cNvContentPartPr/>
                <p14:nvPr/>
              </p14:nvContentPartPr>
              <p14:xfrm>
                <a:off x="5696234" y="2300250"/>
                <a:ext cx="8640" cy="4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980D23-90BF-469A-BD20-2D38E6949F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87234" y="2291610"/>
                  <a:ext cx="26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5940D8-DA35-4933-8BCC-3366DE77019B}"/>
                    </a:ext>
                  </a:extLst>
                </p14:cNvPr>
                <p14:cNvContentPartPr/>
                <p14:nvPr/>
              </p14:nvContentPartPr>
              <p14:xfrm>
                <a:off x="5867954" y="2189010"/>
                <a:ext cx="176040" cy="167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5940D8-DA35-4933-8BCC-3366DE7701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58954" y="2180370"/>
                  <a:ext cx="193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43C831-7D2E-440D-8E2C-9A9A8129E0A5}"/>
                    </a:ext>
                  </a:extLst>
                </p14:cNvPr>
                <p14:cNvContentPartPr/>
                <p14:nvPr/>
              </p14:nvContentPartPr>
              <p14:xfrm>
                <a:off x="6256034" y="2066970"/>
                <a:ext cx="244080" cy="300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43C831-7D2E-440D-8E2C-9A9A8129E0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47034" y="2058330"/>
                  <a:ext cx="26172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D71478-51D6-44C0-A852-D6E2BA2069A8}"/>
              </a:ext>
            </a:extLst>
          </p:cNvPr>
          <p:cNvGrpSpPr/>
          <p:nvPr/>
        </p:nvGrpSpPr>
        <p:grpSpPr>
          <a:xfrm>
            <a:off x="2025674" y="3262530"/>
            <a:ext cx="2743560" cy="684720"/>
            <a:chOff x="2025674" y="3262530"/>
            <a:chExt cx="274356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4DBA06B-FE14-4F50-BC82-C5A3C6D0C2E7}"/>
                    </a:ext>
                  </a:extLst>
                </p14:cNvPr>
                <p14:cNvContentPartPr/>
                <p14:nvPr/>
              </p14:nvContentPartPr>
              <p14:xfrm>
                <a:off x="2025674" y="3369450"/>
                <a:ext cx="90000" cy="251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4DBA06B-FE14-4F50-BC82-C5A3C6D0C2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16674" y="3360450"/>
                  <a:ext cx="107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E5888D-0E93-4451-A713-0358C6FA4F81}"/>
                    </a:ext>
                  </a:extLst>
                </p14:cNvPr>
                <p14:cNvContentPartPr/>
                <p14:nvPr/>
              </p14:nvContentPartPr>
              <p14:xfrm>
                <a:off x="2173634" y="3549090"/>
                <a:ext cx="14400" cy="68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E5888D-0E93-4451-A713-0358C6FA4F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4994" y="3540090"/>
                  <a:ext cx="32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43ACD-8378-42FB-B352-EB0EE1724AB7}"/>
                    </a:ext>
                  </a:extLst>
                </p14:cNvPr>
                <p14:cNvContentPartPr/>
                <p14:nvPr/>
              </p14:nvContentPartPr>
              <p14:xfrm>
                <a:off x="2346794" y="3377010"/>
                <a:ext cx="184680" cy="213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43ACD-8378-42FB-B352-EB0EE1724A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8154" y="3368010"/>
                  <a:ext cx="20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1A55B7-5AE7-415F-956B-03A73511301B}"/>
                    </a:ext>
                  </a:extLst>
                </p14:cNvPr>
                <p14:cNvContentPartPr/>
                <p14:nvPr/>
              </p14:nvContentPartPr>
              <p14:xfrm>
                <a:off x="2557034" y="3420930"/>
                <a:ext cx="245520" cy="195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1A55B7-5AE7-415F-956B-03A7351130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8034" y="3411930"/>
                  <a:ext cx="263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377A20-4335-4D2F-9FC3-92516B819452}"/>
                    </a:ext>
                  </a:extLst>
                </p14:cNvPr>
                <p14:cNvContentPartPr/>
                <p14:nvPr/>
              </p14:nvContentPartPr>
              <p14:xfrm>
                <a:off x="3058514" y="3262530"/>
                <a:ext cx="1483200" cy="414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377A20-4335-4D2F-9FC3-92516B8194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9514" y="3253890"/>
                  <a:ext cx="1500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318FF8-875C-4B8F-9190-A9CEB8A9131D}"/>
                    </a:ext>
                  </a:extLst>
                </p14:cNvPr>
                <p14:cNvContentPartPr/>
                <p14:nvPr/>
              </p14:nvContentPartPr>
              <p14:xfrm>
                <a:off x="3227354" y="3623250"/>
                <a:ext cx="146520" cy="324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318FF8-875C-4B8F-9190-A9CEB8A913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18354" y="3614610"/>
                  <a:ext cx="164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9BF32B-86EF-4214-8786-1723F61ABE41}"/>
                    </a:ext>
                  </a:extLst>
                </p14:cNvPr>
                <p14:cNvContentPartPr/>
                <p14:nvPr/>
              </p14:nvContentPartPr>
              <p14:xfrm>
                <a:off x="3357674" y="3537210"/>
                <a:ext cx="231120" cy="172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9BF32B-86EF-4214-8786-1723F61ABE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49034" y="3528210"/>
                  <a:ext cx="248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CE9856-13DD-40FA-9ACB-5799AD0A6FFC}"/>
                    </a:ext>
                  </a:extLst>
                </p14:cNvPr>
                <p14:cNvContentPartPr/>
                <p14:nvPr/>
              </p14:nvContentPartPr>
              <p14:xfrm>
                <a:off x="3384314" y="3424170"/>
                <a:ext cx="305280" cy="96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CE9856-13DD-40FA-9ACB-5799AD0A6F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75314" y="3415530"/>
                  <a:ext cx="322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7E3F02-9946-4F0D-AC8A-EDEF7637F581}"/>
                    </a:ext>
                  </a:extLst>
                </p14:cNvPr>
                <p14:cNvContentPartPr/>
                <p14:nvPr/>
              </p14:nvContentPartPr>
              <p14:xfrm>
                <a:off x="3711554" y="3450090"/>
                <a:ext cx="161640" cy="230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7E3F02-9946-4F0D-AC8A-EDEF7637F5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02914" y="3441450"/>
                  <a:ext cx="17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20EC65-33B4-426B-8EEE-C9C646545879}"/>
                    </a:ext>
                  </a:extLst>
                </p14:cNvPr>
                <p14:cNvContentPartPr/>
                <p14:nvPr/>
              </p14:nvContentPartPr>
              <p14:xfrm>
                <a:off x="3915674" y="3492570"/>
                <a:ext cx="45360" cy="152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20EC65-33B4-426B-8EEE-C9C64654587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06674" y="3483930"/>
                  <a:ext cx="63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4524F4-24AA-46B7-B3C0-CC217ECA7B2C}"/>
                    </a:ext>
                  </a:extLst>
                </p14:cNvPr>
                <p14:cNvContentPartPr/>
                <p14:nvPr/>
              </p14:nvContentPartPr>
              <p14:xfrm>
                <a:off x="4045274" y="3540090"/>
                <a:ext cx="185040" cy="27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4524F4-24AA-46B7-B3C0-CC217ECA7B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6634" y="3531090"/>
                  <a:ext cx="202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5D697D-FBD6-460B-8771-405F27723B5F}"/>
                    </a:ext>
                  </a:extLst>
                </p14:cNvPr>
                <p14:cNvContentPartPr/>
                <p14:nvPr/>
              </p14:nvContentPartPr>
              <p14:xfrm>
                <a:off x="4243274" y="3535410"/>
                <a:ext cx="85320" cy="276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5D697D-FBD6-460B-8771-405F27723B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34634" y="3526770"/>
                  <a:ext cx="102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68B589-BD9A-48B5-A8D9-925C476B5ECB}"/>
                    </a:ext>
                  </a:extLst>
                </p14:cNvPr>
                <p14:cNvContentPartPr/>
                <p14:nvPr/>
              </p14:nvContentPartPr>
              <p14:xfrm>
                <a:off x="4240394" y="3516690"/>
                <a:ext cx="214560" cy="155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68B589-BD9A-48B5-A8D9-925C476B5E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31754" y="3508050"/>
                  <a:ext cx="23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C16C0D2-8409-4360-B605-A5EBD6E082AE}"/>
                    </a:ext>
                  </a:extLst>
                </p14:cNvPr>
                <p14:cNvContentPartPr/>
                <p14:nvPr/>
              </p14:nvContentPartPr>
              <p14:xfrm>
                <a:off x="4260194" y="3374850"/>
                <a:ext cx="228600" cy="106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C16C0D2-8409-4360-B605-A5EBD6E082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51194" y="3365850"/>
                  <a:ext cx="246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57CEEA-0707-4A93-860A-A9983BFEDD9A}"/>
                    </a:ext>
                  </a:extLst>
                </p14:cNvPr>
                <p14:cNvContentPartPr/>
                <p14:nvPr/>
              </p14:nvContentPartPr>
              <p14:xfrm>
                <a:off x="4575554" y="3338130"/>
                <a:ext cx="193680" cy="327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57CEEA-0707-4A93-860A-A9983BFEDD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66554" y="3329490"/>
                  <a:ext cx="211320" cy="34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64A9CA5-5518-4E3E-9217-ADCA1C761244}"/>
                  </a:ext>
                </a:extLst>
              </p14:cNvPr>
              <p14:cNvContentPartPr/>
              <p14:nvPr/>
            </p14:nvContentPartPr>
            <p14:xfrm>
              <a:off x="2373794" y="4000530"/>
              <a:ext cx="2006280" cy="56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64A9CA5-5518-4E3E-9217-ADCA1C76124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65154" y="3991530"/>
                <a:ext cx="20239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9FA5F60-A061-4559-BA26-538EA8960DB6}"/>
                  </a:ext>
                </a:extLst>
              </p14:cNvPr>
              <p14:cNvContentPartPr/>
              <p14:nvPr/>
            </p14:nvContentPartPr>
            <p14:xfrm>
              <a:off x="5279714" y="3706770"/>
              <a:ext cx="160200" cy="255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9FA5F60-A061-4559-BA26-538EA8960D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70714" y="3698130"/>
                <a:ext cx="177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03DCE73-1095-4FF8-A450-ED474F84F3F7}"/>
                  </a:ext>
                </a:extLst>
              </p14:cNvPr>
              <p14:cNvContentPartPr/>
              <p14:nvPr/>
            </p14:nvContentPartPr>
            <p14:xfrm>
              <a:off x="5299874" y="3852930"/>
              <a:ext cx="137520" cy="21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03DCE73-1095-4FF8-A450-ED474F84F3F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90874" y="3843930"/>
                <a:ext cx="15516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8BBEFAC-441D-4BF4-882C-5E0550426817}"/>
              </a:ext>
            </a:extLst>
          </p:cNvPr>
          <p:cNvGrpSpPr/>
          <p:nvPr/>
        </p:nvGrpSpPr>
        <p:grpSpPr>
          <a:xfrm>
            <a:off x="5851754" y="3326970"/>
            <a:ext cx="1221120" cy="587880"/>
            <a:chOff x="5851754" y="3326970"/>
            <a:chExt cx="12211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C58FA3-33EC-4643-8CAD-B388EFEAFC76}"/>
                    </a:ext>
                  </a:extLst>
                </p14:cNvPr>
                <p14:cNvContentPartPr/>
                <p14:nvPr/>
              </p14:nvContentPartPr>
              <p14:xfrm>
                <a:off x="5851754" y="3326970"/>
                <a:ext cx="1221120" cy="587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C58FA3-33EC-4643-8CAD-B388EFEAFC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43114" y="3317970"/>
                  <a:ext cx="12387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8C14E71-5BCF-4D7C-BE89-9512FFE66FA1}"/>
                    </a:ext>
                  </a:extLst>
                </p14:cNvPr>
                <p14:cNvContentPartPr/>
                <p14:nvPr/>
              </p14:nvContentPartPr>
              <p14:xfrm>
                <a:off x="6150554" y="3714690"/>
                <a:ext cx="174240" cy="148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8C14E71-5BCF-4D7C-BE89-9512FFE66F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41914" y="3705690"/>
                  <a:ext cx="19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EE994C-D39C-47FF-93AA-F36BA7B078E2}"/>
                    </a:ext>
                  </a:extLst>
                </p14:cNvPr>
                <p14:cNvContentPartPr/>
                <p14:nvPr/>
              </p14:nvContentPartPr>
              <p14:xfrm>
                <a:off x="6438194" y="3710730"/>
                <a:ext cx="262800" cy="24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EE994C-D39C-47FF-93AA-F36BA7B078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29554" y="3702090"/>
                  <a:ext cx="280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E14A10-287B-432C-97E9-944C74A9A21B}"/>
                    </a:ext>
                  </a:extLst>
                </p14:cNvPr>
                <p14:cNvContentPartPr/>
                <p14:nvPr/>
              </p14:nvContentPartPr>
              <p14:xfrm>
                <a:off x="6512354" y="3649170"/>
                <a:ext cx="66240" cy="132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E14A10-287B-432C-97E9-944C74A9A2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03714" y="3640530"/>
                  <a:ext cx="83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848F58-9ADA-43CF-84AC-26A0976EEDFE}"/>
                    </a:ext>
                  </a:extLst>
                </p14:cNvPr>
                <p14:cNvContentPartPr/>
                <p14:nvPr/>
              </p14:nvContentPartPr>
              <p14:xfrm>
                <a:off x="6803234" y="3563850"/>
                <a:ext cx="207720" cy="337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848F58-9ADA-43CF-84AC-26A0976EED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4594" y="3555210"/>
                  <a:ext cx="22536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572A04B-9518-45E1-8740-0E4C3A47E12C}"/>
              </a:ext>
            </a:extLst>
          </p:cNvPr>
          <p:cNvGrpSpPr/>
          <p:nvPr/>
        </p:nvGrpSpPr>
        <p:grpSpPr>
          <a:xfrm>
            <a:off x="1487474" y="4215450"/>
            <a:ext cx="5878440" cy="2592000"/>
            <a:chOff x="1487474" y="4215450"/>
            <a:chExt cx="5878440" cy="259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9D60DBC-D411-43A4-89D8-AF2B8C52F416}"/>
                    </a:ext>
                  </a:extLst>
                </p14:cNvPr>
                <p14:cNvContentPartPr/>
                <p14:nvPr/>
              </p14:nvContentPartPr>
              <p14:xfrm>
                <a:off x="3145634" y="4381410"/>
                <a:ext cx="19800" cy="70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9D60DBC-D411-43A4-89D8-AF2B8C52F41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36994" y="4372770"/>
                  <a:ext cx="37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D4AFB1D-C31C-452A-BA39-C61FA353C51D}"/>
                    </a:ext>
                  </a:extLst>
                </p14:cNvPr>
                <p14:cNvContentPartPr/>
                <p14:nvPr/>
              </p14:nvContentPartPr>
              <p14:xfrm>
                <a:off x="3310154" y="4301490"/>
                <a:ext cx="128520" cy="142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D4AFB1D-C31C-452A-BA39-C61FA353C51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01154" y="4292490"/>
                  <a:ext cx="146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874ECE-F476-4C0F-917E-E397CE6043B1}"/>
                    </a:ext>
                  </a:extLst>
                </p14:cNvPr>
                <p14:cNvContentPartPr/>
                <p14:nvPr/>
              </p14:nvContentPartPr>
              <p14:xfrm>
                <a:off x="3550274" y="4215450"/>
                <a:ext cx="196560" cy="221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874ECE-F476-4C0F-917E-E397CE6043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41634" y="4206450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66164F-D1E8-4158-A42E-D24795D88CD4}"/>
                    </a:ext>
                  </a:extLst>
                </p14:cNvPr>
                <p14:cNvContentPartPr/>
                <p14:nvPr/>
              </p14:nvContentPartPr>
              <p14:xfrm>
                <a:off x="2078594" y="4813050"/>
                <a:ext cx="74520" cy="288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66164F-D1E8-4158-A42E-D24795D88C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69954" y="4804410"/>
                  <a:ext cx="921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9018930-2203-4FAC-ABD9-38A9C2138FBA}"/>
                    </a:ext>
                  </a:extLst>
                </p14:cNvPr>
                <p14:cNvContentPartPr/>
                <p14:nvPr/>
              </p14:nvContentPartPr>
              <p14:xfrm>
                <a:off x="2255714" y="5034810"/>
                <a:ext cx="17640" cy="35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018930-2203-4FAC-ABD9-38A9C2138F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47074" y="5026170"/>
                  <a:ext cx="35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E6CBA3-7652-4AA0-906B-724EE75DC627}"/>
                    </a:ext>
                  </a:extLst>
                </p14:cNvPr>
                <p14:cNvContentPartPr/>
                <p14:nvPr/>
              </p14:nvContentPartPr>
              <p14:xfrm>
                <a:off x="2420954" y="4827810"/>
                <a:ext cx="159480" cy="252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E6CBA3-7652-4AA0-906B-724EE75DC6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12314" y="4819170"/>
                  <a:ext cx="177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575699-88D9-4FE9-925C-65AB3DA93FE1}"/>
                    </a:ext>
                  </a:extLst>
                </p14:cNvPr>
                <p14:cNvContentPartPr/>
                <p14:nvPr/>
              </p14:nvContentPartPr>
              <p14:xfrm>
                <a:off x="2605634" y="4832130"/>
                <a:ext cx="232560" cy="239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575699-88D9-4FE9-925C-65AB3DA93FE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96634" y="4823130"/>
                  <a:ext cx="250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8925B4-E20E-4B22-A772-9700FB828F62}"/>
                    </a:ext>
                  </a:extLst>
                </p14:cNvPr>
                <p14:cNvContentPartPr/>
                <p14:nvPr/>
              </p14:nvContentPartPr>
              <p14:xfrm>
                <a:off x="3104594" y="4732770"/>
                <a:ext cx="1373760" cy="423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8925B4-E20E-4B22-A772-9700FB828F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95954" y="4724130"/>
                  <a:ext cx="1391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BA7882-8CCC-441D-9254-00C35DF8F5E8}"/>
                    </a:ext>
                  </a:extLst>
                </p14:cNvPr>
                <p14:cNvContentPartPr/>
                <p14:nvPr/>
              </p14:nvContentPartPr>
              <p14:xfrm>
                <a:off x="3214754" y="5077650"/>
                <a:ext cx="114120" cy="240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BA7882-8CCC-441D-9254-00C35DF8F5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06114" y="5068650"/>
                  <a:ext cx="131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B439BE-A381-4E97-8F16-BC4CC49FE01B}"/>
                    </a:ext>
                  </a:extLst>
                </p14:cNvPr>
                <p14:cNvContentPartPr/>
                <p14:nvPr/>
              </p14:nvContentPartPr>
              <p14:xfrm>
                <a:off x="3296474" y="4989450"/>
                <a:ext cx="184320" cy="15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B439BE-A381-4E97-8F16-BC4CC49FE0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87474" y="4980450"/>
                  <a:ext cx="201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CB9B32-A384-4293-89A9-1F33901481F1}"/>
                    </a:ext>
                  </a:extLst>
                </p14:cNvPr>
                <p14:cNvContentPartPr/>
                <p14:nvPr/>
              </p14:nvContentPartPr>
              <p14:xfrm>
                <a:off x="3361634" y="4869570"/>
                <a:ext cx="209160" cy="70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CB9B32-A384-4293-89A9-1F33901481F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52634" y="4860930"/>
                  <a:ext cx="226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37F214-267A-40E8-9BCA-243C2E95571A}"/>
                    </a:ext>
                  </a:extLst>
                </p14:cNvPr>
                <p14:cNvContentPartPr/>
                <p14:nvPr/>
              </p14:nvContentPartPr>
              <p14:xfrm>
                <a:off x="3628394" y="4934010"/>
                <a:ext cx="65880" cy="209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37F214-267A-40E8-9BCA-243C2E95571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19754" y="4925370"/>
                  <a:ext cx="83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AFDCE5-CF77-4704-8F9C-240E11E2D888}"/>
                    </a:ext>
                  </a:extLst>
                </p14:cNvPr>
                <p14:cNvContentPartPr/>
                <p14:nvPr/>
              </p14:nvContentPartPr>
              <p14:xfrm>
                <a:off x="3767354" y="4992330"/>
                <a:ext cx="38880" cy="145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AFDCE5-CF77-4704-8F9C-240E11E2D8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58714" y="4983330"/>
                  <a:ext cx="56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B868BE-4DAF-43C7-BC94-EA9D255A33D5}"/>
                    </a:ext>
                  </a:extLst>
                </p14:cNvPr>
                <p14:cNvContentPartPr/>
                <p14:nvPr/>
              </p14:nvContentPartPr>
              <p14:xfrm>
                <a:off x="3960674" y="5055690"/>
                <a:ext cx="172080" cy="39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B868BE-4DAF-43C7-BC94-EA9D255A33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2034" y="5046690"/>
                  <a:ext cx="1897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F7097D-5611-456B-A8A1-0DA4C781930F}"/>
                    </a:ext>
                  </a:extLst>
                </p14:cNvPr>
                <p14:cNvContentPartPr/>
                <p14:nvPr/>
              </p14:nvContentPartPr>
              <p14:xfrm>
                <a:off x="4029074" y="5006730"/>
                <a:ext cx="261000" cy="221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F7097D-5611-456B-A8A1-0DA4C78193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20434" y="4997730"/>
                  <a:ext cx="278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0F83626-5560-453E-A61F-48547DA57ECE}"/>
                    </a:ext>
                  </a:extLst>
                </p14:cNvPr>
                <p14:cNvContentPartPr/>
                <p14:nvPr/>
              </p14:nvContentPartPr>
              <p14:xfrm>
                <a:off x="4048514" y="4916010"/>
                <a:ext cx="309240" cy="81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0F83626-5560-453E-A61F-48547DA57E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39874" y="4907010"/>
                  <a:ext cx="326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A790733-C7F3-411E-9CBD-5A2165F82196}"/>
                    </a:ext>
                  </a:extLst>
                </p14:cNvPr>
                <p14:cNvContentPartPr/>
                <p14:nvPr/>
              </p14:nvContentPartPr>
              <p14:xfrm>
                <a:off x="4392314" y="4848690"/>
                <a:ext cx="104400" cy="289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A790733-C7F3-411E-9CBD-5A2165F821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83314" y="4840050"/>
                  <a:ext cx="122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B3C8BC4-E7B2-4684-B70E-47232435144B}"/>
                    </a:ext>
                  </a:extLst>
                </p14:cNvPr>
                <p14:cNvContentPartPr/>
                <p14:nvPr/>
              </p14:nvContentPartPr>
              <p14:xfrm>
                <a:off x="2463074" y="5472930"/>
                <a:ext cx="1427760" cy="37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B3C8BC4-E7B2-4684-B70E-4723243514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54434" y="5463930"/>
                  <a:ext cx="1445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015019-C204-4ECB-979F-3537EB192204}"/>
                    </a:ext>
                  </a:extLst>
                </p14:cNvPr>
                <p14:cNvContentPartPr/>
                <p14:nvPr/>
              </p14:nvContentPartPr>
              <p14:xfrm>
                <a:off x="3135914" y="5756970"/>
                <a:ext cx="18360" cy="61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015019-C204-4ECB-979F-3537EB19220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27274" y="5747970"/>
                  <a:ext cx="36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406BCF1-3022-458D-B0BC-261CA70394C5}"/>
                    </a:ext>
                  </a:extLst>
                </p14:cNvPr>
                <p14:cNvContentPartPr/>
                <p14:nvPr/>
              </p14:nvContentPartPr>
              <p14:xfrm>
                <a:off x="3306914" y="5664810"/>
                <a:ext cx="156240" cy="124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406BCF1-3022-458D-B0BC-261CA70394C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97914" y="5655810"/>
                  <a:ext cx="173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A94E2A-5A88-47C1-B745-767F9E12CC61}"/>
                    </a:ext>
                  </a:extLst>
                </p14:cNvPr>
                <p14:cNvContentPartPr/>
                <p14:nvPr/>
              </p14:nvContentPartPr>
              <p14:xfrm>
                <a:off x="3532274" y="5621610"/>
                <a:ext cx="216000" cy="211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A94E2A-5A88-47C1-B745-767F9E12CC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23634" y="5612970"/>
                  <a:ext cx="233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F7D1457-058A-47E3-80ED-09AE82414F7D}"/>
                    </a:ext>
                  </a:extLst>
                </p14:cNvPr>
                <p14:cNvContentPartPr/>
                <p14:nvPr/>
              </p14:nvContentPartPr>
              <p14:xfrm>
                <a:off x="1502594" y="4674090"/>
                <a:ext cx="364320" cy="1073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F7D1457-058A-47E3-80ED-09AE82414F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93954" y="4665450"/>
                  <a:ext cx="38196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C80A84-88AA-4F40-9C1C-D8CB5124E3CB}"/>
                    </a:ext>
                  </a:extLst>
                </p14:cNvPr>
                <p14:cNvContentPartPr/>
                <p14:nvPr/>
              </p14:nvContentPartPr>
              <p14:xfrm>
                <a:off x="4546394" y="4648530"/>
                <a:ext cx="521280" cy="1150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C80A84-88AA-4F40-9C1C-D8CB5124E3C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37394" y="4639530"/>
                  <a:ext cx="53892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CC23FA-360C-4CCE-A575-49346C7CA3F4}"/>
                    </a:ext>
                  </a:extLst>
                </p14:cNvPr>
                <p14:cNvContentPartPr/>
                <p14:nvPr/>
              </p14:nvContentPartPr>
              <p14:xfrm>
                <a:off x="4785074" y="4444410"/>
                <a:ext cx="275760" cy="163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CC23FA-360C-4CCE-A575-49346C7CA3F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76074" y="4435410"/>
                  <a:ext cx="293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886E08A-790D-49FA-85F5-C42A5FCD60B8}"/>
                    </a:ext>
                  </a:extLst>
                </p14:cNvPr>
                <p14:cNvContentPartPr/>
                <p14:nvPr/>
              </p14:nvContentPartPr>
              <p14:xfrm>
                <a:off x="5404634" y="4945890"/>
                <a:ext cx="320400" cy="29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886E08A-790D-49FA-85F5-C42A5FCD60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5994" y="4937250"/>
                  <a:ext cx="338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601CC7-E386-481C-802D-A2B927747C89}"/>
                    </a:ext>
                  </a:extLst>
                </p14:cNvPr>
                <p14:cNvContentPartPr/>
                <p14:nvPr/>
              </p14:nvContentPartPr>
              <p14:xfrm>
                <a:off x="5506874" y="5144250"/>
                <a:ext cx="279000" cy="25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601CC7-E386-481C-802D-A2B927747C8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97874" y="5135250"/>
                  <a:ext cx="29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72EFFEC-02AB-47D3-8D83-1D564D2669CD}"/>
                    </a:ext>
                  </a:extLst>
                </p14:cNvPr>
                <p14:cNvContentPartPr/>
                <p14:nvPr/>
              </p14:nvContentPartPr>
              <p14:xfrm>
                <a:off x="6169994" y="4970010"/>
                <a:ext cx="252000" cy="201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72EFFEC-02AB-47D3-8D83-1D564D2669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60994" y="4961370"/>
                  <a:ext cx="269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0B20BB-C8C3-4D9A-BA43-6F9860EF3162}"/>
                    </a:ext>
                  </a:extLst>
                </p14:cNvPr>
                <p14:cNvContentPartPr/>
                <p14:nvPr/>
              </p14:nvContentPartPr>
              <p14:xfrm>
                <a:off x="6605954" y="4981170"/>
                <a:ext cx="310320" cy="26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0B20BB-C8C3-4D9A-BA43-6F9860EF31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96954" y="4972530"/>
                  <a:ext cx="327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6F515F-84E6-4C51-9204-056143760C4E}"/>
                    </a:ext>
                  </a:extLst>
                </p14:cNvPr>
                <p14:cNvContentPartPr/>
                <p14:nvPr/>
              </p14:nvContentPartPr>
              <p14:xfrm>
                <a:off x="6803954" y="4914570"/>
                <a:ext cx="27000" cy="205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6F515F-84E6-4C51-9204-056143760C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95314" y="4905930"/>
                  <a:ext cx="44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019B511-55BC-4BE7-A90C-E8AD42F4E497}"/>
                    </a:ext>
                  </a:extLst>
                </p14:cNvPr>
                <p14:cNvContentPartPr/>
                <p14:nvPr/>
              </p14:nvContentPartPr>
              <p14:xfrm>
                <a:off x="7069634" y="4881090"/>
                <a:ext cx="155520" cy="13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019B511-55BC-4BE7-A90C-E8AD42F4E4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60994" y="4872090"/>
                  <a:ext cx="173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DE7EF4-F605-4934-8B04-02DBB34D87FF}"/>
                    </a:ext>
                  </a:extLst>
                </p14:cNvPr>
                <p14:cNvContentPartPr/>
                <p14:nvPr/>
              </p14:nvContentPartPr>
              <p14:xfrm>
                <a:off x="7238834" y="4836450"/>
                <a:ext cx="93960" cy="352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DE7EF4-F605-4934-8B04-02DBB34D87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30194" y="4827810"/>
                  <a:ext cx="111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4750960-BB2B-4F93-9FB1-DF82485BEF14}"/>
                    </a:ext>
                  </a:extLst>
                </p14:cNvPr>
                <p14:cNvContentPartPr/>
                <p14:nvPr/>
              </p14:nvContentPartPr>
              <p14:xfrm>
                <a:off x="1487474" y="6085290"/>
                <a:ext cx="294840" cy="617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4750960-BB2B-4F93-9FB1-DF82485BEF1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78474" y="6076290"/>
                  <a:ext cx="3124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394FC65-A25D-4E98-8600-A7AFEA0E1BEB}"/>
                    </a:ext>
                  </a:extLst>
                </p14:cNvPr>
                <p14:cNvContentPartPr/>
                <p14:nvPr/>
              </p14:nvContentPartPr>
              <p14:xfrm>
                <a:off x="2013434" y="6098610"/>
                <a:ext cx="70920" cy="186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394FC65-A25D-4E98-8600-A7AFEA0E1B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04794" y="6089970"/>
                  <a:ext cx="88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F24C52-0D13-4ADE-853B-DCE6F3E69F65}"/>
                    </a:ext>
                  </a:extLst>
                </p14:cNvPr>
                <p14:cNvContentPartPr/>
                <p14:nvPr/>
              </p14:nvContentPartPr>
              <p14:xfrm>
                <a:off x="2118554" y="6262410"/>
                <a:ext cx="21600" cy="23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F24C52-0D13-4ADE-853B-DCE6F3E69F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09914" y="6253410"/>
                  <a:ext cx="39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125AF2-C65F-438F-AF83-9D5B3EE8CF8C}"/>
                    </a:ext>
                  </a:extLst>
                </p14:cNvPr>
                <p14:cNvContentPartPr/>
                <p14:nvPr/>
              </p14:nvContentPartPr>
              <p14:xfrm>
                <a:off x="2281994" y="6078810"/>
                <a:ext cx="101520" cy="181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125AF2-C65F-438F-AF83-9D5B3EE8CF8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73354" y="6069810"/>
                  <a:ext cx="119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9B5C61-AC92-4D32-9DB4-D4130CB0B8DA}"/>
                    </a:ext>
                  </a:extLst>
                </p14:cNvPr>
                <p14:cNvContentPartPr/>
                <p14:nvPr/>
              </p14:nvContentPartPr>
              <p14:xfrm>
                <a:off x="2422394" y="6133530"/>
                <a:ext cx="184680" cy="18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9B5C61-AC92-4D32-9DB4-D4130CB0B8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13394" y="6124890"/>
                  <a:ext cx="202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063D106-CFD5-4AAD-AB72-B1916E3F574F}"/>
                    </a:ext>
                  </a:extLst>
                </p14:cNvPr>
                <p14:cNvContentPartPr/>
                <p14:nvPr/>
              </p14:nvContentPartPr>
              <p14:xfrm>
                <a:off x="2774834" y="5996730"/>
                <a:ext cx="1266120" cy="392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063D106-CFD5-4AAD-AB72-B1916E3F57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65834" y="5987730"/>
                  <a:ext cx="12837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71243BA-0D40-4536-B285-63BD60DE5F74}"/>
                    </a:ext>
                  </a:extLst>
                </p14:cNvPr>
                <p14:cNvContentPartPr/>
                <p14:nvPr/>
              </p14:nvContentPartPr>
              <p14:xfrm>
                <a:off x="2935394" y="6327570"/>
                <a:ext cx="103320" cy="234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71243BA-0D40-4536-B285-63BD60DE5F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26394" y="6318570"/>
                  <a:ext cx="120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8B72AD1-D608-4962-A528-CF1CB3273D05}"/>
                    </a:ext>
                  </a:extLst>
                </p14:cNvPr>
                <p14:cNvContentPartPr/>
                <p14:nvPr/>
              </p14:nvContentPartPr>
              <p14:xfrm>
                <a:off x="3030074" y="6223890"/>
                <a:ext cx="208440" cy="133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8B72AD1-D608-4962-A528-CF1CB3273D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21074" y="6214890"/>
                  <a:ext cx="226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F4D88F-8E9A-4A4C-98D2-35898BBE2CF0}"/>
                    </a:ext>
                  </a:extLst>
                </p14:cNvPr>
                <p14:cNvContentPartPr/>
                <p14:nvPr/>
              </p14:nvContentPartPr>
              <p14:xfrm>
                <a:off x="3052754" y="6149010"/>
                <a:ext cx="187200" cy="68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F4D88F-8E9A-4A4C-98D2-35898BBE2C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43754" y="6140370"/>
                  <a:ext cx="204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CB508B-965D-48E6-A582-037A7B514EE2}"/>
                    </a:ext>
                  </a:extLst>
                </p14:cNvPr>
                <p14:cNvContentPartPr/>
                <p14:nvPr/>
              </p14:nvContentPartPr>
              <p14:xfrm>
                <a:off x="3301514" y="6161970"/>
                <a:ext cx="109440" cy="186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CB508B-965D-48E6-A582-037A7B514E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92874" y="6153330"/>
                  <a:ext cx="127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4EC74A-20AF-4E9A-A09A-36E0AB4F79BB}"/>
                    </a:ext>
                  </a:extLst>
                </p14:cNvPr>
                <p14:cNvContentPartPr/>
                <p14:nvPr/>
              </p14:nvContentPartPr>
              <p14:xfrm>
                <a:off x="3441914" y="6191130"/>
                <a:ext cx="56520" cy="131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4EC74A-20AF-4E9A-A09A-36E0AB4F79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32914" y="6182490"/>
                  <a:ext cx="74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8BC1655-985C-4591-BFC3-2318A12C3889}"/>
                    </a:ext>
                  </a:extLst>
                </p14:cNvPr>
                <p14:cNvContentPartPr/>
                <p14:nvPr/>
              </p14:nvContentPartPr>
              <p14:xfrm>
                <a:off x="3565394" y="6250530"/>
                <a:ext cx="90720" cy="37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8BC1655-985C-4591-BFC3-2318A12C38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56394" y="6241890"/>
                  <a:ext cx="108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1A40BCB-FFA2-440D-96D1-E578CA9E7C0C}"/>
                    </a:ext>
                  </a:extLst>
                </p14:cNvPr>
                <p14:cNvContentPartPr/>
                <p14:nvPr/>
              </p14:nvContentPartPr>
              <p14:xfrm>
                <a:off x="3678434" y="6277170"/>
                <a:ext cx="95760" cy="224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1A40BCB-FFA2-440D-96D1-E578CA9E7C0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69434" y="6268170"/>
                  <a:ext cx="113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855AAB-A6C3-40D4-A72D-9986023E0E3D}"/>
                    </a:ext>
                  </a:extLst>
                </p14:cNvPr>
                <p14:cNvContentPartPr/>
                <p14:nvPr/>
              </p14:nvContentPartPr>
              <p14:xfrm>
                <a:off x="3723434" y="6191850"/>
                <a:ext cx="175680" cy="135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855AAB-A6C3-40D4-A72D-9986023E0E3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14794" y="6182850"/>
                  <a:ext cx="193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88B2F15-F51A-4B32-B879-5ABFD829BE3F}"/>
                    </a:ext>
                  </a:extLst>
                </p14:cNvPr>
                <p14:cNvContentPartPr/>
                <p14:nvPr/>
              </p14:nvContentPartPr>
              <p14:xfrm>
                <a:off x="3704354" y="6077730"/>
                <a:ext cx="214560" cy="79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88B2F15-F51A-4B32-B879-5ABFD829BE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95354" y="6068730"/>
                  <a:ext cx="23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9461F4-8FE0-4276-9454-4F9A2A999B31}"/>
                    </a:ext>
                  </a:extLst>
                </p14:cNvPr>
                <p14:cNvContentPartPr/>
                <p14:nvPr/>
              </p14:nvContentPartPr>
              <p14:xfrm>
                <a:off x="4024034" y="6070890"/>
                <a:ext cx="76320" cy="289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9461F4-8FE0-4276-9454-4F9A2A999B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15034" y="6062250"/>
                  <a:ext cx="93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875F5DC-CEFB-4FFC-85EE-67E87BB9BE6A}"/>
                    </a:ext>
                  </a:extLst>
                </p14:cNvPr>
                <p14:cNvContentPartPr/>
                <p14:nvPr/>
              </p14:nvContentPartPr>
              <p14:xfrm>
                <a:off x="2335994" y="6498930"/>
                <a:ext cx="1256760" cy="47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875F5DC-CEFB-4FFC-85EE-67E87BB9BE6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26994" y="6489930"/>
                  <a:ext cx="1274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7C412F-D844-44DF-9D4E-2B22AAA09F2A}"/>
                    </a:ext>
                  </a:extLst>
                </p14:cNvPr>
                <p14:cNvContentPartPr/>
                <p14:nvPr/>
              </p14:nvContentPartPr>
              <p14:xfrm>
                <a:off x="2678354" y="6745890"/>
                <a:ext cx="11520" cy="41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7C412F-D844-44DF-9D4E-2B22AAA09F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69714" y="6736890"/>
                  <a:ext cx="29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77B368-3A02-4011-BE5A-B39A7BD6ECAC}"/>
                    </a:ext>
                  </a:extLst>
                </p14:cNvPr>
                <p14:cNvContentPartPr/>
                <p14:nvPr/>
              </p14:nvContentPartPr>
              <p14:xfrm>
                <a:off x="2892914" y="6654090"/>
                <a:ext cx="132480" cy="153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77B368-3A02-4011-BE5A-B39A7BD6ECA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83914" y="6645090"/>
                  <a:ext cx="150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009FA91-A305-4080-ABB2-81EC5059E896}"/>
                    </a:ext>
                  </a:extLst>
                </p14:cNvPr>
                <p14:cNvContentPartPr/>
                <p14:nvPr/>
              </p14:nvContentPartPr>
              <p14:xfrm>
                <a:off x="3120794" y="6606210"/>
                <a:ext cx="178920" cy="190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009FA91-A305-4080-ABB2-81EC5059E89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11794" y="6597210"/>
                  <a:ext cx="196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0AB662-782F-4733-B7CF-7DAA7BCDD9F9}"/>
                    </a:ext>
                  </a:extLst>
                </p14:cNvPr>
                <p14:cNvContentPartPr/>
                <p14:nvPr/>
              </p14:nvContentPartPr>
              <p14:xfrm>
                <a:off x="4166234" y="6009330"/>
                <a:ext cx="290160" cy="758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0AB662-782F-4733-B7CF-7DAA7BCDD9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57594" y="6000330"/>
                  <a:ext cx="30780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35997C5-570F-4C69-A197-18F74DF51A8C}"/>
                    </a:ext>
                  </a:extLst>
                </p14:cNvPr>
                <p14:cNvContentPartPr/>
                <p14:nvPr/>
              </p14:nvContentPartPr>
              <p14:xfrm>
                <a:off x="4465394" y="5878290"/>
                <a:ext cx="215640" cy="176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35997C5-570F-4C69-A197-18F74DF51A8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56754" y="5869650"/>
                  <a:ext cx="23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182BD7-AD36-4FC0-A9D7-74AC13FE08EA}"/>
                    </a:ext>
                  </a:extLst>
                </p14:cNvPr>
                <p14:cNvContentPartPr/>
                <p14:nvPr/>
              </p14:nvContentPartPr>
              <p14:xfrm>
                <a:off x="4864994" y="6326130"/>
                <a:ext cx="288720" cy="25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182BD7-AD36-4FC0-A9D7-74AC13FE08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56354" y="6317490"/>
                  <a:ext cx="306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B28BB9C-0500-41E0-BA52-5E3265FE68BB}"/>
                    </a:ext>
                  </a:extLst>
                </p14:cNvPr>
                <p14:cNvContentPartPr/>
                <p14:nvPr/>
              </p14:nvContentPartPr>
              <p14:xfrm>
                <a:off x="5381954" y="6145770"/>
                <a:ext cx="248400" cy="154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B28BB9C-0500-41E0-BA52-5E3265FE68B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73314" y="6137130"/>
                  <a:ext cx="266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165DB3-72B2-425C-BF80-60490612DCDA}"/>
                    </a:ext>
                  </a:extLst>
                </p14:cNvPr>
                <p14:cNvContentPartPr/>
                <p14:nvPr/>
              </p14:nvContentPartPr>
              <p14:xfrm>
                <a:off x="5581394" y="6059010"/>
                <a:ext cx="173880" cy="49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165DB3-72B2-425C-BF80-60490612DCD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72394" y="6050370"/>
                  <a:ext cx="1915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D5CAD70-5B1F-468C-9634-8438ADC46077}"/>
                    </a:ext>
                  </a:extLst>
                </p14:cNvPr>
                <p14:cNvContentPartPr/>
                <p14:nvPr/>
              </p14:nvContentPartPr>
              <p14:xfrm>
                <a:off x="6067034" y="6230370"/>
                <a:ext cx="278280" cy="26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D5CAD70-5B1F-468C-9634-8438ADC460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58394" y="6221730"/>
                  <a:ext cx="295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CBB9B8F-706C-48C2-A7AA-5953D3F7A5DA}"/>
                    </a:ext>
                  </a:extLst>
                </p14:cNvPr>
                <p14:cNvContentPartPr/>
                <p14:nvPr/>
              </p14:nvContentPartPr>
              <p14:xfrm>
                <a:off x="6073154" y="6365730"/>
                <a:ext cx="257760" cy="50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CBB9B8F-706C-48C2-A7AA-5953D3F7A5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64154" y="6356730"/>
                  <a:ext cx="275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023FD0-1617-4350-99DF-86C1B2665D8A}"/>
                    </a:ext>
                  </a:extLst>
                </p14:cNvPr>
                <p14:cNvContentPartPr/>
                <p14:nvPr/>
              </p14:nvContentPartPr>
              <p14:xfrm>
                <a:off x="6625394" y="6180330"/>
                <a:ext cx="740520" cy="298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023FD0-1617-4350-99DF-86C1B2665D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16754" y="6171330"/>
                  <a:ext cx="758160" cy="31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562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92C29E-FA6B-4E3E-8552-E153B57F3B8B}"/>
              </a:ext>
            </a:extLst>
          </p:cNvPr>
          <p:cNvGrpSpPr/>
          <p:nvPr/>
        </p:nvGrpSpPr>
        <p:grpSpPr>
          <a:xfrm>
            <a:off x="392354" y="276424"/>
            <a:ext cx="583560" cy="500760"/>
            <a:chOff x="392354" y="276424"/>
            <a:chExt cx="58356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DD20DC-688F-4BB3-A493-7E641364D2D5}"/>
                    </a:ext>
                  </a:extLst>
                </p14:cNvPr>
                <p14:cNvContentPartPr/>
                <p14:nvPr/>
              </p14:nvContentPartPr>
              <p14:xfrm>
                <a:off x="392354" y="526264"/>
                <a:ext cx="266400" cy="191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DD20DC-688F-4BB3-A493-7E641364D2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354" y="517264"/>
                  <a:ext cx="284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BD2815B-882C-4200-B925-B7286D66CA10}"/>
                    </a:ext>
                  </a:extLst>
                </p14:cNvPr>
                <p14:cNvContentPartPr/>
                <p14:nvPr/>
              </p14:nvContentPartPr>
              <p14:xfrm>
                <a:off x="546074" y="313144"/>
                <a:ext cx="242640" cy="379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BD2815B-882C-4200-B925-B7286D66CA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434" y="304504"/>
                  <a:ext cx="260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EF3D4E-1FA1-4F66-BA7E-E49479230B80}"/>
                    </a:ext>
                  </a:extLst>
                </p14:cNvPr>
                <p14:cNvContentPartPr/>
                <p14:nvPr/>
              </p14:nvContentPartPr>
              <p14:xfrm>
                <a:off x="811034" y="276424"/>
                <a:ext cx="164880" cy="500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EF3D4E-1FA1-4F66-BA7E-E49479230B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2034" y="267424"/>
                  <a:ext cx="182520" cy="51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FB9E0C-F121-4757-825E-E46306B9AB33}"/>
              </a:ext>
            </a:extLst>
          </p:cNvPr>
          <p:cNvGrpSpPr/>
          <p:nvPr/>
        </p:nvGrpSpPr>
        <p:grpSpPr>
          <a:xfrm>
            <a:off x="1619594" y="378664"/>
            <a:ext cx="760320" cy="536400"/>
            <a:chOff x="1619594" y="378664"/>
            <a:chExt cx="76032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380C33-EB1B-409D-8FE7-27D3BFEDE4C5}"/>
                    </a:ext>
                  </a:extLst>
                </p14:cNvPr>
                <p14:cNvContentPartPr/>
                <p14:nvPr/>
              </p14:nvContentPartPr>
              <p14:xfrm>
                <a:off x="1619594" y="378664"/>
                <a:ext cx="416520" cy="298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380C33-EB1B-409D-8FE7-27D3BFEDE4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0954" y="369664"/>
                  <a:ext cx="434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5E8D5A-9243-4E5D-BEAC-72B47575D511}"/>
                    </a:ext>
                  </a:extLst>
                </p14:cNvPr>
                <p14:cNvContentPartPr/>
                <p14:nvPr/>
              </p14:nvContentPartPr>
              <p14:xfrm>
                <a:off x="1623554" y="542464"/>
                <a:ext cx="289080" cy="4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5E8D5A-9243-4E5D-BEAC-72B47575D5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914" y="533464"/>
                  <a:ext cx="306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EDBA33-6236-4BDF-811F-3B00A775B2DD}"/>
                    </a:ext>
                  </a:extLst>
                </p14:cNvPr>
                <p14:cNvContentPartPr/>
                <p14:nvPr/>
              </p14:nvContentPartPr>
              <p14:xfrm>
                <a:off x="1840634" y="606184"/>
                <a:ext cx="32616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EDBA33-6236-4BDF-811F-3B00A775B2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1994" y="597184"/>
                  <a:ext cx="343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7FB796-669B-4C00-82F7-27E9CE38B657}"/>
                    </a:ext>
                  </a:extLst>
                </p14:cNvPr>
                <p14:cNvContentPartPr/>
                <p14:nvPr/>
              </p14:nvContentPartPr>
              <p14:xfrm>
                <a:off x="2073554" y="591784"/>
                <a:ext cx="23688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7FB796-669B-4C00-82F7-27E9CE38B6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4554" y="583144"/>
                  <a:ext cx="254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2FD884-2FB1-4278-B05B-8EBD7B5211B8}"/>
                    </a:ext>
                  </a:extLst>
                </p14:cNvPr>
                <p14:cNvContentPartPr/>
                <p14:nvPr/>
              </p14:nvContentPartPr>
              <p14:xfrm>
                <a:off x="2248154" y="725704"/>
                <a:ext cx="131760" cy="18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2FD884-2FB1-4278-B05B-8EBD7B5211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9514" y="717064"/>
                  <a:ext cx="1494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85E985-E70D-470E-8D37-E5A86C28B060}"/>
              </a:ext>
            </a:extLst>
          </p:cNvPr>
          <p:cNvGrpSpPr/>
          <p:nvPr/>
        </p:nvGrpSpPr>
        <p:grpSpPr>
          <a:xfrm>
            <a:off x="2836754" y="339064"/>
            <a:ext cx="1795320" cy="322560"/>
            <a:chOff x="2836754" y="339064"/>
            <a:chExt cx="17953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E8EF1E-2A1D-46C6-865F-756979642774}"/>
                    </a:ext>
                  </a:extLst>
                </p14:cNvPr>
                <p14:cNvContentPartPr/>
                <p14:nvPr/>
              </p14:nvContentPartPr>
              <p14:xfrm>
                <a:off x="2842874" y="529144"/>
                <a:ext cx="106200" cy="20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E8EF1E-2A1D-46C6-865F-7569796427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4234" y="520504"/>
                  <a:ext cx="123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6FEC6D-DD5A-48EB-B3E5-3437BE994E1F}"/>
                    </a:ext>
                  </a:extLst>
                </p14:cNvPr>
                <p14:cNvContentPartPr/>
                <p14:nvPr/>
              </p14:nvContentPartPr>
              <p14:xfrm>
                <a:off x="2836754" y="597184"/>
                <a:ext cx="189000" cy="39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6FEC6D-DD5A-48EB-B3E5-3437BE994E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8114" y="588184"/>
                  <a:ext cx="206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51E71B-A8D6-4CD7-92FB-156186137CD1}"/>
                    </a:ext>
                  </a:extLst>
                </p14:cNvPr>
                <p14:cNvContentPartPr/>
                <p14:nvPr/>
              </p14:nvContentPartPr>
              <p14:xfrm>
                <a:off x="3225914" y="438064"/>
                <a:ext cx="263520" cy="223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51E71B-A8D6-4CD7-92FB-156186137C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6914" y="429424"/>
                  <a:ext cx="281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98FE11-D043-47A1-9278-2BE81A976B2A}"/>
                    </a:ext>
                  </a:extLst>
                </p14:cNvPr>
                <p14:cNvContentPartPr/>
                <p14:nvPr/>
              </p14:nvContentPartPr>
              <p14:xfrm>
                <a:off x="3575474" y="626704"/>
                <a:ext cx="11880" cy="20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98FE11-D043-47A1-9278-2BE81A976B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6834" y="618064"/>
                  <a:ext cx="29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78895D-4FB4-4CD1-ACC2-E9DFEAF5F9E9}"/>
                    </a:ext>
                  </a:extLst>
                </p14:cNvPr>
                <p14:cNvContentPartPr/>
                <p14:nvPr/>
              </p14:nvContentPartPr>
              <p14:xfrm>
                <a:off x="3697874" y="395944"/>
                <a:ext cx="307800" cy="24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78895D-4FB4-4CD1-ACC2-E9DFEAF5F9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8874" y="386944"/>
                  <a:ext cx="325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7DEB6D-5677-4213-96A1-CE694B30BA48}"/>
                    </a:ext>
                  </a:extLst>
                </p14:cNvPr>
                <p14:cNvContentPartPr/>
                <p14:nvPr/>
              </p14:nvContentPartPr>
              <p14:xfrm>
                <a:off x="4051394" y="425104"/>
                <a:ext cx="202320" cy="148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7DEB6D-5677-4213-96A1-CE694B30BA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42394" y="416464"/>
                  <a:ext cx="219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9CF8D1-FDC0-414D-9EEF-036EC55760A7}"/>
                    </a:ext>
                  </a:extLst>
                </p14:cNvPr>
                <p14:cNvContentPartPr/>
                <p14:nvPr/>
              </p14:nvContentPartPr>
              <p14:xfrm>
                <a:off x="4297274" y="339064"/>
                <a:ext cx="334800" cy="320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9CF8D1-FDC0-414D-9EEF-036EC55760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88274" y="330424"/>
                  <a:ext cx="35244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2C57C9-1205-4B7D-9F10-5A9E6BCDBF5C}"/>
              </a:ext>
            </a:extLst>
          </p:cNvPr>
          <p:cNvGrpSpPr/>
          <p:nvPr/>
        </p:nvGrpSpPr>
        <p:grpSpPr>
          <a:xfrm>
            <a:off x="301994" y="1285864"/>
            <a:ext cx="547560" cy="477360"/>
            <a:chOff x="301994" y="1285864"/>
            <a:chExt cx="54756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FDF146-712C-4868-8965-A36C46F2DBBD}"/>
                    </a:ext>
                  </a:extLst>
                </p14:cNvPr>
                <p14:cNvContentPartPr/>
                <p14:nvPr/>
              </p14:nvContentPartPr>
              <p14:xfrm>
                <a:off x="301994" y="1362184"/>
                <a:ext cx="303120" cy="267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FDF146-712C-4868-8965-A36C46F2DB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354" y="1353184"/>
                  <a:ext cx="32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5711383-727D-4E2B-A181-4820C05B9562}"/>
                    </a:ext>
                  </a:extLst>
                </p14:cNvPr>
                <p14:cNvContentPartPr/>
                <p14:nvPr/>
              </p14:nvContentPartPr>
              <p14:xfrm>
                <a:off x="628874" y="1285864"/>
                <a:ext cx="220680" cy="477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5711383-727D-4E2B-A181-4820C05B95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9874" y="1277224"/>
                  <a:ext cx="23832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F6942D-2DCE-43B4-81D8-0D6BD2112DA8}"/>
              </a:ext>
            </a:extLst>
          </p:cNvPr>
          <p:cNvGrpSpPr/>
          <p:nvPr/>
        </p:nvGrpSpPr>
        <p:grpSpPr>
          <a:xfrm>
            <a:off x="1426994" y="1335184"/>
            <a:ext cx="903600" cy="301320"/>
            <a:chOff x="1426994" y="1335184"/>
            <a:chExt cx="9036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BCADDE-6D1A-4E65-BB7F-26F0A369684B}"/>
                    </a:ext>
                  </a:extLst>
                </p14:cNvPr>
                <p14:cNvContentPartPr/>
                <p14:nvPr/>
              </p14:nvContentPartPr>
              <p14:xfrm>
                <a:off x="1426994" y="1409704"/>
                <a:ext cx="206640" cy="226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BCADDE-6D1A-4E65-BB7F-26F0A3696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7994" y="1400704"/>
                  <a:ext cx="224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75D00F-B66E-4313-806F-34753EBBCCCC}"/>
                    </a:ext>
                  </a:extLst>
                </p14:cNvPr>
                <p14:cNvContentPartPr/>
                <p14:nvPr/>
              </p14:nvContentPartPr>
              <p14:xfrm>
                <a:off x="1648754" y="1335184"/>
                <a:ext cx="163080" cy="293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75D00F-B66E-4313-806F-34753EBBCC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0114" y="1326184"/>
                  <a:ext cx="180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015ADB-5A84-4203-AB32-C2120EBF31AA}"/>
                    </a:ext>
                  </a:extLst>
                </p14:cNvPr>
                <p14:cNvContentPartPr/>
                <p14:nvPr/>
              </p14:nvContentPartPr>
              <p14:xfrm>
                <a:off x="1776914" y="1480624"/>
                <a:ext cx="160560" cy="140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015ADB-5A84-4203-AB32-C2120EBF31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7914" y="1471624"/>
                  <a:ext cx="178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5DFBB3-FEEA-4972-899D-A3A77F5A5D8D}"/>
                    </a:ext>
                  </a:extLst>
                </p14:cNvPr>
                <p14:cNvContentPartPr/>
                <p14:nvPr/>
              </p14:nvContentPartPr>
              <p14:xfrm>
                <a:off x="2023154" y="1558024"/>
                <a:ext cx="2160" cy="1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5DFBB3-FEEA-4972-899D-A3A77F5A5D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14154" y="1549384"/>
                  <a:ext cx="1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32DCB-8F49-49D6-A19F-CF2BBFF55FC5}"/>
                    </a:ext>
                  </a:extLst>
                </p14:cNvPr>
                <p14:cNvContentPartPr/>
                <p14:nvPr/>
              </p14:nvContentPartPr>
              <p14:xfrm>
                <a:off x="2101274" y="1488904"/>
                <a:ext cx="229320" cy="114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32DCB-8F49-49D6-A19F-CF2BBFF55F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92274" y="1480264"/>
                  <a:ext cx="2469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90A188-09F8-4394-9589-70DB0804625A}"/>
                  </a:ext>
                </a:extLst>
              </p14:cNvPr>
              <p14:cNvContentPartPr/>
              <p14:nvPr/>
            </p14:nvContentPartPr>
            <p14:xfrm>
              <a:off x="4458554" y="2925210"/>
              <a:ext cx="7560" cy="2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90A188-09F8-4394-9589-70DB080462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49554" y="2916570"/>
                <a:ext cx="2520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322A74F-07C1-42CC-A38E-02E49346B297}"/>
              </a:ext>
            </a:extLst>
          </p:cNvPr>
          <p:cNvGrpSpPr/>
          <p:nvPr/>
        </p:nvGrpSpPr>
        <p:grpSpPr>
          <a:xfrm>
            <a:off x="5080994" y="1368210"/>
            <a:ext cx="570600" cy="293040"/>
            <a:chOff x="5080994" y="1368210"/>
            <a:chExt cx="57060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252359-1028-4CC4-B301-CB8D34CBE7B4}"/>
                    </a:ext>
                  </a:extLst>
                </p14:cNvPr>
                <p14:cNvContentPartPr/>
                <p14:nvPr/>
              </p14:nvContentPartPr>
              <p14:xfrm>
                <a:off x="5080994" y="1550730"/>
                <a:ext cx="75960" cy="9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252359-1028-4CC4-B301-CB8D34CBE7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71994" y="1541730"/>
                  <a:ext cx="93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389647-0E78-45A7-8AF4-46AADF356188}"/>
                    </a:ext>
                  </a:extLst>
                </p14:cNvPr>
                <p14:cNvContentPartPr/>
                <p14:nvPr/>
              </p14:nvContentPartPr>
              <p14:xfrm>
                <a:off x="5242634" y="1368210"/>
                <a:ext cx="20880" cy="44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389647-0E78-45A7-8AF4-46AADF3561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33994" y="1359570"/>
                  <a:ext cx="38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D90585-CBC0-4157-9099-EFFEA974E773}"/>
                    </a:ext>
                  </a:extLst>
                </p14:cNvPr>
                <p14:cNvContentPartPr/>
                <p14:nvPr/>
              </p14:nvContentPartPr>
              <p14:xfrm>
                <a:off x="5281874" y="1616970"/>
                <a:ext cx="9000" cy="22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D90585-CBC0-4157-9099-EFFEA974E7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72874" y="1608330"/>
                  <a:ext cx="2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01DF70-6F80-41F9-958C-1269DFAC5BD3}"/>
                    </a:ext>
                  </a:extLst>
                </p14:cNvPr>
                <p14:cNvContentPartPr/>
                <p14:nvPr/>
              </p14:nvContentPartPr>
              <p14:xfrm>
                <a:off x="5381954" y="1501050"/>
                <a:ext cx="159480" cy="158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01DF70-6F80-41F9-958C-1269DFAC5B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73314" y="1492050"/>
                  <a:ext cx="177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A79E10-F097-43EB-A5F3-74DBC42159DD}"/>
                    </a:ext>
                  </a:extLst>
                </p14:cNvPr>
                <p14:cNvContentPartPr/>
                <p14:nvPr/>
              </p14:nvContentPartPr>
              <p14:xfrm>
                <a:off x="5633594" y="1650450"/>
                <a:ext cx="18000" cy="1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A79E10-F097-43EB-A5F3-74DBC42159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24594" y="1641810"/>
                  <a:ext cx="356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2DE20B-811A-492F-BC92-9A2356CFE994}"/>
              </a:ext>
            </a:extLst>
          </p:cNvPr>
          <p:cNvGrpSpPr/>
          <p:nvPr/>
        </p:nvGrpSpPr>
        <p:grpSpPr>
          <a:xfrm>
            <a:off x="6027794" y="1325010"/>
            <a:ext cx="969120" cy="374400"/>
            <a:chOff x="6027794" y="1325010"/>
            <a:chExt cx="96912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03C1B3-14B7-4287-BCA2-82D975EDA4D9}"/>
                    </a:ext>
                  </a:extLst>
                </p14:cNvPr>
                <p14:cNvContentPartPr/>
                <p14:nvPr/>
              </p14:nvContentPartPr>
              <p14:xfrm>
                <a:off x="6027794" y="1325010"/>
                <a:ext cx="232920" cy="353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03C1B3-14B7-4287-BCA2-82D975EDA4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18794" y="1316010"/>
                  <a:ext cx="250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D6857A-37DB-4BE6-813E-F1ACC089F3FD}"/>
                    </a:ext>
                  </a:extLst>
                </p14:cNvPr>
                <p14:cNvContentPartPr/>
                <p14:nvPr/>
              </p14:nvContentPartPr>
              <p14:xfrm>
                <a:off x="6173594" y="1537770"/>
                <a:ext cx="86400" cy="110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D6857A-37DB-4BE6-813E-F1ACC089F3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4954" y="1528770"/>
                  <a:ext cx="104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C2F63C-08C0-41B1-8027-A0ABCD2D72E3}"/>
                    </a:ext>
                  </a:extLst>
                </p14:cNvPr>
                <p14:cNvContentPartPr/>
                <p14:nvPr/>
              </p14:nvContentPartPr>
              <p14:xfrm>
                <a:off x="6360074" y="1506450"/>
                <a:ext cx="250920" cy="14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C2F63C-08C0-41B1-8027-A0ABCD2D72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1434" y="1497810"/>
                  <a:ext cx="268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A65B43-8FC0-49CF-8042-53A5AF8F7676}"/>
                    </a:ext>
                  </a:extLst>
                </p14:cNvPr>
                <p14:cNvContentPartPr/>
                <p14:nvPr/>
              </p14:nvContentPartPr>
              <p14:xfrm>
                <a:off x="6626114" y="1543530"/>
                <a:ext cx="137520" cy="132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A65B43-8FC0-49CF-8042-53A5AF8F76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17474" y="1534530"/>
                  <a:ext cx="155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83B17A-F3B6-49EA-931C-55288B80AB66}"/>
                    </a:ext>
                  </a:extLst>
                </p14:cNvPr>
                <p14:cNvContentPartPr/>
                <p14:nvPr/>
              </p14:nvContentPartPr>
              <p14:xfrm>
                <a:off x="6790994" y="1526610"/>
                <a:ext cx="205920" cy="172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83B17A-F3B6-49EA-931C-55288B80AB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81994" y="1517970"/>
                  <a:ext cx="2235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185C64-ACB2-4FB0-99B9-8EA31DABAB09}"/>
              </a:ext>
            </a:extLst>
          </p:cNvPr>
          <p:cNvGrpSpPr/>
          <p:nvPr/>
        </p:nvGrpSpPr>
        <p:grpSpPr>
          <a:xfrm>
            <a:off x="1491074" y="1882650"/>
            <a:ext cx="843840" cy="391680"/>
            <a:chOff x="1491074" y="1882650"/>
            <a:chExt cx="84384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4A6AB9-5EC3-4B24-8093-787315DC9357}"/>
                    </a:ext>
                  </a:extLst>
                </p14:cNvPr>
                <p14:cNvContentPartPr/>
                <p14:nvPr/>
              </p14:nvContentPartPr>
              <p14:xfrm>
                <a:off x="1494314" y="1909290"/>
                <a:ext cx="411480" cy="36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4A6AB9-5EC3-4B24-8093-787315DC93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85674" y="1900290"/>
                  <a:ext cx="429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5BC980-FBEF-4B43-BE1C-7A5E2D1552BB}"/>
                    </a:ext>
                  </a:extLst>
                </p14:cNvPr>
                <p14:cNvContentPartPr/>
                <p14:nvPr/>
              </p14:nvContentPartPr>
              <p14:xfrm>
                <a:off x="1491074" y="2131770"/>
                <a:ext cx="150480" cy="28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5BC980-FBEF-4B43-BE1C-7A5E2D1552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82434" y="2122770"/>
                  <a:ext cx="16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AA38B0-713B-4521-A927-E0291795E7D4}"/>
                    </a:ext>
                  </a:extLst>
                </p14:cNvPr>
                <p14:cNvContentPartPr/>
                <p14:nvPr/>
              </p14:nvContentPartPr>
              <p14:xfrm>
                <a:off x="1703114" y="2131770"/>
                <a:ext cx="39960" cy="105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AA38B0-713B-4521-A927-E0291795E7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94474" y="2122770"/>
                  <a:ext cx="57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D0FC20-1080-4314-A32D-6061F935AF13}"/>
                    </a:ext>
                  </a:extLst>
                </p14:cNvPr>
                <p14:cNvContentPartPr/>
                <p14:nvPr/>
              </p14:nvContentPartPr>
              <p14:xfrm>
                <a:off x="1809674" y="2139690"/>
                <a:ext cx="136080" cy="86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9D0FC20-1080-4314-A32D-6061F935AF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01034" y="2130690"/>
                  <a:ext cx="153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7D6690-B4FD-42EE-9186-343D4C700306}"/>
                    </a:ext>
                  </a:extLst>
                </p14:cNvPr>
                <p14:cNvContentPartPr/>
                <p14:nvPr/>
              </p14:nvContentPartPr>
              <p14:xfrm>
                <a:off x="1996514" y="2098650"/>
                <a:ext cx="170640" cy="131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7D6690-B4FD-42EE-9186-343D4C70030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87874" y="2089650"/>
                  <a:ext cx="188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2D0097-3AC1-47B9-9F82-3A99AEFC1C68}"/>
                    </a:ext>
                  </a:extLst>
                </p14:cNvPr>
                <p14:cNvContentPartPr/>
                <p14:nvPr/>
              </p14:nvContentPartPr>
              <p14:xfrm>
                <a:off x="2130434" y="1882650"/>
                <a:ext cx="204480" cy="317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2D0097-3AC1-47B9-9F82-3A99AEFC1C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21434" y="1874010"/>
                  <a:ext cx="2221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009B0C-4824-4BFE-AE13-C4F723540965}"/>
              </a:ext>
            </a:extLst>
          </p:cNvPr>
          <p:cNvGrpSpPr/>
          <p:nvPr/>
        </p:nvGrpSpPr>
        <p:grpSpPr>
          <a:xfrm>
            <a:off x="2685554" y="1395304"/>
            <a:ext cx="1881360" cy="862826"/>
            <a:chOff x="2685554" y="1395304"/>
            <a:chExt cx="1881360" cy="86282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5055DB-1504-403A-80A9-62A2A1F1594E}"/>
                    </a:ext>
                  </a:extLst>
                </p14:cNvPr>
                <p14:cNvContentPartPr/>
                <p14:nvPr/>
              </p14:nvContentPartPr>
              <p14:xfrm>
                <a:off x="2693474" y="1579264"/>
                <a:ext cx="123840" cy="248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5055DB-1504-403A-80A9-62A2A1F159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4474" y="1570624"/>
                  <a:ext cx="141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102EA4-0067-4064-B66A-8E7E06E39E20}"/>
                    </a:ext>
                  </a:extLst>
                </p14:cNvPr>
                <p14:cNvContentPartPr/>
                <p14:nvPr/>
              </p14:nvContentPartPr>
              <p14:xfrm>
                <a:off x="2751434" y="1429144"/>
                <a:ext cx="207360" cy="20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102EA4-0067-4064-B66A-8E7E06E39E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42434" y="1420504"/>
                  <a:ext cx="225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093A85-1305-402C-85BF-F6E18CC09816}"/>
                    </a:ext>
                  </a:extLst>
                </p14:cNvPr>
                <p14:cNvContentPartPr/>
                <p14:nvPr/>
              </p14:nvContentPartPr>
              <p14:xfrm>
                <a:off x="3104954" y="1465504"/>
                <a:ext cx="233640" cy="141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093A85-1305-402C-85BF-F6E18CC098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96314" y="1456864"/>
                  <a:ext cx="251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0FBC1F-2A18-4BBE-989C-A00FE1FDDC13}"/>
                    </a:ext>
                  </a:extLst>
                </p14:cNvPr>
                <p14:cNvContentPartPr/>
                <p14:nvPr/>
              </p14:nvContentPartPr>
              <p14:xfrm>
                <a:off x="3535874" y="1424464"/>
                <a:ext cx="194760" cy="16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0FBC1F-2A18-4BBE-989C-A00FE1FDDC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27234" y="1415824"/>
                  <a:ext cx="21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736DEC-827B-4B43-A37E-9433D88DA8D3}"/>
                    </a:ext>
                  </a:extLst>
                </p14:cNvPr>
                <p14:cNvContentPartPr/>
                <p14:nvPr/>
              </p14:nvContentPartPr>
              <p14:xfrm>
                <a:off x="3850154" y="1577464"/>
                <a:ext cx="14040" cy="2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736DEC-827B-4B43-A37E-9433D88DA8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41514" y="1568824"/>
                  <a:ext cx="31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8D41CD-294E-4CFA-8154-1F7CC935ABB1}"/>
                    </a:ext>
                  </a:extLst>
                </p14:cNvPr>
                <p14:cNvContentPartPr/>
                <p14:nvPr/>
              </p14:nvContentPartPr>
              <p14:xfrm>
                <a:off x="3931154" y="1395304"/>
                <a:ext cx="280800" cy="214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8D41CD-294E-4CFA-8154-1F7CC935AB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22154" y="1386664"/>
                  <a:ext cx="29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F8A2CD-6B29-466A-BA10-4F5302229335}"/>
                    </a:ext>
                  </a:extLst>
                </p14:cNvPr>
                <p14:cNvContentPartPr/>
                <p14:nvPr/>
              </p14:nvContentPartPr>
              <p14:xfrm>
                <a:off x="4257314" y="1428064"/>
                <a:ext cx="199080" cy="19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F8A2CD-6B29-466A-BA10-4F53022293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48674" y="1419424"/>
                  <a:ext cx="216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142052-E9FC-4E00-BF77-935F3A0061E3}"/>
                    </a:ext>
                  </a:extLst>
                </p14:cNvPr>
                <p14:cNvContentPartPr/>
                <p14:nvPr/>
              </p14:nvContentPartPr>
              <p14:xfrm>
                <a:off x="2685554" y="1976970"/>
                <a:ext cx="246600" cy="216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142052-E9FC-4E00-BF77-935F3A0061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6554" y="1968330"/>
                  <a:ext cx="264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3C69F4-8146-4E0F-8B45-3D59AF43CD0F}"/>
                    </a:ext>
                  </a:extLst>
                </p14:cNvPr>
                <p14:cNvContentPartPr/>
                <p14:nvPr/>
              </p14:nvContentPartPr>
              <p14:xfrm>
                <a:off x="2889674" y="2061570"/>
                <a:ext cx="133200" cy="128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3C69F4-8146-4E0F-8B45-3D59AF43CD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81034" y="2052570"/>
                  <a:ext cx="150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F56F52-71BD-4F65-A988-2B6918347A11}"/>
                    </a:ext>
                  </a:extLst>
                </p14:cNvPr>
                <p14:cNvContentPartPr/>
                <p14:nvPr/>
              </p14:nvContentPartPr>
              <p14:xfrm>
                <a:off x="3073274" y="2067690"/>
                <a:ext cx="136080" cy="140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F56F52-71BD-4F65-A988-2B6918347A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4274" y="2058690"/>
                  <a:ext cx="153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CFABA2-6130-4BD0-8B1B-2A949828CB9C}"/>
                    </a:ext>
                  </a:extLst>
                </p14:cNvPr>
                <p14:cNvContentPartPr/>
                <p14:nvPr/>
              </p14:nvContentPartPr>
              <p14:xfrm>
                <a:off x="3306554" y="1676010"/>
                <a:ext cx="374040" cy="582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CFABA2-6130-4BD0-8B1B-2A949828CB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97914" y="1667010"/>
                  <a:ext cx="3916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093B9D-461F-4CD8-8CCE-C7D1E61F9FD3}"/>
                    </a:ext>
                  </a:extLst>
                </p14:cNvPr>
                <p14:cNvContentPartPr/>
                <p14:nvPr/>
              </p14:nvContentPartPr>
              <p14:xfrm>
                <a:off x="3260114" y="2054010"/>
                <a:ext cx="241920" cy="53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093B9D-461F-4CD8-8CCE-C7D1E61F9F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51474" y="2045370"/>
                  <a:ext cx="259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F1BB524-EBD6-4D7E-82B2-321132A2BCDA}"/>
                    </a:ext>
                  </a:extLst>
                </p14:cNvPr>
                <p14:cNvContentPartPr/>
                <p14:nvPr/>
              </p14:nvContentPartPr>
              <p14:xfrm>
                <a:off x="3487634" y="2099370"/>
                <a:ext cx="30240" cy="87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F1BB524-EBD6-4D7E-82B2-321132A2BC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78994" y="2090370"/>
                  <a:ext cx="47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8B213F-8E91-4256-90B9-42B4D892B890}"/>
                    </a:ext>
                  </a:extLst>
                </p14:cNvPr>
                <p14:cNvContentPartPr/>
                <p14:nvPr/>
              </p14:nvContentPartPr>
              <p14:xfrm>
                <a:off x="3642794" y="2021610"/>
                <a:ext cx="189000" cy="181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8B213F-8E91-4256-90B9-42B4D892B8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4154" y="2012970"/>
                  <a:ext cx="206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4DB1D76-2C7E-49D7-BB0F-6C59BC44A34C}"/>
                    </a:ext>
                  </a:extLst>
                </p14:cNvPr>
                <p14:cNvContentPartPr/>
                <p14:nvPr/>
              </p14:nvContentPartPr>
              <p14:xfrm>
                <a:off x="3753674" y="1783290"/>
                <a:ext cx="244080" cy="340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4DB1D76-2C7E-49D7-BB0F-6C59BC44A3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45034" y="1774290"/>
                  <a:ext cx="261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8F30598-25B7-4B10-AC8C-A676336C22C1}"/>
                    </a:ext>
                  </a:extLst>
                </p14:cNvPr>
                <p14:cNvContentPartPr/>
                <p14:nvPr/>
              </p14:nvContentPartPr>
              <p14:xfrm>
                <a:off x="3868874" y="2052930"/>
                <a:ext cx="314640" cy="122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8F30598-25B7-4B10-AC8C-A676336C22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60234" y="2043930"/>
                  <a:ext cx="332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10DEC5-8C93-48B1-B2CC-D01A90C52A11}"/>
                    </a:ext>
                  </a:extLst>
                </p14:cNvPr>
                <p14:cNvContentPartPr/>
                <p14:nvPr/>
              </p14:nvContentPartPr>
              <p14:xfrm>
                <a:off x="4244354" y="2005770"/>
                <a:ext cx="129600" cy="158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10DEC5-8C93-48B1-B2CC-D01A90C52A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5714" y="1997130"/>
                  <a:ext cx="147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854BAD-B855-4814-999F-E0AF03C1D26F}"/>
                    </a:ext>
                  </a:extLst>
                </p14:cNvPr>
                <p14:cNvContentPartPr/>
                <p14:nvPr/>
              </p14:nvContentPartPr>
              <p14:xfrm>
                <a:off x="4400594" y="2014410"/>
                <a:ext cx="166320" cy="164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854BAD-B855-4814-999F-E0AF03C1D2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91954" y="2005770"/>
                  <a:ext cx="1839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627685D-E54A-4529-8C51-8B27D381B0F2}"/>
              </a:ext>
            </a:extLst>
          </p:cNvPr>
          <p:cNvGrpSpPr/>
          <p:nvPr/>
        </p:nvGrpSpPr>
        <p:grpSpPr>
          <a:xfrm>
            <a:off x="1504754" y="2671770"/>
            <a:ext cx="1140480" cy="276480"/>
            <a:chOff x="1504754" y="2671770"/>
            <a:chExt cx="114048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4CF5C0-2FD5-4DA5-A2AF-F5528FC23E1B}"/>
                    </a:ext>
                  </a:extLst>
                </p14:cNvPr>
                <p14:cNvContentPartPr/>
                <p14:nvPr/>
              </p14:nvContentPartPr>
              <p14:xfrm>
                <a:off x="1504754" y="2686890"/>
                <a:ext cx="246600" cy="258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4CF5C0-2FD5-4DA5-A2AF-F5528FC23E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95754" y="2677890"/>
                  <a:ext cx="264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1812587-6D9F-49D5-92B0-53DCD4B3093A}"/>
                    </a:ext>
                  </a:extLst>
                </p14:cNvPr>
                <p14:cNvContentPartPr/>
                <p14:nvPr/>
              </p14:nvContentPartPr>
              <p14:xfrm>
                <a:off x="1884194" y="2885970"/>
                <a:ext cx="7560" cy="41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1812587-6D9F-49D5-92B0-53DCD4B309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75194" y="2876970"/>
                  <a:ext cx="25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BF52AC-2552-40B2-8C91-9AF2EFE0A5BD}"/>
                    </a:ext>
                  </a:extLst>
                </p14:cNvPr>
                <p14:cNvContentPartPr/>
                <p14:nvPr/>
              </p14:nvContentPartPr>
              <p14:xfrm>
                <a:off x="2013434" y="2671770"/>
                <a:ext cx="300960" cy="276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BF52AC-2552-40B2-8C91-9AF2EFE0A5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04434" y="2663130"/>
                  <a:ext cx="31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AFD9A6-6704-41A1-A21B-8E4CCFFC909E}"/>
                    </a:ext>
                  </a:extLst>
                </p14:cNvPr>
                <p14:cNvContentPartPr/>
                <p14:nvPr/>
              </p14:nvContentPartPr>
              <p14:xfrm>
                <a:off x="2495474" y="2744850"/>
                <a:ext cx="140040" cy="15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AFD9A6-6704-41A1-A21B-8E4CCFFC90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86834" y="2736210"/>
                  <a:ext cx="157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D88F05-B15F-4454-AAFF-FF6DAB9FB3BC}"/>
                    </a:ext>
                  </a:extLst>
                </p14:cNvPr>
                <p14:cNvContentPartPr/>
                <p14:nvPr/>
              </p14:nvContentPartPr>
              <p14:xfrm>
                <a:off x="2500874" y="2838810"/>
                <a:ext cx="144360" cy="27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D88F05-B15F-4454-AAFF-FF6DAB9FB3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1874" y="2829810"/>
                  <a:ext cx="1620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752123-083F-4011-9A76-3FD3AE12C589}"/>
              </a:ext>
            </a:extLst>
          </p:cNvPr>
          <p:cNvGrpSpPr/>
          <p:nvPr/>
        </p:nvGrpSpPr>
        <p:grpSpPr>
          <a:xfrm>
            <a:off x="4017914" y="2614890"/>
            <a:ext cx="602640" cy="394920"/>
            <a:chOff x="4017914" y="2614890"/>
            <a:chExt cx="60264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78E630-DBAA-4025-967E-9D805EE74CED}"/>
                    </a:ext>
                  </a:extLst>
                </p14:cNvPr>
                <p14:cNvContentPartPr/>
                <p14:nvPr/>
              </p14:nvContentPartPr>
              <p14:xfrm>
                <a:off x="4045634" y="2614890"/>
                <a:ext cx="403920" cy="287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78E630-DBAA-4025-967E-9D805EE74C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6994" y="2606250"/>
                  <a:ext cx="421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42E208-4409-4469-A6FA-09DED7AF5DC5}"/>
                    </a:ext>
                  </a:extLst>
                </p14:cNvPr>
                <p14:cNvContentPartPr/>
                <p14:nvPr/>
              </p14:nvContentPartPr>
              <p14:xfrm>
                <a:off x="4017914" y="2750250"/>
                <a:ext cx="344520" cy="54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42E208-4409-4469-A6FA-09DED7AF5D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09274" y="2741250"/>
                  <a:ext cx="362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89C2CE4-C4F8-4D49-9B05-C606253EF14B}"/>
                    </a:ext>
                  </a:extLst>
                </p14:cNvPr>
                <p14:cNvContentPartPr/>
                <p14:nvPr/>
              </p14:nvContentPartPr>
              <p14:xfrm>
                <a:off x="4318874" y="2878410"/>
                <a:ext cx="301680" cy="131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89C2CE4-C4F8-4D49-9B05-C606253EF1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9874" y="2869770"/>
                  <a:ext cx="3193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800DC67-0E66-495A-B230-13709CB70AA3}"/>
              </a:ext>
            </a:extLst>
          </p:cNvPr>
          <p:cNvGrpSpPr/>
          <p:nvPr/>
        </p:nvGrpSpPr>
        <p:grpSpPr>
          <a:xfrm>
            <a:off x="4769234" y="2427330"/>
            <a:ext cx="1612080" cy="893160"/>
            <a:chOff x="4769234" y="2427330"/>
            <a:chExt cx="1612080" cy="8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C3579F8-1606-408B-A247-CF645D06E3FB}"/>
                    </a:ext>
                  </a:extLst>
                </p14:cNvPr>
                <p14:cNvContentPartPr/>
                <p14:nvPr/>
              </p14:nvContentPartPr>
              <p14:xfrm>
                <a:off x="4769234" y="2427330"/>
                <a:ext cx="1532160" cy="893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C3579F8-1606-408B-A247-CF645D06E3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0594" y="2418330"/>
                  <a:ext cx="154980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7B1A2B-0EC8-4C48-8280-99E57372B98E}"/>
                    </a:ext>
                  </a:extLst>
                </p14:cNvPr>
                <p14:cNvContentPartPr/>
                <p14:nvPr/>
              </p14:nvContentPartPr>
              <p14:xfrm>
                <a:off x="5065514" y="2739810"/>
                <a:ext cx="135360" cy="221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7B1A2B-0EC8-4C48-8280-99E57372B9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56514" y="2730810"/>
                  <a:ext cx="153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2090182-0B30-410C-B98E-65F6931BC1B6}"/>
                    </a:ext>
                  </a:extLst>
                </p14:cNvPr>
                <p14:cNvContentPartPr/>
                <p14:nvPr/>
              </p14:nvContentPartPr>
              <p14:xfrm>
                <a:off x="5134994" y="2610210"/>
                <a:ext cx="202320" cy="156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2090182-0B30-410C-B98E-65F6931BC1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25994" y="2601210"/>
                  <a:ext cx="219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2A53C4-47DC-477C-90FF-2F9C803A4132}"/>
                    </a:ext>
                  </a:extLst>
                </p14:cNvPr>
                <p14:cNvContentPartPr/>
                <p14:nvPr/>
              </p14:nvContentPartPr>
              <p14:xfrm>
                <a:off x="5128154" y="2511570"/>
                <a:ext cx="258840" cy="87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2A53C4-47DC-477C-90FF-2F9C803A41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19154" y="2502930"/>
                  <a:ext cx="276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5C3713F-2EA3-4A9F-AA7F-102CAFB72115}"/>
                    </a:ext>
                  </a:extLst>
                </p14:cNvPr>
                <p14:cNvContentPartPr/>
                <p14:nvPr/>
              </p14:nvContentPartPr>
              <p14:xfrm>
                <a:off x="5426234" y="2567730"/>
                <a:ext cx="124920" cy="210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5C3713F-2EA3-4A9F-AA7F-102CAFB721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17234" y="2559090"/>
                  <a:ext cx="142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F849A99-E3FB-43BC-A0F8-683EDAD5B785}"/>
                    </a:ext>
                  </a:extLst>
                </p14:cNvPr>
                <p14:cNvContentPartPr/>
                <p14:nvPr/>
              </p14:nvContentPartPr>
              <p14:xfrm>
                <a:off x="5583554" y="2627490"/>
                <a:ext cx="57960" cy="146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F849A99-E3FB-43BC-A0F8-683EDAD5B7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74554" y="2618490"/>
                  <a:ext cx="75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00392C-D406-4E38-B14C-1BB9F3C60301}"/>
                    </a:ext>
                  </a:extLst>
                </p14:cNvPr>
                <p14:cNvContentPartPr/>
                <p14:nvPr/>
              </p14:nvContentPartPr>
              <p14:xfrm>
                <a:off x="5728634" y="2668530"/>
                <a:ext cx="140760" cy="44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00392C-D406-4E38-B14C-1BB9F3C603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19634" y="2659890"/>
                  <a:ext cx="158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3F2CD1-9056-44FA-AD87-4EC743141935}"/>
                    </a:ext>
                  </a:extLst>
                </p14:cNvPr>
                <p14:cNvContentPartPr/>
                <p14:nvPr/>
              </p14:nvContentPartPr>
              <p14:xfrm>
                <a:off x="5878394" y="2702370"/>
                <a:ext cx="125280" cy="242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3F2CD1-9056-44FA-AD87-4EC7431419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69754" y="2693370"/>
                  <a:ext cx="142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B3F7E2-980D-476F-97AB-1CC643CB9570}"/>
                    </a:ext>
                  </a:extLst>
                </p14:cNvPr>
                <p14:cNvContentPartPr/>
                <p14:nvPr/>
              </p14:nvContentPartPr>
              <p14:xfrm>
                <a:off x="5950034" y="2617770"/>
                <a:ext cx="167400" cy="136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B3F7E2-980D-476F-97AB-1CC643CB95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41394" y="2608770"/>
                  <a:ext cx="185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47EC76-4553-495A-AB0B-22EB274C0A11}"/>
                    </a:ext>
                  </a:extLst>
                </p14:cNvPr>
                <p14:cNvContentPartPr/>
                <p14:nvPr/>
              </p14:nvContentPartPr>
              <p14:xfrm>
                <a:off x="5934554" y="2514450"/>
                <a:ext cx="213480" cy="61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47EC76-4553-495A-AB0B-22EB274C0A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25914" y="2505450"/>
                  <a:ext cx="231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40F724-79B6-4537-BAD1-9145B5635D1F}"/>
                    </a:ext>
                  </a:extLst>
                </p14:cNvPr>
                <p14:cNvContentPartPr/>
                <p14:nvPr/>
              </p14:nvContentPartPr>
              <p14:xfrm>
                <a:off x="6234794" y="2488530"/>
                <a:ext cx="146520" cy="268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40F724-79B6-4537-BAD1-9145B5635D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25794" y="2479530"/>
                  <a:ext cx="164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65FB4A-BF95-4B6F-84D4-9F2428FB3866}"/>
                    </a:ext>
                  </a:extLst>
                </p14:cNvPr>
                <p14:cNvContentPartPr/>
                <p14:nvPr/>
              </p14:nvContentPartPr>
              <p14:xfrm>
                <a:off x="5254874" y="2887410"/>
                <a:ext cx="709920" cy="74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65FB4A-BF95-4B6F-84D4-9F2428FB38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5874" y="2878410"/>
                  <a:ext cx="727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618CDA7-F09C-49F0-B815-7832D388E921}"/>
                    </a:ext>
                  </a:extLst>
                </p14:cNvPr>
                <p14:cNvContentPartPr/>
                <p14:nvPr/>
              </p14:nvContentPartPr>
              <p14:xfrm>
                <a:off x="5373314" y="3107010"/>
                <a:ext cx="190800" cy="151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618CDA7-F09C-49F0-B815-7832D388E9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64674" y="3098010"/>
                  <a:ext cx="208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269497-D3C4-4D18-AE7C-D49498B2FE4E}"/>
                    </a:ext>
                  </a:extLst>
                </p14:cNvPr>
                <p14:cNvContentPartPr/>
                <p14:nvPr/>
              </p14:nvContentPartPr>
              <p14:xfrm>
                <a:off x="5373674" y="2999010"/>
                <a:ext cx="313920" cy="93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269497-D3C4-4D18-AE7C-D49498B2FE4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65034" y="2990370"/>
                  <a:ext cx="3315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EBAF4E3-F006-4621-A688-B171D30C1081}"/>
              </a:ext>
            </a:extLst>
          </p:cNvPr>
          <p:cNvGrpSpPr/>
          <p:nvPr/>
        </p:nvGrpSpPr>
        <p:grpSpPr>
          <a:xfrm>
            <a:off x="6608114" y="2632890"/>
            <a:ext cx="727200" cy="234000"/>
            <a:chOff x="6608114" y="2632890"/>
            <a:chExt cx="72720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2D62604-532C-45E2-A7B3-F91011797410}"/>
                    </a:ext>
                  </a:extLst>
                </p14:cNvPr>
                <p14:cNvContentPartPr/>
                <p14:nvPr/>
              </p14:nvContentPartPr>
              <p14:xfrm>
                <a:off x="6608114" y="2730090"/>
                <a:ext cx="169200" cy="19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2D62604-532C-45E2-A7B3-F910117974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99474" y="2721090"/>
                  <a:ext cx="186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F10B812-89B8-4A5B-ABDA-31FBA124217D}"/>
                    </a:ext>
                  </a:extLst>
                </p14:cNvPr>
                <p14:cNvContentPartPr/>
                <p14:nvPr/>
              </p14:nvContentPartPr>
              <p14:xfrm>
                <a:off x="6627554" y="2817930"/>
                <a:ext cx="132840" cy="20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F10B812-89B8-4A5B-ABDA-31FBA12421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18914" y="2809290"/>
                  <a:ext cx="15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D7902C3-AF5C-4C5D-85FC-0C99248B7CCB}"/>
                    </a:ext>
                  </a:extLst>
                </p14:cNvPr>
                <p14:cNvContentPartPr/>
                <p14:nvPr/>
              </p14:nvContentPartPr>
              <p14:xfrm>
                <a:off x="6967034" y="2821170"/>
                <a:ext cx="30240" cy="4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D7902C3-AF5C-4C5D-85FC-0C99248B7C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58034" y="2812530"/>
                  <a:ext cx="47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97CFBF2-5FE4-4AE3-B487-63147BB7FE1A}"/>
                    </a:ext>
                  </a:extLst>
                </p14:cNvPr>
                <p14:cNvContentPartPr/>
                <p14:nvPr/>
              </p14:nvContentPartPr>
              <p14:xfrm>
                <a:off x="7104554" y="2632890"/>
                <a:ext cx="230760" cy="212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97CFBF2-5FE4-4AE3-B487-63147BB7FE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5914" y="2623890"/>
                  <a:ext cx="2484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300C176-DED0-459B-B027-4F3D2293A71F}"/>
              </a:ext>
            </a:extLst>
          </p:cNvPr>
          <p:cNvGrpSpPr/>
          <p:nvPr/>
        </p:nvGrpSpPr>
        <p:grpSpPr>
          <a:xfrm>
            <a:off x="9305954" y="2431650"/>
            <a:ext cx="2644560" cy="875880"/>
            <a:chOff x="9305954" y="2431650"/>
            <a:chExt cx="2644560" cy="87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54385B-4535-4F56-8B58-2D6C44739290}"/>
                    </a:ext>
                  </a:extLst>
                </p14:cNvPr>
                <p14:cNvContentPartPr/>
                <p14:nvPr/>
              </p14:nvContentPartPr>
              <p14:xfrm>
                <a:off x="9305954" y="2431650"/>
                <a:ext cx="1538640" cy="875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54385B-4535-4F56-8B58-2D6C447392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97314" y="2422650"/>
                  <a:ext cx="155628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98009-B04F-40CE-84F5-2F4D815946A9}"/>
                    </a:ext>
                  </a:extLst>
                </p14:cNvPr>
                <p14:cNvContentPartPr/>
                <p14:nvPr/>
              </p14:nvContentPartPr>
              <p14:xfrm>
                <a:off x="9563354" y="2768250"/>
                <a:ext cx="17280" cy="38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98009-B04F-40CE-84F5-2F4D815946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54354" y="2759250"/>
                  <a:ext cx="34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08D17E-5836-4D3F-B2B6-915F51D3E629}"/>
                    </a:ext>
                  </a:extLst>
                </p14:cNvPr>
                <p14:cNvContentPartPr/>
                <p14:nvPr/>
              </p14:nvContentPartPr>
              <p14:xfrm>
                <a:off x="9623474" y="2649810"/>
                <a:ext cx="180720" cy="131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08D17E-5836-4D3F-B2B6-915F51D3E6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14474" y="2641170"/>
                  <a:ext cx="19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28D973D-5BE6-4C7F-8602-7E9297AD3920}"/>
                    </a:ext>
                  </a:extLst>
                </p14:cNvPr>
                <p14:cNvContentPartPr/>
                <p14:nvPr/>
              </p14:nvContentPartPr>
              <p14:xfrm>
                <a:off x="9832634" y="2636490"/>
                <a:ext cx="135000" cy="142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28D973D-5BE6-4C7F-8602-7E9297AD39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23994" y="2627850"/>
                  <a:ext cx="152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8FD942-25EB-4599-AFCF-847E1870C3DC}"/>
                    </a:ext>
                  </a:extLst>
                </p14:cNvPr>
                <p14:cNvContentPartPr/>
                <p14:nvPr/>
              </p14:nvContentPartPr>
              <p14:xfrm>
                <a:off x="10034954" y="2631090"/>
                <a:ext cx="39960" cy="132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8FD942-25EB-4599-AFCF-847E1870C3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6314" y="2622450"/>
                  <a:ext cx="57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BE6FA0-6D54-4037-9365-AE233958A25B}"/>
                    </a:ext>
                  </a:extLst>
                </p14:cNvPr>
                <p14:cNvContentPartPr/>
                <p14:nvPr/>
              </p14:nvContentPartPr>
              <p14:xfrm>
                <a:off x="10136114" y="2636850"/>
                <a:ext cx="25920" cy="132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BE6FA0-6D54-4037-9365-AE233958A25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27114" y="2628210"/>
                  <a:ext cx="43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17B3E68-DA92-4D02-8324-2C8B6100BCA9}"/>
                    </a:ext>
                  </a:extLst>
                </p14:cNvPr>
                <p14:cNvContentPartPr/>
                <p14:nvPr/>
              </p14:nvContentPartPr>
              <p14:xfrm>
                <a:off x="10219994" y="2591130"/>
                <a:ext cx="199440" cy="195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7B3E68-DA92-4D02-8324-2C8B6100BC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10994" y="2582490"/>
                  <a:ext cx="217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F977496-5181-4D87-B607-2D50A9CD24FB}"/>
                    </a:ext>
                  </a:extLst>
                </p14:cNvPr>
                <p14:cNvContentPartPr/>
                <p14:nvPr/>
              </p14:nvContentPartPr>
              <p14:xfrm>
                <a:off x="10435994" y="2581410"/>
                <a:ext cx="123120" cy="223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F977496-5181-4D87-B607-2D50A9CD24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26994" y="2572770"/>
                  <a:ext cx="140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B944A1-B44E-416A-802F-FED54FCF7BA4}"/>
                    </a:ext>
                  </a:extLst>
                </p14:cNvPr>
                <p14:cNvContentPartPr/>
                <p14:nvPr/>
              </p14:nvContentPartPr>
              <p14:xfrm>
                <a:off x="10592234" y="2623530"/>
                <a:ext cx="57960" cy="158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B944A1-B44E-416A-802F-FED54FCF7B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83594" y="2614530"/>
                  <a:ext cx="75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84E0375-3E0F-4A02-BE26-63FD29B3278E}"/>
                    </a:ext>
                  </a:extLst>
                </p14:cNvPr>
                <p14:cNvContentPartPr/>
                <p14:nvPr/>
              </p14:nvContentPartPr>
              <p14:xfrm>
                <a:off x="10733714" y="2682930"/>
                <a:ext cx="131400" cy="25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84E0375-3E0F-4A02-BE26-63FD29B327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25074" y="2673930"/>
                  <a:ext cx="14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32B0BE3-38B7-4B3F-93BA-3FBB746C29DF}"/>
                    </a:ext>
                  </a:extLst>
                </p14:cNvPr>
                <p14:cNvContentPartPr/>
                <p14:nvPr/>
              </p14:nvContentPartPr>
              <p14:xfrm>
                <a:off x="10936034" y="2752770"/>
                <a:ext cx="9360" cy="48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32B0BE3-38B7-4B3F-93BA-3FBB746C29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27394" y="2743770"/>
                  <a:ext cx="27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422F80-FA7A-498C-BAB9-F23312602742}"/>
                    </a:ext>
                  </a:extLst>
                </p14:cNvPr>
                <p14:cNvContentPartPr/>
                <p14:nvPr/>
              </p14:nvContentPartPr>
              <p14:xfrm>
                <a:off x="10990394" y="2617050"/>
                <a:ext cx="183240" cy="156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422F80-FA7A-498C-BAB9-F233126027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81394" y="2608050"/>
                  <a:ext cx="200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F5BC7C2-EE52-4E84-B48A-D56AA8644A54}"/>
                    </a:ext>
                  </a:extLst>
                </p14:cNvPr>
                <p14:cNvContentPartPr/>
                <p14:nvPr/>
              </p14:nvContentPartPr>
              <p14:xfrm>
                <a:off x="11240234" y="2610930"/>
                <a:ext cx="140760" cy="151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F5BC7C2-EE52-4E84-B48A-D56AA8644A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31594" y="2602290"/>
                  <a:ext cx="158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406C8E-1117-442D-8A04-747171DC5715}"/>
                    </a:ext>
                  </a:extLst>
                </p14:cNvPr>
                <p14:cNvContentPartPr/>
                <p14:nvPr/>
              </p14:nvContentPartPr>
              <p14:xfrm>
                <a:off x="11454434" y="2639730"/>
                <a:ext cx="35280" cy="115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406C8E-1117-442D-8A04-747171DC57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45434" y="2630730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329DB7A-5AB9-429F-8861-102E6BE69F7A}"/>
                    </a:ext>
                  </a:extLst>
                </p14:cNvPr>
                <p14:cNvContentPartPr/>
                <p14:nvPr/>
              </p14:nvContentPartPr>
              <p14:xfrm>
                <a:off x="11578634" y="2615250"/>
                <a:ext cx="39600" cy="138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329DB7A-5AB9-429F-8861-102E6BE69F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69634" y="2606610"/>
                  <a:ext cx="57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3B9CFD7-6372-4FED-A68E-6E5F9029772C}"/>
                    </a:ext>
                  </a:extLst>
                </p14:cNvPr>
                <p14:cNvContentPartPr/>
                <p14:nvPr/>
              </p14:nvContentPartPr>
              <p14:xfrm>
                <a:off x="11664314" y="2590050"/>
                <a:ext cx="177120" cy="177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3B9CFD7-6372-4FED-A68E-6E5F9029772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55314" y="2581410"/>
                  <a:ext cx="194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47CEFC-908C-463A-9291-EA686443B257}"/>
                    </a:ext>
                  </a:extLst>
                </p14:cNvPr>
                <p14:cNvContentPartPr/>
                <p14:nvPr/>
              </p14:nvContentPartPr>
              <p14:xfrm>
                <a:off x="11820194" y="2475570"/>
                <a:ext cx="130320" cy="371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47CEFC-908C-463A-9291-EA686443B2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11554" y="2466570"/>
                  <a:ext cx="147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529DFC-B31C-45AA-81E7-979CB8B2B621}"/>
                    </a:ext>
                  </a:extLst>
                </p14:cNvPr>
                <p14:cNvContentPartPr/>
                <p14:nvPr/>
              </p14:nvContentPartPr>
              <p14:xfrm>
                <a:off x="10799594" y="2438490"/>
                <a:ext cx="963720" cy="31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529DFC-B31C-45AA-81E7-979CB8B2B6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90954" y="2429850"/>
                  <a:ext cx="9813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F90B516-4AF4-4689-A9E2-AB92359AE8EF}"/>
              </a:ext>
            </a:extLst>
          </p:cNvPr>
          <p:cNvGrpSpPr/>
          <p:nvPr/>
        </p:nvGrpSpPr>
        <p:grpSpPr>
          <a:xfrm>
            <a:off x="9761714" y="2932410"/>
            <a:ext cx="1486440" cy="390960"/>
            <a:chOff x="9761714" y="2932410"/>
            <a:chExt cx="148644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5A5835D-47EE-48A7-8150-AC48C7E1F657}"/>
                    </a:ext>
                  </a:extLst>
                </p14:cNvPr>
                <p14:cNvContentPartPr/>
                <p14:nvPr/>
              </p14:nvContentPartPr>
              <p14:xfrm>
                <a:off x="9761714" y="2932410"/>
                <a:ext cx="1486440" cy="56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5A5835D-47EE-48A7-8150-AC48C7E1F65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52714" y="2923410"/>
                  <a:ext cx="1504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1A1BD21-93EA-4998-8C5C-3B6C344DD413}"/>
                    </a:ext>
                  </a:extLst>
                </p14:cNvPr>
                <p14:cNvContentPartPr/>
                <p14:nvPr/>
              </p14:nvContentPartPr>
              <p14:xfrm>
                <a:off x="10198754" y="3110250"/>
                <a:ext cx="95400" cy="171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1A1BD21-93EA-4998-8C5C-3B6C344DD41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89754" y="3101250"/>
                  <a:ext cx="113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A021443-3623-464B-8C27-8E9A196EDC7C}"/>
                    </a:ext>
                  </a:extLst>
                </p14:cNvPr>
                <p14:cNvContentPartPr/>
                <p14:nvPr/>
              </p14:nvContentPartPr>
              <p14:xfrm>
                <a:off x="10394954" y="3110610"/>
                <a:ext cx="118440" cy="150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A021443-3623-464B-8C27-8E9A196EDC7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5954" y="3101970"/>
                  <a:ext cx="13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229BD6-BAE4-4C59-A676-C48C5FB3422E}"/>
                    </a:ext>
                  </a:extLst>
                </p14:cNvPr>
                <p14:cNvContentPartPr/>
                <p14:nvPr/>
              </p14:nvContentPartPr>
              <p14:xfrm>
                <a:off x="10596194" y="3055530"/>
                <a:ext cx="151200" cy="113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229BD6-BAE4-4C59-A676-C48C5FB342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87554" y="3046890"/>
                  <a:ext cx="16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C024233-4DF9-4B84-8182-DD9AF3227F0B}"/>
                    </a:ext>
                  </a:extLst>
                </p14:cNvPr>
                <p14:cNvContentPartPr/>
                <p14:nvPr/>
              </p14:nvContentPartPr>
              <p14:xfrm>
                <a:off x="10717874" y="3037890"/>
                <a:ext cx="92520" cy="285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C024233-4DF9-4B84-8182-DD9AF3227F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08874" y="3028890"/>
                  <a:ext cx="11016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D90E098-E6BF-46BB-B26D-92AB45E457D1}"/>
                  </a:ext>
                </a:extLst>
              </p14:cNvPr>
              <p14:cNvContentPartPr/>
              <p14:nvPr/>
            </p14:nvContentPartPr>
            <p14:xfrm>
              <a:off x="1540394" y="3814050"/>
              <a:ext cx="20880" cy="190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D90E098-E6BF-46BB-B26D-92AB45E457D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531394" y="3805050"/>
                <a:ext cx="385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4CB945E-0A1C-444A-A7F0-B3F16BA3F68B}"/>
                  </a:ext>
                </a:extLst>
              </p14:cNvPr>
              <p14:cNvContentPartPr/>
              <p14:nvPr/>
            </p14:nvContentPartPr>
            <p14:xfrm>
              <a:off x="1362554" y="4022130"/>
              <a:ext cx="42840" cy="15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4CB945E-0A1C-444A-A7F0-B3F16BA3F6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353554" y="4013130"/>
                <a:ext cx="604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889BEA4-B118-4C2D-9DEB-43800739C30F}"/>
                  </a:ext>
                </a:extLst>
              </p14:cNvPr>
              <p14:cNvContentPartPr/>
              <p14:nvPr/>
            </p14:nvContentPartPr>
            <p14:xfrm>
              <a:off x="1689074" y="4038690"/>
              <a:ext cx="46080" cy="154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889BEA4-B118-4C2D-9DEB-43800739C30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80074" y="4030050"/>
                <a:ext cx="6372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84FCE17-C5D5-4AD5-B44F-103BD6EB1D1C}"/>
              </a:ext>
            </a:extLst>
          </p:cNvPr>
          <p:cNvGrpSpPr/>
          <p:nvPr/>
        </p:nvGrpSpPr>
        <p:grpSpPr>
          <a:xfrm>
            <a:off x="2129714" y="3766170"/>
            <a:ext cx="658800" cy="417960"/>
            <a:chOff x="2129714" y="3766170"/>
            <a:chExt cx="65880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C3E52F-2C88-477B-9897-493854A0BF1F}"/>
                    </a:ext>
                  </a:extLst>
                </p14:cNvPr>
                <p14:cNvContentPartPr/>
                <p14:nvPr/>
              </p14:nvContentPartPr>
              <p14:xfrm>
                <a:off x="2129714" y="3766170"/>
                <a:ext cx="444600" cy="327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C3E52F-2C88-477B-9897-493854A0BF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20714" y="3757530"/>
                  <a:ext cx="462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ABEDED3-3885-41D1-AD67-0B4B3C7567B6}"/>
                    </a:ext>
                  </a:extLst>
                </p14:cNvPr>
                <p14:cNvContentPartPr/>
                <p14:nvPr/>
              </p14:nvContentPartPr>
              <p14:xfrm>
                <a:off x="2157434" y="3953010"/>
                <a:ext cx="373320" cy="41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ABEDED3-3885-41D1-AD67-0B4B3C7567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48794" y="3944010"/>
                  <a:ext cx="390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01AC00E-8B17-42BA-840A-0A0DFF441816}"/>
                    </a:ext>
                  </a:extLst>
                </p14:cNvPr>
                <p14:cNvContentPartPr/>
                <p14:nvPr/>
              </p14:nvContentPartPr>
              <p14:xfrm>
                <a:off x="2467034" y="4026450"/>
                <a:ext cx="321480" cy="157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01AC00E-8B17-42BA-840A-0A0DFF4418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58034" y="4017450"/>
                  <a:ext cx="3391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5715AAE-3C56-4651-B6F3-7046E3FB21BC}"/>
              </a:ext>
            </a:extLst>
          </p:cNvPr>
          <p:cNvGrpSpPr/>
          <p:nvPr/>
        </p:nvGrpSpPr>
        <p:grpSpPr>
          <a:xfrm>
            <a:off x="3088394" y="3900090"/>
            <a:ext cx="165600" cy="104400"/>
            <a:chOff x="3088394" y="3900090"/>
            <a:chExt cx="16560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DE6A132-7A64-4A40-A5E1-3EBEE6F9A1DC}"/>
                    </a:ext>
                  </a:extLst>
                </p14:cNvPr>
                <p14:cNvContentPartPr/>
                <p14:nvPr/>
              </p14:nvContentPartPr>
              <p14:xfrm>
                <a:off x="3117194" y="3900090"/>
                <a:ext cx="136800" cy="22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DE6A132-7A64-4A40-A5E1-3EBEE6F9A1D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08554" y="3891090"/>
                  <a:ext cx="154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0BCF58-ACD5-4A04-962C-0D5D0AE3D57F}"/>
                    </a:ext>
                  </a:extLst>
                </p14:cNvPr>
                <p14:cNvContentPartPr/>
                <p14:nvPr/>
              </p14:nvContentPartPr>
              <p14:xfrm>
                <a:off x="3088394" y="3998370"/>
                <a:ext cx="129600" cy="6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0BCF58-ACD5-4A04-962C-0D5D0AE3D57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79394" y="3989370"/>
                  <a:ext cx="14724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7B41F2D-1B4C-450C-AEBF-A980ED4191AE}"/>
                  </a:ext>
                </a:extLst>
              </p14:cNvPr>
              <p14:cNvContentPartPr/>
              <p14:nvPr/>
            </p14:nvContentPartPr>
            <p14:xfrm>
              <a:off x="3480434" y="4232010"/>
              <a:ext cx="1913040" cy="59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7B41F2D-1B4C-450C-AEBF-A980ED4191A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471434" y="4223370"/>
                <a:ext cx="193068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2A6D9A8-9D6E-412A-8E2F-07F3698DA79F}"/>
              </a:ext>
            </a:extLst>
          </p:cNvPr>
          <p:cNvGrpSpPr/>
          <p:nvPr/>
        </p:nvGrpSpPr>
        <p:grpSpPr>
          <a:xfrm>
            <a:off x="3417074" y="4374570"/>
            <a:ext cx="3008520" cy="790200"/>
            <a:chOff x="3417074" y="4374570"/>
            <a:chExt cx="300852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9849520-BCDF-407D-AA2E-D76C3796BB5E}"/>
                    </a:ext>
                  </a:extLst>
                </p14:cNvPr>
                <p14:cNvContentPartPr/>
                <p14:nvPr/>
              </p14:nvContentPartPr>
              <p14:xfrm>
                <a:off x="3417074" y="4374570"/>
                <a:ext cx="2250360" cy="722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9849520-BCDF-407D-AA2E-D76C3796BB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08434" y="4365930"/>
                  <a:ext cx="226800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4C2492A-54BB-46E8-9B6C-3E6D8D6B1892}"/>
                    </a:ext>
                  </a:extLst>
                </p14:cNvPr>
                <p14:cNvContentPartPr/>
                <p14:nvPr/>
              </p14:nvContentPartPr>
              <p14:xfrm>
                <a:off x="3698234" y="4694250"/>
                <a:ext cx="18360" cy="17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4C2492A-54BB-46E8-9B6C-3E6D8D6B18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9594" y="4685610"/>
                  <a:ext cx="3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C2AA3F0-B516-479E-9A58-73349CF6CE2F}"/>
                    </a:ext>
                  </a:extLst>
                </p14:cNvPr>
                <p14:cNvContentPartPr/>
                <p14:nvPr/>
              </p14:nvContentPartPr>
              <p14:xfrm>
                <a:off x="3735314" y="4558530"/>
                <a:ext cx="214560" cy="142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C2AA3F0-B516-479E-9A58-73349CF6CE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26314" y="4549890"/>
                  <a:ext cx="232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F70E5EE-9C44-4B84-B07D-21AE0C0B2C94}"/>
                    </a:ext>
                  </a:extLst>
                </p14:cNvPr>
                <p14:cNvContentPartPr/>
                <p14:nvPr/>
              </p14:nvContentPartPr>
              <p14:xfrm>
                <a:off x="3923594" y="4583010"/>
                <a:ext cx="132480" cy="137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F70E5EE-9C44-4B84-B07D-21AE0C0B2C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14594" y="4574370"/>
                  <a:ext cx="150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0E659E8-FA74-4A9C-99B0-66FB5ACA2CD3}"/>
                    </a:ext>
                  </a:extLst>
                </p14:cNvPr>
                <p14:cNvContentPartPr/>
                <p14:nvPr/>
              </p14:nvContentPartPr>
              <p14:xfrm>
                <a:off x="4152914" y="4586970"/>
                <a:ext cx="42840" cy="118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0E659E8-FA74-4A9C-99B0-66FB5ACA2CD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43914" y="4578330"/>
                  <a:ext cx="60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019BA7-FA57-4C60-88A6-5A072CCAC1AE}"/>
                    </a:ext>
                  </a:extLst>
                </p14:cNvPr>
                <p14:cNvContentPartPr/>
                <p14:nvPr/>
              </p14:nvContentPartPr>
              <p14:xfrm>
                <a:off x="4267034" y="4564290"/>
                <a:ext cx="32760" cy="139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019BA7-FA57-4C60-88A6-5A072CCAC1A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58394" y="4555650"/>
                  <a:ext cx="50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6FC2BBD-CB5F-4952-9E30-A1C09ABD762F}"/>
                    </a:ext>
                  </a:extLst>
                </p14:cNvPr>
                <p14:cNvContentPartPr/>
                <p14:nvPr/>
              </p14:nvContentPartPr>
              <p14:xfrm>
                <a:off x="4352714" y="4536570"/>
                <a:ext cx="193320" cy="209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6FC2BBD-CB5F-4952-9E30-A1C09ABD762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44074" y="4527930"/>
                  <a:ext cx="210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3B00307-E443-494A-BEFB-CA5B3986ECD8}"/>
                    </a:ext>
                  </a:extLst>
                </p14:cNvPr>
                <p14:cNvContentPartPr/>
                <p14:nvPr/>
              </p14:nvContentPartPr>
              <p14:xfrm>
                <a:off x="4576274" y="4481490"/>
                <a:ext cx="173880" cy="271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3B00307-E443-494A-BEFB-CA5B3986EC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67634" y="4472850"/>
                  <a:ext cx="191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B10DBA-969D-4070-A631-12DB288149FB}"/>
                    </a:ext>
                  </a:extLst>
                </p14:cNvPr>
                <p14:cNvContentPartPr/>
                <p14:nvPr/>
              </p14:nvContentPartPr>
              <p14:xfrm>
                <a:off x="4781474" y="4565010"/>
                <a:ext cx="83160" cy="137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B10DBA-969D-4070-A631-12DB288149F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72834" y="4556370"/>
                  <a:ext cx="100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81D8B9C-7925-4F8A-8B40-958C7CCD949D}"/>
                    </a:ext>
                  </a:extLst>
                </p14:cNvPr>
                <p14:cNvContentPartPr/>
                <p14:nvPr/>
              </p14:nvContentPartPr>
              <p14:xfrm>
                <a:off x="4911434" y="4620450"/>
                <a:ext cx="166320" cy="31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81D8B9C-7925-4F8A-8B40-958C7CCD94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02794" y="4611810"/>
                  <a:ext cx="183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19B85B-D587-43B6-AF8D-EFA215768CD6}"/>
                    </a:ext>
                  </a:extLst>
                </p14:cNvPr>
                <p14:cNvContentPartPr/>
                <p14:nvPr/>
              </p14:nvContentPartPr>
              <p14:xfrm>
                <a:off x="5175674" y="4685250"/>
                <a:ext cx="36720" cy="50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19B85B-D587-43B6-AF8D-EFA215768CD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67034" y="4676250"/>
                  <a:ext cx="54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57C446C-591F-44F1-ADC9-9611176BB911}"/>
                    </a:ext>
                  </a:extLst>
                </p14:cNvPr>
                <p14:cNvContentPartPr/>
                <p14:nvPr/>
              </p14:nvContentPartPr>
              <p14:xfrm>
                <a:off x="5259914" y="4561770"/>
                <a:ext cx="177840" cy="155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57C446C-591F-44F1-ADC9-9611176BB9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51274" y="4553130"/>
                  <a:ext cx="195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F7DF47E-5D84-4E6D-9092-922A9364D7D9}"/>
                    </a:ext>
                  </a:extLst>
                </p14:cNvPr>
                <p14:cNvContentPartPr/>
                <p14:nvPr/>
              </p14:nvContentPartPr>
              <p14:xfrm>
                <a:off x="5498594" y="4556370"/>
                <a:ext cx="176040" cy="178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F7DF47E-5D84-4E6D-9092-922A9364D7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89954" y="4547370"/>
                  <a:ext cx="193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945F195-B3C8-43D5-9525-6F65D99CF916}"/>
                    </a:ext>
                  </a:extLst>
                </p14:cNvPr>
                <p14:cNvContentPartPr/>
                <p14:nvPr/>
              </p14:nvContentPartPr>
              <p14:xfrm>
                <a:off x="5772914" y="4581210"/>
                <a:ext cx="49680" cy="118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945F195-B3C8-43D5-9525-6F65D99CF9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63914" y="4572210"/>
                  <a:ext cx="67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2E464F7-9684-4E64-BE8B-E02F2DAA81F8}"/>
                    </a:ext>
                  </a:extLst>
                </p14:cNvPr>
                <p14:cNvContentPartPr/>
                <p14:nvPr/>
              </p14:nvContentPartPr>
              <p14:xfrm>
                <a:off x="5901074" y="4582650"/>
                <a:ext cx="43560" cy="143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2E464F7-9684-4E64-BE8B-E02F2DAA81F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92434" y="4573650"/>
                  <a:ext cx="61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8E01105-91AA-42DC-8563-C61F5D5BA56D}"/>
                    </a:ext>
                  </a:extLst>
                </p14:cNvPr>
                <p14:cNvContentPartPr/>
                <p14:nvPr/>
              </p14:nvContentPartPr>
              <p14:xfrm>
                <a:off x="6006914" y="4561050"/>
                <a:ext cx="276840" cy="184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8E01105-91AA-42DC-8563-C61F5D5BA56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98274" y="4552410"/>
                  <a:ext cx="294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2A559A9-44B2-4B47-AC2E-D0FBBFE0E09D}"/>
                    </a:ext>
                  </a:extLst>
                </p14:cNvPr>
                <p14:cNvContentPartPr/>
                <p14:nvPr/>
              </p14:nvContentPartPr>
              <p14:xfrm>
                <a:off x="6274754" y="4466010"/>
                <a:ext cx="150840" cy="290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2A559A9-44B2-4B47-AC2E-D0FBBFE0E0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65754" y="4457370"/>
                  <a:ext cx="168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E62C30-9A1E-4AD1-9378-1440122AFDB2}"/>
                    </a:ext>
                  </a:extLst>
                </p14:cNvPr>
                <p14:cNvContentPartPr/>
                <p14:nvPr/>
              </p14:nvContentPartPr>
              <p14:xfrm>
                <a:off x="5581754" y="4381050"/>
                <a:ext cx="809640" cy="37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E62C30-9A1E-4AD1-9378-1440122AFDB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73114" y="4372050"/>
                  <a:ext cx="827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4FE9769-801E-4424-AEC0-20F920AE3551}"/>
                    </a:ext>
                  </a:extLst>
                </p14:cNvPr>
                <p14:cNvContentPartPr/>
                <p14:nvPr/>
              </p14:nvContentPartPr>
              <p14:xfrm>
                <a:off x="3841874" y="4842930"/>
                <a:ext cx="2016360" cy="51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4FE9769-801E-4424-AEC0-20F920AE355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32874" y="4833930"/>
                  <a:ext cx="2034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3B0DF14-24D5-403F-901D-140FE5DD5D8B}"/>
                    </a:ext>
                  </a:extLst>
                </p14:cNvPr>
                <p14:cNvContentPartPr/>
                <p14:nvPr/>
              </p14:nvContentPartPr>
              <p14:xfrm>
                <a:off x="4610474" y="4996290"/>
                <a:ext cx="111960" cy="165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3B0DF14-24D5-403F-901D-140FE5DD5D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01474" y="4987290"/>
                  <a:ext cx="12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1817DA-AE92-443E-8200-259AA69A104D}"/>
                    </a:ext>
                  </a:extLst>
                </p14:cNvPr>
                <p14:cNvContentPartPr/>
                <p14:nvPr/>
              </p14:nvContentPartPr>
              <p14:xfrm>
                <a:off x="4795154" y="5022570"/>
                <a:ext cx="128880" cy="133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1817DA-AE92-443E-8200-259AA69A10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86514" y="5013930"/>
                  <a:ext cx="146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D705A7-CF08-40A4-A668-1CB414A0CEEE}"/>
                    </a:ext>
                  </a:extLst>
                </p14:cNvPr>
                <p14:cNvContentPartPr/>
                <p14:nvPr/>
              </p14:nvContentPartPr>
              <p14:xfrm>
                <a:off x="5040314" y="4955970"/>
                <a:ext cx="150120" cy="107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D705A7-CF08-40A4-A668-1CB414A0CEE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31314" y="4947330"/>
                  <a:ext cx="167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9B7D25-12CA-4857-8D40-861894446C66}"/>
                    </a:ext>
                  </a:extLst>
                </p14:cNvPr>
                <p14:cNvContentPartPr/>
                <p14:nvPr/>
              </p14:nvContentPartPr>
              <p14:xfrm>
                <a:off x="5160914" y="4938690"/>
                <a:ext cx="85680" cy="226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9B7D25-12CA-4857-8D40-861894446C6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52274" y="4929690"/>
                  <a:ext cx="1033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73033CA-4441-4DF6-8685-266CA044AA59}"/>
              </a:ext>
            </a:extLst>
          </p:cNvPr>
          <p:cNvGrpSpPr/>
          <p:nvPr/>
        </p:nvGrpSpPr>
        <p:grpSpPr>
          <a:xfrm>
            <a:off x="7377794" y="4034370"/>
            <a:ext cx="1253520" cy="328680"/>
            <a:chOff x="7377794" y="4034370"/>
            <a:chExt cx="12535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EF06B7-3EFD-4696-8B52-99FBBBEB8EBF}"/>
                    </a:ext>
                  </a:extLst>
                </p14:cNvPr>
                <p14:cNvContentPartPr/>
                <p14:nvPr/>
              </p14:nvContentPartPr>
              <p14:xfrm>
                <a:off x="7377794" y="4133010"/>
                <a:ext cx="213840" cy="195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EF06B7-3EFD-4696-8B52-99FBBBEB8EB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69154" y="4124370"/>
                  <a:ext cx="231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83BAE17-6725-4F81-82DB-33B6EED2F13A}"/>
                    </a:ext>
                  </a:extLst>
                </p14:cNvPr>
                <p14:cNvContentPartPr/>
                <p14:nvPr/>
              </p14:nvContentPartPr>
              <p14:xfrm>
                <a:off x="7672274" y="4306530"/>
                <a:ext cx="23400" cy="35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83BAE17-6725-4F81-82DB-33B6EED2F13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63634" y="4297530"/>
                  <a:ext cx="41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88D1480-C7C4-4E94-8DA4-A970D1515280}"/>
                    </a:ext>
                  </a:extLst>
                </p14:cNvPr>
                <p14:cNvContentPartPr/>
                <p14:nvPr/>
              </p14:nvContentPartPr>
              <p14:xfrm>
                <a:off x="7850474" y="4045530"/>
                <a:ext cx="114840" cy="166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88D1480-C7C4-4E94-8DA4-A970D151528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41474" y="4036530"/>
                  <a:ext cx="132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D22781D-EB99-42A4-8F80-12A2436DCCCC}"/>
                    </a:ext>
                  </a:extLst>
                </p14:cNvPr>
                <p14:cNvContentPartPr/>
                <p14:nvPr/>
              </p14:nvContentPartPr>
              <p14:xfrm>
                <a:off x="7934354" y="4034370"/>
                <a:ext cx="170280" cy="315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D22781D-EB99-42A4-8F80-12A2436DCC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25714" y="4025730"/>
                  <a:ext cx="187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D8830BB-A736-4440-9A42-FCA109BA9FA5}"/>
                    </a:ext>
                  </a:extLst>
                </p14:cNvPr>
                <p14:cNvContentPartPr/>
                <p14:nvPr/>
              </p14:nvContentPartPr>
              <p14:xfrm>
                <a:off x="8139914" y="4082250"/>
                <a:ext cx="235080" cy="261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D8830BB-A736-4440-9A42-FCA109BA9F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30914" y="4073610"/>
                  <a:ext cx="252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EE361E2-2379-4B76-B2A4-48C6A7F78AB7}"/>
                    </a:ext>
                  </a:extLst>
                </p14:cNvPr>
                <p14:cNvContentPartPr/>
                <p14:nvPr/>
              </p14:nvContentPartPr>
              <p14:xfrm>
                <a:off x="8542034" y="4054530"/>
                <a:ext cx="89280" cy="308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EE361E2-2379-4B76-B2A4-48C6A7F78AB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33034" y="4045530"/>
                  <a:ext cx="10692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B08AB00-473D-4FAC-BDAD-670DB3F869F6}"/>
                  </a:ext>
                </a:extLst>
              </p14:cNvPr>
              <p14:cNvContentPartPr/>
              <p14:nvPr/>
            </p14:nvContentPartPr>
            <p14:xfrm>
              <a:off x="1436714" y="5735010"/>
              <a:ext cx="41760" cy="3204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B08AB00-473D-4FAC-BDAD-670DB3F869F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428074" y="5726010"/>
                <a:ext cx="594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0ACFEAC-F01F-4663-8C2C-71FFF12A7724}"/>
                  </a:ext>
                </a:extLst>
              </p14:cNvPr>
              <p14:cNvContentPartPr/>
              <p14:nvPr/>
            </p14:nvContentPartPr>
            <p14:xfrm>
              <a:off x="1755674" y="5761290"/>
              <a:ext cx="7920" cy="7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0ACFEAC-F01F-4663-8C2C-71FFF12A772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747034" y="5752650"/>
                <a:ext cx="255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D5725B6-60EE-4C6E-8D87-79D42511229D}"/>
              </a:ext>
            </a:extLst>
          </p:cNvPr>
          <p:cNvGrpSpPr/>
          <p:nvPr/>
        </p:nvGrpSpPr>
        <p:grpSpPr>
          <a:xfrm>
            <a:off x="1585394" y="5529450"/>
            <a:ext cx="17280" cy="19440"/>
            <a:chOff x="1585394" y="5529450"/>
            <a:chExt cx="17280" cy="1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2533F5A-F7FA-47D4-94B3-200A94419F0E}"/>
                    </a:ext>
                  </a:extLst>
                </p14:cNvPr>
                <p14:cNvContentPartPr/>
                <p14:nvPr/>
              </p14:nvContentPartPr>
              <p14:xfrm>
                <a:off x="1602314" y="5529450"/>
                <a:ext cx="360" cy="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2533F5A-F7FA-47D4-94B3-200A94419F0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93314" y="5520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717F0D2-98AF-420F-A367-31887A93A4E6}"/>
                    </a:ext>
                  </a:extLst>
                </p14:cNvPr>
                <p14:cNvContentPartPr/>
                <p14:nvPr/>
              </p14:nvContentPartPr>
              <p14:xfrm>
                <a:off x="1585394" y="5536290"/>
                <a:ext cx="5040" cy="12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717F0D2-98AF-420F-A367-31887A93A4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76754" y="5527650"/>
                  <a:ext cx="226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D34983F-208A-4F5B-9B14-6E5C31DCD0BE}"/>
                  </a:ext>
                </a:extLst>
              </p14:cNvPr>
              <p14:cNvContentPartPr/>
              <p14:nvPr/>
            </p14:nvContentPartPr>
            <p14:xfrm>
              <a:off x="3684194" y="5864250"/>
              <a:ext cx="12960" cy="302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D34983F-208A-4F5B-9B14-6E5C31DCD0B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675554" y="5855250"/>
                <a:ext cx="30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639E666-F49A-48B3-B08F-08C3221C3E2F}"/>
                  </a:ext>
                </a:extLst>
              </p14:cNvPr>
              <p14:cNvContentPartPr/>
              <p14:nvPr/>
            </p14:nvContentPartPr>
            <p14:xfrm>
              <a:off x="3883634" y="5711610"/>
              <a:ext cx="122760" cy="702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639E666-F49A-48B3-B08F-08C3221C3E2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874634" y="5702610"/>
                <a:ext cx="1404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D685491-06F9-4F6D-84C0-B91A9C2182D3}"/>
                  </a:ext>
                </a:extLst>
              </p14:cNvPr>
              <p14:cNvContentPartPr/>
              <p14:nvPr/>
            </p14:nvContentPartPr>
            <p14:xfrm>
              <a:off x="3975794" y="5637450"/>
              <a:ext cx="120600" cy="2239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D685491-06F9-4F6D-84C0-B91A9C2182D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66794" y="5628450"/>
                <a:ext cx="138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46AC75C-B67B-411E-8109-33F2A3324FFB}"/>
                  </a:ext>
                </a:extLst>
              </p14:cNvPr>
              <p14:cNvContentPartPr/>
              <p14:nvPr/>
            </p14:nvContentPartPr>
            <p14:xfrm>
              <a:off x="4161194" y="5657970"/>
              <a:ext cx="212760" cy="2437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46AC75C-B67B-411E-8109-33F2A3324FF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152554" y="5648970"/>
                <a:ext cx="2304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23BD576-6F70-4BEE-8AD3-0208E6FE7F8A}"/>
                  </a:ext>
                </a:extLst>
              </p14:cNvPr>
              <p14:cNvContentPartPr/>
              <p14:nvPr/>
            </p14:nvContentPartPr>
            <p14:xfrm>
              <a:off x="4493474" y="5633490"/>
              <a:ext cx="124920" cy="2300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23BD576-6F70-4BEE-8AD3-0208E6FE7F8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484834" y="5624490"/>
                <a:ext cx="142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A048448-1D20-498F-99DD-417585902929}"/>
                  </a:ext>
                </a:extLst>
              </p14:cNvPr>
              <p14:cNvContentPartPr/>
              <p14:nvPr/>
            </p14:nvContentPartPr>
            <p14:xfrm>
              <a:off x="4686074" y="5525490"/>
              <a:ext cx="189360" cy="3823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A048448-1D20-498F-99DD-41758590292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677074" y="5516490"/>
                <a:ext cx="2070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BEE930A0-EDB0-45C0-B4E7-CD8586B806DA}"/>
                  </a:ext>
                </a:extLst>
              </p14:cNvPr>
              <p14:cNvContentPartPr/>
              <p14:nvPr/>
            </p14:nvContentPartPr>
            <p14:xfrm>
              <a:off x="5143634" y="5710530"/>
              <a:ext cx="121320" cy="378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BEE930A0-EDB0-45C0-B4E7-CD8586B806D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134634" y="5701530"/>
                <a:ext cx="138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886666D-9BA3-468B-A345-02A0DD5C058F}"/>
                  </a:ext>
                </a:extLst>
              </p14:cNvPr>
              <p14:cNvContentPartPr/>
              <p14:nvPr/>
            </p14:nvContentPartPr>
            <p14:xfrm>
              <a:off x="5093954" y="5820330"/>
              <a:ext cx="171720" cy="248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886666D-9BA3-468B-A345-02A0DD5C058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084954" y="5811330"/>
                <a:ext cx="1893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D814959-74F1-48D1-B892-C411A9E61EC7}"/>
              </a:ext>
            </a:extLst>
          </p:cNvPr>
          <p:cNvGrpSpPr/>
          <p:nvPr/>
        </p:nvGrpSpPr>
        <p:grpSpPr>
          <a:xfrm>
            <a:off x="7332794" y="2581410"/>
            <a:ext cx="1842840" cy="413640"/>
            <a:chOff x="7332794" y="2581410"/>
            <a:chExt cx="184284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4543DE0-846B-445F-A62C-31B454D80DF2}"/>
                    </a:ext>
                  </a:extLst>
                </p14:cNvPr>
                <p14:cNvContentPartPr/>
                <p14:nvPr/>
              </p14:nvContentPartPr>
              <p14:xfrm>
                <a:off x="7332794" y="2649090"/>
                <a:ext cx="222840" cy="223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4543DE0-846B-445F-A62C-31B454D80DF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24154" y="2640090"/>
                  <a:ext cx="240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664523-8BDA-4E0B-84E4-A05132AA1D4B}"/>
                    </a:ext>
                  </a:extLst>
                </p14:cNvPr>
                <p14:cNvContentPartPr/>
                <p14:nvPr/>
              </p14:nvContentPartPr>
              <p14:xfrm>
                <a:off x="7603874" y="2709570"/>
                <a:ext cx="61560" cy="158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664523-8BDA-4E0B-84E4-A05132AA1D4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94874" y="2700570"/>
                  <a:ext cx="79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91F9BF-EAA3-4FE9-9795-11523877FFB2}"/>
                    </a:ext>
                  </a:extLst>
                </p14:cNvPr>
                <p14:cNvContentPartPr/>
                <p14:nvPr/>
              </p14:nvContentPartPr>
              <p14:xfrm>
                <a:off x="7708274" y="2673210"/>
                <a:ext cx="93960" cy="209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91F9BF-EAA3-4FE9-9795-11523877FFB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99274" y="2664570"/>
                  <a:ext cx="111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859906A-8512-4306-B84A-B2E6AE763B32}"/>
                    </a:ext>
                  </a:extLst>
                </p14:cNvPr>
                <p14:cNvContentPartPr/>
                <p14:nvPr/>
              </p14:nvContentPartPr>
              <p14:xfrm>
                <a:off x="7873154" y="2625330"/>
                <a:ext cx="277560" cy="245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859906A-8512-4306-B84A-B2E6AE763B3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64154" y="2616690"/>
                  <a:ext cx="295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93DFE56-720F-44E2-9FDE-A36B435CB3E5}"/>
                    </a:ext>
                  </a:extLst>
                </p14:cNvPr>
                <p14:cNvContentPartPr/>
                <p14:nvPr/>
              </p14:nvContentPartPr>
              <p14:xfrm>
                <a:off x="8690714" y="2581410"/>
                <a:ext cx="303480" cy="286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93DFE56-720F-44E2-9FDE-A36B435CB3E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81714" y="2572770"/>
                  <a:ext cx="321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E66D5E3-B16B-47F4-B4FA-85E478AE9C15}"/>
                    </a:ext>
                  </a:extLst>
                </p14:cNvPr>
                <p14:cNvContentPartPr/>
                <p14:nvPr/>
              </p14:nvContentPartPr>
              <p14:xfrm>
                <a:off x="8707994" y="2728650"/>
                <a:ext cx="242640" cy="10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E66D5E3-B16B-47F4-B4FA-85E478AE9C1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99354" y="2720010"/>
                  <a:ext cx="260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68FE55-8AF0-4610-AF80-F4FDC8ED0001}"/>
                    </a:ext>
                  </a:extLst>
                </p14:cNvPr>
                <p14:cNvContentPartPr/>
                <p14:nvPr/>
              </p14:nvContentPartPr>
              <p14:xfrm>
                <a:off x="8856674" y="2838090"/>
                <a:ext cx="318960" cy="156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68FE55-8AF0-4610-AF80-F4FDC8ED000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48034" y="2829090"/>
                  <a:ext cx="33660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EC9B5FE-807C-4FAD-910B-AE1BCB56F263}"/>
                  </a:ext>
                </a:extLst>
              </p14:cNvPr>
              <p14:cNvContentPartPr/>
              <p14:nvPr/>
            </p14:nvContentPartPr>
            <p14:xfrm>
              <a:off x="4645754" y="4046610"/>
              <a:ext cx="10800" cy="345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EC9B5FE-807C-4FAD-910B-AE1BCB56F26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637114" y="4037970"/>
                <a:ext cx="2844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C49DC94-80F1-49F9-9C39-91226EF1365C}"/>
              </a:ext>
            </a:extLst>
          </p:cNvPr>
          <p:cNvGrpSpPr/>
          <p:nvPr/>
        </p:nvGrpSpPr>
        <p:grpSpPr>
          <a:xfrm>
            <a:off x="6453674" y="4144530"/>
            <a:ext cx="172800" cy="126360"/>
            <a:chOff x="6453674" y="4144530"/>
            <a:chExt cx="17280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CE9C5D5-14A4-4470-B690-99FDB25F30D1}"/>
                    </a:ext>
                  </a:extLst>
                </p14:cNvPr>
                <p14:cNvContentPartPr/>
                <p14:nvPr/>
              </p14:nvContentPartPr>
              <p14:xfrm>
                <a:off x="6477794" y="4144530"/>
                <a:ext cx="93960" cy="15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CE9C5D5-14A4-4470-B690-99FDB25F30D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468794" y="4135890"/>
                  <a:ext cx="111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CEA25A5-15D0-432C-8FD4-E327B3F5A40A}"/>
                    </a:ext>
                  </a:extLst>
                </p14:cNvPr>
                <p14:cNvContentPartPr/>
                <p14:nvPr/>
              </p14:nvContentPartPr>
              <p14:xfrm>
                <a:off x="6453674" y="4236690"/>
                <a:ext cx="172800" cy="34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CEA25A5-15D0-432C-8FD4-E327B3F5A40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45034" y="4227690"/>
                  <a:ext cx="1904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94BF6399-4DEF-41CB-BD6A-E5B5161B3067}"/>
              </a:ext>
            </a:extLst>
          </p:cNvPr>
          <p:cNvGrpSpPr/>
          <p:nvPr/>
        </p:nvGrpSpPr>
        <p:grpSpPr>
          <a:xfrm>
            <a:off x="2168954" y="5554650"/>
            <a:ext cx="1321560" cy="397800"/>
            <a:chOff x="2168954" y="5554650"/>
            <a:chExt cx="132156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70B59D8-DF79-48A9-87E9-C73AEA0F1E57}"/>
                    </a:ext>
                  </a:extLst>
                </p14:cNvPr>
                <p14:cNvContentPartPr/>
                <p14:nvPr/>
              </p14:nvContentPartPr>
              <p14:xfrm>
                <a:off x="2168954" y="5691090"/>
                <a:ext cx="123120" cy="231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70B59D8-DF79-48A9-87E9-C73AEA0F1E5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60314" y="5682090"/>
                  <a:ext cx="140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D3B4F72-770B-4EB2-822B-FCDF996FADB6}"/>
                    </a:ext>
                  </a:extLst>
                </p14:cNvPr>
                <p14:cNvContentPartPr/>
                <p14:nvPr/>
              </p14:nvContentPartPr>
              <p14:xfrm>
                <a:off x="2254634" y="5554650"/>
                <a:ext cx="233640" cy="217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D3B4F72-770B-4EB2-822B-FCDF996FAD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45634" y="5546010"/>
                  <a:ext cx="251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D572C8A-020B-4E3D-8DF8-98EE187C4AB1}"/>
                    </a:ext>
                  </a:extLst>
                </p14:cNvPr>
                <p14:cNvContentPartPr/>
                <p14:nvPr/>
              </p14:nvContentPartPr>
              <p14:xfrm>
                <a:off x="2615354" y="5616210"/>
                <a:ext cx="209520" cy="300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D572C8A-020B-4E3D-8DF8-98EE187C4AB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06714" y="5607210"/>
                  <a:ext cx="227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92434F9-3C85-4A8E-AF6D-61384FAFB1FD}"/>
                    </a:ext>
                  </a:extLst>
                </p14:cNvPr>
                <p14:cNvContentPartPr/>
                <p14:nvPr/>
              </p14:nvContentPartPr>
              <p14:xfrm>
                <a:off x="2830994" y="5695410"/>
                <a:ext cx="349920" cy="257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92434F9-3C85-4A8E-AF6D-61384FAFB1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21994" y="5686770"/>
                  <a:ext cx="367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7715A1B-890F-4E1A-825A-A074E14FF44E}"/>
                    </a:ext>
                  </a:extLst>
                </p14:cNvPr>
                <p14:cNvContentPartPr/>
                <p14:nvPr/>
              </p14:nvContentPartPr>
              <p14:xfrm>
                <a:off x="2883914" y="5836170"/>
                <a:ext cx="276480" cy="37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7715A1B-890F-4E1A-825A-A074E14FF44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75274" y="5827530"/>
                  <a:ext cx="294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45C320B-8B33-4B95-B761-EB873B45A463}"/>
                    </a:ext>
                  </a:extLst>
                </p14:cNvPr>
                <p14:cNvContentPartPr/>
                <p14:nvPr/>
              </p14:nvContentPartPr>
              <p14:xfrm>
                <a:off x="3270194" y="5653290"/>
                <a:ext cx="220320" cy="2080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45C320B-8B33-4B95-B761-EB873B45A46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61554" y="5644650"/>
                  <a:ext cx="2379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9A74029-543A-4522-A162-4074D2B4B8F7}"/>
              </a:ext>
            </a:extLst>
          </p:cNvPr>
          <p:cNvGrpSpPr/>
          <p:nvPr/>
        </p:nvGrpSpPr>
        <p:grpSpPr>
          <a:xfrm>
            <a:off x="5626394" y="5597130"/>
            <a:ext cx="1536840" cy="293400"/>
            <a:chOff x="5626394" y="5597130"/>
            <a:chExt cx="15368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28F2DD-E58C-4E9F-A75E-BD8D03237C59}"/>
                    </a:ext>
                  </a:extLst>
                </p14:cNvPr>
                <p14:cNvContentPartPr/>
                <p14:nvPr/>
              </p14:nvContentPartPr>
              <p14:xfrm>
                <a:off x="5626394" y="5837610"/>
                <a:ext cx="20520" cy="48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28F2DD-E58C-4E9F-A75E-BD8D03237C5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17754" y="5828610"/>
                  <a:ext cx="38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82DBA30-F716-4D8E-9CFF-3358E754FE1D}"/>
                    </a:ext>
                  </a:extLst>
                </p14:cNvPr>
                <p14:cNvContentPartPr/>
                <p14:nvPr/>
              </p14:nvContentPartPr>
              <p14:xfrm>
                <a:off x="5847074" y="5640330"/>
                <a:ext cx="156600" cy="248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82DBA30-F716-4D8E-9CFF-3358E754FE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38434" y="5631330"/>
                  <a:ext cx="174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3252A21-EBC1-4664-87B5-51CBEAB1E79E}"/>
                    </a:ext>
                  </a:extLst>
                </p14:cNvPr>
                <p14:cNvContentPartPr/>
                <p14:nvPr/>
              </p14:nvContentPartPr>
              <p14:xfrm>
                <a:off x="6110234" y="5675970"/>
                <a:ext cx="61200" cy="2145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3252A21-EBC1-4664-87B5-51CBEAB1E79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01234" y="5667330"/>
                  <a:ext cx="78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AD4A4DA-B77C-4CD0-80E6-E3059BB1EC79}"/>
                    </a:ext>
                  </a:extLst>
                </p14:cNvPr>
                <p14:cNvContentPartPr/>
                <p14:nvPr/>
              </p14:nvContentPartPr>
              <p14:xfrm>
                <a:off x="6297794" y="5626290"/>
                <a:ext cx="284760" cy="251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AD4A4DA-B77C-4CD0-80E6-E3059BB1EC7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89154" y="5617650"/>
                  <a:ext cx="302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FBDEAD4-B93E-4F0A-BB54-BDEE19A40A2B}"/>
                    </a:ext>
                  </a:extLst>
                </p14:cNvPr>
                <p14:cNvContentPartPr/>
                <p14:nvPr/>
              </p14:nvContentPartPr>
              <p14:xfrm>
                <a:off x="6734114" y="5597130"/>
                <a:ext cx="429120" cy="2865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FBDEAD4-B93E-4F0A-BB54-BDEE19A40A2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25114" y="5588130"/>
                  <a:ext cx="44676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816E998-2CB9-498E-B740-984A87EE91A2}"/>
              </a:ext>
            </a:extLst>
          </p:cNvPr>
          <p:cNvGrpSpPr/>
          <p:nvPr/>
        </p:nvGrpSpPr>
        <p:grpSpPr>
          <a:xfrm>
            <a:off x="7561034" y="5670210"/>
            <a:ext cx="221760" cy="129960"/>
            <a:chOff x="7561034" y="5670210"/>
            <a:chExt cx="221760" cy="1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19A6658-4FF9-4B2F-839B-EB7AA7639C87}"/>
                    </a:ext>
                  </a:extLst>
                </p14:cNvPr>
                <p14:cNvContentPartPr/>
                <p14:nvPr/>
              </p14:nvContentPartPr>
              <p14:xfrm>
                <a:off x="7561034" y="5670210"/>
                <a:ext cx="176040" cy="198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19A6658-4FF9-4B2F-839B-EB7AA7639C8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52034" y="5661210"/>
                  <a:ext cx="193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1658F33-CF02-4E0D-B259-E658B37C07BE}"/>
                    </a:ext>
                  </a:extLst>
                </p14:cNvPr>
                <p14:cNvContentPartPr/>
                <p14:nvPr/>
              </p14:nvContentPartPr>
              <p14:xfrm>
                <a:off x="7590194" y="5775330"/>
                <a:ext cx="192600" cy="248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1658F33-CF02-4E0D-B259-E658B37C07B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81194" y="5766330"/>
                  <a:ext cx="21024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AFE36994-C85B-4965-884F-CA4BD1FECA38}"/>
                  </a:ext>
                </a:extLst>
              </p14:cNvPr>
              <p14:cNvContentPartPr/>
              <p14:nvPr/>
            </p14:nvContentPartPr>
            <p14:xfrm>
              <a:off x="8039474" y="5606850"/>
              <a:ext cx="579960" cy="20016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AFE36994-C85B-4965-884F-CA4BD1FECA3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030834" y="5598210"/>
                <a:ext cx="597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AF8C067-45B0-41CE-9687-BC039B9D1765}"/>
                  </a:ext>
                </a:extLst>
              </p14:cNvPr>
              <p14:cNvContentPartPr/>
              <p14:nvPr/>
            </p14:nvContentPartPr>
            <p14:xfrm>
              <a:off x="3507794" y="5747610"/>
              <a:ext cx="169200" cy="2520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AF8C067-45B0-41CE-9687-BC039B9D176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498794" y="5738610"/>
                <a:ext cx="1868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FBBA232-A9D7-46C8-B04E-4278C2F75FBF}"/>
              </a:ext>
            </a:extLst>
          </p:cNvPr>
          <p:cNvGrpSpPr/>
          <p:nvPr/>
        </p:nvGrpSpPr>
        <p:grpSpPr>
          <a:xfrm>
            <a:off x="4952474" y="1777890"/>
            <a:ext cx="2023560" cy="385200"/>
            <a:chOff x="4952474" y="1777890"/>
            <a:chExt cx="202356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1C4A7A-1405-4E28-8325-21E80F7DEA8B}"/>
                    </a:ext>
                  </a:extLst>
                </p14:cNvPr>
                <p14:cNvContentPartPr/>
                <p14:nvPr/>
              </p14:nvContentPartPr>
              <p14:xfrm>
                <a:off x="4952474" y="1777890"/>
                <a:ext cx="194760" cy="357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1C4A7A-1405-4E28-8325-21E80F7DEA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43834" y="1769250"/>
                  <a:ext cx="212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C820BF1-1097-4746-9564-861D91216966}"/>
                    </a:ext>
                  </a:extLst>
                </p14:cNvPr>
                <p14:cNvContentPartPr/>
                <p14:nvPr/>
              </p14:nvContentPartPr>
              <p14:xfrm>
                <a:off x="5103674" y="1960410"/>
                <a:ext cx="163800" cy="153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C820BF1-1097-4746-9564-861D9121696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5034" y="1951770"/>
                  <a:ext cx="18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6FA9DF-8D29-44F1-8A54-91C1299EB447}"/>
                    </a:ext>
                  </a:extLst>
                </p14:cNvPr>
                <p14:cNvContentPartPr/>
                <p14:nvPr/>
              </p14:nvContentPartPr>
              <p14:xfrm>
                <a:off x="5356754" y="1962930"/>
                <a:ext cx="213120" cy="159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6FA9DF-8D29-44F1-8A54-91C1299EB44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47754" y="1953930"/>
                  <a:ext cx="230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61E35F-66CA-4AC1-AEB2-E89432ACFFB3}"/>
                    </a:ext>
                  </a:extLst>
                </p14:cNvPr>
                <p14:cNvContentPartPr/>
                <p14:nvPr/>
              </p14:nvContentPartPr>
              <p14:xfrm>
                <a:off x="5541794" y="1979130"/>
                <a:ext cx="152640" cy="12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61E35F-66CA-4AC1-AEB2-E89432ACFFB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32794" y="1970490"/>
                  <a:ext cx="170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9F27050-E2D7-4BF1-8A1F-F49DC92B717A}"/>
                    </a:ext>
                  </a:extLst>
                </p14:cNvPr>
                <p14:cNvContentPartPr/>
                <p14:nvPr/>
              </p14:nvContentPartPr>
              <p14:xfrm>
                <a:off x="5864354" y="1814970"/>
                <a:ext cx="174960" cy="323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9F27050-E2D7-4BF1-8A1F-F49DC92B717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55354" y="1805970"/>
                  <a:ext cx="192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D82349-3B22-4B6E-AB22-D381F7BEDA19}"/>
                    </a:ext>
                  </a:extLst>
                </p14:cNvPr>
                <p14:cNvContentPartPr/>
                <p14:nvPr/>
              </p14:nvContentPartPr>
              <p14:xfrm>
                <a:off x="6010154" y="2145090"/>
                <a:ext cx="48240" cy="11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D82349-3B22-4B6E-AB22-D381F7BEDA1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01514" y="2136450"/>
                  <a:ext cx="65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0B42143-0BFB-4716-A27E-DB024402AD18}"/>
                    </a:ext>
                  </a:extLst>
                </p14:cNvPr>
                <p14:cNvContentPartPr/>
                <p14:nvPr/>
              </p14:nvContentPartPr>
              <p14:xfrm>
                <a:off x="6358994" y="1999650"/>
                <a:ext cx="91800" cy="1598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0B42143-0BFB-4716-A27E-DB024402AD1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49994" y="1991010"/>
                  <a:ext cx="109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5CE5D38-99BF-4FB5-9295-C7AEF4B596D4}"/>
                    </a:ext>
                  </a:extLst>
                </p14:cNvPr>
                <p14:cNvContentPartPr/>
                <p14:nvPr/>
              </p14:nvContentPartPr>
              <p14:xfrm>
                <a:off x="6244154" y="1944210"/>
                <a:ext cx="403920" cy="550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5CE5D38-99BF-4FB5-9295-C7AEF4B596D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35514" y="1935570"/>
                  <a:ext cx="421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895C235-F90D-408B-B6EE-FF8E54520A1D}"/>
                    </a:ext>
                  </a:extLst>
                </p14:cNvPr>
                <p14:cNvContentPartPr/>
                <p14:nvPr/>
              </p14:nvContentPartPr>
              <p14:xfrm>
                <a:off x="6626114" y="1852770"/>
                <a:ext cx="165600" cy="268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895C235-F90D-408B-B6EE-FF8E54520A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17474" y="1844130"/>
                  <a:ext cx="183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959F535-2D27-4661-A1FB-3685E598C99D}"/>
                    </a:ext>
                  </a:extLst>
                </p14:cNvPr>
                <p14:cNvContentPartPr/>
                <p14:nvPr/>
              </p14:nvContentPartPr>
              <p14:xfrm>
                <a:off x="6839234" y="2029530"/>
                <a:ext cx="136800" cy="133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959F535-2D27-4661-A1FB-3685E598C99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30234" y="2020890"/>
                  <a:ext cx="1544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56DCB327-7FC2-439F-ADF0-8020ECBD4254}"/>
              </a:ext>
            </a:extLst>
          </p:cNvPr>
          <p:cNvGrpSpPr/>
          <p:nvPr/>
        </p:nvGrpSpPr>
        <p:grpSpPr>
          <a:xfrm>
            <a:off x="7242794" y="1227450"/>
            <a:ext cx="4379760" cy="935640"/>
            <a:chOff x="7242794" y="1227450"/>
            <a:chExt cx="4379760" cy="9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C7DAD0F-1879-49F6-A0EA-D2A550333DA0}"/>
                    </a:ext>
                  </a:extLst>
                </p14:cNvPr>
                <p14:cNvContentPartPr/>
                <p14:nvPr/>
              </p14:nvContentPartPr>
              <p14:xfrm>
                <a:off x="7277354" y="1544610"/>
                <a:ext cx="157320" cy="148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C7DAD0F-1879-49F6-A0EA-D2A550333DA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68354" y="1535970"/>
                  <a:ext cx="17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22DB44-4D89-4646-81F6-EC165D09AFA0}"/>
                    </a:ext>
                  </a:extLst>
                </p14:cNvPr>
                <p14:cNvContentPartPr/>
                <p14:nvPr/>
              </p14:nvContentPartPr>
              <p14:xfrm>
                <a:off x="7453034" y="1573770"/>
                <a:ext cx="87120" cy="107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22DB44-4D89-4646-81F6-EC165D09AFA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44034" y="1565130"/>
                  <a:ext cx="104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42B85A-1408-464D-94DE-24C65563E870}"/>
                    </a:ext>
                  </a:extLst>
                </p14:cNvPr>
                <p14:cNvContentPartPr/>
                <p14:nvPr/>
              </p14:nvContentPartPr>
              <p14:xfrm>
                <a:off x="7607474" y="1581330"/>
                <a:ext cx="148680" cy="118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42B85A-1408-464D-94DE-24C65563E8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98834" y="1572690"/>
                  <a:ext cx="166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F9BA47E-DD71-450C-A03F-6FF5BE1882A6}"/>
                    </a:ext>
                  </a:extLst>
                </p14:cNvPr>
                <p14:cNvContentPartPr/>
                <p14:nvPr/>
              </p14:nvContentPartPr>
              <p14:xfrm>
                <a:off x="7909154" y="1227450"/>
                <a:ext cx="285840" cy="47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F9BA47E-DD71-450C-A03F-6FF5BE1882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900154" y="1218450"/>
                  <a:ext cx="3034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CA73394-3B6B-4792-B211-19DCE309BF39}"/>
                    </a:ext>
                  </a:extLst>
                </p14:cNvPr>
                <p14:cNvContentPartPr/>
                <p14:nvPr/>
              </p14:nvContentPartPr>
              <p14:xfrm>
                <a:off x="7836074" y="1610130"/>
                <a:ext cx="163800" cy="27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CA73394-3B6B-4792-B211-19DCE309BF3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827434" y="1601130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0BE337-68EB-4416-AEFB-ACFF171526CA}"/>
                    </a:ext>
                  </a:extLst>
                </p14:cNvPr>
                <p14:cNvContentPartPr/>
                <p14:nvPr/>
              </p14:nvContentPartPr>
              <p14:xfrm>
                <a:off x="8034074" y="1612650"/>
                <a:ext cx="29520" cy="89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0BE337-68EB-4416-AEFB-ACFF171526C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025074" y="1603650"/>
                  <a:ext cx="47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8E0EAFE-1BEB-4212-8D97-21097C13C4D2}"/>
                    </a:ext>
                  </a:extLst>
                </p14:cNvPr>
                <p14:cNvContentPartPr/>
                <p14:nvPr/>
              </p14:nvContentPartPr>
              <p14:xfrm>
                <a:off x="8191034" y="1581330"/>
                <a:ext cx="121680" cy="133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8E0EAFE-1BEB-4212-8D97-21097C13C4D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82034" y="1572330"/>
                  <a:ext cx="139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FB6CB7-1210-431A-A35F-9345E229C306}"/>
                    </a:ext>
                  </a:extLst>
                </p14:cNvPr>
                <p14:cNvContentPartPr/>
                <p14:nvPr/>
              </p14:nvContentPartPr>
              <p14:xfrm>
                <a:off x="8262314" y="1379370"/>
                <a:ext cx="226080" cy="325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FB6CB7-1210-431A-A35F-9345E229C3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253314" y="1370370"/>
                  <a:ext cx="243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12AB65-D095-4486-BEC4-595197A120A7}"/>
                    </a:ext>
                  </a:extLst>
                </p14:cNvPr>
                <p14:cNvContentPartPr/>
                <p14:nvPr/>
              </p14:nvContentPartPr>
              <p14:xfrm>
                <a:off x="8434034" y="1592130"/>
                <a:ext cx="101880" cy="103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12AB65-D095-4486-BEC4-595197A120A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425394" y="1583490"/>
                  <a:ext cx="119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BA19C5-2AB5-42A3-9E42-27A9C2417DC1}"/>
                    </a:ext>
                  </a:extLst>
                </p14:cNvPr>
                <p14:cNvContentPartPr/>
                <p14:nvPr/>
              </p14:nvContentPartPr>
              <p14:xfrm>
                <a:off x="8523314" y="1571970"/>
                <a:ext cx="358560" cy="153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BA19C5-2AB5-42A3-9E42-27A9C2417DC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14314" y="1562970"/>
                  <a:ext cx="376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977B08-D798-44D0-BB84-4D3BE87881F5}"/>
                    </a:ext>
                  </a:extLst>
                </p14:cNvPr>
                <p14:cNvContentPartPr/>
                <p14:nvPr/>
              </p14:nvContentPartPr>
              <p14:xfrm>
                <a:off x="8909234" y="1576290"/>
                <a:ext cx="164520" cy="160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977B08-D798-44D0-BB84-4D3BE87881F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900234" y="1567650"/>
                  <a:ext cx="182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0D8000-063B-4553-990E-83CFA30FE501}"/>
                    </a:ext>
                  </a:extLst>
                </p14:cNvPr>
                <p14:cNvContentPartPr/>
                <p14:nvPr/>
              </p14:nvContentPartPr>
              <p14:xfrm>
                <a:off x="9342314" y="1316730"/>
                <a:ext cx="274320" cy="398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0D8000-063B-4553-990E-83CFA30FE50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33674" y="1307730"/>
                  <a:ext cx="2919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A6157D-BFEE-4576-96FE-454F3A7104B9}"/>
                    </a:ext>
                  </a:extLst>
                </p14:cNvPr>
                <p14:cNvContentPartPr/>
                <p14:nvPr/>
              </p14:nvContentPartPr>
              <p14:xfrm>
                <a:off x="9593234" y="1579530"/>
                <a:ext cx="104760" cy="121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A6157D-BFEE-4576-96FE-454F3A7104B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584594" y="1570890"/>
                  <a:ext cx="122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4A5C46-17DA-4B69-9DFE-3B9AD820CF54}"/>
                    </a:ext>
                  </a:extLst>
                </p14:cNvPr>
                <p14:cNvContentPartPr/>
                <p14:nvPr/>
              </p14:nvContentPartPr>
              <p14:xfrm>
                <a:off x="9759914" y="1586010"/>
                <a:ext cx="104040" cy="103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4A5C46-17DA-4B69-9DFE-3B9AD820CF5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51274" y="1577370"/>
                  <a:ext cx="121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C1AC7C-C025-408B-B02D-5ADED01D8015}"/>
                    </a:ext>
                  </a:extLst>
                </p14:cNvPr>
                <p14:cNvContentPartPr/>
                <p14:nvPr/>
              </p14:nvContentPartPr>
              <p14:xfrm>
                <a:off x="9925154" y="1580970"/>
                <a:ext cx="138600" cy="102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C1AC7C-C025-408B-B02D-5ADED01D801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916514" y="1572330"/>
                  <a:ext cx="156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A29555-1218-42A1-BC60-27E16C3C7CEB}"/>
                    </a:ext>
                  </a:extLst>
                </p14:cNvPr>
                <p14:cNvContentPartPr/>
                <p14:nvPr/>
              </p14:nvContentPartPr>
              <p14:xfrm>
                <a:off x="10161674" y="1604370"/>
                <a:ext cx="133200" cy="138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A29555-1218-42A1-BC60-27E16C3C7CE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152674" y="1595730"/>
                  <a:ext cx="150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15F97A9-3372-43E4-B5BF-4DF3E0BFB82B}"/>
                    </a:ext>
                  </a:extLst>
                </p14:cNvPr>
                <p14:cNvContentPartPr/>
                <p14:nvPr/>
              </p14:nvContentPartPr>
              <p14:xfrm>
                <a:off x="10215314" y="1417530"/>
                <a:ext cx="242280" cy="346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15F97A9-3372-43E4-B5BF-4DF3E0BFB82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206674" y="1408530"/>
                  <a:ext cx="259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C413A5-F57E-4CBB-863A-46B92F4D1C54}"/>
                    </a:ext>
                  </a:extLst>
                </p14:cNvPr>
                <p14:cNvContentPartPr/>
                <p14:nvPr/>
              </p14:nvContentPartPr>
              <p14:xfrm>
                <a:off x="10636154" y="1539570"/>
                <a:ext cx="126000" cy="22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C413A5-F57E-4CBB-863A-46B92F4D1C5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27154" y="1530930"/>
                  <a:ext cx="143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85CDE4-B7A6-4336-9BB5-0E54F1FFF213}"/>
                    </a:ext>
                  </a:extLst>
                </p14:cNvPr>
                <p14:cNvContentPartPr/>
                <p14:nvPr/>
              </p14:nvContentPartPr>
              <p14:xfrm>
                <a:off x="10592954" y="1608690"/>
                <a:ext cx="174960" cy="12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785CDE4-B7A6-4336-9BB5-0E54F1FFF21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583954" y="1600050"/>
                  <a:ext cx="19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94F269-E3E2-4A8E-BA0C-42638295532E}"/>
                    </a:ext>
                  </a:extLst>
                </p14:cNvPr>
                <p14:cNvContentPartPr/>
                <p14:nvPr/>
              </p14:nvContentPartPr>
              <p14:xfrm>
                <a:off x="10904354" y="1533810"/>
                <a:ext cx="228240" cy="154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94F269-E3E2-4A8E-BA0C-42638295532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895354" y="1524810"/>
                  <a:ext cx="245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3541CE-F7FE-40A8-A37F-1399D282BA19}"/>
                    </a:ext>
                  </a:extLst>
                </p14:cNvPr>
                <p14:cNvContentPartPr/>
                <p14:nvPr/>
              </p14:nvContentPartPr>
              <p14:xfrm>
                <a:off x="11231954" y="1660530"/>
                <a:ext cx="14760" cy="47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3541CE-F7FE-40A8-A37F-1399D282BA1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223314" y="1651530"/>
                  <a:ext cx="32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29D861-F9E6-4A99-B24D-E00B788D975B}"/>
                    </a:ext>
                  </a:extLst>
                </p14:cNvPr>
                <p14:cNvContentPartPr/>
                <p14:nvPr/>
              </p14:nvContentPartPr>
              <p14:xfrm>
                <a:off x="11342474" y="1511490"/>
                <a:ext cx="280080" cy="230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29D861-F9E6-4A99-B24D-E00B788D97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333834" y="1502850"/>
                  <a:ext cx="297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3C35954-D529-48B6-9409-32FA9CB37D17}"/>
                    </a:ext>
                  </a:extLst>
                </p14:cNvPr>
                <p14:cNvContentPartPr/>
                <p14:nvPr/>
              </p14:nvContentPartPr>
              <p14:xfrm>
                <a:off x="7242794" y="1894530"/>
                <a:ext cx="171000" cy="2278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3C35954-D529-48B6-9409-32FA9CB37D1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33794" y="1885890"/>
                  <a:ext cx="188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FEAEA39-E5FD-4BF8-A49C-1CA6FECA1484}"/>
                    </a:ext>
                  </a:extLst>
                </p14:cNvPr>
                <p14:cNvContentPartPr/>
                <p14:nvPr/>
              </p14:nvContentPartPr>
              <p14:xfrm>
                <a:off x="7505594" y="2084970"/>
                <a:ext cx="6840" cy="9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FEAEA39-E5FD-4BF8-A49C-1CA6FECA14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96594" y="2075970"/>
                  <a:ext cx="24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3788B7C-ECD6-4E46-8F37-AECF4B182DBF}"/>
                    </a:ext>
                  </a:extLst>
                </p14:cNvPr>
                <p14:cNvContentPartPr/>
                <p14:nvPr/>
              </p14:nvContentPartPr>
              <p14:xfrm>
                <a:off x="7667594" y="1911450"/>
                <a:ext cx="177120" cy="203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3788B7C-ECD6-4E46-8F37-AECF4B182DB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58954" y="1902810"/>
                  <a:ext cx="194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EAD17DC-0974-4932-A314-62D94FDE9B67}"/>
                    </a:ext>
                  </a:extLst>
                </p14:cNvPr>
                <p14:cNvContentPartPr/>
                <p14:nvPr/>
              </p14:nvContentPartPr>
              <p14:xfrm>
                <a:off x="7933994" y="2072370"/>
                <a:ext cx="13680" cy="187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EAD17DC-0974-4932-A314-62D94FDE9B6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25354" y="2063370"/>
                  <a:ext cx="31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62C12F3-AB33-4E85-91E4-F5538FC0D213}"/>
                    </a:ext>
                  </a:extLst>
                </p14:cNvPr>
                <p14:cNvContentPartPr/>
                <p14:nvPr/>
              </p14:nvContentPartPr>
              <p14:xfrm>
                <a:off x="8107874" y="1986690"/>
                <a:ext cx="72720" cy="1231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62C12F3-AB33-4E85-91E4-F5538FC0D21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99234" y="1977690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63EB17A-7976-4822-932C-FC6FA4FAC34C}"/>
                    </a:ext>
                  </a:extLst>
                </p14:cNvPr>
                <p14:cNvContentPartPr/>
                <p14:nvPr/>
              </p14:nvContentPartPr>
              <p14:xfrm>
                <a:off x="8124794" y="1917210"/>
                <a:ext cx="209520" cy="2059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63EB17A-7976-4822-932C-FC6FA4FAC3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15794" y="1908210"/>
                  <a:ext cx="227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629E9BB-7B55-4444-8AD7-317A92BA6E7C}"/>
                    </a:ext>
                  </a:extLst>
                </p14:cNvPr>
                <p14:cNvContentPartPr/>
                <p14:nvPr/>
              </p14:nvContentPartPr>
              <p14:xfrm>
                <a:off x="8450234" y="2103330"/>
                <a:ext cx="16920" cy="14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629E9BB-7B55-4444-8AD7-317A92BA6E7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41594" y="2094330"/>
                  <a:ext cx="34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9EB5265-6180-4394-8887-0AA28F3E6406}"/>
                    </a:ext>
                  </a:extLst>
                </p14:cNvPr>
                <p14:cNvContentPartPr/>
                <p14:nvPr/>
              </p14:nvContentPartPr>
              <p14:xfrm>
                <a:off x="8769914" y="1951770"/>
                <a:ext cx="153720" cy="1987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9EB5265-6180-4394-8887-0AA28F3E640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61274" y="1943130"/>
                  <a:ext cx="17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30A044A-A41D-4DEA-B997-64C7AB7F310F}"/>
                    </a:ext>
                  </a:extLst>
                </p14:cNvPr>
                <p14:cNvContentPartPr/>
                <p14:nvPr/>
              </p14:nvContentPartPr>
              <p14:xfrm>
                <a:off x="9018314" y="2028810"/>
                <a:ext cx="115560" cy="950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30A044A-A41D-4DEA-B997-64C7AB7F310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09314" y="2019810"/>
                  <a:ext cx="133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74730E6-52D5-40FF-B542-FB85F987E15D}"/>
                    </a:ext>
                  </a:extLst>
                </p14:cNvPr>
                <p14:cNvContentPartPr/>
                <p14:nvPr/>
              </p14:nvContentPartPr>
              <p14:xfrm>
                <a:off x="9265994" y="1832250"/>
                <a:ext cx="136440" cy="2926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74730E6-52D5-40FF-B542-FB85F987E15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56994" y="1823250"/>
                  <a:ext cx="154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C2EF4DE-9CEF-4F37-8704-6A7299109D91}"/>
                    </a:ext>
                  </a:extLst>
                </p14:cNvPr>
                <p14:cNvContentPartPr/>
                <p14:nvPr/>
              </p14:nvContentPartPr>
              <p14:xfrm>
                <a:off x="9197234" y="2017290"/>
                <a:ext cx="165600" cy="11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C2EF4DE-9CEF-4F37-8704-6A7299109D9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88234" y="2008650"/>
                  <a:ext cx="183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BCD6725-E9BD-48B5-B924-EC47915C1988}"/>
                    </a:ext>
                  </a:extLst>
                </p14:cNvPr>
                <p14:cNvContentPartPr/>
                <p14:nvPr/>
              </p14:nvContentPartPr>
              <p14:xfrm>
                <a:off x="9403874" y="2057610"/>
                <a:ext cx="30600" cy="666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BCD6725-E9BD-48B5-B924-EC47915C198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95234" y="2048970"/>
                  <a:ext cx="48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537BB9C-D0B7-493F-ABEE-F19053B38583}"/>
                    </a:ext>
                  </a:extLst>
                </p14:cNvPr>
                <p14:cNvContentPartPr/>
                <p14:nvPr/>
              </p14:nvContentPartPr>
              <p14:xfrm>
                <a:off x="9527354" y="2008650"/>
                <a:ext cx="79200" cy="114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537BB9C-D0B7-493F-ABEE-F19053B385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518714" y="1999650"/>
                  <a:ext cx="96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82678A7-FA7D-4ABF-A729-FA884F80D0DA}"/>
                    </a:ext>
                  </a:extLst>
                </p14:cNvPr>
                <p14:cNvContentPartPr/>
                <p14:nvPr/>
              </p14:nvContentPartPr>
              <p14:xfrm>
                <a:off x="9768914" y="1728210"/>
                <a:ext cx="238320" cy="3855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82678A7-FA7D-4ABF-A729-FA884F80D0D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59914" y="1719210"/>
                  <a:ext cx="255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FD1FDF7-80B1-4CE2-8369-721337E89990}"/>
                    </a:ext>
                  </a:extLst>
                </p14:cNvPr>
                <p14:cNvContentPartPr/>
                <p14:nvPr/>
              </p14:nvContentPartPr>
              <p14:xfrm>
                <a:off x="9720314" y="2035650"/>
                <a:ext cx="140400" cy="100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FD1FDF7-80B1-4CE2-8369-721337E8999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11674" y="2026650"/>
                  <a:ext cx="15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3D070F-5296-4260-B0D1-FB2DF8C4DEC0}"/>
                    </a:ext>
                  </a:extLst>
                </p14:cNvPr>
                <p14:cNvContentPartPr/>
                <p14:nvPr/>
              </p14:nvContentPartPr>
              <p14:xfrm>
                <a:off x="9913274" y="1945650"/>
                <a:ext cx="106200" cy="164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3D070F-5296-4260-B0D1-FB2DF8C4DEC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04274" y="1936650"/>
                  <a:ext cx="123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2A35290-EE08-4C35-97E1-E86A0C528141}"/>
                    </a:ext>
                  </a:extLst>
                </p14:cNvPr>
                <p14:cNvContentPartPr/>
                <p14:nvPr/>
              </p14:nvContentPartPr>
              <p14:xfrm>
                <a:off x="10015514" y="2040330"/>
                <a:ext cx="112680" cy="122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2A35290-EE08-4C35-97E1-E86A0C52814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006874" y="2031330"/>
                  <a:ext cx="130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58767DA-3081-4623-9398-E8924D3DC442}"/>
                    </a:ext>
                  </a:extLst>
                </p14:cNvPr>
                <p14:cNvContentPartPr/>
                <p14:nvPr/>
              </p14:nvContentPartPr>
              <p14:xfrm>
                <a:off x="10242314" y="1981290"/>
                <a:ext cx="117000" cy="1810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58767DA-3081-4623-9398-E8924D3DC44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233314" y="1972290"/>
                  <a:ext cx="1346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F235E39-F7D5-4C37-8E79-07D7AC29CD47}"/>
              </a:ext>
            </a:extLst>
          </p:cNvPr>
          <p:cNvGrpSpPr/>
          <p:nvPr/>
        </p:nvGrpSpPr>
        <p:grpSpPr>
          <a:xfrm>
            <a:off x="2944394" y="2500770"/>
            <a:ext cx="845280" cy="673560"/>
            <a:chOff x="2944394" y="2500770"/>
            <a:chExt cx="84528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B743CAC-FB23-4CC0-A1D5-F56A93C40F0A}"/>
                    </a:ext>
                  </a:extLst>
                </p14:cNvPr>
                <p14:cNvContentPartPr/>
                <p14:nvPr/>
              </p14:nvContentPartPr>
              <p14:xfrm>
                <a:off x="2944394" y="2855010"/>
                <a:ext cx="182160" cy="31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B743CAC-FB23-4CC0-A1D5-F56A93C40F0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935394" y="2846010"/>
                  <a:ext cx="199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AC0F6AF-B44B-4D0A-AE01-C0AE1DA6D85E}"/>
                    </a:ext>
                  </a:extLst>
                </p14:cNvPr>
                <p14:cNvContentPartPr/>
                <p14:nvPr/>
              </p14:nvContentPartPr>
              <p14:xfrm>
                <a:off x="3044834" y="2707770"/>
                <a:ext cx="338760" cy="217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AC0F6AF-B44B-4D0A-AE01-C0AE1DA6D85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036194" y="2698770"/>
                  <a:ext cx="356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B33E0F0-8CC5-4966-8EFD-6DAA6CB2B7A8}"/>
                    </a:ext>
                  </a:extLst>
                </p14:cNvPr>
                <p14:cNvContentPartPr/>
                <p14:nvPr/>
              </p14:nvContentPartPr>
              <p14:xfrm>
                <a:off x="3117914" y="2500770"/>
                <a:ext cx="383760" cy="145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B33E0F0-8CC5-4966-8EFD-6DAA6CB2B7A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109274" y="2492130"/>
                  <a:ext cx="40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8AB77F-40A1-43BF-B03D-E035CB0DE4CD}"/>
                    </a:ext>
                  </a:extLst>
                </p14:cNvPr>
                <p14:cNvContentPartPr/>
                <p14:nvPr/>
              </p14:nvContentPartPr>
              <p14:xfrm>
                <a:off x="3568994" y="2730528"/>
                <a:ext cx="220680" cy="46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8AB77F-40A1-43BF-B03D-E035CB0DE4C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560354" y="2721528"/>
                  <a:ext cx="23832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E2A9BEC-ACCE-4CF2-A0F6-A2201DA5AFD1}"/>
                  </a:ext>
                </a:extLst>
              </p14:cNvPr>
              <p14:cNvContentPartPr/>
              <p14:nvPr/>
            </p14:nvContentPartPr>
            <p14:xfrm>
              <a:off x="8211914" y="2714688"/>
              <a:ext cx="263160" cy="2952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E2A9BEC-ACCE-4CF2-A0F6-A2201DA5AFD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203274" y="2706048"/>
                <a:ext cx="28080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1BA568B-18A8-4332-84FF-C05D0E6E0362}"/>
              </a:ext>
            </a:extLst>
          </p:cNvPr>
          <p:cNvGrpSpPr/>
          <p:nvPr/>
        </p:nvGrpSpPr>
        <p:grpSpPr>
          <a:xfrm>
            <a:off x="3505634" y="3814410"/>
            <a:ext cx="2116440" cy="349200"/>
            <a:chOff x="3505634" y="3814410"/>
            <a:chExt cx="21164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19496BC-E160-4114-85A6-4738ABDAEF7D}"/>
                    </a:ext>
                  </a:extLst>
                </p14:cNvPr>
                <p14:cNvContentPartPr/>
                <p14:nvPr/>
              </p14:nvContentPartPr>
              <p14:xfrm>
                <a:off x="3505634" y="4086570"/>
                <a:ext cx="48960" cy="367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19496BC-E160-4114-85A6-4738ABDAEF7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96634" y="4077930"/>
                  <a:ext cx="66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2C56F9D-FD91-48DC-860A-451747ADB527}"/>
                    </a:ext>
                  </a:extLst>
                </p14:cNvPr>
                <p14:cNvContentPartPr/>
                <p14:nvPr/>
              </p14:nvContentPartPr>
              <p14:xfrm>
                <a:off x="3619394" y="3895770"/>
                <a:ext cx="205200" cy="1724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2C56F9D-FD91-48DC-860A-451747ADB52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10394" y="3886770"/>
                  <a:ext cx="222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EF42F9A-726B-4482-A83E-816AE2314E6F}"/>
                    </a:ext>
                  </a:extLst>
                </p14:cNvPr>
                <p14:cNvContentPartPr/>
                <p14:nvPr/>
              </p14:nvContentPartPr>
              <p14:xfrm>
                <a:off x="3814154" y="3874530"/>
                <a:ext cx="226800" cy="2199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EF42F9A-726B-4482-A83E-816AE2314E6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05514" y="3865530"/>
                  <a:ext cx="244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242F69A-B3AB-467D-A846-E34DE645883F}"/>
                    </a:ext>
                  </a:extLst>
                </p14:cNvPr>
                <p14:cNvContentPartPr/>
                <p14:nvPr/>
              </p14:nvContentPartPr>
              <p14:xfrm>
                <a:off x="4105034" y="3914850"/>
                <a:ext cx="50400" cy="1501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242F69A-B3AB-467D-A846-E34DE645883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96034" y="3906210"/>
                  <a:ext cx="68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7522D58-CB64-4798-9C6C-C32418D6217E}"/>
                    </a:ext>
                  </a:extLst>
                </p14:cNvPr>
                <p14:cNvContentPartPr/>
                <p14:nvPr/>
              </p14:nvContentPartPr>
              <p14:xfrm>
                <a:off x="4245074" y="3885690"/>
                <a:ext cx="36360" cy="1926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7522D58-CB64-4798-9C6C-C32418D6217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36434" y="3876690"/>
                  <a:ext cx="54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AC760D9-36D4-46BC-A36D-7F8ACCAA749E}"/>
                    </a:ext>
                  </a:extLst>
                </p14:cNvPr>
                <p14:cNvContentPartPr/>
                <p14:nvPr/>
              </p14:nvContentPartPr>
              <p14:xfrm>
                <a:off x="4360274" y="3814410"/>
                <a:ext cx="252000" cy="2833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AC760D9-36D4-46BC-A36D-7F8ACCAA749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351634" y="3805410"/>
                  <a:ext cx="269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97D99E1-31BC-478F-A5EE-3106E96A5E87}"/>
                    </a:ext>
                  </a:extLst>
                </p14:cNvPr>
                <p14:cNvContentPartPr/>
                <p14:nvPr/>
              </p14:nvContentPartPr>
              <p14:xfrm>
                <a:off x="4805594" y="3983250"/>
                <a:ext cx="192600" cy="514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97D99E1-31BC-478F-A5EE-3106E96A5E8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796954" y="3974610"/>
                  <a:ext cx="210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73B7C71-8A13-4453-9519-F0BC0FF1CEF3}"/>
                    </a:ext>
                  </a:extLst>
                </p14:cNvPr>
                <p14:cNvContentPartPr/>
                <p14:nvPr/>
              </p14:nvContentPartPr>
              <p14:xfrm>
                <a:off x="5183594" y="4083690"/>
                <a:ext cx="21240" cy="52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73B7C71-8A13-4453-9519-F0BC0FF1CEF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74594" y="4074690"/>
                  <a:ext cx="38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C2CEE16-4ABE-45B7-8091-7D79879ECEA9}"/>
                    </a:ext>
                  </a:extLst>
                </p14:cNvPr>
                <p14:cNvContentPartPr/>
                <p14:nvPr/>
              </p14:nvContentPartPr>
              <p14:xfrm>
                <a:off x="5315354" y="3884250"/>
                <a:ext cx="306720" cy="2793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C2CEE16-4ABE-45B7-8091-7D79879ECEA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306354" y="3875610"/>
                  <a:ext cx="3243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B83B6967-779A-498B-B3D6-3AEC95A2F600}"/>
              </a:ext>
            </a:extLst>
          </p:cNvPr>
          <p:cNvGrpSpPr/>
          <p:nvPr/>
        </p:nvGrpSpPr>
        <p:grpSpPr>
          <a:xfrm>
            <a:off x="9001394" y="3557730"/>
            <a:ext cx="2739600" cy="2630520"/>
            <a:chOff x="9001394" y="3557730"/>
            <a:chExt cx="2739600" cy="263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D5E61C1-D518-4333-8F6E-5D4F686B671C}"/>
                    </a:ext>
                  </a:extLst>
                </p14:cNvPr>
                <p14:cNvContentPartPr/>
                <p14:nvPr/>
              </p14:nvContentPartPr>
              <p14:xfrm>
                <a:off x="9001394" y="3782730"/>
                <a:ext cx="297360" cy="5864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D5E61C1-D518-4333-8F6E-5D4F686B671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992394" y="3774090"/>
                  <a:ext cx="3150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EC7D1FB-AE38-41A5-8FF8-4C3E995B1A39}"/>
                    </a:ext>
                  </a:extLst>
                </p14:cNvPr>
                <p14:cNvContentPartPr/>
                <p14:nvPr/>
              </p14:nvContentPartPr>
              <p14:xfrm>
                <a:off x="9377594" y="3671850"/>
                <a:ext cx="319320" cy="3394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EC7D1FB-AE38-41A5-8FF8-4C3E995B1A3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368594" y="3663210"/>
                  <a:ext cx="336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63FF150-92AC-460D-8BC3-097B56234491}"/>
                    </a:ext>
                  </a:extLst>
                </p14:cNvPr>
                <p14:cNvContentPartPr/>
                <p14:nvPr/>
              </p14:nvContentPartPr>
              <p14:xfrm>
                <a:off x="9475874" y="3873450"/>
                <a:ext cx="155160" cy="410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63FF150-92AC-460D-8BC3-097B5623449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466874" y="3864810"/>
                  <a:ext cx="172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ADDB74D-A555-4B13-BF4F-8F5FDFB00C68}"/>
                    </a:ext>
                  </a:extLst>
                </p14:cNvPr>
                <p14:cNvContentPartPr/>
                <p14:nvPr/>
              </p14:nvContentPartPr>
              <p14:xfrm>
                <a:off x="9749474" y="3831690"/>
                <a:ext cx="131400" cy="1735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ADDB74D-A555-4B13-BF4F-8F5FDFB00C6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740474" y="3822690"/>
                  <a:ext cx="149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119DA9B-430C-4205-9C39-7D45A5980150}"/>
                    </a:ext>
                  </a:extLst>
                </p14:cNvPr>
                <p14:cNvContentPartPr/>
                <p14:nvPr/>
              </p14:nvContentPartPr>
              <p14:xfrm>
                <a:off x="9904994" y="3822690"/>
                <a:ext cx="194040" cy="1576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119DA9B-430C-4205-9C39-7D45A598015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895994" y="3813690"/>
                  <a:ext cx="211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D7AA948-AEC0-473A-B281-6F1E9DD0B214}"/>
                    </a:ext>
                  </a:extLst>
                </p14:cNvPr>
                <p14:cNvContentPartPr/>
                <p14:nvPr/>
              </p14:nvContentPartPr>
              <p14:xfrm>
                <a:off x="10106954" y="3829170"/>
                <a:ext cx="211320" cy="1371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D7AA948-AEC0-473A-B281-6F1E9DD0B21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97954" y="3820530"/>
                  <a:ext cx="228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E1B50DE-8FA1-4A49-8E91-7FADC4312994}"/>
                    </a:ext>
                  </a:extLst>
                </p14:cNvPr>
                <p14:cNvContentPartPr/>
                <p14:nvPr/>
              </p14:nvContentPartPr>
              <p14:xfrm>
                <a:off x="10665674" y="3557730"/>
                <a:ext cx="200520" cy="3632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E1B50DE-8FA1-4A49-8E91-7FADC431299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657034" y="3549090"/>
                  <a:ext cx="2181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BBA4021-10E8-4E99-90E2-AD8F7EE8A28F}"/>
                    </a:ext>
                  </a:extLst>
                </p14:cNvPr>
                <p14:cNvContentPartPr/>
                <p14:nvPr/>
              </p14:nvContentPartPr>
              <p14:xfrm>
                <a:off x="10583954" y="3783450"/>
                <a:ext cx="268200" cy="288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BBA4021-10E8-4E99-90E2-AD8F7EE8A28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574954" y="3774810"/>
                  <a:ext cx="28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E870920-D432-43D8-8395-A5D767C398F5}"/>
                    </a:ext>
                  </a:extLst>
                </p14:cNvPr>
                <p14:cNvContentPartPr/>
                <p14:nvPr/>
              </p14:nvContentPartPr>
              <p14:xfrm>
                <a:off x="10857194" y="3791010"/>
                <a:ext cx="137880" cy="1490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E870920-D432-43D8-8395-A5D767C398F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848194" y="3782370"/>
                  <a:ext cx="155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BB01461-0649-4E72-AC8B-7FE3014E1945}"/>
                    </a:ext>
                  </a:extLst>
                </p14:cNvPr>
                <p14:cNvContentPartPr/>
                <p14:nvPr/>
              </p14:nvContentPartPr>
              <p14:xfrm>
                <a:off x="9390554" y="4164330"/>
                <a:ext cx="174600" cy="1810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BB01461-0649-4E72-AC8B-7FE3014E194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381554" y="4155330"/>
                  <a:ext cx="192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8BEC87E-4F20-4C6F-8DD3-FBB0CC602C63}"/>
                    </a:ext>
                  </a:extLst>
                </p14:cNvPr>
                <p14:cNvContentPartPr/>
                <p14:nvPr/>
              </p14:nvContentPartPr>
              <p14:xfrm>
                <a:off x="9628874" y="4208250"/>
                <a:ext cx="37440" cy="1220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8BEC87E-4F20-4C6F-8DD3-FBB0CC602C6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620234" y="4199610"/>
                  <a:ext cx="55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47B80B2-0309-4810-BC27-6D65B8C87791}"/>
                    </a:ext>
                  </a:extLst>
                </p14:cNvPr>
                <p14:cNvContentPartPr/>
                <p14:nvPr/>
              </p14:nvContentPartPr>
              <p14:xfrm>
                <a:off x="9748034" y="4103850"/>
                <a:ext cx="21240" cy="68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47B80B2-0309-4810-BC27-6D65B8C8779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739394" y="4094850"/>
                  <a:ext cx="38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8B6758F-4F9B-40D1-A40C-84856E10315C}"/>
                    </a:ext>
                  </a:extLst>
                </p14:cNvPr>
                <p14:cNvContentPartPr/>
                <p14:nvPr/>
              </p14:nvContentPartPr>
              <p14:xfrm>
                <a:off x="9663794" y="4209690"/>
                <a:ext cx="186840" cy="462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8B6758F-4F9B-40D1-A40C-84856E10315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654794" y="4200690"/>
                  <a:ext cx="2044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49B8E74-6E2F-4CF1-ADEE-B31C5EA5C789}"/>
                    </a:ext>
                  </a:extLst>
                </p14:cNvPr>
                <p14:cNvContentPartPr/>
                <p14:nvPr/>
              </p14:nvContentPartPr>
              <p14:xfrm>
                <a:off x="9961154" y="3993330"/>
                <a:ext cx="125640" cy="2908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49B8E74-6E2F-4CF1-ADEE-B31C5EA5C78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952514" y="3984330"/>
                  <a:ext cx="143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C0FF496-3696-428A-866B-482E6BFDFA9A}"/>
                    </a:ext>
                  </a:extLst>
                </p14:cNvPr>
                <p14:cNvContentPartPr/>
                <p14:nvPr/>
              </p14:nvContentPartPr>
              <p14:xfrm>
                <a:off x="10215674" y="4043010"/>
                <a:ext cx="76680" cy="2494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C0FF496-3696-428A-866B-482E6BFDFA9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207034" y="4034370"/>
                  <a:ext cx="94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48C5C3-B50F-484A-B273-C14E6A5EB0EA}"/>
                    </a:ext>
                  </a:extLst>
                </p14:cNvPr>
                <p14:cNvContentPartPr/>
                <p14:nvPr/>
              </p14:nvContentPartPr>
              <p14:xfrm>
                <a:off x="10135034" y="4156770"/>
                <a:ext cx="243000" cy="396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48C5C3-B50F-484A-B273-C14E6A5EB0E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126394" y="4147770"/>
                  <a:ext cx="260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958FFDB-AB52-47BB-A4B8-5A0531C76E68}"/>
                    </a:ext>
                  </a:extLst>
                </p14:cNvPr>
                <p14:cNvContentPartPr/>
                <p14:nvPr/>
              </p14:nvContentPartPr>
              <p14:xfrm>
                <a:off x="10507634" y="4166850"/>
                <a:ext cx="89280" cy="986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958FFDB-AB52-47BB-A4B8-5A0531C76E6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498994" y="4157850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93A9CFB-79E0-4425-86B2-B70EFEF56F6B}"/>
                    </a:ext>
                  </a:extLst>
                </p14:cNvPr>
                <p14:cNvContentPartPr/>
                <p14:nvPr/>
              </p14:nvContentPartPr>
              <p14:xfrm>
                <a:off x="10715714" y="3919170"/>
                <a:ext cx="273240" cy="4028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93A9CFB-79E0-4425-86B2-B70EFEF56F6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06714" y="3910530"/>
                  <a:ext cx="290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2D13075-A289-4A36-AACB-8AABACA29105}"/>
                    </a:ext>
                  </a:extLst>
                </p14:cNvPr>
                <p14:cNvContentPartPr/>
                <p14:nvPr/>
              </p14:nvContentPartPr>
              <p14:xfrm>
                <a:off x="10695554" y="4174410"/>
                <a:ext cx="182520" cy="493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2D13075-A289-4A36-AACB-8AABACA2910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86554" y="4165410"/>
                  <a:ext cx="200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5E1452A-AB5A-418C-8850-41518B536642}"/>
                    </a:ext>
                  </a:extLst>
                </p14:cNvPr>
                <p14:cNvContentPartPr/>
                <p14:nvPr/>
              </p14:nvContentPartPr>
              <p14:xfrm>
                <a:off x="11011274" y="4250010"/>
                <a:ext cx="24840" cy="532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5E1452A-AB5A-418C-8850-41518B53664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02274" y="4241010"/>
                  <a:ext cx="4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CADB410-0EA2-4139-92EE-71562B213BC2}"/>
                    </a:ext>
                  </a:extLst>
                </p14:cNvPr>
                <p14:cNvContentPartPr/>
                <p14:nvPr/>
              </p14:nvContentPartPr>
              <p14:xfrm>
                <a:off x="11160674" y="4081530"/>
                <a:ext cx="132480" cy="1170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CADB410-0EA2-4139-92EE-71562B213BC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51674" y="4072890"/>
                  <a:ext cx="150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D192900-799F-4761-933F-D04C4A1D9527}"/>
                    </a:ext>
                  </a:extLst>
                </p14:cNvPr>
                <p14:cNvContentPartPr/>
                <p14:nvPr/>
              </p14:nvContentPartPr>
              <p14:xfrm>
                <a:off x="11285954" y="4033650"/>
                <a:ext cx="98640" cy="2646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D192900-799F-4761-933F-D04C4A1D952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277314" y="4025010"/>
                  <a:ext cx="116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21D433D-37C3-4DD5-B8C9-6E92B1E45F87}"/>
                    </a:ext>
                  </a:extLst>
                </p14:cNvPr>
                <p14:cNvContentPartPr/>
                <p14:nvPr/>
              </p14:nvContentPartPr>
              <p14:xfrm>
                <a:off x="11385674" y="4086930"/>
                <a:ext cx="171720" cy="2368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21D433D-37C3-4DD5-B8C9-6E92B1E45F8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376674" y="4077930"/>
                  <a:ext cx="189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C8A09A7-7391-4B61-A0D9-201F8C0055BA}"/>
                    </a:ext>
                  </a:extLst>
                </p14:cNvPr>
                <p14:cNvContentPartPr/>
                <p14:nvPr/>
              </p14:nvContentPartPr>
              <p14:xfrm>
                <a:off x="11706434" y="4079370"/>
                <a:ext cx="34560" cy="2322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C8A09A7-7391-4B61-A0D9-201F8C0055B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697434" y="4070370"/>
                  <a:ext cx="52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DA9402C-7118-4CC9-BADA-40B8EB6DAE7E}"/>
                    </a:ext>
                  </a:extLst>
                </p14:cNvPr>
                <p14:cNvContentPartPr/>
                <p14:nvPr/>
              </p14:nvContentPartPr>
              <p14:xfrm>
                <a:off x="9190754" y="4703610"/>
                <a:ext cx="74880" cy="135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DA9402C-7118-4CC9-BADA-40B8EB6DAE7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182114" y="4694970"/>
                  <a:ext cx="92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79D37E0-1DA5-43F3-A4B9-D69C701FA5C5}"/>
                    </a:ext>
                  </a:extLst>
                </p14:cNvPr>
                <p14:cNvContentPartPr/>
                <p14:nvPr/>
              </p14:nvContentPartPr>
              <p14:xfrm>
                <a:off x="9286514" y="4587690"/>
                <a:ext cx="25560" cy="370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79D37E0-1DA5-43F3-A4B9-D69C701FA5C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277874" y="4579050"/>
                  <a:ext cx="43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44D1D16-41AD-46D2-BCDF-FC985D8BE5D6}"/>
                    </a:ext>
                  </a:extLst>
                </p14:cNvPr>
                <p14:cNvContentPartPr/>
                <p14:nvPr/>
              </p14:nvContentPartPr>
              <p14:xfrm>
                <a:off x="9281114" y="4654650"/>
                <a:ext cx="171720" cy="1900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44D1D16-41AD-46D2-BCDF-FC985D8BE5D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272114" y="4645650"/>
                  <a:ext cx="189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B84A5C2-1B82-467B-B85A-B107F3C24DC8}"/>
                    </a:ext>
                  </a:extLst>
                </p14:cNvPr>
                <p14:cNvContentPartPr/>
                <p14:nvPr/>
              </p14:nvContentPartPr>
              <p14:xfrm>
                <a:off x="9875114" y="4481850"/>
                <a:ext cx="153360" cy="3582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B84A5C2-1B82-467B-B85A-B107F3C24DC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866114" y="4473210"/>
                  <a:ext cx="171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E92846F-9990-4656-A10A-AB1D9EEBA537}"/>
                    </a:ext>
                  </a:extLst>
                </p14:cNvPr>
                <p14:cNvContentPartPr/>
                <p14:nvPr/>
              </p14:nvContentPartPr>
              <p14:xfrm>
                <a:off x="9780794" y="4674090"/>
                <a:ext cx="262080" cy="464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E92846F-9990-4656-A10A-AB1D9EEBA53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72154" y="4665090"/>
                  <a:ext cx="279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4B24300-7C39-41C6-8335-C1636DEEB5E2}"/>
                    </a:ext>
                  </a:extLst>
                </p14:cNvPr>
                <p14:cNvContentPartPr/>
                <p14:nvPr/>
              </p14:nvContentPartPr>
              <p14:xfrm>
                <a:off x="10123874" y="4433250"/>
                <a:ext cx="189720" cy="3632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4B24300-7C39-41C6-8335-C1636DEEB5E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115234" y="4424250"/>
                  <a:ext cx="207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AB293A7-D0FD-47EC-95FB-6255B9AD868C}"/>
                    </a:ext>
                  </a:extLst>
                </p14:cNvPr>
                <p14:cNvContentPartPr/>
                <p14:nvPr/>
              </p14:nvContentPartPr>
              <p14:xfrm>
                <a:off x="10328714" y="4672650"/>
                <a:ext cx="102960" cy="1450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AB293A7-D0FD-47EC-95FB-6255B9AD868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319714" y="4664010"/>
                  <a:ext cx="120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E69846A-3BEC-4DEE-B76E-6CF40CA81E8E}"/>
                    </a:ext>
                  </a:extLst>
                </p14:cNvPr>
                <p14:cNvContentPartPr/>
                <p14:nvPr/>
              </p14:nvContentPartPr>
              <p14:xfrm>
                <a:off x="10689074" y="4583370"/>
                <a:ext cx="168120" cy="237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E69846A-3BEC-4DEE-B76E-6CF40CA81E8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680074" y="4574370"/>
                  <a:ext cx="185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3EF4FC9-7231-43C8-9CBF-A34785E28156}"/>
                    </a:ext>
                  </a:extLst>
                </p14:cNvPr>
                <p14:cNvContentPartPr/>
                <p14:nvPr/>
              </p14:nvContentPartPr>
              <p14:xfrm>
                <a:off x="10880954" y="4676250"/>
                <a:ext cx="108360" cy="1206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3EF4FC9-7231-43C8-9CBF-A34785E2815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872314" y="4667250"/>
                  <a:ext cx="126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D5708C4-3637-4CBD-8CCE-A85A9CE453EC}"/>
                    </a:ext>
                  </a:extLst>
                </p14:cNvPr>
                <p14:cNvContentPartPr/>
                <p14:nvPr/>
              </p14:nvContentPartPr>
              <p14:xfrm>
                <a:off x="11013794" y="4695690"/>
                <a:ext cx="222480" cy="1195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D5708C4-3637-4CBD-8CCE-A85A9CE453E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004794" y="4686690"/>
                  <a:ext cx="24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DF1C20A-7F78-46D1-B107-2E2BB564E2BA}"/>
                    </a:ext>
                  </a:extLst>
                </p14:cNvPr>
                <p14:cNvContentPartPr/>
                <p14:nvPr/>
              </p14:nvContentPartPr>
              <p14:xfrm>
                <a:off x="11380634" y="4679130"/>
                <a:ext cx="137160" cy="1332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DF1C20A-7F78-46D1-B107-2E2BB564E2B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371634" y="4670490"/>
                  <a:ext cx="154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EC5A77B-6057-4DF2-ACB7-2AC8EC49B673}"/>
                    </a:ext>
                  </a:extLst>
                </p14:cNvPr>
                <p14:cNvContentPartPr/>
                <p14:nvPr/>
              </p14:nvContentPartPr>
              <p14:xfrm>
                <a:off x="9180674" y="5078370"/>
                <a:ext cx="130320" cy="1627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EC5A77B-6057-4DF2-ACB7-2AC8EC49B67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172034" y="5069370"/>
                  <a:ext cx="14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704E61A-6787-4278-BCD1-E1247B799C60}"/>
                    </a:ext>
                  </a:extLst>
                </p14:cNvPr>
                <p14:cNvContentPartPr/>
                <p14:nvPr/>
              </p14:nvContentPartPr>
              <p14:xfrm>
                <a:off x="9364994" y="5090610"/>
                <a:ext cx="156240" cy="1558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704E61A-6787-4278-BCD1-E1247B799C6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355994" y="5081970"/>
                  <a:ext cx="173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46F3A52-CE73-4402-AAEC-F698BF5EB405}"/>
                    </a:ext>
                  </a:extLst>
                </p14:cNvPr>
                <p14:cNvContentPartPr/>
                <p14:nvPr/>
              </p14:nvContentPartPr>
              <p14:xfrm>
                <a:off x="9890594" y="4905930"/>
                <a:ext cx="223560" cy="4089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46F3A52-CE73-4402-AAEC-F698BF5EB40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881594" y="4897290"/>
                  <a:ext cx="2412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4B8EED8-887C-4EE9-B91D-E1DC8C999604}"/>
                    </a:ext>
                  </a:extLst>
                </p14:cNvPr>
                <p14:cNvContentPartPr/>
                <p14:nvPr/>
              </p14:nvContentPartPr>
              <p14:xfrm>
                <a:off x="9821114" y="5089530"/>
                <a:ext cx="333720" cy="586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4B8EED8-887C-4EE9-B91D-E1DC8C99960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812474" y="5080530"/>
                  <a:ext cx="351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75C81A9-40BE-43DD-848E-04D83C15387A}"/>
                    </a:ext>
                  </a:extLst>
                </p14:cNvPr>
                <p14:cNvContentPartPr/>
                <p14:nvPr/>
              </p14:nvContentPartPr>
              <p14:xfrm>
                <a:off x="10161314" y="4905570"/>
                <a:ext cx="186120" cy="3175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75C81A9-40BE-43DD-848E-04D83C15387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152674" y="4896570"/>
                  <a:ext cx="203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163B354-FC88-4064-BC4C-DCC4C087E8D6}"/>
                    </a:ext>
                  </a:extLst>
                </p14:cNvPr>
                <p14:cNvContentPartPr/>
                <p14:nvPr/>
              </p14:nvContentPartPr>
              <p14:xfrm>
                <a:off x="10357514" y="5093850"/>
                <a:ext cx="167040" cy="1245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163B354-FC88-4064-BC4C-DCC4C087E8D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348514" y="5085210"/>
                  <a:ext cx="184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3664892-417B-4ECE-A92C-34AB649D5D3C}"/>
                    </a:ext>
                  </a:extLst>
                </p14:cNvPr>
                <p14:cNvContentPartPr/>
                <p14:nvPr/>
              </p14:nvContentPartPr>
              <p14:xfrm>
                <a:off x="10751714" y="5066490"/>
                <a:ext cx="157680" cy="1706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3664892-417B-4ECE-A92C-34AB649D5D3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742714" y="5057490"/>
                  <a:ext cx="175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A9665DBB-73D7-416B-8C5E-A16ECEF7880E}"/>
                    </a:ext>
                  </a:extLst>
                </p14:cNvPr>
                <p14:cNvContentPartPr/>
                <p14:nvPr/>
              </p14:nvContentPartPr>
              <p14:xfrm>
                <a:off x="10965554" y="5042010"/>
                <a:ext cx="155520" cy="186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A9665DBB-73D7-416B-8C5E-A16ECEF7880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956914" y="5033370"/>
                  <a:ext cx="173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CBC95A2-1EBF-4697-A27F-CE160FFA9B56}"/>
                    </a:ext>
                  </a:extLst>
                </p14:cNvPr>
                <p14:cNvContentPartPr/>
                <p14:nvPr/>
              </p14:nvContentPartPr>
              <p14:xfrm>
                <a:off x="11122154" y="5081250"/>
                <a:ext cx="183600" cy="1764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CBC95A2-1EBF-4697-A27F-CE160FFA9B5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113154" y="5072610"/>
                  <a:ext cx="201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88B1D9F-F4A4-451E-83B1-5BCF07A4105A}"/>
                    </a:ext>
                  </a:extLst>
                </p14:cNvPr>
                <p14:cNvContentPartPr/>
                <p14:nvPr/>
              </p14:nvContentPartPr>
              <p14:xfrm>
                <a:off x="11360474" y="5095650"/>
                <a:ext cx="215640" cy="1566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88B1D9F-F4A4-451E-83B1-5BCF07A4105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351834" y="5087010"/>
                  <a:ext cx="233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C180625-C43B-46F4-876D-59506050072E}"/>
                    </a:ext>
                  </a:extLst>
                </p14:cNvPr>
                <p14:cNvContentPartPr/>
                <p14:nvPr/>
              </p14:nvContentPartPr>
              <p14:xfrm>
                <a:off x="9263474" y="5490210"/>
                <a:ext cx="118800" cy="320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C180625-C43B-46F4-876D-59506050072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254474" y="5481570"/>
                  <a:ext cx="136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6110A07-D123-4EC7-9291-77E1A31853C2}"/>
                    </a:ext>
                  </a:extLst>
                </p14:cNvPr>
                <p14:cNvContentPartPr/>
                <p14:nvPr/>
              </p14:nvContentPartPr>
              <p14:xfrm>
                <a:off x="9135314" y="5274570"/>
                <a:ext cx="279000" cy="4291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6110A07-D123-4EC7-9291-77E1A31853C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126674" y="5265930"/>
                  <a:ext cx="2966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40FE9F0-0C0E-4095-8EAC-59D591DD8FAB}"/>
                    </a:ext>
                  </a:extLst>
                </p14:cNvPr>
                <p14:cNvContentPartPr/>
                <p14:nvPr/>
              </p14:nvContentPartPr>
              <p14:xfrm>
                <a:off x="9077354" y="5533050"/>
                <a:ext cx="311040" cy="500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40FE9F0-0C0E-4095-8EAC-59D591DD8FA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068354" y="5524410"/>
                  <a:ext cx="328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7F6FE2A-CFC7-4786-8426-F5A78E6F615F}"/>
                    </a:ext>
                  </a:extLst>
                </p14:cNvPr>
                <p14:cNvContentPartPr/>
                <p14:nvPr/>
              </p14:nvContentPartPr>
              <p14:xfrm>
                <a:off x="9309194" y="5520450"/>
                <a:ext cx="161640" cy="1634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7F6FE2A-CFC7-4786-8426-F5A78E6F615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300554" y="5511810"/>
                  <a:ext cx="179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E1A0A1C-4544-4DA3-8C81-2718695D3B0F}"/>
                    </a:ext>
                  </a:extLst>
                </p14:cNvPr>
                <p14:cNvContentPartPr/>
                <p14:nvPr/>
              </p14:nvContentPartPr>
              <p14:xfrm>
                <a:off x="9851354" y="5336490"/>
                <a:ext cx="225360" cy="3762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E1A0A1C-4544-4DA3-8C81-2718695D3B0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842714" y="5327490"/>
                  <a:ext cx="243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E050DA8-193D-4374-A493-88AF6568B70B}"/>
                    </a:ext>
                  </a:extLst>
                </p14:cNvPr>
                <p14:cNvContentPartPr/>
                <p14:nvPr/>
              </p14:nvContentPartPr>
              <p14:xfrm>
                <a:off x="9794114" y="5494890"/>
                <a:ext cx="283320" cy="626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E050DA8-193D-4374-A493-88AF6568B70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785114" y="5485890"/>
                  <a:ext cx="300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DD463D5-E817-4645-9BCA-E2B0C8F192EB}"/>
                    </a:ext>
                  </a:extLst>
                </p14:cNvPr>
                <p14:cNvContentPartPr/>
                <p14:nvPr/>
              </p14:nvContentPartPr>
              <p14:xfrm>
                <a:off x="10073474" y="5320290"/>
                <a:ext cx="171000" cy="3348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DD463D5-E817-4645-9BCA-E2B0C8F192E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064474" y="5311650"/>
                  <a:ext cx="1886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6CFE226-8E08-4D79-BC84-F7C338E2403F}"/>
                    </a:ext>
                  </a:extLst>
                </p14:cNvPr>
                <p14:cNvContentPartPr/>
                <p14:nvPr/>
              </p14:nvContentPartPr>
              <p14:xfrm>
                <a:off x="10261394" y="5516130"/>
                <a:ext cx="166680" cy="1612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6CFE226-8E08-4D79-BC84-F7C338E2403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252394" y="5507490"/>
                  <a:ext cx="184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104F2D3-277C-4C39-91CB-CBFC99B20DC4}"/>
                    </a:ext>
                  </a:extLst>
                </p14:cNvPr>
                <p14:cNvContentPartPr/>
                <p14:nvPr/>
              </p14:nvContentPartPr>
              <p14:xfrm>
                <a:off x="10637954" y="5321370"/>
                <a:ext cx="186120" cy="3790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104F2D3-277C-4C39-91CB-CBFC99B20DC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629314" y="5312730"/>
                  <a:ext cx="203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9E062D8-B91F-4739-8EC4-5723FA2025B9}"/>
                    </a:ext>
                  </a:extLst>
                </p14:cNvPr>
                <p14:cNvContentPartPr/>
                <p14:nvPr/>
              </p14:nvContentPartPr>
              <p14:xfrm>
                <a:off x="10852874" y="5538090"/>
                <a:ext cx="116640" cy="1342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9E062D8-B91F-4739-8EC4-5723FA2025B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844234" y="5529450"/>
                  <a:ext cx="134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BD22CCC-9D9D-4B7E-812F-1AE432C31702}"/>
                    </a:ext>
                  </a:extLst>
                </p14:cNvPr>
                <p14:cNvContentPartPr/>
                <p14:nvPr/>
              </p14:nvContentPartPr>
              <p14:xfrm>
                <a:off x="11090474" y="5288250"/>
                <a:ext cx="267120" cy="4399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BD22CCC-9D9D-4B7E-812F-1AE432C3170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081834" y="5279250"/>
                  <a:ext cx="2847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1B2FAE5-F7F3-49AD-8D00-CEA9C0A3217E}"/>
                    </a:ext>
                  </a:extLst>
                </p14:cNvPr>
                <p14:cNvContentPartPr/>
                <p14:nvPr/>
              </p14:nvContentPartPr>
              <p14:xfrm>
                <a:off x="11091914" y="5523690"/>
                <a:ext cx="231120" cy="518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1B2FAE5-F7F3-49AD-8D00-CEA9C0A3217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082914" y="5515050"/>
                  <a:ext cx="248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109DC36-FB6F-4ABC-96AF-FDC72D4EB09A}"/>
                    </a:ext>
                  </a:extLst>
                </p14:cNvPr>
                <p14:cNvContentPartPr/>
                <p14:nvPr/>
              </p14:nvContentPartPr>
              <p14:xfrm>
                <a:off x="11467394" y="5267370"/>
                <a:ext cx="136080" cy="3650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109DC36-FB6F-4ABC-96AF-FDC72D4EB09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458754" y="5258370"/>
                  <a:ext cx="153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0F48D8C-D423-4960-9FA7-E97A5C79CBDB}"/>
                    </a:ext>
                  </a:extLst>
                </p14:cNvPr>
                <p14:cNvContentPartPr/>
                <p14:nvPr/>
              </p14:nvContentPartPr>
              <p14:xfrm>
                <a:off x="11395034" y="5459970"/>
                <a:ext cx="326160" cy="342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0F48D8C-D423-4960-9FA7-E97A5C79CBD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386034" y="5450970"/>
                  <a:ext cx="343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34D2B7E-8DDE-458D-8665-668231496265}"/>
                    </a:ext>
                  </a:extLst>
                </p14:cNvPr>
                <p14:cNvContentPartPr/>
                <p14:nvPr/>
              </p14:nvContentPartPr>
              <p14:xfrm>
                <a:off x="9361754" y="6024090"/>
                <a:ext cx="188280" cy="1249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34D2B7E-8DDE-458D-8665-66823149626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353114" y="6015450"/>
                  <a:ext cx="205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DA60B3C-02BF-4782-8E2B-5064AB5BA119}"/>
                    </a:ext>
                  </a:extLst>
                </p14:cNvPr>
                <p14:cNvContentPartPr/>
                <p14:nvPr/>
              </p14:nvContentPartPr>
              <p14:xfrm>
                <a:off x="9664154" y="5677770"/>
                <a:ext cx="274320" cy="5104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DA60B3C-02BF-4782-8E2B-5064AB5BA11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655514" y="5669130"/>
                  <a:ext cx="2919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F47C421-90AF-4F08-BE2B-BBBEC320513F}"/>
                    </a:ext>
                  </a:extLst>
                </p14:cNvPr>
                <p14:cNvContentPartPr/>
                <p14:nvPr/>
              </p14:nvContentPartPr>
              <p14:xfrm>
                <a:off x="9680714" y="6014730"/>
                <a:ext cx="203400" cy="511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F47C421-90AF-4F08-BE2B-BBBEC320513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671714" y="6005730"/>
                  <a:ext cx="221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0AAE95D-2DF6-4164-90CC-9C26A779842C}"/>
                    </a:ext>
                  </a:extLst>
                </p14:cNvPr>
                <p14:cNvContentPartPr/>
                <p14:nvPr/>
              </p14:nvContentPartPr>
              <p14:xfrm>
                <a:off x="10098674" y="5995290"/>
                <a:ext cx="221760" cy="424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0AAE95D-2DF6-4164-90CC-9C26A779842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089674" y="5986290"/>
                  <a:ext cx="239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C7C8829-A8C7-43F4-A99B-B1EF73E5840A}"/>
                    </a:ext>
                  </a:extLst>
                </p14:cNvPr>
                <p14:cNvContentPartPr/>
                <p14:nvPr/>
              </p14:nvContentPartPr>
              <p14:xfrm>
                <a:off x="10362554" y="6072690"/>
                <a:ext cx="42120" cy="586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C7C8829-A8C7-43F4-A99B-B1EF73E5840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353914" y="6063690"/>
                  <a:ext cx="59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3538E71-D22F-4934-9FAB-887FBBFD93F8}"/>
                    </a:ext>
                  </a:extLst>
                </p14:cNvPr>
                <p14:cNvContentPartPr/>
                <p14:nvPr/>
              </p14:nvContentPartPr>
              <p14:xfrm>
                <a:off x="10557314" y="5846610"/>
                <a:ext cx="149760" cy="1465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3538E71-D22F-4934-9FAB-887FBBFD93F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548674" y="5837970"/>
                  <a:ext cx="167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B69AB6D8-6433-4429-BEFD-DFD81C755F36}"/>
                    </a:ext>
                  </a:extLst>
                </p14:cNvPr>
                <p14:cNvContentPartPr/>
                <p14:nvPr/>
              </p14:nvContentPartPr>
              <p14:xfrm>
                <a:off x="10636154" y="5826810"/>
                <a:ext cx="99720" cy="2858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B69AB6D8-6433-4429-BEFD-DFD81C755F3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627514" y="5818170"/>
                  <a:ext cx="117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8E78CB6-1E6E-4A8D-9E3B-77B0A36AEB65}"/>
                    </a:ext>
                  </a:extLst>
                </p14:cNvPr>
                <p14:cNvContentPartPr/>
                <p14:nvPr/>
              </p14:nvContentPartPr>
              <p14:xfrm>
                <a:off x="10815074" y="5854170"/>
                <a:ext cx="194040" cy="2736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8E78CB6-1E6E-4A8D-9E3B-77B0A36AEB6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806074" y="5845170"/>
                  <a:ext cx="211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C1DFCF8-D85A-4B6C-93AF-4198B08257CE}"/>
                    </a:ext>
                  </a:extLst>
                </p14:cNvPr>
                <p14:cNvContentPartPr/>
                <p14:nvPr/>
              </p14:nvContentPartPr>
              <p14:xfrm>
                <a:off x="11155634" y="5814930"/>
                <a:ext cx="74520" cy="3002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C1DFCF8-D85A-4B6C-93AF-4198B08257C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146634" y="5805930"/>
                  <a:ext cx="92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FC83E8A-AECA-4BAC-A383-8C4567794E6D}"/>
                    </a:ext>
                  </a:extLst>
                </p14:cNvPr>
                <p14:cNvContentPartPr/>
                <p14:nvPr/>
              </p14:nvContentPartPr>
              <p14:xfrm>
                <a:off x="11501234" y="5736090"/>
                <a:ext cx="145800" cy="4395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FC83E8A-AECA-4BAC-A383-8C4567794E6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492234" y="5727090"/>
                  <a:ext cx="163440" cy="4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9E381B64-34EA-4267-A62D-8D581E041210}"/>
              </a:ext>
            </a:extLst>
          </p:cNvPr>
          <p:cNvGrpSpPr/>
          <p:nvPr/>
        </p:nvGrpSpPr>
        <p:grpSpPr>
          <a:xfrm>
            <a:off x="185354" y="2263968"/>
            <a:ext cx="450360" cy="607320"/>
            <a:chOff x="185354" y="2263968"/>
            <a:chExt cx="45036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8060B0BB-7A85-46EF-8C89-08C2A9E524FF}"/>
                    </a:ext>
                  </a:extLst>
                </p14:cNvPr>
                <p14:cNvContentPartPr/>
                <p14:nvPr/>
              </p14:nvContentPartPr>
              <p14:xfrm>
                <a:off x="419354" y="2337768"/>
                <a:ext cx="61920" cy="5335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060B0BB-7A85-46EF-8C89-08C2A9E524F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10354" y="2328768"/>
                  <a:ext cx="795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883F009-C507-48C2-9F4C-15A290FD8864}"/>
                    </a:ext>
                  </a:extLst>
                </p14:cNvPr>
                <p14:cNvContentPartPr/>
                <p14:nvPr/>
              </p14:nvContentPartPr>
              <p14:xfrm>
                <a:off x="185354" y="2263968"/>
                <a:ext cx="450360" cy="2739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883F009-C507-48C2-9F4C-15A290FD886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76714" y="2254968"/>
                  <a:ext cx="46800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47B37B48-A0D7-4B79-8F7B-178A69C0BDCA}"/>
                  </a:ext>
                </a:extLst>
              </p14:cNvPr>
              <p14:cNvContentPartPr/>
              <p14:nvPr/>
            </p14:nvContentPartPr>
            <p14:xfrm>
              <a:off x="2865194" y="3492930"/>
              <a:ext cx="3381840" cy="120600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47B37B48-A0D7-4B79-8F7B-178A69C0BDCA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2856554" y="3483930"/>
                <a:ext cx="339948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25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D16329-94FF-4540-BC20-60E913B41772}"/>
              </a:ext>
            </a:extLst>
          </p:cNvPr>
          <p:cNvGrpSpPr/>
          <p:nvPr/>
        </p:nvGrpSpPr>
        <p:grpSpPr>
          <a:xfrm>
            <a:off x="3322034" y="236730"/>
            <a:ext cx="21240" cy="12960"/>
            <a:chOff x="3322034" y="236730"/>
            <a:chExt cx="21240" cy="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3B3BEA-3C40-4C92-B465-2B03A8A84803}"/>
                    </a:ext>
                  </a:extLst>
                </p14:cNvPr>
                <p14:cNvContentPartPr/>
                <p14:nvPr/>
              </p14:nvContentPartPr>
              <p14:xfrm>
                <a:off x="3323474" y="244290"/>
                <a:ext cx="19800" cy="5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3B3BEA-3C40-4C92-B465-2B03A8A848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4834" y="235650"/>
                  <a:ext cx="37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D08B6B-62C0-4E7A-A7BF-1EAA3D0A7301}"/>
                    </a:ext>
                  </a:extLst>
                </p14:cNvPr>
                <p14:cNvContentPartPr/>
                <p14:nvPr/>
              </p14:nvContentPartPr>
              <p14:xfrm>
                <a:off x="3322034" y="236730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D08B6B-62C0-4E7A-A7BF-1EAA3D0A73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394" y="2277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1BB65E8-0E39-4BC3-8779-9E44417A39B0}"/>
              </a:ext>
            </a:extLst>
          </p:cNvPr>
          <p:cNvGrpSpPr/>
          <p:nvPr/>
        </p:nvGrpSpPr>
        <p:grpSpPr>
          <a:xfrm>
            <a:off x="2352480" y="3452420"/>
            <a:ext cx="93960" cy="117000"/>
            <a:chOff x="2352480" y="3452420"/>
            <a:chExt cx="9396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056FE3E-1081-42A1-B4DF-376E01700045}"/>
                    </a:ext>
                  </a:extLst>
                </p14:cNvPr>
                <p14:cNvContentPartPr/>
                <p14:nvPr/>
              </p14:nvContentPartPr>
              <p14:xfrm>
                <a:off x="2352480" y="3485540"/>
                <a:ext cx="15120" cy="73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056FE3E-1081-42A1-B4DF-376E017000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3840" y="3476540"/>
                  <a:ext cx="3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A3C5EB4-9734-4E79-BBAD-412A2A6069E0}"/>
                    </a:ext>
                  </a:extLst>
                </p14:cNvPr>
                <p14:cNvContentPartPr/>
                <p14:nvPr/>
              </p14:nvContentPartPr>
              <p14:xfrm>
                <a:off x="2414040" y="3452420"/>
                <a:ext cx="32400" cy="1170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A3C5EB4-9734-4E79-BBAD-412A2A6069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5400" y="3443780"/>
                  <a:ext cx="500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64752C2-1AEF-4959-A101-0316A5DEF299}"/>
              </a:ext>
            </a:extLst>
          </p:cNvPr>
          <p:cNvGrpSpPr/>
          <p:nvPr/>
        </p:nvGrpSpPr>
        <p:grpSpPr>
          <a:xfrm>
            <a:off x="805920" y="1852940"/>
            <a:ext cx="4902120" cy="1520640"/>
            <a:chOff x="805920" y="1852940"/>
            <a:chExt cx="4902120" cy="15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FEC5CFA-1AFE-44DF-A079-82504493E133}"/>
                    </a:ext>
                  </a:extLst>
                </p14:cNvPr>
                <p14:cNvContentPartPr/>
                <p14:nvPr/>
              </p14:nvContentPartPr>
              <p14:xfrm>
                <a:off x="1965840" y="3268100"/>
                <a:ext cx="111240" cy="13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FEC5CFA-1AFE-44DF-A079-82504493E1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7200" y="3259460"/>
                  <a:ext cx="128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492A90D-9EE5-4675-89C0-3ADC3B31F909}"/>
                    </a:ext>
                  </a:extLst>
                </p14:cNvPr>
                <p14:cNvContentPartPr/>
                <p14:nvPr/>
              </p14:nvContentPartPr>
              <p14:xfrm>
                <a:off x="2140800" y="3324980"/>
                <a:ext cx="10800" cy="11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492A90D-9EE5-4675-89C0-3ADC3B31F9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2160" y="3316340"/>
                  <a:ext cx="28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755D54D-D697-4005-9CD1-A578711807E1}"/>
                    </a:ext>
                  </a:extLst>
                </p14:cNvPr>
                <p14:cNvContentPartPr/>
                <p14:nvPr/>
              </p14:nvContentPartPr>
              <p14:xfrm>
                <a:off x="2195520" y="3186740"/>
                <a:ext cx="81720" cy="83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755D54D-D697-4005-9CD1-A578711807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6520" y="3177740"/>
                  <a:ext cx="99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B630665-3B1F-4923-AE52-667454A5DA32}"/>
                    </a:ext>
                  </a:extLst>
                </p14:cNvPr>
                <p14:cNvContentPartPr/>
                <p14:nvPr/>
              </p14:nvContentPartPr>
              <p14:xfrm>
                <a:off x="2274720" y="3169460"/>
                <a:ext cx="29160" cy="182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B630665-3B1F-4923-AE52-667454A5DA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5720" y="3160820"/>
                  <a:ext cx="4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8E0CE45-73BA-4212-BBDE-7FBE3B2A8B81}"/>
                    </a:ext>
                  </a:extLst>
                </p14:cNvPr>
                <p14:cNvContentPartPr/>
                <p14:nvPr/>
              </p14:nvContentPartPr>
              <p14:xfrm>
                <a:off x="2360040" y="3175220"/>
                <a:ext cx="141120" cy="1728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8E0CE45-73BA-4212-BBDE-7FBE3B2A8B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1400" y="3166220"/>
                  <a:ext cx="158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3D8F542-6316-4DDD-917B-29EDE26CC3E8}"/>
                    </a:ext>
                  </a:extLst>
                </p14:cNvPr>
                <p14:cNvContentPartPr/>
                <p14:nvPr/>
              </p14:nvContentPartPr>
              <p14:xfrm>
                <a:off x="2554800" y="3173420"/>
                <a:ext cx="55440" cy="200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3D8F542-6316-4DDD-917B-29EDE26CC3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6160" y="3164780"/>
                  <a:ext cx="73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15FC1F0-CD93-4A0E-875C-880DEAEF4572}"/>
                    </a:ext>
                  </a:extLst>
                </p14:cNvPr>
                <p14:cNvContentPartPr/>
                <p14:nvPr/>
              </p14:nvContentPartPr>
              <p14:xfrm>
                <a:off x="805920" y="1852940"/>
                <a:ext cx="4902120" cy="1034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15FC1F0-CD93-4A0E-875C-880DEAEF45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7280" y="1843940"/>
                  <a:ext cx="491976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55BB543-056A-4EA5-A9C9-1CA6EEB890CA}"/>
                    </a:ext>
                  </a:extLst>
                </p14:cNvPr>
                <p14:cNvContentPartPr/>
                <p14:nvPr/>
              </p14:nvContentPartPr>
              <p14:xfrm>
                <a:off x="2265360" y="2169380"/>
                <a:ext cx="5400" cy="33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55BB543-056A-4EA5-A9C9-1CA6EEB890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56720" y="2160740"/>
                  <a:ext cx="23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F374C55-55B1-4A97-B79D-DBFFD393D5C9}"/>
                    </a:ext>
                  </a:extLst>
                </p14:cNvPr>
                <p14:cNvContentPartPr/>
                <p14:nvPr/>
              </p14:nvContentPartPr>
              <p14:xfrm>
                <a:off x="2304960" y="2783900"/>
                <a:ext cx="9360" cy="45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F374C55-55B1-4A97-B79D-DBFFD393D5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95960" y="2774900"/>
                  <a:ext cx="27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10CE0F3-E1C3-42AB-A559-4739EA240E67}"/>
                    </a:ext>
                  </a:extLst>
                </p14:cNvPr>
                <p14:cNvContentPartPr/>
                <p14:nvPr/>
              </p14:nvContentPartPr>
              <p14:xfrm>
                <a:off x="2291280" y="2085500"/>
                <a:ext cx="10080" cy="92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10CE0F3-E1C3-42AB-A559-4739EA240E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82280" y="2076860"/>
                  <a:ext cx="27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98DF6E-7A9E-490F-A8C8-8FB6DCBD4D20}"/>
                    </a:ext>
                  </a:extLst>
                </p14:cNvPr>
                <p14:cNvContentPartPr/>
                <p14:nvPr/>
              </p14:nvContentPartPr>
              <p14:xfrm>
                <a:off x="2280120" y="2345780"/>
                <a:ext cx="3600" cy="32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98DF6E-7A9E-490F-A8C8-8FB6DCBD4D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1120" y="2337140"/>
                  <a:ext cx="21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FA679D9-38A4-42F6-B1F7-CF2B1A08E501}"/>
                    </a:ext>
                  </a:extLst>
                </p14:cNvPr>
                <p14:cNvContentPartPr/>
                <p14:nvPr/>
              </p14:nvContentPartPr>
              <p14:xfrm>
                <a:off x="2285880" y="2571860"/>
                <a:ext cx="7200" cy="43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FA679D9-38A4-42F6-B1F7-CF2B1A08E5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76880" y="2563220"/>
                  <a:ext cx="24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02A2F3A-C919-4F1F-808E-A9281D9D04BC}"/>
                    </a:ext>
                  </a:extLst>
                </p14:cNvPr>
                <p14:cNvContentPartPr/>
                <p14:nvPr/>
              </p14:nvContentPartPr>
              <p14:xfrm>
                <a:off x="1183920" y="2919260"/>
                <a:ext cx="3555000" cy="28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02A2F3A-C919-4F1F-808E-A9281D9D04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5280" y="2910620"/>
                  <a:ext cx="3572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8C9C9B-5D92-4D13-AE73-112CA313714C}"/>
                    </a:ext>
                  </a:extLst>
                </p14:cNvPr>
                <p14:cNvContentPartPr/>
                <p14:nvPr/>
              </p14:nvContentPartPr>
              <p14:xfrm>
                <a:off x="2288400" y="2802620"/>
                <a:ext cx="26280" cy="276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8C9C9B-5D92-4D13-AE73-112CA31371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79760" y="2793980"/>
                  <a:ext cx="43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0CBE067-9AFC-4C99-B0FB-F8D8E569AC2F}"/>
                    </a:ext>
                  </a:extLst>
                </p14:cNvPr>
                <p14:cNvContentPartPr/>
                <p14:nvPr/>
              </p14:nvContentPartPr>
              <p14:xfrm>
                <a:off x="2273280" y="2720180"/>
                <a:ext cx="19440" cy="1540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0CBE067-9AFC-4C99-B0FB-F8D8E569AC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4280" y="2711180"/>
                  <a:ext cx="37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16EF81C-4539-4C0C-8B7D-80EBEBBC2E60}"/>
                    </a:ext>
                  </a:extLst>
                </p14:cNvPr>
                <p14:cNvContentPartPr/>
                <p14:nvPr/>
              </p14:nvContentPartPr>
              <p14:xfrm>
                <a:off x="1331880" y="2792180"/>
                <a:ext cx="42480" cy="1105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16EF81C-4539-4C0C-8B7D-80EBEBBC2E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22880" y="2783540"/>
                  <a:ext cx="60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3623EE0-7717-4A62-9919-006547C71A5F}"/>
                    </a:ext>
                  </a:extLst>
                </p14:cNvPr>
                <p14:cNvContentPartPr/>
                <p14:nvPr/>
              </p14:nvContentPartPr>
              <p14:xfrm>
                <a:off x="1442040" y="2740340"/>
                <a:ext cx="47160" cy="134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3623EE0-7717-4A62-9919-006547C71A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33400" y="2731700"/>
                  <a:ext cx="64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431BC3F-F31F-465F-AB20-9802375186BB}"/>
                    </a:ext>
                  </a:extLst>
                </p14:cNvPr>
                <p14:cNvContentPartPr/>
                <p14:nvPr/>
              </p14:nvContentPartPr>
              <p14:xfrm>
                <a:off x="1575960" y="2715860"/>
                <a:ext cx="50040" cy="1789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431BC3F-F31F-465F-AB20-9802375186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66960" y="2707220"/>
                  <a:ext cx="67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4EA9276-46B3-4289-AB10-933DAE190EED}"/>
                    </a:ext>
                  </a:extLst>
                </p14:cNvPr>
                <p14:cNvContentPartPr/>
                <p14:nvPr/>
              </p14:nvContentPartPr>
              <p14:xfrm>
                <a:off x="1811760" y="2425700"/>
                <a:ext cx="153720" cy="457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4EA9276-46B3-4289-AB10-933DAE190E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03120" y="2417060"/>
                  <a:ext cx="1713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8DAAA75-8AD1-4C16-B551-B7757054705C}"/>
                    </a:ext>
                  </a:extLst>
                </p14:cNvPr>
                <p14:cNvContentPartPr/>
                <p14:nvPr/>
              </p14:nvContentPartPr>
              <p14:xfrm>
                <a:off x="2004360" y="2392220"/>
                <a:ext cx="24840" cy="465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8DAAA75-8AD1-4C16-B551-B775705470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95720" y="2383580"/>
                  <a:ext cx="424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BF3AE2E-7DF3-42E4-9D37-B14434B0AFAF}"/>
                    </a:ext>
                  </a:extLst>
                </p14:cNvPr>
                <p14:cNvContentPartPr/>
                <p14:nvPr/>
              </p14:nvContentPartPr>
              <p14:xfrm>
                <a:off x="2110920" y="2375300"/>
                <a:ext cx="33480" cy="410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BF3AE2E-7DF3-42E4-9D37-B14434B0AF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02280" y="2366660"/>
                  <a:ext cx="511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872C8D-D258-4319-AD32-2D2235A3B7B2}"/>
                    </a:ext>
                  </a:extLst>
                </p14:cNvPr>
                <p14:cNvContentPartPr/>
                <p14:nvPr/>
              </p14:nvContentPartPr>
              <p14:xfrm>
                <a:off x="2174640" y="2333900"/>
                <a:ext cx="36360" cy="398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872C8D-D258-4319-AD32-2D2235A3B7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65640" y="2325260"/>
                  <a:ext cx="540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0D93337-A813-425E-8943-488AACCD5CBF}"/>
                    </a:ext>
                  </a:extLst>
                </p14:cNvPr>
                <p14:cNvContentPartPr/>
                <p14:nvPr/>
              </p14:nvContentPartPr>
              <p14:xfrm>
                <a:off x="1479120" y="2153540"/>
                <a:ext cx="201600" cy="559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0D93337-A813-425E-8943-488AACCD5C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0480" y="2144540"/>
                  <a:ext cx="2192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F15D957-E7B9-43DD-9605-9B4B21827B34}"/>
                    </a:ext>
                  </a:extLst>
                </p14:cNvPr>
                <p14:cNvContentPartPr/>
                <p14:nvPr/>
              </p14:nvContentPartPr>
              <p14:xfrm>
                <a:off x="1074480" y="1914860"/>
                <a:ext cx="339840" cy="249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F15D957-E7B9-43DD-9605-9B4B21827B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5480" y="1905860"/>
                  <a:ext cx="3574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77978A1-9315-4991-BE7C-51B9AB67691E}"/>
              </a:ext>
            </a:extLst>
          </p:cNvPr>
          <p:cNvGrpSpPr/>
          <p:nvPr/>
        </p:nvGrpSpPr>
        <p:grpSpPr>
          <a:xfrm>
            <a:off x="1467600" y="1524980"/>
            <a:ext cx="707400" cy="487440"/>
            <a:chOff x="1467600" y="1524980"/>
            <a:chExt cx="70740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8B9CE22-9387-4A97-9133-315A4B54B18F}"/>
                    </a:ext>
                  </a:extLst>
                </p14:cNvPr>
                <p14:cNvContentPartPr/>
                <p14:nvPr/>
              </p14:nvContentPartPr>
              <p14:xfrm>
                <a:off x="1467600" y="1896860"/>
                <a:ext cx="83880" cy="62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B9CE22-9387-4A97-9133-315A4B54B1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58960" y="1888220"/>
                  <a:ext cx="101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39FE6A1-2A3E-4B6E-954B-6B7DE33EC1FC}"/>
                    </a:ext>
                  </a:extLst>
                </p14:cNvPr>
                <p14:cNvContentPartPr/>
                <p14:nvPr/>
              </p14:nvContentPartPr>
              <p14:xfrm>
                <a:off x="1482720" y="1962380"/>
                <a:ext cx="72000" cy="50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39FE6A1-2A3E-4B6E-954B-6B7DE33EC1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4080" y="1953380"/>
                  <a:ext cx="89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16ECF63-C77C-40FB-946E-7EAB64F06BB8}"/>
                    </a:ext>
                  </a:extLst>
                </p14:cNvPr>
                <p14:cNvContentPartPr/>
                <p14:nvPr/>
              </p14:nvContentPartPr>
              <p14:xfrm>
                <a:off x="1640760" y="1916300"/>
                <a:ext cx="9000" cy="252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16ECF63-C77C-40FB-946E-7EAB64F06B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31760" y="1907300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0DA2C49-7A72-43BE-ADF1-507DD31A3DDF}"/>
                    </a:ext>
                  </a:extLst>
                </p14:cNvPr>
                <p14:cNvContentPartPr/>
                <p14:nvPr/>
              </p14:nvContentPartPr>
              <p14:xfrm>
                <a:off x="1678200" y="1738100"/>
                <a:ext cx="73800" cy="143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0DA2C49-7A72-43BE-ADF1-507DD31A3D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9200" y="1729460"/>
                  <a:ext cx="91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AA77E99-4A50-41AA-BD37-8744CAB2BC90}"/>
                    </a:ext>
                  </a:extLst>
                </p14:cNvPr>
                <p14:cNvContentPartPr/>
                <p14:nvPr/>
              </p14:nvContentPartPr>
              <p14:xfrm>
                <a:off x="1786560" y="1713260"/>
                <a:ext cx="24480" cy="100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AA77E99-4A50-41AA-BD37-8744CAB2BC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77560" y="1704620"/>
                  <a:ext cx="42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B9EE189-27FD-423D-A81D-976855C84F1D}"/>
                    </a:ext>
                  </a:extLst>
                </p14:cNvPr>
                <p14:cNvContentPartPr/>
                <p14:nvPr/>
              </p14:nvContentPartPr>
              <p14:xfrm>
                <a:off x="1836600" y="1595540"/>
                <a:ext cx="110160" cy="174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B9EE189-27FD-423D-A81D-976855C84F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27960" y="1586900"/>
                  <a:ext cx="127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0AC9DA-46A2-4D20-88F4-266807757ED8}"/>
                    </a:ext>
                  </a:extLst>
                </p14:cNvPr>
                <p14:cNvContentPartPr/>
                <p14:nvPr/>
              </p14:nvContentPartPr>
              <p14:xfrm>
                <a:off x="1975200" y="1524980"/>
                <a:ext cx="199800" cy="194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0AC9DA-46A2-4D20-88F4-266807757E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66560" y="1516340"/>
                  <a:ext cx="2174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267A512-46F9-46DC-A0D3-5AC7B74783E8}"/>
              </a:ext>
            </a:extLst>
          </p:cNvPr>
          <p:cNvGrpSpPr/>
          <p:nvPr/>
        </p:nvGrpSpPr>
        <p:grpSpPr>
          <a:xfrm>
            <a:off x="6109643" y="1838598"/>
            <a:ext cx="454320" cy="305640"/>
            <a:chOff x="6109643" y="1838598"/>
            <a:chExt cx="4543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BB283F-BA99-4B95-9604-45A3412B726C}"/>
                    </a:ext>
                  </a:extLst>
                </p14:cNvPr>
                <p14:cNvContentPartPr/>
                <p14:nvPr/>
              </p14:nvContentPartPr>
              <p14:xfrm>
                <a:off x="6109643" y="1838598"/>
                <a:ext cx="269280" cy="3056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BB283F-BA99-4B95-9604-45A3412B72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00643" y="1829958"/>
                  <a:ext cx="286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87E4662-771A-4CEF-83BE-9D490EB9A589}"/>
                    </a:ext>
                  </a:extLst>
                </p14:cNvPr>
                <p14:cNvContentPartPr/>
                <p14:nvPr/>
              </p14:nvContentPartPr>
              <p14:xfrm>
                <a:off x="6416363" y="2026518"/>
                <a:ext cx="147600" cy="107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87E4662-771A-4CEF-83BE-9D490EB9A5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07363" y="2017518"/>
                  <a:ext cx="165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CA30F632-EEF6-4A4C-B761-1F25E3E0833A}"/>
              </a:ext>
            </a:extLst>
          </p:cNvPr>
          <p:cNvGrpSpPr/>
          <p:nvPr/>
        </p:nvGrpSpPr>
        <p:grpSpPr>
          <a:xfrm>
            <a:off x="6522203" y="2636358"/>
            <a:ext cx="248400" cy="155880"/>
            <a:chOff x="6522203" y="2636358"/>
            <a:chExt cx="24840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69113B3-F10E-418E-ABE0-F51262A02192}"/>
                    </a:ext>
                  </a:extLst>
                </p14:cNvPr>
                <p14:cNvContentPartPr/>
                <p14:nvPr/>
              </p14:nvContentPartPr>
              <p14:xfrm>
                <a:off x="6522203" y="2636358"/>
                <a:ext cx="193320" cy="21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69113B3-F10E-418E-ABE0-F51262A0219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13203" y="2627358"/>
                  <a:ext cx="210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0E1F893-EF52-4A4A-8097-B0EBC60C3919}"/>
                    </a:ext>
                  </a:extLst>
                </p14:cNvPr>
                <p14:cNvContentPartPr/>
                <p14:nvPr/>
              </p14:nvContentPartPr>
              <p14:xfrm>
                <a:off x="6575483" y="2733918"/>
                <a:ext cx="195120" cy="58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0E1F893-EF52-4A4A-8097-B0EBC60C39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66843" y="2725278"/>
                  <a:ext cx="2127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6697928-BFE4-4DBC-9386-15D0725C51A3}"/>
              </a:ext>
            </a:extLst>
          </p:cNvPr>
          <p:cNvGrpSpPr/>
          <p:nvPr/>
        </p:nvGrpSpPr>
        <p:grpSpPr>
          <a:xfrm>
            <a:off x="6977243" y="2617278"/>
            <a:ext cx="470160" cy="193680"/>
            <a:chOff x="6977243" y="2617278"/>
            <a:chExt cx="47016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E9D7B24-1517-4974-9299-B99733D64B4A}"/>
                    </a:ext>
                  </a:extLst>
                </p14:cNvPr>
                <p14:cNvContentPartPr/>
                <p14:nvPr/>
              </p14:nvContentPartPr>
              <p14:xfrm>
                <a:off x="6977243" y="2617278"/>
                <a:ext cx="24840" cy="1936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E9D7B24-1517-4974-9299-B99733D64B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8603" y="2608638"/>
                  <a:ext cx="42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F38872C-C308-402E-8FEA-EC46EA679369}"/>
                    </a:ext>
                  </a:extLst>
                </p14:cNvPr>
                <p14:cNvContentPartPr/>
                <p14:nvPr/>
              </p14:nvContentPartPr>
              <p14:xfrm>
                <a:off x="7097843" y="2623758"/>
                <a:ext cx="108720" cy="186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F38872C-C308-402E-8FEA-EC46EA6793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89203" y="2614758"/>
                  <a:ext cx="126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85A37BF-6D65-4D86-9756-61E6A7161DF5}"/>
                    </a:ext>
                  </a:extLst>
                </p14:cNvPr>
                <p14:cNvContentPartPr/>
                <p14:nvPr/>
              </p14:nvContentPartPr>
              <p14:xfrm>
                <a:off x="7285403" y="2643918"/>
                <a:ext cx="162000" cy="158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85A37BF-6D65-4D86-9756-61E6A7161D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76763" y="2635278"/>
                  <a:ext cx="1796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2312F1F-3D46-41E9-9BD5-EACE35700A29}"/>
              </a:ext>
            </a:extLst>
          </p:cNvPr>
          <p:cNvGrpSpPr/>
          <p:nvPr/>
        </p:nvGrpSpPr>
        <p:grpSpPr>
          <a:xfrm>
            <a:off x="7685003" y="2527278"/>
            <a:ext cx="572760" cy="321120"/>
            <a:chOff x="7685003" y="2527278"/>
            <a:chExt cx="57276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9428033-1588-419E-B3B5-49EFB3D0E388}"/>
                    </a:ext>
                  </a:extLst>
                </p14:cNvPr>
                <p14:cNvContentPartPr/>
                <p14:nvPr/>
              </p14:nvContentPartPr>
              <p14:xfrm>
                <a:off x="7685003" y="2527278"/>
                <a:ext cx="113400" cy="3211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9428033-1588-419E-B3B5-49EFB3D0E38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76363" y="2518638"/>
                  <a:ext cx="131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3497A50-4A23-442D-BD25-B5C7E80FEA4D}"/>
                    </a:ext>
                  </a:extLst>
                </p14:cNvPr>
                <p14:cNvContentPartPr/>
                <p14:nvPr/>
              </p14:nvContentPartPr>
              <p14:xfrm>
                <a:off x="7913243" y="2585238"/>
                <a:ext cx="38880" cy="223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3497A50-4A23-442D-BD25-B5C7E80FEA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4603" y="2576598"/>
                  <a:ext cx="5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100CB61-C864-4F7E-9704-C107EC392914}"/>
                    </a:ext>
                  </a:extLst>
                </p14:cNvPr>
                <p14:cNvContentPartPr/>
                <p14:nvPr/>
              </p14:nvContentPartPr>
              <p14:xfrm>
                <a:off x="8105123" y="2667678"/>
                <a:ext cx="152640" cy="28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100CB61-C864-4F7E-9704-C107EC3929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6483" y="2659038"/>
                  <a:ext cx="1702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A2694F7-F1E0-461A-B497-00BE423262AB}"/>
              </a:ext>
            </a:extLst>
          </p:cNvPr>
          <p:cNvGrpSpPr/>
          <p:nvPr/>
        </p:nvGrpSpPr>
        <p:grpSpPr>
          <a:xfrm>
            <a:off x="8440283" y="2293638"/>
            <a:ext cx="1857600" cy="506160"/>
            <a:chOff x="8440283" y="2293638"/>
            <a:chExt cx="185760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A7BC69F-739C-48BF-A907-87C0610FBC47}"/>
                    </a:ext>
                  </a:extLst>
                </p14:cNvPr>
                <p14:cNvContentPartPr/>
                <p14:nvPr/>
              </p14:nvContentPartPr>
              <p14:xfrm>
                <a:off x="8440283" y="2754078"/>
                <a:ext cx="6480" cy="406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A7BC69F-739C-48BF-A907-87C0610FBC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31283" y="2745438"/>
                  <a:ext cx="24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51F1A0D-6784-42C0-B2DC-082EC0C50478}"/>
                    </a:ext>
                  </a:extLst>
                </p14:cNvPr>
                <p14:cNvContentPartPr/>
                <p14:nvPr/>
              </p14:nvContentPartPr>
              <p14:xfrm>
                <a:off x="8569163" y="2512518"/>
                <a:ext cx="194400" cy="205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51F1A0D-6784-42C0-B2DC-082EC0C504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60523" y="2503878"/>
                  <a:ext cx="212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9891990-A8FD-482B-A7A7-019552E0D53F}"/>
                    </a:ext>
                  </a:extLst>
                </p14:cNvPr>
                <p14:cNvContentPartPr/>
                <p14:nvPr/>
              </p14:nvContentPartPr>
              <p14:xfrm>
                <a:off x="8903243" y="2515398"/>
                <a:ext cx="20160" cy="1659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9891990-A8FD-482B-A7A7-019552E0D5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94603" y="2506758"/>
                  <a:ext cx="37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36F8AE0-6027-4CDF-A5E6-DF16D0D034C6}"/>
                    </a:ext>
                  </a:extLst>
                </p14:cNvPr>
                <p14:cNvContentPartPr/>
                <p14:nvPr/>
              </p14:nvContentPartPr>
              <p14:xfrm>
                <a:off x="9053003" y="2444478"/>
                <a:ext cx="223560" cy="290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36F8AE0-6027-4CDF-A5E6-DF16D0D034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44003" y="2435478"/>
                  <a:ext cx="241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A91E807-1106-4636-A682-4C952F84E8FF}"/>
                    </a:ext>
                  </a:extLst>
                </p14:cNvPr>
                <p14:cNvContentPartPr/>
                <p14:nvPr/>
              </p14:nvContentPartPr>
              <p14:xfrm>
                <a:off x="9379163" y="2470038"/>
                <a:ext cx="255960" cy="2430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A91E807-1106-4636-A682-4C952F84E8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70523" y="2461398"/>
                  <a:ext cx="273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93F0656-2931-4470-8C3B-F1E8BA0C7D19}"/>
                    </a:ext>
                  </a:extLst>
                </p14:cNvPr>
                <p14:cNvContentPartPr/>
                <p14:nvPr/>
              </p14:nvContentPartPr>
              <p14:xfrm>
                <a:off x="9634403" y="2299758"/>
                <a:ext cx="244080" cy="5000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93F0656-2931-4470-8C3B-F1E8BA0C7D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25403" y="2290758"/>
                  <a:ext cx="2617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5202374-7B76-4A9C-AA84-47D4F67DECF6}"/>
                    </a:ext>
                  </a:extLst>
                </p14:cNvPr>
                <p14:cNvContentPartPr/>
                <p14:nvPr/>
              </p14:nvContentPartPr>
              <p14:xfrm>
                <a:off x="10062803" y="2414958"/>
                <a:ext cx="79920" cy="286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5202374-7B76-4A9C-AA84-47D4F67DEC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53803" y="2406318"/>
                  <a:ext cx="97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0623D51-0509-48FA-AEC4-3E3A4C1CE8FB}"/>
                    </a:ext>
                  </a:extLst>
                </p14:cNvPr>
                <p14:cNvContentPartPr/>
                <p14:nvPr/>
              </p14:nvContentPartPr>
              <p14:xfrm>
                <a:off x="9940763" y="2293638"/>
                <a:ext cx="110160" cy="1357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0623D51-0509-48FA-AEC4-3E3A4C1CE8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31763" y="2284998"/>
                  <a:ext cx="127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300461B-E447-43F7-96BD-7F1DAFC8694D}"/>
                    </a:ext>
                  </a:extLst>
                </p14:cNvPr>
                <p14:cNvContentPartPr/>
                <p14:nvPr/>
              </p14:nvContentPartPr>
              <p14:xfrm>
                <a:off x="10188803" y="2648958"/>
                <a:ext cx="109080" cy="1270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300461B-E447-43F7-96BD-7F1DAFC869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80163" y="2639958"/>
                  <a:ext cx="12672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3BF2DB0A-A4FE-4D27-9CD0-56F96287F925}"/>
              </a:ext>
            </a:extLst>
          </p:cNvPr>
          <p:cNvGrpSpPr/>
          <p:nvPr/>
        </p:nvGrpSpPr>
        <p:grpSpPr>
          <a:xfrm>
            <a:off x="3057565" y="2356976"/>
            <a:ext cx="854640" cy="199080"/>
            <a:chOff x="3057565" y="2356976"/>
            <a:chExt cx="85464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1ECC1CB-EDF3-4A3D-97F5-18EEC10664BF}"/>
                    </a:ext>
                  </a:extLst>
                </p14:cNvPr>
                <p14:cNvContentPartPr/>
                <p14:nvPr/>
              </p14:nvContentPartPr>
              <p14:xfrm>
                <a:off x="3057565" y="2356976"/>
                <a:ext cx="9720" cy="190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1ECC1CB-EDF3-4A3D-97F5-18EEC10664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48925" y="2348336"/>
                  <a:ext cx="2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EB74EEE-7BAB-4B2B-B5E1-ED4D951A8FCD}"/>
                    </a:ext>
                  </a:extLst>
                </p14:cNvPr>
                <p14:cNvContentPartPr/>
                <p14:nvPr/>
              </p14:nvContentPartPr>
              <p14:xfrm>
                <a:off x="3204085" y="2472176"/>
                <a:ext cx="152640" cy="234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EB74EEE-7BAB-4B2B-B5E1-ED4D951A8F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95085" y="2463536"/>
                  <a:ext cx="17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AE60B1E-7C38-44B6-B51D-FB1D6A6CD597}"/>
                    </a:ext>
                  </a:extLst>
                </p14:cNvPr>
                <p14:cNvContentPartPr/>
                <p14:nvPr/>
              </p14:nvContentPartPr>
              <p14:xfrm>
                <a:off x="3530965" y="2378576"/>
                <a:ext cx="381240" cy="1774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AE60B1E-7C38-44B6-B51D-FB1D6A6CD5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22325" y="2369936"/>
                  <a:ext cx="39888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3CD51F0-7C3B-4AA3-90D9-F1254D020BCB}"/>
              </a:ext>
            </a:extLst>
          </p:cNvPr>
          <p:cNvGrpSpPr/>
          <p:nvPr/>
        </p:nvGrpSpPr>
        <p:grpSpPr>
          <a:xfrm>
            <a:off x="2149514" y="3734850"/>
            <a:ext cx="566640" cy="317880"/>
            <a:chOff x="2149514" y="3734850"/>
            <a:chExt cx="5666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8B559A8-B3C9-4E58-A162-90B374BD9156}"/>
                    </a:ext>
                  </a:extLst>
                </p14:cNvPr>
                <p14:cNvContentPartPr/>
                <p14:nvPr/>
              </p14:nvContentPartPr>
              <p14:xfrm>
                <a:off x="2149514" y="3734850"/>
                <a:ext cx="244800" cy="227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8B559A8-B3C9-4E58-A162-90B374BD915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40514" y="3725850"/>
                  <a:ext cx="262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8141A28-209B-442F-A6C4-B1CC0F019F9B}"/>
                    </a:ext>
                  </a:extLst>
                </p14:cNvPr>
                <p14:cNvContentPartPr/>
                <p14:nvPr/>
              </p14:nvContentPartPr>
              <p14:xfrm>
                <a:off x="2168234" y="3855450"/>
                <a:ext cx="193320" cy="320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8141A28-209B-442F-A6C4-B1CC0F019F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59234" y="3846450"/>
                  <a:ext cx="210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BB829EE-A097-4AF5-A9F8-CA503B2CB2BC}"/>
                    </a:ext>
                  </a:extLst>
                </p14:cNvPr>
                <p14:cNvContentPartPr/>
                <p14:nvPr/>
              </p14:nvContentPartPr>
              <p14:xfrm>
                <a:off x="2407274" y="3902610"/>
                <a:ext cx="308880" cy="1501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BB829EE-A097-4AF5-A9F8-CA503B2CB2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98274" y="3893970"/>
                  <a:ext cx="3265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7213EBF-9703-4308-91E0-583649D1B604}"/>
              </a:ext>
            </a:extLst>
          </p:cNvPr>
          <p:cNvGrpSpPr/>
          <p:nvPr/>
        </p:nvGrpSpPr>
        <p:grpSpPr>
          <a:xfrm>
            <a:off x="6392114" y="4163970"/>
            <a:ext cx="685800" cy="516240"/>
            <a:chOff x="6392114" y="4163970"/>
            <a:chExt cx="68580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BFB18A7-03C8-4D49-9DFA-D29AA1A7B399}"/>
                    </a:ext>
                  </a:extLst>
                </p14:cNvPr>
                <p14:cNvContentPartPr/>
                <p14:nvPr/>
              </p14:nvContentPartPr>
              <p14:xfrm>
                <a:off x="6392114" y="4163970"/>
                <a:ext cx="301680" cy="5162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BFB18A7-03C8-4D49-9DFA-D29AA1A7B3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83114" y="4155330"/>
                  <a:ext cx="3193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997F726-7F23-489E-8AA7-64047E4509B9}"/>
                    </a:ext>
                  </a:extLst>
                </p14:cNvPr>
                <p14:cNvContentPartPr/>
                <p14:nvPr/>
              </p14:nvContentPartPr>
              <p14:xfrm>
                <a:off x="6691274" y="4541250"/>
                <a:ext cx="117000" cy="105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997F726-7F23-489E-8AA7-64047E4509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2274" y="4532610"/>
                  <a:ext cx="134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F6DEC69-2A4E-4701-8350-92A4BD051AB2}"/>
                    </a:ext>
                  </a:extLst>
                </p14:cNvPr>
                <p14:cNvContentPartPr/>
                <p14:nvPr/>
              </p14:nvContentPartPr>
              <p14:xfrm>
                <a:off x="6912314" y="4471050"/>
                <a:ext cx="165600" cy="1951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F6DEC69-2A4E-4701-8350-92A4BD051A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3674" y="4462410"/>
                  <a:ext cx="183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C2E34F8C-45E5-49B1-9FEA-3CAC73C98E73}"/>
              </a:ext>
            </a:extLst>
          </p:cNvPr>
          <p:cNvGrpSpPr/>
          <p:nvPr/>
        </p:nvGrpSpPr>
        <p:grpSpPr>
          <a:xfrm>
            <a:off x="7511714" y="4565010"/>
            <a:ext cx="432000" cy="142200"/>
            <a:chOff x="7511714" y="4565010"/>
            <a:chExt cx="43200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557A447-8E7F-4F9A-BE14-68B54913C959}"/>
                    </a:ext>
                  </a:extLst>
                </p14:cNvPr>
                <p14:cNvContentPartPr/>
                <p14:nvPr/>
              </p14:nvContentPartPr>
              <p14:xfrm>
                <a:off x="7511714" y="4565010"/>
                <a:ext cx="168120" cy="1378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557A447-8E7F-4F9A-BE14-68B54913C9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03074" y="4556010"/>
                  <a:ext cx="185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F3FF87D-FA4F-425E-88EB-989505B58322}"/>
                    </a:ext>
                  </a:extLst>
                </p14:cNvPr>
                <p14:cNvContentPartPr/>
                <p14:nvPr/>
              </p14:nvContentPartPr>
              <p14:xfrm>
                <a:off x="7762274" y="4589490"/>
                <a:ext cx="181440" cy="1177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F3FF87D-FA4F-425E-88EB-989505B583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53274" y="4580850"/>
                  <a:ext cx="19908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C9CF38D3-EE9C-40AD-B8FE-0FFB96021C43}"/>
              </a:ext>
            </a:extLst>
          </p:cNvPr>
          <p:cNvGrpSpPr/>
          <p:nvPr/>
        </p:nvGrpSpPr>
        <p:grpSpPr>
          <a:xfrm>
            <a:off x="8353394" y="4565010"/>
            <a:ext cx="856800" cy="196200"/>
            <a:chOff x="8353394" y="4565010"/>
            <a:chExt cx="85680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611BF0E-3E51-4AB9-859D-B484F89EF71E}"/>
                    </a:ext>
                  </a:extLst>
                </p14:cNvPr>
                <p14:cNvContentPartPr/>
                <p14:nvPr/>
              </p14:nvContentPartPr>
              <p14:xfrm>
                <a:off x="8353394" y="4576170"/>
                <a:ext cx="192600" cy="1551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611BF0E-3E51-4AB9-859D-B484F89EF7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44394" y="4567170"/>
                  <a:ext cx="210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18E75D4-726B-4FE7-BAE6-5C17FE0DB5EE}"/>
                    </a:ext>
                  </a:extLst>
                </p14:cNvPr>
                <p14:cNvContentPartPr/>
                <p14:nvPr/>
              </p14:nvContentPartPr>
              <p14:xfrm>
                <a:off x="8568314" y="4565010"/>
                <a:ext cx="226800" cy="1962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18E75D4-726B-4FE7-BAE6-5C17FE0DB5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59314" y="4556370"/>
                  <a:ext cx="24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DE5C6FA-9B13-4CC3-8803-07E378D386B2}"/>
                    </a:ext>
                  </a:extLst>
                </p14:cNvPr>
                <p14:cNvContentPartPr/>
                <p14:nvPr/>
              </p14:nvContentPartPr>
              <p14:xfrm>
                <a:off x="8791514" y="4597770"/>
                <a:ext cx="138600" cy="1548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DE5C6FA-9B13-4CC3-8803-07E378D386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82514" y="4589130"/>
                  <a:ext cx="156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D08DD1B-12CE-414B-9477-BEDBA5093BC6}"/>
                    </a:ext>
                  </a:extLst>
                </p14:cNvPr>
                <p14:cNvContentPartPr/>
                <p14:nvPr/>
              </p14:nvContentPartPr>
              <p14:xfrm>
                <a:off x="9046754" y="4603530"/>
                <a:ext cx="163440" cy="1371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D08DD1B-12CE-414B-9477-BEDBA5093B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37754" y="4594530"/>
                  <a:ext cx="1810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BD32347-3C86-4B23-9DE1-E6DF6E4C8ECE}"/>
              </a:ext>
            </a:extLst>
          </p:cNvPr>
          <p:cNvGrpSpPr/>
          <p:nvPr/>
        </p:nvGrpSpPr>
        <p:grpSpPr>
          <a:xfrm>
            <a:off x="9623114" y="4250010"/>
            <a:ext cx="714600" cy="576720"/>
            <a:chOff x="9623114" y="4250010"/>
            <a:chExt cx="71460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13AC94D-7517-4FFD-B225-89C99F55F36D}"/>
                    </a:ext>
                  </a:extLst>
                </p14:cNvPr>
                <p14:cNvContentPartPr/>
                <p14:nvPr/>
              </p14:nvContentPartPr>
              <p14:xfrm>
                <a:off x="9623114" y="4665090"/>
                <a:ext cx="147240" cy="103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13AC94D-7517-4FFD-B225-89C99F55F3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14474" y="4656090"/>
                  <a:ext cx="164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78585AD-9575-44E1-BE81-EC17316235A8}"/>
                    </a:ext>
                  </a:extLst>
                </p14:cNvPr>
                <p14:cNvContentPartPr/>
                <p14:nvPr/>
              </p14:nvContentPartPr>
              <p14:xfrm>
                <a:off x="9925154" y="4250010"/>
                <a:ext cx="412560" cy="5767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78585AD-9575-44E1-BE81-EC17316235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16514" y="4241370"/>
                  <a:ext cx="430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9DB47B-0E85-4E26-A86F-4D8709475042}"/>
                    </a:ext>
                  </a:extLst>
                </p14:cNvPr>
                <p14:cNvContentPartPr/>
                <p14:nvPr/>
              </p14:nvContentPartPr>
              <p14:xfrm>
                <a:off x="9914354" y="4647450"/>
                <a:ext cx="294120" cy="16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9DB47B-0E85-4E26-A86F-4D87094750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05714" y="4638810"/>
                  <a:ext cx="3117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6FBA097-5BA3-491D-BE4A-0FE0CFF63389}"/>
              </a:ext>
            </a:extLst>
          </p:cNvPr>
          <p:cNvGrpSpPr/>
          <p:nvPr/>
        </p:nvGrpSpPr>
        <p:grpSpPr>
          <a:xfrm>
            <a:off x="946034" y="4115010"/>
            <a:ext cx="5199120" cy="1166400"/>
            <a:chOff x="946034" y="4115010"/>
            <a:chExt cx="5199120" cy="11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C73DD43-1A5C-402C-920C-DAF208ED18BB}"/>
                    </a:ext>
                  </a:extLst>
                </p14:cNvPr>
                <p14:cNvContentPartPr/>
                <p14:nvPr/>
              </p14:nvContentPartPr>
              <p14:xfrm>
                <a:off x="946034" y="4340370"/>
                <a:ext cx="235080" cy="3618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C73DD43-1A5C-402C-920C-DAF208ED18B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7034" y="4331730"/>
                  <a:ext cx="252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CEB5928-5E9F-4702-9206-8C1BD31EE915}"/>
                    </a:ext>
                  </a:extLst>
                </p14:cNvPr>
                <p14:cNvContentPartPr/>
                <p14:nvPr/>
              </p14:nvContentPartPr>
              <p14:xfrm>
                <a:off x="1278314" y="4545570"/>
                <a:ext cx="122400" cy="1238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CEB5928-5E9F-4702-9206-8C1BD31EE9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69314" y="4536930"/>
                  <a:ext cx="140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6444C8B-6BF5-4E09-B6CB-D91442BA7FAC}"/>
                    </a:ext>
                  </a:extLst>
                </p14:cNvPr>
                <p14:cNvContentPartPr/>
                <p14:nvPr/>
              </p14:nvContentPartPr>
              <p14:xfrm>
                <a:off x="1490714" y="4517130"/>
                <a:ext cx="220320" cy="1332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6444C8B-6BF5-4E09-B6CB-D91442BA7F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81714" y="4508490"/>
                  <a:ext cx="237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2FFB08D-D54E-4F88-9E69-A8E1C947C8B2}"/>
                    </a:ext>
                  </a:extLst>
                </p14:cNvPr>
                <p14:cNvContentPartPr/>
                <p14:nvPr/>
              </p14:nvContentPartPr>
              <p14:xfrm>
                <a:off x="1723994" y="4517850"/>
                <a:ext cx="146160" cy="144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2FFB08D-D54E-4F88-9E69-A8E1C947C8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14994" y="4508850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34338DA-7EB9-485D-A683-58A447DF1B6A}"/>
                    </a:ext>
                  </a:extLst>
                </p14:cNvPr>
                <p14:cNvContentPartPr/>
                <p14:nvPr/>
              </p14:nvContentPartPr>
              <p14:xfrm>
                <a:off x="1944674" y="4494450"/>
                <a:ext cx="155160" cy="1648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34338DA-7EB9-485D-A683-58A447DF1B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35674" y="4485810"/>
                  <a:ext cx="172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B00773B-F157-4338-B626-98C02AB0C5BE}"/>
                    </a:ext>
                  </a:extLst>
                </p14:cNvPr>
                <p14:cNvContentPartPr/>
                <p14:nvPr/>
              </p14:nvContentPartPr>
              <p14:xfrm>
                <a:off x="2508434" y="4478970"/>
                <a:ext cx="174240" cy="1980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B00773B-F157-4338-B626-98C02AB0C5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99794" y="4469970"/>
                  <a:ext cx="191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F892766-E48F-41A2-8A45-F55EE808258B}"/>
                    </a:ext>
                  </a:extLst>
                </p14:cNvPr>
                <p14:cNvContentPartPr/>
                <p14:nvPr/>
              </p14:nvContentPartPr>
              <p14:xfrm>
                <a:off x="2708594" y="4539450"/>
                <a:ext cx="123480" cy="1134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F892766-E48F-41A2-8A45-F55EE80825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99954" y="4530450"/>
                  <a:ext cx="141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E9A29D7-A568-4934-BD12-C409916A72A0}"/>
                    </a:ext>
                  </a:extLst>
                </p14:cNvPr>
                <p14:cNvContentPartPr/>
                <p14:nvPr/>
              </p14:nvContentPartPr>
              <p14:xfrm>
                <a:off x="2882114" y="4548090"/>
                <a:ext cx="168120" cy="1339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E9A29D7-A568-4934-BD12-C409916A72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73114" y="4539090"/>
                  <a:ext cx="185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ECA1B3E-CE7F-441E-9AD8-FAB2909967DA}"/>
                    </a:ext>
                  </a:extLst>
                </p14:cNvPr>
                <p14:cNvContentPartPr/>
                <p14:nvPr/>
              </p14:nvContentPartPr>
              <p14:xfrm>
                <a:off x="3159674" y="4115010"/>
                <a:ext cx="366480" cy="6627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ECA1B3E-CE7F-441E-9AD8-FAB2909967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50674" y="4106370"/>
                  <a:ext cx="3841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418AF54-65DE-41E7-94A9-6797C35E843E}"/>
                    </a:ext>
                  </a:extLst>
                </p14:cNvPr>
                <p14:cNvContentPartPr/>
                <p14:nvPr/>
              </p14:nvContentPartPr>
              <p14:xfrm>
                <a:off x="3194954" y="4571850"/>
                <a:ext cx="180720" cy="295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418AF54-65DE-41E7-94A9-6797C35E843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5954" y="4563210"/>
                  <a:ext cx="198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B2C856-6334-4AE6-BA01-6BA93AE90EE9}"/>
                    </a:ext>
                  </a:extLst>
                </p14:cNvPr>
                <p14:cNvContentPartPr/>
                <p14:nvPr/>
              </p14:nvContentPartPr>
              <p14:xfrm>
                <a:off x="3388634" y="4619730"/>
                <a:ext cx="65160" cy="1026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B2C856-6334-4AE6-BA01-6BA93AE90E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79634" y="4611090"/>
                  <a:ext cx="82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503C5F3-FA6B-4037-862D-CB9594C0C4EA}"/>
                    </a:ext>
                  </a:extLst>
                </p14:cNvPr>
                <p14:cNvContentPartPr/>
                <p14:nvPr/>
              </p14:nvContentPartPr>
              <p14:xfrm>
                <a:off x="3552074" y="4577250"/>
                <a:ext cx="147600" cy="1436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503C5F3-FA6B-4037-862D-CB9594C0C4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3434" y="4568610"/>
                  <a:ext cx="165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C45DC5A-E229-4EA0-B48A-193CF197222B}"/>
                    </a:ext>
                  </a:extLst>
                </p14:cNvPr>
                <p14:cNvContentPartPr/>
                <p14:nvPr/>
              </p14:nvContentPartPr>
              <p14:xfrm>
                <a:off x="3673394" y="4302930"/>
                <a:ext cx="201600" cy="348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C45DC5A-E229-4EA0-B48A-193CF19722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64394" y="4293930"/>
                  <a:ext cx="21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E2812B2-0068-405E-887B-1C10F820247D}"/>
                    </a:ext>
                  </a:extLst>
                </p14:cNvPr>
                <p14:cNvContentPartPr/>
                <p14:nvPr/>
              </p14:nvContentPartPr>
              <p14:xfrm>
                <a:off x="3798674" y="4548810"/>
                <a:ext cx="109440" cy="130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E2812B2-0068-405E-887B-1C10F820247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90034" y="4540170"/>
                  <a:ext cx="127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FA8BEF2-F0EA-4F1E-8969-47E7044F81D7}"/>
                    </a:ext>
                  </a:extLst>
                </p14:cNvPr>
                <p14:cNvContentPartPr/>
                <p14:nvPr/>
              </p14:nvContentPartPr>
              <p14:xfrm>
                <a:off x="3927914" y="4545570"/>
                <a:ext cx="276480" cy="1432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FA8BEF2-F0EA-4F1E-8969-47E7044F81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18914" y="4536570"/>
                  <a:ext cx="294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16CFB1F-34B0-40F9-87CE-B8E2B74E836D}"/>
                    </a:ext>
                  </a:extLst>
                </p14:cNvPr>
                <p14:cNvContentPartPr/>
                <p14:nvPr/>
              </p14:nvContentPartPr>
              <p14:xfrm>
                <a:off x="4308074" y="4527570"/>
                <a:ext cx="123480" cy="1465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16CFB1F-34B0-40F9-87CE-B8E2B74E83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99074" y="4518570"/>
                  <a:ext cx="141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631A8C6-3628-4013-8048-970335CD759D}"/>
                    </a:ext>
                  </a:extLst>
                </p14:cNvPr>
                <p14:cNvContentPartPr/>
                <p14:nvPr/>
              </p14:nvContentPartPr>
              <p14:xfrm>
                <a:off x="4892714" y="4197090"/>
                <a:ext cx="252360" cy="5047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631A8C6-3628-4013-8048-970335CD75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83714" y="4188090"/>
                  <a:ext cx="2700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7A401EC-B24B-4104-BED3-70495D6C7B7F}"/>
                    </a:ext>
                  </a:extLst>
                </p14:cNvPr>
                <p14:cNvContentPartPr/>
                <p14:nvPr/>
              </p14:nvContentPartPr>
              <p14:xfrm>
                <a:off x="5177474" y="4505250"/>
                <a:ext cx="101520" cy="1324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7A401EC-B24B-4104-BED3-70495D6C7B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68474" y="4496250"/>
                  <a:ext cx="119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9CF570A-8480-47FE-B23D-7EA97156879F}"/>
                    </a:ext>
                  </a:extLst>
                </p14:cNvPr>
                <p14:cNvContentPartPr/>
                <p14:nvPr/>
              </p14:nvContentPartPr>
              <p14:xfrm>
                <a:off x="5360354" y="4488330"/>
                <a:ext cx="118800" cy="1429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9CF570A-8480-47FE-B23D-7EA9715687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51714" y="4479330"/>
                  <a:ext cx="136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D1CC603-8EA3-4028-BDEC-7576101AD9CD}"/>
                    </a:ext>
                  </a:extLst>
                </p14:cNvPr>
                <p14:cNvContentPartPr/>
                <p14:nvPr/>
              </p14:nvContentPartPr>
              <p14:xfrm>
                <a:off x="5539634" y="4548810"/>
                <a:ext cx="140760" cy="88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D1CC603-8EA3-4028-BDEC-7576101AD9C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30634" y="4539810"/>
                  <a:ext cx="158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7ACB4C6-0125-4FAA-BF11-078977C9083D}"/>
                    </a:ext>
                  </a:extLst>
                </p14:cNvPr>
                <p14:cNvContentPartPr/>
                <p14:nvPr/>
              </p14:nvContentPartPr>
              <p14:xfrm>
                <a:off x="5780114" y="4508490"/>
                <a:ext cx="221400" cy="1396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7ACB4C6-0125-4FAA-BF11-078977C9083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71114" y="4499490"/>
                  <a:ext cx="239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50E59E2-A3F2-47EE-AD2B-F320406CFCA6}"/>
                    </a:ext>
                  </a:extLst>
                </p14:cNvPr>
                <p14:cNvContentPartPr/>
                <p14:nvPr/>
              </p14:nvContentPartPr>
              <p14:xfrm>
                <a:off x="5956874" y="4262970"/>
                <a:ext cx="188280" cy="3225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50E59E2-A3F2-47EE-AD2B-F320406CFC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47874" y="4254330"/>
                  <a:ext cx="205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29DD4C5-4CB3-4536-819D-7BAD0F2A796B}"/>
                    </a:ext>
                  </a:extLst>
                </p14:cNvPr>
                <p14:cNvContentPartPr/>
                <p14:nvPr/>
              </p14:nvContentPartPr>
              <p14:xfrm>
                <a:off x="1023794" y="4997370"/>
                <a:ext cx="533160" cy="2138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29DD4C5-4CB3-4536-819D-7BAD0F2A79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4794" y="4988730"/>
                  <a:ext cx="550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210D9C8-D459-4DBC-ADCE-BC23050AE175}"/>
                    </a:ext>
                  </a:extLst>
                </p14:cNvPr>
                <p14:cNvContentPartPr/>
                <p14:nvPr/>
              </p14:nvContentPartPr>
              <p14:xfrm>
                <a:off x="2085074" y="4826730"/>
                <a:ext cx="236880" cy="4546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210D9C8-D459-4DBC-ADCE-BC23050AE1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76074" y="4817730"/>
                  <a:ext cx="2545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4A610DB-CFF6-496E-8ED2-5778F058122F}"/>
                    </a:ext>
                  </a:extLst>
                </p14:cNvPr>
                <p14:cNvContentPartPr/>
                <p14:nvPr/>
              </p14:nvContentPartPr>
              <p14:xfrm>
                <a:off x="2013074" y="5039490"/>
                <a:ext cx="410760" cy="565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4A610DB-CFF6-496E-8ED2-5778F05812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04074" y="5030850"/>
                  <a:ext cx="428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DC0637A-9B9E-4E10-A68B-D12C563864E8}"/>
                    </a:ext>
                  </a:extLst>
                </p14:cNvPr>
                <p14:cNvContentPartPr/>
                <p14:nvPr/>
              </p14:nvContentPartPr>
              <p14:xfrm>
                <a:off x="2355794" y="5107170"/>
                <a:ext cx="146160" cy="1213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DC0637A-9B9E-4E10-A68B-D12C563864E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47154" y="5098170"/>
                  <a:ext cx="163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DCA68C8-D05C-45ED-86CF-0AABE10CB98B}"/>
                    </a:ext>
                  </a:extLst>
                </p14:cNvPr>
                <p14:cNvContentPartPr/>
                <p14:nvPr/>
              </p14:nvContentPartPr>
              <p14:xfrm>
                <a:off x="3018554" y="5123010"/>
                <a:ext cx="36000" cy="1231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DCA68C8-D05C-45ED-86CF-0AABE10CB9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09914" y="5114010"/>
                  <a:ext cx="53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21D5136-7C55-441F-9A9C-FF333136B101}"/>
                    </a:ext>
                  </a:extLst>
                </p14:cNvPr>
                <p14:cNvContentPartPr/>
                <p14:nvPr/>
              </p14:nvContentPartPr>
              <p14:xfrm>
                <a:off x="3277394" y="4864530"/>
                <a:ext cx="133200" cy="411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21D5136-7C55-441F-9A9C-FF333136B1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68754" y="4855530"/>
                  <a:ext cx="150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774FBD3-7C6D-4C01-997C-725CEC8A0E6D}"/>
                    </a:ext>
                  </a:extLst>
                </p14:cNvPr>
                <p14:cNvContentPartPr/>
                <p14:nvPr/>
              </p14:nvContentPartPr>
              <p14:xfrm>
                <a:off x="3201434" y="5055330"/>
                <a:ext cx="219600" cy="205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774FBD3-7C6D-4C01-997C-725CEC8A0E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92434" y="5046690"/>
                  <a:ext cx="23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E43E10C-6AF3-4283-ACEA-2A381AA706E0}"/>
                    </a:ext>
                  </a:extLst>
                </p14:cNvPr>
                <p14:cNvContentPartPr/>
                <p14:nvPr/>
              </p14:nvContentPartPr>
              <p14:xfrm>
                <a:off x="3443354" y="5067930"/>
                <a:ext cx="160560" cy="156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E43E10C-6AF3-4283-ACEA-2A381AA706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34354" y="5059290"/>
                  <a:ext cx="17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8D8C09A-27FC-4C5F-A97C-DEF9297EA154}"/>
                    </a:ext>
                  </a:extLst>
                </p14:cNvPr>
                <p14:cNvContentPartPr/>
                <p14:nvPr/>
              </p14:nvContentPartPr>
              <p14:xfrm>
                <a:off x="4095674" y="4872090"/>
                <a:ext cx="186480" cy="3751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8D8C09A-27FC-4C5F-A97C-DEF9297EA1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86674" y="4863450"/>
                  <a:ext cx="2041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BE7EFF9-C89D-46DA-ADF4-6ABEB1FDAADE}"/>
                    </a:ext>
                  </a:extLst>
                </p14:cNvPr>
                <p14:cNvContentPartPr/>
                <p14:nvPr/>
              </p14:nvContentPartPr>
              <p14:xfrm>
                <a:off x="4257674" y="5110770"/>
                <a:ext cx="138600" cy="1411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BE7EFF9-C89D-46DA-ADF4-6ABEB1FDAAD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49034" y="5102130"/>
                  <a:ext cx="156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8553C05-843A-4D58-8BEC-B57639AAEAA1}"/>
                    </a:ext>
                  </a:extLst>
                </p14:cNvPr>
                <p14:cNvContentPartPr/>
                <p14:nvPr/>
              </p14:nvContentPartPr>
              <p14:xfrm>
                <a:off x="4564394" y="4757250"/>
                <a:ext cx="294480" cy="5054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8553C05-843A-4D58-8BEC-B57639AAEA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55754" y="4748250"/>
                  <a:ext cx="3121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55D39B6-2A7D-47AD-93F4-EACD8488ED6C}"/>
                    </a:ext>
                  </a:extLst>
                </p14:cNvPr>
                <p14:cNvContentPartPr/>
                <p14:nvPr/>
              </p14:nvContentPartPr>
              <p14:xfrm>
                <a:off x="4527314" y="5075490"/>
                <a:ext cx="224640" cy="482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55D39B6-2A7D-47AD-93F4-EACD8488ED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18314" y="5066850"/>
                  <a:ext cx="242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A64341C-2E8E-448E-8024-6A223C147DDB}"/>
                    </a:ext>
                  </a:extLst>
                </p14:cNvPr>
                <p14:cNvContentPartPr/>
                <p14:nvPr/>
              </p14:nvContentPartPr>
              <p14:xfrm>
                <a:off x="4918274" y="4781370"/>
                <a:ext cx="226800" cy="4899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A64341C-2E8E-448E-8024-6A223C147DD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09274" y="4772370"/>
                  <a:ext cx="2444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62D25A5-9257-471A-B316-FEB3B96B4411}"/>
                    </a:ext>
                  </a:extLst>
                </p14:cNvPr>
                <p14:cNvContentPartPr/>
                <p14:nvPr/>
              </p14:nvContentPartPr>
              <p14:xfrm>
                <a:off x="4841234" y="5014290"/>
                <a:ext cx="403560" cy="626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62D25A5-9257-471A-B316-FEB3B96B44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32594" y="5005650"/>
                  <a:ext cx="4212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47ED5F42-86F0-4F83-B926-713205217511}"/>
              </a:ext>
            </a:extLst>
          </p:cNvPr>
          <p:cNvGrpSpPr/>
          <p:nvPr/>
        </p:nvGrpSpPr>
        <p:grpSpPr>
          <a:xfrm>
            <a:off x="5488154" y="4894050"/>
            <a:ext cx="928800" cy="389880"/>
            <a:chOff x="5488154" y="4894050"/>
            <a:chExt cx="92880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120BA9C-5311-4620-9BBD-3046ECD947E1}"/>
                    </a:ext>
                  </a:extLst>
                </p14:cNvPr>
                <p14:cNvContentPartPr/>
                <p14:nvPr/>
              </p14:nvContentPartPr>
              <p14:xfrm>
                <a:off x="5488154" y="5056050"/>
                <a:ext cx="198000" cy="1807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120BA9C-5311-4620-9BBD-3046ECD947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79154" y="5047050"/>
                  <a:ext cx="21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3B53925-BFDA-4CA5-911E-9C766F774C95}"/>
                    </a:ext>
                  </a:extLst>
                </p14:cNvPr>
                <p14:cNvContentPartPr/>
                <p14:nvPr/>
              </p14:nvContentPartPr>
              <p14:xfrm>
                <a:off x="5731154" y="5125530"/>
                <a:ext cx="155160" cy="1566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3B53925-BFDA-4CA5-911E-9C766F774C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22514" y="5116530"/>
                  <a:ext cx="172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C54D1D9-591C-4721-81D9-8D4D24E5C674}"/>
                    </a:ext>
                  </a:extLst>
                </p14:cNvPr>
                <p14:cNvContentPartPr/>
                <p14:nvPr/>
              </p14:nvContentPartPr>
              <p14:xfrm>
                <a:off x="5998274" y="5124090"/>
                <a:ext cx="210240" cy="1598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C54D1D9-591C-4721-81D9-8D4D24E5C67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89274" y="5115090"/>
                  <a:ext cx="227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20A502B-5A85-4B1F-A94E-5114E4FF5F7E}"/>
                    </a:ext>
                  </a:extLst>
                </p14:cNvPr>
                <p14:cNvContentPartPr/>
                <p14:nvPr/>
              </p14:nvContentPartPr>
              <p14:xfrm>
                <a:off x="6132194" y="4894050"/>
                <a:ext cx="284760" cy="3362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20A502B-5A85-4B1F-A94E-5114E4FF5F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23194" y="4885410"/>
                  <a:ext cx="30240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F3901462-A7AC-4DA6-9931-9E0325180D54}"/>
              </a:ext>
            </a:extLst>
          </p:cNvPr>
          <p:cNvGrpSpPr/>
          <p:nvPr/>
        </p:nvGrpSpPr>
        <p:grpSpPr>
          <a:xfrm>
            <a:off x="6751754" y="5015730"/>
            <a:ext cx="981720" cy="224280"/>
            <a:chOff x="6751754" y="5015730"/>
            <a:chExt cx="98172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6F52780-B298-4E6C-826C-9A0AD1D92EEF}"/>
                    </a:ext>
                  </a:extLst>
                </p14:cNvPr>
                <p14:cNvContentPartPr/>
                <p14:nvPr/>
              </p14:nvContentPartPr>
              <p14:xfrm>
                <a:off x="6751754" y="5015730"/>
                <a:ext cx="150480" cy="22428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6F52780-B298-4E6C-826C-9A0AD1D92E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42754" y="5006730"/>
                  <a:ext cx="168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626D3BA-79AC-4D20-A7E5-A45C4945BAFA}"/>
                    </a:ext>
                  </a:extLst>
                </p14:cNvPr>
                <p14:cNvContentPartPr/>
                <p14:nvPr/>
              </p14:nvContentPartPr>
              <p14:xfrm>
                <a:off x="6949034" y="5135970"/>
                <a:ext cx="214560" cy="435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626D3BA-79AC-4D20-A7E5-A45C4945BAF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40034" y="5127330"/>
                  <a:ext cx="232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B789EC5-43A1-4521-A24A-67E658DF41E0}"/>
                    </a:ext>
                  </a:extLst>
                </p14:cNvPr>
                <p14:cNvContentPartPr/>
                <p14:nvPr/>
              </p14:nvContentPartPr>
              <p14:xfrm>
                <a:off x="7313354" y="5057850"/>
                <a:ext cx="420120" cy="1800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B789EC5-43A1-4521-A24A-67E658DF41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04354" y="5049210"/>
                  <a:ext cx="4377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2EADDDB-FA21-4CE2-B01B-7EA304834B27}"/>
              </a:ext>
            </a:extLst>
          </p:cNvPr>
          <p:cNvGrpSpPr/>
          <p:nvPr/>
        </p:nvGrpSpPr>
        <p:grpSpPr>
          <a:xfrm>
            <a:off x="8089874" y="4936170"/>
            <a:ext cx="388440" cy="387000"/>
            <a:chOff x="8089874" y="4936170"/>
            <a:chExt cx="3884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9F8313D-36E9-44F1-BA82-09017C2C2BCC}"/>
                    </a:ext>
                  </a:extLst>
                </p14:cNvPr>
                <p14:cNvContentPartPr/>
                <p14:nvPr/>
              </p14:nvContentPartPr>
              <p14:xfrm>
                <a:off x="8177354" y="4936170"/>
                <a:ext cx="266400" cy="3870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9F8313D-36E9-44F1-BA82-09017C2C2BC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68354" y="4927530"/>
                  <a:ext cx="284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6E6EF37-8367-4F17-A727-D919771DDA14}"/>
                    </a:ext>
                  </a:extLst>
                </p14:cNvPr>
                <p14:cNvContentPartPr/>
                <p14:nvPr/>
              </p14:nvContentPartPr>
              <p14:xfrm>
                <a:off x="8089874" y="5129130"/>
                <a:ext cx="305280" cy="151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6E6EF37-8367-4F17-A727-D919771DDA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80874" y="5120130"/>
                  <a:ext cx="322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E018F23-238E-4403-95F0-D05F8FACBCC4}"/>
                    </a:ext>
                  </a:extLst>
                </p14:cNvPr>
                <p14:cNvContentPartPr/>
                <p14:nvPr/>
              </p14:nvContentPartPr>
              <p14:xfrm>
                <a:off x="8333954" y="5153610"/>
                <a:ext cx="144360" cy="1422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E018F23-238E-4403-95F0-D05F8FACBC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24954" y="5144970"/>
                  <a:ext cx="1620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9A2656D1-AE1C-4512-B5CB-3B406E3D79DC}"/>
              </a:ext>
            </a:extLst>
          </p:cNvPr>
          <p:cNvGrpSpPr/>
          <p:nvPr/>
        </p:nvGrpSpPr>
        <p:grpSpPr>
          <a:xfrm>
            <a:off x="8861354" y="4999530"/>
            <a:ext cx="609120" cy="362160"/>
            <a:chOff x="8861354" y="4999530"/>
            <a:chExt cx="60912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D7BDB26-1DCC-48AD-B460-C23434860CF9}"/>
                    </a:ext>
                  </a:extLst>
                </p14:cNvPr>
                <p14:cNvContentPartPr/>
                <p14:nvPr/>
              </p14:nvContentPartPr>
              <p14:xfrm>
                <a:off x="8861354" y="5232450"/>
                <a:ext cx="79200" cy="1018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D7BDB26-1DCC-48AD-B460-C23434860C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52354" y="5223810"/>
                  <a:ext cx="96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DA36201-E8FB-4E57-AB0A-40D9A80A776F}"/>
                    </a:ext>
                  </a:extLst>
                </p14:cNvPr>
                <p14:cNvContentPartPr/>
                <p14:nvPr/>
              </p14:nvContentPartPr>
              <p14:xfrm>
                <a:off x="9128474" y="4999530"/>
                <a:ext cx="211680" cy="3283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DA36201-E8FB-4E57-AB0A-40D9A80A776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19474" y="4990890"/>
                  <a:ext cx="229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F2B89FCD-53C5-49FB-B90D-A91D93961B64}"/>
                    </a:ext>
                  </a:extLst>
                </p14:cNvPr>
                <p14:cNvContentPartPr/>
                <p14:nvPr/>
              </p14:nvContentPartPr>
              <p14:xfrm>
                <a:off x="9065834" y="5162610"/>
                <a:ext cx="230040" cy="392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F2B89FCD-53C5-49FB-B90D-A91D93961B6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56834" y="5153970"/>
                  <a:ext cx="247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2BC7C4E-1B8A-49B9-A17C-A130940A28B4}"/>
                    </a:ext>
                  </a:extLst>
                </p14:cNvPr>
                <p14:cNvContentPartPr/>
                <p14:nvPr/>
              </p14:nvContentPartPr>
              <p14:xfrm>
                <a:off x="9277154" y="5204730"/>
                <a:ext cx="193320" cy="1569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2BC7C4E-1B8A-49B9-A17C-A130940A28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68514" y="5195730"/>
                  <a:ext cx="21096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264DAFE-C0ED-404F-A1EE-817726BEE12B}"/>
                  </a:ext>
                </a:extLst>
              </p14:cNvPr>
              <p14:cNvContentPartPr/>
              <p14:nvPr/>
            </p14:nvContentPartPr>
            <p14:xfrm>
              <a:off x="-104806" y="-524670"/>
              <a:ext cx="2880" cy="46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264DAFE-C0ED-404F-A1EE-817726BEE1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-113446" y="-533310"/>
                <a:ext cx="20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DD61A95-0983-4C46-8151-F0EA9D32CF16}"/>
                  </a:ext>
                </a:extLst>
              </p14:cNvPr>
              <p14:cNvContentPartPr/>
              <p14:nvPr/>
            </p14:nvContentPartPr>
            <p14:xfrm>
              <a:off x="-172998" y="-552885"/>
              <a:ext cx="35640" cy="1584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DD61A95-0983-4C46-8151-F0EA9D32CF1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-181638" y="-561885"/>
                <a:ext cx="53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49867D29-F8C6-4329-931F-56C68F603378}"/>
                  </a:ext>
                </a:extLst>
              </p14:cNvPr>
              <p14:cNvContentPartPr/>
              <p14:nvPr/>
            </p14:nvContentPartPr>
            <p14:xfrm>
              <a:off x="-223860" y="-318593"/>
              <a:ext cx="18000" cy="4248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49867D29-F8C6-4329-931F-56C68F60337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-232500" y="-327593"/>
                <a:ext cx="356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C498A6A7-DA7D-4567-9162-B5FC995D8D1E}"/>
                  </a:ext>
                </a:extLst>
              </p14:cNvPr>
              <p14:cNvContentPartPr/>
              <p14:nvPr/>
            </p14:nvContentPartPr>
            <p14:xfrm>
              <a:off x="-172740" y="-248033"/>
              <a:ext cx="32040" cy="1116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C498A6A7-DA7D-4567-9162-B5FC995D8D1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-181380" y="-257033"/>
                <a:ext cx="4968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5" name="Group 444">
            <a:extLst>
              <a:ext uri="{FF2B5EF4-FFF2-40B4-BE49-F238E27FC236}">
                <a16:creationId xmlns:a16="http://schemas.microsoft.com/office/drawing/2014/main" id="{7014F8C5-3648-44A7-994E-235E58274713}"/>
              </a:ext>
            </a:extLst>
          </p:cNvPr>
          <p:cNvGrpSpPr/>
          <p:nvPr/>
        </p:nvGrpSpPr>
        <p:grpSpPr>
          <a:xfrm>
            <a:off x="9826874" y="5054610"/>
            <a:ext cx="1314360" cy="621360"/>
            <a:chOff x="9826874" y="5054610"/>
            <a:chExt cx="131436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B3AD361-CDE7-4C99-8051-380B4FEEDF5E}"/>
                    </a:ext>
                  </a:extLst>
                </p14:cNvPr>
                <p14:cNvContentPartPr/>
                <p14:nvPr/>
              </p14:nvContentPartPr>
              <p14:xfrm>
                <a:off x="9826874" y="5229210"/>
                <a:ext cx="247320" cy="1515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B3AD361-CDE7-4C99-8051-380B4FEEDF5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17874" y="5220570"/>
                  <a:ext cx="264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52138D3-050B-476A-B79F-3F268A6457E0}"/>
                    </a:ext>
                  </a:extLst>
                </p14:cNvPr>
                <p14:cNvContentPartPr/>
                <p14:nvPr/>
              </p14:nvContentPartPr>
              <p14:xfrm>
                <a:off x="10066634" y="5302650"/>
                <a:ext cx="41760" cy="1026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52138D3-050B-476A-B79F-3F268A6457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57634" y="5293650"/>
                  <a:ext cx="59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078295B-9226-4A47-AE48-84D1431FAAD0}"/>
                    </a:ext>
                  </a:extLst>
                </p14:cNvPr>
                <p14:cNvContentPartPr/>
                <p14:nvPr/>
              </p14:nvContentPartPr>
              <p14:xfrm>
                <a:off x="10271114" y="5172690"/>
                <a:ext cx="9720" cy="230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078295B-9226-4A47-AE48-84D1431FAA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62474" y="5163690"/>
                  <a:ext cx="27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5FBB25D-FD94-4E24-8FF9-71F773269595}"/>
                    </a:ext>
                  </a:extLst>
                </p14:cNvPr>
                <p14:cNvContentPartPr/>
                <p14:nvPr/>
              </p14:nvContentPartPr>
              <p14:xfrm>
                <a:off x="10126754" y="5295090"/>
                <a:ext cx="252360" cy="3808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5FBB25D-FD94-4E24-8FF9-71F7732695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18114" y="5286450"/>
                  <a:ext cx="2700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94B8088-0059-4F8F-B6C9-5AD9B8950031}"/>
                    </a:ext>
                  </a:extLst>
                </p14:cNvPr>
                <p14:cNvContentPartPr/>
                <p14:nvPr/>
              </p14:nvContentPartPr>
              <p14:xfrm>
                <a:off x="10455074" y="5054610"/>
                <a:ext cx="229320" cy="347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94B8088-0059-4F8F-B6C9-5AD9B89500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46434" y="5045970"/>
                  <a:ext cx="246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E636DBB-2700-43F6-8CF7-13ADB3315CC8}"/>
                    </a:ext>
                  </a:extLst>
                </p14:cNvPr>
                <p14:cNvContentPartPr/>
                <p14:nvPr/>
              </p14:nvContentPartPr>
              <p14:xfrm>
                <a:off x="10777994" y="5098890"/>
                <a:ext cx="208080" cy="3355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E636DBB-2700-43F6-8CF7-13ADB3315C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68994" y="5090250"/>
                  <a:ext cx="2257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7C29FD7-7A05-4173-B7D6-2E979D4096C1}"/>
                    </a:ext>
                  </a:extLst>
                </p14:cNvPr>
                <p14:cNvContentPartPr/>
                <p14:nvPr/>
              </p14:nvContentPartPr>
              <p14:xfrm>
                <a:off x="10718594" y="5240730"/>
                <a:ext cx="422640" cy="550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7C29FD7-7A05-4173-B7D6-2E979D4096C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709954" y="5231730"/>
                  <a:ext cx="440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3F97EC4-87DD-42D9-A442-BA4BAC7A5FB5}"/>
                    </a:ext>
                  </a:extLst>
                </p14:cNvPr>
                <p14:cNvContentPartPr/>
                <p14:nvPr/>
              </p14:nvContentPartPr>
              <p14:xfrm>
                <a:off x="11031794" y="5439090"/>
                <a:ext cx="360" cy="3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3F97EC4-87DD-42D9-A442-BA4BAC7A5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23154" y="5430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BB85AA6-A3AC-4E13-AEBD-932CFF93D3CD}"/>
                    </a:ext>
                  </a:extLst>
                </p14:cNvPr>
                <p14:cNvContentPartPr/>
                <p14:nvPr/>
              </p14:nvContentPartPr>
              <p14:xfrm>
                <a:off x="10924980" y="5441047"/>
                <a:ext cx="75960" cy="507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BB85AA6-A3AC-4E13-AEBD-932CFF93D3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15980" y="5432047"/>
                  <a:ext cx="936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77FCE922-A8C0-46A8-9EAF-CAC994038D5C}"/>
              </a:ext>
            </a:extLst>
          </p:cNvPr>
          <p:cNvGrpSpPr/>
          <p:nvPr/>
        </p:nvGrpSpPr>
        <p:grpSpPr>
          <a:xfrm>
            <a:off x="6880020" y="1648158"/>
            <a:ext cx="2339303" cy="672409"/>
            <a:chOff x="6880020" y="1648158"/>
            <a:chExt cx="2339303" cy="67240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0A43E3D-44DE-4C3E-B9A7-2F7A21009D0C}"/>
                    </a:ext>
                  </a:extLst>
                </p14:cNvPr>
                <p14:cNvContentPartPr/>
                <p14:nvPr/>
              </p14:nvContentPartPr>
              <p14:xfrm>
                <a:off x="6957803" y="1874958"/>
                <a:ext cx="31680" cy="203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0A43E3D-44DE-4C3E-B9A7-2F7A21009D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49163" y="1865958"/>
                  <a:ext cx="49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E6BC8DB-5477-496D-9FCE-044BFDDEEABD}"/>
                    </a:ext>
                  </a:extLst>
                </p14:cNvPr>
                <p14:cNvContentPartPr/>
                <p14:nvPr/>
              </p14:nvContentPartPr>
              <p14:xfrm>
                <a:off x="7066523" y="1890438"/>
                <a:ext cx="100440" cy="159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E6BC8DB-5477-496D-9FCE-044BFDDEEAB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057883" y="1881438"/>
                  <a:ext cx="11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F578837-D03B-481F-A5DD-43752215E5A7}"/>
                    </a:ext>
                  </a:extLst>
                </p14:cNvPr>
                <p14:cNvContentPartPr/>
                <p14:nvPr/>
              </p14:nvContentPartPr>
              <p14:xfrm>
                <a:off x="7260923" y="1901958"/>
                <a:ext cx="138240" cy="1429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F578837-D03B-481F-A5DD-43752215E5A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52283" y="1893318"/>
                  <a:ext cx="15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1661C02-EB5C-4F04-9AC1-4B433AF465D0}"/>
                    </a:ext>
                  </a:extLst>
                </p14:cNvPr>
                <p14:cNvContentPartPr/>
                <p14:nvPr/>
              </p14:nvContentPartPr>
              <p14:xfrm>
                <a:off x="7477283" y="1828878"/>
                <a:ext cx="117360" cy="255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1661C02-EB5C-4F04-9AC1-4B433AF465D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68643" y="1820238"/>
                  <a:ext cx="135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CF501CD-D097-4C23-B213-E922AB748C06}"/>
                    </a:ext>
                  </a:extLst>
                </p14:cNvPr>
                <p14:cNvContentPartPr/>
                <p14:nvPr/>
              </p14:nvContentPartPr>
              <p14:xfrm>
                <a:off x="7731803" y="1870638"/>
                <a:ext cx="5400" cy="1879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CF501CD-D097-4C23-B213-E922AB748C0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722803" y="1861998"/>
                  <a:ext cx="23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F08E6AA-A5D1-4A48-A5CA-FDB0D2874ADE}"/>
                    </a:ext>
                  </a:extLst>
                </p14:cNvPr>
                <p14:cNvContentPartPr/>
                <p14:nvPr/>
              </p14:nvContentPartPr>
              <p14:xfrm>
                <a:off x="7904243" y="1933638"/>
                <a:ext cx="210960" cy="47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F08E6AA-A5D1-4A48-A5CA-FDB0D2874AD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95243" y="1924638"/>
                  <a:ext cx="228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4FE49B0-00DE-46EB-89FB-DFE71BBFFBEC}"/>
                    </a:ext>
                  </a:extLst>
                </p14:cNvPr>
                <p14:cNvContentPartPr/>
                <p14:nvPr/>
              </p14:nvContentPartPr>
              <p14:xfrm>
                <a:off x="8183963" y="1824558"/>
                <a:ext cx="362520" cy="1915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4FE49B0-00DE-46EB-89FB-DFE71BBFFBE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174963" y="1815918"/>
                  <a:ext cx="380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595E10D-DDF7-4415-9151-7C091E3E6579}"/>
                    </a:ext>
                  </a:extLst>
                </p14:cNvPr>
                <p14:cNvContentPartPr/>
                <p14:nvPr/>
              </p14:nvContentPartPr>
              <p14:xfrm>
                <a:off x="8520203" y="1648158"/>
                <a:ext cx="325440" cy="520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595E10D-DDF7-4415-9151-7C091E3E657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511203" y="1639158"/>
                  <a:ext cx="3430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AAC8A6E-1C45-4266-A7C9-A6FE84BA225D}"/>
                    </a:ext>
                  </a:extLst>
                </p14:cNvPr>
                <p14:cNvContentPartPr/>
                <p14:nvPr/>
              </p14:nvContentPartPr>
              <p14:xfrm>
                <a:off x="9001163" y="1755438"/>
                <a:ext cx="119160" cy="248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AAC8A6E-1C45-4266-A7C9-A6FE84BA22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92523" y="1746798"/>
                  <a:ext cx="136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09F413B-6C0C-4485-91C8-713F08854597}"/>
                    </a:ext>
                  </a:extLst>
                </p14:cNvPr>
                <p14:cNvContentPartPr/>
                <p14:nvPr/>
              </p14:nvContentPartPr>
              <p14:xfrm>
                <a:off x="8899283" y="1678758"/>
                <a:ext cx="59760" cy="141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09F413B-6C0C-4485-91C8-713F088545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890643" y="1670118"/>
                  <a:ext cx="77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C4827B9-A8D1-4BA7-BA5A-54377A9817F2}"/>
                    </a:ext>
                  </a:extLst>
                </p14:cNvPr>
                <p14:cNvContentPartPr/>
                <p14:nvPr/>
              </p14:nvContentPartPr>
              <p14:xfrm>
                <a:off x="9145163" y="2036238"/>
                <a:ext cx="74160" cy="972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C4827B9-A8D1-4BA7-BA5A-54377A9817F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136163" y="2027238"/>
                  <a:ext cx="91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62CB923-6115-4D95-916F-B90A18D21331}"/>
                    </a:ext>
                  </a:extLst>
                </p14:cNvPr>
                <p14:cNvContentPartPr/>
                <p14:nvPr/>
              </p14:nvContentPartPr>
              <p14:xfrm>
                <a:off x="6880020" y="2224447"/>
                <a:ext cx="2170800" cy="961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62CB923-6115-4D95-916F-B90A18D213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71020" y="2215807"/>
                  <a:ext cx="21884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84F03660-44E7-4F0C-ACB3-B40C98BC1C27}"/>
              </a:ext>
            </a:extLst>
          </p:cNvPr>
          <p:cNvGrpSpPr/>
          <p:nvPr/>
        </p:nvGrpSpPr>
        <p:grpSpPr>
          <a:xfrm>
            <a:off x="6534443" y="2921767"/>
            <a:ext cx="3032617" cy="564191"/>
            <a:chOff x="6534443" y="2921767"/>
            <a:chExt cx="3032617" cy="5641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680EA25-E412-45A0-B874-DE345BE1E1DD}"/>
                    </a:ext>
                  </a:extLst>
                </p14:cNvPr>
                <p14:cNvContentPartPr/>
                <p14:nvPr/>
              </p14:nvContentPartPr>
              <p14:xfrm>
                <a:off x="6534443" y="3303798"/>
                <a:ext cx="192960" cy="370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680EA25-E412-45A0-B874-DE345BE1E1D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525443" y="3295158"/>
                  <a:ext cx="210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1EA946C-469D-4704-8173-FA3E7F6D90C0}"/>
                    </a:ext>
                  </a:extLst>
                </p14:cNvPr>
                <p14:cNvContentPartPr/>
                <p14:nvPr/>
              </p14:nvContentPartPr>
              <p14:xfrm>
                <a:off x="6547763" y="3422598"/>
                <a:ext cx="234000" cy="40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1EA946C-469D-4704-8173-FA3E7F6D90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538763" y="3413958"/>
                  <a:ext cx="251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F173AAA-D7B6-4227-A4AB-0A00F3F2FC15}"/>
                    </a:ext>
                  </a:extLst>
                </p14:cNvPr>
                <p14:cNvContentPartPr/>
                <p14:nvPr/>
              </p14:nvContentPartPr>
              <p14:xfrm>
                <a:off x="7079123" y="3256638"/>
                <a:ext cx="358560" cy="217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F173AAA-D7B6-4227-A4AB-0A00F3F2FC1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070483" y="3247998"/>
                  <a:ext cx="376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2985523-3291-4EB4-AC4E-94BB6F8AB87A}"/>
                    </a:ext>
                  </a:extLst>
                </p14:cNvPr>
                <p14:cNvContentPartPr/>
                <p14:nvPr/>
              </p14:nvContentPartPr>
              <p14:xfrm>
                <a:off x="7543883" y="3206238"/>
                <a:ext cx="209160" cy="279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2985523-3291-4EB4-AC4E-94BB6F8AB87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34883" y="3197238"/>
                  <a:ext cx="226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BC15114-4FDC-4063-9026-3E90A51B81A4}"/>
                    </a:ext>
                  </a:extLst>
                </p14:cNvPr>
                <p14:cNvContentPartPr/>
                <p14:nvPr/>
              </p14:nvContentPartPr>
              <p14:xfrm>
                <a:off x="7850603" y="3430518"/>
                <a:ext cx="13680" cy="36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BC15114-4FDC-4063-9026-3E90A51B81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41603" y="3421518"/>
                  <a:ext cx="31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33017F5-89B1-49EB-AB6B-B11DD03DD421}"/>
                    </a:ext>
                  </a:extLst>
                </p14:cNvPr>
                <p14:cNvContentPartPr/>
                <p14:nvPr/>
              </p14:nvContentPartPr>
              <p14:xfrm>
                <a:off x="8025203" y="3205518"/>
                <a:ext cx="120240" cy="1479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33017F5-89B1-49EB-AB6B-B11DD03DD42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16203" y="3196518"/>
                  <a:ext cx="137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0E3EF32-7BAB-499C-9A64-56E59E37420C}"/>
                    </a:ext>
                  </a:extLst>
                </p14:cNvPr>
                <p14:cNvContentPartPr/>
                <p14:nvPr/>
              </p14:nvContentPartPr>
              <p14:xfrm>
                <a:off x="8113043" y="3177798"/>
                <a:ext cx="108360" cy="258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0E3EF32-7BAB-499C-9A64-56E59E37420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04043" y="3169158"/>
                  <a:ext cx="126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62F3E66-A67D-4D50-80FD-8C8CD273421E}"/>
                    </a:ext>
                  </a:extLst>
                </p14:cNvPr>
                <p14:cNvContentPartPr/>
                <p14:nvPr/>
              </p14:nvContentPartPr>
              <p14:xfrm>
                <a:off x="8348123" y="3171678"/>
                <a:ext cx="124200" cy="1368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62F3E66-A67D-4D50-80FD-8C8CD273421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39483" y="3162678"/>
                  <a:ext cx="14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A118D71-4A9C-46E3-A518-FB7573FA07EE}"/>
                    </a:ext>
                  </a:extLst>
                </p14:cNvPr>
                <p14:cNvContentPartPr/>
                <p14:nvPr/>
              </p14:nvContentPartPr>
              <p14:xfrm>
                <a:off x="8404643" y="3128838"/>
                <a:ext cx="187200" cy="3409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A118D71-4A9C-46E3-A518-FB7573FA07E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96003" y="3120198"/>
                  <a:ext cx="204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05F217F-6656-44A1-80FA-4F5512840148}"/>
                    </a:ext>
                  </a:extLst>
                </p14:cNvPr>
                <p14:cNvContentPartPr/>
                <p14:nvPr/>
              </p14:nvContentPartPr>
              <p14:xfrm>
                <a:off x="8686163" y="3238638"/>
                <a:ext cx="131760" cy="181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05F217F-6656-44A1-80FA-4F551284014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677523" y="3229638"/>
                  <a:ext cx="149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64D88CF-8194-4732-B1D4-839D62795953}"/>
                    </a:ext>
                  </a:extLst>
                </p14:cNvPr>
                <p14:cNvContentPartPr/>
                <p14:nvPr/>
              </p14:nvContentPartPr>
              <p14:xfrm>
                <a:off x="8662043" y="3114798"/>
                <a:ext cx="99360" cy="1544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64D88CF-8194-4732-B1D4-839D627959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53403" y="3105798"/>
                  <a:ext cx="117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F829153-0549-4CEA-98FC-3135AA2550D9}"/>
                    </a:ext>
                  </a:extLst>
                </p14:cNvPr>
                <p14:cNvContentPartPr/>
                <p14:nvPr/>
              </p14:nvContentPartPr>
              <p14:xfrm>
                <a:off x="8813603" y="3339078"/>
                <a:ext cx="97200" cy="1267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F829153-0549-4CEA-98FC-3135AA2550D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04603" y="3330078"/>
                  <a:ext cx="114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484357FD-0A55-408C-B3E4-E2BB3D64EE9D}"/>
                    </a:ext>
                  </a:extLst>
                </p14:cNvPr>
                <p14:cNvContentPartPr/>
                <p14:nvPr/>
              </p14:nvContentPartPr>
              <p14:xfrm>
                <a:off x="6908460" y="2921767"/>
                <a:ext cx="2658600" cy="1389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84357FD-0A55-408C-B3E4-E2BB3D64EE9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99460" y="2913127"/>
                  <a:ext cx="267624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805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7061CC1-5C14-4878-80BB-58396B6F4CCB}"/>
              </a:ext>
            </a:extLst>
          </p:cNvPr>
          <p:cNvGrpSpPr/>
          <p:nvPr/>
        </p:nvGrpSpPr>
        <p:grpSpPr>
          <a:xfrm>
            <a:off x="328405" y="130376"/>
            <a:ext cx="1583640" cy="530280"/>
            <a:chOff x="328405" y="130376"/>
            <a:chExt cx="158364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91C510-64F0-41F1-B44D-0A425349D13A}"/>
                    </a:ext>
                  </a:extLst>
                </p14:cNvPr>
                <p14:cNvContentPartPr/>
                <p14:nvPr/>
              </p14:nvContentPartPr>
              <p14:xfrm>
                <a:off x="338485" y="130376"/>
                <a:ext cx="330840" cy="530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91C510-64F0-41F1-B44D-0A425349D1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845" y="121376"/>
                  <a:ext cx="3484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F07317-5A43-4CBA-91D3-65A3FACB4490}"/>
                    </a:ext>
                  </a:extLst>
                </p14:cNvPr>
                <p14:cNvContentPartPr/>
                <p14:nvPr/>
              </p14:nvContentPartPr>
              <p14:xfrm>
                <a:off x="328405" y="457976"/>
                <a:ext cx="255600" cy="4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F07317-5A43-4CBA-91D3-65A3FACB44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9405" y="449336"/>
                  <a:ext cx="273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89671B-3B3F-46D3-809E-4DD5D882DD76}"/>
                    </a:ext>
                  </a:extLst>
                </p14:cNvPr>
                <p14:cNvContentPartPr/>
                <p14:nvPr/>
              </p14:nvContentPartPr>
              <p14:xfrm>
                <a:off x="722605" y="260696"/>
                <a:ext cx="141120" cy="374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89671B-3B3F-46D3-809E-4DD5D882DD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605" y="251696"/>
                  <a:ext cx="1587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C6CA9E-8637-41D7-AEF4-6EBD843FB0AE}"/>
                    </a:ext>
                  </a:extLst>
                </p14:cNvPr>
                <p14:cNvContentPartPr/>
                <p14:nvPr/>
              </p14:nvContentPartPr>
              <p14:xfrm>
                <a:off x="1091245" y="293096"/>
                <a:ext cx="397080" cy="31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C6CA9E-8637-41D7-AEF4-6EBD843FB0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605" y="284096"/>
                  <a:ext cx="414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5E2A1A-DBE0-4E5C-B2B0-495591ADBD49}"/>
                    </a:ext>
                  </a:extLst>
                </p14:cNvPr>
                <p14:cNvContentPartPr/>
                <p14:nvPr/>
              </p14:nvContentPartPr>
              <p14:xfrm>
                <a:off x="1512085" y="291656"/>
                <a:ext cx="160920" cy="322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5E2A1A-DBE0-4E5C-B2B0-495591ADBD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3445" y="283016"/>
                  <a:ext cx="1785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7F8F9C-F29D-4047-8CB2-BF78BD9D77E8}"/>
                    </a:ext>
                  </a:extLst>
                </p14:cNvPr>
                <p14:cNvContentPartPr/>
                <p14:nvPr/>
              </p14:nvContentPartPr>
              <p14:xfrm>
                <a:off x="1634845" y="284816"/>
                <a:ext cx="277200" cy="30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7F8F9C-F29D-4047-8CB2-BF78BD9D77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5845" y="276176"/>
                  <a:ext cx="294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CB8E18-11FA-4224-BF90-C5C0FFCD9614}"/>
                    </a:ext>
                  </a:extLst>
                </p14:cNvPr>
                <p14:cNvContentPartPr/>
                <p14:nvPr/>
              </p14:nvContentPartPr>
              <p14:xfrm>
                <a:off x="1750045" y="472376"/>
                <a:ext cx="133200" cy="20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CB8E18-11FA-4224-BF90-C5C0FFCD96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1405" y="463376"/>
                  <a:ext cx="1508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B6C92CB-07FD-4685-A984-1D5B3B83A990}"/>
                  </a:ext>
                </a:extLst>
              </p14:cNvPr>
              <p14:cNvContentPartPr/>
              <p14:nvPr/>
            </p14:nvContentPartPr>
            <p14:xfrm>
              <a:off x="862645" y="1284176"/>
              <a:ext cx="6120" cy="3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B6C92CB-07FD-4685-A984-1D5B3B83A9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3645" y="1275536"/>
                <a:ext cx="2376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22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AF0DB84-A939-4EAD-813A-9F826F0FCA23}"/>
              </a:ext>
            </a:extLst>
          </p:cNvPr>
          <p:cNvGrpSpPr/>
          <p:nvPr/>
        </p:nvGrpSpPr>
        <p:grpSpPr>
          <a:xfrm>
            <a:off x="179954" y="48544"/>
            <a:ext cx="4335840" cy="994680"/>
            <a:chOff x="179954" y="48544"/>
            <a:chExt cx="4335840" cy="9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3A16AAE-79F3-40A7-919B-D5F4CECB0C18}"/>
                    </a:ext>
                  </a:extLst>
                </p14:cNvPr>
                <p14:cNvContentPartPr/>
                <p14:nvPr/>
              </p14:nvContentPartPr>
              <p14:xfrm>
                <a:off x="179954" y="248344"/>
                <a:ext cx="470520" cy="338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3A16AAE-79F3-40A7-919B-D5F4CECB0C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1314" y="239704"/>
                  <a:ext cx="488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3975EF-08A2-44A0-88B6-7A999002910B}"/>
                    </a:ext>
                  </a:extLst>
                </p14:cNvPr>
                <p14:cNvContentPartPr/>
                <p14:nvPr/>
              </p14:nvContentPartPr>
              <p14:xfrm>
                <a:off x="714194" y="139984"/>
                <a:ext cx="234360" cy="518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3975EF-08A2-44A0-88B6-7A99900291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5554" y="131344"/>
                  <a:ext cx="2520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ABDD14-ADFB-4D28-BAA3-58D9CDCCBC1C}"/>
                    </a:ext>
                  </a:extLst>
                </p14:cNvPr>
                <p14:cNvContentPartPr/>
                <p14:nvPr/>
              </p14:nvContentPartPr>
              <p14:xfrm>
                <a:off x="660554" y="369664"/>
                <a:ext cx="377280" cy="110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ABDD14-ADFB-4D28-BAA3-58D9CDCCBC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554" y="361024"/>
                  <a:ext cx="394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6FC37F-F438-4C4D-AA4D-93B6CEFA5D1C}"/>
                    </a:ext>
                  </a:extLst>
                </p14:cNvPr>
                <p14:cNvContentPartPr/>
                <p14:nvPr/>
              </p14:nvContentPartPr>
              <p14:xfrm>
                <a:off x="994994" y="452464"/>
                <a:ext cx="238680" cy="19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6FC37F-F438-4C4D-AA4D-93B6CEFA5D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5994" y="443464"/>
                  <a:ext cx="256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51FD6B-ADFF-4409-96BE-7537469CAC96}"/>
                    </a:ext>
                  </a:extLst>
                </p14:cNvPr>
                <p14:cNvContentPartPr/>
                <p14:nvPr/>
              </p14:nvContentPartPr>
              <p14:xfrm>
                <a:off x="1235834" y="468664"/>
                <a:ext cx="239760" cy="202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51FD6B-ADFF-4409-96BE-7537469CAC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6834" y="459664"/>
                  <a:ext cx="257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560C4A-C95A-44DA-B0A4-18FA960760B0}"/>
                    </a:ext>
                  </a:extLst>
                </p14:cNvPr>
                <p14:cNvContentPartPr/>
                <p14:nvPr/>
              </p14:nvContentPartPr>
              <p14:xfrm>
                <a:off x="1385594" y="231064"/>
                <a:ext cx="270360" cy="343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560C4A-C95A-44DA-B0A4-18FA960760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6954" y="222424"/>
                  <a:ext cx="288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611D25-E443-4537-AA02-9BF4748314A0}"/>
                    </a:ext>
                  </a:extLst>
                </p14:cNvPr>
                <p14:cNvContentPartPr/>
                <p14:nvPr/>
              </p14:nvContentPartPr>
              <p14:xfrm>
                <a:off x="1544714" y="433384"/>
                <a:ext cx="152280" cy="181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611D25-E443-4537-AA02-9BF4748314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6074" y="424744"/>
                  <a:ext cx="169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31F008-616A-4249-91AA-6A39CA72FE0D}"/>
                    </a:ext>
                  </a:extLst>
                </p14:cNvPr>
                <p14:cNvContentPartPr/>
                <p14:nvPr/>
              </p14:nvContentPartPr>
              <p14:xfrm>
                <a:off x="1750274" y="447784"/>
                <a:ext cx="179280" cy="152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31F008-616A-4249-91AA-6A39CA72FE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1634" y="439144"/>
                  <a:ext cx="196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62775A-4333-4F90-8DE9-39624C78E8D1}"/>
                    </a:ext>
                  </a:extLst>
                </p14:cNvPr>
                <p14:cNvContentPartPr/>
                <p14:nvPr/>
              </p14:nvContentPartPr>
              <p14:xfrm>
                <a:off x="2119994" y="101104"/>
                <a:ext cx="266400" cy="533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62775A-4333-4F90-8DE9-39624C78E8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1354" y="92104"/>
                  <a:ext cx="284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809747-9B6C-4E79-AAC8-5747DEAA9D9F}"/>
                    </a:ext>
                  </a:extLst>
                </p14:cNvPr>
                <p14:cNvContentPartPr/>
                <p14:nvPr/>
              </p14:nvContentPartPr>
              <p14:xfrm>
                <a:off x="2052674" y="405664"/>
                <a:ext cx="318240" cy="3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809747-9B6C-4E79-AAC8-5747DEAA9D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4034" y="397024"/>
                  <a:ext cx="33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5ECB36-96BC-4F55-9615-65C2F5CE15F1}"/>
                    </a:ext>
                  </a:extLst>
                </p14:cNvPr>
                <p14:cNvContentPartPr/>
                <p14:nvPr/>
              </p14:nvContentPartPr>
              <p14:xfrm>
                <a:off x="2609594" y="316744"/>
                <a:ext cx="171360" cy="28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5ECB36-96BC-4F55-9615-65C2F5CE15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00954" y="308104"/>
                  <a:ext cx="189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03DFA-42A5-4E66-BB5B-858F9077ABE2}"/>
                    </a:ext>
                  </a:extLst>
                </p14:cNvPr>
                <p14:cNvContentPartPr/>
                <p14:nvPr/>
              </p14:nvContentPartPr>
              <p14:xfrm>
                <a:off x="2635874" y="101824"/>
                <a:ext cx="482040" cy="48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03DFA-42A5-4E66-BB5B-858F9077AB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6874" y="93184"/>
                  <a:ext cx="4996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472FCE-4B7A-40F8-A12F-FD0E4C698536}"/>
                    </a:ext>
                  </a:extLst>
                </p14:cNvPr>
                <p14:cNvContentPartPr/>
                <p14:nvPr/>
              </p14:nvContentPartPr>
              <p14:xfrm>
                <a:off x="3014954" y="332584"/>
                <a:ext cx="182880" cy="191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472FCE-4B7A-40F8-A12F-FD0E4C6985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5954" y="323584"/>
                  <a:ext cx="200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DB41CF-3B66-4EBD-87E0-6D5AA7060DB1}"/>
                    </a:ext>
                  </a:extLst>
                </p14:cNvPr>
                <p14:cNvContentPartPr/>
                <p14:nvPr/>
              </p14:nvContentPartPr>
              <p14:xfrm>
                <a:off x="3005234" y="365344"/>
                <a:ext cx="486360" cy="67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DB41CF-3B66-4EBD-87E0-6D5AA7060D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6594" y="356704"/>
                  <a:ext cx="50400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78E46D-100E-43FB-9E39-943734ED39B4}"/>
                    </a:ext>
                  </a:extLst>
                </p14:cNvPr>
                <p14:cNvContentPartPr/>
                <p14:nvPr/>
              </p14:nvContentPartPr>
              <p14:xfrm>
                <a:off x="3575474" y="329344"/>
                <a:ext cx="164520" cy="20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78E46D-100E-43FB-9E39-943734ED39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66474" y="320704"/>
                  <a:ext cx="182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BC4306-C0A3-464C-9BC0-4F247EE3318D}"/>
                    </a:ext>
                  </a:extLst>
                </p14:cNvPr>
                <p14:cNvContentPartPr/>
                <p14:nvPr/>
              </p14:nvContentPartPr>
              <p14:xfrm>
                <a:off x="3805874" y="282184"/>
                <a:ext cx="152640" cy="19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BC4306-C0A3-464C-9BC0-4F247EE331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7234" y="273544"/>
                  <a:ext cx="170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BCE182-2F4E-4527-8F26-98BC945A0975}"/>
                    </a:ext>
                  </a:extLst>
                </p14:cNvPr>
                <p14:cNvContentPartPr/>
                <p14:nvPr/>
              </p14:nvContentPartPr>
              <p14:xfrm>
                <a:off x="3909194" y="272464"/>
                <a:ext cx="233280" cy="264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BCE182-2F4E-4527-8F26-98BC945A09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00194" y="263464"/>
                  <a:ext cx="250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86D0D-AD05-46C3-8735-9AB899696331}"/>
                    </a:ext>
                  </a:extLst>
                </p14:cNvPr>
                <p14:cNvContentPartPr/>
                <p14:nvPr/>
              </p14:nvContentPartPr>
              <p14:xfrm>
                <a:off x="4258754" y="48544"/>
                <a:ext cx="240480" cy="513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86D0D-AD05-46C3-8735-9AB8996963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9754" y="39904"/>
                  <a:ext cx="258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8E645F-4EDC-4B7F-BADE-5ABC5DFAC63B}"/>
                    </a:ext>
                  </a:extLst>
                </p14:cNvPr>
                <p14:cNvContentPartPr/>
                <p14:nvPr/>
              </p14:nvContentPartPr>
              <p14:xfrm>
                <a:off x="4223834" y="259504"/>
                <a:ext cx="291960" cy="4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8E645F-4EDC-4B7F-BADE-5ABC5DFAC6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5194" y="250864"/>
                  <a:ext cx="3096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19A1DD-7CC8-46F7-B0D8-E548A8D2E03B}"/>
              </a:ext>
            </a:extLst>
          </p:cNvPr>
          <p:cNvGrpSpPr/>
          <p:nvPr/>
        </p:nvGrpSpPr>
        <p:grpSpPr>
          <a:xfrm>
            <a:off x="4798034" y="31624"/>
            <a:ext cx="3442320" cy="599400"/>
            <a:chOff x="4798034" y="31624"/>
            <a:chExt cx="344232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CF9584-4A30-4B66-9D8C-A44C20C4D62B}"/>
                    </a:ext>
                  </a:extLst>
                </p14:cNvPr>
                <p14:cNvContentPartPr/>
                <p14:nvPr/>
              </p14:nvContentPartPr>
              <p14:xfrm>
                <a:off x="4963994" y="166264"/>
                <a:ext cx="102960" cy="203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CF9584-4A30-4B66-9D8C-A44C20C4D6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4994" y="157624"/>
                  <a:ext cx="120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7B91C6-3C3E-4347-A858-2246BC77190D}"/>
                    </a:ext>
                  </a:extLst>
                </p14:cNvPr>
                <p14:cNvContentPartPr/>
                <p14:nvPr/>
              </p14:nvContentPartPr>
              <p14:xfrm>
                <a:off x="5038874" y="96064"/>
                <a:ext cx="130320" cy="306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7B91C6-3C3E-4347-A858-2246BC7719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9874" y="87424"/>
                  <a:ext cx="147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2FAA34-ADAB-475F-BA3A-32C9B4AACAFD}"/>
                    </a:ext>
                  </a:extLst>
                </p14:cNvPr>
                <p14:cNvContentPartPr/>
                <p14:nvPr/>
              </p14:nvContentPartPr>
              <p14:xfrm>
                <a:off x="4798034" y="257344"/>
                <a:ext cx="399240" cy="62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2FAA34-ADAB-475F-BA3A-32C9B4AACA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9394" y="248344"/>
                  <a:ext cx="416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48EB41-EBFD-420B-ACAA-B88A4D0B554C}"/>
                    </a:ext>
                  </a:extLst>
                </p14:cNvPr>
                <p14:cNvContentPartPr/>
                <p14:nvPr/>
              </p14:nvContentPartPr>
              <p14:xfrm>
                <a:off x="4819634" y="143224"/>
                <a:ext cx="474840" cy="69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48EB41-EBFD-420B-ACAA-B88A4D0B55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10994" y="134584"/>
                  <a:ext cx="492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FEA3AD-B681-42C2-8BD3-FF56B9E015FF}"/>
                    </a:ext>
                  </a:extLst>
                </p14:cNvPr>
                <p14:cNvContentPartPr/>
                <p14:nvPr/>
              </p14:nvContentPartPr>
              <p14:xfrm>
                <a:off x="5446034" y="220984"/>
                <a:ext cx="124560" cy="229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FEA3AD-B681-42C2-8BD3-FF56B9E015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7394" y="211984"/>
                  <a:ext cx="142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FAE4A7-62FC-40D6-BACD-AD66181965CD}"/>
                    </a:ext>
                  </a:extLst>
                </p14:cNvPr>
                <p14:cNvContentPartPr/>
                <p14:nvPr/>
              </p14:nvContentPartPr>
              <p14:xfrm>
                <a:off x="5601194" y="172744"/>
                <a:ext cx="144360" cy="292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FAE4A7-62FC-40D6-BACD-AD66181965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92194" y="163744"/>
                  <a:ext cx="162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634C6B-093A-4817-A183-B5B4F7B5A399}"/>
                    </a:ext>
                  </a:extLst>
                </p14:cNvPr>
                <p14:cNvContentPartPr/>
                <p14:nvPr/>
              </p14:nvContentPartPr>
              <p14:xfrm>
                <a:off x="5853194" y="79864"/>
                <a:ext cx="260280" cy="411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634C6B-093A-4817-A183-B5B4F7B5A3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44554" y="71224"/>
                  <a:ext cx="277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E5B165-C801-45A0-8634-70A6DF843886}"/>
                    </a:ext>
                  </a:extLst>
                </p14:cNvPr>
                <p14:cNvContentPartPr/>
                <p14:nvPr/>
              </p14:nvContentPartPr>
              <p14:xfrm>
                <a:off x="5849954" y="481984"/>
                <a:ext cx="33120" cy="2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E5B165-C801-45A0-8634-70A6DF84388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41314" y="472984"/>
                  <a:ext cx="50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5EBF3C-935C-4E84-8ED0-EBE89E2FD456}"/>
                    </a:ext>
                  </a:extLst>
                </p14:cNvPr>
                <p14:cNvContentPartPr/>
                <p14:nvPr/>
              </p14:nvContentPartPr>
              <p14:xfrm>
                <a:off x="6117434" y="452464"/>
                <a:ext cx="157680" cy="178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5EBF3C-935C-4E84-8ED0-EBE89E2FD4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08794" y="443464"/>
                  <a:ext cx="175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6A7442-B80E-4FC9-B8C4-9E204E551B79}"/>
                    </a:ext>
                  </a:extLst>
                </p14:cNvPr>
                <p14:cNvContentPartPr/>
                <p14:nvPr/>
              </p14:nvContentPartPr>
              <p14:xfrm>
                <a:off x="6458714" y="119104"/>
                <a:ext cx="446760" cy="385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6A7442-B80E-4FC9-B8C4-9E204E551B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49714" y="110104"/>
                  <a:ext cx="464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B21F20-E0E0-4D1A-B60B-DD5BB61CADCE}"/>
                    </a:ext>
                  </a:extLst>
                </p14:cNvPr>
                <p14:cNvContentPartPr/>
                <p14:nvPr/>
              </p14:nvContentPartPr>
              <p14:xfrm>
                <a:off x="6844634" y="279304"/>
                <a:ext cx="239400" cy="186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B21F20-E0E0-4D1A-B60B-DD5BB61CAD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35634" y="270664"/>
                  <a:ext cx="257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8F530D-BD57-4747-9F1D-E9869DDEF20B}"/>
                    </a:ext>
                  </a:extLst>
                </p14:cNvPr>
                <p14:cNvContentPartPr/>
                <p14:nvPr/>
              </p14:nvContentPartPr>
              <p14:xfrm>
                <a:off x="7102754" y="307384"/>
                <a:ext cx="203040" cy="163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8F530D-BD57-4747-9F1D-E9869DDEF2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4114" y="298744"/>
                  <a:ext cx="220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42F1FA-A9D4-4E4C-9C0F-E5B3DF562400}"/>
                    </a:ext>
                  </a:extLst>
                </p14:cNvPr>
                <p14:cNvContentPartPr/>
                <p14:nvPr/>
              </p14:nvContentPartPr>
              <p14:xfrm>
                <a:off x="7409114" y="31624"/>
                <a:ext cx="295920" cy="45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42F1FA-A9D4-4E4C-9C0F-E5B3DF5624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00114" y="22984"/>
                  <a:ext cx="313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6912E3-075C-45B2-910E-06ECAB590EF2}"/>
                    </a:ext>
                  </a:extLst>
                </p14:cNvPr>
                <p14:cNvContentPartPr/>
                <p14:nvPr/>
              </p14:nvContentPartPr>
              <p14:xfrm>
                <a:off x="7306874" y="285424"/>
                <a:ext cx="371880" cy="167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6912E3-075C-45B2-910E-06ECAB590E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98234" y="276784"/>
                  <a:ext cx="389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0572F2-0E0D-4BCA-96C8-1F227B69020F}"/>
                    </a:ext>
                  </a:extLst>
                </p14:cNvPr>
                <p14:cNvContentPartPr/>
                <p14:nvPr/>
              </p14:nvContentPartPr>
              <p14:xfrm>
                <a:off x="7774874" y="270664"/>
                <a:ext cx="146880" cy="196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0572F2-0E0D-4BCA-96C8-1F227B6902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66234" y="261664"/>
                  <a:ext cx="164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38ECA5-2E0F-40D3-ABC9-2858AB2FBF40}"/>
                    </a:ext>
                  </a:extLst>
                </p14:cNvPr>
                <p14:cNvContentPartPr/>
                <p14:nvPr/>
              </p14:nvContentPartPr>
              <p14:xfrm>
                <a:off x="8002394" y="264544"/>
                <a:ext cx="237960" cy="21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38ECA5-2E0F-40D3-ABC9-2858AB2FBF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93394" y="255544"/>
                  <a:ext cx="25560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DB2B3A-C3B1-4BA9-B648-3B5A7646C94C}"/>
              </a:ext>
            </a:extLst>
          </p:cNvPr>
          <p:cNvGrpSpPr/>
          <p:nvPr/>
        </p:nvGrpSpPr>
        <p:grpSpPr>
          <a:xfrm>
            <a:off x="8573714" y="102544"/>
            <a:ext cx="691200" cy="341280"/>
            <a:chOff x="8573714" y="102544"/>
            <a:chExt cx="69120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CF7148-6D29-4FC5-B804-4C90473CE7BB}"/>
                    </a:ext>
                  </a:extLst>
                </p14:cNvPr>
                <p14:cNvContentPartPr/>
                <p14:nvPr/>
              </p14:nvContentPartPr>
              <p14:xfrm>
                <a:off x="8573714" y="102544"/>
                <a:ext cx="415440" cy="306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CF7148-6D29-4FC5-B804-4C90473CE7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64714" y="93904"/>
                  <a:ext cx="433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DB8685-2B0D-433D-9D26-8B5B2FD25C43}"/>
                    </a:ext>
                  </a:extLst>
                </p14:cNvPr>
                <p14:cNvContentPartPr/>
                <p14:nvPr/>
              </p14:nvContentPartPr>
              <p14:xfrm>
                <a:off x="8922194" y="376504"/>
                <a:ext cx="27000" cy="4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DB8685-2B0D-433D-9D26-8B5B2FD25C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13194" y="367864"/>
                  <a:ext cx="44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C5D595-4F3C-4668-A6BB-0B75290B25C5}"/>
                    </a:ext>
                  </a:extLst>
                </p14:cNvPr>
                <p14:cNvContentPartPr/>
                <p14:nvPr/>
              </p14:nvContentPartPr>
              <p14:xfrm>
                <a:off x="9169514" y="161224"/>
                <a:ext cx="95400" cy="282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C5D595-4F3C-4668-A6BB-0B75290B25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60874" y="152584"/>
                  <a:ext cx="113040" cy="30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0ACCB25-86CB-4642-A1B1-265A4897EEBA}"/>
                  </a:ext>
                </a:extLst>
              </p14:cNvPr>
              <p14:cNvContentPartPr/>
              <p14:nvPr/>
            </p14:nvContentPartPr>
            <p14:xfrm>
              <a:off x="9032354" y="1271824"/>
              <a:ext cx="74160" cy="138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0ACCB25-86CB-4642-A1B1-265A4897EE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23714" y="1262824"/>
                <a:ext cx="9180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B6A25AF-C847-4561-BEC8-5F5D1018BFF3}"/>
              </a:ext>
            </a:extLst>
          </p:cNvPr>
          <p:cNvGrpSpPr/>
          <p:nvPr/>
        </p:nvGrpSpPr>
        <p:grpSpPr>
          <a:xfrm>
            <a:off x="9363554" y="808504"/>
            <a:ext cx="2348640" cy="441720"/>
            <a:chOff x="9363554" y="808504"/>
            <a:chExt cx="23486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B7F367D-AFB1-4C61-A0BF-8882DA36AB38}"/>
                    </a:ext>
                  </a:extLst>
                </p14:cNvPr>
                <p14:cNvContentPartPr/>
                <p14:nvPr/>
              </p14:nvContentPartPr>
              <p14:xfrm>
                <a:off x="9363554" y="907864"/>
                <a:ext cx="237600" cy="339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B7F367D-AFB1-4C61-A0BF-8882DA36AB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54554" y="899224"/>
                  <a:ext cx="255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3ED482-958A-49E8-9056-B5C2D409A593}"/>
                    </a:ext>
                  </a:extLst>
                </p14:cNvPr>
                <p14:cNvContentPartPr/>
                <p14:nvPr/>
              </p14:nvContentPartPr>
              <p14:xfrm>
                <a:off x="9368954" y="1048624"/>
                <a:ext cx="334440" cy="49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3ED482-958A-49E8-9056-B5C2D409A5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9954" y="1039984"/>
                  <a:ext cx="352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C126BB-8412-48B8-A2D9-6001BD9534DA}"/>
                    </a:ext>
                  </a:extLst>
                </p14:cNvPr>
                <p14:cNvContentPartPr/>
                <p14:nvPr/>
              </p14:nvContentPartPr>
              <p14:xfrm>
                <a:off x="9752714" y="808504"/>
                <a:ext cx="260280" cy="362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C126BB-8412-48B8-A2D9-6001BD9534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43714" y="799504"/>
                  <a:ext cx="277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3A1DB22-1EC8-445D-B76E-5A678F601E9E}"/>
                    </a:ext>
                  </a:extLst>
                </p14:cNvPr>
                <p14:cNvContentPartPr/>
                <p14:nvPr/>
              </p14:nvContentPartPr>
              <p14:xfrm>
                <a:off x="9986354" y="1036384"/>
                <a:ext cx="195120" cy="188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3A1DB22-1EC8-445D-B76E-5A678F601E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77714" y="1027384"/>
                  <a:ext cx="21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58C147-C677-48E1-8A4B-3507DF3629BC}"/>
                    </a:ext>
                  </a:extLst>
                </p14:cNvPr>
                <p14:cNvContentPartPr/>
                <p14:nvPr/>
              </p14:nvContentPartPr>
              <p14:xfrm>
                <a:off x="10369394" y="1044664"/>
                <a:ext cx="357480" cy="163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58C147-C677-48E1-8A4B-3507DF3629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60394" y="1035664"/>
                  <a:ext cx="375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5CDE2E-1281-4298-AB48-79F26B059FD8}"/>
                    </a:ext>
                  </a:extLst>
                </p14:cNvPr>
                <p14:cNvContentPartPr/>
                <p14:nvPr/>
              </p14:nvContentPartPr>
              <p14:xfrm>
                <a:off x="10859354" y="1067704"/>
                <a:ext cx="214920" cy="164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5CDE2E-1281-4298-AB48-79F26B059F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50354" y="1058704"/>
                  <a:ext cx="232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A7067E-4E82-4B01-B2EB-421FF481CDF9}"/>
                    </a:ext>
                  </a:extLst>
                </p14:cNvPr>
                <p14:cNvContentPartPr/>
                <p14:nvPr/>
              </p14:nvContentPartPr>
              <p14:xfrm>
                <a:off x="11096954" y="1083544"/>
                <a:ext cx="159840" cy="123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A7067E-4E82-4B01-B2EB-421FF481CD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88314" y="1074904"/>
                  <a:ext cx="177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12D36F-F38E-4B5C-9BBE-CFDEB8546130}"/>
                    </a:ext>
                  </a:extLst>
                </p14:cNvPr>
                <p14:cNvContentPartPr/>
                <p14:nvPr/>
              </p14:nvContentPartPr>
              <p14:xfrm>
                <a:off x="11320154" y="1104424"/>
                <a:ext cx="392040" cy="145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12D36F-F38E-4B5C-9BBE-CFDEB85461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11154" y="1095784"/>
                  <a:ext cx="4096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CC052E0-2969-4D34-BBD4-260A2A14FDFE}"/>
              </a:ext>
            </a:extLst>
          </p:cNvPr>
          <p:cNvGrpSpPr/>
          <p:nvPr/>
        </p:nvGrpSpPr>
        <p:grpSpPr>
          <a:xfrm>
            <a:off x="4165154" y="701584"/>
            <a:ext cx="4727880" cy="1359720"/>
            <a:chOff x="4165154" y="701584"/>
            <a:chExt cx="4727880" cy="13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3C6310-D1B6-4F21-A188-02EE01DDECEE}"/>
                    </a:ext>
                  </a:extLst>
                </p14:cNvPr>
                <p14:cNvContentPartPr/>
                <p14:nvPr/>
              </p14:nvContentPartPr>
              <p14:xfrm>
                <a:off x="4201514" y="1252384"/>
                <a:ext cx="126000" cy="136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3C6310-D1B6-4F21-A188-02EE01DDEC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92874" y="1243744"/>
                  <a:ext cx="143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A28543-C5E8-4A9C-8EB1-43F14A0550AE}"/>
                    </a:ext>
                  </a:extLst>
                </p14:cNvPr>
                <p14:cNvContentPartPr/>
                <p14:nvPr/>
              </p14:nvContentPartPr>
              <p14:xfrm>
                <a:off x="4491314" y="864304"/>
                <a:ext cx="381960" cy="555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A28543-C5E8-4A9C-8EB1-43F14A0550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82674" y="855304"/>
                  <a:ext cx="3996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3A77D0-6785-43E3-856D-EC192DC6534C}"/>
                    </a:ext>
                  </a:extLst>
                </p14:cNvPr>
                <p14:cNvContentPartPr/>
                <p14:nvPr/>
              </p14:nvContentPartPr>
              <p14:xfrm>
                <a:off x="4567634" y="1228624"/>
                <a:ext cx="257760" cy="4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3A77D0-6785-43E3-856D-EC192DC653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58994" y="1219624"/>
                  <a:ext cx="275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330377-2932-42B0-A065-E2CE3BA53A71}"/>
                    </a:ext>
                  </a:extLst>
                </p14:cNvPr>
                <p14:cNvContentPartPr/>
                <p14:nvPr/>
              </p14:nvContentPartPr>
              <p14:xfrm>
                <a:off x="5206634" y="1009744"/>
                <a:ext cx="405720" cy="328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330377-2932-42B0-A065-E2CE3BA53A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97994" y="1001104"/>
                  <a:ext cx="423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BF6659-F3E6-4393-A9DC-05F1E9E20AB7}"/>
                    </a:ext>
                  </a:extLst>
                </p14:cNvPr>
                <p14:cNvContentPartPr/>
                <p14:nvPr/>
              </p14:nvContentPartPr>
              <p14:xfrm>
                <a:off x="5637554" y="1057264"/>
                <a:ext cx="224280" cy="235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BF6659-F3E6-4393-A9DC-05F1E9E20A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8554" y="1048264"/>
                  <a:ext cx="241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3C01CD5-0526-4F2F-91CE-166E9556035D}"/>
                    </a:ext>
                  </a:extLst>
                </p14:cNvPr>
                <p14:cNvContentPartPr/>
                <p14:nvPr/>
              </p14:nvContentPartPr>
              <p14:xfrm>
                <a:off x="6273314" y="860704"/>
                <a:ext cx="280440" cy="41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3C01CD5-0526-4F2F-91CE-166E955603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64314" y="852064"/>
                  <a:ext cx="298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1173199-04C9-47BD-9217-D2B15A7E24F2}"/>
                    </a:ext>
                  </a:extLst>
                </p14:cNvPr>
                <p14:cNvContentPartPr/>
                <p14:nvPr/>
              </p14:nvContentPartPr>
              <p14:xfrm>
                <a:off x="6411554" y="1079944"/>
                <a:ext cx="128520" cy="168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1173199-04C9-47BD-9217-D2B15A7E24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02914" y="1070944"/>
                  <a:ext cx="146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A0C5B-9497-4781-9154-A41BE0B9A84F}"/>
                    </a:ext>
                  </a:extLst>
                </p14:cNvPr>
                <p14:cNvContentPartPr/>
                <p14:nvPr/>
              </p14:nvContentPartPr>
              <p14:xfrm>
                <a:off x="6310754" y="1095064"/>
                <a:ext cx="400320" cy="691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A0C5B-9497-4781-9154-A41BE0B9A8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02114" y="1086064"/>
                  <a:ext cx="4179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C3D80B-794D-4CD7-962F-B75D579CEE96}"/>
                    </a:ext>
                  </a:extLst>
                </p14:cNvPr>
                <p14:cNvContentPartPr/>
                <p14:nvPr/>
              </p14:nvContentPartPr>
              <p14:xfrm>
                <a:off x="6818354" y="828304"/>
                <a:ext cx="200520" cy="432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C3D80B-794D-4CD7-962F-B75D579CEE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09354" y="819664"/>
                  <a:ext cx="2181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E0526D-1DC6-4842-94EB-8447C0E4F37E}"/>
                    </a:ext>
                  </a:extLst>
                </p14:cNvPr>
                <p14:cNvContentPartPr/>
                <p14:nvPr/>
              </p14:nvContentPartPr>
              <p14:xfrm>
                <a:off x="7130834" y="838744"/>
                <a:ext cx="233280" cy="466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E0526D-1DC6-4842-94EB-8447C0E4F3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21834" y="830104"/>
                  <a:ext cx="250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571A419-23CD-4FA3-8497-E2CCBF2ACE13}"/>
                    </a:ext>
                  </a:extLst>
                </p14:cNvPr>
                <p14:cNvContentPartPr/>
                <p14:nvPr/>
              </p14:nvContentPartPr>
              <p14:xfrm>
                <a:off x="7082594" y="1117384"/>
                <a:ext cx="274320" cy="1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571A419-23CD-4FA3-8497-E2CCBF2ACE1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73594" y="1108384"/>
                  <a:ext cx="291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AEB93D-A3D0-4E01-A6E8-5A4CFFC5275F}"/>
                    </a:ext>
                  </a:extLst>
                </p14:cNvPr>
                <p14:cNvContentPartPr/>
                <p14:nvPr/>
              </p14:nvContentPartPr>
              <p14:xfrm>
                <a:off x="7579034" y="701584"/>
                <a:ext cx="291600" cy="540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AEB93D-A3D0-4E01-A6E8-5A4CFFC527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70034" y="692944"/>
                  <a:ext cx="3092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8D21ED-02A1-4C79-A818-75440E13AE9F}"/>
                    </a:ext>
                  </a:extLst>
                </p14:cNvPr>
                <p14:cNvContentPartPr/>
                <p14:nvPr/>
              </p14:nvContentPartPr>
              <p14:xfrm>
                <a:off x="7899794" y="1088944"/>
                <a:ext cx="131760" cy="14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8D21ED-02A1-4C79-A818-75440E13AE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91154" y="1079944"/>
                  <a:ext cx="149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CC54FA1-9DD2-4B27-A4F9-4B00DFB50614}"/>
                    </a:ext>
                  </a:extLst>
                </p14:cNvPr>
                <p14:cNvContentPartPr/>
                <p14:nvPr/>
              </p14:nvContentPartPr>
              <p14:xfrm>
                <a:off x="8159354" y="866464"/>
                <a:ext cx="174960" cy="40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CC54FA1-9DD2-4B27-A4F9-4B00DFB506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50714" y="857824"/>
                  <a:ext cx="192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13D17E-4AAE-4091-A3AE-BBC3EBDEE85E}"/>
                    </a:ext>
                  </a:extLst>
                </p14:cNvPr>
                <p14:cNvContentPartPr/>
                <p14:nvPr/>
              </p14:nvContentPartPr>
              <p14:xfrm>
                <a:off x="8419994" y="814984"/>
                <a:ext cx="191160" cy="408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13D17E-4AAE-4091-A3AE-BBC3EBDEE8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10994" y="806344"/>
                  <a:ext cx="208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6FD50C-2E9B-4692-B802-0625903FDF64}"/>
                    </a:ext>
                  </a:extLst>
                </p14:cNvPr>
                <p14:cNvContentPartPr/>
                <p14:nvPr/>
              </p14:nvContentPartPr>
              <p14:xfrm>
                <a:off x="8685674" y="978424"/>
                <a:ext cx="207360" cy="243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6FD50C-2E9B-4692-B802-0625903FDF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7034" y="969424"/>
                  <a:ext cx="22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4F3B9A-A48A-4184-B217-4C99933D9284}"/>
                    </a:ext>
                  </a:extLst>
                </p14:cNvPr>
                <p14:cNvContentPartPr/>
                <p14:nvPr/>
              </p14:nvContentPartPr>
              <p14:xfrm>
                <a:off x="4165154" y="1827664"/>
                <a:ext cx="180720" cy="233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4F3B9A-A48A-4184-B217-4C99933D928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56154" y="1818664"/>
                  <a:ext cx="198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A827F7-BF60-4358-9E8C-124DD368DD36}"/>
                    </a:ext>
                  </a:extLst>
                </p14:cNvPr>
                <p14:cNvContentPartPr/>
                <p14:nvPr/>
              </p14:nvContentPartPr>
              <p14:xfrm>
                <a:off x="4280714" y="1804264"/>
                <a:ext cx="316800" cy="228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A827F7-BF60-4358-9E8C-124DD368DD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71714" y="1795264"/>
                  <a:ext cx="334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32B9CD-FB77-4599-80C9-49D77054A6FB}"/>
                    </a:ext>
                  </a:extLst>
                </p14:cNvPr>
                <p14:cNvContentPartPr/>
                <p14:nvPr/>
              </p14:nvContentPartPr>
              <p14:xfrm>
                <a:off x="4732514" y="1803184"/>
                <a:ext cx="159480" cy="217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32B9CD-FB77-4599-80C9-49D77054A6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23514" y="1794184"/>
                  <a:ext cx="177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79AA3D-2ECE-4B4D-A034-6513206F91B9}"/>
                    </a:ext>
                  </a:extLst>
                </p14:cNvPr>
                <p14:cNvContentPartPr/>
                <p14:nvPr/>
              </p14:nvContentPartPr>
              <p14:xfrm>
                <a:off x="4960754" y="1757104"/>
                <a:ext cx="318600" cy="262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79AA3D-2ECE-4B4D-A034-6513206F91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51754" y="1748464"/>
                  <a:ext cx="336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5B625D-A13C-431D-85D3-16E6A1445502}"/>
                    </a:ext>
                  </a:extLst>
                </p14:cNvPr>
                <p14:cNvContentPartPr/>
                <p14:nvPr/>
              </p14:nvContentPartPr>
              <p14:xfrm>
                <a:off x="5555834" y="1474864"/>
                <a:ext cx="305640" cy="501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5B625D-A13C-431D-85D3-16E6A14455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47194" y="1465864"/>
                  <a:ext cx="323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8F388DF-491C-45DE-9FBB-5190F1AF7F9C}"/>
                    </a:ext>
                  </a:extLst>
                </p14:cNvPr>
                <p14:cNvContentPartPr/>
                <p14:nvPr/>
              </p14:nvContentPartPr>
              <p14:xfrm>
                <a:off x="5902154" y="1780504"/>
                <a:ext cx="125280" cy="147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8F388DF-491C-45DE-9FBB-5190F1AF7F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93154" y="1771504"/>
                  <a:ext cx="142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C693CB9-CDF7-4178-B678-795B71FCDE8E}"/>
                    </a:ext>
                  </a:extLst>
                </p14:cNvPr>
                <p14:cNvContentPartPr/>
                <p14:nvPr/>
              </p14:nvContentPartPr>
              <p14:xfrm>
                <a:off x="6108074" y="1748104"/>
                <a:ext cx="128880" cy="171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C693CB9-CDF7-4178-B678-795B71FCDE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99074" y="1739464"/>
                  <a:ext cx="146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3365A3B-117D-4755-A14F-89329D6E4C43}"/>
                    </a:ext>
                  </a:extLst>
                </p14:cNvPr>
                <p14:cNvContentPartPr/>
                <p14:nvPr/>
              </p14:nvContentPartPr>
              <p14:xfrm>
                <a:off x="6342434" y="1715344"/>
                <a:ext cx="267840" cy="211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3365A3B-117D-4755-A14F-89329D6E4C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33794" y="1706344"/>
                  <a:ext cx="285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A1EF29-F4CE-461C-BB48-D603A5E1CC8E}"/>
                    </a:ext>
                  </a:extLst>
                </p14:cNvPr>
                <p14:cNvContentPartPr/>
                <p14:nvPr/>
              </p14:nvContentPartPr>
              <p14:xfrm>
                <a:off x="6599834" y="1689424"/>
                <a:ext cx="203400" cy="228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A1EF29-F4CE-461C-BB48-D603A5E1CC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90834" y="1680424"/>
                  <a:ext cx="2210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9561C86-CCEF-4BB5-BDB3-745605E12036}"/>
              </a:ext>
            </a:extLst>
          </p:cNvPr>
          <p:cNvGrpSpPr/>
          <p:nvPr/>
        </p:nvGrpSpPr>
        <p:grpSpPr>
          <a:xfrm>
            <a:off x="7210034" y="1424464"/>
            <a:ext cx="1239120" cy="484920"/>
            <a:chOff x="7210034" y="1424464"/>
            <a:chExt cx="123912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0C46E28-F18B-4F12-B070-480F10B72530}"/>
                    </a:ext>
                  </a:extLst>
                </p14:cNvPr>
                <p14:cNvContentPartPr/>
                <p14:nvPr/>
              </p14:nvContentPartPr>
              <p14:xfrm>
                <a:off x="7210034" y="1712104"/>
                <a:ext cx="331920" cy="180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0C46E28-F18B-4F12-B070-480F10B725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01034" y="1703464"/>
                  <a:ext cx="34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43A4558-48D7-45C9-BFBA-77825B3B28E0}"/>
                    </a:ext>
                  </a:extLst>
                </p14:cNvPr>
                <p14:cNvContentPartPr/>
                <p14:nvPr/>
              </p14:nvContentPartPr>
              <p14:xfrm>
                <a:off x="7573994" y="1765744"/>
                <a:ext cx="57240" cy="125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43A4558-48D7-45C9-BFBA-77825B3B28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64994" y="1756744"/>
                  <a:ext cx="74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ADFC990-A116-49A5-B45D-841E3174830E}"/>
                    </a:ext>
                  </a:extLst>
                </p14:cNvPr>
                <p14:cNvContentPartPr/>
                <p14:nvPr/>
              </p14:nvContentPartPr>
              <p14:xfrm>
                <a:off x="7873154" y="1536064"/>
                <a:ext cx="138600" cy="373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ADFC990-A116-49A5-B45D-841E317483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64154" y="1527424"/>
                  <a:ext cx="1562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546E5EA-4AB5-4DA1-955B-8D27E628306C}"/>
                    </a:ext>
                  </a:extLst>
                </p14:cNvPr>
                <p14:cNvContentPartPr/>
                <p14:nvPr/>
              </p14:nvContentPartPr>
              <p14:xfrm>
                <a:off x="7827794" y="1691944"/>
                <a:ext cx="258840" cy="37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546E5EA-4AB5-4DA1-955B-8D27E62830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19154" y="1683304"/>
                  <a:ext cx="276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23509A8-3E84-4432-9EA4-68B0F45AA96E}"/>
                    </a:ext>
                  </a:extLst>
                </p14:cNvPr>
                <p14:cNvContentPartPr/>
                <p14:nvPr/>
              </p14:nvContentPartPr>
              <p14:xfrm>
                <a:off x="8210474" y="1424464"/>
                <a:ext cx="238680" cy="437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23509A8-3E84-4432-9EA4-68B0F45AA9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01474" y="1415464"/>
                  <a:ext cx="256320" cy="45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3014840-C577-4368-B954-5C1645655DE2}"/>
                  </a:ext>
                </a:extLst>
              </p14:cNvPr>
              <p14:cNvContentPartPr/>
              <p14:nvPr/>
            </p14:nvContentPartPr>
            <p14:xfrm>
              <a:off x="8802314" y="1728664"/>
              <a:ext cx="196920" cy="1515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3014840-C577-4368-B954-5C1645655DE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93674" y="1720024"/>
                <a:ext cx="21456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202839B-9F5E-4D35-8AA3-3CB1062CB65B}"/>
              </a:ext>
            </a:extLst>
          </p:cNvPr>
          <p:cNvGrpSpPr/>
          <p:nvPr/>
        </p:nvGrpSpPr>
        <p:grpSpPr>
          <a:xfrm>
            <a:off x="9345194" y="1408264"/>
            <a:ext cx="2178720" cy="475200"/>
            <a:chOff x="9345194" y="1408264"/>
            <a:chExt cx="217872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7514D4-62E0-490A-9DAC-228D85298164}"/>
                    </a:ext>
                  </a:extLst>
                </p14:cNvPr>
                <p14:cNvContentPartPr/>
                <p14:nvPr/>
              </p14:nvContentPartPr>
              <p14:xfrm>
                <a:off x="9345194" y="1658824"/>
                <a:ext cx="320760" cy="214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7514D4-62E0-490A-9DAC-228D852981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36554" y="1649824"/>
                  <a:ext cx="33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64320C-A094-4740-8281-0C4E9F5AD6A0}"/>
                    </a:ext>
                  </a:extLst>
                </p14:cNvPr>
                <p14:cNvContentPartPr/>
                <p14:nvPr/>
              </p14:nvContentPartPr>
              <p14:xfrm>
                <a:off x="9755954" y="1408264"/>
                <a:ext cx="285480" cy="467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64320C-A094-4740-8281-0C4E9F5AD6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46954" y="1399264"/>
                  <a:ext cx="303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74D7B1F-0A2F-4BF7-A9C2-3430B2089927}"/>
                    </a:ext>
                  </a:extLst>
                </p14:cNvPr>
                <p14:cNvContentPartPr/>
                <p14:nvPr/>
              </p14:nvContentPartPr>
              <p14:xfrm>
                <a:off x="9696554" y="1633264"/>
                <a:ext cx="349560" cy="50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74D7B1F-0A2F-4BF7-A9C2-3430B20899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87554" y="1624264"/>
                  <a:ext cx="367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8CDC38C-C084-4F56-A17C-AA7F4CD9C10D}"/>
                    </a:ext>
                  </a:extLst>
                </p14:cNvPr>
                <p14:cNvContentPartPr/>
                <p14:nvPr/>
              </p14:nvContentPartPr>
              <p14:xfrm>
                <a:off x="9913634" y="1726864"/>
                <a:ext cx="192960" cy="89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8CDC38C-C084-4F56-A17C-AA7F4CD9C1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04634" y="1717864"/>
                  <a:ext cx="210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B86B13-E876-4B5F-ABFE-8D70AFA0B1EF}"/>
                    </a:ext>
                  </a:extLst>
                </p14:cNvPr>
                <p14:cNvContentPartPr/>
                <p14:nvPr/>
              </p14:nvContentPartPr>
              <p14:xfrm>
                <a:off x="10126034" y="1693384"/>
                <a:ext cx="187920" cy="133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B86B13-E876-4B5F-ABFE-8D70AFA0B1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17394" y="1684744"/>
                  <a:ext cx="205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CBEC3C-8503-4B00-A11D-60653937F761}"/>
                    </a:ext>
                  </a:extLst>
                </p14:cNvPr>
                <p14:cNvContentPartPr/>
                <p14:nvPr/>
              </p14:nvContentPartPr>
              <p14:xfrm>
                <a:off x="10372634" y="1696984"/>
                <a:ext cx="233640" cy="153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CBEC3C-8503-4B00-A11D-60653937F7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63634" y="1688344"/>
                  <a:ext cx="251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EBA77BB-CFC0-4AAC-80A0-2B748A955757}"/>
                    </a:ext>
                  </a:extLst>
                </p14:cNvPr>
                <p14:cNvContentPartPr/>
                <p14:nvPr/>
              </p14:nvContentPartPr>
              <p14:xfrm>
                <a:off x="10525274" y="1426984"/>
                <a:ext cx="294120" cy="40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EBA77BB-CFC0-4AAC-80A0-2B748A9557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16274" y="1417984"/>
                  <a:ext cx="311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1548CCE-9AE3-475E-8442-4BB24753108F}"/>
                    </a:ext>
                  </a:extLst>
                </p14:cNvPr>
                <p14:cNvContentPartPr/>
                <p14:nvPr/>
              </p14:nvContentPartPr>
              <p14:xfrm>
                <a:off x="10659194" y="1706344"/>
                <a:ext cx="220320" cy="14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1548CCE-9AE3-475E-8442-4BB2475310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50554" y="1697344"/>
                  <a:ext cx="237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5C2F452-9B50-4C46-8832-F12E41EA5E1D}"/>
                    </a:ext>
                  </a:extLst>
                </p14:cNvPr>
                <p14:cNvContentPartPr/>
                <p14:nvPr/>
              </p14:nvContentPartPr>
              <p14:xfrm>
                <a:off x="10880594" y="1718944"/>
                <a:ext cx="129600" cy="164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5C2F452-9B50-4C46-8832-F12E41EA5E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71954" y="1710304"/>
                  <a:ext cx="147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D22C3E-62DD-449B-B7BA-1637A5F49D57}"/>
                    </a:ext>
                  </a:extLst>
                </p14:cNvPr>
                <p14:cNvContentPartPr/>
                <p14:nvPr/>
              </p14:nvContentPartPr>
              <p14:xfrm>
                <a:off x="11087234" y="1707064"/>
                <a:ext cx="222840" cy="150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D22C3E-62DD-449B-B7BA-1637A5F49D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78234" y="1698064"/>
                  <a:ext cx="240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75764AB-5A90-4F63-BBCB-16F0C975F61C}"/>
                    </a:ext>
                  </a:extLst>
                </p14:cNvPr>
                <p14:cNvContentPartPr/>
                <p14:nvPr/>
              </p14:nvContentPartPr>
              <p14:xfrm>
                <a:off x="11257874" y="1472704"/>
                <a:ext cx="266040" cy="393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75764AB-5A90-4F63-BBCB-16F0C975F61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48874" y="1464064"/>
                  <a:ext cx="28368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CAABB48-09AE-4B06-B3F2-B09FC6525062}"/>
              </a:ext>
            </a:extLst>
          </p:cNvPr>
          <p:cNvGrpSpPr/>
          <p:nvPr/>
        </p:nvGrpSpPr>
        <p:grpSpPr>
          <a:xfrm>
            <a:off x="244394" y="933064"/>
            <a:ext cx="3611880" cy="1970640"/>
            <a:chOff x="244394" y="933064"/>
            <a:chExt cx="3611880" cy="19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ED33C3-B2C0-4378-9D59-8A353692ACB5}"/>
                    </a:ext>
                  </a:extLst>
                </p14:cNvPr>
                <p14:cNvContentPartPr/>
                <p14:nvPr/>
              </p14:nvContentPartPr>
              <p14:xfrm>
                <a:off x="491714" y="1189744"/>
                <a:ext cx="166320" cy="174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ED33C3-B2C0-4378-9D59-8A353692ACB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3074" y="1181104"/>
                  <a:ext cx="183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9BFDC0-887E-45D7-AD41-F18D1DAE06DF}"/>
                    </a:ext>
                  </a:extLst>
                </p14:cNvPr>
                <p14:cNvContentPartPr/>
                <p14:nvPr/>
              </p14:nvContentPartPr>
              <p14:xfrm>
                <a:off x="308474" y="1365784"/>
                <a:ext cx="424800" cy="70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9BFDC0-887E-45D7-AD41-F18D1DAE06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474" y="1356784"/>
                  <a:ext cx="442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228C15-3496-4900-A312-F5728CF74049}"/>
                    </a:ext>
                  </a:extLst>
                </p14:cNvPr>
                <p14:cNvContentPartPr/>
                <p14:nvPr/>
              </p14:nvContentPartPr>
              <p14:xfrm>
                <a:off x="373634" y="1150144"/>
                <a:ext cx="604800" cy="104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228C15-3496-4900-A312-F5728CF7404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4634" y="1141504"/>
                  <a:ext cx="622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39AC2A-2E22-4624-A201-0266AF8A4968}"/>
                    </a:ext>
                  </a:extLst>
                </p14:cNvPr>
                <p14:cNvContentPartPr/>
                <p14:nvPr/>
              </p14:nvContentPartPr>
              <p14:xfrm>
                <a:off x="922274" y="1214944"/>
                <a:ext cx="242280" cy="188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39AC2A-2E22-4624-A201-0266AF8A49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3274" y="1205944"/>
                  <a:ext cx="259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308A71-C224-4A75-B73C-A52B63BD3CC2}"/>
                    </a:ext>
                  </a:extLst>
                </p14:cNvPr>
                <p14:cNvContentPartPr/>
                <p14:nvPr/>
              </p14:nvContentPartPr>
              <p14:xfrm>
                <a:off x="1590794" y="1211704"/>
                <a:ext cx="243720" cy="194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308A71-C224-4A75-B73C-A52B63BD3C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82154" y="1202704"/>
                  <a:ext cx="261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BC1D71-08DC-4525-B587-FCBB8D405978}"/>
                    </a:ext>
                  </a:extLst>
                </p14:cNvPr>
                <p14:cNvContentPartPr/>
                <p14:nvPr/>
              </p14:nvContentPartPr>
              <p14:xfrm>
                <a:off x="2162834" y="1140064"/>
                <a:ext cx="320400" cy="280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BC1D71-08DC-4525-B587-FCBB8D4059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53834" y="1131064"/>
                  <a:ext cx="338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43D893-C1E9-4365-B093-F3CAFC42E776}"/>
                    </a:ext>
                  </a:extLst>
                </p14:cNvPr>
                <p14:cNvContentPartPr/>
                <p14:nvPr/>
              </p14:nvContentPartPr>
              <p14:xfrm>
                <a:off x="2557034" y="1225744"/>
                <a:ext cx="188640" cy="16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43D893-C1E9-4365-B093-F3CAFC42E7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48034" y="1217104"/>
                  <a:ext cx="206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8434E6-8EF9-4BD6-96BA-7DF7586084C4}"/>
                    </a:ext>
                  </a:extLst>
                </p14:cNvPr>
                <p14:cNvContentPartPr/>
                <p14:nvPr/>
              </p14:nvContentPartPr>
              <p14:xfrm>
                <a:off x="2823794" y="1258864"/>
                <a:ext cx="304920" cy="140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8434E6-8EF9-4BD6-96BA-7DF7586084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15154" y="1250224"/>
                  <a:ext cx="322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403BC1-0B64-4370-801E-F6FFFF11A5E5}"/>
                    </a:ext>
                  </a:extLst>
                </p14:cNvPr>
                <p14:cNvContentPartPr/>
                <p14:nvPr/>
              </p14:nvContentPartPr>
              <p14:xfrm>
                <a:off x="2974994" y="1300624"/>
                <a:ext cx="283320" cy="406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403BC1-0B64-4370-801E-F6FFFF11A5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66354" y="1291984"/>
                  <a:ext cx="300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29F312-E8CC-4FF5-A276-B5F1D6CE4583}"/>
                    </a:ext>
                  </a:extLst>
                </p14:cNvPr>
                <p14:cNvContentPartPr/>
                <p14:nvPr/>
              </p14:nvContentPartPr>
              <p14:xfrm>
                <a:off x="3185234" y="1216744"/>
                <a:ext cx="253800" cy="189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29F312-E8CC-4FF5-A276-B5F1D6CE45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76234" y="1208104"/>
                  <a:ext cx="271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3460CD-FBE0-4FEB-AE69-71C2E9D79DF1}"/>
                    </a:ext>
                  </a:extLst>
                </p14:cNvPr>
                <p14:cNvContentPartPr/>
                <p14:nvPr/>
              </p14:nvContentPartPr>
              <p14:xfrm>
                <a:off x="3448754" y="933064"/>
                <a:ext cx="331560" cy="474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3460CD-FBE0-4FEB-AE69-71C2E9D79D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39754" y="924424"/>
                  <a:ext cx="349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C0DABB-73EA-49C4-AB1C-0702AA92A0D6}"/>
                    </a:ext>
                  </a:extLst>
                </p14:cNvPr>
                <p14:cNvContentPartPr/>
                <p14:nvPr/>
              </p14:nvContentPartPr>
              <p14:xfrm>
                <a:off x="3667994" y="1249144"/>
                <a:ext cx="188280" cy="154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C0DABB-73EA-49C4-AB1C-0702AA92A0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59354" y="1240504"/>
                  <a:ext cx="205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B953D3-9E6B-488B-986A-A84440B68D16}"/>
                    </a:ext>
                  </a:extLst>
                </p14:cNvPr>
                <p14:cNvContentPartPr/>
                <p14:nvPr/>
              </p14:nvContentPartPr>
              <p14:xfrm>
                <a:off x="403874" y="1729024"/>
                <a:ext cx="231840" cy="46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0B953D3-9E6B-488B-986A-A84440B68D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5234" y="1720024"/>
                  <a:ext cx="2494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213572-59E5-441A-9CD8-DD5334F32FB7}"/>
                    </a:ext>
                  </a:extLst>
                </p14:cNvPr>
                <p14:cNvContentPartPr/>
                <p14:nvPr/>
              </p14:nvContentPartPr>
              <p14:xfrm>
                <a:off x="615194" y="2008384"/>
                <a:ext cx="55800" cy="119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213572-59E5-441A-9CD8-DD5334F32F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6554" y="1999744"/>
                  <a:ext cx="73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CD98AEC-E985-4BC8-97A5-F315001E0175}"/>
                    </a:ext>
                  </a:extLst>
                </p14:cNvPr>
                <p14:cNvContentPartPr/>
                <p14:nvPr/>
              </p14:nvContentPartPr>
              <p14:xfrm>
                <a:off x="828674" y="1541824"/>
                <a:ext cx="395280" cy="622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CD98AEC-E985-4BC8-97A5-F315001E01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9674" y="1532824"/>
                  <a:ext cx="4129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A9D6F5-715A-459B-B47F-F5F6A31A7278}"/>
                    </a:ext>
                  </a:extLst>
                </p14:cNvPr>
                <p14:cNvContentPartPr/>
                <p14:nvPr/>
              </p14:nvContentPartPr>
              <p14:xfrm>
                <a:off x="805274" y="1965904"/>
                <a:ext cx="254520" cy="58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A9D6F5-715A-459B-B47F-F5F6A31A72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6274" y="1957264"/>
                  <a:ext cx="272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4526CA-DA84-4DB1-9A39-B391CC9A6B02}"/>
                    </a:ext>
                  </a:extLst>
                </p14:cNvPr>
                <p14:cNvContentPartPr/>
                <p14:nvPr/>
              </p14:nvContentPartPr>
              <p14:xfrm>
                <a:off x="1052234" y="1957624"/>
                <a:ext cx="249840" cy="201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4526CA-DA84-4DB1-9A39-B391CC9A6B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3594" y="1948624"/>
                  <a:ext cx="267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FEF7EE-7AED-4159-B525-F7EDF490425E}"/>
                    </a:ext>
                  </a:extLst>
                </p14:cNvPr>
                <p14:cNvContentPartPr/>
                <p14:nvPr/>
              </p14:nvContentPartPr>
              <p14:xfrm>
                <a:off x="1464434" y="1631104"/>
                <a:ext cx="256680" cy="494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FEF7EE-7AED-4159-B525-F7EDF490425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55434" y="1622464"/>
                  <a:ext cx="274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DD4920-AB1C-4690-977A-75144C159A3E}"/>
                    </a:ext>
                  </a:extLst>
                </p14:cNvPr>
                <p14:cNvContentPartPr/>
                <p14:nvPr/>
              </p14:nvContentPartPr>
              <p14:xfrm>
                <a:off x="1416194" y="1882384"/>
                <a:ext cx="358560" cy="70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DD4920-AB1C-4690-977A-75144C159A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07194" y="1873744"/>
                  <a:ext cx="376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9DDD0FF-B7CA-4251-83A5-FC8DC6FECE5B}"/>
                    </a:ext>
                  </a:extLst>
                </p14:cNvPr>
                <p14:cNvContentPartPr/>
                <p14:nvPr/>
              </p14:nvContentPartPr>
              <p14:xfrm>
                <a:off x="1676114" y="1946464"/>
                <a:ext cx="92160" cy="168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9DDD0FF-B7CA-4251-83A5-FC8DC6FECE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67114" y="1937824"/>
                  <a:ext cx="109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56340C-CAC0-4C51-95EA-8D0CDD61B84B}"/>
                    </a:ext>
                  </a:extLst>
                </p14:cNvPr>
                <p14:cNvContentPartPr/>
                <p14:nvPr/>
              </p14:nvContentPartPr>
              <p14:xfrm>
                <a:off x="1824074" y="1906504"/>
                <a:ext cx="272520" cy="158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56340C-CAC0-4C51-95EA-8D0CDD61B8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15074" y="1897504"/>
                  <a:ext cx="290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B0F1FEA-B036-4B51-9AAC-396EEC3151C6}"/>
                    </a:ext>
                  </a:extLst>
                </p14:cNvPr>
                <p14:cNvContentPartPr/>
                <p14:nvPr/>
              </p14:nvContentPartPr>
              <p14:xfrm>
                <a:off x="2152034" y="1878784"/>
                <a:ext cx="223200" cy="260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B0F1FEA-B036-4B51-9AAC-396EEC3151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43034" y="1869784"/>
                  <a:ext cx="240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BC7BA2-ADFA-4EFF-B05A-8E71236E242B}"/>
                    </a:ext>
                  </a:extLst>
                </p14:cNvPr>
                <p14:cNvContentPartPr/>
                <p14:nvPr/>
              </p14:nvContentPartPr>
              <p14:xfrm>
                <a:off x="2887154" y="1865104"/>
                <a:ext cx="345600" cy="239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BC7BA2-ADFA-4EFF-B05A-8E71236E24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78514" y="1856464"/>
                  <a:ext cx="363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B8C974F-8CA6-4107-8E3D-BEF0257C0B85}"/>
                    </a:ext>
                  </a:extLst>
                </p14:cNvPr>
                <p14:cNvContentPartPr/>
                <p14:nvPr/>
              </p14:nvContentPartPr>
              <p14:xfrm>
                <a:off x="3253634" y="1919464"/>
                <a:ext cx="179280" cy="161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B8C974F-8CA6-4107-8E3D-BEF0257C0B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44994" y="1910464"/>
                  <a:ext cx="196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6D53518-48F5-46BB-AF29-3B68C19FD1A0}"/>
                    </a:ext>
                  </a:extLst>
                </p14:cNvPr>
                <p14:cNvContentPartPr/>
                <p14:nvPr/>
              </p14:nvContentPartPr>
              <p14:xfrm>
                <a:off x="3453434" y="1818664"/>
                <a:ext cx="288000" cy="267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6D53518-48F5-46BB-AF29-3B68C19FD1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4794" y="1809664"/>
                  <a:ext cx="305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4B576AA-5F40-4914-BD7F-ACB27ED8ECA4}"/>
                    </a:ext>
                  </a:extLst>
                </p14:cNvPr>
                <p14:cNvContentPartPr/>
                <p14:nvPr/>
              </p14:nvContentPartPr>
              <p14:xfrm>
                <a:off x="244394" y="2675104"/>
                <a:ext cx="268560" cy="222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4B576AA-5F40-4914-BD7F-ACB27ED8EC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5754" y="2666104"/>
                  <a:ext cx="286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AD399C2-0EE3-46AD-BCF2-478B296C871E}"/>
                    </a:ext>
                  </a:extLst>
                </p14:cNvPr>
                <p14:cNvContentPartPr/>
                <p14:nvPr/>
              </p14:nvContentPartPr>
              <p14:xfrm>
                <a:off x="405674" y="2421664"/>
                <a:ext cx="285840" cy="438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AD399C2-0EE3-46AD-BCF2-478B296C87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6674" y="2412664"/>
                  <a:ext cx="3034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7B9E72D-4F04-4D2F-8C00-48B03831B412}"/>
                    </a:ext>
                  </a:extLst>
                </p14:cNvPr>
                <p14:cNvContentPartPr/>
                <p14:nvPr/>
              </p14:nvContentPartPr>
              <p14:xfrm>
                <a:off x="546434" y="2668264"/>
                <a:ext cx="186840" cy="219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7B9E72D-4F04-4D2F-8C00-48B03831B4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7434" y="2659624"/>
                  <a:ext cx="204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3B3515-6D4B-4987-9A91-C4021778D5C3}"/>
                    </a:ext>
                  </a:extLst>
                </p14:cNvPr>
                <p14:cNvContentPartPr/>
                <p14:nvPr/>
              </p14:nvContentPartPr>
              <p14:xfrm>
                <a:off x="775034" y="2644144"/>
                <a:ext cx="262800" cy="259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3B3515-6D4B-4987-9A91-C4021778D5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6034" y="2635504"/>
                  <a:ext cx="280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5128024-2998-4718-AF91-40B4537C6F35}"/>
                    </a:ext>
                  </a:extLst>
                </p14:cNvPr>
                <p14:cNvContentPartPr/>
                <p14:nvPr/>
              </p14:nvContentPartPr>
              <p14:xfrm>
                <a:off x="1053674" y="2700664"/>
                <a:ext cx="62640" cy="173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5128024-2998-4718-AF91-40B4537C6F3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4674" y="2692024"/>
                  <a:ext cx="80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B02679A-CC9A-4A07-92A9-C13B1C0C9873}"/>
                    </a:ext>
                  </a:extLst>
                </p14:cNvPr>
                <p14:cNvContentPartPr/>
                <p14:nvPr/>
              </p14:nvContentPartPr>
              <p14:xfrm>
                <a:off x="1252034" y="2498344"/>
                <a:ext cx="11520" cy="49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B02679A-CC9A-4A07-92A9-C13B1C0C98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3034" y="2489704"/>
                  <a:ext cx="29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833936B-0B32-4022-A249-D78D92D13CCA}"/>
                    </a:ext>
                  </a:extLst>
                </p14:cNvPr>
                <p14:cNvContentPartPr/>
                <p14:nvPr/>
              </p14:nvContentPartPr>
              <p14:xfrm>
                <a:off x="1247354" y="2660344"/>
                <a:ext cx="207720" cy="189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833936B-0B32-4022-A249-D78D92D13CC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38714" y="2651704"/>
                  <a:ext cx="225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9C8C9C5-292B-4925-A603-332E1FE1F916}"/>
                    </a:ext>
                  </a:extLst>
                </p14:cNvPr>
                <p14:cNvContentPartPr/>
                <p14:nvPr/>
              </p14:nvContentPartPr>
              <p14:xfrm>
                <a:off x="1714634" y="2371264"/>
                <a:ext cx="162000" cy="457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9C8C9C5-292B-4925-A603-332E1FE1F91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05994" y="2362264"/>
                  <a:ext cx="1796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662B22-80EB-42E2-A576-918F9949DDCE}"/>
                    </a:ext>
                  </a:extLst>
                </p14:cNvPr>
                <p14:cNvContentPartPr/>
                <p14:nvPr/>
              </p14:nvContentPartPr>
              <p14:xfrm>
                <a:off x="1624994" y="2630464"/>
                <a:ext cx="334080" cy="29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662B22-80EB-42E2-A576-918F9949DDC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15994" y="2621464"/>
                  <a:ext cx="35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4D3675-DCF0-4BB0-B2F8-89E0DF49C37E}"/>
                    </a:ext>
                  </a:extLst>
                </p14:cNvPr>
                <p14:cNvContentPartPr/>
                <p14:nvPr/>
              </p14:nvContentPartPr>
              <p14:xfrm>
                <a:off x="1963754" y="2495104"/>
                <a:ext cx="185040" cy="291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4D3675-DCF0-4BB0-B2F8-89E0DF49C37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54754" y="2486464"/>
                  <a:ext cx="202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EA3D2B-ABD0-4D50-87C3-1A430F90D40B}"/>
                    </a:ext>
                  </a:extLst>
                </p14:cNvPr>
                <p14:cNvContentPartPr/>
                <p14:nvPr/>
              </p14:nvContentPartPr>
              <p14:xfrm>
                <a:off x="2166074" y="2613904"/>
                <a:ext cx="135000" cy="161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EA3D2B-ABD0-4D50-87C3-1A430F90D4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57074" y="2604904"/>
                  <a:ext cx="152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103FC4-9AB8-451A-A436-19864B18E111}"/>
                    </a:ext>
                  </a:extLst>
                </p14:cNvPr>
                <p14:cNvContentPartPr/>
                <p14:nvPr/>
              </p14:nvContentPartPr>
              <p14:xfrm>
                <a:off x="2369474" y="2597344"/>
                <a:ext cx="312120" cy="20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103FC4-9AB8-451A-A436-19864B18E11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60474" y="2588704"/>
                  <a:ext cx="329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0826DB-3F5E-401F-9980-E027023B2225}"/>
                    </a:ext>
                  </a:extLst>
                </p14:cNvPr>
                <p14:cNvContentPartPr/>
                <p14:nvPr/>
              </p14:nvContentPartPr>
              <p14:xfrm>
                <a:off x="3116114" y="2629744"/>
                <a:ext cx="141120" cy="145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0826DB-3F5E-401F-9980-E027023B222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07114" y="2620744"/>
                  <a:ext cx="158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2A29A51-351C-4D2C-B05F-27EA187CCA78}"/>
                    </a:ext>
                  </a:extLst>
                </p14:cNvPr>
                <p14:cNvContentPartPr/>
                <p14:nvPr/>
              </p14:nvContentPartPr>
              <p14:xfrm>
                <a:off x="3408074" y="2217544"/>
                <a:ext cx="318600" cy="553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2A29A51-351C-4D2C-B05F-27EA187CCA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99434" y="2208904"/>
                  <a:ext cx="3362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1765032-0793-41C7-9702-F726CFCF9191}"/>
                    </a:ext>
                  </a:extLst>
                </p14:cNvPr>
                <p14:cNvContentPartPr/>
                <p14:nvPr/>
              </p14:nvContentPartPr>
              <p14:xfrm>
                <a:off x="3399074" y="2620744"/>
                <a:ext cx="342360" cy="51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1765032-0793-41C7-9702-F726CFCF91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90434" y="2611744"/>
                  <a:ext cx="3600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AAA72E4-F81B-42A2-AE3C-24524D02E963}"/>
              </a:ext>
            </a:extLst>
          </p:cNvPr>
          <p:cNvGrpSpPr/>
          <p:nvPr/>
        </p:nvGrpSpPr>
        <p:grpSpPr>
          <a:xfrm>
            <a:off x="4155794" y="2190904"/>
            <a:ext cx="2158560" cy="484920"/>
            <a:chOff x="4155794" y="2190904"/>
            <a:chExt cx="21585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AC63007-9296-4810-9E04-215C48EFEABC}"/>
                    </a:ext>
                  </a:extLst>
                </p14:cNvPr>
                <p14:cNvContentPartPr/>
                <p14:nvPr/>
              </p14:nvContentPartPr>
              <p14:xfrm>
                <a:off x="4155794" y="2392504"/>
                <a:ext cx="359280" cy="283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AC63007-9296-4810-9E04-215C48EFEA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47154" y="2383864"/>
                  <a:ext cx="376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886C7FD-3889-4EAF-866E-564C4F6C99F7}"/>
                    </a:ext>
                  </a:extLst>
                </p14:cNvPr>
                <p14:cNvContentPartPr/>
                <p14:nvPr/>
              </p14:nvContentPartPr>
              <p14:xfrm>
                <a:off x="4479434" y="2419144"/>
                <a:ext cx="263520" cy="222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886C7FD-3889-4EAF-866E-564C4F6C99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70434" y="2410504"/>
                  <a:ext cx="281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9BBA699-3FB3-48AA-9519-31D1C7C1E4B2}"/>
                    </a:ext>
                  </a:extLst>
                </p14:cNvPr>
                <p14:cNvContentPartPr/>
                <p14:nvPr/>
              </p14:nvContentPartPr>
              <p14:xfrm>
                <a:off x="4920794" y="2190904"/>
                <a:ext cx="220680" cy="427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9BBA699-3FB3-48AA-9519-31D1C7C1E4B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11794" y="2181904"/>
                  <a:ext cx="2383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6D1B47-E057-4FEE-B744-989B18B68879}"/>
                    </a:ext>
                  </a:extLst>
                </p14:cNvPr>
                <p14:cNvContentPartPr/>
                <p14:nvPr/>
              </p14:nvContentPartPr>
              <p14:xfrm>
                <a:off x="5237234" y="2440384"/>
                <a:ext cx="95760" cy="155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6D1B47-E057-4FEE-B744-989B18B688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28594" y="2431384"/>
                  <a:ext cx="113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B4C025-9FA7-4CD1-A19F-E39CDF3C88E0}"/>
                    </a:ext>
                  </a:extLst>
                </p14:cNvPr>
                <p14:cNvContentPartPr/>
                <p14:nvPr/>
              </p14:nvContentPartPr>
              <p14:xfrm>
                <a:off x="5437034" y="2392504"/>
                <a:ext cx="177840" cy="234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B4C025-9FA7-4CD1-A19F-E39CDF3C88E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28034" y="2383864"/>
                  <a:ext cx="195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A0379E6-3BF5-4A60-AC4E-043B6DEB4277}"/>
                    </a:ext>
                  </a:extLst>
                </p14:cNvPr>
                <p14:cNvContentPartPr/>
                <p14:nvPr/>
              </p14:nvContentPartPr>
              <p14:xfrm>
                <a:off x="5701994" y="2425624"/>
                <a:ext cx="246600" cy="215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A0379E6-3BF5-4A60-AC4E-043B6DEB42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93354" y="2416624"/>
                  <a:ext cx="26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8CC6253-00CF-417A-8846-82BD0C2A45AE}"/>
                    </a:ext>
                  </a:extLst>
                </p14:cNvPr>
                <p14:cNvContentPartPr/>
                <p14:nvPr/>
              </p14:nvContentPartPr>
              <p14:xfrm>
                <a:off x="5967674" y="2396824"/>
                <a:ext cx="174960" cy="207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8CC6253-00CF-417A-8846-82BD0C2A45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59034" y="2388184"/>
                  <a:ext cx="192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BCDCDC-ABCD-4C70-957F-6F7728E90FF7}"/>
                    </a:ext>
                  </a:extLst>
                </p14:cNvPr>
                <p14:cNvContentPartPr/>
                <p14:nvPr/>
              </p14:nvContentPartPr>
              <p14:xfrm>
                <a:off x="6302474" y="2643784"/>
                <a:ext cx="11880" cy="5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BCDCDC-ABCD-4C70-957F-6F7728E90F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93474" y="2635144"/>
                  <a:ext cx="295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B15FDA0-0221-41E6-B12C-46BDF60ABA73}"/>
              </a:ext>
            </a:extLst>
          </p:cNvPr>
          <p:cNvGrpSpPr/>
          <p:nvPr/>
        </p:nvGrpSpPr>
        <p:grpSpPr>
          <a:xfrm>
            <a:off x="7028594" y="2956624"/>
            <a:ext cx="824400" cy="573480"/>
            <a:chOff x="7028594" y="2956624"/>
            <a:chExt cx="82440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9DECCE5-A6C1-41DE-9601-B718E5F66A6F}"/>
                    </a:ext>
                  </a:extLst>
                </p14:cNvPr>
                <p14:cNvContentPartPr/>
                <p14:nvPr/>
              </p14:nvContentPartPr>
              <p14:xfrm>
                <a:off x="7060994" y="3020704"/>
                <a:ext cx="232560" cy="509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9DECCE5-A6C1-41DE-9601-B718E5F66A6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51994" y="3011704"/>
                  <a:ext cx="2502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3B09C0F-48F0-4C8E-8491-73D549979458}"/>
                    </a:ext>
                  </a:extLst>
                </p14:cNvPr>
                <p14:cNvContentPartPr/>
                <p14:nvPr/>
              </p14:nvContentPartPr>
              <p14:xfrm>
                <a:off x="7028594" y="3221584"/>
                <a:ext cx="381600" cy="76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3B09C0F-48F0-4C8E-8491-73D54997945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19594" y="3212944"/>
                  <a:ext cx="399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235351A-F823-42CD-9B4C-ABD4059CC41A}"/>
                    </a:ext>
                  </a:extLst>
                </p14:cNvPr>
                <p14:cNvContentPartPr/>
                <p14:nvPr/>
              </p14:nvContentPartPr>
              <p14:xfrm>
                <a:off x="7436114" y="2956624"/>
                <a:ext cx="248040" cy="459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235351A-F823-42CD-9B4C-ABD4059CC41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27474" y="2947984"/>
                  <a:ext cx="2656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67621B8-8BE1-4D21-BAA5-06E9DBEC1A19}"/>
                    </a:ext>
                  </a:extLst>
                </p14:cNvPr>
                <p14:cNvContentPartPr/>
                <p14:nvPr/>
              </p14:nvContentPartPr>
              <p14:xfrm>
                <a:off x="7633394" y="3237064"/>
                <a:ext cx="219600" cy="188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67621B8-8BE1-4D21-BAA5-06E9DBEC1A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24394" y="3228064"/>
                  <a:ext cx="2372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0B5C0C7-AB94-4A1C-8A33-1571445A88F0}"/>
              </a:ext>
            </a:extLst>
          </p:cNvPr>
          <p:cNvGrpSpPr/>
          <p:nvPr/>
        </p:nvGrpSpPr>
        <p:grpSpPr>
          <a:xfrm>
            <a:off x="8291474" y="3199624"/>
            <a:ext cx="1012680" cy="190440"/>
            <a:chOff x="8291474" y="3199624"/>
            <a:chExt cx="101268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6C559A1-FDD0-4815-BBAD-8D226789A7DD}"/>
                    </a:ext>
                  </a:extLst>
                </p14:cNvPr>
                <p14:cNvContentPartPr/>
                <p14:nvPr/>
              </p14:nvContentPartPr>
              <p14:xfrm>
                <a:off x="8291474" y="3220504"/>
                <a:ext cx="366120" cy="169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6C559A1-FDD0-4815-BBAD-8D226789A7D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82474" y="3211504"/>
                  <a:ext cx="383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A3A1839-8597-4321-B418-B4334DECAB14}"/>
                    </a:ext>
                  </a:extLst>
                </p14:cNvPr>
                <p14:cNvContentPartPr/>
                <p14:nvPr/>
              </p14:nvContentPartPr>
              <p14:xfrm>
                <a:off x="8708714" y="3199624"/>
                <a:ext cx="178200" cy="168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A3A1839-8597-4321-B418-B4334DECAB1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00074" y="3190984"/>
                  <a:ext cx="195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2582982-9967-41A7-A7F9-5F970825AAD7}"/>
                    </a:ext>
                  </a:extLst>
                </p14:cNvPr>
                <p14:cNvContentPartPr/>
                <p14:nvPr/>
              </p14:nvContentPartPr>
              <p14:xfrm>
                <a:off x="8909954" y="3208984"/>
                <a:ext cx="166320" cy="120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2582982-9967-41A7-A7F9-5F970825AA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00954" y="3199984"/>
                  <a:ext cx="183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B6C4A5F-5089-4CB0-BF2E-D9884D893C0D}"/>
                    </a:ext>
                  </a:extLst>
                </p14:cNvPr>
                <p14:cNvContentPartPr/>
                <p14:nvPr/>
              </p14:nvContentPartPr>
              <p14:xfrm>
                <a:off x="9088154" y="3229504"/>
                <a:ext cx="216000" cy="147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B6C4A5F-5089-4CB0-BF2E-D9884D893C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79514" y="3220504"/>
                  <a:ext cx="2336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2ACACDC-00C2-4180-AD1F-85AF5AEADE82}"/>
              </a:ext>
            </a:extLst>
          </p:cNvPr>
          <p:cNvGrpSpPr/>
          <p:nvPr/>
        </p:nvGrpSpPr>
        <p:grpSpPr>
          <a:xfrm>
            <a:off x="9716354" y="2773024"/>
            <a:ext cx="1690920" cy="598680"/>
            <a:chOff x="9716354" y="2773024"/>
            <a:chExt cx="169092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6018541-21CD-4177-A5EA-E67696EDE17B}"/>
                    </a:ext>
                  </a:extLst>
                </p14:cNvPr>
                <p14:cNvContentPartPr/>
                <p14:nvPr/>
              </p14:nvContentPartPr>
              <p14:xfrm>
                <a:off x="9716354" y="2934304"/>
                <a:ext cx="194040" cy="397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6018541-21CD-4177-A5EA-E67696EDE17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07354" y="2925304"/>
                  <a:ext cx="2116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FF327A3-00CA-4720-BD93-1921FC73B97A}"/>
                    </a:ext>
                  </a:extLst>
                </p14:cNvPr>
                <p14:cNvContentPartPr/>
                <p14:nvPr/>
              </p14:nvContentPartPr>
              <p14:xfrm>
                <a:off x="9834794" y="3196384"/>
                <a:ext cx="34920" cy="99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FF327A3-00CA-4720-BD93-1921FC73B97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25794" y="3187744"/>
                  <a:ext cx="52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03CF9B2-5A96-416D-B176-709EB40D4862}"/>
                    </a:ext>
                  </a:extLst>
                </p14:cNvPr>
                <p14:cNvContentPartPr/>
                <p14:nvPr/>
              </p14:nvContentPartPr>
              <p14:xfrm>
                <a:off x="10029914" y="2773024"/>
                <a:ext cx="354600" cy="598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03CF9B2-5A96-416D-B176-709EB40D486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20914" y="2764384"/>
                  <a:ext cx="3722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9B56D6E-66D2-4FAA-B6C6-E254E8929666}"/>
                    </a:ext>
                  </a:extLst>
                </p14:cNvPr>
                <p14:cNvContentPartPr/>
                <p14:nvPr/>
              </p14:nvContentPartPr>
              <p14:xfrm>
                <a:off x="10003994" y="3171184"/>
                <a:ext cx="243360" cy="21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9B56D6E-66D2-4FAA-B6C6-E254E89296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95354" y="3162544"/>
                  <a:ext cx="261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FC4B75-3A12-473B-9255-2F70B62F248A}"/>
                    </a:ext>
                  </a:extLst>
                </p14:cNvPr>
                <p14:cNvContentPartPr/>
                <p14:nvPr/>
              </p14:nvContentPartPr>
              <p14:xfrm>
                <a:off x="10256354" y="3161464"/>
                <a:ext cx="184320" cy="180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FC4B75-3A12-473B-9255-2F70B62F248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47714" y="3152824"/>
                  <a:ext cx="20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8F201B-C3BC-4873-BB23-45862FDB7C47}"/>
                    </a:ext>
                  </a:extLst>
                </p14:cNvPr>
                <p14:cNvContentPartPr/>
                <p14:nvPr/>
              </p14:nvContentPartPr>
              <p14:xfrm>
                <a:off x="10621394" y="2894704"/>
                <a:ext cx="193680" cy="46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8F201B-C3BC-4873-BB23-45862FDB7C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12394" y="2886064"/>
                  <a:ext cx="211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84E9C48-4A1A-4952-AE5C-ECF33712130E}"/>
                    </a:ext>
                  </a:extLst>
                </p14:cNvPr>
                <p14:cNvContentPartPr/>
                <p14:nvPr/>
              </p14:nvContentPartPr>
              <p14:xfrm>
                <a:off x="10535354" y="3143464"/>
                <a:ext cx="265320" cy="45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84E9C48-4A1A-4952-AE5C-ECF33712130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26354" y="3134824"/>
                  <a:ext cx="282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0A3D301-96C7-4D31-B1BB-8C00C98F7706}"/>
                    </a:ext>
                  </a:extLst>
                </p14:cNvPr>
                <p14:cNvContentPartPr/>
                <p14:nvPr/>
              </p14:nvContentPartPr>
              <p14:xfrm>
                <a:off x="10720754" y="3204304"/>
                <a:ext cx="72360" cy="107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0A3D301-96C7-4D31-B1BB-8C00C98F770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11754" y="3195304"/>
                  <a:ext cx="90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B955322-3B28-446E-9CA8-142AA5D50EBF}"/>
                    </a:ext>
                  </a:extLst>
                </p14:cNvPr>
                <p14:cNvContentPartPr/>
                <p14:nvPr/>
              </p14:nvContentPartPr>
              <p14:xfrm>
                <a:off x="10862234" y="3182344"/>
                <a:ext cx="220320" cy="94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B955322-3B28-446E-9CA8-142AA5D50EB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53594" y="3173344"/>
                  <a:ext cx="23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5BD540E-EFAF-4F97-9D6B-D849BEC6FC88}"/>
                    </a:ext>
                  </a:extLst>
                </p14:cNvPr>
                <p14:cNvContentPartPr/>
                <p14:nvPr/>
              </p14:nvContentPartPr>
              <p14:xfrm>
                <a:off x="11201354" y="3139144"/>
                <a:ext cx="205920" cy="162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5BD540E-EFAF-4F97-9D6B-D849BEC6FC8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92354" y="3130504"/>
                  <a:ext cx="22356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3804105-57CD-42D5-BD91-C070690289B7}"/>
              </a:ext>
            </a:extLst>
          </p:cNvPr>
          <p:cNvGrpSpPr/>
          <p:nvPr/>
        </p:nvGrpSpPr>
        <p:grpSpPr>
          <a:xfrm>
            <a:off x="433394" y="3235264"/>
            <a:ext cx="1915200" cy="1095120"/>
            <a:chOff x="433394" y="3235264"/>
            <a:chExt cx="1915200" cy="10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E60EC3-76BD-44A2-A651-347C30A03070}"/>
                    </a:ext>
                  </a:extLst>
                </p14:cNvPr>
                <p14:cNvContentPartPr/>
                <p14:nvPr/>
              </p14:nvContentPartPr>
              <p14:xfrm>
                <a:off x="495674" y="3323824"/>
                <a:ext cx="431640" cy="396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E60EC3-76BD-44A2-A651-347C30A030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7034" y="3315184"/>
                  <a:ext cx="449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9180ED-4CCE-4A3B-AF03-B527D067A47C}"/>
                    </a:ext>
                  </a:extLst>
                </p14:cNvPr>
                <p14:cNvContentPartPr/>
                <p14:nvPr/>
              </p14:nvContentPartPr>
              <p14:xfrm>
                <a:off x="537074" y="3510664"/>
                <a:ext cx="251280" cy="73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9180ED-4CCE-4A3B-AF03-B527D067A4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8434" y="3501664"/>
                  <a:ext cx="268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3F5385-8350-49C9-8144-02EE00BD34F9}"/>
                    </a:ext>
                  </a:extLst>
                </p14:cNvPr>
                <p14:cNvContentPartPr/>
                <p14:nvPr/>
              </p14:nvContentPartPr>
              <p14:xfrm>
                <a:off x="826514" y="3539824"/>
                <a:ext cx="125640" cy="163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3F5385-8350-49C9-8144-02EE00BD34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7874" y="3530824"/>
                  <a:ext cx="143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F6A01BE-A350-41ED-97D5-ABE92D0E6EEA}"/>
                    </a:ext>
                  </a:extLst>
                </p14:cNvPr>
                <p14:cNvContentPartPr/>
                <p14:nvPr/>
              </p14:nvContentPartPr>
              <p14:xfrm>
                <a:off x="992114" y="3399424"/>
                <a:ext cx="60480" cy="64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F6A01BE-A350-41ED-97D5-ABE92D0E6EE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3474" y="3390784"/>
                  <a:ext cx="78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6CC413-F5E4-492C-9061-6693E4669C48}"/>
                    </a:ext>
                  </a:extLst>
                </p14:cNvPr>
                <p14:cNvContentPartPr/>
                <p14:nvPr/>
              </p14:nvContentPartPr>
              <p14:xfrm>
                <a:off x="1037114" y="3561064"/>
                <a:ext cx="247320" cy="136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6CC413-F5E4-492C-9061-6693E4669C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8474" y="3552424"/>
                  <a:ext cx="264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257C47-99E6-4C91-B83E-45BB34F11159}"/>
                    </a:ext>
                  </a:extLst>
                </p14:cNvPr>
                <p14:cNvContentPartPr/>
                <p14:nvPr/>
              </p14:nvContentPartPr>
              <p14:xfrm>
                <a:off x="1356794" y="3505264"/>
                <a:ext cx="228600" cy="190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257C47-99E6-4C91-B83E-45BB34F111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47794" y="3496264"/>
                  <a:ext cx="246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2EBE112-2524-4947-84E0-7901EE6A359E}"/>
                    </a:ext>
                  </a:extLst>
                </p14:cNvPr>
                <p14:cNvContentPartPr/>
                <p14:nvPr/>
              </p14:nvContentPartPr>
              <p14:xfrm>
                <a:off x="1556954" y="3235264"/>
                <a:ext cx="236520" cy="396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2EBE112-2524-4947-84E0-7901EE6A359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548314" y="3226624"/>
                  <a:ext cx="2541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80A7D1-BCF9-4CE6-8654-914A2F8411EE}"/>
                    </a:ext>
                  </a:extLst>
                </p14:cNvPr>
                <p14:cNvContentPartPr/>
                <p14:nvPr/>
              </p14:nvContentPartPr>
              <p14:xfrm>
                <a:off x="2040074" y="3412744"/>
                <a:ext cx="308520" cy="247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80A7D1-BCF9-4CE6-8654-914A2F8411E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31074" y="3403744"/>
                  <a:ext cx="326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C009639-AFF9-4590-B749-5B54B265437B}"/>
                    </a:ext>
                  </a:extLst>
                </p14:cNvPr>
                <p14:cNvContentPartPr/>
                <p14:nvPr/>
              </p14:nvContentPartPr>
              <p14:xfrm>
                <a:off x="433394" y="4133104"/>
                <a:ext cx="149040" cy="197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C009639-AFF9-4590-B749-5B54B26543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4754" y="4124464"/>
                  <a:ext cx="166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717C65-4706-4DCD-B334-364ADE9E2136}"/>
                    </a:ext>
                  </a:extLst>
                </p14:cNvPr>
                <p14:cNvContentPartPr/>
                <p14:nvPr/>
              </p14:nvContentPartPr>
              <p14:xfrm>
                <a:off x="741914" y="3743584"/>
                <a:ext cx="297000" cy="568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717C65-4706-4DCD-B334-364ADE9E213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3274" y="3734944"/>
                  <a:ext cx="3146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2890926-F546-4477-9B26-1F6FB42DC1AA}"/>
                    </a:ext>
                  </a:extLst>
                </p14:cNvPr>
                <p14:cNvContentPartPr/>
                <p14:nvPr/>
              </p14:nvContentPartPr>
              <p14:xfrm>
                <a:off x="694394" y="4114384"/>
                <a:ext cx="228960" cy="61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2890926-F546-4477-9B26-1F6FB42DC1A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5394" y="4105384"/>
                  <a:ext cx="24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6B1F951-5517-43C2-B538-7FED925042E6}"/>
                    </a:ext>
                  </a:extLst>
                </p14:cNvPr>
                <p14:cNvContentPartPr/>
                <p14:nvPr/>
              </p14:nvContentPartPr>
              <p14:xfrm>
                <a:off x="1404674" y="3838264"/>
                <a:ext cx="212400" cy="417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6B1F951-5517-43C2-B538-7FED925042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95674" y="3829624"/>
                  <a:ext cx="230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A147214-FB1D-4B7B-B0E5-D90A515F7460}"/>
                    </a:ext>
                  </a:extLst>
                </p14:cNvPr>
                <p14:cNvContentPartPr/>
                <p14:nvPr/>
              </p14:nvContentPartPr>
              <p14:xfrm>
                <a:off x="1280474" y="4037704"/>
                <a:ext cx="372240" cy="50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A147214-FB1D-4B7B-B0E5-D90A515F746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71474" y="4029064"/>
                  <a:ext cx="38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FDB3968-A183-4D43-B761-292BC7BA13B9}"/>
                    </a:ext>
                  </a:extLst>
                </p14:cNvPr>
                <p14:cNvContentPartPr/>
                <p14:nvPr/>
              </p14:nvContentPartPr>
              <p14:xfrm>
                <a:off x="1657754" y="3720184"/>
                <a:ext cx="337680" cy="498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FDB3968-A183-4D43-B761-292BC7BA13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49114" y="3711184"/>
                  <a:ext cx="3553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5E451C8-6CE7-4CE0-B89D-7BF10EED7E29}"/>
                    </a:ext>
                  </a:extLst>
                </p14:cNvPr>
                <p14:cNvContentPartPr/>
                <p14:nvPr/>
              </p14:nvContentPartPr>
              <p14:xfrm>
                <a:off x="2024954" y="4039864"/>
                <a:ext cx="24120" cy="150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5E451C8-6CE7-4CE0-B89D-7BF10EED7E2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16314" y="4031224"/>
                  <a:ext cx="41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2445D87-0877-4FE8-8E19-9B94DB1865A8}"/>
                    </a:ext>
                  </a:extLst>
                </p14:cNvPr>
                <p14:cNvContentPartPr/>
                <p14:nvPr/>
              </p14:nvContentPartPr>
              <p14:xfrm>
                <a:off x="2135474" y="3869224"/>
                <a:ext cx="10080" cy="21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2445D87-0877-4FE8-8E19-9B94DB1865A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26834" y="3860584"/>
                  <a:ext cx="27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D14484C-BDE2-48A5-8304-D81A279EE2B4}"/>
                    </a:ext>
                  </a:extLst>
                </p14:cNvPr>
                <p14:cNvContentPartPr/>
                <p14:nvPr/>
              </p14:nvContentPartPr>
              <p14:xfrm>
                <a:off x="2085794" y="3957064"/>
                <a:ext cx="198000" cy="231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D14484C-BDE2-48A5-8304-D81A279EE2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76794" y="3948424"/>
                  <a:ext cx="2156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2ED4DB9-112B-4790-B6BB-F61675D4170B}"/>
              </a:ext>
            </a:extLst>
          </p:cNvPr>
          <p:cNvGrpSpPr/>
          <p:nvPr/>
        </p:nvGrpSpPr>
        <p:grpSpPr>
          <a:xfrm>
            <a:off x="2734874" y="2927104"/>
            <a:ext cx="3902040" cy="1579320"/>
            <a:chOff x="2734874" y="2927104"/>
            <a:chExt cx="3902040" cy="15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3B8F72A-7004-498F-9414-99A4E9B4EBDE}"/>
                    </a:ext>
                  </a:extLst>
                </p14:cNvPr>
                <p14:cNvContentPartPr/>
                <p14:nvPr/>
              </p14:nvContentPartPr>
              <p14:xfrm>
                <a:off x="5811794" y="2927104"/>
                <a:ext cx="469080" cy="582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3B8F72A-7004-498F-9414-99A4E9B4EBD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03154" y="2918464"/>
                  <a:ext cx="4867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6414C39-0274-491A-A88E-3275055ABD93}"/>
                    </a:ext>
                  </a:extLst>
                </p14:cNvPr>
                <p14:cNvContentPartPr/>
                <p14:nvPr/>
              </p14:nvContentPartPr>
              <p14:xfrm>
                <a:off x="5804954" y="3310864"/>
                <a:ext cx="242640" cy="57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6414C39-0274-491A-A88E-3275055ABD9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95954" y="3302224"/>
                  <a:ext cx="260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1F3DF9-BFD8-473E-B4F3-46F137BB9152}"/>
                    </a:ext>
                  </a:extLst>
                </p14:cNvPr>
                <p14:cNvContentPartPr/>
                <p14:nvPr/>
              </p14:nvContentPartPr>
              <p14:xfrm>
                <a:off x="6058034" y="3358024"/>
                <a:ext cx="122400" cy="105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1F3DF9-BFD8-473E-B4F3-46F137BB915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49034" y="3349024"/>
                  <a:ext cx="14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7FA1F5-8C0E-4E71-BD8B-14DDC981F9EE}"/>
                    </a:ext>
                  </a:extLst>
                </p14:cNvPr>
                <p14:cNvContentPartPr/>
                <p14:nvPr/>
              </p14:nvContentPartPr>
              <p14:xfrm>
                <a:off x="6340634" y="3278104"/>
                <a:ext cx="296280" cy="191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7FA1F5-8C0E-4E71-BD8B-14DDC981F9E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31634" y="3269104"/>
                  <a:ext cx="313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303917-DD4B-4984-9E68-C570F1F61D17}"/>
                    </a:ext>
                  </a:extLst>
                </p14:cNvPr>
                <p14:cNvContentPartPr/>
                <p14:nvPr/>
              </p14:nvContentPartPr>
              <p14:xfrm>
                <a:off x="2941874" y="3190984"/>
                <a:ext cx="232560" cy="393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303917-DD4B-4984-9E68-C570F1F61D1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33234" y="3181984"/>
                  <a:ext cx="2502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1B80CA0-1B6E-4B7B-9B2D-78C3578692C8}"/>
                    </a:ext>
                  </a:extLst>
                </p14:cNvPr>
                <p14:cNvContentPartPr/>
                <p14:nvPr/>
              </p14:nvContentPartPr>
              <p14:xfrm>
                <a:off x="3247874" y="3242464"/>
                <a:ext cx="260280" cy="321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B80CA0-1B6E-4B7B-9B2D-78C3578692C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39234" y="3233464"/>
                  <a:ext cx="277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ACA566D-FE68-47D0-8F36-D62D1EDEA558}"/>
                    </a:ext>
                  </a:extLst>
                </p14:cNvPr>
                <p14:cNvContentPartPr/>
                <p14:nvPr/>
              </p14:nvContentPartPr>
              <p14:xfrm>
                <a:off x="3730634" y="3266224"/>
                <a:ext cx="204480" cy="222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ACA566D-FE68-47D0-8F36-D62D1EDEA5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21994" y="3257584"/>
                  <a:ext cx="222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49283C8-6D6D-40A6-B232-B445D493C9BB}"/>
                    </a:ext>
                  </a:extLst>
                </p14:cNvPr>
                <p14:cNvContentPartPr/>
                <p14:nvPr/>
              </p14:nvContentPartPr>
              <p14:xfrm>
                <a:off x="3762674" y="3071104"/>
                <a:ext cx="88560" cy="145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49283C8-6D6D-40A6-B232-B445D493C9B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53674" y="3062464"/>
                  <a:ext cx="106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AEC79ED-9D04-4B7D-8739-4F5D60174123}"/>
                    </a:ext>
                  </a:extLst>
                </p14:cNvPr>
                <p14:cNvContentPartPr/>
                <p14:nvPr/>
              </p14:nvContentPartPr>
              <p14:xfrm>
                <a:off x="3952754" y="3404824"/>
                <a:ext cx="87120" cy="114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AEC79ED-9D04-4B7D-8739-4F5D6017412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43754" y="3395824"/>
                  <a:ext cx="104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FEBBC71-568E-4DB5-9C42-FE8CE0F3447D}"/>
                    </a:ext>
                  </a:extLst>
                </p14:cNvPr>
                <p14:cNvContentPartPr/>
                <p14:nvPr/>
              </p14:nvContentPartPr>
              <p14:xfrm>
                <a:off x="4537034" y="3194584"/>
                <a:ext cx="234720" cy="252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FEBBC71-568E-4DB5-9C42-FE8CE0F344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28034" y="3185944"/>
                  <a:ext cx="252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CFC13FD-AB5C-4B22-93B1-42C5451B962A}"/>
                    </a:ext>
                  </a:extLst>
                </p14:cNvPr>
                <p14:cNvContentPartPr/>
                <p14:nvPr/>
              </p14:nvContentPartPr>
              <p14:xfrm>
                <a:off x="5048594" y="3247504"/>
                <a:ext cx="101880" cy="196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CFC13FD-AB5C-4B22-93B1-42C5451B962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39594" y="3238864"/>
                  <a:ext cx="119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6C6BF44-3D6D-4667-AB93-6A20CA888A98}"/>
                    </a:ext>
                  </a:extLst>
                </p14:cNvPr>
                <p14:cNvContentPartPr/>
                <p14:nvPr/>
              </p14:nvContentPartPr>
              <p14:xfrm>
                <a:off x="4834754" y="3435064"/>
                <a:ext cx="508680" cy="51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6C6BF44-3D6D-4667-AB93-6A20CA888A9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25754" y="3426064"/>
                  <a:ext cx="526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CC06921-DDD2-46D9-AF04-87C3AA0E3BE8}"/>
                    </a:ext>
                  </a:extLst>
                </p14:cNvPr>
                <p14:cNvContentPartPr/>
                <p14:nvPr/>
              </p14:nvContentPartPr>
              <p14:xfrm>
                <a:off x="4950314" y="3194584"/>
                <a:ext cx="476640" cy="65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CC06921-DDD2-46D9-AF04-87C3AA0E3BE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41674" y="3185944"/>
                  <a:ext cx="494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61156F-1BF7-4956-9E01-C1FDF7622959}"/>
                    </a:ext>
                  </a:extLst>
                </p14:cNvPr>
                <p14:cNvContentPartPr/>
                <p14:nvPr/>
              </p14:nvContentPartPr>
              <p14:xfrm>
                <a:off x="2808314" y="3660784"/>
                <a:ext cx="327960" cy="555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61156F-1BF7-4956-9E01-C1FDF76229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99674" y="3651784"/>
                  <a:ext cx="3456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FEDC17-DC29-421A-98C5-AFD6B1B111F8}"/>
                    </a:ext>
                  </a:extLst>
                </p14:cNvPr>
                <p14:cNvContentPartPr/>
                <p14:nvPr/>
              </p14:nvContentPartPr>
              <p14:xfrm>
                <a:off x="2734874" y="3950944"/>
                <a:ext cx="366840" cy="70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FEDC17-DC29-421A-98C5-AFD6B1B111F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26234" y="3942304"/>
                  <a:ext cx="38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240C122-E0D4-4E28-8C45-8F0B146B7A28}"/>
                    </a:ext>
                  </a:extLst>
                </p14:cNvPr>
                <p14:cNvContentPartPr/>
                <p14:nvPr/>
              </p14:nvContentPartPr>
              <p14:xfrm>
                <a:off x="2947994" y="3939064"/>
                <a:ext cx="319680" cy="567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240C122-E0D4-4E28-8C45-8F0B146B7A2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38994" y="3930424"/>
                  <a:ext cx="3373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BDEB047-64F0-4680-A917-C965B853CFFB}"/>
                    </a:ext>
                  </a:extLst>
                </p14:cNvPr>
                <p14:cNvContentPartPr/>
                <p14:nvPr/>
              </p14:nvContentPartPr>
              <p14:xfrm>
                <a:off x="3247154" y="3998824"/>
                <a:ext cx="222840" cy="382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BDEB047-64F0-4680-A917-C965B853CF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38514" y="3990184"/>
                  <a:ext cx="2404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7EA0EB3-D36A-4B08-AAE2-F684D15C9B97}"/>
                    </a:ext>
                  </a:extLst>
                </p14:cNvPr>
                <p14:cNvContentPartPr/>
                <p14:nvPr/>
              </p14:nvContentPartPr>
              <p14:xfrm>
                <a:off x="3404474" y="3894424"/>
                <a:ext cx="231480" cy="243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7EA0EB3-D36A-4B08-AAE2-F684D15C9B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95834" y="3885424"/>
                  <a:ext cx="249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49ECA13-0865-4E4A-A422-0E7EC241CF09}"/>
                    </a:ext>
                  </a:extLst>
                </p14:cNvPr>
                <p14:cNvContentPartPr/>
                <p14:nvPr/>
              </p14:nvContentPartPr>
              <p14:xfrm>
                <a:off x="3653594" y="3902344"/>
                <a:ext cx="197280" cy="251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49ECA13-0865-4E4A-A422-0E7EC241CF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44954" y="3893344"/>
                  <a:ext cx="214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5FA821A-CB24-4E75-8D42-DECF85AAF4B5}"/>
                    </a:ext>
                  </a:extLst>
                </p14:cNvPr>
                <p14:cNvContentPartPr/>
                <p14:nvPr/>
              </p14:nvContentPartPr>
              <p14:xfrm>
                <a:off x="4263074" y="3966424"/>
                <a:ext cx="172440" cy="166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5FA821A-CB24-4E75-8D42-DECF85AAF4B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54434" y="3957424"/>
                  <a:ext cx="190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84659AB-4412-4290-A461-41E9185D6DBF}"/>
                    </a:ext>
                  </a:extLst>
                </p14:cNvPr>
                <p14:cNvContentPartPr/>
                <p14:nvPr/>
              </p14:nvContentPartPr>
              <p14:xfrm>
                <a:off x="4588874" y="3537304"/>
                <a:ext cx="416520" cy="609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84659AB-4412-4290-A461-41E9185D6D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80234" y="3528304"/>
                  <a:ext cx="43416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117CC24-AF27-45DD-B0A2-6AFBC15C7C38}"/>
                    </a:ext>
                  </a:extLst>
                </p14:cNvPr>
                <p14:cNvContentPartPr/>
                <p14:nvPr/>
              </p14:nvContentPartPr>
              <p14:xfrm>
                <a:off x="4608314" y="3934024"/>
                <a:ext cx="224640" cy="50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117CC24-AF27-45DD-B0A2-6AFBC15C7C3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99674" y="3925024"/>
                  <a:ext cx="242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76B5837-BF16-43DF-B7E2-E37D9EDF6E15}"/>
                    </a:ext>
                  </a:extLst>
                </p14:cNvPr>
                <p14:cNvContentPartPr/>
                <p14:nvPr/>
              </p14:nvContentPartPr>
              <p14:xfrm>
                <a:off x="5218514" y="3578704"/>
                <a:ext cx="328680" cy="508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76B5837-BF16-43DF-B7E2-E37D9EDF6E1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09874" y="3569704"/>
                  <a:ext cx="3463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02274F4-8B3C-4B8C-8B77-F021107FB291}"/>
                    </a:ext>
                  </a:extLst>
                </p14:cNvPr>
                <p14:cNvContentPartPr/>
                <p14:nvPr/>
              </p14:nvContentPartPr>
              <p14:xfrm>
                <a:off x="5525954" y="3903784"/>
                <a:ext cx="155160" cy="139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02274F4-8B3C-4B8C-8B77-F021107FB29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16954" y="3894784"/>
                  <a:ext cx="172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BD91C5F-4B78-44A4-AE5A-257A2521524D}"/>
                    </a:ext>
                  </a:extLst>
                </p14:cNvPr>
                <p14:cNvContentPartPr/>
                <p14:nvPr/>
              </p14:nvContentPartPr>
              <p14:xfrm>
                <a:off x="5766074" y="3654304"/>
                <a:ext cx="260640" cy="409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BD91C5F-4B78-44A4-AE5A-257A2521524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757434" y="3645304"/>
                  <a:ext cx="278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193AE27-52C6-4885-9A16-EC90D3411026}"/>
                    </a:ext>
                  </a:extLst>
                </p14:cNvPr>
                <p14:cNvContentPartPr/>
                <p14:nvPr/>
              </p14:nvContentPartPr>
              <p14:xfrm>
                <a:off x="5952194" y="3575464"/>
                <a:ext cx="304200" cy="476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193AE27-52C6-4885-9A16-EC90D341102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3194" y="3566464"/>
                  <a:ext cx="3218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70B3DC8-6F32-4D31-936A-BA8EE2583CFB}"/>
                    </a:ext>
                  </a:extLst>
                </p14:cNvPr>
                <p14:cNvContentPartPr/>
                <p14:nvPr/>
              </p14:nvContentPartPr>
              <p14:xfrm>
                <a:off x="6259994" y="4008904"/>
                <a:ext cx="27360" cy="42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70B3DC8-6F32-4D31-936A-BA8EE2583CF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51354" y="4000264"/>
                  <a:ext cx="4500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5914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45729C-D8FE-47C3-A080-855574378C7E}"/>
              </a:ext>
            </a:extLst>
          </p:cNvPr>
          <p:cNvGrpSpPr/>
          <p:nvPr/>
        </p:nvGrpSpPr>
        <p:grpSpPr>
          <a:xfrm>
            <a:off x="360805" y="1963496"/>
            <a:ext cx="416520" cy="346320"/>
            <a:chOff x="360805" y="1963496"/>
            <a:chExt cx="41652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D858E4-AB29-426D-B026-A40C80FB5384}"/>
                    </a:ext>
                  </a:extLst>
                </p14:cNvPr>
                <p14:cNvContentPartPr/>
                <p14:nvPr/>
              </p14:nvContentPartPr>
              <p14:xfrm>
                <a:off x="360805" y="2044136"/>
                <a:ext cx="164520" cy="18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D858E4-AB29-426D-B026-A40C80FB53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165" y="2035136"/>
                  <a:ext cx="182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459A77-BC15-4E5E-934A-53C6154A801B}"/>
                    </a:ext>
                  </a:extLst>
                </p14:cNvPr>
                <p14:cNvContentPartPr/>
                <p14:nvPr/>
              </p14:nvContentPartPr>
              <p14:xfrm>
                <a:off x="589765" y="1963496"/>
                <a:ext cx="187560" cy="346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459A77-BC15-4E5E-934A-53C6154A80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1125" y="1954856"/>
                  <a:ext cx="2052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32FE14-9241-4B9D-BC81-C2601AFC198C}"/>
              </a:ext>
            </a:extLst>
          </p:cNvPr>
          <p:cNvGrpSpPr/>
          <p:nvPr/>
        </p:nvGrpSpPr>
        <p:grpSpPr>
          <a:xfrm>
            <a:off x="1036885" y="1970696"/>
            <a:ext cx="856800" cy="305280"/>
            <a:chOff x="1036885" y="1970696"/>
            <a:chExt cx="8568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06F7BD-984F-4136-934D-E78987808313}"/>
                    </a:ext>
                  </a:extLst>
                </p14:cNvPr>
                <p14:cNvContentPartPr/>
                <p14:nvPr/>
              </p14:nvContentPartPr>
              <p14:xfrm>
                <a:off x="1036885" y="1978976"/>
                <a:ext cx="193680" cy="295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06F7BD-984F-4136-934D-E789878083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7885" y="1969976"/>
                  <a:ext cx="211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9BEAC8-00EC-4D95-A4A3-72CC2B5B6F3A}"/>
                    </a:ext>
                  </a:extLst>
                </p14:cNvPr>
                <p14:cNvContentPartPr/>
                <p14:nvPr/>
              </p14:nvContentPartPr>
              <p14:xfrm>
                <a:off x="1277725" y="1970696"/>
                <a:ext cx="277200" cy="292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9BEAC8-00EC-4D95-A4A3-72CC2B5B6F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8725" y="1962056"/>
                  <a:ext cx="294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53EA4AE-79F6-48AD-9F82-938861D8DE25}"/>
                    </a:ext>
                  </a:extLst>
                </p14:cNvPr>
                <p14:cNvContentPartPr/>
                <p14:nvPr/>
              </p14:nvContentPartPr>
              <p14:xfrm>
                <a:off x="1660405" y="2077976"/>
                <a:ext cx="147600" cy="18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53EA4AE-79F6-48AD-9F82-938861D8DE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1765" y="2068976"/>
                  <a:ext cx="165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772D0E-0CBC-486C-8A3D-C7C80AF08360}"/>
                    </a:ext>
                  </a:extLst>
                </p14:cNvPr>
                <p14:cNvContentPartPr/>
                <p14:nvPr/>
              </p14:nvContentPartPr>
              <p14:xfrm>
                <a:off x="1607485" y="2011736"/>
                <a:ext cx="118800" cy="8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772D0E-0CBC-486C-8A3D-C7C80AF083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8485" y="2003096"/>
                  <a:ext cx="136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479D09-DEB2-4FAF-A941-F1CDE4FF047B}"/>
                    </a:ext>
                  </a:extLst>
                </p14:cNvPr>
                <p14:cNvContentPartPr/>
                <p14:nvPr/>
              </p14:nvContentPartPr>
              <p14:xfrm>
                <a:off x="1809085" y="2158976"/>
                <a:ext cx="84600" cy="117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479D09-DEB2-4FAF-A941-F1CDE4FF04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0085" y="2150336"/>
                  <a:ext cx="1022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3F1286-BF3F-40B0-9B46-80F8F3890BA2}"/>
              </a:ext>
            </a:extLst>
          </p:cNvPr>
          <p:cNvGrpSpPr/>
          <p:nvPr/>
        </p:nvGrpSpPr>
        <p:grpSpPr>
          <a:xfrm>
            <a:off x="2263765" y="2006696"/>
            <a:ext cx="772920" cy="280440"/>
            <a:chOff x="2263765" y="2006696"/>
            <a:chExt cx="7729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FBC047-2FF6-4B50-A656-FB8965A8B56C}"/>
                    </a:ext>
                  </a:extLst>
                </p14:cNvPr>
                <p14:cNvContentPartPr/>
                <p14:nvPr/>
              </p14:nvContentPartPr>
              <p14:xfrm>
                <a:off x="2263765" y="2006696"/>
                <a:ext cx="294840" cy="24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FBC047-2FF6-4B50-A656-FB8965A8B5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5125" y="1997696"/>
                  <a:ext cx="312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3B89D7-C344-45FA-B551-10322A104DD2}"/>
                    </a:ext>
                  </a:extLst>
                </p14:cNvPr>
                <p14:cNvContentPartPr/>
                <p14:nvPr/>
              </p14:nvContentPartPr>
              <p14:xfrm>
                <a:off x="2768125" y="2065736"/>
                <a:ext cx="82800" cy="138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3B89D7-C344-45FA-B551-10322A104D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9485" y="2057096"/>
                  <a:ext cx="100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3EC0E2-0C1A-43B6-AEC1-5C6B945900E5}"/>
                    </a:ext>
                  </a:extLst>
                </p14:cNvPr>
                <p14:cNvContentPartPr/>
                <p14:nvPr/>
              </p14:nvContentPartPr>
              <p14:xfrm>
                <a:off x="2566165" y="2223056"/>
                <a:ext cx="359280" cy="64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3EC0E2-0C1A-43B6-AEC1-5C6B945900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7165" y="2214416"/>
                  <a:ext cx="376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E92092-C0DE-4435-9556-69C6806E6368}"/>
                    </a:ext>
                  </a:extLst>
                </p14:cNvPr>
                <p14:cNvContentPartPr/>
                <p14:nvPr/>
              </p14:nvContentPartPr>
              <p14:xfrm>
                <a:off x="2648245" y="2035496"/>
                <a:ext cx="388440" cy="82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E92092-C0DE-4435-9556-69C6806E63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9245" y="2026496"/>
                  <a:ext cx="4060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16759D-BAE6-4F24-8B13-D90166E0AD37}"/>
              </a:ext>
            </a:extLst>
          </p:cNvPr>
          <p:cNvGrpSpPr/>
          <p:nvPr/>
        </p:nvGrpSpPr>
        <p:grpSpPr>
          <a:xfrm>
            <a:off x="3476965" y="1815176"/>
            <a:ext cx="1231920" cy="663480"/>
            <a:chOff x="3476965" y="1815176"/>
            <a:chExt cx="1231920" cy="66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991F78-FC3D-4735-A6E1-B7AEA2320CB0}"/>
                    </a:ext>
                  </a:extLst>
                </p14:cNvPr>
                <p14:cNvContentPartPr/>
                <p14:nvPr/>
              </p14:nvContentPartPr>
              <p14:xfrm>
                <a:off x="3476965" y="1815176"/>
                <a:ext cx="297360" cy="528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991F78-FC3D-4735-A6E1-B7AEA2320C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8325" y="1806536"/>
                  <a:ext cx="3150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A84C73-56CF-4BC6-83AA-6321C166BC5E}"/>
                    </a:ext>
                  </a:extLst>
                </p14:cNvPr>
                <p14:cNvContentPartPr/>
                <p14:nvPr/>
              </p14:nvContentPartPr>
              <p14:xfrm>
                <a:off x="3480925" y="2147096"/>
                <a:ext cx="225000" cy="47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A84C73-56CF-4BC6-83AA-6321C166BC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1925" y="2138456"/>
                  <a:ext cx="242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49D52C-518C-4D63-9667-79FF5D1A0A95}"/>
                    </a:ext>
                  </a:extLst>
                </p14:cNvPr>
                <p14:cNvContentPartPr/>
                <p14:nvPr/>
              </p14:nvContentPartPr>
              <p14:xfrm>
                <a:off x="3702685" y="2174096"/>
                <a:ext cx="111960" cy="128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49D52C-518C-4D63-9667-79FF5D1A0A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94045" y="2165456"/>
                  <a:ext cx="12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22B3AE-3E64-42C8-8668-06A09EEF186C}"/>
                    </a:ext>
                  </a:extLst>
                </p14:cNvPr>
                <p14:cNvContentPartPr/>
                <p14:nvPr/>
              </p14:nvContentPartPr>
              <p14:xfrm>
                <a:off x="3967645" y="2111816"/>
                <a:ext cx="181440" cy="201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22B3AE-3E64-42C8-8668-06A09EEF18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9005" y="2103176"/>
                  <a:ext cx="199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764EBD-579E-42BF-B4B3-5EAEDA9C9B47}"/>
                    </a:ext>
                  </a:extLst>
                </p14:cNvPr>
                <p14:cNvContentPartPr/>
                <p14:nvPr/>
              </p14:nvContentPartPr>
              <p14:xfrm>
                <a:off x="4297045" y="2176976"/>
                <a:ext cx="163800" cy="301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764EBD-579E-42BF-B4B3-5EAEDA9C9B4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8045" y="2168336"/>
                  <a:ext cx="181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09FF20-4B5E-43EB-8430-8A37075690E3}"/>
                    </a:ext>
                  </a:extLst>
                </p14:cNvPr>
                <p14:cNvContentPartPr/>
                <p14:nvPr/>
              </p14:nvContentPartPr>
              <p14:xfrm>
                <a:off x="4422325" y="2029376"/>
                <a:ext cx="286560" cy="189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09FF20-4B5E-43EB-8430-8A37075690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3325" y="2020736"/>
                  <a:ext cx="304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94F1BE-A7D2-4AE2-894D-5117ED9DF359}"/>
                    </a:ext>
                  </a:extLst>
                </p14:cNvPr>
                <p14:cNvContentPartPr/>
                <p14:nvPr/>
              </p14:nvContentPartPr>
              <p14:xfrm>
                <a:off x="4450765" y="2221976"/>
                <a:ext cx="57960" cy="2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94F1BE-A7D2-4AE2-894D-5117ED9DF3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42125" y="2212976"/>
                  <a:ext cx="756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9A0BA0-ED54-4E0A-B4ED-F4C6922C0D55}"/>
              </a:ext>
            </a:extLst>
          </p:cNvPr>
          <p:cNvGrpSpPr/>
          <p:nvPr/>
        </p:nvGrpSpPr>
        <p:grpSpPr>
          <a:xfrm>
            <a:off x="256405" y="128576"/>
            <a:ext cx="3744000" cy="1461960"/>
            <a:chOff x="256405" y="128576"/>
            <a:chExt cx="3744000" cy="14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F70AAF-41C4-4C51-BEC6-B02C31191710}"/>
                    </a:ext>
                  </a:extLst>
                </p14:cNvPr>
                <p14:cNvContentPartPr/>
                <p14:nvPr/>
              </p14:nvContentPartPr>
              <p14:xfrm>
                <a:off x="256405" y="197696"/>
                <a:ext cx="439920" cy="327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F70AAF-41C4-4C51-BEC6-B02C311917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7765" y="189056"/>
                  <a:ext cx="457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4705943-F6D0-425A-9D8A-A9A0D732936B}"/>
                    </a:ext>
                  </a:extLst>
                </p14:cNvPr>
                <p14:cNvContentPartPr/>
                <p14:nvPr/>
              </p14:nvContentPartPr>
              <p14:xfrm>
                <a:off x="333805" y="391736"/>
                <a:ext cx="156240" cy="25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4705943-F6D0-425A-9D8A-A9A0D73293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5165" y="382736"/>
                  <a:ext cx="17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E2535C-4F95-4B7B-825B-165A438A7D15}"/>
                    </a:ext>
                  </a:extLst>
                </p14:cNvPr>
                <p14:cNvContentPartPr/>
                <p14:nvPr/>
              </p14:nvContentPartPr>
              <p14:xfrm>
                <a:off x="637285" y="331256"/>
                <a:ext cx="164520" cy="147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E2535C-4F95-4B7B-825B-165A438A7D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285" y="322256"/>
                  <a:ext cx="182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815AC9C-8897-4EEB-BAAA-228F2F85D357}"/>
                    </a:ext>
                  </a:extLst>
                </p14:cNvPr>
                <p14:cNvContentPartPr/>
                <p14:nvPr/>
              </p14:nvContentPartPr>
              <p14:xfrm>
                <a:off x="595165" y="294536"/>
                <a:ext cx="378360" cy="185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815AC9C-8897-4EEB-BAAA-228F2F85D3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165" y="285896"/>
                  <a:ext cx="396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B0C004-EE62-40B9-8D42-93D8F299D2D6}"/>
                    </a:ext>
                  </a:extLst>
                </p14:cNvPr>
                <p14:cNvContentPartPr/>
                <p14:nvPr/>
              </p14:nvContentPartPr>
              <p14:xfrm>
                <a:off x="947605" y="440696"/>
                <a:ext cx="5760" cy="1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B0C004-EE62-40B9-8D42-93D8F299D2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8605" y="431696"/>
                  <a:ext cx="23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49B2D6-CF19-4605-BD6F-67EA5B7C48C1}"/>
                    </a:ext>
                  </a:extLst>
                </p14:cNvPr>
                <p14:cNvContentPartPr/>
                <p14:nvPr/>
              </p14:nvContentPartPr>
              <p14:xfrm>
                <a:off x="1314805" y="269696"/>
                <a:ext cx="54360" cy="148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49B2D6-CF19-4605-BD6F-67EA5B7C48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05805" y="260696"/>
                  <a:ext cx="72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30DA4F-802A-4186-AB2F-21D083B2EECF}"/>
                    </a:ext>
                  </a:extLst>
                </p14:cNvPr>
                <p14:cNvContentPartPr/>
                <p14:nvPr/>
              </p14:nvContentPartPr>
              <p14:xfrm>
                <a:off x="1404445" y="223976"/>
                <a:ext cx="78840" cy="179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30DA4F-802A-4186-AB2F-21D083B2EE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95805" y="215336"/>
                  <a:ext cx="96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98C167-E2BC-4AE0-805E-2D1CBAFAFC32}"/>
                    </a:ext>
                  </a:extLst>
                </p14:cNvPr>
                <p14:cNvContentPartPr/>
                <p14:nvPr/>
              </p14:nvContentPartPr>
              <p14:xfrm>
                <a:off x="1202485" y="315776"/>
                <a:ext cx="295560" cy="114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98C167-E2BC-4AE0-805E-2D1CBAFAFC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93845" y="306776"/>
                  <a:ext cx="313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AC2A7B-476D-4BEB-A2BC-49B3271A3EE4}"/>
                    </a:ext>
                  </a:extLst>
                </p14:cNvPr>
                <p14:cNvContentPartPr/>
                <p14:nvPr/>
              </p14:nvContentPartPr>
              <p14:xfrm>
                <a:off x="1172245" y="264656"/>
                <a:ext cx="365760" cy="9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AC2A7B-476D-4BEB-A2BC-49B3271A3E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3605" y="256016"/>
                  <a:ext cx="383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ADBC7C-85E2-488A-8630-97F0886E424B}"/>
                    </a:ext>
                  </a:extLst>
                </p14:cNvPr>
                <p14:cNvContentPartPr/>
                <p14:nvPr/>
              </p14:nvContentPartPr>
              <p14:xfrm>
                <a:off x="1638805" y="300656"/>
                <a:ext cx="93960" cy="181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ADBC7C-85E2-488A-8630-97F0886E42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30165" y="292016"/>
                  <a:ext cx="111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ABA314-BD4D-48C8-9D32-F65D3BFA1128}"/>
                    </a:ext>
                  </a:extLst>
                </p14:cNvPr>
                <p14:cNvContentPartPr/>
                <p14:nvPr/>
              </p14:nvContentPartPr>
              <p14:xfrm>
                <a:off x="1738165" y="262136"/>
                <a:ext cx="237240" cy="239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ABA314-BD4D-48C8-9D32-F65D3BFA11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29525" y="253496"/>
                  <a:ext cx="25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CCBCD6-30EB-4489-BF94-A73329FF01A7}"/>
                    </a:ext>
                  </a:extLst>
                </p14:cNvPr>
                <p14:cNvContentPartPr/>
                <p14:nvPr/>
              </p14:nvContentPartPr>
              <p14:xfrm>
                <a:off x="2092765" y="508376"/>
                <a:ext cx="101160" cy="155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CCBCD6-30EB-4489-BF94-A73329FF01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83765" y="499376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10E78F-6E5C-431A-ADB9-F2C0152233CD}"/>
                    </a:ext>
                  </a:extLst>
                </p14:cNvPr>
                <p14:cNvContentPartPr/>
                <p14:nvPr/>
              </p14:nvContentPartPr>
              <p14:xfrm>
                <a:off x="2290765" y="427016"/>
                <a:ext cx="180720" cy="284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10E78F-6E5C-431A-ADB9-F2C0152233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1765" y="418016"/>
                  <a:ext cx="198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41C9F7-68E7-42CC-83EE-22A51FAAF31D}"/>
                    </a:ext>
                  </a:extLst>
                </p14:cNvPr>
                <p14:cNvContentPartPr/>
                <p14:nvPr/>
              </p14:nvContentPartPr>
              <p14:xfrm>
                <a:off x="2427205" y="315776"/>
                <a:ext cx="219240" cy="171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41C9F7-68E7-42CC-83EE-22A51FAAF3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18565" y="307136"/>
                  <a:ext cx="236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B9C726-9C6D-41F7-8B64-9E6C7B5B61C3}"/>
                    </a:ext>
                  </a:extLst>
                </p14:cNvPr>
                <p14:cNvContentPartPr/>
                <p14:nvPr/>
              </p14:nvContentPartPr>
              <p14:xfrm>
                <a:off x="2566165" y="326576"/>
                <a:ext cx="268560" cy="43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B9C726-9C6D-41F7-8B64-9E6C7B5B61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57165" y="317936"/>
                  <a:ext cx="2862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17038C-35C1-411E-A32E-7AC6257DD6C2}"/>
                    </a:ext>
                  </a:extLst>
                </p14:cNvPr>
                <p14:cNvContentPartPr/>
                <p14:nvPr/>
              </p14:nvContentPartPr>
              <p14:xfrm>
                <a:off x="2929045" y="452216"/>
                <a:ext cx="54720" cy="27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17038C-35C1-411E-A32E-7AC6257DD6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20405" y="443216"/>
                  <a:ext cx="72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4C07C3-D8D2-4BF4-934C-9832205F0610}"/>
                    </a:ext>
                  </a:extLst>
                </p14:cNvPr>
                <p14:cNvContentPartPr/>
                <p14:nvPr/>
              </p14:nvContentPartPr>
              <p14:xfrm>
                <a:off x="3073045" y="222896"/>
                <a:ext cx="262080" cy="253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4C07C3-D8D2-4BF4-934C-9832205F06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64405" y="214256"/>
                  <a:ext cx="279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9A27B4-4856-4528-A86C-CB58BD34C4D2}"/>
                    </a:ext>
                  </a:extLst>
                </p14:cNvPr>
                <p14:cNvContentPartPr/>
                <p14:nvPr/>
              </p14:nvContentPartPr>
              <p14:xfrm>
                <a:off x="3412525" y="204536"/>
                <a:ext cx="164160" cy="158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9A27B4-4856-4528-A86C-CB58BD34C4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3885" y="195536"/>
                  <a:ext cx="18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D9A632-D277-4654-8C5F-331C0E852CD3}"/>
                    </a:ext>
                  </a:extLst>
                </p14:cNvPr>
                <p14:cNvContentPartPr/>
                <p14:nvPr/>
              </p14:nvContentPartPr>
              <p14:xfrm>
                <a:off x="3491005" y="168536"/>
                <a:ext cx="205560" cy="29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D9A632-D277-4654-8C5F-331C0E852C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82005" y="159536"/>
                  <a:ext cx="223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BB4E81-0344-47B1-8A38-4D2B05F8677D}"/>
                    </a:ext>
                  </a:extLst>
                </p14:cNvPr>
                <p14:cNvContentPartPr/>
                <p14:nvPr/>
              </p14:nvContentPartPr>
              <p14:xfrm>
                <a:off x="3669925" y="171416"/>
                <a:ext cx="200520" cy="15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BB4E81-0344-47B1-8A38-4D2B05F867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60925" y="162776"/>
                  <a:ext cx="218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5B7E3A-A6C8-4122-85F6-B1210BA0ECB5}"/>
                    </a:ext>
                  </a:extLst>
                </p14:cNvPr>
                <p14:cNvContentPartPr/>
                <p14:nvPr/>
              </p14:nvContentPartPr>
              <p14:xfrm>
                <a:off x="3786565" y="128576"/>
                <a:ext cx="213840" cy="337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5B7E3A-A6C8-4122-85F6-B1210BA0EC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77565" y="119576"/>
                  <a:ext cx="2314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17DE3B-35FD-4361-B7EB-B3917C90E811}"/>
                    </a:ext>
                  </a:extLst>
                </p14:cNvPr>
                <p14:cNvContentPartPr/>
                <p14:nvPr/>
              </p14:nvContentPartPr>
              <p14:xfrm>
                <a:off x="482485" y="916616"/>
                <a:ext cx="251640" cy="206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17DE3B-35FD-4361-B7EB-B3917C90E8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3485" y="907616"/>
                  <a:ext cx="269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24CAC1-DB79-4129-9841-DC0A1DEB6A10}"/>
                    </a:ext>
                  </a:extLst>
                </p14:cNvPr>
                <p14:cNvContentPartPr/>
                <p14:nvPr/>
              </p14:nvContentPartPr>
              <p14:xfrm>
                <a:off x="795325" y="952616"/>
                <a:ext cx="118800" cy="2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24CAC1-DB79-4129-9841-DC0A1DEB6A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6685" y="943976"/>
                  <a:ext cx="136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85C104-CC0D-4C67-B19C-0A5B6913BE80}"/>
                    </a:ext>
                  </a:extLst>
                </p14:cNvPr>
                <p14:cNvContentPartPr/>
                <p14:nvPr/>
              </p14:nvContentPartPr>
              <p14:xfrm>
                <a:off x="782365" y="1038296"/>
                <a:ext cx="115920" cy="19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85C104-CC0D-4C67-B19C-0A5B6913BE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3365" y="1029296"/>
                  <a:ext cx="133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F74BD8-FC83-4F76-AB71-EA1670D9030D}"/>
                    </a:ext>
                  </a:extLst>
                </p14:cNvPr>
                <p14:cNvContentPartPr/>
                <p14:nvPr/>
              </p14:nvContentPartPr>
              <p14:xfrm>
                <a:off x="1011325" y="892136"/>
                <a:ext cx="104040" cy="135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F74BD8-FC83-4F76-AB71-EA1670D903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2325" y="883496"/>
                  <a:ext cx="121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773277-ECF0-4D7E-BE88-C155391F6C64}"/>
                    </a:ext>
                  </a:extLst>
                </p14:cNvPr>
                <p14:cNvContentPartPr/>
                <p14:nvPr/>
              </p14:nvContentPartPr>
              <p14:xfrm>
                <a:off x="1071805" y="883856"/>
                <a:ext cx="125280" cy="22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773277-ECF0-4D7E-BE88-C155391F6C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3165" y="875216"/>
                  <a:ext cx="142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F9DAFB-558C-44AD-BEAC-1223CD807F45}"/>
                    </a:ext>
                  </a:extLst>
                </p14:cNvPr>
                <p14:cNvContentPartPr/>
                <p14:nvPr/>
              </p14:nvContentPartPr>
              <p14:xfrm>
                <a:off x="1207525" y="907976"/>
                <a:ext cx="175680" cy="190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F9DAFB-558C-44AD-BEAC-1223CD807F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98885" y="898976"/>
                  <a:ext cx="193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22C366-DE22-485E-9EB3-9286801740B1}"/>
                    </a:ext>
                  </a:extLst>
                </p14:cNvPr>
                <p14:cNvContentPartPr/>
                <p14:nvPr/>
              </p14:nvContentPartPr>
              <p14:xfrm>
                <a:off x="1409845" y="894296"/>
                <a:ext cx="234360" cy="22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22C366-DE22-485E-9EB3-9286801740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00845" y="885656"/>
                  <a:ext cx="252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2111F4-BCF5-4B73-A07D-46A2C82C4C21}"/>
                    </a:ext>
                  </a:extLst>
                </p14:cNvPr>
                <p14:cNvContentPartPr/>
                <p14:nvPr/>
              </p14:nvContentPartPr>
              <p14:xfrm>
                <a:off x="562765" y="1365536"/>
                <a:ext cx="216720" cy="225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2111F4-BCF5-4B73-A07D-46A2C82C4C2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4125" y="1356536"/>
                  <a:ext cx="234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C88381-7B43-46F2-A971-F7E3A8E5376B}"/>
                    </a:ext>
                  </a:extLst>
                </p14:cNvPr>
                <p14:cNvContentPartPr/>
                <p14:nvPr/>
              </p14:nvContentPartPr>
              <p14:xfrm>
                <a:off x="508045" y="1335656"/>
                <a:ext cx="245880" cy="22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C88381-7B43-46F2-A971-F7E3A8E537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9405" y="1326656"/>
                  <a:ext cx="263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F3F6FD-1C6A-4487-8AD1-EA94ADE67263}"/>
                    </a:ext>
                  </a:extLst>
                </p14:cNvPr>
                <p14:cNvContentPartPr/>
                <p14:nvPr/>
              </p14:nvContentPartPr>
              <p14:xfrm>
                <a:off x="824125" y="1376696"/>
                <a:ext cx="144000" cy="17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F3F6FD-1C6A-4487-8AD1-EA94ADE672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5485" y="1368056"/>
                  <a:ext cx="161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E2AA55-2A85-47E1-8A4C-5E0559614271}"/>
                    </a:ext>
                  </a:extLst>
                </p14:cNvPr>
                <p14:cNvContentPartPr/>
                <p14:nvPr/>
              </p14:nvContentPartPr>
              <p14:xfrm>
                <a:off x="815845" y="1450856"/>
                <a:ext cx="152640" cy="28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E2AA55-2A85-47E1-8A4C-5E05596142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7205" y="1442216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FEEF08-EA56-49CB-AED0-EEDC6445AA8B}"/>
                    </a:ext>
                  </a:extLst>
                </p14:cNvPr>
                <p14:cNvContentPartPr/>
                <p14:nvPr/>
              </p14:nvContentPartPr>
              <p14:xfrm>
                <a:off x="1156045" y="1333856"/>
                <a:ext cx="115920" cy="205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FEEF08-EA56-49CB-AED0-EEDC6445AA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7405" y="1324856"/>
                  <a:ext cx="13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A751C8-0AF5-4C24-AC32-6BD8754EB317}"/>
                    </a:ext>
                  </a:extLst>
                </p14:cNvPr>
                <p14:cNvContentPartPr/>
                <p14:nvPr/>
              </p14:nvContentPartPr>
              <p14:xfrm>
                <a:off x="1264405" y="1347896"/>
                <a:ext cx="17532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A751C8-0AF5-4C24-AC32-6BD8754EB3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55765" y="1339256"/>
                  <a:ext cx="192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FD8F88-1EB8-4EF5-8FC9-F21F014F9866}"/>
                    </a:ext>
                  </a:extLst>
                </p14:cNvPr>
                <p14:cNvContentPartPr/>
                <p14:nvPr/>
              </p14:nvContentPartPr>
              <p14:xfrm>
                <a:off x="1521085" y="1293176"/>
                <a:ext cx="149400" cy="128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FD8F88-1EB8-4EF5-8FC9-F21F014F986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12445" y="1284176"/>
                  <a:ext cx="167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EFA3D4A-2131-415D-BE85-86E455E886C6}"/>
                    </a:ext>
                  </a:extLst>
                </p14:cNvPr>
                <p14:cNvContentPartPr/>
                <p14:nvPr/>
              </p14:nvContentPartPr>
              <p14:xfrm>
                <a:off x="1609645" y="1263296"/>
                <a:ext cx="148680" cy="308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EFA3D4A-2131-415D-BE85-86E455E886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00645" y="1254296"/>
                  <a:ext cx="166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B22196-29D5-4A60-B77E-5E76981BF95E}"/>
                    </a:ext>
                  </a:extLst>
                </p14:cNvPr>
                <p14:cNvContentPartPr/>
                <p14:nvPr/>
              </p14:nvContentPartPr>
              <p14:xfrm>
                <a:off x="2238205" y="1104176"/>
                <a:ext cx="80280" cy="15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B22196-29D5-4A60-B77E-5E76981BF9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29205" y="1095176"/>
                  <a:ext cx="97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8E5CC04-AA5D-4CAE-97B2-64AEFCB6091E}"/>
                    </a:ext>
                  </a:extLst>
                </p14:cNvPr>
                <p14:cNvContentPartPr/>
                <p14:nvPr/>
              </p14:nvContentPartPr>
              <p14:xfrm>
                <a:off x="2619445" y="925256"/>
                <a:ext cx="186840" cy="156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8E5CC04-AA5D-4CAE-97B2-64AEFCB6091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10445" y="916256"/>
                  <a:ext cx="204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DD83C5-0F92-441F-8C8E-744463C80F5A}"/>
                    </a:ext>
                  </a:extLst>
                </p14:cNvPr>
                <p14:cNvContentPartPr/>
                <p14:nvPr/>
              </p14:nvContentPartPr>
              <p14:xfrm>
                <a:off x="2686045" y="800696"/>
                <a:ext cx="274680" cy="84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DD83C5-0F92-441F-8C8E-744463C80F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77405" y="792056"/>
                  <a:ext cx="292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A5B29-9A32-4C2B-B51A-C31B08C50390}"/>
                    </a:ext>
                  </a:extLst>
                </p14:cNvPr>
                <p14:cNvContentPartPr/>
                <p14:nvPr/>
              </p14:nvContentPartPr>
              <p14:xfrm>
                <a:off x="3022645" y="909056"/>
                <a:ext cx="116280" cy="15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A5B29-9A32-4C2B-B51A-C31B08C503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3645" y="900056"/>
                  <a:ext cx="133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10FBC9-6879-4BED-A89C-91CCFD3C2643}"/>
                    </a:ext>
                  </a:extLst>
                </p14:cNvPr>
                <p14:cNvContentPartPr/>
                <p14:nvPr/>
              </p14:nvContentPartPr>
              <p14:xfrm>
                <a:off x="3037405" y="992576"/>
                <a:ext cx="122400" cy="16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10FBC9-6879-4BED-A89C-91CCFD3C26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28765" y="983576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08A1BE8-E065-48BE-899D-C8EC25A2348E}"/>
              </a:ext>
            </a:extLst>
          </p:cNvPr>
          <p:cNvGrpSpPr/>
          <p:nvPr/>
        </p:nvGrpSpPr>
        <p:grpSpPr>
          <a:xfrm>
            <a:off x="3394525" y="825176"/>
            <a:ext cx="2391120" cy="271800"/>
            <a:chOff x="3394525" y="825176"/>
            <a:chExt cx="239112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491242-D966-4C1F-A414-5B72F065212E}"/>
                    </a:ext>
                  </a:extLst>
                </p14:cNvPr>
                <p14:cNvContentPartPr/>
                <p14:nvPr/>
              </p14:nvContentPartPr>
              <p14:xfrm>
                <a:off x="3394525" y="845696"/>
                <a:ext cx="119160" cy="137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491242-D966-4C1F-A414-5B72F06521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85885" y="836696"/>
                  <a:ext cx="136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C21A6A-1C90-4122-98AA-BCCCD3BED0CF}"/>
                    </a:ext>
                  </a:extLst>
                </p14:cNvPr>
                <p14:cNvContentPartPr/>
                <p14:nvPr/>
              </p14:nvContentPartPr>
              <p14:xfrm>
                <a:off x="3473005" y="852896"/>
                <a:ext cx="86400" cy="191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C21A6A-1C90-4122-98AA-BCCCD3BED0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64005" y="843896"/>
                  <a:ext cx="104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C00890-0A9E-42F5-9BF7-A0E7F690E39D}"/>
                    </a:ext>
                  </a:extLst>
                </p14:cNvPr>
                <p14:cNvContentPartPr/>
                <p14:nvPr/>
              </p14:nvContentPartPr>
              <p14:xfrm>
                <a:off x="3593245" y="881336"/>
                <a:ext cx="177840" cy="166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C00890-0A9E-42F5-9BF7-A0E7F690E3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84245" y="872696"/>
                  <a:ext cx="195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7E4185B-0B1E-4D2C-9B5D-8306D624C349}"/>
                    </a:ext>
                  </a:extLst>
                </p14:cNvPr>
                <p14:cNvContentPartPr/>
                <p14:nvPr/>
              </p14:nvContentPartPr>
              <p14:xfrm>
                <a:off x="3754885" y="868736"/>
                <a:ext cx="203400" cy="191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7E4185B-0B1E-4D2C-9B5D-8306D624C3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46245" y="860096"/>
                  <a:ext cx="221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735D26-F726-4926-893D-5FACDB609129}"/>
                    </a:ext>
                  </a:extLst>
                </p14:cNvPr>
                <p14:cNvContentPartPr/>
                <p14:nvPr/>
              </p14:nvContentPartPr>
              <p14:xfrm>
                <a:off x="4058005" y="931736"/>
                <a:ext cx="208440" cy="33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735D26-F726-4926-893D-5FACDB60912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49005" y="923096"/>
                  <a:ext cx="226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0A5A532-A81F-4E55-A75C-488973EBECA9}"/>
                    </a:ext>
                  </a:extLst>
                </p14:cNvPr>
                <p14:cNvContentPartPr/>
                <p14:nvPr/>
              </p14:nvContentPartPr>
              <p14:xfrm>
                <a:off x="4154485" y="860096"/>
                <a:ext cx="48600" cy="171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0A5A532-A81F-4E55-A75C-488973EBEC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45845" y="851096"/>
                  <a:ext cx="66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64B840-896A-4110-B85D-9702A4511971}"/>
                    </a:ext>
                  </a:extLst>
                </p14:cNvPr>
                <p14:cNvContentPartPr/>
                <p14:nvPr/>
              </p14:nvContentPartPr>
              <p14:xfrm>
                <a:off x="4321525" y="860096"/>
                <a:ext cx="158760" cy="100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64B840-896A-4110-B85D-9702A45119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12885" y="851096"/>
                  <a:ext cx="176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4F9ABA-FFDB-4014-9327-B66566541376}"/>
                    </a:ext>
                  </a:extLst>
                </p14:cNvPr>
                <p14:cNvContentPartPr/>
                <p14:nvPr/>
              </p14:nvContentPartPr>
              <p14:xfrm>
                <a:off x="4445365" y="825176"/>
                <a:ext cx="381600" cy="235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4F9ABA-FFDB-4014-9327-B665665413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36365" y="816536"/>
                  <a:ext cx="399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E55CDCC-5532-4C5A-A895-150A014A9BE9}"/>
                    </a:ext>
                  </a:extLst>
                </p14:cNvPr>
                <p14:cNvContentPartPr/>
                <p14:nvPr/>
              </p14:nvContentPartPr>
              <p14:xfrm>
                <a:off x="4696285" y="983936"/>
                <a:ext cx="177840" cy="18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E55CDCC-5532-4C5A-A895-150A014A9B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87285" y="975296"/>
                  <a:ext cx="195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B1E564-3C81-4197-A7CA-D932F17585A9}"/>
                    </a:ext>
                  </a:extLst>
                </p14:cNvPr>
                <p14:cNvContentPartPr/>
                <p14:nvPr/>
              </p14:nvContentPartPr>
              <p14:xfrm>
                <a:off x="5010925" y="851096"/>
                <a:ext cx="141480" cy="115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B1E564-3C81-4197-A7CA-D932F17585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01925" y="842096"/>
                  <a:ext cx="159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88F318-4E58-42E4-AEEB-A13E55D94115}"/>
                    </a:ext>
                  </a:extLst>
                </p14:cNvPr>
                <p14:cNvContentPartPr/>
                <p14:nvPr/>
              </p14:nvContentPartPr>
              <p14:xfrm>
                <a:off x="5125045" y="857576"/>
                <a:ext cx="82800" cy="196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88F318-4E58-42E4-AEEB-A13E55D941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16045" y="848576"/>
                  <a:ext cx="100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E18F55-839D-4947-806C-CA89D2973981}"/>
                    </a:ext>
                  </a:extLst>
                </p14:cNvPr>
                <p14:cNvContentPartPr/>
                <p14:nvPr/>
              </p14:nvContentPartPr>
              <p14:xfrm>
                <a:off x="5240605" y="890696"/>
                <a:ext cx="218880" cy="168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E18F55-839D-4947-806C-CA89D29739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31605" y="882056"/>
                  <a:ext cx="236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669B971-689E-4176-BA0D-82A49CCD7862}"/>
                    </a:ext>
                  </a:extLst>
                </p14:cNvPr>
                <p14:cNvContentPartPr/>
                <p14:nvPr/>
              </p14:nvContentPartPr>
              <p14:xfrm>
                <a:off x="5489005" y="878456"/>
                <a:ext cx="296640" cy="218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669B971-689E-4176-BA0D-82A49CCD78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80365" y="869816"/>
                  <a:ext cx="31428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0149EF-4E30-4720-897F-F0B9ABED2F94}"/>
                  </a:ext>
                </a:extLst>
              </p14:cNvPr>
              <p14:cNvContentPartPr/>
              <p14:nvPr/>
            </p14:nvContentPartPr>
            <p14:xfrm>
              <a:off x="2233525" y="1635896"/>
              <a:ext cx="88200" cy="139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0149EF-4E30-4720-897F-F0B9ABED2F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24525" y="1626896"/>
                <a:ext cx="10584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8351F76E-0EA4-42D4-A512-434058148B88}"/>
              </a:ext>
            </a:extLst>
          </p:cNvPr>
          <p:cNvGrpSpPr/>
          <p:nvPr/>
        </p:nvGrpSpPr>
        <p:grpSpPr>
          <a:xfrm>
            <a:off x="2619445" y="1302896"/>
            <a:ext cx="338760" cy="459720"/>
            <a:chOff x="2619445" y="1302896"/>
            <a:chExt cx="33876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6114EB-ED82-4B60-8AD9-4D3C94B5E09B}"/>
                    </a:ext>
                  </a:extLst>
                </p14:cNvPr>
                <p14:cNvContentPartPr/>
                <p14:nvPr/>
              </p14:nvContentPartPr>
              <p14:xfrm>
                <a:off x="2619445" y="1553816"/>
                <a:ext cx="100080" cy="208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6114EB-ED82-4B60-8AD9-4D3C94B5E0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10445" y="1545176"/>
                  <a:ext cx="117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1BF4A3-DAA1-4A32-950C-73ED8A29A6BC}"/>
                    </a:ext>
                  </a:extLst>
                </p14:cNvPr>
                <p14:cNvContentPartPr/>
                <p14:nvPr/>
              </p14:nvContentPartPr>
              <p14:xfrm>
                <a:off x="2683525" y="1415936"/>
                <a:ext cx="223560" cy="186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1BF4A3-DAA1-4A32-950C-73ED8A29A6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74885" y="1406936"/>
                  <a:ext cx="241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D1121A-7D9C-4B9D-B55B-19AFA2A22E67}"/>
                    </a:ext>
                  </a:extLst>
                </p14:cNvPr>
                <p14:cNvContentPartPr/>
                <p14:nvPr/>
              </p14:nvContentPartPr>
              <p14:xfrm>
                <a:off x="2702605" y="1302896"/>
                <a:ext cx="255600" cy="88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D1121A-7D9C-4B9D-B55B-19AFA2A22E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3605" y="1294256"/>
                  <a:ext cx="2732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E1E3BB8-8C7F-43E9-A5CC-25A2910CD3C9}"/>
              </a:ext>
            </a:extLst>
          </p:cNvPr>
          <p:cNvGrpSpPr/>
          <p:nvPr/>
        </p:nvGrpSpPr>
        <p:grpSpPr>
          <a:xfrm>
            <a:off x="3131365" y="1445816"/>
            <a:ext cx="187560" cy="111960"/>
            <a:chOff x="3131365" y="1445816"/>
            <a:chExt cx="18756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03C823E-7D5E-4402-A957-9F31FA3B7602}"/>
                    </a:ext>
                  </a:extLst>
                </p14:cNvPr>
                <p14:cNvContentPartPr/>
                <p14:nvPr/>
              </p14:nvContentPartPr>
              <p14:xfrm>
                <a:off x="3164845" y="1445816"/>
                <a:ext cx="102600" cy="18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03C823E-7D5E-4402-A957-9F31FA3B76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55845" y="1436816"/>
                  <a:ext cx="120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EB16C96-A798-4DF0-8498-F6B4BC24F720}"/>
                    </a:ext>
                  </a:extLst>
                </p14:cNvPr>
                <p14:cNvContentPartPr/>
                <p14:nvPr/>
              </p14:nvContentPartPr>
              <p14:xfrm>
                <a:off x="3131365" y="1507736"/>
                <a:ext cx="187560" cy="50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EB16C96-A798-4DF0-8498-F6B4BC24F7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2365" y="1499096"/>
                  <a:ext cx="2052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ADDD6CA-B3CC-441B-AB21-8411258A17AA}"/>
              </a:ext>
            </a:extLst>
          </p:cNvPr>
          <p:cNvGrpSpPr/>
          <p:nvPr/>
        </p:nvGrpSpPr>
        <p:grpSpPr>
          <a:xfrm>
            <a:off x="3575245" y="1286336"/>
            <a:ext cx="1246320" cy="594360"/>
            <a:chOff x="3575245" y="1286336"/>
            <a:chExt cx="124632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A5EFBA-5417-49D4-AC31-BDAAAC05CE56}"/>
                    </a:ext>
                  </a:extLst>
                </p14:cNvPr>
                <p14:cNvContentPartPr/>
                <p14:nvPr/>
              </p14:nvContentPartPr>
              <p14:xfrm>
                <a:off x="3673525" y="1319456"/>
                <a:ext cx="101160" cy="158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0A5EFBA-5417-49D4-AC31-BDAAAC05CE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64885" y="1310456"/>
                  <a:ext cx="118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D01465-9152-4997-B22B-9C2409FA5474}"/>
                    </a:ext>
                  </a:extLst>
                </p14:cNvPr>
                <p14:cNvContentPartPr/>
                <p14:nvPr/>
              </p14:nvContentPartPr>
              <p14:xfrm>
                <a:off x="3825445" y="1347536"/>
                <a:ext cx="115560" cy="111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D01465-9152-4997-B22B-9C2409FA54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16805" y="1338536"/>
                  <a:ext cx="133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FC3C147-B531-4F1E-BF0A-BA18D8BFBE93}"/>
                    </a:ext>
                  </a:extLst>
                </p14:cNvPr>
                <p14:cNvContentPartPr/>
                <p14:nvPr/>
              </p14:nvContentPartPr>
              <p14:xfrm>
                <a:off x="4013005" y="1305056"/>
                <a:ext cx="84600" cy="96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FC3C147-B531-4F1E-BF0A-BA18D8BFBE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04365" y="1296056"/>
                  <a:ext cx="102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F284D5-47FB-4234-8CB8-5D76A943758B}"/>
                    </a:ext>
                  </a:extLst>
                </p14:cNvPr>
                <p14:cNvContentPartPr/>
                <p14:nvPr/>
              </p14:nvContentPartPr>
              <p14:xfrm>
                <a:off x="4085365" y="1286336"/>
                <a:ext cx="108720" cy="195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F284D5-47FB-4234-8CB8-5D76A943758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76725" y="1277696"/>
                  <a:ext cx="126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80762A0-EDB9-4F74-A6CB-1475D713047C}"/>
                    </a:ext>
                  </a:extLst>
                </p14:cNvPr>
                <p14:cNvContentPartPr/>
                <p14:nvPr/>
              </p14:nvContentPartPr>
              <p14:xfrm>
                <a:off x="4248085" y="1402976"/>
                <a:ext cx="237240" cy="35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80762A0-EDB9-4F74-A6CB-1475D71304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39445" y="1394336"/>
                  <a:ext cx="254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50D8B4-D068-4B00-9FCB-09DB8F32FCA2}"/>
                    </a:ext>
                  </a:extLst>
                </p14:cNvPr>
                <p14:cNvContentPartPr/>
                <p14:nvPr/>
              </p14:nvContentPartPr>
              <p14:xfrm>
                <a:off x="4344565" y="1331336"/>
                <a:ext cx="64440" cy="184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50D8B4-D068-4B00-9FCB-09DB8F32FC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35565" y="1322336"/>
                  <a:ext cx="82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0363947-789B-420F-A477-8B3078917EF9}"/>
                    </a:ext>
                  </a:extLst>
                </p14:cNvPr>
                <p14:cNvContentPartPr/>
                <p14:nvPr/>
              </p14:nvContentPartPr>
              <p14:xfrm>
                <a:off x="4586125" y="1299296"/>
                <a:ext cx="209880" cy="225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0363947-789B-420F-A477-8B3078917EF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77125" y="1290296"/>
                  <a:ext cx="227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3C74D6-C9E6-4B6E-AFDB-003037A2C7F2}"/>
                    </a:ext>
                  </a:extLst>
                </p14:cNvPr>
                <p14:cNvContentPartPr/>
                <p14:nvPr/>
              </p14:nvContentPartPr>
              <p14:xfrm>
                <a:off x="3575245" y="1597376"/>
                <a:ext cx="1246320" cy="33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3C74D6-C9E6-4B6E-AFDB-003037A2C7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66245" y="1588736"/>
                  <a:ext cx="1263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C8E0DE-184F-433C-B48D-E3C8D4EE0DCE}"/>
                    </a:ext>
                  </a:extLst>
                </p14:cNvPr>
                <p14:cNvContentPartPr/>
                <p14:nvPr/>
              </p14:nvContentPartPr>
              <p14:xfrm>
                <a:off x="4073845" y="1758296"/>
                <a:ext cx="182880" cy="122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C8E0DE-184F-433C-B48D-E3C8D4EE0D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65205" y="1749656"/>
                  <a:ext cx="200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738EC69-0FF2-451C-8860-FCB1A95AE621}"/>
                    </a:ext>
                  </a:extLst>
                </p14:cNvPr>
                <p14:cNvContentPartPr/>
                <p14:nvPr/>
              </p14:nvContentPartPr>
              <p14:xfrm>
                <a:off x="4070605" y="1681256"/>
                <a:ext cx="245520" cy="64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738EC69-0FF2-451C-8860-FCB1A95AE62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61605" y="1672256"/>
                  <a:ext cx="2631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737F89-972F-4AA8-B41F-6505FE72DAE2}"/>
              </a:ext>
            </a:extLst>
          </p:cNvPr>
          <p:cNvGrpSpPr/>
          <p:nvPr/>
        </p:nvGrpSpPr>
        <p:grpSpPr>
          <a:xfrm>
            <a:off x="5137645" y="1349336"/>
            <a:ext cx="1307520" cy="644400"/>
            <a:chOff x="5137645" y="1349336"/>
            <a:chExt cx="130752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9867477-2538-4511-BFD3-33B6E6F60A69}"/>
                    </a:ext>
                  </a:extLst>
                </p14:cNvPr>
                <p14:cNvContentPartPr/>
                <p14:nvPr/>
              </p14:nvContentPartPr>
              <p14:xfrm>
                <a:off x="5153125" y="1408016"/>
                <a:ext cx="66600" cy="15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9867477-2538-4511-BFD3-33B6E6F60A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44485" y="1399016"/>
                  <a:ext cx="84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A8A899-B856-402C-BC6C-71FB473B56BC}"/>
                    </a:ext>
                  </a:extLst>
                </p14:cNvPr>
                <p14:cNvContentPartPr/>
                <p14:nvPr/>
              </p14:nvContentPartPr>
              <p14:xfrm>
                <a:off x="5137645" y="1494416"/>
                <a:ext cx="130320" cy="15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A8A899-B856-402C-BC6C-71FB473B56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28645" y="1485416"/>
                  <a:ext cx="147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3BF7F62-8BF6-4B1F-B3B0-C2C0017394E0}"/>
                    </a:ext>
                  </a:extLst>
                </p14:cNvPr>
                <p14:cNvContentPartPr/>
                <p14:nvPr/>
              </p14:nvContentPartPr>
              <p14:xfrm>
                <a:off x="5557405" y="1359416"/>
                <a:ext cx="105480" cy="151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3BF7F62-8BF6-4B1F-B3B0-C2C0017394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48765" y="1350776"/>
                  <a:ext cx="123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FBDC77E-B5B3-44CE-A352-A8CEB8E7C705}"/>
                    </a:ext>
                  </a:extLst>
                </p14:cNvPr>
                <p14:cNvContentPartPr/>
                <p14:nvPr/>
              </p14:nvContentPartPr>
              <p14:xfrm>
                <a:off x="5696365" y="1391096"/>
                <a:ext cx="106560" cy="111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FBDC77E-B5B3-44CE-A352-A8CEB8E7C7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87725" y="1382456"/>
                  <a:ext cx="12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E22EA74-405E-44BF-BCB9-F9991E75CB88}"/>
                    </a:ext>
                  </a:extLst>
                </p14:cNvPr>
                <p14:cNvContentPartPr/>
                <p14:nvPr/>
              </p14:nvContentPartPr>
              <p14:xfrm>
                <a:off x="5871325" y="1349336"/>
                <a:ext cx="228960" cy="195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E22EA74-405E-44BF-BCB9-F9991E75CB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62685" y="1340336"/>
                  <a:ext cx="246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08F79F-CBBF-4F22-BF39-02AB53670973}"/>
                    </a:ext>
                  </a:extLst>
                </p14:cNvPr>
                <p14:cNvContentPartPr/>
                <p14:nvPr/>
              </p14:nvContentPartPr>
              <p14:xfrm>
                <a:off x="5481085" y="1625096"/>
                <a:ext cx="484560" cy="52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08F79F-CBBF-4F22-BF39-02AB5367097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72085" y="1616456"/>
                  <a:ext cx="502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55DAC9-EF78-492E-A7B0-600D9E66CDD5}"/>
                    </a:ext>
                  </a:extLst>
                </p14:cNvPr>
                <p14:cNvContentPartPr/>
                <p14:nvPr/>
              </p14:nvContentPartPr>
              <p14:xfrm>
                <a:off x="5608525" y="1751096"/>
                <a:ext cx="112320" cy="100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55DAC9-EF78-492E-A7B0-600D9E66CDD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99525" y="1742456"/>
                  <a:ext cx="129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68753C-7B43-4070-AA28-38EB219228F6}"/>
                    </a:ext>
                  </a:extLst>
                </p14:cNvPr>
                <p14:cNvContentPartPr/>
                <p14:nvPr/>
              </p14:nvContentPartPr>
              <p14:xfrm>
                <a:off x="5674405" y="1781696"/>
                <a:ext cx="95040" cy="182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68753C-7B43-4070-AA28-38EB219228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65765" y="1773056"/>
                  <a:ext cx="112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CA8F0F-69BE-405E-B93D-1856E45EE662}"/>
                    </a:ext>
                  </a:extLst>
                </p14:cNvPr>
                <p14:cNvContentPartPr/>
                <p14:nvPr/>
              </p14:nvContentPartPr>
              <p14:xfrm>
                <a:off x="5829205" y="1782056"/>
                <a:ext cx="212760" cy="165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CA8F0F-69BE-405E-B93D-1856E45EE6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20205" y="1773056"/>
                  <a:ext cx="230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745D10-629C-46E0-9B0C-F9C63DD8D006}"/>
                    </a:ext>
                  </a:extLst>
                </p14:cNvPr>
                <p14:cNvContentPartPr/>
                <p14:nvPr/>
              </p14:nvContentPartPr>
              <p14:xfrm>
                <a:off x="6101725" y="1771976"/>
                <a:ext cx="343440" cy="221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745D10-629C-46E0-9B0C-F9C63DD8D00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93085" y="1763336"/>
                  <a:ext cx="3610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B44364-28FC-474D-8FB8-E064B6550885}"/>
              </a:ext>
            </a:extLst>
          </p:cNvPr>
          <p:cNvGrpSpPr/>
          <p:nvPr/>
        </p:nvGrpSpPr>
        <p:grpSpPr>
          <a:xfrm>
            <a:off x="1242445" y="2644256"/>
            <a:ext cx="902160" cy="673920"/>
            <a:chOff x="1242445" y="2644256"/>
            <a:chExt cx="902160" cy="67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4F7869E-4C9D-4F79-BB3B-5B2383AD904F}"/>
                    </a:ext>
                  </a:extLst>
                </p14:cNvPr>
                <p14:cNvContentPartPr/>
                <p14:nvPr/>
              </p14:nvContentPartPr>
              <p14:xfrm>
                <a:off x="1242445" y="2999576"/>
                <a:ext cx="188640" cy="318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4F7869E-4C9D-4F79-BB3B-5B2383AD904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33445" y="2990576"/>
                  <a:ext cx="206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6BAA38-A3A8-45FA-B10C-478670E603AF}"/>
                    </a:ext>
                  </a:extLst>
                </p14:cNvPr>
                <p14:cNvContentPartPr/>
                <p14:nvPr/>
              </p14:nvContentPartPr>
              <p14:xfrm>
                <a:off x="1386085" y="2838296"/>
                <a:ext cx="297000" cy="223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6BAA38-A3A8-45FA-B10C-478670E603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77085" y="2829656"/>
                  <a:ext cx="314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2B9D95-38D5-47F5-A3EF-F8DDD030B1B3}"/>
                    </a:ext>
                  </a:extLst>
                </p14:cNvPr>
                <p14:cNvContentPartPr/>
                <p14:nvPr/>
              </p14:nvContentPartPr>
              <p14:xfrm>
                <a:off x="1498045" y="2644256"/>
                <a:ext cx="300960" cy="120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2B9D95-38D5-47F5-A3EF-F8DDD030B1B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89045" y="2635616"/>
                  <a:ext cx="318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4750B6C-E211-443D-BB03-C887D903E768}"/>
                    </a:ext>
                  </a:extLst>
                </p14:cNvPr>
                <p14:cNvContentPartPr/>
                <p14:nvPr/>
              </p14:nvContentPartPr>
              <p14:xfrm>
                <a:off x="1905205" y="2878616"/>
                <a:ext cx="239400" cy="32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4750B6C-E211-443D-BB03-C887D903E7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96565" y="2869976"/>
                  <a:ext cx="257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26AD225-611F-431A-9906-16B7421A17D5}"/>
                    </a:ext>
                  </a:extLst>
                </p14:cNvPr>
                <p14:cNvContentPartPr/>
                <p14:nvPr/>
              </p14:nvContentPartPr>
              <p14:xfrm>
                <a:off x="1987285" y="2788616"/>
                <a:ext cx="78480" cy="183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26AD225-611F-431A-9906-16B7421A17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78285" y="2779616"/>
                  <a:ext cx="96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B2D8149-7F93-4A87-8ABF-0221B2EF28B2}"/>
                    </a:ext>
                  </a:extLst>
                </p14:cNvPr>
                <p14:cNvContentPartPr/>
                <p14:nvPr/>
              </p14:nvContentPartPr>
              <p14:xfrm>
                <a:off x="1877125" y="3048176"/>
                <a:ext cx="188280" cy="32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B2D8149-7F93-4A87-8ABF-0221B2EF28B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68125" y="3039176"/>
                  <a:ext cx="2059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3C97052-E331-4362-AF79-C5FD7AB6FA4C}"/>
              </a:ext>
            </a:extLst>
          </p:cNvPr>
          <p:cNvGrpSpPr/>
          <p:nvPr/>
        </p:nvGrpSpPr>
        <p:grpSpPr>
          <a:xfrm>
            <a:off x="2505685" y="2768096"/>
            <a:ext cx="815400" cy="280440"/>
            <a:chOff x="2505685" y="2768096"/>
            <a:chExt cx="8154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18BE6E0-A072-4E1A-A8C8-3F10C74D29B5}"/>
                    </a:ext>
                  </a:extLst>
                </p14:cNvPr>
                <p14:cNvContentPartPr/>
                <p14:nvPr/>
              </p14:nvContentPartPr>
              <p14:xfrm>
                <a:off x="2505685" y="2768096"/>
                <a:ext cx="151560" cy="280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18BE6E0-A072-4E1A-A8C8-3F10C74D29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96685" y="2759096"/>
                  <a:ext cx="169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AFB296-D4C5-4FBE-B705-B5B697ABA88F}"/>
                    </a:ext>
                  </a:extLst>
                </p14:cNvPr>
                <p14:cNvContentPartPr/>
                <p14:nvPr/>
              </p14:nvContentPartPr>
              <p14:xfrm>
                <a:off x="2688205" y="2988776"/>
                <a:ext cx="9720" cy="39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AFB296-D4C5-4FBE-B705-B5B697ABA88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79565" y="2980136"/>
                  <a:ext cx="2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12E1D7-DE42-4FE2-987A-09E41143C8C5}"/>
                    </a:ext>
                  </a:extLst>
                </p14:cNvPr>
                <p14:cNvContentPartPr/>
                <p14:nvPr/>
              </p14:nvContentPartPr>
              <p14:xfrm>
                <a:off x="2852005" y="2772416"/>
                <a:ext cx="172440" cy="266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12E1D7-DE42-4FE2-987A-09E41143C8C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43005" y="2763776"/>
                  <a:ext cx="190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35F7CE-34E3-4099-8143-1D95EEC838A9}"/>
                    </a:ext>
                  </a:extLst>
                </p14:cNvPr>
                <p14:cNvContentPartPr/>
                <p14:nvPr/>
              </p14:nvContentPartPr>
              <p14:xfrm>
                <a:off x="3025525" y="2808056"/>
                <a:ext cx="295560" cy="211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35F7CE-34E3-4099-8143-1D95EEC838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16525" y="2799416"/>
                  <a:ext cx="3132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7DC8BB9-E81E-46C9-A7EB-E6E25C69C580}"/>
                  </a:ext>
                </a:extLst>
              </p14:cNvPr>
              <p14:cNvContentPartPr/>
              <p14:nvPr/>
            </p14:nvContentPartPr>
            <p14:xfrm>
              <a:off x="3539245" y="2686736"/>
              <a:ext cx="2059920" cy="8820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7DC8BB9-E81E-46C9-A7EB-E6E25C69C58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530605" y="2677736"/>
                <a:ext cx="2077560" cy="89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85BC124-F6EC-4179-A265-E656FDF6093D}"/>
              </a:ext>
            </a:extLst>
          </p:cNvPr>
          <p:cNvGrpSpPr/>
          <p:nvPr/>
        </p:nvGrpSpPr>
        <p:grpSpPr>
          <a:xfrm>
            <a:off x="6640645" y="1535096"/>
            <a:ext cx="254880" cy="75240"/>
            <a:chOff x="6640645" y="1535096"/>
            <a:chExt cx="254880" cy="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F9D95F-E29B-463E-858F-C53B289D7ECF}"/>
                    </a:ext>
                  </a:extLst>
                </p14:cNvPr>
                <p14:cNvContentPartPr/>
                <p14:nvPr/>
              </p14:nvContentPartPr>
              <p14:xfrm>
                <a:off x="6640645" y="1535096"/>
                <a:ext cx="123840" cy="1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F9D95F-E29B-463E-858F-C53B289D7E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32005" y="1526096"/>
                  <a:ext cx="141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8835A0-690E-4D71-80C1-D7F98C5B28FA}"/>
                    </a:ext>
                  </a:extLst>
                </p14:cNvPr>
                <p14:cNvContentPartPr/>
                <p14:nvPr/>
              </p14:nvContentPartPr>
              <p14:xfrm>
                <a:off x="6691765" y="1584416"/>
                <a:ext cx="203760" cy="25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8835A0-690E-4D71-80C1-D7F98C5B28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82765" y="1575416"/>
                  <a:ext cx="2214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4C14555-7989-4196-B487-DD15FE7255AB}"/>
              </a:ext>
            </a:extLst>
          </p:cNvPr>
          <p:cNvGrpSpPr/>
          <p:nvPr/>
        </p:nvGrpSpPr>
        <p:grpSpPr>
          <a:xfrm>
            <a:off x="7048165" y="1530056"/>
            <a:ext cx="920880" cy="212760"/>
            <a:chOff x="7048165" y="1530056"/>
            <a:chExt cx="92088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037425-8792-42F0-871E-8CBD9D5DE86F}"/>
                    </a:ext>
                  </a:extLst>
                </p14:cNvPr>
                <p14:cNvContentPartPr/>
                <p14:nvPr/>
              </p14:nvContentPartPr>
              <p14:xfrm>
                <a:off x="7048165" y="1679096"/>
                <a:ext cx="41400" cy="3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037425-8792-42F0-871E-8CBD9D5DE86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39525" y="1670096"/>
                  <a:ext cx="59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D42892-9CAC-4683-8E9E-131AEF147C89}"/>
                    </a:ext>
                  </a:extLst>
                </p14:cNvPr>
                <p14:cNvContentPartPr/>
                <p14:nvPr/>
              </p14:nvContentPartPr>
              <p14:xfrm>
                <a:off x="7210525" y="1530056"/>
                <a:ext cx="209520" cy="212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D42892-9CAC-4683-8E9E-131AEF147C8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01525" y="1521416"/>
                  <a:ext cx="227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B998BF-D00A-46C6-BF59-B68A520837F2}"/>
                    </a:ext>
                  </a:extLst>
                </p14:cNvPr>
                <p14:cNvContentPartPr/>
                <p14:nvPr/>
              </p14:nvContentPartPr>
              <p14:xfrm>
                <a:off x="7484845" y="1567136"/>
                <a:ext cx="173160" cy="169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B998BF-D00A-46C6-BF59-B68A520837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75845" y="1558136"/>
                  <a:ext cx="190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A3844A7-1D14-4D67-AD9F-EDD4DDB1276F}"/>
                    </a:ext>
                  </a:extLst>
                </p14:cNvPr>
                <p14:cNvContentPartPr/>
                <p14:nvPr/>
              </p14:nvContentPartPr>
              <p14:xfrm>
                <a:off x="7721005" y="1559216"/>
                <a:ext cx="248040" cy="159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A3844A7-1D14-4D67-AD9F-EDD4DDB1276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2365" y="1550576"/>
                  <a:ext cx="2656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C787051-30A1-4145-A757-E1FB7ACF1583}"/>
              </a:ext>
            </a:extLst>
          </p:cNvPr>
          <p:cNvGrpSpPr/>
          <p:nvPr/>
        </p:nvGrpSpPr>
        <p:grpSpPr>
          <a:xfrm>
            <a:off x="7978405" y="1472816"/>
            <a:ext cx="540360" cy="307800"/>
            <a:chOff x="7978405" y="1472816"/>
            <a:chExt cx="54036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E35CE9-9AB9-4429-BC94-2A2AADD19A7B}"/>
                    </a:ext>
                  </a:extLst>
                </p14:cNvPr>
                <p14:cNvContentPartPr/>
                <p14:nvPr/>
              </p14:nvContentPartPr>
              <p14:xfrm>
                <a:off x="7978405" y="1517456"/>
                <a:ext cx="274320" cy="214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E35CE9-9AB9-4429-BC94-2A2AADD19A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69405" y="1508456"/>
                  <a:ext cx="291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30C8763-F5A8-4288-9A1C-E2DDE01B863E}"/>
                    </a:ext>
                  </a:extLst>
                </p14:cNvPr>
                <p14:cNvContentPartPr/>
                <p14:nvPr/>
              </p14:nvContentPartPr>
              <p14:xfrm>
                <a:off x="8380525" y="1472816"/>
                <a:ext cx="138240" cy="307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30C8763-F5A8-4288-9A1C-E2DDE01B863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71885" y="1464176"/>
                  <a:ext cx="15588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70540B9-FE87-4A45-862E-D8E7B255F808}"/>
              </a:ext>
            </a:extLst>
          </p:cNvPr>
          <p:cNvGrpSpPr/>
          <p:nvPr/>
        </p:nvGrpSpPr>
        <p:grpSpPr>
          <a:xfrm>
            <a:off x="3935245" y="2777816"/>
            <a:ext cx="1308240" cy="767520"/>
            <a:chOff x="3935245" y="2777816"/>
            <a:chExt cx="1308240" cy="76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60C857-2AB0-4C49-8B90-2A386D622F5F}"/>
                    </a:ext>
                  </a:extLst>
                </p14:cNvPr>
                <p14:cNvContentPartPr/>
                <p14:nvPr/>
              </p14:nvContentPartPr>
              <p14:xfrm>
                <a:off x="3935245" y="2989856"/>
                <a:ext cx="73800" cy="191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60C857-2AB0-4C49-8B90-2A386D622F5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26605" y="2981216"/>
                  <a:ext cx="91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BDDF2C-A99C-43D8-BEE2-18C5176E854B}"/>
                    </a:ext>
                  </a:extLst>
                </p14:cNvPr>
                <p14:cNvContentPartPr/>
                <p14:nvPr/>
              </p14:nvContentPartPr>
              <p14:xfrm>
                <a:off x="3961885" y="2890856"/>
                <a:ext cx="189360" cy="131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BDDF2C-A99C-43D8-BEE2-18C5176E85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52885" y="2881856"/>
                  <a:ext cx="207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B3E39F-1D32-4B52-BA5E-8B6527D24AC2}"/>
                    </a:ext>
                  </a:extLst>
                </p14:cNvPr>
                <p14:cNvContentPartPr/>
                <p14:nvPr/>
              </p14:nvContentPartPr>
              <p14:xfrm>
                <a:off x="3988525" y="2793296"/>
                <a:ext cx="210240" cy="57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B3E39F-1D32-4B52-BA5E-8B6527D24A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79525" y="2784296"/>
                  <a:ext cx="227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FFF8C78-AD08-4B29-B13E-D399F7837745}"/>
                    </a:ext>
                  </a:extLst>
                </p14:cNvPr>
                <p14:cNvContentPartPr/>
                <p14:nvPr/>
              </p14:nvContentPartPr>
              <p14:xfrm>
                <a:off x="4328365" y="2824256"/>
                <a:ext cx="117720" cy="194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FFF8C78-AD08-4B29-B13E-D399F783774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19365" y="2815616"/>
                  <a:ext cx="135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B70FD9-3C65-483F-9020-CB541C75716D}"/>
                    </a:ext>
                  </a:extLst>
                </p14:cNvPr>
                <p14:cNvContentPartPr/>
                <p14:nvPr/>
              </p14:nvContentPartPr>
              <p14:xfrm>
                <a:off x="4496485" y="2889416"/>
                <a:ext cx="45000" cy="97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B70FD9-3C65-483F-9020-CB541C7571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87845" y="2880776"/>
                  <a:ext cx="62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CBF8E2-99EB-4A6B-95F5-DE7426E41A99}"/>
                    </a:ext>
                  </a:extLst>
                </p14:cNvPr>
                <p14:cNvContentPartPr/>
                <p14:nvPr/>
              </p14:nvContentPartPr>
              <p14:xfrm>
                <a:off x="4609525" y="2939816"/>
                <a:ext cx="132120" cy="35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CBF8E2-99EB-4A6B-95F5-DE7426E41A9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00525" y="2930816"/>
                  <a:ext cx="149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6BE668-5D62-4C5D-BB09-5102FB8DA74C}"/>
                    </a:ext>
                  </a:extLst>
                </p14:cNvPr>
                <p14:cNvContentPartPr/>
                <p14:nvPr/>
              </p14:nvContentPartPr>
              <p14:xfrm>
                <a:off x="4807885" y="2942696"/>
                <a:ext cx="96120" cy="208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6BE668-5D62-4C5D-BB09-5102FB8DA7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99245" y="2933696"/>
                  <a:ext cx="113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84B105-3B6A-41D0-94F4-36BB61545750}"/>
                    </a:ext>
                  </a:extLst>
                </p14:cNvPr>
                <p14:cNvContentPartPr/>
                <p14:nvPr/>
              </p14:nvContentPartPr>
              <p14:xfrm>
                <a:off x="4887805" y="2876096"/>
                <a:ext cx="173520" cy="111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84B105-3B6A-41D0-94F4-36BB615457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78805" y="2867456"/>
                  <a:ext cx="191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6390F0-797D-4D3A-8A3B-DECBB45D7901}"/>
                    </a:ext>
                  </a:extLst>
                </p14:cNvPr>
                <p14:cNvContentPartPr/>
                <p14:nvPr/>
              </p14:nvContentPartPr>
              <p14:xfrm>
                <a:off x="4891045" y="2777816"/>
                <a:ext cx="183600" cy="55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6390F0-797D-4D3A-8A3B-DECBB45D79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82045" y="2768816"/>
                  <a:ext cx="201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2317350-6F7D-4209-A770-950F9363421C}"/>
                    </a:ext>
                  </a:extLst>
                </p14:cNvPr>
                <p14:cNvContentPartPr/>
                <p14:nvPr/>
              </p14:nvContentPartPr>
              <p14:xfrm>
                <a:off x="5131165" y="2777816"/>
                <a:ext cx="112320" cy="222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2317350-6F7D-4209-A770-950F9363421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22525" y="2768816"/>
                  <a:ext cx="129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386674-204F-4DD3-B7DC-658B5F07705D}"/>
                    </a:ext>
                  </a:extLst>
                </p14:cNvPr>
                <p14:cNvContentPartPr/>
                <p14:nvPr/>
              </p14:nvContentPartPr>
              <p14:xfrm>
                <a:off x="4077805" y="3209096"/>
                <a:ext cx="817560" cy="58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386674-204F-4DD3-B7DC-658B5F0770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68805" y="3200096"/>
                  <a:ext cx="835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284CE57-9E21-4317-BF9B-A07CDD544A40}"/>
                    </a:ext>
                  </a:extLst>
                </p14:cNvPr>
                <p14:cNvContentPartPr/>
                <p14:nvPr/>
              </p14:nvContentPartPr>
              <p14:xfrm>
                <a:off x="4351765" y="3451736"/>
                <a:ext cx="138600" cy="93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284CE57-9E21-4317-BF9B-A07CDD544A4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42765" y="3443096"/>
                  <a:ext cx="156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585DA23-F247-489D-B698-265070698270}"/>
                    </a:ext>
                  </a:extLst>
                </p14:cNvPr>
                <p14:cNvContentPartPr/>
                <p14:nvPr/>
              </p14:nvContentPartPr>
              <p14:xfrm>
                <a:off x="4340245" y="3305936"/>
                <a:ext cx="291240" cy="87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585DA23-F247-489D-B698-26507069827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31245" y="3296936"/>
                  <a:ext cx="30888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1B44E38-10BC-4853-A630-363082BA7254}"/>
                  </a:ext>
                </a:extLst>
              </p14:cNvPr>
              <p14:cNvContentPartPr/>
              <p14:nvPr/>
            </p14:nvContentPartPr>
            <p14:xfrm>
              <a:off x="5645605" y="3047456"/>
              <a:ext cx="176040" cy="12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1B44E38-10BC-4853-A630-363082BA725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636605" y="3038456"/>
                <a:ext cx="193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7899EC2-422A-405B-85C2-AD370F1780DF}"/>
                  </a:ext>
                </a:extLst>
              </p14:cNvPr>
              <p14:cNvContentPartPr/>
              <p14:nvPr/>
            </p14:nvContentPartPr>
            <p14:xfrm>
              <a:off x="5671885" y="3170576"/>
              <a:ext cx="155880" cy="82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7899EC2-422A-405B-85C2-AD370F1780D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662885" y="3161936"/>
                <a:ext cx="1735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877F93C-A50C-4DED-8FA9-3D2703A28920}"/>
              </a:ext>
            </a:extLst>
          </p:cNvPr>
          <p:cNvGrpSpPr/>
          <p:nvPr/>
        </p:nvGrpSpPr>
        <p:grpSpPr>
          <a:xfrm>
            <a:off x="6260845" y="2926136"/>
            <a:ext cx="1870560" cy="333000"/>
            <a:chOff x="6260845" y="2926136"/>
            <a:chExt cx="187056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62A372A-D5F8-4D30-9F32-3A96E5DFC93D}"/>
                    </a:ext>
                  </a:extLst>
                </p14:cNvPr>
                <p14:cNvContentPartPr/>
                <p14:nvPr/>
              </p14:nvContentPartPr>
              <p14:xfrm>
                <a:off x="6260845" y="3160856"/>
                <a:ext cx="30960" cy="23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62A372A-D5F8-4D30-9F32-3A96E5DFC93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52205" y="3151856"/>
                  <a:ext cx="48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9392960-D0DF-4BB9-B11F-752228D9B565}"/>
                    </a:ext>
                  </a:extLst>
                </p14:cNvPr>
                <p14:cNvContentPartPr/>
                <p14:nvPr/>
              </p14:nvContentPartPr>
              <p14:xfrm>
                <a:off x="6490525" y="2996696"/>
                <a:ext cx="167040" cy="184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9392960-D0DF-4BB9-B11F-752228D9B5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81885" y="2988056"/>
                  <a:ext cx="184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D369FD-D797-4432-A57C-AFCDAC8203DF}"/>
                    </a:ext>
                  </a:extLst>
                </p14:cNvPr>
                <p14:cNvContentPartPr/>
                <p14:nvPr/>
              </p14:nvContentPartPr>
              <p14:xfrm>
                <a:off x="6764485" y="3000296"/>
                <a:ext cx="159120" cy="163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D369FD-D797-4432-A57C-AFCDAC8203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55845" y="2991656"/>
                  <a:ext cx="176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662CFAB-D611-45EE-A908-81EF5F773856}"/>
                    </a:ext>
                  </a:extLst>
                </p14:cNvPr>
                <p14:cNvContentPartPr/>
                <p14:nvPr/>
              </p14:nvContentPartPr>
              <p14:xfrm>
                <a:off x="6978325" y="3011096"/>
                <a:ext cx="148320" cy="167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662CFAB-D611-45EE-A908-81EF5F7738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69325" y="3002456"/>
                  <a:ext cx="16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7B2298D-AA7B-4904-B9BC-0A02F7264D76}"/>
                    </a:ext>
                  </a:extLst>
                </p14:cNvPr>
                <p14:cNvContentPartPr/>
                <p14:nvPr/>
              </p14:nvContentPartPr>
              <p14:xfrm>
                <a:off x="7193605" y="2935136"/>
                <a:ext cx="230400" cy="270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7B2298D-AA7B-4904-B9BC-0A02F7264D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84605" y="2926136"/>
                  <a:ext cx="248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6AB69C8-702F-4802-AC48-7EF7BAA528C2}"/>
                    </a:ext>
                  </a:extLst>
                </p14:cNvPr>
                <p14:cNvContentPartPr/>
                <p14:nvPr/>
              </p14:nvContentPartPr>
              <p14:xfrm>
                <a:off x="7547125" y="2932256"/>
                <a:ext cx="172080" cy="268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6AB69C8-702F-4802-AC48-7EF7BAA528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38485" y="2923616"/>
                  <a:ext cx="189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B6B75B8-F983-4E76-85A6-512047AC110D}"/>
                    </a:ext>
                  </a:extLst>
                </p14:cNvPr>
                <p14:cNvContentPartPr/>
                <p14:nvPr/>
              </p14:nvContentPartPr>
              <p14:xfrm>
                <a:off x="7831885" y="3007496"/>
                <a:ext cx="299520" cy="39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B6B75B8-F983-4E76-85A6-512047AC110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22885" y="2998496"/>
                  <a:ext cx="317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01A64B6-147A-409A-A009-D3796BA59765}"/>
                    </a:ext>
                  </a:extLst>
                </p14:cNvPr>
                <p14:cNvContentPartPr/>
                <p14:nvPr/>
              </p14:nvContentPartPr>
              <p14:xfrm>
                <a:off x="7935205" y="2926136"/>
                <a:ext cx="64440" cy="208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01A64B6-147A-409A-A009-D3796BA597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26565" y="2917136"/>
                  <a:ext cx="82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E7F8C52-C4ED-4054-8750-7A7F1E37BE81}"/>
                    </a:ext>
                  </a:extLst>
                </p14:cNvPr>
                <p14:cNvContentPartPr/>
                <p14:nvPr/>
              </p14:nvContentPartPr>
              <p14:xfrm>
                <a:off x="7817845" y="3229976"/>
                <a:ext cx="197640" cy="29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E7F8C52-C4ED-4054-8750-7A7F1E37BE8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09205" y="3220976"/>
                  <a:ext cx="2152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2F2909-7CA2-42B4-A46E-2EDBD1CAB95A}"/>
              </a:ext>
            </a:extLst>
          </p:cNvPr>
          <p:cNvGrpSpPr/>
          <p:nvPr/>
        </p:nvGrpSpPr>
        <p:grpSpPr>
          <a:xfrm>
            <a:off x="8304925" y="2661176"/>
            <a:ext cx="2779920" cy="902880"/>
            <a:chOff x="8304925" y="2661176"/>
            <a:chExt cx="277992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780646-0F8F-4D4F-B1BF-01096688D410}"/>
                    </a:ext>
                  </a:extLst>
                </p14:cNvPr>
                <p14:cNvContentPartPr/>
                <p14:nvPr/>
              </p14:nvContentPartPr>
              <p14:xfrm>
                <a:off x="8304925" y="2973656"/>
                <a:ext cx="105840" cy="22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780646-0F8F-4D4F-B1BF-01096688D4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95925" y="2965016"/>
                  <a:ext cx="123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053FF0A-72AA-4DF4-983D-5EA236F0B880}"/>
                    </a:ext>
                  </a:extLst>
                </p14:cNvPr>
                <p14:cNvContentPartPr/>
                <p14:nvPr/>
              </p14:nvContentPartPr>
              <p14:xfrm>
                <a:off x="8454325" y="3134216"/>
                <a:ext cx="15480" cy="4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053FF0A-72AA-4DF4-983D-5EA236F0B88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45685" y="3125216"/>
                  <a:ext cx="33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4EA14A-E640-40E1-A563-3FFC0D19E061}"/>
                    </a:ext>
                  </a:extLst>
                </p14:cNvPr>
                <p14:cNvContentPartPr/>
                <p14:nvPr/>
              </p14:nvContentPartPr>
              <p14:xfrm>
                <a:off x="8574565" y="2944136"/>
                <a:ext cx="140400" cy="173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4EA14A-E640-40E1-A563-3FFC0D19E06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65925" y="2935496"/>
                  <a:ext cx="158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F90E1C-DCF6-4D03-B0C5-A4873848D0FA}"/>
                    </a:ext>
                  </a:extLst>
                </p14:cNvPr>
                <p14:cNvContentPartPr/>
                <p14:nvPr/>
              </p14:nvContentPartPr>
              <p14:xfrm>
                <a:off x="8695525" y="2971496"/>
                <a:ext cx="211680" cy="201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F90E1C-DCF6-4D03-B0C5-A4873848D0F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86525" y="2962496"/>
                  <a:ext cx="229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2CC4091-B1BC-41D5-9476-CF9BF080B47E}"/>
                    </a:ext>
                  </a:extLst>
                </p14:cNvPr>
                <p14:cNvContentPartPr/>
                <p14:nvPr/>
              </p14:nvContentPartPr>
              <p14:xfrm>
                <a:off x="8788765" y="2661176"/>
                <a:ext cx="2296080" cy="902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2CC4091-B1BC-41D5-9476-CF9BF080B47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80125" y="2652176"/>
                  <a:ext cx="2313720" cy="9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BB20FC7-554B-4BF7-8F3B-0182879FCABA}"/>
              </a:ext>
            </a:extLst>
          </p:cNvPr>
          <p:cNvGrpSpPr/>
          <p:nvPr/>
        </p:nvGrpSpPr>
        <p:grpSpPr>
          <a:xfrm>
            <a:off x="9104485" y="2703296"/>
            <a:ext cx="2319120" cy="350280"/>
            <a:chOff x="9104485" y="2703296"/>
            <a:chExt cx="231912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CD3E6C1-25A4-45C6-966D-18DBC6768399}"/>
                    </a:ext>
                  </a:extLst>
                </p14:cNvPr>
                <p14:cNvContentPartPr/>
                <p14:nvPr/>
              </p14:nvContentPartPr>
              <p14:xfrm>
                <a:off x="9104485" y="2954576"/>
                <a:ext cx="35640" cy="23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CD3E6C1-25A4-45C6-966D-18DBC67683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95845" y="2945936"/>
                  <a:ext cx="53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DDCAD23-D3F1-4736-AC83-641B0242839F}"/>
                    </a:ext>
                  </a:extLst>
                </p14:cNvPr>
                <p14:cNvContentPartPr/>
                <p14:nvPr/>
              </p14:nvContentPartPr>
              <p14:xfrm>
                <a:off x="9201685" y="2843336"/>
                <a:ext cx="130320" cy="127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DDCAD23-D3F1-4736-AC83-641B024283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93045" y="2834336"/>
                  <a:ext cx="147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6D216E-1413-4D72-873D-3B4D0E3364FE}"/>
                    </a:ext>
                  </a:extLst>
                </p14:cNvPr>
                <p14:cNvContentPartPr/>
                <p14:nvPr/>
              </p14:nvContentPartPr>
              <p14:xfrm>
                <a:off x="9337765" y="2849456"/>
                <a:ext cx="139680" cy="109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6D216E-1413-4D72-873D-3B4D0E3364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29125" y="2840456"/>
                  <a:ext cx="157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A85D58-17CC-4724-AA95-8D45B1A4AA9C}"/>
                    </a:ext>
                  </a:extLst>
                </p14:cNvPr>
                <p14:cNvContentPartPr/>
                <p14:nvPr/>
              </p14:nvContentPartPr>
              <p14:xfrm>
                <a:off x="9495445" y="2836856"/>
                <a:ext cx="128880" cy="112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A85D58-17CC-4724-AA95-8D45B1A4AA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86445" y="2828216"/>
                  <a:ext cx="146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627B80A-2C07-4650-8DE9-8E998B34D1F7}"/>
                    </a:ext>
                  </a:extLst>
                </p14:cNvPr>
                <p14:cNvContentPartPr/>
                <p14:nvPr/>
              </p14:nvContentPartPr>
              <p14:xfrm>
                <a:off x="9643405" y="2837576"/>
                <a:ext cx="199800" cy="144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627B80A-2C07-4650-8DE9-8E998B34D1F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34765" y="2828576"/>
                  <a:ext cx="21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733A979-253C-4CCE-A0AA-7A54A21D3369}"/>
                    </a:ext>
                  </a:extLst>
                </p14:cNvPr>
                <p14:cNvContentPartPr/>
                <p14:nvPr/>
              </p14:nvContentPartPr>
              <p14:xfrm>
                <a:off x="9845725" y="2820656"/>
                <a:ext cx="138960" cy="190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733A979-253C-4CCE-A0AA-7A54A21D33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37085" y="2812016"/>
                  <a:ext cx="156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0D7266C-6A47-4D61-926E-DCEC2D9759A2}"/>
                    </a:ext>
                  </a:extLst>
                </p14:cNvPr>
                <p14:cNvContentPartPr/>
                <p14:nvPr/>
              </p14:nvContentPartPr>
              <p14:xfrm>
                <a:off x="10027525" y="2796176"/>
                <a:ext cx="134280" cy="214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0D7266C-6A47-4D61-926E-DCEC2D9759A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018885" y="2787536"/>
                  <a:ext cx="151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3F954CE-ED61-436C-A85C-01E648749770}"/>
                    </a:ext>
                  </a:extLst>
                </p14:cNvPr>
                <p14:cNvContentPartPr/>
                <p14:nvPr/>
              </p14:nvContentPartPr>
              <p14:xfrm>
                <a:off x="10185925" y="2811296"/>
                <a:ext cx="47520" cy="155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3F954CE-ED61-436C-A85C-01E6487497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77285" y="2802296"/>
                  <a:ext cx="65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37DB8EB-D0BB-408F-9417-90700F5AA6FE}"/>
                    </a:ext>
                  </a:extLst>
                </p14:cNvPr>
                <p14:cNvContentPartPr/>
                <p14:nvPr/>
              </p14:nvContentPartPr>
              <p14:xfrm>
                <a:off x="10331365" y="2863136"/>
                <a:ext cx="100800" cy="25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37DB8EB-D0BB-408F-9417-90700F5AA6F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22725" y="2854496"/>
                  <a:ext cx="118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14810C-3037-4F47-925E-D8D6EBEBEE11}"/>
                    </a:ext>
                  </a:extLst>
                </p14:cNvPr>
                <p14:cNvContentPartPr/>
                <p14:nvPr/>
              </p14:nvContentPartPr>
              <p14:xfrm>
                <a:off x="10465285" y="2956016"/>
                <a:ext cx="33480" cy="47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14810C-3037-4F47-925E-D8D6EBEBEE1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56285" y="2947016"/>
                  <a:ext cx="51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B9F64FB-DABD-4107-82A3-2EF6DD9319FE}"/>
                    </a:ext>
                  </a:extLst>
                </p14:cNvPr>
                <p14:cNvContentPartPr/>
                <p14:nvPr/>
              </p14:nvContentPartPr>
              <p14:xfrm>
                <a:off x="10554925" y="2848736"/>
                <a:ext cx="121680" cy="129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B9F64FB-DABD-4107-82A3-2EF6DD9319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46285" y="2840096"/>
                  <a:ext cx="139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F4968CB-DB62-49E9-AFEB-87D886CDAC6D}"/>
                    </a:ext>
                  </a:extLst>
                </p14:cNvPr>
                <p14:cNvContentPartPr/>
                <p14:nvPr/>
              </p14:nvContentPartPr>
              <p14:xfrm>
                <a:off x="10730605" y="2845856"/>
                <a:ext cx="122040" cy="134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F4968CB-DB62-49E9-AFEB-87D886CDAC6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21965" y="2837216"/>
                  <a:ext cx="13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F71714C-D722-49AE-B51D-328363C3023E}"/>
                    </a:ext>
                  </a:extLst>
                </p14:cNvPr>
                <p14:cNvContentPartPr/>
                <p14:nvPr/>
              </p14:nvContentPartPr>
              <p14:xfrm>
                <a:off x="10880005" y="2844416"/>
                <a:ext cx="100440" cy="120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F71714C-D722-49AE-B51D-328363C3023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71365" y="2835776"/>
                  <a:ext cx="118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A0B8581-D4BD-4C72-B72C-36FBC837A8F2}"/>
                    </a:ext>
                  </a:extLst>
                </p14:cNvPr>
                <p14:cNvContentPartPr/>
                <p14:nvPr/>
              </p14:nvContentPartPr>
              <p14:xfrm>
                <a:off x="10997725" y="2827136"/>
                <a:ext cx="165600" cy="165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A0B8581-D4BD-4C72-B72C-36FBC837A8F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989085" y="2818496"/>
                  <a:ext cx="183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294245C-847D-4CAA-BAF0-41CBF39F4CEB}"/>
                    </a:ext>
                  </a:extLst>
                </p14:cNvPr>
                <p14:cNvContentPartPr/>
                <p14:nvPr/>
              </p14:nvContentPartPr>
              <p14:xfrm>
                <a:off x="11173405" y="2801576"/>
                <a:ext cx="97560" cy="171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294245C-847D-4CAA-BAF0-41CBF39F4CE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164405" y="2792936"/>
                  <a:ext cx="115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8155A51-13EF-41DE-AD4A-C44E36CE02E5}"/>
                    </a:ext>
                  </a:extLst>
                </p14:cNvPr>
                <p14:cNvContentPartPr/>
                <p14:nvPr/>
              </p14:nvContentPartPr>
              <p14:xfrm>
                <a:off x="11281765" y="2755496"/>
                <a:ext cx="141840" cy="298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8155A51-13EF-41DE-AD4A-C44E36CE02E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273125" y="2746856"/>
                  <a:ext cx="159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2EC984A-777E-4A86-B4FC-3BA941016BB9}"/>
                    </a:ext>
                  </a:extLst>
                </p14:cNvPr>
                <p14:cNvContentPartPr/>
                <p14:nvPr/>
              </p14:nvContentPartPr>
              <p14:xfrm>
                <a:off x="11011405" y="2703296"/>
                <a:ext cx="321840" cy="14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2EC984A-777E-4A86-B4FC-3BA941016B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02765" y="2694656"/>
                  <a:ext cx="339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AB0ABDD-3B6B-4722-BB64-901D2E89D1C3}"/>
                  </a:ext>
                </a:extLst>
              </p14:cNvPr>
              <p14:cNvContentPartPr/>
              <p14:nvPr/>
            </p14:nvContentPartPr>
            <p14:xfrm>
              <a:off x="9303925" y="3153656"/>
              <a:ext cx="1630800" cy="450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AB0ABDD-3B6B-4722-BB64-901D2E89D1C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294925" y="3145016"/>
                <a:ext cx="16484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9245145-417F-4BD1-AF60-6C60DBB08D9A}"/>
              </a:ext>
            </a:extLst>
          </p:cNvPr>
          <p:cNvGrpSpPr/>
          <p:nvPr/>
        </p:nvGrpSpPr>
        <p:grpSpPr>
          <a:xfrm>
            <a:off x="9700285" y="3249056"/>
            <a:ext cx="729360" cy="218880"/>
            <a:chOff x="9700285" y="3249056"/>
            <a:chExt cx="72936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7FEE820-5DE4-43EF-9237-650E5AF0BC5F}"/>
                    </a:ext>
                  </a:extLst>
                </p14:cNvPr>
                <p14:cNvContentPartPr/>
                <p14:nvPr/>
              </p14:nvContentPartPr>
              <p14:xfrm>
                <a:off x="9700285" y="3277136"/>
                <a:ext cx="110520" cy="91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7FEE820-5DE4-43EF-9237-650E5AF0BC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691645" y="3268136"/>
                  <a:ext cx="128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59ECED0-A79C-4BE5-98FE-F4CB4C258557}"/>
                    </a:ext>
                  </a:extLst>
                </p14:cNvPr>
                <p14:cNvContentPartPr/>
                <p14:nvPr/>
              </p14:nvContentPartPr>
              <p14:xfrm>
                <a:off x="9815125" y="3249056"/>
                <a:ext cx="85680" cy="201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59ECED0-A79C-4BE5-98FE-F4CB4C25855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806485" y="3240056"/>
                  <a:ext cx="103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6A66584-CF41-45A5-87E6-E7EBEDC28A41}"/>
                    </a:ext>
                  </a:extLst>
                </p14:cNvPr>
                <p14:cNvContentPartPr/>
                <p14:nvPr/>
              </p14:nvContentPartPr>
              <p14:xfrm>
                <a:off x="9940405" y="3287936"/>
                <a:ext cx="180360" cy="145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6A66584-CF41-45A5-87E6-E7EBEDC28A4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931405" y="3279296"/>
                  <a:ext cx="198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B363FCB-C357-442C-80D3-AE8D0C6281D7}"/>
                    </a:ext>
                  </a:extLst>
                </p14:cNvPr>
                <p14:cNvContentPartPr/>
                <p14:nvPr/>
              </p14:nvContentPartPr>
              <p14:xfrm>
                <a:off x="10155325" y="3277856"/>
                <a:ext cx="274320" cy="190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B363FCB-C357-442C-80D3-AE8D0C6281D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46325" y="3268856"/>
                  <a:ext cx="2919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BC8C9B5-F0E2-403E-9289-1A1E2E5D1B7F}"/>
              </a:ext>
            </a:extLst>
          </p:cNvPr>
          <p:cNvGrpSpPr/>
          <p:nvPr/>
        </p:nvGrpSpPr>
        <p:grpSpPr>
          <a:xfrm>
            <a:off x="5635165" y="3905696"/>
            <a:ext cx="222840" cy="102240"/>
            <a:chOff x="5635165" y="3905696"/>
            <a:chExt cx="22284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32A51AE-D162-40C2-9B62-081434A207C3}"/>
                    </a:ext>
                  </a:extLst>
                </p14:cNvPr>
                <p14:cNvContentPartPr/>
                <p14:nvPr/>
              </p14:nvContentPartPr>
              <p14:xfrm>
                <a:off x="5635165" y="3905696"/>
                <a:ext cx="155880" cy="17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32A51AE-D162-40C2-9B62-081434A207C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26165" y="3897056"/>
                  <a:ext cx="173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4EEFE41-F1DF-492D-86DA-C495675E56AA}"/>
                    </a:ext>
                  </a:extLst>
                </p14:cNvPr>
                <p14:cNvContentPartPr/>
                <p14:nvPr/>
              </p14:nvContentPartPr>
              <p14:xfrm>
                <a:off x="5641285" y="3994976"/>
                <a:ext cx="216720" cy="12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4EEFE41-F1DF-492D-86DA-C495675E56A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32285" y="3985976"/>
                  <a:ext cx="2343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A81EF34-2327-488D-B1DF-71AE375F2CC2}"/>
              </a:ext>
            </a:extLst>
          </p:cNvPr>
          <p:cNvGrpSpPr/>
          <p:nvPr/>
        </p:nvGrpSpPr>
        <p:grpSpPr>
          <a:xfrm>
            <a:off x="6134125" y="3905336"/>
            <a:ext cx="3037320" cy="343080"/>
            <a:chOff x="6134125" y="3905336"/>
            <a:chExt cx="303732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FF734E1-75B0-4D3F-8F87-159C432E2EA6}"/>
                    </a:ext>
                  </a:extLst>
                </p14:cNvPr>
                <p14:cNvContentPartPr/>
                <p14:nvPr/>
              </p14:nvContentPartPr>
              <p14:xfrm>
                <a:off x="6134125" y="4145456"/>
                <a:ext cx="32040" cy="32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FF734E1-75B0-4D3F-8F87-159C432E2EA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25485" y="4136816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4754A86-DC3E-4A40-B1D4-9F7A9F3A02CD}"/>
                    </a:ext>
                  </a:extLst>
                </p14:cNvPr>
                <p14:cNvContentPartPr/>
                <p14:nvPr/>
              </p14:nvContentPartPr>
              <p14:xfrm>
                <a:off x="6327085" y="3984896"/>
                <a:ext cx="165600" cy="192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4754A86-DC3E-4A40-B1D4-9F7A9F3A02C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18445" y="3976256"/>
                  <a:ext cx="183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4CD61C6-AC77-49F3-A044-9FC4E61E62FB}"/>
                    </a:ext>
                  </a:extLst>
                </p14:cNvPr>
                <p14:cNvContentPartPr/>
                <p14:nvPr/>
              </p14:nvContentPartPr>
              <p14:xfrm>
                <a:off x="6601765" y="3992456"/>
                <a:ext cx="149040" cy="155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4CD61C6-AC77-49F3-A044-9FC4E61E62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92765" y="3983816"/>
                  <a:ext cx="166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7390DAE-845B-4811-8AB6-B14BC6F21C53}"/>
                    </a:ext>
                  </a:extLst>
                </p14:cNvPr>
                <p14:cNvContentPartPr/>
                <p14:nvPr/>
              </p14:nvContentPartPr>
              <p14:xfrm>
                <a:off x="6809125" y="3983456"/>
                <a:ext cx="146880" cy="169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7390DAE-845B-4811-8AB6-B14BC6F21C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00125" y="3974456"/>
                  <a:ext cx="164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4ACEFE-1420-4306-97F4-D9FE5E37A2A1}"/>
                    </a:ext>
                  </a:extLst>
                </p14:cNvPr>
                <p14:cNvContentPartPr/>
                <p14:nvPr/>
              </p14:nvContentPartPr>
              <p14:xfrm>
                <a:off x="7061125" y="3969056"/>
                <a:ext cx="247320" cy="174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4ACEFE-1420-4306-97F4-D9FE5E37A2A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52485" y="3960416"/>
                  <a:ext cx="264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01F2831-D354-44AD-A387-5D22172E42FE}"/>
                    </a:ext>
                  </a:extLst>
                </p14:cNvPr>
                <p14:cNvContentPartPr/>
                <p14:nvPr/>
              </p14:nvContentPartPr>
              <p14:xfrm>
                <a:off x="7391965" y="3905336"/>
                <a:ext cx="204120" cy="273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01F2831-D354-44AD-A387-5D22172E42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83325" y="3896696"/>
                  <a:ext cx="221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391C4D-2A3B-417A-82CA-064BA72916F4}"/>
                    </a:ext>
                  </a:extLst>
                </p14:cNvPr>
                <p14:cNvContentPartPr/>
                <p14:nvPr/>
              </p14:nvContentPartPr>
              <p14:xfrm>
                <a:off x="7647925" y="3997856"/>
                <a:ext cx="277920" cy="3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391C4D-2A3B-417A-82CA-064BA72916F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39285" y="3989216"/>
                  <a:ext cx="295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F8D459-90E8-45BA-8A2F-29D9705BDF3D}"/>
                    </a:ext>
                  </a:extLst>
                </p14:cNvPr>
                <p14:cNvContentPartPr/>
                <p14:nvPr/>
              </p14:nvContentPartPr>
              <p14:xfrm>
                <a:off x="7769605" y="3926216"/>
                <a:ext cx="56880" cy="204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F8D459-90E8-45BA-8A2F-29D9705BDF3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60965" y="3917216"/>
                  <a:ext cx="74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49594ED-D996-4B7F-BDB7-F3B8419F00DF}"/>
                    </a:ext>
                  </a:extLst>
                </p14:cNvPr>
                <p14:cNvContentPartPr/>
                <p14:nvPr/>
              </p14:nvContentPartPr>
              <p14:xfrm>
                <a:off x="7639285" y="4205936"/>
                <a:ext cx="270000" cy="32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49594ED-D996-4B7F-BDB7-F3B8419F00D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30285" y="4197296"/>
                  <a:ext cx="287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12B1EC3-8C9C-4838-93FF-2D4ACB1C0486}"/>
                    </a:ext>
                  </a:extLst>
                </p14:cNvPr>
                <p14:cNvContentPartPr/>
                <p14:nvPr/>
              </p14:nvContentPartPr>
              <p14:xfrm>
                <a:off x="8131405" y="4166696"/>
                <a:ext cx="32040" cy="23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12B1EC3-8C9C-4838-93FF-2D4ACB1C048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22405" y="4158056"/>
                  <a:ext cx="49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B34E62-9254-4F1C-A2C8-D4CC99F7F95A}"/>
                    </a:ext>
                  </a:extLst>
                </p14:cNvPr>
                <p14:cNvContentPartPr/>
                <p14:nvPr/>
              </p14:nvContentPartPr>
              <p14:xfrm>
                <a:off x="8300245" y="4039976"/>
                <a:ext cx="131760" cy="159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B34E62-9254-4F1C-A2C8-D4CC99F7F95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91605" y="4031336"/>
                  <a:ext cx="14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1230E3-25DA-4335-B1A5-3232E307E6AE}"/>
                    </a:ext>
                  </a:extLst>
                </p14:cNvPr>
                <p14:cNvContentPartPr/>
                <p14:nvPr/>
              </p14:nvContentPartPr>
              <p14:xfrm>
                <a:off x="8535685" y="3966896"/>
                <a:ext cx="207000" cy="240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1230E3-25DA-4335-B1A5-3232E307E6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27045" y="3957896"/>
                  <a:ext cx="224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AD99DF-C1C8-491F-9F30-09F75C8554E5}"/>
                    </a:ext>
                  </a:extLst>
                </p14:cNvPr>
                <p14:cNvContentPartPr/>
                <p14:nvPr/>
              </p14:nvContentPartPr>
              <p14:xfrm>
                <a:off x="8830885" y="3956816"/>
                <a:ext cx="340560" cy="291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AD99DF-C1C8-491F-9F30-09F75C8554E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22245" y="3947816"/>
                  <a:ext cx="358200" cy="30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96A3C7A-2657-4FD7-9906-9AC1E381D44A}"/>
                  </a:ext>
                </a:extLst>
              </p14:cNvPr>
              <p14:cNvContentPartPr/>
              <p14:nvPr/>
            </p14:nvContentPartPr>
            <p14:xfrm>
              <a:off x="6065005" y="4558376"/>
              <a:ext cx="207000" cy="3898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96A3C7A-2657-4FD7-9906-9AC1E381D44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056365" y="4549376"/>
                <a:ext cx="22464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812FDAF-AA89-45B4-A6A4-E4481C88EF9E}"/>
              </a:ext>
            </a:extLst>
          </p:cNvPr>
          <p:cNvGrpSpPr/>
          <p:nvPr/>
        </p:nvGrpSpPr>
        <p:grpSpPr>
          <a:xfrm>
            <a:off x="5152765" y="4588616"/>
            <a:ext cx="448200" cy="299880"/>
            <a:chOff x="5152765" y="4588616"/>
            <a:chExt cx="4482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1014313-CFCE-46DE-A2FA-685A8805867E}"/>
                    </a:ext>
                  </a:extLst>
                </p14:cNvPr>
                <p14:cNvContentPartPr/>
                <p14:nvPr/>
              </p14:nvContentPartPr>
              <p14:xfrm>
                <a:off x="5152765" y="4674296"/>
                <a:ext cx="148680" cy="151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1014313-CFCE-46DE-A2FA-685A8805867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43765" y="4665656"/>
                  <a:ext cx="166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64FCD22-8D53-47FE-ACED-327F832C340E}"/>
                    </a:ext>
                  </a:extLst>
                </p14:cNvPr>
                <p14:cNvContentPartPr/>
                <p14:nvPr/>
              </p14:nvContentPartPr>
              <p14:xfrm>
                <a:off x="5322325" y="4671776"/>
                <a:ext cx="119880" cy="156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64FCD22-8D53-47FE-ACED-327F832C340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13685" y="4663136"/>
                  <a:ext cx="137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107B633-0968-4D66-B9A8-BD92B27BEB6F}"/>
                    </a:ext>
                  </a:extLst>
                </p14:cNvPr>
                <p14:cNvContentPartPr/>
                <p14:nvPr/>
              </p14:nvContentPartPr>
              <p14:xfrm>
                <a:off x="5377405" y="4588616"/>
                <a:ext cx="223560" cy="2998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107B633-0968-4D66-B9A8-BD92B27BEB6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68765" y="4579616"/>
                  <a:ext cx="24120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22EA06E-5A32-450E-92E0-34EEDFAADB9D}"/>
              </a:ext>
            </a:extLst>
          </p:cNvPr>
          <p:cNvGrpSpPr/>
          <p:nvPr/>
        </p:nvGrpSpPr>
        <p:grpSpPr>
          <a:xfrm>
            <a:off x="6313405" y="4621736"/>
            <a:ext cx="945000" cy="470880"/>
            <a:chOff x="6313405" y="4621736"/>
            <a:chExt cx="94500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EED5002-9761-444F-9E61-70BFC97C9C2C}"/>
                    </a:ext>
                  </a:extLst>
                </p14:cNvPr>
                <p14:cNvContentPartPr/>
                <p14:nvPr/>
              </p14:nvContentPartPr>
              <p14:xfrm>
                <a:off x="6313405" y="4838456"/>
                <a:ext cx="29160" cy="52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EED5002-9761-444F-9E61-70BFC97C9C2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04765" y="4829456"/>
                  <a:ext cx="46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FD22EEC-2669-4D83-A95B-4096A497B860}"/>
                    </a:ext>
                  </a:extLst>
                </p14:cNvPr>
                <p14:cNvContentPartPr/>
                <p14:nvPr/>
              </p14:nvContentPartPr>
              <p14:xfrm>
                <a:off x="6472525" y="4679336"/>
                <a:ext cx="78840" cy="194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FD22EEC-2669-4D83-A95B-4096A497B86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63885" y="4670336"/>
                  <a:ext cx="96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F815F77-B208-4F6D-B33E-0E0FD6665F9F}"/>
                    </a:ext>
                  </a:extLst>
                </p14:cNvPr>
                <p14:cNvContentPartPr/>
                <p14:nvPr/>
              </p14:nvContentPartPr>
              <p14:xfrm>
                <a:off x="6596725" y="4633256"/>
                <a:ext cx="197640" cy="274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F815F77-B208-4F6D-B33E-0E0FD6665F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88085" y="4624616"/>
                  <a:ext cx="215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5CC000F-342A-426F-9B37-305531685207}"/>
                    </a:ext>
                  </a:extLst>
                </p14:cNvPr>
                <p14:cNvContentPartPr/>
                <p14:nvPr/>
              </p14:nvContentPartPr>
              <p14:xfrm>
                <a:off x="6789685" y="4621736"/>
                <a:ext cx="259920" cy="254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5CC000F-342A-426F-9B37-30553168520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80685" y="4613096"/>
                  <a:ext cx="277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844A697-7D0F-4C4E-9416-B8DEE8AEE5BD}"/>
                    </a:ext>
                  </a:extLst>
                </p14:cNvPr>
                <p14:cNvContentPartPr/>
                <p14:nvPr/>
              </p14:nvContentPartPr>
              <p14:xfrm>
                <a:off x="7165885" y="4884176"/>
                <a:ext cx="92520" cy="208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844A697-7D0F-4C4E-9416-B8DEE8AEE5B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56885" y="4875536"/>
                  <a:ext cx="1101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BF78F92B-CE2B-4764-BB0E-820B200C820E}"/>
              </a:ext>
            </a:extLst>
          </p:cNvPr>
          <p:cNvGrpSpPr/>
          <p:nvPr/>
        </p:nvGrpSpPr>
        <p:grpSpPr>
          <a:xfrm>
            <a:off x="7379005" y="4537496"/>
            <a:ext cx="1193040" cy="446400"/>
            <a:chOff x="7379005" y="4537496"/>
            <a:chExt cx="119304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E3F5C9-20C6-41DA-AC8D-41AA23F1AD10}"/>
                    </a:ext>
                  </a:extLst>
                </p14:cNvPr>
                <p14:cNvContentPartPr/>
                <p14:nvPr/>
              </p14:nvContentPartPr>
              <p14:xfrm>
                <a:off x="7379005" y="4841336"/>
                <a:ext cx="30240" cy="29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E3F5C9-20C6-41DA-AC8D-41AA23F1AD1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70005" y="4832336"/>
                  <a:ext cx="47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772CD70-B015-4219-A5E3-0F13597EB9AD}"/>
                    </a:ext>
                  </a:extLst>
                </p14:cNvPr>
                <p14:cNvContentPartPr/>
                <p14:nvPr/>
              </p14:nvContentPartPr>
              <p14:xfrm>
                <a:off x="7544605" y="4645496"/>
                <a:ext cx="227880" cy="232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772CD70-B015-4219-A5E3-0F13597EB9A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35965" y="4636856"/>
                  <a:ext cx="245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6E4166A-5E50-4E02-BD78-22BD007638D2}"/>
                    </a:ext>
                  </a:extLst>
                </p14:cNvPr>
                <p14:cNvContentPartPr/>
                <p14:nvPr/>
              </p14:nvContentPartPr>
              <p14:xfrm>
                <a:off x="7798405" y="4681136"/>
                <a:ext cx="246960" cy="190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6E4166A-5E50-4E02-BD78-22BD007638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89765" y="4672136"/>
                  <a:ext cx="264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B72B7DF-6FFA-4CAE-A4A7-E6389005B157}"/>
                    </a:ext>
                  </a:extLst>
                </p14:cNvPr>
                <p14:cNvContentPartPr/>
                <p14:nvPr/>
              </p14:nvContentPartPr>
              <p14:xfrm>
                <a:off x="8140405" y="4700216"/>
                <a:ext cx="169920" cy="170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B72B7DF-6FFA-4CAE-A4A7-E6389005B15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31405" y="4691216"/>
                  <a:ext cx="187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DCFE85C-BA71-4F41-9F29-D4E400B118B5}"/>
                    </a:ext>
                  </a:extLst>
                </p14:cNvPr>
                <p14:cNvContentPartPr/>
                <p14:nvPr/>
              </p14:nvContentPartPr>
              <p14:xfrm>
                <a:off x="8281165" y="4537496"/>
                <a:ext cx="290880" cy="4464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DCFE85C-BA71-4F41-9F29-D4E400B118B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72525" y="4528856"/>
                  <a:ext cx="308520" cy="46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349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8C90AC-4861-4759-838F-915F7C419C0D}"/>
              </a:ext>
            </a:extLst>
          </p:cNvPr>
          <p:cNvGrpSpPr/>
          <p:nvPr/>
        </p:nvGrpSpPr>
        <p:grpSpPr>
          <a:xfrm>
            <a:off x="464845" y="279056"/>
            <a:ext cx="2106000" cy="703440"/>
            <a:chOff x="464845" y="279056"/>
            <a:chExt cx="210600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5E01AB-B3A5-493E-A8A8-C20D680205D8}"/>
                    </a:ext>
                  </a:extLst>
                </p14:cNvPr>
                <p14:cNvContentPartPr/>
                <p14:nvPr/>
              </p14:nvContentPartPr>
              <p14:xfrm>
                <a:off x="641965" y="492536"/>
                <a:ext cx="123480" cy="220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5E01AB-B3A5-493E-A8A8-C20D680205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2965" y="483896"/>
                  <a:ext cx="141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A62DBD-CCD6-4B65-B290-70113CCAED5A}"/>
                    </a:ext>
                  </a:extLst>
                </p14:cNvPr>
                <p14:cNvContentPartPr/>
                <p14:nvPr/>
              </p14:nvContentPartPr>
              <p14:xfrm>
                <a:off x="490405" y="725096"/>
                <a:ext cx="324000" cy="30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A62DBD-CCD6-4B65-B290-70113CCAED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1765" y="716096"/>
                  <a:ext cx="341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17C64E-64E0-4946-86CB-028FB13F14E1}"/>
                    </a:ext>
                  </a:extLst>
                </p14:cNvPr>
                <p14:cNvContentPartPr/>
                <p14:nvPr/>
              </p14:nvContentPartPr>
              <p14:xfrm>
                <a:off x="464845" y="407216"/>
                <a:ext cx="482400" cy="119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17C64E-64E0-4946-86CB-028FB13F14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5845" y="398216"/>
                  <a:ext cx="500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6E2EC0-DDD0-49B8-952A-5A0B619609EA}"/>
                    </a:ext>
                  </a:extLst>
                </p14:cNvPr>
                <p14:cNvContentPartPr/>
                <p14:nvPr/>
              </p14:nvContentPartPr>
              <p14:xfrm>
                <a:off x="878485" y="636896"/>
                <a:ext cx="159120" cy="125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6E2EC0-DDD0-49B8-952A-5A0B619609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9845" y="628256"/>
                  <a:ext cx="176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EDD585-9C0C-4F4F-A562-F3AF12985912}"/>
                    </a:ext>
                  </a:extLst>
                </p14:cNvPr>
                <p14:cNvContentPartPr/>
                <p14:nvPr/>
              </p14:nvContentPartPr>
              <p14:xfrm>
                <a:off x="1255405" y="325496"/>
                <a:ext cx="164160" cy="408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EDD585-9C0C-4F4F-A562-F3AF129859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6765" y="316856"/>
                  <a:ext cx="181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B35F60-BBC5-4474-A499-589740CBB0FE}"/>
                    </a:ext>
                  </a:extLst>
                </p14:cNvPr>
                <p14:cNvContentPartPr/>
                <p14:nvPr/>
              </p14:nvContentPartPr>
              <p14:xfrm>
                <a:off x="1135885" y="522056"/>
                <a:ext cx="278280" cy="4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B35F60-BBC5-4474-A499-589740CBB0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7245" y="513416"/>
                  <a:ext cx="295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D4239A-794F-4372-B362-4784276B3B01}"/>
                    </a:ext>
                  </a:extLst>
                </p14:cNvPr>
                <p14:cNvContentPartPr/>
                <p14:nvPr/>
              </p14:nvContentPartPr>
              <p14:xfrm>
                <a:off x="1369525" y="545096"/>
                <a:ext cx="357120" cy="19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D4239A-794F-4372-B362-4784276B3B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0525" y="536096"/>
                  <a:ext cx="374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93841D-77CE-48CC-9EE6-8954026F3FA4}"/>
                    </a:ext>
                  </a:extLst>
                </p14:cNvPr>
                <p14:cNvContentPartPr/>
                <p14:nvPr/>
              </p14:nvContentPartPr>
              <p14:xfrm>
                <a:off x="1679485" y="594416"/>
                <a:ext cx="96120" cy="38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93841D-77CE-48CC-9EE6-8954026F3F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70845" y="585416"/>
                  <a:ext cx="113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06B9DD-1205-4825-8374-24B1A673E512}"/>
                    </a:ext>
                  </a:extLst>
                </p14:cNvPr>
                <p14:cNvContentPartPr/>
                <p14:nvPr/>
              </p14:nvContentPartPr>
              <p14:xfrm>
                <a:off x="1735285" y="511976"/>
                <a:ext cx="207720" cy="206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06B9DD-1205-4825-8374-24B1A673E5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6285" y="502976"/>
                  <a:ext cx="225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14F7A3-62F8-4600-8E45-AA6B82E41A2B}"/>
                    </a:ext>
                  </a:extLst>
                </p14:cNvPr>
                <p14:cNvContentPartPr/>
                <p14:nvPr/>
              </p14:nvContentPartPr>
              <p14:xfrm>
                <a:off x="1973605" y="497936"/>
                <a:ext cx="171720" cy="203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14F7A3-62F8-4600-8E45-AA6B82E41A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4605" y="489296"/>
                  <a:ext cx="189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B1658A-4090-4511-892E-4BC2D3DF9861}"/>
                    </a:ext>
                  </a:extLst>
                </p14:cNvPr>
                <p14:cNvContentPartPr/>
                <p14:nvPr/>
              </p14:nvContentPartPr>
              <p14:xfrm>
                <a:off x="2117605" y="279056"/>
                <a:ext cx="453240" cy="42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B1658A-4090-4511-892E-4BC2D3DF98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08605" y="270416"/>
                  <a:ext cx="470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01E122-4195-4332-8C2F-26D821A830C1}"/>
                    </a:ext>
                  </a:extLst>
                </p14:cNvPr>
                <p14:cNvContentPartPr/>
                <p14:nvPr/>
              </p14:nvContentPartPr>
              <p14:xfrm>
                <a:off x="2336485" y="501536"/>
                <a:ext cx="228960" cy="42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01E122-4195-4332-8C2F-26D821A830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7485" y="492896"/>
                  <a:ext cx="2466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F6EA8-D84B-45EC-8F9A-B419A3B27B84}"/>
              </a:ext>
            </a:extLst>
          </p:cNvPr>
          <p:cNvGrpSpPr/>
          <p:nvPr/>
        </p:nvGrpSpPr>
        <p:grpSpPr>
          <a:xfrm>
            <a:off x="2927245" y="393896"/>
            <a:ext cx="441000" cy="317520"/>
            <a:chOff x="2927245" y="393896"/>
            <a:chExt cx="44100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D5EB23-D819-4AF8-BB18-2E24D38546A7}"/>
                    </a:ext>
                  </a:extLst>
                </p14:cNvPr>
                <p14:cNvContentPartPr/>
                <p14:nvPr/>
              </p14:nvContentPartPr>
              <p14:xfrm>
                <a:off x="2927245" y="504416"/>
                <a:ext cx="207360" cy="16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D5EB23-D819-4AF8-BB18-2E24D38546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8605" y="495776"/>
                  <a:ext cx="22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89102B-209A-44B9-9F11-F6E996CE7690}"/>
                    </a:ext>
                  </a:extLst>
                </p14:cNvPr>
                <p14:cNvContentPartPr/>
                <p14:nvPr/>
              </p14:nvContentPartPr>
              <p14:xfrm>
                <a:off x="3222805" y="393896"/>
                <a:ext cx="145440" cy="317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89102B-209A-44B9-9F11-F6E996CE76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13805" y="385256"/>
                  <a:ext cx="16308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93C85F-9F27-4F8E-921E-A229B9F359AA}"/>
              </a:ext>
            </a:extLst>
          </p:cNvPr>
          <p:cNvGrpSpPr/>
          <p:nvPr/>
        </p:nvGrpSpPr>
        <p:grpSpPr>
          <a:xfrm>
            <a:off x="3814645" y="496856"/>
            <a:ext cx="248760" cy="156600"/>
            <a:chOff x="3814645" y="496856"/>
            <a:chExt cx="2487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87DC7C-FBC8-4EA5-A4F4-CE6CA9E3C379}"/>
                    </a:ext>
                  </a:extLst>
                </p14:cNvPr>
                <p14:cNvContentPartPr/>
                <p14:nvPr/>
              </p14:nvContentPartPr>
              <p14:xfrm>
                <a:off x="3814645" y="564896"/>
                <a:ext cx="50040" cy="8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87DC7C-FBC8-4EA5-A4F4-CE6CA9E3C3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5645" y="555896"/>
                  <a:ext cx="67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58906-E8CC-4733-B013-DC42776D9176}"/>
                    </a:ext>
                  </a:extLst>
                </p14:cNvPr>
                <p14:cNvContentPartPr/>
                <p14:nvPr/>
              </p14:nvContentPartPr>
              <p14:xfrm>
                <a:off x="3917245" y="496856"/>
                <a:ext cx="146160" cy="156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58906-E8CC-4733-B013-DC42776D91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08605" y="488216"/>
                  <a:ext cx="1638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AA0A98-0CF9-4629-9424-721C24F8E4A4}"/>
              </a:ext>
            </a:extLst>
          </p:cNvPr>
          <p:cNvGrpSpPr/>
          <p:nvPr/>
        </p:nvGrpSpPr>
        <p:grpSpPr>
          <a:xfrm>
            <a:off x="4449685" y="221096"/>
            <a:ext cx="1674720" cy="439560"/>
            <a:chOff x="4449685" y="221096"/>
            <a:chExt cx="16747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B48677-14DC-4FC9-913C-2C6BF17DB7FB}"/>
                    </a:ext>
                  </a:extLst>
                </p14:cNvPr>
                <p14:cNvContentPartPr/>
                <p14:nvPr/>
              </p14:nvContentPartPr>
              <p14:xfrm>
                <a:off x="4449685" y="432416"/>
                <a:ext cx="138600" cy="212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B48677-14DC-4FC9-913C-2C6BF17DB7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1045" y="423416"/>
                  <a:ext cx="15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14A40C-0AC0-478A-ABB9-8479BF4B37E7}"/>
                    </a:ext>
                  </a:extLst>
                </p14:cNvPr>
                <p14:cNvContentPartPr/>
                <p14:nvPr/>
              </p14:nvContentPartPr>
              <p14:xfrm>
                <a:off x="4607365" y="515576"/>
                <a:ext cx="93960" cy="11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14A40C-0AC0-478A-ABB9-8479BF4B37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8365" y="506936"/>
                  <a:ext cx="111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B10511D-5BA2-4F50-931C-E2038239521C}"/>
                    </a:ext>
                  </a:extLst>
                </p14:cNvPr>
                <p14:cNvContentPartPr/>
                <p14:nvPr/>
              </p14:nvContentPartPr>
              <p14:xfrm>
                <a:off x="4770445" y="532496"/>
                <a:ext cx="162000" cy="117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B10511D-5BA2-4F50-931C-E203823952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61805" y="523856"/>
                  <a:ext cx="179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7E614B-8001-47DC-AD66-4B6177514A3C}"/>
                    </a:ext>
                  </a:extLst>
                </p14:cNvPr>
                <p14:cNvContentPartPr/>
                <p14:nvPr/>
              </p14:nvContentPartPr>
              <p14:xfrm>
                <a:off x="5154205" y="221096"/>
                <a:ext cx="112320" cy="410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7E614B-8001-47DC-AD66-4B6177514A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45565" y="212456"/>
                  <a:ext cx="129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2AE869-FAF8-4397-990D-82CBE940EC92}"/>
                    </a:ext>
                  </a:extLst>
                </p14:cNvPr>
                <p14:cNvContentPartPr/>
                <p14:nvPr/>
              </p14:nvContentPartPr>
              <p14:xfrm>
                <a:off x="4986085" y="401096"/>
                <a:ext cx="285840" cy="68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2AE869-FAF8-4397-990D-82CBE940EC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7445" y="392456"/>
                  <a:ext cx="303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822B38-707D-4227-BE7D-29EAC74DFA04}"/>
                    </a:ext>
                  </a:extLst>
                </p14:cNvPr>
                <p14:cNvContentPartPr/>
                <p14:nvPr/>
              </p14:nvContentPartPr>
              <p14:xfrm>
                <a:off x="5275885" y="466976"/>
                <a:ext cx="438840" cy="145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822B38-707D-4227-BE7D-29EAC74DFA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6885" y="458336"/>
                  <a:ext cx="456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0FC49D-A9A9-4C69-9874-D96335B0FBF7}"/>
                    </a:ext>
                  </a:extLst>
                </p14:cNvPr>
                <p14:cNvContentPartPr/>
                <p14:nvPr/>
              </p14:nvContentPartPr>
              <p14:xfrm>
                <a:off x="5466325" y="478856"/>
                <a:ext cx="179640" cy="15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0FC49D-A9A9-4C69-9874-D96335B0FB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7325" y="469856"/>
                  <a:ext cx="197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CCEF5F-5919-4502-8FFB-01542229916E}"/>
                    </a:ext>
                  </a:extLst>
                </p14:cNvPr>
                <p14:cNvContentPartPr/>
                <p14:nvPr/>
              </p14:nvContentPartPr>
              <p14:xfrm>
                <a:off x="5640925" y="279056"/>
                <a:ext cx="372600" cy="35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CCEF5F-5919-4502-8FFB-0154222991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32285" y="270416"/>
                  <a:ext cx="390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47A51E-E9A4-48F3-A4D9-E91855942CB1}"/>
                    </a:ext>
                  </a:extLst>
                </p14:cNvPr>
                <p14:cNvContentPartPr/>
                <p14:nvPr/>
              </p14:nvContentPartPr>
              <p14:xfrm>
                <a:off x="6108565" y="407216"/>
                <a:ext cx="15840" cy="3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47A51E-E9A4-48F3-A4D9-E91855942C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9565" y="398216"/>
                  <a:ext cx="33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582BDF-05C1-47F6-8DCB-52C694094A4B}"/>
                    </a:ext>
                  </a:extLst>
                </p14:cNvPr>
                <p14:cNvContentPartPr/>
                <p14:nvPr/>
              </p14:nvContentPartPr>
              <p14:xfrm>
                <a:off x="6067165" y="636896"/>
                <a:ext cx="29160" cy="2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582BDF-05C1-47F6-8DCB-52C694094A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8165" y="627896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37D92C7-B3D1-4641-A032-4097058B9C4D}"/>
              </a:ext>
            </a:extLst>
          </p:cNvPr>
          <p:cNvGrpSpPr/>
          <p:nvPr/>
        </p:nvGrpSpPr>
        <p:grpSpPr>
          <a:xfrm>
            <a:off x="861565" y="1275536"/>
            <a:ext cx="397440" cy="330120"/>
            <a:chOff x="861565" y="1275536"/>
            <a:chExt cx="39744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C248AD-CA30-4927-B5C6-4206386B5A50}"/>
                    </a:ext>
                  </a:extLst>
                </p14:cNvPr>
                <p14:cNvContentPartPr/>
                <p14:nvPr/>
              </p14:nvContentPartPr>
              <p14:xfrm>
                <a:off x="861565" y="1370216"/>
                <a:ext cx="108000" cy="167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C248AD-CA30-4927-B5C6-4206386B5A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2565" y="1361216"/>
                  <a:ext cx="125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7C25F0-1F1F-42AE-AB6A-1CDCCB74F535}"/>
                    </a:ext>
                  </a:extLst>
                </p14:cNvPr>
                <p14:cNvContentPartPr/>
                <p14:nvPr/>
              </p14:nvContentPartPr>
              <p14:xfrm>
                <a:off x="969565" y="1275536"/>
                <a:ext cx="23760" cy="1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7C25F0-1F1F-42AE-AB6A-1CDCCB74F5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0925" y="1266896"/>
                  <a:ext cx="4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FD43CC-283A-45BF-957C-6432DEE5DF01}"/>
                    </a:ext>
                  </a:extLst>
                </p14:cNvPr>
                <p14:cNvContentPartPr/>
                <p14:nvPr/>
              </p14:nvContentPartPr>
              <p14:xfrm>
                <a:off x="1127965" y="1295336"/>
                <a:ext cx="131040" cy="310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FD43CC-283A-45BF-957C-6432DEE5DF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9325" y="1286336"/>
                  <a:ext cx="14868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314EE4-24F7-4F95-861C-0F159202FEBE}"/>
                  </a:ext>
                </a:extLst>
              </p14:cNvPr>
              <p14:cNvContentPartPr/>
              <p14:nvPr/>
            </p14:nvContentPartPr>
            <p14:xfrm>
              <a:off x="1653205" y="1260056"/>
              <a:ext cx="385560" cy="288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314EE4-24F7-4F95-861C-0F159202FEB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44565" y="1251416"/>
                <a:ext cx="4032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E12DAF-7CFE-4CFE-9052-CA82C62D7ECC}"/>
                  </a:ext>
                </a:extLst>
              </p14:cNvPr>
              <p14:cNvContentPartPr/>
              <p14:nvPr/>
            </p14:nvContentPartPr>
            <p14:xfrm>
              <a:off x="1979005" y="1355096"/>
              <a:ext cx="177120" cy="181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E12DAF-7CFE-4CFE-9052-CA82C62D7E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970005" y="1346456"/>
                <a:ext cx="1947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25760BE-9741-4311-A7D9-621145863A61}"/>
                  </a:ext>
                </a:extLst>
              </p14:cNvPr>
              <p14:cNvContentPartPr/>
              <p14:nvPr/>
            </p14:nvContentPartPr>
            <p14:xfrm>
              <a:off x="2483005" y="1387496"/>
              <a:ext cx="189000" cy="146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25760BE-9741-4311-A7D9-621145863A6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74005" y="1378856"/>
                <a:ext cx="206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F63DE24-99CF-4B3C-A398-BDAF670DD7D8}"/>
                  </a:ext>
                </a:extLst>
              </p14:cNvPr>
              <p14:cNvContentPartPr/>
              <p14:nvPr/>
            </p14:nvContentPartPr>
            <p14:xfrm>
              <a:off x="2708365" y="1376336"/>
              <a:ext cx="350280" cy="169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F63DE24-99CF-4B3C-A398-BDAF670DD7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99365" y="1367336"/>
                <a:ext cx="3679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23D40AD-F1CB-4708-AEDD-48B4CF2356BB}"/>
                  </a:ext>
                </a:extLst>
              </p14:cNvPr>
              <p14:cNvContentPartPr/>
              <p14:nvPr/>
            </p14:nvContentPartPr>
            <p14:xfrm>
              <a:off x="3470485" y="1234136"/>
              <a:ext cx="201960" cy="3135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23D40AD-F1CB-4708-AEDD-48B4CF2356B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61485" y="1225496"/>
                <a:ext cx="21960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17240EE-3342-4365-9150-0FF9F4DB5FFF}"/>
                  </a:ext>
                </a:extLst>
              </p14:cNvPr>
              <p14:cNvContentPartPr/>
              <p14:nvPr/>
            </p14:nvContentPartPr>
            <p14:xfrm>
              <a:off x="3739405" y="1239896"/>
              <a:ext cx="286560" cy="266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17240EE-3342-4365-9150-0FF9F4DB5F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30765" y="1230896"/>
                <a:ext cx="3042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8B2EE1-3B3D-43E6-98E3-D9AE283EE569}"/>
                  </a:ext>
                </a:extLst>
              </p14:cNvPr>
              <p14:cNvContentPartPr/>
              <p14:nvPr/>
            </p14:nvContentPartPr>
            <p14:xfrm>
              <a:off x="4122445" y="1332416"/>
              <a:ext cx="122400" cy="1756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8B2EE1-3B3D-43E6-98E3-D9AE283EE56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13805" y="1323776"/>
                <a:ext cx="1400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A1FB09B-5135-48F1-A329-B0E0CD387853}"/>
                  </a:ext>
                </a:extLst>
              </p14:cNvPr>
              <p14:cNvContentPartPr/>
              <p14:nvPr/>
            </p14:nvContentPartPr>
            <p14:xfrm>
              <a:off x="4120645" y="1189496"/>
              <a:ext cx="85680" cy="95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A1FB09B-5135-48F1-A329-B0E0CD38785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12005" y="1180856"/>
                <a:ext cx="103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9F5AD1A-E24A-4F50-8041-075F93E74A94}"/>
                  </a:ext>
                </a:extLst>
              </p14:cNvPr>
              <p14:cNvContentPartPr/>
              <p14:nvPr/>
            </p14:nvContentPartPr>
            <p14:xfrm>
              <a:off x="4220005" y="1453376"/>
              <a:ext cx="125280" cy="117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9F5AD1A-E24A-4F50-8041-075F93E74A9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11005" y="1444376"/>
                <a:ext cx="142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3A6C31D-3ED2-4BFC-885A-44B141597ED8}"/>
                  </a:ext>
                </a:extLst>
              </p14:cNvPr>
              <p14:cNvContentPartPr/>
              <p14:nvPr/>
            </p14:nvContentPartPr>
            <p14:xfrm>
              <a:off x="4706005" y="1333136"/>
              <a:ext cx="176040" cy="179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3A6C31D-3ED2-4BFC-885A-44B141597ED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97005" y="1324136"/>
                <a:ext cx="1936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91C2F9-4511-4B4B-B032-48995C3BD645}"/>
                  </a:ext>
                </a:extLst>
              </p14:cNvPr>
              <p14:cNvContentPartPr/>
              <p14:nvPr/>
            </p14:nvContentPartPr>
            <p14:xfrm>
              <a:off x="4921645" y="1372376"/>
              <a:ext cx="101880" cy="123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91C2F9-4511-4B4B-B032-48995C3BD64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13005" y="1363736"/>
                <a:ext cx="1195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269ECA6-F8E3-4EAD-88C1-57B3B07C3858}"/>
                  </a:ext>
                </a:extLst>
              </p14:cNvPr>
              <p14:cNvContentPartPr/>
              <p14:nvPr/>
            </p14:nvContentPartPr>
            <p14:xfrm>
              <a:off x="5091205" y="1381736"/>
              <a:ext cx="162360" cy="114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269ECA6-F8E3-4EAD-88C1-57B3B07C38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82565" y="1372736"/>
                <a:ext cx="180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CFDFC3C-D43B-473E-843D-291ECE4EDE60}"/>
                  </a:ext>
                </a:extLst>
              </p14:cNvPr>
              <p14:cNvContentPartPr/>
              <p14:nvPr/>
            </p14:nvContentPartPr>
            <p14:xfrm>
              <a:off x="5387845" y="965216"/>
              <a:ext cx="304200" cy="595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CFDFC3C-D43B-473E-843D-291ECE4EDE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78845" y="956216"/>
                <a:ext cx="3218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35DA67B-A311-4D75-A589-4CEFB237A65B}"/>
                  </a:ext>
                </a:extLst>
              </p14:cNvPr>
              <p14:cNvContentPartPr/>
              <p14:nvPr/>
            </p14:nvContentPartPr>
            <p14:xfrm>
              <a:off x="5325565" y="1378136"/>
              <a:ext cx="211680" cy="27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35DA67B-A311-4D75-A589-4CEFB237A6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16565" y="1369136"/>
                <a:ext cx="229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7684ED6-6400-4472-BAD7-654ABF8CA341}"/>
                  </a:ext>
                </a:extLst>
              </p14:cNvPr>
              <p14:cNvContentPartPr/>
              <p14:nvPr/>
            </p14:nvContentPartPr>
            <p14:xfrm>
              <a:off x="5555245" y="1405496"/>
              <a:ext cx="43920" cy="119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7684ED6-6400-4472-BAD7-654ABF8CA34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46245" y="1396496"/>
                <a:ext cx="615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9A3F65F-C18C-40FF-9BA8-70CE92F3DB11}"/>
                  </a:ext>
                </a:extLst>
              </p14:cNvPr>
              <p14:cNvContentPartPr/>
              <p14:nvPr/>
            </p14:nvContentPartPr>
            <p14:xfrm>
              <a:off x="5726245" y="1395056"/>
              <a:ext cx="190440" cy="146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9A3F65F-C18C-40FF-9BA8-70CE92F3DB1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17245" y="1386056"/>
                <a:ext cx="208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A2CF4E9-63B4-4FCB-A7C9-1B262B4E6056}"/>
                  </a:ext>
                </a:extLst>
              </p14:cNvPr>
              <p14:cNvContentPartPr/>
              <p14:nvPr/>
            </p14:nvContentPartPr>
            <p14:xfrm>
              <a:off x="5857645" y="1157816"/>
              <a:ext cx="186840" cy="345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A2CF4E9-63B4-4FCB-A7C9-1B262B4E60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49005" y="1149176"/>
                <a:ext cx="204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89D9F76-329A-4401-A45B-9458E2839587}"/>
                  </a:ext>
                </a:extLst>
              </p14:cNvPr>
              <p14:cNvContentPartPr/>
              <p14:nvPr/>
            </p14:nvContentPartPr>
            <p14:xfrm>
              <a:off x="6005605" y="1404776"/>
              <a:ext cx="290520" cy="1260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89D9F76-329A-4401-A45B-9458E283958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96605" y="1396136"/>
                <a:ext cx="3081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04DE500-9297-4712-8484-952DD18B4B89}"/>
                  </a:ext>
                </a:extLst>
              </p14:cNvPr>
              <p14:cNvContentPartPr/>
              <p14:nvPr/>
            </p14:nvContentPartPr>
            <p14:xfrm>
              <a:off x="6452365" y="1121456"/>
              <a:ext cx="199080" cy="411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04DE500-9297-4712-8484-952DD18B4B8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43365" y="1112456"/>
                <a:ext cx="2167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20628D1-0438-4A81-B058-C787C0667A27}"/>
                  </a:ext>
                </a:extLst>
              </p14:cNvPr>
              <p14:cNvContentPartPr/>
              <p14:nvPr/>
            </p14:nvContentPartPr>
            <p14:xfrm>
              <a:off x="6383605" y="1379936"/>
              <a:ext cx="223920" cy="41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20628D1-0438-4A81-B058-C787C0667A2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74605" y="1370936"/>
                <a:ext cx="2415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29F20FB-1094-4EDC-84BB-55084107587D}"/>
                  </a:ext>
                </a:extLst>
              </p14:cNvPr>
              <p14:cNvContentPartPr/>
              <p14:nvPr/>
            </p14:nvContentPartPr>
            <p14:xfrm>
              <a:off x="6914245" y="1126856"/>
              <a:ext cx="216720" cy="386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29F20FB-1094-4EDC-84BB-5508410758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05245" y="1117856"/>
                <a:ext cx="234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1103CD-4080-4327-9314-E77C9EE47B7A}"/>
                  </a:ext>
                </a:extLst>
              </p14:cNvPr>
              <p14:cNvContentPartPr/>
              <p14:nvPr/>
            </p14:nvContentPartPr>
            <p14:xfrm>
              <a:off x="6810925" y="1298576"/>
              <a:ext cx="463680" cy="99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1103CD-4080-4327-9314-E77C9EE47B7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01925" y="1289576"/>
                <a:ext cx="481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050718E-2926-4650-9A07-F0A197A15CD8}"/>
                  </a:ext>
                </a:extLst>
              </p14:cNvPr>
              <p14:cNvContentPartPr/>
              <p14:nvPr/>
            </p14:nvContentPartPr>
            <p14:xfrm>
              <a:off x="7218085" y="1065656"/>
              <a:ext cx="248760" cy="451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050718E-2926-4650-9A07-F0A197A15C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09085" y="1057016"/>
                <a:ext cx="2664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B84C48C-281B-4DF9-BE59-EDBEB9529CB3}"/>
                  </a:ext>
                </a:extLst>
              </p14:cNvPr>
              <p14:cNvContentPartPr/>
              <p14:nvPr/>
            </p14:nvContentPartPr>
            <p14:xfrm>
              <a:off x="7454245" y="1411616"/>
              <a:ext cx="134280" cy="113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B84C48C-281B-4DF9-BE59-EDBEB9529C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445605" y="1402616"/>
                <a:ext cx="151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2FF8DBC-AD4F-4AE2-9459-4EB6CB6BC566}"/>
                  </a:ext>
                </a:extLst>
              </p14:cNvPr>
              <p14:cNvContentPartPr/>
              <p14:nvPr/>
            </p14:nvContentPartPr>
            <p14:xfrm>
              <a:off x="7738645" y="1133336"/>
              <a:ext cx="179640" cy="4377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2FF8DBC-AD4F-4AE2-9459-4EB6CB6BC56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29645" y="1124336"/>
                <a:ext cx="1972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5ECD573-C639-47F4-A94F-302C4F6ED578}"/>
                  </a:ext>
                </a:extLst>
              </p14:cNvPr>
              <p14:cNvContentPartPr/>
              <p14:nvPr/>
            </p14:nvContentPartPr>
            <p14:xfrm>
              <a:off x="7730005" y="1342136"/>
              <a:ext cx="324720" cy="37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5ECD573-C639-47F4-A94F-302C4F6ED57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21365" y="1333136"/>
                <a:ext cx="342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A3020B0-553C-4F39-A79C-B84BA8BC3C83}"/>
                  </a:ext>
                </a:extLst>
              </p14:cNvPr>
              <p14:cNvContentPartPr/>
              <p14:nvPr/>
            </p14:nvContentPartPr>
            <p14:xfrm>
              <a:off x="8352085" y="1157816"/>
              <a:ext cx="209160" cy="437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A3020B0-553C-4F39-A79C-B84BA8BC3C8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43445" y="1149176"/>
                <a:ext cx="2268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264BCA-92CF-41B2-89BB-B7FDD28D5D3E}"/>
                  </a:ext>
                </a:extLst>
              </p14:cNvPr>
              <p14:cNvContentPartPr/>
              <p14:nvPr/>
            </p14:nvContentPartPr>
            <p14:xfrm>
              <a:off x="8263165" y="1372016"/>
              <a:ext cx="326520" cy="597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264BCA-92CF-41B2-89BB-B7FDD28D5D3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54165" y="1363016"/>
                <a:ext cx="344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2A170E5-2673-42A3-8912-31CA63D0144F}"/>
                  </a:ext>
                </a:extLst>
              </p14:cNvPr>
              <p14:cNvContentPartPr/>
              <p14:nvPr/>
            </p14:nvContentPartPr>
            <p14:xfrm>
              <a:off x="8630725" y="1136936"/>
              <a:ext cx="219960" cy="3999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2A170E5-2673-42A3-8912-31CA63D014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22085" y="1127936"/>
                <a:ext cx="2376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526BFD-C31C-4FBD-8B29-BFD8A7732260}"/>
                  </a:ext>
                </a:extLst>
              </p14:cNvPr>
              <p14:cNvContentPartPr/>
              <p14:nvPr/>
            </p14:nvContentPartPr>
            <p14:xfrm>
              <a:off x="8902165" y="1398656"/>
              <a:ext cx="160560" cy="157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526BFD-C31C-4FBD-8B29-BFD8A773226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93165" y="1389656"/>
                <a:ext cx="1782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1F8264-490F-4AFE-9CD0-6E2DE9574993}"/>
              </a:ext>
            </a:extLst>
          </p:cNvPr>
          <p:cNvGrpSpPr/>
          <p:nvPr/>
        </p:nvGrpSpPr>
        <p:grpSpPr>
          <a:xfrm>
            <a:off x="7472245" y="1792496"/>
            <a:ext cx="1605240" cy="288000"/>
            <a:chOff x="7472245" y="1792496"/>
            <a:chExt cx="160524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6CD6D6-9B81-4576-9990-101181BA634E}"/>
                    </a:ext>
                  </a:extLst>
                </p14:cNvPr>
                <p14:cNvContentPartPr/>
                <p14:nvPr/>
              </p14:nvContentPartPr>
              <p14:xfrm>
                <a:off x="7472245" y="1914896"/>
                <a:ext cx="164520" cy="133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6CD6D6-9B81-4576-9990-101181BA63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63245" y="1906256"/>
                  <a:ext cx="182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6F7134-7A7C-44DA-88CD-77D6F0760914}"/>
                    </a:ext>
                  </a:extLst>
                </p14:cNvPr>
                <p14:cNvContentPartPr/>
                <p14:nvPr/>
              </p14:nvContentPartPr>
              <p14:xfrm>
                <a:off x="7712005" y="1885736"/>
                <a:ext cx="158400" cy="15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6F7134-7A7C-44DA-88CD-77D6F07609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03365" y="1877096"/>
                  <a:ext cx="17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2E4BC3A-D70A-4BE4-9C55-30E7B7BFE3B7}"/>
                    </a:ext>
                  </a:extLst>
                </p14:cNvPr>
                <p14:cNvContentPartPr/>
                <p14:nvPr/>
              </p14:nvContentPartPr>
              <p14:xfrm>
                <a:off x="7883365" y="1903376"/>
                <a:ext cx="134640" cy="113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2E4BC3A-D70A-4BE4-9C55-30E7B7BFE3B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74365" y="1894376"/>
                  <a:ext cx="152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1DBEB4-8DBB-4563-AA94-6E53C53000E9}"/>
                    </a:ext>
                  </a:extLst>
                </p14:cNvPr>
                <p14:cNvContentPartPr/>
                <p14:nvPr/>
              </p14:nvContentPartPr>
              <p14:xfrm>
                <a:off x="8079205" y="1882856"/>
                <a:ext cx="200160" cy="197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1DBEB4-8DBB-4563-AA94-6E53C53000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0565" y="1873856"/>
                  <a:ext cx="217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ADDDCE-49D4-4DF6-AE1E-4A47F7723EB0}"/>
                    </a:ext>
                  </a:extLst>
                </p14:cNvPr>
                <p14:cNvContentPartPr/>
                <p14:nvPr/>
              </p14:nvContentPartPr>
              <p14:xfrm>
                <a:off x="8403565" y="1839296"/>
                <a:ext cx="297000" cy="197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ADDDCE-49D4-4DF6-AE1E-4A47F7723E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94925" y="1830296"/>
                  <a:ext cx="314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7E54E3-C431-4D53-A452-175BDDC294C0}"/>
                    </a:ext>
                  </a:extLst>
                </p14:cNvPr>
                <p14:cNvContentPartPr/>
                <p14:nvPr/>
              </p14:nvContentPartPr>
              <p14:xfrm>
                <a:off x="8770405" y="1792496"/>
                <a:ext cx="307080" cy="266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7E54E3-C431-4D53-A452-175BDDC294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61405" y="1783496"/>
                  <a:ext cx="3247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C7D63D5-7E6A-415E-8D2B-210A450B0900}"/>
              </a:ext>
            </a:extLst>
          </p:cNvPr>
          <p:cNvGrpSpPr/>
          <p:nvPr/>
        </p:nvGrpSpPr>
        <p:grpSpPr>
          <a:xfrm>
            <a:off x="9326245" y="1675136"/>
            <a:ext cx="635760" cy="369360"/>
            <a:chOff x="9326245" y="1675136"/>
            <a:chExt cx="6357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178AD3A-C1DB-4D80-BD49-64899B4F69D0}"/>
                    </a:ext>
                  </a:extLst>
                </p14:cNvPr>
                <p14:cNvContentPartPr/>
                <p14:nvPr/>
              </p14:nvContentPartPr>
              <p14:xfrm>
                <a:off x="9326245" y="1895456"/>
                <a:ext cx="238680" cy="126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178AD3A-C1DB-4D80-BD49-64899B4F69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17605" y="1886456"/>
                  <a:ext cx="256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9E86D6C-8C23-4EED-9FFF-C9EF018CFCE5}"/>
                    </a:ext>
                  </a:extLst>
                </p14:cNvPr>
                <p14:cNvContentPartPr/>
                <p14:nvPr/>
              </p14:nvContentPartPr>
              <p14:xfrm>
                <a:off x="9629725" y="1675136"/>
                <a:ext cx="140040" cy="343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9E86D6C-8C23-4EED-9FFF-C9EF018CFC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20725" y="1666496"/>
                  <a:ext cx="1576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15A0583-2C40-4DA6-8867-EB843F9104F0}"/>
                    </a:ext>
                  </a:extLst>
                </p14:cNvPr>
                <p14:cNvContentPartPr/>
                <p14:nvPr/>
              </p14:nvContentPartPr>
              <p14:xfrm>
                <a:off x="9887485" y="1915976"/>
                <a:ext cx="74520" cy="128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15A0583-2C40-4DA6-8867-EB843F9104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78845" y="1907336"/>
                  <a:ext cx="921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BC2C5FD-0ABA-453F-95AE-B7F448DDBBCF}"/>
              </a:ext>
            </a:extLst>
          </p:cNvPr>
          <p:cNvGrpSpPr/>
          <p:nvPr/>
        </p:nvGrpSpPr>
        <p:grpSpPr>
          <a:xfrm>
            <a:off x="1547725" y="1679096"/>
            <a:ext cx="5666760" cy="1274040"/>
            <a:chOff x="1547725" y="1679096"/>
            <a:chExt cx="5666760" cy="12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C1AA4B-CD30-44EF-BF12-BFE42DAA72C8}"/>
                    </a:ext>
                  </a:extLst>
                </p14:cNvPr>
                <p14:cNvContentPartPr/>
                <p14:nvPr/>
              </p14:nvContentPartPr>
              <p14:xfrm>
                <a:off x="1653565" y="1690976"/>
                <a:ext cx="219960" cy="426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C1AA4B-CD30-44EF-BF12-BFE42DAA72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44925" y="1681976"/>
                  <a:ext cx="2376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C1264F-76BB-4522-AE02-34D2CF15D486}"/>
                    </a:ext>
                  </a:extLst>
                </p14:cNvPr>
                <p14:cNvContentPartPr/>
                <p14:nvPr/>
              </p14:nvContentPartPr>
              <p14:xfrm>
                <a:off x="1547725" y="1892576"/>
                <a:ext cx="356760" cy="90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C1264F-76BB-4522-AE02-34D2CF15D4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38725" y="1883936"/>
                  <a:ext cx="374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74C319-EB3E-4041-AC6F-59C648B2521C}"/>
                    </a:ext>
                  </a:extLst>
                </p14:cNvPr>
                <p14:cNvContentPartPr/>
                <p14:nvPr/>
              </p14:nvContentPartPr>
              <p14:xfrm>
                <a:off x="1853365" y="1884296"/>
                <a:ext cx="245160" cy="217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74C319-EB3E-4041-AC6F-59C648B252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44365" y="1875656"/>
                  <a:ext cx="262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A72242-8EC6-4AE7-8FB0-8EB1076608A9}"/>
                    </a:ext>
                  </a:extLst>
                </p14:cNvPr>
                <p14:cNvContentPartPr/>
                <p14:nvPr/>
              </p14:nvContentPartPr>
              <p14:xfrm>
                <a:off x="2070805" y="1953416"/>
                <a:ext cx="186480" cy="16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A72242-8EC6-4AE7-8FB0-8EB1076608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62165" y="1944416"/>
                  <a:ext cx="204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74E6B53-99A8-428F-8C64-D53A7CE379D5}"/>
                    </a:ext>
                  </a:extLst>
                </p14:cNvPr>
                <p14:cNvContentPartPr/>
                <p14:nvPr/>
              </p14:nvContentPartPr>
              <p14:xfrm>
                <a:off x="2278885" y="1937576"/>
                <a:ext cx="180000" cy="199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74E6B53-99A8-428F-8C64-D53A7CE379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70245" y="1928576"/>
                  <a:ext cx="197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C0F6741-43ED-4B06-9B65-AA690441EEA4}"/>
                    </a:ext>
                  </a:extLst>
                </p14:cNvPr>
                <p14:cNvContentPartPr/>
                <p14:nvPr/>
              </p14:nvContentPartPr>
              <p14:xfrm>
                <a:off x="2708365" y="2058176"/>
                <a:ext cx="171360" cy="339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C0F6741-43ED-4B06-9B65-AA690441EE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99725" y="2049176"/>
                  <a:ext cx="189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A15EE9-D9CD-40DC-B932-0E6E73B8E542}"/>
                    </a:ext>
                  </a:extLst>
                </p14:cNvPr>
                <p14:cNvContentPartPr/>
                <p14:nvPr/>
              </p14:nvContentPartPr>
              <p14:xfrm>
                <a:off x="2808805" y="1895096"/>
                <a:ext cx="273240" cy="255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A15EE9-D9CD-40DC-B932-0E6E73B8E5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00165" y="1886456"/>
                  <a:ext cx="290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B01A0A-B3E7-4E28-8230-40C49FC6058D}"/>
                    </a:ext>
                  </a:extLst>
                </p14:cNvPr>
                <p14:cNvContentPartPr/>
                <p14:nvPr/>
              </p14:nvContentPartPr>
              <p14:xfrm>
                <a:off x="3126325" y="1928216"/>
                <a:ext cx="158040" cy="208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B01A0A-B3E7-4E28-8230-40C49FC605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17325" y="1919576"/>
                  <a:ext cx="175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34C0B6-C2E0-46D5-999B-5B236F824164}"/>
                    </a:ext>
                  </a:extLst>
                </p14:cNvPr>
                <p14:cNvContentPartPr/>
                <p14:nvPr/>
              </p14:nvContentPartPr>
              <p14:xfrm>
                <a:off x="3275005" y="1985816"/>
                <a:ext cx="139680" cy="139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34C0B6-C2E0-46D5-999B-5B236F8241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66005" y="1976816"/>
                  <a:ext cx="157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529D3C9-7F55-45A3-8F7E-29B2CEBC7005}"/>
                    </a:ext>
                  </a:extLst>
                </p14:cNvPr>
                <p14:cNvContentPartPr/>
                <p14:nvPr/>
              </p14:nvContentPartPr>
              <p14:xfrm>
                <a:off x="3369325" y="2030456"/>
                <a:ext cx="128880" cy="324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529D3C9-7F55-45A3-8F7E-29B2CEBC70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60685" y="2021816"/>
                  <a:ext cx="146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59E31A-EA3E-4C09-A9EC-FE04470049DA}"/>
                    </a:ext>
                  </a:extLst>
                </p14:cNvPr>
                <p14:cNvContentPartPr/>
                <p14:nvPr/>
              </p14:nvContentPartPr>
              <p14:xfrm>
                <a:off x="3504685" y="1946216"/>
                <a:ext cx="197280" cy="17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59E31A-EA3E-4C09-A9EC-FE04470049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95685" y="1937216"/>
                  <a:ext cx="214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FCF625F-839D-42EC-864A-8FBDEE6E1B58}"/>
                    </a:ext>
                  </a:extLst>
                </p14:cNvPr>
                <p14:cNvContentPartPr/>
                <p14:nvPr/>
              </p14:nvContentPartPr>
              <p14:xfrm>
                <a:off x="3759565" y="1982936"/>
                <a:ext cx="118080" cy="163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FCF625F-839D-42EC-864A-8FBDEE6E1B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50565" y="1973936"/>
                  <a:ext cx="135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A3874AA-24BF-4F05-A25A-BE95B4A99098}"/>
                    </a:ext>
                  </a:extLst>
                </p14:cNvPr>
                <p14:cNvContentPartPr/>
                <p14:nvPr/>
              </p14:nvContentPartPr>
              <p14:xfrm>
                <a:off x="3959725" y="1891136"/>
                <a:ext cx="237960" cy="262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A3874AA-24BF-4F05-A25A-BE95B4A990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51085" y="1882496"/>
                  <a:ext cx="255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A2C4F8B-84FE-422C-AF72-7E9FB894F8E9}"/>
                    </a:ext>
                  </a:extLst>
                </p14:cNvPr>
                <p14:cNvContentPartPr/>
                <p14:nvPr/>
              </p14:nvContentPartPr>
              <p14:xfrm>
                <a:off x="4243405" y="1732736"/>
                <a:ext cx="174240" cy="428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A2C4F8B-84FE-422C-AF72-7E9FB894F8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34765" y="1723736"/>
                  <a:ext cx="1918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A2485A-A45C-4AFB-BA0E-156C4F076A96}"/>
                    </a:ext>
                  </a:extLst>
                </p14:cNvPr>
                <p14:cNvContentPartPr/>
                <p14:nvPr/>
              </p14:nvContentPartPr>
              <p14:xfrm>
                <a:off x="4167445" y="1931816"/>
                <a:ext cx="334800" cy="169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A2485A-A45C-4AFB-BA0E-156C4F076A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58445" y="1923176"/>
                  <a:ext cx="352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DA4094-5FBC-450E-BFA4-EF208807899D}"/>
                    </a:ext>
                  </a:extLst>
                </p14:cNvPr>
                <p14:cNvContentPartPr/>
                <p14:nvPr/>
              </p14:nvContentPartPr>
              <p14:xfrm>
                <a:off x="4586845" y="1858376"/>
                <a:ext cx="12960" cy="1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DA4094-5FBC-450E-BFA4-EF20880789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77845" y="1849376"/>
                  <a:ext cx="30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A6D940-75B4-44CA-B836-DDC54CDF5ED2}"/>
                    </a:ext>
                  </a:extLst>
                </p14:cNvPr>
                <p14:cNvContentPartPr/>
                <p14:nvPr/>
              </p14:nvContentPartPr>
              <p14:xfrm>
                <a:off x="4549045" y="1961336"/>
                <a:ext cx="132840" cy="153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A6D940-75B4-44CA-B836-DDC54CDF5E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40045" y="1952336"/>
                  <a:ext cx="150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42B866-5B9E-4381-9D85-954B527D5B0D}"/>
                    </a:ext>
                  </a:extLst>
                </p14:cNvPr>
                <p14:cNvContentPartPr/>
                <p14:nvPr/>
              </p14:nvContentPartPr>
              <p14:xfrm>
                <a:off x="4712845" y="1960976"/>
                <a:ext cx="266040" cy="209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42B866-5B9E-4381-9D85-954B527D5B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04205" y="1951976"/>
                  <a:ext cx="283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C91416-962F-4AB7-914F-0183338456B4}"/>
                    </a:ext>
                  </a:extLst>
                </p14:cNvPr>
                <p14:cNvContentPartPr/>
                <p14:nvPr/>
              </p14:nvContentPartPr>
              <p14:xfrm>
                <a:off x="5230165" y="2016776"/>
                <a:ext cx="168840" cy="12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DC91416-962F-4AB7-914F-0183338456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21165" y="2008136"/>
                  <a:ext cx="186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5FF9D1-A042-41D7-9A17-1BFCA4220533}"/>
                    </a:ext>
                  </a:extLst>
                </p14:cNvPr>
                <p14:cNvContentPartPr/>
                <p14:nvPr/>
              </p14:nvContentPartPr>
              <p14:xfrm>
                <a:off x="5512765" y="1679096"/>
                <a:ext cx="273960" cy="466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5FF9D1-A042-41D7-9A17-1BFCA42205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03765" y="1670096"/>
                  <a:ext cx="291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894DE28-F512-4A81-A82C-06A6D37FB292}"/>
                    </a:ext>
                  </a:extLst>
                </p14:cNvPr>
                <p14:cNvContentPartPr/>
                <p14:nvPr/>
              </p14:nvContentPartPr>
              <p14:xfrm>
                <a:off x="5491885" y="1962416"/>
                <a:ext cx="234360" cy="56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94DE28-F512-4A81-A82C-06A6D37FB2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82885" y="1953416"/>
                  <a:ext cx="252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3EFF34-6819-4681-945D-E2B93C202666}"/>
                    </a:ext>
                  </a:extLst>
                </p14:cNvPr>
                <p14:cNvContentPartPr/>
                <p14:nvPr/>
              </p14:nvContentPartPr>
              <p14:xfrm>
                <a:off x="5891845" y="1982576"/>
                <a:ext cx="205200" cy="340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3EFF34-6819-4681-945D-E2B93C2026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83205" y="1973936"/>
                  <a:ext cx="222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EF0DE5-D95A-4209-8DCB-9BFC0092FF76}"/>
                    </a:ext>
                  </a:extLst>
                </p14:cNvPr>
                <p14:cNvContentPartPr/>
                <p14:nvPr/>
              </p14:nvContentPartPr>
              <p14:xfrm>
                <a:off x="6032605" y="1885376"/>
                <a:ext cx="310320" cy="17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EF0DE5-D95A-4209-8DCB-9BFC0092FF7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23605" y="1876376"/>
                  <a:ext cx="327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67257C-50DD-4FAE-B42D-51877CB1A045}"/>
                    </a:ext>
                  </a:extLst>
                </p14:cNvPr>
                <p14:cNvContentPartPr/>
                <p14:nvPr/>
              </p14:nvContentPartPr>
              <p14:xfrm>
                <a:off x="6378205" y="1897976"/>
                <a:ext cx="176040" cy="141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67257C-50DD-4FAE-B42D-51877CB1A0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69565" y="1888976"/>
                  <a:ext cx="193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AA4E851-E61B-4571-9073-93511B202561}"/>
                    </a:ext>
                  </a:extLst>
                </p14:cNvPr>
                <p14:cNvContentPartPr/>
                <p14:nvPr/>
              </p14:nvContentPartPr>
              <p14:xfrm>
                <a:off x="6590605" y="1919936"/>
                <a:ext cx="87120" cy="106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AA4E851-E61B-4571-9073-93511B2025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81965" y="1910936"/>
                  <a:ext cx="104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58C453-1D7B-4DB2-B40B-1C417F1FCE51}"/>
                    </a:ext>
                  </a:extLst>
                </p14:cNvPr>
                <p14:cNvContentPartPr/>
                <p14:nvPr/>
              </p14:nvContentPartPr>
              <p14:xfrm>
                <a:off x="6674845" y="1941896"/>
                <a:ext cx="117720" cy="301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58C453-1D7B-4DB2-B40B-1C417F1FCE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65845" y="1933256"/>
                  <a:ext cx="135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523A42-6912-449E-82BE-C520CCB682CC}"/>
                    </a:ext>
                  </a:extLst>
                </p14:cNvPr>
                <p14:cNvContentPartPr/>
                <p14:nvPr/>
              </p14:nvContentPartPr>
              <p14:xfrm>
                <a:off x="6731725" y="1885736"/>
                <a:ext cx="181800" cy="164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523A42-6912-449E-82BE-C520CCB682C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23085" y="1877096"/>
                  <a:ext cx="199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07E48CE-DE5B-404C-89E5-CDB4AEDF64DD}"/>
                    </a:ext>
                  </a:extLst>
                </p14:cNvPr>
                <p14:cNvContentPartPr/>
                <p14:nvPr/>
              </p14:nvContentPartPr>
              <p14:xfrm>
                <a:off x="6986605" y="1699256"/>
                <a:ext cx="134280" cy="316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07E48CE-DE5B-404C-89E5-CDB4AEDF64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77605" y="1690256"/>
                  <a:ext cx="151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FD5DA75-8A36-4B3E-9531-146DFCA9E8BD}"/>
                    </a:ext>
                  </a:extLst>
                </p14:cNvPr>
                <p14:cNvContentPartPr/>
                <p14:nvPr/>
              </p14:nvContentPartPr>
              <p14:xfrm>
                <a:off x="7076965" y="1886456"/>
                <a:ext cx="137520" cy="164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FD5DA75-8A36-4B3E-9531-146DFCA9E8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67965" y="1877816"/>
                  <a:ext cx="155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A54CF8-D4DE-463C-9C57-9B56BF9C0BF2}"/>
                    </a:ext>
                  </a:extLst>
                </p14:cNvPr>
                <p14:cNvContentPartPr/>
                <p14:nvPr/>
              </p14:nvContentPartPr>
              <p14:xfrm>
                <a:off x="1715125" y="2331416"/>
                <a:ext cx="212400" cy="457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A54CF8-D4DE-463C-9C57-9B56BF9C0BF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06485" y="2322776"/>
                  <a:ext cx="230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0A147F-D275-4900-ABC2-0935E7F6B840}"/>
                    </a:ext>
                  </a:extLst>
                </p14:cNvPr>
                <p14:cNvContentPartPr/>
                <p14:nvPr/>
              </p14:nvContentPartPr>
              <p14:xfrm>
                <a:off x="1973245" y="2595296"/>
                <a:ext cx="156240" cy="134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0A147F-D275-4900-ABC2-0935E7F6B84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64245" y="2586656"/>
                  <a:ext cx="173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AC7E26-9389-4900-A7D3-B751EF7F99EA}"/>
                    </a:ext>
                  </a:extLst>
                </p14:cNvPr>
                <p14:cNvContentPartPr/>
                <p14:nvPr/>
              </p14:nvContentPartPr>
              <p14:xfrm>
                <a:off x="2208325" y="2587376"/>
                <a:ext cx="126720" cy="137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AC7E26-9389-4900-A7D3-B751EF7F99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99685" y="2578736"/>
                  <a:ext cx="144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93386D-3F1E-46FD-9C4A-8254C749F4F3}"/>
                    </a:ext>
                  </a:extLst>
                </p14:cNvPr>
                <p14:cNvContentPartPr/>
                <p14:nvPr/>
              </p14:nvContentPartPr>
              <p14:xfrm>
                <a:off x="2422525" y="2570456"/>
                <a:ext cx="92160" cy="162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93386D-3F1E-46FD-9C4A-8254C749F4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13885" y="2561456"/>
                  <a:ext cx="109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74191D-D832-4308-A079-DACFD6D35932}"/>
                    </a:ext>
                  </a:extLst>
                </p14:cNvPr>
                <p14:cNvContentPartPr/>
                <p14:nvPr/>
              </p14:nvContentPartPr>
              <p14:xfrm>
                <a:off x="2945245" y="2555696"/>
                <a:ext cx="212040" cy="177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74191D-D832-4308-A079-DACFD6D3593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36605" y="2547056"/>
                  <a:ext cx="229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BDB11DD-CC21-42AC-8260-AE096E84EA30}"/>
                    </a:ext>
                  </a:extLst>
                </p14:cNvPr>
                <p14:cNvContentPartPr/>
                <p14:nvPr/>
              </p14:nvContentPartPr>
              <p14:xfrm>
                <a:off x="3206605" y="2335736"/>
                <a:ext cx="213840" cy="388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BDB11DD-CC21-42AC-8260-AE096E84EA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97965" y="2326736"/>
                  <a:ext cx="2314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256BFA2-0D37-4C31-9517-635C647E1562}"/>
                    </a:ext>
                  </a:extLst>
                </p14:cNvPr>
                <p14:cNvContentPartPr/>
                <p14:nvPr/>
              </p14:nvContentPartPr>
              <p14:xfrm>
                <a:off x="3297685" y="2556056"/>
                <a:ext cx="199440" cy="161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256BFA2-0D37-4C31-9517-635C647E15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89045" y="2547056"/>
                  <a:ext cx="21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73606C-4561-4D2A-B751-AC24F9CEEBA6}"/>
                    </a:ext>
                  </a:extLst>
                </p14:cNvPr>
                <p14:cNvContentPartPr/>
                <p14:nvPr/>
              </p14:nvContentPartPr>
              <p14:xfrm>
                <a:off x="3525925" y="2558576"/>
                <a:ext cx="164520" cy="135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73606C-4561-4D2A-B751-AC24F9CEEB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16925" y="2549936"/>
                  <a:ext cx="182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0C8723-9BD7-491C-B84E-E389CBFB855F}"/>
                    </a:ext>
                  </a:extLst>
                </p14:cNvPr>
                <p14:cNvContentPartPr/>
                <p14:nvPr/>
              </p14:nvContentPartPr>
              <p14:xfrm>
                <a:off x="3601165" y="2639936"/>
                <a:ext cx="174600" cy="278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0C8723-9BD7-491C-B84E-E389CBFB85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2525" y="2631296"/>
                  <a:ext cx="192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357C610-E5E5-49DA-B142-F4B34253BC4C}"/>
                    </a:ext>
                  </a:extLst>
                </p14:cNvPr>
                <p14:cNvContentPartPr/>
                <p14:nvPr/>
              </p14:nvContentPartPr>
              <p14:xfrm>
                <a:off x="3719245" y="2580536"/>
                <a:ext cx="187560" cy="145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357C610-E5E5-49DA-B142-F4B34253BC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10605" y="2571536"/>
                  <a:ext cx="205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6CB208-0140-4159-8C26-660D4EC42C61}"/>
                    </a:ext>
                  </a:extLst>
                </p14:cNvPr>
                <p14:cNvContentPartPr/>
                <p14:nvPr/>
              </p14:nvContentPartPr>
              <p14:xfrm>
                <a:off x="4209205" y="2555336"/>
                <a:ext cx="212040" cy="150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6CB208-0140-4159-8C26-660D4EC42C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00565" y="2546696"/>
                  <a:ext cx="22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83BD49A-634F-4FA8-A1B3-4E969D944D75}"/>
                    </a:ext>
                  </a:extLst>
                </p14:cNvPr>
                <p14:cNvContentPartPr/>
                <p14:nvPr/>
              </p14:nvContentPartPr>
              <p14:xfrm>
                <a:off x="4289485" y="2613656"/>
                <a:ext cx="236520" cy="339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83BD49A-634F-4FA8-A1B3-4E969D944D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80485" y="2605016"/>
                  <a:ext cx="254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931AC3-8CA6-4F83-8902-527A9D2F2E8E}"/>
                    </a:ext>
                  </a:extLst>
                </p14:cNvPr>
                <p14:cNvContentPartPr/>
                <p14:nvPr/>
              </p14:nvContentPartPr>
              <p14:xfrm>
                <a:off x="4484965" y="2521856"/>
                <a:ext cx="228960" cy="162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931AC3-8CA6-4F83-8902-527A9D2F2E8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5965" y="2513216"/>
                  <a:ext cx="246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3796C62-2860-415E-9914-036B88B5A680}"/>
                    </a:ext>
                  </a:extLst>
                </p14:cNvPr>
                <p14:cNvContentPartPr/>
                <p14:nvPr/>
              </p14:nvContentPartPr>
              <p14:xfrm>
                <a:off x="4721845" y="2555696"/>
                <a:ext cx="178560" cy="135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3796C62-2860-415E-9914-036B88B5A68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12845" y="2546696"/>
                  <a:ext cx="196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DF0176-0364-4D54-B33C-72B6BCC0C750}"/>
                    </a:ext>
                  </a:extLst>
                </p14:cNvPr>
                <p14:cNvContentPartPr/>
                <p14:nvPr/>
              </p14:nvContentPartPr>
              <p14:xfrm>
                <a:off x="4980685" y="2526176"/>
                <a:ext cx="162720" cy="146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DF0176-0364-4D54-B33C-72B6BCC0C7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71685" y="2517176"/>
                  <a:ext cx="180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8F75F3-4B2C-4930-A9CC-6906C5EC8B07}"/>
                    </a:ext>
                  </a:extLst>
                </p14:cNvPr>
                <p14:cNvContentPartPr/>
                <p14:nvPr/>
              </p14:nvContentPartPr>
              <p14:xfrm>
                <a:off x="5132245" y="2540936"/>
                <a:ext cx="177120" cy="177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8F75F3-4B2C-4930-A9CC-6906C5EC8B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23245" y="2531936"/>
                  <a:ext cx="1947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FB17350-FF66-48CE-8E55-C76B0A166AB5}"/>
              </a:ext>
            </a:extLst>
          </p:cNvPr>
          <p:cNvGrpSpPr/>
          <p:nvPr/>
        </p:nvGrpSpPr>
        <p:grpSpPr>
          <a:xfrm>
            <a:off x="5658925" y="2460656"/>
            <a:ext cx="273240" cy="180000"/>
            <a:chOff x="5658925" y="2460656"/>
            <a:chExt cx="27324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E5AB55-4786-4756-A756-C9118BFBD7D7}"/>
                    </a:ext>
                  </a:extLst>
                </p14:cNvPr>
                <p14:cNvContentPartPr/>
                <p14:nvPr/>
              </p14:nvContentPartPr>
              <p14:xfrm>
                <a:off x="5658925" y="2578376"/>
                <a:ext cx="38880" cy="62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E5AB55-4786-4756-A756-C9118BFBD7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49925" y="2569736"/>
                  <a:ext cx="56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86FED3-BDD7-44E1-9A2D-99B5087A2FCE}"/>
                    </a:ext>
                  </a:extLst>
                </p14:cNvPr>
                <p14:cNvContentPartPr/>
                <p14:nvPr/>
              </p14:nvContentPartPr>
              <p14:xfrm>
                <a:off x="5744245" y="2460656"/>
                <a:ext cx="2160" cy="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86FED3-BDD7-44E1-9A2D-99B5087A2F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35245" y="2451656"/>
                  <a:ext cx="1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40C4F0-AFAB-4354-B8A5-C79FBB099926}"/>
                    </a:ext>
                  </a:extLst>
                </p14:cNvPr>
                <p14:cNvContentPartPr/>
                <p14:nvPr/>
              </p14:nvContentPartPr>
              <p14:xfrm>
                <a:off x="5786365" y="2522576"/>
                <a:ext cx="145800" cy="98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40C4F0-AFAB-4354-B8A5-C79FBB0999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77725" y="2513576"/>
                  <a:ext cx="163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95BD140-48F2-4877-93FD-EC106B87CACF}"/>
              </a:ext>
            </a:extLst>
          </p:cNvPr>
          <p:cNvGrpSpPr/>
          <p:nvPr/>
        </p:nvGrpSpPr>
        <p:grpSpPr>
          <a:xfrm>
            <a:off x="6323845" y="2257976"/>
            <a:ext cx="1684080" cy="405720"/>
            <a:chOff x="6323845" y="2257976"/>
            <a:chExt cx="168408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49EFF19-276F-431F-97A3-A6F25709200E}"/>
                    </a:ext>
                  </a:extLst>
                </p14:cNvPr>
                <p14:cNvContentPartPr/>
                <p14:nvPr/>
              </p14:nvContentPartPr>
              <p14:xfrm>
                <a:off x="6323845" y="2316296"/>
                <a:ext cx="265320" cy="347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49EFF19-276F-431F-97A3-A6F2570920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14845" y="2307656"/>
                  <a:ext cx="2829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CA44955-8163-416F-9707-B1826210249C}"/>
                    </a:ext>
                  </a:extLst>
                </p14:cNvPr>
                <p14:cNvContentPartPr/>
                <p14:nvPr/>
              </p14:nvContentPartPr>
              <p14:xfrm>
                <a:off x="6589885" y="2490176"/>
                <a:ext cx="186840" cy="132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CA44955-8163-416F-9707-B182621024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81245" y="2481536"/>
                  <a:ext cx="204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6279B3C-4648-45A9-8E8D-80301540BDC7}"/>
                    </a:ext>
                  </a:extLst>
                </p14:cNvPr>
                <p14:cNvContentPartPr/>
                <p14:nvPr/>
              </p14:nvContentPartPr>
              <p14:xfrm>
                <a:off x="6936205" y="2257976"/>
                <a:ext cx="183240" cy="351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6279B3C-4648-45A9-8E8D-80301540BD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27565" y="2249336"/>
                  <a:ext cx="200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80324B-1FE4-4DFB-AAA8-1A5100F00EF4}"/>
                    </a:ext>
                  </a:extLst>
                </p14:cNvPr>
                <p14:cNvContentPartPr/>
                <p14:nvPr/>
              </p14:nvContentPartPr>
              <p14:xfrm>
                <a:off x="6825685" y="2473616"/>
                <a:ext cx="277920" cy="34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80324B-1FE4-4DFB-AAA8-1A5100F00E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16685" y="2464976"/>
                  <a:ext cx="29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574AB22-A23E-4547-80A7-2B62F17A6856}"/>
                    </a:ext>
                  </a:extLst>
                </p14:cNvPr>
                <p14:cNvContentPartPr/>
                <p14:nvPr/>
              </p14:nvContentPartPr>
              <p14:xfrm>
                <a:off x="7075165" y="2464256"/>
                <a:ext cx="261720" cy="153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574AB22-A23E-4547-80A7-2B62F17A685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66165" y="2455256"/>
                  <a:ext cx="27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7FAC044-5002-4F90-BA54-1E82BFDCC42B}"/>
                    </a:ext>
                  </a:extLst>
                </p14:cNvPr>
                <p14:cNvContentPartPr/>
                <p14:nvPr/>
              </p14:nvContentPartPr>
              <p14:xfrm>
                <a:off x="7383685" y="2467136"/>
                <a:ext cx="175680" cy="159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7FAC044-5002-4F90-BA54-1E82BFDCC42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74685" y="2458136"/>
                  <a:ext cx="193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E414DBC-AD8A-4FDC-BC76-6BCCE08F0A61}"/>
                    </a:ext>
                  </a:extLst>
                </p14:cNvPr>
                <p14:cNvContentPartPr/>
                <p14:nvPr/>
              </p14:nvContentPartPr>
              <p14:xfrm>
                <a:off x="7604365" y="2458136"/>
                <a:ext cx="167040" cy="149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E414DBC-AD8A-4FDC-BC76-6BCCE08F0A6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95725" y="2449496"/>
                  <a:ext cx="184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084A3C-A791-43B1-95F5-7826553409A3}"/>
                    </a:ext>
                  </a:extLst>
                </p14:cNvPr>
                <p14:cNvContentPartPr/>
                <p14:nvPr/>
              </p14:nvContentPartPr>
              <p14:xfrm>
                <a:off x="7768165" y="2513216"/>
                <a:ext cx="239760" cy="119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084A3C-A791-43B1-95F5-7826553409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59525" y="2504216"/>
                  <a:ext cx="2574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E81C08F-B2A0-4813-92DA-B6A40055A0C5}"/>
              </a:ext>
            </a:extLst>
          </p:cNvPr>
          <p:cNvGrpSpPr/>
          <p:nvPr/>
        </p:nvGrpSpPr>
        <p:grpSpPr>
          <a:xfrm>
            <a:off x="8243365" y="2377496"/>
            <a:ext cx="1125360" cy="264960"/>
            <a:chOff x="8243365" y="2377496"/>
            <a:chExt cx="112536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23192AB-0E8A-4840-A9D6-D463E908D424}"/>
                    </a:ext>
                  </a:extLst>
                </p14:cNvPr>
                <p14:cNvContentPartPr/>
                <p14:nvPr/>
              </p14:nvContentPartPr>
              <p14:xfrm>
                <a:off x="8243365" y="2414216"/>
                <a:ext cx="209880" cy="210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23192AB-0E8A-4840-A9D6-D463E908D4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34365" y="2405576"/>
                  <a:ext cx="227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CE79AA3-2414-418F-B9D2-519B44805936}"/>
                    </a:ext>
                  </a:extLst>
                </p14:cNvPr>
                <p14:cNvContentPartPr/>
                <p14:nvPr/>
              </p14:nvContentPartPr>
              <p14:xfrm>
                <a:off x="8581405" y="2588456"/>
                <a:ext cx="16560" cy="36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CE79AA3-2414-418F-B9D2-519B448059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72405" y="2579816"/>
                  <a:ext cx="34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017B4F-E2C5-4DA6-9C0E-F257D264DACA}"/>
                    </a:ext>
                  </a:extLst>
                </p14:cNvPr>
                <p14:cNvContentPartPr/>
                <p14:nvPr/>
              </p14:nvContentPartPr>
              <p14:xfrm>
                <a:off x="8721805" y="2434016"/>
                <a:ext cx="69480" cy="168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017B4F-E2C5-4DA6-9C0E-F257D264DA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12805" y="2425016"/>
                  <a:ext cx="87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A29EAE-EF11-44FC-8C4A-AB5000966350}"/>
                    </a:ext>
                  </a:extLst>
                </p14:cNvPr>
                <p14:cNvContentPartPr/>
                <p14:nvPr/>
              </p14:nvContentPartPr>
              <p14:xfrm>
                <a:off x="8854285" y="2413136"/>
                <a:ext cx="232200" cy="227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A29EAE-EF11-44FC-8C4A-AB500096635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45285" y="2404136"/>
                  <a:ext cx="249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96CCFE6-41F7-483B-BE39-DAD0D285A28D}"/>
                    </a:ext>
                  </a:extLst>
                </p14:cNvPr>
                <p14:cNvContentPartPr/>
                <p14:nvPr/>
              </p14:nvContentPartPr>
              <p14:xfrm>
                <a:off x="9068485" y="2377496"/>
                <a:ext cx="300240" cy="264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96CCFE6-41F7-483B-BE39-DAD0D285A2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59845" y="2368496"/>
                  <a:ext cx="3178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FB663BD-5F75-4075-81AF-C1D0E726EB1E}"/>
              </a:ext>
            </a:extLst>
          </p:cNvPr>
          <p:cNvGrpSpPr/>
          <p:nvPr/>
        </p:nvGrpSpPr>
        <p:grpSpPr>
          <a:xfrm>
            <a:off x="9624685" y="2304416"/>
            <a:ext cx="749160" cy="324720"/>
            <a:chOff x="9624685" y="2304416"/>
            <a:chExt cx="74916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A44D1D-5386-4F27-A14D-B044964F55DE}"/>
                    </a:ext>
                  </a:extLst>
                </p14:cNvPr>
                <p14:cNvContentPartPr/>
                <p14:nvPr/>
              </p14:nvContentPartPr>
              <p14:xfrm>
                <a:off x="9624685" y="2477216"/>
                <a:ext cx="144000" cy="106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A44D1D-5386-4F27-A14D-B044964F55D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15685" y="2468576"/>
                  <a:ext cx="161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DB9E41C-254A-449F-AE19-D9D9A60764D9}"/>
                    </a:ext>
                  </a:extLst>
                </p14:cNvPr>
                <p14:cNvContentPartPr/>
                <p14:nvPr/>
              </p14:nvContentPartPr>
              <p14:xfrm>
                <a:off x="9788485" y="2512136"/>
                <a:ext cx="141480" cy="85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DB9E41C-254A-449F-AE19-D9D9A60764D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79485" y="2503136"/>
                  <a:ext cx="159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7E3E41-24DF-47FD-878B-B6FA0C0CB553}"/>
                    </a:ext>
                  </a:extLst>
                </p14:cNvPr>
                <p14:cNvContentPartPr/>
                <p14:nvPr/>
              </p14:nvContentPartPr>
              <p14:xfrm>
                <a:off x="10023925" y="2477216"/>
                <a:ext cx="175680" cy="150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7E3E41-24DF-47FD-878B-B6FA0C0CB5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15285" y="2468216"/>
                  <a:ext cx="193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C4632C1-7C3C-407D-8A2D-61523785AD09}"/>
                    </a:ext>
                  </a:extLst>
                </p14:cNvPr>
                <p14:cNvContentPartPr/>
                <p14:nvPr/>
              </p14:nvContentPartPr>
              <p14:xfrm>
                <a:off x="10157485" y="2304416"/>
                <a:ext cx="216360" cy="324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C4632C1-7C3C-407D-8A2D-61523785AD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48485" y="2295776"/>
                  <a:ext cx="23400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5B976C5-813F-4BF9-BE6D-78131B428FB2}"/>
              </a:ext>
            </a:extLst>
          </p:cNvPr>
          <p:cNvGrpSpPr/>
          <p:nvPr/>
        </p:nvGrpSpPr>
        <p:grpSpPr>
          <a:xfrm>
            <a:off x="891805" y="3634976"/>
            <a:ext cx="592560" cy="369000"/>
            <a:chOff x="891805" y="3634976"/>
            <a:chExt cx="59256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B2AF9F3-C1DB-4E1D-A4DC-BDAA19EB0CB2}"/>
                    </a:ext>
                  </a:extLst>
                </p14:cNvPr>
                <p14:cNvContentPartPr/>
                <p14:nvPr/>
              </p14:nvContentPartPr>
              <p14:xfrm>
                <a:off x="891805" y="3764576"/>
                <a:ext cx="135000" cy="162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B2AF9F3-C1DB-4E1D-A4DC-BDAA19EB0C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3165" y="3755936"/>
                  <a:ext cx="152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80F983-D53F-40A4-980C-0A62BF7F7D21}"/>
                    </a:ext>
                  </a:extLst>
                </p14:cNvPr>
                <p14:cNvContentPartPr/>
                <p14:nvPr/>
              </p14:nvContentPartPr>
              <p14:xfrm>
                <a:off x="984685" y="3687536"/>
                <a:ext cx="21960" cy="11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80F983-D53F-40A4-980C-0A62BF7F7D2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5685" y="3678536"/>
                  <a:ext cx="3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6A86BAF-E777-452B-94ED-A526661B624F}"/>
                    </a:ext>
                  </a:extLst>
                </p14:cNvPr>
                <p14:cNvContentPartPr/>
                <p14:nvPr/>
              </p14:nvContentPartPr>
              <p14:xfrm>
                <a:off x="1124725" y="3803816"/>
                <a:ext cx="93600" cy="130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6A86BAF-E777-452B-94ED-A526661B62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5725" y="3794816"/>
                  <a:ext cx="111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E14135-7BB5-415A-B0BB-19BE4213F2FF}"/>
                    </a:ext>
                  </a:extLst>
                </p14:cNvPr>
                <p14:cNvContentPartPr/>
                <p14:nvPr/>
              </p14:nvContentPartPr>
              <p14:xfrm>
                <a:off x="1163965" y="3712016"/>
                <a:ext cx="19440" cy="10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E14135-7BB5-415A-B0BB-19BE4213F2F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55325" y="3703016"/>
                  <a:ext cx="37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11D49FC-241F-46CB-A8B2-07491E6AB7E8}"/>
                    </a:ext>
                  </a:extLst>
                </p14:cNvPr>
                <p14:cNvContentPartPr/>
                <p14:nvPr/>
              </p14:nvContentPartPr>
              <p14:xfrm>
                <a:off x="1287805" y="3634976"/>
                <a:ext cx="196560" cy="369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11D49FC-241F-46CB-A8B2-07491E6AB7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79165" y="3625976"/>
                  <a:ext cx="21420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DD0CE70D-C50A-44DC-9013-D36C58485551}"/>
              </a:ext>
            </a:extLst>
          </p:cNvPr>
          <p:cNvGrpSpPr/>
          <p:nvPr/>
        </p:nvGrpSpPr>
        <p:grpSpPr>
          <a:xfrm>
            <a:off x="1835005" y="3097136"/>
            <a:ext cx="9360720" cy="3151440"/>
            <a:chOff x="1835005" y="3097136"/>
            <a:chExt cx="9360720" cy="31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B1EC888-561C-4D8C-B183-FACC852924C4}"/>
                    </a:ext>
                  </a:extLst>
                </p14:cNvPr>
                <p14:cNvContentPartPr/>
                <p14:nvPr/>
              </p14:nvContentPartPr>
              <p14:xfrm>
                <a:off x="9751765" y="4237256"/>
                <a:ext cx="167040" cy="123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B1EC888-561C-4D8C-B183-FACC852924C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42765" y="4228256"/>
                  <a:ext cx="184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C6F4223-40F2-4997-BB5C-8096E2A01505}"/>
                    </a:ext>
                  </a:extLst>
                </p14:cNvPr>
                <p14:cNvContentPartPr/>
                <p14:nvPr/>
              </p14:nvContentPartPr>
              <p14:xfrm>
                <a:off x="9995485" y="4236536"/>
                <a:ext cx="123840" cy="113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C6F4223-40F2-4997-BB5C-8096E2A015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86845" y="4227896"/>
                  <a:ext cx="141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915349B-CACC-4364-8B62-8540F4959512}"/>
                    </a:ext>
                  </a:extLst>
                </p14:cNvPr>
                <p14:cNvContentPartPr/>
                <p14:nvPr/>
              </p14:nvContentPartPr>
              <p14:xfrm>
                <a:off x="10161085" y="4235456"/>
                <a:ext cx="255600" cy="123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915349B-CACC-4364-8B62-8540F49595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52085" y="4226456"/>
                  <a:ext cx="273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752307A-2DB3-40EC-9592-974CC919EC72}"/>
                    </a:ext>
                  </a:extLst>
                </p14:cNvPr>
                <p14:cNvContentPartPr/>
                <p14:nvPr/>
              </p14:nvContentPartPr>
              <p14:xfrm>
                <a:off x="10477525" y="3992456"/>
                <a:ext cx="189360" cy="395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752307A-2DB3-40EC-9592-974CC919EC7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68525" y="3983816"/>
                  <a:ext cx="207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E398757-AB3F-4FDC-BAF0-99F2E4B49692}"/>
                    </a:ext>
                  </a:extLst>
                </p14:cNvPr>
                <p14:cNvContentPartPr/>
                <p14:nvPr/>
              </p14:nvContentPartPr>
              <p14:xfrm>
                <a:off x="10727725" y="4237616"/>
                <a:ext cx="142560" cy="104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E398757-AB3F-4FDC-BAF0-99F2E4B4969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19085" y="4228976"/>
                  <a:ext cx="160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D558D95-846D-4543-9962-1C3733830409}"/>
                    </a:ext>
                  </a:extLst>
                </p14:cNvPr>
                <p14:cNvContentPartPr/>
                <p14:nvPr/>
              </p14:nvContentPartPr>
              <p14:xfrm>
                <a:off x="10863805" y="4187576"/>
                <a:ext cx="316800" cy="209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D558D95-846D-4543-9962-1C37338304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55165" y="4178576"/>
                  <a:ext cx="334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44D321D-CC35-40E4-A212-7FF428140F3E}"/>
                    </a:ext>
                  </a:extLst>
                </p14:cNvPr>
                <p14:cNvContentPartPr/>
                <p14:nvPr/>
              </p14:nvContentPartPr>
              <p14:xfrm>
                <a:off x="1835005" y="3142496"/>
                <a:ext cx="241920" cy="198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44D321D-CC35-40E4-A212-7FF428140F3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26365" y="3133856"/>
                  <a:ext cx="259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4C488DA-41AD-4EA2-8984-4FE485115A32}"/>
                    </a:ext>
                  </a:extLst>
                </p14:cNvPr>
                <p14:cNvContentPartPr/>
                <p14:nvPr/>
              </p14:nvContentPartPr>
              <p14:xfrm>
                <a:off x="2184565" y="3285056"/>
                <a:ext cx="17280" cy="24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4C488DA-41AD-4EA2-8984-4FE485115A3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75565" y="3276056"/>
                  <a:ext cx="34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101D698-0297-49FC-B5D9-16A53C840AB1}"/>
                    </a:ext>
                  </a:extLst>
                </p14:cNvPr>
                <p14:cNvContentPartPr/>
                <p14:nvPr/>
              </p14:nvContentPartPr>
              <p14:xfrm>
                <a:off x="2328925" y="3100736"/>
                <a:ext cx="179640" cy="211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101D698-0297-49FC-B5D9-16A53C840AB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19925" y="3092096"/>
                  <a:ext cx="197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4E92D73-EA81-447D-A4BA-A8016675154F}"/>
                    </a:ext>
                  </a:extLst>
                </p14:cNvPr>
                <p14:cNvContentPartPr/>
                <p14:nvPr/>
              </p14:nvContentPartPr>
              <p14:xfrm>
                <a:off x="2591005" y="3097136"/>
                <a:ext cx="235800" cy="235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4E92D73-EA81-447D-A4BA-A8016675154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82005" y="3088136"/>
                  <a:ext cx="253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FF99D83-6536-43DF-9EDE-D4A06DC77F13}"/>
                    </a:ext>
                  </a:extLst>
                </p14:cNvPr>
                <p14:cNvContentPartPr/>
                <p14:nvPr/>
              </p14:nvContentPartPr>
              <p14:xfrm>
                <a:off x="2890885" y="3141776"/>
                <a:ext cx="128880" cy="183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FF99D83-6536-43DF-9EDE-D4A06DC77F1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82245" y="3133136"/>
                  <a:ext cx="146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83F7E94-24D7-4888-B28D-E937FBCE1051}"/>
                    </a:ext>
                  </a:extLst>
                </p14:cNvPr>
                <p14:cNvContentPartPr/>
                <p14:nvPr/>
              </p14:nvContentPartPr>
              <p14:xfrm>
                <a:off x="3225685" y="3317816"/>
                <a:ext cx="10080" cy="27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83F7E94-24D7-4888-B28D-E937FBCE105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17045" y="3308816"/>
                  <a:ext cx="27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AAEE1E6-06D8-453E-98CB-34B6038575C5}"/>
                    </a:ext>
                  </a:extLst>
                </p14:cNvPr>
                <p14:cNvContentPartPr/>
                <p14:nvPr/>
              </p14:nvContentPartPr>
              <p14:xfrm>
                <a:off x="6992725" y="3787256"/>
                <a:ext cx="175320" cy="183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AAEE1E6-06D8-453E-98CB-34B6038575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4085" y="3778616"/>
                  <a:ext cx="192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12B385-0F28-4908-8ED1-7DE52D3A8AB3}"/>
                    </a:ext>
                  </a:extLst>
                </p14:cNvPr>
                <p14:cNvContentPartPr/>
                <p14:nvPr/>
              </p14:nvContentPartPr>
              <p14:xfrm>
                <a:off x="7171645" y="3856376"/>
                <a:ext cx="125640" cy="114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12B385-0F28-4908-8ED1-7DE52D3A8A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62645" y="3847376"/>
                  <a:ext cx="143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50F985-4088-44B6-A46C-A30671DECB3C}"/>
                    </a:ext>
                  </a:extLst>
                </p14:cNvPr>
                <p14:cNvContentPartPr/>
                <p14:nvPr/>
              </p14:nvContentPartPr>
              <p14:xfrm>
                <a:off x="7352365" y="3858536"/>
                <a:ext cx="175680" cy="130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50F985-4088-44B6-A46C-A30671DECB3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43365" y="3849896"/>
                  <a:ext cx="193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0FFD0D3-76D7-432D-86C2-EA85BFF1183E}"/>
                    </a:ext>
                  </a:extLst>
                </p14:cNvPr>
                <p14:cNvContentPartPr/>
                <p14:nvPr/>
              </p14:nvContentPartPr>
              <p14:xfrm>
                <a:off x="7643965" y="3415736"/>
                <a:ext cx="331200" cy="565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0FFD0D3-76D7-432D-86C2-EA85BFF118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34965" y="3406736"/>
                  <a:ext cx="3488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6D3670E-FA1A-46B1-8691-6A8B296D5FE2}"/>
                    </a:ext>
                  </a:extLst>
                </p14:cNvPr>
                <p14:cNvContentPartPr/>
                <p14:nvPr/>
              </p14:nvContentPartPr>
              <p14:xfrm>
                <a:off x="7587085" y="3839456"/>
                <a:ext cx="264600" cy="126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6D3670E-FA1A-46B1-8691-6A8B296D5F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78085" y="3830456"/>
                  <a:ext cx="282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B73AEA0-658A-40EA-8D17-70BBC2189DF5}"/>
                    </a:ext>
                  </a:extLst>
                </p14:cNvPr>
                <p14:cNvContentPartPr/>
                <p14:nvPr/>
              </p14:nvContentPartPr>
              <p14:xfrm>
                <a:off x="7962565" y="3832616"/>
                <a:ext cx="167760" cy="167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B73AEA0-658A-40EA-8D17-70BBC2189DF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53925" y="3823616"/>
                  <a:ext cx="185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BFC10F2-64C4-454D-BCB6-61CC505D599A}"/>
                    </a:ext>
                  </a:extLst>
                </p14:cNvPr>
                <p14:cNvContentPartPr/>
                <p14:nvPr/>
              </p14:nvContentPartPr>
              <p14:xfrm>
                <a:off x="8033845" y="3617696"/>
                <a:ext cx="194760" cy="3596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BFC10F2-64C4-454D-BCB6-61CC505D59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25205" y="3608696"/>
                  <a:ext cx="2124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4EFF5F7-4AD6-4F44-983E-9204FC59F846}"/>
                    </a:ext>
                  </a:extLst>
                </p14:cNvPr>
                <p14:cNvContentPartPr/>
                <p14:nvPr/>
              </p14:nvContentPartPr>
              <p14:xfrm>
                <a:off x="8208445" y="3854936"/>
                <a:ext cx="128160" cy="111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4EFF5F7-4AD6-4F44-983E-9204FC59F8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99805" y="3845936"/>
                  <a:ext cx="145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9936D27-CEE7-4F21-8A7C-011B0CE95D48}"/>
                    </a:ext>
                  </a:extLst>
                </p14:cNvPr>
                <p14:cNvContentPartPr/>
                <p14:nvPr/>
              </p14:nvContentPartPr>
              <p14:xfrm>
                <a:off x="8343805" y="3879776"/>
                <a:ext cx="164520" cy="109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9936D27-CEE7-4F21-8A7C-011B0CE95D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35165" y="3870776"/>
                  <a:ext cx="182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1C19DD6-AB00-4190-BB22-435EF741F7B1}"/>
                    </a:ext>
                  </a:extLst>
                </p14:cNvPr>
                <p14:cNvContentPartPr/>
                <p14:nvPr/>
              </p14:nvContentPartPr>
              <p14:xfrm>
                <a:off x="8630365" y="3622376"/>
                <a:ext cx="489600" cy="428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1C19DD6-AB00-4190-BB22-435EF741F7B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21365" y="3613376"/>
                  <a:ext cx="5072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E29DF8D-9C55-42AC-B58D-2CF0475F1EB4}"/>
                    </a:ext>
                  </a:extLst>
                </p14:cNvPr>
                <p14:cNvContentPartPr/>
                <p14:nvPr/>
              </p14:nvContentPartPr>
              <p14:xfrm>
                <a:off x="9167845" y="3567296"/>
                <a:ext cx="249480" cy="382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E29DF8D-9C55-42AC-B58D-2CF0475F1E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59205" y="3558296"/>
                  <a:ext cx="267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C5DBF1E-8999-4647-994E-375069C30651}"/>
                    </a:ext>
                  </a:extLst>
                </p14:cNvPr>
                <p14:cNvContentPartPr/>
                <p14:nvPr/>
              </p14:nvContentPartPr>
              <p14:xfrm>
                <a:off x="9161365" y="4101896"/>
                <a:ext cx="24120" cy="47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C5DBF1E-8999-4647-994E-375069C3065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52365" y="4093256"/>
                  <a:ext cx="41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026CA4D-775A-4DE8-95D0-A7F23CC058A5}"/>
                    </a:ext>
                  </a:extLst>
                </p14:cNvPr>
                <p14:cNvContentPartPr/>
                <p14:nvPr/>
              </p14:nvContentPartPr>
              <p14:xfrm>
                <a:off x="1926085" y="3723896"/>
                <a:ext cx="331200" cy="232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026CA4D-775A-4DE8-95D0-A7F23CC058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917085" y="3715256"/>
                  <a:ext cx="348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0CBF79F-7F9B-4098-AD7C-7FD9F2C9ADA2}"/>
                    </a:ext>
                  </a:extLst>
                </p14:cNvPr>
                <p14:cNvContentPartPr/>
                <p14:nvPr/>
              </p14:nvContentPartPr>
              <p14:xfrm>
                <a:off x="2292565" y="3549296"/>
                <a:ext cx="170280" cy="398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0CBF79F-7F9B-4098-AD7C-7FD9F2C9AD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83925" y="3540656"/>
                  <a:ext cx="1879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9699BC9-46D4-4C64-88E7-B3ECC8F88A62}"/>
                    </a:ext>
                  </a:extLst>
                </p14:cNvPr>
                <p14:cNvContentPartPr/>
                <p14:nvPr/>
              </p14:nvContentPartPr>
              <p14:xfrm>
                <a:off x="2507125" y="3812816"/>
                <a:ext cx="100800" cy="107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9699BC9-46D4-4C64-88E7-B3ECC8F88A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98125" y="3803816"/>
                  <a:ext cx="118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DF37BA0-F4DF-45C3-8A79-C73E5D046CD5}"/>
                    </a:ext>
                  </a:extLst>
                </p14:cNvPr>
                <p14:cNvContentPartPr/>
                <p14:nvPr/>
              </p14:nvContentPartPr>
              <p14:xfrm>
                <a:off x="2747245" y="3601856"/>
                <a:ext cx="130320" cy="366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DF37BA0-F4DF-45C3-8A79-C73E5D046CD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38605" y="3592856"/>
                  <a:ext cx="1479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9B7A30-F183-4388-96A5-4C1B176D6648}"/>
                    </a:ext>
                  </a:extLst>
                </p14:cNvPr>
                <p14:cNvContentPartPr/>
                <p14:nvPr/>
              </p14:nvContentPartPr>
              <p14:xfrm>
                <a:off x="2708725" y="3776096"/>
                <a:ext cx="218520" cy="39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9B7A30-F183-4388-96A5-4C1B176D664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99725" y="3767096"/>
                  <a:ext cx="236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887055-0FD0-4DDF-B220-FA4765C0E729}"/>
                    </a:ext>
                  </a:extLst>
                </p14:cNvPr>
                <p14:cNvContentPartPr/>
                <p14:nvPr/>
              </p14:nvContentPartPr>
              <p14:xfrm>
                <a:off x="3176365" y="3804176"/>
                <a:ext cx="216000" cy="134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887055-0FD0-4DDF-B220-FA4765C0E72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67725" y="3795176"/>
                  <a:ext cx="233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43C41CA-9F82-4546-BDC1-32B95F64E0B7}"/>
                    </a:ext>
                  </a:extLst>
                </p14:cNvPr>
                <p14:cNvContentPartPr/>
                <p14:nvPr/>
              </p14:nvContentPartPr>
              <p14:xfrm>
                <a:off x="3368965" y="3551096"/>
                <a:ext cx="228240" cy="375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43C41CA-9F82-4546-BDC1-32B95F64E0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59965" y="3542096"/>
                  <a:ext cx="245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0978AC-0E5C-461D-99E0-9843B24B315C}"/>
                    </a:ext>
                  </a:extLst>
                </p14:cNvPr>
                <p14:cNvContentPartPr/>
                <p14:nvPr/>
              </p14:nvContentPartPr>
              <p14:xfrm>
                <a:off x="3474085" y="3814256"/>
                <a:ext cx="104400" cy="140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0978AC-0E5C-461D-99E0-9843B24B315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65085" y="3805256"/>
                  <a:ext cx="12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32A6849-0107-4FAE-A5A0-4672A0D3B1B3}"/>
                    </a:ext>
                  </a:extLst>
                </p14:cNvPr>
                <p14:cNvContentPartPr/>
                <p14:nvPr/>
              </p14:nvContentPartPr>
              <p14:xfrm>
                <a:off x="3867205" y="3785456"/>
                <a:ext cx="71640" cy="124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32A6849-0107-4FAE-A5A0-4672A0D3B1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58205" y="3776816"/>
                  <a:ext cx="89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5A32CB-18BA-4196-A46C-233420EDC62E}"/>
                    </a:ext>
                  </a:extLst>
                </p14:cNvPr>
                <p14:cNvContentPartPr/>
                <p14:nvPr/>
              </p14:nvContentPartPr>
              <p14:xfrm>
                <a:off x="3846685" y="3745496"/>
                <a:ext cx="201240" cy="348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5A32CB-18BA-4196-A46C-233420EDC6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38045" y="3736496"/>
                  <a:ext cx="2188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EAD243D-CB92-4EE7-93BC-D2E09FADB209}"/>
                    </a:ext>
                  </a:extLst>
                </p14:cNvPr>
                <p14:cNvContentPartPr/>
                <p14:nvPr/>
              </p14:nvContentPartPr>
              <p14:xfrm>
                <a:off x="4089325" y="3787256"/>
                <a:ext cx="86760" cy="166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EAD243D-CB92-4EE7-93BC-D2E09FADB20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80325" y="3778616"/>
                  <a:ext cx="104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0180AAA-A752-44A5-9564-E8E6A8298941}"/>
                    </a:ext>
                  </a:extLst>
                </p14:cNvPr>
                <p14:cNvContentPartPr/>
                <p14:nvPr/>
              </p14:nvContentPartPr>
              <p14:xfrm>
                <a:off x="4230085" y="3789776"/>
                <a:ext cx="188280" cy="156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0180AAA-A752-44A5-9564-E8E6A82989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21445" y="3780776"/>
                  <a:ext cx="205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DC026AD-2AF2-4999-8B67-81D4A69AA226}"/>
                    </a:ext>
                  </a:extLst>
                </p14:cNvPr>
                <p14:cNvContentPartPr/>
                <p14:nvPr/>
              </p14:nvContentPartPr>
              <p14:xfrm>
                <a:off x="4651285" y="3783656"/>
                <a:ext cx="282240" cy="147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DC026AD-2AF2-4999-8B67-81D4A69AA22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42285" y="3774656"/>
                  <a:ext cx="29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B91937-B1F9-4941-8CBD-C2D856D4E554}"/>
                    </a:ext>
                  </a:extLst>
                </p14:cNvPr>
                <p14:cNvContentPartPr/>
                <p14:nvPr/>
              </p14:nvContentPartPr>
              <p14:xfrm>
                <a:off x="5024965" y="3782576"/>
                <a:ext cx="129240" cy="131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B91937-B1F9-4941-8CBD-C2D856D4E55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16325" y="3773936"/>
                  <a:ext cx="146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1767107-5E59-47EE-B463-2579E441BB47}"/>
                    </a:ext>
                  </a:extLst>
                </p14:cNvPr>
                <p14:cNvContentPartPr/>
                <p14:nvPr/>
              </p14:nvContentPartPr>
              <p14:xfrm>
                <a:off x="5156365" y="3779336"/>
                <a:ext cx="136440" cy="145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1767107-5E59-47EE-B463-2579E441BB4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47725" y="3770336"/>
                  <a:ext cx="154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1508BC4-3622-4015-B132-CE11136C13B8}"/>
                    </a:ext>
                  </a:extLst>
                </p14:cNvPr>
                <p14:cNvContentPartPr/>
                <p14:nvPr/>
              </p14:nvContentPartPr>
              <p14:xfrm>
                <a:off x="5268685" y="3813896"/>
                <a:ext cx="247320" cy="124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1508BC4-3622-4015-B132-CE11136C13B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59685" y="3804896"/>
                  <a:ext cx="264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4FD28D7-C0A2-4C67-9994-0246638056D8}"/>
                    </a:ext>
                  </a:extLst>
                </p14:cNvPr>
                <p14:cNvContentPartPr/>
                <p14:nvPr/>
              </p14:nvContentPartPr>
              <p14:xfrm>
                <a:off x="5780965" y="3640736"/>
                <a:ext cx="160200" cy="273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4FD28D7-C0A2-4C67-9994-0246638056D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72325" y="3632096"/>
                  <a:ext cx="177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FCAA704-321A-46E6-9F1C-07F946E9D9FB}"/>
                    </a:ext>
                  </a:extLst>
                </p14:cNvPr>
                <p14:cNvContentPartPr/>
                <p14:nvPr/>
              </p14:nvContentPartPr>
              <p14:xfrm>
                <a:off x="5999485" y="3609056"/>
                <a:ext cx="297720" cy="303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FCAA704-321A-46E6-9F1C-07F946E9D9F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90845" y="3600416"/>
                  <a:ext cx="315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B11FE08-00AF-452D-AC17-8A0DC6EAF9DD}"/>
                    </a:ext>
                  </a:extLst>
                </p14:cNvPr>
                <p14:cNvContentPartPr/>
                <p14:nvPr/>
              </p14:nvContentPartPr>
              <p14:xfrm>
                <a:off x="6480085" y="3751616"/>
                <a:ext cx="131040" cy="18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B11FE08-00AF-452D-AC17-8A0DC6EAF9D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71085" y="3742616"/>
                  <a:ext cx="148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9143998-925B-491D-AEC9-6ADF396FEEF2}"/>
                    </a:ext>
                  </a:extLst>
                </p14:cNvPr>
                <p14:cNvContentPartPr/>
                <p14:nvPr/>
              </p14:nvContentPartPr>
              <p14:xfrm>
                <a:off x="6443365" y="3640016"/>
                <a:ext cx="101520" cy="86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9143998-925B-491D-AEC9-6ADF396FEEF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34725" y="3631016"/>
                  <a:ext cx="119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B8B8BC-F827-4D50-BA19-751451B57178}"/>
                    </a:ext>
                  </a:extLst>
                </p14:cNvPr>
                <p14:cNvContentPartPr/>
                <p14:nvPr/>
              </p14:nvContentPartPr>
              <p14:xfrm>
                <a:off x="6617605" y="3830456"/>
                <a:ext cx="86040" cy="127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B8B8BC-F827-4D50-BA19-751451B5717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08605" y="3821456"/>
                  <a:ext cx="10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CF37818-9C85-4A74-907A-2B6FA7319E0D}"/>
                    </a:ext>
                  </a:extLst>
                </p14:cNvPr>
                <p14:cNvContentPartPr/>
                <p14:nvPr/>
              </p14:nvContentPartPr>
              <p14:xfrm>
                <a:off x="2062525" y="4311416"/>
                <a:ext cx="70920" cy="131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CF37818-9C85-4A74-907A-2B6FA7319E0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53525" y="4302416"/>
                  <a:ext cx="88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5C11609-4DF8-4048-804E-524FA8D77CE0}"/>
                    </a:ext>
                  </a:extLst>
                </p14:cNvPr>
                <p14:cNvContentPartPr/>
                <p14:nvPr/>
              </p14:nvContentPartPr>
              <p14:xfrm>
                <a:off x="1868485" y="4443176"/>
                <a:ext cx="434520" cy="78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5C11609-4DF8-4048-804E-524FA8D77CE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9845" y="4434536"/>
                  <a:ext cx="452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865C45E-1FEB-4DD5-9133-2156FA503C57}"/>
                    </a:ext>
                  </a:extLst>
                </p14:cNvPr>
                <p14:cNvContentPartPr/>
                <p14:nvPr/>
              </p14:nvContentPartPr>
              <p14:xfrm>
                <a:off x="1889005" y="4242656"/>
                <a:ext cx="435960" cy="85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865C45E-1FEB-4DD5-9133-2156FA503C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80005" y="4233656"/>
                  <a:ext cx="453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A2C341E-7CA0-4F64-8493-ED96BD768D79}"/>
                    </a:ext>
                  </a:extLst>
                </p14:cNvPr>
                <p14:cNvContentPartPr/>
                <p14:nvPr/>
              </p14:nvContentPartPr>
              <p14:xfrm>
                <a:off x="2486605" y="4073816"/>
                <a:ext cx="190440" cy="416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A2C341E-7CA0-4F64-8493-ED96BD768D7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477605" y="4065176"/>
                  <a:ext cx="2080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FE837D-7321-446A-8BE0-8ADB09662F7D}"/>
                    </a:ext>
                  </a:extLst>
                </p14:cNvPr>
                <p14:cNvContentPartPr/>
                <p14:nvPr/>
              </p14:nvContentPartPr>
              <p14:xfrm>
                <a:off x="2317405" y="4356056"/>
                <a:ext cx="264240" cy="56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FE837D-7321-446A-8BE0-8ADB09662F7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08405" y="4347416"/>
                  <a:ext cx="281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585136C-6C73-4DDA-A16D-9E03850A74C0}"/>
                    </a:ext>
                  </a:extLst>
                </p14:cNvPr>
                <p14:cNvContentPartPr/>
                <p14:nvPr/>
              </p14:nvContentPartPr>
              <p14:xfrm>
                <a:off x="2907805" y="4321496"/>
                <a:ext cx="203040" cy="144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585136C-6C73-4DDA-A16D-9E03850A74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898805" y="4312496"/>
                  <a:ext cx="220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1818CF3-19F3-45FC-B320-71567F766D92}"/>
                    </a:ext>
                  </a:extLst>
                </p14:cNvPr>
                <p14:cNvContentPartPr/>
                <p14:nvPr/>
              </p14:nvContentPartPr>
              <p14:xfrm>
                <a:off x="3152245" y="4279016"/>
                <a:ext cx="126720" cy="169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1818CF3-19F3-45FC-B320-71567F766D9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43605" y="4270376"/>
                  <a:ext cx="144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2BFBA78-7456-4909-B0E1-170644C30A59}"/>
                    </a:ext>
                  </a:extLst>
                </p14:cNvPr>
                <p14:cNvContentPartPr/>
                <p14:nvPr/>
              </p14:nvContentPartPr>
              <p14:xfrm>
                <a:off x="3647605" y="4285856"/>
                <a:ext cx="157680" cy="200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2BFBA78-7456-4909-B0E1-170644C30A5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38605" y="4276856"/>
                  <a:ext cx="175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ED9BB69-1E67-4FDC-8B23-5B4436520297}"/>
                    </a:ext>
                  </a:extLst>
                </p14:cNvPr>
                <p14:cNvContentPartPr/>
                <p14:nvPr/>
              </p14:nvContentPartPr>
              <p14:xfrm>
                <a:off x="3794845" y="4311056"/>
                <a:ext cx="154440" cy="140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ED9BB69-1E67-4FDC-8B23-5B443652029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85845" y="4302416"/>
                  <a:ext cx="172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2E3A199-854C-4524-8EB4-E36264F5A269}"/>
                    </a:ext>
                  </a:extLst>
                </p14:cNvPr>
                <p14:cNvContentPartPr/>
                <p14:nvPr/>
              </p14:nvContentPartPr>
              <p14:xfrm>
                <a:off x="3938125" y="4386656"/>
                <a:ext cx="121320" cy="273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2E3A199-854C-4524-8EB4-E36264F5A26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29485" y="4378016"/>
                  <a:ext cx="138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1734F09-E363-444C-9E9D-5E394B17A20B}"/>
                    </a:ext>
                  </a:extLst>
                </p14:cNvPr>
                <p14:cNvContentPartPr/>
                <p14:nvPr/>
              </p14:nvContentPartPr>
              <p14:xfrm>
                <a:off x="4020205" y="4287296"/>
                <a:ext cx="207360" cy="166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1734F09-E363-444C-9E9D-5E394B17A2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11565" y="4278656"/>
                  <a:ext cx="225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25D2CD4-2D18-4A60-8D69-71247688EE85}"/>
                    </a:ext>
                  </a:extLst>
                </p14:cNvPr>
                <p14:cNvContentPartPr/>
                <p14:nvPr/>
              </p14:nvContentPartPr>
              <p14:xfrm>
                <a:off x="4297405" y="4276856"/>
                <a:ext cx="246240" cy="168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25D2CD4-2D18-4A60-8D69-71247688EE8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88765" y="4267856"/>
                  <a:ext cx="263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6E9BC2-C070-46C2-89E6-991D951A1D4C}"/>
                    </a:ext>
                  </a:extLst>
                </p14:cNvPr>
                <p14:cNvContentPartPr/>
                <p14:nvPr/>
              </p14:nvContentPartPr>
              <p14:xfrm>
                <a:off x="4679365" y="4012256"/>
                <a:ext cx="235440" cy="4478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6E9BC2-C070-46C2-89E6-991D951A1D4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70725" y="4003256"/>
                  <a:ext cx="2530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8E624F8-C765-48B1-BB5F-B1809F75CC93}"/>
                    </a:ext>
                  </a:extLst>
                </p14:cNvPr>
                <p14:cNvContentPartPr/>
                <p14:nvPr/>
              </p14:nvContentPartPr>
              <p14:xfrm>
                <a:off x="4567045" y="4265336"/>
                <a:ext cx="284400" cy="35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8E624F8-C765-48B1-BB5F-B1809F75CC9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558045" y="4256336"/>
                  <a:ext cx="302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B54BA7C-8730-4CDD-85F7-DA2F65DF9A07}"/>
                    </a:ext>
                  </a:extLst>
                </p14:cNvPr>
                <p14:cNvContentPartPr/>
                <p14:nvPr/>
              </p14:nvContentPartPr>
              <p14:xfrm>
                <a:off x="4789525" y="4307816"/>
                <a:ext cx="192960" cy="135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B54BA7C-8730-4CDD-85F7-DA2F65DF9A0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780885" y="4299176"/>
                  <a:ext cx="21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6642FF-54B4-4CA1-9BCF-45F2C83CA68A}"/>
                    </a:ext>
                  </a:extLst>
                </p14:cNvPr>
                <p14:cNvContentPartPr/>
                <p14:nvPr/>
              </p14:nvContentPartPr>
              <p14:xfrm>
                <a:off x="4978885" y="4110176"/>
                <a:ext cx="282240" cy="333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6642FF-54B4-4CA1-9BCF-45F2C83CA68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70245" y="4101536"/>
                  <a:ext cx="299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8D7CABD-E1D5-49C1-801E-27C87CBE4312}"/>
                    </a:ext>
                  </a:extLst>
                </p14:cNvPr>
                <p14:cNvContentPartPr/>
                <p14:nvPr/>
              </p14:nvContentPartPr>
              <p14:xfrm>
                <a:off x="5561365" y="4081736"/>
                <a:ext cx="187560" cy="379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8D7CABD-E1D5-49C1-801E-27C87CBE43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52725" y="4072736"/>
                  <a:ext cx="205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439A3B9-2F44-4738-B954-E67F8C947067}"/>
                    </a:ext>
                  </a:extLst>
                </p14:cNvPr>
                <p14:cNvContentPartPr/>
                <p14:nvPr/>
              </p14:nvContentPartPr>
              <p14:xfrm>
                <a:off x="5495125" y="4248416"/>
                <a:ext cx="275400" cy="49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439A3B9-2F44-4738-B954-E67F8C94706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86485" y="4239776"/>
                  <a:ext cx="293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A07B1BB-A4D0-4D56-BA80-14E69737B2EB}"/>
                    </a:ext>
                  </a:extLst>
                </p14:cNvPr>
                <p14:cNvContentPartPr/>
                <p14:nvPr/>
              </p14:nvContentPartPr>
              <p14:xfrm>
                <a:off x="5770885" y="4020536"/>
                <a:ext cx="206280" cy="380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A07B1BB-A4D0-4D56-BA80-14E69737B2E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61885" y="4011896"/>
                  <a:ext cx="223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AA850E6-A765-4BD4-9BC1-3880734EF962}"/>
                    </a:ext>
                  </a:extLst>
                </p14:cNvPr>
                <p14:cNvContentPartPr/>
                <p14:nvPr/>
              </p14:nvContentPartPr>
              <p14:xfrm>
                <a:off x="6004165" y="4299536"/>
                <a:ext cx="25560" cy="81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AA850E6-A765-4BD4-9BC1-3880734EF96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95525" y="4290536"/>
                  <a:ext cx="43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5321AB3-0883-4990-9952-D4AB04E516D9}"/>
                    </a:ext>
                  </a:extLst>
                </p14:cNvPr>
                <p14:cNvContentPartPr/>
                <p14:nvPr/>
              </p14:nvContentPartPr>
              <p14:xfrm>
                <a:off x="6119005" y="4205216"/>
                <a:ext cx="108000" cy="167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5321AB3-0883-4990-9952-D4AB04E516D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10365" y="4196576"/>
                  <a:ext cx="125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7652587-06D1-422D-A5A8-B748779A704D}"/>
                    </a:ext>
                  </a:extLst>
                </p14:cNvPr>
                <p14:cNvContentPartPr/>
                <p14:nvPr/>
              </p14:nvContentPartPr>
              <p14:xfrm>
                <a:off x="6452365" y="4352816"/>
                <a:ext cx="135360" cy="303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7652587-06D1-422D-A5A8-B748779A704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43365" y="4344176"/>
                  <a:ext cx="153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95415DA-D393-4A4F-B6CE-FCC21A2D2140}"/>
                    </a:ext>
                  </a:extLst>
                </p14:cNvPr>
                <p14:cNvContentPartPr/>
                <p14:nvPr/>
              </p14:nvContentPartPr>
              <p14:xfrm>
                <a:off x="6544165" y="4149776"/>
                <a:ext cx="293400" cy="212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95415DA-D393-4A4F-B6CE-FCC21A2D214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535525" y="4140776"/>
                  <a:ext cx="311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599ACD4-AEA6-41FD-A9BD-A857E709B230}"/>
                    </a:ext>
                  </a:extLst>
                </p14:cNvPr>
                <p14:cNvContentPartPr/>
                <p14:nvPr/>
              </p14:nvContentPartPr>
              <p14:xfrm>
                <a:off x="6868885" y="4183616"/>
                <a:ext cx="200520" cy="205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599ACD4-AEA6-41FD-A9BD-A857E709B23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60245" y="4174976"/>
                  <a:ext cx="21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7E208B3-6657-4C1B-A1F1-1DB1B1BFEAE5}"/>
                    </a:ext>
                  </a:extLst>
                </p14:cNvPr>
                <p14:cNvContentPartPr/>
                <p14:nvPr/>
              </p14:nvContentPartPr>
              <p14:xfrm>
                <a:off x="7029445" y="4226456"/>
                <a:ext cx="150840" cy="147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7E208B3-6657-4C1B-A1F1-1DB1B1BFEAE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20445" y="4217456"/>
                  <a:ext cx="168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70120FC-2511-4B63-853E-DE895BA73E73}"/>
                    </a:ext>
                  </a:extLst>
                </p14:cNvPr>
                <p14:cNvContentPartPr/>
                <p14:nvPr/>
              </p14:nvContentPartPr>
              <p14:xfrm>
                <a:off x="7275685" y="4204136"/>
                <a:ext cx="105840" cy="153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70120FC-2511-4B63-853E-DE895BA73E7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66685" y="4195496"/>
                  <a:ext cx="123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02294E2-E26C-4F37-BC27-21F27AC384E4}"/>
                    </a:ext>
                  </a:extLst>
                </p14:cNvPr>
                <p14:cNvContentPartPr/>
                <p14:nvPr/>
              </p14:nvContentPartPr>
              <p14:xfrm>
                <a:off x="7414285" y="4217456"/>
                <a:ext cx="179280" cy="129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02294E2-E26C-4F37-BC27-21F27AC384E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05645" y="4208456"/>
                  <a:ext cx="196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A516373-4B8C-4579-AFD5-E26FB991C5AA}"/>
                    </a:ext>
                  </a:extLst>
                </p14:cNvPr>
                <p14:cNvContentPartPr/>
                <p14:nvPr/>
              </p14:nvContentPartPr>
              <p14:xfrm>
                <a:off x="7655125" y="4196216"/>
                <a:ext cx="99000" cy="150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A516373-4B8C-4579-AFD5-E26FB991C5A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46485" y="4187576"/>
                  <a:ext cx="116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9F94703-166A-450A-98FB-788FFC0ECD2B}"/>
                    </a:ext>
                  </a:extLst>
                </p14:cNvPr>
                <p14:cNvContentPartPr/>
                <p14:nvPr/>
              </p14:nvContentPartPr>
              <p14:xfrm>
                <a:off x="7807045" y="4160216"/>
                <a:ext cx="119160" cy="185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9F94703-166A-450A-98FB-788FFC0ECD2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98405" y="4151576"/>
                  <a:ext cx="136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B1C8459-F571-49B7-A4E7-F7E83CBCDBA8}"/>
                    </a:ext>
                  </a:extLst>
                </p14:cNvPr>
                <p14:cNvContentPartPr/>
                <p14:nvPr/>
              </p14:nvContentPartPr>
              <p14:xfrm>
                <a:off x="8172445" y="4237256"/>
                <a:ext cx="159480" cy="135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B1C8459-F571-49B7-A4E7-F7E83CBCDBA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63805" y="4228256"/>
                  <a:ext cx="177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BE7D245-FE29-4BF3-B334-732BF4A1B67B}"/>
                    </a:ext>
                  </a:extLst>
                </p14:cNvPr>
                <p14:cNvContentPartPr/>
                <p14:nvPr/>
              </p14:nvContentPartPr>
              <p14:xfrm>
                <a:off x="8615245" y="4028456"/>
                <a:ext cx="175680" cy="379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BE7D245-FE29-4BF3-B334-732BF4A1B67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06605" y="4019456"/>
                  <a:ext cx="1933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5F0321A-7BE1-4F7E-B6B5-98971FA30D86}"/>
                    </a:ext>
                  </a:extLst>
                </p14:cNvPr>
                <p14:cNvContentPartPr/>
                <p14:nvPr/>
              </p14:nvContentPartPr>
              <p14:xfrm>
                <a:off x="8722525" y="4245536"/>
                <a:ext cx="162360" cy="113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5F0321A-7BE1-4F7E-B6B5-98971FA30D8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13525" y="4236536"/>
                  <a:ext cx="180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12D4732-96B1-4AAA-938A-06F230D4B8AA}"/>
                    </a:ext>
                  </a:extLst>
                </p14:cNvPr>
                <p14:cNvContentPartPr/>
                <p14:nvPr/>
              </p14:nvContentPartPr>
              <p14:xfrm>
                <a:off x="8961565" y="4240856"/>
                <a:ext cx="130320" cy="123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12D4732-96B1-4AAA-938A-06F230D4B8A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52925" y="4231856"/>
                  <a:ext cx="147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26BE682-9065-4E79-A2D5-9AE9740BE738}"/>
                    </a:ext>
                  </a:extLst>
                </p14:cNvPr>
                <p14:cNvContentPartPr/>
                <p14:nvPr/>
              </p14:nvContentPartPr>
              <p14:xfrm>
                <a:off x="9074965" y="4237616"/>
                <a:ext cx="137520" cy="257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26BE682-9065-4E79-A2D5-9AE9740BE7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6325" y="4228976"/>
                  <a:ext cx="155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EFE9EE8-4E2B-4947-9FD0-77C8A819E797}"/>
                    </a:ext>
                  </a:extLst>
                </p14:cNvPr>
                <p14:cNvContentPartPr/>
                <p14:nvPr/>
              </p14:nvContentPartPr>
              <p14:xfrm>
                <a:off x="9357925" y="4214936"/>
                <a:ext cx="141120" cy="1332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EFE9EE8-4E2B-4947-9FD0-77C8A819E79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49285" y="4206296"/>
                  <a:ext cx="158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85FD3D1-BDCA-4CE5-9A2F-F1ADB8799D6C}"/>
                    </a:ext>
                  </a:extLst>
                </p14:cNvPr>
                <p14:cNvContentPartPr/>
                <p14:nvPr/>
              </p14:nvContentPartPr>
              <p14:xfrm>
                <a:off x="2001685" y="4853216"/>
                <a:ext cx="101880" cy="1731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85FD3D1-BDCA-4CE5-9A2F-F1ADB8799D6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992685" y="4844576"/>
                  <a:ext cx="11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47060DC-0093-48D2-947E-1CF16542B79F}"/>
                    </a:ext>
                  </a:extLst>
                </p14:cNvPr>
                <p14:cNvContentPartPr/>
                <p14:nvPr/>
              </p14:nvContentPartPr>
              <p14:xfrm>
                <a:off x="2250085" y="4498256"/>
                <a:ext cx="254520" cy="536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47060DC-0093-48D2-947E-1CF16542B79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241445" y="4489616"/>
                  <a:ext cx="272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A5699F-59D7-4B23-8A16-CDCF26442FA5}"/>
                    </a:ext>
                  </a:extLst>
                </p14:cNvPr>
                <p14:cNvContentPartPr/>
                <p14:nvPr/>
              </p14:nvContentPartPr>
              <p14:xfrm>
                <a:off x="2238925" y="4850336"/>
                <a:ext cx="232920" cy="53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A5699F-59D7-4B23-8A16-CDCF26442FA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29925" y="4841336"/>
                  <a:ext cx="250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32F9141-087C-4F2B-85B6-C2E0FA5D0F7F}"/>
                    </a:ext>
                  </a:extLst>
                </p14:cNvPr>
                <p14:cNvContentPartPr/>
                <p14:nvPr/>
              </p14:nvContentPartPr>
              <p14:xfrm>
                <a:off x="2832925" y="4548296"/>
                <a:ext cx="234720" cy="461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32F9141-087C-4F2B-85B6-C2E0FA5D0F7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23925" y="4539296"/>
                  <a:ext cx="252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D229ACE-9732-45A6-ACA5-75176D7CB7F4}"/>
                    </a:ext>
                  </a:extLst>
                </p14:cNvPr>
                <p14:cNvContentPartPr/>
                <p14:nvPr/>
              </p14:nvContentPartPr>
              <p14:xfrm>
                <a:off x="2749405" y="4786976"/>
                <a:ext cx="353520" cy="64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D229ACE-9732-45A6-ACA5-75176D7CB7F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40405" y="4777976"/>
                  <a:ext cx="371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85519C0-29A7-411B-A1B1-2C482CFE9E95}"/>
                    </a:ext>
                  </a:extLst>
                </p14:cNvPr>
                <p14:cNvContentPartPr/>
                <p14:nvPr/>
              </p14:nvContentPartPr>
              <p14:xfrm>
                <a:off x="3032725" y="4839536"/>
                <a:ext cx="44640" cy="138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85519C0-29A7-411B-A1B1-2C482CFE9E9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23725" y="4830536"/>
                  <a:ext cx="62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16F9EF5-A949-49DD-AD63-B0935EC75527}"/>
                    </a:ext>
                  </a:extLst>
                </p14:cNvPr>
                <p14:cNvContentPartPr/>
                <p14:nvPr/>
              </p14:nvContentPartPr>
              <p14:xfrm>
                <a:off x="3159085" y="4879136"/>
                <a:ext cx="178560" cy="85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16F9EF5-A949-49DD-AD63-B0935EC7552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150445" y="4870496"/>
                  <a:ext cx="196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80D35D8-C054-4CA2-822B-BD098CC2E989}"/>
                    </a:ext>
                  </a:extLst>
                </p14:cNvPr>
                <p14:cNvContentPartPr/>
                <p14:nvPr/>
              </p14:nvContentPartPr>
              <p14:xfrm>
                <a:off x="3421165" y="4792736"/>
                <a:ext cx="180720" cy="171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80D35D8-C054-4CA2-822B-BD098CC2E98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12165" y="4783736"/>
                  <a:ext cx="198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D2FF0D2-6343-4C3C-A7D5-F1AE4F7B5D1A}"/>
                    </a:ext>
                  </a:extLst>
                </p14:cNvPr>
                <p14:cNvContentPartPr/>
                <p14:nvPr/>
              </p14:nvContentPartPr>
              <p14:xfrm>
                <a:off x="3649405" y="4747376"/>
                <a:ext cx="151200" cy="245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D2FF0D2-6343-4C3C-A7D5-F1AE4F7B5D1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640405" y="4738736"/>
                  <a:ext cx="168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CB484AC-1226-4B09-AEDF-F3E1DC953BCD}"/>
                    </a:ext>
                  </a:extLst>
                </p14:cNvPr>
                <p14:cNvContentPartPr/>
                <p14:nvPr/>
              </p14:nvContentPartPr>
              <p14:xfrm>
                <a:off x="3748765" y="4971656"/>
                <a:ext cx="154080" cy="219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CB484AC-1226-4B09-AEDF-F3E1DC953BC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739765" y="4963016"/>
                  <a:ext cx="17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A143735-4A66-461D-909B-7D28AA7526D5}"/>
                    </a:ext>
                  </a:extLst>
                </p14:cNvPr>
                <p14:cNvContentPartPr/>
                <p14:nvPr/>
              </p14:nvContentPartPr>
              <p14:xfrm>
                <a:off x="4121365" y="4816136"/>
                <a:ext cx="147600" cy="151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A143735-4A66-461D-909B-7D28AA7526D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12725" y="4807496"/>
                  <a:ext cx="165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A44FB73-8E29-469A-9CF5-0489AECEB749}"/>
                    </a:ext>
                  </a:extLst>
                </p14:cNvPr>
                <p14:cNvContentPartPr/>
                <p14:nvPr/>
              </p14:nvContentPartPr>
              <p14:xfrm>
                <a:off x="4209565" y="4893896"/>
                <a:ext cx="167400" cy="3031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A44FB73-8E29-469A-9CF5-0489AECEB74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00565" y="4885256"/>
                  <a:ext cx="1850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1DC58DD-FE51-4213-9ACF-6CB938A9CF8F}"/>
                    </a:ext>
                  </a:extLst>
                </p14:cNvPr>
                <p14:cNvContentPartPr/>
                <p14:nvPr/>
              </p14:nvContentPartPr>
              <p14:xfrm>
                <a:off x="4343845" y="4792376"/>
                <a:ext cx="194760" cy="159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1DC58DD-FE51-4213-9ACF-6CB938A9CF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334845" y="4783736"/>
                  <a:ext cx="21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3899195-F0A8-42F0-9549-5FB4D3F60BAF}"/>
                    </a:ext>
                  </a:extLst>
                </p14:cNvPr>
                <p14:cNvContentPartPr/>
                <p14:nvPr/>
              </p14:nvContentPartPr>
              <p14:xfrm>
                <a:off x="4455085" y="4837736"/>
                <a:ext cx="170640" cy="357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3899195-F0A8-42F0-9549-5FB4D3F60BA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446085" y="4828736"/>
                  <a:ext cx="188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13C56E0-BC57-4AF6-AA5C-1C01A208D472}"/>
                    </a:ext>
                  </a:extLst>
                </p14:cNvPr>
                <p14:cNvContentPartPr/>
                <p14:nvPr/>
              </p14:nvContentPartPr>
              <p14:xfrm>
                <a:off x="4552645" y="4789496"/>
                <a:ext cx="402480" cy="182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13C56E0-BC57-4AF6-AA5C-1C01A208D4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43645" y="4780856"/>
                  <a:ext cx="420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2B5CD41-8695-41C0-937F-044DDB6AAAF4}"/>
                    </a:ext>
                  </a:extLst>
                </p14:cNvPr>
                <p14:cNvContentPartPr/>
                <p14:nvPr/>
              </p14:nvContentPartPr>
              <p14:xfrm>
                <a:off x="4968805" y="4850336"/>
                <a:ext cx="95760" cy="114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2B5CD41-8695-41C0-937F-044DDB6AAAF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59805" y="4841696"/>
                  <a:ext cx="11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E36BDB0-BBF4-409F-B799-31EEB76D1AEE}"/>
                    </a:ext>
                  </a:extLst>
                </p14:cNvPr>
                <p14:cNvContentPartPr/>
                <p14:nvPr/>
              </p14:nvContentPartPr>
              <p14:xfrm>
                <a:off x="5105245" y="4807136"/>
                <a:ext cx="180360" cy="149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E36BDB0-BBF4-409F-B799-31EEB76D1AE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96605" y="4798496"/>
                  <a:ext cx="198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0394F60-5606-4C2E-A25C-ADCFFB3C1666}"/>
                    </a:ext>
                  </a:extLst>
                </p14:cNvPr>
                <p14:cNvContentPartPr/>
                <p14:nvPr/>
              </p14:nvContentPartPr>
              <p14:xfrm>
                <a:off x="5094085" y="4797776"/>
                <a:ext cx="178560" cy="172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0394F60-5606-4C2E-A25C-ADCFFB3C166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85085" y="4788776"/>
                  <a:ext cx="196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AF8F390-3ECB-4604-B919-930883A8966C}"/>
                    </a:ext>
                  </a:extLst>
                </p14:cNvPr>
                <p14:cNvContentPartPr/>
                <p14:nvPr/>
              </p14:nvContentPartPr>
              <p14:xfrm>
                <a:off x="5303245" y="4717496"/>
                <a:ext cx="171360" cy="258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AF8F390-3ECB-4604-B919-930883A8966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94605" y="4708496"/>
                  <a:ext cx="189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28F406C-2904-4EDF-A018-E15A065F87E7}"/>
                    </a:ext>
                  </a:extLst>
                </p14:cNvPr>
                <p14:cNvContentPartPr/>
                <p14:nvPr/>
              </p14:nvContentPartPr>
              <p14:xfrm>
                <a:off x="5330965" y="4844216"/>
                <a:ext cx="259920" cy="137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28F406C-2904-4EDF-A018-E15A065F87E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21965" y="4835576"/>
                  <a:ext cx="277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DE611CB-35EC-4837-B46D-CAFFC6D4C222}"/>
                    </a:ext>
                  </a:extLst>
                </p14:cNvPr>
                <p14:cNvContentPartPr/>
                <p14:nvPr/>
              </p14:nvContentPartPr>
              <p14:xfrm>
                <a:off x="5634445" y="4886336"/>
                <a:ext cx="162000" cy="101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DE611CB-35EC-4837-B46D-CAFFC6D4C22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625445" y="4877336"/>
                  <a:ext cx="17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4647E1F-FB0B-4909-8DB7-858B1D08B2AC}"/>
                    </a:ext>
                  </a:extLst>
                </p14:cNvPr>
                <p14:cNvContentPartPr/>
                <p14:nvPr/>
              </p14:nvContentPartPr>
              <p14:xfrm>
                <a:off x="5867365" y="4649096"/>
                <a:ext cx="174960" cy="333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4647E1F-FB0B-4909-8DB7-858B1D08B2A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858365" y="4640456"/>
                  <a:ext cx="192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6DE8288-C84F-4A58-9DEF-9F770FF4A8E1}"/>
                    </a:ext>
                  </a:extLst>
                </p14:cNvPr>
                <p14:cNvContentPartPr/>
                <p14:nvPr/>
              </p14:nvContentPartPr>
              <p14:xfrm>
                <a:off x="5807605" y="4809656"/>
                <a:ext cx="285840" cy="32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6DE8288-C84F-4A58-9DEF-9F770FF4A8E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98605" y="4801016"/>
                  <a:ext cx="303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7A72D18-C834-40D0-A82B-CB1FCB7DE971}"/>
                    </a:ext>
                  </a:extLst>
                </p14:cNvPr>
                <p14:cNvContentPartPr/>
                <p14:nvPr/>
              </p14:nvContentPartPr>
              <p14:xfrm>
                <a:off x="6038005" y="4599056"/>
                <a:ext cx="471240" cy="3808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7A72D18-C834-40D0-A82B-CB1FCB7DE97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029005" y="4590056"/>
                  <a:ext cx="488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3E76005-7A58-4B80-9DF6-32F2DF28D76E}"/>
                    </a:ext>
                  </a:extLst>
                </p14:cNvPr>
                <p14:cNvContentPartPr/>
                <p14:nvPr/>
              </p14:nvContentPartPr>
              <p14:xfrm>
                <a:off x="6453445" y="4847816"/>
                <a:ext cx="96840" cy="106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3E76005-7A58-4B80-9DF6-32F2DF28D76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444805" y="4839176"/>
                  <a:ext cx="114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CC2BCF2-BDAD-48DA-8698-E72C36B85596}"/>
                    </a:ext>
                  </a:extLst>
                </p14:cNvPr>
                <p14:cNvContentPartPr/>
                <p14:nvPr/>
              </p14:nvContentPartPr>
              <p14:xfrm>
                <a:off x="6440125" y="4783736"/>
                <a:ext cx="260280" cy="450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CC2BCF2-BDAD-48DA-8698-E72C36B8559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31125" y="4775096"/>
                  <a:ext cx="2779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A639F7A-2587-4CC3-B53A-60A1AB54F82D}"/>
                    </a:ext>
                  </a:extLst>
                </p14:cNvPr>
                <p14:cNvContentPartPr/>
                <p14:nvPr/>
              </p14:nvContentPartPr>
              <p14:xfrm>
                <a:off x="6986245" y="4622096"/>
                <a:ext cx="191160" cy="3045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A639F7A-2587-4CC3-B53A-60A1AB54F8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77245" y="4613096"/>
                  <a:ext cx="208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53F204-BC05-4B52-B7FF-9B9A0EE4F724}"/>
                    </a:ext>
                  </a:extLst>
                </p14:cNvPr>
                <p14:cNvContentPartPr/>
                <p14:nvPr/>
              </p14:nvContentPartPr>
              <p14:xfrm>
                <a:off x="7195405" y="4629656"/>
                <a:ext cx="384480" cy="226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53F204-BC05-4B52-B7FF-9B9A0EE4F72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86405" y="4620656"/>
                  <a:ext cx="40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3249754-1738-4B40-88E1-C08A3C07773A}"/>
                    </a:ext>
                  </a:extLst>
                </p14:cNvPr>
                <p14:cNvContentPartPr/>
                <p14:nvPr/>
              </p14:nvContentPartPr>
              <p14:xfrm>
                <a:off x="7601485" y="4732976"/>
                <a:ext cx="168480" cy="2192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3249754-1738-4B40-88E1-C08A3C07773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92485" y="4724336"/>
                  <a:ext cx="186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FAADD71-76EA-4FC0-8F97-B924E23F8581}"/>
                    </a:ext>
                  </a:extLst>
                </p14:cNvPr>
                <p14:cNvContentPartPr/>
                <p14:nvPr/>
              </p14:nvContentPartPr>
              <p14:xfrm>
                <a:off x="7594645" y="4610576"/>
                <a:ext cx="121320" cy="111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FAADD71-76EA-4FC0-8F97-B924E23F858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86005" y="4601576"/>
                  <a:ext cx="138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0F14C49-4E4B-43A5-82E9-BFEBD96B297A}"/>
                    </a:ext>
                  </a:extLst>
                </p14:cNvPr>
                <p14:cNvContentPartPr/>
                <p14:nvPr/>
              </p14:nvContentPartPr>
              <p14:xfrm>
                <a:off x="7741885" y="4816856"/>
                <a:ext cx="109080" cy="1454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0F14C49-4E4B-43A5-82E9-BFEBD96B297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33245" y="4807856"/>
                  <a:ext cx="126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4BE67C-FC83-4E92-9B9A-7550299D87AC}"/>
                    </a:ext>
                  </a:extLst>
                </p14:cNvPr>
                <p14:cNvContentPartPr/>
                <p14:nvPr/>
              </p14:nvContentPartPr>
              <p14:xfrm>
                <a:off x="8150845" y="4808216"/>
                <a:ext cx="122040" cy="1130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4BE67C-FC83-4E92-9B9A-7550299D87A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141845" y="4799576"/>
                  <a:ext cx="139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15BEE55-992F-4261-BE2B-22B38853CCCE}"/>
                    </a:ext>
                  </a:extLst>
                </p14:cNvPr>
                <p14:cNvContentPartPr/>
                <p14:nvPr/>
              </p14:nvContentPartPr>
              <p14:xfrm>
                <a:off x="8434165" y="4474856"/>
                <a:ext cx="286920" cy="436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15BEE55-992F-4261-BE2B-22B38853CCC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25165" y="4465856"/>
                  <a:ext cx="304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F914749-4695-4961-B859-45594834E5EA}"/>
                    </a:ext>
                  </a:extLst>
                </p14:cNvPr>
                <p14:cNvContentPartPr/>
                <p14:nvPr/>
              </p14:nvContentPartPr>
              <p14:xfrm>
                <a:off x="8394205" y="4761056"/>
                <a:ext cx="191160" cy="349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F914749-4695-4961-B859-45594834E5E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85205" y="4752416"/>
                  <a:ext cx="208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613F6FC-A583-4D7E-B023-AA6EF905C85D}"/>
                    </a:ext>
                  </a:extLst>
                </p14:cNvPr>
                <p14:cNvContentPartPr/>
                <p14:nvPr/>
              </p14:nvContentPartPr>
              <p14:xfrm>
                <a:off x="8971645" y="4496096"/>
                <a:ext cx="187920" cy="413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613F6FC-A583-4D7E-B023-AA6EF905C85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962645" y="4487456"/>
                  <a:ext cx="2055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072A37F-EE9D-4D02-9754-3A54BCAC4F51}"/>
                    </a:ext>
                  </a:extLst>
                </p14:cNvPr>
                <p14:cNvContentPartPr/>
                <p14:nvPr/>
              </p14:nvContentPartPr>
              <p14:xfrm>
                <a:off x="8849245" y="4740176"/>
                <a:ext cx="233640" cy="9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072A37F-EE9D-4D02-9754-3A54BCAC4F5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40245" y="4731536"/>
                  <a:ext cx="251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52B5123-325D-4DBA-89EC-45DDFB3ABDC7}"/>
                    </a:ext>
                  </a:extLst>
                </p14:cNvPr>
                <p14:cNvContentPartPr/>
                <p14:nvPr/>
              </p14:nvContentPartPr>
              <p14:xfrm>
                <a:off x="9189805" y="4501496"/>
                <a:ext cx="203760" cy="385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52B5123-325D-4DBA-89EC-45DDFB3ABDC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180805" y="4492856"/>
                  <a:ext cx="221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3C9B5F7-489E-44BB-8DF5-98A4FB599D50}"/>
                    </a:ext>
                  </a:extLst>
                </p14:cNvPr>
                <p14:cNvContentPartPr/>
                <p14:nvPr/>
              </p14:nvContentPartPr>
              <p14:xfrm>
                <a:off x="9443605" y="4740536"/>
                <a:ext cx="153720" cy="162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3C9B5F7-489E-44BB-8DF5-98A4FB599D5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34605" y="4731536"/>
                  <a:ext cx="171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235AE87-63F9-4A59-BCE4-592FE58C73E4}"/>
                    </a:ext>
                  </a:extLst>
                </p14:cNvPr>
                <p14:cNvContentPartPr/>
                <p14:nvPr/>
              </p14:nvContentPartPr>
              <p14:xfrm>
                <a:off x="9808645" y="4779056"/>
                <a:ext cx="54720" cy="1306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235AE87-63F9-4A59-BCE4-592FE58C73E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800005" y="4770416"/>
                  <a:ext cx="72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5BCD39B-22B3-4DCD-BBFD-F068EAAED3EF}"/>
                    </a:ext>
                  </a:extLst>
                </p14:cNvPr>
                <p14:cNvContentPartPr/>
                <p14:nvPr/>
              </p14:nvContentPartPr>
              <p14:xfrm>
                <a:off x="9927085" y="4648016"/>
                <a:ext cx="8640" cy="14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5BCD39B-22B3-4DCD-BBFD-F068EAAED3E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918445" y="4639376"/>
                  <a:ext cx="26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B21C397-95F8-428E-A5AE-67218D42FC48}"/>
                    </a:ext>
                  </a:extLst>
                </p14:cNvPr>
                <p14:cNvContentPartPr/>
                <p14:nvPr/>
              </p14:nvContentPartPr>
              <p14:xfrm>
                <a:off x="9954445" y="4771856"/>
                <a:ext cx="151200" cy="153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B21C397-95F8-428E-A5AE-67218D42FC4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945445" y="4763216"/>
                  <a:ext cx="168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58A843E-554E-4E36-9EE8-A8A3E8C4DD0D}"/>
                    </a:ext>
                  </a:extLst>
                </p14:cNvPr>
                <p14:cNvContentPartPr/>
                <p14:nvPr/>
              </p14:nvContentPartPr>
              <p14:xfrm>
                <a:off x="10111405" y="4487816"/>
                <a:ext cx="291960" cy="4287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58A843E-554E-4E36-9EE8-A8A3E8C4DD0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102765" y="4478816"/>
                  <a:ext cx="309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7B109CB-E1E4-4A6E-A196-BE83DBF4FC35}"/>
                    </a:ext>
                  </a:extLst>
                </p14:cNvPr>
                <p14:cNvContentPartPr/>
                <p14:nvPr/>
              </p14:nvContentPartPr>
              <p14:xfrm>
                <a:off x="10295365" y="4766096"/>
                <a:ext cx="151200" cy="885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7B109CB-E1E4-4A6E-A196-BE83DBF4FC3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286365" y="4757456"/>
                  <a:ext cx="168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38F9850-86EB-41F1-BEDD-1CFEE9FC73CC}"/>
                    </a:ext>
                  </a:extLst>
                </p14:cNvPr>
                <p14:cNvContentPartPr/>
                <p14:nvPr/>
              </p14:nvContentPartPr>
              <p14:xfrm>
                <a:off x="10445845" y="4746656"/>
                <a:ext cx="168480" cy="183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38F9850-86EB-41F1-BEDD-1CFEE9FC73C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436845" y="4738016"/>
                  <a:ext cx="186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1BFF5AB-17EF-4B79-B831-062D694E39F5}"/>
                    </a:ext>
                  </a:extLst>
                </p14:cNvPr>
                <p14:cNvContentPartPr/>
                <p14:nvPr/>
              </p14:nvContentPartPr>
              <p14:xfrm>
                <a:off x="10592365" y="4744856"/>
                <a:ext cx="203760" cy="167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1BFF5AB-17EF-4B79-B831-062D694E39F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583725" y="4736216"/>
                  <a:ext cx="221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FA33F6-5991-4851-AE68-2832874CA49D}"/>
                    </a:ext>
                  </a:extLst>
                </p14:cNvPr>
                <p14:cNvContentPartPr/>
                <p14:nvPr/>
              </p14:nvContentPartPr>
              <p14:xfrm>
                <a:off x="10721605" y="4795616"/>
                <a:ext cx="109080" cy="91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FA33F6-5991-4851-AE68-2832874CA4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12965" y="4786616"/>
                  <a:ext cx="126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547A89F-A6DA-4A4F-8DB3-27E77742E6A8}"/>
                    </a:ext>
                  </a:extLst>
                </p14:cNvPr>
                <p14:cNvContentPartPr/>
                <p14:nvPr/>
              </p14:nvContentPartPr>
              <p14:xfrm>
                <a:off x="10939765" y="4577456"/>
                <a:ext cx="169200" cy="341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547A89F-A6DA-4A4F-8DB3-27E77742E6A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31125" y="4568816"/>
                  <a:ext cx="186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A8ACB62-C5BC-4A9E-8C2A-E9406E3C7BE2}"/>
                    </a:ext>
                  </a:extLst>
                </p14:cNvPr>
                <p14:cNvContentPartPr/>
                <p14:nvPr/>
              </p14:nvContentPartPr>
              <p14:xfrm>
                <a:off x="11073325" y="4736576"/>
                <a:ext cx="122400" cy="2221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A8ACB62-C5BC-4A9E-8C2A-E9406E3C7BE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064325" y="4727936"/>
                  <a:ext cx="140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2C2597F-0F68-4828-AE1F-90FE5C9D5B3C}"/>
                    </a:ext>
                  </a:extLst>
                </p14:cNvPr>
                <p14:cNvContentPartPr/>
                <p14:nvPr/>
              </p14:nvContentPartPr>
              <p14:xfrm>
                <a:off x="1998085" y="5377736"/>
                <a:ext cx="163440" cy="124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2C2597F-0F68-4828-AE1F-90FE5C9D5B3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989085" y="5369096"/>
                  <a:ext cx="181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332F470-FA84-4E02-85A1-B1C566754DA5}"/>
                    </a:ext>
                  </a:extLst>
                </p14:cNvPr>
                <p14:cNvContentPartPr/>
                <p14:nvPr/>
              </p14:nvContentPartPr>
              <p14:xfrm>
                <a:off x="2230285" y="5022416"/>
                <a:ext cx="259920" cy="4762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332F470-FA84-4E02-85A1-B1C566754DA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221645" y="5013776"/>
                  <a:ext cx="2775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9BEACD6-74C7-4797-97DB-A0681CB40D02}"/>
                    </a:ext>
                  </a:extLst>
                </p14:cNvPr>
                <p14:cNvContentPartPr/>
                <p14:nvPr/>
              </p14:nvContentPartPr>
              <p14:xfrm>
                <a:off x="2535925" y="5066696"/>
                <a:ext cx="232200" cy="4521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9BEACD6-74C7-4797-97DB-A0681CB40D0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527285" y="5057696"/>
                  <a:ext cx="2498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CC15E66-400B-444A-8A83-DC10968E446D}"/>
                    </a:ext>
                  </a:extLst>
                </p14:cNvPr>
                <p14:cNvContentPartPr/>
                <p14:nvPr/>
              </p14:nvContentPartPr>
              <p14:xfrm>
                <a:off x="2480485" y="5277656"/>
                <a:ext cx="334440" cy="597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CC15E66-400B-444A-8A83-DC10968E446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471845" y="5269016"/>
                  <a:ext cx="352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4173F18-17F6-42AC-897D-E08AA788676F}"/>
                    </a:ext>
                  </a:extLst>
                </p14:cNvPr>
                <p14:cNvContentPartPr/>
                <p14:nvPr/>
              </p14:nvContentPartPr>
              <p14:xfrm>
                <a:off x="2698285" y="5323016"/>
                <a:ext cx="167400" cy="127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4173F18-17F6-42AC-897D-E08AA788676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689645" y="5314016"/>
                  <a:ext cx="185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77081C5-B392-42FC-B31B-45E8AD566EE8}"/>
                    </a:ext>
                  </a:extLst>
                </p14:cNvPr>
                <p14:cNvContentPartPr/>
                <p14:nvPr/>
              </p14:nvContentPartPr>
              <p14:xfrm>
                <a:off x="2949205" y="5355776"/>
                <a:ext cx="20160" cy="982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77081C5-B392-42FC-B31B-45E8AD566EE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940565" y="5346776"/>
                  <a:ext cx="37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14412FE-A79D-4954-8701-5D6F2DB387F7}"/>
                    </a:ext>
                  </a:extLst>
                </p14:cNvPr>
                <p14:cNvContentPartPr/>
                <p14:nvPr/>
              </p14:nvContentPartPr>
              <p14:xfrm>
                <a:off x="3052885" y="5344976"/>
                <a:ext cx="116640" cy="1116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14412FE-A79D-4954-8701-5D6F2DB387F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43885" y="5335976"/>
                  <a:ext cx="13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5F9F04F-F896-4CC3-B548-39096FE788C0}"/>
                    </a:ext>
                  </a:extLst>
                </p14:cNvPr>
                <p14:cNvContentPartPr/>
                <p14:nvPr/>
              </p14:nvContentPartPr>
              <p14:xfrm>
                <a:off x="3237565" y="5316176"/>
                <a:ext cx="115560" cy="121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5F9F04F-F896-4CC3-B548-39096FE788C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228925" y="5307536"/>
                  <a:ext cx="133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27BD3AC-BFC2-4824-A99A-69C0F00AEEFC}"/>
                    </a:ext>
                  </a:extLst>
                </p14:cNvPr>
                <p14:cNvContentPartPr/>
                <p14:nvPr/>
              </p14:nvContentPartPr>
              <p14:xfrm>
                <a:off x="3421885" y="5328416"/>
                <a:ext cx="187200" cy="160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27BD3AC-BFC2-4824-A99A-69C0F00AEEF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412885" y="5319416"/>
                  <a:ext cx="20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447400C-A0D0-4A37-9432-C2BB94E41B0A}"/>
                    </a:ext>
                  </a:extLst>
                </p14:cNvPr>
                <p14:cNvContentPartPr/>
                <p14:nvPr/>
              </p14:nvContentPartPr>
              <p14:xfrm>
                <a:off x="3579565" y="5171456"/>
                <a:ext cx="95760" cy="281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447400C-A0D0-4A37-9432-C2BB94E41B0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570925" y="5162456"/>
                  <a:ext cx="113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B932D02-B66F-4812-8386-06A5389733F6}"/>
                    </a:ext>
                  </a:extLst>
                </p14:cNvPr>
                <p14:cNvContentPartPr/>
                <p14:nvPr/>
              </p14:nvContentPartPr>
              <p14:xfrm>
                <a:off x="3934165" y="5308616"/>
                <a:ext cx="302760" cy="1584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B932D02-B66F-4812-8386-06A5389733F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25525" y="5299616"/>
                  <a:ext cx="320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F5FE9CF-0BE8-4469-B79C-1FD5B16F87C2}"/>
                    </a:ext>
                  </a:extLst>
                </p14:cNvPr>
                <p14:cNvContentPartPr/>
                <p14:nvPr/>
              </p14:nvContentPartPr>
              <p14:xfrm>
                <a:off x="4280485" y="5335616"/>
                <a:ext cx="130680" cy="1224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F5FE9CF-0BE8-4469-B79C-1FD5B16F87C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271845" y="5326976"/>
                  <a:ext cx="148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01446BD-CA00-4D30-81AA-09A43CE2CD13}"/>
                    </a:ext>
                  </a:extLst>
                </p14:cNvPr>
                <p14:cNvContentPartPr/>
                <p14:nvPr/>
              </p14:nvContentPartPr>
              <p14:xfrm>
                <a:off x="4477045" y="5337056"/>
                <a:ext cx="129600" cy="122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01446BD-CA00-4D30-81AA-09A43CE2CD1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468405" y="5328416"/>
                  <a:ext cx="14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0299A90-4F85-4BB5-BC13-BE7913CB1451}"/>
                    </a:ext>
                  </a:extLst>
                </p14:cNvPr>
                <p14:cNvContentPartPr/>
                <p14:nvPr/>
              </p14:nvContentPartPr>
              <p14:xfrm>
                <a:off x="4662085" y="5137976"/>
                <a:ext cx="150480" cy="3182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0299A90-4F85-4BB5-BC13-BE7913CB145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653085" y="5128976"/>
                  <a:ext cx="168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62EAEB4-216F-4492-972A-0D99D5321CCF}"/>
                    </a:ext>
                  </a:extLst>
                </p14:cNvPr>
                <p14:cNvContentPartPr/>
                <p14:nvPr/>
              </p14:nvContentPartPr>
              <p14:xfrm>
                <a:off x="4803565" y="5328776"/>
                <a:ext cx="189720" cy="140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62EAEB4-216F-4492-972A-0D99D5321CC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794565" y="5320136"/>
                  <a:ext cx="20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978146-F06F-4B23-86AD-729504D0A3F7}"/>
                    </a:ext>
                  </a:extLst>
                </p14:cNvPr>
                <p14:cNvContentPartPr/>
                <p14:nvPr/>
              </p14:nvContentPartPr>
              <p14:xfrm>
                <a:off x="4948645" y="5113496"/>
                <a:ext cx="194040" cy="342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978146-F06F-4B23-86AD-729504D0A3F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939645" y="5104496"/>
                  <a:ext cx="211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50748A9-82D0-4611-BBDA-041D71FBE137}"/>
                    </a:ext>
                  </a:extLst>
                </p14:cNvPr>
                <p14:cNvContentPartPr/>
                <p14:nvPr/>
              </p14:nvContentPartPr>
              <p14:xfrm>
                <a:off x="5368045" y="5260736"/>
                <a:ext cx="194040" cy="2102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50748A9-82D0-4611-BBDA-041D71FBE13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359045" y="5251736"/>
                  <a:ext cx="211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1A28E00-F0FB-4303-ABDA-386FD3B953C6}"/>
                    </a:ext>
                  </a:extLst>
                </p14:cNvPr>
                <p14:cNvContentPartPr/>
                <p14:nvPr/>
              </p14:nvContentPartPr>
              <p14:xfrm>
                <a:off x="5594845" y="5330576"/>
                <a:ext cx="187560" cy="122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1A28E00-F0FB-4303-ABDA-386FD3B953C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585845" y="5321936"/>
                  <a:ext cx="205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3EA3C2D-5CC0-4A32-9639-51917D551773}"/>
                    </a:ext>
                  </a:extLst>
                </p14:cNvPr>
                <p14:cNvContentPartPr/>
                <p14:nvPr/>
              </p14:nvContentPartPr>
              <p14:xfrm>
                <a:off x="5785645" y="5344616"/>
                <a:ext cx="185400" cy="108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3EA3C2D-5CC0-4A32-9639-51917D55177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776645" y="5335976"/>
                  <a:ext cx="203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4BBEDBC-1F4D-4688-A03A-C97BC29FCD7C}"/>
                    </a:ext>
                  </a:extLst>
                </p14:cNvPr>
                <p14:cNvContentPartPr/>
                <p14:nvPr/>
              </p14:nvContentPartPr>
              <p14:xfrm>
                <a:off x="6108925" y="5094416"/>
                <a:ext cx="153000" cy="377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4BBEDBC-1F4D-4688-A03A-C97BC29FCD7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100285" y="5085416"/>
                  <a:ext cx="170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7167C73-B46A-444E-BC1C-8A626C905900}"/>
                    </a:ext>
                  </a:extLst>
                </p14:cNvPr>
                <p14:cNvContentPartPr/>
                <p14:nvPr/>
              </p14:nvContentPartPr>
              <p14:xfrm>
                <a:off x="5988325" y="5314376"/>
                <a:ext cx="261000" cy="19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7167C73-B46A-444E-BC1C-8A626C90590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979325" y="5305736"/>
                  <a:ext cx="278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D1ACAD7-ABE9-4866-BE24-53EC78F3B325}"/>
                    </a:ext>
                  </a:extLst>
                </p14:cNvPr>
                <p14:cNvContentPartPr/>
                <p14:nvPr/>
              </p14:nvContentPartPr>
              <p14:xfrm>
                <a:off x="6208285" y="5350736"/>
                <a:ext cx="239400" cy="1026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D1ACAD7-ABE9-4866-BE24-53EC78F3B32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199645" y="5342096"/>
                  <a:ext cx="257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9641796-B763-4B00-B5DE-B5F7E83F8483}"/>
                    </a:ext>
                  </a:extLst>
                </p14:cNvPr>
                <p14:cNvContentPartPr/>
                <p14:nvPr/>
              </p14:nvContentPartPr>
              <p14:xfrm>
                <a:off x="6553885" y="5356496"/>
                <a:ext cx="156600" cy="96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9641796-B763-4B00-B5DE-B5F7E83F848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544885" y="5347856"/>
                  <a:ext cx="174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7484A8-F4A5-4FE9-AA3A-BD79C2DABA63}"/>
                    </a:ext>
                  </a:extLst>
                </p14:cNvPr>
                <p14:cNvContentPartPr/>
                <p14:nvPr/>
              </p14:nvContentPartPr>
              <p14:xfrm>
                <a:off x="7121605" y="5024936"/>
                <a:ext cx="221040" cy="4154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7484A8-F4A5-4FE9-AA3A-BD79C2DABA6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112965" y="5015936"/>
                  <a:ext cx="2386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65BA96F-AB9F-4699-89F4-A1BF3FD6672D}"/>
                    </a:ext>
                  </a:extLst>
                </p14:cNvPr>
                <p14:cNvContentPartPr/>
                <p14:nvPr/>
              </p14:nvContentPartPr>
              <p14:xfrm>
                <a:off x="7058965" y="5237696"/>
                <a:ext cx="319320" cy="604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65BA96F-AB9F-4699-89F4-A1BF3FD6672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049965" y="5229056"/>
                  <a:ext cx="336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DA9E632-4CE6-4F5D-B3C2-80EEA020C8B7}"/>
                    </a:ext>
                  </a:extLst>
                </p14:cNvPr>
                <p14:cNvContentPartPr/>
                <p14:nvPr/>
              </p14:nvContentPartPr>
              <p14:xfrm>
                <a:off x="7375045" y="5026016"/>
                <a:ext cx="191880" cy="3916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DA9E632-4CE6-4F5D-B3C2-80EEA020C8B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366405" y="5017376"/>
                  <a:ext cx="2095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B0ABDFC-2542-4987-823A-9F90280C419A}"/>
                    </a:ext>
                  </a:extLst>
                </p14:cNvPr>
                <p14:cNvContentPartPr/>
                <p14:nvPr/>
              </p14:nvContentPartPr>
              <p14:xfrm>
                <a:off x="7626685" y="5242736"/>
                <a:ext cx="124200" cy="126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B0ABDFC-2542-4987-823A-9F90280C419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617685" y="5233736"/>
                  <a:ext cx="141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8CDC207-3844-498D-AFB8-5E635F74B00F}"/>
                    </a:ext>
                  </a:extLst>
                </p14:cNvPr>
                <p14:cNvContentPartPr/>
                <p14:nvPr/>
              </p14:nvContentPartPr>
              <p14:xfrm>
                <a:off x="8155165" y="4972736"/>
                <a:ext cx="257760" cy="490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8CDC207-3844-498D-AFB8-5E635F74B00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146525" y="4964096"/>
                  <a:ext cx="2754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35E6B18-F971-4D01-9E92-48CB4D8653CB}"/>
                    </a:ext>
                  </a:extLst>
                </p14:cNvPr>
                <p14:cNvContentPartPr/>
                <p14:nvPr/>
              </p14:nvContentPartPr>
              <p14:xfrm>
                <a:off x="8113405" y="5192336"/>
                <a:ext cx="312120" cy="583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35E6B18-F971-4D01-9E92-48CB4D8653C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104765" y="5183696"/>
                  <a:ext cx="329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95323F8-C2F3-4989-9DE0-6603F130EFAB}"/>
                    </a:ext>
                  </a:extLst>
                </p14:cNvPr>
                <p14:cNvContentPartPr/>
                <p14:nvPr/>
              </p14:nvContentPartPr>
              <p14:xfrm>
                <a:off x="8420485" y="5267216"/>
                <a:ext cx="141840" cy="174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95323F8-C2F3-4989-9DE0-6603F130EFA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411485" y="5258216"/>
                  <a:ext cx="159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71DF39F-6BA0-47F7-A403-B2CFDC6B6E25}"/>
                    </a:ext>
                  </a:extLst>
                </p14:cNvPr>
                <p14:cNvContentPartPr/>
                <p14:nvPr/>
              </p14:nvContentPartPr>
              <p14:xfrm>
                <a:off x="8606965" y="5258216"/>
                <a:ext cx="188280" cy="1724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71DF39F-6BA0-47F7-A403-B2CFDC6B6E2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597965" y="5249216"/>
                  <a:ext cx="20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246B1D8-0AB8-4326-AE43-EDC76E48C5D9}"/>
                    </a:ext>
                  </a:extLst>
                </p14:cNvPr>
                <p14:cNvContentPartPr/>
                <p14:nvPr/>
              </p14:nvContentPartPr>
              <p14:xfrm>
                <a:off x="8867605" y="5256416"/>
                <a:ext cx="168840" cy="1785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246B1D8-0AB8-4326-AE43-EDC76E48C5D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858605" y="5247416"/>
                  <a:ext cx="186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1484253-2BB6-4AE4-A97F-3E1422344657}"/>
                    </a:ext>
                  </a:extLst>
                </p14:cNvPr>
                <p14:cNvContentPartPr/>
                <p14:nvPr/>
              </p14:nvContentPartPr>
              <p14:xfrm>
                <a:off x="9173245" y="5324456"/>
                <a:ext cx="127080" cy="321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1484253-2BB6-4AE4-A97F-3E142234465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64605" y="5315816"/>
                  <a:ext cx="144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A400230-516E-4AB5-97D7-8320BF1C3B18}"/>
                    </a:ext>
                  </a:extLst>
                </p14:cNvPr>
                <p14:cNvContentPartPr/>
                <p14:nvPr/>
              </p14:nvContentPartPr>
              <p14:xfrm>
                <a:off x="9257845" y="5211056"/>
                <a:ext cx="324720" cy="2026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A400230-516E-4AB5-97D7-8320BF1C3B1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248845" y="5202416"/>
                  <a:ext cx="342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9E93127-E20C-4B93-9137-1B437611D551}"/>
                    </a:ext>
                  </a:extLst>
                </p14:cNvPr>
                <p14:cNvContentPartPr/>
                <p14:nvPr/>
              </p14:nvContentPartPr>
              <p14:xfrm>
                <a:off x="9556645" y="5218616"/>
                <a:ext cx="169200" cy="2304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9E93127-E20C-4B93-9137-1B437611D55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547645" y="5209976"/>
                  <a:ext cx="186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27C34A2-BA6B-4195-86FE-23228DCFFB14}"/>
                    </a:ext>
                  </a:extLst>
                </p14:cNvPr>
                <p14:cNvContentPartPr/>
                <p14:nvPr/>
              </p14:nvContentPartPr>
              <p14:xfrm>
                <a:off x="9702805" y="5290976"/>
                <a:ext cx="160560" cy="1288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27C34A2-BA6B-4195-86FE-23228DCFFB1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694165" y="5282336"/>
                  <a:ext cx="17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D756FCB-014F-4DD6-914A-F81397443CD2}"/>
                    </a:ext>
                  </a:extLst>
                </p14:cNvPr>
                <p14:cNvContentPartPr/>
                <p14:nvPr/>
              </p14:nvContentPartPr>
              <p14:xfrm>
                <a:off x="9805045" y="5222216"/>
                <a:ext cx="347400" cy="450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D756FCB-014F-4DD6-914A-F81397443CD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796405" y="5213576"/>
                  <a:ext cx="3650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AD66DF-7536-4FBA-9D8D-F3E0857783A4}"/>
                    </a:ext>
                  </a:extLst>
                </p14:cNvPr>
                <p14:cNvContentPartPr/>
                <p14:nvPr/>
              </p14:nvContentPartPr>
              <p14:xfrm>
                <a:off x="10180885" y="5230496"/>
                <a:ext cx="129240" cy="1832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AD66DF-7536-4FBA-9D8D-F3E0857783A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172245" y="5221856"/>
                  <a:ext cx="146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455EB77-1A6F-4FBE-ABC7-198737746D6C}"/>
                    </a:ext>
                  </a:extLst>
                </p14:cNvPr>
                <p14:cNvContentPartPr/>
                <p14:nvPr/>
              </p14:nvContentPartPr>
              <p14:xfrm>
                <a:off x="10378525" y="5219336"/>
                <a:ext cx="203040" cy="2167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455EB77-1A6F-4FBE-ABC7-198737746D6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369885" y="5210336"/>
                  <a:ext cx="220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8F522A9-4937-43A7-A0C9-B883601873FC}"/>
                    </a:ext>
                  </a:extLst>
                </p14:cNvPr>
                <p14:cNvContentPartPr/>
                <p14:nvPr/>
              </p14:nvContentPartPr>
              <p14:xfrm>
                <a:off x="10568965" y="5042216"/>
                <a:ext cx="277920" cy="4118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8F522A9-4937-43A7-A0C9-B883601873F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559965" y="5033576"/>
                  <a:ext cx="295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D0E9143-5207-494D-B04A-8718F54FD448}"/>
                    </a:ext>
                  </a:extLst>
                </p14:cNvPr>
                <p14:cNvContentPartPr/>
                <p14:nvPr/>
              </p14:nvContentPartPr>
              <p14:xfrm>
                <a:off x="10481485" y="5204936"/>
                <a:ext cx="270720" cy="212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D0E9143-5207-494D-B04A-8718F54FD44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472845" y="5196296"/>
                  <a:ext cx="288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E1EF3E6-C06F-4546-8F37-EC21E4B416CF}"/>
                    </a:ext>
                  </a:extLst>
                </p14:cNvPr>
                <p14:cNvContentPartPr/>
                <p14:nvPr/>
              </p14:nvContentPartPr>
              <p14:xfrm>
                <a:off x="10783165" y="5160656"/>
                <a:ext cx="119880" cy="2448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E1EF3E6-C06F-4546-8F37-EC21E4B416C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774165" y="5152016"/>
                  <a:ext cx="137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D913C68-CC09-4567-9E50-11B6B2A85160}"/>
                    </a:ext>
                  </a:extLst>
                </p14:cNvPr>
                <p14:cNvContentPartPr/>
                <p14:nvPr/>
              </p14:nvContentPartPr>
              <p14:xfrm>
                <a:off x="10924285" y="5270816"/>
                <a:ext cx="219240" cy="1638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D913C68-CC09-4567-9E50-11B6B2A85160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915285" y="5261816"/>
                  <a:ext cx="236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96281D8-283D-4368-9F5D-D79C1609F620}"/>
                    </a:ext>
                  </a:extLst>
                </p14:cNvPr>
                <p14:cNvContentPartPr/>
                <p14:nvPr/>
              </p14:nvContentPartPr>
              <p14:xfrm>
                <a:off x="1916725" y="5901176"/>
                <a:ext cx="141120" cy="1656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96281D8-283D-4368-9F5D-D79C1609F62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908085" y="5892536"/>
                  <a:ext cx="158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0B1FA80-99AD-4882-AF28-845BB75F9517}"/>
                    </a:ext>
                  </a:extLst>
                </p14:cNvPr>
                <p14:cNvContentPartPr/>
                <p14:nvPr/>
              </p14:nvContentPartPr>
              <p14:xfrm>
                <a:off x="2196445" y="5541536"/>
                <a:ext cx="271800" cy="501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0B1FA80-99AD-4882-AF28-845BB75F951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187445" y="5532896"/>
                  <a:ext cx="2894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666BB0D-FF6D-43E7-BC78-D7AFD1635621}"/>
                    </a:ext>
                  </a:extLst>
                </p14:cNvPr>
                <p14:cNvContentPartPr/>
                <p14:nvPr/>
              </p14:nvContentPartPr>
              <p14:xfrm>
                <a:off x="2102485" y="5879576"/>
                <a:ext cx="341280" cy="954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666BB0D-FF6D-43E7-BC78-D7AFD1635621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093485" y="5870936"/>
                  <a:ext cx="358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B4607BD-C329-4DE7-B721-F7B75344A3D6}"/>
                    </a:ext>
                  </a:extLst>
                </p14:cNvPr>
                <p14:cNvContentPartPr/>
                <p14:nvPr/>
              </p14:nvContentPartPr>
              <p14:xfrm>
                <a:off x="2544565" y="5944376"/>
                <a:ext cx="194760" cy="264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B4607BD-C329-4DE7-B721-F7B75344A3D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35565" y="5935376"/>
                  <a:ext cx="212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5A90DD3-87F9-48DF-8A39-81940B19D3C2}"/>
                    </a:ext>
                  </a:extLst>
                </p14:cNvPr>
                <p14:cNvContentPartPr/>
                <p14:nvPr/>
              </p14:nvContentPartPr>
              <p14:xfrm>
                <a:off x="2639965" y="5780576"/>
                <a:ext cx="343440" cy="2473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5A90DD3-87F9-48DF-8A39-81940B19D3C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631325" y="5771936"/>
                  <a:ext cx="361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CE9542A-C0AF-49EA-B625-408092337F56}"/>
                    </a:ext>
                  </a:extLst>
                </p14:cNvPr>
                <p14:cNvContentPartPr/>
                <p14:nvPr/>
              </p14:nvContentPartPr>
              <p14:xfrm>
                <a:off x="2979085" y="5806496"/>
                <a:ext cx="203760" cy="175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CE9542A-C0AF-49EA-B625-408092337F5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970445" y="5797496"/>
                  <a:ext cx="221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2817100-2088-463D-A890-F3E808A9ABE8}"/>
                    </a:ext>
                  </a:extLst>
                </p14:cNvPr>
                <p14:cNvContentPartPr/>
                <p14:nvPr/>
              </p14:nvContentPartPr>
              <p14:xfrm>
                <a:off x="3199765" y="5851496"/>
                <a:ext cx="239040" cy="3970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2817100-2088-463D-A890-F3E808A9ABE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190765" y="5842856"/>
                  <a:ext cx="256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B182FC0-2B5F-4096-ACFD-85A299759A03}"/>
                    </a:ext>
                  </a:extLst>
                </p14:cNvPr>
                <p14:cNvContentPartPr/>
                <p14:nvPr/>
              </p14:nvContentPartPr>
              <p14:xfrm>
                <a:off x="3402445" y="5776616"/>
                <a:ext cx="204120" cy="2167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B182FC0-2B5F-4096-ACFD-85A299759A0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393445" y="5767616"/>
                  <a:ext cx="221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C755842-A3DB-4628-B00E-C37B01452023}"/>
                    </a:ext>
                  </a:extLst>
                </p14:cNvPr>
                <p14:cNvContentPartPr/>
                <p14:nvPr/>
              </p14:nvContentPartPr>
              <p14:xfrm>
                <a:off x="3689365" y="5527496"/>
                <a:ext cx="210600" cy="4168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C755842-A3DB-4628-B00E-C37B0145202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680365" y="5518496"/>
                  <a:ext cx="2282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0224EF2-5051-4236-B1F8-D4677ACD6F46}"/>
                    </a:ext>
                  </a:extLst>
                </p14:cNvPr>
                <p14:cNvContentPartPr/>
                <p14:nvPr/>
              </p14:nvContentPartPr>
              <p14:xfrm>
                <a:off x="3806365" y="5779496"/>
                <a:ext cx="168120" cy="1951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0224EF2-5051-4236-B1F8-D4677ACD6F4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797725" y="5770496"/>
                  <a:ext cx="185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853DE49-0C79-4FAB-A427-74081C3BF5C1}"/>
                    </a:ext>
                  </a:extLst>
                </p14:cNvPr>
                <p14:cNvContentPartPr/>
                <p14:nvPr/>
              </p14:nvContentPartPr>
              <p14:xfrm>
                <a:off x="4183645" y="5813696"/>
                <a:ext cx="138960" cy="1134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853DE49-0C79-4FAB-A427-74081C3BF5C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175005" y="5805056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FB46C34-438B-418F-A99D-73204E154818}"/>
                    </a:ext>
                  </a:extLst>
                </p14:cNvPr>
                <p14:cNvContentPartPr/>
                <p14:nvPr/>
              </p14:nvContentPartPr>
              <p14:xfrm>
                <a:off x="4432405" y="5763656"/>
                <a:ext cx="195480" cy="1868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FB46C34-438B-418F-A99D-73204E15481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423405" y="5754656"/>
                  <a:ext cx="213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27D8F55-5078-4A7C-869D-92D30A8BDAD2}"/>
                    </a:ext>
                  </a:extLst>
                </p14:cNvPr>
                <p14:cNvContentPartPr/>
                <p14:nvPr/>
              </p14:nvContentPartPr>
              <p14:xfrm>
                <a:off x="4655605" y="5774816"/>
                <a:ext cx="158760" cy="1483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27D8F55-5078-4A7C-869D-92D30A8BDAD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646965" y="5765816"/>
                  <a:ext cx="176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3588488-ACD7-44DE-B57F-C42E87BC654C}"/>
                    </a:ext>
                  </a:extLst>
                </p14:cNvPr>
                <p14:cNvContentPartPr/>
                <p14:nvPr/>
              </p14:nvContentPartPr>
              <p14:xfrm>
                <a:off x="4857925" y="5712176"/>
                <a:ext cx="190440" cy="2408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3588488-ACD7-44DE-B57F-C42E87BC654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848925" y="5703536"/>
                  <a:ext cx="208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3BBAF52-9084-4AA5-A8A9-D0D4F64564CB}"/>
                    </a:ext>
                  </a:extLst>
                </p14:cNvPr>
                <p14:cNvContentPartPr/>
                <p14:nvPr/>
              </p14:nvContentPartPr>
              <p14:xfrm>
                <a:off x="5164285" y="5690576"/>
                <a:ext cx="257400" cy="248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3BBAF52-9084-4AA5-A8A9-D0D4F64564C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155645" y="5681936"/>
                  <a:ext cx="275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485620C-3D33-41B4-AC18-DECC5E2F3BAC}"/>
                    </a:ext>
                  </a:extLst>
                </p14:cNvPr>
                <p14:cNvContentPartPr/>
                <p14:nvPr/>
              </p14:nvContentPartPr>
              <p14:xfrm>
                <a:off x="5525365" y="5693456"/>
                <a:ext cx="298440" cy="2851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485620C-3D33-41B4-AC18-DECC5E2F3BA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516725" y="5684456"/>
                  <a:ext cx="316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BBC9BBF-C8CD-4F15-B893-A742430E71D2}"/>
                    </a:ext>
                  </a:extLst>
                </p14:cNvPr>
                <p14:cNvContentPartPr/>
                <p14:nvPr/>
              </p14:nvContentPartPr>
              <p14:xfrm>
                <a:off x="6061765" y="5815496"/>
                <a:ext cx="292320" cy="162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BBC9BBF-C8CD-4F15-B893-A742430E71D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052765" y="5806856"/>
                  <a:ext cx="309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BDC5A15-E497-423D-A1AD-DDC24EF656CE}"/>
                    </a:ext>
                  </a:extLst>
                </p14:cNvPr>
                <p14:cNvContentPartPr/>
                <p14:nvPr/>
              </p14:nvContentPartPr>
              <p14:xfrm>
                <a:off x="6332845" y="5598056"/>
                <a:ext cx="166680" cy="3772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BDC5A15-E497-423D-A1AD-DDC24EF656C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323845" y="5589056"/>
                  <a:ext cx="184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4EA2E9E-ABBE-457C-AD90-218C1316619C}"/>
                    </a:ext>
                  </a:extLst>
                </p14:cNvPr>
                <p14:cNvContentPartPr/>
                <p14:nvPr/>
              </p14:nvContentPartPr>
              <p14:xfrm>
                <a:off x="6613645" y="5870216"/>
                <a:ext cx="99000" cy="1350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4EA2E9E-ABBE-457C-AD90-218C1316619C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604645" y="5861216"/>
                  <a:ext cx="116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A6DA966-35D8-41E5-8346-07ADBC22EC38}"/>
                    </a:ext>
                  </a:extLst>
                </p14:cNvPr>
                <p14:cNvContentPartPr/>
                <p14:nvPr/>
              </p14:nvContentPartPr>
              <p14:xfrm>
                <a:off x="7017565" y="5564576"/>
                <a:ext cx="248040" cy="4215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A6DA966-35D8-41E5-8346-07ADBC22EC3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008925" y="5555576"/>
                  <a:ext cx="2656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0B959EB-170E-4389-92D2-7216B9A24DBB}"/>
                    </a:ext>
                  </a:extLst>
                </p14:cNvPr>
                <p14:cNvContentPartPr/>
                <p14:nvPr/>
              </p14:nvContentPartPr>
              <p14:xfrm>
                <a:off x="7245085" y="5834936"/>
                <a:ext cx="172800" cy="1234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0B959EB-170E-4389-92D2-7216B9A24DB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236445" y="5826296"/>
                  <a:ext cx="190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87DCAB4-46CE-4D38-A98D-90413C937DCC}"/>
                    </a:ext>
                  </a:extLst>
                </p14:cNvPr>
                <p14:cNvContentPartPr/>
                <p14:nvPr/>
              </p14:nvContentPartPr>
              <p14:xfrm>
                <a:off x="7488805" y="5833496"/>
                <a:ext cx="212040" cy="158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87DCAB4-46CE-4D38-A98D-90413C937DC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480165" y="5824496"/>
                  <a:ext cx="229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0BD903F-D0E1-40A7-A5E2-AD4B9146FCC6}"/>
                    </a:ext>
                  </a:extLst>
                </p14:cNvPr>
                <p14:cNvContentPartPr/>
                <p14:nvPr/>
              </p14:nvContentPartPr>
              <p14:xfrm>
                <a:off x="7713445" y="5822696"/>
                <a:ext cx="186840" cy="1389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0BD903F-D0E1-40A7-A5E2-AD4B9146FCC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704445" y="5814056"/>
                  <a:ext cx="204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A505AD4-4523-40C5-8C75-57B809269951}"/>
                    </a:ext>
                  </a:extLst>
                </p14:cNvPr>
                <p14:cNvContentPartPr/>
                <p14:nvPr/>
              </p14:nvContentPartPr>
              <p14:xfrm>
                <a:off x="8096845" y="5801816"/>
                <a:ext cx="225360" cy="14904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A505AD4-4523-40C5-8C75-57B809269951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087845" y="5793176"/>
                  <a:ext cx="243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60DB739-9493-4553-A70A-9F5B5EAD5836}"/>
                    </a:ext>
                  </a:extLst>
                </p14:cNvPr>
                <p14:cNvContentPartPr/>
                <p14:nvPr/>
              </p14:nvContentPartPr>
              <p14:xfrm>
                <a:off x="8351005" y="5557376"/>
                <a:ext cx="303480" cy="4237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60DB739-9493-4553-A70A-9F5B5EAD583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342005" y="5548376"/>
                  <a:ext cx="321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E3068C7-5996-42C9-B208-18EA579D78C1}"/>
                    </a:ext>
                  </a:extLst>
                </p14:cNvPr>
                <p14:cNvContentPartPr/>
                <p14:nvPr/>
              </p14:nvContentPartPr>
              <p14:xfrm>
                <a:off x="8473045" y="5832056"/>
                <a:ext cx="176040" cy="147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E3068C7-5996-42C9-B208-18EA579D78C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464405" y="5823416"/>
                  <a:ext cx="193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2CB7456-1F9C-439D-863A-17B4E7054EF2}"/>
                    </a:ext>
                  </a:extLst>
                </p14:cNvPr>
                <p14:cNvContentPartPr/>
                <p14:nvPr/>
              </p14:nvContentPartPr>
              <p14:xfrm>
                <a:off x="8644045" y="5825936"/>
                <a:ext cx="194040" cy="1249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2CB7456-1F9C-439D-863A-17B4E7054EF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635405" y="5816936"/>
                  <a:ext cx="211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7B5D40F-7194-42C2-951A-514A5AD4A537}"/>
                    </a:ext>
                  </a:extLst>
                </p14:cNvPr>
                <p14:cNvContentPartPr/>
                <p14:nvPr/>
              </p14:nvContentPartPr>
              <p14:xfrm>
                <a:off x="8697325" y="5895056"/>
                <a:ext cx="206640" cy="3049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7B5D40F-7194-42C2-951A-514A5AD4A53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688325" y="5886416"/>
                  <a:ext cx="224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6FD1836-4434-42EA-9DEA-7C151C063900}"/>
                    </a:ext>
                  </a:extLst>
                </p14:cNvPr>
                <p14:cNvContentPartPr/>
                <p14:nvPr/>
              </p14:nvContentPartPr>
              <p14:xfrm>
                <a:off x="8861125" y="5798216"/>
                <a:ext cx="266040" cy="1612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6FD1836-4434-42EA-9DEA-7C151C063900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852125" y="5789216"/>
                  <a:ext cx="2836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A47B8E4-730F-4768-9BBB-45050C88649B}"/>
              </a:ext>
            </a:extLst>
          </p:cNvPr>
          <p:cNvGrpSpPr/>
          <p:nvPr/>
        </p:nvGrpSpPr>
        <p:grpSpPr>
          <a:xfrm>
            <a:off x="9360445" y="5813336"/>
            <a:ext cx="1268640" cy="435960"/>
            <a:chOff x="9360445" y="5813336"/>
            <a:chExt cx="12686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C7E4B19-9E08-4859-8296-131DA56ECB52}"/>
                    </a:ext>
                  </a:extLst>
                </p14:cNvPr>
                <p14:cNvContentPartPr/>
                <p14:nvPr/>
              </p14:nvContentPartPr>
              <p14:xfrm>
                <a:off x="9360445" y="5846816"/>
                <a:ext cx="184680" cy="1587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C7E4B19-9E08-4859-8296-131DA56ECB52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351445" y="5837816"/>
                  <a:ext cx="202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88FE51D-BFC7-4E12-B8FA-C4439CF74993}"/>
                    </a:ext>
                  </a:extLst>
                </p14:cNvPr>
                <p14:cNvContentPartPr/>
                <p14:nvPr/>
              </p14:nvContentPartPr>
              <p14:xfrm>
                <a:off x="9453685" y="5895056"/>
                <a:ext cx="222480" cy="3542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88FE51D-BFC7-4E12-B8FA-C4439CF7499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445045" y="5886416"/>
                  <a:ext cx="2401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94115BE-2879-4346-ABAC-ABCE7509FE72}"/>
                    </a:ext>
                  </a:extLst>
                </p14:cNvPr>
                <p14:cNvContentPartPr/>
                <p14:nvPr/>
              </p14:nvContentPartPr>
              <p14:xfrm>
                <a:off x="9604525" y="5813336"/>
                <a:ext cx="253800" cy="1818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94115BE-2879-4346-ABAC-ABCE7509FE7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595885" y="5804336"/>
                  <a:ext cx="27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DE93758-D817-4FDD-8A70-631F5F390CC5}"/>
                    </a:ext>
                  </a:extLst>
                </p14:cNvPr>
                <p14:cNvContentPartPr/>
                <p14:nvPr/>
              </p14:nvContentPartPr>
              <p14:xfrm>
                <a:off x="9859045" y="5838896"/>
                <a:ext cx="230400" cy="1663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DE93758-D817-4FDD-8A70-631F5F390C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850405" y="5829896"/>
                  <a:ext cx="248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3395EB9-9988-4397-BE9A-9E43CF596C1E}"/>
                    </a:ext>
                  </a:extLst>
                </p14:cNvPr>
                <p14:cNvContentPartPr/>
                <p14:nvPr/>
              </p14:nvContentPartPr>
              <p14:xfrm>
                <a:off x="10074685" y="5836376"/>
                <a:ext cx="212760" cy="1904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3395EB9-9988-4397-BE9A-9E43CF596C1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065685" y="5827376"/>
                  <a:ext cx="230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D80ECA8-22AE-4EB5-AED8-C4EE4311B4C4}"/>
                    </a:ext>
                  </a:extLst>
                </p14:cNvPr>
                <p14:cNvContentPartPr/>
                <p14:nvPr/>
              </p14:nvContentPartPr>
              <p14:xfrm>
                <a:off x="10273765" y="5856176"/>
                <a:ext cx="203760" cy="144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D80ECA8-22AE-4EB5-AED8-C4EE4311B4C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265125" y="5847536"/>
                  <a:ext cx="22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ED189B5-1537-46BD-9074-93FF12BD9888}"/>
                    </a:ext>
                  </a:extLst>
                </p14:cNvPr>
                <p14:cNvContentPartPr/>
                <p14:nvPr/>
              </p14:nvContentPartPr>
              <p14:xfrm>
                <a:off x="10602445" y="6060296"/>
                <a:ext cx="26640" cy="28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ED189B5-1537-46BD-9074-93FF12BD988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593445" y="6051656"/>
                  <a:ext cx="44280" cy="2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146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C7143EE-2DC3-4068-8B99-00487A808838}"/>
                  </a:ext>
                </a:extLst>
              </p14:cNvPr>
              <p14:cNvContentPartPr/>
              <p14:nvPr/>
            </p14:nvContentPartPr>
            <p14:xfrm>
              <a:off x="3961165" y="2832176"/>
              <a:ext cx="5760" cy="19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C7143EE-2DC3-4068-8B99-00487A808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2165" y="2823176"/>
                <a:ext cx="2340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A43E69B-196C-41DC-96A1-64ABFAADBFD5}"/>
              </a:ext>
            </a:extLst>
          </p:cNvPr>
          <p:cNvGrpSpPr/>
          <p:nvPr/>
        </p:nvGrpSpPr>
        <p:grpSpPr>
          <a:xfrm>
            <a:off x="826645" y="2142416"/>
            <a:ext cx="1029240" cy="620280"/>
            <a:chOff x="826645" y="2142416"/>
            <a:chExt cx="1029240" cy="6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28B9930-E840-42AE-9A60-72B6A17AF819}"/>
                    </a:ext>
                  </a:extLst>
                </p14:cNvPr>
                <p14:cNvContentPartPr/>
                <p14:nvPr/>
              </p14:nvContentPartPr>
              <p14:xfrm>
                <a:off x="826645" y="2485856"/>
                <a:ext cx="137880" cy="276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28B9930-E840-42AE-9A60-72B6A17AF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645" y="2476856"/>
                  <a:ext cx="155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662F69-9F8B-43D7-8674-69FAEDA890DF}"/>
                    </a:ext>
                  </a:extLst>
                </p14:cNvPr>
                <p14:cNvContentPartPr/>
                <p14:nvPr/>
              </p14:nvContentPartPr>
              <p14:xfrm>
                <a:off x="892885" y="2348696"/>
                <a:ext cx="289440" cy="212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662F69-9F8B-43D7-8674-69FAEDA890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4245" y="2340056"/>
                  <a:ext cx="307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F69C73-AEA3-4D7F-8202-F89390C3E216}"/>
                    </a:ext>
                  </a:extLst>
                </p14:cNvPr>
                <p14:cNvContentPartPr/>
                <p14:nvPr/>
              </p14:nvContentPartPr>
              <p14:xfrm>
                <a:off x="1005565" y="2142416"/>
                <a:ext cx="354240" cy="133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F69C73-AEA3-4D7F-8202-F89390C3E2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6565" y="2133416"/>
                  <a:ext cx="37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A5EF20E-C62A-44E2-A4AB-690A36561C5F}"/>
                    </a:ext>
                  </a:extLst>
                </p14:cNvPr>
                <p14:cNvContentPartPr/>
                <p14:nvPr/>
              </p14:nvContentPartPr>
              <p14:xfrm>
                <a:off x="1518205" y="2364176"/>
                <a:ext cx="337680" cy="47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A5EF20E-C62A-44E2-A4AB-690A36561C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9205" y="2355536"/>
                  <a:ext cx="355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3706816-254D-4268-9D4C-AECEACDAB125}"/>
                    </a:ext>
                  </a:extLst>
                </p14:cNvPr>
                <p14:cNvContentPartPr/>
                <p14:nvPr/>
              </p14:nvContentPartPr>
              <p14:xfrm>
                <a:off x="1666525" y="2284616"/>
                <a:ext cx="48240" cy="236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3706816-254D-4268-9D4C-AECEACDAB1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7525" y="2275976"/>
                  <a:ext cx="6588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A8F25E6-92CC-424C-9B9D-4F1EF195489C}"/>
              </a:ext>
            </a:extLst>
          </p:cNvPr>
          <p:cNvGrpSpPr/>
          <p:nvPr/>
        </p:nvGrpSpPr>
        <p:grpSpPr>
          <a:xfrm>
            <a:off x="2054605" y="2243216"/>
            <a:ext cx="780840" cy="507960"/>
            <a:chOff x="2054605" y="2243216"/>
            <a:chExt cx="78084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157A635-FF99-4B39-8EED-C33FBC6B6B6A}"/>
                    </a:ext>
                  </a:extLst>
                </p14:cNvPr>
                <p14:cNvContentPartPr/>
                <p14:nvPr/>
              </p14:nvContentPartPr>
              <p14:xfrm>
                <a:off x="2086285" y="2243216"/>
                <a:ext cx="404280" cy="334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157A635-FF99-4B39-8EED-C33FBC6B6B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7645" y="2234576"/>
                  <a:ext cx="421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2AA8EB-7E6F-4D08-B8A6-EAF8DBAFBD0E}"/>
                    </a:ext>
                  </a:extLst>
                </p14:cNvPr>
                <p14:cNvContentPartPr/>
                <p14:nvPr/>
              </p14:nvContentPartPr>
              <p14:xfrm>
                <a:off x="2054605" y="2412416"/>
                <a:ext cx="390960" cy="48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2AA8EB-7E6F-4D08-B8A6-EAF8DBAFBD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5605" y="2403416"/>
                  <a:ext cx="408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EB72380-5D34-4AB5-A01C-C7E455AA49F4}"/>
                    </a:ext>
                  </a:extLst>
                </p14:cNvPr>
                <p14:cNvContentPartPr/>
                <p14:nvPr/>
              </p14:nvContentPartPr>
              <p14:xfrm>
                <a:off x="2383645" y="2569016"/>
                <a:ext cx="451800" cy="182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EB72380-5D34-4AB5-A01C-C7E455AA49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5005" y="2560016"/>
                  <a:ext cx="4694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047CC1B-387D-4499-9E8C-7FA85FB522FC}"/>
              </a:ext>
            </a:extLst>
          </p:cNvPr>
          <p:cNvGrpSpPr/>
          <p:nvPr/>
        </p:nvGrpSpPr>
        <p:grpSpPr>
          <a:xfrm>
            <a:off x="2950645" y="2090936"/>
            <a:ext cx="1650600" cy="969480"/>
            <a:chOff x="2950645" y="2090936"/>
            <a:chExt cx="1650600" cy="9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11D7499-771B-43D7-9466-842C74E33306}"/>
                    </a:ext>
                  </a:extLst>
                </p14:cNvPr>
                <p14:cNvContentPartPr/>
                <p14:nvPr/>
              </p14:nvContentPartPr>
              <p14:xfrm>
                <a:off x="2950645" y="2090936"/>
                <a:ext cx="1650600" cy="969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11D7499-771B-43D7-9466-842C74E333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2005" y="2082296"/>
                  <a:ext cx="166824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F714BD-487C-4056-87E9-8899D6F0E58F}"/>
                    </a:ext>
                  </a:extLst>
                </p14:cNvPr>
                <p14:cNvContentPartPr/>
                <p14:nvPr/>
              </p14:nvContentPartPr>
              <p14:xfrm>
                <a:off x="3278245" y="2438336"/>
                <a:ext cx="109800" cy="259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F714BD-487C-4056-87E9-8899D6F0E5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9245" y="2429696"/>
                  <a:ext cx="127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116F6EF-A3EF-48C5-99AB-1F24210739D0}"/>
                    </a:ext>
                  </a:extLst>
                </p14:cNvPr>
                <p14:cNvContentPartPr/>
                <p14:nvPr/>
              </p14:nvContentPartPr>
              <p14:xfrm>
                <a:off x="3326125" y="2308016"/>
                <a:ext cx="200520" cy="168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116F6EF-A3EF-48C5-99AB-1F24210739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7485" y="2299016"/>
                  <a:ext cx="21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BE94C96-6136-46A0-AE42-EA7DE36EF0BE}"/>
                    </a:ext>
                  </a:extLst>
                </p14:cNvPr>
                <p14:cNvContentPartPr/>
                <p14:nvPr/>
              </p14:nvContentPartPr>
              <p14:xfrm>
                <a:off x="3342325" y="2200736"/>
                <a:ext cx="282240" cy="57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BE94C96-6136-46A0-AE42-EA7DE36EF0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3685" y="2191736"/>
                  <a:ext cx="299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F30791-7118-40A7-98F1-36CD0BE38361}"/>
                    </a:ext>
                  </a:extLst>
                </p14:cNvPr>
                <p14:cNvContentPartPr/>
                <p14:nvPr/>
              </p14:nvContentPartPr>
              <p14:xfrm>
                <a:off x="3664165" y="2256176"/>
                <a:ext cx="135360" cy="227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F30791-7118-40A7-98F1-36CD0BE383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5165" y="2247176"/>
                  <a:ext cx="153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4EF7802-427F-416B-8DB0-1436CBB8D0DF}"/>
                    </a:ext>
                  </a:extLst>
                </p14:cNvPr>
                <p14:cNvContentPartPr/>
                <p14:nvPr/>
              </p14:nvContentPartPr>
              <p14:xfrm>
                <a:off x="3826525" y="2300816"/>
                <a:ext cx="87120" cy="153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4EF7802-427F-416B-8DB0-1436CBB8D0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7525" y="2292176"/>
                  <a:ext cx="104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42475A8-A35A-4673-9B58-A4E92A8143F3}"/>
                    </a:ext>
                  </a:extLst>
                </p14:cNvPr>
                <p14:cNvContentPartPr/>
                <p14:nvPr/>
              </p14:nvContentPartPr>
              <p14:xfrm>
                <a:off x="3982405" y="2351936"/>
                <a:ext cx="136800" cy="40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42475A8-A35A-4673-9B58-A4E92A8143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73765" y="2342936"/>
                  <a:ext cx="154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012A2F-8007-4218-B3F4-34BD6626E4A9}"/>
                    </a:ext>
                  </a:extLst>
                </p14:cNvPr>
                <p14:cNvContentPartPr/>
                <p14:nvPr/>
              </p14:nvContentPartPr>
              <p14:xfrm>
                <a:off x="4124245" y="2406656"/>
                <a:ext cx="100800" cy="203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012A2F-8007-4218-B3F4-34BD6626E4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5605" y="2398016"/>
                  <a:ext cx="11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BC6E7C-0CD3-4CF0-B9ED-87848DFE060C}"/>
                    </a:ext>
                  </a:extLst>
                </p14:cNvPr>
                <p14:cNvContentPartPr/>
                <p14:nvPr/>
              </p14:nvContentPartPr>
              <p14:xfrm>
                <a:off x="4168525" y="2300816"/>
                <a:ext cx="195840" cy="13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BC6E7C-0CD3-4CF0-B9ED-87848DFE06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9885" y="2292176"/>
                  <a:ext cx="213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8B6A955-692C-45EF-A6D6-8C2ACB1CE9F2}"/>
                    </a:ext>
                  </a:extLst>
                </p14:cNvPr>
                <p14:cNvContentPartPr/>
                <p14:nvPr/>
              </p14:nvContentPartPr>
              <p14:xfrm>
                <a:off x="4204525" y="2200376"/>
                <a:ext cx="178920" cy="62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8B6A955-692C-45EF-A6D6-8C2ACB1CE9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95525" y="2191736"/>
                  <a:ext cx="196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996E8B3-399C-4C4C-909B-EEF4C85A3429}"/>
                    </a:ext>
                  </a:extLst>
                </p14:cNvPr>
                <p14:cNvContentPartPr/>
                <p14:nvPr/>
              </p14:nvContentPartPr>
              <p14:xfrm>
                <a:off x="4437085" y="2191376"/>
                <a:ext cx="95760" cy="279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996E8B3-399C-4C4C-909B-EEF4C85A34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28085" y="2182736"/>
                  <a:ext cx="113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7FC4008-6267-4E04-B654-4BB5FCA82D5E}"/>
                    </a:ext>
                  </a:extLst>
                </p14:cNvPr>
                <p14:cNvContentPartPr/>
                <p14:nvPr/>
              </p14:nvContentPartPr>
              <p14:xfrm>
                <a:off x="3333685" y="2638136"/>
                <a:ext cx="858240" cy="40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7FC4008-6267-4E04-B654-4BB5FCA82D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4685" y="2629136"/>
                  <a:ext cx="875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27E6E48-8624-433E-833C-B2496330F8CD}"/>
                    </a:ext>
                  </a:extLst>
                </p14:cNvPr>
                <p14:cNvContentPartPr/>
                <p14:nvPr/>
              </p14:nvContentPartPr>
              <p14:xfrm>
                <a:off x="3599365" y="2842616"/>
                <a:ext cx="164880" cy="162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27E6E48-8624-433E-833C-B2496330F8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90725" y="2833976"/>
                  <a:ext cx="182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3376F10-2B38-49B6-ABA6-D6E525008251}"/>
                    </a:ext>
                  </a:extLst>
                </p14:cNvPr>
                <p14:cNvContentPartPr/>
                <p14:nvPr/>
              </p14:nvContentPartPr>
              <p14:xfrm>
                <a:off x="3574165" y="2731736"/>
                <a:ext cx="305280" cy="79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3376F10-2B38-49B6-ABA6-D6E5250082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5165" y="2722736"/>
                  <a:ext cx="3229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3C19571-D338-4A5E-AC36-52FE32600AC4}"/>
              </a:ext>
            </a:extLst>
          </p:cNvPr>
          <p:cNvGrpSpPr/>
          <p:nvPr/>
        </p:nvGrpSpPr>
        <p:grpSpPr>
          <a:xfrm>
            <a:off x="4953325" y="2383976"/>
            <a:ext cx="232560" cy="127080"/>
            <a:chOff x="4953325" y="2383976"/>
            <a:chExt cx="232560" cy="1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A26B07-D15A-4B14-920F-8A8B548F812C}"/>
                    </a:ext>
                  </a:extLst>
                </p14:cNvPr>
                <p14:cNvContentPartPr/>
                <p14:nvPr/>
              </p14:nvContentPartPr>
              <p14:xfrm>
                <a:off x="4953325" y="2383976"/>
                <a:ext cx="205560" cy="25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A26B07-D15A-4B14-920F-8A8B548F81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44685" y="2375336"/>
                  <a:ext cx="223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A072A5A-F910-47AA-9049-6993DB51D80C}"/>
                    </a:ext>
                  </a:extLst>
                </p14:cNvPr>
                <p14:cNvContentPartPr/>
                <p14:nvPr/>
              </p14:nvContentPartPr>
              <p14:xfrm>
                <a:off x="4959445" y="2486576"/>
                <a:ext cx="226440" cy="24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A072A5A-F910-47AA-9049-6993DB51D8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50445" y="2477936"/>
                  <a:ext cx="2440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6C04B8F-2E70-44F9-8FD1-662A92F9BEFE}"/>
              </a:ext>
            </a:extLst>
          </p:cNvPr>
          <p:cNvGrpSpPr/>
          <p:nvPr/>
        </p:nvGrpSpPr>
        <p:grpSpPr>
          <a:xfrm>
            <a:off x="5415925" y="2340416"/>
            <a:ext cx="344880" cy="219240"/>
            <a:chOff x="5415925" y="2340416"/>
            <a:chExt cx="34488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A276F0-DDCC-417F-8F9A-5593B806BD5E}"/>
                    </a:ext>
                  </a:extLst>
                </p14:cNvPr>
                <p14:cNvContentPartPr/>
                <p14:nvPr/>
              </p14:nvContentPartPr>
              <p14:xfrm>
                <a:off x="5415925" y="2340416"/>
                <a:ext cx="251280" cy="216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A276F0-DDCC-417F-8F9A-5593B806BD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06925" y="2331776"/>
                  <a:ext cx="268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138F86E-B9A7-46AC-9E37-519FC263122E}"/>
                    </a:ext>
                  </a:extLst>
                </p14:cNvPr>
                <p14:cNvContentPartPr/>
                <p14:nvPr/>
              </p14:nvContentPartPr>
              <p14:xfrm>
                <a:off x="5750725" y="2538056"/>
                <a:ext cx="10080" cy="21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138F86E-B9A7-46AC-9E37-519FC26312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41725" y="2529056"/>
                  <a:ext cx="277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F42020-6865-4D3C-96A9-5F62CEA6878D}"/>
              </a:ext>
            </a:extLst>
          </p:cNvPr>
          <p:cNvGrpSpPr/>
          <p:nvPr/>
        </p:nvGrpSpPr>
        <p:grpSpPr>
          <a:xfrm>
            <a:off x="796765" y="3340496"/>
            <a:ext cx="534240" cy="400320"/>
            <a:chOff x="796765" y="3340496"/>
            <a:chExt cx="53424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5E8721-C206-4B31-8F41-C5A73E662264}"/>
                    </a:ext>
                  </a:extLst>
                </p14:cNvPr>
                <p14:cNvContentPartPr/>
                <p14:nvPr/>
              </p14:nvContentPartPr>
              <p14:xfrm>
                <a:off x="796765" y="3340496"/>
                <a:ext cx="326520" cy="272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5E8721-C206-4B31-8F41-C5A73E6622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7765" y="3331856"/>
                  <a:ext cx="344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E2A86B-BB48-4417-A0D6-5D304322A12A}"/>
                    </a:ext>
                  </a:extLst>
                </p14:cNvPr>
                <p14:cNvContentPartPr/>
                <p14:nvPr/>
              </p14:nvContentPartPr>
              <p14:xfrm>
                <a:off x="802165" y="3477296"/>
                <a:ext cx="316800" cy="50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E2A86B-BB48-4417-A0D6-5D304322A1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165" y="3468656"/>
                  <a:ext cx="33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2F653E0-166F-4450-BF1C-3909DB4B7DDD}"/>
                    </a:ext>
                  </a:extLst>
                </p14:cNvPr>
                <p14:cNvContentPartPr/>
                <p14:nvPr/>
              </p14:nvContentPartPr>
              <p14:xfrm>
                <a:off x="1033285" y="3589256"/>
                <a:ext cx="297720" cy="151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2F653E0-166F-4450-BF1C-3909DB4B7D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4285" y="3580616"/>
                  <a:ext cx="3153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E5882E1-BA27-458C-8A3C-DF9309F4CC1C}"/>
              </a:ext>
            </a:extLst>
          </p:cNvPr>
          <p:cNvGrpSpPr/>
          <p:nvPr/>
        </p:nvGrpSpPr>
        <p:grpSpPr>
          <a:xfrm>
            <a:off x="1586245" y="3498896"/>
            <a:ext cx="186480" cy="129960"/>
            <a:chOff x="1586245" y="3498896"/>
            <a:chExt cx="186480" cy="1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3FD71F-C3D0-4062-BE37-43F9D4A7ADB0}"/>
                    </a:ext>
                  </a:extLst>
                </p14:cNvPr>
                <p14:cNvContentPartPr/>
                <p14:nvPr/>
              </p14:nvContentPartPr>
              <p14:xfrm>
                <a:off x="1613965" y="3498896"/>
                <a:ext cx="158760" cy="22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3FD71F-C3D0-4062-BE37-43F9D4A7AD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05325" y="3489896"/>
                  <a:ext cx="17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8CEB1E2-206F-4971-A340-CACF6B40A43D}"/>
                    </a:ext>
                  </a:extLst>
                </p14:cNvPr>
                <p14:cNvContentPartPr/>
                <p14:nvPr/>
              </p14:nvContentPartPr>
              <p14:xfrm>
                <a:off x="1586245" y="3614456"/>
                <a:ext cx="165600" cy="14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8CEB1E2-206F-4971-A340-CACF6B40A4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77605" y="3605816"/>
                  <a:ext cx="18324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7C7DAE3-7B99-493A-B4D6-8681A2156BEA}"/>
                  </a:ext>
                </a:extLst>
              </p14:cNvPr>
              <p14:cNvContentPartPr/>
              <p14:nvPr/>
            </p14:nvContentPartPr>
            <p14:xfrm>
              <a:off x="3048925" y="3505016"/>
              <a:ext cx="161280" cy="36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7C7DAE3-7B99-493A-B4D6-8681A2156BE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39925" y="3496016"/>
                <a:ext cx="178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CAE5B9-6BA0-40A2-981A-1A14A51391A4}"/>
                  </a:ext>
                </a:extLst>
              </p14:cNvPr>
              <p14:cNvContentPartPr/>
              <p14:nvPr/>
            </p14:nvContentPartPr>
            <p14:xfrm>
              <a:off x="3302005" y="3520496"/>
              <a:ext cx="153000" cy="2462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CAE5B9-6BA0-40A2-981A-1A14A51391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93005" y="3511496"/>
                <a:ext cx="1706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D37F629-91BE-470A-9076-28B02A7260EB}"/>
                  </a:ext>
                </a:extLst>
              </p14:cNvPr>
              <p14:cNvContentPartPr/>
              <p14:nvPr/>
            </p14:nvContentPartPr>
            <p14:xfrm>
              <a:off x="3430165" y="3374336"/>
              <a:ext cx="217440" cy="1800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D37F629-91BE-470A-9076-28B02A7260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21165" y="3365696"/>
                <a:ext cx="2350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790A77B-2F6D-4932-B7BC-793411D5EC30}"/>
                  </a:ext>
                </a:extLst>
              </p14:cNvPr>
              <p14:cNvContentPartPr/>
              <p14:nvPr/>
            </p14:nvContentPartPr>
            <p14:xfrm>
              <a:off x="3422605" y="3247976"/>
              <a:ext cx="288720" cy="864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790A77B-2F6D-4932-B7BC-793411D5EC3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13965" y="3238976"/>
                <a:ext cx="306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42A2615-FA7E-4E58-A00A-01EF64B4FDFC}"/>
                  </a:ext>
                </a:extLst>
              </p14:cNvPr>
              <p14:cNvContentPartPr/>
              <p14:nvPr/>
            </p14:nvContentPartPr>
            <p14:xfrm>
              <a:off x="2195365" y="3873296"/>
              <a:ext cx="1318680" cy="388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42A2615-FA7E-4E58-A00A-01EF64B4FDF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86365" y="3864296"/>
                <a:ext cx="13363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2538232-FFF3-4C10-959F-52FA65B7182F}"/>
              </a:ext>
            </a:extLst>
          </p:cNvPr>
          <p:cNvGrpSpPr/>
          <p:nvPr/>
        </p:nvGrpSpPr>
        <p:grpSpPr>
          <a:xfrm>
            <a:off x="2205445" y="4003616"/>
            <a:ext cx="1751760" cy="778320"/>
            <a:chOff x="2205445" y="4003616"/>
            <a:chExt cx="175176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5D8527C-7E4C-4673-93F2-40F0A55C5C83}"/>
                    </a:ext>
                  </a:extLst>
                </p14:cNvPr>
                <p14:cNvContentPartPr/>
                <p14:nvPr/>
              </p14:nvContentPartPr>
              <p14:xfrm>
                <a:off x="2205445" y="4003616"/>
                <a:ext cx="1751760" cy="726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D8527C-7E4C-4673-93F2-40F0A55C5C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96445" y="3994616"/>
                  <a:ext cx="176940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897AC8D-F2DD-4399-8577-66B8CFA3CA85}"/>
                    </a:ext>
                  </a:extLst>
                </p14:cNvPr>
                <p14:cNvContentPartPr/>
                <p14:nvPr/>
              </p14:nvContentPartPr>
              <p14:xfrm>
                <a:off x="2525845" y="4293416"/>
                <a:ext cx="110160" cy="23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897AC8D-F2DD-4399-8577-66B8CFA3CA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7205" y="4284416"/>
                  <a:ext cx="127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613C9C4-7088-4869-9382-921809AA925A}"/>
                    </a:ext>
                  </a:extLst>
                </p14:cNvPr>
                <p14:cNvContentPartPr/>
                <p14:nvPr/>
              </p14:nvContentPartPr>
              <p14:xfrm>
                <a:off x="2597125" y="4210256"/>
                <a:ext cx="189360" cy="122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613C9C4-7088-4869-9382-921809AA92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88125" y="4201256"/>
                  <a:ext cx="207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CAA72C1-AC5D-4CFD-9925-C967EDCD0220}"/>
                    </a:ext>
                  </a:extLst>
                </p14:cNvPr>
                <p14:cNvContentPartPr/>
                <p14:nvPr/>
              </p14:nvContentPartPr>
              <p14:xfrm>
                <a:off x="2606845" y="4120976"/>
                <a:ext cx="237960" cy="71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CAA72C1-AC5D-4CFD-9925-C967EDCD02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97845" y="4112336"/>
                  <a:ext cx="255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8FF652C-1A2F-4200-8D8D-BB0BC454FF8F}"/>
                    </a:ext>
                  </a:extLst>
                </p14:cNvPr>
                <p14:cNvContentPartPr/>
                <p14:nvPr/>
              </p14:nvContentPartPr>
              <p14:xfrm>
                <a:off x="2894845" y="4146896"/>
                <a:ext cx="132840" cy="20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8FF652C-1A2F-4200-8D8D-BB0BC454FF8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86205" y="4137896"/>
                  <a:ext cx="150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B15322-2708-4C4A-9275-63C064BBA964}"/>
                    </a:ext>
                  </a:extLst>
                </p14:cNvPr>
                <p14:cNvContentPartPr/>
                <p14:nvPr/>
              </p14:nvContentPartPr>
              <p14:xfrm>
                <a:off x="3057205" y="4207376"/>
                <a:ext cx="54000" cy="122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B15322-2708-4C4A-9275-63C064BBA9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48205" y="4198376"/>
                  <a:ext cx="71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C1B8552-7ABD-4EA3-B1B4-F824784D27FD}"/>
                    </a:ext>
                  </a:extLst>
                </p14:cNvPr>
                <p14:cNvContentPartPr/>
                <p14:nvPr/>
              </p14:nvContentPartPr>
              <p14:xfrm>
                <a:off x="3184645" y="4265336"/>
                <a:ext cx="135360" cy="34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C1B8552-7ABD-4EA3-B1B4-F824784D27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75645" y="4256696"/>
                  <a:ext cx="153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179303-D51C-42C4-949B-C06FE1786B59}"/>
                    </a:ext>
                  </a:extLst>
                </p14:cNvPr>
                <p14:cNvContentPartPr/>
                <p14:nvPr/>
              </p14:nvContentPartPr>
              <p14:xfrm>
                <a:off x="3327565" y="4294496"/>
                <a:ext cx="99000" cy="219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179303-D51C-42C4-949B-C06FE1786B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8565" y="4285856"/>
                  <a:ext cx="116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A075E7-76FD-4409-8D2F-FC14E8566224}"/>
                    </a:ext>
                  </a:extLst>
                </p14:cNvPr>
                <p14:cNvContentPartPr/>
                <p14:nvPr/>
              </p14:nvContentPartPr>
              <p14:xfrm>
                <a:off x="3403525" y="4223576"/>
                <a:ext cx="154080" cy="138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A075E7-76FD-4409-8D2F-FC14E85662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94885" y="4214576"/>
                  <a:ext cx="171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AA8723C-BDB7-4E45-9E0C-ECFFCE7A4A2E}"/>
                    </a:ext>
                  </a:extLst>
                </p14:cNvPr>
                <p14:cNvContentPartPr/>
                <p14:nvPr/>
              </p14:nvContentPartPr>
              <p14:xfrm>
                <a:off x="3408205" y="4136816"/>
                <a:ext cx="211680" cy="57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AA8723C-BDB7-4E45-9E0C-ECFFCE7A4A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99565" y="4127816"/>
                  <a:ext cx="229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BE459CA-8868-4DE0-B46D-86ECBDEEC2E7}"/>
                    </a:ext>
                  </a:extLst>
                </p14:cNvPr>
                <p14:cNvContentPartPr/>
                <p14:nvPr/>
              </p14:nvContentPartPr>
              <p14:xfrm>
                <a:off x="3629605" y="4117376"/>
                <a:ext cx="146880" cy="210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BE459CA-8868-4DE0-B46D-86ECBDEEC2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20965" y="4108736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985EEAD-0555-46E6-B111-4B74FF36C7DA}"/>
                    </a:ext>
                  </a:extLst>
                </p14:cNvPr>
                <p14:cNvContentPartPr/>
                <p14:nvPr/>
              </p14:nvContentPartPr>
              <p14:xfrm>
                <a:off x="2515405" y="4485656"/>
                <a:ext cx="1005120" cy="25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985EEAD-0555-46E6-B111-4B74FF36C7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6405" y="4477016"/>
                  <a:ext cx="1022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5F6687-0BA3-4AA6-A8FE-BE343E3CF92B}"/>
                    </a:ext>
                  </a:extLst>
                </p14:cNvPr>
                <p14:cNvContentPartPr/>
                <p14:nvPr/>
              </p14:nvContentPartPr>
              <p14:xfrm>
                <a:off x="2886565" y="4661696"/>
                <a:ext cx="166680" cy="120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5F6687-0BA3-4AA6-A8FE-BE343E3CF9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7565" y="4653056"/>
                  <a:ext cx="184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A398014-E006-4843-8F84-3E4951237916}"/>
                    </a:ext>
                  </a:extLst>
                </p14:cNvPr>
                <p14:cNvContentPartPr/>
                <p14:nvPr/>
              </p14:nvContentPartPr>
              <p14:xfrm>
                <a:off x="2816005" y="4551896"/>
                <a:ext cx="347760" cy="65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A398014-E006-4843-8F84-3E49512379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07365" y="4542896"/>
                  <a:ext cx="3654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0824A1E-0697-4B1F-B350-AA6AB95B5390}"/>
              </a:ext>
            </a:extLst>
          </p:cNvPr>
          <p:cNvGrpSpPr/>
          <p:nvPr/>
        </p:nvGrpSpPr>
        <p:grpSpPr>
          <a:xfrm>
            <a:off x="4257805" y="3606176"/>
            <a:ext cx="232560" cy="116280"/>
            <a:chOff x="4257805" y="3606176"/>
            <a:chExt cx="23256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7D8F0E-2142-418C-934C-F11F45BACAD6}"/>
                    </a:ext>
                  </a:extLst>
                </p14:cNvPr>
                <p14:cNvContentPartPr/>
                <p14:nvPr/>
              </p14:nvContentPartPr>
              <p14:xfrm>
                <a:off x="4257805" y="3606176"/>
                <a:ext cx="169560" cy="33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7D8F0E-2142-418C-934C-F11F45BACA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8805" y="3597176"/>
                  <a:ext cx="187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FBC3EF-2CEF-4966-BBF9-E740762BA7A0}"/>
                    </a:ext>
                  </a:extLst>
                </p14:cNvPr>
                <p14:cNvContentPartPr/>
                <p14:nvPr/>
              </p14:nvContentPartPr>
              <p14:xfrm>
                <a:off x="4278685" y="3710216"/>
                <a:ext cx="211680" cy="12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FBC3EF-2CEF-4966-BBF9-E740762BA7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9685" y="3701216"/>
                  <a:ext cx="2293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7CC66B8-130B-4062-8CA5-C9FCC246D318}"/>
              </a:ext>
            </a:extLst>
          </p:cNvPr>
          <p:cNvGrpSpPr/>
          <p:nvPr/>
        </p:nvGrpSpPr>
        <p:grpSpPr>
          <a:xfrm>
            <a:off x="4898605" y="3366776"/>
            <a:ext cx="2323080" cy="266040"/>
            <a:chOff x="4898605" y="3366776"/>
            <a:chExt cx="232308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5B4F216-B126-4C8D-A860-36AD7305F392}"/>
                    </a:ext>
                  </a:extLst>
                </p14:cNvPr>
                <p14:cNvContentPartPr/>
                <p14:nvPr/>
              </p14:nvContentPartPr>
              <p14:xfrm>
                <a:off x="4898605" y="3587096"/>
                <a:ext cx="28800" cy="457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5B4F216-B126-4C8D-A860-36AD7305F3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9605" y="3578096"/>
                  <a:ext cx="46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FFB26FA-4186-4062-A21E-1A65C705F5CB}"/>
                    </a:ext>
                  </a:extLst>
                </p14:cNvPr>
                <p14:cNvContentPartPr/>
                <p14:nvPr/>
              </p14:nvContentPartPr>
              <p14:xfrm>
                <a:off x="5525725" y="3479816"/>
                <a:ext cx="185760" cy="34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FFB26FA-4186-4062-A21E-1A65C705F5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17085" y="3471176"/>
                  <a:ext cx="203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50828A2-6CC5-455E-BEF4-19DB350111FA}"/>
                    </a:ext>
                  </a:extLst>
                </p14:cNvPr>
                <p14:cNvContentPartPr/>
                <p14:nvPr/>
              </p14:nvContentPartPr>
              <p14:xfrm>
                <a:off x="5852605" y="3578456"/>
                <a:ext cx="19440" cy="14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50828A2-6CC5-455E-BEF4-19DB350111F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43605" y="3569816"/>
                  <a:ext cx="37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04944D4-DE9B-4E52-ABCF-165FD656CCC3}"/>
                    </a:ext>
                  </a:extLst>
                </p14:cNvPr>
                <p14:cNvContentPartPr/>
                <p14:nvPr/>
              </p14:nvContentPartPr>
              <p14:xfrm>
                <a:off x="6016765" y="3413576"/>
                <a:ext cx="184320" cy="176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04944D4-DE9B-4E52-ABCF-165FD656CC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07765" y="3404576"/>
                  <a:ext cx="201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291A605-2CB6-4A6F-AA02-03D4FE1F8C8B}"/>
                    </a:ext>
                  </a:extLst>
                </p14:cNvPr>
                <p14:cNvContentPartPr/>
                <p14:nvPr/>
              </p14:nvContentPartPr>
              <p14:xfrm>
                <a:off x="6243925" y="3416096"/>
                <a:ext cx="152280" cy="159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291A605-2CB6-4A6F-AA02-03D4FE1F8C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34925" y="3407096"/>
                  <a:ext cx="16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FD48E9C-9462-431A-8969-DBA3BD5E46F9}"/>
                    </a:ext>
                  </a:extLst>
                </p14:cNvPr>
                <p14:cNvContentPartPr/>
                <p14:nvPr/>
              </p14:nvContentPartPr>
              <p14:xfrm>
                <a:off x="6482245" y="3398456"/>
                <a:ext cx="149040" cy="153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FD48E9C-9462-431A-8969-DBA3BD5E46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3245" y="3389816"/>
                  <a:ext cx="166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B22A49-208D-4094-B50A-18EE8C19A837}"/>
                    </a:ext>
                  </a:extLst>
                </p14:cNvPr>
                <p14:cNvContentPartPr/>
                <p14:nvPr/>
              </p14:nvContentPartPr>
              <p14:xfrm>
                <a:off x="6690685" y="3389456"/>
                <a:ext cx="238680" cy="192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B22A49-208D-4094-B50A-18EE8C19A8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82045" y="3380816"/>
                  <a:ext cx="256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BC41DE3-E229-40BE-9F6E-944AD7DAC9D7}"/>
                    </a:ext>
                  </a:extLst>
                </p14:cNvPr>
                <p14:cNvContentPartPr/>
                <p14:nvPr/>
              </p14:nvContentPartPr>
              <p14:xfrm>
                <a:off x="7088485" y="3366776"/>
                <a:ext cx="133200" cy="239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BC41DE3-E229-40BE-9F6E-944AD7DAC9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79485" y="3357776"/>
                  <a:ext cx="15084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E847709-00F2-4036-927A-AC3AC22D6E6B}"/>
                  </a:ext>
                </a:extLst>
              </p14:cNvPr>
              <p14:cNvContentPartPr/>
              <p14:nvPr/>
            </p14:nvContentPartPr>
            <p14:xfrm>
              <a:off x="5123245" y="3753056"/>
              <a:ext cx="1801440" cy="291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E847709-00F2-4036-927A-AC3AC22D6E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14245" y="3744056"/>
                <a:ext cx="181908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1369664-B67E-4B85-974D-B69A90CACA75}"/>
              </a:ext>
            </a:extLst>
          </p:cNvPr>
          <p:cNvGrpSpPr/>
          <p:nvPr/>
        </p:nvGrpSpPr>
        <p:grpSpPr>
          <a:xfrm>
            <a:off x="5267245" y="3890936"/>
            <a:ext cx="3256200" cy="834480"/>
            <a:chOff x="5267245" y="3890936"/>
            <a:chExt cx="325620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ADEADE8-857D-42E8-BAC3-9D63C5F1657A}"/>
                    </a:ext>
                  </a:extLst>
                </p14:cNvPr>
                <p14:cNvContentPartPr/>
                <p14:nvPr/>
              </p14:nvContentPartPr>
              <p14:xfrm>
                <a:off x="5267245" y="3939536"/>
                <a:ext cx="1908000" cy="785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ADEADE8-857D-42E8-BAC3-9D63C5F165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8605" y="3930896"/>
                  <a:ext cx="192564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8C52A2C-6FF1-4140-9A0C-CE4A62225F7E}"/>
                    </a:ext>
                  </a:extLst>
                </p14:cNvPr>
                <p14:cNvContentPartPr/>
                <p14:nvPr/>
              </p14:nvContentPartPr>
              <p14:xfrm>
                <a:off x="5553805" y="4221056"/>
                <a:ext cx="48960" cy="34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8C52A2C-6FF1-4140-9A0C-CE4A62225F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4805" y="4212416"/>
                  <a:ext cx="66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7210777-A820-4126-B1EA-C362A9E3624B}"/>
                    </a:ext>
                  </a:extLst>
                </p14:cNvPr>
                <p14:cNvContentPartPr/>
                <p14:nvPr/>
              </p14:nvContentPartPr>
              <p14:xfrm>
                <a:off x="5701045" y="4096496"/>
                <a:ext cx="159840" cy="163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7210777-A820-4126-B1EA-C362A9E362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2405" y="4087856"/>
                  <a:ext cx="17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E0DB3EB-BF12-4538-BD0B-79FFCF170318}"/>
                    </a:ext>
                  </a:extLst>
                </p14:cNvPr>
                <p14:cNvContentPartPr/>
                <p14:nvPr/>
              </p14:nvContentPartPr>
              <p14:xfrm>
                <a:off x="5878525" y="4083896"/>
                <a:ext cx="157320" cy="155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E0DB3EB-BF12-4538-BD0B-79FFCF1703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69525" y="4075256"/>
                  <a:ext cx="174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779E92A-EA7D-47D6-9A1B-ED894E27CEF0}"/>
                    </a:ext>
                  </a:extLst>
                </p14:cNvPr>
                <p14:cNvContentPartPr/>
                <p14:nvPr/>
              </p14:nvContentPartPr>
              <p14:xfrm>
                <a:off x="6061405" y="4096496"/>
                <a:ext cx="151200" cy="1504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779E92A-EA7D-47D6-9A1B-ED894E27CE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52765" y="4087496"/>
                  <a:ext cx="168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DBB3584-3065-415D-8265-2A57353CF78E}"/>
                    </a:ext>
                  </a:extLst>
                </p14:cNvPr>
                <p14:cNvContentPartPr/>
                <p14:nvPr/>
              </p14:nvContentPartPr>
              <p14:xfrm>
                <a:off x="6256165" y="4081016"/>
                <a:ext cx="229680" cy="165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DBB3584-3065-415D-8265-2A57353CF7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47165" y="4072376"/>
                  <a:ext cx="247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E9A654C-92B4-4B44-A6EE-55E93E3F26E5}"/>
                    </a:ext>
                  </a:extLst>
                </p14:cNvPr>
                <p14:cNvContentPartPr/>
                <p14:nvPr/>
              </p14:nvContentPartPr>
              <p14:xfrm>
                <a:off x="6519325" y="4052936"/>
                <a:ext cx="130680" cy="198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E9A654C-92B4-4B44-A6EE-55E93E3F26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10325" y="4044296"/>
                  <a:ext cx="148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9E15617-BA75-4AAC-9CF9-76722D382E7D}"/>
                    </a:ext>
                  </a:extLst>
                </p14:cNvPr>
                <p14:cNvContentPartPr/>
                <p14:nvPr/>
              </p14:nvContentPartPr>
              <p14:xfrm>
                <a:off x="6698605" y="4032056"/>
                <a:ext cx="150120" cy="218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9E15617-BA75-4AAC-9CF9-76722D382E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89965" y="4023056"/>
                  <a:ext cx="167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A8B1356-B616-4F6B-8F2D-39F8105A2862}"/>
                    </a:ext>
                  </a:extLst>
                </p14:cNvPr>
                <p14:cNvContentPartPr/>
                <p14:nvPr/>
              </p14:nvContentPartPr>
              <p14:xfrm>
                <a:off x="6953125" y="4045016"/>
                <a:ext cx="38880" cy="175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A8B1356-B616-4F6B-8F2D-39F8105A28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44485" y="4036376"/>
                  <a:ext cx="56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93F142B-C28D-43C3-9AB8-1114EC49AB23}"/>
                    </a:ext>
                  </a:extLst>
                </p14:cNvPr>
                <p14:cNvContentPartPr/>
                <p14:nvPr/>
              </p14:nvContentPartPr>
              <p14:xfrm>
                <a:off x="7075165" y="4115936"/>
                <a:ext cx="167400" cy="40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93F142B-C28D-43C3-9AB8-1114EC49AB2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66165" y="4106936"/>
                  <a:ext cx="185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FB7DE4-AFCB-4ECC-8CB9-9EEA1E52BBAF}"/>
                    </a:ext>
                  </a:extLst>
                </p14:cNvPr>
                <p14:cNvContentPartPr/>
                <p14:nvPr/>
              </p14:nvContentPartPr>
              <p14:xfrm>
                <a:off x="7303045" y="4167776"/>
                <a:ext cx="12960" cy="61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FB7DE4-AFCB-4ECC-8CB9-9EEA1E52BB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94045" y="4158776"/>
                  <a:ext cx="30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F91A0A6-EF95-4ECC-A1AC-EB85FF4D66D9}"/>
                    </a:ext>
                  </a:extLst>
                </p14:cNvPr>
                <p14:cNvContentPartPr/>
                <p14:nvPr/>
              </p14:nvContentPartPr>
              <p14:xfrm>
                <a:off x="7391605" y="4075616"/>
                <a:ext cx="175680" cy="135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F91A0A6-EF95-4ECC-A1AC-EB85FF4D66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82605" y="4066976"/>
                  <a:ext cx="193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D76B3AC-41C7-4C0B-9DF0-DFC5CDEA8170}"/>
                    </a:ext>
                  </a:extLst>
                </p14:cNvPr>
                <p14:cNvContentPartPr/>
                <p14:nvPr/>
              </p14:nvContentPartPr>
              <p14:xfrm>
                <a:off x="7604005" y="4037816"/>
                <a:ext cx="124200" cy="155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D76B3AC-41C7-4C0B-9DF0-DFC5CDEA817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95365" y="4028816"/>
                  <a:ext cx="141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BD781C4-3AF1-41F2-889A-A4EA99579CD8}"/>
                    </a:ext>
                  </a:extLst>
                </p14:cNvPr>
                <p14:cNvContentPartPr/>
                <p14:nvPr/>
              </p14:nvContentPartPr>
              <p14:xfrm>
                <a:off x="7769605" y="4029536"/>
                <a:ext cx="145080" cy="156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BD781C4-3AF1-41F2-889A-A4EA99579C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60605" y="4020896"/>
                  <a:ext cx="162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5FCA2E7-8733-476C-8AEF-BC2F6E5F8297}"/>
                    </a:ext>
                  </a:extLst>
                </p14:cNvPr>
                <p14:cNvContentPartPr/>
                <p14:nvPr/>
              </p14:nvContentPartPr>
              <p14:xfrm>
                <a:off x="7914325" y="4031696"/>
                <a:ext cx="250560" cy="184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5FCA2E7-8733-476C-8AEF-BC2F6E5F82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05685" y="4022696"/>
                  <a:ext cx="268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00FFA28-32B5-4947-94B5-A0E60756D9BB}"/>
                    </a:ext>
                  </a:extLst>
                </p14:cNvPr>
                <p14:cNvContentPartPr/>
                <p14:nvPr/>
              </p14:nvContentPartPr>
              <p14:xfrm>
                <a:off x="8191525" y="4000016"/>
                <a:ext cx="197640" cy="199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00FFA28-32B5-4947-94B5-A0E60756D9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82525" y="3991016"/>
                  <a:ext cx="215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FA1853E-E03C-4E61-99C9-3938382FD371}"/>
                    </a:ext>
                  </a:extLst>
                </p14:cNvPr>
                <p14:cNvContentPartPr/>
                <p14:nvPr/>
              </p14:nvContentPartPr>
              <p14:xfrm>
                <a:off x="8427325" y="3933416"/>
                <a:ext cx="96120" cy="334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FA1853E-E03C-4E61-99C9-3938382FD37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18325" y="3924416"/>
                  <a:ext cx="1137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74C57B4-19B9-4A0B-8316-E701B6DDA304}"/>
                    </a:ext>
                  </a:extLst>
                </p14:cNvPr>
                <p14:cNvContentPartPr/>
                <p14:nvPr/>
              </p14:nvContentPartPr>
              <p14:xfrm>
                <a:off x="7120525" y="3890936"/>
                <a:ext cx="1297800" cy="612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74C57B4-19B9-4A0B-8316-E701B6DDA3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1525" y="3881936"/>
                  <a:ext cx="1315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1519303-3970-4F1E-AB73-DEAE12FEAB50}"/>
                    </a:ext>
                  </a:extLst>
                </p14:cNvPr>
                <p14:cNvContentPartPr/>
                <p14:nvPr/>
              </p14:nvContentPartPr>
              <p14:xfrm>
                <a:off x="5827765" y="4352096"/>
                <a:ext cx="2178000" cy="104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1519303-3970-4F1E-AB73-DEAE12FEAB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19125" y="4343456"/>
                  <a:ext cx="21956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6F5DB8C-72BA-43DB-8597-C1DD18270E27}"/>
              </a:ext>
            </a:extLst>
          </p:cNvPr>
          <p:cNvGrpSpPr/>
          <p:nvPr/>
        </p:nvGrpSpPr>
        <p:grpSpPr>
          <a:xfrm>
            <a:off x="6531925" y="4457216"/>
            <a:ext cx="815760" cy="230040"/>
            <a:chOff x="6531925" y="4457216"/>
            <a:chExt cx="81576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3A56089-9200-4C4E-9967-3E914A130325}"/>
                    </a:ext>
                  </a:extLst>
                </p14:cNvPr>
                <p14:cNvContentPartPr/>
                <p14:nvPr/>
              </p14:nvContentPartPr>
              <p14:xfrm>
                <a:off x="6531925" y="4481336"/>
                <a:ext cx="155880" cy="110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3A56089-9200-4C4E-9967-3E914A13032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22925" y="4472336"/>
                  <a:ext cx="173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1A6FE98-875F-4B94-8542-3799638B8B71}"/>
                    </a:ext>
                  </a:extLst>
                </p14:cNvPr>
                <p14:cNvContentPartPr/>
                <p14:nvPr/>
              </p14:nvContentPartPr>
              <p14:xfrm>
                <a:off x="6648565" y="4457216"/>
                <a:ext cx="102240" cy="2296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1A6FE98-875F-4B94-8542-3799638B8B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39565" y="4448576"/>
                  <a:ext cx="119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BAC4FF-9BC2-4241-B75A-D8E7D702C3A0}"/>
                    </a:ext>
                  </a:extLst>
                </p14:cNvPr>
                <p14:cNvContentPartPr/>
                <p14:nvPr/>
              </p14:nvContentPartPr>
              <p14:xfrm>
                <a:off x="6783205" y="4483496"/>
                <a:ext cx="225720" cy="163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BAC4FF-9BC2-4241-B75A-D8E7D702C3A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74205" y="4474856"/>
                  <a:ext cx="243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EE64562-4ECD-48EE-8BB2-7D0B5B963457}"/>
                    </a:ext>
                  </a:extLst>
                </p14:cNvPr>
                <p14:cNvContentPartPr/>
                <p14:nvPr/>
              </p14:nvContentPartPr>
              <p14:xfrm>
                <a:off x="7030885" y="4458656"/>
                <a:ext cx="316800" cy="228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EE64562-4ECD-48EE-8BB2-7D0B5B9634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21885" y="4449656"/>
                  <a:ext cx="3344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FB2B417F-7565-403E-BE17-945F20789809}"/>
              </a:ext>
            </a:extLst>
          </p:cNvPr>
          <p:cNvGrpSpPr/>
          <p:nvPr/>
        </p:nvGrpSpPr>
        <p:grpSpPr>
          <a:xfrm>
            <a:off x="8650525" y="3706976"/>
            <a:ext cx="208080" cy="90720"/>
            <a:chOff x="8650525" y="3706976"/>
            <a:chExt cx="208080" cy="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486C566-4221-425B-95A5-A563DD7DD5E2}"/>
                    </a:ext>
                  </a:extLst>
                </p14:cNvPr>
                <p14:cNvContentPartPr/>
                <p14:nvPr/>
              </p14:nvContentPartPr>
              <p14:xfrm>
                <a:off x="8651965" y="3706976"/>
                <a:ext cx="206640" cy="4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486C566-4221-425B-95A5-A563DD7DD5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42965" y="3697976"/>
                  <a:ext cx="224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9DB3A58-042C-46D6-9718-24173B64034B}"/>
                    </a:ext>
                  </a:extLst>
                </p14:cNvPr>
                <p14:cNvContentPartPr/>
                <p14:nvPr/>
              </p14:nvContentPartPr>
              <p14:xfrm>
                <a:off x="8650525" y="3778256"/>
                <a:ext cx="208080" cy="19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9DB3A58-042C-46D6-9718-24173B6403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41885" y="3769616"/>
                  <a:ext cx="22572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51A6D0E-9249-4E0B-A58D-B688B1DAC050}"/>
                  </a:ext>
                </a:extLst>
              </p14:cNvPr>
              <p14:cNvContentPartPr/>
              <p14:nvPr/>
            </p14:nvContentPartPr>
            <p14:xfrm>
              <a:off x="10409845" y="404336"/>
              <a:ext cx="252360" cy="1976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51A6D0E-9249-4E0B-A58D-B688B1DAC05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400845" y="395336"/>
                <a:ext cx="2700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1CA1CDE-5BD8-4FE0-9E0A-3EAEBE815722}"/>
                  </a:ext>
                </a:extLst>
              </p14:cNvPr>
              <p14:cNvContentPartPr/>
              <p14:nvPr/>
            </p14:nvContentPartPr>
            <p14:xfrm>
              <a:off x="10691005" y="220016"/>
              <a:ext cx="197640" cy="395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1CA1CDE-5BD8-4FE0-9E0A-3EAEBE8157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682005" y="211016"/>
                <a:ext cx="2152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F691C46-0AE3-43F8-8213-8F7C2E4E094F}"/>
                  </a:ext>
                </a:extLst>
              </p14:cNvPr>
              <p14:cNvContentPartPr/>
              <p14:nvPr/>
            </p14:nvContentPartPr>
            <p14:xfrm>
              <a:off x="10901245" y="483896"/>
              <a:ext cx="86760" cy="119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F691C46-0AE3-43F8-8213-8F7C2E4E094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892245" y="474896"/>
                <a:ext cx="104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1A946C-376D-4BA7-B508-A8A5619E6DFF}"/>
                  </a:ext>
                </a:extLst>
              </p14:cNvPr>
              <p14:cNvContentPartPr/>
              <p14:nvPr/>
            </p14:nvContentPartPr>
            <p14:xfrm>
              <a:off x="6633085" y="513416"/>
              <a:ext cx="176760" cy="123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1A946C-376D-4BA7-B508-A8A5619E6DF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624445" y="504776"/>
                <a:ext cx="1944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58395B1-F3B9-4719-87D4-7795F9A8C639}"/>
                  </a:ext>
                </a:extLst>
              </p14:cNvPr>
              <p14:cNvContentPartPr/>
              <p14:nvPr/>
            </p14:nvContentPartPr>
            <p14:xfrm>
              <a:off x="6927205" y="125336"/>
              <a:ext cx="263160" cy="525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58395B1-F3B9-4719-87D4-7795F9A8C63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18565" y="116696"/>
                <a:ext cx="28080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3BAAD2-2433-429D-BDD5-62C01F966679}"/>
                  </a:ext>
                </a:extLst>
              </p14:cNvPr>
              <p14:cNvContentPartPr/>
              <p14:nvPr/>
            </p14:nvContentPartPr>
            <p14:xfrm>
              <a:off x="6871765" y="484256"/>
              <a:ext cx="302400" cy="23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3BAAD2-2433-429D-BDD5-62C01F96667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62765" y="475616"/>
                <a:ext cx="320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A4CBEC-0875-403B-ACE5-0225D1B7EB4C}"/>
                  </a:ext>
                </a:extLst>
              </p14:cNvPr>
              <p14:cNvContentPartPr/>
              <p14:nvPr/>
            </p14:nvContentPartPr>
            <p14:xfrm>
              <a:off x="7266325" y="566696"/>
              <a:ext cx="162720" cy="299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A4CBEC-0875-403B-ACE5-0225D1B7EB4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257685" y="558056"/>
                <a:ext cx="1803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2F61890-29D5-4E7C-8B3B-3CA35B3F20F3}"/>
                  </a:ext>
                </a:extLst>
              </p14:cNvPr>
              <p14:cNvContentPartPr/>
              <p14:nvPr/>
            </p14:nvContentPartPr>
            <p14:xfrm>
              <a:off x="7415005" y="399656"/>
              <a:ext cx="225360" cy="199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2F61890-29D5-4E7C-8B3B-3CA35B3F20F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06365" y="390656"/>
                <a:ext cx="243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DD0402-E1D3-4191-9902-14764589BFEC}"/>
                  </a:ext>
                </a:extLst>
              </p14:cNvPr>
              <p14:cNvContentPartPr/>
              <p14:nvPr/>
            </p14:nvContentPartPr>
            <p14:xfrm>
              <a:off x="7642165" y="420896"/>
              <a:ext cx="161280" cy="157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DD0402-E1D3-4191-9902-14764589BFE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633525" y="412256"/>
                <a:ext cx="178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3801A4-87C9-4F20-BC43-093E0373938B}"/>
                  </a:ext>
                </a:extLst>
              </p14:cNvPr>
              <p14:cNvContentPartPr/>
              <p14:nvPr/>
            </p14:nvContentPartPr>
            <p14:xfrm>
              <a:off x="7806325" y="486416"/>
              <a:ext cx="105120" cy="107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3801A4-87C9-4F20-BC43-093E0373938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797325" y="477776"/>
                <a:ext cx="122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10B34E0-304C-490C-A891-CBBF79878414}"/>
                  </a:ext>
                </a:extLst>
              </p14:cNvPr>
              <p14:cNvContentPartPr/>
              <p14:nvPr/>
            </p14:nvContentPartPr>
            <p14:xfrm>
              <a:off x="7882645" y="470576"/>
              <a:ext cx="183600" cy="331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10B34E0-304C-490C-A891-CBBF7987841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873645" y="461576"/>
                <a:ext cx="2012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CC9A978-4132-4910-A346-2A4F3741F2D3}"/>
                  </a:ext>
                </a:extLst>
              </p14:cNvPr>
              <p14:cNvContentPartPr/>
              <p14:nvPr/>
            </p14:nvContentPartPr>
            <p14:xfrm>
              <a:off x="7966885" y="221096"/>
              <a:ext cx="485640" cy="402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CC9A978-4132-4910-A346-2A4F3741F2D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958245" y="212456"/>
                <a:ext cx="5032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A43F1CA-2A34-4C34-A86D-EC926E6E52A9}"/>
                  </a:ext>
                </a:extLst>
              </p14:cNvPr>
              <p14:cNvContentPartPr/>
              <p14:nvPr/>
            </p14:nvContentPartPr>
            <p14:xfrm>
              <a:off x="8300245" y="428816"/>
              <a:ext cx="159480" cy="177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A43F1CA-2A34-4C34-A86D-EC926E6E52A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91245" y="420176"/>
                <a:ext cx="177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9A8A56B-4BAB-40AC-A844-FB3538220213}"/>
                  </a:ext>
                </a:extLst>
              </p14:cNvPr>
              <p14:cNvContentPartPr/>
              <p14:nvPr/>
            </p14:nvContentPartPr>
            <p14:xfrm>
              <a:off x="8666725" y="465896"/>
              <a:ext cx="173160" cy="115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9A8A56B-4BAB-40AC-A844-FB35382202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658085" y="456896"/>
                <a:ext cx="1908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69AC156-1D37-4375-9EA2-A0CB6361BD2C}"/>
                  </a:ext>
                </a:extLst>
              </p14:cNvPr>
              <p14:cNvContentPartPr/>
              <p14:nvPr/>
            </p14:nvContentPartPr>
            <p14:xfrm>
              <a:off x="8927005" y="421256"/>
              <a:ext cx="170640" cy="168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69AC156-1D37-4375-9EA2-A0CB6361BD2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918365" y="412256"/>
                <a:ext cx="188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A3111FD-1577-48D6-8C55-657318EB2E5F}"/>
                  </a:ext>
                </a:extLst>
              </p14:cNvPr>
              <p14:cNvContentPartPr/>
              <p14:nvPr/>
            </p14:nvContentPartPr>
            <p14:xfrm>
              <a:off x="9074245" y="429896"/>
              <a:ext cx="145800" cy="1386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A3111FD-1577-48D6-8C55-657318EB2E5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65245" y="420896"/>
                <a:ext cx="1634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693FCF-A19B-4E1D-8DA2-51E8A1C84485}"/>
                  </a:ext>
                </a:extLst>
              </p14:cNvPr>
              <p14:cNvContentPartPr/>
              <p14:nvPr/>
            </p14:nvContentPartPr>
            <p14:xfrm>
              <a:off x="9264325" y="423056"/>
              <a:ext cx="188640" cy="177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693FCF-A19B-4E1D-8DA2-51E8A1C8448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255685" y="414056"/>
                <a:ext cx="206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BFBE057-4BAB-49D6-A7FB-2A907453AF18}"/>
                  </a:ext>
                </a:extLst>
              </p14:cNvPr>
              <p14:cNvContentPartPr/>
              <p14:nvPr/>
            </p14:nvContentPartPr>
            <p14:xfrm>
              <a:off x="9559165" y="347456"/>
              <a:ext cx="258120" cy="217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BFBE057-4BAB-49D6-A7FB-2A907453AF1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550525" y="338456"/>
                <a:ext cx="2757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0F5EC94-3F5F-4311-A5DD-5DB671236C7E}"/>
                  </a:ext>
                </a:extLst>
              </p14:cNvPr>
              <p14:cNvContentPartPr/>
              <p14:nvPr/>
            </p14:nvContentPartPr>
            <p14:xfrm>
              <a:off x="9894685" y="276176"/>
              <a:ext cx="309600" cy="336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0F5EC94-3F5F-4311-A5DD-5DB671236C7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86045" y="267176"/>
                <a:ext cx="3272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E6C2DC-CA60-4184-B18D-77BB8FD63363}"/>
                  </a:ext>
                </a:extLst>
              </p14:cNvPr>
              <p14:cNvContentPartPr/>
              <p14:nvPr/>
            </p14:nvContentPartPr>
            <p14:xfrm>
              <a:off x="4303885" y="584336"/>
              <a:ext cx="211320" cy="363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E6C2DC-CA60-4184-B18D-77BB8FD6336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95245" y="575336"/>
                <a:ext cx="2289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530BEEE-A1BF-48C2-AD09-F0B488861446}"/>
                  </a:ext>
                </a:extLst>
              </p14:cNvPr>
              <p14:cNvContentPartPr/>
              <p14:nvPr/>
            </p14:nvContentPartPr>
            <p14:xfrm>
              <a:off x="4480645" y="433136"/>
              <a:ext cx="252720" cy="201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530BEEE-A1BF-48C2-AD09-F0B48886144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71645" y="424136"/>
                <a:ext cx="270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0A24A6-470A-44C2-B2D8-6FF04A9892A0}"/>
                  </a:ext>
                </a:extLst>
              </p14:cNvPr>
              <p14:cNvContentPartPr/>
              <p14:nvPr/>
            </p14:nvContentPartPr>
            <p14:xfrm>
              <a:off x="4772245" y="458336"/>
              <a:ext cx="158400" cy="194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0A24A6-470A-44C2-B2D8-6FF04A9892A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763245" y="449336"/>
                <a:ext cx="176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41695BA-3AA5-4DE2-A63A-38DB4867C2B2}"/>
                  </a:ext>
                </a:extLst>
              </p14:cNvPr>
              <p14:cNvContentPartPr/>
              <p14:nvPr/>
            </p14:nvContentPartPr>
            <p14:xfrm>
              <a:off x="4884925" y="504776"/>
              <a:ext cx="104040" cy="129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41695BA-3AA5-4DE2-A63A-38DB4867C2B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875925" y="495776"/>
                <a:ext cx="121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E3DAB9A-71CF-40E0-AD38-B61B43ED7EB6}"/>
                  </a:ext>
                </a:extLst>
              </p14:cNvPr>
              <p14:cNvContentPartPr/>
              <p14:nvPr/>
            </p14:nvContentPartPr>
            <p14:xfrm>
              <a:off x="4962325" y="531416"/>
              <a:ext cx="133200" cy="321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E3DAB9A-71CF-40E0-AD38-B61B43ED7EB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53685" y="522776"/>
                <a:ext cx="1508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E40023-41F4-4D92-B692-DC8CEF368D6C}"/>
                  </a:ext>
                </a:extLst>
              </p14:cNvPr>
              <p14:cNvContentPartPr/>
              <p14:nvPr/>
            </p14:nvContentPartPr>
            <p14:xfrm>
              <a:off x="5083285" y="448256"/>
              <a:ext cx="182880" cy="172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E40023-41F4-4D92-B692-DC8CEF368D6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074285" y="439616"/>
                <a:ext cx="200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27B0F65-6B27-4594-BC82-116B6D4FBA38}"/>
                  </a:ext>
                </a:extLst>
              </p14:cNvPr>
              <p14:cNvContentPartPr/>
              <p14:nvPr/>
            </p14:nvContentPartPr>
            <p14:xfrm>
              <a:off x="5271565" y="452216"/>
              <a:ext cx="154800" cy="154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27B0F65-6B27-4594-BC82-116B6D4FBA3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262565" y="443576"/>
                <a:ext cx="1724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3A5DB57-AA1C-4940-9A84-34900EAE8230}"/>
                  </a:ext>
                </a:extLst>
              </p14:cNvPr>
              <p14:cNvContentPartPr/>
              <p14:nvPr/>
            </p14:nvContentPartPr>
            <p14:xfrm>
              <a:off x="5461285" y="172136"/>
              <a:ext cx="489600" cy="464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3A5DB57-AA1C-4940-9A84-34900EAE823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52285" y="163136"/>
                <a:ext cx="5072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540843-8BB6-4270-9676-1A16110FF1B0}"/>
                  </a:ext>
                </a:extLst>
              </p14:cNvPr>
              <p14:cNvContentPartPr/>
              <p14:nvPr/>
            </p14:nvContentPartPr>
            <p14:xfrm>
              <a:off x="5637325" y="415496"/>
              <a:ext cx="250200" cy="208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540843-8BB6-4270-9676-1A16110FF1B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28325" y="406496"/>
                <a:ext cx="267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EC12DE7-BA7B-4140-9595-785345875069}"/>
                  </a:ext>
                </a:extLst>
              </p14:cNvPr>
              <p14:cNvContentPartPr/>
              <p14:nvPr/>
            </p14:nvContentPartPr>
            <p14:xfrm>
              <a:off x="5946925" y="365456"/>
              <a:ext cx="51120" cy="57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EC12DE7-BA7B-4140-9595-78534587506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937925" y="356456"/>
                <a:ext cx="687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C55B11-8E7A-4985-BB3D-BEBD090845E0}"/>
                  </a:ext>
                </a:extLst>
              </p14:cNvPr>
              <p14:cNvContentPartPr/>
              <p14:nvPr/>
            </p14:nvContentPartPr>
            <p14:xfrm>
              <a:off x="5972125" y="484976"/>
              <a:ext cx="332640" cy="1425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C55B11-8E7A-4985-BB3D-BEBD090845E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963485" y="475976"/>
                <a:ext cx="3502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407F110-6FCB-4969-B3F5-FA6EB1FB25BC}"/>
                  </a:ext>
                </a:extLst>
              </p14:cNvPr>
              <p14:cNvContentPartPr/>
              <p14:nvPr/>
            </p14:nvContentPartPr>
            <p14:xfrm>
              <a:off x="4529245" y="1058456"/>
              <a:ext cx="51120" cy="127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407F110-6FCB-4969-B3F5-FA6EB1FB25B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520605" y="1049456"/>
                <a:ext cx="68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990E431-CBED-4BDE-B32F-ADC9302468F3}"/>
                  </a:ext>
                </a:extLst>
              </p14:cNvPr>
              <p14:cNvContentPartPr/>
              <p14:nvPr/>
            </p14:nvContentPartPr>
            <p14:xfrm>
              <a:off x="4678645" y="934616"/>
              <a:ext cx="41040" cy="518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990E431-CBED-4BDE-B32F-ADC9302468F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670005" y="925976"/>
                <a:ext cx="58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86C5020-4A37-4039-B3C7-02DAC8DC68F0}"/>
                  </a:ext>
                </a:extLst>
              </p14:cNvPr>
              <p14:cNvContentPartPr/>
              <p14:nvPr/>
            </p14:nvContentPartPr>
            <p14:xfrm>
              <a:off x="4656325" y="1018856"/>
              <a:ext cx="174600" cy="1670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86C5020-4A37-4039-B3C7-02DAC8DC68F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647685" y="1010216"/>
                <a:ext cx="1922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5CC9E48-20B2-434D-AE3B-5DA2C5596586}"/>
                  </a:ext>
                </a:extLst>
              </p14:cNvPr>
              <p14:cNvContentPartPr/>
              <p14:nvPr/>
            </p14:nvContentPartPr>
            <p14:xfrm>
              <a:off x="5385685" y="862256"/>
              <a:ext cx="171360" cy="3412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5CC9E48-20B2-434D-AE3B-5DA2C559658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377045" y="853616"/>
                <a:ext cx="1890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C5EE82B-582D-4A21-99ED-A3DBCF77BBB0}"/>
                  </a:ext>
                </a:extLst>
              </p14:cNvPr>
              <p14:cNvContentPartPr/>
              <p14:nvPr/>
            </p14:nvContentPartPr>
            <p14:xfrm>
              <a:off x="5531485" y="1041896"/>
              <a:ext cx="145080" cy="150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C5EE82B-582D-4A21-99ED-A3DBCF77BBB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522845" y="1032896"/>
                <a:ext cx="1627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24EA437-BBB5-48C3-9D76-0550E28106B7}"/>
                  </a:ext>
                </a:extLst>
              </p14:cNvPr>
              <p14:cNvContentPartPr/>
              <p14:nvPr/>
            </p14:nvContentPartPr>
            <p14:xfrm>
              <a:off x="5734165" y="1037936"/>
              <a:ext cx="108720" cy="1314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24EA437-BBB5-48C3-9D76-0550E28106B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25165" y="1029296"/>
                <a:ext cx="126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79FE4D3-C648-427B-A949-CD0FF73507C6}"/>
                  </a:ext>
                </a:extLst>
              </p14:cNvPr>
              <p14:cNvContentPartPr/>
              <p14:nvPr/>
            </p14:nvContentPartPr>
            <p14:xfrm>
              <a:off x="5884645" y="999416"/>
              <a:ext cx="137160" cy="177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79FE4D3-C648-427B-A949-CD0FF73507C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875645" y="990416"/>
                <a:ext cx="1548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DE15783-FE2B-400F-9135-0BC8F7C1CC03}"/>
                  </a:ext>
                </a:extLst>
              </p14:cNvPr>
              <p14:cNvContentPartPr/>
              <p14:nvPr/>
            </p14:nvContentPartPr>
            <p14:xfrm>
              <a:off x="6485125" y="839576"/>
              <a:ext cx="165600" cy="3841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DE15783-FE2B-400F-9135-0BC8F7C1CC0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476125" y="830936"/>
                <a:ext cx="183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1DC332F-2D40-40B8-81CF-BAA068D0B3DC}"/>
                  </a:ext>
                </a:extLst>
              </p14:cNvPr>
              <p14:cNvContentPartPr/>
              <p14:nvPr/>
            </p14:nvContentPartPr>
            <p14:xfrm>
              <a:off x="6392605" y="1064576"/>
              <a:ext cx="256320" cy="24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1DC332F-2D40-40B8-81CF-BAA068D0B3D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383605" y="1055576"/>
                <a:ext cx="273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28A1FEE-A7D3-4ED9-97E2-C6150CC34444}"/>
                  </a:ext>
                </a:extLst>
              </p14:cNvPr>
              <p14:cNvContentPartPr/>
              <p14:nvPr/>
            </p14:nvContentPartPr>
            <p14:xfrm>
              <a:off x="6715885" y="811496"/>
              <a:ext cx="190800" cy="371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28A1FEE-A7D3-4ED9-97E2-C6150CC3444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707245" y="802856"/>
                <a:ext cx="208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E661CE5-FA44-414F-A0AA-5C8C824AC712}"/>
                  </a:ext>
                </a:extLst>
              </p14:cNvPr>
              <p14:cNvContentPartPr/>
              <p14:nvPr/>
            </p14:nvContentPartPr>
            <p14:xfrm>
              <a:off x="6921805" y="1058096"/>
              <a:ext cx="130680" cy="122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E661CE5-FA44-414F-A0AA-5C8C824AC71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912805" y="1049096"/>
                <a:ext cx="148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A91E481-4522-427D-AB74-6959D47C6EF5}"/>
                  </a:ext>
                </a:extLst>
              </p14:cNvPr>
              <p14:cNvContentPartPr/>
              <p14:nvPr/>
            </p14:nvContentPartPr>
            <p14:xfrm>
              <a:off x="7082365" y="1088336"/>
              <a:ext cx="246960" cy="1047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A91E481-4522-427D-AB74-6959D47C6EF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073365" y="1079336"/>
                <a:ext cx="264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D5854E-6D94-4020-88EF-72B80F833241}"/>
                  </a:ext>
                </a:extLst>
              </p14:cNvPr>
              <p14:cNvContentPartPr/>
              <p14:nvPr/>
            </p14:nvContentPartPr>
            <p14:xfrm>
              <a:off x="532885" y="268256"/>
              <a:ext cx="430200" cy="38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D5854E-6D94-4020-88EF-72B80F83324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24245" y="259256"/>
                <a:ext cx="4478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1F2B00-AC04-47C9-B12B-F80ACCF348FB}"/>
                  </a:ext>
                </a:extLst>
              </p14:cNvPr>
              <p14:cNvContentPartPr/>
              <p14:nvPr/>
            </p14:nvContentPartPr>
            <p14:xfrm>
              <a:off x="843925" y="473096"/>
              <a:ext cx="140040" cy="14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1F2B00-AC04-47C9-B12B-F80ACCF348F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4925" y="464456"/>
                <a:ext cx="157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DA3A5F-38B9-43EA-A134-4C62D37FDF9B}"/>
                  </a:ext>
                </a:extLst>
              </p14:cNvPr>
              <p14:cNvContentPartPr/>
              <p14:nvPr/>
            </p14:nvContentPartPr>
            <p14:xfrm>
              <a:off x="1011685" y="500096"/>
              <a:ext cx="251640" cy="1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DA3A5F-38B9-43EA-A134-4C62D37FDF9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02685" y="491456"/>
                <a:ext cx="269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6A48AB-8712-4BB4-A1B8-0D8881A3DBBB}"/>
                  </a:ext>
                </a:extLst>
              </p14:cNvPr>
              <p14:cNvContentPartPr/>
              <p14:nvPr/>
            </p14:nvContentPartPr>
            <p14:xfrm>
              <a:off x="1275565" y="472736"/>
              <a:ext cx="192960" cy="16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6A48AB-8712-4BB4-A1B8-0D8881A3DBB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266565" y="463736"/>
                <a:ext cx="210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1F2371-6DCC-4FF8-A503-114F2CFD357E}"/>
                  </a:ext>
                </a:extLst>
              </p14:cNvPr>
              <p14:cNvContentPartPr/>
              <p14:nvPr/>
            </p14:nvContentPartPr>
            <p14:xfrm>
              <a:off x="1497685" y="500816"/>
              <a:ext cx="144360" cy="13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1F2371-6DCC-4FF8-A503-114F2CFD357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489045" y="492176"/>
                <a:ext cx="1620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641A5D-A2D0-4ED0-B1BE-FA53E1CE8DDA}"/>
                  </a:ext>
                </a:extLst>
              </p14:cNvPr>
              <p14:cNvContentPartPr/>
              <p14:nvPr/>
            </p14:nvContentPartPr>
            <p14:xfrm>
              <a:off x="1664725" y="513416"/>
              <a:ext cx="156600" cy="146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641A5D-A2D0-4ED0-B1BE-FA53E1CE8DD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655725" y="504416"/>
                <a:ext cx="174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1C5342-E773-4E5B-8190-BC16014DE3E5}"/>
                  </a:ext>
                </a:extLst>
              </p14:cNvPr>
              <p14:cNvContentPartPr/>
              <p14:nvPr/>
            </p14:nvContentPartPr>
            <p14:xfrm>
              <a:off x="1888285" y="483536"/>
              <a:ext cx="137520" cy="158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1C5342-E773-4E5B-8190-BC16014DE3E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879285" y="474536"/>
                <a:ext cx="155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46DA72-894D-4789-87BE-B106806787A2}"/>
                  </a:ext>
                </a:extLst>
              </p14:cNvPr>
              <p14:cNvContentPartPr/>
              <p14:nvPr/>
            </p14:nvContentPartPr>
            <p14:xfrm>
              <a:off x="2327845" y="439256"/>
              <a:ext cx="254160" cy="211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46DA72-894D-4789-87BE-B106806787A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318845" y="430256"/>
                <a:ext cx="271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94B32E-D51D-49D3-8BB6-A131C45CB203}"/>
                  </a:ext>
                </a:extLst>
              </p14:cNvPr>
              <p14:cNvContentPartPr/>
              <p14:nvPr/>
            </p14:nvContentPartPr>
            <p14:xfrm>
              <a:off x="2615125" y="498656"/>
              <a:ext cx="132480" cy="118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94B32E-D51D-49D3-8BB6-A131C45CB20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606485" y="489656"/>
                <a:ext cx="150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27542C-08D3-43B6-A999-AD07B30A9C5F}"/>
                  </a:ext>
                </a:extLst>
              </p14:cNvPr>
              <p14:cNvContentPartPr/>
              <p14:nvPr/>
            </p14:nvContentPartPr>
            <p14:xfrm>
              <a:off x="2815645" y="539336"/>
              <a:ext cx="31320" cy="69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27542C-08D3-43B6-A999-AD07B30A9C5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807005" y="530696"/>
                <a:ext cx="489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1ABE90-8587-4F53-81F9-EF2712345C55}"/>
                  </a:ext>
                </a:extLst>
              </p14:cNvPr>
              <p14:cNvContentPartPr/>
              <p14:nvPr/>
            </p14:nvContentPartPr>
            <p14:xfrm>
              <a:off x="2855605" y="385616"/>
              <a:ext cx="360" cy="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1ABE90-8587-4F53-81F9-EF2712345C5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846605" y="37697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44A70E-28A2-43ED-8B41-4912F2D38DF9}"/>
                  </a:ext>
                </a:extLst>
              </p14:cNvPr>
              <p14:cNvContentPartPr/>
              <p14:nvPr/>
            </p14:nvContentPartPr>
            <p14:xfrm>
              <a:off x="2927605" y="494336"/>
              <a:ext cx="116280" cy="135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44A70E-28A2-43ED-8B41-4912F2D38DF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918965" y="485696"/>
                <a:ext cx="133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147131-D12B-42B2-87B4-CFE448D6B046}"/>
                  </a:ext>
                </a:extLst>
              </p14:cNvPr>
              <p14:cNvContentPartPr/>
              <p14:nvPr/>
            </p14:nvContentPartPr>
            <p14:xfrm>
              <a:off x="3024805" y="324056"/>
              <a:ext cx="105480" cy="287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147131-D12B-42B2-87B4-CFE448D6B04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016165" y="315056"/>
                <a:ext cx="1231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6F6541-0D9C-4392-A867-3640F1474459}"/>
                  </a:ext>
                </a:extLst>
              </p14:cNvPr>
              <p14:cNvContentPartPr/>
              <p14:nvPr/>
            </p14:nvContentPartPr>
            <p14:xfrm>
              <a:off x="3551845" y="303536"/>
              <a:ext cx="169560" cy="352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6F6541-0D9C-4392-A867-3640F147445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543205" y="294896"/>
                <a:ext cx="1872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5ABF50-4C84-4B90-B422-8F90274F791E}"/>
                  </a:ext>
                </a:extLst>
              </p14:cNvPr>
              <p14:cNvContentPartPr/>
              <p14:nvPr/>
            </p14:nvContentPartPr>
            <p14:xfrm>
              <a:off x="3510445" y="443576"/>
              <a:ext cx="271440" cy="39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5ABF50-4C84-4B90-B422-8F90274F791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501805" y="434936"/>
                <a:ext cx="289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66B870-08E5-4192-961A-D31B61E1A2DF}"/>
                  </a:ext>
                </a:extLst>
              </p14:cNvPr>
              <p14:cNvContentPartPr/>
              <p14:nvPr/>
            </p14:nvContentPartPr>
            <p14:xfrm>
              <a:off x="3817165" y="196616"/>
              <a:ext cx="190080" cy="386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66B870-08E5-4192-961A-D31B61E1A2D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808525" y="187616"/>
                <a:ext cx="2077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B1CCF2-5DD1-4E0A-8E82-D0EBE9B53D5B}"/>
                  </a:ext>
                </a:extLst>
              </p14:cNvPr>
              <p14:cNvContentPartPr/>
              <p14:nvPr/>
            </p14:nvContentPartPr>
            <p14:xfrm>
              <a:off x="3991765" y="469136"/>
              <a:ext cx="158400" cy="122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B1CCF2-5DD1-4E0A-8E82-D0EBE9B53D5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983125" y="460496"/>
                <a:ext cx="176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900BCED-2021-4E47-BB08-A6AD32BA4159}"/>
                  </a:ext>
                </a:extLst>
              </p14:cNvPr>
              <p14:cNvContentPartPr/>
              <p14:nvPr/>
            </p14:nvContentPartPr>
            <p14:xfrm>
              <a:off x="598765" y="756416"/>
              <a:ext cx="260640" cy="469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900BCED-2021-4E47-BB08-A6AD32BA415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89765" y="747416"/>
                <a:ext cx="2782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EB3289F-B4C5-4AE6-AD46-9D8F58E0D5B7}"/>
                  </a:ext>
                </a:extLst>
              </p14:cNvPr>
              <p14:cNvContentPartPr/>
              <p14:nvPr/>
            </p14:nvContentPartPr>
            <p14:xfrm>
              <a:off x="859765" y="1026776"/>
              <a:ext cx="163800" cy="124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EB3289F-B4C5-4AE6-AD46-9D8F58E0D5B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50765" y="1018136"/>
                <a:ext cx="1814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BAAE8C9-DC37-4292-AACB-942DE884BB58}"/>
                  </a:ext>
                </a:extLst>
              </p14:cNvPr>
              <p14:cNvContentPartPr/>
              <p14:nvPr/>
            </p14:nvContentPartPr>
            <p14:xfrm>
              <a:off x="1076485" y="1022816"/>
              <a:ext cx="94320" cy="124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BAAE8C9-DC37-4292-AACB-942DE884BB5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67845" y="1013816"/>
                <a:ext cx="111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C544522-3D99-448B-BE27-47DA3B97946A}"/>
                  </a:ext>
                </a:extLst>
              </p14:cNvPr>
              <p14:cNvContentPartPr/>
              <p14:nvPr/>
            </p14:nvContentPartPr>
            <p14:xfrm>
              <a:off x="1275565" y="990056"/>
              <a:ext cx="114120" cy="1850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C544522-3D99-448B-BE27-47DA3B97946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266565" y="981416"/>
                <a:ext cx="1317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7B3FFAC-6A48-4393-BC76-2FFF61B23387}"/>
                  </a:ext>
                </a:extLst>
              </p14:cNvPr>
              <p14:cNvContentPartPr/>
              <p14:nvPr/>
            </p14:nvContentPartPr>
            <p14:xfrm>
              <a:off x="1794685" y="996896"/>
              <a:ext cx="184320" cy="170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7B3FFAC-6A48-4393-BC76-2FFF61B2338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786045" y="988256"/>
                <a:ext cx="2019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37F8173-0E4C-4587-8E32-968D538F0576}"/>
                  </a:ext>
                </a:extLst>
              </p14:cNvPr>
              <p14:cNvContentPartPr/>
              <p14:nvPr/>
            </p14:nvContentPartPr>
            <p14:xfrm>
              <a:off x="2023645" y="783416"/>
              <a:ext cx="246960" cy="383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37F8173-0E4C-4587-8E32-968D538F057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014645" y="774416"/>
                <a:ext cx="264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8186A98-3142-4BE4-B6D9-6921A852A029}"/>
                  </a:ext>
                </a:extLst>
              </p14:cNvPr>
              <p14:cNvContentPartPr/>
              <p14:nvPr/>
            </p14:nvContentPartPr>
            <p14:xfrm>
              <a:off x="2202925" y="1013096"/>
              <a:ext cx="129960" cy="139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8186A98-3142-4BE4-B6D9-6921A852A02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193925" y="1004456"/>
                <a:ext cx="1476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85AEADC-0218-40A7-8B5D-9396FA622E1B}"/>
                  </a:ext>
                </a:extLst>
              </p14:cNvPr>
              <p14:cNvContentPartPr/>
              <p14:nvPr/>
            </p14:nvContentPartPr>
            <p14:xfrm>
              <a:off x="2382925" y="1027496"/>
              <a:ext cx="138600" cy="120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85AEADC-0218-40A7-8B5D-9396FA622E1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373925" y="1018496"/>
                <a:ext cx="156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499ACF8-4784-4EF9-B736-2E33C763550A}"/>
                  </a:ext>
                </a:extLst>
              </p14:cNvPr>
              <p14:cNvContentPartPr/>
              <p14:nvPr/>
            </p14:nvContentPartPr>
            <p14:xfrm>
              <a:off x="2477605" y="1091936"/>
              <a:ext cx="103320" cy="253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499ACF8-4784-4EF9-B736-2E33C763550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468605" y="1083296"/>
                <a:ext cx="120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7D79916-FCBF-42AD-8403-19A8BB0D4B40}"/>
                  </a:ext>
                </a:extLst>
              </p14:cNvPr>
              <p14:cNvContentPartPr/>
              <p14:nvPr/>
            </p14:nvContentPartPr>
            <p14:xfrm>
              <a:off x="2533765" y="979976"/>
              <a:ext cx="234720" cy="162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7D79916-FCBF-42AD-8403-19A8BB0D4B4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525125" y="970976"/>
                <a:ext cx="2523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7E2D4DB-6206-4DB1-8A97-9944966A590B}"/>
                  </a:ext>
                </a:extLst>
              </p14:cNvPr>
              <p14:cNvContentPartPr/>
              <p14:nvPr/>
            </p14:nvContentPartPr>
            <p14:xfrm>
              <a:off x="3017965" y="1010216"/>
              <a:ext cx="182880" cy="1162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7E2D4DB-6206-4DB1-8A97-9944966A590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008965" y="1001576"/>
                <a:ext cx="2005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BA083E9-1E3B-4212-A2FC-571A5F7DD77C}"/>
                  </a:ext>
                </a:extLst>
              </p14:cNvPr>
              <p14:cNvContentPartPr/>
              <p14:nvPr/>
            </p14:nvContentPartPr>
            <p14:xfrm>
              <a:off x="3187525" y="1036856"/>
              <a:ext cx="124200" cy="282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BA083E9-1E3B-4212-A2FC-571A5F7DD77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178885" y="1028216"/>
                <a:ext cx="1418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3C45EA3-8BBC-4D9B-A3C4-074F29683B19}"/>
                  </a:ext>
                </a:extLst>
              </p14:cNvPr>
              <p14:cNvContentPartPr/>
              <p14:nvPr/>
            </p14:nvContentPartPr>
            <p14:xfrm>
              <a:off x="3245485" y="999056"/>
              <a:ext cx="232920" cy="168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3C45EA3-8BBC-4D9B-A3C4-074F29683B1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236845" y="990416"/>
                <a:ext cx="250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AE45D3B-F5FC-46BE-8CAF-192CC8BB8DE7}"/>
                  </a:ext>
                </a:extLst>
              </p14:cNvPr>
              <p14:cNvContentPartPr/>
              <p14:nvPr/>
            </p14:nvContentPartPr>
            <p14:xfrm>
              <a:off x="3516925" y="963416"/>
              <a:ext cx="188640" cy="1702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AE45D3B-F5FC-46BE-8CAF-192CC8BB8DE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507925" y="954776"/>
                <a:ext cx="206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8DA9F2C-243C-4F03-9856-99FC381E8A72}"/>
                  </a:ext>
                </a:extLst>
              </p14:cNvPr>
              <p14:cNvContentPartPr/>
              <p14:nvPr/>
            </p14:nvContentPartPr>
            <p14:xfrm>
              <a:off x="3749485" y="972416"/>
              <a:ext cx="187200" cy="1782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8DA9F2C-243C-4F03-9856-99FC381E8A7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740845" y="963776"/>
                <a:ext cx="2048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ABA691D-20AB-4CB5-A004-94D1917A2BA8}"/>
                  </a:ext>
                </a:extLst>
              </p14:cNvPr>
              <p14:cNvContentPartPr/>
              <p14:nvPr/>
            </p14:nvContentPartPr>
            <p14:xfrm>
              <a:off x="3956845" y="959456"/>
              <a:ext cx="226440" cy="188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ABA691D-20AB-4CB5-A004-94D1917A2BA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947845" y="950816"/>
                <a:ext cx="244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C608771-3260-4DDA-96F6-E326DC811AF8}"/>
                  </a:ext>
                </a:extLst>
              </p14:cNvPr>
              <p14:cNvContentPartPr/>
              <p14:nvPr/>
            </p14:nvContentPartPr>
            <p14:xfrm>
              <a:off x="680845" y="1550216"/>
              <a:ext cx="240480" cy="212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C608771-3260-4DDA-96F6-E326DC811AF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72205" y="1541576"/>
                <a:ext cx="258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42204D2-8FBE-4A20-AADC-E9FA16EE622D}"/>
                  </a:ext>
                </a:extLst>
              </p14:cNvPr>
              <p14:cNvContentPartPr/>
              <p14:nvPr/>
            </p14:nvContentPartPr>
            <p14:xfrm>
              <a:off x="894325" y="1640936"/>
              <a:ext cx="148680" cy="1015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42204D2-8FBE-4A20-AADC-E9FA16EE622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85685" y="1631936"/>
                <a:ext cx="1663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3B7ACF3-8A5F-417F-A189-B9FEED2A7029}"/>
                  </a:ext>
                </a:extLst>
              </p14:cNvPr>
              <p14:cNvContentPartPr/>
              <p14:nvPr/>
            </p14:nvContentPartPr>
            <p14:xfrm>
              <a:off x="1065325" y="1632296"/>
              <a:ext cx="156240" cy="1594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3B7ACF3-8A5F-417F-A189-B9FEED2A702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56685" y="1623656"/>
                <a:ext cx="173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08025DD-419E-448C-80DA-E9722F9CADA9}"/>
                  </a:ext>
                </a:extLst>
              </p14:cNvPr>
              <p14:cNvContentPartPr/>
              <p14:nvPr/>
            </p14:nvContentPartPr>
            <p14:xfrm>
              <a:off x="1350445" y="1247096"/>
              <a:ext cx="311760" cy="5428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08025DD-419E-448C-80DA-E9722F9CADA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341805" y="1238096"/>
                <a:ext cx="3294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0507E69-68C8-4195-98B5-553B594CEB73}"/>
                  </a:ext>
                </a:extLst>
              </p14:cNvPr>
              <p14:cNvContentPartPr/>
              <p14:nvPr/>
            </p14:nvContentPartPr>
            <p14:xfrm>
              <a:off x="1327765" y="1644896"/>
              <a:ext cx="141480" cy="284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0507E69-68C8-4195-98B5-553B594CEB7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319125" y="1635896"/>
                <a:ext cx="159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87CCF48-2943-4DD7-A422-765E7BC1DF30}"/>
                  </a:ext>
                </a:extLst>
              </p14:cNvPr>
              <p14:cNvContentPartPr/>
              <p14:nvPr/>
            </p14:nvContentPartPr>
            <p14:xfrm>
              <a:off x="1528285" y="1674056"/>
              <a:ext cx="25560" cy="745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87CCF48-2943-4DD7-A422-765E7BC1DF3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519285" y="1665056"/>
                <a:ext cx="43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E0CAA2E-8BD8-40B2-8F1C-BE294647A07F}"/>
                  </a:ext>
                </a:extLst>
              </p14:cNvPr>
              <p14:cNvContentPartPr/>
              <p14:nvPr/>
            </p14:nvContentPartPr>
            <p14:xfrm>
              <a:off x="1650325" y="1343936"/>
              <a:ext cx="354960" cy="4107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E0CAA2E-8BD8-40B2-8F1C-BE294647A07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641685" y="1334936"/>
                <a:ext cx="3726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79DA468-7B28-41FA-BC64-D5E1CFBFB08F}"/>
                  </a:ext>
                </a:extLst>
              </p14:cNvPr>
              <p14:cNvContentPartPr/>
              <p14:nvPr/>
            </p14:nvContentPartPr>
            <p14:xfrm>
              <a:off x="1935085" y="1608536"/>
              <a:ext cx="134280" cy="1317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79DA468-7B28-41FA-BC64-D5E1CFBFB08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926085" y="1599896"/>
                <a:ext cx="151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61CFA77-D401-487A-A465-F65D869EEE37}"/>
                  </a:ext>
                </a:extLst>
              </p14:cNvPr>
              <p14:cNvContentPartPr/>
              <p14:nvPr/>
            </p14:nvContentPartPr>
            <p14:xfrm>
              <a:off x="2062165" y="1622576"/>
              <a:ext cx="176400" cy="1252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61CFA77-D401-487A-A465-F65D869EEE37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053525" y="1613576"/>
                <a:ext cx="1940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0F80632-0CC8-4561-8250-528707C54BB3}"/>
                  </a:ext>
                </a:extLst>
              </p14:cNvPr>
              <p14:cNvContentPartPr/>
              <p14:nvPr/>
            </p14:nvContentPartPr>
            <p14:xfrm>
              <a:off x="2290405" y="1588376"/>
              <a:ext cx="83160" cy="142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0F80632-0CC8-4561-8250-528707C54BB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281765" y="1579736"/>
                <a:ext cx="100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B4128E7-E9F0-4E94-A8B1-46207AB8A287}"/>
                  </a:ext>
                </a:extLst>
              </p14:cNvPr>
              <p14:cNvContentPartPr/>
              <p14:nvPr/>
            </p14:nvContentPartPr>
            <p14:xfrm>
              <a:off x="2456725" y="1571456"/>
              <a:ext cx="142560" cy="162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B4128E7-E9F0-4E94-A8B1-46207AB8A28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448085" y="1562456"/>
                <a:ext cx="1602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6C6F982-EB6F-4667-9B19-1FFA96E48BC5}"/>
                  </a:ext>
                </a:extLst>
              </p14:cNvPr>
              <p14:cNvContentPartPr/>
              <p14:nvPr/>
            </p14:nvContentPartPr>
            <p14:xfrm>
              <a:off x="3057565" y="1357976"/>
              <a:ext cx="193320" cy="3762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6C6F982-EB6F-4667-9B19-1FFA96E48BC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048925" y="1349336"/>
                <a:ext cx="2109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CDA26F0-9974-4B0E-9995-7E73F1C78179}"/>
                  </a:ext>
                </a:extLst>
              </p14:cNvPr>
              <p14:cNvContentPartPr/>
              <p14:nvPr/>
            </p14:nvContentPartPr>
            <p14:xfrm>
              <a:off x="3222445" y="1564976"/>
              <a:ext cx="128880" cy="1270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CDA26F0-9974-4B0E-9995-7E73F1C7817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213445" y="1556336"/>
                <a:ext cx="146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5EA89C7-72A6-4DC5-A431-37D6F8997DA3}"/>
                  </a:ext>
                </a:extLst>
              </p14:cNvPr>
              <p14:cNvContentPartPr/>
              <p14:nvPr/>
            </p14:nvContentPartPr>
            <p14:xfrm>
              <a:off x="3441325" y="1534736"/>
              <a:ext cx="182160" cy="1706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5EA89C7-72A6-4DC5-A431-37D6F8997DA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432325" y="1525736"/>
                <a:ext cx="1998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B19BB7A-C57C-470A-923A-803C532CEBC3}"/>
                  </a:ext>
                </a:extLst>
              </p14:cNvPr>
              <p14:cNvContentPartPr/>
              <p14:nvPr/>
            </p14:nvContentPartPr>
            <p14:xfrm>
              <a:off x="3621325" y="1535816"/>
              <a:ext cx="140040" cy="153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B19BB7A-C57C-470A-923A-803C532CEBC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612325" y="1526816"/>
                <a:ext cx="157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BC89093-7853-483F-86D8-5FE7A497952A}"/>
                  </a:ext>
                </a:extLst>
              </p14:cNvPr>
              <p14:cNvContentPartPr/>
              <p14:nvPr/>
            </p14:nvContentPartPr>
            <p14:xfrm>
              <a:off x="3888805" y="1357616"/>
              <a:ext cx="135360" cy="361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BC89093-7853-483F-86D8-5FE7A497952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79805" y="1348976"/>
                <a:ext cx="1530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AE35940-917A-4800-A971-0D45EA2EF201}"/>
                  </a:ext>
                </a:extLst>
              </p14:cNvPr>
              <p14:cNvContentPartPr/>
              <p14:nvPr/>
            </p14:nvContentPartPr>
            <p14:xfrm>
              <a:off x="4338805" y="1491176"/>
              <a:ext cx="169560" cy="1850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AE35940-917A-4800-A971-0D45EA2EF20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330165" y="1482176"/>
                <a:ext cx="1872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4FD5035-6781-45BA-86C6-40A6BDE2C8FC}"/>
                  </a:ext>
                </a:extLst>
              </p14:cNvPr>
              <p14:cNvContentPartPr/>
              <p14:nvPr/>
            </p14:nvContentPartPr>
            <p14:xfrm>
              <a:off x="4506925" y="1539416"/>
              <a:ext cx="130680" cy="134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4FD5035-6781-45BA-86C6-40A6BDE2C8F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498285" y="1530776"/>
                <a:ext cx="1483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35E5EF8-C2F3-4EEC-8F44-A2DC3BA3C396}"/>
                  </a:ext>
                </a:extLst>
              </p14:cNvPr>
              <p14:cNvContentPartPr/>
              <p14:nvPr/>
            </p14:nvContentPartPr>
            <p14:xfrm>
              <a:off x="4726165" y="1497656"/>
              <a:ext cx="168840" cy="163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35E5EF8-C2F3-4EEC-8F44-A2DC3BA3C396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717525" y="1488656"/>
                <a:ext cx="1864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2A82C5F-D732-4CA9-93BA-1C1987F0721E}"/>
                  </a:ext>
                </a:extLst>
              </p14:cNvPr>
              <p14:cNvContentPartPr/>
              <p14:nvPr/>
            </p14:nvContentPartPr>
            <p14:xfrm>
              <a:off x="4912285" y="1464176"/>
              <a:ext cx="167760" cy="1998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2A82C5F-D732-4CA9-93BA-1C1987F0721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903285" y="1455536"/>
                <a:ext cx="1854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43DDA17-21B7-41E7-B52A-0A8FE65A8869}"/>
                  </a:ext>
                </a:extLst>
              </p14:cNvPr>
              <p14:cNvContentPartPr/>
              <p14:nvPr/>
            </p14:nvContentPartPr>
            <p14:xfrm>
              <a:off x="5036485" y="1496576"/>
              <a:ext cx="195840" cy="1418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43DDA17-21B7-41E7-B52A-0A8FE65A886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027845" y="1487576"/>
                <a:ext cx="2134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41162A5-7C5F-40C4-BFE4-9A6F475B6709}"/>
                  </a:ext>
                </a:extLst>
              </p14:cNvPr>
              <p14:cNvContentPartPr/>
              <p14:nvPr/>
            </p14:nvContentPartPr>
            <p14:xfrm>
              <a:off x="5236285" y="1445096"/>
              <a:ext cx="272520" cy="3960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41162A5-7C5F-40C4-BFE4-9A6F475B6709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227645" y="1436096"/>
                <a:ext cx="29016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8EB93D4-182B-4DAE-A973-3643BA7F2BF4}"/>
                  </a:ext>
                </a:extLst>
              </p14:cNvPr>
              <p14:cNvContentPartPr/>
              <p14:nvPr/>
            </p14:nvContentPartPr>
            <p14:xfrm>
              <a:off x="5416285" y="1440416"/>
              <a:ext cx="259560" cy="204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8EB93D4-182B-4DAE-A973-3643BA7F2BF4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407645" y="1431776"/>
                <a:ext cx="2772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C3B711A-5861-45E7-8058-6AA896DC04F5}"/>
                  </a:ext>
                </a:extLst>
              </p14:cNvPr>
              <p14:cNvContentPartPr/>
              <p14:nvPr/>
            </p14:nvContentPartPr>
            <p14:xfrm>
              <a:off x="5705725" y="1489376"/>
              <a:ext cx="115560" cy="167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C3B711A-5861-45E7-8058-6AA896DC04F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696725" y="1480376"/>
                <a:ext cx="133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8EE6EE1-D982-4B01-96BE-C4101293646B}"/>
                  </a:ext>
                </a:extLst>
              </p14:cNvPr>
              <p14:cNvContentPartPr/>
              <p14:nvPr/>
            </p14:nvContentPartPr>
            <p14:xfrm>
              <a:off x="5862325" y="1540136"/>
              <a:ext cx="152640" cy="103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8EE6EE1-D982-4B01-96BE-C4101293646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853685" y="1531496"/>
                <a:ext cx="1702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CAFA260-59DE-45AC-9F3B-4E2B9F9043DF}"/>
                  </a:ext>
                </a:extLst>
              </p14:cNvPr>
              <p14:cNvContentPartPr/>
              <p14:nvPr/>
            </p14:nvContentPartPr>
            <p14:xfrm>
              <a:off x="6097045" y="1485416"/>
              <a:ext cx="220680" cy="1864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CAFA260-59DE-45AC-9F3B-4E2B9F9043D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088405" y="1476776"/>
                <a:ext cx="238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08F75EC-AF3F-4FD3-B93E-F3A4B0968B6B}"/>
                  </a:ext>
                </a:extLst>
              </p14:cNvPr>
              <p14:cNvContentPartPr/>
              <p14:nvPr/>
            </p14:nvContentPartPr>
            <p14:xfrm>
              <a:off x="6251485" y="1263656"/>
              <a:ext cx="217440" cy="4082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08F75EC-AF3F-4FD3-B93E-F3A4B0968B6B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242485" y="1255016"/>
                <a:ext cx="235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98EA5DC-7230-4EB3-83F8-F782236B86C5}"/>
                  </a:ext>
                </a:extLst>
              </p14:cNvPr>
              <p14:cNvContentPartPr/>
              <p14:nvPr/>
            </p14:nvContentPartPr>
            <p14:xfrm>
              <a:off x="6400165" y="1440776"/>
              <a:ext cx="162720" cy="2505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98EA5DC-7230-4EB3-83F8-F782236B86C5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391525" y="1432136"/>
                <a:ext cx="180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11137B5-FCAD-481D-9DC3-F6667E2738DE}"/>
                  </a:ext>
                </a:extLst>
              </p14:cNvPr>
              <p14:cNvContentPartPr/>
              <p14:nvPr/>
            </p14:nvContentPartPr>
            <p14:xfrm>
              <a:off x="6981205" y="1291376"/>
              <a:ext cx="213840" cy="4287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11137B5-FCAD-481D-9DC3-F6667E2738DE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972205" y="1282376"/>
                <a:ext cx="2314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29C3151-A3A0-4AC4-B5B5-A36F4BFC2E77}"/>
                  </a:ext>
                </a:extLst>
              </p14:cNvPr>
              <p14:cNvContentPartPr/>
              <p14:nvPr/>
            </p14:nvContentPartPr>
            <p14:xfrm>
              <a:off x="6886525" y="1521416"/>
              <a:ext cx="341280" cy="45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29C3151-A3A0-4AC4-B5B5-A36F4BFC2E7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877885" y="1512776"/>
                <a:ext cx="358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B4C1EE0-0C55-417A-BAC1-40B7651950E8}"/>
                  </a:ext>
                </a:extLst>
              </p14:cNvPr>
              <p14:cNvContentPartPr/>
              <p14:nvPr/>
            </p14:nvContentPartPr>
            <p14:xfrm>
              <a:off x="7156165" y="1533656"/>
              <a:ext cx="147240" cy="1371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B4C1EE0-0C55-417A-BAC1-40B7651950E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7147165" y="1524656"/>
                <a:ext cx="1648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1B7CBA3-4C9C-48E2-A20C-63F5A8B1A9F8}"/>
                  </a:ext>
                </a:extLst>
              </p14:cNvPr>
              <p14:cNvContentPartPr/>
              <p14:nvPr/>
            </p14:nvContentPartPr>
            <p14:xfrm>
              <a:off x="7757725" y="1346096"/>
              <a:ext cx="181800" cy="3801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1B7CBA3-4C9C-48E2-A20C-63F5A8B1A9F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7748725" y="1337456"/>
                <a:ext cx="199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11CCF23-8C49-4E23-B447-3D1624A42E29}"/>
                  </a:ext>
                </a:extLst>
              </p14:cNvPr>
              <p14:cNvContentPartPr/>
              <p14:nvPr/>
            </p14:nvContentPartPr>
            <p14:xfrm>
              <a:off x="7640365" y="1494776"/>
              <a:ext cx="375840" cy="590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11CCF23-8C49-4E23-B447-3D1624A42E2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631365" y="1485776"/>
                <a:ext cx="393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CBD7027-C527-49CD-8713-6D642B818373}"/>
                  </a:ext>
                </a:extLst>
              </p14:cNvPr>
              <p14:cNvContentPartPr/>
              <p14:nvPr/>
            </p14:nvContentPartPr>
            <p14:xfrm>
              <a:off x="7989565" y="1318016"/>
              <a:ext cx="186120" cy="3546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CBD7027-C527-49CD-8713-6D642B81837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980925" y="1309016"/>
                <a:ext cx="2037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A2D51F3-1A04-4E4C-918C-155E1AC3E66A}"/>
                  </a:ext>
                </a:extLst>
              </p14:cNvPr>
              <p14:cNvContentPartPr/>
              <p14:nvPr/>
            </p14:nvContentPartPr>
            <p14:xfrm>
              <a:off x="8278645" y="1535456"/>
              <a:ext cx="95400" cy="1281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A2D51F3-1A04-4E4C-918C-155E1AC3E66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269645" y="1526816"/>
                <a:ext cx="113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26547E4-71C0-44F6-B712-760F4EE96184}"/>
                  </a:ext>
                </a:extLst>
              </p14:cNvPr>
              <p14:cNvContentPartPr/>
              <p14:nvPr/>
            </p14:nvContentPartPr>
            <p14:xfrm>
              <a:off x="8428765" y="1441496"/>
              <a:ext cx="142200" cy="2037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26547E4-71C0-44F6-B712-760F4EE9618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419765" y="1432856"/>
                <a:ext cx="159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D35FD07-B7F1-45AA-ACFD-066DD49B466D}"/>
                  </a:ext>
                </a:extLst>
              </p14:cNvPr>
              <p14:cNvContentPartPr/>
              <p14:nvPr/>
            </p14:nvContentPartPr>
            <p14:xfrm>
              <a:off x="8691925" y="1707536"/>
              <a:ext cx="13680" cy="13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D35FD07-B7F1-45AA-ACFD-066DD49B466D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682925" y="1698896"/>
                <a:ext cx="31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1DDACDD4-CF2F-40A8-80B4-EFEA001CE37E}"/>
                  </a:ext>
                </a:extLst>
              </p14:cNvPr>
              <p14:cNvContentPartPr/>
              <p14:nvPr/>
            </p14:nvContentPartPr>
            <p14:xfrm>
              <a:off x="7586005" y="963416"/>
              <a:ext cx="261720" cy="1918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1DDACDD4-CF2F-40A8-80B4-EFEA001CE37E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577005" y="954416"/>
                <a:ext cx="279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B2B6633-7664-45AA-9B5F-3F53C48959FC}"/>
                  </a:ext>
                </a:extLst>
              </p14:cNvPr>
              <p14:cNvContentPartPr/>
              <p14:nvPr/>
            </p14:nvContentPartPr>
            <p14:xfrm>
              <a:off x="7841965" y="1038656"/>
              <a:ext cx="141480" cy="1216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B2B6633-7664-45AA-9B5F-3F53C48959F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832965" y="1029656"/>
                <a:ext cx="159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C7BCADE-F280-4E5C-900D-49581809C2D8}"/>
                  </a:ext>
                </a:extLst>
              </p14:cNvPr>
              <p14:cNvContentPartPr/>
              <p14:nvPr/>
            </p14:nvContentPartPr>
            <p14:xfrm>
              <a:off x="8616685" y="1123256"/>
              <a:ext cx="31320" cy="93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C7BCADE-F280-4E5C-900D-49581809C2D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607685" y="1114616"/>
                <a:ext cx="489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DEA4608-7C99-4F21-813A-35B3B03497AF}"/>
              </a:ext>
            </a:extLst>
          </p:cNvPr>
          <p:cNvGrpSpPr/>
          <p:nvPr/>
        </p:nvGrpSpPr>
        <p:grpSpPr>
          <a:xfrm>
            <a:off x="8224285" y="756416"/>
            <a:ext cx="1563120" cy="435600"/>
            <a:chOff x="8224285" y="756416"/>
            <a:chExt cx="156312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124BAA-E556-49FF-9625-7760FB3556B2}"/>
                    </a:ext>
                  </a:extLst>
                </p14:cNvPr>
                <p14:cNvContentPartPr/>
                <p14:nvPr/>
              </p14:nvContentPartPr>
              <p14:xfrm>
                <a:off x="8289085" y="925256"/>
                <a:ext cx="145800" cy="181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124BAA-E556-49FF-9625-7760FB3556B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80445" y="916256"/>
                  <a:ext cx="163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0EFAF3-1DE0-4187-A340-ACD443CCD4A5}"/>
                    </a:ext>
                  </a:extLst>
                </p14:cNvPr>
                <p14:cNvContentPartPr/>
                <p14:nvPr/>
              </p14:nvContentPartPr>
              <p14:xfrm>
                <a:off x="8224285" y="854696"/>
                <a:ext cx="76680" cy="102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0EFAF3-1DE0-4187-A340-ACD443CCD4A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15285" y="845696"/>
                  <a:ext cx="94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223300-B0DD-45FE-848D-EDF3A01F42F8}"/>
                    </a:ext>
                  </a:extLst>
                </p14:cNvPr>
                <p14:cNvContentPartPr/>
                <p14:nvPr/>
              </p14:nvContentPartPr>
              <p14:xfrm>
                <a:off x="8402125" y="1079336"/>
                <a:ext cx="118440" cy="112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223300-B0DD-45FE-848D-EDF3A01F42F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93485" y="1070696"/>
                  <a:ext cx="136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E9F70A1-A014-463E-AFB9-5421C895064E}"/>
                    </a:ext>
                  </a:extLst>
                </p14:cNvPr>
                <p14:cNvContentPartPr/>
                <p14:nvPr/>
              </p14:nvContentPartPr>
              <p14:xfrm>
                <a:off x="9127885" y="756416"/>
                <a:ext cx="159840" cy="359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E9F70A1-A014-463E-AFB9-5421C895064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119245" y="747776"/>
                  <a:ext cx="177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1FD8D6B-EC63-4800-8467-694C488800C9}"/>
                    </a:ext>
                  </a:extLst>
                </p14:cNvPr>
                <p14:cNvContentPartPr/>
                <p14:nvPr/>
              </p14:nvContentPartPr>
              <p14:xfrm>
                <a:off x="9335965" y="1037576"/>
                <a:ext cx="78120" cy="68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1FD8D6B-EC63-4800-8467-694C488800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27325" y="1028936"/>
                  <a:ext cx="95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844B67-3FDB-40A3-AC70-E6538BC64D40}"/>
                    </a:ext>
                  </a:extLst>
                </p14:cNvPr>
                <p14:cNvContentPartPr/>
                <p14:nvPr/>
              </p14:nvContentPartPr>
              <p14:xfrm>
                <a:off x="9571045" y="797816"/>
                <a:ext cx="143640" cy="340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844B67-3FDB-40A3-AC70-E6538BC64D4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62045" y="788816"/>
                  <a:ext cx="161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7D587D-DA58-4E35-AB00-EFF4FE28AF43}"/>
                    </a:ext>
                  </a:extLst>
                </p14:cNvPr>
                <p14:cNvContentPartPr/>
                <p14:nvPr/>
              </p14:nvContentPartPr>
              <p14:xfrm>
                <a:off x="9491125" y="947216"/>
                <a:ext cx="296280" cy="42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7D587D-DA58-4E35-AB00-EFF4FE28AF4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82125" y="938576"/>
                  <a:ext cx="31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BC2357E-5D34-4B33-8A93-DE47DE844B7D}"/>
                    </a:ext>
                  </a:extLst>
                </p14:cNvPr>
                <p14:cNvContentPartPr/>
                <p14:nvPr/>
              </p14:nvContentPartPr>
              <p14:xfrm>
                <a:off x="8743405" y="834896"/>
                <a:ext cx="350280" cy="250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BC2357E-5D34-4B33-8A93-DE47DE844B7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34405" y="826256"/>
                  <a:ext cx="36792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61B5C0F-C2F4-407A-BB0D-C9F3CDA52B8F}"/>
                  </a:ext>
                </a:extLst>
              </p14:cNvPr>
              <p14:cNvContentPartPr/>
              <p14:nvPr/>
            </p14:nvContentPartPr>
            <p14:xfrm>
              <a:off x="5910925" y="2317376"/>
              <a:ext cx="314280" cy="1875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61B5C0F-C2F4-407A-BB0D-C9F3CDA52B8F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902285" y="2308736"/>
                <a:ext cx="33192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41CFCD89-CB32-4AF8-89E0-1058F9C54920}"/>
              </a:ext>
            </a:extLst>
          </p:cNvPr>
          <p:cNvGrpSpPr/>
          <p:nvPr/>
        </p:nvGrpSpPr>
        <p:grpSpPr>
          <a:xfrm>
            <a:off x="2137405" y="3408176"/>
            <a:ext cx="637200" cy="212760"/>
            <a:chOff x="2137405" y="3408176"/>
            <a:chExt cx="6372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2650116-DDD2-452E-8B1D-99F3A28D5B15}"/>
                    </a:ext>
                  </a:extLst>
                </p14:cNvPr>
                <p14:cNvContentPartPr/>
                <p14:nvPr/>
              </p14:nvContentPartPr>
              <p14:xfrm>
                <a:off x="2137405" y="3441296"/>
                <a:ext cx="208800" cy="161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2650116-DDD2-452E-8B1D-99F3A28D5B1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128405" y="3432656"/>
                  <a:ext cx="226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1FB60F-708F-47CC-8961-25C74EF11F71}"/>
                    </a:ext>
                  </a:extLst>
                </p14:cNvPr>
                <p14:cNvContentPartPr/>
                <p14:nvPr/>
              </p14:nvContentPartPr>
              <p14:xfrm>
                <a:off x="2466805" y="3567656"/>
                <a:ext cx="25560" cy="33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1FB60F-708F-47CC-8961-25C74EF11F7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457805" y="3558656"/>
                  <a:ext cx="43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E80EC4E-1ED5-45CC-8AA2-77290AD5729A}"/>
                    </a:ext>
                  </a:extLst>
                </p14:cNvPr>
                <p14:cNvContentPartPr/>
                <p14:nvPr/>
              </p14:nvContentPartPr>
              <p14:xfrm>
                <a:off x="2560765" y="3408176"/>
                <a:ext cx="213840" cy="212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E80EC4E-1ED5-45CC-8AA2-77290AD5729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51765" y="3399176"/>
                  <a:ext cx="23148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6D66634-8AE5-42BC-A536-C8DDF0B08911}"/>
                  </a:ext>
                </a:extLst>
              </p14:cNvPr>
              <p14:cNvContentPartPr/>
              <p14:nvPr/>
            </p14:nvContentPartPr>
            <p14:xfrm>
              <a:off x="5001925" y="3411776"/>
              <a:ext cx="248040" cy="2008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6D66634-8AE5-42BC-A536-C8DDF0B0891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992925" y="3402776"/>
                <a:ext cx="26568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C393311-24AA-420C-96A5-E7F34B281377}"/>
              </a:ext>
            </a:extLst>
          </p:cNvPr>
          <p:cNvGrpSpPr/>
          <p:nvPr/>
        </p:nvGrpSpPr>
        <p:grpSpPr>
          <a:xfrm>
            <a:off x="9172165" y="3553616"/>
            <a:ext cx="1032480" cy="296280"/>
            <a:chOff x="9172165" y="3553616"/>
            <a:chExt cx="103248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42A88F2-0482-4C58-B659-C549C174921D}"/>
                    </a:ext>
                  </a:extLst>
                </p14:cNvPr>
                <p14:cNvContentPartPr/>
                <p14:nvPr/>
              </p14:nvContentPartPr>
              <p14:xfrm>
                <a:off x="9172165" y="3762056"/>
                <a:ext cx="174600" cy="32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42A88F2-0482-4C58-B659-C549C174921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163525" y="3753416"/>
                  <a:ext cx="192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0DE2635-C447-4F3D-B6B3-6824839EE843}"/>
                    </a:ext>
                  </a:extLst>
                </p14:cNvPr>
                <p14:cNvContentPartPr/>
                <p14:nvPr/>
              </p14:nvContentPartPr>
              <p14:xfrm>
                <a:off x="9524605" y="3596096"/>
                <a:ext cx="131400" cy="242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0DE2635-C447-4F3D-B6B3-6824839EE84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15605" y="3587096"/>
                  <a:ext cx="149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16B599-78E3-44E0-B265-21F88ABA3132}"/>
                    </a:ext>
                  </a:extLst>
                </p14:cNvPr>
                <p14:cNvContentPartPr/>
                <p14:nvPr/>
              </p14:nvContentPartPr>
              <p14:xfrm>
                <a:off x="9654205" y="3792656"/>
                <a:ext cx="17640" cy="57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16B599-78E3-44E0-B265-21F88ABA31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645565" y="3784016"/>
                  <a:ext cx="35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9177278-1AF8-4A0A-9E1E-77CCF09ABF2B}"/>
                    </a:ext>
                  </a:extLst>
                </p14:cNvPr>
                <p14:cNvContentPartPr/>
                <p14:nvPr/>
              </p14:nvContentPartPr>
              <p14:xfrm>
                <a:off x="9810445" y="3625256"/>
                <a:ext cx="123840" cy="176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9177278-1AF8-4A0A-9E1E-77CCF09ABF2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01805" y="3616616"/>
                  <a:ext cx="141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7708E9A-82FD-4947-A825-C3B70FFE8FE3}"/>
                    </a:ext>
                  </a:extLst>
                </p14:cNvPr>
                <p14:cNvContentPartPr/>
                <p14:nvPr/>
              </p14:nvContentPartPr>
              <p14:xfrm>
                <a:off x="10054525" y="3553616"/>
                <a:ext cx="150120" cy="286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7708E9A-82FD-4947-A825-C3B70FFE8FE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045525" y="3544976"/>
                  <a:ext cx="167760" cy="30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005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E9EB97-83A0-4F0D-B062-05A0FF5972EA}"/>
                  </a:ext>
                </a:extLst>
              </p14:cNvPr>
              <p14:cNvContentPartPr/>
              <p14:nvPr/>
            </p14:nvContentPartPr>
            <p14:xfrm>
              <a:off x="1149205" y="2281016"/>
              <a:ext cx="4241520" cy="6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E9EB97-83A0-4F0D-B062-05A0FF5972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205" y="2272376"/>
                <a:ext cx="42591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DC1DB7-E635-445F-B504-4F8590E41ADA}"/>
                  </a:ext>
                </a:extLst>
              </p14:cNvPr>
              <p14:cNvContentPartPr/>
              <p14:nvPr/>
            </p14:nvContentPartPr>
            <p14:xfrm>
              <a:off x="805765" y="772256"/>
              <a:ext cx="6120720" cy="1446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DC1DB7-E635-445F-B504-4F8590E41A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765" y="763616"/>
                <a:ext cx="6138360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B97919-E987-484E-AEB3-6825DA7A7CAC}"/>
                  </a:ext>
                </a:extLst>
              </p14:cNvPr>
              <p14:cNvContentPartPr/>
              <p14:nvPr/>
            </p14:nvContentPartPr>
            <p14:xfrm>
              <a:off x="4801045" y="1259336"/>
              <a:ext cx="123480" cy="1099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B97919-E987-484E-AEB3-6825DA7A7C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2045" y="1250336"/>
                <a:ext cx="141120" cy="11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5B30875-2002-4FA5-9CC0-7405BDCC2A92}"/>
              </a:ext>
            </a:extLst>
          </p:cNvPr>
          <p:cNvGrpSpPr/>
          <p:nvPr/>
        </p:nvGrpSpPr>
        <p:grpSpPr>
          <a:xfrm>
            <a:off x="5411605" y="1241696"/>
            <a:ext cx="1162080" cy="606960"/>
            <a:chOff x="5411605" y="1241696"/>
            <a:chExt cx="11620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F157D4-1904-45C4-B4C0-8B14BBFB7BB9}"/>
                    </a:ext>
                  </a:extLst>
                </p14:cNvPr>
                <p14:cNvContentPartPr/>
                <p14:nvPr/>
              </p14:nvContentPartPr>
              <p14:xfrm>
                <a:off x="5411605" y="1498016"/>
                <a:ext cx="509400" cy="350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F157D4-1904-45C4-B4C0-8B14BBFB7B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2605" y="1489376"/>
                  <a:ext cx="527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324291-2487-43B9-8199-FB24DC58F6F6}"/>
                    </a:ext>
                  </a:extLst>
                </p14:cNvPr>
                <p14:cNvContentPartPr/>
                <p14:nvPr/>
              </p14:nvContentPartPr>
              <p14:xfrm>
                <a:off x="6115765" y="1241696"/>
                <a:ext cx="457920" cy="237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324291-2487-43B9-8199-FB24DC58F6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06765" y="1232696"/>
                  <a:ext cx="4755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49F7E5-3CE5-4AB3-87CC-3782B14B6B13}"/>
              </a:ext>
            </a:extLst>
          </p:cNvPr>
          <p:cNvGrpSpPr/>
          <p:nvPr/>
        </p:nvGrpSpPr>
        <p:grpSpPr>
          <a:xfrm>
            <a:off x="2938765" y="1522856"/>
            <a:ext cx="838800" cy="253800"/>
            <a:chOff x="2938765" y="1522856"/>
            <a:chExt cx="83880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DDE0DC-3D40-4FEC-9FB2-B77B5BB66B68}"/>
                    </a:ext>
                  </a:extLst>
                </p14:cNvPr>
                <p14:cNvContentPartPr/>
                <p14:nvPr/>
              </p14:nvContentPartPr>
              <p14:xfrm>
                <a:off x="2938765" y="1550936"/>
                <a:ext cx="92880" cy="225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DDE0DC-3D40-4FEC-9FB2-B77B5BB66B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9765" y="1541936"/>
                  <a:ext cx="110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C93636-2FFE-4A57-8B12-9C08C90CCDE9}"/>
                    </a:ext>
                  </a:extLst>
                </p14:cNvPr>
                <p14:cNvContentPartPr/>
                <p14:nvPr/>
              </p14:nvContentPartPr>
              <p14:xfrm>
                <a:off x="3100405" y="1659656"/>
                <a:ext cx="155160" cy="43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C93636-2FFE-4A57-8B12-9C08C90CCD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1405" y="1651016"/>
                  <a:ext cx="172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2717FD-0552-4AA3-8CC3-B74D51EE14BB}"/>
                    </a:ext>
                  </a:extLst>
                </p14:cNvPr>
                <p14:cNvContentPartPr/>
                <p14:nvPr/>
              </p14:nvContentPartPr>
              <p14:xfrm>
                <a:off x="3424045" y="1522856"/>
                <a:ext cx="353520" cy="210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2717FD-0552-4AA3-8CC3-B74D51EE14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15405" y="1513856"/>
                  <a:ext cx="37116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1E16-D309-46DC-96E9-12486EBF0E7A}"/>
              </a:ext>
            </a:extLst>
          </p:cNvPr>
          <p:cNvGrpSpPr/>
          <p:nvPr/>
        </p:nvGrpSpPr>
        <p:grpSpPr>
          <a:xfrm>
            <a:off x="4693765" y="2510336"/>
            <a:ext cx="622440" cy="318600"/>
            <a:chOff x="4693765" y="2510336"/>
            <a:chExt cx="62244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18EC05-B0FC-4568-82C4-EC74B1BC4FCC}"/>
                    </a:ext>
                  </a:extLst>
                </p14:cNvPr>
                <p14:cNvContentPartPr/>
                <p14:nvPr/>
              </p14:nvContentPartPr>
              <p14:xfrm>
                <a:off x="4714645" y="2510336"/>
                <a:ext cx="410760" cy="24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18EC05-B0FC-4568-82C4-EC74B1BC4F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06005" y="2501336"/>
                  <a:ext cx="428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C895C8-834D-4C3C-86E7-1BE22E9028D6}"/>
                    </a:ext>
                  </a:extLst>
                </p14:cNvPr>
                <p14:cNvContentPartPr/>
                <p14:nvPr/>
              </p14:nvContentPartPr>
              <p14:xfrm>
                <a:off x="4693765" y="2641376"/>
                <a:ext cx="313200" cy="2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C895C8-834D-4C3C-86E7-1BE22E9028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84765" y="2632376"/>
                  <a:ext cx="33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573CB4-8839-4641-A235-94DE829F48A0}"/>
                    </a:ext>
                  </a:extLst>
                </p14:cNvPr>
                <p14:cNvContentPartPr/>
                <p14:nvPr/>
              </p14:nvContentPartPr>
              <p14:xfrm>
                <a:off x="5003365" y="2686736"/>
                <a:ext cx="312840" cy="142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573CB4-8839-4641-A235-94DE829F48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4725" y="2677736"/>
                  <a:ext cx="3304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70726B7-C4B7-45CB-AFF8-2B25607EFAFD}"/>
              </a:ext>
            </a:extLst>
          </p:cNvPr>
          <p:cNvGrpSpPr/>
          <p:nvPr/>
        </p:nvGrpSpPr>
        <p:grpSpPr>
          <a:xfrm>
            <a:off x="5436805" y="2570044"/>
            <a:ext cx="1214659" cy="240480"/>
            <a:chOff x="5436805" y="2570044"/>
            <a:chExt cx="1214659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7256BA-A099-4A2E-BE19-92F519054608}"/>
                    </a:ext>
                  </a:extLst>
                </p14:cNvPr>
                <p14:cNvContentPartPr/>
                <p14:nvPr/>
              </p14:nvContentPartPr>
              <p14:xfrm>
                <a:off x="5463445" y="2618696"/>
                <a:ext cx="110880" cy="22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7256BA-A099-4A2E-BE19-92F5190546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54805" y="2609696"/>
                  <a:ext cx="128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680C29-8E75-4C0B-9203-466139A6E44F}"/>
                    </a:ext>
                  </a:extLst>
                </p14:cNvPr>
                <p14:cNvContentPartPr/>
                <p14:nvPr/>
              </p14:nvContentPartPr>
              <p14:xfrm>
                <a:off x="5436805" y="2700776"/>
                <a:ext cx="179280" cy="1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680C29-8E75-4C0B-9203-466139A6E4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27805" y="2691776"/>
                  <a:ext cx="196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ADAA2D-6D7F-4A96-93CD-8A86DF1B5693}"/>
                    </a:ext>
                  </a:extLst>
                </p14:cNvPr>
                <p14:cNvContentPartPr/>
                <p14:nvPr/>
              </p14:nvContentPartPr>
              <p14:xfrm>
                <a:off x="5779544" y="2723404"/>
                <a:ext cx="140760" cy="2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ADAA2D-6D7F-4A96-93CD-8A86DF1B56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70904" y="2714764"/>
                  <a:ext cx="15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AB4A39-15CB-4339-A91B-6F20A45EF56E}"/>
                    </a:ext>
                  </a:extLst>
                </p14:cNvPr>
                <p14:cNvContentPartPr/>
                <p14:nvPr/>
              </p14:nvContentPartPr>
              <p14:xfrm>
                <a:off x="6040904" y="2571484"/>
                <a:ext cx="131400" cy="223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AB4A39-15CB-4339-A91B-6F20A45EF5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1904" y="2562844"/>
                  <a:ext cx="149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FB44B5-A0DB-4FC5-9740-1D22424FC576}"/>
                    </a:ext>
                  </a:extLst>
                </p14:cNvPr>
                <p14:cNvContentPartPr/>
                <p14:nvPr/>
              </p14:nvContentPartPr>
              <p14:xfrm>
                <a:off x="6148904" y="2736004"/>
                <a:ext cx="29880" cy="60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FB44B5-A0DB-4FC5-9740-1D22424FC5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40264" y="2727004"/>
                  <a:ext cx="47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7F17F1-BD2A-4C6A-9AE2-C9BFADB150CD}"/>
                    </a:ext>
                  </a:extLst>
                </p14:cNvPr>
                <p14:cNvContentPartPr/>
                <p14:nvPr/>
              </p14:nvContentPartPr>
              <p14:xfrm>
                <a:off x="6288584" y="2608204"/>
                <a:ext cx="125640" cy="182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7F17F1-BD2A-4C6A-9AE2-C9BFADB150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79584" y="2599564"/>
                  <a:ext cx="143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3A9BFD-A4D3-4454-AF5A-BA4B44FF0FAA}"/>
                    </a:ext>
                  </a:extLst>
                </p14:cNvPr>
                <p14:cNvContentPartPr/>
                <p14:nvPr/>
              </p14:nvContentPartPr>
              <p14:xfrm>
                <a:off x="6428624" y="2570044"/>
                <a:ext cx="222840" cy="240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3A9BFD-A4D3-4454-AF5A-BA4B44FF0F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9624" y="2561404"/>
                  <a:ext cx="2404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E5CBD71-D32D-46F7-82E4-067DCA94BB08}"/>
              </a:ext>
            </a:extLst>
          </p:cNvPr>
          <p:cNvGrpSpPr/>
          <p:nvPr/>
        </p:nvGrpSpPr>
        <p:grpSpPr>
          <a:xfrm>
            <a:off x="1371704" y="3182044"/>
            <a:ext cx="1940400" cy="373320"/>
            <a:chOff x="1371704" y="3182044"/>
            <a:chExt cx="194040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CF0E848-EF3C-4FD1-938D-C06FFFEF731B}"/>
                    </a:ext>
                  </a:extLst>
                </p14:cNvPr>
                <p14:cNvContentPartPr/>
                <p14:nvPr/>
              </p14:nvContentPartPr>
              <p14:xfrm>
                <a:off x="1371704" y="3387604"/>
                <a:ext cx="185760" cy="48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CF0E848-EF3C-4FD1-938D-C06FFFEF73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2704" y="3378604"/>
                  <a:ext cx="203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9BF702-B3AE-43AC-B471-6CFA6A4EBF58}"/>
                    </a:ext>
                  </a:extLst>
                </p14:cNvPr>
                <p14:cNvContentPartPr/>
                <p14:nvPr/>
              </p14:nvContentPartPr>
              <p14:xfrm>
                <a:off x="1662224" y="3250444"/>
                <a:ext cx="142200" cy="232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9BF702-B3AE-43AC-B471-6CFA6A4EBF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53584" y="3241804"/>
                  <a:ext cx="159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D6B614D-307B-483C-BDC6-CFA7396A1D3B}"/>
                    </a:ext>
                  </a:extLst>
                </p14:cNvPr>
                <p14:cNvContentPartPr/>
                <p14:nvPr/>
              </p14:nvContentPartPr>
              <p14:xfrm>
                <a:off x="1799024" y="3427204"/>
                <a:ext cx="25560" cy="5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D6B614D-307B-483C-BDC6-CFA7396A1D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90384" y="3418204"/>
                  <a:ext cx="43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FA4E29D-ABED-4354-97C1-EAF9E5AE24AA}"/>
                    </a:ext>
                  </a:extLst>
                </p14:cNvPr>
                <p14:cNvContentPartPr/>
                <p14:nvPr/>
              </p14:nvContentPartPr>
              <p14:xfrm>
                <a:off x="1936184" y="3272764"/>
                <a:ext cx="109800" cy="207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FA4E29D-ABED-4354-97C1-EAF9E5AE24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27544" y="3264124"/>
                  <a:ext cx="127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47FC41-7D2F-4CA6-8A64-FC8ECF572A3A}"/>
                    </a:ext>
                  </a:extLst>
                </p14:cNvPr>
                <p14:cNvContentPartPr/>
                <p14:nvPr/>
              </p14:nvContentPartPr>
              <p14:xfrm>
                <a:off x="2123744" y="3256924"/>
                <a:ext cx="190080" cy="298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47FC41-7D2F-4CA6-8A64-FC8ECF572A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15104" y="3248284"/>
                  <a:ext cx="207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46C802-4DE2-4E08-BF86-0ECCE3042DBE}"/>
                    </a:ext>
                  </a:extLst>
                </p14:cNvPr>
                <p14:cNvContentPartPr/>
                <p14:nvPr/>
              </p14:nvContentPartPr>
              <p14:xfrm>
                <a:off x="2616944" y="3182044"/>
                <a:ext cx="198720" cy="345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46C802-4DE2-4E08-BF86-0ECCE3042D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8304" y="3173044"/>
                  <a:ext cx="216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8AAF3C-BD60-4469-9348-27C7800B2451}"/>
                    </a:ext>
                  </a:extLst>
                </p14:cNvPr>
                <p14:cNvContentPartPr/>
                <p14:nvPr/>
              </p14:nvContentPartPr>
              <p14:xfrm>
                <a:off x="2915024" y="3381124"/>
                <a:ext cx="145800" cy="128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8AAF3C-BD60-4469-9348-27C7800B24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06024" y="3372484"/>
                  <a:ext cx="163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9BFC59-841A-4920-A315-3830D97F715E}"/>
                    </a:ext>
                  </a:extLst>
                </p14:cNvPr>
                <p14:cNvContentPartPr/>
                <p14:nvPr/>
              </p14:nvContentPartPr>
              <p14:xfrm>
                <a:off x="3140384" y="3310564"/>
                <a:ext cx="171720" cy="222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9BFC59-841A-4920-A315-3830D97F71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31744" y="3301924"/>
                  <a:ext cx="18936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F414E2D-042D-423E-A2A2-9A0275685317}"/>
                  </a:ext>
                </a:extLst>
              </p14:cNvPr>
              <p14:cNvContentPartPr/>
              <p14:nvPr/>
            </p14:nvContentPartPr>
            <p14:xfrm>
              <a:off x="1916640" y="3807829"/>
              <a:ext cx="3960" cy="33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F414E2D-042D-423E-A2A2-9A027568531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07640" y="3798829"/>
                <a:ext cx="21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2D8FC03-EA2B-4D2D-B7E0-D90FE078C0E0}"/>
                  </a:ext>
                </a:extLst>
              </p14:cNvPr>
              <p14:cNvContentPartPr/>
              <p14:nvPr/>
            </p14:nvContentPartPr>
            <p14:xfrm>
              <a:off x="6744600" y="3221389"/>
              <a:ext cx="231480" cy="3996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2D8FC03-EA2B-4D2D-B7E0-D90FE078C0E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5600" y="3212389"/>
                <a:ext cx="2491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1CCC157-F6DE-4D3A-B18C-71EE58741B5F}"/>
                  </a:ext>
                </a:extLst>
              </p14:cNvPr>
              <p14:cNvContentPartPr/>
              <p14:nvPr/>
            </p14:nvContentPartPr>
            <p14:xfrm>
              <a:off x="6903000" y="3490309"/>
              <a:ext cx="108000" cy="1184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1CCC157-F6DE-4D3A-B18C-71EE58741B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94360" y="3481309"/>
                <a:ext cx="125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5235C0C-435E-4DC2-96FE-355F89FA1ACD}"/>
                  </a:ext>
                </a:extLst>
              </p14:cNvPr>
              <p14:cNvContentPartPr/>
              <p14:nvPr/>
            </p14:nvContentPartPr>
            <p14:xfrm>
              <a:off x="7144200" y="3142189"/>
              <a:ext cx="318960" cy="5119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5235C0C-435E-4DC2-96FE-355F89FA1A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35560" y="3133549"/>
                <a:ext cx="3366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798FACE-F971-4550-A491-E14CBBE95F8E}"/>
                  </a:ext>
                </a:extLst>
              </p14:cNvPr>
              <p14:cNvContentPartPr/>
              <p14:nvPr/>
            </p14:nvContentPartPr>
            <p14:xfrm>
              <a:off x="7036920" y="3477349"/>
              <a:ext cx="364680" cy="60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798FACE-F971-4550-A491-E14CBBE95F8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28280" y="3468709"/>
                <a:ext cx="3823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E9BDEA6-F639-4641-B00A-9C560ED6909A}"/>
                  </a:ext>
                </a:extLst>
              </p14:cNvPr>
              <p14:cNvContentPartPr/>
              <p14:nvPr/>
            </p14:nvContentPartPr>
            <p14:xfrm>
              <a:off x="7463160" y="3170989"/>
              <a:ext cx="290160" cy="4694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E9BDEA6-F639-4641-B00A-9C560ED690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54160" y="3162349"/>
                <a:ext cx="3078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EA3F4BF-598B-4E92-91F3-DE32C3BDEA5B}"/>
                  </a:ext>
                </a:extLst>
              </p14:cNvPr>
              <p14:cNvContentPartPr/>
              <p14:nvPr/>
            </p14:nvContentPartPr>
            <p14:xfrm>
              <a:off x="7448040" y="3431269"/>
              <a:ext cx="286920" cy="601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EA3F4BF-598B-4E92-91F3-DE32C3BDEA5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39040" y="3422629"/>
                <a:ext cx="304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205CC49-A582-4E7F-8B6D-3DDA2FFFD234}"/>
                  </a:ext>
                </a:extLst>
              </p14:cNvPr>
              <p14:cNvContentPartPr/>
              <p14:nvPr/>
            </p14:nvContentPartPr>
            <p14:xfrm>
              <a:off x="7875000" y="3485989"/>
              <a:ext cx="227880" cy="121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205CC49-A582-4E7F-8B6D-3DDA2FFFD23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66360" y="3476989"/>
                <a:ext cx="2455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50A06CC-637A-4291-99D7-668D3BBA9293}"/>
                  </a:ext>
                </a:extLst>
              </p14:cNvPr>
              <p14:cNvContentPartPr/>
              <p14:nvPr/>
            </p14:nvContentPartPr>
            <p14:xfrm>
              <a:off x="8062920" y="3525229"/>
              <a:ext cx="148320" cy="99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50A06CC-637A-4291-99D7-668D3BBA929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54280" y="3516589"/>
                <a:ext cx="165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9C87E8C-6318-421D-93A7-64BC6B929C2B}"/>
                  </a:ext>
                </a:extLst>
              </p14:cNvPr>
              <p14:cNvContentPartPr/>
              <p14:nvPr/>
            </p14:nvContentPartPr>
            <p14:xfrm>
              <a:off x="8273880" y="3478429"/>
              <a:ext cx="178920" cy="1623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9C87E8C-6318-421D-93A7-64BC6B929C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64880" y="3469789"/>
                <a:ext cx="196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586FAF7-1E83-4422-8BBB-1EA796628720}"/>
                  </a:ext>
                </a:extLst>
              </p14:cNvPr>
              <p14:cNvContentPartPr/>
              <p14:nvPr/>
            </p14:nvContentPartPr>
            <p14:xfrm>
              <a:off x="8403480" y="3294469"/>
              <a:ext cx="259560" cy="3096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586FAF7-1E83-4422-8BBB-1EA79662872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94480" y="3285469"/>
                <a:ext cx="2772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7A0DF65-1C1D-47D2-A301-2350798392F4}"/>
                  </a:ext>
                </a:extLst>
              </p14:cNvPr>
              <p14:cNvContentPartPr/>
              <p14:nvPr/>
            </p14:nvContentPartPr>
            <p14:xfrm>
              <a:off x="7273440" y="4059829"/>
              <a:ext cx="5040" cy="154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7A0DF65-1C1D-47D2-A301-2350798392F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64440" y="4051189"/>
                <a:ext cx="226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1F704D6-121E-4DD0-8E9E-BD3EE3A3EA3D}"/>
              </a:ext>
            </a:extLst>
          </p:cNvPr>
          <p:cNvGrpSpPr/>
          <p:nvPr/>
        </p:nvGrpSpPr>
        <p:grpSpPr>
          <a:xfrm>
            <a:off x="1452600" y="3786949"/>
            <a:ext cx="1105920" cy="281160"/>
            <a:chOff x="1452600" y="3786949"/>
            <a:chExt cx="11059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C5F9F04-369B-4806-A181-58DB9E6D3DC0}"/>
                    </a:ext>
                  </a:extLst>
                </p14:cNvPr>
                <p14:cNvContentPartPr/>
                <p14:nvPr/>
              </p14:nvContentPartPr>
              <p14:xfrm>
                <a:off x="1452600" y="3856789"/>
                <a:ext cx="218520" cy="186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C5F9F04-369B-4806-A181-58DB9E6D3D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43600" y="3848149"/>
                  <a:ext cx="236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A67D5C1-9FDC-4FEF-B5F3-5AC0B10978BC}"/>
                    </a:ext>
                  </a:extLst>
                </p14:cNvPr>
                <p14:cNvContentPartPr/>
                <p14:nvPr/>
              </p14:nvContentPartPr>
              <p14:xfrm>
                <a:off x="1733760" y="3982429"/>
                <a:ext cx="13320" cy="64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A67D5C1-9FDC-4FEF-B5F3-5AC0B10978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25120" y="3973429"/>
                  <a:ext cx="30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37F8489-50E2-4BAE-81FD-49AC779F07A6}"/>
                    </a:ext>
                  </a:extLst>
                </p14:cNvPr>
                <p14:cNvContentPartPr/>
                <p14:nvPr/>
              </p14:nvContentPartPr>
              <p14:xfrm>
                <a:off x="1897200" y="3786949"/>
                <a:ext cx="198360" cy="236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37F8489-50E2-4BAE-81FD-49AC779F07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88200" y="3777949"/>
                  <a:ext cx="216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873191-2F92-4BBF-9E3F-5F5BB71CEE60}"/>
                    </a:ext>
                  </a:extLst>
                </p14:cNvPr>
                <p14:cNvContentPartPr/>
                <p14:nvPr/>
              </p14:nvContentPartPr>
              <p14:xfrm>
                <a:off x="2120760" y="3801709"/>
                <a:ext cx="162000" cy="228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873191-2F92-4BBF-9E3F-5F5BB71CEE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11760" y="3792709"/>
                  <a:ext cx="179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0B1B9A-6736-47E3-95EB-BEB92CAA03D8}"/>
                    </a:ext>
                  </a:extLst>
                </p14:cNvPr>
                <p14:cNvContentPartPr/>
                <p14:nvPr/>
              </p14:nvContentPartPr>
              <p14:xfrm>
                <a:off x="2383920" y="3812509"/>
                <a:ext cx="174600" cy="255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0B1B9A-6736-47E3-95EB-BEB92CAA03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75280" y="3803869"/>
                  <a:ext cx="1922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3861391-BE43-4AA6-B103-F35A09F17748}"/>
              </a:ext>
            </a:extLst>
          </p:cNvPr>
          <p:cNvGrpSpPr/>
          <p:nvPr/>
        </p:nvGrpSpPr>
        <p:grpSpPr>
          <a:xfrm>
            <a:off x="2905560" y="3703069"/>
            <a:ext cx="404640" cy="396720"/>
            <a:chOff x="2905560" y="3703069"/>
            <a:chExt cx="40464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85A9E0-4D29-447D-8F71-02AB5CB83F38}"/>
                    </a:ext>
                  </a:extLst>
                </p14:cNvPr>
                <p14:cNvContentPartPr/>
                <p14:nvPr/>
              </p14:nvContentPartPr>
              <p14:xfrm>
                <a:off x="2981520" y="3703069"/>
                <a:ext cx="185040" cy="396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85A9E0-4D29-447D-8F71-02AB5CB83F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72880" y="3694429"/>
                  <a:ext cx="2026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1C7076C-7F6A-4AAE-AAA0-7B864D6D6F56}"/>
                    </a:ext>
                  </a:extLst>
                </p14:cNvPr>
                <p14:cNvContentPartPr/>
                <p14:nvPr/>
              </p14:nvContentPartPr>
              <p14:xfrm>
                <a:off x="2905560" y="3904309"/>
                <a:ext cx="289800" cy="30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1C7076C-7F6A-4AAE-AAA0-7B864D6D6F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96560" y="3895309"/>
                  <a:ext cx="307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9951B69-0411-4752-A269-44ACA61D98AA}"/>
                    </a:ext>
                  </a:extLst>
                </p14:cNvPr>
                <p14:cNvContentPartPr/>
                <p14:nvPr/>
              </p14:nvContentPartPr>
              <p14:xfrm>
                <a:off x="3149640" y="3941029"/>
                <a:ext cx="160560" cy="108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9951B69-0411-4752-A269-44ACA61D98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40640" y="3932029"/>
                  <a:ext cx="1782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C8BA3A7-0250-435B-A039-5F160C0C9A1D}"/>
              </a:ext>
            </a:extLst>
          </p:cNvPr>
          <p:cNvGrpSpPr/>
          <p:nvPr/>
        </p:nvGrpSpPr>
        <p:grpSpPr>
          <a:xfrm>
            <a:off x="3612960" y="3223909"/>
            <a:ext cx="2753280" cy="1161720"/>
            <a:chOff x="3612960" y="3223909"/>
            <a:chExt cx="2753280" cy="11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B58FDC5-969D-4AD4-A048-11104F8D1342}"/>
                    </a:ext>
                  </a:extLst>
                </p14:cNvPr>
                <p14:cNvContentPartPr/>
                <p14:nvPr/>
              </p14:nvContentPartPr>
              <p14:xfrm>
                <a:off x="3640320" y="3537109"/>
                <a:ext cx="33840" cy="30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B58FDC5-969D-4AD4-A048-11104F8D13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1680" y="3528109"/>
                  <a:ext cx="5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726D66-BACC-4833-BBA8-33F329243614}"/>
                    </a:ext>
                  </a:extLst>
                </p14:cNvPr>
                <p14:cNvContentPartPr/>
                <p14:nvPr/>
              </p14:nvContentPartPr>
              <p14:xfrm>
                <a:off x="3829320" y="3415069"/>
                <a:ext cx="52200" cy="126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726D66-BACC-4833-BBA8-33F3292436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20320" y="3406069"/>
                  <a:ext cx="69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B7A1F5-28F8-4BCE-AF29-12CAEA004886}"/>
                    </a:ext>
                  </a:extLst>
                </p14:cNvPr>
                <p14:cNvContentPartPr/>
                <p14:nvPr/>
              </p14:nvContentPartPr>
              <p14:xfrm>
                <a:off x="3984480" y="3362509"/>
                <a:ext cx="74520" cy="176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B7A1F5-28F8-4BCE-AF29-12CAEA0048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75480" y="3353509"/>
                  <a:ext cx="92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BAD116F-49AF-43C7-B9A1-374923E4DC1E}"/>
                    </a:ext>
                  </a:extLst>
                </p14:cNvPr>
                <p14:cNvContentPartPr/>
                <p14:nvPr/>
              </p14:nvContentPartPr>
              <p14:xfrm>
                <a:off x="4113720" y="3374389"/>
                <a:ext cx="225000" cy="194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BAD116F-49AF-43C7-B9A1-374923E4DC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04720" y="3365389"/>
                  <a:ext cx="24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392931-5D52-4F23-85A0-3B1194DBE3B8}"/>
                    </a:ext>
                  </a:extLst>
                </p14:cNvPr>
                <p14:cNvContentPartPr/>
                <p14:nvPr/>
              </p14:nvContentPartPr>
              <p14:xfrm>
                <a:off x="4357440" y="3433069"/>
                <a:ext cx="199800" cy="155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392931-5D52-4F23-85A0-3B1194DBE3B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48800" y="3424429"/>
                  <a:ext cx="217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2B5518-B661-4899-A8D6-E0481A0FE686}"/>
                    </a:ext>
                  </a:extLst>
                </p14:cNvPr>
                <p14:cNvContentPartPr/>
                <p14:nvPr/>
              </p14:nvContentPartPr>
              <p14:xfrm>
                <a:off x="5063040" y="3255229"/>
                <a:ext cx="218520" cy="363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2B5518-B661-4899-A8D6-E0481A0FE6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4040" y="3246229"/>
                  <a:ext cx="236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38337A-E707-43C6-A896-B9E1423C6DCD}"/>
                    </a:ext>
                  </a:extLst>
                </p14:cNvPr>
                <p14:cNvContentPartPr/>
                <p14:nvPr/>
              </p14:nvContentPartPr>
              <p14:xfrm>
                <a:off x="5015880" y="3428389"/>
                <a:ext cx="318600" cy="75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38337A-E707-43C6-A896-B9E1423C6D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06880" y="3419749"/>
                  <a:ext cx="336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230BAD-9821-4833-BCDA-333E8B1EEFA8}"/>
                    </a:ext>
                  </a:extLst>
                </p14:cNvPr>
                <p14:cNvContentPartPr/>
                <p14:nvPr/>
              </p14:nvContentPartPr>
              <p14:xfrm>
                <a:off x="5294520" y="3443149"/>
                <a:ext cx="141120" cy="155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230BAD-9821-4833-BCDA-333E8B1EEFA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85520" y="3434149"/>
                  <a:ext cx="158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E5A04C-4F61-47DA-A1D6-B2502C43AA11}"/>
                    </a:ext>
                  </a:extLst>
                </p14:cNvPr>
                <p14:cNvContentPartPr/>
                <p14:nvPr/>
              </p14:nvContentPartPr>
              <p14:xfrm>
                <a:off x="5837400" y="3515509"/>
                <a:ext cx="41760" cy="66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E5A04C-4F61-47DA-A1D6-B2502C43AA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28760" y="3506509"/>
                  <a:ext cx="59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3FCCD43-D480-4737-917D-6CE9A64FD5FE}"/>
                    </a:ext>
                  </a:extLst>
                </p14:cNvPr>
                <p14:cNvContentPartPr/>
                <p14:nvPr/>
              </p14:nvContentPartPr>
              <p14:xfrm>
                <a:off x="5977080" y="3352069"/>
                <a:ext cx="3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3FCCD43-D480-4737-917D-6CE9A64FD5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68080" y="33430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AC3A48-0371-4F47-92A1-E6073422F141}"/>
                    </a:ext>
                  </a:extLst>
                </p14:cNvPr>
                <p14:cNvContentPartPr/>
                <p14:nvPr/>
              </p14:nvContentPartPr>
              <p14:xfrm>
                <a:off x="5986800" y="3223909"/>
                <a:ext cx="321840" cy="392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AC3A48-0371-4F47-92A1-E6073422F1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78160" y="3214909"/>
                  <a:ext cx="339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6F5D276-AC1C-4E82-8240-196CE14DF1F9}"/>
                    </a:ext>
                  </a:extLst>
                </p14:cNvPr>
                <p14:cNvContentPartPr/>
                <p14:nvPr/>
              </p14:nvContentPartPr>
              <p14:xfrm>
                <a:off x="6238440" y="3470509"/>
                <a:ext cx="127800" cy="151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6F5D276-AC1C-4E82-8240-196CE14DF1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29800" y="3461509"/>
                  <a:ext cx="145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1AFAF08-0B06-46BC-AD6A-E0ADBEEF943E}"/>
                    </a:ext>
                  </a:extLst>
                </p14:cNvPr>
                <p14:cNvContentPartPr/>
                <p14:nvPr/>
              </p14:nvContentPartPr>
              <p14:xfrm>
                <a:off x="3612960" y="3975589"/>
                <a:ext cx="64080" cy="102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1AFAF08-0B06-46BC-AD6A-E0ADBEEF943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03960" y="3966949"/>
                  <a:ext cx="8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4850EA-C099-40ED-8BAE-F00188A22C6D}"/>
                    </a:ext>
                  </a:extLst>
                </p14:cNvPr>
                <p14:cNvContentPartPr/>
                <p14:nvPr/>
              </p14:nvContentPartPr>
              <p14:xfrm>
                <a:off x="3863160" y="3755989"/>
                <a:ext cx="169560" cy="336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4850EA-C099-40ED-8BAE-F00188A22C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54160" y="3746989"/>
                  <a:ext cx="187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9C684D3-13D2-4F24-9F17-C374CC3AF11F}"/>
                    </a:ext>
                  </a:extLst>
                </p14:cNvPr>
                <p14:cNvContentPartPr/>
                <p14:nvPr/>
              </p14:nvContentPartPr>
              <p14:xfrm>
                <a:off x="3786480" y="3916189"/>
                <a:ext cx="236160" cy="33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9C684D3-13D2-4F24-9F17-C374CC3AF1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77840" y="3907189"/>
                  <a:ext cx="253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4586A75-E45A-49AC-8052-1F80083AB432}"/>
                    </a:ext>
                  </a:extLst>
                </p14:cNvPr>
                <p14:cNvContentPartPr/>
                <p14:nvPr/>
              </p14:nvContentPartPr>
              <p14:xfrm>
                <a:off x="3984840" y="3920509"/>
                <a:ext cx="201960" cy="174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4586A75-E45A-49AC-8052-1F80083AB4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76200" y="3911509"/>
                  <a:ext cx="219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B8E7C9-E61B-43B9-A04B-5B9800BB0D8D}"/>
                    </a:ext>
                  </a:extLst>
                </p14:cNvPr>
                <p14:cNvContentPartPr/>
                <p14:nvPr/>
              </p14:nvContentPartPr>
              <p14:xfrm>
                <a:off x="4550040" y="3930589"/>
                <a:ext cx="196920" cy="171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B8E7C9-E61B-43B9-A04B-5B9800BB0D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41040" y="3921949"/>
                  <a:ext cx="214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9DB2E0-18C3-480B-96DA-04EF162F8373}"/>
                    </a:ext>
                  </a:extLst>
                </p14:cNvPr>
                <p14:cNvContentPartPr/>
                <p14:nvPr/>
              </p14:nvContentPartPr>
              <p14:xfrm>
                <a:off x="4802040" y="3988189"/>
                <a:ext cx="22320" cy="92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9DB2E0-18C3-480B-96DA-04EF162F83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93400" y="3979189"/>
                  <a:ext cx="39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CFCF96-53C8-40A6-B45A-C7B6730BD97F}"/>
                    </a:ext>
                  </a:extLst>
                </p14:cNvPr>
                <p14:cNvContentPartPr/>
                <p14:nvPr/>
              </p14:nvContentPartPr>
              <p14:xfrm>
                <a:off x="4780080" y="3962269"/>
                <a:ext cx="307800" cy="423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CFCF96-53C8-40A6-B45A-C7B6730BD9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71440" y="3953629"/>
                  <a:ext cx="3254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53A68B-29AF-4180-956F-6E2DCF6E66FF}"/>
                    </a:ext>
                  </a:extLst>
                </p14:cNvPr>
                <p14:cNvContentPartPr/>
                <p14:nvPr/>
              </p14:nvContentPartPr>
              <p14:xfrm>
                <a:off x="5119560" y="3692989"/>
                <a:ext cx="221040" cy="379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53A68B-29AF-4180-956F-6E2DCF6E66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0920" y="3684349"/>
                  <a:ext cx="238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7B3C5AC-39E2-4F16-8464-3CC03948E811}"/>
                    </a:ext>
                  </a:extLst>
                </p14:cNvPr>
                <p14:cNvContentPartPr/>
                <p14:nvPr/>
              </p14:nvContentPartPr>
              <p14:xfrm>
                <a:off x="5418720" y="3771469"/>
                <a:ext cx="169920" cy="320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7B3C5AC-39E2-4F16-8464-3CC03948E8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0080" y="3762829"/>
                  <a:ext cx="187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CDACFCA-0FFD-4E0F-9861-DDA3FF6327B2}"/>
                    </a:ext>
                  </a:extLst>
                </p14:cNvPr>
                <p14:cNvContentPartPr/>
                <p14:nvPr/>
              </p14:nvContentPartPr>
              <p14:xfrm>
                <a:off x="5309280" y="3924469"/>
                <a:ext cx="312120" cy="31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CDACFCA-0FFD-4E0F-9861-DDA3FF6327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00280" y="3915829"/>
                  <a:ext cx="329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F4F0704-7D95-4130-A234-E3C81CB02694}"/>
                    </a:ext>
                  </a:extLst>
                </p14:cNvPr>
                <p14:cNvContentPartPr/>
                <p14:nvPr/>
              </p14:nvContentPartPr>
              <p14:xfrm>
                <a:off x="5630760" y="4032469"/>
                <a:ext cx="9000" cy="42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F4F0704-7D95-4130-A234-E3C81CB026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21760" y="4023829"/>
                  <a:ext cx="2664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65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9898C40-D937-479E-8219-B58CAAF21A40}"/>
              </a:ext>
            </a:extLst>
          </p:cNvPr>
          <p:cNvGrpSpPr/>
          <p:nvPr/>
        </p:nvGrpSpPr>
        <p:grpSpPr>
          <a:xfrm>
            <a:off x="1009754" y="479464"/>
            <a:ext cx="2441880" cy="746280"/>
            <a:chOff x="1009754" y="479464"/>
            <a:chExt cx="2441880" cy="74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3756D48-62C4-4AB4-B686-614B61883EAF}"/>
                    </a:ext>
                  </a:extLst>
                </p14:cNvPr>
                <p14:cNvContentPartPr/>
                <p14:nvPr/>
              </p14:nvContentPartPr>
              <p14:xfrm>
                <a:off x="1081754" y="636424"/>
                <a:ext cx="221400" cy="304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3756D48-62C4-4AB4-B686-614B61883E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3114" y="627784"/>
                  <a:ext cx="239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4393F-226B-4C67-BB27-AAAFA62322EA}"/>
                    </a:ext>
                  </a:extLst>
                </p14:cNvPr>
                <p14:cNvContentPartPr/>
                <p14:nvPr/>
              </p14:nvContentPartPr>
              <p14:xfrm>
                <a:off x="1066634" y="605464"/>
                <a:ext cx="275400" cy="304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4393F-226B-4C67-BB27-AAAFA62322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7994" y="596464"/>
                  <a:ext cx="293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7DF6B8-B444-4583-AB39-8920C29DFD82}"/>
                    </a:ext>
                  </a:extLst>
                </p14:cNvPr>
                <p14:cNvContentPartPr/>
                <p14:nvPr/>
              </p14:nvContentPartPr>
              <p14:xfrm>
                <a:off x="1009754" y="479464"/>
                <a:ext cx="530280" cy="60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7DF6B8-B444-4583-AB39-8920C29DFD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0754" y="470464"/>
                  <a:ext cx="547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435C15-027C-48A9-B6E9-8FCD71D53C94}"/>
                    </a:ext>
                  </a:extLst>
                </p14:cNvPr>
                <p14:cNvContentPartPr/>
                <p14:nvPr/>
              </p14:nvContentPartPr>
              <p14:xfrm>
                <a:off x="1621754" y="692584"/>
                <a:ext cx="368280" cy="54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435C15-027C-48A9-B6E9-8FCD71D53C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2754" y="683944"/>
                  <a:ext cx="385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A8D007-5C86-4524-9FBE-A4B80EEA099C}"/>
                    </a:ext>
                  </a:extLst>
                </p14:cNvPr>
                <p14:cNvContentPartPr/>
                <p14:nvPr/>
              </p14:nvContentPartPr>
              <p14:xfrm>
                <a:off x="1773674" y="575584"/>
                <a:ext cx="92880" cy="288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A8D007-5C86-4524-9FBE-A4B80EEA0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4674" y="566944"/>
                  <a:ext cx="110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ED0D9D-8AA8-4C63-A257-D04E9F4341ED}"/>
                    </a:ext>
                  </a:extLst>
                </p14:cNvPr>
                <p14:cNvContentPartPr/>
                <p14:nvPr/>
              </p14:nvContentPartPr>
              <p14:xfrm>
                <a:off x="1677914" y="901384"/>
                <a:ext cx="222120" cy="3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ED0D9D-8AA8-4C63-A257-D04E9F4341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8914" y="892744"/>
                  <a:ext cx="239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BF298A-E229-4AEE-867B-0ADE74FE6255}"/>
                    </a:ext>
                  </a:extLst>
                </p14:cNvPr>
                <p14:cNvContentPartPr/>
                <p14:nvPr/>
              </p14:nvContentPartPr>
              <p14:xfrm>
                <a:off x="2325554" y="600064"/>
                <a:ext cx="487440" cy="320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BF298A-E229-4AEE-867B-0ADE74FE62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6554" y="591424"/>
                  <a:ext cx="505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538311-2CCF-418B-BF4B-3F6674EBB490}"/>
                    </a:ext>
                  </a:extLst>
                </p14:cNvPr>
                <p14:cNvContentPartPr/>
                <p14:nvPr/>
              </p14:nvContentPartPr>
              <p14:xfrm>
                <a:off x="2332034" y="794824"/>
                <a:ext cx="453600" cy="2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538311-2CCF-418B-BF4B-3F6674EBB4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3034" y="785824"/>
                  <a:ext cx="471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63D444-9332-4A45-BB81-27F073BB3A6D}"/>
                    </a:ext>
                  </a:extLst>
                </p14:cNvPr>
                <p14:cNvContentPartPr/>
                <p14:nvPr/>
              </p14:nvContentPartPr>
              <p14:xfrm>
                <a:off x="2787434" y="833704"/>
                <a:ext cx="345600" cy="18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63D444-9332-4A45-BB81-27F073BB3A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8794" y="824704"/>
                  <a:ext cx="36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CCD21C-17B0-471A-95BD-314D4369FFDD}"/>
                    </a:ext>
                  </a:extLst>
                </p14:cNvPr>
                <p14:cNvContentPartPr/>
                <p14:nvPr/>
              </p14:nvContentPartPr>
              <p14:xfrm>
                <a:off x="3039074" y="808504"/>
                <a:ext cx="305280" cy="40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CCD21C-17B0-471A-95BD-314D4369FF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0434" y="799504"/>
                  <a:ext cx="322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272694-2F62-46E3-B48F-60B62935A567}"/>
                    </a:ext>
                  </a:extLst>
                </p14:cNvPr>
                <p14:cNvContentPartPr/>
                <p14:nvPr/>
              </p14:nvContentPartPr>
              <p14:xfrm>
                <a:off x="3227354" y="1023784"/>
                <a:ext cx="224280" cy="201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272694-2F62-46E3-B48F-60B62935A5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8714" y="1014784"/>
                  <a:ext cx="24192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0937A3-3FE0-483E-BCE2-6BFA6AFCD6AE}"/>
                  </a:ext>
                </a:extLst>
              </p14:cNvPr>
              <p14:cNvContentPartPr/>
              <p14:nvPr/>
            </p14:nvContentPartPr>
            <p14:xfrm>
              <a:off x="3773834" y="831544"/>
              <a:ext cx="23760" cy="17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0937A3-3FE0-483E-BCE2-6BFA6AFCD6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65194" y="822904"/>
                <a:ext cx="414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6A92A-0A0E-42A4-9BBB-C8997C431193}"/>
              </a:ext>
            </a:extLst>
          </p:cNvPr>
          <p:cNvGrpSpPr/>
          <p:nvPr/>
        </p:nvGrpSpPr>
        <p:grpSpPr>
          <a:xfrm>
            <a:off x="3932234" y="542824"/>
            <a:ext cx="818280" cy="756360"/>
            <a:chOff x="3932234" y="542824"/>
            <a:chExt cx="818280" cy="7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A44A36-E161-435F-9EB7-54098599C772}"/>
                    </a:ext>
                  </a:extLst>
                </p14:cNvPr>
                <p14:cNvContentPartPr/>
                <p14:nvPr/>
              </p14:nvContentPartPr>
              <p14:xfrm>
                <a:off x="4096754" y="542824"/>
                <a:ext cx="275760" cy="24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A44A36-E161-435F-9EB7-54098599C7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88114" y="534184"/>
                  <a:ext cx="29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9E62C8-41D8-4E71-8192-51CC0BB0534D}"/>
                    </a:ext>
                  </a:extLst>
                </p14:cNvPr>
                <p14:cNvContentPartPr/>
                <p14:nvPr/>
              </p14:nvContentPartPr>
              <p14:xfrm>
                <a:off x="3932234" y="831184"/>
                <a:ext cx="781200" cy="6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9E62C8-41D8-4E71-8192-51CC0BB053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3594" y="822184"/>
                  <a:ext cx="798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BAD735-59F9-49FF-9C9B-8C8B2100268D}"/>
                    </a:ext>
                  </a:extLst>
                </p14:cNvPr>
                <p14:cNvContentPartPr/>
                <p14:nvPr/>
              </p14:nvContentPartPr>
              <p14:xfrm>
                <a:off x="4145714" y="916864"/>
                <a:ext cx="604800" cy="38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BAD735-59F9-49FF-9C9B-8C8B210026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6714" y="908224"/>
                  <a:ext cx="622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42AEC2-9DF1-455C-9AFA-139394CDEA44}"/>
                    </a:ext>
                  </a:extLst>
                </p14:cNvPr>
                <p14:cNvContentPartPr/>
                <p14:nvPr/>
              </p14:nvContentPartPr>
              <p14:xfrm>
                <a:off x="4356314" y="1104424"/>
                <a:ext cx="363600" cy="156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42AEC2-9DF1-455C-9AFA-139394CDEA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47674" y="1095424"/>
                  <a:ext cx="3812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FF491-F97E-4294-9251-AD2F36533749}"/>
              </a:ext>
            </a:extLst>
          </p:cNvPr>
          <p:cNvGrpSpPr/>
          <p:nvPr/>
        </p:nvGrpSpPr>
        <p:grpSpPr>
          <a:xfrm>
            <a:off x="2748194" y="1441744"/>
            <a:ext cx="362160" cy="326160"/>
            <a:chOff x="2748194" y="1441744"/>
            <a:chExt cx="36216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96BC50-0975-48C8-906A-5A75B2EDB69E}"/>
                    </a:ext>
                  </a:extLst>
                </p14:cNvPr>
                <p14:cNvContentPartPr/>
                <p14:nvPr/>
              </p14:nvContentPartPr>
              <p14:xfrm>
                <a:off x="2894354" y="1502224"/>
                <a:ext cx="49320" cy="265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96BC50-0975-48C8-906A-5A75B2EDB6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85354" y="1493584"/>
                  <a:ext cx="66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578657-A518-4CCD-9ED2-DF7E4194C93A}"/>
                    </a:ext>
                  </a:extLst>
                </p14:cNvPr>
                <p14:cNvContentPartPr/>
                <p14:nvPr/>
              </p14:nvContentPartPr>
              <p14:xfrm>
                <a:off x="2748194" y="1441744"/>
                <a:ext cx="362160" cy="144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578657-A518-4CCD-9ED2-DF7E4194C9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39554" y="1433104"/>
                  <a:ext cx="3798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0F16CE-07C8-4D43-9C8E-61707591C0A9}"/>
                  </a:ext>
                </a:extLst>
              </p14:cNvPr>
              <p14:cNvContentPartPr/>
              <p14:nvPr/>
            </p14:nvContentPartPr>
            <p14:xfrm>
              <a:off x="1835594" y="3162184"/>
              <a:ext cx="3665160" cy="15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0F16CE-07C8-4D43-9C8E-61707591C0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26954" y="3153544"/>
                <a:ext cx="368280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F4460409-7698-4D35-9B88-9A61C0DC5EF4}"/>
              </a:ext>
            </a:extLst>
          </p:cNvPr>
          <p:cNvGrpSpPr/>
          <p:nvPr/>
        </p:nvGrpSpPr>
        <p:grpSpPr>
          <a:xfrm>
            <a:off x="1565594" y="2036824"/>
            <a:ext cx="4775400" cy="2129400"/>
            <a:chOff x="1565594" y="2036824"/>
            <a:chExt cx="4775400" cy="21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D94C67-71FE-43FE-88ED-22ED39CF21CD}"/>
                    </a:ext>
                  </a:extLst>
                </p14:cNvPr>
                <p14:cNvContentPartPr/>
                <p14:nvPr/>
              </p14:nvContentPartPr>
              <p14:xfrm>
                <a:off x="1565594" y="2036824"/>
                <a:ext cx="4563000" cy="117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D94C67-71FE-43FE-88ED-22ED39CF21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6594" y="2027824"/>
                  <a:ext cx="4580640" cy="11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E47584-E8F7-46CF-AC2D-2659200FE8E2}"/>
                    </a:ext>
                  </a:extLst>
                </p14:cNvPr>
                <p14:cNvContentPartPr/>
                <p14:nvPr/>
              </p14:nvContentPartPr>
              <p14:xfrm>
                <a:off x="4848794" y="2667904"/>
                <a:ext cx="137520" cy="502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E47584-E8F7-46CF-AC2D-2659200FE8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40154" y="2659264"/>
                  <a:ext cx="1551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54B75B-BCF7-44E8-8331-F75D5998D0D7}"/>
                    </a:ext>
                  </a:extLst>
                </p14:cNvPr>
                <p14:cNvContentPartPr/>
                <p14:nvPr/>
              </p14:nvContentPartPr>
              <p14:xfrm>
                <a:off x="2617154" y="2765464"/>
                <a:ext cx="60480" cy="356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54B75B-BCF7-44E8-8331-F75D5998D0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08154" y="2756464"/>
                  <a:ext cx="781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F2CA11-391D-405D-BB9A-F7BD13FE724F}"/>
                    </a:ext>
                  </a:extLst>
                </p14:cNvPr>
                <p14:cNvContentPartPr/>
                <p14:nvPr/>
              </p14:nvContentPartPr>
              <p14:xfrm>
                <a:off x="3372074" y="2514184"/>
                <a:ext cx="146520" cy="303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F2CA11-391D-405D-BB9A-F7BD13FE72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3434" y="2505184"/>
                  <a:ext cx="164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61A610-FCAF-4DB9-A2D7-AFB33E5FDFFC}"/>
                    </a:ext>
                  </a:extLst>
                </p14:cNvPr>
                <p14:cNvContentPartPr/>
                <p14:nvPr/>
              </p14:nvContentPartPr>
              <p14:xfrm>
                <a:off x="3631274" y="2573584"/>
                <a:ext cx="192960" cy="26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61A610-FCAF-4DB9-A2D7-AFB33E5FDF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2634" y="2564584"/>
                  <a:ext cx="210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7F846E-7FC0-469D-8305-B8959BC1D93A}"/>
                    </a:ext>
                  </a:extLst>
                </p14:cNvPr>
                <p14:cNvContentPartPr/>
                <p14:nvPr/>
              </p14:nvContentPartPr>
              <p14:xfrm>
                <a:off x="3957074" y="2601304"/>
                <a:ext cx="103320" cy="171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7F846E-7FC0-469D-8305-B8959BC1D9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8074" y="2592304"/>
                  <a:ext cx="120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CABF2D-5C9E-46C5-9521-36CD7615CF12}"/>
                    </a:ext>
                  </a:extLst>
                </p14:cNvPr>
                <p14:cNvContentPartPr/>
                <p14:nvPr/>
              </p14:nvContentPartPr>
              <p14:xfrm>
                <a:off x="3893714" y="2420224"/>
                <a:ext cx="66960" cy="10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CABF2D-5C9E-46C5-9521-36CD7615CF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84714" y="2411584"/>
                  <a:ext cx="8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C2A130-815C-4AD2-BA5B-794F9E7B0A04}"/>
                    </a:ext>
                  </a:extLst>
                </p14:cNvPr>
                <p14:cNvContentPartPr/>
                <p14:nvPr/>
              </p14:nvContentPartPr>
              <p14:xfrm>
                <a:off x="4053914" y="2703544"/>
                <a:ext cx="121680" cy="106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C2A130-815C-4AD2-BA5B-794F9E7B0A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45274" y="2694544"/>
                  <a:ext cx="139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C23418-0125-4AD1-8E62-C403A85364A5}"/>
                    </a:ext>
                  </a:extLst>
                </p14:cNvPr>
                <p14:cNvContentPartPr/>
                <p14:nvPr/>
              </p14:nvContentPartPr>
              <p14:xfrm>
                <a:off x="5160194" y="2597704"/>
                <a:ext cx="545400" cy="395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C23418-0125-4AD1-8E62-C403A85364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51194" y="2589064"/>
                  <a:ext cx="563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0BF6C82-205D-4942-8877-7E8FB942449E}"/>
                    </a:ext>
                  </a:extLst>
                </p14:cNvPr>
                <p14:cNvContentPartPr/>
                <p14:nvPr/>
              </p14:nvContentPartPr>
              <p14:xfrm>
                <a:off x="5870114" y="2436424"/>
                <a:ext cx="14040" cy="212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0BF6C82-205D-4942-8877-7E8FB94244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61114" y="2427784"/>
                  <a:ext cx="31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0C62FF-ACEA-4A07-9FCE-7C9D5A198E30}"/>
                    </a:ext>
                  </a:extLst>
                </p14:cNvPr>
                <p14:cNvContentPartPr/>
                <p14:nvPr/>
              </p14:nvContentPartPr>
              <p14:xfrm>
                <a:off x="6108074" y="2391784"/>
                <a:ext cx="117720" cy="231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0C62FF-ACEA-4A07-9FCE-7C9D5A198E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9074" y="2383144"/>
                  <a:ext cx="135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D66032-A727-47D8-97E4-19AC30D12B37}"/>
                    </a:ext>
                  </a:extLst>
                </p14:cNvPr>
                <p14:cNvContentPartPr/>
                <p14:nvPr/>
              </p14:nvContentPartPr>
              <p14:xfrm>
                <a:off x="6079994" y="2298904"/>
                <a:ext cx="92160" cy="64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D66032-A727-47D8-97E4-19AC30D12B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1354" y="2289904"/>
                  <a:ext cx="10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DDF336-23D7-43C4-8A05-34B63934D02C}"/>
                    </a:ext>
                  </a:extLst>
                </p14:cNvPr>
                <p14:cNvContentPartPr/>
                <p14:nvPr/>
              </p14:nvContentPartPr>
              <p14:xfrm>
                <a:off x="6231194" y="2574304"/>
                <a:ext cx="109800" cy="109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DDF336-23D7-43C4-8A05-34B63934D0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2554" y="2565304"/>
                  <a:ext cx="127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FF2B59-0AAC-422A-B8B6-CEDABA6EF1CE}"/>
                    </a:ext>
                  </a:extLst>
                </p14:cNvPr>
                <p14:cNvContentPartPr/>
                <p14:nvPr/>
              </p14:nvContentPartPr>
              <p14:xfrm>
                <a:off x="2223314" y="2649184"/>
                <a:ext cx="122040" cy="448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FF2B59-0AAC-422A-B8B6-CEDABA6EF1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14674" y="2640184"/>
                  <a:ext cx="1396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092FE7-3C46-4694-AFD6-642ADB28C0F1}"/>
                    </a:ext>
                  </a:extLst>
                </p14:cNvPr>
                <p14:cNvContentPartPr/>
                <p14:nvPr/>
              </p14:nvContentPartPr>
              <p14:xfrm>
                <a:off x="1920914" y="2236264"/>
                <a:ext cx="40320" cy="243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092FE7-3C46-4694-AFD6-642ADB28C0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12274" y="2227264"/>
                  <a:ext cx="57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2BAFF0-F9BC-4D7B-BE4E-DE5D9F40C877}"/>
                    </a:ext>
                  </a:extLst>
                </p14:cNvPr>
                <p14:cNvContentPartPr/>
                <p14:nvPr/>
              </p14:nvContentPartPr>
              <p14:xfrm>
                <a:off x="2170394" y="2170024"/>
                <a:ext cx="127080" cy="226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2BAFF0-F9BC-4D7B-BE4E-DE5D9F40C87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61754" y="2161384"/>
                  <a:ext cx="144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5E57B4F-0EDA-4545-9DC9-51CDC2D3CE30}"/>
                    </a:ext>
                  </a:extLst>
                </p14:cNvPr>
                <p14:cNvContentPartPr/>
                <p14:nvPr/>
              </p14:nvContentPartPr>
              <p14:xfrm>
                <a:off x="2066354" y="2069224"/>
                <a:ext cx="84960" cy="11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5E57B4F-0EDA-4545-9DC9-51CDC2D3CE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57354" y="2060584"/>
                  <a:ext cx="102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ECB747-F420-4498-803D-4B7599A6EEDC}"/>
                    </a:ext>
                  </a:extLst>
                </p14:cNvPr>
                <p14:cNvContentPartPr/>
                <p14:nvPr/>
              </p14:nvContentPartPr>
              <p14:xfrm>
                <a:off x="2305034" y="2295304"/>
                <a:ext cx="103320" cy="89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ECB747-F420-4498-803D-4B7599A6EE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96034" y="2286664"/>
                  <a:ext cx="12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607A91-5447-4F51-8EE1-DA1DC1F3DA30}"/>
                    </a:ext>
                  </a:extLst>
                </p14:cNvPr>
                <p14:cNvContentPartPr/>
                <p14:nvPr/>
              </p14:nvContentPartPr>
              <p14:xfrm>
                <a:off x="4993154" y="3335344"/>
                <a:ext cx="5400" cy="6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607A91-5447-4F51-8EE1-DA1DC1F3DA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84154" y="3326704"/>
                  <a:ext cx="23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996B79-DE16-4DF4-BEBE-8BD404A529A2}"/>
                    </a:ext>
                  </a:extLst>
                </p14:cNvPr>
                <p14:cNvContentPartPr/>
                <p14:nvPr/>
              </p14:nvContentPartPr>
              <p14:xfrm>
                <a:off x="4970474" y="3300784"/>
                <a:ext cx="109080" cy="486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996B79-DE16-4DF4-BEBE-8BD404A529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61474" y="3292144"/>
                  <a:ext cx="126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F5F6A1-8884-496A-866E-A49E739ED3DD}"/>
                    </a:ext>
                  </a:extLst>
                </p14:cNvPr>
                <p14:cNvContentPartPr/>
                <p14:nvPr/>
              </p14:nvContentPartPr>
              <p14:xfrm>
                <a:off x="3220874" y="3427144"/>
                <a:ext cx="1753560" cy="291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F5F6A1-8884-496A-866E-A49E739ED3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11874" y="3418504"/>
                  <a:ext cx="1771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2AE806-EE76-4ED3-A31C-990008CDB9EE}"/>
                    </a:ext>
                  </a:extLst>
                </p14:cNvPr>
                <p14:cNvContentPartPr/>
                <p14:nvPr/>
              </p14:nvContentPartPr>
              <p14:xfrm>
                <a:off x="3751874" y="3764464"/>
                <a:ext cx="253800" cy="37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2AE806-EE76-4ED3-A31C-990008CDB9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42874" y="3755464"/>
                  <a:ext cx="271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BAE6F68-83BE-4050-B913-62296DA03265}"/>
                    </a:ext>
                  </a:extLst>
                </p14:cNvPr>
                <p14:cNvContentPartPr/>
                <p14:nvPr/>
              </p14:nvContentPartPr>
              <p14:xfrm>
                <a:off x="4016474" y="3748624"/>
                <a:ext cx="200880" cy="407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BAE6F68-83BE-4050-B913-62296DA032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07474" y="3739984"/>
                  <a:ext cx="2185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093BEC-01D2-4800-AFBC-C864E6D5AD49}"/>
                    </a:ext>
                  </a:extLst>
                </p14:cNvPr>
                <p14:cNvContentPartPr/>
                <p14:nvPr/>
              </p14:nvContentPartPr>
              <p14:xfrm>
                <a:off x="4265954" y="3838264"/>
                <a:ext cx="208440" cy="250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093BEC-01D2-4800-AFBC-C864E6D5AD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56954" y="3829624"/>
                  <a:ext cx="226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FEFD07-6296-467C-8E36-B60B8A4F43D2}"/>
                    </a:ext>
                  </a:extLst>
                </p14:cNvPr>
                <p14:cNvContentPartPr/>
                <p14:nvPr/>
              </p14:nvContentPartPr>
              <p14:xfrm>
                <a:off x="4274234" y="3721984"/>
                <a:ext cx="81000" cy="10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FEFD07-6296-467C-8E36-B60B8A4F43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65594" y="3713344"/>
                  <a:ext cx="98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ADF5223-E6C6-4B50-878C-45CBB307A4C4}"/>
                    </a:ext>
                  </a:extLst>
                </p14:cNvPr>
                <p14:cNvContentPartPr/>
                <p14:nvPr/>
              </p14:nvContentPartPr>
              <p14:xfrm>
                <a:off x="4388354" y="4036264"/>
                <a:ext cx="109080" cy="129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ADF5223-E6C6-4B50-878C-45CBB307A4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9714" y="4027264"/>
                  <a:ext cx="1267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A0A881-33A1-45A6-A9E4-B6F4FA507AF6}"/>
              </a:ext>
            </a:extLst>
          </p:cNvPr>
          <p:cNvGrpSpPr/>
          <p:nvPr/>
        </p:nvGrpSpPr>
        <p:grpSpPr>
          <a:xfrm>
            <a:off x="4815314" y="3871744"/>
            <a:ext cx="2153520" cy="613800"/>
            <a:chOff x="4815314" y="3871744"/>
            <a:chExt cx="215352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1757B5-2E0C-4496-A1D5-43DC36BF00B5}"/>
                    </a:ext>
                  </a:extLst>
                </p14:cNvPr>
                <p14:cNvContentPartPr/>
                <p14:nvPr/>
              </p14:nvContentPartPr>
              <p14:xfrm>
                <a:off x="4815314" y="3902704"/>
                <a:ext cx="349920" cy="276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1757B5-2E0C-4496-A1D5-43DC36BF00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06314" y="3893704"/>
                  <a:ext cx="3675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7AD3F18-60C2-4012-B0F4-BD7EE7777E1A}"/>
                    </a:ext>
                  </a:extLst>
                </p14:cNvPr>
                <p14:cNvContentPartPr/>
                <p14:nvPr/>
              </p14:nvContentPartPr>
              <p14:xfrm>
                <a:off x="4868954" y="4012864"/>
                <a:ext cx="213480" cy="44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7AD3F18-60C2-4012-B0F4-BD7EE7777E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9954" y="4003864"/>
                  <a:ext cx="231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C4E265-3BC3-471E-8C0E-A469B0C2DBA6}"/>
                    </a:ext>
                  </a:extLst>
                </p14:cNvPr>
                <p14:cNvContentPartPr/>
                <p14:nvPr/>
              </p14:nvContentPartPr>
              <p14:xfrm>
                <a:off x="5048954" y="4151104"/>
                <a:ext cx="293760" cy="13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C4E265-3BC3-471E-8C0E-A469B0C2DB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39954" y="4142104"/>
                  <a:ext cx="311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BD18B7C-45B7-4989-B73B-B72684B61FD2}"/>
                    </a:ext>
                  </a:extLst>
                </p14:cNvPr>
                <p14:cNvContentPartPr/>
                <p14:nvPr/>
              </p14:nvContentPartPr>
              <p14:xfrm>
                <a:off x="5194034" y="4067944"/>
                <a:ext cx="315720" cy="384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BD18B7C-45B7-4989-B73B-B72684B61F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85034" y="4058944"/>
                  <a:ext cx="333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0FD2803-BEC6-41F8-BB08-11939D67D56F}"/>
                    </a:ext>
                  </a:extLst>
                </p14:cNvPr>
                <p14:cNvContentPartPr/>
                <p14:nvPr/>
              </p14:nvContentPartPr>
              <p14:xfrm>
                <a:off x="5356754" y="4334704"/>
                <a:ext cx="170640" cy="150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0FD2803-BEC6-41F8-BB08-11939D67D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47754" y="4326064"/>
                  <a:ext cx="18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B33C45-0AA9-47E7-8EC2-085058F4A70B}"/>
                    </a:ext>
                  </a:extLst>
                </p14:cNvPr>
                <p14:cNvContentPartPr/>
                <p14:nvPr/>
              </p14:nvContentPartPr>
              <p14:xfrm>
                <a:off x="5681834" y="3992344"/>
                <a:ext cx="128160" cy="14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B33C45-0AA9-47E7-8EC2-085058F4A7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73194" y="3983704"/>
                  <a:ext cx="145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3A4907-9849-4649-B435-51B186140785}"/>
                    </a:ext>
                  </a:extLst>
                </p14:cNvPr>
                <p14:cNvContentPartPr/>
                <p14:nvPr/>
              </p14:nvContentPartPr>
              <p14:xfrm>
                <a:off x="5690474" y="4089904"/>
                <a:ext cx="150480" cy="15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3A4907-9849-4649-B435-51B1861407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81474" y="4080904"/>
                  <a:ext cx="168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FD6225-CB36-4A03-93CE-B90FCD4B7665}"/>
                    </a:ext>
                  </a:extLst>
                </p14:cNvPr>
                <p14:cNvContentPartPr/>
                <p14:nvPr/>
              </p14:nvContentPartPr>
              <p14:xfrm>
                <a:off x="6086114" y="3913504"/>
                <a:ext cx="212040" cy="273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FD6225-CB36-4A03-93CE-B90FCD4B76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77114" y="3904504"/>
                  <a:ext cx="229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4880C1-05A4-48E9-8CAF-2BC89B3E719C}"/>
                    </a:ext>
                  </a:extLst>
                </p14:cNvPr>
                <p14:cNvContentPartPr/>
                <p14:nvPr/>
              </p14:nvContentPartPr>
              <p14:xfrm>
                <a:off x="6411554" y="4119424"/>
                <a:ext cx="13320" cy="35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4880C1-05A4-48E9-8CAF-2BC89B3E71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02914" y="4110784"/>
                  <a:ext cx="30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5CDC1D-8C80-4576-B1D7-A68080836FF1}"/>
                    </a:ext>
                  </a:extLst>
                </p14:cNvPr>
                <p14:cNvContentPartPr/>
                <p14:nvPr/>
              </p14:nvContentPartPr>
              <p14:xfrm>
                <a:off x="6511274" y="3910624"/>
                <a:ext cx="152640" cy="249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5CDC1D-8C80-4576-B1D7-A68080836F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02274" y="3901624"/>
                  <a:ext cx="170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6077D8F-069D-4A9D-BEE2-70E88353EADC}"/>
                    </a:ext>
                  </a:extLst>
                </p14:cNvPr>
                <p14:cNvContentPartPr/>
                <p14:nvPr/>
              </p14:nvContentPartPr>
              <p14:xfrm>
                <a:off x="6745994" y="3871744"/>
                <a:ext cx="222840" cy="231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6077D8F-069D-4A9D-BEE2-70E88353EA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36994" y="3862744"/>
                  <a:ext cx="24048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52122D-330C-4ACE-A523-2F08016B9AB8}"/>
              </a:ext>
            </a:extLst>
          </p:cNvPr>
          <p:cNvGrpSpPr/>
          <p:nvPr/>
        </p:nvGrpSpPr>
        <p:grpSpPr>
          <a:xfrm>
            <a:off x="7467074" y="370024"/>
            <a:ext cx="740520" cy="468360"/>
            <a:chOff x="7467074" y="370024"/>
            <a:chExt cx="74052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EB46B9-F927-4D1F-A86F-855205993441}"/>
                    </a:ext>
                  </a:extLst>
                </p14:cNvPr>
                <p14:cNvContentPartPr/>
                <p14:nvPr/>
              </p14:nvContentPartPr>
              <p14:xfrm>
                <a:off x="7620074" y="563344"/>
                <a:ext cx="180360" cy="275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EB46B9-F927-4D1F-A86F-8552059934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11434" y="554704"/>
                  <a:ext cx="198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52498D-7C6C-4A67-AF94-D63CB5A70062}"/>
                    </a:ext>
                  </a:extLst>
                </p14:cNvPr>
                <p14:cNvContentPartPr/>
                <p14:nvPr/>
              </p14:nvContentPartPr>
              <p14:xfrm>
                <a:off x="7571834" y="516184"/>
                <a:ext cx="204840" cy="322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52498D-7C6C-4A67-AF94-D63CB5A700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62834" y="507544"/>
                  <a:ext cx="22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864512E-3949-4C82-BEB4-AD660A086AE9}"/>
                    </a:ext>
                  </a:extLst>
                </p14:cNvPr>
                <p14:cNvContentPartPr/>
                <p14:nvPr/>
              </p14:nvContentPartPr>
              <p14:xfrm>
                <a:off x="7467074" y="370024"/>
                <a:ext cx="365040" cy="70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864512E-3949-4C82-BEB4-AD660A086A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58434" y="361384"/>
                  <a:ext cx="382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011A64-5366-4585-8222-4114506F34FF}"/>
                    </a:ext>
                  </a:extLst>
                </p14:cNvPr>
                <p14:cNvContentPartPr/>
                <p14:nvPr/>
              </p14:nvContentPartPr>
              <p14:xfrm>
                <a:off x="7915634" y="559384"/>
                <a:ext cx="198720" cy="24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011A64-5366-4585-8222-4114506F34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06994" y="550744"/>
                  <a:ext cx="216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C641CB-0B1A-4F79-BD8C-178994E53608}"/>
                    </a:ext>
                  </a:extLst>
                </p14:cNvPr>
                <p14:cNvContentPartPr/>
                <p14:nvPr/>
              </p14:nvContentPartPr>
              <p14:xfrm>
                <a:off x="7984394" y="616984"/>
                <a:ext cx="223200" cy="47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C641CB-0B1A-4F79-BD8C-178994E536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75394" y="607984"/>
                  <a:ext cx="2408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10B6C8-62E9-4D2D-92D1-A44F2712355D}"/>
              </a:ext>
            </a:extLst>
          </p:cNvPr>
          <p:cNvGrpSpPr/>
          <p:nvPr/>
        </p:nvGrpSpPr>
        <p:grpSpPr>
          <a:xfrm>
            <a:off x="8467874" y="479104"/>
            <a:ext cx="906480" cy="330120"/>
            <a:chOff x="8467874" y="479104"/>
            <a:chExt cx="9064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1EFFFB-B482-45FF-92D5-7B6492D97BA3}"/>
                    </a:ext>
                  </a:extLst>
                </p14:cNvPr>
                <p14:cNvContentPartPr/>
                <p14:nvPr/>
              </p14:nvContentPartPr>
              <p14:xfrm>
                <a:off x="8467874" y="572344"/>
                <a:ext cx="52200" cy="236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1EFFFB-B482-45FF-92D5-7B6492D97B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58874" y="563704"/>
                  <a:ext cx="69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AD64859-8D8C-442E-A854-92D7AC0D9515}"/>
                    </a:ext>
                  </a:extLst>
                </p14:cNvPr>
                <p14:cNvContentPartPr/>
                <p14:nvPr/>
              </p14:nvContentPartPr>
              <p14:xfrm>
                <a:off x="8611874" y="550024"/>
                <a:ext cx="206640" cy="210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AD64859-8D8C-442E-A854-92D7AC0D95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02874" y="541024"/>
                  <a:ext cx="224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6A65057-82EE-4C50-8DDE-710E13255339}"/>
                    </a:ext>
                  </a:extLst>
                </p14:cNvPr>
                <p14:cNvContentPartPr/>
                <p14:nvPr/>
              </p14:nvContentPartPr>
              <p14:xfrm>
                <a:off x="9001394" y="569104"/>
                <a:ext cx="18720" cy="15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6A65057-82EE-4C50-8DDE-710E1325533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92754" y="560464"/>
                  <a:ext cx="36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FECB270-2524-4ED9-9002-D7C5F6C078CF}"/>
                    </a:ext>
                  </a:extLst>
                </p14:cNvPr>
                <p14:cNvContentPartPr/>
                <p14:nvPr/>
              </p14:nvContentPartPr>
              <p14:xfrm>
                <a:off x="9082754" y="479104"/>
                <a:ext cx="291600" cy="295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FECB270-2524-4ED9-9002-D7C5F6C078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74114" y="470464"/>
                  <a:ext cx="3092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9FB663-A729-492C-A01D-68A52E5F95C8}"/>
              </a:ext>
            </a:extLst>
          </p:cNvPr>
          <p:cNvGrpSpPr/>
          <p:nvPr/>
        </p:nvGrpSpPr>
        <p:grpSpPr>
          <a:xfrm>
            <a:off x="7674794" y="1108384"/>
            <a:ext cx="671760" cy="267120"/>
            <a:chOff x="7674794" y="1108384"/>
            <a:chExt cx="67176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EDE742-0592-471E-B9EF-4769F33F7478}"/>
                    </a:ext>
                  </a:extLst>
                </p14:cNvPr>
                <p14:cNvContentPartPr/>
                <p14:nvPr/>
              </p14:nvContentPartPr>
              <p14:xfrm>
                <a:off x="7674794" y="1108384"/>
                <a:ext cx="267480" cy="267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EDE742-0592-471E-B9EF-4769F33F74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5794" y="1099384"/>
                  <a:ext cx="285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C90B7E-3754-4BA7-9D0A-4BCAE987505C}"/>
                    </a:ext>
                  </a:extLst>
                </p14:cNvPr>
                <p14:cNvContentPartPr/>
                <p14:nvPr/>
              </p14:nvContentPartPr>
              <p14:xfrm>
                <a:off x="8139914" y="1153384"/>
                <a:ext cx="119160" cy="27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C90B7E-3754-4BA7-9D0A-4BCAE98750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31274" y="1144744"/>
                  <a:ext cx="136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41520B-5FB8-4281-82BD-9CA941D44C4F}"/>
                    </a:ext>
                  </a:extLst>
                </p14:cNvPr>
                <p14:cNvContentPartPr/>
                <p14:nvPr/>
              </p14:nvContentPartPr>
              <p14:xfrm>
                <a:off x="8160794" y="1261384"/>
                <a:ext cx="185760" cy="37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41520B-5FB8-4281-82BD-9CA941D44C4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51794" y="1252744"/>
                  <a:ext cx="2034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CA184D2-761B-4D26-B9BE-CEBB66679A36}"/>
              </a:ext>
            </a:extLst>
          </p:cNvPr>
          <p:cNvGrpSpPr/>
          <p:nvPr/>
        </p:nvGrpSpPr>
        <p:grpSpPr>
          <a:xfrm>
            <a:off x="8564354" y="1019104"/>
            <a:ext cx="756000" cy="288360"/>
            <a:chOff x="8564354" y="1019104"/>
            <a:chExt cx="75600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1BAB36-3CB3-4954-B986-CE9A730E93A8}"/>
                    </a:ext>
                  </a:extLst>
                </p14:cNvPr>
                <p14:cNvContentPartPr/>
                <p14:nvPr/>
              </p14:nvContentPartPr>
              <p14:xfrm>
                <a:off x="8564354" y="1029544"/>
                <a:ext cx="33084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1BAB36-3CB3-4954-B986-CE9A730E93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55714" y="1020544"/>
                  <a:ext cx="348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44A9DD7-1F1C-4F27-A0A1-BF9155E51FFD}"/>
                    </a:ext>
                  </a:extLst>
                </p14:cNvPr>
                <p14:cNvContentPartPr/>
                <p14:nvPr/>
              </p14:nvContentPartPr>
              <p14:xfrm>
                <a:off x="9093194" y="1019104"/>
                <a:ext cx="227160" cy="230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44A9DD7-1F1C-4F27-A0A1-BF9155E51F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84554" y="1010104"/>
                  <a:ext cx="24480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13D7A6A-8A75-44EE-9F7A-6EABE109AE7C}"/>
                  </a:ext>
                </a:extLst>
              </p14:cNvPr>
              <p14:cNvContentPartPr/>
              <p14:nvPr/>
            </p14:nvContentPartPr>
            <p14:xfrm>
              <a:off x="7775594" y="1721824"/>
              <a:ext cx="177840" cy="184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13D7A6A-8A75-44EE-9F7A-6EABE109AE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66954" y="1713184"/>
                <a:ext cx="1954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A4A307EF-D1D1-47E8-852A-38C3D6BA1D27}"/>
              </a:ext>
            </a:extLst>
          </p:cNvPr>
          <p:cNvGrpSpPr/>
          <p:nvPr/>
        </p:nvGrpSpPr>
        <p:grpSpPr>
          <a:xfrm>
            <a:off x="8184554" y="1658824"/>
            <a:ext cx="253080" cy="130320"/>
            <a:chOff x="8184554" y="1658824"/>
            <a:chExt cx="25308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6A8791-205B-4527-B40F-ECD35B6DE4E4}"/>
                    </a:ext>
                  </a:extLst>
                </p14:cNvPr>
                <p14:cNvContentPartPr/>
                <p14:nvPr/>
              </p14:nvContentPartPr>
              <p14:xfrm>
                <a:off x="8184554" y="1658824"/>
                <a:ext cx="159480" cy="45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6A8791-205B-4527-B40F-ECD35B6DE4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75914" y="1650184"/>
                  <a:ext cx="177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147061-EBC4-46E2-BF14-F375E87FC4F5}"/>
                    </a:ext>
                  </a:extLst>
                </p14:cNvPr>
                <p14:cNvContentPartPr/>
                <p14:nvPr/>
              </p14:nvContentPartPr>
              <p14:xfrm>
                <a:off x="8234954" y="1759624"/>
                <a:ext cx="202680" cy="29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147061-EBC4-46E2-BF14-F375E87FC4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26314" y="1750984"/>
                  <a:ext cx="2203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4C0622A-CE50-46FC-84AB-9744A6EFA53F}"/>
              </a:ext>
            </a:extLst>
          </p:cNvPr>
          <p:cNvGrpSpPr/>
          <p:nvPr/>
        </p:nvGrpSpPr>
        <p:grpSpPr>
          <a:xfrm>
            <a:off x="8801594" y="1569904"/>
            <a:ext cx="505080" cy="290520"/>
            <a:chOff x="8801594" y="1569904"/>
            <a:chExt cx="50508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124D17-6750-43BD-BA7E-69FF99BA2344}"/>
                    </a:ext>
                  </a:extLst>
                </p14:cNvPr>
                <p14:cNvContentPartPr/>
                <p14:nvPr/>
              </p14:nvContentPartPr>
              <p14:xfrm>
                <a:off x="8801594" y="1569904"/>
                <a:ext cx="234720" cy="290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124D17-6750-43BD-BA7E-69FF99BA234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92954" y="1560904"/>
                  <a:ext cx="252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4705BB-5B98-41C1-BB65-372B21383E6A}"/>
                    </a:ext>
                  </a:extLst>
                </p14:cNvPr>
                <p14:cNvContentPartPr/>
                <p14:nvPr/>
              </p14:nvContentPartPr>
              <p14:xfrm>
                <a:off x="9115514" y="1615984"/>
                <a:ext cx="191160" cy="187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4705BB-5B98-41C1-BB65-372B21383E6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06514" y="1607344"/>
                  <a:ext cx="2088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12941FB-4854-4421-A12F-0F87EBE897FE}"/>
              </a:ext>
            </a:extLst>
          </p:cNvPr>
          <p:cNvGrpSpPr/>
          <p:nvPr/>
        </p:nvGrpSpPr>
        <p:grpSpPr>
          <a:xfrm>
            <a:off x="7671194" y="2415904"/>
            <a:ext cx="1108440" cy="415080"/>
            <a:chOff x="7671194" y="2415904"/>
            <a:chExt cx="110844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6B2612-A8FC-45BF-B378-773AF4875F9A}"/>
                    </a:ext>
                  </a:extLst>
                </p14:cNvPr>
                <p14:cNvContentPartPr/>
                <p14:nvPr/>
              </p14:nvContentPartPr>
              <p14:xfrm>
                <a:off x="7671194" y="2533264"/>
                <a:ext cx="156600" cy="297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6B2612-A8FC-45BF-B378-773AF4875F9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62194" y="2524624"/>
                  <a:ext cx="174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FEE35D2-46E0-4EAC-ADCD-AF2E9DBC4330}"/>
                    </a:ext>
                  </a:extLst>
                </p14:cNvPr>
                <p14:cNvContentPartPr/>
                <p14:nvPr/>
              </p14:nvContentPartPr>
              <p14:xfrm>
                <a:off x="7812314" y="2494744"/>
                <a:ext cx="218880" cy="266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FEE35D2-46E0-4EAC-ADCD-AF2E9DBC433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03314" y="2485744"/>
                  <a:ext cx="236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C7EB60D-6EAA-477C-973A-6E6978BD9C9E}"/>
                    </a:ext>
                  </a:extLst>
                </p14:cNvPr>
                <p14:cNvContentPartPr/>
                <p14:nvPr/>
              </p14:nvContentPartPr>
              <p14:xfrm>
                <a:off x="8135594" y="2517784"/>
                <a:ext cx="85680" cy="217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C7EB60D-6EAA-477C-973A-6E6978BD9C9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26594" y="2509144"/>
                  <a:ext cx="103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560F8E6-5C0F-47E8-828E-80FA24230AAD}"/>
                    </a:ext>
                  </a:extLst>
                </p14:cNvPr>
                <p14:cNvContentPartPr/>
                <p14:nvPr/>
              </p14:nvContentPartPr>
              <p14:xfrm>
                <a:off x="8246474" y="2486824"/>
                <a:ext cx="223200" cy="243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560F8E6-5C0F-47E8-828E-80FA24230A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37834" y="2477824"/>
                  <a:ext cx="240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CFD0F84-C681-4A80-8396-21CC3E8A6574}"/>
                    </a:ext>
                  </a:extLst>
                </p14:cNvPr>
                <p14:cNvContentPartPr/>
                <p14:nvPr/>
              </p14:nvContentPartPr>
              <p14:xfrm>
                <a:off x="8554274" y="2529664"/>
                <a:ext cx="225360" cy="37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CFD0F84-C681-4A80-8396-21CC3E8A65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45274" y="2520664"/>
                  <a:ext cx="243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8C5402-739F-4ACC-AA65-E9775E120088}"/>
                    </a:ext>
                  </a:extLst>
                </p14:cNvPr>
                <p14:cNvContentPartPr/>
                <p14:nvPr/>
              </p14:nvContentPartPr>
              <p14:xfrm>
                <a:off x="8611874" y="2415904"/>
                <a:ext cx="73440" cy="24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8C5402-739F-4ACC-AA65-E9775E1200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02874" y="2406904"/>
                  <a:ext cx="91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D23F65E-2990-4BFD-8698-7385BE65EDC2}"/>
                    </a:ext>
                  </a:extLst>
                </p14:cNvPr>
                <p14:cNvContentPartPr/>
                <p14:nvPr/>
              </p14:nvContentPartPr>
              <p14:xfrm>
                <a:off x="8529074" y="2706064"/>
                <a:ext cx="209880" cy="49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D23F65E-2990-4BFD-8698-7385BE65EDC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20434" y="2697064"/>
                  <a:ext cx="22752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B546487-A28B-4061-A751-FB66F1C40D49}"/>
              </a:ext>
            </a:extLst>
          </p:cNvPr>
          <p:cNvGrpSpPr/>
          <p:nvPr/>
        </p:nvGrpSpPr>
        <p:grpSpPr>
          <a:xfrm>
            <a:off x="9003554" y="2351104"/>
            <a:ext cx="1757520" cy="835560"/>
            <a:chOff x="9003554" y="2351104"/>
            <a:chExt cx="1757520" cy="83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B54A18-BA82-47A4-BAA3-0AB97D9BCA39}"/>
                    </a:ext>
                  </a:extLst>
                </p14:cNvPr>
                <p14:cNvContentPartPr/>
                <p14:nvPr/>
              </p14:nvContentPartPr>
              <p14:xfrm>
                <a:off x="9003554" y="2467384"/>
                <a:ext cx="249120" cy="234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B54A18-BA82-47A4-BAA3-0AB97D9BCA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94554" y="2458744"/>
                  <a:ext cx="266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B5D0890-A504-4C71-8CD6-E65DC7688DEB}"/>
                    </a:ext>
                  </a:extLst>
                </p14:cNvPr>
                <p14:cNvContentPartPr/>
                <p14:nvPr/>
              </p14:nvContentPartPr>
              <p14:xfrm>
                <a:off x="9316394" y="2651704"/>
                <a:ext cx="13320" cy="22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B5D0890-A504-4C71-8CD6-E65DC7688D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07394" y="2642704"/>
                  <a:ext cx="30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6445E95-08BA-446F-B311-E22F92C4E786}"/>
                    </a:ext>
                  </a:extLst>
                </p14:cNvPr>
                <p14:cNvContentPartPr/>
                <p14:nvPr/>
              </p14:nvContentPartPr>
              <p14:xfrm>
                <a:off x="9418634" y="2437864"/>
                <a:ext cx="136080" cy="233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6445E95-08BA-446F-B311-E22F92C4E7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09634" y="2429224"/>
                  <a:ext cx="153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A2E1213-E54E-469D-805A-49279B478F5B}"/>
                    </a:ext>
                  </a:extLst>
                </p14:cNvPr>
                <p14:cNvContentPartPr/>
                <p14:nvPr/>
              </p14:nvContentPartPr>
              <p14:xfrm>
                <a:off x="9646154" y="2403664"/>
                <a:ext cx="164520" cy="260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A2E1213-E54E-469D-805A-49279B478F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37154" y="2394664"/>
                  <a:ext cx="182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B8B389-92CF-4554-8123-AB728EA30F7F}"/>
                    </a:ext>
                  </a:extLst>
                </p14:cNvPr>
                <p14:cNvContentPartPr/>
                <p14:nvPr/>
              </p14:nvContentPartPr>
              <p14:xfrm>
                <a:off x="9962234" y="2543704"/>
                <a:ext cx="23040" cy="46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B8B389-92CF-4554-8123-AB728EA30F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53234" y="2535064"/>
                  <a:ext cx="40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890C61-C4A4-4E40-A55F-2DCF019F7276}"/>
                    </a:ext>
                  </a:extLst>
                </p14:cNvPr>
                <p14:cNvContentPartPr/>
                <p14:nvPr/>
              </p14:nvContentPartPr>
              <p14:xfrm>
                <a:off x="10150154" y="2359384"/>
                <a:ext cx="233640" cy="221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890C61-C4A4-4E40-A55F-2DCF019F72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41154" y="2350744"/>
                  <a:ext cx="251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846EA7E-2E77-4173-9752-9E9CD89D8E11}"/>
                    </a:ext>
                  </a:extLst>
                </p14:cNvPr>
                <p14:cNvContentPartPr/>
                <p14:nvPr/>
              </p14:nvContentPartPr>
              <p14:xfrm>
                <a:off x="10498274" y="2351104"/>
                <a:ext cx="160200" cy="174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846EA7E-2E77-4173-9752-9E9CD89D8E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89274" y="2342104"/>
                  <a:ext cx="177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00F025-0286-4CBC-99CA-0FDA2040D7C0}"/>
                    </a:ext>
                  </a:extLst>
                </p14:cNvPr>
                <p14:cNvContentPartPr/>
                <p14:nvPr/>
              </p14:nvContentPartPr>
              <p14:xfrm>
                <a:off x="10194074" y="2661784"/>
                <a:ext cx="530280" cy="56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00F025-0286-4CBC-99CA-0FDA2040D7C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85074" y="2653144"/>
                  <a:ext cx="547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EDE149E-4FCC-45FB-AB1D-C0CC11B70F40}"/>
                    </a:ext>
                  </a:extLst>
                </p14:cNvPr>
                <p14:cNvContentPartPr/>
                <p14:nvPr/>
              </p14:nvContentPartPr>
              <p14:xfrm>
                <a:off x="10216754" y="2765104"/>
                <a:ext cx="544320" cy="403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EDE149E-4FCC-45FB-AB1D-C0CC11B70F4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07754" y="2756104"/>
                  <a:ext cx="561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579507-EAEF-4E3F-AADE-C9B3B20F6D0E}"/>
                    </a:ext>
                  </a:extLst>
                </p14:cNvPr>
                <p14:cNvContentPartPr/>
                <p14:nvPr/>
              </p14:nvContentPartPr>
              <p14:xfrm>
                <a:off x="10409714" y="2942224"/>
                <a:ext cx="163440" cy="244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579507-EAEF-4E3F-AADE-C9B3B20F6D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01074" y="2933224"/>
                  <a:ext cx="181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843C38-9F9F-43BC-BE71-F2420553A5B3}"/>
                    </a:ext>
                  </a:extLst>
                </p14:cNvPr>
                <p14:cNvContentPartPr/>
                <p14:nvPr/>
              </p14:nvContentPartPr>
              <p14:xfrm>
                <a:off x="10608794" y="3003424"/>
                <a:ext cx="102240" cy="154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843C38-9F9F-43BC-BE71-F2420553A5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00154" y="2994424"/>
                  <a:ext cx="1198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0A5BEE5-4AB1-4FC5-9C1F-3F885D21832D}"/>
              </a:ext>
            </a:extLst>
          </p:cNvPr>
          <p:cNvGrpSpPr/>
          <p:nvPr/>
        </p:nvGrpSpPr>
        <p:grpSpPr>
          <a:xfrm>
            <a:off x="7741754" y="3544864"/>
            <a:ext cx="1321200" cy="330840"/>
            <a:chOff x="7741754" y="3544864"/>
            <a:chExt cx="132120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E2DE46-282B-415D-89B5-2140433C13B2}"/>
                    </a:ext>
                  </a:extLst>
                </p14:cNvPr>
                <p14:cNvContentPartPr/>
                <p14:nvPr/>
              </p14:nvContentPartPr>
              <p14:xfrm>
                <a:off x="7741754" y="3660064"/>
                <a:ext cx="115560" cy="215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E2DE46-282B-415D-89B5-2140433C13B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33114" y="3651064"/>
                  <a:ext cx="133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0C699B-72EB-4B7F-9C2F-C9B5B043BE21}"/>
                    </a:ext>
                  </a:extLst>
                </p14:cNvPr>
                <p14:cNvContentPartPr/>
                <p14:nvPr/>
              </p14:nvContentPartPr>
              <p14:xfrm>
                <a:off x="7871714" y="3613624"/>
                <a:ext cx="243360" cy="241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0C699B-72EB-4B7F-9C2F-C9B5B043BE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62714" y="3604984"/>
                  <a:ext cx="261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1472D04-9328-4869-BC17-438F75E96336}"/>
                    </a:ext>
                  </a:extLst>
                </p14:cNvPr>
                <p14:cNvContentPartPr/>
                <p14:nvPr/>
              </p14:nvContentPartPr>
              <p14:xfrm>
                <a:off x="8228474" y="3635944"/>
                <a:ext cx="59760" cy="157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1472D04-9328-4869-BC17-438F75E963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19834" y="3627304"/>
                  <a:ext cx="77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1919B68-3442-4762-B289-61391B4F0B03}"/>
                    </a:ext>
                  </a:extLst>
                </p14:cNvPr>
                <p14:cNvContentPartPr/>
                <p14:nvPr/>
              </p14:nvContentPartPr>
              <p14:xfrm>
                <a:off x="8435834" y="3553864"/>
                <a:ext cx="198360" cy="270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1919B68-3442-4762-B289-61391B4F0B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7194" y="3545224"/>
                  <a:ext cx="216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8CF0124-F4E7-4A86-BD6F-886E1D2796B3}"/>
                    </a:ext>
                  </a:extLst>
                </p14:cNvPr>
                <p14:cNvContentPartPr/>
                <p14:nvPr/>
              </p14:nvContentPartPr>
              <p14:xfrm>
                <a:off x="8806274" y="3606784"/>
                <a:ext cx="256680" cy="60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8CF0124-F4E7-4A86-BD6F-886E1D2796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97634" y="3598144"/>
                  <a:ext cx="274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BDD94E-3BCF-432C-8F03-57F428471916}"/>
                    </a:ext>
                  </a:extLst>
                </p14:cNvPr>
                <p14:cNvContentPartPr/>
                <p14:nvPr/>
              </p14:nvContentPartPr>
              <p14:xfrm>
                <a:off x="8902034" y="3544864"/>
                <a:ext cx="43920" cy="175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BDD94E-3BCF-432C-8F03-57F42847191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93394" y="3536224"/>
                  <a:ext cx="61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0E0F67-D999-4705-AB1F-8FD89D3F2675}"/>
                    </a:ext>
                  </a:extLst>
                </p14:cNvPr>
                <p14:cNvContentPartPr/>
                <p14:nvPr/>
              </p14:nvContentPartPr>
              <p14:xfrm>
                <a:off x="8759114" y="3782464"/>
                <a:ext cx="26136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0E0F67-D999-4705-AB1F-8FD89D3F26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50474" y="3773824"/>
                  <a:ext cx="2790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FD700D8-32B9-493A-954D-FB8ACCEEB4A1}"/>
              </a:ext>
            </a:extLst>
          </p:cNvPr>
          <p:cNvGrpSpPr/>
          <p:nvPr/>
        </p:nvGrpSpPr>
        <p:grpSpPr>
          <a:xfrm>
            <a:off x="9308834" y="3456664"/>
            <a:ext cx="1177560" cy="349200"/>
            <a:chOff x="9308834" y="3456664"/>
            <a:chExt cx="11775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DB09FE-6C12-4E18-94E3-0EDC8E33C17D}"/>
                    </a:ext>
                  </a:extLst>
                </p14:cNvPr>
                <p14:cNvContentPartPr/>
                <p14:nvPr/>
              </p14:nvContentPartPr>
              <p14:xfrm>
                <a:off x="9308834" y="3586264"/>
                <a:ext cx="80280" cy="199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DB09FE-6C12-4E18-94E3-0EDC8E33C1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00194" y="3577624"/>
                  <a:ext cx="97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03B4986-C066-4A68-8246-47C1A8862BE4}"/>
                    </a:ext>
                  </a:extLst>
                </p14:cNvPr>
                <p14:cNvContentPartPr/>
                <p14:nvPr/>
              </p14:nvContentPartPr>
              <p14:xfrm>
                <a:off x="9505034" y="3508504"/>
                <a:ext cx="177480" cy="297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03B4986-C066-4A68-8246-47C1A8862BE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96394" y="3499864"/>
                  <a:ext cx="195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B34E263-D87D-4FE5-8B78-8E1194B8A082}"/>
                    </a:ext>
                  </a:extLst>
                </p14:cNvPr>
                <p14:cNvContentPartPr/>
                <p14:nvPr/>
              </p14:nvContentPartPr>
              <p14:xfrm>
                <a:off x="9773234" y="3716944"/>
                <a:ext cx="16200" cy="54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B34E263-D87D-4FE5-8B78-8E1194B8A0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64234" y="3707944"/>
                  <a:ext cx="33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3E784A-C202-49CC-ABCB-0435BEA6A147}"/>
                    </a:ext>
                  </a:extLst>
                </p14:cNvPr>
                <p14:cNvContentPartPr/>
                <p14:nvPr/>
              </p14:nvContentPartPr>
              <p14:xfrm>
                <a:off x="9878714" y="3526864"/>
                <a:ext cx="267840" cy="238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3E784A-C202-49CC-ABCB-0435BEA6A1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70074" y="3517864"/>
                  <a:ext cx="285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3FD8703-1C17-4FEB-AF7D-F330AE98F309}"/>
                    </a:ext>
                  </a:extLst>
                </p14:cNvPr>
                <p14:cNvContentPartPr/>
                <p14:nvPr/>
              </p14:nvContentPartPr>
              <p14:xfrm>
                <a:off x="10247714" y="3456664"/>
                <a:ext cx="238680" cy="280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3FD8703-1C17-4FEB-AF7D-F330AE98F3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39074" y="3447664"/>
                  <a:ext cx="2563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692617A-5B46-4887-83FD-6038A4DEF963}"/>
              </a:ext>
            </a:extLst>
          </p:cNvPr>
          <p:cNvGrpSpPr/>
          <p:nvPr/>
        </p:nvGrpSpPr>
        <p:grpSpPr>
          <a:xfrm>
            <a:off x="7495874" y="4140304"/>
            <a:ext cx="2061720" cy="511920"/>
            <a:chOff x="7495874" y="4140304"/>
            <a:chExt cx="206172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2A16B7B-1DEF-4885-AE6E-CE5C3BC41ECB}"/>
                    </a:ext>
                  </a:extLst>
                </p14:cNvPr>
                <p14:cNvContentPartPr/>
                <p14:nvPr/>
              </p14:nvContentPartPr>
              <p14:xfrm>
                <a:off x="7737434" y="4305904"/>
                <a:ext cx="98640" cy="188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2A16B7B-1DEF-4885-AE6E-CE5C3BC41EC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28434" y="4297264"/>
                  <a:ext cx="116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F07239F-9AD7-4D7F-8CF2-3EBA77A694C1}"/>
                    </a:ext>
                  </a:extLst>
                </p14:cNvPr>
                <p14:cNvContentPartPr/>
                <p14:nvPr/>
              </p14:nvContentPartPr>
              <p14:xfrm>
                <a:off x="7824194" y="4250824"/>
                <a:ext cx="202320" cy="250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F07239F-9AD7-4D7F-8CF2-3EBA77A694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15554" y="4241824"/>
                  <a:ext cx="219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853B805-5360-4228-81E8-49C923B85FA8}"/>
                    </a:ext>
                  </a:extLst>
                </p14:cNvPr>
                <p14:cNvContentPartPr/>
                <p14:nvPr/>
              </p14:nvContentPartPr>
              <p14:xfrm>
                <a:off x="8107514" y="4328944"/>
                <a:ext cx="138960" cy="169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853B805-5360-4228-81E8-49C923B85F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98514" y="4319944"/>
                  <a:ext cx="156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99D4E88-FA7C-4FFC-9E92-28D7DEF0BE5B}"/>
                    </a:ext>
                  </a:extLst>
                </p14:cNvPr>
                <p14:cNvContentPartPr/>
                <p14:nvPr/>
              </p14:nvContentPartPr>
              <p14:xfrm>
                <a:off x="8421794" y="4206904"/>
                <a:ext cx="136080" cy="276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99D4E88-FA7C-4FFC-9E92-28D7DEF0BE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13154" y="4197904"/>
                  <a:ext cx="153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47139AB-0881-472F-A950-01EDB98FACCF}"/>
                    </a:ext>
                  </a:extLst>
                </p14:cNvPr>
                <p14:cNvContentPartPr/>
                <p14:nvPr/>
              </p14:nvContentPartPr>
              <p14:xfrm>
                <a:off x="8673794" y="4434424"/>
                <a:ext cx="24120" cy="36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47139AB-0881-472F-A950-01EDB98FAC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65154" y="4425424"/>
                  <a:ext cx="41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9D5804-505B-400A-A2DE-A9C6BDD265A7}"/>
                    </a:ext>
                  </a:extLst>
                </p14:cNvPr>
                <p14:cNvContentPartPr/>
                <p14:nvPr/>
              </p14:nvContentPartPr>
              <p14:xfrm>
                <a:off x="8778554" y="4216264"/>
                <a:ext cx="123840" cy="139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9D5804-505B-400A-A2DE-A9C6BDD265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69914" y="4207264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E18AEDF-D0E7-438A-AF83-0E2E562015C0}"/>
                    </a:ext>
                  </a:extLst>
                </p14:cNvPr>
                <p14:cNvContentPartPr/>
                <p14:nvPr/>
              </p14:nvContentPartPr>
              <p14:xfrm>
                <a:off x="8889794" y="4171984"/>
                <a:ext cx="125640" cy="317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E18AEDF-D0E7-438A-AF83-0E2E562015C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80794" y="4162984"/>
                  <a:ext cx="143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D126926-25CE-48D8-8C8A-215F287DED31}"/>
                    </a:ext>
                  </a:extLst>
                </p14:cNvPr>
                <p14:cNvContentPartPr/>
                <p14:nvPr/>
              </p14:nvContentPartPr>
              <p14:xfrm>
                <a:off x="9072674" y="4159744"/>
                <a:ext cx="228960" cy="303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D126926-25CE-48D8-8C8A-215F287DED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63674" y="4150744"/>
                  <a:ext cx="246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59E3FE-5FBD-4E5C-A30C-E5A9E96C130F}"/>
                    </a:ext>
                  </a:extLst>
                </p14:cNvPr>
                <p14:cNvContentPartPr/>
                <p14:nvPr/>
              </p14:nvContentPartPr>
              <p14:xfrm>
                <a:off x="7495874" y="4140304"/>
                <a:ext cx="229320" cy="511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59E3FE-5FBD-4E5C-A30C-E5A9E96C13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87234" y="4131304"/>
                  <a:ext cx="2469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939260-74E1-4DD5-A03D-EC13DB1EF872}"/>
                    </a:ext>
                  </a:extLst>
                </p14:cNvPr>
                <p14:cNvContentPartPr/>
                <p14:nvPr/>
              </p14:nvContentPartPr>
              <p14:xfrm>
                <a:off x="9426554" y="4453504"/>
                <a:ext cx="131040" cy="198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939260-74E1-4DD5-A03D-EC13DB1EF8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17554" y="4444864"/>
                  <a:ext cx="1486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0D6A896-1110-495B-AD52-C3C66C18C103}"/>
              </a:ext>
            </a:extLst>
          </p:cNvPr>
          <p:cNvGrpSpPr/>
          <p:nvPr/>
        </p:nvGrpSpPr>
        <p:grpSpPr>
          <a:xfrm>
            <a:off x="9677114" y="3959224"/>
            <a:ext cx="1832400" cy="534600"/>
            <a:chOff x="9677114" y="3959224"/>
            <a:chExt cx="183240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73F4E0-07DC-49A3-A485-A83F7C0BEB26}"/>
                    </a:ext>
                  </a:extLst>
                </p14:cNvPr>
                <p14:cNvContentPartPr/>
                <p14:nvPr/>
              </p14:nvContentPartPr>
              <p14:xfrm>
                <a:off x="9677114" y="4199704"/>
                <a:ext cx="142200" cy="294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73F4E0-07DC-49A3-A485-A83F7C0BEB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68474" y="4190704"/>
                  <a:ext cx="159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D465F8F-25B9-4395-9ED2-5A2315B27383}"/>
                    </a:ext>
                  </a:extLst>
                </p14:cNvPr>
                <p14:cNvContentPartPr/>
                <p14:nvPr/>
              </p14:nvContentPartPr>
              <p14:xfrm>
                <a:off x="9870074" y="4202584"/>
                <a:ext cx="200880" cy="225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D465F8F-25B9-4395-9ED2-5A2315B273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61074" y="4193584"/>
                  <a:ext cx="218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751A4F-0890-46E5-991E-BB7D0BC251A8}"/>
                    </a:ext>
                  </a:extLst>
                </p14:cNvPr>
                <p14:cNvContentPartPr/>
                <p14:nvPr/>
              </p14:nvContentPartPr>
              <p14:xfrm>
                <a:off x="10189754" y="4155064"/>
                <a:ext cx="146160" cy="245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751A4F-0890-46E5-991E-BB7D0BC251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80754" y="4146064"/>
                  <a:ext cx="163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4B25D-301B-44C3-9BD8-A38EBA86EFE1}"/>
                    </a:ext>
                  </a:extLst>
                </p14:cNvPr>
                <p14:cNvContentPartPr/>
                <p14:nvPr/>
              </p14:nvContentPartPr>
              <p14:xfrm>
                <a:off x="10392074" y="4218424"/>
                <a:ext cx="161280" cy="156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4B25D-301B-44C3-9BD8-A38EBA86EF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383074" y="4209784"/>
                  <a:ext cx="178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D4FF6D2-9294-4701-9D3D-037D3D97F4E7}"/>
                    </a:ext>
                  </a:extLst>
                </p14:cNvPr>
                <p14:cNvContentPartPr/>
                <p14:nvPr/>
              </p14:nvContentPartPr>
              <p14:xfrm>
                <a:off x="10680794" y="4322464"/>
                <a:ext cx="30600" cy="59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D4FF6D2-9294-4701-9D3D-037D3D97F4E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671794" y="4313464"/>
                  <a:ext cx="48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D0AA208-D8E6-43CE-9213-1F54435A8759}"/>
                    </a:ext>
                  </a:extLst>
                </p14:cNvPr>
                <p14:cNvContentPartPr/>
                <p14:nvPr/>
              </p14:nvContentPartPr>
              <p14:xfrm>
                <a:off x="10820114" y="4087024"/>
                <a:ext cx="229680" cy="300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D0AA208-D8E6-43CE-9213-1F54435A875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11114" y="4078024"/>
                  <a:ext cx="247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941F0D-8F2D-46B9-B1AF-EBF5D7B4F20C}"/>
                    </a:ext>
                  </a:extLst>
                </p14:cNvPr>
                <p14:cNvContentPartPr/>
                <p14:nvPr/>
              </p14:nvContentPartPr>
              <p14:xfrm>
                <a:off x="11108474" y="4068304"/>
                <a:ext cx="222120" cy="278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941F0D-8F2D-46B9-B1AF-EBF5D7B4F2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99834" y="4059664"/>
                  <a:ext cx="239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CD22B5-771B-4866-B0F9-FC305CE36508}"/>
                    </a:ext>
                  </a:extLst>
                </p14:cNvPr>
                <p14:cNvContentPartPr/>
                <p14:nvPr/>
              </p14:nvContentPartPr>
              <p14:xfrm>
                <a:off x="11343194" y="3959224"/>
                <a:ext cx="166320" cy="491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CD22B5-771B-4866-B0F9-FC305CE3650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34554" y="3950224"/>
                  <a:ext cx="183960" cy="50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D9E585B-6211-4FF0-B944-F6E121D64312}"/>
                  </a:ext>
                </a:extLst>
              </p14:cNvPr>
              <p14:cNvContentPartPr/>
              <p14:nvPr/>
            </p14:nvContentPartPr>
            <p14:xfrm>
              <a:off x="9490634" y="5199424"/>
              <a:ext cx="5760" cy="190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D9E585B-6211-4FF0-B944-F6E121D643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481994" y="5190784"/>
                <a:ext cx="2340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E84B205-F4E9-443A-9853-ABD4B8FA4F56}"/>
              </a:ext>
            </a:extLst>
          </p:cNvPr>
          <p:cNvGrpSpPr/>
          <p:nvPr/>
        </p:nvGrpSpPr>
        <p:grpSpPr>
          <a:xfrm>
            <a:off x="7379234" y="4739344"/>
            <a:ext cx="1458720" cy="596880"/>
            <a:chOff x="7379234" y="4739344"/>
            <a:chExt cx="145872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21BA864-413C-42CD-8832-6074DD3410A8}"/>
                    </a:ext>
                  </a:extLst>
                </p14:cNvPr>
                <p14:cNvContentPartPr/>
                <p14:nvPr/>
              </p14:nvContentPartPr>
              <p14:xfrm>
                <a:off x="7379234" y="5008984"/>
                <a:ext cx="145080" cy="279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21BA864-413C-42CD-8832-6074DD3410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70594" y="4999984"/>
                  <a:ext cx="162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67F1BF-3219-4778-BBFD-BAF723C4972B}"/>
                    </a:ext>
                  </a:extLst>
                </p14:cNvPr>
                <p14:cNvContentPartPr/>
                <p14:nvPr/>
              </p14:nvContentPartPr>
              <p14:xfrm>
                <a:off x="7381754" y="4948144"/>
                <a:ext cx="269280" cy="388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67F1BF-3219-4778-BBFD-BAF723C4972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72754" y="4939144"/>
                  <a:ext cx="286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6AEC952-C6A6-4F21-A703-601704506450}"/>
                    </a:ext>
                  </a:extLst>
                </p14:cNvPr>
                <p14:cNvContentPartPr/>
                <p14:nvPr/>
              </p14:nvContentPartPr>
              <p14:xfrm>
                <a:off x="7653194" y="5188264"/>
                <a:ext cx="48240" cy="120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6AEC952-C6A6-4F21-A703-6017045064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44554" y="5179624"/>
                  <a:ext cx="65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3F7C02-2D88-4EE6-AB96-7BACBA2D97A5}"/>
                    </a:ext>
                  </a:extLst>
                </p14:cNvPr>
                <p14:cNvContentPartPr/>
                <p14:nvPr/>
              </p14:nvContentPartPr>
              <p14:xfrm>
                <a:off x="7874234" y="4798024"/>
                <a:ext cx="196560" cy="490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3F7C02-2D88-4EE6-AB96-7BACBA2D97A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65594" y="4789384"/>
                  <a:ext cx="2142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881F4D-CCFA-4B88-AC21-AE9FC60990C1}"/>
                    </a:ext>
                  </a:extLst>
                </p14:cNvPr>
                <p14:cNvContentPartPr/>
                <p14:nvPr/>
              </p14:nvContentPartPr>
              <p14:xfrm>
                <a:off x="7852274" y="5059744"/>
                <a:ext cx="191520" cy="81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881F4D-CCFA-4B88-AC21-AE9FC60990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43634" y="5051104"/>
                  <a:ext cx="209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F2C4F86-F40E-4594-A880-E76A7A850F2F}"/>
                    </a:ext>
                  </a:extLst>
                </p14:cNvPr>
                <p14:cNvContentPartPr/>
                <p14:nvPr/>
              </p14:nvContentPartPr>
              <p14:xfrm>
                <a:off x="8101754" y="4739344"/>
                <a:ext cx="258480" cy="558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F2C4F86-F40E-4594-A880-E76A7A850F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93114" y="4730704"/>
                  <a:ext cx="2761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0ED4A7-5D20-4A1B-BC9B-4A5E4A755681}"/>
                    </a:ext>
                  </a:extLst>
                </p14:cNvPr>
                <p14:cNvContentPartPr/>
                <p14:nvPr/>
              </p14:nvContentPartPr>
              <p14:xfrm>
                <a:off x="8069714" y="5102584"/>
                <a:ext cx="196200" cy="54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0ED4A7-5D20-4A1B-BC9B-4A5E4A7556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60714" y="5093584"/>
                  <a:ext cx="213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88A862-352B-4925-87C1-01CBCDBBDFC6}"/>
                    </a:ext>
                  </a:extLst>
                </p14:cNvPr>
                <p14:cNvContentPartPr/>
                <p14:nvPr/>
              </p14:nvContentPartPr>
              <p14:xfrm>
                <a:off x="8301194" y="5084944"/>
                <a:ext cx="134640" cy="173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88A862-352B-4925-87C1-01CBCDBBDF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92194" y="5076304"/>
                  <a:ext cx="152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47A52D9-B6F4-42A7-9254-4E8D5F018808}"/>
                    </a:ext>
                  </a:extLst>
                </p14:cNvPr>
                <p14:cNvContentPartPr/>
                <p14:nvPr/>
              </p14:nvContentPartPr>
              <p14:xfrm>
                <a:off x="8482994" y="5076664"/>
                <a:ext cx="186840" cy="185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47A52D9-B6F4-42A7-9254-4E8D5F0188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74354" y="5068024"/>
                  <a:ext cx="204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C5E3BD4-3391-4373-B138-24F95B7A3AE7}"/>
                    </a:ext>
                  </a:extLst>
                </p14:cNvPr>
                <p14:cNvContentPartPr/>
                <p14:nvPr/>
              </p14:nvContentPartPr>
              <p14:xfrm>
                <a:off x="8651834" y="5038504"/>
                <a:ext cx="186120" cy="245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C5E3BD4-3391-4373-B138-24F95B7A3A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42834" y="5029864"/>
                  <a:ext cx="2037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5F57158-2C3B-465E-AB48-63D9749B2B38}"/>
              </a:ext>
            </a:extLst>
          </p:cNvPr>
          <p:cNvGrpSpPr/>
          <p:nvPr/>
        </p:nvGrpSpPr>
        <p:grpSpPr>
          <a:xfrm>
            <a:off x="9206594" y="4683184"/>
            <a:ext cx="929520" cy="595080"/>
            <a:chOff x="9206594" y="4683184"/>
            <a:chExt cx="92952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00B909C-723C-4B5A-977D-9C01436DD996}"/>
                    </a:ext>
                  </a:extLst>
                </p14:cNvPr>
                <p14:cNvContentPartPr/>
                <p14:nvPr/>
              </p14:nvContentPartPr>
              <p14:xfrm>
                <a:off x="9259154" y="4683184"/>
                <a:ext cx="250200" cy="595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00B909C-723C-4B5A-977D-9C01436DD9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50154" y="4674184"/>
                  <a:ext cx="2678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4AAA85F-2819-4FBF-A069-42A80A8422B7}"/>
                    </a:ext>
                  </a:extLst>
                </p14:cNvPr>
                <p14:cNvContentPartPr/>
                <p14:nvPr/>
              </p14:nvContentPartPr>
              <p14:xfrm>
                <a:off x="9206594" y="5044984"/>
                <a:ext cx="272160" cy="93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4AAA85F-2819-4FBF-A069-42A80A8422B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97594" y="5035984"/>
                  <a:ext cx="289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EAA037E-6346-4B34-B369-F817834BB8E5}"/>
                    </a:ext>
                  </a:extLst>
                </p14:cNvPr>
                <p14:cNvContentPartPr/>
                <p14:nvPr/>
              </p14:nvContentPartPr>
              <p14:xfrm>
                <a:off x="9515474" y="5011144"/>
                <a:ext cx="155160" cy="197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EAA037E-6346-4B34-B369-F817834BB8E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06834" y="5002504"/>
                  <a:ext cx="172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0965A76-C28D-4312-969D-DDCAC5A815E9}"/>
                    </a:ext>
                  </a:extLst>
                </p14:cNvPr>
                <p14:cNvContentPartPr/>
                <p14:nvPr/>
              </p14:nvContentPartPr>
              <p14:xfrm>
                <a:off x="9672074" y="5040664"/>
                <a:ext cx="101520" cy="150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0965A76-C28D-4312-969D-DDCAC5A815E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63434" y="5031664"/>
                  <a:ext cx="119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1AEA61B-C533-4B5F-9B6B-3186E9BE15ED}"/>
                    </a:ext>
                  </a:extLst>
                </p14:cNvPr>
                <p14:cNvContentPartPr/>
                <p14:nvPr/>
              </p14:nvContentPartPr>
              <p14:xfrm>
                <a:off x="9851354" y="4997104"/>
                <a:ext cx="284760" cy="183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1AEA61B-C533-4B5F-9B6B-3186E9BE15E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42354" y="4988104"/>
                  <a:ext cx="3024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70FB9A8-E2AA-4AB6-9ADD-25C17032D7B5}"/>
              </a:ext>
            </a:extLst>
          </p:cNvPr>
          <p:cNvGrpSpPr/>
          <p:nvPr/>
        </p:nvGrpSpPr>
        <p:grpSpPr>
          <a:xfrm>
            <a:off x="10467314" y="4907464"/>
            <a:ext cx="1258200" cy="264600"/>
            <a:chOff x="10467314" y="4907464"/>
            <a:chExt cx="125820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EDA21DD-F046-4C37-B005-16EFE2697DDF}"/>
                    </a:ext>
                  </a:extLst>
                </p14:cNvPr>
                <p14:cNvContentPartPr/>
                <p14:nvPr/>
              </p14:nvContentPartPr>
              <p14:xfrm>
                <a:off x="10467314" y="4994584"/>
                <a:ext cx="161640" cy="173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EDA21DD-F046-4C37-B005-16EFE2697DD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58314" y="4985944"/>
                  <a:ext cx="179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11A5DF-E0CB-4F9A-876A-6947F9BE3493}"/>
                    </a:ext>
                  </a:extLst>
                </p14:cNvPr>
                <p14:cNvContentPartPr/>
                <p14:nvPr/>
              </p14:nvContentPartPr>
              <p14:xfrm>
                <a:off x="10653794" y="5017264"/>
                <a:ext cx="177840" cy="141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11A5DF-E0CB-4F9A-876A-6947F9BE34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44794" y="5008264"/>
                  <a:ext cx="195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F0AB865-FC54-4093-AEE8-8C448ADA0F12}"/>
                    </a:ext>
                  </a:extLst>
                </p14:cNvPr>
                <p14:cNvContentPartPr/>
                <p14:nvPr/>
              </p14:nvContentPartPr>
              <p14:xfrm>
                <a:off x="10802114" y="4943824"/>
                <a:ext cx="170280" cy="228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F0AB865-FC54-4093-AEE8-8C448ADA0F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93114" y="4935184"/>
                  <a:ext cx="187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199708A-D4CF-44FA-A106-4858370E9228}"/>
                    </a:ext>
                  </a:extLst>
                </p14:cNvPr>
                <p14:cNvContentPartPr/>
                <p14:nvPr/>
              </p14:nvContentPartPr>
              <p14:xfrm>
                <a:off x="11013794" y="4907464"/>
                <a:ext cx="259560" cy="236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199708A-D4CF-44FA-A106-4858370E922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04794" y="4898464"/>
                  <a:ext cx="277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342630-949C-4A1A-A219-E5E7A77887F1}"/>
                    </a:ext>
                  </a:extLst>
                </p14:cNvPr>
                <p14:cNvContentPartPr/>
                <p14:nvPr/>
              </p14:nvContentPartPr>
              <p14:xfrm>
                <a:off x="11289914" y="4926184"/>
                <a:ext cx="141480" cy="178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342630-949C-4A1A-A219-E5E7A77887F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80914" y="4917544"/>
                  <a:ext cx="159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896FD3-1F8D-47E4-B4E6-8D0480D27CEB}"/>
                    </a:ext>
                  </a:extLst>
                </p14:cNvPr>
                <p14:cNvContentPartPr/>
                <p14:nvPr/>
              </p14:nvContentPartPr>
              <p14:xfrm>
                <a:off x="11429594" y="4918984"/>
                <a:ext cx="295920" cy="183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896FD3-1F8D-47E4-B4E6-8D0480D27CE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420954" y="4910344"/>
                  <a:ext cx="3135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67714C9-739D-44F8-A9E1-C143F1FB5241}"/>
              </a:ext>
            </a:extLst>
          </p:cNvPr>
          <p:cNvGrpSpPr/>
          <p:nvPr/>
        </p:nvGrpSpPr>
        <p:grpSpPr>
          <a:xfrm>
            <a:off x="7435394" y="5538184"/>
            <a:ext cx="401400" cy="304920"/>
            <a:chOff x="7435394" y="5538184"/>
            <a:chExt cx="40140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BE4BC9-422F-4C1B-A0D1-7653B4000B7D}"/>
                    </a:ext>
                  </a:extLst>
                </p14:cNvPr>
                <p14:cNvContentPartPr/>
                <p14:nvPr/>
              </p14:nvContentPartPr>
              <p14:xfrm>
                <a:off x="7435394" y="5694064"/>
                <a:ext cx="79920" cy="149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BE4BC9-422F-4C1B-A0D1-7653B4000B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26754" y="5685064"/>
                  <a:ext cx="97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13F2EF-8CC5-49D5-BEB9-10C325A3894C}"/>
                    </a:ext>
                  </a:extLst>
                </p14:cNvPr>
                <p14:cNvContentPartPr/>
                <p14:nvPr/>
              </p14:nvContentPartPr>
              <p14:xfrm>
                <a:off x="7629434" y="5538184"/>
                <a:ext cx="207360" cy="289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13F2EF-8CC5-49D5-BEB9-10C325A389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20434" y="5529544"/>
                  <a:ext cx="2250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47D4ED1-A955-4E4D-AB9B-6C906DD69555}"/>
              </a:ext>
            </a:extLst>
          </p:cNvPr>
          <p:cNvGrpSpPr/>
          <p:nvPr/>
        </p:nvGrpSpPr>
        <p:grpSpPr>
          <a:xfrm>
            <a:off x="8299394" y="5420464"/>
            <a:ext cx="848520" cy="448920"/>
            <a:chOff x="8299394" y="5420464"/>
            <a:chExt cx="84852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797E1A0-DC35-4A2D-A84F-8993D1EDB5ED}"/>
                    </a:ext>
                  </a:extLst>
                </p14:cNvPr>
                <p14:cNvContentPartPr/>
                <p14:nvPr/>
              </p14:nvContentPartPr>
              <p14:xfrm>
                <a:off x="8299394" y="5420464"/>
                <a:ext cx="204480" cy="448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797E1A0-DC35-4A2D-A84F-8993D1EDB5E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90394" y="5411824"/>
                  <a:ext cx="2221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4490AC0-D13E-467A-AF64-FD1CA8CDFA7A}"/>
                    </a:ext>
                  </a:extLst>
                </p14:cNvPr>
                <p14:cNvContentPartPr/>
                <p14:nvPr/>
              </p14:nvContentPartPr>
              <p14:xfrm>
                <a:off x="8554274" y="5638264"/>
                <a:ext cx="123120" cy="196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4490AC0-D13E-467A-AF64-FD1CA8CDFA7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45634" y="5629624"/>
                  <a:ext cx="140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7DF060-9D31-48B4-8394-9C0AB9C72732}"/>
                    </a:ext>
                  </a:extLst>
                </p14:cNvPr>
                <p14:cNvContentPartPr/>
                <p14:nvPr/>
              </p14:nvContentPartPr>
              <p14:xfrm>
                <a:off x="8719154" y="5648704"/>
                <a:ext cx="118440" cy="183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7DF060-9D31-48B4-8394-9C0AB9C7273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10514" y="5640064"/>
                  <a:ext cx="136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4D1DD78-8823-48AA-9AF1-2204B3A31456}"/>
                    </a:ext>
                  </a:extLst>
                </p14:cNvPr>
                <p14:cNvContentPartPr/>
                <p14:nvPr/>
              </p14:nvContentPartPr>
              <p14:xfrm>
                <a:off x="8879714" y="5510464"/>
                <a:ext cx="261000" cy="297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4D1DD78-8823-48AA-9AF1-2204B3A314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71074" y="5501464"/>
                  <a:ext cx="278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38A76BD-7BC6-4FA0-A41D-6C96D580690A}"/>
                    </a:ext>
                  </a:extLst>
                </p14:cNvPr>
                <p14:cNvContentPartPr/>
                <p14:nvPr/>
              </p14:nvContentPartPr>
              <p14:xfrm>
                <a:off x="8962874" y="5720344"/>
                <a:ext cx="185040" cy="75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38A76BD-7BC6-4FA0-A41D-6C96D580690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953874" y="5711704"/>
                  <a:ext cx="20268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8F9CF38-46E2-470C-A07A-CDB78EB245EE}"/>
                  </a:ext>
                </a:extLst>
              </p14:cNvPr>
              <p14:cNvContentPartPr/>
              <p14:nvPr/>
            </p14:nvContentPartPr>
            <p14:xfrm>
              <a:off x="9371834" y="5786224"/>
              <a:ext cx="22320" cy="183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8F9CF38-46E2-470C-A07A-CDB78EB245E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363194" y="5777584"/>
                <a:ext cx="399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A49B2CF-3B6A-46BD-8BF7-A8AB3086FBD5}"/>
              </a:ext>
            </a:extLst>
          </p:cNvPr>
          <p:cNvGrpSpPr/>
          <p:nvPr/>
        </p:nvGrpSpPr>
        <p:grpSpPr>
          <a:xfrm>
            <a:off x="4928354" y="4655088"/>
            <a:ext cx="657000" cy="621720"/>
            <a:chOff x="4928354" y="4655088"/>
            <a:chExt cx="657000" cy="62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B6D8D27-FAD7-48BF-9846-29053F1E6AC5}"/>
                    </a:ext>
                  </a:extLst>
                </p14:cNvPr>
                <p14:cNvContentPartPr/>
                <p14:nvPr/>
              </p14:nvContentPartPr>
              <p14:xfrm>
                <a:off x="5104754" y="4710528"/>
                <a:ext cx="60840" cy="566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B6D8D27-FAD7-48BF-9846-29053F1E6AC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96114" y="4701528"/>
                  <a:ext cx="784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9445CB-A64F-411B-A2EE-CF58223DEC2D}"/>
                    </a:ext>
                  </a:extLst>
                </p14:cNvPr>
                <p14:cNvContentPartPr/>
                <p14:nvPr/>
              </p14:nvContentPartPr>
              <p14:xfrm>
                <a:off x="4928354" y="4655088"/>
                <a:ext cx="657000" cy="271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9445CB-A64F-411B-A2EE-CF58223DEC2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19354" y="4646448"/>
                  <a:ext cx="674640" cy="28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04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C7E3867-507D-4304-A4FB-7DDF7362AB11}"/>
              </a:ext>
            </a:extLst>
          </p:cNvPr>
          <p:cNvGrpSpPr/>
          <p:nvPr/>
        </p:nvGrpSpPr>
        <p:grpSpPr>
          <a:xfrm>
            <a:off x="426554" y="52864"/>
            <a:ext cx="1717920" cy="525960"/>
            <a:chOff x="426554" y="52864"/>
            <a:chExt cx="171792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E2E401-F02C-4B52-9FD2-24381B440204}"/>
                    </a:ext>
                  </a:extLst>
                </p14:cNvPr>
                <p14:cNvContentPartPr/>
                <p14:nvPr/>
              </p14:nvContentPartPr>
              <p14:xfrm>
                <a:off x="426554" y="190384"/>
                <a:ext cx="368640" cy="388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E2E401-F02C-4B52-9FD2-24381B4402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914" y="181744"/>
                  <a:ext cx="386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503391-4CD2-4DD4-81D2-87BA52725441}"/>
                    </a:ext>
                  </a:extLst>
                </p14:cNvPr>
                <p14:cNvContentPartPr/>
                <p14:nvPr/>
              </p14:nvContentPartPr>
              <p14:xfrm>
                <a:off x="784034" y="375064"/>
                <a:ext cx="199440" cy="183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503391-4CD2-4DD4-81D2-87BA527254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394" y="366064"/>
                  <a:ext cx="21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99EE83-DD0F-4C6E-A9A9-F40E04902916}"/>
                    </a:ext>
                  </a:extLst>
                </p14:cNvPr>
                <p14:cNvContentPartPr/>
                <p14:nvPr/>
              </p14:nvContentPartPr>
              <p14:xfrm>
                <a:off x="1044674" y="415384"/>
                <a:ext cx="145800" cy="131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99EE83-DD0F-4C6E-A9A9-F40E049029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5674" y="406744"/>
                  <a:ext cx="163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DD7326-7674-4450-A004-E73FC017AE2D}"/>
                    </a:ext>
                  </a:extLst>
                </p14:cNvPr>
                <p14:cNvContentPartPr/>
                <p14:nvPr/>
              </p14:nvContentPartPr>
              <p14:xfrm>
                <a:off x="1353914" y="52864"/>
                <a:ext cx="246600" cy="505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DD7326-7674-4450-A004-E73FC017AE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4914" y="43864"/>
                  <a:ext cx="2642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39686F-094A-40A4-ACE0-7C144FBCD48C}"/>
                    </a:ext>
                  </a:extLst>
                </p14:cNvPr>
                <p14:cNvContentPartPr/>
                <p14:nvPr/>
              </p14:nvContentPartPr>
              <p14:xfrm>
                <a:off x="1303514" y="338344"/>
                <a:ext cx="327240" cy="17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39686F-094A-40A4-ACE0-7C144FBCD4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4874" y="329704"/>
                  <a:ext cx="344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0DB496-C96B-41EE-85E0-DD69D2CDFF00}"/>
                    </a:ext>
                  </a:extLst>
                </p14:cNvPr>
                <p14:cNvContentPartPr/>
                <p14:nvPr/>
              </p14:nvContentPartPr>
              <p14:xfrm>
                <a:off x="1703114" y="265624"/>
                <a:ext cx="15120" cy="52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0DB496-C96B-41EE-85E0-DD69D2CDFF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4474" y="256624"/>
                  <a:ext cx="32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1547F7-917D-4D00-BAB8-18DE604B15EC}"/>
                    </a:ext>
                  </a:extLst>
                </p14:cNvPr>
                <p14:cNvContentPartPr/>
                <p14:nvPr/>
              </p14:nvContentPartPr>
              <p14:xfrm>
                <a:off x="1740554" y="370024"/>
                <a:ext cx="78120" cy="13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1547F7-917D-4D00-BAB8-18DE604B15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1554" y="361384"/>
                  <a:ext cx="95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79BFB3-8810-400C-8DC1-921B2AAE7560}"/>
                    </a:ext>
                  </a:extLst>
                </p14:cNvPr>
                <p14:cNvContentPartPr/>
                <p14:nvPr/>
              </p14:nvContentPartPr>
              <p14:xfrm>
                <a:off x="1923794" y="339784"/>
                <a:ext cx="220680" cy="188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79BFB3-8810-400C-8DC1-921B2AAE75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4794" y="331144"/>
                  <a:ext cx="2383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D57C-3DD2-4EB9-B4E2-D86284ACAED0}"/>
              </a:ext>
            </a:extLst>
          </p:cNvPr>
          <p:cNvGrpSpPr/>
          <p:nvPr/>
        </p:nvGrpSpPr>
        <p:grpSpPr>
          <a:xfrm>
            <a:off x="2602754" y="217744"/>
            <a:ext cx="888480" cy="302760"/>
            <a:chOff x="2602754" y="217744"/>
            <a:chExt cx="88848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DB683F-95DC-45EB-A413-BA99768A242C}"/>
                    </a:ext>
                  </a:extLst>
                </p14:cNvPr>
                <p14:cNvContentPartPr/>
                <p14:nvPr/>
              </p14:nvContentPartPr>
              <p14:xfrm>
                <a:off x="2602754" y="219544"/>
                <a:ext cx="311040" cy="27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DB683F-95DC-45EB-A413-BA99768A24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4114" y="210904"/>
                  <a:ext cx="328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D6DD87-92AA-42F4-B6D2-D4883DFDF8F8}"/>
                    </a:ext>
                  </a:extLst>
                </p14:cNvPr>
                <p14:cNvContentPartPr/>
                <p14:nvPr/>
              </p14:nvContentPartPr>
              <p14:xfrm>
                <a:off x="2937914" y="421864"/>
                <a:ext cx="47160" cy="57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D6DD87-92AA-42F4-B6D2-D4883DFDF8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9274" y="413224"/>
                  <a:ext cx="64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0EB5A6-3924-4046-9E56-9C42B2AA15A6}"/>
                    </a:ext>
                  </a:extLst>
                </p14:cNvPr>
                <p14:cNvContentPartPr/>
                <p14:nvPr/>
              </p14:nvContentPartPr>
              <p14:xfrm>
                <a:off x="3185954" y="217744"/>
                <a:ext cx="305280" cy="302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0EB5A6-3924-4046-9E56-9C42B2AA15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6954" y="209104"/>
                  <a:ext cx="3229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DAF3F4-DB53-40B1-9F95-D4572F1A7612}"/>
              </a:ext>
            </a:extLst>
          </p:cNvPr>
          <p:cNvGrpSpPr/>
          <p:nvPr/>
        </p:nvGrpSpPr>
        <p:grpSpPr>
          <a:xfrm>
            <a:off x="4003154" y="304"/>
            <a:ext cx="2332080" cy="564840"/>
            <a:chOff x="4003154" y="304"/>
            <a:chExt cx="233208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F68875-7411-404E-B472-3899E4F58348}"/>
                    </a:ext>
                  </a:extLst>
                </p14:cNvPr>
                <p14:cNvContentPartPr/>
                <p14:nvPr/>
              </p14:nvContentPartPr>
              <p14:xfrm>
                <a:off x="4003154" y="222784"/>
                <a:ext cx="347760" cy="324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F68875-7411-404E-B472-3899E4F583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4154" y="214144"/>
                  <a:ext cx="365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6CB35E-26F1-4172-BCFA-43EE23C3C395}"/>
                    </a:ext>
                  </a:extLst>
                </p14:cNvPr>
                <p14:cNvContentPartPr/>
                <p14:nvPr/>
              </p14:nvContentPartPr>
              <p14:xfrm>
                <a:off x="4370354" y="384424"/>
                <a:ext cx="148320" cy="143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6CB35E-26F1-4172-BCFA-43EE23C3C3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1714" y="375424"/>
                  <a:ext cx="165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BFA5E3-5E2C-4B68-8928-C9913CB38BC6}"/>
                    </a:ext>
                  </a:extLst>
                </p14:cNvPr>
                <p14:cNvContentPartPr/>
                <p14:nvPr/>
              </p14:nvContentPartPr>
              <p14:xfrm>
                <a:off x="4574834" y="400984"/>
                <a:ext cx="159840" cy="121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BFA5E3-5E2C-4B68-8928-C9913CB38B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5834" y="391984"/>
                  <a:ext cx="177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7542CC-128D-4840-A1AE-AD9421A0F6E8}"/>
                    </a:ext>
                  </a:extLst>
                </p14:cNvPr>
                <p14:cNvContentPartPr/>
                <p14:nvPr/>
              </p14:nvContentPartPr>
              <p14:xfrm>
                <a:off x="4888754" y="304"/>
                <a:ext cx="376920" cy="56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7542CC-128D-4840-A1AE-AD9421A0F6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80114" y="-8336"/>
                  <a:ext cx="39456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168A71-2FA7-4C2E-9919-DFC59C6B69CF}"/>
                    </a:ext>
                  </a:extLst>
                </p14:cNvPr>
                <p14:cNvContentPartPr/>
                <p14:nvPr/>
              </p14:nvContentPartPr>
              <p14:xfrm>
                <a:off x="4861754" y="407104"/>
                <a:ext cx="208440" cy="42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168A71-2FA7-4C2E-9919-DFC59C6B69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52754" y="398104"/>
                  <a:ext cx="22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893FF7-6A20-4F8A-9571-B8B0EB73B4C7}"/>
                    </a:ext>
                  </a:extLst>
                </p14:cNvPr>
                <p14:cNvContentPartPr/>
                <p14:nvPr/>
              </p14:nvContentPartPr>
              <p14:xfrm>
                <a:off x="5102954" y="423664"/>
                <a:ext cx="53280" cy="94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893FF7-6A20-4F8A-9571-B8B0EB73B4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3954" y="415024"/>
                  <a:ext cx="70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66DF83-C22A-47C8-8444-42362985D162}"/>
                    </a:ext>
                  </a:extLst>
                </p14:cNvPr>
                <p14:cNvContentPartPr/>
                <p14:nvPr/>
              </p14:nvContentPartPr>
              <p14:xfrm>
                <a:off x="5270354" y="379384"/>
                <a:ext cx="192960" cy="15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66DF83-C22A-47C8-8444-42362985D1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1714" y="370384"/>
                  <a:ext cx="210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48F0B7-5D1D-4BA5-A34E-926B3387A5EE}"/>
                    </a:ext>
                  </a:extLst>
                </p14:cNvPr>
                <p14:cNvContentPartPr/>
                <p14:nvPr/>
              </p14:nvContentPartPr>
              <p14:xfrm>
                <a:off x="5372234" y="134944"/>
                <a:ext cx="258840" cy="355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48F0B7-5D1D-4BA5-A34E-926B3387A5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63594" y="125944"/>
                  <a:ext cx="2764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37354B-85CD-4E97-8104-BF89DA2F7D5B}"/>
                    </a:ext>
                  </a:extLst>
                </p14:cNvPr>
                <p14:cNvContentPartPr/>
                <p14:nvPr/>
              </p14:nvContentPartPr>
              <p14:xfrm>
                <a:off x="5519834" y="351304"/>
                <a:ext cx="181080" cy="14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37354B-85CD-4E97-8104-BF89DA2F7D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1194" y="342304"/>
                  <a:ext cx="19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C275F1-0613-475A-830B-FB5E68B39936}"/>
                    </a:ext>
                  </a:extLst>
                </p14:cNvPr>
                <p14:cNvContentPartPr/>
                <p14:nvPr/>
              </p14:nvContentPartPr>
              <p14:xfrm>
                <a:off x="5651234" y="363184"/>
                <a:ext cx="191520" cy="158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C275F1-0613-475A-830B-FB5E68B399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42234" y="354184"/>
                  <a:ext cx="209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DB4F26-0215-470B-A447-1390895C8034}"/>
                    </a:ext>
                  </a:extLst>
                </p14:cNvPr>
                <p14:cNvContentPartPr/>
                <p14:nvPr/>
              </p14:nvContentPartPr>
              <p14:xfrm>
                <a:off x="5951114" y="339784"/>
                <a:ext cx="114480" cy="175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DB4F26-0215-470B-A447-1390895C80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2114" y="330784"/>
                  <a:ext cx="132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9C47D9-A9DE-4876-9727-BFDD9CE992B5}"/>
                    </a:ext>
                  </a:extLst>
                </p14:cNvPr>
                <p14:cNvContentPartPr/>
                <p14:nvPr/>
              </p14:nvContentPartPr>
              <p14:xfrm>
                <a:off x="6094394" y="360664"/>
                <a:ext cx="240840" cy="204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9C47D9-A9DE-4876-9727-BFDD9CE992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85394" y="351664"/>
                  <a:ext cx="2584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0AD0FB-448E-44B9-97EA-DC49CA993773}"/>
              </a:ext>
            </a:extLst>
          </p:cNvPr>
          <p:cNvGrpSpPr/>
          <p:nvPr/>
        </p:nvGrpSpPr>
        <p:grpSpPr>
          <a:xfrm>
            <a:off x="6625754" y="83824"/>
            <a:ext cx="2362320" cy="423360"/>
            <a:chOff x="6625754" y="83824"/>
            <a:chExt cx="236232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EA38E-7210-4912-B794-68114CA40000}"/>
                    </a:ext>
                  </a:extLst>
                </p14:cNvPr>
                <p14:cNvContentPartPr/>
                <p14:nvPr/>
              </p14:nvContentPartPr>
              <p14:xfrm>
                <a:off x="6774794" y="307744"/>
                <a:ext cx="99720" cy="151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EA38E-7210-4912-B794-68114CA400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66154" y="298744"/>
                  <a:ext cx="117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8E321D1-3DC2-4973-9E04-578093C2319A}"/>
                    </a:ext>
                  </a:extLst>
                </p14:cNvPr>
                <p14:cNvContentPartPr/>
                <p14:nvPr/>
              </p14:nvContentPartPr>
              <p14:xfrm>
                <a:off x="6625754" y="462544"/>
                <a:ext cx="370080" cy="2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8E321D1-3DC2-4973-9E04-578093C231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6754" y="453904"/>
                  <a:ext cx="387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F74897-17FC-4212-BBC9-C83FDAB2281C}"/>
                    </a:ext>
                  </a:extLst>
                </p14:cNvPr>
                <p14:cNvContentPartPr/>
                <p14:nvPr/>
              </p14:nvContentPartPr>
              <p14:xfrm>
                <a:off x="6628274" y="240784"/>
                <a:ext cx="507240" cy="5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F74897-17FC-4212-BBC9-C83FDAB228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19274" y="232144"/>
                  <a:ext cx="524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C1118D-05E0-4F2E-823C-270ED9974F9A}"/>
                    </a:ext>
                  </a:extLst>
                </p14:cNvPr>
                <p14:cNvContentPartPr/>
                <p14:nvPr/>
              </p14:nvContentPartPr>
              <p14:xfrm>
                <a:off x="7103114" y="348784"/>
                <a:ext cx="225720" cy="13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C1118D-05E0-4F2E-823C-270ED9974F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94474" y="340144"/>
                  <a:ext cx="243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C25825A-50FB-40AA-B72F-A68D9129805E}"/>
                    </a:ext>
                  </a:extLst>
                </p14:cNvPr>
                <p14:cNvContentPartPr/>
                <p14:nvPr/>
              </p14:nvContentPartPr>
              <p14:xfrm>
                <a:off x="7526474" y="83824"/>
                <a:ext cx="227880" cy="41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C25825A-50FB-40AA-B72F-A68D912980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7834" y="75184"/>
                  <a:ext cx="2455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1DA38E-1FF6-493E-A833-342CC81D67EE}"/>
                    </a:ext>
                  </a:extLst>
                </p14:cNvPr>
                <p14:cNvContentPartPr/>
                <p14:nvPr/>
              </p14:nvContentPartPr>
              <p14:xfrm>
                <a:off x="7483994" y="258784"/>
                <a:ext cx="286200" cy="5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1DA38E-1FF6-493E-A833-342CC81D67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74994" y="250144"/>
                  <a:ext cx="303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BF8A56-6129-4648-A9C8-AA5A9EE4AC4C}"/>
                    </a:ext>
                  </a:extLst>
                </p14:cNvPr>
                <p14:cNvContentPartPr/>
                <p14:nvPr/>
              </p14:nvContentPartPr>
              <p14:xfrm>
                <a:off x="7728794" y="316384"/>
                <a:ext cx="157680" cy="130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BF8A56-6129-4648-A9C8-AA5A9EE4AC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19794" y="307384"/>
                  <a:ext cx="175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357DEB-74BB-4A2F-9939-F2447F02CF0B}"/>
                    </a:ext>
                  </a:extLst>
                </p14:cNvPr>
                <p14:cNvContentPartPr/>
                <p14:nvPr/>
              </p14:nvContentPartPr>
              <p14:xfrm>
                <a:off x="7915634" y="304144"/>
                <a:ext cx="172800" cy="182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357DEB-74BB-4A2F-9939-F2447F02CF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06994" y="295504"/>
                  <a:ext cx="190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D7681C-A3DB-449A-B86D-8D3BAF49E33E}"/>
                    </a:ext>
                  </a:extLst>
                </p14:cNvPr>
                <p14:cNvContentPartPr/>
                <p14:nvPr/>
              </p14:nvContentPartPr>
              <p14:xfrm>
                <a:off x="8114354" y="267064"/>
                <a:ext cx="267120" cy="174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D7681C-A3DB-449A-B86D-8D3BAF49E3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5714" y="258424"/>
                  <a:ext cx="284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7A84E0-2B1B-4AE8-AE3C-438F168CBAE1}"/>
                    </a:ext>
                  </a:extLst>
                </p14:cNvPr>
                <p14:cNvContentPartPr/>
                <p14:nvPr/>
              </p14:nvContentPartPr>
              <p14:xfrm>
                <a:off x="8332514" y="338344"/>
                <a:ext cx="160200" cy="104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7A84E0-2B1B-4AE8-AE3C-438F168CBA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23514" y="329704"/>
                  <a:ext cx="177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30EE43-D7A4-411A-A049-30BE21F0C554}"/>
                    </a:ext>
                  </a:extLst>
                </p14:cNvPr>
                <p14:cNvContentPartPr/>
                <p14:nvPr/>
              </p14:nvContentPartPr>
              <p14:xfrm>
                <a:off x="8621594" y="112264"/>
                <a:ext cx="219960" cy="394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30EE43-D7A4-411A-A049-30BE21F0C5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2954" y="103624"/>
                  <a:ext cx="2376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9AF95C-876A-4F53-9BFE-E05AAB9304B4}"/>
                    </a:ext>
                  </a:extLst>
                </p14:cNvPr>
                <p14:cNvContentPartPr/>
                <p14:nvPr/>
              </p14:nvContentPartPr>
              <p14:xfrm>
                <a:off x="8872154" y="300184"/>
                <a:ext cx="115920" cy="18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9AF95C-876A-4F53-9BFE-E05AAB9304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3514" y="291184"/>
                  <a:ext cx="1335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19402A-C495-4554-B2FB-7520C7F4E494}"/>
              </a:ext>
            </a:extLst>
          </p:cNvPr>
          <p:cNvGrpSpPr/>
          <p:nvPr/>
        </p:nvGrpSpPr>
        <p:grpSpPr>
          <a:xfrm>
            <a:off x="9442394" y="10384"/>
            <a:ext cx="847800" cy="510480"/>
            <a:chOff x="9442394" y="10384"/>
            <a:chExt cx="84780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5CE18A-1E83-4709-BF3A-829E511CA58D}"/>
                    </a:ext>
                  </a:extLst>
                </p14:cNvPr>
                <p14:cNvContentPartPr/>
                <p14:nvPr/>
              </p14:nvContentPartPr>
              <p14:xfrm>
                <a:off x="9480554" y="10384"/>
                <a:ext cx="325800" cy="510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5CE18A-1E83-4709-BF3A-829E511CA5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71914" y="1744"/>
                  <a:ext cx="343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688A45-A4A3-444B-ABE7-50B3D2190F6E}"/>
                    </a:ext>
                  </a:extLst>
                </p14:cNvPr>
                <p14:cNvContentPartPr/>
                <p14:nvPr/>
              </p14:nvContentPartPr>
              <p14:xfrm>
                <a:off x="9442394" y="341224"/>
                <a:ext cx="278280" cy="56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688A45-A4A3-444B-ABE7-50B3D2190F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33394" y="332224"/>
                  <a:ext cx="295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D51ED4-DC99-4AD1-A652-060FA8489EED}"/>
                    </a:ext>
                  </a:extLst>
                </p14:cNvPr>
                <p14:cNvContentPartPr/>
                <p14:nvPr/>
              </p14:nvContentPartPr>
              <p14:xfrm>
                <a:off x="9728954" y="353464"/>
                <a:ext cx="124920" cy="11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D51ED4-DC99-4AD1-A652-060FA8489E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9954" y="344464"/>
                  <a:ext cx="142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4D8001-7F48-41A7-A096-AE275E1B48DC}"/>
                    </a:ext>
                  </a:extLst>
                </p14:cNvPr>
                <p14:cNvContentPartPr/>
                <p14:nvPr/>
              </p14:nvContentPartPr>
              <p14:xfrm>
                <a:off x="10007954" y="326104"/>
                <a:ext cx="282240" cy="178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4D8001-7F48-41A7-A096-AE275E1B48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98954" y="317104"/>
                  <a:ext cx="2998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E74F4C-44EA-42E0-99AF-4DD7AF67E674}"/>
              </a:ext>
            </a:extLst>
          </p:cNvPr>
          <p:cNvGrpSpPr/>
          <p:nvPr/>
        </p:nvGrpSpPr>
        <p:grpSpPr>
          <a:xfrm>
            <a:off x="597194" y="772144"/>
            <a:ext cx="2915280" cy="708480"/>
            <a:chOff x="597194" y="772144"/>
            <a:chExt cx="291528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3EF368-7EEB-46E3-AECA-4EBE810C0DDD}"/>
                    </a:ext>
                  </a:extLst>
                </p14:cNvPr>
                <p14:cNvContentPartPr/>
                <p14:nvPr/>
              </p14:nvContentPartPr>
              <p14:xfrm>
                <a:off x="597194" y="1005784"/>
                <a:ext cx="183960" cy="306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3EF368-7EEB-46E3-AECA-4EBE810C0D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554" y="996784"/>
                  <a:ext cx="201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A820A3A-C2A6-48D4-948B-76F1F17BF2A2}"/>
                    </a:ext>
                  </a:extLst>
                </p14:cNvPr>
                <p14:cNvContentPartPr/>
                <p14:nvPr/>
              </p14:nvContentPartPr>
              <p14:xfrm>
                <a:off x="738674" y="839824"/>
                <a:ext cx="297720" cy="25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A820A3A-C2A6-48D4-948B-76F1F17BF2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0034" y="830824"/>
                  <a:ext cx="315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D032B9-1833-44FC-8D4F-F31C270185F9}"/>
                    </a:ext>
                  </a:extLst>
                </p14:cNvPr>
                <p14:cNvContentPartPr/>
                <p14:nvPr/>
              </p14:nvContentPartPr>
              <p14:xfrm>
                <a:off x="1001474" y="1081384"/>
                <a:ext cx="232920" cy="22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D032B9-1833-44FC-8D4F-F31C270185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2474" y="1072744"/>
                  <a:ext cx="250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FF8B36-6512-4C4C-9485-0F85041AE141}"/>
                    </a:ext>
                  </a:extLst>
                </p14:cNvPr>
                <p14:cNvContentPartPr/>
                <p14:nvPr/>
              </p14:nvContentPartPr>
              <p14:xfrm>
                <a:off x="1248794" y="1137904"/>
                <a:ext cx="91440" cy="117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FF8B36-6512-4C4C-9485-0F85041AE1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40154" y="1128904"/>
                  <a:ext cx="109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FF9FEF-DB49-4808-BAD1-92A842CA8936}"/>
                    </a:ext>
                  </a:extLst>
                </p14:cNvPr>
                <p14:cNvContentPartPr/>
                <p14:nvPr/>
              </p14:nvContentPartPr>
              <p14:xfrm>
                <a:off x="1313954" y="1172104"/>
                <a:ext cx="155880" cy="308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FF9FEF-DB49-4808-BAD1-92A842CA89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05314" y="1163464"/>
                  <a:ext cx="173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37D892-05FC-4A84-8C81-4A144B3506A8}"/>
                    </a:ext>
                  </a:extLst>
                </p14:cNvPr>
                <p14:cNvContentPartPr/>
                <p14:nvPr/>
              </p14:nvContentPartPr>
              <p14:xfrm>
                <a:off x="1436714" y="1076344"/>
                <a:ext cx="245520" cy="159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37D892-05FC-4A84-8C81-4A144B3506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28074" y="1067704"/>
                  <a:ext cx="263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8ADB10-BDDF-49E4-BA65-CBF0DC3DE341}"/>
                    </a:ext>
                  </a:extLst>
                </p14:cNvPr>
                <p14:cNvContentPartPr/>
                <p14:nvPr/>
              </p14:nvContentPartPr>
              <p14:xfrm>
                <a:off x="1792754" y="1083544"/>
                <a:ext cx="112680" cy="155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8ADB10-BDDF-49E4-BA65-CBF0DC3DE3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84114" y="1074904"/>
                  <a:ext cx="130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8782BA2-1F0D-4CAF-A59C-62135C3A30EC}"/>
                    </a:ext>
                  </a:extLst>
                </p14:cNvPr>
                <p14:cNvContentPartPr/>
                <p14:nvPr/>
              </p14:nvContentPartPr>
              <p14:xfrm>
                <a:off x="2022434" y="1017304"/>
                <a:ext cx="202680" cy="239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8782BA2-1F0D-4CAF-A59C-62135C3A30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13434" y="1008304"/>
                  <a:ext cx="220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C23C9C-93D0-4463-BD67-9429D680FC3D}"/>
                    </a:ext>
                  </a:extLst>
                </p14:cNvPr>
                <p14:cNvContentPartPr/>
                <p14:nvPr/>
              </p14:nvContentPartPr>
              <p14:xfrm>
                <a:off x="2336354" y="772144"/>
                <a:ext cx="240120" cy="457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C23C9C-93D0-4463-BD67-9429D680FC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27714" y="763504"/>
                  <a:ext cx="257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28A5EB-20ED-4BE3-B66E-2978652954EC}"/>
                    </a:ext>
                  </a:extLst>
                </p14:cNvPr>
                <p14:cNvContentPartPr/>
                <p14:nvPr/>
              </p14:nvContentPartPr>
              <p14:xfrm>
                <a:off x="2255354" y="1025584"/>
                <a:ext cx="365040" cy="2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28A5EB-20ED-4BE3-B66E-2978652954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46714" y="1016944"/>
                  <a:ext cx="382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5D5ACE6-609A-41BE-A81A-1787E7783677}"/>
                    </a:ext>
                  </a:extLst>
                </p14:cNvPr>
                <p14:cNvContentPartPr/>
                <p14:nvPr/>
              </p14:nvContentPartPr>
              <p14:xfrm>
                <a:off x="2600954" y="915064"/>
                <a:ext cx="168480" cy="276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5D5ACE6-609A-41BE-A81A-1787E77836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1954" y="906064"/>
                  <a:ext cx="186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F551A7-3DBF-4DC7-82A9-534E54D66B32}"/>
                    </a:ext>
                  </a:extLst>
                </p14:cNvPr>
                <p14:cNvContentPartPr/>
                <p14:nvPr/>
              </p14:nvContentPartPr>
              <p14:xfrm>
                <a:off x="2762594" y="1033144"/>
                <a:ext cx="130320" cy="180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F551A7-3DBF-4DC7-82A9-534E54D66B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53594" y="1024504"/>
                  <a:ext cx="147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B198D0-90A5-4062-8E1B-44CD5654AE13}"/>
                    </a:ext>
                  </a:extLst>
                </p14:cNvPr>
                <p14:cNvContentPartPr/>
                <p14:nvPr/>
              </p14:nvContentPartPr>
              <p14:xfrm>
                <a:off x="2973914" y="1032784"/>
                <a:ext cx="215640" cy="149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B198D0-90A5-4062-8E1B-44CD5654AE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64914" y="1024144"/>
                  <a:ext cx="233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C3E62A-0807-465C-919F-9158FBA2AFDA}"/>
                    </a:ext>
                  </a:extLst>
                </p14:cNvPr>
                <p14:cNvContentPartPr/>
                <p14:nvPr/>
              </p14:nvContentPartPr>
              <p14:xfrm>
                <a:off x="3346154" y="947104"/>
                <a:ext cx="166320" cy="232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C3E62A-0807-465C-919F-9158FBA2AF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37154" y="938104"/>
                  <a:ext cx="18396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0B7BDE-689B-4B94-8767-B3635AE17DF5}"/>
                  </a:ext>
                </a:extLst>
              </p14:cNvPr>
              <p14:cNvContentPartPr/>
              <p14:nvPr/>
            </p14:nvContentPartPr>
            <p14:xfrm>
              <a:off x="575594" y="1656664"/>
              <a:ext cx="270000" cy="369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0B7BDE-689B-4B94-8767-B3635AE17D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6954" y="1647664"/>
                <a:ext cx="2876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926590B-AE5C-4CAB-89BF-C3954F45C450}"/>
                  </a:ext>
                </a:extLst>
              </p14:cNvPr>
              <p14:cNvContentPartPr/>
              <p14:nvPr/>
            </p14:nvContentPartPr>
            <p14:xfrm>
              <a:off x="823634" y="1891744"/>
              <a:ext cx="184680" cy="140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926590B-AE5C-4CAB-89BF-C3954F45C45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4634" y="1882744"/>
                <a:ext cx="202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546D6E8-B8B9-42A2-99D3-DDE1A455DB4C}"/>
                  </a:ext>
                </a:extLst>
              </p14:cNvPr>
              <p14:cNvContentPartPr/>
              <p14:nvPr/>
            </p14:nvContentPartPr>
            <p14:xfrm>
              <a:off x="1061594" y="1856824"/>
              <a:ext cx="197640" cy="150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546D6E8-B8B9-42A2-99D3-DDE1A455DB4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2594" y="1848184"/>
                <a:ext cx="215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E7E5F25-A4BB-4D87-AA10-7925D15EE87D}"/>
                  </a:ext>
                </a:extLst>
              </p14:cNvPr>
              <p14:cNvContentPartPr/>
              <p14:nvPr/>
            </p14:nvContentPartPr>
            <p14:xfrm>
              <a:off x="1399274" y="1811824"/>
              <a:ext cx="140760" cy="221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E7E5F25-A4BB-4D87-AA10-7925D15EE87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90634" y="1803184"/>
                <a:ext cx="1584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6ECBC03-4EF4-4AD3-AE05-771FBFBF7E22}"/>
                  </a:ext>
                </a:extLst>
              </p14:cNvPr>
              <p14:cNvContentPartPr/>
              <p14:nvPr/>
            </p14:nvContentPartPr>
            <p14:xfrm>
              <a:off x="1638674" y="1911904"/>
              <a:ext cx="64440" cy="126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6ECBC03-4EF4-4AD3-AE05-771FBFBF7E2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629674" y="1903264"/>
                <a:ext cx="820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CEA3053-5A93-4809-AAF9-DC748881BE37}"/>
                  </a:ext>
                </a:extLst>
              </p14:cNvPr>
              <p14:cNvContentPartPr/>
              <p14:nvPr/>
            </p14:nvContentPartPr>
            <p14:xfrm>
              <a:off x="1796354" y="1795264"/>
              <a:ext cx="13320" cy="24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CEA3053-5A93-4809-AAF9-DC748881BE3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87354" y="1786624"/>
                <a:ext cx="30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F3E9A6D-B339-4FFC-8C65-2B2BDAE6F3D0}"/>
                  </a:ext>
                </a:extLst>
              </p14:cNvPr>
              <p14:cNvContentPartPr/>
              <p14:nvPr/>
            </p14:nvContentPartPr>
            <p14:xfrm>
              <a:off x="1822994" y="1847824"/>
              <a:ext cx="288360" cy="187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F3E9A6D-B339-4FFC-8C65-2B2BDAE6F3D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14354" y="1839184"/>
                <a:ext cx="3060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71D9C7F-0D98-4C84-8DA9-36AE79B399C3}"/>
                  </a:ext>
                </a:extLst>
              </p14:cNvPr>
              <p14:cNvContentPartPr/>
              <p14:nvPr/>
            </p14:nvContentPartPr>
            <p14:xfrm>
              <a:off x="2043674" y="1628944"/>
              <a:ext cx="220680" cy="350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71D9C7F-0D98-4C84-8DA9-36AE79B399C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34674" y="1619944"/>
                <a:ext cx="2383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9500F71-16C7-431F-9AEF-9AB5E973B8D6}"/>
                  </a:ext>
                </a:extLst>
              </p14:cNvPr>
              <p14:cNvContentPartPr/>
              <p14:nvPr/>
            </p14:nvContentPartPr>
            <p14:xfrm>
              <a:off x="2204954" y="1848184"/>
              <a:ext cx="184320" cy="170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9500F71-16C7-431F-9AEF-9AB5E973B8D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96314" y="1839544"/>
                <a:ext cx="2019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F608E88-3D7A-45B1-9D48-27736CE2AA1A}"/>
                  </a:ext>
                </a:extLst>
              </p14:cNvPr>
              <p14:cNvContentPartPr/>
              <p14:nvPr/>
            </p14:nvContentPartPr>
            <p14:xfrm>
              <a:off x="2458034" y="1822624"/>
              <a:ext cx="321480" cy="243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F608E88-3D7A-45B1-9D48-27736CE2AA1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49394" y="1813624"/>
                <a:ext cx="3391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72F4E68-B217-46C0-90A3-D393DA84FEA7}"/>
                  </a:ext>
                </a:extLst>
              </p14:cNvPr>
              <p14:cNvContentPartPr/>
              <p14:nvPr/>
            </p14:nvContentPartPr>
            <p14:xfrm>
              <a:off x="6828434" y="1531744"/>
              <a:ext cx="286560" cy="459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72F4E68-B217-46C0-90A3-D393DA84FEA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19794" y="1522744"/>
                <a:ext cx="304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7DB6E20-CAD1-46FA-AC1B-A82EA156973A}"/>
                  </a:ext>
                </a:extLst>
              </p14:cNvPr>
              <p14:cNvContentPartPr/>
              <p14:nvPr/>
            </p14:nvContentPartPr>
            <p14:xfrm>
              <a:off x="7084034" y="1847464"/>
              <a:ext cx="162000" cy="109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7DB6E20-CAD1-46FA-AC1B-A82EA156973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75394" y="1838464"/>
                <a:ext cx="1796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19F9A0C-0033-47A4-869F-2B3E5D650E4F}"/>
                  </a:ext>
                </a:extLst>
              </p14:cNvPr>
              <p14:cNvContentPartPr/>
              <p14:nvPr/>
            </p14:nvContentPartPr>
            <p14:xfrm>
              <a:off x="7306154" y="1851424"/>
              <a:ext cx="199440" cy="120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19F9A0C-0033-47A4-869F-2B3E5D650E4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97514" y="1842784"/>
                <a:ext cx="217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FB8D33E-093C-48CD-A818-4541BAD3BD90}"/>
                  </a:ext>
                </a:extLst>
              </p14:cNvPr>
              <p14:cNvContentPartPr/>
              <p14:nvPr/>
            </p14:nvContentPartPr>
            <p14:xfrm>
              <a:off x="7498754" y="1806424"/>
              <a:ext cx="138600" cy="162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FB8D33E-093C-48CD-A818-4541BAD3BD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490114" y="1797424"/>
                <a:ext cx="1562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FC2F5B7-02C2-426A-AD3B-3F23CAE25743}"/>
                  </a:ext>
                </a:extLst>
              </p14:cNvPr>
              <p14:cNvContentPartPr/>
              <p14:nvPr/>
            </p14:nvContentPartPr>
            <p14:xfrm>
              <a:off x="7655714" y="1852144"/>
              <a:ext cx="122040" cy="100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FC2F5B7-02C2-426A-AD3B-3F23CAE2574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47074" y="1843504"/>
                <a:ext cx="139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F0BBB3D-4A02-4F92-A5C7-608C007A4D5F}"/>
                  </a:ext>
                </a:extLst>
              </p14:cNvPr>
              <p14:cNvContentPartPr/>
              <p14:nvPr/>
            </p14:nvContentPartPr>
            <p14:xfrm>
              <a:off x="7910954" y="1878064"/>
              <a:ext cx="95760" cy="586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F0BBB3D-4A02-4F92-A5C7-608C007A4D5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01954" y="1869424"/>
                <a:ext cx="11340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47E618C-3D00-4086-AA83-DEAA4E55951E}"/>
                  </a:ext>
                </a:extLst>
              </p14:cNvPr>
              <p14:cNvContentPartPr/>
              <p14:nvPr/>
            </p14:nvContentPartPr>
            <p14:xfrm>
              <a:off x="8340794" y="1848904"/>
              <a:ext cx="152640" cy="105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47E618C-3D00-4086-AA83-DEAA4E55951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31794" y="1839904"/>
                <a:ext cx="1702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3A462FF-4F19-4BC9-BF60-BE563B164E5B}"/>
                  </a:ext>
                </a:extLst>
              </p14:cNvPr>
              <p14:cNvContentPartPr/>
              <p14:nvPr/>
            </p14:nvContentPartPr>
            <p14:xfrm>
              <a:off x="8585954" y="1855024"/>
              <a:ext cx="162360" cy="107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3A462FF-4F19-4BC9-BF60-BE563B164E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77314" y="1846384"/>
                <a:ext cx="180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CD19F00-7911-4394-958A-4DC2B825B99F}"/>
                  </a:ext>
                </a:extLst>
              </p14:cNvPr>
              <p14:cNvContentPartPr/>
              <p14:nvPr/>
            </p14:nvContentPartPr>
            <p14:xfrm>
              <a:off x="8943794" y="1590424"/>
              <a:ext cx="184320" cy="374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CD19F00-7911-4394-958A-4DC2B825B99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34794" y="1581424"/>
                <a:ext cx="2019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A78C5C6-22DB-4F9B-A781-4865FBD99DEA}"/>
                  </a:ext>
                </a:extLst>
              </p14:cNvPr>
              <p14:cNvContentPartPr/>
              <p14:nvPr/>
            </p14:nvContentPartPr>
            <p14:xfrm>
              <a:off x="9066194" y="1847104"/>
              <a:ext cx="92160" cy="1101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A78C5C6-22DB-4F9B-A781-4865FBD99DE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057194" y="1838104"/>
                <a:ext cx="109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0FE3A2E-2719-402D-B041-377AE9C04E1D}"/>
                  </a:ext>
                </a:extLst>
              </p14:cNvPr>
              <p14:cNvContentPartPr/>
              <p14:nvPr/>
            </p14:nvContentPartPr>
            <p14:xfrm>
              <a:off x="9026594" y="1781584"/>
              <a:ext cx="259200" cy="384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0FE3A2E-2719-402D-B041-377AE9C04E1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017594" y="1772944"/>
                <a:ext cx="2768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DC28964-2216-4FA2-B8B5-DDF09081EF6C}"/>
                  </a:ext>
                </a:extLst>
              </p14:cNvPr>
              <p14:cNvContentPartPr/>
              <p14:nvPr/>
            </p14:nvContentPartPr>
            <p14:xfrm>
              <a:off x="9712394" y="1478464"/>
              <a:ext cx="298440" cy="518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DC28964-2216-4FA2-B8B5-DDF09081EF6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703754" y="1469824"/>
                <a:ext cx="31608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4057022-43E7-4DF4-9F7B-7E7F602F6BEE}"/>
                  </a:ext>
                </a:extLst>
              </p14:cNvPr>
              <p14:cNvContentPartPr/>
              <p14:nvPr/>
            </p14:nvContentPartPr>
            <p14:xfrm>
              <a:off x="9618794" y="1759624"/>
              <a:ext cx="384120" cy="81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4057022-43E7-4DF4-9F7B-7E7F602F6BE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10154" y="1750984"/>
                <a:ext cx="401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824B16-4F54-41D5-908B-F715EFFE9EEE}"/>
                  </a:ext>
                </a:extLst>
              </p14:cNvPr>
              <p14:cNvContentPartPr/>
              <p14:nvPr/>
            </p14:nvContentPartPr>
            <p14:xfrm>
              <a:off x="9973754" y="1817224"/>
              <a:ext cx="289440" cy="141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824B16-4F54-41D5-908B-F715EFFE9EE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965114" y="1808224"/>
                <a:ext cx="307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6FA7373-757F-4E75-9866-857B98CAFD58}"/>
                  </a:ext>
                </a:extLst>
              </p14:cNvPr>
              <p14:cNvContentPartPr/>
              <p14:nvPr/>
            </p14:nvContentPartPr>
            <p14:xfrm>
              <a:off x="10365434" y="1828744"/>
              <a:ext cx="158400" cy="151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6FA7373-757F-4E75-9866-857B98CAFD5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356434" y="1820104"/>
                <a:ext cx="1760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4E8433B-AB9C-4C0D-8C88-F6839B2FE149}"/>
                  </a:ext>
                </a:extLst>
              </p14:cNvPr>
              <p14:cNvContentPartPr/>
              <p14:nvPr/>
            </p14:nvContentPartPr>
            <p14:xfrm>
              <a:off x="694034" y="2243104"/>
              <a:ext cx="271080" cy="4604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4E8433B-AB9C-4C0D-8C88-F6839B2FE14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5394" y="2234464"/>
                <a:ext cx="2887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A1AC89A-09B6-48F6-889E-E30D269B6557}"/>
                  </a:ext>
                </a:extLst>
              </p14:cNvPr>
              <p14:cNvContentPartPr/>
              <p14:nvPr/>
            </p14:nvContentPartPr>
            <p14:xfrm>
              <a:off x="595754" y="2526784"/>
              <a:ext cx="312840" cy="64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A1AC89A-09B6-48F6-889E-E30D269B655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86754" y="2518144"/>
                <a:ext cx="330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4F0FFA3-D819-43DB-9E7C-17DEF1CF144B}"/>
                  </a:ext>
                </a:extLst>
              </p14:cNvPr>
              <p14:cNvContentPartPr/>
              <p14:nvPr/>
            </p14:nvContentPartPr>
            <p14:xfrm>
              <a:off x="910034" y="2556664"/>
              <a:ext cx="81720" cy="54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4F0FFA3-D819-43DB-9E7C-17DEF1CF144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01034" y="2548024"/>
                <a:ext cx="99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426721F-BCA7-4C96-BFFD-451E9A264615}"/>
                  </a:ext>
                </a:extLst>
              </p14:cNvPr>
              <p14:cNvContentPartPr/>
              <p14:nvPr/>
            </p14:nvContentPartPr>
            <p14:xfrm>
              <a:off x="795194" y="2472784"/>
              <a:ext cx="447120" cy="5414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426721F-BCA7-4C96-BFFD-451E9A26461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86554" y="2463784"/>
                <a:ext cx="46476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21C8FB3-2957-47D8-B708-07134A22E265}"/>
                  </a:ext>
                </a:extLst>
              </p14:cNvPr>
              <p14:cNvContentPartPr/>
              <p14:nvPr/>
            </p14:nvContentPartPr>
            <p14:xfrm>
              <a:off x="1223594" y="2497624"/>
              <a:ext cx="204480" cy="190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21C8FB3-2957-47D8-B708-07134A22E2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214594" y="2488984"/>
                <a:ext cx="2221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213136D-BA52-4C0D-9ED4-221014ED7D2C}"/>
                  </a:ext>
                </a:extLst>
              </p14:cNvPr>
              <p14:cNvContentPartPr/>
              <p14:nvPr/>
            </p14:nvContentPartPr>
            <p14:xfrm>
              <a:off x="1464434" y="2507704"/>
              <a:ext cx="164520" cy="1609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213136D-BA52-4C0D-9ED4-221014ED7D2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55434" y="2499064"/>
                <a:ext cx="182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2F346EF-6B30-4893-A42F-1FB89DB6E042}"/>
                  </a:ext>
                </a:extLst>
              </p14:cNvPr>
              <p14:cNvContentPartPr/>
              <p14:nvPr/>
            </p14:nvContentPartPr>
            <p14:xfrm>
              <a:off x="1697354" y="2447224"/>
              <a:ext cx="167760" cy="227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2F346EF-6B30-4893-A42F-1FB89DB6E04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88354" y="2438584"/>
                <a:ext cx="1854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1A0B81F-A1F4-4E46-A81F-37AA1444DB95}"/>
                  </a:ext>
                </a:extLst>
              </p14:cNvPr>
              <p14:cNvContentPartPr/>
              <p14:nvPr/>
            </p14:nvContentPartPr>
            <p14:xfrm>
              <a:off x="2224754" y="2503744"/>
              <a:ext cx="129960" cy="142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1A0B81F-A1F4-4E46-A81F-37AA1444DB9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216114" y="2494744"/>
                <a:ext cx="1476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AC72654-47D6-4296-9DAF-E8BB9534ED35}"/>
                  </a:ext>
                </a:extLst>
              </p14:cNvPr>
              <p14:cNvContentPartPr/>
              <p14:nvPr/>
            </p14:nvContentPartPr>
            <p14:xfrm>
              <a:off x="2557754" y="2158144"/>
              <a:ext cx="309600" cy="5263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AC72654-47D6-4296-9DAF-E8BB9534ED3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48754" y="2149144"/>
                <a:ext cx="3272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FE5509D-71FB-4538-8A63-F851D8EF305A}"/>
                  </a:ext>
                </a:extLst>
              </p14:cNvPr>
              <p14:cNvContentPartPr/>
              <p14:nvPr/>
            </p14:nvContentPartPr>
            <p14:xfrm>
              <a:off x="2537954" y="2502664"/>
              <a:ext cx="261000" cy="561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FE5509D-71FB-4538-8A63-F851D8EF305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528954" y="2494024"/>
                <a:ext cx="278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09F7A6F-985E-452F-9888-2E3602FA7868}"/>
                  </a:ext>
                </a:extLst>
              </p14:cNvPr>
              <p14:cNvContentPartPr/>
              <p14:nvPr/>
            </p14:nvContentPartPr>
            <p14:xfrm>
              <a:off x="3132314" y="1834864"/>
              <a:ext cx="236880" cy="1774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09F7A6F-985E-452F-9888-2E3602FA786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23314" y="1825864"/>
                <a:ext cx="254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C9A54D1-6E15-41A8-A622-9D92BA5080F9}"/>
                  </a:ext>
                </a:extLst>
              </p14:cNvPr>
              <p14:cNvContentPartPr/>
              <p14:nvPr/>
            </p14:nvContentPartPr>
            <p14:xfrm>
              <a:off x="3610394" y="1949704"/>
              <a:ext cx="240840" cy="356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C9A54D1-6E15-41A8-A622-9D92BA5080F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01394" y="1941064"/>
                <a:ext cx="2584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F143213-0564-437E-B47D-CD28CB0EFCBF}"/>
                  </a:ext>
                </a:extLst>
              </p14:cNvPr>
              <p14:cNvContentPartPr/>
              <p14:nvPr/>
            </p14:nvContentPartPr>
            <p14:xfrm>
              <a:off x="3824954" y="1777984"/>
              <a:ext cx="312120" cy="209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F143213-0564-437E-B47D-CD28CB0EFCB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16314" y="1769344"/>
                <a:ext cx="3297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93D7AE2-3E6C-45D0-9C14-BE445605A7BB}"/>
                  </a:ext>
                </a:extLst>
              </p14:cNvPr>
              <p14:cNvContentPartPr/>
              <p14:nvPr/>
            </p14:nvContentPartPr>
            <p14:xfrm>
              <a:off x="4211234" y="1854304"/>
              <a:ext cx="164880" cy="142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93D7AE2-3E6C-45D0-9C14-BE445605A7B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02594" y="1845304"/>
                <a:ext cx="1825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39512CC-8D60-4FF6-88BB-DC8635683AB2}"/>
                  </a:ext>
                </a:extLst>
              </p14:cNvPr>
              <p14:cNvContentPartPr/>
              <p14:nvPr/>
            </p14:nvContentPartPr>
            <p14:xfrm>
              <a:off x="4292234" y="1884544"/>
              <a:ext cx="236160" cy="332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39512CC-8D60-4FF6-88BB-DC8635683AB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83594" y="1875544"/>
                <a:ext cx="2538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33ED342-A664-4C73-95DD-6993407B449A}"/>
                  </a:ext>
                </a:extLst>
              </p14:cNvPr>
              <p14:cNvContentPartPr/>
              <p14:nvPr/>
            </p14:nvContentPartPr>
            <p14:xfrm>
              <a:off x="4436954" y="1791304"/>
              <a:ext cx="285480" cy="174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33ED342-A664-4C73-95DD-6993407B44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28314" y="1782304"/>
                <a:ext cx="3031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AD03A0B-9FAB-4BA1-9D5F-BEDBDA306E47}"/>
                  </a:ext>
                </a:extLst>
              </p14:cNvPr>
              <p14:cNvContentPartPr/>
              <p14:nvPr/>
            </p14:nvContentPartPr>
            <p14:xfrm>
              <a:off x="4735754" y="1857904"/>
              <a:ext cx="179280" cy="1270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AD03A0B-9FAB-4BA1-9D5F-BEDBDA306E4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27114" y="1849264"/>
                <a:ext cx="1969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71423A7-3287-434C-87BF-679CA218FAE2}"/>
                  </a:ext>
                </a:extLst>
              </p14:cNvPr>
              <p14:cNvContentPartPr/>
              <p14:nvPr/>
            </p14:nvContentPartPr>
            <p14:xfrm>
              <a:off x="5097194" y="1532824"/>
              <a:ext cx="233640" cy="430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71423A7-3287-434C-87BF-679CA218FAE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088554" y="1524184"/>
                <a:ext cx="2512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75A246-2B9B-4617-93CB-4C24E6B177D2}"/>
                  </a:ext>
                </a:extLst>
              </p14:cNvPr>
              <p14:cNvContentPartPr/>
              <p14:nvPr/>
            </p14:nvContentPartPr>
            <p14:xfrm>
              <a:off x="5246954" y="1842064"/>
              <a:ext cx="159120" cy="153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75A246-2B9B-4617-93CB-4C24E6B177D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237954" y="1833064"/>
                <a:ext cx="176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F2A3477-F289-4148-86F6-39EA6CFF61C3}"/>
                  </a:ext>
                </a:extLst>
              </p14:cNvPr>
              <p14:cNvContentPartPr/>
              <p14:nvPr/>
            </p14:nvContentPartPr>
            <p14:xfrm>
              <a:off x="5629634" y="1554784"/>
              <a:ext cx="195480" cy="416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F2A3477-F289-4148-86F6-39EA6CFF61C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20634" y="1546144"/>
                <a:ext cx="2131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1E865B8-E02D-4716-A63E-FF175F83F580}"/>
                  </a:ext>
                </a:extLst>
              </p14:cNvPr>
              <p14:cNvContentPartPr/>
              <p14:nvPr/>
            </p14:nvContentPartPr>
            <p14:xfrm>
              <a:off x="5539634" y="1801024"/>
              <a:ext cx="352440" cy="1735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1E865B8-E02D-4716-A63E-FF175F83F58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30994" y="1792384"/>
                <a:ext cx="370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9EF6B68-C3AE-4C71-B05B-83F0F394B8C0}"/>
                  </a:ext>
                </a:extLst>
              </p14:cNvPr>
              <p14:cNvContentPartPr/>
              <p14:nvPr/>
            </p14:nvContentPartPr>
            <p14:xfrm>
              <a:off x="6011594" y="1730824"/>
              <a:ext cx="47520" cy="133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9EF6B68-C3AE-4C71-B05B-83F0F394B8C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002954" y="1721824"/>
                <a:ext cx="65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3712DFA-A8A1-432C-ABF0-C512A99320D3}"/>
                  </a:ext>
                </a:extLst>
              </p14:cNvPr>
              <p14:cNvContentPartPr/>
              <p14:nvPr/>
            </p14:nvContentPartPr>
            <p14:xfrm>
              <a:off x="5996834" y="1814704"/>
              <a:ext cx="127080" cy="147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3712DFA-A8A1-432C-ABF0-C512A99320D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988194" y="1805704"/>
                <a:ext cx="144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51D4FFA-1F13-4FC7-9D45-EAC18FBD4AFD}"/>
                  </a:ext>
                </a:extLst>
              </p14:cNvPr>
              <p14:cNvContentPartPr/>
              <p14:nvPr/>
            </p14:nvContentPartPr>
            <p14:xfrm>
              <a:off x="6166034" y="1875184"/>
              <a:ext cx="227160" cy="1483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51D4FFA-1F13-4FC7-9D45-EAC18FBD4AF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157394" y="1866184"/>
                <a:ext cx="2448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8EC9BE9-891D-400C-8284-35D5101D095D}"/>
                  </a:ext>
                </a:extLst>
              </p14:cNvPr>
              <p14:cNvContentPartPr/>
              <p14:nvPr/>
            </p14:nvContentPartPr>
            <p14:xfrm>
              <a:off x="3222674" y="2495104"/>
              <a:ext cx="446400" cy="1918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8EC9BE9-891D-400C-8284-35D5101D095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13674" y="2486104"/>
                <a:ext cx="4640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CA52B77-C2DE-484A-9751-CCF0A464516B}"/>
                  </a:ext>
                </a:extLst>
              </p14:cNvPr>
              <p14:cNvContentPartPr/>
              <p14:nvPr/>
            </p14:nvContentPartPr>
            <p14:xfrm>
              <a:off x="3755114" y="2493664"/>
              <a:ext cx="195840" cy="1591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CA52B77-C2DE-484A-9751-CCF0A464516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46474" y="2484664"/>
                <a:ext cx="2134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1319910-35D3-4D31-A2F0-8CD912E7C02A}"/>
                  </a:ext>
                </a:extLst>
              </p14:cNvPr>
              <p14:cNvContentPartPr/>
              <p14:nvPr/>
            </p14:nvContentPartPr>
            <p14:xfrm>
              <a:off x="3950594" y="2522464"/>
              <a:ext cx="272160" cy="1108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1319910-35D3-4D31-A2F0-8CD912E7C02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41594" y="2513464"/>
                <a:ext cx="289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AF464E8-262B-415A-8BC6-A6582CCC7F6B}"/>
                  </a:ext>
                </a:extLst>
              </p14:cNvPr>
              <p14:cNvContentPartPr/>
              <p14:nvPr/>
            </p14:nvContentPartPr>
            <p14:xfrm>
              <a:off x="4384394" y="2180464"/>
              <a:ext cx="272520" cy="468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AF464E8-262B-415A-8BC6-A6582CCC7F6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375754" y="2171824"/>
                <a:ext cx="2901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E5A5EA4-C0C1-44A8-AFAA-89F853635777}"/>
                  </a:ext>
                </a:extLst>
              </p14:cNvPr>
              <p14:cNvContentPartPr/>
              <p14:nvPr/>
            </p14:nvContentPartPr>
            <p14:xfrm>
              <a:off x="4673474" y="2459824"/>
              <a:ext cx="198720" cy="1634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E5A5EA4-C0C1-44A8-AFAA-89F85363577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664474" y="2451184"/>
                <a:ext cx="2163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0734F7A-2298-44EB-9580-6F42BDC98D8A}"/>
                  </a:ext>
                </a:extLst>
              </p14:cNvPr>
              <p14:cNvContentPartPr/>
              <p14:nvPr/>
            </p14:nvContentPartPr>
            <p14:xfrm>
              <a:off x="4886954" y="2435344"/>
              <a:ext cx="195120" cy="223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0734F7A-2298-44EB-9580-6F42BDC98D8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77954" y="2426344"/>
                <a:ext cx="2127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B69081F-AEB4-4EB9-951D-DEC5FD236AF7}"/>
                  </a:ext>
                </a:extLst>
              </p14:cNvPr>
              <p14:cNvContentPartPr/>
              <p14:nvPr/>
            </p14:nvContentPartPr>
            <p14:xfrm>
              <a:off x="5083514" y="2419144"/>
              <a:ext cx="204120" cy="2318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B69081F-AEB4-4EB9-951D-DEC5FD236AF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074514" y="2410144"/>
                <a:ext cx="221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BD6FB91-C228-4285-8397-7A22EBB101FB}"/>
                  </a:ext>
                </a:extLst>
              </p14:cNvPr>
              <p14:cNvContentPartPr/>
              <p14:nvPr/>
            </p14:nvContentPartPr>
            <p14:xfrm>
              <a:off x="5649794" y="2298184"/>
              <a:ext cx="266760" cy="4219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BD6FB91-C228-4285-8397-7A22EBB101F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640794" y="2289184"/>
                <a:ext cx="2844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185E6D4-E61D-4D18-9103-CBE9E11C8A76}"/>
                  </a:ext>
                </a:extLst>
              </p14:cNvPr>
              <p14:cNvContentPartPr/>
              <p14:nvPr/>
            </p14:nvContentPartPr>
            <p14:xfrm>
              <a:off x="5916194" y="2351104"/>
              <a:ext cx="461160" cy="308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185E6D4-E61D-4D18-9103-CBE9E11C8A7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907194" y="2342464"/>
                <a:ext cx="478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E19223A-9703-42AF-82D1-D9E411CF355F}"/>
                  </a:ext>
                </a:extLst>
              </p14:cNvPr>
              <p14:cNvContentPartPr/>
              <p14:nvPr/>
            </p14:nvContentPartPr>
            <p14:xfrm>
              <a:off x="6599834" y="2533264"/>
              <a:ext cx="98280" cy="104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E19223A-9703-42AF-82D1-D9E411CF355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591194" y="2524624"/>
                <a:ext cx="115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F5B4212-7F5D-4943-A976-DBDC4FE248DB}"/>
                  </a:ext>
                </a:extLst>
              </p14:cNvPr>
              <p14:cNvContentPartPr/>
              <p14:nvPr/>
            </p14:nvContentPartPr>
            <p14:xfrm>
              <a:off x="6859754" y="2483224"/>
              <a:ext cx="147240" cy="1760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F5B4212-7F5D-4943-A976-DBDC4FE248D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850754" y="2474584"/>
                <a:ext cx="164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EC20C08-2282-4B41-9849-C2A4A9F9F952}"/>
                  </a:ext>
                </a:extLst>
              </p14:cNvPr>
              <p14:cNvContentPartPr/>
              <p14:nvPr/>
            </p14:nvContentPartPr>
            <p14:xfrm>
              <a:off x="7274474" y="2290624"/>
              <a:ext cx="430200" cy="3456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EC20C08-2282-4B41-9849-C2A4A9F9F95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265834" y="2281624"/>
                <a:ext cx="447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E9AAD0-0A35-4911-9D12-40925DD1861C}"/>
                  </a:ext>
                </a:extLst>
              </p14:cNvPr>
              <p14:cNvContentPartPr/>
              <p14:nvPr/>
            </p14:nvContentPartPr>
            <p14:xfrm>
              <a:off x="7341074" y="2495464"/>
              <a:ext cx="185040" cy="31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E9AAD0-0A35-4911-9D12-40925DD1861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332434" y="2486464"/>
                <a:ext cx="202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C3F1894-BBBA-496B-B91A-A2E48D1D6EA8}"/>
                  </a:ext>
                </a:extLst>
              </p14:cNvPr>
              <p14:cNvContentPartPr/>
              <p14:nvPr/>
            </p14:nvContentPartPr>
            <p14:xfrm>
              <a:off x="7512794" y="2665384"/>
              <a:ext cx="147960" cy="244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C3F1894-BBBA-496B-B91A-A2E48D1D6EA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504154" y="2656384"/>
                <a:ext cx="1656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D05A972-5EAB-4124-9A5F-E18320281C9E}"/>
                  </a:ext>
                </a:extLst>
              </p14:cNvPr>
              <p14:cNvContentPartPr/>
              <p14:nvPr/>
            </p14:nvContentPartPr>
            <p14:xfrm>
              <a:off x="8106434" y="2198464"/>
              <a:ext cx="214920" cy="4320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D05A972-5EAB-4124-9A5F-E18320281C9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097434" y="2189824"/>
                <a:ext cx="2325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F20873B-2DE6-4094-BD1C-C097F508D41A}"/>
                  </a:ext>
                </a:extLst>
              </p14:cNvPr>
              <p14:cNvContentPartPr/>
              <p14:nvPr/>
            </p14:nvContentPartPr>
            <p14:xfrm>
              <a:off x="8398034" y="2434624"/>
              <a:ext cx="151200" cy="1292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F20873B-2DE6-4094-BD1C-C097F508D41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389034" y="2425984"/>
                <a:ext cx="168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ED1C98B-BE6A-4C14-88F3-D656574D3F20}"/>
                  </a:ext>
                </a:extLst>
              </p14:cNvPr>
              <p14:cNvContentPartPr/>
              <p14:nvPr/>
            </p14:nvContentPartPr>
            <p14:xfrm>
              <a:off x="8589914" y="2424904"/>
              <a:ext cx="125640" cy="2030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ED1C98B-BE6A-4C14-88F3-D656574D3F2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580914" y="2415904"/>
                <a:ext cx="143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CACB1D9-5E66-4670-AA02-1598EE33FFDB}"/>
                  </a:ext>
                </a:extLst>
              </p14:cNvPr>
              <p14:cNvContentPartPr/>
              <p14:nvPr/>
            </p14:nvContentPartPr>
            <p14:xfrm>
              <a:off x="9013634" y="2455864"/>
              <a:ext cx="236160" cy="172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CACB1D9-5E66-4670-AA02-1598EE33FFD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004634" y="2446864"/>
                <a:ext cx="2538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3F2395B-979C-4BB2-8940-DEDAA366F988}"/>
                  </a:ext>
                </a:extLst>
              </p14:cNvPr>
              <p14:cNvContentPartPr/>
              <p14:nvPr/>
            </p14:nvContentPartPr>
            <p14:xfrm>
              <a:off x="9317474" y="2247784"/>
              <a:ext cx="209160" cy="3362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3F2395B-979C-4BB2-8940-DEDAA366F98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308834" y="2239144"/>
                <a:ext cx="22680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3543373-1664-4A7E-ABAA-9AC412202666}"/>
                  </a:ext>
                </a:extLst>
              </p14:cNvPr>
              <p14:cNvContentPartPr/>
              <p14:nvPr/>
            </p14:nvContentPartPr>
            <p14:xfrm>
              <a:off x="9551114" y="2468824"/>
              <a:ext cx="137520" cy="1036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3543373-1664-4A7E-ABAA-9AC41220266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2114" y="2460184"/>
                <a:ext cx="155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F5740E-2C24-4121-9DF0-9831406E6CFB}"/>
                  </a:ext>
                </a:extLst>
              </p14:cNvPr>
              <p14:cNvContentPartPr/>
              <p14:nvPr/>
            </p14:nvContentPartPr>
            <p14:xfrm>
              <a:off x="9766034" y="2429944"/>
              <a:ext cx="265320" cy="185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F5740E-2C24-4121-9DF0-9831406E6CF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757394" y="2421304"/>
                <a:ext cx="282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FE979E-1DF6-4E95-8B8D-3A609582D37C}"/>
                  </a:ext>
                </a:extLst>
              </p14:cNvPr>
              <p14:cNvContentPartPr/>
              <p14:nvPr/>
            </p14:nvContentPartPr>
            <p14:xfrm>
              <a:off x="10059074" y="2462704"/>
              <a:ext cx="147600" cy="1152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FE979E-1DF6-4E95-8B8D-3A609582D37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050434" y="2453704"/>
                <a:ext cx="165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325E336-8A01-4893-B497-6895382011C3}"/>
                  </a:ext>
                </a:extLst>
              </p14:cNvPr>
              <p14:cNvContentPartPr/>
              <p14:nvPr/>
            </p14:nvContentPartPr>
            <p14:xfrm>
              <a:off x="10269314" y="2442184"/>
              <a:ext cx="124560" cy="1728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325E336-8A01-4893-B497-6895382011C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260314" y="2433544"/>
                <a:ext cx="142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75B653B-96B2-4B74-9CDD-868E7AB20FA6}"/>
                  </a:ext>
                </a:extLst>
              </p14:cNvPr>
              <p14:cNvContentPartPr/>
              <p14:nvPr/>
            </p14:nvContentPartPr>
            <p14:xfrm>
              <a:off x="10574954" y="2188024"/>
              <a:ext cx="257400" cy="3884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75B653B-96B2-4B74-9CDD-868E7AB20FA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566314" y="2179024"/>
                <a:ext cx="2750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C3E1E89-CEED-4E13-A1E7-8AA805FB107D}"/>
                  </a:ext>
                </a:extLst>
              </p14:cNvPr>
              <p14:cNvContentPartPr/>
              <p14:nvPr/>
            </p14:nvContentPartPr>
            <p14:xfrm>
              <a:off x="10464794" y="2409064"/>
              <a:ext cx="396720" cy="511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C3E1E89-CEED-4E13-A1E7-8AA805FB107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456154" y="2400064"/>
                <a:ext cx="414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D9568C4-35CD-4DBB-AFD5-9B66F73E261B}"/>
                  </a:ext>
                </a:extLst>
              </p14:cNvPr>
              <p14:cNvContentPartPr/>
              <p14:nvPr/>
            </p14:nvContentPartPr>
            <p14:xfrm>
              <a:off x="10776914" y="2472784"/>
              <a:ext cx="150120" cy="1191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D9568C4-35CD-4DBB-AFD5-9B66F73E261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767914" y="2464144"/>
                <a:ext cx="167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DCF64BF-1441-49B6-8A1F-8A128DDB89C4}"/>
                  </a:ext>
                </a:extLst>
              </p14:cNvPr>
              <p14:cNvContentPartPr/>
              <p14:nvPr/>
            </p14:nvContentPartPr>
            <p14:xfrm>
              <a:off x="10947194" y="2433184"/>
              <a:ext cx="261000" cy="1965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DCF64BF-1441-49B6-8A1F-8A128DDB89C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938554" y="2424544"/>
                <a:ext cx="278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3596895-9001-47BA-A115-849034035F93}"/>
                  </a:ext>
                </a:extLst>
              </p14:cNvPr>
              <p14:cNvContentPartPr/>
              <p14:nvPr/>
            </p14:nvContentPartPr>
            <p14:xfrm>
              <a:off x="11299274" y="2334184"/>
              <a:ext cx="2160" cy="190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3596895-9001-47BA-A115-849034035F9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290634" y="2325544"/>
                <a:ext cx="198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742CD8D-046B-43FF-B928-449ADAC1C4E9}"/>
                  </a:ext>
                </a:extLst>
              </p14:cNvPr>
              <p14:cNvContentPartPr/>
              <p14:nvPr/>
            </p14:nvContentPartPr>
            <p14:xfrm>
              <a:off x="11264354" y="2424184"/>
              <a:ext cx="156240" cy="181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742CD8D-046B-43FF-B928-449ADAC1C4E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255354" y="2415544"/>
                <a:ext cx="1738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9AAB92D-2A89-4843-8074-5EADC86836B9}"/>
                  </a:ext>
                </a:extLst>
              </p14:cNvPr>
              <p14:cNvContentPartPr/>
              <p14:nvPr/>
            </p14:nvContentPartPr>
            <p14:xfrm>
              <a:off x="11544434" y="2220784"/>
              <a:ext cx="201240" cy="3895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9AAB92D-2A89-4843-8074-5EADC86836B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535434" y="2211784"/>
                <a:ext cx="2188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A62693B-6907-47A9-86D5-8017EFE596E1}"/>
                  </a:ext>
                </a:extLst>
              </p14:cNvPr>
              <p14:cNvContentPartPr/>
              <p14:nvPr/>
            </p14:nvContentPartPr>
            <p14:xfrm>
              <a:off x="11509874" y="2401144"/>
              <a:ext cx="259560" cy="1861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A62693B-6907-47A9-86D5-8017EFE596E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501234" y="2392144"/>
                <a:ext cx="2772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4F243C2-359F-4F5C-B712-9F355EF96838}"/>
                  </a:ext>
                </a:extLst>
              </p14:cNvPr>
              <p14:cNvContentPartPr/>
              <p14:nvPr/>
            </p14:nvContentPartPr>
            <p14:xfrm>
              <a:off x="11854034" y="2454784"/>
              <a:ext cx="120960" cy="1638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4F243C2-359F-4F5C-B712-9F355EF9683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845394" y="2445784"/>
                <a:ext cx="138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870A57C-73B5-4B3F-9D4A-976CE3887E4E}"/>
                  </a:ext>
                </a:extLst>
              </p14:cNvPr>
              <p14:cNvContentPartPr/>
              <p14:nvPr/>
            </p14:nvContentPartPr>
            <p14:xfrm>
              <a:off x="657674" y="3183784"/>
              <a:ext cx="137520" cy="1533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870A57C-73B5-4B3F-9D4A-976CE3887E4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49034" y="3174784"/>
                <a:ext cx="155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E859A64-C570-4AAF-9449-31AEAF08DCAB}"/>
                  </a:ext>
                </a:extLst>
              </p14:cNvPr>
              <p14:cNvContentPartPr/>
              <p14:nvPr/>
            </p14:nvContentPartPr>
            <p14:xfrm>
              <a:off x="879074" y="3087304"/>
              <a:ext cx="229320" cy="2768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E859A64-C570-4AAF-9449-31AEAF08DCA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70074" y="3078664"/>
                <a:ext cx="246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F54CDA6-6C09-4C95-A24D-36D222D43DAB}"/>
                  </a:ext>
                </a:extLst>
              </p14:cNvPr>
              <p14:cNvContentPartPr/>
              <p14:nvPr/>
            </p14:nvContentPartPr>
            <p14:xfrm>
              <a:off x="1416554" y="3154264"/>
              <a:ext cx="254880" cy="1555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F54CDA6-6C09-4C95-A24D-36D222D43DA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407554" y="3145624"/>
                <a:ext cx="2725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B6CC9F0-98E4-4454-A0EA-1945137E7840}"/>
                  </a:ext>
                </a:extLst>
              </p14:cNvPr>
              <p14:cNvContentPartPr/>
              <p14:nvPr/>
            </p14:nvContentPartPr>
            <p14:xfrm>
              <a:off x="1591874" y="2860504"/>
              <a:ext cx="367560" cy="400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B6CC9F0-98E4-4454-A0EA-1945137E784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583234" y="2851504"/>
                <a:ext cx="3852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292BB75-C67E-4C9B-ACBB-12F4A0D999AF}"/>
                  </a:ext>
                </a:extLst>
              </p14:cNvPr>
              <p14:cNvContentPartPr/>
              <p14:nvPr/>
            </p14:nvContentPartPr>
            <p14:xfrm>
              <a:off x="1746674" y="3139144"/>
              <a:ext cx="137160" cy="1605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292BB75-C67E-4C9B-ACBB-12F4A0D999A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738034" y="3130504"/>
                <a:ext cx="154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2391FA4-74AB-4D14-9A4F-2DAAD19C4A51}"/>
                  </a:ext>
                </a:extLst>
              </p14:cNvPr>
              <p14:cNvContentPartPr/>
              <p14:nvPr/>
            </p14:nvContentPartPr>
            <p14:xfrm>
              <a:off x="2013434" y="3105304"/>
              <a:ext cx="141840" cy="1461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2391FA4-74AB-4D14-9A4F-2DAAD19C4A5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004794" y="3096664"/>
                <a:ext cx="159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8E9EDE-9015-41FE-9FDC-F93D89827174}"/>
                  </a:ext>
                </a:extLst>
              </p14:cNvPr>
              <p14:cNvContentPartPr/>
              <p14:nvPr/>
            </p14:nvContentPartPr>
            <p14:xfrm>
              <a:off x="2164634" y="3063544"/>
              <a:ext cx="174240" cy="1904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8E9EDE-9015-41FE-9FDC-F93D8982717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155634" y="3054544"/>
                <a:ext cx="191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A07E6E9-3F74-46FE-9DD1-0C72C84BFD43}"/>
                  </a:ext>
                </a:extLst>
              </p14:cNvPr>
              <p14:cNvContentPartPr/>
              <p14:nvPr/>
            </p14:nvContentPartPr>
            <p14:xfrm>
              <a:off x="2598074" y="3078304"/>
              <a:ext cx="216360" cy="1648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A07E6E9-3F74-46FE-9DD1-0C72C84BFD4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589434" y="3069664"/>
                <a:ext cx="2340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07C6449-2703-450D-B86A-B75DFE84B989}"/>
                  </a:ext>
                </a:extLst>
              </p14:cNvPr>
              <p14:cNvContentPartPr/>
              <p14:nvPr/>
            </p14:nvContentPartPr>
            <p14:xfrm>
              <a:off x="2894354" y="3125464"/>
              <a:ext cx="122760" cy="1296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07C6449-2703-450D-B86A-B75DFE84B98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885354" y="3116824"/>
                <a:ext cx="1404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121896E-B5B8-4C10-BD8D-6315A9361F34}"/>
                  </a:ext>
                </a:extLst>
              </p14:cNvPr>
              <p14:cNvContentPartPr/>
              <p14:nvPr/>
            </p14:nvContentPartPr>
            <p14:xfrm>
              <a:off x="3176594" y="2841064"/>
              <a:ext cx="223560" cy="4168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121896E-B5B8-4C10-BD8D-6315A9361F3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167594" y="2832424"/>
                <a:ext cx="2412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03C300C-050F-432A-9101-B086EFA464BC}"/>
                  </a:ext>
                </a:extLst>
              </p14:cNvPr>
              <p14:cNvContentPartPr/>
              <p14:nvPr/>
            </p14:nvContentPartPr>
            <p14:xfrm>
              <a:off x="3138794" y="3035104"/>
              <a:ext cx="242640" cy="421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03C300C-050F-432A-9101-B086EFA464B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129794" y="3026104"/>
                <a:ext cx="260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BA4B658-C8AC-4ACE-AFB3-295FA89C6E46}"/>
                  </a:ext>
                </a:extLst>
              </p14:cNvPr>
              <p14:cNvContentPartPr/>
              <p14:nvPr/>
            </p14:nvContentPartPr>
            <p14:xfrm>
              <a:off x="3622634" y="2776984"/>
              <a:ext cx="258840" cy="432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BA4B658-C8AC-4ACE-AFB3-295FA89C6E4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613994" y="2768344"/>
                <a:ext cx="2764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3CC59CF-9089-4030-8559-913B55D21016}"/>
                  </a:ext>
                </a:extLst>
              </p14:cNvPr>
              <p14:cNvContentPartPr/>
              <p14:nvPr/>
            </p14:nvContentPartPr>
            <p14:xfrm>
              <a:off x="3892274" y="3076864"/>
              <a:ext cx="144000" cy="1303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3CC59CF-9089-4030-8559-913B55D21016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883634" y="3068224"/>
                <a:ext cx="1616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2B9D894-2595-434E-87FD-BB35704B8015}"/>
                  </a:ext>
                </a:extLst>
              </p14:cNvPr>
              <p14:cNvContentPartPr/>
              <p14:nvPr/>
            </p14:nvContentPartPr>
            <p14:xfrm>
              <a:off x="4119794" y="3046984"/>
              <a:ext cx="220680" cy="157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2B9D894-2595-434E-87FD-BB35704B801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110794" y="3037984"/>
                <a:ext cx="2383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126F4C8-F9DD-4F92-8480-DB7A15CCE0FB}"/>
                  </a:ext>
                </a:extLst>
              </p14:cNvPr>
              <p14:cNvContentPartPr/>
              <p14:nvPr/>
            </p14:nvContentPartPr>
            <p14:xfrm>
              <a:off x="4371794" y="3049864"/>
              <a:ext cx="166320" cy="1591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126F4C8-F9DD-4F92-8480-DB7A15CCE0F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363154" y="3041224"/>
                <a:ext cx="18396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A38749A-9FBD-4A25-8F89-444794189F55}"/>
              </a:ext>
            </a:extLst>
          </p:cNvPr>
          <p:cNvGrpSpPr/>
          <p:nvPr/>
        </p:nvGrpSpPr>
        <p:grpSpPr>
          <a:xfrm>
            <a:off x="4936634" y="2770504"/>
            <a:ext cx="4525560" cy="540360"/>
            <a:chOff x="4936634" y="2770504"/>
            <a:chExt cx="452556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8E9D33-312F-4B69-A720-F84B67D8A401}"/>
                    </a:ext>
                  </a:extLst>
                </p14:cNvPr>
                <p14:cNvContentPartPr/>
                <p14:nvPr/>
              </p14:nvContentPartPr>
              <p14:xfrm>
                <a:off x="4936634" y="3028264"/>
                <a:ext cx="205560" cy="180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8E9D33-312F-4B69-A720-F84B67D8A40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27994" y="3019264"/>
                  <a:ext cx="223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2ECA0E-AD1E-4547-A921-17B960644B60}"/>
                    </a:ext>
                  </a:extLst>
                </p14:cNvPr>
                <p14:cNvContentPartPr/>
                <p14:nvPr/>
              </p14:nvContentPartPr>
              <p14:xfrm>
                <a:off x="5186114" y="2824864"/>
                <a:ext cx="228240" cy="370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2ECA0E-AD1E-4547-A921-17B960644B6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77474" y="2816224"/>
                  <a:ext cx="245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E4CE796-EC0A-4AFB-8F8C-C91ECE7EAC84}"/>
                    </a:ext>
                  </a:extLst>
                </p14:cNvPr>
                <p14:cNvContentPartPr/>
                <p14:nvPr/>
              </p14:nvContentPartPr>
              <p14:xfrm>
                <a:off x="5452874" y="3050224"/>
                <a:ext cx="175680" cy="144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E4CE796-EC0A-4AFB-8F8C-C91ECE7EAC8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44234" y="3041584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E89731-D5F8-49D6-955E-64043EC3AB23}"/>
                    </a:ext>
                  </a:extLst>
                </p14:cNvPr>
                <p14:cNvContentPartPr/>
                <p14:nvPr/>
              </p14:nvContentPartPr>
              <p14:xfrm>
                <a:off x="5681474" y="2998024"/>
                <a:ext cx="215640" cy="204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E89731-D5F8-49D6-955E-64043EC3AB2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72474" y="2989384"/>
                  <a:ext cx="233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536C9ED-4ECC-4B45-BBC4-56C322EC4D3F}"/>
                    </a:ext>
                  </a:extLst>
                </p14:cNvPr>
                <p14:cNvContentPartPr/>
                <p14:nvPr/>
              </p14:nvContentPartPr>
              <p14:xfrm>
                <a:off x="5896394" y="3045184"/>
                <a:ext cx="129600" cy="120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536C9ED-4ECC-4B45-BBC4-56C322EC4D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87754" y="3036184"/>
                  <a:ext cx="147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925F679-0694-46A9-B993-A13EC3A8E8CB}"/>
                    </a:ext>
                  </a:extLst>
                </p14:cNvPr>
                <p14:cNvContentPartPr/>
                <p14:nvPr/>
              </p14:nvContentPartPr>
              <p14:xfrm>
                <a:off x="6164594" y="3032944"/>
                <a:ext cx="122760" cy="155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925F679-0694-46A9-B993-A13EC3A8E8C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55954" y="3024304"/>
                  <a:ext cx="14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0A809F-4D23-44F9-81F6-7431D1CB8F4C}"/>
                    </a:ext>
                  </a:extLst>
                </p14:cNvPr>
                <p14:cNvContentPartPr/>
                <p14:nvPr/>
              </p14:nvContentPartPr>
              <p14:xfrm>
                <a:off x="6439994" y="2770504"/>
                <a:ext cx="212400" cy="404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0A809F-4D23-44F9-81F6-7431D1CB8F4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30994" y="2761864"/>
                  <a:ext cx="230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887D44F-7944-47EC-92D3-082F1C3E8683}"/>
                    </a:ext>
                  </a:extLst>
                </p14:cNvPr>
                <p14:cNvContentPartPr/>
                <p14:nvPr/>
              </p14:nvContentPartPr>
              <p14:xfrm>
                <a:off x="6352154" y="2998744"/>
                <a:ext cx="346320" cy="17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887D44F-7944-47EC-92D3-082F1C3E868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343514" y="2990104"/>
                  <a:ext cx="36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6409218-27C3-4F7E-B727-C9E7544FD211}"/>
                    </a:ext>
                  </a:extLst>
                </p14:cNvPr>
                <p14:cNvContentPartPr/>
                <p14:nvPr/>
              </p14:nvContentPartPr>
              <p14:xfrm>
                <a:off x="6631154" y="3014224"/>
                <a:ext cx="132840" cy="151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6409218-27C3-4F7E-B727-C9E7544FD21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22154" y="3005224"/>
                  <a:ext cx="150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C791F0-AD01-4561-8138-9EE1E087CE91}"/>
                    </a:ext>
                  </a:extLst>
                </p14:cNvPr>
                <p14:cNvContentPartPr/>
                <p14:nvPr/>
              </p14:nvContentPartPr>
              <p14:xfrm>
                <a:off x="6825194" y="3002704"/>
                <a:ext cx="158760" cy="183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C791F0-AD01-4561-8138-9EE1E087CE9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16194" y="2993704"/>
                  <a:ext cx="176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F95B24-FB2A-4C12-A327-CE73FA2096B5}"/>
                    </a:ext>
                  </a:extLst>
                </p14:cNvPr>
                <p14:cNvContentPartPr/>
                <p14:nvPr/>
              </p14:nvContentPartPr>
              <p14:xfrm>
                <a:off x="7000154" y="2937544"/>
                <a:ext cx="187560" cy="231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F95B24-FB2A-4C12-A327-CE73FA2096B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91154" y="2928544"/>
                  <a:ext cx="205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E3D41D4-3FD8-468F-8718-92A14C98A4EC}"/>
                    </a:ext>
                  </a:extLst>
                </p14:cNvPr>
                <p14:cNvContentPartPr/>
                <p14:nvPr/>
              </p14:nvContentPartPr>
              <p14:xfrm>
                <a:off x="7083314" y="2989024"/>
                <a:ext cx="189720" cy="183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E3D41D4-3FD8-468F-8718-92A14C98A4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74314" y="2980024"/>
                  <a:ext cx="207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1E8269-9827-49A4-9195-194BA199AE03}"/>
                    </a:ext>
                  </a:extLst>
                </p14:cNvPr>
                <p14:cNvContentPartPr/>
                <p14:nvPr/>
              </p14:nvContentPartPr>
              <p14:xfrm>
                <a:off x="7456994" y="2784184"/>
                <a:ext cx="302760" cy="380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1E8269-9827-49A4-9195-194BA199AE0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47994" y="2775184"/>
                  <a:ext cx="3204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C260705-55C2-428F-B8F9-FCC60156365F}"/>
                    </a:ext>
                  </a:extLst>
                </p14:cNvPr>
                <p14:cNvContentPartPr/>
                <p14:nvPr/>
              </p14:nvContentPartPr>
              <p14:xfrm>
                <a:off x="7360154" y="2987944"/>
                <a:ext cx="309600" cy="47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C260705-55C2-428F-B8F9-FCC60156365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51154" y="2978944"/>
                  <a:ext cx="327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0ADA648-06C4-4C54-911E-F94A126145B7}"/>
                    </a:ext>
                  </a:extLst>
                </p14:cNvPr>
                <p14:cNvContentPartPr/>
                <p14:nvPr/>
              </p14:nvContentPartPr>
              <p14:xfrm>
                <a:off x="7629074" y="2916664"/>
                <a:ext cx="286560" cy="241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0ADA648-06C4-4C54-911E-F94A126145B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20074" y="2908024"/>
                  <a:ext cx="304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C3E9376-0744-4426-8938-AC61D6947D32}"/>
                    </a:ext>
                  </a:extLst>
                </p14:cNvPr>
                <p14:cNvContentPartPr/>
                <p14:nvPr/>
              </p14:nvContentPartPr>
              <p14:xfrm>
                <a:off x="7819514" y="3001264"/>
                <a:ext cx="190440" cy="176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C3E9376-0744-4426-8938-AC61D6947D3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10514" y="2992624"/>
                  <a:ext cx="208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9012459-F310-4FE7-8CE0-E39B81CE3EBE}"/>
                    </a:ext>
                  </a:extLst>
                </p14:cNvPr>
                <p14:cNvContentPartPr/>
                <p14:nvPr/>
              </p14:nvContentPartPr>
              <p14:xfrm>
                <a:off x="8089514" y="3178024"/>
                <a:ext cx="95760" cy="132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9012459-F310-4FE7-8CE0-E39B81CE3EB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80874" y="3169024"/>
                  <a:ext cx="113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711F82B-824E-49FB-ACE3-FF6258B8519C}"/>
                    </a:ext>
                  </a:extLst>
                </p14:cNvPr>
                <p14:cNvContentPartPr/>
                <p14:nvPr/>
              </p14:nvContentPartPr>
              <p14:xfrm>
                <a:off x="8296154" y="2990104"/>
                <a:ext cx="226440" cy="181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711F82B-824E-49FB-ACE3-FF6258B8519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87514" y="2981104"/>
                  <a:ext cx="244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F9BDAAE-4314-4366-9581-6738255E4F4B}"/>
                    </a:ext>
                  </a:extLst>
                </p14:cNvPr>
                <p14:cNvContentPartPr/>
                <p14:nvPr/>
              </p14:nvContentPartPr>
              <p14:xfrm>
                <a:off x="8709434" y="2807944"/>
                <a:ext cx="210600" cy="336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F9BDAAE-4314-4366-9581-6738255E4F4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00434" y="2799304"/>
                  <a:ext cx="228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5057D56-E9E6-4C98-8C34-446D04377268}"/>
                    </a:ext>
                  </a:extLst>
                </p14:cNvPr>
                <p14:cNvContentPartPr/>
                <p14:nvPr/>
              </p14:nvContentPartPr>
              <p14:xfrm>
                <a:off x="8638874" y="2953024"/>
                <a:ext cx="308520" cy="45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5057D56-E9E6-4C98-8C34-446D043772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30234" y="2944024"/>
                  <a:ext cx="326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C05FB3C-4EF6-496E-8A84-3AFA062C1580}"/>
                    </a:ext>
                  </a:extLst>
                </p14:cNvPr>
                <p14:cNvContentPartPr/>
                <p14:nvPr/>
              </p14:nvContentPartPr>
              <p14:xfrm>
                <a:off x="8905274" y="2978224"/>
                <a:ext cx="124560" cy="162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C05FB3C-4EF6-496E-8A84-3AFA062C15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96634" y="2969224"/>
                  <a:ext cx="142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36F9D80-33EF-435F-9479-58F6C581F754}"/>
                    </a:ext>
                  </a:extLst>
                </p14:cNvPr>
                <p14:cNvContentPartPr/>
                <p14:nvPr/>
              </p14:nvContentPartPr>
              <p14:xfrm>
                <a:off x="9187874" y="2831344"/>
                <a:ext cx="130680" cy="326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36F9D80-33EF-435F-9479-58F6C581F75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78874" y="2822704"/>
                  <a:ext cx="148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A28DE07-B1F3-4874-BF91-D11EA1B1F813}"/>
                    </a:ext>
                  </a:extLst>
                </p14:cNvPr>
                <p14:cNvContentPartPr/>
                <p14:nvPr/>
              </p14:nvContentPartPr>
              <p14:xfrm>
                <a:off x="9453914" y="3180904"/>
                <a:ext cx="8280" cy="2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A28DE07-B1F3-4874-BF91-D11EA1B1F81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45274" y="3172264"/>
                  <a:ext cx="259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765CE70-BFA2-4C4C-9F36-403859D147E1}"/>
              </a:ext>
            </a:extLst>
          </p:cNvPr>
          <p:cNvGrpSpPr/>
          <p:nvPr/>
        </p:nvGrpSpPr>
        <p:grpSpPr>
          <a:xfrm>
            <a:off x="561194" y="3457744"/>
            <a:ext cx="10905120" cy="2003760"/>
            <a:chOff x="561194" y="3457744"/>
            <a:chExt cx="10905120" cy="20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982CD16-844B-4701-950B-4764A59D8858}"/>
                    </a:ext>
                  </a:extLst>
                </p14:cNvPr>
                <p14:cNvContentPartPr/>
                <p14:nvPr/>
              </p14:nvContentPartPr>
              <p14:xfrm>
                <a:off x="689714" y="3813064"/>
                <a:ext cx="135000" cy="261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982CD16-844B-4701-950B-4764A59D885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0714" y="3804424"/>
                  <a:ext cx="152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DA585AB-17AD-4761-A34D-AC4F980F6D43}"/>
                    </a:ext>
                  </a:extLst>
                </p14:cNvPr>
                <p14:cNvContentPartPr/>
                <p14:nvPr/>
              </p14:nvContentPartPr>
              <p14:xfrm>
                <a:off x="562994" y="3747184"/>
                <a:ext cx="578880" cy="79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DA585AB-17AD-4761-A34D-AC4F980F6D4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4354" y="3738544"/>
                  <a:ext cx="596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8572FE6-1242-4230-9A88-634538D84191}"/>
                    </a:ext>
                  </a:extLst>
                </p14:cNvPr>
                <p14:cNvContentPartPr/>
                <p14:nvPr/>
              </p14:nvContentPartPr>
              <p14:xfrm>
                <a:off x="1095434" y="3648904"/>
                <a:ext cx="239040" cy="394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8572FE6-1242-4230-9A88-634538D841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434" y="3640264"/>
                  <a:ext cx="256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68D9B20-9E15-48FC-B147-890D901DEA1D}"/>
                    </a:ext>
                  </a:extLst>
                </p14:cNvPr>
                <p14:cNvContentPartPr/>
                <p14:nvPr/>
              </p14:nvContentPartPr>
              <p14:xfrm>
                <a:off x="1337354" y="3860584"/>
                <a:ext cx="174960" cy="189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68D9B20-9E15-48FC-B147-890D901DEA1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28354" y="3851584"/>
                  <a:ext cx="192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163EEE9-D0BE-453B-8E15-BA409494323D}"/>
                    </a:ext>
                  </a:extLst>
                </p14:cNvPr>
                <p14:cNvContentPartPr/>
                <p14:nvPr/>
              </p14:nvContentPartPr>
              <p14:xfrm>
                <a:off x="2025674" y="3584464"/>
                <a:ext cx="255600" cy="478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163EEE9-D0BE-453B-8E15-BA40949432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16674" y="3575464"/>
                  <a:ext cx="2732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B4F10B-1176-44F8-9251-5D9CBE545CE5}"/>
                    </a:ext>
                  </a:extLst>
                </p14:cNvPr>
                <p14:cNvContentPartPr/>
                <p14:nvPr/>
              </p14:nvContentPartPr>
              <p14:xfrm>
                <a:off x="1954034" y="3790384"/>
                <a:ext cx="417960" cy="105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B4F10B-1176-44F8-9251-5D9CBE545CE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45034" y="3781744"/>
                  <a:ext cx="435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3386137-C38C-408C-A8CE-1BC79250107C}"/>
                    </a:ext>
                  </a:extLst>
                </p14:cNvPr>
                <p14:cNvContentPartPr/>
                <p14:nvPr/>
              </p14:nvContentPartPr>
              <p14:xfrm>
                <a:off x="2319074" y="3805504"/>
                <a:ext cx="204480" cy="224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3386137-C38C-408C-A8CE-1BC79250107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10434" y="3796504"/>
                  <a:ext cx="222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A5D0000-CBF1-4BD3-805D-190ACA985049}"/>
                    </a:ext>
                  </a:extLst>
                </p14:cNvPr>
                <p14:cNvContentPartPr/>
                <p14:nvPr/>
              </p14:nvContentPartPr>
              <p14:xfrm>
                <a:off x="2542634" y="3816304"/>
                <a:ext cx="219960" cy="195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A5D0000-CBF1-4BD3-805D-190ACA98504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33994" y="3807664"/>
                  <a:ext cx="237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6794B1-76F4-4C10-A33B-03F8C76DA544}"/>
                    </a:ext>
                  </a:extLst>
                </p14:cNvPr>
                <p14:cNvContentPartPr/>
                <p14:nvPr/>
              </p14:nvContentPartPr>
              <p14:xfrm>
                <a:off x="2731274" y="3797584"/>
                <a:ext cx="192600" cy="211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6794B1-76F4-4C10-A33B-03F8C76DA54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722274" y="3788944"/>
                  <a:ext cx="210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A9FBBA-AF25-40FA-AC1C-580CB757154C}"/>
                    </a:ext>
                  </a:extLst>
                </p14:cNvPr>
                <p14:cNvContentPartPr/>
                <p14:nvPr/>
              </p14:nvContentPartPr>
              <p14:xfrm>
                <a:off x="3114674" y="3933304"/>
                <a:ext cx="231120" cy="325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A9FBBA-AF25-40FA-AC1C-580CB757154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06034" y="3924664"/>
                  <a:ext cx="248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D9F5E0D-B334-40CA-A676-88DD94FB42D7}"/>
                    </a:ext>
                  </a:extLst>
                </p14:cNvPr>
                <p14:cNvContentPartPr/>
                <p14:nvPr/>
              </p14:nvContentPartPr>
              <p14:xfrm>
                <a:off x="3273794" y="3813064"/>
                <a:ext cx="311760" cy="191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D9F5E0D-B334-40CA-A676-88DD94FB42D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64794" y="3804064"/>
                  <a:ext cx="32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EA2B926-AADB-40D6-A2C5-7927AF94A6F9}"/>
                    </a:ext>
                  </a:extLst>
                </p14:cNvPr>
                <p14:cNvContentPartPr/>
                <p14:nvPr/>
              </p14:nvContentPartPr>
              <p14:xfrm>
                <a:off x="3612554" y="3778864"/>
                <a:ext cx="202680" cy="240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EA2B926-AADB-40D6-A2C5-7927AF94A6F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03554" y="3769864"/>
                  <a:ext cx="22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08045CC-5A6D-46D3-ADA0-1BA7EE380956}"/>
                    </a:ext>
                  </a:extLst>
                </p14:cNvPr>
                <p14:cNvContentPartPr/>
                <p14:nvPr/>
              </p14:nvContentPartPr>
              <p14:xfrm>
                <a:off x="3794354" y="3852664"/>
                <a:ext cx="121680" cy="128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08045CC-5A6D-46D3-ADA0-1BA7EE38095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785354" y="3843664"/>
                  <a:ext cx="139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1F85B5-73E5-4F7C-A4D0-4C8916A2F049}"/>
                    </a:ext>
                  </a:extLst>
                </p14:cNvPr>
                <p14:cNvContentPartPr/>
                <p14:nvPr/>
              </p14:nvContentPartPr>
              <p14:xfrm>
                <a:off x="3818474" y="3872104"/>
                <a:ext cx="223920" cy="373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1F85B5-73E5-4F7C-A4D0-4C8916A2F04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09834" y="3863104"/>
                  <a:ext cx="2415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432B5BF-08EE-46A2-90F0-1339C1BA805D}"/>
                    </a:ext>
                  </a:extLst>
                </p14:cNvPr>
                <p14:cNvContentPartPr/>
                <p14:nvPr/>
              </p14:nvContentPartPr>
              <p14:xfrm>
                <a:off x="3966434" y="3813784"/>
                <a:ext cx="222480" cy="162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432B5BF-08EE-46A2-90F0-1339C1BA805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57794" y="3805144"/>
                  <a:ext cx="24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F75641-1290-46D4-994E-DBC941D977FD}"/>
                    </a:ext>
                  </a:extLst>
                </p14:cNvPr>
                <p14:cNvContentPartPr/>
                <p14:nvPr/>
              </p14:nvContentPartPr>
              <p14:xfrm>
                <a:off x="4243274" y="3839344"/>
                <a:ext cx="125280" cy="150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F75641-1290-46D4-994E-DBC941D977F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34634" y="3830704"/>
                  <a:ext cx="142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87D717-5E37-4BE6-B3DF-C9474A10A7E0}"/>
                    </a:ext>
                  </a:extLst>
                </p14:cNvPr>
                <p14:cNvContentPartPr/>
                <p14:nvPr/>
              </p14:nvContentPartPr>
              <p14:xfrm>
                <a:off x="4451354" y="3773104"/>
                <a:ext cx="232920" cy="220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87D717-5E37-4BE6-B3DF-C9474A10A7E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42354" y="3764104"/>
                  <a:ext cx="250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05561E-D28D-4592-91BC-05E9F5D6AF3D}"/>
                    </a:ext>
                  </a:extLst>
                </p14:cNvPr>
                <p14:cNvContentPartPr/>
                <p14:nvPr/>
              </p14:nvContentPartPr>
              <p14:xfrm>
                <a:off x="4776074" y="3604984"/>
                <a:ext cx="187200" cy="370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05561E-D28D-4592-91BC-05E9F5D6AF3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67434" y="3596344"/>
                  <a:ext cx="204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738FAAF-15FE-440A-8E8E-19CB30780696}"/>
                    </a:ext>
                  </a:extLst>
                </p14:cNvPr>
                <p14:cNvContentPartPr/>
                <p14:nvPr/>
              </p14:nvContentPartPr>
              <p14:xfrm>
                <a:off x="4678154" y="3778864"/>
                <a:ext cx="264240" cy="43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738FAAF-15FE-440A-8E8E-19CB3078069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69514" y="3770224"/>
                  <a:ext cx="281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38937A9-08F5-4E88-BB30-078086432B15}"/>
                    </a:ext>
                  </a:extLst>
                </p14:cNvPr>
                <p14:cNvContentPartPr/>
                <p14:nvPr/>
              </p14:nvContentPartPr>
              <p14:xfrm>
                <a:off x="4962554" y="3723424"/>
                <a:ext cx="144000" cy="246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38937A9-08F5-4E88-BB30-078086432B1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53914" y="3714424"/>
                  <a:ext cx="161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463C1C2-A5A7-4BAE-A6D0-4539CB49644C}"/>
                    </a:ext>
                  </a:extLst>
                </p14:cNvPr>
                <p14:cNvContentPartPr/>
                <p14:nvPr/>
              </p14:nvContentPartPr>
              <p14:xfrm>
                <a:off x="5078114" y="3828544"/>
                <a:ext cx="146520" cy="162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463C1C2-A5A7-4BAE-A6D0-4539CB49644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69114" y="3819544"/>
                  <a:ext cx="164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D8EAB86-4BB7-4682-ADF0-7D8A035CDFA8}"/>
                    </a:ext>
                  </a:extLst>
                </p14:cNvPr>
                <p14:cNvContentPartPr/>
                <p14:nvPr/>
              </p14:nvContentPartPr>
              <p14:xfrm>
                <a:off x="5282594" y="3835384"/>
                <a:ext cx="313920" cy="180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D8EAB86-4BB7-4682-ADF0-7D8A035CDFA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73594" y="3826384"/>
                  <a:ext cx="331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5AC025B-C631-4FC2-99C8-7880BD6F06C3}"/>
                    </a:ext>
                  </a:extLst>
                </p14:cNvPr>
                <p14:cNvContentPartPr/>
                <p14:nvPr/>
              </p14:nvContentPartPr>
              <p14:xfrm>
                <a:off x="5895674" y="3833944"/>
                <a:ext cx="135720" cy="146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5AC025B-C631-4FC2-99C8-7880BD6F06C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87034" y="3824944"/>
                  <a:ext cx="15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3867C0-C037-4D5A-B741-C451995A474F}"/>
                    </a:ext>
                  </a:extLst>
                </p14:cNvPr>
                <p14:cNvContentPartPr/>
                <p14:nvPr/>
              </p14:nvContentPartPr>
              <p14:xfrm>
                <a:off x="6193394" y="3457744"/>
                <a:ext cx="356040" cy="574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3867C0-C037-4D5A-B741-C451995A474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84754" y="3449104"/>
                  <a:ext cx="3736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D7F2F4-9EDF-4DC5-B1E8-0EF821982F73}"/>
                    </a:ext>
                  </a:extLst>
                </p14:cNvPr>
                <p14:cNvContentPartPr/>
                <p14:nvPr/>
              </p14:nvContentPartPr>
              <p14:xfrm>
                <a:off x="6243074" y="3800104"/>
                <a:ext cx="258120" cy="59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D7F2F4-9EDF-4DC5-B1E8-0EF821982F7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34074" y="3791464"/>
                  <a:ext cx="275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C83C9FB-ABA2-4A2E-8659-AE8168E5EFA8}"/>
                    </a:ext>
                  </a:extLst>
                </p14:cNvPr>
                <p14:cNvContentPartPr/>
                <p14:nvPr/>
              </p14:nvContentPartPr>
              <p14:xfrm>
                <a:off x="6858314" y="3629104"/>
                <a:ext cx="10800" cy="92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C83C9FB-ABA2-4A2E-8659-AE8168E5EFA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49674" y="3620104"/>
                  <a:ext cx="28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DC61E7F-B3B9-4B52-BE1C-D7CAE6A28395}"/>
                    </a:ext>
                  </a:extLst>
                </p14:cNvPr>
                <p14:cNvContentPartPr/>
                <p14:nvPr/>
              </p14:nvContentPartPr>
              <p14:xfrm>
                <a:off x="6949754" y="3597784"/>
                <a:ext cx="10080" cy="103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DC61E7F-B3B9-4B52-BE1C-D7CAE6A2839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941114" y="3589144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399F377-45FE-4128-92DF-BA86F916B685}"/>
                    </a:ext>
                  </a:extLst>
                </p14:cNvPr>
                <p14:cNvContentPartPr/>
                <p14:nvPr/>
              </p14:nvContentPartPr>
              <p14:xfrm>
                <a:off x="7027514" y="3705064"/>
                <a:ext cx="231120" cy="216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399F377-45FE-4128-92DF-BA86F916B68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18874" y="3696424"/>
                  <a:ext cx="248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12FC07C-910C-45CA-988D-D9EE2A43B165}"/>
                    </a:ext>
                  </a:extLst>
                </p14:cNvPr>
                <p14:cNvContentPartPr/>
                <p14:nvPr/>
              </p14:nvContentPartPr>
              <p14:xfrm>
                <a:off x="7311914" y="3766264"/>
                <a:ext cx="159120" cy="153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12FC07C-910C-45CA-988D-D9EE2A43B16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03274" y="3757624"/>
                  <a:ext cx="17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92CAD00-9E1B-4E33-8821-74660DE73EE8}"/>
                    </a:ext>
                  </a:extLst>
                </p14:cNvPr>
                <p14:cNvContentPartPr/>
                <p14:nvPr/>
              </p14:nvContentPartPr>
              <p14:xfrm>
                <a:off x="7496594" y="3744664"/>
                <a:ext cx="165600" cy="168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92CAD00-9E1B-4E33-8821-74660DE73EE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87594" y="3735664"/>
                  <a:ext cx="183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822F622-50E6-4C23-9807-633BFDECC728}"/>
                    </a:ext>
                  </a:extLst>
                </p14:cNvPr>
                <p14:cNvContentPartPr/>
                <p14:nvPr/>
              </p14:nvContentPartPr>
              <p14:xfrm>
                <a:off x="7684874" y="3749704"/>
                <a:ext cx="125640" cy="150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822F622-50E6-4C23-9807-633BFDECC72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676234" y="3741064"/>
                  <a:ext cx="143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43786F5-7540-4DF6-AEFA-3BB66F12BDCC}"/>
                    </a:ext>
                  </a:extLst>
                </p14:cNvPr>
                <p14:cNvContentPartPr/>
                <p14:nvPr/>
              </p14:nvContentPartPr>
              <p14:xfrm>
                <a:off x="7869554" y="3779944"/>
                <a:ext cx="146160" cy="131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43786F5-7540-4DF6-AEFA-3BB66F12BD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60554" y="3770944"/>
                  <a:ext cx="163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B630FC-C227-4509-BA97-5ABDC3E3B7D1}"/>
                    </a:ext>
                  </a:extLst>
                </p14:cNvPr>
                <p14:cNvContentPartPr/>
                <p14:nvPr/>
              </p14:nvContentPartPr>
              <p14:xfrm>
                <a:off x="8055674" y="3721984"/>
                <a:ext cx="173880" cy="182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B630FC-C227-4509-BA97-5ABDC3E3B7D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46674" y="3713344"/>
                  <a:ext cx="191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29FBDED-410D-40C7-AFFB-60562A724C7F}"/>
                    </a:ext>
                  </a:extLst>
                </p14:cNvPr>
                <p14:cNvContentPartPr/>
                <p14:nvPr/>
              </p14:nvContentPartPr>
              <p14:xfrm>
                <a:off x="8212994" y="3709024"/>
                <a:ext cx="175680" cy="211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29FBDED-410D-40C7-AFFB-60562A724C7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04354" y="3700384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1187C56-9012-4E78-B881-EB879918386D}"/>
                    </a:ext>
                  </a:extLst>
                </p14:cNvPr>
                <p14:cNvContentPartPr/>
                <p14:nvPr/>
              </p14:nvContentPartPr>
              <p14:xfrm>
                <a:off x="8416394" y="3747184"/>
                <a:ext cx="159840" cy="153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1187C56-9012-4E78-B881-EB879918386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07394" y="3738184"/>
                  <a:ext cx="177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01713A0-9E5F-4C71-8444-F2D318B1528C}"/>
                    </a:ext>
                  </a:extLst>
                </p14:cNvPr>
                <p14:cNvContentPartPr/>
                <p14:nvPr/>
              </p14:nvContentPartPr>
              <p14:xfrm>
                <a:off x="8556074" y="3714784"/>
                <a:ext cx="193680" cy="192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01713A0-9E5F-4C71-8444-F2D318B1528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547434" y="3705784"/>
                  <a:ext cx="211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E38F1FD-B44E-4350-9039-15B1E2FE7421}"/>
                    </a:ext>
                  </a:extLst>
                </p14:cNvPr>
                <p14:cNvContentPartPr/>
                <p14:nvPr/>
              </p14:nvContentPartPr>
              <p14:xfrm>
                <a:off x="8867834" y="3557824"/>
                <a:ext cx="90000" cy="125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E38F1FD-B44E-4350-9039-15B1E2FE742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859194" y="3549184"/>
                  <a:ext cx="107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9764D13-635E-4564-9CA0-50C15A4A8783}"/>
                    </a:ext>
                  </a:extLst>
                </p14:cNvPr>
                <p14:cNvContentPartPr/>
                <p14:nvPr/>
              </p14:nvContentPartPr>
              <p14:xfrm>
                <a:off x="9004994" y="3552784"/>
                <a:ext cx="49320" cy="142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9764D13-635E-4564-9CA0-50C15A4A878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995994" y="3543784"/>
                  <a:ext cx="66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5BB15B7-4F9E-4A5B-8522-6227757693FF}"/>
                    </a:ext>
                  </a:extLst>
                </p14:cNvPr>
                <p14:cNvContentPartPr/>
                <p14:nvPr/>
              </p14:nvContentPartPr>
              <p14:xfrm>
                <a:off x="9239714" y="3840424"/>
                <a:ext cx="68400" cy="101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5BB15B7-4F9E-4A5B-8522-6227757693F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231074" y="3831424"/>
                  <a:ext cx="8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F7CF638-32D1-49B3-B486-2D551922E422}"/>
                    </a:ext>
                  </a:extLst>
                </p14:cNvPr>
                <p14:cNvContentPartPr/>
                <p14:nvPr/>
              </p14:nvContentPartPr>
              <p14:xfrm>
                <a:off x="9414674" y="3834304"/>
                <a:ext cx="172800" cy="140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F7CF638-32D1-49B3-B486-2D551922E4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05674" y="3825664"/>
                  <a:ext cx="190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22FDDF-29BA-48A3-B3FB-07B2BC93C0DE}"/>
                    </a:ext>
                  </a:extLst>
                </p14:cNvPr>
                <p14:cNvContentPartPr/>
                <p14:nvPr/>
              </p14:nvContentPartPr>
              <p14:xfrm>
                <a:off x="10128194" y="3859504"/>
                <a:ext cx="10080" cy="9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22FDDF-29BA-48A3-B3FB-07B2BC93C0D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19194" y="3850864"/>
                  <a:ext cx="27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C9A00C9-A9CC-42BF-806E-D2747E8C5DDE}"/>
                    </a:ext>
                  </a:extLst>
                </p14:cNvPr>
                <p14:cNvContentPartPr/>
                <p14:nvPr/>
              </p14:nvContentPartPr>
              <p14:xfrm>
                <a:off x="10099754" y="3584104"/>
                <a:ext cx="243360" cy="383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C9A00C9-A9CC-42BF-806E-D2747E8C5DD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090754" y="3575104"/>
                  <a:ext cx="261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C66CAD9-C589-4264-8FB1-CC7BFB410FA7}"/>
                    </a:ext>
                  </a:extLst>
                </p14:cNvPr>
                <p14:cNvContentPartPr/>
                <p14:nvPr/>
              </p14:nvContentPartPr>
              <p14:xfrm>
                <a:off x="10029194" y="3758704"/>
                <a:ext cx="316440" cy="56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C66CAD9-C589-4264-8FB1-CC7BFB410FA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20554" y="3750064"/>
                  <a:ext cx="334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8E7A805-8155-4135-8A1B-7F1C6F5D39F4}"/>
                    </a:ext>
                  </a:extLst>
                </p14:cNvPr>
                <p14:cNvContentPartPr/>
                <p14:nvPr/>
              </p14:nvContentPartPr>
              <p14:xfrm>
                <a:off x="10381994" y="3553144"/>
                <a:ext cx="159840" cy="358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8E7A805-8155-4135-8A1B-7F1C6F5D39F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373354" y="3544504"/>
                  <a:ext cx="177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6335AAF-6D75-4C21-B01D-C98EAF84045B}"/>
                    </a:ext>
                  </a:extLst>
                </p14:cNvPr>
                <p14:cNvContentPartPr/>
                <p14:nvPr/>
              </p14:nvContentPartPr>
              <p14:xfrm>
                <a:off x="10662794" y="3809104"/>
                <a:ext cx="178200" cy="165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6335AAF-6D75-4C21-B01D-C98EAF84045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53794" y="3800464"/>
                  <a:ext cx="195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0BF8C8F-1172-4E61-A37D-F031484DAC2E}"/>
                    </a:ext>
                  </a:extLst>
                </p14:cNvPr>
                <p14:cNvContentPartPr/>
                <p14:nvPr/>
              </p14:nvContentPartPr>
              <p14:xfrm>
                <a:off x="568034" y="4574824"/>
                <a:ext cx="180720" cy="380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0BF8C8F-1172-4E61-A37D-F031484DAC2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59394" y="4566184"/>
                  <a:ext cx="198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036FE6-636F-4F21-B922-5F4C9CA262B2}"/>
                    </a:ext>
                  </a:extLst>
                </p14:cNvPr>
                <p14:cNvContentPartPr/>
                <p14:nvPr/>
              </p14:nvContentPartPr>
              <p14:xfrm>
                <a:off x="749834" y="4418224"/>
                <a:ext cx="241200" cy="232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036FE6-636F-4F21-B922-5F4C9CA262B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40834" y="4409224"/>
                  <a:ext cx="258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2D84586-DD05-47F2-A7E4-53716AD378FB}"/>
                    </a:ext>
                  </a:extLst>
                </p14:cNvPr>
                <p14:cNvContentPartPr/>
                <p14:nvPr/>
              </p14:nvContentPartPr>
              <p14:xfrm>
                <a:off x="997874" y="4497424"/>
                <a:ext cx="123120" cy="158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2D84586-DD05-47F2-A7E4-53716AD378F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9234" y="4488784"/>
                  <a:ext cx="140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2BCC14E-3771-4CC7-9327-53AD2D2BC886}"/>
                    </a:ext>
                  </a:extLst>
                </p14:cNvPr>
                <p14:cNvContentPartPr/>
                <p14:nvPr/>
              </p14:nvContentPartPr>
              <p14:xfrm>
                <a:off x="1079234" y="4510384"/>
                <a:ext cx="222840" cy="38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2BCC14E-3771-4CC7-9327-53AD2D2BC88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0594" y="4501744"/>
                  <a:ext cx="240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8A718C-03C7-40E7-AAD6-34020DBFB8DA}"/>
                    </a:ext>
                  </a:extLst>
                </p14:cNvPr>
                <p14:cNvContentPartPr/>
                <p14:nvPr/>
              </p14:nvContentPartPr>
              <p14:xfrm>
                <a:off x="1239074" y="4433344"/>
                <a:ext cx="251640" cy="209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8A718C-03C7-40E7-AAD6-34020DBFB8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230074" y="4424344"/>
                  <a:ext cx="269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9BDCD9-5D99-4B14-A4F7-3FCC9CE1C9F5}"/>
                    </a:ext>
                  </a:extLst>
                </p14:cNvPr>
                <p14:cNvContentPartPr/>
                <p14:nvPr/>
              </p14:nvContentPartPr>
              <p14:xfrm>
                <a:off x="1535354" y="4451704"/>
                <a:ext cx="210600" cy="165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9BDCD9-5D99-4B14-A4F7-3FCC9CE1C9F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526714" y="4443064"/>
                  <a:ext cx="22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D96F28C-501C-4609-A828-35BCA2886C8C}"/>
                    </a:ext>
                  </a:extLst>
                </p14:cNvPr>
                <p14:cNvContentPartPr/>
                <p14:nvPr/>
              </p14:nvContentPartPr>
              <p14:xfrm>
                <a:off x="1889594" y="4248304"/>
                <a:ext cx="121320" cy="336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D96F28C-501C-4609-A828-35BCA2886C8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80954" y="4239304"/>
                  <a:ext cx="138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DDA6A71-4959-44B4-B572-EAD6C865035E}"/>
                    </a:ext>
                  </a:extLst>
                </p14:cNvPr>
                <p14:cNvContentPartPr/>
                <p14:nvPr/>
              </p14:nvContentPartPr>
              <p14:xfrm>
                <a:off x="2046194" y="4450264"/>
                <a:ext cx="100080" cy="128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DDA6A71-4959-44B4-B572-EAD6C865035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37554" y="4441624"/>
                  <a:ext cx="11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BE3281C-163D-4505-9D55-C4079324BD97}"/>
                    </a:ext>
                  </a:extLst>
                </p14:cNvPr>
                <p14:cNvContentPartPr/>
                <p14:nvPr/>
              </p14:nvContentPartPr>
              <p14:xfrm>
                <a:off x="2338874" y="4215184"/>
                <a:ext cx="169920" cy="427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BE3281C-163D-4505-9D55-C4079324BD9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30234" y="4206184"/>
                  <a:ext cx="187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D711BB8-B8FC-4D61-B407-FD2232E1B97E}"/>
                    </a:ext>
                  </a:extLst>
                </p14:cNvPr>
                <p14:cNvContentPartPr/>
                <p14:nvPr/>
              </p14:nvContentPartPr>
              <p14:xfrm>
                <a:off x="2293874" y="4418584"/>
                <a:ext cx="324720" cy="163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D711BB8-B8FC-4D61-B407-FD2232E1B97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85234" y="4409944"/>
                  <a:ext cx="342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901B99A-15A7-429D-ACE1-6F669EC47F2B}"/>
                    </a:ext>
                  </a:extLst>
                </p14:cNvPr>
                <p14:cNvContentPartPr/>
                <p14:nvPr/>
              </p14:nvContentPartPr>
              <p14:xfrm>
                <a:off x="2700314" y="4304824"/>
                <a:ext cx="17280" cy="23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901B99A-15A7-429D-ACE1-6F669EC47F2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691674" y="4296184"/>
                  <a:ext cx="3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4E9FAAC-CA52-4F38-B76C-EBCCB4674EE8}"/>
                    </a:ext>
                  </a:extLst>
                </p14:cNvPr>
                <p14:cNvContentPartPr/>
                <p14:nvPr/>
              </p14:nvContentPartPr>
              <p14:xfrm>
                <a:off x="2734874" y="4477984"/>
                <a:ext cx="148320" cy="108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4E9FAAC-CA52-4F38-B76C-EBCCB4674EE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726234" y="4469344"/>
                  <a:ext cx="165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AB6210D-3B36-4D53-BD6F-93B2F8388CC8}"/>
                    </a:ext>
                  </a:extLst>
                </p14:cNvPr>
                <p14:cNvContentPartPr/>
                <p14:nvPr/>
              </p14:nvContentPartPr>
              <p14:xfrm>
                <a:off x="2933594" y="4484104"/>
                <a:ext cx="236160" cy="115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AB6210D-3B36-4D53-BD6F-93B2F8388CC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924954" y="4475464"/>
                  <a:ext cx="253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84E6C24-AE4D-4466-B3A6-A27903F2DE2F}"/>
                    </a:ext>
                  </a:extLst>
                </p14:cNvPr>
                <p14:cNvContentPartPr/>
                <p14:nvPr/>
              </p14:nvContentPartPr>
              <p14:xfrm>
                <a:off x="3555674" y="4485544"/>
                <a:ext cx="72000" cy="100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84E6C24-AE4D-4466-B3A6-A27903F2DE2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546674" y="4476544"/>
                  <a:ext cx="8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A8C0874-6429-4CB6-80EB-F179DA1CA4B9}"/>
                    </a:ext>
                  </a:extLst>
                </p14:cNvPr>
                <p14:cNvContentPartPr/>
                <p14:nvPr/>
              </p14:nvContentPartPr>
              <p14:xfrm>
                <a:off x="3638114" y="4368904"/>
                <a:ext cx="26280" cy="39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A8C0874-6429-4CB6-80EB-F179DA1CA4B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29474" y="4360264"/>
                  <a:ext cx="4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ED8B77E-7627-4517-B673-F307627C3CB4}"/>
                    </a:ext>
                  </a:extLst>
                </p14:cNvPr>
                <p14:cNvContentPartPr/>
                <p14:nvPr/>
              </p14:nvContentPartPr>
              <p14:xfrm>
                <a:off x="3671954" y="4369624"/>
                <a:ext cx="236880" cy="232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ED8B77E-7627-4517-B673-F307627C3CB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662954" y="4360984"/>
                  <a:ext cx="254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5160480-59CC-4E7F-9754-451294615E75}"/>
                    </a:ext>
                  </a:extLst>
                </p14:cNvPr>
                <p14:cNvContentPartPr/>
                <p14:nvPr/>
              </p14:nvContentPartPr>
              <p14:xfrm>
                <a:off x="4179914" y="4529104"/>
                <a:ext cx="194760" cy="333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5160480-59CC-4E7F-9754-451294615E7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70914" y="4520464"/>
                  <a:ext cx="212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8A09E7F-8A53-487F-A0EC-5622F4809EAA}"/>
                    </a:ext>
                  </a:extLst>
                </p14:cNvPr>
                <p14:cNvContentPartPr/>
                <p14:nvPr/>
              </p14:nvContentPartPr>
              <p14:xfrm>
                <a:off x="4317074" y="4367104"/>
                <a:ext cx="285480" cy="228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8A09E7F-8A53-487F-A0EC-5622F4809EA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08074" y="4358464"/>
                  <a:ext cx="303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04ECAF6-BAA8-4E86-85C3-73B61FE2ADA3}"/>
                    </a:ext>
                  </a:extLst>
                </p14:cNvPr>
                <p14:cNvContentPartPr/>
                <p14:nvPr/>
              </p14:nvContentPartPr>
              <p14:xfrm>
                <a:off x="4726034" y="4595344"/>
                <a:ext cx="87120" cy="176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04ECAF6-BAA8-4E86-85C3-73B61FE2ADA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717034" y="4586344"/>
                  <a:ext cx="104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68E7251-698B-4CCF-A31E-C0198F1A83E4}"/>
                    </a:ext>
                  </a:extLst>
                </p14:cNvPr>
                <p14:cNvContentPartPr/>
                <p14:nvPr/>
              </p14:nvContentPartPr>
              <p14:xfrm>
                <a:off x="5077754" y="4397344"/>
                <a:ext cx="272520" cy="163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68E7251-698B-4CCF-A31E-C0198F1A83E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068754" y="4388704"/>
                  <a:ext cx="290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419F7D7-3639-44FC-A576-23103E0C3009}"/>
                    </a:ext>
                  </a:extLst>
                </p14:cNvPr>
                <p14:cNvContentPartPr/>
                <p14:nvPr/>
              </p14:nvContentPartPr>
              <p14:xfrm>
                <a:off x="5456834" y="4176664"/>
                <a:ext cx="204840" cy="3538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419F7D7-3639-44FC-A576-23103E0C300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48194" y="4167664"/>
                  <a:ext cx="2224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DF86B8B-7A19-41A3-A322-40F870700484}"/>
                    </a:ext>
                  </a:extLst>
                </p14:cNvPr>
                <p14:cNvContentPartPr/>
                <p14:nvPr/>
              </p14:nvContentPartPr>
              <p14:xfrm>
                <a:off x="5710274" y="4379344"/>
                <a:ext cx="62280" cy="1335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DF86B8B-7A19-41A3-A322-40F87070048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701634" y="4370344"/>
                  <a:ext cx="79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3486B6C-CF3B-44BA-804F-63AD2E4944AF}"/>
                    </a:ext>
                  </a:extLst>
                </p14:cNvPr>
                <p14:cNvContentPartPr/>
                <p14:nvPr/>
              </p14:nvContentPartPr>
              <p14:xfrm>
                <a:off x="5840954" y="4292584"/>
                <a:ext cx="155520" cy="213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3486B6C-CF3B-44BA-804F-63AD2E4944A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832314" y="4283944"/>
                  <a:ext cx="173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98DBB98-10A5-4F38-B61F-3CB15E1027A3}"/>
                    </a:ext>
                  </a:extLst>
                </p14:cNvPr>
                <p14:cNvContentPartPr/>
                <p14:nvPr/>
              </p14:nvContentPartPr>
              <p14:xfrm>
                <a:off x="6091874" y="4153624"/>
                <a:ext cx="162360" cy="343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98DBB98-10A5-4F38-B61F-3CB15E1027A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083234" y="4144984"/>
                  <a:ext cx="180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2CB7D75-3252-41F9-88EB-C1F9A324E783}"/>
                    </a:ext>
                  </a:extLst>
                </p14:cNvPr>
                <p14:cNvContentPartPr/>
                <p14:nvPr/>
              </p14:nvContentPartPr>
              <p14:xfrm>
                <a:off x="6644474" y="4364944"/>
                <a:ext cx="59760" cy="142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2CB7D75-3252-41F9-88EB-C1F9A324E78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35474" y="4356304"/>
                  <a:ext cx="77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D6FC241-830C-4F67-A11D-3ADF46C54C6F}"/>
                    </a:ext>
                  </a:extLst>
                </p14:cNvPr>
                <p14:cNvContentPartPr/>
                <p14:nvPr/>
              </p14:nvContentPartPr>
              <p14:xfrm>
                <a:off x="6784514" y="4220224"/>
                <a:ext cx="6120" cy="5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D6FC241-830C-4F67-A11D-3ADF46C54C6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775874" y="4211584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D0F164F-7060-4EE6-AC87-8C9F6CE82918}"/>
                    </a:ext>
                  </a:extLst>
                </p14:cNvPr>
                <p14:cNvContentPartPr/>
                <p14:nvPr/>
              </p14:nvContentPartPr>
              <p14:xfrm>
                <a:off x="6761834" y="4299064"/>
                <a:ext cx="144720" cy="197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D0F164F-7060-4EE6-AC87-8C9F6CE8291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53194" y="4290424"/>
                  <a:ext cx="162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80078FC-83E7-466C-8615-8B1D1E31F22D}"/>
                    </a:ext>
                  </a:extLst>
                </p14:cNvPr>
                <p14:cNvContentPartPr/>
                <p14:nvPr/>
              </p14:nvContentPartPr>
              <p14:xfrm>
                <a:off x="7317314" y="4359904"/>
                <a:ext cx="209880" cy="165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80078FC-83E7-466C-8615-8B1D1E31F22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308314" y="4351264"/>
                  <a:ext cx="227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687E9A1-16F0-45A3-8F9A-ECC3CAB726BE}"/>
                    </a:ext>
                  </a:extLst>
                </p14:cNvPr>
                <p14:cNvContentPartPr/>
                <p14:nvPr/>
              </p14:nvContentPartPr>
              <p14:xfrm>
                <a:off x="7572554" y="4376104"/>
                <a:ext cx="156240" cy="1591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687E9A1-16F0-45A3-8F9A-ECC3CAB726B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563554" y="4367464"/>
                  <a:ext cx="173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D4EA884-E5A5-4174-B7AB-C82762D66B66}"/>
                    </a:ext>
                  </a:extLst>
                </p14:cNvPr>
                <p14:cNvContentPartPr/>
                <p14:nvPr/>
              </p14:nvContentPartPr>
              <p14:xfrm>
                <a:off x="7836074" y="4184944"/>
                <a:ext cx="151920" cy="335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D4EA884-E5A5-4174-B7AB-C82762D66B6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827434" y="4175944"/>
                  <a:ext cx="169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646BE2E-67F1-4EC6-A02B-6A93C8923F7A}"/>
                    </a:ext>
                  </a:extLst>
                </p14:cNvPr>
                <p14:cNvContentPartPr/>
                <p14:nvPr/>
              </p14:nvContentPartPr>
              <p14:xfrm>
                <a:off x="7845794" y="4306264"/>
                <a:ext cx="296280" cy="198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646BE2E-67F1-4EC6-A02B-6A93C8923F7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837154" y="4297624"/>
                  <a:ext cx="313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7B4C6AE-3008-45DA-BCF3-0BADBCE9C9A1}"/>
                    </a:ext>
                  </a:extLst>
                </p14:cNvPr>
                <p14:cNvContentPartPr/>
                <p14:nvPr/>
              </p14:nvContentPartPr>
              <p14:xfrm>
                <a:off x="8182034" y="4396624"/>
                <a:ext cx="164160" cy="1281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7B4C6AE-3008-45DA-BCF3-0BADBCE9C9A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173034" y="4387984"/>
                  <a:ext cx="181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37AE9DE-1274-420D-BD8C-E9D7AE98F56E}"/>
                    </a:ext>
                  </a:extLst>
                </p14:cNvPr>
                <p14:cNvContentPartPr/>
                <p14:nvPr/>
              </p14:nvContentPartPr>
              <p14:xfrm>
                <a:off x="8467154" y="4386544"/>
                <a:ext cx="79200" cy="149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37AE9DE-1274-420D-BD8C-E9D7AE98F56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458154" y="4377544"/>
                  <a:ext cx="96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6417527-F0D9-44CB-9D21-8E2EE9B3E27F}"/>
                    </a:ext>
                  </a:extLst>
                </p14:cNvPr>
                <p14:cNvContentPartPr/>
                <p14:nvPr/>
              </p14:nvContentPartPr>
              <p14:xfrm>
                <a:off x="8639954" y="4350184"/>
                <a:ext cx="284400" cy="179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6417527-F0D9-44CB-9D21-8E2EE9B3E27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630954" y="4341544"/>
                  <a:ext cx="30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D796A9A-A4CB-4A41-84D2-DFD632A6BD77}"/>
                    </a:ext>
                  </a:extLst>
                </p14:cNvPr>
                <p14:cNvContentPartPr/>
                <p14:nvPr/>
              </p14:nvContentPartPr>
              <p14:xfrm>
                <a:off x="8967194" y="4342264"/>
                <a:ext cx="344160" cy="189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D796A9A-A4CB-4A41-84D2-DFD632A6BD7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958554" y="4333624"/>
                  <a:ext cx="36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26F2E55-ABFD-45C8-8062-14849D6B8659}"/>
                    </a:ext>
                  </a:extLst>
                </p14:cNvPr>
                <p14:cNvContentPartPr/>
                <p14:nvPr/>
              </p14:nvContentPartPr>
              <p14:xfrm>
                <a:off x="9417914" y="4516864"/>
                <a:ext cx="9360" cy="7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26F2E55-ABFD-45C8-8062-14849D6B865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08914" y="4508224"/>
                  <a:ext cx="27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B6427A1-CD14-4139-AC48-EEF6190714D6}"/>
                    </a:ext>
                  </a:extLst>
                </p14:cNvPr>
                <p14:cNvContentPartPr/>
                <p14:nvPr/>
              </p14:nvContentPartPr>
              <p14:xfrm>
                <a:off x="9746234" y="4231384"/>
                <a:ext cx="482400" cy="287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B6427A1-CD14-4139-AC48-EEF6190714D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37234" y="4222384"/>
                  <a:ext cx="500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71C00DC-FDBA-45B1-9F8B-848CF1AE15F3}"/>
                    </a:ext>
                  </a:extLst>
                </p14:cNvPr>
                <p14:cNvContentPartPr/>
                <p14:nvPr/>
              </p14:nvContentPartPr>
              <p14:xfrm>
                <a:off x="10118474" y="4365664"/>
                <a:ext cx="170640" cy="166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71C00DC-FDBA-45B1-9F8B-848CF1AE15F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109474" y="4356664"/>
                  <a:ext cx="18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6F1FD55-9B5E-4841-8A16-559D237C7834}"/>
                    </a:ext>
                  </a:extLst>
                </p14:cNvPr>
                <p14:cNvContentPartPr/>
                <p14:nvPr/>
              </p14:nvContentPartPr>
              <p14:xfrm>
                <a:off x="10530314" y="4359904"/>
                <a:ext cx="306720" cy="146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6F1FD55-9B5E-4841-8A16-559D237C783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521314" y="4351264"/>
                  <a:ext cx="324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02F4DCE-B023-4602-B7B2-6ACA7150DE3B}"/>
                    </a:ext>
                  </a:extLst>
                </p14:cNvPr>
                <p14:cNvContentPartPr/>
                <p14:nvPr/>
              </p14:nvContentPartPr>
              <p14:xfrm>
                <a:off x="10827314" y="4373584"/>
                <a:ext cx="86400" cy="1389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02F4DCE-B023-4602-B7B2-6ACA7150DE3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818674" y="4364584"/>
                  <a:ext cx="104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6AF3155-AA6A-42CD-AE70-78062C961815}"/>
                    </a:ext>
                  </a:extLst>
                </p14:cNvPr>
                <p14:cNvContentPartPr/>
                <p14:nvPr/>
              </p14:nvContentPartPr>
              <p14:xfrm>
                <a:off x="10956194" y="4358464"/>
                <a:ext cx="129960" cy="150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6AF3155-AA6A-42CD-AE70-78062C96181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947554" y="4349464"/>
                  <a:ext cx="147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7D5C372-4E04-42CB-A7EE-152538D47E3D}"/>
                    </a:ext>
                  </a:extLst>
                </p14:cNvPr>
                <p14:cNvContentPartPr/>
                <p14:nvPr/>
              </p14:nvContentPartPr>
              <p14:xfrm>
                <a:off x="11204954" y="4099624"/>
                <a:ext cx="261360" cy="501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7D5C372-4E04-42CB-A7EE-152538D47E3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195954" y="4090624"/>
                  <a:ext cx="2790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C1FC68E-5497-4930-9861-4425F2014D01}"/>
                    </a:ext>
                  </a:extLst>
                </p14:cNvPr>
                <p14:cNvContentPartPr/>
                <p14:nvPr/>
              </p14:nvContentPartPr>
              <p14:xfrm>
                <a:off x="685754" y="4884784"/>
                <a:ext cx="330480" cy="576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C1FC68E-5497-4930-9861-4425F2014D0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7114" y="4875784"/>
                  <a:ext cx="34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684FDF7-175A-4AC7-8921-888B8A80F3AE}"/>
                    </a:ext>
                  </a:extLst>
                </p14:cNvPr>
                <p14:cNvContentPartPr/>
                <p14:nvPr/>
              </p14:nvContentPartPr>
              <p14:xfrm>
                <a:off x="561194" y="5182504"/>
                <a:ext cx="430920" cy="79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684FDF7-175A-4AC7-8921-888B8A80F3A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2194" y="5173864"/>
                  <a:ext cx="448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60C3E08-48D7-48F2-BE46-E04C23A2FB6E}"/>
                    </a:ext>
                  </a:extLst>
                </p14:cNvPr>
                <p14:cNvContentPartPr/>
                <p14:nvPr/>
              </p14:nvContentPartPr>
              <p14:xfrm>
                <a:off x="930194" y="5220664"/>
                <a:ext cx="147600" cy="160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60C3E08-48D7-48F2-BE46-E04C23A2FB6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21554" y="5212024"/>
                  <a:ext cx="165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7E2774B-F19C-4014-91FD-236E3C559768}"/>
                    </a:ext>
                  </a:extLst>
                </p14:cNvPr>
                <p14:cNvContentPartPr/>
                <p14:nvPr/>
              </p14:nvContentPartPr>
              <p14:xfrm>
                <a:off x="1565594" y="5109784"/>
                <a:ext cx="293040" cy="2570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7E2774B-F19C-4014-91FD-236E3C55976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556954" y="5100784"/>
                  <a:ext cx="3106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49AFE87-CCF2-4903-8E66-EF89063F40EA}"/>
                    </a:ext>
                  </a:extLst>
                </p14:cNvPr>
                <p14:cNvContentPartPr/>
                <p14:nvPr/>
              </p14:nvContentPartPr>
              <p14:xfrm>
                <a:off x="1790234" y="5239744"/>
                <a:ext cx="151560" cy="1357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49AFE87-CCF2-4903-8E66-EF89063F40E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781234" y="5230744"/>
                  <a:ext cx="169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396D0BE-AA3B-4B2A-8887-94D8EE83C978}"/>
                    </a:ext>
                  </a:extLst>
                </p14:cNvPr>
                <p14:cNvContentPartPr/>
                <p14:nvPr/>
              </p14:nvContentPartPr>
              <p14:xfrm>
                <a:off x="2014154" y="5217784"/>
                <a:ext cx="152280" cy="119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396D0BE-AA3B-4B2A-8887-94D8EE83C97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005514" y="5209144"/>
                  <a:ext cx="16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57E599F-ADD3-4727-8014-4549FE81F0EA}"/>
                    </a:ext>
                  </a:extLst>
                </p14:cNvPr>
                <p14:cNvContentPartPr/>
                <p14:nvPr/>
              </p14:nvContentPartPr>
              <p14:xfrm>
                <a:off x="2252474" y="5147224"/>
                <a:ext cx="142560" cy="20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57E599F-ADD3-4727-8014-4549FE81F0E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43834" y="5138224"/>
                  <a:ext cx="160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438727-19CD-4928-BA69-1A7DCC39B89A}"/>
                    </a:ext>
                  </a:extLst>
                </p14:cNvPr>
                <p14:cNvContentPartPr/>
                <p14:nvPr/>
              </p14:nvContentPartPr>
              <p14:xfrm>
                <a:off x="2528594" y="4916104"/>
                <a:ext cx="241920" cy="4597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438727-19CD-4928-BA69-1A7DCC39B89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519594" y="4907104"/>
                  <a:ext cx="2595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102E202-E268-4BD5-9999-52C7EB7B1CC5}"/>
                    </a:ext>
                  </a:extLst>
                </p14:cNvPr>
                <p14:cNvContentPartPr/>
                <p14:nvPr/>
              </p14:nvContentPartPr>
              <p14:xfrm>
                <a:off x="2397194" y="5126344"/>
                <a:ext cx="382320" cy="104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102E202-E268-4BD5-9999-52C7EB7B1CC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388194" y="5117704"/>
                  <a:ext cx="399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EFD9B0C-8A92-428C-93FB-D49BE12C90BB}"/>
                    </a:ext>
                  </a:extLst>
                </p14:cNvPr>
                <p14:cNvContentPartPr/>
                <p14:nvPr/>
              </p14:nvContentPartPr>
              <p14:xfrm>
                <a:off x="2707874" y="5117344"/>
                <a:ext cx="215280" cy="2354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EFD9B0C-8A92-428C-93FB-D49BE12C90B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699234" y="5108704"/>
                  <a:ext cx="232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C8D3C0B-D410-40D7-A92C-3045269CC6CF}"/>
                    </a:ext>
                  </a:extLst>
                </p14:cNvPr>
                <p14:cNvContentPartPr/>
                <p14:nvPr/>
              </p14:nvContentPartPr>
              <p14:xfrm>
                <a:off x="2897594" y="5159464"/>
                <a:ext cx="199080" cy="186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C8D3C0B-D410-40D7-A92C-3045269CC6C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888954" y="5150464"/>
                  <a:ext cx="21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EF1A982-8B52-4C37-85A4-3BABA59DCE87}"/>
                    </a:ext>
                  </a:extLst>
                </p14:cNvPr>
                <p14:cNvContentPartPr/>
                <p14:nvPr/>
              </p14:nvContentPartPr>
              <p14:xfrm>
                <a:off x="3115394" y="5137504"/>
                <a:ext cx="116280" cy="187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EF1A982-8B52-4C37-85A4-3BABA59DCE8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106754" y="5128504"/>
                  <a:ext cx="133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2295732-1440-4FB8-9F01-9D6512EDB757}"/>
                    </a:ext>
                  </a:extLst>
                </p14:cNvPr>
                <p14:cNvContentPartPr/>
                <p14:nvPr/>
              </p14:nvContentPartPr>
              <p14:xfrm>
                <a:off x="3315554" y="4895224"/>
                <a:ext cx="332640" cy="450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2295732-1440-4FB8-9F01-9D6512EDB75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306554" y="4886224"/>
                  <a:ext cx="3502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314DE67-38B4-430F-9AE1-C5920D40E03F}"/>
                    </a:ext>
                  </a:extLst>
                </p14:cNvPr>
                <p14:cNvContentPartPr/>
                <p14:nvPr/>
              </p14:nvContentPartPr>
              <p14:xfrm>
                <a:off x="3945554" y="5116624"/>
                <a:ext cx="202320" cy="176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314DE67-38B4-430F-9AE1-C5920D40E03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936914" y="5107624"/>
                  <a:ext cx="2199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415CB07-ECBB-4199-AD5C-939FC838CC5C}"/>
              </a:ext>
            </a:extLst>
          </p:cNvPr>
          <p:cNvGrpSpPr/>
          <p:nvPr/>
        </p:nvGrpSpPr>
        <p:grpSpPr>
          <a:xfrm>
            <a:off x="4705154" y="4970824"/>
            <a:ext cx="835200" cy="338040"/>
            <a:chOff x="4705154" y="4970824"/>
            <a:chExt cx="8352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8D7B2BE-8DF8-4A22-981A-76DB40BFDC3A}"/>
                    </a:ext>
                  </a:extLst>
                </p14:cNvPr>
                <p14:cNvContentPartPr/>
                <p14:nvPr/>
              </p14:nvContentPartPr>
              <p14:xfrm>
                <a:off x="4705154" y="4970824"/>
                <a:ext cx="292320" cy="2840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8D7B2BE-8DF8-4A22-981A-76DB40BFDC3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696154" y="4961824"/>
                  <a:ext cx="309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D1D3C11-C9BA-40F4-A231-BF5DA18E5570}"/>
                    </a:ext>
                  </a:extLst>
                </p14:cNvPr>
                <p14:cNvContentPartPr/>
                <p14:nvPr/>
              </p14:nvContentPartPr>
              <p14:xfrm>
                <a:off x="5225354" y="5031304"/>
                <a:ext cx="55800" cy="1674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D1D3C11-C9BA-40F4-A231-BF5DA18E557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216354" y="5022664"/>
                  <a:ext cx="73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0B596BD-0D28-47C8-A0F5-F3F8428AAE04}"/>
                    </a:ext>
                  </a:extLst>
                </p14:cNvPr>
                <p14:cNvContentPartPr/>
                <p14:nvPr/>
              </p14:nvContentPartPr>
              <p14:xfrm>
                <a:off x="5018714" y="5237224"/>
                <a:ext cx="374760" cy="41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0B596BD-0D28-47C8-A0F5-F3F8428AAE0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010074" y="5228224"/>
                  <a:ext cx="392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2DFC613-6ED6-4C7E-BFF5-836E85257C23}"/>
                    </a:ext>
                  </a:extLst>
                </p14:cNvPr>
                <p14:cNvContentPartPr/>
                <p14:nvPr/>
              </p14:nvContentPartPr>
              <p14:xfrm>
                <a:off x="5086754" y="5009344"/>
                <a:ext cx="453600" cy="525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2DFC613-6ED6-4C7E-BFF5-836E85257C2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077754" y="5000704"/>
                  <a:ext cx="471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4A411D9-4779-41D4-8245-9D488B927BAC}"/>
                    </a:ext>
                  </a:extLst>
                </p14:cNvPr>
                <p14:cNvContentPartPr/>
                <p14:nvPr/>
              </p14:nvContentPartPr>
              <p14:xfrm>
                <a:off x="4930154" y="5298424"/>
                <a:ext cx="38520" cy="5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4A411D9-4779-41D4-8245-9D488B927BA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921514" y="5289424"/>
                  <a:ext cx="56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6E1D549-1D30-4786-9962-BB62BD0415EB}"/>
                    </a:ext>
                  </a:extLst>
                </p14:cNvPr>
                <p14:cNvContentPartPr/>
                <p14:nvPr/>
              </p14:nvContentPartPr>
              <p14:xfrm>
                <a:off x="5506154" y="5274664"/>
                <a:ext cx="29880" cy="34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6E1D549-1D30-4786-9962-BB62BD0415E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497514" y="5266024"/>
                  <a:ext cx="475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7B6FA0C-FD1F-4091-A4F0-675DE79AEE8F}"/>
              </a:ext>
            </a:extLst>
          </p:cNvPr>
          <p:cNvGrpSpPr/>
          <p:nvPr/>
        </p:nvGrpSpPr>
        <p:grpSpPr>
          <a:xfrm>
            <a:off x="5882354" y="4773544"/>
            <a:ext cx="1386000" cy="639360"/>
            <a:chOff x="5882354" y="4773544"/>
            <a:chExt cx="1386000" cy="6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27AE803-1386-4E5B-8CE1-62A9E3713753}"/>
                    </a:ext>
                  </a:extLst>
                </p14:cNvPr>
                <p14:cNvContentPartPr/>
                <p14:nvPr/>
              </p14:nvContentPartPr>
              <p14:xfrm>
                <a:off x="5898554" y="4773544"/>
                <a:ext cx="381600" cy="493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27AE803-1386-4E5B-8CE1-62A9E371375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889554" y="4764904"/>
                  <a:ext cx="3992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5A2AA20-B0F5-4150-B219-44985ADFED7E}"/>
                    </a:ext>
                  </a:extLst>
                </p14:cNvPr>
                <p14:cNvContentPartPr/>
                <p14:nvPr/>
              </p14:nvContentPartPr>
              <p14:xfrm>
                <a:off x="5882354" y="5114824"/>
                <a:ext cx="226440" cy="46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5A2AA20-B0F5-4150-B219-44985ADFED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873354" y="5106184"/>
                  <a:ext cx="244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2DAEB96-D9F2-4E53-BD26-365786E8F663}"/>
                    </a:ext>
                  </a:extLst>
                </p14:cNvPr>
                <p14:cNvContentPartPr/>
                <p14:nvPr/>
              </p14:nvContentPartPr>
              <p14:xfrm>
                <a:off x="6130754" y="5122024"/>
                <a:ext cx="123480" cy="112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2DAEB96-D9F2-4E53-BD26-365786E8F66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121754" y="5113024"/>
                  <a:ext cx="141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A3F0C4F-4530-482F-97B0-F322FACE90EF}"/>
                    </a:ext>
                  </a:extLst>
                </p14:cNvPr>
                <p14:cNvContentPartPr/>
                <p14:nvPr/>
              </p14:nvContentPartPr>
              <p14:xfrm>
                <a:off x="6363314" y="5049304"/>
                <a:ext cx="240840" cy="1854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A3F0C4F-4530-482F-97B0-F322FACE90E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54314" y="5040304"/>
                  <a:ext cx="258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8154F9E-8C70-44E1-92D2-B37DF747A268}"/>
                    </a:ext>
                  </a:extLst>
                </p14:cNvPr>
                <p14:cNvContentPartPr/>
                <p14:nvPr/>
              </p14:nvContentPartPr>
              <p14:xfrm>
                <a:off x="6739874" y="5132824"/>
                <a:ext cx="149760" cy="2800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8154F9E-8C70-44E1-92D2-B37DF747A26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730874" y="5124184"/>
                  <a:ext cx="167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22554DF-377C-497E-BC4B-88B48FF83D9F}"/>
                    </a:ext>
                  </a:extLst>
                </p14:cNvPr>
                <p14:cNvContentPartPr/>
                <p14:nvPr/>
              </p14:nvContentPartPr>
              <p14:xfrm>
                <a:off x="6798194" y="4977304"/>
                <a:ext cx="359280" cy="241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22554DF-377C-497E-BC4B-88B48FF83D9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789554" y="4968304"/>
                  <a:ext cx="376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C749B53-19AB-4E98-AA59-733E91E19996}"/>
                    </a:ext>
                  </a:extLst>
                </p14:cNvPr>
                <p14:cNvContentPartPr/>
                <p14:nvPr/>
              </p14:nvContentPartPr>
              <p14:xfrm>
                <a:off x="7258994" y="5242264"/>
                <a:ext cx="9360" cy="126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C749B53-19AB-4E98-AA59-733E91E1999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250354" y="5233264"/>
                  <a:ext cx="2700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342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140AE6B-46B8-4A4E-9B01-AD25760DE46B}"/>
                  </a:ext>
                </a:extLst>
              </p14:cNvPr>
              <p14:cNvContentPartPr/>
              <p14:nvPr/>
            </p14:nvContentPartPr>
            <p14:xfrm>
              <a:off x="4654754" y="2495104"/>
              <a:ext cx="19800" cy="158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140AE6B-46B8-4A4E-9B01-AD25760DE4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754" y="2486464"/>
                <a:ext cx="374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89D920B-3539-4945-B8BB-61ABEBE13A5D}"/>
              </a:ext>
            </a:extLst>
          </p:cNvPr>
          <p:cNvGrpSpPr/>
          <p:nvPr/>
        </p:nvGrpSpPr>
        <p:grpSpPr>
          <a:xfrm>
            <a:off x="567314" y="3219424"/>
            <a:ext cx="907200" cy="320400"/>
            <a:chOff x="567314" y="3219424"/>
            <a:chExt cx="90720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E5AB080-0EB1-4D1E-B796-DCB5520DBE32}"/>
                    </a:ext>
                  </a:extLst>
                </p14:cNvPr>
                <p14:cNvContentPartPr/>
                <p14:nvPr/>
              </p14:nvContentPartPr>
              <p14:xfrm>
                <a:off x="567314" y="3219424"/>
                <a:ext cx="405000" cy="320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E5AB080-0EB1-4D1E-B796-DCB5520DBE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8674" y="3210424"/>
                  <a:ext cx="422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54FF77-03EF-45B1-BABD-611179159062}"/>
                    </a:ext>
                  </a:extLst>
                </p14:cNvPr>
                <p14:cNvContentPartPr/>
                <p14:nvPr/>
              </p14:nvContentPartPr>
              <p14:xfrm>
                <a:off x="961874" y="3367744"/>
                <a:ext cx="168840" cy="155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54FF77-03EF-45B1-BABD-6111791590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874" y="3359104"/>
                  <a:ext cx="186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641FA2-733F-4F4C-9276-1C3A466804A5}"/>
                    </a:ext>
                  </a:extLst>
                </p14:cNvPr>
                <p14:cNvContentPartPr/>
                <p14:nvPr/>
              </p14:nvContentPartPr>
              <p14:xfrm>
                <a:off x="1219634" y="3302584"/>
                <a:ext cx="254880" cy="220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641FA2-733F-4F4C-9276-1C3A466804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0994" y="3293584"/>
                  <a:ext cx="2725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ED485EC-8DF2-409A-8E35-02D276D0AF9E}"/>
              </a:ext>
            </a:extLst>
          </p:cNvPr>
          <p:cNvGrpSpPr/>
          <p:nvPr/>
        </p:nvGrpSpPr>
        <p:grpSpPr>
          <a:xfrm>
            <a:off x="1752074" y="3175144"/>
            <a:ext cx="1315080" cy="624240"/>
            <a:chOff x="1752074" y="3175144"/>
            <a:chExt cx="1315080" cy="62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E17052B-B00D-4A11-9C49-10B79AFC2E11}"/>
                    </a:ext>
                  </a:extLst>
                </p14:cNvPr>
                <p14:cNvContentPartPr/>
                <p14:nvPr/>
              </p14:nvContentPartPr>
              <p14:xfrm>
                <a:off x="1752074" y="3521824"/>
                <a:ext cx="122400" cy="277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E17052B-B00D-4A11-9C49-10B79AFC2E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3434" y="3512824"/>
                  <a:ext cx="140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3DEF5C5-EEE7-4E6E-A217-7A12F768F9F4}"/>
                    </a:ext>
                  </a:extLst>
                </p14:cNvPr>
                <p14:cNvContentPartPr/>
                <p14:nvPr/>
              </p14:nvContentPartPr>
              <p14:xfrm>
                <a:off x="1845674" y="3396544"/>
                <a:ext cx="244440" cy="177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3DEF5C5-EEE7-4E6E-A217-7A12F768F9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7034" y="3387904"/>
                  <a:ext cx="262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FA7D8E-2994-4662-8EC7-8D913E457868}"/>
                    </a:ext>
                  </a:extLst>
                </p14:cNvPr>
                <p14:cNvContentPartPr/>
                <p14:nvPr/>
              </p14:nvContentPartPr>
              <p14:xfrm>
                <a:off x="2148794" y="3452704"/>
                <a:ext cx="163800" cy="135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FA7D8E-2994-4662-8EC7-8D913E4578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0154" y="3443704"/>
                  <a:ext cx="181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7B925A0-8668-425C-BDED-80F563E4288C}"/>
                    </a:ext>
                  </a:extLst>
                </p14:cNvPr>
                <p14:cNvContentPartPr/>
                <p14:nvPr/>
              </p14:nvContentPartPr>
              <p14:xfrm>
                <a:off x="2349674" y="3461704"/>
                <a:ext cx="80280" cy="106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7B925A0-8668-425C-BDED-80F563E428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1034" y="3452704"/>
                  <a:ext cx="97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E42D5C2-86BD-4563-B061-939921498D62}"/>
                    </a:ext>
                  </a:extLst>
                </p14:cNvPr>
                <p14:cNvContentPartPr/>
                <p14:nvPr/>
              </p14:nvContentPartPr>
              <p14:xfrm>
                <a:off x="2507714" y="3434344"/>
                <a:ext cx="129600" cy="104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E42D5C2-86BD-4563-B061-939921498D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074" y="3425344"/>
                  <a:ext cx="147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9B5E98F-634D-4CEA-9592-AEB9B1F4FF53}"/>
                    </a:ext>
                  </a:extLst>
                </p14:cNvPr>
                <p14:cNvContentPartPr/>
                <p14:nvPr/>
              </p14:nvContentPartPr>
              <p14:xfrm>
                <a:off x="2821994" y="3175144"/>
                <a:ext cx="186120" cy="355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9B5E98F-634D-4CEA-9592-AEB9B1F4FF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2994" y="3166504"/>
                  <a:ext cx="203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E41E60-8A56-4F7C-A0C8-389D90683650}"/>
                    </a:ext>
                  </a:extLst>
                </p14:cNvPr>
                <p14:cNvContentPartPr/>
                <p14:nvPr/>
              </p14:nvContentPartPr>
              <p14:xfrm>
                <a:off x="2775914" y="3354424"/>
                <a:ext cx="291240" cy="63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E41E60-8A56-4F7C-A0C8-389D906836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7274" y="3345424"/>
                  <a:ext cx="3088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93155B-8154-4AAB-9765-8E3D5ACDC466}"/>
              </a:ext>
            </a:extLst>
          </p:cNvPr>
          <p:cNvGrpSpPr/>
          <p:nvPr/>
        </p:nvGrpSpPr>
        <p:grpSpPr>
          <a:xfrm>
            <a:off x="3276674" y="3095224"/>
            <a:ext cx="1894680" cy="437400"/>
            <a:chOff x="3276674" y="3095224"/>
            <a:chExt cx="18946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0FB4263-2AF5-4755-B461-5F6896767CBD}"/>
                    </a:ext>
                  </a:extLst>
                </p14:cNvPr>
                <p14:cNvContentPartPr/>
                <p14:nvPr/>
              </p14:nvContentPartPr>
              <p14:xfrm>
                <a:off x="3276674" y="3318064"/>
                <a:ext cx="222120" cy="199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0FB4263-2AF5-4755-B461-5F6896767C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67674" y="3309064"/>
                  <a:ext cx="23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CFE159A-2B51-4134-A2D6-769CF0299942}"/>
                    </a:ext>
                  </a:extLst>
                </p14:cNvPr>
                <p14:cNvContentPartPr/>
                <p14:nvPr/>
              </p14:nvContentPartPr>
              <p14:xfrm>
                <a:off x="3559994" y="3328864"/>
                <a:ext cx="200520" cy="203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CFE159A-2B51-4134-A2D6-769CF02999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1354" y="3320224"/>
                  <a:ext cx="218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F7DE73-6393-4840-BA21-3650E770E7A8}"/>
                    </a:ext>
                  </a:extLst>
                </p14:cNvPr>
                <p14:cNvContentPartPr/>
                <p14:nvPr/>
              </p14:nvContentPartPr>
              <p14:xfrm>
                <a:off x="3925754" y="3095224"/>
                <a:ext cx="257760" cy="421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F7DE73-6393-4840-BA21-3650E770E7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17114" y="3086224"/>
                  <a:ext cx="275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EC574DC-7AE5-4C7F-A8C9-F56B4376F728}"/>
                    </a:ext>
                  </a:extLst>
                </p14:cNvPr>
                <p14:cNvContentPartPr/>
                <p14:nvPr/>
              </p14:nvContentPartPr>
              <p14:xfrm>
                <a:off x="3861674" y="3330304"/>
                <a:ext cx="323280" cy="192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EC574DC-7AE5-4C7F-A8C9-F56B4376F7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3034" y="3321664"/>
                  <a:ext cx="340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B3834CD-9E5C-4E68-86FB-CDB018829BFD}"/>
                    </a:ext>
                  </a:extLst>
                </p14:cNvPr>
                <p14:cNvContentPartPr/>
                <p14:nvPr/>
              </p14:nvContentPartPr>
              <p14:xfrm>
                <a:off x="4265234" y="3365224"/>
                <a:ext cx="277560" cy="119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B3834CD-9E5C-4E68-86FB-CDB018829B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6234" y="3356584"/>
                  <a:ext cx="29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78F4C0E-0D16-4948-963F-3E4C5513BB70}"/>
                    </a:ext>
                  </a:extLst>
                </p14:cNvPr>
                <p14:cNvContentPartPr/>
                <p14:nvPr/>
              </p14:nvContentPartPr>
              <p14:xfrm>
                <a:off x="4586714" y="3388984"/>
                <a:ext cx="125280" cy="104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78F4C0E-0D16-4948-963F-3E4C5513BB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78074" y="3379984"/>
                  <a:ext cx="142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43A5019-8B1F-48F2-AA1A-5C82FD1AC0AF}"/>
                    </a:ext>
                  </a:extLst>
                </p14:cNvPr>
                <p14:cNvContentPartPr/>
                <p14:nvPr/>
              </p14:nvContentPartPr>
              <p14:xfrm>
                <a:off x="4837274" y="3105304"/>
                <a:ext cx="231840" cy="416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43A5019-8B1F-48F2-AA1A-5C82FD1AC0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28274" y="3096664"/>
                  <a:ext cx="249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0D63AB1-7FDE-44BC-B775-E4AEA10755B2}"/>
                    </a:ext>
                  </a:extLst>
                </p14:cNvPr>
                <p14:cNvContentPartPr/>
                <p14:nvPr/>
              </p14:nvContentPartPr>
              <p14:xfrm>
                <a:off x="4829354" y="3301864"/>
                <a:ext cx="228600" cy="24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0D63AB1-7FDE-44BC-B775-E4AEA10755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0714" y="3293224"/>
                  <a:ext cx="246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D7EA7A-5D87-4CA9-8A53-BF4AF443B806}"/>
                    </a:ext>
                  </a:extLst>
                </p14:cNvPr>
                <p14:cNvContentPartPr/>
                <p14:nvPr/>
              </p14:nvContentPartPr>
              <p14:xfrm>
                <a:off x="5013314" y="3373864"/>
                <a:ext cx="158040" cy="133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D7EA7A-5D87-4CA9-8A53-BF4AF443B8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04314" y="3365224"/>
                  <a:ext cx="1756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5FF4B39-F27D-4685-93AC-CBAE836D05BF}"/>
              </a:ext>
            </a:extLst>
          </p:cNvPr>
          <p:cNvGrpSpPr/>
          <p:nvPr/>
        </p:nvGrpSpPr>
        <p:grpSpPr>
          <a:xfrm>
            <a:off x="5512274" y="2942584"/>
            <a:ext cx="1291320" cy="812880"/>
            <a:chOff x="5512274" y="2942584"/>
            <a:chExt cx="1291320" cy="81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7952A6F-35A9-4855-AB8F-BC76D6172526}"/>
                    </a:ext>
                  </a:extLst>
                </p14:cNvPr>
                <p14:cNvContentPartPr/>
                <p14:nvPr/>
              </p14:nvContentPartPr>
              <p14:xfrm>
                <a:off x="5512274" y="3378184"/>
                <a:ext cx="174240" cy="128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7952A6F-35A9-4855-AB8F-BC76D61725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3274" y="3369184"/>
                  <a:ext cx="191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EE2A862-ECD8-4911-BC85-74A9520A5F00}"/>
                    </a:ext>
                  </a:extLst>
                </p14:cNvPr>
                <p14:cNvContentPartPr/>
                <p14:nvPr/>
              </p14:nvContentPartPr>
              <p14:xfrm>
                <a:off x="5830874" y="2942584"/>
                <a:ext cx="363600" cy="569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EE2A862-ECD8-4911-BC85-74A9520A5F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2234" y="2933584"/>
                  <a:ext cx="3812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A220934-2D16-4C21-A063-B58C2CBEFFB0}"/>
                    </a:ext>
                  </a:extLst>
                </p14:cNvPr>
                <p14:cNvContentPartPr/>
                <p14:nvPr/>
              </p14:nvContentPartPr>
              <p14:xfrm>
                <a:off x="5863994" y="3334984"/>
                <a:ext cx="193680" cy="36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A220934-2D16-4C21-A063-B58C2CBEFF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55354" y="3325984"/>
                  <a:ext cx="211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DB12BFE-2ADD-4479-84FD-AFC6601EC53E}"/>
                    </a:ext>
                  </a:extLst>
                </p14:cNvPr>
                <p14:cNvContentPartPr/>
                <p14:nvPr/>
              </p14:nvContentPartPr>
              <p14:xfrm>
                <a:off x="6305354" y="3420664"/>
                <a:ext cx="255240" cy="334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DB12BFE-2ADD-4479-84FD-AFC6601EC5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6714" y="3412024"/>
                  <a:ext cx="2728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A277E4F-1976-450E-9BCC-D428C6E2BC02}"/>
                    </a:ext>
                  </a:extLst>
                </p14:cNvPr>
                <p14:cNvContentPartPr/>
                <p14:nvPr/>
              </p14:nvContentPartPr>
              <p14:xfrm>
                <a:off x="6487154" y="3240304"/>
                <a:ext cx="316440" cy="220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A277E4F-1976-450E-9BCC-D428C6E2BC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78514" y="3231664"/>
                  <a:ext cx="3340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B215931-B0FC-4C22-B326-709244C3E9CF}"/>
              </a:ext>
            </a:extLst>
          </p:cNvPr>
          <p:cNvGrpSpPr/>
          <p:nvPr/>
        </p:nvGrpSpPr>
        <p:grpSpPr>
          <a:xfrm>
            <a:off x="7089794" y="3175144"/>
            <a:ext cx="822240" cy="301680"/>
            <a:chOff x="7089794" y="3175144"/>
            <a:chExt cx="82224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2CB0913-B916-42C5-A5C3-413F71633A9E}"/>
                    </a:ext>
                  </a:extLst>
                </p14:cNvPr>
                <p14:cNvContentPartPr/>
                <p14:nvPr/>
              </p14:nvContentPartPr>
              <p14:xfrm>
                <a:off x="7089794" y="3476464"/>
                <a:ext cx="360" cy="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2CB0913-B916-42C5-A5C3-413F71633A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80794" y="3467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E49A621-860F-4499-82DB-46126FD42ECC}"/>
                    </a:ext>
                  </a:extLst>
                </p14:cNvPr>
                <p14:cNvContentPartPr/>
                <p14:nvPr/>
              </p14:nvContentPartPr>
              <p14:xfrm>
                <a:off x="7095554" y="3266944"/>
                <a:ext cx="341640" cy="202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E49A621-860F-4499-82DB-46126FD42E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6554" y="3257944"/>
                  <a:ext cx="359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A837BFA-7B81-4D03-AA7C-4101EF9DDDB5}"/>
                    </a:ext>
                  </a:extLst>
                </p14:cNvPr>
                <p14:cNvContentPartPr/>
                <p14:nvPr/>
              </p14:nvContentPartPr>
              <p14:xfrm>
                <a:off x="7460954" y="3374944"/>
                <a:ext cx="24840" cy="53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A837BFA-7B81-4D03-AA7C-4101EF9DDD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1954" y="3366304"/>
                  <a:ext cx="42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9A3F943-B9D7-40C9-981B-B7425CE0A9BF}"/>
                    </a:ext>
                  </a:extLst>
                </p14:cNvPr>
                <p14:cNvContentPartPr/>
                <p14:nvPr/>
              </p14:nvContentPartPr>
              <p14:xfrm>
                <a:off x="7657154" y="3228064"/>
                <a:ext cx="69480" cy="207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9A3F943-B9D7-40C9-981B-B7425CE0A9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48514" y="3219424"/>
                  <a:ext cx="87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30537EE-6B02-4BE6-B823-B8CA5401B923}"/>
                    </a:ext>
                  </a:extLst>
                </p14:cNvPr>
                <p14:cNvContentPartPr/>
                <p14:nvPr/>
              </p14:nvContentPartPr>
              <p14:xfrm>
                <a:off x="7834274" y="3175144"/>
                <a:ext cx="77760" cy="272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30537EE-6B02-4BE6-B823-B8CA5401B9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25634" y="3166504"/>
                  <a:ext cx="954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36BA0D5-C5F7-4D8A-A554-EC5C1CB5E6F8}"/>
              </a:ext>
            </a:extLst>
          </p:cNvPr>
          <p:cNvGrpSpPr/>
          <p:nvPr/>
        </p:nvGrpSpPr>
        <p:grpSpPr>
          <a:xfrm>
            <a:off x="8320274" y="3060664"/>
            <a:ext cx="432720" cy="403200"/>
            <a:chOff x="8320274" y="3060664"/>
            <a:chExt cx="43272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180395-1CB9-446B-B612-B9A6FAAE6495}"/>
                    </a:ext>
                  </a:extLst>
                </p14:cNvPr>
                <p14:cNvContentPartPr/>
                <p14:nvPr/>
              </p14:nvContentPartPr>
              <p14:xfrm>
                <a:off x="8320274" y="3060664"/>
                <a:ext cx="195840" cy="393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180395-1CB9-446B-B612-B9A6FAAE64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11634" y="3052024"/>
                  <a:ext cx="213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4002F2-35B7-4056-A6DA-271F83EAA280}"/>
                    </a:ext>
                  </a:extLst>
                </p14:cNvPr>
                <p14:cNvContentPartPr/>
                <p14:nvPr/>
              </p14:nvContentPartPr>
              <p14:xfrm>
                <a:off x="8590274" y="3292504"/>
                <a:ext cx="162720" cy="171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4002F2-35B7-4056-A6DA-271F83EAA2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81634" y="3283864"/>
                  <a:ext cx="1803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CD75F75-B7A1-456D-929F-588F066BC39F}"/>
              </a:ext>
            </a:extLst>
          </p:cNvPr>
          <p:cNvGrpSpPr/>
          <p:nvPr/>
        </p:nvGrpSpPr>
        <p:grpSpPr>
          <a:xfrm>
            <a:off x="664514" y="3884704"/>
            <a:ext cx="353160" cy="660240"/>
            <a:chOff x="664514" y="3884704"/>
            <a:chExt cx="35316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FA2A457-B61B-4B5D-8AE6-C2DA51C37069}"/>
                    </a:ext>
                  </a:extLst>
                </p14:cNvPr>
                <p14:cNvContentPartPr/>
                <p14:nvPr/>
              </p14:nvContentPartPr>
              <p14:xfrm>
                <a:off x="664514" y="4220944"/>
                <a:ext cx="123120" cy="324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FA2A457-B61B-4B5D-8AE6-C2DA51C37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514" y="4212304"/>
                  <a:ext cx="140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EBC179F-1EF9-4C67-8EC1-FCC2915F28B5}"/>
                    </a:ext>
                  </a:extLst>
                </p14:cNvPr>
                <p14:cNvContentPartPr/>
                <p14:nvPr/>
              </p14:nvContentPartPr>
              <p14:xfrm>
                <a:off x="693674" y="4099264"/>
                <a:ext cx="281520" cy="223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EBC179F-1EF9-4C67-8EC1-FCC2915F28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4674" y="4090264"/>
                  <a:ext cx="299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E8E5B3-26FD-4A66-81B3-06FAA8D7A585}"/>
                    </a:ext>
                  </a:extLst>
                </p14:cNvPr>
                <p14:cNvContentPartPr/>
                <p14:nvPr/>
              </p14:nvContentPartPr>
              <p14:xfrm>
                <a:off x="809594" y="3884704"/>
                <a:ext cx="208080" cy="119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E8E5B3-26FD-4A66-81B3-06FAA8D7A5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0954" y="3876064"/>
                  <a:ext cx="22572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EF68EC4-9E9D-4FAB-A119-A92FA79C46BD}"/>
              </a:ext>
            </a:extLst>
          </p:cNvPr>
          <p:cNvGrpSpPr/>
          <p:nvPr/>
        </p:nvGrpSpPr>
        <p:grpSpPr>
          <a:xfrm>
            <a:off x="1308914" y="4149304"/>
            <a:ext cx="180720" cy="126360"/>
            <a:chOff x="1308914" y="4149304"/>
            <a:chExt cx="18072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41BA0D3-CAB7-4464-93F9-5840A458CA97}"/>
                    </a:ext>
                  </a:extLst>
                </p14:cNvPr>
                <p14:cNvContentPartPr/>
                <p14:nvPr/>
              </p14:nvContentPartPr>
              <p14:xfrm>
                <a:off x="1343834" y="4149304"/>
                <a:ext cx="145080" cy="20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41BA0D3-CAB7-4464-93F9-5840A458CA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4834" y="4140304"/>
                  <a:ext cx="162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88FC6A4-97E8-4CC3-A974-2AC4306736DA}"/>
                    </a:ext>
                  </a:extLst>
                </p14:cNvPr>
                <p14:cNvContentPartPr/>
                <p14:nvPr/>
              </p14:nvContentPartPr>
              <p14:xfrm>
                <a:off x="1308914" y="4264864"/>
                <a:ext cx="180720" cy="1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88FC6A4-97E8-4CC3-A974-2AC4306736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99914" y="4256224"/>
                  <a:ext cx="198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66CB935-BA83-435B-8C8E-DC2AD1BA2970}"/>
              </a:ext>
            </a:extLst>
          </p:cNvPr>
          <p:cNvGrpSpPr/>
          <p:nvPr/>
        </p:nvGrpSpPr>
        <p:grpSpPr>
          <a:xfrm>
            <a:off x="1924874" y="3910264"/>
            <a:ext cx="756720" cy="435960"/>
            <a:chOff x="1924874" y="3910264"/>
            <a:chExt cx="75672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05A93AA-6B96-4FDA-9B0D-A949BC9BF628}"/>
                    </a:ext>
                  </a:extLst>
                </p14:cNvPr>
                <p14:cNvContentPartPr/>
                <p14:nvPr/>
              </p14:nvContentPartPr>
              <p14:xfrm>
                <a:off x="2038634" y="3910264"/>
                <a:ext cx="248400" cy="435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05A93AA-6B96-4FDA-9B0D-A949BC9BF6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9634" y="3901264"/>
                  <a:ext cx="2660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6F232AA-FFD0-424A-86AF-520088098BCD}"/>
                    </a:ext>
                  </a:extLst>
                </p14:cNvPr>
                <p14:cNvContentPartPr/>
                <p14:nvPr/>
              </p14:nvContentPartPr>
              <p14:xfrm>
                <a:off x="1924874" y="4128424"/>
                <a:ext cx="373320" cy="84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6F232AA-FFD0-424A-86AF-520088098B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15874" y="4119784"/>
                  <a:ext cx="390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51A61E5-3E0F-4B38-B0D2-1395A5A5D3AA}"/>
                    </a:ext>
                  </a:extLst>
                </p14:cNvPr>
                <p14:cNvContentPartPr/>
                <p14:nvPr/>
              </p14:nvContentPartPr>
              <p14:xfrm>
                <a:off x="2304314" y="3910624"/>
                <a:ext cx="191520" cy="387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51A61E5-3E0F-4B38-B0D2-1395A5A5D3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5674" y="3901984"/>
                  <a:ext cx="2091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36365E6-6BBD-49E8-BED2-14EC988C2367}"/>
                    </a:ext>
                  </a:extLst>
                </p14:cNvPr>
                <p14:cNvContentPartPr/>
                <p14:nvPr/>
              </p14:nvContentPartPr>
              <p14:xfrm>
                <a:off x="2542634" y="4128784"/>
                <a:ext cx="138960" cy="174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36365E6-6BBD-49E8-BED2-14EC988C23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33994" y="4119784"/>
                  <a:ext cx="1566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0F7D671-2622-46C5-9EF0-8F040308AF85}"/>
              </a:ext>
            </a:extLst>
          </p:cNvPr>
          <p:cNvGrpSpPr/>
          <p:nvPr/>
        </p:nvGrpSpPr>
        <p:grpSpPr>
          <a:xfrm>
            <a:off x="5438474" y="3739984"/>
            <a:ext cx="592560" cy="522000"/>
            <a:chOff x="5438474" y="3739984"/>
            <a:chExt cx="59256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941922F-EA8C-4563-85DA-D1170EFEB42B}"/>
                    </a:ext>
                  </a:extLst>
                </p14:cNvPr>
                <p14:cNvContentPartPr/>
                <p14:nvPr/>
              </p14:nvContentPartPr>
              <p14:xfrm>
                <a:off x="5438474" y="4112944"/>
                <a:ext cx="165960" cy="125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941922F-EA8C-4563-85DA-D1170EFEB4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29834" y="4104304"/>
                  <a:ext cx="183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AB8ECF0-E5A9-4971-9EE1-DFD12A1C422F}"/>
                    </a:ext>
                  </a:extLst>
                </p14:cNvPr>
                <p14:cNvContentPartPr/>
                <p14:nvPr/>
              </p14:nvContentPartPr>
              <p14:xfrm>
                <a:off x="5743394" y="3739984"/>
                <a:ext cx="287640" cy="522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AB8ECF0-E5A9-4971-9EE1-DFD12A1C42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34394" y="3730984"/>
                  <a:ext cx="3052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FA3F8BD-7864-44A7-A9EF-FD73CBC0DF11}"/>
                    </a:ext>
                  </a:extLst>
                </p14:cNvPr>
                <p14:cNvContentPartPr/>
                <p14:nvPr/>
              </p14:nvContentPartPr>
              <p14:xfrm>
                <a:off x="5723954" y="4078744"/>
                <a:ext cx="261000" cy="75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FA3F8BD-7864-44A7-A9EF-FD73CBC0DF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15314" y="4070104"/>
                  <a:ext cx="2786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C255E05-1D9A-44A3-B004-AD025F31F8C0}"/>
              </a:ext>
            </a:extLst>
          </p:cNvPr>
          <p:cNvGrpSpPr/>
          <p:nvPr/>
        </p:nvGrpSpPr>
        <p:grpSpPr>
          <a:xfrm>
            <a:off x="6196634" y="3944104"/>
            <a:ext cx="1796760" cy="294120"/>
            <a:chOff x="6196634" y="3944104"/>
            <a:chExt cx="179676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71F712D-AD1E-4903-A408-A34E745F5828}"/>
                    </a:ext>
                  </a:extLst>
                </p14:cNvPr>
                <p14:cNvContentPartPr/>
                <p14:nvPr/>
              </p14:nvContentPartPr>
              <p14:xfrm>
                <a:off x="6196634" y="3994864"/>
                <a:ext cx="250200" cy="243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71F712D-AD1E-4903-A408-A34E745F5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7994" y="3985864"/>
                  <a:ext cx="267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B9328C-9605-457E-818F-5DB014805F82}"/>
                    </a:ext>
                  </a:extLst>
                </p14:cNvPr>
                <p14:cNvContentPartPr/>
                <p14:nvPr/>
              </p14:nvContentPartPr>
              <p14:xfrm>
                <a:off x="6526394" y="4045624"/>
                <a:ext cx="162000" cy="156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B9328C-9605-457E-818F-5DB014805F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17394" y="4036984"/>
                  <a:ext cx="179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B85FD3D-8EB6-4F9C-903B-A7D498D96482}"/>
                    </a:ext>
                  </a:extLst>
                </p14:cNvPr>
                <p14:cNvContentPartPr/>
                <p14:nvPr/>
              </p14:nvContentPartPr>
              <p14:xfrm>
                <a:off x="6747434" y="4013584"/>
                <a:ext cx="133920" cy="184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B85FD3D-8EB6-4F9C-903B-A7D498D964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8794" y="4004584"/>
                  <a:ext cx="151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5847AE1-1CC0-4162-8A35-FE9DFF747C09}"/>
                    </a:ext>
                  </a:extLst>
                </p14:cNvPr>
                <p14:cNvContentPartPr/>
                <p14:nvPr/>
              </p14:nvContentPartPr>
              <p14:xfrm>
                <a:off x="6926714" y="4030144"/>
                <a:ext cx="128160" cy="173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5847AE1-1CC0-4162-8A35-FE9DFF747C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18074" y="4021504"/>
                  <a:ext cx="14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A155CF1-3BC2-4A4C-A45C-6BA03E257E14}"/>
                    </a:ext>
                  </a:extLst>
                </p14:cNvPr>
                <p14:cNvContentPartPr/>
                <p14:nvPr/>
              </p14:nvContentPartPr>
              <p14:xfrm>
                <a:off x="7066394" y="4019704"/>
                <a:ext cx="209880" cy="181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A155CF1-3BC2-4A4C-A45C-6BA03E257E1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57754" y="4011064"/>
                  <a:ext cx="227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9AAE1B9-2995-4E85-9CEA-81FA5FAA48CC}"/>
                    </a:ext>
                  </a:extLst>
                </p14:cNvPr>
                <p14:cNvContentPartPr/>
                <p14:nvPr/>
              </p14:nvContentPartPr>
              <p14:xfrm>
                <a:off x="7255754" y="3978664"/>
                <a:ext cx="198000" cy="197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9AAE1B9-2995-4E85-9CEA-81FA5FAA48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47114" y="3969664"/>
                  <a:ext cx="215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020BB13-DF8E-4F2B-B7F1-9A94347716D9}"/>
                    </a:ext>
                  </a:extLst>
                </p14:cNvPr>
                <p14:cNvContentPartPr/>
                <p14:nvPr/>
              </p14:nvContentPartPr>
              <p14:xfrm>
                <a:off x="7419914" y="3946264"/>
                <a:ext cx="196920" cy="229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020BB13-DF8E-4F2B-B7F1-9A94347716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10914" y="3937624"/>
                  <a:ext cx="214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4AB63A6-F67A-4555-A4AA-B9BF125F854D}"/>
                    </a:ext>
                  </a:extLst>
                </p14:cNvPr>
                <p14:cNvContentPartPr/>
                <p14:nvPr/>
              </p14:nvContentPartPr>
              <p14:xfrm>
                <a:off x="7581914" y="3976504"/>
                <a:ext cx="224640" cy="1717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4AB63A6-F67A-4555-A4AA-B9BF125F85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72914" y="3967504"/>
                  <a:ext cx="242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A5D1D54-DA14-4300-99FD-D55D0A4E4C85}"/>
                    </a:ext>
                  </a:extLst>
                </p14:cNvPr>
                <p14:cNvContentPartPr/>
                <p14:nvPr/>
              </p14:nvContentPartPr>
              <p14:xfrm>
                <a:off x="7743194" y="3944104"/>
                <a:ext cx="250200" cy="250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A5D1D54-DA14-4300-99FD-D55D0A4E4C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34194" y="3935464"/>
                  <a:ext cx="2678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7180AEC-B109-46EA-A37E-6C36838BC0C5}"/>
              </a:ext>
            </a:extLst>
          </p:cNvPr>
          <p:cNvGrpSpPr/>
          <p:nvPr/>
        </p:nvGrpSpPr>
        <p:grpSpPr>
          <a:xfrm>
            <a:off x="8244674" y="3936544"/>
            <a:ext cx="362160" cy="230400"/>
            <a:chOff x="8244674" y="3936544"/>
            <a:chExt cx="3621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79C7243-75FE-4618-86FC-1FB9F6DDE7A3}"/>
                    </a:ext>
                  </a:extLst>
                </p14:cNvPr>
                <p14:cNvContentPartPr/>
                <p14:nvPr/>
              </p14:nvContentPartPr>
              <p14:xfrm>
                <a:off x="8244674" y="4033024"/>
                <a:ext cx="56520" cy="133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79C7243-75FE-4618-86FC-1FB9F6DDE7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36034" y="4024384"/>
                  <a:ext cx="74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0E7A09-1C8A-4565-AC9D-00491B3A79B7}"/>
                    </a:ext>
                  </a:extLst>
                </p14:cNvPr>
                <p14:cNvContentPartPr/>
                <p14:nvPr/>
              </p14:nvContentPartPr>
              <p14:xfrm>
                <a:off x="8374634" y="3936544"/>
                <a:ext cx="12600" cy="9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0E7A09-1C8A-4565-AC9D-00491B3A79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65634" y="3927904"/>
                  <a:ext cx="30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01603A3-5828-4B6A-8BFE-B916F0694FA6}"/>
                    </a:ext>
                  </a:extLst>
                </p14:cNvPr>
                <p14:cNvContentPartPr/>
                <p14:nvPr/>
              </p14:nvContentPartPr>
              <p14:xfrm>
                <a:off x="8401634" y="4021504"/>
                <a:ext cx="205200" cy="140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01603A3-5828-4B6A-8BFE-B916F0694F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92994" y="4012504"/>
                  <a:ext cx="2228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1ECC32C-13B6-443E-ACD6-C9370A86F297}"/>
              </a:ext>
            </a:extLst>
          </p:cNvPr>
          <p:cNvGrpSpPr/>
          <p:nvPr/>
        </p:nvGrpSpPr>
        <p:grpSpPr>
          <a:xfrm>
            <a:off x="8901674" y="3774184"/>
            <a:ext cx="752400" cy="462600"/>
            <a:chOff x="8901674" y="3774184"/>
            <a:chExt cx="75240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3E97841-1CD1-443F-9D4D-F4AD33E8B6CA}"/>
                    </a:ext>
                  </a:extLst>
                </p14:cNvPr>
                <p14:cNvContentPartPr/>
                <p14:nvPr/>
              </p14:nvContentPartPr>
              <p14:xfrm>
                <a:off x="9002474" y="3774184"/>
                <a:ext cx="254880" cy="462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3E97841-1CD1-443F-9D4D-F4AD33E8B6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93834" y="3765544"/>
                  <a:ext cx="2725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16D9A2D-4446-4F7A-93EB-D3DC0F64DA4E}"/>
                    </a:ext>
                  </a:extLst>
                </p14:cNvPr>
                <p14:cNvContentPartPr/>
                <p14:nvPr/>
              </p14:nvContentPartPr>
              <p14:xfrm>
                <a:off x="8901674" y="3982624"/>
                <a:ext cx="396360" cy="612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16D9A2D-4446-4F7A-93EB-D3DC0F64DA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93034" y="3973984"/>
                  <a:ext cx="414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C9AD9D2-C309-445E-AB61-B93A2E65A037}"/>
                    </a:ext>
                  </a:extLst>
                </p14:cNvPr>
                <p14:cNvContentPartPr/>
                <p14:nvPr/>
              </p14:nvContentPartPr>
              <p14:xfrm>
                <a:off x="9275714" y="3781384"/>
                <a:ext cx="200880" cy="375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C9AD9D2-C309-445E-AB61-B93A2E65A0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66714" y="3772744"/>
                  <a:ext cx="218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212A48B-B05A-441D-AE71-23FA551C4AF0}"/>
                    </a:ext>
                  </a:extLst>
                </p14:cNvPr>
                <p14:cNvContentPartPr/>
                <p14:nvPr/>
              </p14:nvContentPartPr>
              <p14:xfrm>
                <a:off x="9498194" y="4018984"/>
                <a:ext cx="155880" cy="161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212A48B-B05A-441D-AE71-23FA551C4A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89194" y="4009984"/>
                  <a:ext cx="1735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4D8DAEA-D80E-4AC1-ADF1-52E8CB9AF47C}"/>
              </a:ext>
            </a:extLst>
          </p:cNvPr>
          <p:cNvGrpSpPr/>
          <p:nvPr/>
        </p:nvGrpSpPr>
        <p:grpSpPr>
          <a:xfrm>
            <a:off x="9878714" y="3749704"/>
            <a:ext cx="1441440" cy="576360"/>
            <a:chOff x="9878714" y="3749704"/>
            <a:chExt cx="1441440" cy="5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8B3ED10-0675-460F-ABDD-FC5206D267F8}"/>
                    </a:ext>
                  </a:extLst>
                </p14:cNvPr>
                <p14:cNvContentPartPr/>
                <p14:nvPr/>
              </p14:nvContentPartPr>
              <p14:xfrm>
                <a:off x="9878714" y="3936544"/>
                <a:ext cx="275040" cy="217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8B3ED10-0675-460F-ABDD-FC5206D267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69714" y="3927904"/>
                  <a:ext cx="292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B66318A-8A51-42D8-BE0C-DEAE91527E1C}"/>
                    </a:ext>
                  </a:extLst>
                </p14:cNvPr>
                <p14:cNvContentPartPr/>
                <p14:nvPr/>
              </p14:nvContentPartPr>
              <p14:xfrm>
                <a:off x="10168514" y="4005664"/>
                <a:ext cx="158760" cy="114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B66318A-8A51-42D8-BE0C-DEAE91527E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59874" y="3997024"/>
                  <a:ext cx="176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29CF318-9CAA-4B61-8ACF-C9EF3B7105B5}"/>
                    </a:ext>
                  </a:extLst>
                </p14:cNvPr>
                <p14:cNvContentPartPr/>
                <p14:nvPr/>
              </p14:nvContentPartPr>
              <p14:xfrm>
                <a:off x="10360754" y="4024384"/>
                <a:ext cx="229680" cy="1058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29CF318-9CAA-4B61-8ACF-C9EF3B7105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51754" y="4015744"/>
                  <a:ext cx="247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2FC8361-D471-467E-A281-62650A53AB7E}"/>
                    </a:ext>
                  </a:extLst>
                </p14:cNvPr>
                <p14:cNvContentPartPr/>
                <p14:nvPr/>
              </p14:nvContentPartPr>
              <p14:xfrm>
                <a:off x="10590434" y="4039864"/>
                <a:ext cx="128880" cy="286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2FC8361-D471-467E-A281-62650A53AB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81434" y="4031224"/>
                  <a:ext cx="146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F2FAC4A-4ECB-444B-A683-FA5F7A76C388}"/>
                    </a:ext>
                  </a:extLst>
                </p14:cNvPr>
                <p14:cNvContentPartPr/>
                <p14:nvPr/>
              </p14:nvContentPartPr>
              <p14:xfrm>
                <a:off x="10682594" y="3945184"/>
                <a:ext cx="168840" cy="201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F2FAC4A-4ECB-444B-A683-FA5F7A76C3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73594" y="3936544"/>
                  <a:ext cx="186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7533C71-5B05-4F37-B8F5-E0B01F3A2FC6}"/>
                    </a:ext>
                  </a:extLst>
                </p14:cNvPr>
                <p14:cNvContentPartPr/>
                <p14:nvPr/>
              </p14:nvContentPartPr>
              <p14:xfrm>
                <a:off x="10923794" y="3749704"/>
                <a:ext cx="203400" cy="366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7533C71-5B05-4F37-B8F5-E0B01F3A2F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14794" y="3741064"/>
                  <a:ext cx="2210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58F84E9-B17F-46D2-9166-A6BCB526B560}"/>
                    </a:ext>
                  </a:extLst>
                </p14:cNvPr>
                <p14:cNvContentPartPr/>
                <p14:nvPr/>
              </p14:nvContentPartPr>
              <p14:xfrm>
                <a:off x="11037914" y="3981904"/>
                <a:ext cx="217080" cy="195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58F84E9-B17F-46D2-9166-A6BCB526B5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28914" y="3972904"/>
                  <a:ext cx="23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5E84678-0FBA-4F2E-AC0C-C7AAFAE266F0}"/>
                    </a:ext>
                  </a:extLst>
                </p14:cNvPr>
                <p14:cNvContentPartPr/>
                <p14:nvPr/>
              </p14:nvContentPartPr>
              <p14:xfrm>
                <a:off x="11314034" y="4210144"/>
                <a:ext cx="6120" cy="3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5E84678-0FBA-4F2E-AC0C-C7AAFAE266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05394" y="4201144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47D2211-E16D-4EAE-A25A-F556A3F6E22A}"/>
              </a:ext>
            </a:extLst>
          </p:cNvPr>
          <p:cNvGrpSpPr/>
          <p:nvPr/>
        </p:nvGrpSpPr>
        <p:grpSpPr>
          <a:xfrm>
            <a:off x="1374434" y="4789744"/>
            <a:ext cx="199800" cy="127800"/>
            <a:chOff x="1374434" y="4789744"/>
            <a:chExt cx="19980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93E717D-BA19-4280-9E8D-7F75BB53EC67}"/>
                    </a:ext>
                  </a:extLst>
                </p14:cNvPr>
                <p14:cNvContentPartPr/>
                <p14:nvPr/>
              </p14:nvContentPartPr>
              <p14:xfrm>
                <a:off x="1398554" y="4789744"/>
                <a:ext cx="156240" cy="27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93E717D-BA19-4280-9E8D-7F75BB53EC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9914" y="4780744"/>
                  <a:ext cx="173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33527C1-0A7D-4D9A-A89A-FD5B57D4C176}"/>
                    </a:ext>
                  </a:extLst>
                </p14:cNvPr>
                <p14:cNvContentPartPr/>
                <p14:nvPr/>
              </p14:nvContentPartPr>
              <p14:xfrm>
                <a:off x="1374434" y="4885144"/>
                <a:ext cx="199800" cy="32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33527C1-0A7D-4D9A-A89A-FD5B57D4C1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65434" y="4876144"/>
                  <a:ext cx="2174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E64C521-E6BC-46CB-A74C-CAC21E160B59}"/>
              </a:ext>
            </a:extLst>
          </p:cNvPr>
          <p:cNvGrpSpPr/>
          <p:nvPr/>
        </p:nvGrpSpPr>
        <p:grpSpPr>
          <a:xfrm>
            <a:off x="2141234" y="4601824"/>
            <a:ext cx="495000" cy="622080"/>
            <a:chOff x="2141234" y="4601824"/>
            <a:chExt cx="49500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7595E6-938D-4181-993B-EFD8C346187F}"/>
                    </a:ext>
                  </a:extLst>
                </p14:cNvPr>
                <p14:cNvContentPartPr/>
                <p14:nvPr/>
              </p14:nvContentPartPr>
              <p14:xfrm>
                <a:off x="2311874" y="4628824"/>
                <a:ext cx="193320" cy="258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7595E6-938D-4181-993B-EFD8C346187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03234" y="4619824"/>
                  <a:ext cx="210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BD27EF7-613F-43D1-9DFE-2157E1CCC06E}"/>
                    </a:ext>
                  </a:extLst>
                </p14:cNvPr>
                <p14:cNvContentPartPr/>
                <p14:nvPr/>
              </p14:nvContentPartPr>
              <p14:xfrm>
                <a:off x="2265434" y="4601824"/>
                <a:ext cx="262800" cy="248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BD27EF7-613F-43D1-9DFE-2157E1CCC0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56434" y="4592824"/>
                  <a:ext cx="28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D1CD4EE-8870-4932-8C99-9BDFCEC841D3}"/>
                    </a:ext>
                  </a:extLst>
                </p14:cNvPr>
                <p14:cNvContentPartPr/>
                <p14:nvPr/>
              </p14:nvContentPartPr>
              <p14:xfrm>
                <a:off x="2141234" y="4919704"/>
                <a:ext cx="455400" cy="579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D1CD4EE-8870-4932-8C99-9BDFCEC841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32594" y="4910704"/>
                  <a:ext cx="473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0FDCB7A-E266-4F2D-B8F6-B1C0857C1401}"/>
                    </a:ext>
                  </a:extLst>
                </p14:cNvPr>
                <p14:cNvContentPartPr/>
                <p14:nvPr/>
              </p14:nvContentPartPr>
              <p14:xfrm>
                <a:off x="2298194" y="5025544"/>
                <a:ext cx="338040" cy="198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0FDCB7A-E266-4F2D-B8F6-B1C0857C14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9554" y="5016544"/>
                  <a:ext cx="355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B33095A-2762-48CF-A7F3-D7FB813D7EAF}"/>
              </a:ext>
            </a:extLst>
          </p:cNvPr>
          <p:cNvGrpSpPr/>
          <p:nvPr/>
        </p:nvGrpSpPr>
        <p:grpSpPr>
          <a:xfrm>
            <a:off x="2918114" y="3812344"/>
            <a:ext cx="2267280" cy="1107720"/>
            <a:chOff x="2918114" y="3812344"/>
            <a:chExt cx="2267280" cy="11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0621D63-9A24-4101-836B-2703056B4C2C}"/>
                    </a:ext>
                  </a:extLst>
                </p14:cNvPr>
                <p14:cNvContentPartPr/>
                <p14:nvPr/>
              </p14:nvContentPartPr>
              <p14:xfrm>
                <a:off x="2918114" y="4218424"/>
                <a:ext cx="172440" cy="311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0621D63-9A24-4101-836B-2703056B4C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09474" y="4209424"/>
                  <a:ext cx="190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732152B-77CF-4200-A720-D20DD73A79E6}"/>
                    </a:ext>
                  </a:extLst>
                </p14:cNvPr>
                <p14:cNvContentPartPr/>
                <p14:nvPr/>
              </p14:nvContentPartPr>
              <p14:xfrm>
                <a:off x="3033314" y="4077304"/>
                <a:ext cx="254880" cy="214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732152B-77CF-4200-A720-D20DD73A79E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24314" y="4068304"/>
                  <a:ext cx="272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B9A5202-0EEE-47AB-8CAF-E84EECA12C5B}"/>
                    </a:ext>
                  </a:extLst>
                </p14:cNvPr>
                <p14:cNvContentPartPr/>
                <p14:nvPr/>
              </p14:nvContentPartPr>
              <p14:xfrm>
                <a:off x="3375314" y="4080544"/>
                <a:ext cx="180720" cy="201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B9A5202-0EEE-47AB-8CAF-E84EECA12C5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66314" y="4071904"/>
                  <a:ext cx="198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B6AA783-7ED1-42FC-958D-49946A86B0A7}"/>
                    </a:ext>
                  </a:extLst>
                </p14:cNvPr>
                <p14:cNvContentPartPr/>
                <p14:nvPr/>
              </p14:nvContentPartPr>
              <p14:xfrm>
                <a:off x="3530834" y="4152184"/>
                <a:ext cx="123120" cy="115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B6AA783-7ED1-42FC-958D-49946A86B0A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22194" y="4143184"/>
                  <a:ext cx="140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8A6146-843F-48AD-A6EA-AFC45859DDC2}"/>
                    </a:ext>
                  </a:extLst>
                </p14:cNvPr>
                <p14:cNvContentPartPr/>
                <p14:nvPr/>
              </p14:nvContentPartPr>
              <p14:xfrm>
                <a:off x="3637034" y="4166584"/>
                <a:ext cx="149040" cy="330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8A6146-843F-48AD-A6EA-AFC45859DD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28034" y="4157944"/>
                  <a:ext cx="166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4B37D8-436B-45DC-BF23-674A102E70C8}"/>
                    </a:ext>
                  </a:extLst>
                </p14:cNvPr>
                <p14:cNvContentPartPr/>
                <p14:nvPr/>
              </p14:nvContentPartPr>
              <p14:xfrm>
                <a:off x="3746114" y="4078024"/>
                <a:ext cx="226440" cy="201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4B37D8-436B-45DC-BF23-674A102E70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37474" y="4069384"/>
                  <a:ext cx="244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9F1AFD4-8C29-4290-9B0F-F9505716395F}"/>
                    </a:ext>
                  </a:extLst>
                </p14:cNvPr>
                <p14:cNvContentPartPr/>
                <p14:nvPr/>
              </p14:nvContentPartPr>
              <p14:xfrm>
                <a:off x="4017194" y="4089184"/>
                <a:ext cx="153720" cy="174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9F1AFD4-8C29-4290-9B0F-F950571639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08554" y="4080184"/>
                  <a:ext cx="171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AA8F01-2D73-42E2-A57A-157B1E3929E1}"/>
                    </a:ext>
                  </a:extLst>
                </p14:cNvPr>
                <p14:cNvContentPartPr/>
                <p14:nvPr/>
              </p14:nvContentPartPr>
              <p14:xfrm>
                <a:off x="4261274" y="4034824"/>
                <a:ext cx="144360" cy="213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AA8F01-2D73-42E2-A57A-157B1E3929E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52634" y="4026184"/>
                  <a:ext cx="162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04D98C9-4D34-41CA-B7EC-A406E56A715A}"/>
                    </a:ext>
                  </a:extLst>
                </p14:cNvPr>
                <p14:cNvContentPartPr/>
                <p14:nvPr/>
              </p14:nvContentPartPr>
              <p14:xfrm>
                <a:off x="4464314" y="3812344"/>
                <a:ext cx="223920" cy="420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04D98C9-4D34-41CA-B7EC-A406E56A71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55314" y="3803704"/>
                  <a:ext cx="241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606BFC3-FF26-4ADE-876F-D908A7E6064F}"/>
                    </a:ext>
                  </a:extLst>
                </p14:cNvPr>
                <p14:cNvContentPartPr/>
                <p14:nvPr/>
              </p14:nvContentPartPr>
              <p14:xfrm>
                <a:off x="4413554" y="4013584"/>
                <a:ext cx="297360" cy="51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606BFC3-FF26-4ADE-876F-D908A7E606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04554" y="4004584"/>
                  <a:ext cx="315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FE74BBA-89B1-4BE7-A0D5-D9E1D83B5A67}"/>
                    </a:ext>
                  </a:extLst>
                </p14:cNvPr>
                <p14:cNvContentPartPr/>
                <p14:nvPr/>
              </p14:nvContentPartPr>
              <p14:xfrm>
                <a:off x="4651154" y="3957424"/>
                <a:ext cx="153720" cy="279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FE74BBA-89B1-4BE7-A0D5-D9E1D83B5A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42154" y="3948424"/>
                  <a:ext cx="17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E61DE2-D542-40CC-B6F5-6ACEBFD999B2}"/>
                    </a:ext>
                  </a:extLst>
                </p14:cNvPr>
                <p14:cNvContentPartPr/>
                <p14:nvPr/>
              </p14:nvContentPartPr>
              <p14:xfrm>
                <a:off x="4752674" y="4085944"/>
                <a:ext cx="128880" cy="138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E61DE2-D542-40CC-B6F5-6ACEBFD999B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44034" y="4077304"/>
                  <a:ext cx="146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0CB20D5-9248-4E59-8A6B-DC27E3AFFD6B}"/>
                    </a:ext>
                  </a:extLst>
                </p14:cNvPr>
                <p14:cNvContentPartPr/>
                <p14:nvPr/>
              </p14:nvContentPartPr>
              <p14:xfrm>
                <a:off x="4937354" y="4058224"/>
                <a:ext cx="245520" cy="187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0CB20D5-9248-4E59-8A6B-DC27E3AFFD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28354" y="4049224"/>
                  <a:ext cx="263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43C4806-871A-4280-8CB0-66D8B72587A1}"/>
                    </a:ext>
                  </a:extLst>
                </p14:cNvPr>
                <p14:cNvContentPartPr/>
                <p14:nvPr/>
              </p14:nvContentPartPr>
              <p14:xfrm>
                <a:off x="3166154" y="4706224"/>
                <a:ext cx="272160" cy="213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43C4806-871A-4280-8CB0-66D8B72587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57154" y="4697584"/>
                  <a:ext cx="289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BC11974-CE19-4CE4-95F2-245A637CBF61}"/>
                    </a:ext>
                  </a:extLst>
                </p14:cNvPr>
                <p14:cNvContentPartPr/>
                <p14:nvPr/>
              </p14:nvContentPartPr>
              <p14:xfrm>
                <a:off x="3430034" y="4535944"/>
                <a:ext cx="203040" cy="362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BC11974-CE19-4CE4-95F2-245A637CBF6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1394" y="4526944"/>
                  <a:ext cx="2206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5A7C8CD-D5F9-43E8-AB81-C20DD6F63329}"/>
                    </a:ext>
                  </a:extLst>
                </p14:cNvPr>
                <p14:cNvContentPartPr/>
                <p14:nvPr/>
              </p14:nvContentPartPr>
              <p14:xfrm>
                <a:off x="3710474" y="4756624"/>
                <a:ext cx="105480" cy="113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5A7C8CD-D5F9-43E8-AB81-C20DD6F633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01474" y="4747624"/>
                  <a:ext cx="123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32E29AE-3B66-4637-88C8-972502659E7D}"/>
                    </a:ext>
                  </a:extLst>
                </p14:cNvPr>
                <p14:cNvContentPartPr/>
                <p14:nvPr/>
              </p14:nvContentPartPr>
              <p14:xfrm>
                <a:off x="3848354" y="4739344"/>
                <a:ext cx="301320" cy="175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32E29AE-3B66-4637-88C8-972502659E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9714" y="4730344"/>
                  <a:ext cx="318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8ABF523-FD55-404D-B9D8-6DC444BB6A6A}"/>
                    </a:ext>
                  </a:extLst>
                </p14:cNvPr>
                <p14:cNvContentPartPr/>
                <p14:nvPr/>
              </p14:nvContentPartPr>
              <p14:xfrm>
                <a:off x="4556474" y="4556464"/>
                <a:ext cx="282960" cy="344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8ABF523-FD55-404D-B9D8-6DC444BB6A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47834" y="4547464"/>
                  <a:ext cx="3006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CE772A1-D11E-4046-B84D-036011F9567C}"/>
                    </a:ext>
                  </a:extLst>
                </p14:cNvPr>
                <p14:cNvContentPartPr/>
                <p14:nvPr/>
              </p14:nvContentPartPr>
              <p14:xfrm>
                <a:off x="4510394" y="4547824"/>
                <a:ext cx="322920" cy="310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CE772A1-D11E-4046-B84D-036011F9567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01754" y="4539184"/>
                  <a:ext cx="3405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8A084BF-FC66-4A7D-8EA1-042EF5D95FC5}"/>
                    </a:ext>
                  </a:extLst>
                </p14:cNvPr>
                <p14:cNvContentPartPr/>
                <p14:nvPr/>
              </p14:nvContentPartPr>
              <p14:xfrm>
                <a:off x="5005754" y="4666264"/>
                <a:ext cx="157320" cy="24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8A084BF-FC66-4A7D-8EA1-042EF5D95F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97114" y="4657624"/>
                  <a:ext cx="174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E117533-E7C6-48D4-B58B-D6C1EA164D17}"/>
                    </a:ext>
                  </a:extLst>
                </p14:cNvPr>
                <p14:cNvContentPartPr/>
                <p14:nvPr/>
              </p14:nvContentPartPr>
              <p14:xfrm>
                <a:off x="5026634" y="4774264"/>
                <a:ext cx="158760" cy="32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E117533-E7C6-48D4-B58B-D6C1EA164D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17634" y="4765264"/>
                  <a:ext cx="1764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B0940C6F-A59B-4881-8971-58CBF57DDC88}"/>
              </a:ext>
            </a:extLst>
          </p:cNvPr>
          <p:cNvGrpSpPr/>
          <p:nvPr/>
        </p:nvGrpSpPr>
        <p:grpSpPr>
          <a:xfrm>
            <a:off x="5510114" y="4528744"/>
            <a:ext cx="393840" cy="461880"/>
            <a:chOff x="5510114" y="4528744"/>
            <a:chExt cx="3938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7267EB4-C1B3-4855-939A-850FDF6B8D3B}"/>
                    </a:ext>
                  </a:extLst>
                </p14:cNvPr>
                <p14:cNvContentPartPr/>
                <p14:nvPr/>
              </p14:nvContentPartPr>
              <p14:xfrm>
                <a:off x="5527394" y="4593184"/>
                <a:ext cx="204480" cy="228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7267EB4-C1B3-4855-939A-850FDF6B8D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18754" y="4584544"/>
                  <a:ext cx="222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502074A-C9AF-4E61-A05A-8F0A4FFBA365}"/>
                    </a:ext>
                  </a:extLst>
                </p14:cNvPr>
                <p14:cNvContentPartPr/>
                <p14:nvPr/>
              </p14:nvContentPartPr>
              <p14:xfrm>
                <a:off x="5510114" y="4528744"/>
                <a:ext cx="253080" cy="309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502074A-C9AF-4E61-A05A-8F0A4FFBA3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01114" y="4520104"/>
                  <a:ext cx="270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70FFCCD-4134-4163-A1B9-3EAF43D431E4}"/>
                    </a:ext>
                  </a:extLst>
                </p14:cNvPr>
                <p14:cNvContentPartPr/>
                <p14:nvPr/>
              </p14:nvContentPartPr>
              <p14:xfrm>
                <a:off x="5882354" y="4840864"/>
                <a:ext cx="21600" cy="149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70FFCCD-4134-4163-A1B9-3EAF43D431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73354" y="4831864"/>
                  <a:ext cx="392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BF817A2-739D-4A0A-BB1A-388714E77A9A}"/>
              </a:ext>
            </a:extLst>
          </p:cNvPr>
          <p:cNvGrpSpPr/>
          <p:nvPr/>
        </p:nvGrpSpPr>
        <p:grpSpPr>
          <a:xfrm>
            <a:off x="6086114" y="4474384"/>
            <a:ext cx="2649600" cy="439920"/>
            <a:chOff x="6086114" y="4474384"/>
            <a:chExt cx="264960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5E38CFF-A4A7-41C7-9D36-D520C7F7CE3F}"/>
                    </a:ext>
                  </a:extLst>
                </p14:cNvPr>
                <p14:cNvContentPartPr/>
                <p14:nvPr/>
              </p14:nvContentPartPr>
              <p14:xfrm>
                <a:off x="6086114" y="4663024"/>
                <a:ext cx="231120" cy="50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5E38CFF-A4A7-41C7-9D36-D520C7F7CE3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77114" y="4654024"/>
                  <a:ext cx="248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6EC8446-4EFE-4419-9466-BB091B0DCB99}"/>
                    </a:ext>
                  </a:extLst>
                </p14:cNvPr>
                <p14:cNvContentPartPr/>
                <p14:nvPr/>
              </p14:nvContentPartPr>
              <p14:xfrm>
                <a:off x="6215714" y="4596424"/>
                <a:ext cx="33480" cy="1764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6EC8446-4EFE-4419-9466-BB091B0DCB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07074" y="4587784"/>
                  <a:ext cx="51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8A6E4D2-FC13-4676-A9AA-FAE7D6969509}"/>
                    </a:ext>
                  </a:extLst>
                </p14:cNvPr>
                <p14:cNvContentPartPr/>
                <p14:nvPr/>
              </p14:nvContentPartPr>
              <p14:xfrm>
                <a:off x="6509834" y="4544944"/>
                <a:ext cx="205200" cy="279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8A6E4D2-FC13-4676-A9AA-FAE7D69695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01194" y="4535944"/>
                  <a:ext cx="222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99985EB-EE1B-4280-9FCC-29782136AB67}"/>
                    </a:ext>
                  </a:extLst>
                </p14:cNvPr>
                <p14:cNvContentPartPr/>
                <p14:nvPr/>
              </p14:nvContentPartPr>
              <p14:xfrm>
                <a:off x="6480314" y="4544944"/>
                <a:ext cx="213480" cy="2336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99985EB-EE1B-4280-9FCC-29782136AB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71314" y="4536304"/>
                  <a:ext cx="23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5516D28-BC87-4777-949C-04F48A05A292}"/>
                    </a:ext>
                  </a:extLst>
                </p14:cNvPr>
                <p14:cNvContentPartPr/>
                <p14:nvPr/>
              </p14:nvContentPartPr>
              <p14:xfrm>
                <a:off x="6747794" y="4765984"/>
                <a:ext cx="166320" cy="148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5516D28-BC87-4777-949C-04F48A05A2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38794" y="4756984"/>
                  <a:ext cx="183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AA50D9-CAE2-4800-938F-C25B1B8DAE78}"/>
                    </a:ext>
                  </a:extLst>
                </p14:cNvPr>
                <p14:cNvContentPartPr/>
                <p14:nvPr/>
              </p14:nvContentPartPr>
              <p14:xfrm>
                <a:off x="6977114" y="4677424"/>
                <a:ext cx="313920" cy="36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AA50D9-CAE2-4800-938F-C25B1B8DAE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68474" y="4668784"/>
                  <a:ext cx="33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479E690-EE08-47CE-A798-990C0B9AD67E}"/>
                    </a:ext>
                  </a:extLst>
                </p14:cNvPr>
                <p14:cNvContentPartPr/>
                <p14:nvPr/>
              </p14:nvContentPartPr>
              <p14:xfrm>
                <a:off x="7102394" y="4594624"/>
                <a:ext cx="46080" cy="193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479E690-EE08-47CE-A798-990C0B9AD6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93754" y="4585624"/>
                  <a:ext cx="6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4AABB48-262D-4810-850B-A22911A41F60}"/>
                    </a:ext>
                  </a:extLst>
                </p14:cNvPr>
                <p14:cNvContentPartPr/>
                <p14:nvPr/>
              </p14:nvContentPartPr>
              <p14:xfrm>
                <a:off x="7466354" y="4662304"/>
                <a:ext cx="11520" cy="52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4AABB48-262D-4810-850B-A22911A41F6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57714" y="4653664"/>
                  <a:ext cx="29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92AEC76-BAF8-405B-AE59-C95089F1B9EA}"/>
                    </a:ext>
                  </a:extLst>
                </p14:cNvPr>
                <p14:cNvContentPartPr/>
                <p14:nvPr/>
              </p14:nvContentPartPr>
              <p14:xfrm>
                <a:off x="7587314" y="4660504"/>
                <a:ext cx="9360" cy="42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92AEC76-BAF8-405B-AE59-C95089F1B9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78674" y="4651504"/>
                  <a:ext cx="27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96A8BC3-3A90-4EEF-BD12-A81A6913E32B}"/>
                    </a:ext>
                  </a:extLst>
                </p14:cNvPr>
                <p14:cNvContentPartPr/>
                <p14:nvPr/>
              </p14:nvContentPartPr>
              <p14:xfrm>
                <a:off x="7722674" y="4639624"/>
                <a:ext cx="33840" cy="69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96A8BC3-3A90-4EEF-BD12-A81A6913E3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13674" y="4630984"/>
                  <a:ext cx="51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EA0C212-D00D-445B-B980-9424169152FE}"/>
                    </a:ext>
                  </a:extLst>
                </p14:cNvPr>
                <p14:cNvContentPartPr/>
                <p14:nvPr/>
              </p14:nvContentPartPr>
              <p14:xfrm>
                <a:off x="7914554" y="4640344"/>
                <a:ext cx="264240" cy="48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EA0C212-D00D-445B-B980-9424169152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05554" y="4631704"/>
                  <a:ext cx="281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A27B0E8-4278-4A72-946D-BD87F25508D5}"/>
                    </a:ext>
                  </a:extLst>
                </p14:cNvPr>
                <p14:cNvContentPartPr/>
                <p14:nvPr/>
              </p14:nvContentPartPr>
              <p14:xfrm>
                <a:off x="7989434" y="4554304"/>
                <a:ext cx="79200" cy="1879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A27B0E8-4278-4A72-946D-BD87F25508D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0434" y="4545664"/>
                  <a:ext cx="96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AC8A1B1-62D3-446F-A5AF-BC20849A4B01}"/>
                    </a:ext>
                  </a:extLst>
                </p14:cNvPr>
                <p14:cNvContentPartPr/>
                <p14:nvPr/>
              </p14:nvContentPartPr>
              <p14:xfrm>
                <a:off x="8254034" y="4488064"/>
                <a:ext cx="225000" cy="270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AC8A1B1-62D3-446F-A5AF-BC20849A4B0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45394" y="4479064"/>
                  <a:ext cx="242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9D7E783-8563-49FC-9B42-33E01BB622AE}"/>
                    </a:ext>
                  </a:extLst>
                </p14:cNvPr>
                <p14:cNvContentPartPr/>
                <p14:nvPr/>
              </p14:nvContentPartPr>
              <p14:xfrm>
                <a:off x="8215514" y="4474384"/>
                <a:ext cx="252360" cy="2548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9D7E783-8563-49FC-9B42-33E01BB622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06874" y="4465384"/>
                  <a:ext cx="270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7A96E02-CEE9-49CA-B19D-961AB54F4894}"/>
                    </a:ext>
                  </a:extLst>
                </p14:cNvPr>
                <p14:cNvContentPartPr/>
                <p14:nvPr/>
              </p14:nvContentPartPr>
              <p14:xfrm>
                <a:off x="8557514" y="4727104"/>
                <a:ext cx="178200" cy="116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7A96E02-CEE9-49CA-B19D-961AB54F48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8874" y="4718464"/>
                  <a:ext cx="1958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46C8AA0-62AD-4643-A21D-5E2A88DFD4A2}"/>
              </a:ext>
            </a:extLst>
          </p:cNvPr>
          <p:cNvGrpSpPr/>
          <p:nvPr/>
        </p:nvGrpSpPr>
        <p:grpSpPr>
          <a:xfrm>
            <a:off x="5511914" y="4977304"/>
            <a:ext cx="2917440" cy="353160"/>
            <a:chOff x="5511914" y="4977304"/>
            <a:chExt cx="291744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DE85967-9C5C-4419-9827-90E907BD6DF6}"/>
                    </a:ext>
                  </a:extLst>
                </p14:cNvPr>
                <p14:cNvContentPartPr/>
                <p14:nvPr/>
              </p14:nvContentPartPr>
              <p14:xfrm>
                <a:off x="5511914" y="4977304"/>
                <a:ext cx="2917440" cy="106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DE85967-9C5C-4419-9827-90E907BD6D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03274" y="4968304"/>
                  <a:ext cx="2935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7C8EF05-7A3A-42C5-8329-498D0DDBE088}"/>
                    </a:ext>
                  </a:extLst>
                </p14:cNvPr>
                <p14:cNvContentPartPr/>
                <p14:nvPr/>
              </p14:nvContentPartPr>
              <p14:xfrm>
                <a:off x="6909434" y="5109424"/>
                <a:ext cx="494640" cy="221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7C8EF05-7A3A-42C5-8329-498D0DDBE0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00434" y="5100424"/>
                  <a:ext cx="5122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6D9C4A6-7757-421F-8F7D-3930C98C2E8A}"/>
              </a:ext>
            </a:extLst>
          </p:cNvPr>
          <p:cNvGrpSpPr/>
          <p:nvPr/>
        </p:nvGrpSpPr>
        <p:grpSpPr>
          <a:xfrm>
            <a:off x="9117314" y="4506784"/>
            <a:ext cx="1150920" cy="450720"/>
            <a:chOff x="9117314" y="4506784"/>
            <a:chExt cx="115092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9F610A9-A316-4B03-8D49-C35CA505FB5D}"/>
                    </a:ext>
                  </a:extLst>
                </p14:cNvPr>
                <p14:cNvContentPartPr/>
                <p14:nvPr/>
              </p14:nvContentPartPr>
              <p14:xfrm>
                <a:off x="9117314" y="4740064"/>
                <a:ext cx="301320" cy="215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9F610A9-A316-4B03-8D49-C35CA505FB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08674" y="4731064"/>
                  <a:ext cx="318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B47F8E3-776A-404E-A185-9DC001439BDD}"/>
                    </a:ext>
                  </a:extLst>
                </p14:cNvPr>
                <p14:cNvContentPartPr/>
                <p14:nvPr/>
              </p14:nvContentPartPr>
              <p14:xfrm>
                <a:off x="9464354" y="4506784"/>
                <a:ext cx="200160" cy="4186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B47F8E3-776A-404E-A185-9DC001439BD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55354" y="4497784"/>
                  <a:ext cx="217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07BA228-3CF4-4C23-9B3A-2249804F7FA2}"/>
                    </a:ext>
                  </a:extLst>
                </p14:cNvPr>
                <p14:cNvContentPartPr/>
                <p14:nvPr/>
              </p14:nvContentPartPr>
              <p14:xfrm>
                <a:off x="9672434" y="4783264"/>
                <a:ext cx="77400" cy="1458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07BA228-3CF4-4C23-9B3A-2249804F7F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63794" y="4774624"/>
                  <a:ext cx="95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5F8588F-9C69-44E6-B90C-67D0FDD48CE5}"/>
                    </a:ext>
                  </a:extLst>
                </p14:cNvPr>
                <p14:cNvContentPartPr/>
                <p14:nvPr/>
              </p14:nvContentPartPr>
              <p14:xfrm>
                <a:off x="9811754" y="4704424"/>
                <a:ext cx="138960" cy="2127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5F8588F-9C69-44E6-B90C-67D0FDD48CE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114" y="4695784"/>
                  <a:ext cx="156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A348AE7-C666-41B0-BF6D-97EBE231AE99}"/>
                    </a:ext>
                  </a:extLst>
                </p14:cNvPr>
                <p14:cNvContentPartPr/>
                <p14:nvPr/>
              </p14:nvContentPartPr>
              <p14:xfrm>
                <a:off x="10046114" y="4516864"/>
                <a:ext cx="222120" cy="4406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A348AE7-C666-41B0-BF6D-97EBE231AE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37114" y="4508224"/>
                  <a:ext cx="23976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25635F2-2BA9-4265-903D-875AB3DA904D}"/>
              </a:ext>
            </a:extLst>
          </p:cNvPr>
          <p:cNvGrpSpPr/>
          <p:nvPr/>
        </p:nvGrpSpPr>
        <p:grpSpPr>
          <a:xfrm>
            <a:off x="10529594" y="4696144"/>
            <a:ext cx="323280" cy="293040"/>
            <a:chOff x="10529594" y="4696144"/>
            <a:chExt cx="3232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013FE37-6988-4FA4-A74C-DBA2826F6499}"/>
                    </a:ext>
                  </a:extLst>
                </p14:cNvPr>
                <p14:cNvContentPartPr/>
                <p14:nvPr/>
              </p14:nvContentPartPr>
              <p14:xfrm>
                <a:off x="10529594" y="4810264"/>
                <a:ext cx="58320" cy="141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013FE37-6988-4FA4-A74C-DBA2826F64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20954" y="4801624"/>
                  <a:ext cx="75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511C9D-B63F-47A8-8BD6-62002FFDE584}"/>
                    </a:ext>
                  </a:extLst>
                </p14:cNvPr>
                <p14:cNvContentPartPr/>
                <p14:nvPr/>
              </p14:nvContentPartPr>
              <p14:xfrm>
                <a:off x="10667834" y="4696144"/>
                <a:ext cx="1800" cy="43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511C9D-B63F-47A8-8BD6-62002FFDE5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659194" y="4687144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E85B96-3FCF-4B07-986E-723ACD889005}"/>
                    </a:ext>
                  </a:extLst>
                </p14:cNvPr>
                <p14:cNvContentPartPr/>
                <p14:nvPr/>
              </p14:nvContentPartPr>
              <p14:xfrm>
                <a:off x="10702034" y="4741864"/>
                <a:ext cx="150840" cy="247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E85B96-3FCF-4B07-986E-723ACD88900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693394" y="4733224"/>
                  <a:ext cx="16848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F76D001-276E-4BF0-B40E-067B20217438}"/>
              </a:ext>
            </a:extLst>
          </p:cNvPr>
          <p:cNvGrpSpPr/>
          <p:nvPr/>
        </p:nvGrpSpPr>
        <p:grpSpPr>
          <a:xfrm>
            <a:off x="1331954" y="5392744"/>
            <a:ext cx="739080" cy="557280"/>
            <a:chOff x="1331954" y="5392744"/>
            <a:chExt cx="739080" cy="55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43ADE13-6F5D-4DA5-B41B-F86EAA6F0C8D}"/>
                    </a:ext>
                  </a:extLst>
                </p14:cNvPr>
                <p14:cNvContentPartPr/>
                <p14:nvPr/>
              </p14:nvContentPartPr>
              <p14:xfrm>
                <a:off x="1387754" y="5502544"/>
                <a:ext cx="228600" cy="4474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43ADE13-6F5D-4DA5-B41B-F86EAA6F0C8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78754" y="5493904"/>
                  <a:ext cx="2462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6D10CE7-7B46-4E77-9D7C-006921065DB6}"/>
                    </a:ext>
                  </a:extLst>
                </p14:cNvPr>
                <p14:cNvContentPartPr/>
                <p14:nvPr/>
              </p14:nvContentPartPr>
              <p14:xfrm>
                <a:off x="1331954" y="5728984"/>
                <a:ext cx="353880" cy="255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6D10CE7-7B46-4E77-9D7C-006921065DB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23314" y="5719984"/>
                  <a:ext cx="37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496E4C7-24CD-4026-AFD3-29CB2D870E3F}"/>
                    </a:ext>
                  </a:extLst>
                </p14:cNvPr>
                <p14:cNvContentPartPr/>
                <p14:nvPr/>
              </p14:nvContentPartPr>
              <p14:xfrm>
                <a:off x="1657754" y="5392744"/>
                <a:ext cx="269280" cy="540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496E4C7-24CD-4026-AFD3-29CB2D870E3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649114" y="5384104"/>
                  <a:ext cx="2869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BE63A99-BF5C-47F2-9296-98443EC27665}"/>
                    </a:ext>
                  </a:extLst>
                </p14:cNvPr>
                <p14:cNvContentPartPr/>
                <p14:nvPr/>
              </p14:nvContentPartPr>
              <p14:xfrm>
                <a:off x="1897874" y="5740864"/>
                <a:ext cx="173160" cy="2062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BE63A99-BF5C-47F2-9296-98443EC2766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889234" y="5732224"/>
                  <a:ext cx="1908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A33B415-4A11-4E6F-8348-7BFCD095B92E}"/>
              </a:ext>
            </a:extLst>
          </p:cNvPr>
          <p:cNvGrpSpPr/>
          <p:nvPr/>
        </p:nvGrpSpPr>
        <p:grpSpPr>
          <a:xfrm>
            <a:off x="2524634" y="5498584"/>
            <a:ext cx="1421280" cy="688680"/>
            <a:chOff x="2524634" y="5498584"/>
            <a:chExt cx="142128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4FECFCD-461B-4BF6-9CA4-9B0F3DDB0811}"/>
                    </a:ext>
                  </a:extLst>
                </p14:cNvPr>
                <p14:cNvContentPartPr/>
                <p14:nvPr/>
              </p14:nvContentPartPr>
              <p14:xfrm>
                <a:off x="2524634" y="5671024"/>
                <a:ext cx="247320" cy="2656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4FECFCD-461B-4BF6-9CA4-9B0F3DDB081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15634" y="5662024"/>
                  <a:ext cx="264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0A2B1B9-11E1-4019-A34B-C4F011150726}"/>
                    </a:ext>
                  </a:extLst>
                </p14:cNvPr>
                <p14:cNvContentPartPr/>
                <p14:nvPr/>
              </p14:nvContentPartPr>
              <p14:xfrm>
                <a:off x="2816954" y="5772904"/>
                <a:ext cx="161640" cy="159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0A2B1B9-11E1-4019-A34B-C4F01115072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08314" y="5763904"/>
                  <a:ext cx="179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1AE821F-B362-4002-9B15-661C447757F5}"/>
                    </a:ext>
                  </a:extLst>
                </p14:cNvPr>
                <p14:cNvContentPartPr/>
                <p14:nvPr/>
              </p14:nvContentPartPr>
              <p14:xfrm>
                <a:off x="3019634" y="5803864"/>
                <a:ext cx="185040" cy="107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1AE821F-B362-4002-9B15-661C447757F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010634" y="5794864"/>
                  <a:ext cx="202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A22EAAD-E2B9-4A79-BFE2-B84C7CA5C79D}"/>
                    </a:ext>
                  </a:extLst>
                </p14:cNvPr>
                <p14:cNvContentPartPr/>
                <p14:nvPr/>
              </p14:nvContentPartPr>
              <p14:xfrm>
                <a:off x="3189554" y="5828344"/>
                <a:ext cx="187560" cy="3589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A22EAAD-E2B9-4A79-BFE2-B84C7CA5C7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80914" y="5819704"/>
                  <a:ext cx="205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1A55A06-FD4D-4BF5-8BD1-EAD88FF7CA0A}"/>
                    </a:ext>
                  </a:extLst>
                </p14:cNvPr>
                <p14:cNvContentPartPr/>
                <p14:nvPr/>
              </p14:nvContentPartPr>
              <p14:xfrm>
                <a:off x="3279554" y="5742304"/>
                <a:ext cx="268560" cy="199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1A55A06-FD4D-4BF5-8BD1-EAD88FF7CA0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70554" y="5733304"/>
                  <a:ext cx="286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7EF1E7B-02A6-4502-8E0A-1E2A7095AFB8}"/>
                    </a:ext>
                  </a:extLst>
                </p14:cNvPr>
                <p14:cNvContentPartPr/>
                <p14:nvPr/>
              </p14:nvContentPartPr>
              <p14:xfrm>
                <a:off x="3634514" y="5498584"/>
                <a:ext cx="248400" cy="3790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7EF1E7B-02A6-4502-8E0A-1E2A7095AF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625514" y="5489944"/>
                  <a:ext cx="2660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77975C-2BB3-40A3-821D-278A9AD67BA1}"/>
                    </a:ext>
                  </a:extLst>
                </p14:cNvPr>
                <p14:cNvContentPartPr/>
                <p14:nvPr/>
              </p14:nvContentPartPr>
              <p14:xfrm>
                <a:off x="3697154" y="5747704"/>
                <a:ext cx="248760" cy="2203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77975C-2BB3-40A3-821D-278A9AD67BA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88514" y="5738704"/>
                  <a:ext cx="26640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7A7D28F1-8037-4760-9973-2D4E7320EFE9}"/>
              </a:ext>
            </a:extLst>
          </p:cNvPr>
          <p:cNvGrpSpPr/>
          <p:nvPr/>
        </p:nvGrpSpPr>
        <p:grpSpPr>
          <a:xfrm>
            <a:off x="4317434" y="5742664"/>
            <a:ext cx="1238040" cy="264600"/>
            <a:chOff x="4317434" y="5742664"/>
            <a:chExt cx="12380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92131BD-B679-4420-BAB0-A60CD197775E}"/>
                    </a:ext>
                  </a:extLst>
                </p14:cNvPr>
                <p14:cNvContentPartPr/>
                <p14:nvPr/>
              </p14:nvContentPartPr>
              <p14:xfrm>
                <a:off x="4317434" y="5799544"/>
                <a:ext cx="362160" cy="1407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92131BD-B679-4420-BAB0-A60CD197775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08794" y="5790904"/>
                  <a:ext cx="379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ACF56CA-ED24-4925-B1E0-38665E719FEA}"/>
                    </a:ext>
                  </a:extLst>
                </p14:cNvPr>
                <p14:cNvContentPartPr/>
                <p14:nvPr/>
              </p14:nvContentPartPr>
              <p14:xfrm>
                <a:off x="4745834" y="5742664"/>
                <a:ext cx="175320" cy="1972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ACF56CA-ED24-4925-B1E0-38665E719FE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37194" y="5733664"/>
                  <a:ext cx="192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5146870-EAF7-4867-A9D5-8E43785D2B24}"/>
                    </a:ext>
                  </a:extLst>
                </p14:cNvPr>
                <p14:cNvContentPartPr/>
                <p14:nvPr/>
              </p14:nvContentPartPr>
              <p14:xfrm>
                <a:off x="4941674" y="5758504"/>
                <a:ext cx="187560" cy="179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5146870-EAF7-4867-A9D5-8E43785D2B2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33034" y="5749504"/>
                  <a:ext cx="205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B331825-37C0-4FF7-B3C7-661D9E301A78}"/>
                    </a:ext>
                  </a:extLst>
                </p14:cNvPr>
                <p14:cNvContentPartPr/>
                <p14:nvPr/>
              </p14:nvContentPartPr>
              <p14:xfrm>
                <a:off x="5201234" y="5777224"/>
                <a:ext cx="179640" cy="1789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B331825-37C0-4FF7-B3C7-661D9E301A7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92234" y="5768584"/>
                  <a:ext cx="19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42D6E0D-DD08-4C5E-BE40-BD8DD89AB973}"/>
                    </a:ext>
                  </a:extLst>
                </p14:cNvPr>
                <p14:cNvContentPartPr/>
                <p14:nvPr/>
              </p14:nvContentPartPr>
              <p14:xfrm>
                <a:off x="5550074" y="5997904"/>
                <a:ext cx="5400" cy="93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42D6E0D-DD08-4C5E-BE40-BD8DD89AB97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41434" y="5988904"/>
                  <a:ext cx="2304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B1B32597-82CB-4A02-BDFE-6830DF94055D}"/>
                  </a:ext>
                </a:extLst>
              </p14:cNvPr>
              <p14:cNvContentPartPr/>
              <p14:nvPr/>
            </p14:nvContentPartPr>
            <p14:xfrm>
              <a:off x="6593714" y="2167848"/>
              <a:ext cx="212760" cy="5317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B1B32597-82CB-4A02-BDFE-6830DF94055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585074" y="2158848"/>
                <a:ext cx="230400" cy="54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7BC29427-D019-4769-B0EC-135AE61589B2}"/>
              </a:ext>
            </a:extLst>
          </p:cNvPr>
          <p:cNvGrpSpPr/>
          <p:nvPr/>
        </p:nvGrpSpPr>
        <p:grpSpPr>
          <a:xfrm>
            <a:off x="513314" y="129904"/>
            <a:ext cx="10814040" cy="2826720"/>
            <a:chOff x="513314" y="129904"/>
            <a:chExt cx="10814040" cy="28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ED571F-8D18-4694-B7C9-683C418FC4E8}"/>
                    </a:ext>
                  </a:extLst>
                </p14:cNvPr>
                <p14:cNvContentPartPr/>
                <p14:nvPr/>
              </p14:nvContentPartPr>
              <p14:xfrm>
                <a:off x="6944354" y="358864"/>
                <a:ext cx="216360" cy="195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ED571F-8D18-4694-B7C9-683C418FC4E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935354" y="349864"/>
                  <a:ext cx="234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F1A7E98-0D31-4DA6-941E-FEC346E025F6}"/>
                    </a:ext>
                  </a:extLst>
                </p14:cNvPr>
                <p14:cNvContentPartPr/>
                <p14:nvPr/>
              </p14:nvContentPartPr>
              <p14:xfrm>
                <a:off x="7174754" y="411424"/>
                <a:ext cx="172080" cy="131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F1A7E98-0D31-4DA6-941E-FEC346E025F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66114" y="402784"/>
                  <a:ext cx="189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E352CF-A04B-4DD5-A459-1EDF3B7C20E8}"/>
                    </a:ext>
                  </a:extLst>
                </p14:cNvPr>
                <p14:cNvContentPartPr/>
                <p14:nvPr/>
              </p14:nvContentPartPr>
              <p14:xfrm>
                <a:off x="7403714" y="418264"/>
                <a:ext cx="150840" cy="127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E352CF-A04B-4DD5-A459-1EDF3B7C20E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394714" y="409624"/>
                  <a:ext cx="168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547052-B61A-44D7-A16E-397B92C36743}"/>
                    </a:ext>
                  </a:extLst>
                </p14:cNvPr>
                <p14:cNvContentPartPr/>
                <p14:nvPr/>
              </p14:nvContentPartPr>
              <p14:xfrm>
                <a:off x="7607114" y="384064"/>
                <a:ext cx="234000" cy="153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547052-B61A-44D7-A16E-397B92C367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98474" y="375424"/>
                  <a:ext cx="251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84A12E-C717-48E9-A0D3-276BC2FDECAA}"/>
                    </a:ext>
                  </a:extLst>
                </p14:cNvPr>
                <p14:cNvContentPartPr/>
                <p14:nvPr/>
              </p14:nvContentPartPr>
              <p14:xfrm>
                <a:off x="7776674" y="158704"/>
                <a:ext cx="265320" cy="353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84A12E-C717-48E9-A0D3-276BC2FDECA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68034" y="150064"/>
                  <a:ext cx="282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4E7684-78A3-4292-9508-9584390AEEAB}"/>
                    </a:ext>
                  </a:extLst>
                </p14:cNvPr>
                <p14:cNvContentPartPr/>
                <p14:nvPr/>
              </p14:nvContentPartPr>
              <p14:xfrm>
                <a:off x="7915994" y="374704"/>
                <a:ext cx="108000" cy="150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4E7684-78A3-4292-9508-9584390AEEA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906994" y="365704"/>
                  <a:ext cx="125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344EDC-55D3-4770-BDE4-D8197ED749B4}"/>
                    </a:ext>
                  </a:extLst>
                </p14:cNvPr>
                <p14:cNvContentPartPr/>
                <p14:nvPr/>
              </p14:nvContentPartPr>
              <p14:xfrm>
                <a:off x="8108954" y="389824"/>
                <a:ext cx="332640" cy="163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344EDC-55D3-4770-BDE4-D8197ED749B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99954" y="380824"/>
                  <a:ext cx="350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E023A6-F011-4D83-89D1-030AB0CF7901}"/>
                    </a:ext>
                  </a:extLst>
                </p14:cNvPr>
                <p14:cNvContentPartPr/>
                <p14:nvPr/>
              </p14:nvContentPartPr>
              <p14:xfrm>
                <a:off x="8700434" y="302344"/>
                <a:ext cx="305280" cy="23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E023A6-F011-4D83-89D1-030AB0CF790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91434" y="293704"/>
                  <a:ext cx="322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ABD3DA-01CB-43FF-AA78-1C28AF394F39}"/>
                    </a:ext>
                  </a:extLst>
                </p14:cNvPr>
                <p14:cNvContentPartPr/>
                <p14:nvPr/>
              </p14:nvContentPartPr>
              <p14:xfrm>
                <a:off x="9013994" y="385864"/>
                <a:ext cx="160920" cy="133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ABD3DA-01CB-43FF-AA78-1C28AF394F3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004994" y="376864"/>
                  <a:ext cx="178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3606CF-11CB-4E88-B443-B75D26F921D1}"/>
                    </a:ext>
                  </a:extLst>
                </p14:cNvPr>
                <p14:cNvContentPartPr/>
                <p14:nvPr/>
              </p14:nvContentPartPr>
              <p14:xfrm>
                <a:off x="9251234" y="413224"/>
                <a:ext cx="228600" cy="9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3606CF-11CB-4E88-B443-B75D26F921D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42234" y="404584"/>
                  <a:ext cx="246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6F0C52-3D81-4876-A1F8-2D0D1E6A4544}"/>
                    </a:ext>
                  </a:extLst>
                </p14:cNvPr>
                <p14:cNvContentPartPr/>
                <p14:nvPr/>
              </p14:nvContentPartPr>
              <p14:xfrm>
                <a:off x="9503234" y="406384"/>
                <a:ext cx="144360" cy="311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6F0C52-3D81-4876-A1F8-2D0D1E6A454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494234" y="397384"/>
                  <a:ext cx="162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807CCCE-BB08-4E0D-A46F-6A9C38B9159A}"/>
                    </a:ext>
                  </a:extLst>
                </p14:cNvPr>
                <p14:cNvContentPartPr/>
                <p14:nvPr/>
              </p14:nvContentPartPr>
              <p14:xfrm>
                <a:off x="9538154" y="364984"/>
                <a:ext cx="276840" cy="170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807CCCE-BB08-4E0D-A46F-6A9C38B9159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529154" y="356344"/>
                  <a:ext cx="294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77275F4-69C5-407E-9EF6-338E290C00AC}"/>
                    </a:ext>
                  </a:extLst>
                </p14:cNvPr>
                <p14:cNvContentPartPr/>
                <p14:nvPr/>
              </p14:nvContentPartPr>
              <p14:xfrm>
                <a:off x="9881954" y="152224"/>
                <a:ext cx="218880" cy="353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77275F4-69C5-407E-9EF6-338E290C00A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872954" y="143584"/>
                  <a:ext cx="2365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21B2B9-4AFB-4238-BB76-D362D36E8C1D}"/>
                    </a:ext>
                  </a:extLst>
                </p14:cNvPr>
                <p14:cNvContentPartPr/>
                <p14:nvPr/>
              </p14:nvContentPartPr>
              <p14:xfrm>
                <a:off x="10003994" y="319624"/>
                <a:ext cx="242640" cy="219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21B2B9-4AFB-4238-BB76-D362D36E8C1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995354" y="310984"/>
                  <a:ext cx="260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FE2636-40DC-45B6-8353-AC47EE4C9646}"/>
                    </a:ext>
                  </a:extLst>
                </p14:cNvPr>
                <p14:cNvContentPartPr/>
                <p14:nvPr/>
              </p14:nvContentPartPr>
              <p14:xfrm>
                <a:off x="6706394" y="1136104"/>
                <a:ext cx="141480" cy="138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FE2636-40DC-45B6-8353-AC47EE4C964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697394" y="1127104"/>
                  <a:ext cx="159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A9B1E4-8913-42D6-ACAE-D9DBB0609EF3}"/>
                    </a:ext>
                  </a:extLst>
                </p14:cNvPr>
                <p14:cNvContentPartPr/>
                <p14:nvPr/>
              </p14:nvContentPartPr>
              <p14:xfrm>
                <a:off x="7219034" y="1075624"/>
                <a:ext cx="232920" cy="167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A9B1E4-8913-42D6-ACAE-D9DBB0609EF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210034" y="1066984"/>
                  <a:ext cx="250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BF1B28-AC56-44B7-A6DC-DA322318CAF7}"/>
                    </a:ext>
                  </a:extLst>
                </p14:cNvPr>
                <p14:cNvContentPartPr/>
                <p14:nvPr/>
              </p14:nvContentPartPr>
              <p14:xfrm>
                <a:off x="7487594" y="1095424"/>
                <a:ext cx="178920" cy="125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BF1B28-AC56-44B7-A6DC-DA322318CAF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78594" y="1086784"/>
                  <a:ext cx="196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1FBC59-A515-4543-A690-3C6580686F7D}"/>
                    </a:ext>
                  </a:extLst>
                </p14:cNvPr>
                <p14:cNvContentPartPr/>
                <p14:nvPr/>
              </p14:nvContentPartPr>
              <p14:xfrm>
                <a:off x="7758314" y="1096504"/>
                <a:ext cx="146160" cy="132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1FBC59-A515-4543-A690-3C6580686F7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49674" y="1087864"/>
                  <a:ext cx="163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36BAFB3-8024-4A0C-BE24-7ED1272DF526}"/>
                    </a:ext>
                  </a:extLst>
                </p14:cNvPr>
                <p14:cNvContentPartPr/>
                <p14:nvPr/>
              </p14:nvContentPartPr>
              <p14:xfrm>
                <a:off x="8031914" y="857464"/>
                <a:ext cx="193680" cy="371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36BAFB3-8024-4A0C-BE24-7ED1272DF52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023274" y="848824"/>
                  <a:ext cx="211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10822A5-5F27-498C-86F2-B7FED5D742EE}"/>
                    </a:ext>
                  </a:extLst>
                </p14:cNvPr>
                <p14:cNvContentPartPr/>
                <p14:nvPr/>
              </p14:nvContentPartPr>
              <p14:xfrm>
                <a:off x="8595314" y="996064"/>
                <a:ext cx="300600" cy="239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10822A5-5F27-498C-86F2-B7FED5D742E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586674" y="987424"/>
                  <a:ext cx="318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A900CF-5951-4D3F-9AA7-0BF98497544E}"/>
                    </a:ext>
                  </a:extLst>
                </p14:cNvPr>
                <p14:cNvContentPartPr/>
                <p14:nvPr/>
              </p14:nvContentPartPr>
              <p14:xfrm>
                <a:off x="8575514" y="956464"/>
                <a:ext cx="299160" cy="256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A900CF-5951-4D3F-9AA7-0BF98497544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66874" y="947824"/>
                  <a:ext cx="31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D9EC37-7D4D-4E04-BD6A-0F622F665604}"/>
                    </a:ext>
                  </a:extLst>
                </p14:cNvPr>
                <p14:cNvContentPartPr/>
                <p14:nvPr/>
              </p14:nvContentPartPr>
              <p14:xfrm>
                <a:off x="8949914" y="1231144"/>
                <a:ext cx="101520" cy="103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D9EC37-7D4D-4E04-BD6A-0F622F66560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941274" y="1222144"/>
                  <a:ext cx="11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10C48C-6712-4FCB-92AA-0FF81B00D9BB}"/>
                    </a:ext>
                  </a:extLst>
                </p14:cNvPr>
                <p14:cNvContentPartPr/>
                <p14:nvPr/>
              </p14:nvContentPartPr>
              <p14:xfrm>
                <a:off x="9033794" y="1109464"/>
                <a:ext cx="37800" cy="6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10C48C-6712-4FCB-92AA-0FF81B00D9B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025154" y="1100824"/>
                  <a:ext cx="55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B327DE-F604-4B5F-9E91-ACA7B46143DD}"/>
                    </a:ext>
                  </a:extLst>
                </p14:cNvPr>
                <p14:cNvContentPartPr/>
                <p14:nvPr/>
              </p14:nvContentPartPr>
              <p14:xfrm>
                <a:off x="9362834" y="1127104"/>
                <a:ext cx="38520" cy="100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B327DE-F604-4B5F-9E91-ACA7B46143D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54194" y="1118104"/>
                  <a:ext cx="56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201189-A1FA-4595-A267-5038ACFDCA8E}"/>
                    </a:ext>
                  </a:extLst>
                </p14:cNvPr>
                <p14:cNvContentPartPr/>
                <p14:nvPr/>
              </p14:nvContentPartPr>
              <p14:xfrm>
                <a:off x="9481274" y="1024144"/>
                <a:ext cx="1800" cy="6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201189-A1FA-4595-A267-5038ACFDCA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72274" y="1015504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5BC390-F6E5-4C3A-8A05-2B4727E3C740}"/>
                    </a:ext>
                  </a:extLst>
                </p14:cNvPr>
                <p14:cNvContentPartPr/>
                <p14:nvPr/>
              </p14:nvContentPartPr>
              <p14:xfrm>
                <a:off x="9488114" y="1061224"/>
                <a:ext cx="173520" cy="175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5BC390-F6E5-4C3A-8A05-2B4727E3C74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79474" y="1052224"/>
                  <a:ext cx="191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EE84F6-A7C0-4808-B9FC-7BAF5CD85732}"/>
                    </a:ext>
                  </a:extLst>
                </p14:cNvPr>
                <p14:cNvContentPartPr/>
                <p14:nvPr/>
              </p14:nvContentPartPr>
              <p14:xfrm>
                <a:off x="10061234" y="1078504"/>
                <a:ext cx="222840" cy="182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EE84F6-A7C0-4808-B9FC-7BAF5CD8573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52594" y="1069504"/>
                  <a:ext cx="240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3B9A6A8-AF4D-428D-B767-AA0D8F5D5AAE}"/>
                    </a:ext>
                  </a:extLst>
                </p14:cNvPr>
                <p14:cNvContentPartPr/>
                <p14:nvPr/>
              </p14:nvContentPartPr>
              <p14:xfrm>
                <a:off x="513314" y="202264"/>
                <a:ext cx="234720" cy="460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3B9A6A8-AF4D-428D-B767-AA0D8F5D5A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4674" y="193264"/>
                  <a:ext cx="252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C46CA1-1519-415F-A032-316A70BEB266}"/>
                    </a:ext>
                  </a:extLst>
                </p14:cNvPr>
                <p14:cNvContentPartPr/>
                <p14:nvPr/>
              </p14:nvContentPartPr>
              <p14:xfrm>
                <a:off x="795554" y="440944"/>
                <a:ext cx="169200" cy="209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C46CA1-1519-415F-A032-316A70BEB26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6914" y="432304"/>
                  <a:ext cx="18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21D360-1796-4D9C-8525-57AD8107960E}"/>
                    </a:ext>
                  </a:extLst>
                </p14:cNvPr>
                <p14:cNvContentPartPr/>
                <p14:nvPr/>
              </p14:nvContentPartPr>
              <p14:xfrm>
                <a:off x="1124594" y="135664"/>
                <a:ext cx="246600" cy="513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21D360-1796-4D9C-8525-57AD8107960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5954" y="127024"/>
                  <a:ext cx="2642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DAC953-613F-4505-81D7-30C93ACD897A}"/>
                    </a:ext>
                  </a:extLst>
                </p14:cNvPr>
                <p14:cNvContentPartPr/>
                <p14:nvPr/>
              </p14:nvContentPartPr>
              <p14:xfrm>
                <a:off x="1073114" y="428344"/>
                <a:ext cx="318960" cy="63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DAC953-613F-4505-81D7-30C93ACD897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4114" y="419344"/>
                  <a:ext cx="336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3163A7-905F-4B99-B805-7153B5EB99DB}"/>
                    </a:ext>
                  </a:extLst>
                </p14:cNvPr>
                <p14:cNvContentPartPr/>
                <p14:nvPr/>
              </p14:nvContentPartPr>
              <p14:xfrm>
                <a:off x="1806434" y="343384"/>
                <a:ext cx="130320" cy="255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3163A7-905F-4B99-B805-7153B5EB99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97794" y="334744"/>
                  <a:ext cx="147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CAF0A0-D9FB-40EA-B2CF-AAAF61C4286E}"/>
                    </a:ext>
                  </a:extLst>
                </p14:cNvPr>
                <p14:cNvContentPartPr/>
                <p14:nvPr/>
              </p14:nvContentPartPr>
              <p14:xfrm>
                <a:off x="1758554" y="310624"/>
                <a:ext cx="249120" cy="282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CAF0A0-D9FB-40EA-B2CF-AAAF61C4286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49914" y="301984"/>
                  <a:ext cx="266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5E3C6A-C07A-4944-87E1-2ABA09217A1B}"/>
                    </a:ext>
                  </a:extLst>
                </p14:cNvPr>
                <p14:cNvContentPartPr/>
                <p14:nvPr/>
              </p14:nvContentPartPr>
              <p14:xfrm>
                <a:off x="2059874" y="593224"/>
                <a:ext cx="28080" cy="11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5E3C6A-C07A-4944-87E1-2ABA09217A1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051234" y="584224"/>
                  <a:ext cx="4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722E63-D148-47D7-83E1-D914B2721FD7}"/>
                    </a:ext>
                  </a:extLst>
                </p14:cNvPr>
                <p14:cNvContentPartPr/>
                <p14:nvPr/>
              </p14:nvContentPartPr>
              <p14:xfrm>
                <a:off x="2307554" y="589984"/>
                <a:ext cx="86400" cy="181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722E63-D148-47D7-83E1-D914B2721FD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98554" y="580984"/>
                  <a:ext cx="104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10900B-D31B-48AB-A806-6EF75F0F2F15}"/>
                    </a:ext>
                  </a:extLst>
                </p14:cNvPr>
                <p14:cNvContentPartPr/>
                <p14:nvPr/>
              </p14:nvContentPartPr>
              <p14:xfrm>
                <a:off x="2607434" y="367504"/>
                <a:ext cx="132120" cy="204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10900B-D31B-48AB-A806-6EF75F0F2F1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98794" y="358864"/>
                  <a:ext cx="149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4B27A-23F4-4207-B55F-E6B638520AFD}"/>
                    </a:ext>
                  </a:extLst>
                </p14:cNvPr>
                <p14:cNvContentPartPr/>
                <p14:nvPr/>
              </p14:nvContentPartPr>
              <p14:xfrm>
                <a:off x="2500154" y="319624"/>
                <a:ext cx="300240" cy="288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4B27A-23F4-4207-B55F-E6B638520AF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91154" y="310624"/>
                  <a:ext cx="317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5BB36C-E423-4345-965D-1C8F5F55063E}"/>
                    </a:ext>
                  </a:extLst>
                </p14:cNvPr>
                <p14:cNvContentPartPr/>
                <p14:nvPr/>
              </p14:nvContentPartPr>
              <p14:xfrm>
                <a:off x="2811194" y="564064"/>
                <a:ext cx="123120" cy="155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5BB36C-E423-4345-965D-1C8F5F55063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02194" y="555064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B07DB1-1C6A-434A-A7C7-981A29AE0A6E}"/>
                    </a:ext>
                  </a:extLst>
                </p14:cNvPr>
                <p14:cNvContentPartPr/>
                <p14:nvPr/>
              </p14:nvContentPartPr>
              <p14:xfrm>
                <a:off x="3091274" y="589264"/>
                <a:ext cx="77400" cy="19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B07DB1-1C6A-434A-A7C7-981A29AE0A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82634" y="580264"/>
                  <a:ext cx="95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7EFF3A-B180-4942-BB5D-69AD2D1FBAE8}"/>
                    </a:ext>
                  </a:extLst>
                </p14:cNvPr>
                <p14:cNvContentPartPr/>
                <p14:nvPr/>
              </p14:nvContentPartPr>
              <p14:xfrm>
                <a:off x="3459194" y="469024"/>
                <a:ext cx="4320" cy="3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7EFF3A-B180-4942-BB5D-69AD2D1FBAE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50194" y="460384"/>
                  <a:ext cx="21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2B6BFF-CF3A-4D92-B72F-BA6F0B786902}"/>
                    </a:ext>
                  </a:extLst>
                </p14:cNvPr>
                <p14:cNvContentPartPr/>
                <p14:nvPr/>
              </p14:nvContentPartPr>
              <p14:xfrm>
                <a:off x="3633794" y="467224"/>
                <a:ext cx="35280" cy="16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2B6BFF-CF3A-4D92-B72F-BA6F0B78690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24794" y="458224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F755DE-6F32-427B-93FF-FF2B4E15675F}"/>
                    </a:ext>
                  </a:extLst>
                </p14:cNvPr>
                <p14:cNvContentPartPr/>
                <p14:nvPr/>
              </p14:nvContentPartPr>
              <p14:xfrm>
                <a:off x="3823154" y="472984"/>
                <a:ext cx="30240" cy="1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F755DE-6F32-427B-93FF-FF2B4E1567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14154" y="463984"/>
                  <a:ext cx="4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46116C-8B8C-43A5-B3D3-299FE3F1627D}"/>
                    </a:ext>
                  </a:extLst>
                </p14:cNvPr>
                <p14:cNvContentPartPr/>
                <p14:nvPr/>
              </p14:nvContentPartPr>
              <p14:xfrm>
                <a:off x="4000274" y="526624"/>
                <a:ext cx="131760" cy="20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46116C-8B8C-43A5-B3D3-299FE3F162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91634" y="517624"/>
                  <a:ext cx="149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51908A-0FD2-4F4D-868E-D8A282FB16DB}"/>
                    </a:ext>
                  </a:extLst>
                </p14:cNvPr>
                <p14:cNvContentPartPr/>
                <p14:nvPr/>
              </p14:nvContentPartPr>
              <p14:xfrm>
                <a:off x="4384034" y="325024"/>
                <a:ext cx="260280" cy="23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51908A-0FD2-4F4D-868E-D8A282FB16D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75394" y="316024"/>
                  <a:ext cx="277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88CAE0-47ED-4450-9896-7865DD965276}"/>
                    </a:ext>
                  </a:extLst>
                </p14:cNvPr>
                <p14:cNvContentPartPr/>
                <p14:nvPr/>
              </p14:nvContentPartPr>
              <p14:xfrm>
                <a:off x="4351634" y="257704"/>
                <a:ext cx="314280" cy="320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88CAE0-47ED-4450-9896-7865DD96527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42994" y="248704"/>
                  <a:ext cx="331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592EFE-2852-4C86-A0E0-4075C40C33BB}"/>
                    </a:ext>
                  </a:extLst>
                </p14:cNvPr>
                <p14:cNvContentPartPr/>
                <p14:nvPr/>
              </p14:nvContentPartPr>
              <p14:xfrm>
                <a:off x="4771394" y="532384"/>
                <a:ext cx="247320" cy="130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592EFE-2852-4C86-A0E0-4075C40C33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62394" y="523384"/>
                  <a:ext cx="264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6F642F-74D0-442A-8F6B-FD91230657EA}"/>
                    </a:ext>
                  </a:extLst>
                </p14:cNvPr>
                <p14:cNvContentPartPr/>
                <p14:nvPr/>
              </p14:nvContentPartPr>
              <p14:xfrm>
                <a:off x="5425874" y="129904"/>
                <a:ext cx="204480" cy="434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6F642F-74D0-442A-8F6B-FD91230657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17234" y="120904"/>
                  <a:ext cx="2221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624CAF-EC25-4A4C-98FD-A8E41D29D19E}"/>
                    </a:ext>
                  </a:extLst>
                </p14:cNvPr>
                <p14:cNvContentPartPr/>
                <p14:nvPr/>
              </p14:nvContentPartPr>
              <p14:xfrm>
                <a:off x="5731154" y="353464"/>
                <a:ext cx="198720" cy="181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624CAF-EC25-4A4C-98FD-A8E41D29D19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22514" y="344824"/>
                  <a:ext cx="21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3B2B95-BDC5-45EE-8C9D-323366A75A87}"/>
                    </a:ext>
                  </a:extLst>
                </p14:cNvPr>
                <p14:cNvContentPartPr/>
                <p14:nvPr/>
              </p14:nvContentPartPr>
              <p14:xfrm>
                <a:off x="6346394" y="367864"/>
                <a:ext cx="201600" cy="16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3B2B95-BDC5-45EE-8C9D-323366A75A8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37754" y="358864"/>
                  <a:ext cx="21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746125-6C99-4F6A-802C-1463121D353A}"/>
                    </a:ext>
                  </a:extLst>
                </p14:cNvPr>
                <p14:cNvContentPartPr/>
                <p14:nvPr/>
              </p14:nvContentPartPr>
              <p14:xfrm>
                <a:off x="607274" y="804184"/>
                <a:ext cx="333720" cy="640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746125-6C99-4F6A-802C-1463121D353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8634" y="795184"/>
                  <a:ext cx="3513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C94456E-45CE-4641-9896-EDEF8778AE13}"/>
                    </a:ext>
                  </a:extLst>
                </p14:cNvPr>
                <p14:cNvContentPartPr/>
                <p14:nvPr/>
              </p14:nvContentPartPr>
              <p14:xfrm>
                <a:off x="551834" y="1218904"/>
                <a:ext cx="361080" cy="111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C94456E-45CE-4641-9896-EDEF8778AE1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43194" y="1209904"/>
                  <a:ext cx="378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FAE553-9051-4409-9BF2-9243CFDBAD04}"/>
                    </a:ext>
                  </a:extLst>
                </p14:cNvPr>
                <p14:cNvContentPartPr/>
                <p14:nvPr/>
              </p14:nvContentPartPr>
              <p14:xfrm>
                <a:off x="940994" y="1199464"/>
                <a:ext cx="237600" cy="191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FAE553-9051-4409-9BF2-9243CFDBAD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1994" y="1190824"/>
                  <a:ext cx="255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B43B49-8A39-4C11-80C3-0C63BD831711}"/>
                    </a:ext>
                  </a:extLst>
                </p14:cNvPr>
                <p14:cNvContentPartPr/>
                <p14:nvPr/>
              </p14:nvContentPartPr>
              <p14:xfrm>
                <a:off x="1094354" y="1216024"/>
                <a:ext cx="167760" cy="177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B43B49-8A39-4C11-80C3-0C63BD83171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85714" y="1207384"/>
                  <a:ext cx="185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391982-9CAA-401A-A83F-8B85B3D38052}"/>
                    </a:ext>
                  </a:extLst>
                </p14:cNvPr>
                <p14:cNvContentPartPr/>
                <p14:nvPr/>
              </p14:nvContentPartPr>
              <p14:xfrm>
                <a:off x="1289474" y="1265704"/>
                <a:ext cx="345960" cy="119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391982-9CAA-401A-A83F-8B85B3D3805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80834" y="1256704"/>
                  <a:ext cx="363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B9FF625-57D2-43E9-A23C-20B5B5181687}"/>
                    </a:ext>
                  </a:extLst>
                </p14:cNvPr>
                <p14:cNvContentPartPr/>
                <p14:nvPr/>
              </p14:nvContentPartPr>
              <p14:xfrm>
                <a:off x="2181554" y="948544"/>
                <a:ext cx="218880" cy="46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B9FF625-57D2-43E9-A23C-20B5B518168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72554" y="939904"/>
                  <a:ext cx="2365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5662C6-511D-4B41-B590-FEE1B44BC63A}"/>
                    </a:ext>
                  </a:extLst>
                </p14:cNvPr>
                <p14:cNvContentPartPr/>
                <p14:nvPr/>
              </p14:nvContentPartPr>
              <p14:xfrm>
                <a:off x="2053034" y="1163104"/>
                <a:ext cx="469440" cy="97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5662C6-511D-4B41-B590-FEE1B44BC63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44394" y="1154464"/>
                  <a:ext cx="487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12C8D4-2274-4D3D-BA15-DC8FAD85568E}"/>
                    </a:ext>
                  </a:extLst>
                </p14:cNvPr>
                <p14:cNvContentPartPr/>
                <p14:nvPr/>
              </p14:nvContentPartPr>
              <p14:xfrm>
                <a:off x="2457314" y="925864"/>
                <a:ext cx="221400" cy="439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12C8D4-2274-4D3D-BA15-DC8FAD85568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48674" y="917224"/>
                  <a:ext cx="239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33CA5A-EF0A-45B6-8E9B-9F5255D2D7A8}"/>
                    </a:ext>
                  </a:extLst>
                </p14:cNvPr>
                <p14:cNvContentPartPr/>
                <p14:nvPr/>
              </p14:nvContentPartPr>
              <p14:xfrm>
                <a:off x="2770874" y="1205584"/>
                <a:ext cx="60840" cy="140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33CA5A-EF0A-45B6-8E9B-9F5255D2D7A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61874" y="1196584"/>
                  <a:ext cx="78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13F9EB-210F-464B-9FA9-B5E4CD9C613F}"/>
                    </a:ext>
                  </a:extLst>
                </p14:cNvPr>
                <p14:cNvContentPartPr/>
                <p14:nvPr/>
              </p14:nvContentPartPr>
              <p14:xfrm>
                <a:off x="2875634" y="1124584"/>
                <a:ext cx="195480" cy="251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13F9EB-210F-464B-9FA9-B5E4CD9C613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66994" y="1115944"/>
                  <a:ext cx="213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1938CB-39B9-4DFD-918E-4164F4D31E3F}"/>
                    </a:ext>
                  </a:extLst>
                </p14:cNvPr>
                <p14:cNvContentPartPr/>
                <p14:nvPr/>
              </p14:nvContentPartPr>
              <p14:xfrm>
                <a:off x="3307634" y="1263544"/>
                <a:ext cx="155160" cy="335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1938CB-39B9-4DFD-918E-4164F4D31E3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98994" y="1254544"/>
                  <a:ext cx="1728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99E5ED-60A0-4E6F-8B2B-0E5E04C19BF9}"/>
                    </a:ext>
                  </a:extLst>
                </p14:cNvPr>
                <p14:cNvContentPartPr/>
                <p14:nvPr/>
              </p14:nvContentPartPr>
              <p14:xfrm>
                <a:off x="3383594" y="1168144"/>
                <a:ext cx="267120" cy="244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99E5ED-60A0-4E6F-8B2B-0E5E04C19BF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74954" y="1159144"/>
                  <a:ext cx="284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46DF42-FF7B-45D4-AE10-9AE84B608271}"/>
                    </a:ext>
                  </a:extLst>
                </p14:cNvPr>
                <p14:cNvContentPartPr/>
                <p14:nvPr/>
              </p14:nvContentPartPr>
              <p14:xfrm>
                <a:off x="3728114" y="1224664"/>
                <a:ext cx="150480" cy="13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46DF42-FF7B-45D4-AE10-9AE84B6082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19114" y="1215664"/>
                  <a:ext cx="168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F9E194-D25B-4287-A164-FF91A9EB7AB7}"/>
                    </a:ext>
                  </a:extLst>
                </p14:cNvPr>
                <p14:cNvContentPartPr/>
                <p14:nvPr/>
              </p14:nvContentPartPr>
              <p14:xfrm>
                <a:off x="3797954" y="1241584"/>
                <a:ext cx="226440" cy="373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F9E194-D25B-4287-A164-FF91A9EB7AB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88954" y="1232584"/>
                  <a:ext cx="244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71AFBF-ABBC-4A61-8719-DF1BFEF57E01}"/>
                    </a:ext>
                  </a:extLst>
                </p14:cNvPr>
                <p14:cNvContentPartPr/>
                <p14:nvPr/>
              </p14:nvContentPartPr>
              <p14:xfrm>
                <a:off x="3903794" y="1145824"/>
                <a:ext cx="272880" cy="232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71AFBF-ABBC-4A61-8719-DF1BFEF57E0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895154" y="1137184"/>
                  <a:ext cx="290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530E45-EF37-4721-9538-6673ECF2C1E3}"/>
                    </a:ext>
                  </a:extLst>
                </p14:cNvPr>
                <p14:cNvContentPartPr/>
                <p14:nvPr/>
              </p14:nvContentPartPr>
              <p14:xfrm>
                <a:off x="4234274" y="1233664"/>
                <a:ext cx="222120" cy="128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530E45-EF37-4721-9538-6673ECF2C1E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25274" y="1224664"/>
                  <a:ext cx="239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95E21A1-1634-4ADF-83BF-3958A0C05644}"/>
                    </a:ext>
                  </a:extLst>
                </p14:cNvPr>
                <p14:cNvContentPartPr/>
                <p14:nvPr/>
              </p14:nvContentPartPr>
              <p14:xfrm>
                <a:off x="4579874" y="939544"/>
                <a:ext cx="228600" cy="411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95E21A1-1634-4ADF-83BF-3958A0C0564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71234" y="930904"/>
                  <a:ext cx="2462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618E38-8C1D-45B7-974B-518065E857B9}"/>
                    </a:ext>
                  </a:extLst>
                </p14:cNvPr>
                <p14:cNvContentPartPr/>
                <p14:nvPr/>
              </p14:nvContentPartPr>
              <p14:xfrm>
                <a:off x="4754834" y="1220344"/>
                <a:ext cx="122400" cy="13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618E38-8C1D-45B7-974B-518065E857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45834" y="1211344"/>
                  <a:ext cx="140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393A609-94E3-4873-9044-1D4929022E8C}"/>
                    </a:ext>
                  </a:extLst>
                </p14:cNvPr>
                <p14:cNvContentPartPr/>
                <p14:nvPr/>
              </p14:nvContentPartPr>
              <p14:xfrm>
                <a:off x="5021954" y="921184"/>
                <a:ext cx="205920" cy="437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393A609-94E3-4873-9044-1D4929022E8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013314" y="912184"/>
                  <a:ext cx="2235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631B84-114A-4A44-906B-689A5A0C3305}"/>
                    </a:ext>
                  </a:extLst>
                </p14:cNvPr>
                <p14:cNvContentPartPr/>
                <p14:nvPr/>
              </p14:nvContentPartPr>
              <p14:xfrm>
                <a:off x="4997474" y="1162024"/>
                <a:ext cx="273240" cy="1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631B84-114A-4A44-906B-689A5A0C330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988834" y="1153024"/>
                  <a:ext cx="29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292538E-6052-4DB7-8DD6-D1D9DDFD6447}"/>
                    </a:ext>
                  </a:extLst>
                </p14:cNvPr>
                <p14:cNvContentPartPr/>
                <p14:nvPr/>
              </p14:nvContentPartPr>
              <p14:xfrm>
                <a:off x="5285834" y="1076704"/>
                <a:ext cx="172440" cy="248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292538E-6052-4DB7-8DD6-D1D9DDFD644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276834" y="1067704"/>
                  <a:ext cx="190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5491DD-82A4-4353-96F1-52E198989FEB}"/>
                    </a:ext>
                  </a:extLst>
                </p14:cNvPr>
                <p14:cNvContentPartPr/>
                <p14:nvPr/>
              </p14:nvContentPartPr>
              <p14:xfrm>
                <a:off x="5457554" y="1143304"/>
                <a:ext cx="114120" cy="167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5491DD-82A4-4353-96F1-52E198989FE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48554" y="1134664"/>
                  <a:ext cx="13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25C197-0AEC-49AE-B4E9-3AE013769116}"/>
                    </a:ext>
                  </a:extLst>
                </p14:cNvPr>
                <p14:cNvContentPartPr/>
                <p14:nvPr/>
              </p14:nvContentPartPr>
              <p14:xfrm>
                <a:off x="5620274" y="1134304"/>
                <a:ext cx="289440" cy="182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25C197-0AEC-49AE-B4E9-3AE01376911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611634" y="1125304"/>
                  <a:ext cx="307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03B330-CB21-4F72-BC24-6FF472576B6C}"/>
                    </a:ext>
                  </a:extLst>
                </p14:cNvPr>
                <p14:cNvContentPartPr/>
                <p14:nvPr/>
              </p14:nvContentPartPr>
              <p14:xfrm>
                <a:off x="6045794" y="1300984"/>
                <a:ext cx="30240" cy="27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03B330-CB21-4F72-BC24-6FF472576B6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37154" y="1291984"/>
                  <a:ext cx="47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16FD555-C995-4BF5-80FA-63DFB4793339}"/>
                    </a:ext>
                  </a:extLst>
                </p14:cNvPr>
                <p14:cNvContentPartPr/>
                <p14:nvPr/>
              </p14:nvContentPartPr>
              <p14:xfrm>
                <a:off x="6341714" y="975904"/>
                <a:ext cx="321120" cy="323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16FD555-C995-4BF5-80FA-63DFB479333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333074" y="966904"/>
                  <a:ext cx="338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31E38D-A097-45E0-8446-C93CBCDC5CAD}"/>
                    </a:ext>
                  </a:extLst>
                </p14:cNvPr>
                <p14:cNvContentPartPr/>
                <p14:nvPr/>
              </p14:nvContentPartPr>
              <p14:xfrm>
                <a:off x="540674" y="1830904"/>
                <a:ext cx="312120" cy="309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31E38D-A097-45E0-8446-C93CBCDC5C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32034" y="1821904"/>
                  <a:ext cx="329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812062A-C77F-4DBD-B60A-45E93EB9DED7}"/>
                    </a:ext>
                  </a:extLst>
                </p14:cNvPr>
                <p14:cNvContentPartPr/>
                <p14:nvPr/>
              </p14:nvContentPartPr>
              <p14:xfrm>
                <a:off x="873314" y="1952224"/>
                <a:ext cx="125280" cy="138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812062A-C77F-4DBD-B60A-45E93EB9DED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4674" y="194322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8B2A66-7C82-4B67-A31E-6B23C8EDD66A}"/>
                    </a:ext>
                  </a:extLst>
                </p14:cNvPr>
                <p14:cNvContentPartPr/>
                <p14:nvPr/>
              </p14:nvContentPartPr>
              <p14:xfrm>
                <a:off x="1089314" y="1910824"/>
                <a:ext cx="110880" cy="174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8B2A66-7C82-4B67-A31E-6B23C8EDD66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0314" y="1902184"/>
                  <a:ext cx="128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D3193D-DD19-45E6-87C6-EC89BD0E25F6}"/>
                    </a:ext>
                  </a:extLst>
                </p14:cNvPr>
                <p14:cNvContentPartPr/>
                <p14:nvPr/>
              </p14:nvContentPartPr>
              <p14:xfrm>
                <a:off x="1288034" y="1920184"/>
                <a:ext cx="91440" cy="180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D3193D-DD19-45E6-87C6-EC89BD0E25F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279394" y="1911184"/>
                  <a:ext cx="109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5A13505-29CF-4F66-ACD3-FC2425F637FF}"/>
                    </a:ext>
                  </a:extLst>
                </p14:cNvPr>
                <p14:cNvContentPartPr/>
                <p14:nvPr/>
              </p14:nvContentPartPr>
              <p14:xfrm>
                <a:off x="1495394" y="1941064"/>
                <a:ext cx="136440" cy="131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5A13505-29CF-4F66-ACD3-FC2425F637F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486754" y="1932064"/>
                  <a:ext cx="154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47BD93F-F7B6-42C8-84AB-4467AD485929}"/>
                    </a:ext>
                  </a:extLst>
                </p14:cNvPr>
                <p14:cNvContentPartPr/>
                <p14:nvPr/>
              </p14:nvContentPartPr>
              <p14:xfrm>
                <a:off x="1702394" y="1892824"/>
                <a:ext cx="101880" cy="200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47BD93F-F7B6-42C8-84AB-4467AD48592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93394" y="1884184"/>
                  <a:ext cx="119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C9BC52B-27E5-44BD-A1C4-1E69C306C977}"/>
                    </a:ext>
                  </a:extLst>
                </p14:cNvPr>
                <p14:cNvContentPartPr/>
                <p14:nvPr/>
              </p14:nvContentPartPr>
              <p14:xfrm>
                <a:off x="1895714" y="1886344"/>
                <a:ext cx="145800" cy="226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C9BC52B-27E5-44BD-A1C4-1E69C306C97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887074" y="1877344"/>
                  <a:ext cx="163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4DD4DE5-4E06-4FBD-934F-DE8267855A3F}"/>
                    </a:ext>
                  </a:extLst>
                </p14:cNvPr>
                <p14:cNvContentPartPr/>
                <p14:nvPr/>
              </p14:nvContentPartPr>
              <p14:xfrm>
                <a:off x="2541914" y="1893184"/>
                <a:ext cx="303840" cy="19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4DD4DE5-4E06-4FBD-934F-DE8267855A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532914" y="1884184"/>
                  <a:ext cx="321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BCE7DFF-5EF6-419A-9BE5-F981B12B78A9}"/>
                    </a:ext>
                  </a:extLst>
                </p14:cNvPr>
                <p14:cNvContentPartPr/>
                <p14:nvPr/>
              </p14:nvContentPartPr>
              <p14:xfrm>
                <a:off x="2952674" y="1953304"/>
                <a:ext cx="52560" cy="107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BCE7DFF-5EF6-419A-9BE5-F981B12B78A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44034" y="1944304"/>
                  <a:ext cx="70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97458C-0E2E-4390-9C7B-561BA15B22D2}"/>
                    </a:ext>
                  </a:extLst>
                </p14:cNvPr>
                <p14:cNvContentPartPr/>
                <p14:nvPr/>
              </p14:nvContentPartPr>
              <p14:xfrm>
                <a:off x="3088394" y="1825864"/>
                <a:ext cx="18360" cy="33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97458C-0E2E-4390-9C7B-561BA15B22D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79394" y="1816864"/>
                  <a:ext cx="3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C88850-A768-4E84-9100-A4D7710F2EA8}"/>
                    </a:ext>
                  </a:extLst>
                </p14:cNvPr>
                <p14:cNvContentPartPr/>
                <p14:nvPr/>
              </p14:nvContentPartPr>
              <p14:xfrm>
                <a:off x="3194594" y="1707424"/>
                <a:ext cx="167760" cy="376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C88850-A768-4E84-9100-A4D7710F2EA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85954" y="1698424"/>
                  <a:ext cx="185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C9963D-95E3-49F9-A0E2-87CEFF229CAA}"/>
                    </a:ext>
                  </a:extLst>
                </p14:cNvPr>
                <p14:cNvContentPartPr/>
                <p14:nvPr/>
              </p14:nvContentPartPr>
              <p14:xfrm>
                <a:off x="3172274" y="1882384"/>
                <a:ext cx="254880" cy="60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C9963D-95E3-49F9-A0E2-87CEFF229CA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163634" y="1873744"/>
                  <a:ext cx="272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13A6CA-AF4A-4D47-9518-991372F52BEE}"/>
                    </a:ext>
                  </a:extLst>
                </p14:cNvPr>
                <p14:cNvContentPartPr/>
                <p14:nvPr/>
              </p14:nvContentPartPr>
              <p14:xfrm>
                <a:off x="3524354" y="1647304"/>
                <a:ext cx="153000" cy="375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13A6CA-AF4A-4D47-9518-991372F52BE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15714" y="1638304"/>
                  <a:ext cx="1706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390656-E7AA-4982-937B-5C865DC1EEEF}"/>
                    </a:ext>
                  </a:extLst>
                </p14:cNvPr>
                <p14:cNvContentPartPr/>
                <p14:nvPr/>
              </p14:nvContentPartPr>
              <p14:xfrm>
                <a:off x="3859874" y="1987504"/>
                <a:ext cx="115560" cy="312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390656-E7AA-4982-937B-5C865DC1EEE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51234" y="1978504"/>
                  <a:ext cx="1332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1E3A96C-307D-4C23-A253-83DE45717048}"/>
                    </a:ext>
                  </a:extLst>
                </p14:cNvPr>
                <p14:cNvContentPartPr/>
                <p14:nvPr/>
              </p14:nvContentPartPr>
              <p14:xfrm>
                <a:off x="3940154" y="1835584"/>
                <a:ext cx="292320" cy="195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1E3A96C-307D-4C23-A253-83DE4571704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31154" y="1826584"/>
                  <a:ext cx="309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CF135D-D1E8-4283-8E55-810FCA323866}"/>
                    </a:ext>
                  </a:extLst>
                </p14:cNvPr>
                <p14:cNvContentPartPr/>
                <p14:nvPr/>
              </p14:nvContentPartPr>
              <p14:xfrm>
                <a:off x="4292594" y="1821904"/>
                <a:ext cx="192960" cy="188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CF135D-D1E8-4283-8E55-810FCA32386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83594" y="1812904"/>
                  <a:ext cx="210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E168D13-9623-4801-9BCC-4550137DE74F}"/>
                    </a:ext>
                  </a:extLst>
                </p14:cNvPr>
                <p14:cNvContentPartPr/>
                <p14:nvPr/>
              </p14:nvContentPartPr>
              <p14:xfrm>
                <a:off x="4452074" y="1895344"/>
                <a:ext cx="116280" cy="120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E168D13-9623-4801-9BCC-4550137DE74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43074" y="1886704"/>
                  <a:ext cx="133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2A8D576-2406-433B-8F05-59B0B710A854}"/>
                    </a:ext>
                  </a:extLst>
                </p14:cNvPr>
                <p14:cNvContentPartPr/>
                <p14:nvPr/>
              </p14:nvContentPartPr>
              <p14:xfrm>
                <a:off x="4697594" y="1613824"/>
                <a:ext cx="180000" cy="404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2A8D576-2406-433B-8F05-59B0B710A85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88954" y="1604824"/>
                  <a:ext cx="197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7B4A21E-751E-4DE7-AFB0-FB4E704447F0}"/>
                    </a:ext>
                  </a:extLst>
                </p14:cNvPr>
                <p14:cNvContentPartPr/>
                <p14:nvPr/>
              </p14:nvContentPartPr>
              <p14:xfrm>
                <a:off x="4930514" y="1880584"/>
                <a:ext cx="137880" cy="102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7B4A21E-751E-4DE7-AFB0-FB4E704447F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21514" y="1871584"/>
                  <a:ext cx="155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FFCEC9F-B380-4A26-8E8C-E558E049BAB6}"/>
                    </a:ext>
                  </a:extLst>
                </p14:cNvPr>
                <p14:cNvContentPartPr/>
                <p14:nvPr/>
              </p14:nvContentPartPr>
              <p14:xfrm>
                <a:off x="5197634" y="1584664"/>
                <a:ext cx="180360" cy="405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FFCEC9F-B380-4A26-8E8C-E558E049BAB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88634" y="1575664"/>
                  <a:ext cx="1980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49FE4E5-0C4A-4997-80AD-476DA1A5F990}"/>
                    </a:ext>
                  </a:extLst>
                </p14:cNvPr>
                <p14:cNvContentPartPr/>
                <p14:nvPr/>
              </p14:nvContentPartPr>
              <p14:xfrm>
                <a:off x="5459354" y="1882024"/>
                <a:ext cx="29880" cy="99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49FE4E5-0C4A-4997-80AD-476DA1A5F99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50714" y="1873024"/>
                  <a:ext cx="47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B4EC73-569A-45F7-8173-82D914AF4810}"/>
                    </a:ext>
                  </a:extLst>
                </p14:cNvPr>
                <p14:cNvContentPartPr/>
                <p14:nvPr/>
              </p14:nvContentPartPr>
              <p14:xfrm>
                <a:off x="5684354" y="1538944"/>
                <a:ext cx="211320" cy="425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B4EC73-569A-45F7-8173-82D914AF481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675714" y="1529944"/>
                  <a:ext cx="228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A73FC7-E1A9-4326-98C6-ACE291F7A284}"/>
                    </a:ext>
                  </a:extLst>
                </p14:cNvPr>
                <p14:cNvContentPartPr/>
                <p14:nvPr/>
              </p14:nvContentPartPr>
              <p14:xfrm>
                <a:off x="5839154" y="1513024"/>
                <a:ext cx="474840" cy="482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A73FC7-E1A9-4326-98C6-ACE291F7A28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30154" y="1504024"/>
                  <a:ext cx="4924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AD27E7B-66F4-4853-86E1-C4591ADAFB77}"/>
                    </a:ext>
                  </a:extLst>
                </p14:cNvPr>
                <p14:cNvContentPartPr/>
                <p14:nvPr/>
              </p14:nvContentPartPr>
              <p14:xfrm>
                <a:off x="6014834" y="1799224"/>
                <a:ext cx="310680" cy="14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AD27E7B-66F4-4853-86E1-C4591ADAFB7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005834" y="1790224"/>
                  <a:ext cx="328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32BFEA4-F6E2-46FB-A8D2-A5E37A444261}"/>
                    </a:ext>
                  </a:extLst>
                </p14:cNvPr>
                <p14:cNvContentPartPr/>
                <p14:nvPr/>
              </p14:nvContentPartPr>
              <p14:xfrm>
                <a:off x="6200954" y="1780504"/>
                <a:ext cx="207720" cy="424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32BFEA4-F6E2-46FB-A8D2-A5E37A44426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92314" y="1771504"/>
                  <a:ext cx="2253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DFDB9EA-8CDB-424B-AA52-CD620A15550D}"/>
                    </a:ext>
                  </a:extLst>
                </p14:cNvPr>
                <p14:cNvContentPartPr/>
                <p14:nvPr/>
              </p14:nvContentPartPr>
              <p14:xfrm>
                <a:off x="6573914" y="1872304"/>
                <a:ext cx="186480" cy="312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DFDB9EA-8CDB-424B-AA52-CD620A15550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65274" y="1863664"/>
                  <a:ext cx="204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EEF5FAC-A25C-459A-A2F3-4335D9EC6F21}"/>
                    </a:ext>
                  </a:extLst>
                </p14:cNvPr>
                <p14:cNvContentPartPr/>
                <p14:nvPr/>
              </p14:nvContentPartPr>
              <p14:xfrm>
                <a:off x="6725474" y="1746664"/>
                <a:ext cx="255960" cy="199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EEF5FAC-A25C-459A-A2F3-4335D9EC6F2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16474" y="1738024"/>
                  <a:ext cx="27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5F6D85-AF79-478C-A8AE-745CC1B34DA6}"/>
                    </a:ext>
                  </a:extLst>
                </p14:cNvPr>
                <p14:cNvContentPartPr/>
                <p14:nvPr/>
              </p14:nvContentPartPr>
              <p14:xfrm>
                <a:off x="7219754" y="1828384"/>
                <a:ext cx="165960" cy="127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5F6D85-AF79-478C-A8AE-745CC1B34DA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11114" y="1819384"/>
                  <a:ext cx="183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D5FF6CC-671E-41A7-9B63-A1426E1DFEA2}"/>
                    </a:ext>
                  </a:extLst>
                </p14:cNvPr>
                <p14:cNvContentPartPr/>
                <p14:nvPr/>
              </p14:nvContentPartPr>
              <p14:xfrm>
                <a:off x="7500914" y="1770064"/>
                <a:ext cx="207720" cy="189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D5FF6CC-671E-41A7-9B63-A1426E1DFEA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491914" y="1761424"/>
                  <a:ext cx="225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CD9AFA-37D8-46F5-8531-9008B5ED0B03}"/>
                    </a:ext>
                  </a:extLst>
                </p14:cNvPr>
                <p14:cNvContentPartPr/>
                <p14:nvPr/>
              </p14:nvContentPartPr>
              <p14:xfrm>
                <a:off x="7954874" y="1796704"/>
                <a:ext cx="225000" cy="163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CD9AFA-37D8-46F5-8531-9008B5ED0B0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45874" y="1787704"/>
                  <a:ext cx="242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14A5C4C-3EC8-4229-BD4E-C5DBF617DF68}"/>
                    </a:ext>
                  </a:extLst>
                </p14:cNvPr>
                <p14:cNvContentPartPr/>
                <p14:nvPr/>
              </p14:nvContentPartPr>
              <p14:xfrm>
                <a:off x="8518634" y="1395664"/>
                <a:ext cx="371520" cy="564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14A5C4C-3EC8-4229-BD4E-C5DBF617DF6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09994" y="1387024"/>
                  <a:ext cx="3891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4E6AD8-982A-4EF6-A9D5-9ACD0BC32DC2}"/>
                    </a:ext>
                  </a:extLst>
                </p14:cNvPr>
                <p14:cNvContentPartPr/>
                <p14:nvPr/>
              </p14:nvContentPartPr>
              <p14:xfrm>
                <a:off x="8463914" y="1802464"/>
                <a:ext cx="304920" cy="5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4E6AD8-982A-4EF6-A9D5-9ACD0BC32DC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454914" y="1793464"/>
                  <a:ext cx="322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1B4EB91-B4A7-48B4-9FBF-244922BD3412}"/>
                    </a:ext>
                  </a:extLst>
                </p14:cNvPr>
                <p14:cNvContentPartPr/>
                <p14:nvPr/>
              </p14:nvContentPartPr>
              <p14:xfrm>
                <a:off x="8727794" y="1824784"/>
                <a:ext cx="167400" cy="12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1B4EB91-B4A7-48B4-9FBF-244922BD341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719154" y="1816144"/>
                  <a:ext cx="185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E6E0D3B-B955-4CF8-9487-B5B590750D06}"/>
                    </a:ext>
                  </a:extLst>
                </p14:cNvPr>
                <p14:cNvContentPartPr/>
                <p14:nvPr/>
              </p14:nvContentPartPr>
              <p14:xfrm>
                <a:off x="9009674" y="1854304"/>
                <a:ext cx="43200" cy="80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E6E0D3B-B955-4CF8-9487-B5B590750D0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001034" y="1845304"/>
                  <a:ext cx="60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2C1B3D-6366-4ED2-AFC1-2834B709CD3E}"/>
                    </a:ext>
                  </a:extLst>
                </p14:cNvPr>
                <p14:cNvContentPartPr/>
                <p14:nvPr/>
              </p14:nvContentPartPr>
              <p14:xfrm>
                <a:off x="9234314" y="1575664"/>
                <a:ext cx="174960" cy="348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2C1B3D-6366-4ED2-AFC1-2834B709CD3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225314" y="1566664"/>
                  <a:ext cx="192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DE5C2A9-F7F5-4C8B-BFF5-8FE39FFEB32B}"/>
                    </a:ext>
                  </a:extLst>
                </p14:cNvPr>
                <p14:cNvContentPartPr/>
                <p14:nvPr/>
              </p14:nvContentPartPr>
              <p14:xfrm>
                <a:off x="9391274" y="1786984"/>
                <a:ext cx="165960" cy="149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DE5C2A9-F7F5-4C8B-BFF5-8FE39FFEB3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382634" y="1777984"/>
                  <a:ext cx="183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081CB73-2723-463F-B502-C7B2515FD7BC}"/>
                    </a:ext>
                  </a:extLst>
                </p14:cNvPr>
                <p14:cNvContentPartPr/>
                <p14:nvPr/>
              </p14:nvContentPartPr>
              <p14:xfrm>
                <a:off x="9629234" y="1772584"/>
                <a:ext cx="169560" cy="151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081CB73-2723-463F-B502-C7B2515FD7B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620234" y="1763944"/>
                  <a:ext cx="18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36DB70C-CC98-4F90-AB3B-235C76A06B62}"/>
                    </a:ext>
                  </a:extLst>
                </p14:cNvPr>
                <p14:cNvContentPartPr/>
                <p14:nvPr/>
              </p14:nvContentPartPr>
              <p14:xfrm>
                <a:off x="9817514" y="1809304"/>
                <a:ext cx="145440" cy="153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36DB70C-CC98-4F90-AB3B-235C76A06B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08514" y="1800664"/>
                  <a:ext cx="163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0D75114-709B-43D9-BA7F-11DAB45F5175}"/>
                    </a:ext>
                  </a:extLst>
                </p14:cNvPr>
                <p14:cNvContentPartPr/>
                <p14:nvPr/>
              </p14:nvContentPartPr>
              <p14:xfrm>
                <a:off x="10221794" y="1815784"/>
                <a:ext cx="265680" cy="14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0D75114-709B-43D9-BA7F-11DAB45F517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13154" y="1806784"/>
                  <a:ext cx="283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4B08C63-993C-4332-8FDA-CCCB620E374C}"/>
                    </a:ext>
                  </a:extLst>
                </p14:cNvPr>
                <p14:cNvContentPartPr/>
                <p14:nvPr/>
              </p14:nvContentPartPr>
              <p14:xfrm>
                <a:off x="10533554" y="1863304"/>
                <a:ext cx="53280" cy="113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4B08C63-993C-4332-8FDA-CCCB620E374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524554" y="1854304"/>
                  <a:ext cx="70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28D894-C15E-4495-BC25-970B072DC0EB}"/>
                    </a:ext>
                  </a:extLst>
                </p14:cNvPr>
                <p14:cNvContentPartPr/>
                <p14:nvPr/>
              </p14:nvContentPartPr>
              <p14:xfrm>
                <a:off x="10775474" y="1625344"/>
                <a:ext cx="189720" cy="317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28D894-C15E-4495-BC25-970B072DC0E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66834" y="1616344"/>
                  <a:ext cx="207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96FF9EF-35C9-4A15-81F0-D936BE3BF580}"/>
                    </a:ext>
                  </a:extLst>
                </p14:cNvPr>
                <p14:cNvContentPartPr/>
                <p14:nvPr/>
              </p14:nvContentPartPr>
              <p14:xfrm>
                <a:off x="10656674" y="1766824"/>
                <a:ext cx="326880" cy="63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96FF9EF-35C9-4A15-81F0-D936BE3BF58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648034" y="1758184"/>
                  <a:ext cx="344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0B5DDC-88E2-4965-9DC9-DCF072009401}"/>
                    </a:ext>
                  </a:extLst>
                </p14:cNvPr>
                <p14:cNvContentPartPr/>
                <p14:nvPr/>
              </p14:nvContentPartPr>
              <p14:xfrm>
                <a:off x="11062034" y="1609144"/>
                <a:ext cx="265320" cy="403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0B5DDC-88E2-4965-9DC9-DCF07200940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053394" y="1600504"/>
                  <a:ext cx="282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54AF421-9436-431F-8806-7655F9DDACA1}"/>
                    </a:ext>
                  </a:extLst>
                </p14:cNvPr>
                <p14:cNvContentPartPr/>
                <p14:nvPr/>
              </p14:nvContentPartPr>
              <p14:xfrm>
                <a:off x="566234" y="2652424"/>
                <a:ext cx="131040" cy="304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54AF421-9436-431F-8806-7655F9DDACA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57234" y="2643424"/>
                  <a:ext cx="148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562B1D-4EA2-47F3-9A6F-C8851805E8FF}"/>
                    </a:ext>
                  </a:extLst>
                </p14:cNvPr>
                <p14:cNvContentPartPr/>
                <p14:nvPr/>
              </p14:nvContentPartPr>
              <p14:xfrm>
                <a:off x="679994" y="2483584"/>
                <a:ext cx="279000" cy="259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562B1D-4EA2-47F3-9A6F-C8851805E8F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1354" y="2474944"/>
                  <a:ext cx="29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77B6EE-D4D4-4007-AFEB-B615B6FA0B7F}"/>
                    </a:ext>
                  </a:extLst>
                </p14:cNvPr>
                <p14:cNvContentPartPr/>
                <p14:nvPr/>
              </p14:nvContentPartPr>
              <p14:xfrm>
                <a:off x="1031354" y="2519224"/>
                <a:ext cx="213840" cy="18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77B6EE-D4D4-4007-AFEB-B615B6FA0B7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22354" y="2510224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7A9DA4B-1FB9-428B-ADC4-9BB07FFA15C3}"/>
                    </a:ext>
                  </a:extLst>
                </p14:cNvPr>
                <p14:cNvContentPartPr/>
                <p14:nvPr/>
              </p14:nvContentPartPr>
              <p14:xfrm>
                <a:off x="1219274" y="2548384"/>
                <a:ext cx="103680" cy="152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7A9DA4B-1FB9-428B-ADC4-9BB07FFA15C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10274" y="2539384"/>
                  <a:ext cx="12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EC95EC3-8596-47C8-804C-6472B7D58230}"/>
                    </a:ext>
                  </a:extLst>
                </p14:cNvPr>
                <p14:cNvContentPartPr/>
                <p14:nvPr/>
              </p14:nvContentPartPr>
              <p14:xfrm>
                <a:off x="1425554" y="2256064"/>
                <a:ext cx="262440" cy="448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EC95EC3-8596-47C8-804C-6472B7D5823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416914" y="2247424"/>
                  <a:ext cx="2800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4ED02E2-4CF2-4821-87C8-4465BE0DC4BD}"/>
                    </a:ext>
                  </a:extLst>
                </p14:cNvPr>
                <p14:cNvContentPartPr/>
                <p14:nvPr/>
              </p14:nvContentPartPr>
              <p14:xfrm>
                <a:off x="1741274" y="2537224"/>
                <a:ext cx="188280" cy="149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4ED02E2-4CF2-4821-87C8-4465BE0DC4B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732274" y="2528584"/>
                  <a:ext cx="205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47D9E3F-9DDA-45C3-AE4B-2FAF359566B4}"/>
                    </a:ext>
                  </a:extLst>
                </p14:cNvPr>
                <p14:cNvContentPartPr/>
                <p14:nvPr/>
              </p14:nvContentPartPr>
              <p14:xfrm>
                <a:off x="2026394" y="2245624"/>
                <a:ext cx="265320" cy="437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47D9E3F-9DDA-45C3-AE4B-2FAF359566B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17394" y="2236984"/>
                  <a:ext cx="2829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E4D58DE-6749-4986-9D03-7524951C7C1D}"/>
                    </a:ext>
                  </a:extLst>
                </p14:cNvPr>
                <p14:cNvContentPartPr/>
                <p14:nvPr/>
              </p14:nvContentPartPr>
              <p14:xfrm>
                <a:off x="2293514" y="2593384"/>
                <a:ext cx="18720" cy="79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E4D58DE-6749-4986-9D03-7524951C7C1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284514" y="2584744"/>
                  <a:ext cx="3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AF6D6A-2C0B-4376-8064-D97D12D9F29B}"/>
                    </a:ext>
                  </a:extLst>
                </p14:cNvPr>
                <p14:cNvContentPartPr/>
                <p14:nvPr/>
              </p14:nvContentPartPr>
              <p14:xfrm>
                <a:off x="2516354" y="2305384"/>
                <a:ext cx="155520" cy="358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AF6D6A-2C0B-4376-8064-D97D12D9F29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507354" y="2296384"/>
                  <a:ext cx="173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5E7348B-455E-4D1B-9D4F-EB9F8DB8D7B7}"/>
                    </a:ext>
                  </a:extLst>
                </p14:cNvPr>
                <p14:cNvContentPartPr/>
                <p14:nvPr/>
              </p14:nvContentPartPr>
              <p14:xfrm>
                <a:off x="2626874" y="2275864"/>
                <a:ext cx="412560" cy="40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5E7348B-455E-4D1B-9D4F-EB9F8DB8D7B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617874" y="2267224"/>
                  <a:ext cx="430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121EA25-4487-48A6-8B9D-9BE8BDF1F84F}"/>
                    </a:ext>
                  </a:extLst>
                </p14:cNvPr>
                <p14:cNvContentPartPr/>
                <p14:nvPr/>
              </p14:nvContentPartPr>
              <p14:xfrm>
                <a:off x="2800754" y="2479264"/>
                <a:ext cx="321120" cy="142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121EA25-4487-48A6-8B9D-9BE8BDF1F84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91754" y="2470264"/>
                  <a:ext cx="33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A3555D4-BD86-4AE2-AD38-00F08C4DB9C7}"/>
                    </a:ext>
                  </a:extLst>
                </p14:cNvPr>
                <p14:cNvContentPartPr/>
                <p14:nvPr/>
              </p14:nvContentPartPr>
              <p14:xfrm>
                <a:off x="3025394" y="2464864"/>
                <a:ext cx="166680" cy="426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A3555D4-BD86-4AE2-AD38-00F08C4DB9C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016394" y="2456224"/>
                  <a:ext cx="184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1EB4FBE-29B4-411A-B5D3-1D1D4E4380DF}"/>
                    </a:ext>
                  </a:extLst>
                </p14:cNvPr>
                <p14:cNvContentPartPr/>
                <p14:nvPr/>
              </p14:nvContentPartPr>
              <p14:xfrm>
                <a:off x="3626594" y="2340664"/>
                <a:ext cx="119880" cy="276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1EB4FBE-29B4-411A-B5D3-1D1D4E4380D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617954" y="2332024"/>
                  <a:ext cx="137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F3E742-B6FE-4914-A3FD-06B12ECD3485}"/>
                    </a:ext>
                  </a:extLst>
                </p14:cNvPr>
                <p14:cNvContentPartPr/>
                <p14:nvPr/>
              </p14:nvContentPartPr>
              <p14:xfrm>
                <a:off x="3869594" y="2457664"/>
                <a:ext cx="132840" cy="25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F3E742-B6FE-4914-A3FD-06B12ECD348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860954" y="2449024"/>
                  <a:ext cx="150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8D86091-130F-4201-8C93-FDE6E69DBDE8}"/>
                    </a:ext>
                  </a:extLst>
                </p14:cNvPr>
                <p14:cNvContentPartPr/>
                <p14:nvPr/>
              </p14:nvContentPartPr>
              <p14:xfrm>
                <a:off x="4081634" y="2446144"/>
                <a:ext cx="160200" cy="344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8D86091-130F-4201-8C93-FDE6E69DBDE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072994" y="2437504"/>
                  <a:ext cx="177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1CDEEA-CE9B-412A-81B9-13E237E75698}"/>
                    </a:ext>
                  </a:extLst>
                </p14:cNvPr>
                <p14:cNvContentPartPr/>
                <p14:nvPr/>
              </p14:nvContentPartPr>
              <p14:xfrm>
                <a:off x="4223834" y="2291344"/>
                <a:ext cx="269280" cy="214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1CDEEA-CE9B-412A-81B9-13E237E7569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215194" y="2282344"/>
                  <a:ext cx="286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006B7FC-84B7-4608-90FB-E4C2D24C2F27}"/>
                    </a:ext>
                  </a:extLst>
                </p14:cNvPr>
                <p14:cNvContentPartPr/>
                <p14:nvPr/>
              </p14:nvContentPartPr>
              <p14:xfrm>
                <a:off x="4943114" y="2284504"/>
                <a:ext cx="222120" cy="342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006B7FC-84B7-4608-90FB-E4C2D24C2F2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34474" y="2275864"/>
                  <a:ext cx="239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E204301-5A4F-4BB9-AC66-9B6868B76260}"/>
                    </a:ext>
                  </a:extLst>
                </p14:cNvPr>
                <p14:cNvContentPartPr/>
                <p14:nvPr/>
              </p14:nvContentPartPr>
              <p14:xfrm>
                <a:off x="5282594" y="2382064"/>
                <a:ext cx="111600" cy="171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E204301-5A4F-4BB9-AC66-9B6868B7626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73594" y="2373424"/>
                  <a:ext cx="12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C24BE9C-2B65-4C20-81D2-B31E5A23483B}"/>
                    </a:ext>
                  </a:extLst>
                </p14:cNvPr>
                <p14:cNvContentPartPr/>
                <p14:nvPr/>
              </p14:nvContentPartPr>
              <p14:xfrm>
                <a:off x="5388434" y="2220424"/>
                <a:ext cx="218880" cy="207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C24BE9C-2B65-4C20-81D2-B31E5A23483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79794" y="2211784"/>
                  <a:ext cx="236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61D88EB-66C0-45F9-9A3C-186D66629961}"/>
                    </a:ext>
                  </a:extLst>
                </p14:cNvPr>
                <p14:cNvContentPartPr/>
                <p14:nvPr/>
              </p14:nvContentPartPr>
              <p14:xfrm>
                <a:off x="5606594" y="2312584"/>
                <a:ext cx="133920" cy="214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61D88EB-66C0-45F9-9A3C-186D6662996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597594" y="2303944"/>
                  <a:ext cx="151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5890FB5-D48A-4E73-B611-038579077DB9}"/>
                    </a:ext>
                  </a:extLst>
                </p14:cNvPr>
                <p14:cNvContentPartPr/>
                <p14:nvPr/>
              </p14:nvContentPartPr>
              <p14:xfrm>
                <a:off x="5840954" y="2333104"/>
                <a:ext cx="141840" cy="2131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5890FB5-D48A-4E73-B611-038579077DB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832314" y="2324104"/>
                  <a:ext cx="159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A1A6415-4E3A-4512-947B-A498770E77AF}"/>
                    </a:ext>
                  </a:extLst>
                </p14:cNvPr>
                <p14:cNvContentPartPr/>
                <p14:nvPr/>
              </p14:nvContentPartPr>
              <p14:xfrm>
                <a:off x="5801354" y="2310784"/>
                <a:ext cx="200520" cy="194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A1A6415-4E3A-4512-947B-A498770E77A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792354" y="2301784"/>
                  <a:ext cx="218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82F2694-230A-4F98-8846-5595E5782632}"/>
                    </a:ext>
                  </a:extLst>
                </p14:cNvPr>
                <p14:cNvContentPartPr/>
                <p14:nvPr/>
              </p14:nvContentPartPr>
              <p14:xfrm>
                <a:off x="6025994" y="2531464"/>
                <a:ext cx="88200" cy="1026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82F2694-230A-4F98-8846-5595E578263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017354" y="2522824"/>
                  <a:ext cx="105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437AC46-E703-45D0-9802-5CFEE32CADF7}"/>
                    </a:ext>
                  </a:extLst>
                </p14:cNvPr>
                <p14:cNvContentPartPr/>
                <p14:nvPr/>
              </p14:nvContentPartPr>
              <p14:xfrm>
                <a:off x="6113114" y="2399344"/>
                <a:ext cx="16560" cy="172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437AC46-E703-45D0-9802-5CFEE32CADF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104114" y="239070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A8BB025-5934-4F0D-B6F5-FDF927DC54F5}"/>
                    </a:ext>
                  </a:extLst>
                </p14:cNvPr>
                <p14:cNvContentPartPr/>
                <p14:nvPr/>
              </p14:nvContentPartPr>
              <p14:xfrm>
                <a:off x="6283754" y="2371984"/>
                <a:ext cx="125640" cy="25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A8BB025-5934-4F0D-B6F5-FDF927DC54F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74754" y="2362984"/>
                  <a:ext cx="143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59A3909-591C-4691-AD3A-2A6CCCD31EE4}"/>
                    </a:ext>
                  </a:extLst>
                </p14:cNvPr>
                <p14:cNvContentPartPr/>
                <p14:nvPr/>
              </p14:nvContentPartPr>
              <p14:xfrm>
                <a:off x="6250274" y="2490424"/>
                <a:ext cx="165240" cy="12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59A3909-591C-4691-AD3A-2A6CCCD31EE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241274" y="2481424"/>
                  <a:ext cx="182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632B637-8806-42CB-B245-D0EFABC54EAF}"/>
                    </a:ext>
                  </a:extLst>
                </p14:cNvPr>
                <p14:cNvContentPartPr/>
                <p14:nvPr/>
              </p14:nvContentPartPr>
              <p14:xfrm>
                <a:off x="6598394" y="2294224"/>
                <a:ext cx="86040" cy="2505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632B637-8806-42CB-B245-D0EFABC54EA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589754" y="2285584"/>
                  <a:ext cx="103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2749ADC-9820-4998-86D3-54D7046A2984}"/>
                    </a:ext>
                  </a:extLst>
                </p14:cNvPr>
                <p14:cNvContentPartPr/>
                <p14:nvPr/>
              </p14:nvContentPartPr>
              <p14:xfrm>
                <a:off x="6897914" y="2405464"/>
                <a:ext cx="147600" cy="144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2749ADC-9820-4998-86D3-54D7046A298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888914" y="2396464"/>
                  <a:ext cx="165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E2B1D40-3913-4B46-A009-8A52FBE21000}"/>
                    </a:ext>
                  </a:extLst>
                </p14:cNvPr>
                <p14:cNvContentPartPr/>
                <p14:nvPr/>
              </p14:nvContentPartPr>
              <p14:xfrm>
                <a:off x="6882794" y="2490064"/>
                <a:ext cx="182520" cy="15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E2B1D40-3913-4B46-A009-8A52FBE2100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874154" y="2481424"/>
                  <a:ext cx="200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56F711F-C357-4E63-8390-440480569FD3}"/>
                    </a:ext>
                  </a:extLst>
                </p14:cNvPr>
                <p14:cNvContentPartPr/>
                <p14:nvPr/>
              </p14:nvContentPartPr>
              <p14:xfrm>
                <a:off x="7136234" y="2450824"/>
                <a:ext cx="163800" cy="271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56F711F-C357-4E63-8390-440480569FD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127594" y="2442184"/>
                  <a:ext cx="181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2802375-69B4-4356-9EC9-EED665660718}"/>
                    </a:ext>
                  </a:extLst>
                </p14:cNvPr>
                <p14:cNvContentPartPr/>
                <p14:nvPr/>
              </p14:nvContentPartPr>
              <p14:xfrm>
                <a:off x="7231994" y="2295664"/>
                <a:ext cx="270360" cy="215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2802375-69B4-4356-9EC9-EED66566071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222994" y="2286664"/>
                  <a:ext cx="28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CEA895A-31FF-412D-B94F-3874B715757D}"/>
                    </a:ext>
                  </a:extLst>
                </p14:cNvPr>
                <p14:cNvContentPartPr/>
                <p14:nvPr/>
              </p14:nvContentPartPr>
              <p14:xfrm>
                <a:off x="7584794" y="2528224"/>
                <a:ext cx="141840" cy="203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CEA895A-31FF-412D-B94F-3874B715757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576154" y="2519584"/>
                  <a:ext cx="159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524DB3D-6A7F-4BFE-85F1-148591C291B3}"/>
                    </a:ext>
                  </a:extLst>
                </p14:cNvPr>
                <p14:cNvContentPartPr/>
                <p14:nvPr/>
              </p14:nvContentPartPr>
              <p14:xfrm>
                <a:off x="7955954" y="2321584"/>
                <a:ext cx="88200" cy="2080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524DB3D-6A7F-4BFE-85F1-148591C291B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947314" y="2312584"/>
                  <a:ext cx="10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A85C467-BE23-44D3-9A9B-9D7678041513}"/>
                    </a:ext>
                  </a:extLst>
                </p14:cNvPr>
                <p14:cNvContentPartPr/>
                <p14:nvPr/>
              </p14:nvContentPartPr>
              <p14:xfrm>
                <a:off x="8034794" y="2179024"/>
                <a:ext cx="248400" cy="209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A85C467-BE23-44D3-9A9B-9D767804151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025794" y="2170024"/>
                  <a:ext cx="266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D9CDBCB-79BE-4F1E-80E9-08AD15134975}"/>
                    </a:ext>
                  </a:extLst>
                </p14:cNvPr>
                <p14:cNvContentPartPr/>
                <p14:nvPr/>
              </p14:nvContentPartPr>
              <p14:xfrm>
                <a:off x="8289674" y="2233384"/>
                <a:ext cx="222120" cy="286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D9CDBCB-79BE-4F1E-80E9-08AD1513497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281034" y="2224744"/>
                  <a:ext cx="239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E588B02-4E63-4E96-B8C0-4E5EEE185CE6}"/>
                    </a:ext>
                  </a:extLst>
                </p14:cNvPr>
                <p14:cNvContentPartPr/>
                <p14:nvPr/>
              </p14:nvContentPartPr>
              <p14:xfrm>
                <a:off x="8576234" y="2292424"/>
                <a:ext cx="159480" cy="209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E588B02-4E63-4E96-B8C0-4E5EEE185CE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567594" y="2283424"/>
                  <a:ext cx="17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939988D-9740-4D74-9F07-980F891792C3}"/>
                    </a:ext>
                  </a:extLst>
                </p14:cNvPr>
                <p14:cNvContentPartPr/>
                <p14:nvPr/>
              </p14:nvContentPartPr>
              <p14:xfrm>
                <a:off x="8530874" y="2255704"/>
                <a:ext cx="244080" cy="195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939988D-9740-4D74-9F07-980F891792C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22234" y="2246704"/>
                  <a:ext cx="26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400CA1E-893C-4A96-931A-FDF8C34D62BD}"/>
                    </a:ext>
                  </a:extLst>
                </p14:cNvPr>
                <p14:cNvContentPartPr/>
                <p14:nvPr/>
              </p14:nvContentPartPr>
              <p14:xfrm>
                <a:off x="8774234" y="2546944"/>
                <a:ext cx="115200" cy="120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400CA1E-893C-4A96-931A-FDF8C34D62B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765234" y="2538304"/>
                  <a:ext cx="132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B9C4F98-11A4-4E79-848F-7DB6F5D51539}"/>
                    </a:ext>
                  </a:extLst>
                </p14:cNvPr>
                <p14:cNvContentPartPr/>
                <p14:nvPr/>
              </p14:nvContentPartPr>
              <p14:xfrm>
                <a:off x="8902034" y="2420224"/>
                <a:ext cx="38520" cy="3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B9C4F98-11A4-4E79-848F-7DB6F5D5153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893394" y="2411224"/>
                  <a:ext cx="56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02C8EAD-B80B-4BF4-B456-423E2159831E}"/>
                    </a:ext>
                  </a:extLst>
                </p14:cNvPr>
                <p14:cNvContentPartPr/>
                <p14:nvPr/>
              </p14:nvContentPartPr>
              <p14:xfrm>
                <a:off x="9111554" y="2377744"/>
                <a:ext cx="137520" cy="914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02C8EAD-B80B-4BF4-B456-423E2159831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102554" y="2368744"/>
                  <a:ext cx="155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4087DD9-5D0B-4F86-95E2-C1B69DCD75CF}"/>
                    </a:ext>
                  </a:extLst>
                </p14:cNvPr>
                <p14:cNvContentPartPr/>
                <p14:nvPr/>
              </p14:nvContentPartPr>
              <p14:xfrm>
                <a:off x="9361394" y="2383144"/>
                <a:ext cx="161640" cy="129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4087DD9-5D0B-4F86-95E2-C1B69DCD75C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352754" y="2374144"/>
                  <a:ext cx="17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03735B7-78C4-4312-BC92-5ADCDB170E98}"/>
                    </a:ext>
                  </a:extLst>
                </p14:cNvPr>
                <p14:cNvContentPartPr/>
                <p14:nvPr/>
              </p14:nvContentPartPr>
              <p14:xfrm>
                <a:off x="9716354" y="2384944"/>
                <a:ext cx="134280" cy="23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03735B7-78C4-4312-BC92-5ADCDB170E9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707714" y="2375944"/>
                  <a:ext cx="151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7869085-53AC-410B-9AA8-0D43464F3C03}"/>
                    </a:ext>
                  </a:extLst>
                </p14:cNvPr>
                <p14:cNvContentPartPr/>
                <p14:nvPr/>
              </p14:nvContentPartPr>
              <p14:xfrm>
                <a:off x="9718514" y="2473144"/>
                <a:ext cx="145080" cy="17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7869085-53AC-410B-9AA8-0D43464F3C0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709514" y="2464504"/>
                  <a:ext cx="162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B3C8EBD-11EC-4580-8CF4-B525F95B86B7}"/>
                    </a:ext>
                  </a:extLst>
                </p14:cNvPr>
                <p14:cNvContentPartPr/>
                <p14:nvPr/>
              </p14:nvContentPartPr>
              <p14:xfrm>
                <a:off x="10118474" y="2325904"/>
                <a:ext cx="110160" cy="164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B3C8EBD-11EC-4580-8CF4-B525F95B86B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109474" y="2317264"/>
                  <a:ext cx="127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5ADD35C-6CB4-4F1C-A206-A1B521ADD024}"/>
                    </a:ext>
                  </a:extLst>
                </p14:cNvPr>
                <p14:cNvContentPartPr/>
                <p14:nvPr/>
              </p14:nvContentPartPr>
              <p14:xfrm>
                <a:off x="10287674" y="2380984"/>
                <a:ext cx="181440" cy="45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5ADD35C-6CB4-4F1C-A206-A1B521ADD02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279034" y="2371984"/>
                  <a:ext cx="199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B4A8615-7F19-4F4C-843A-BC885C5ACB3A}"/>
                    </a:ext>
                  </a:extLst>
                </p14:cNvPr>
                <p14:cNvContentPartPr/>
                <p14:nvPr/>
              </p14:nvContentPartPr>
              <p14:xfrm>
                <a:off x="10457954" y="2390704"/>
                <a:ext cx="121680" cy="253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B4A8615-7F19-4F4C-843A-BC885C5ACB3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448954" y="2381704"/>
                  <a:ext cx="139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BC66AF2-617A-4147-BDD0-F00F48F2CD17}"/>
                    </a:ext>
                  </a:extLst>
                </p14:cNvPr>
                <p14:cNvContentPartPr/>
                <p14:nvPr/>
              </p14:nvContentPartPr>
              <p14:xfrm>
                <a:off x="10553354" y="2322664"/>
                <a:ext cx="204840" cy="133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BC66AF2-617A-4147-BDD0-F00F48F2CD1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544714" y="2314024"/>
                  <a:ext cx="22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EB137CE-3A70-46C3-831C-61C2164A044C}"/>
                    </a:ext>
                  </a:extLst>
                </p14:cNvPr>
                <p14:cNvContentPartPr/>
                <p14:nvPr/>
              </p14:nvContentPartPr>
              <p14:xfrm>
                <a:off x="10846754" y="2189464"/>
                <a:ext cx="235800" cy="408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EB137CE-3A70-46C3-831C-61C2164A044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837754" y="2180824"/>
                  <a:ext cx="2534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9F72AA5-4C07-4BA1-B2D3-8528AA3C8B6B}"/>
                    </a:ext>
                  </a:extLst>
                </p14:cNvPr>
                <p14:cNvContentPartPr/>
                <p14:nvPr/>
              </p14:nvContentPartPr>
              <p14:xfrm>
                <a:off x="1535714" y="746568"/>
                <a:ext cx="3429000" cy="1652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9F72AA5-4C07-4BA1-B2D3-8528AA3C8B6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27074" y="737568"/>
                  <a:ext cx="34466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2638FE-D943-4647-BA12-2B5CA975AEBA}"/>
              </a:ext>
            </a:extLst>
          </p:cNvPr>
          <p:cNvGrpSpPr/>
          <p:nvPr/>
        </p:nvGrpSpPr>
        <p:grpSpPr>
          <a:xfrm>
            <a:off x="471914" y="4627728"/>
            <a:ext cx="369360" cy="450720"/>
            <a:chOff x="471914" y="4627728"/>
            <a:chExt cx="36936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29B031E-5D31-4D7E-8DED-8E5916864F64}"/>
                    </a:ext>
                  </a:extLst>
                </p14:cNvPr>
                <p14:cNvContentPartPr/>
                <p14:nvPr/>
              </p14:nvContentPartPr>
              <p14:xfrm>
                <a:off x="588554" y="4729248"/>
                <a:ext cx="138960" cy="3492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29B031E-5D31-4D7E-8DED-8E5916864F6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79914" y="4720248"/>
                  <a:ext cx="156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27BB485-9BDE-4E1D-9192-A43282E06940}"/>
                    </a:ext>
                  </a:extLst>
                </p14:cNvPr>
                <p14:cNvContentPartPr/>
                <p14:nvPr/>
              </p14:nvContentPartPr>
              <p14:xfrm>
                <a:off x="523754" y="4743288"/>
                <a:ext cx="249480" cy="3002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27BB485-9BDE-4E1D-9192-A43282E0694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5114" y="4734648"/>
                  <a:ext cx="267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F228B52-E2D8-4C46-AD30-8D91CEF8452A}"/>
                    </a:ext>
                  </a:extLst>
                </p14:cNvPr>
                <p14:cNvContentPartPr/>
                <p14:nvPr/>
              </p14:nvContentPartPr>
              <p14:xfrm>
                <a:off x="471914" y="4627728"/>
                <a:ext cx="369360" cy="601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F228B52-E2D8-4C46-AD30-8D91CEF8452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63274" y="4618728"/>
                  <a:ext cx="3870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8E22E688-8043-48BE-AC0C-D89C8BC76506}"/>
                  </a:ext>
                </a:extLst>
              </p14:cNvPr>
              <p14:cNvContentPartPr/>
              <p14:nvPr/>
            </p14:nvContentPartPr>
            <p14:xfrm>
              <a:off x="4553954" y="4389408"/>
              <a:ext cx="341640" cy="2988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8E22E688-8043-48BE-AC0C-D89C8BC76506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4545314" y="4380408"/>
                <a:ext cx="35928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04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703A272-6DB8-4BF8-8BD4-91C6C5CF8562}"/>
                  </a:ext>
                </a:extLst>
              </p14:cNvPr>
              <p14:cNvContentPartPr/>
              <p14:nvPr/>
            </p14:nvContentPartPr>
            <p14:xfrm>
              <a:off x="9940634" y="1001464"/>
              <a:ext cx="8280" cy="27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703A272-6DB8-4BF8-8BD4-91C6C5CF85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1994" y="992824"/>
                <a:ext cx="25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D8929E3-7CF7-4C40-8840-0F18ECDD87FB}"/>
                  </a:ext>
                </a:extLst>
              </p14:cNvPr>
              <p14:cNvContentPartPr/>
              <p14:nvPr/>
            </p14:nvContentPartPr>
            <p14:xfrm>
              <a:off x="10846394" y="1717144"/>
              <a:ext cx="5040" cy="345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D8929E3-7CF7-4C40-8840-0F18ECDD87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7394" y="1708144"/>
                <a:ext cx="226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720C42CA-4FE5-4B1F-A07D-198D2B865DE8}"/>
                  </a:ext>
                </a:extLst>
              </p14:cNvPr>
              <p14:cNvContentPartPr/>
              <p14:nvPr/>
            </p14:nvContentPartPr>
            <p14:xfrm>
              <a:off x="11672954" y="4528744"/>
              <a:ext cx="8280" cy="10080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720C42CA-4FE5-4B1F-A07D-198D2B865D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3954" y="4519744"/>
                <a:ext cx="25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A7756542-FF52-4FB9-A096-409EE064B8B8}"/>
                  </a:ext>
                </a:extLst>
              </p14:cNvPr>
              <p14:cNvContentPartPr/>
              <p14:nvPr/>
            </p14:nvContentPartPr>
            <p14:xfrm>
              <a:off x="6556634" y="1093608"/>
              <a:ext cx="1157400" cy="34416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A7756542-FF52-4FB9-A096-409EE064B8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47634" y="1084608"/>
                <a:ext cx="1175040" cy="36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6358A1F-353F-4B89-A834-EA5994E88258}"/>
              </a:ext>
            </a:extLst>
          </p:cNvPr>
          <p:cNvGrpSpPr/>
          <p:nvPr/>
        </p:nvGrpSpPr>
        <p:grpSpPr>
          <a:xfrm>
            <a:off x="489914" y="180304"/>
            <a:ext cx="11633400" cy="4643640"/>
            <a:chOff x="489914" y="180304"/>
            <a:chExt cx="11633400" cy="46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F72123F-00BF-4637-A96D-5941D305357A}"/>
                    </a:ext>
                  </a:extLst>
                </p14:cNvPr>
                <p14:cNvContentPartPr/>
                <p14:nvPr/>
              </p14:nvContentPartPr>
              <p14:xfrm>
                <a:off x="653354" y="496024"/>
                <a:ext cx="125640" cy="232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F72123F-00BF-4637-A96D-5941D30535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4714" y="487384"/>
                  <a:ext cx="143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A8588D-A56B-4DCF-A633-B88801D573D7}"/>
                    </a:ext>
                  </a:extLst>
                </p14:cNvPr>
                <p14:cNvContentPartPr/>
                <p14:nvPr/>
              </p14:nvContentPartPr>
              <p14:xfrm>
                <a:off x="489914" y="430504"/>
                <a:ext cx="615960" cy="109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A8588D-A56B-4DCF-A633-B88801D573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1274" y="421504"/>
                  <a:ext cx="63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08F6D9-F41C-487B-B1C7-C147C7578109}"/>
                    </a:ext>
                  </a:extLst>
                </p14:cNvPr>
                <p14:cNvContentPartPr/>
                <p14:nvPr/>
              </p14:nvContentPartPr>
              <p14:xfrm>
                <a:off x="1126034" y="283624"/>
                <a:ext cx="215640" cy="407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08F6D9-F41C-487B-B1C7-C147C75781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7034" y="274624"/>
                  <a:ext cx="2332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5D1C81-9F74-4A93-A5BA-B2898BE69DF8}"/>
                    </a:ext>
                  </a:extLst>
                </p14:cNvPr>
                <p14:cNvContentPartPr/>
                <p14:nvPr/>
              </p14:nvContentPartPr>
              <p14:xfrm>
                <a:off x="1376234" y="531304"/>
                <a:ext cx="170280" cy="189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5D1C81-9F74-4A93-A5BA-B2898BE69D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7594" y="522664"/>
                  <a:ext cx="187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EDB56A-F238-4D3C-B9E2-890C4446665A}"/>
                    </a:ext>
                  </a:extLst>
                </p14:cNvPr>
                <p14:cNvContentPartPr/>
                <p14:nvPr/>
              </p14:nvContentPartPr>
              <p14:xfrm>
                <a:off x="1927394" y="480544"/>
                <a:ext cx="270360" cy="22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EDB56A-F238-4D3C-B9E2-890C444666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8754" y="471904"/>
                  <a:ext cx="288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1D5CC9-E985-43C5-8661-951E61859D5D}"/>
                    </a:ext>
                  </a:extLst>
                </p14:cNvPr>
                <p14:cNvContentPartPr/>
                <p14:nvPr/>
              </p14:nvContentPartPr>
              <p14:xfrm>
                <a:off x="2231954" y="518704"/>
                <a:ext cx="213480" cy="15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1D5CC9-E985-43C5-8661-951E61859D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3314" y="510064"/>
                  <a:ext cx="231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64A0E9-C703-41F3-8690-9AA76B9D4445}"/>
                    </a:ext>
                  </a:extLst>
                </p14:cNvPr>
                <p14:cNvContentPartPr/>
                <p14:nvPr/>
              </p14:nvContentPartPr>
              <p14:xfrm>
                <a:off x="2486474" y="521224"/>
                <a:ext cx="254160" cy="123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64A0E9-C703-41F3-8690-9AA76B9D44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7474" y="512584"/>
                  <a:ext cx="271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201D94-C549-4021-968D-6ED5B10553EF}"/>
                    </a:ext>
                  </a:extLst>
                </p14:cNvPr>
                <p14:cNvContentPartPr/>
                <p14:nvPr/>
              </p14:nvContentPartPr>
              <p14:xfrm>
                <a:off x="2687354" y="530584"/>
                <a:ext cx="200160" cy="337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201D94-C549-4021-968D-6ED5B10553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8714" y="521584"/>
                  <a:ext cx="217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936040-DCE6-476E-BB9C-DDBEDA9CA778}"/>
                    </a:ext>
                  </a:extLst>
                </p14:cNvPr>
                <p14:cNvContentPartPr/>
                <p14:nvPr/>
              </p14:nvContentPartPr>
              <p14:xfrm>
                <a:off x="2834954" y="481624"/>
                <a:ext cx="192240" cy="168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936040-DCE6-476E-BB9C-DDBEDA9CA7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5954" y="472984"/>
                  <a:ext cx="209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A41C02-F90C-424D-8279-5A86F6469E31}"/>
                    </a:ext>
                  </a:extLst>
                </p14:cNvPr>
                <p14:cNvContentPartPr/>
                <p14:nvPr/>
              </p14:nvContentPartPr>
              <p14:xfrm>
                <a:off x="3087674" y="246184"/>
                <a:ext cx="196920" cy="366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A41C02-F90C-424D-8279-5A86F6469E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8674" y="237184"/>
                  <a:ext cx="214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AC2CB5-3894-4994-B2D7-C27674D50AC5}"/>
                    </a:ext>
                  </a:extLst>
                </p14:cNvPr>
                <p14:cNvContentPartPr/>
                <p14:nvPr/>
              </p14:nvContentPartPr>
              <p14:xfrm>
                <a:off x="3203234" y="468304"/>
                <a:ext cx="202320" cy="20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AC2CB5-3894-4994-B2D7-C27674D50A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94234" y="459664"/>
                  <a:ext cx="219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5E3A2A-4C12-49DE-8827-AC69E30EA968}"/>
                    </a:ext>
                  </a:extLst>
                </p14:cNvPr>
                <p14:cNvContentPartPr/>
                <p14:nvPr/>
              </p14:nvContentPartPr>
              <p14:xfrm>
                <a:off x="3724514" y="500344"/>
                <a:ext cx="346320" cy="150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5E3A2A-4C12-49DE-8827-AC69E30EA9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5514" y="491344"/>
                  <a:ext cx="363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237EE4-5F54-41E3-9275-EE6FF927BD14}"/>
                    </a:ext>
                  </a:extLst>
                </p14:cNvPr>
                <p14:cNvContentPartPr/>
                <p14:nvPr/>
              </p14:nvContentPartPr>
              <p14:xfrm>
                <a:off x="4096034" y="486664"/>
                <a:ext cx="198000" cy="20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237EE4-5F54-41E3-9275-EE6FF927BD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87034" y="477664"/>
                  <a:ext cx="215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4E5832-537C-42F0-A39B-188B9A7916D9}"/>
                    </a:ext>
                  </a:extLst>
                </p14:cNvPr>
                <p14:cNvContentPartPr/>
                <p14:nvPr/>
              </p14:nvContentPartPr>
              <p14:xfrm>
                <a:off x="4322834" y="516904"/>
                <a:ext cx="182520" cy="122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4E5832-537C-42F0-A39B-188B9A7916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13834" y="507904"/>
                  <a:ext cx="200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EEE918-3630-405B-A54D-203B7B01E5A4}"/>
                    </a:ext>
                  </a:extLst>
                </p14:cNvPr>
                <p14:cNvContentPartPr/>
                <p14:nvPr/>
              </p14:nvContentPartPr>
              <p14:xfrm>
                <a:off x="4485554" y="517624"/>
                <a:ext cx="226080" cy="129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EEE918-3630-405B-A54D-203B7B01E5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76914" y="508984"/>
                  <a:ext cx="243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2C0D6A-576B-4012-AE8B-32BFCDDF24A4}"/>
                    </a:ext>
                  </a:extLst>
                </p14:cNvPr>
                <p14:cNvContentPartPr/>
                <p14:nvPr/>
              </p14:nvContentPartPr>
              <p14:xfrm>
                <a:off x="5088194" y="180304"/>
                <a:ext cx="266760" cy="45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2C0D6A-576B-4012-AE8B-32BFCDDF24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79554" y="171304"/>
                  <a:ext cx="284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2FDD1F-4690-477A-A13F-6DA97D47572C}"/>
                    </a:ext>
                  </a:extLst>
                </p14:cNvPr>
                <p14:cNvContentPartPr/>
                <p14:nvPr/>
              </p14:nvContentPartPr>
              <p14:xfrm>
                <a:off x="5402834" y="466144"/>
                <a:ext cx="155160" cy="148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2FDD1F-4690-477A-A13F-6DA97D4757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93834" y="457144"/>
                  <a:ext cx="172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E24536-5F23-4827-A052-9A577855200F}"/>
                    </a:ext>
                  </a:extLst>
                </p14:cNvPr>
                <p14:cNvContentPartPr/>
                <p14:nvPr/>
              </p14:nvContentPartPr>
              <p14:xfrm>
                <a:off x="5687954" y="408184"/>
                <a:ext cx="135720" cy="216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E24536-5F23-4827-A052-9A57785520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8954" y="399544"/>
                  <a:ext cx="153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501BDD-9DBC-427A-B386-52A14EDEB46A}"/>
                    </a:ext>
                  </a:extLst>
                </p14:cNvPr>
                <p14:cNvContentPartPr/>
                <p14:nvPr/>
              </p14:nvContentPartPr>
              <p14:xfrm>
                <a:off x="6227594" y="425824"/>
                <a:ext cx="230040" cy="223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501BDD-9DBC-427A-B386-52A14EDEB4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8594" y="416824"/>
                  <a:ext cx="247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E348D4B-FEF7-4B49-9741-205987DBA4C2}"/>
                    </a:ext>
                  </a:extLst>
                </p14:cNvPr>
                <p14:cNvContentPartPr/>
                <p14:nvPr/>
              </p14:nvContentPartPr>
              <p14:xfrm>
                <a:off x="6852194" y="250504"/>
                <a:ext cx="470160" cy="376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E348D4B-FEF7-4B49-9741-205987DBA4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3554" y="241864"/>
                  <a:ext cx="4878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3CEEEF-1071-4A8B-9FB4-3C0F1D6B506F}"/>
                    </a:ext>
                  </a:extLst>
                </p14:cNvPr>
                <p14:cNvContentPartPr/>
                <p14:nvPr/>
              </p14:nvContentPartPr>
              <p14:xfrm>
                <a:off x="7193834" y="492424"/>
                <a:ext cx="109800" cy="13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3CEEEF-1071-4A8B-9FB4-3C0F1D6B50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4834" y="483784"/>
                  <a:ext cx="127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6C2CFE-C543-4BF0-AD43-FE6D67C976C2}"/>
                    </a:ext>
                  </a:extLst>
                </p14:cNvPr>
                <p14:cNvContentPartPr/>
                <p14:nvPr/>
              </p14:nvContentPartPr>
              <p14:xfrm>
                <a:off x="7396874" y="461464"/>
                <a:ext cx="167040" cy="178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6C2CFE-C543-4BF0-AD43-FE6D67C976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7874" y="452464"/>
                  <a:ext cx="184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A0CF37-16A3-444C-8F2D-0516D58668FC}"/>
                    </a:ext>
                  </a:extLst>
                </p14:cNvPr>
                <p14:cNvContentPartPr/>
                <p14:nvPr/>
              </p14:nvContentPartPr>
              <p14:xfrm>
                <a:off x="7588754" y="474784"/>
                <a:ext cx="253440" cy="127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A0CF37-16A3-444C-8F2D-0516D58668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80114" y="466144"/>
                  <a:ext cx="271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866CC1-F094-429A-9FC6-78A47DACA846}"/>
                    </a:ext>
                  </a:extLst>
                </p14:cNvPr>
                <p14:cNvContentPartPr/>
                <p14:nvPr/>
              </p14:nvContentPartPr>
              <p14:xfrm>
                <a:off x="7927154" y="494224"/>
                <a:ext cx="129240" cy="10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866CC1-F094-429A-9FC6-78A47DACA8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18514" y="485584"/>
                  <a:ext cx="146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9AF363-88DA-44DB-AFE9-97EAAE9A1485}"/>
                    </a:ext>
                  </a:extLst>
                </p14:cNvPr>
                <p14:cNvContentPartPr/>
                <p14:nvPr/>
              </p14:nvContentPartPr>
              <p14:xfrm>
                <a:off x="8182754" y="256984"/>
                <a:ext cx="171000" cy="34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9AF363-88DA-44DB-AFE9-97EAAE9A14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74114" y="248344"/>
                  <a:ext cx="188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50FABC-F6DA-47FA-9903-6B04FFC07F4A}"/>
                    </a:ext>
                  </a:extLst>
                </p14:cNvPr>
                <p14:cNvContentPartPr/>
                <p14:nvPr/>
              </p14:nvContentPartPr>
              <p14:xfrm>
                <a:off x="8480834" y="469024"/>
                <a:ext cx="244800" cy="174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50FABC-F6DA-47FA-9903-6B04FFC07F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72194" y="460384"/>
                  <a:ext cx="262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16B60A-658C-4A39-BDCB-6B60B567E016}"/>
                    </a:ext>
                  </a:extLst>
                </p14:cNvPr>
                <p14:cNvContentPartPr/>
                <p14:nvPr/>
              </p14:nvContentPartPr>
              <p14:xfrm>
                <a:off x="8648954" y="236104"/>
                <a:ext cx="289080" cy="366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16B60A-658C-4A39-BDCB-6B60B567E0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39954" y="227104"/>
                  <a:ext cx="306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1A3F09-D4D8-4BF7-9D0A-5229FCF93D8F}"/>
                    </a:ext>
                  </a:extLst>
                </p14:cNvPr>
                <p14:cNvContentPartPr/>
                <p14:nvPr/>
              </p14:nvContentPartPr>
              <p14:xfrm>
                <a:off x="8800514" y="501424"/>
                <a:ext cx="51840" cy="9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1A3F09-D4D8-4BF7-9D0A-5229FCF93D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91514" y="492424"/>
                  <a:ext cx="69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F21B33-5352-4BFE-9CB3-4B4DEA740750}"/>
                    </a:ext>
                  </a:extLst>
                </p14:cNvPr>
                <p14:cNvContentPartPr/>
                <p14:nvPr/>
              </p14:nvContentPartPr>
              <p14:xfrm>
                <a:off x="8857394" y="395944"/>
                <a:ext cx="250560" cy="250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F21B33-5352-4BFE-9CB3-4B4DEA7407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48754" y="387304"/>
                  <a:ext cx="268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4BD7FDD-CC28-41DC-BE5E-AC9260481E9E}"/>
                    </a:ext>
                  </a:extLst>
                </p14:cNvPr>
                <p14:cNvContentPartPr/>
                <p14:nvPr/>
              </p14:nvContentPartPr>
              <p14:xfrm>
                <a:off x="9224594" y="224584"/>
                <a:ext cx="301680" cy="439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4BD7FDD-CC28-41DC-BE5E-AC9260481E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15594" y="215944"/>
                  <a:ext cx="319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077021-2495-4E62-A8D0-20CC528040AD}"/>
                    </a:ext>
                  </a:extLst>
                </p14:cNvPr>
                <p14:cNvContentPartPr/>
                <p14:nvPr/>
              </p14:nvContentPartPr>
              <p14:xfrm>
                <a:off x="9088154" y="420064"/>
                <a:ext cx="397080" cy="85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077021-2495-4E62-A8D0-20CC528040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79514" y="411064"/>
                  <a:ext cx="414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E8E7B1-ED77-454F-8002-703BE2466CA4}"/>
                    </a:ext>
                  </a:extLst>
                </p14:cNvPr>
                <p14:cNvContentPartPr/>
                <p14:nvPr/>
              </p14:nvContentPartPr>
              <p14:xfrm>
                <a:off x="9408914" y="472984"/>
                <a:ext cx="302760" cy="17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E8E7B1-ED77-454F-8002-703BE2466C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99914" y="463984"/>
                  <a:ext cx="320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31286D-D72B-4DF3-AD2A-9C50E804EA3A}"/>
                    </a:ext>
                  </a:extLst>
                </p14:cNvPr>
                <p14:cNvContentPartPr/>
                <p14:nvPr/>
              </p14:nvContentPartPr>
              <p14:xfrm>
                <a:off x="9839114" y="214864"/>
                <a:ext cx="204120" cy="381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31286D-D72B-4DF3-AD2A-9C50E804EA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30474" y="206224"/>
                  <a:ext cx="221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2CD846-FDC6-43F0-ACD2-E51FB035F4BF}"/>
                    </a:ext>
                  </a:extLst>
                </p14:cNvPr>
                <p14:cNvContentPartPr/>
                <p14:nvPr/>
              </p14:nvContentPartPr>
              <p14:xfrm>
                <a:off x="9802394" y="432304"/>
                <a:ext cx="180720" cy="234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2CD846-FDC6-43F0-ACD2-E51FB035F4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93394" y="423664"/>
                  <a:ext cx="198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AD5CAC-051C-4479-B66D-EABF7BDA37D2}"/>
                    </a:ext>
                  </a:extLst>
                </p14:cNvPr>
                <p14:cNvContentPartPr/>
                <p14:nvPr/>
              </p14:nvContentPartPr>
              <p14:xfrm>
                <a:off x="10048634" y="485944"/>
                <a:ext cx="215640" cy="169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AD5CAC-051C-4479-B66D-EABF7BDA37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39634" y="476944"/>
                  <a:ext cx="233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644024-AB71-4DED-A659-668896C39031}"/>
                    </a:ext>
                  </a:extLst>
                </p14:cNvPr>
                <p14:cNvContentPartPr/>
                <p14:nvPr/>
              </p14:nvContentPartPr>
              <p14:xfrm>
                <a:off x="10304594" y="254464"/>
                <a:ext cx="347400" cy="391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644024-AB71-4DED-A659-668896C3903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95954" y="245824"/>
                  <a:ext cx="365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D14B87-9D9B-435A-9E74-C389F1F8AB63}"/>
                    </a:ext>
                  </a:extLst>
                </p14:cNvPr>
                <p14:cNvContentPartPr/>
                <p14:nvPr/>
              </p14:nvContentPartPr>
              <p14:xfrm>
                <a:off x="10621394" y="419344"/>
                <a:ext cx="264240" cy="258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D14B87-9D9B-435A-9E74-C389F1F8AB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12394" y="410344"/>
                  <a:ext cx="281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D2B74B-CDF3-4091-8F6D-B5112A007CAE}"/>
                    </a:ext>
                  </a:extLst>
                </p14:cNvPr>
                <p14:cNvContentPartPr/>
                <p14:nvPr/>
              </p14:nvContentPartPr>
              <p14:xfrm>
                <a:off x="10831994" y="507184"/>
                <a:ext cx="123120" cy="15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D2B74B-CDF3-4091-8F6D-B5112A007C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22994" y="498184"/>
                  <a:ext cx="14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880B4BC-515A-4B89-B5A4-97E1BFE35968}"/>
                    </a:ext>
                  </a:extLst>
                </p14:cNvPr>
                <p14:cNvContentPartPr/>
                <p14:nvPr/>
              </p14:nvContentPartPr>
              <p14:xfrm>
                <a:off x="10927034" y="559744"/>
                <a:ext cx="285480" cy="150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880B4BC-515A-4B89-B5A4-97E1BFE359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18034" y="551104"/>
                  <a:ext cx="303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7592B8-DF64-4E02-863E-85124E1DB4E4}"/>
                    </a:ext>
                  </a:extLst>
                </p14:cNvPr>
                <p14:cNvContentPartPr/>
                <p14:nvPr/>
              </p14:nvContentPartPr>
              <p14:xfrm>
                <a:off x="551474" y="1203784"/>
                <a:ext cx="235800" cy="215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7592B8-DF64-4E02-863E-85124E1DB4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474" y="1195144"/>
                  <a:ext cx="253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B5CEF6-9987-43E3-9A87-0BE8C364DB29}"/>
                    </a:ext>
                  </a:extLst>
                </p14:cNvPr>
                <p14:cNvContentPartPr/>
                <p14:nvPr/>
              </p14:nvContentPartPr>
              <p14:xfrm>
                <a:off x="920474" y="1268224"/>
                <a:ext cx="42840" cy="109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B5CEF6-9987-43E3-9A87-0BE8C364DB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1474" y="1259584"/>
                  <a:ext cx="60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FAB49E-E178-4F7B-B255-A92CE600E0E6}"/>
                    </a:ext>
                  </a:extLst>
                </p14:cNvPr>
                <p14:cNvContentPartPr/>
                <p14:nvPr/>
              </p14:nvContentPartPr>
              <p14:xfrm>
                <a:off x="1168154" y="996424"/>
                <a:ext cx="151200" cy="434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FAB49E-E178-4F7B-B255-A92CE600E0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9514" y="987784"/>
                  <a:ext cx="1688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A577EE-5664-4078-A8E5-FD1DA57B5C8E}"/>
                    </a:ext>
                  </a:extLst>
                </p14:cNvPr>
                <p14:cNvContentPartPr/>
                <p14:nvPr/>
              </p14:nvContentPartPr>
              <p14:xfrm>
                <a:off x="1045394" y="1199464"/>
                <a:ext cx="389160" cy="84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A577EE-5664-4078-A8E5-FD1DA57B5C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6754" y="1190464"/>
                  <a:ext cx="406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9D5B53-3C8A-474F-B53F-EC2650635C28}"/>
                    </a:ext>
                  </a:extLst>
                </p14:cNvPr>
                <p14:cNvContentPartPr/>
                <p14:nvPr/>
              </p14:nvContentPartPr>
              <p14:xfrm>
                <a:off x="1478114" y="972664"/>
                <a:ext cx="256680" cy="43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9D5B53-3C8A-474F-B53F-EC2650635C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9114" y="963664"/>
                  <a:ext cx="2743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C69E7C-581A-403A-A902-B79BB17F0E66}"/>
                    </a:ext>
                  </a:extLst>
                </p14:cNvPr>
                <p14:cNvContentPartPr/>
                <p14:nvPr/>
              </p14:nvContentPartPr>
              <p14:xfrm>
                <a:off x="2116034" y="1221424"/>
                <a:ext cx="374400" cy="178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C69E7C-581A-403A-A902-B79BB17F0E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07394" y="1212424"/>
                  <a:ext cx="392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A0E2B5-825F-4B7D-A56F-C3CD9C717B60}"/>
                    </a:ext>
                  </a:extLst>
                </p14:cNvPr>
                <p14:cNvContentPartPr/>
                <p14:nvPr/>
              </p14:nvContentPartPr>
              <p14:xfrm>
                <a:off x="2603834" y="1163104"/>
                <a:ext cx="192960" cy="211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A0E2B5-825F-4B7D-A56F-C3CD9C717B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4834" y="1154464"/>
                  <a:ext cx="210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09E3F5-980B-48B5-9BD8-BC5A24404D42}"/>
                    </a:ext>
                  </a:extLst>
                </p14:cNvPr>
                <p14:cNvContentPartPr/>
                <p14:nvPr/>
              </p14:nvContentPartPr>
              <p14:xfrm>
                <a:off x="2834954" y="1214944"/>
                <a:ext cx="184320" cy="143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09E3F5-980B-48B5-9BD8-BC5A24404D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26314" y="1206304"/>
                  <a:ext cx="201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B8D867-B8EE-4C98-85A7-A7FD25107300}"/>
                    </a:ext>
                  </a:extLst>
                </p14:cNvPr>
                <p14:cNvContentPartPr/>
                <p14:nvPr/>
              </p14:nvContentPartPr>
              <p14:xfrm>
                <a:off x="3084434" y="1201984"/>
                <a:ext cx="327240" cy="195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B8D867-B8EE-4C98-85A7-A7FD251073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75434" y="1193344"/>
                  <a:ext cx="344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E037B3-397B-416B-A1DD-71D8D6BC2598}"/>
                    </a:ext>
                  </a:extLst>
                </p14:cNvPr>
                <p14:cNvContentPartPr/>
                <p14:nvPr/>
              </p14:nvContentPartPr>
              <p14:xfrm>
                <a:off x="3686714" y="1205944"/>
                <a:ext cx="211680" cy="3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E037B3-397B-416B-A1DD-71D8D6BC25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78074" y="1196944"/>
                  <a:ext cx="229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B61ABF-ACB9-46B9-8480-C82A3D6BE1DB}"/>
                    </a:ext>
                  </a:extLst>
                </p14:cNvPr>
                <p14:cNvContentPartPr/>
                <p14:nvPr/>
              </p14:nvContentPartPr>
              <p14:xfrm>
                <a:off x="3651794" y="1290544"/>
                <a:ext cx="273600" cy="31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B61ABF-ACB9-46B9-8480-C82A3D6BE1D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3154" y="1281544"/>
                  <a:ext cx="291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FF9176-8121-4AD0-9258-E6F7072BF57F}"/>
                    </a:ext>
                  </a:extLst>
                </p14:cNvPr>
                <p14:cNvContentPartPr/>
                <p14:nvPr/>
              </p14:nvContentPartPr>
              <p14:xfrm>
                <a:off x="4104314" y="1295224"/>
                <a:ext cx="162720" cy="329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FF9176-8121-4AD0-9258-E6F7072BF5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95314" y="1286224"/>
                  <a:ext cx="180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99D05D-6916-49D5-8F53-502783CDF5BF}"/>
                    </a:ext>
                  </a:extLst>
                </p14:cNvPr>
                <p14:cNvContentPartPr/>
                <p14:nvPr/>
              </p14:nvContentPartPr>
              <p14:xfrm>
                <a:off x="4243274" y="1138624"/>
                <a:ext cx="307080" cy="209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99D05D-6916-49D5-8F53-502783CDF5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4274" y="1129984"/>
                  <a:ext cx="324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A52D5A-CD40-4347-A023-9C67C94C8FB8}"/>
                    </a:ext>
                  </a:extLst>
                </p14:cNvPr>
                <p14:cNvContentPartPr/>
                <p14:nvPr/>
              </p14:nvContentPartPr>
              <p14:xfrm>
                <a:off x="4919714" y="1211344"/>
                <a:ext cx="203040" cy="18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A52D5A-CD40-4347-A023-9C67C94C8F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11074" y="1202704"/>
                  <a:ext cx="220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305407-C7BB-4EAC-A8D3-7FC9F0C3CAAC}"/>
                    </a:ext>
                  </a:extLst>
                </p14:cNvPr>
                <p14:cNvContentPartPr/>
                <p14:nvPr/>
              </p14:nvContentPartPr>
              <p14:xfrm>
                <a:off x="5193674" y="1249504"/>
                <a:ext cx="145440" cy="117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305407-C7BB-4EAC-A8D3-7FC9F0C3CA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85034" y="1240504"/>
                  <a:ext cx="163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D41492-53D4-4415-AC40-79E3EFF9DA42}"/>
                    </a:ext>
                  </a:extLst>
                </p14:cNvPr>
                <p14:cNvContentPartPr/>
                <p14:nvPr/>
              </p14:nvContentPartPr>
              <p14:xfrm>
                <a:off x="5473034" y="1200544"/>
                <a:ext cx="229680" cy="170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D41492-53D4-4415-AC40-79E3EFF9DA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64034" y="1191904"/>
                  <a:ext cx="247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71D3FD-308F-4F23-A3A8-AD5CBE08616C}"/>
                    </a:ext>
                  </a:extLst>
                </p14:cNvPr>
                <p14:cNvContentPartPr/>
                <p14:nvPr/>
              </p14:nvContentPartPr>
              <p14:xfrm>
                <a:off x="5641514" y="947464"/>
                <a:ext cx="245160" cy="373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71D3FD-308F-4F23-A3A8-AD5CBE0861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2514" y="938464"/>
                  <a:ext cx="2628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D34F04-E6E5-4F08-97AA-4382BDC00D0D}"/>
                    </a:ext>
                  </a:extLst>
                </p14:cNvPr>
                <p14:cNvContentPartPr/>
                <p14:nvPr/>
              </p14:nvContentPartPr>
              <p14:xfrm>
                <a:off x="6093674" y="1122424"/>
                <a:ext cx="333720" cy="237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D34F04-E6E5-4F08-97AA-4382BDC00D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85034" y="1113784"/>
                  <a:ext cx="351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768A94D-191D-4CAF-BF30-0D600AB448F5}"/>
                    </a:ext>
                  </a:extLst>
                </p14:cNvPr>
                <p14:cNvContentPartPr/>
                <p14:nvPr/>
              </p14:nvContentPartPr>
              <p14:xfrm>
                <a:off x="6542954" y="840544"/>
                <a:ext cx="297720" cy="488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768A94D-191D-4CAF-BF30-0D600AB448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33954" y="831904"/>
                  <a:ext cx="3153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3CA26F-F4F3-4489-9C5D-FA48AC88153A}"/>
                    </a:ext>
                  </a:extLst>
                </p14:cNvPr>
                <p14:cNvContentPartPr/>
                <p14:nvPr/>
              </p14:nvContentPartPr>
              <p14:xfrm>
                <a:off x="6504794" y="1092184"/>
                <a:ext cx="334440" cy="51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3CA26F-F4F3-4489-9C5D-FA48AC8815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5794" y="1083184"/>
                  <a:ext cx="352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E6DD08-5189-46AD-A76A-CEA20FC69C2F}"/>
                    </a:ext>
                  </a:extLst>
                </p14:cNvPr>
                <p14:cNvContentPartPr/>
                <p14:nvPr/>
              </p14:nvContentPartPr>
              <p14:xfrm>
                <a:off x="6713594" y="1175704"/>
                <a:ext cx="147960" cy="12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E6DD08-5189-46AD-A76A-CEA20FC69C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04594" y="1166704"/>
                  <a:ext cx="165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432865-0444-4882-914A-1DB39C965C08}"/>
                    </a:ext>
                  </a:extLst>
                </p14:cNvPr>
                <p14:cNvContentPartPr/>
                <p14:nvPr/>
              </p14:nvContentPartPr>
              <p14:xfrm>
                <a:off x="6926714" y="1194424"/>
                <a:ext cx="149040" cy="135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432865-0444-4882-914A-1DB39C965C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18074" y="1185424"/>
                  <a:ext cx="166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B952027-1B75-4CCA-B8A0-27957F386C57}"/>
                    </a:ext>
                  </a:extLst>
                </p14:cNvPr>
                <p14:cNvContentPartPr/>
                <p14:nvPr/>
              </p14:nvContentPartPr>
              <p14:xfrm>
                <a:off x="7162874" y="1196944"/>
                <a:ext cx="217440" cy="144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B952027-1B75-4CCA-B8A0-27957F386C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53874" y="1188304"/>
                  <a:ext cx="235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4AF7CE-B705-42C7-94C3-1114966C8325}"/>
                    </a:ext>
                  </a:extLst>
                </p14:cNvPr>
                <p14:cNvContentPartPr/>
                <p14:nvPr/>
              </p14:nvContentPartPr>
              <p14:xfrm>
                <a:off x="7371674" y="918304"/>
                <a:ext cx="246600" cy="371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4AF7CE-B705-42C7-94C3-1114966C83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62674" y="909304"/>
                  <a:ext cx="2642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445CD0-54F0-4960-A059-0EA0B9AC2CF1}"/>
                    </a:ext>
                  </a:extLst>
                </p14:cNvPr>
                <p14:cNvContentPartPr/>
                <p14:nvPr/>
              </p14:nvContentPartPr>
              <p14:xfrm>
                <a:off x="7495514" y="1170304"/>
                <a:ext cx="171000" cy="148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445CD0-54F0-4960-A059-0EA0B9AC2C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86874" y="1161664"/>
                  <a:ext cx="188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EE5026-997A-435F-9269-9CC675180D52}"/>
                    </a:ext>
                  </a:extLst>
                </p14:cNvPr>
                <p14:cNvContentPartPr/>
                <p14:nvPr/>
              </p14:nvContentPartPr>
              <p14:xfrm>
                <a:off x="7708274" y="1168864"/>
                <a:ext cx="132840" cy="150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EE5026-997A-435F-9269-9CC675180D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99274" y="1160224"/>
                  <a:ext cx="150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CA5B415-F8A8-47AC-83DD-A9D7C30613A0}"/>
                    </a:ext>
                  </a:extLst>
                </p14:cNvPr>
                <p14:cNvContentPartPr/>
                <p14:nvPr/>
              </p14:nvContentPartPr>
              <p14:xfrm>
                <a:off x="7901234" y="1175704"/>
                <a:ext cx="152640" cy="131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CA5B415-F8A8-47AC-83DD-A9D7C30613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92594" y="1166704"/>
                  <a:ext cx="170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4626035-F4EA-4A78-9FFA-0B8DC7264748}"/>
                    </a:ext>
                  </a:extLst>
                </p14:cNvPr>
                <p14:cNvContentPartPr/>
                <p14:nvPr/>
              </p14:nvContentPartPr>
              <p14:xfrm>
                <a:off x="8026154" y="947824"/>
                <a:ext cx="226800" cy="356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4626035-F4EA-4A78-9FFA-0B8DC72647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17514" y="939184"/>
                  <a:ext cx="244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3C09B1-B2C4-4481-93A5-D5463BA661FC}"/>
                    </a:ext>
                  </a:extLst>
                </p14:cNvPr>
                <p14:cNvContentPartPr/>
                <p14:nvPr/>
              </p14:nvContentPartPr>
              <p14:xfrm>
                <a:off x="10759634" y="1238344"/>
                <a:ext cx="145080" cy="315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3C09B1-B2C4-4481-93A5-D5463BA661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50634" y="1229344"/>
                  <a:ext cx="162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9BB8CF-10C3-4FEC-86DB-29D9FBA515D5}"/>
                    </a:ext>
                  </a:extLst>
                </p14:cNvPr>
                <p14:cNvContentPartPr/>
                <p14:nvPr/>
              </p14:nvContentPartPr>
              <p14:xfrm>
                <a:off x="10909754" y="1099744"/>
                <a:ext cx="245520" cy="195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9BB8CF-10C3-4FEC-86DB-29D9FBA515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00754" y="1091104"/>
                  <a:ext cx="263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A48037-D73A-40CE-8097-5118BB16DCAE}"/>
                    </a:ext>
                  </a:extLst>
                </p14:cNvPr>
                <p14:cNvContentPartPr/>
                <p14:nvPr/>
              </p14:nvContentPartPr>
              <p14:xfrm>
                <a:off x="11187674" y="996064"/>
                <a:ext cx="248400" cy="321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A48037-D73A-40CE-8097-5118BB16DC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78674" y="987064"/>
                  <a:ext cx="266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813B53-2B3B-4698-9C60-77D87F4C262A}"/>
                    </a:ext>
                  </a:extLst>
                </p14:cNvPr>
                <p14:cNvContentPartPr/>
                <p14:nvPr/>
              </p14:nvContentPartPr>
              <p14:xfrm>
                <a:off x="11375234" y="1061584"/>
                <a:ext cx="77040" cy="200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813B53-2B3B-4698-9C60-77D87F4C26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66594" y="1052944"/>
                  <a:ext cx="94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C197804-C813-4EBB-8F96-6CEECA0F9DAD}"/>
                    </a:ext>
                  </a:extLst>
                </p14:cNvPr>
                <p14:cNvContentPartPr/>
                <p14:nvPr/>
              </p14:nvContentPartPr>
              <p14:xfrm>
                <a:off x="11511314" y="1163104"/>
                <a:ext cx="141120" cy="3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C197804-C813-4EBB-8F96-6CEECA0F9D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502314" y="1154464"/>
                  <a:ext cx="158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39389E-05BD-4ACC-B0C4-8ACA5C165995}"/>
                    </a:ext>
                  </a:extLst>
                </p14:cNvPr>
                <p14:cNvContentPartPr/>
                <p14:nvPr/>
              </p14:nvContentPartPr>
              <p14:xfrm>
                <a:off x="11584394" y="1180744"/>
                <a:ext cx="137520" cy="303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39389E-05BD-4ACC-B0C4-8ACA5C16599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75754" y="1171744"/>
                  <a:ext cx="155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BE8208-2726-4557-8BF7-D31EA0039B22}"/>
                    </a:ext>
                  </a:extLst>
                </p14:cNvPr>
                <p14:cNvContentPartPr/>
                <p14:nvPr/>
              </p14:nvContentPartPr>
              <p14:xfrm>
                <a:off x="11720834" y="1091104"/>
                <a:ext cx="234000" cy="147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BE8208-2726-4557-8BF7-D31EA0039B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11834" y="1082464"/>
                  <a:ext cx="251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96936B-FAFB-4F7B-8138-3362D8D9ED52}"/>
                    </a:ext>
                  </a:extLst>
                </p14:cNvPr>
                <p14:cNvContentPartPr/>
                <p14:nvPr/>
              </p14:nvContentPartPr>
              <p14:xfrm>
                <a:off x="11908034" y="885904"/>
                <a:ext cx="214560" cy="484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96936B-FAFB-4F7B-8138-3362D8D9ED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99034" y="877264"/>
                  <a:ext cx="232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9BC7863-C672-4036-B3BB-CBC6FE2520F7}"/>
                    </a:ext>
                  </a:extLst>
                </p14:cNvPr>
                <p14:cNvContentPartPr/>
                <p14:nvPr/>
              </p14:nvContentPartPr>
              <p14:xfrm>
                <a:off x="8259794" y="1161304"/>
                <a:ext cx="242640" cy="181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9BC7863-C672-4036-B3BB-CBC6FE2520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51154" y="1152304"/>
                  <a:ext cx="260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D82BC4D-27A2-45DA-B869-F0ED625F9338}"/>
                    </a:ext>
                  </a:extLst>
                </p14:cNvPr>
                <p14:cNvContentPartPr/>
                <p14:nvPr/>
              </p14:nvContentPartPr>
              <p14:xfrm>
                <a:off x="8398394" y="939544"/>
                <a:ext cx="312480" cy="377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D82BC4D-27A2-45DA-B869-F0ED625F93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89754" y="930904"/>
                  <a:ext cx="330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F9C08A-EAB9-481D-AE2E-02F7A9BFC85D}"/>
                    </a:ext>
                  </a:extLst>
                </p14:cNvPr>
                <p14:cNvContentPartPr/>
                <p14:nvPr/>
              </p14:nvContentPartPr>
              <p14:xfrm>
                <a:off x="8497034" y="1193704"/>
                <a:ext cx="164880" cy="133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F9C08A-EAB9-481D-AE2E-02F7A9BFC8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88394" y="1184704"/>
                  <a:ext cx="182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1FA8BB-EA5B-4106-8DAE-A5B9F161277D}"/>
                    </a:ext>
                  </a:extLst>
                </p14:cNvPr>
                <p14:cNvContentPartPr/>
                <p14:nvPr/>
              </p14:nvContentPartPr>
              <p14:xfrm>
                <a:off x="8751914" y="1156984"/>
                <a:ext cx="225360" cy="164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1FA8BB-EA5B-4106-8DAE-A5B9F16127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43274" y="1148344"/>
                  <a:ext cx="243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A82F746-72EA-4BDA-8234-A474BAE9DF82}"/>
                    </a:ext>
                  </a:extLst>
                </p14:cNvPr>
                <p14:cNvContentPartPr/>
                <p14:nvPr/>
              </p14:nvContentPartPr>
              <p14:xfrm>
                <a:off x="8958914" y="1108744"/>
                <a:ext cx="144000" cy="239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A82F746-72EA-4BDA-8234-A474BAE9DF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50274" y="1100104"/>
                  <a:ext cx="161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3704C6-2AB7-4881-9ADD-73669E8562D2}"/>
                    </a:ext>
                  </a:extLst>
                </p14:cNvPr>
                <p14:cNvContentPartPr/>
                <p14:nvPr/>
              </p14:nvContentPartPr>
              <p14:xfrm>
                <a:off x="9029834" y="1208824"/>
                <a:ext cx="156960" cy="115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3704C6-2AB7-4881-9ADD-73669E8562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21194" y="1200184"/>
                  <a:ext cx="174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DBDE419-956A-4105-B163-984E43D01B47}"/>
                    </a:ext>
                  </a:extLst>
                </p14:cNvPr>
                <p14:cNvContentPartPr/>
                <p14:nvPr/>
              </p14:nvContentPartPr>
              <p14:xfrm>
                <a:off x="9306674" y="942424"/>
                <a:ext cx="249840" cy="39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DBDE419-956A-4105-B163-984E43D01B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97674" y="933784"/>
                  <a:ext cx="267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30BB5F-3F2A-4F4D-8EC8-8788A80AC425}"/>
                    </a:ext>
                  </a:extLst>
                </p14:cNvPr>
                <p14:cNvContentPartPr/>
                <p14:nvPr/>
              </p14:nvContentPartPr>
              <p14:xfrm>
                <a:off x="9212354" y="1145824"/>
                <a:ext cx="316080" cy="57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30BB5F-3F2A-4F4D-8EC8-8788A80AC4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03354" y="1137184"/>
                  <a:ext cx="333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0DF1D1D-F20E-4888-A890-495455FE5613}"/>
                    </a:ext>
                  </a:extLst>
                </p14:cNvPr>
                <p14:cNvContentPartPr/>
                <p14:nvPr/>
              </p14:nvContentPartPr>
              <p14:xfrm>
                <a:off x="9460394" y="1144384"/>
                <a:ext cx="134640" cy="196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0DF1D1D-F20E-4888-A890-495455FE56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51754" y="1135744"/>
                  <a:ext cx="152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DCF205E-0036-46DC-89B4-7BCE45EB3EF9}"/>
                    </a:ext>
                  </a:extLst>
                </p14:cNvPr>
                <p14:cNvContentPartPr/>
                <p14:nvPr/>
              </p14:nvContentPartPr>
              <p14:xfrm>
                <a:off x="9573074" y="1230424"/>
                <a:ext cx="116640" cy="94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DCF205E-0036-46DC-89B4-7BCE45EB3E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64074" y="1221424"/>
                  <a:ext cx="134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F44FB1-2020-4EAE-9755-8DE6F9E93650}"/>
                    </a:ext>
                  </a:extLst>
                </p14:cNvPr>
                <p14:cNvContentPartPr/>
                <p14:nvPr/>
              </p14:nvContentPartPr>
              <p14:xfrm>
                <a:off x="9718154" y="1235824"/>
                <a:ext cx="170280" cy="139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F44FB1-2020-4EAE-9755-8DE6F9E936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09514" y="1226824"/>
                  <a:ext cx="187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615090-7E7C-4841-9D67-E009BCB79DA9}"/>
                    </a:ext>
                  </a:extLst>
                </p14:cNvPr>
                <p14:cNvContentPartPr/>
                <p14:nvPr/>
              </p14:nvContentPartPr>
              <p14:xfrm>
                <a:off x="10066274" y="1208464"/>
                <a:ext cx="154800" cy="23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615090-7E7C-4841-9D67-E009BCB79D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57274" y="1199464"/>
                  <a:ext cx="172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B6607DA-4928-4BA1-ACF8-0F48648CD2DE}"/>
                    </a:ext>
                  </a:extLst>
                </p14:cNvPr>
                <p14:cNvContentPartPr/>
                <p14:nvPr/>
              </p14:nvContentPartPr>
              <p14:xfrm>
                <a:off x="10059074" y="1295584"/>
                <a:ext cx="238680" cy="26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B6607DA-4928-4BA1-ACF8-0F48648CD2D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50074" y="1286944"/>
                  <a:ext cx="256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0E7937D-25DB-4F52-BA9F-D6A2004B7412}"/>
                    </a:ext>
                  </a:extLst>
                </p14:cNvPr>
                <p14:cNvContentPartPr/>
                <p14:nvPr/>
              </p14:nvContentPartPr>
              <p14:xfrm>
                <a:off x="10462274" y="1126024"/>
                <a:ext cx="295200" cy="226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0E7937D-25DB-4F52-BA9F-D6A2004B74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53274" y="1117384"/>
                  <a:ext cx="31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3135991-8042-4348-993D-053D1E89568C}"/>
                    </a:ext>
                  </a:extLst>
                </p14:cNvPr>
                <p14:cNvContentPartPr/>
                <p14:nvPr/>
              </p14:nvContentPartPr>
              <p14:xfrm>
                <a:off x="612314" y="1759984"/>
                <a:ext cx="153720" cy="307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3135991-8042-4348-993D-053D1E8956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3674" y="1751344"/>
                  <a:ext cx="171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F39424-9CD3-42E8-B525-2B749034C234}"/>
                    </a:ext>
                  </a:extLst>
                </p14:cNvPr>
                <p14:cNvContentPartPr/>
                <p14:nvPr/>
              </p14:nvContentPartPr>
              <p14:xfrm>
                <a:off x="832274" y="1979584"/>
                <a:ext cx="147240" cy="282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F39424-9CD3-42E8-B525-2B749034C23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3634" y="1970584"/>
                  <a:ext cx="1648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E6E61E-4874-474D-9F84-650146B46F1C}"/>
                    </a:ext>
                  </a:extLst>
                </p14:cNvPr>
                <p14:cNvContentPartPr/>
                <p14:nvPr/>
              </p14:nvContentPartPr>
              <p14:xfrm>
                <a:off x="932714" y="1800304"/>
                <a:ext cx="306720" cy="262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E6E61E-4874-474D-9F84-650146B46F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3714" y="1791664"/>
                  <a:ext cx="3243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065C2B3-3F90-4AA9-95A0-B2AA72AC4432}"/>
                    </a:ext>
                  </a:extLst>
                </p14:cNvPr>
                <p14:cNvContentPartPr/>
                <p14:nvPr/>
              </p14:nvContentPartPr>
              <p14:xfrm>
                <a:off x="1555514" y="1934224"/>
                <a:ext cx="72360" cy="112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065C2B3-3F90-4AA9-95A0-B2AA72AC44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46874" y="1925584"/>
                  <a:ext cx="90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10C75E8-33F2-447D-9073-7C5C1D2E56BF}"/>
                    </a:ext>
                  </a:extLst>
                </p14:cNvPr>
                <p14:cNvContentPartPr/>
                <p14:nvPr/>
              </p14:nvContentPartPr>
              <p14:xfrm>
                <a:off x="1674674" y="1856824"/>
                <a:ext cx="14040" cy="6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10C75E8-33F2-447D-9073-7C5C1D2E56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66034" y="1847824"/>
                  <a:ext cx="31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B0D73A3-E338-429F-9DCE-FF20456227F2}"/>
                    </a:ext>
                  </a:extLst>
                </p14:cNvPr>
                <p14:cNvContentPartPr/>
                <p14:nvPr/>
              </p14:nvContentPartPr>
              <p14:xfrm>
                <a:off x="1664234" y="1851424"/>
                <a:ext cx="216360" cy="194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B0D73A3-E338-429F-9DCE-FF20456227F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55234" y="1842784"/>
                  <a:ext cx="234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39A354-AB7A-49A0-A3EB-E934737FCF22}"/>
                    </a:ext>
                  </a:extLst>
                </p14:cNvPr>
                <p14:cNvContentPartPr/>
                <p14:nvPr/>
              </p14:nvContentPartPr>
              <p14:xfrm>
                <a:off x="2333474" y="1689784"/>
                <a:ext cx="254160" cy="389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39A354-AB7A-49A0-A3EB-E934737FCF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24474" y="1680784"/>
                  <a:ext cx="271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AE1B564-DB04-413D-A99A-604EE876B07F}"/>
                    </a:ext>
                  </a:extLst>
                </p14:cNvPr>
                <p14:cNvContentPartPr/>
                <p14:nvPr/>
              </p14:nvContentPartPr>
              <p14:xfrm>
                <a:off x="2274074" y="1841344"/>
                <a:ext cx="317520" cy="97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AE1B564-DB04-413D-A99A-604EE876B0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65074" y="1832344"/>
                  <a:ext cx="33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01F3B8-9887-4247-9D66-33AE91B493B5}"/>
                    </a:ext>
                  </a:extLst>
                </p14:cNvPr>
                <p14:cNvContentPartPr/>
                <p14:nvPr/>
              </p14:nvContentPartPr>
              <p14:xfrm>
                <a:off x="2633714" y="1618144"/>
                <a:ext cx="221400" cy="392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01F3B8-9887-4247-9D66-33AE91B493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24714" y="1609504"/>
                  <a:ext cx="239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852C6BF-B542-4766-9C91-CCEFAD50FDB8}"/>
                    </a:ext>
                  </a:extLst>
                </p14:cNvPr>
                <p14:cNvContentPartPr/>
                <p14:nvPr/>
              </p14:nvContentPartPr>
              <p14:xfrm>
                <a:off x="2867714" y="1874104"/>
                <a:ext cx="143280" cy="143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852C6BF-B542-4766-9C91-CCEFAD50FD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9074" y="1865464"/>
                  <a:ext cx="160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9E9AF80-3E0B-45A7-8559-E73695D9DE75}"/>
                    </a:ext>
                  </a:extLst>
                </p14:cNvPr>
                <p14:cNvContentPartPr/>
                <p14:nvPr/>
              </p14:nvContentPartPr>
              <p14:xfrm>
                <a:off x="3397274" y="1829464"/>
                <a:ext cx="229320" cy="180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9E9AF80-3E0B-45A7-8559-E73695D9DE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88274" y="1820464"/>
                  <a:ext cx="246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319BD24-ABAB-4ADC-AC59-3014ED77ECD1}"/>
                    </a:ext>
                  </a:extLst>
                </p14:cNvPr>
                <p14:cNvContentPartPr/>
                <p14:nvPr/>
              </p14:nvContentPartPr>
              <p14:xfrm>
                <a:off x="3647834" y="1857184"/>
                <a:ext cx="225360" cy="141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319BD24-ABAB-4ADC-AC59-3014ED77ECD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39194" y="1848544"/>
                  <a:ext cx="243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4E46423-7696-409F-BCF3-2945D0DD73DA}"/>
                    </a:ext>
                  </a:extLst>
                </p14:cNvPr>
                <p14:cNvContentPartPr/>
                <p14:nvPr/>
              </p14:nvContentPartPr>
              <p14:xfrm>
                <a:off x="3653234" y="1843144"/>
                <a:ext cx="302040" cy="377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4E46423-7696-409F-BCF3-2945D0DD73D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44234" y="1834144"/>
                  <a:ext cx="319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3609220-584E-4BB1-A2C4-B76551B64300}"/>
                    </a:ext>
                  </a:extLst>
                </p14:cNvPr>
                <p14:cNvContentPartPr/>
                <p14:nvPr/>
              </p14:nvContentPartPr>
              <p14:xfrm>
                <a:off x="3892274" y="1807864"/>
                <a:ext cx="270000" cy="179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3609220-584E-4BB1-A2C4-B76551B643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83274" y="1799224"/>
                  <a:ext cx="287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D5D0BA1-2815-4CB6-9CBE-351CCCAA2DC5}"/>
                    </a:ext>
                  </a:extLst>
                </p14:cNvPr>
                <p14:cNvContentPartPr/>
                <p14:nvPr/>
              </p14:nvContentPartPr>
              <p14:xfrm>
                <a:off x="4116914" y="1830904"/>
                <a:ext cx="207360" cy="163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D5D0BA1-2815-4CB6-9CBE-351CCCAA2D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07914" y="1822264"/>
                  <a:ext cx="225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04398FB-F3E5-4732-AC51-C89D6DF572CE}"/>
                    </a:ext>
                  </a:extLst>
                </p14:cNvPr>
                <p14:cNvContentPartPr/>
                <p14:nvPr/>
              </p14:nvContentPartPr>
              <p14:xfrm>
                <a:off x="4359194" y="1853584"/>
                <a:ext cx="127440" cy="147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04398FB-F3E5-4732-AC51-C89D6DF572C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50194" y="1844584"/>
                  <a:ext cx="145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092091-CA02-4ECB-AE7C-84770B9058B8}"/>
                    </a:ext>
                  </a:extLst>
                </p14:cNvPr>
                <p14:cNvContentPartPr/>
                <p14:nvPr/>
              </p14:nvContentPartPr>
              <p14:xfrm>
                <a:off x="4612274" y="1600864"/>
                <a:ext cx="258120" cy="427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092091-CA02-4ECB-AE7C-84770B9058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03634" y="1591864"/>
                  <a:ext cx="275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098DB70-2363-4268-BF75-CDFD3489B3BC}"/>
                    </a:ext>
                  </a:extLst>
                </p14:cNvPr>
                <p14:cNvContentPartPr/>
                <p14:nvPr/>
              </p14:nvContentPartPr>
              <p14:xfrm>
                <a:off x="4543874" y="1825864"/>
                <a:ext cx="452880" cy="161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098DB70-2363-4268-BF75-CDFD3489B3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34874" y="1816864"/>
                  <a:ext cx="470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E5D45AE-85D3-4B81-992E-7BBEFBA09A38}"/>
                    </a:ext>
                  </a:extLst>
                </p14:cNvPr>
                <p14:cNvContentPartPr/>
                <p14:nvPr/>
              </p14:nvContentPartPr>
              <p14:xfrm>
                <a:off x="5001434" y="1853224"/>
                <a:ext cx="217800" cy="137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E5D45AE-85D3-4B81-992E-7BBEFBA09A3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92434" y="1844224"/>
                  <a:ext cx="23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B8E982-21B2-40BC-81BF-D0CEEA4DC63F}"/>
                    </a:ext>
                  </a:extLst>
                </p14:cNvPr>
                <p14:cNvContentPartPr/>
                <p14:nvPr/>
              </p14:nvContentPartPr>
              <p14:xfrm>
                <a:off x="5183594" y="1626064"/>
                <a:ext cx="214200" cy="329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B8E982-21B2-40BC-81BF-D0CEEA4DC6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74954" y="1617064"/>
                  <a:ext cx="231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59C8EC5-B45C-4608-B5E0-31CB70B5DEC4}"/>
                    </a:ext>
                  </a:extLst>
                </p14:cNvPr>
                <p14:cNvContentPartPr/>
                <p14:nvPr/>
              </p14:nvContentPartPr>
              <p14:xfrm>
                <a:off x="5543594" y="1781584"/>
                <a:ext cx="263160" cy="201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59C8EC5-B45C-4608-B5E0-31CB70B5DEC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34954" y="1772944"/>
                  <a:ext cx="280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E2291D1-412A-4DCF-B463-DC79EDC70A6E}"/>
                    </a:ext>
                  </a:extLst>
                </p14:cNvPr>
                <p14:cNvContentPartPr/>
                <p14:nvPr/>
              </p14:nvContentPartPr>
              <p14:xfrm>
                <a:off x="5779394" y="1846744"/>
                <a:ext cx="154080" cy="120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E2291D1-412A-4DCF-B463-DC79EDC70A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70754" y="1837744"/>
                  <a:ext cx="171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FA15AAD-9C42-4778-8C83-BCC390487850}"/>
                    </a:ext>
                  </a:extLst>
                </p14:cNvPr>
                <p14:cNvContentPartPr/>
                <p14:nvPr/>
              </p14:nvContentPartPr>
              <p14:xfrm>
                <a:off x="6050474" y="1601584"/>
                <a:ext cx="212400" cy="370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FA15AAD-9C42-4778-8C83-BCC3904878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41474" y="1592584"/>
                  <a:ext cx="230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3B2A4F-84A2-41B5-A0C9-8DF0848B4A9B}"/>
                    </a:ext>
                  </a:extLst>
                </p14:cNvPr>
                <p14:cNvContentPartPr/>
                <p14:nvPr/>
              </p14:nvContentPartPr>
              <p14:xfrm>
                <a:off x="6212474" y="1834864"/>
                <a:ext cx="169560" cy="143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3B2A4F-84A2-41B5-A0C9-8DF0848B4A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03834" y="1825864"/>
                  <a:ext cx="187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AC542B7-6804-4A79-A388-3E199F07E4BA}"/>
                    </a:ext>
                  </a:extLst>
                </p14:cNvPr>
                <p14:cNvContentPartPr/>
                <p14:nvPr/>
              </p14:nvContentPartPr>
              <p14:xfrm>
                <a:off x="6460874" y="1826224"/>
                <a:ext cx="135360" cy="167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AC542B7-6804-4A79-A388-3E199F07E4B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1874" y="1817584"/>
                  <a:ext cx="153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F463CE2-8206-4591-8055-B5BFAA9B65AA}"/>
                    </a:ext>
                  </a:extLst>
                </p14:cNvPr>
                <p14:cNvContentPartPr/>
                <p14:nvPr/>
              </p14:nvContentPartPr>
              <p14:xfrm>
                <a:off x="6934634" y="1874824"/>
                <a:ext cx="160200" cy="136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F463CE2-8206-4591-8055-B5BFAA9B65A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25634" y="1865824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A423027-1ABB-4919-AD60-622E570CA38E}"/>
                    </a:ext>
                  </a:extLst>
                </p14:cNvPr>
                <p14:cNvContentPartPr/>
                <p14:nvPr/>
              </p14:nvContentPartPr>
              <p14:xfrm>
                <a:off x="7229114" y="1486744"/>
                <a:ext cx="338040" cy="537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A423027-1ABB-4919-AD60-622E570CA38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20474" y="1478104"/>
                  <a:ext cx="3556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56CEC18-6D66-47B7-8183-E6435736BB8D}"/>
                    </a:ext>
                  </a:extLst>
                </p14:cNvPr>
                <p14:cNvContentPartPr/>
                <p14:nvPr/>
              </p14:nvContentPartPr>
              <p14:xfrm>
                <a:off x="7250354" y="1839184"/>
                <a:ext cx="216000" cy="56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56CEC18-6D66-47B7-8183-E6435736BB8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41354" y="1830544"/>
                  <a:ext cx="233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F762E4-0327-4421-B5FB-9FEC65BBB032}"/>
                    </a:ext>
                  </a:extLst>
                </p14:cNvPr>
                <p14:cNvContentPartPr/>
                <p14:nvPr/>
              </p14:nvContentPartPr>
              <p14:xfrm>
                <a:off x="7839314" y="1777984"/>
                <a:ext cx="217080" cy="186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F762E4-0327-4421-B5FB-9FEC65BBB03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30674" y="1769344"/>
                  <a:ext cx="234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C98A292-3479-4C95-91E4-CD9659D3F5A3}"/>
                    </a:ext>
                  </a:extLst>
                </p14:cNvPr>
                <p14:cNvContentPartPr/>
                <p14:nvPr/>
              </p14:nvContentPartPr>
              <p14:xfrm>
                <a:off x="8092034" y="1795624"/>
                <a:ext cx="212760" cy="136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C98A292-3479-4C95-91E4-CD9659D3F5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83394" y="1786984"/>
                  <a:ext cx="230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B0DA09C-51F1-469E-A179-51815080D37A}"/>
                    </a:ext>
                  </a:extLst>
                </p14:cNvPr>
                <p14:cNvContentPartPr/>
                <p14:nvPr/>
              </p14:nvContentPartPr>
              <p14:xfrm>
                <a:off x="8352674" y="1782304"/>
                <a:ext cx="143280" cy="139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B0DA09C-51F1-469E-A179-51815080D3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44034" y="1773664"/>
                  <a:ext cx="160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7A7438B-551F-4D2C-887C-487A349039D7}"/>
                    </a:ext>
                  </a:extLst>
                </p14:cNvPr>
                <p14:cNvContentPartPr/>
                <p14:nvPr/>
              </p14:nvContentPartPr>
              <p14:xfrm>
                <a:off x="8629874" y="1582144"/>
                <a:ext cx="275040" cy="387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7A7438B-551F-4D2C-887C-487A349039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21234" y="1573144"/>
                  <a:ext cx="292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2B233E9-0117-42CB-9343-78E1F6612BF7}"/>
                    </a:ext>
                  </a:extLst>
                </p14:cNvPr>
                <p14:cNvContentPartPr/>
                <p14:nvPr/>
              </p14:nvContentPartPr>
              <p14:xfrm>
                <a:off x="9258074" y="1821904"/>
                <a:ext cx="360" cy="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2B233E9-0117-42CB-9343-78E1F6612B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49434" y="1812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9E6AD2C-570A-41AC-AB65-3CE46A9825FD}"/>
                    </a:ext>
                  </a:extLst>
                </p14:cNvPr>
                <p14:cNvContentPartPr/>
                <p14:nvPr/>
              </p14:nvContentPartPr>
              <p14:xfrm>
                <a:off x="9242234" y="1720384"/>
                <a:ext cx="153360" cy="245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9E6AD2C-570A-41AC-AB65-3CE46A9825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33594" y="1711384"/>
                  <a:ext cx="171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087083D-5702-4D27-9AD2-D4FD80DEB428}"/>
                    </a:ext>
                  </a:extLst>
                </p14:cNvPr>
                <p14:cNvContentPartPr/>
                <p14:nvPr/>
              </p14:nvContentPartPr>
              <p14:xfrm>
                <a:off x="9210914" y="1669984"/>
                <a:ext cx="265680" cy="268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087083D-5702-4D27-9AD2-D4FD80DEB4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01914" y="1660984"/>
                  <a:ext cx="283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D737FEA-E8AB-42AF-8884-948C1FBE9939}"/>
                    </a:ext>
                  </a:extLst>
                </p14:cNvPr>
                <p14:cNvContentPartPr/>
                <p14:nvPr/>
              </p14:nvContentPartPr>
              <p14:xfrm>
                <a:off x="9500714" y="1984624"/>
                <a:ext cx="104040" cy="131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D737FEA-E8AB-42AF-8884-948C1FBE99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1714" y="1975984"/>
                  <a:ext cx="12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5FC412-2516-49F8-B6D4-92DBC6462A60}"/>
                    </a:ext>
                  </a:extLst>
                </p14:cNvPr>
                <p14:cNvContentPartPr/>
                <p14:nvPr/>
              </p14:nvContentPartPr>
              <p14:xfrm>
                <a:off x="9638954" y="1847824"/>
                <a:ext cx="45000" cy="28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5FC412-2516-49F8-B6D4-92DBC6462A6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29954" y="1838824"/>
                  <a:ext cx="62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542E64-06D1-4F2F-A732-904327314993}"/>
                    </a:ext>
                  </a:extLst>
                </p14:cNvPr>
                <p14:cNvContentPartPr/>
                <p14:nvPr/>
              </p14:nvContentPartPr>
              <p14:xfrm>
                <a:off x="9924434" y="1967704"/>
                <a:ext cx="101520" cy="196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542E64-06D1-4F2F-A732-9043273149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15794" y="1959064"/>
                  <a:ext cx="119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DF61597-0C7C-47A6-B540-6E4EAAD52DA3}"/>
                    </a:ext>
                  </a:extLst>
                </p14:cNvPr>
                <p14:cNvContentPartPr/>
                <p14:nvPr/>
              </p14:nvContentPartPr>
              <p14:xfrm>
                <a:off x="10142234" y="1790944"/>
                <a:ext cx="125280" cy="172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DF61597-0C7C-47A6-B540-6E4EAAD52D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33234" y="1781944"/>
                  <a:ext cx="142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FEC1995-511A-464F-82D0-AF4AA6E2337D}"/>
                    </a:ext>
                  </a:extLst>
                </p14:cNvPr>
                <p14:cNvContentPartPr/>
                <p14:nvPr/>
              </p14:nvContentPartPr>
              <p14:xfrm>
                <a:off x="10258874" y="1675024"/>
                <a:ext cx="81720" cy="27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FEC1995-511A-464F-82D0-AF4AA6E2337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49874" y="1666384"/>
                  <a:ext cx="99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A9996B0-B0EA-4E16-B2D1-19C618817E2B}"/>
                    </a:ext>
                  </a:extLst>
                </p14:cNvPr>
                <p14:cNvContentPartPr/>
                <p14:nvPr/>
              </p14:nvContentPartPr>
              <p14:xfrm>
                <a:off x="10369754" y="1818304"/>
                <a:ext cx="174960" cy="91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A9996B0-B0EA-4E16-B2D1-19C618817E2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61114" y="1809664"/>
                  <a:ext cx="192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896E4F-9173-458B-8C25-4369E7F5CA3F}"/>
                    </a:ext>
                  </a:extLst>
                </p14:cNvPr>
                <p14:cNvContentPartPr/>
                <p14:nvPr/>
              </p14:nvContentPartPr>
              <p14:xfrm>
                <a:off x="10682954" y="1737304"/>
                <a:ext cx="75960" cy="198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896E4F-9173-458B-8C25-4369E7F5CA3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73954" y="1728304"/>
                  <a:ext cx="93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B89D1A0-F20A-4F22-B58C-0DA993307BD1}"/>
                    </a:ext>
                  </a:extLst>
                </p14:cNvPr>
                <p14:cNvContentPartPr/>
                <p14:nvPr/>
              </p14:nvContentPartPr>
              <p14:xfrm>
                <a:off x="10696274" y="1921264"/>
                <a:ext cx="142560" cy="172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B89D1A0-F20A-4F22-B58C-0DA993307BD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87634" y="1912624"/>
                  <a:ext cx="160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0C6C43-DE2E-4CC8-9875-1DAEF980899E}"/>
                    </a:ext>
                  </a:extLst>
                </p14:cNvPr>
                <p14:cNvContentPartPr/>
                <p14:nvPr/>
              </p14:nvContentPartPr>
              <p14:xfrm>
                <a:off x="10948994" y="1731544"/>
                <a:ext cx="228960" cy="189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0C6C43-DE2E-4CC8-9875-1DAEF980899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40354" y="1722544"/>
                  <a:ext cx="246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A31DA76-FE5E-4BC6-9270-D5B0944F54D7}"/>
                    </a:ext>
                  </a:extLst>
                </p14:cNvPr>
                <p14:cNvContentPartPr/>
                <p14:nvPr/>
              </p14:nvContentPartPr>
              <p14:xfrm>
                <a:off x="11097674" y="1940704"/>
                <a:ext cx="122040" cy="189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A31DA76-FE5E-4BC6-9270-D5B0944F54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89034" y="1932064"/>
                  <a:ext cx="139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03ED6B6-740F-4F86-947E-695E7BB0D073}"/>
                    </a:ext>
                  </a:extLst>
                </p14:cNvPr>
                <p14:cNvContentPartPr/>
                <p14:nvPr/>
              </p14:nvContentPartPr>
              <p14:xfrm>
                <a:off x="11392154" y="1813984"/>
                <a:ext cx="9720" cy="41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03ED6B6-740F-4F86-947E-695E7BB0D0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383154" y="1805344"/>
                  <a:ext cx="27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745D4EA-D091-4D3E-9539-BCC910046768}"/>
                    </a:ext>
                  </a:extLst>
                </p14:cNvPr>
                <p14:cNvContentPartPr/>
                <p14:nvPr/>
              </p14:nvContentPartPr>
              <p14:xfrm>
                <a:off x="11507354" y="1831264"/>
                <a:ext cx="167040" cy="7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745D4EA-D091-4D3E-9539-BCC91004676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498714" y="1822264"/>
                  <a:ext cx="184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56D9CA3-4AD8-4956-AF2D-AD420E8A304B}"/>
                    </a:ext>
                  </a:extLst>
                </p14:cNvPr>
                <p14:cNvContentPartPr/>
                <p14:nvPr/>
              </p14:nvContentPartPr>
              <p14:xfrm>
                <a:off x="11653154" y="1938184"/>
                <a:ext cx="108360" cy="176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56D9CA3-4AD8-4956-AF2D-AD420E8A30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644514" y="1929184"/>
                  <a:ext cx="12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CCAB66D-2E4F-4E3B-92E8-856E123AD6CD}"/>
                    </a:ext>
                  </a:extLst>
                </p14:cNvPr>
                <p14:cNvContentPartPr/>
                <p14:nvPr/>
              </p14:nvContentPartPr>
              <p14:xfrm>
                <a:off x="11879234" y="1732984"/>
                <a:ext cx="244080" cy="264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CCAB66D-2E4F-4E3B-92E8-856E123AD6C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870234" y="1723984"/>
                  <a:ext cx="261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E5A230C-D9CC-44DC-8A41-3931585FB26B}"/>
                    </a:ext>
                  </a:extLst>
                </p14:cNvPr>
                <p14:cNvContentPartPr/>
                <p14:nvPr/>
              </p14:nvContentPartPr>
              <p14:xfrm>
                <a:off x="499274" y="2639464"/>
                <a:ext cx="235800" cy="237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E5A230C-D9CC-44DC-8A41-3931585FB2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0634" y="2630464"/>
                  <a:ext cx="253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07D8A41-EFAE-4B3A-B708-80D2E47DFFC8}"/>
                    </a:ext>
                  </a:extLst>
                </p14:cNvPr>
                <p14:cNvContentPartPr/>
                <p14:nvPr/>
              </p14:nvContentPartPr>
              <p14:xfrm>
                <a:off x="754874" y="2699584"/>
                <a:ext cx="154800" cy="131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07D8A41-EFAE-4B3A-B708-80D2E47DFFC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6234" y="2690584"/>
                  <a:ext cx="172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41E7560-03E2-4F91-8C2A-6E6B588EEAFE}"/>
                    </a:ext>
                  </a:extLst>
                </p14:cNvPr>
                <p14:cNvContentPartPr/>
                <p14:nvPr/>
              </p14:nvContentPartPr>
              <p14:xfrm>
                <a:off x="993914" y="2662864"/>
                <a:ext cx="247680" cy="195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41E7560-03E2-4F91-8C2A-6E6B588EEAF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5274" y="2653864"/>
                  <a:ext cx="265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84490AE-4B86-4629-A804-0D10CD04C787}"/>
                    </a:ext>
                  </a:extLst>
                </p14:cNvPr>
                <p14:cNvContentPartPr/>
                <p14:nvPr/>
              </p14:nvContentPartPr>
              <p14:xfrm>
                <a:off x="1212074" y="2421664"/>
                <a:ext cx="162720" cy="365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84490AE-4B86-4629-A804-0D10CD04C78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03074" y="2412664"/>
                  <a:ext cx="180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915C4F7-FCE3-4B0E-8D86-4BCC571EBE76}"/>
                    </a:ext>
                  </a:extLst>
                </p14:cNvPr>
                <p14:cNvContentPartPr/>
                <p14:nvPr/>
              </p14:nvContentPartPr>
              <p14:xfrm>
                <a:off x="1547594" y="2737024"/>
                <a:ext cx="164520" cy="309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915C4F7-FCE3-4B0E-8D86-4BCC571EBE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38594" y="2728024"/>
                  <a:ext cx="182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4BBBA57-1F8D-450B-A36E-A95F5602F004}"/>
                    </a:ext>
                  </a:extLst>
                </p14:cNvPr>
                <p14:cNvContentPartPr/>
                <p14:nvPr/>
              </p14:nvContentPartPr>
              <p14:xfrm>
                <a:off x="1651274" y="2544064"/>
                <a:ext cx="336240" cy="250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4BBBA57-1F8D-450B-A36E-A95F5602F0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42634" y="2535064"/>
                  <a:ext cx="353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2080D8B-3502-4524-9334-67D5F26F94B0}"/>
                    </a:ext>
                  </a:extLst>
                </p14:cNvPr>
                <p14:cNvContentPartPr/>
                <p14:nvPr/>
              </p14:nvContentPartPr>
              <p14:xfrm>
                <a:off x="2145194" y="2447584"/>
                <a:ext cx="229320" cy="336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2080D8B-3502-4524-9334-67D5F26F94B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36194" y="2438584"/>
                  <a:ext cx="2469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BB177CB-893C-4CB4-9F77-A65023021491}"/>
                    </a:ext>
                  </a:extLst>
                </p14:cNvPr>
                <p14:cNvContentPartPr/>
                <p14:nvPr/>
              </p14:nvContentPartPr>
              <p14:xfrm>
                <a:off x="2356874" y="2523184"/>
                <a:ext cx="140040" cy="214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BB177CB-893C-4CB4-9F77-A650230214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7874" y="2514184"/>
                  <a:ext cx="157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9431483-44EF-4296-B2AB-12B965E784A2}"/>
                    </a:ext>
                  </a:extLst>
                </p14:cNvPr>
                <p14:cNvContentPartPr/>
                <p14:nvPr/>
              </p14:nvContentPartPr>
              <p14:xfrm>
                <a:off x="2572514" y="2613544"/>
                <a:ext cx="164520" cy="45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9431483-44EF-4296-B2AB-12B965E784A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63514" y="2604904"/>
                  <a:ext cx="182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B1F75B0-B7D0-4FDB-928D-083B7D93B130}"/>
                    </a:ext>
                  </a:extLst>
                </p14:cNvPr>
                <p14:cNvContentPartPr/>
                <p14:nvPr/>
              </p14:nvContentPartPr>
              <p14:xfrm>
                <a:off x="2675114" y="2619304"/>
                <a:ext cx="195120" cy="375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B1F75B0-B7D0-4FDB-928D-083B7D93B13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66474" y="2610664"/>
                  <a:ext cx="2127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3FDE769-3AAB-4C6D-BC20-9D901AEA1983}"/>
                    </a:ext>
                  </a:extLst>
                </p14:cNvPr>
                <p14:cNvContentPartPr/>
                <p14:nvPr/>
              </p14:nvContentPartPr>
              <p14:xfrm>
                <a:off x="2866634" y="2536504"/>
                <a:ext cx="234360" cy="1630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3FDE769-3AAB-4C6D-BC20-9D901AEA19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57634" y="2527504"/>
                  <a:ext cx="252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6E3A8EB-3015-4275-8C09-056FFC5EB4F1}"/>
                    </a:ext>
                  </a:extLst>
                </p14:cNvPr>
                <p14:cNvContentPartPr/>
                <p14:nvPr/>
              </p14:nvContentPartPr>
              <p14:xfrm>
                <a:off x="3161834" y="2385304"/>
                <a:ext cx="160920" cy="412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6E3A8EB-3015-4275-8C09-056FFC5EB4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53194" y="2376664"/>
                  <a:ext cx="178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B67A20-F790-42D5-8B64-8FDE648DFD6E}"/>
                    </a:ext>
                  </a:extLst>
                </p14:cNvPr>
                <p14:cNvContentPartPr/>
                <p14:nvPr/>
              </p14:nvContentPartPr>
              <p14:xfrm>
                <a:off x="3609674" y="2639464"/>
                <a:ext cx="30960" cy="75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B67A20-F790-42D5-8B64-8FDE648DFD6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01034" y="2630464"/>
                  <a:ext cx="48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D63B891-1C8D-4142-83ED-00734C88A448}"/>
                    </a:ext>
                  </a:extLst>
                </p14:cNvPr>
                <p14:cNvContentPartPr/>
                <p14:nvPr/>
              </p14:nvContentPartPr>
              <p14:xfrm>
                <a:off x="3695714" y="2533264"/>
                <a:ext cx="360" cy="5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D63B891-1C8D-4142-83ED-00734C88A4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87074" y="2524624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5016924-F4D3-42E1-B42C-B3B01599E7BF}"/>
                    </a:ext>
                  </a:extLst>
                </p14:cNvPr>
                <p14:cNvContentPartPr/>
                <p14:nvPr/>
              </p14:nvContentPartPr>
              <p14:xfrm>
                <a:off x="3748634" y="2541184"/>
                <a:ext cx="185400" cy="172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5016924-F4D3-42E1-B42C-B3B01599E7B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39634" y="2532544"/>
                  <a:ext cx="203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E39E58F-853F-4EF3-A81E-76BB57ACCD21}"/>
                    </a:ext>
                  </a:extLst>
                </p14:cNvPr>
                <p14:cNvContentPartPr/>
                <p14:nvPr/>
              </p14:nvContentPartPr>
              <p14:xfrm>
                <a:off x="4420394" y="2334184"/>
                <a:ext cx="276480" cy="414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E39E58F-853F-4EF3-A81E-76BB57ACCD2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11394" y="2325544"/>
                  <a:ext cx="294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3754D82-99DF-451D-8A84-263A200513DE}"/>
                    </a:ext>
                  </a:extLst>
                </p14:cNvPr>
                <p14:cNvContentPartPr/>
                <p14:nvPr/>
              </p14:nvContentPartPr>
              <p14:xfrm>
                <a:off x="4334714" y="2477824"/>
                <a:ext cx="438120" cy="133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3754D82-99DF-451D-8A84-263A200513D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25714" y="2469184"/>
                  <a:ext cx="455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29B869A-92D4-402D-A01E-13423CFAFD4B}"/>
                    </a:ext>
                  </a:extLst>
                </p14:cNvPr>
                <p14:cNvContentPartPr/>
                <p14:nvPr/>
              </p14:nvContentPartPr>
              <p14:xfrm>
                <a:off x="4698314" y="2285944"/>
                <a:ext cx="268560" cy="412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29B869A-92D4-402D-A01E-13423CFAFD4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89314" y="2276944"/>
                  <a:ext cx="286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995534B-5F1C-47ED-AF56-5F8F85549248}"/>
                    </a:ext>
                  </a:extLst>
                </p14:cNvPr>
                <p14:cNvContentPartPr/>
                <p14:nvPr/>
              </p14:nvContentPartPr>
              <p14:xfrm>
                <a:off x="4951754" y="2542624"/>
                <a:ext cx="144720" cy="161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995534B-5F1C-47ED-AF56-5F8F8554924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43114" y="2533624"/>
                  <a:ext cx="162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E65A02A-9590-4849-90E9-309CA337A713}"/>
                    </a:ext>
                  </a:extLst>
                </p14:cNvPr>
                <p14:cNvContentPartPr/>
                <p14:nvPr/>
              </p14:nvContentPartPr>
              <p14:xfrm>
                <a:off x="5498234" y="2494024"/>
                <a:ext cx="258480" cy="2156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E65A02A-9590-4849-90E9-309CA337A71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89594" y="2485024"/>
                  <a:ext cx="276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C621D73-DFAC-4A7C-9A03-21861C667D8F}"/>
                    </a:ext>
                  </a:extLst>
                </p14:cNvPr>
                <p14:cNvContentPartPr/>
                <p14:nvPr/>
              </p14:nvContentPartPr>
              <p14:xfrm>
                <a:off x="5781194" y="2546224"/>
                <a:ext cx="148680" cy="137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C621D73-DFAC-4A7C-9A03-21861C667D8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772194" y="2537224"/>
                  <a:ext cx="166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A971A46-E4FB-4477-99D2-0D4C049DE0F9}"/>
                    </a:ext>
                  </a:extLst>
                </p14:cNvPr>
                <p14:cNvContentPartPr/>
                <p14:nvPr/>
              </p14:nvContentPartPr>
              <p14:xfrm>
                <a:off x="6009434" y="2526784"/>
                <a:ext cx="203040" cy="177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A971A46-E4FB-4477-99D2-0D4C049DE0F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000434" y="2518144"/>
                  <a:ext cx="220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E293A50-D089-4946-8395-8425790B75FD}"/>
                    </a:ext>
                  </a:extLst>
                </p14:cNvPr>
                <p14:cNvContentPartPr/>
                <p14:nvPr/>
              </p14:nvContentPartPr>
              <p14:xfrm>
                <a:off x="6246314" y="2420944"/>
                <a:ext cx="174240" cy="255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E293A50-D089-4946-8395-8425790B75F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37314" y="2412304"/>
                  <a:ext cx="191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916CFC-BAEF-4B6F-A2C7-710C7C2161A4}"/>
                    </a:ext>
                  </a:extLst>
                </p14:cNvPr>
                <p14:cNvContentPartPr/>
                <p14:nvPr/>
              </p14:nvContentPartPr>
              <p14:xfrm>
                <a:off x="6402194" y="2510584"/>
                <a:ext cx="160560" cy="150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916CFC-BAEF-4B6F-A2C7-710C7C2161A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393554" y="2501944"/>
                  <a:ext cx="178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3909350-4D61-4BD0-ABDA-70D3DDC34B69}"/>
                    </a:ext>
                  </a:extLst>
                </p14:cNvPr>
                <p14:cNvContentPartPr/>
                <p14:nvPr/>
              </p14:nvContentPartPr>
              <p14:xfrm>
                <a:off x="6559874" y="2527864"/>
                <a:ext cx="187920" cy="151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3909350-4D61-4BD0-ABDA-70D3DDC34B6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51234" y="2518864"/>
                  <a:ext cx="20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46CD33-7833-407A-BCF0-6F63C3C083C6}"/>
                    </a:ext>
                  </a:extLst>
                </p14:cNvPr>
                <p14:cNvContentPartPr/>
                <p14:nvPr/>
              </p14:nvContentPartPr>
              <p14:xfrm>
                <a:off x="6863354" y="2473864"/>
                <a:ext cx="393120" cy="231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46CD33-7833-407A-BCF0-6F63C3C083C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854354" y="2465224"/>
                  <a:ext cx="410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57915CE-746B-49EB-BDA9-16328B6952C3}"/>
                    </a:ext>
                  </a:extLst>
                </p14:cNvPr>
                <p14:cNvContentPartPr/>
                <p14:nvPr/>
              </p14:nvContentPartPr>
              <p14:xfrm>
                <a:off x="7531154" y="2574664"/>
                <a:ext cx="106560" cy="149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57915CE-746B-49EB-BDA9-16328B6952C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22154" y="2566024"/>
                  <a:ext cx="124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1485701-3102-4EAD-AA7B-3B5A90BF4A24}"/>
                    </a:ext>
                  </a:extLst>
                </p14:cNvPr>
                <p14:cNvContentPartPr/>
                <p14:nvPr/>
              </p14:nvContentPartPr>
              <p14:xfrm>
                <a:off x="7741394" y="2215744"/>
                <a:ext cx="306720" cy="543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1485701-3102-4EAD-AA7B-3B5A90BF4A2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732394" y="2206744"/>
                  <a:ext cx="3243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17957EB-9BDE-4354-A654-50874EDF003D}"/>
                    </a:ext>
                  </a:extLst>
                </p14:cNvPr>
                <p14:cNvContentPartPr/>
                <p14:nvPr/>
              </p14:nvContentPartPr>
              <p14:xfrm>
                <a:off x="7769114" y="2524264"/>
                <a:ext cx="200160" cy="43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17957EB-9BDE-4354-A654-50874EDF003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60114" y="2515624"/>
                  <a:ext cx="217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032C59A-1F34-4357-95DD-1EECFB5C1584}"/>
                    </a:ext>
                  </a:extLst>
                </p14:cNvPr>
                <p14:cNvContentPartPr/>
                <p14:nvPr/>
              </p14:nvContentPartPr>
              <p14:xfrm>
                <a:off x="8148194" y="2528944"/>
                <a:ext cx="269640" cy="185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032C59A-1F34-4357-95DD-1EECFB5C158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39194" y="2519944"/>
                  <a:ext cx="287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9C1D77C-E7AC-4D20-942E-EB241A0B5B6C}"/>
                    </a:ext>
                  </a:extLst>
                </p14:cNvPr>
                <p14:cNvContentPartPr/>
                <p14:nvPr/>
              </p14:nvContentPartPr>
              <p14:xfrm>
                <a:off x="8419634" y="2551624"/>
                <a:ext cx="156960" cy="127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9C1D77C-E7AC-4D20-942E-EB241A0B5B6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10994" y="2542984"/>
                  <a:ext cx="174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F7C9D70-5523-4CB4-889B-81B3C57C56EB}"/>
                    </a:ext>
                  </a:extLst>
                </p14:cNvPr>
                <p14:cNvContentPartPr/>
                <p14:nvPr/>
              </p14:nvContentPartPr>
              <p14:xfrm>
                <a:off x="8602514" y="2546944"/>
                <a:ext cx="141840" cy="182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F7C9D70-5523-4CB4-889B-81B3C57C56E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93514" y="2538304"/>
                  <a:ext cx="159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22F23C1-1FCB-4D09-9293-1773ECABE812}"/>
                    </a:ext>
                  </a:extLst>
                </p14:cNvPr>
                <p14:cNvContentPartPr/>
                <p14:nvPr/>
              </p14:nvContentPartPr>
              <p14:xfrm>
                <a:off x="8803034" y="2307184"/>
                <a:ext cx="243360" cy="438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22F23C1-1FCB-4D09-9293-1773ECABE81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94394" y="2298544"/>
                  <a:ext cx="261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0F3B837-3743-4F36-951C-139E0C50805D}"/>
                    </a:ext>
                  </a:extLst>
                </p14:cNvPr>
                <p14:cNvContentPartPr/>
                <p14:nvPr/>
              </p14:nvContentPartPr>
              <p14:xfrm>
                <a:off x="9289754" y="2497264"/>
                <a:ext cx="254880" cy="269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0F3B837-3743-4F36-951C-139E0C50805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281114" y="2488264"/>
                  <a:ext cx="272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DCF84E7-3908-4C14-BA7B-BC23A6B43CCE}"/>
                    </a:ext>
                  </a:extLst>
                </p14:cNvPr>
                <p14:cNvContentPartPr/>
                <p14:nvPr/>
              </p14:nvContentPartPr>
              <p14:xfrm>
                <a:off x="9228914" y="2433904"/>
                <a:ext cx="306000" cy="2743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DCF84E7-3908-4C14-BA7B-BC23A6B43CC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19914" y="2425264"/>
                  <a:ext cx="323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5C2204-0E02-43B6-8E56-EA6FA9D42F9B}"/>
                    </a:ext>
                  </a:extLst>
                </p14:cNvPr>
                <p14:cNvContentPartPr/>
                <p14:nvPr/>
              </p14:nvContentPartPr>
              <p14:xfrm>
                <a:off x="9548234" y="2757544"/>
                <a:ext cx="146520" cy="139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5C2204-0E02-43B6-8E56-EA6FA9D42F9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539234" y="2748904"/>
                  <a:ext cx="164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A16E4EA-F9E5-404B-A22E-5B0DA2C58439}"/>
                    </a:ext>
                  </a:extLst>
                </p14:cNvPr>
                <p14:cNvContentPartPr/>
                <p14:nvPr/>
              </p14:nvContentPartPr>
              <p14:xfrm>
                <a:off x="9692594" y="2609584"/>
                <a:ext cx="33840" cy="15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A16E4EA-F9E5-404B-A22E-5B0DA2C5843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683594" y="2600944"/>
                  <a:ext cx="5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178EB16-D26B-46F6-A56E-370512C92C35}"/>
                    </a:ext>
                  </a:extLst>
                </p14:cNvPr>
                <p14:cNvContentPartPr/>
                <p14:nvPr/>
              </p14:nvContentPartPr>
              <p14:xfrm>
                <a:off x="9819674" y="2781664"/>
                <a:ext cx="155160" cy="208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178EB16-D26B-46F6-A56E-370512C92C3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11034" y="2772664"/>
                  <a:ext cx="172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97C56FE-541D-40EF-B8A4-34B2FF92E1A6}"/>
                    </a:ext>
                  </a:extLst>
                </p14:cNvPr>
                <p14:cNvContentPartPr/>
                <p14:nvPr/>
              </p14:nvContentPartPr>
              <p14:xfrm>
                <a:off x="10074554" y="2572864"/>
                <a:ext cx="122040" cy="182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97C56FE-541D-40EF-B8A4-34B2FF92E1A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065554" y="2563864"/>
                  <a:ext cx="139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E1EBF2-5FFD-42D3-A88C-767E12B296D5}"/>
                    </a:ext>
                  </a:extLst>
                </p14:cNvPr>
                <p14:cNvContentPartPr/>
                <p14:nvPr/>
              </p14:nvContentPartPr>
              <p14:xfrm>
                <a:off x="10188314" y="2387824"/>
                <a:ext cx="57240" cy="27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E1EBF2-5FFD-42D3-A88C-767E12B296D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79314" y="2378824"/>
                  <a:ext cx="74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60D7E45-D99F-4538-84EA-E4844F60AA7E}"/>
                    </a:ext>
                  </a:extLst>
                </p14:cNvPr>
                <p14:cNvContentPartPr/>
                <p14:nvPr/>
              </p14:nvContentPartPr>
              <p14:xfrm>
                <a:off x="10320794" y="2574304"/>
                <a:ext cx="101880" cy="61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60D7E45-D99F-4538-84EA-E4844F60AA7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311794" y="2565304"/>
                  <a:ext cx="119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400CA7F-0F34-40DF-9C0D-3D453AB4F730}"/>
                    </a:ext>
                  </a:extLst>
                </p14:cNvPr>
                <p14:cNvContentPartPr/>
                <p14:nvPr/>
              </p14:nvContentPartPr>
              <p14:xfrm>
                <a:off x="10315754" y="2479624"/>
                <a:ext cx="347400" cy="2484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400CA7F-0F34-40DF-9C0D-3D453AB4F73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06754" y="2470984"/>
                  <a:ext cx="365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85935EB-347B-43B5-840F-C12C9E5089FE}"/>
                    </a:ext>
                  </a:extLst>
                </p14:cNvPr>
                <p14:cNvContentPartPr/>
                <p14:nvPr/>
              </p14:nvContentPartPr>
              <p14:xfrm>
                <a:off x="10587194" y="2710384"/>
                <a:ext cx="121320" cy="173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85935EB-347B-43B5-840F-C12C9E5089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578194" y="2701744"/>
                  <a:ext cx="138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C3E493F-6BBF-4057-9C90-EC7082BB5CFD}"/>
                    </a:ext>
                  </a:extLst>
                </p14:cNvPr>
                <p14:cNvContentPartPr/>
                <p14:nvPr/>
              </p14:nvContentPartPr>
              <p14:xfrm>
                <a:off x="10817954" y="2476024"/>
                <a:ext cx="184680" cy="204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C3E493F-6BBF-4057-9C90-EC7082BB5CF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08954" y="2467024"/>
                  <a:ext cx="202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C4F4BBC-3511-4636-BE14-A2BC87FD88DD}"/>
                    </a:ext>
                  </a:extLst>
                </p14:cNvPr>
                <p14:cNvContentPartPr/>
                <p14:nvPr/>
              </p14:nvContentPartPr>
              <p14:xfrm>
                <a:off x="10976354" y="2662504"/>
                <a:ext cx="141120" cy="20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C4F4BBC-3511-4636-BE14-A2BC87FD88D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967714" y="2653864"/>
                  <a:ext cx="158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94D79A1-1927-4574-BBAE-BA4325D6B4A1}"/>
                    </a:ext>
                  </a:extLst>
                </p14:cNvPr>
                <p14:cNvContentPartPr/>
                <p14:nvPr/>
              </p14:nvContentPartPr>
              <p14:xfrm>
                <a:off x="11215754" y="2575024"/>
                <a:ext cx="31320" cy="201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94D79A1-1927-4574-BBAE-BA4325D6B4A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207114" y="2566024"/>
                  <a:ext cx="48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FDB9759-7AEF-4E30-8F07-8809ED937A86}"/>
                    </a:ext>
                  </a:extLst>
                </p14:cNvPr>
                <p14:cNvContentPartPr/>
                <p14:nvPr/>
              </p14:nvContentPartPr>
              <p14:xfrm>
                <a:off x="11369114" y="2566744"/>
                <a:ext cx="164160" cy="21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FDB9759-7AEF-4E30-8F07-8809ED937A8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60474" y="2557744"/>
                  <a:ext cx="181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7BC669A-BEFA-48A1-8594-EBD5B9DED0B0}"/>
                    </a:ext>
                  </a:extLst>
                </p14:cNvPr>
                <p14:cNvContentPartPr/>
                <p14:nvPr/>
              </p14:nvContentPartPr>
              <p14:xfrm>
                <a:off x="11472434" y="2671144"/>
                <a:ext cx="190800" cy="1969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7BC669A-BEFA-48A1-8594-EBD5B9DED0B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63434" y="2662144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3FB4694-6A47-422F-82A2-7D47B8492D35}"/>
                    </a:ext>
                  </a:extLst>
                </p14:cNvPr>
                <p14:cNvContentPartPr/>
                <p14:nvPr/>
              </p14:nvContentPartPr>
              <p14:xfrm>
                <a:off x="11713634" y="2473144"/>
                <a:ext cx="308160" cy="2062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3FB4694-6A47-422F-82A2-7D47B8492D3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704634" y="2464144"/>
                  <a:ext cx="325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F0D3799-6468-46A4-8B72-45A9BE2F179C}"/>
                    </a:ext>
                  </a:extLst>
                </p14:cNvPr>
                <p14:cNvContentPartPr/>
                <p14:nvPr/>
              </p14:nvContentPartPr>
              <p14:xfrm>
                <a:off x="697994" y="3212224"/>
                <a:ext cx="264960" cy="2563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F0D3799-6468-46A4-8B72-45A9BE2F179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88994" y="3203224"/>
                  <a:ext cx="282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3F84AC4-6CA7-4E6C-940D-26B95ED3E9F6}"/>
                    </a:ext>
                  </a:extLst>
                </p14:cNvPr>
                <p14:cNvContentPartPr/>
                <p14:nvPr/>
              </p14:nvContentPartPr>
              <p14:xfrm>
                <a:off x="1028834" y="3326344"/>
                <a:ext cx="101160" cy="112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3F84AC4-6CA7-4E6C-940D-26B95ED3E9F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20194" y="3317704"/>
                  <a:ext cx="11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4B25CE5-DD8D-4F3C-B1CA-9BF177103B68}"/>
                    </a:ext>
                  </a:extLst>
                </p14:cNvPr>
                <p14:cNvContentPartPr/>
                <p14:nvPr/>
              </p14:nvContentPartPr>
              <p14:xfrm>
                <a:off x="1595834" y="3103504"/>
                <a:ext cx="436320" cy="378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4B25CE5-DD8D-4F3C-B1CA-9BF177103B6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86834" y="3094864"/>
                  <a:ext cx="453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B9EBF01-AA64-4B26-9115-3133E5D36EE4}"/>
                    </a:ext>
                  </a:extLst>
                </p14:cNvPr>
                <p14:cNvContentPartPr/>
                <p14:nvPr/>
              </p14:nvContentPartPr>
              <p14:xfrm>
                <a:off x="1682594" y="3318784"/>
                <a:ext cx="201240" cy="34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B9EBF01-AA64-4B26-9115-3133E5D36EE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673594" y="3309784"/>
                  <a:ext cx="218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F812AC9-35C0-4689-B51A-017720E1178C}"/>
                    </a:ext>
                  </a:extLst>
                </p14:cNvPr>
                <p14:cNvContentPartPr/>
                <p14:nvPr/>
              </p14:nvContentPartPr>
              <p14:xfrm>
                <a:off x="2134394" y="3152104"/>
                <a:ext cx="227160" cy="295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F812AC9-35C0-4689-B51A-017720E1178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25394" y="3143104"/>
                  <a:ext cx="244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60DA28A-D164-445D-A4CD-B3DDFCCF468F}"/>
                    </a:ext>
                  </a:extLst>
                </p14:cNvPr>
                <p14:cNvContentPartPr/>
                <p14:nvPr/>
              </p14:nvContentPartPr>
              <p14:xfrm>
                <a:off x="2444354" y="3167944"/>
                <a:ext cx="206640" cy="2376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60DA28A-D164-445D-A4CD-B3DDFCCF468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435714" y="3159304"/>
                  <a:ext cx="224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8B0AB44-DE12-478F-8991-092839A120E3}"/>
                    </a:ext>
                  </a:extLst>
                </p14:cNvPr>
                <p14:cNvContentPartPr/>
                <p14:nvPr/>
              </p14:nvContentPartPr>
              <p14:xfrm>
                <a:off x="2384234" y="3146704"/>
                <a:ext cx="239400" cy="2386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8B0AB44-DE12-478F-8991-092839A120E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375594" y="3138064"/>
                  <a:ext cx="257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09D30BF-C421-452B-BA2C-61555399159E}"/>
                    </a:ext>
                  </a:extLst>
                </p14:cNvPr>
                <p14:cNvContentPartPr/>
                <p14:nvPr/>
              </p14:nvContentPartPr>
              <p14:xfrm>
                <a:off x="2347154" y="3420304"/>
                <a:ext cx="354960" cy="475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09D30BF-C421-452B-BA2C-61555399159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338514" y="3411304"/>
                  <a:ext cx="37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0C2259F-48C3-4D50-A3C2-14B6F6657E5A}"/>
                    </a:ext>
                  </a:extLst>
                </p14:cNvPr>
                <p14:cNvContentPartPr/>
                <p14:nvPr/>
              </p14:nvContentPartPr>
              <p14:xfrm>
                <a:off x="2414114" y="3555304"/>
                <a:ext cx="197640" cy="124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0C2259F-48C3-4D50-A3C2-14B6F6657E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405114" y="3546304"/>
                  <a:ext cx="215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66F63BE-F69A-4107-B209-AC44C304E796}"/>
                    </a:ext>
                  </a:extLst>
                </p14:cNvPr>
                <p14:cNvContentPartPr/>
                <p14:nvPr/>
              </p14:nvContentPartPr>
              <p14:xfrm>
                <a:off x="2830634" y="3130504"/>
                <a:ext cx="141840" cy="3434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66F63BE-F69A-4107-B209-AC44C304E79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821994" y="3121864"/>
                  <a:ext cx="159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9F6419F-7991-41CE-A8B9-1D6BED539F6D}"/>
                    </a:ext>
                  </a:extLst>
                </p14:cNvPr>
                <p14:cNvContentPartPr/>
                <p14:nvPr/>
              </p14:nvContentPartPr>
              <p14:xfrm>
                <a:off x="3174794" y="3197824"/>
                <a:ext cx="111600" cy="169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9F6419F-7991-41CE-A8B9-1D6BED539F6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66154" y="3189184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7BD50AC-7C39-4480-9170-6E853895577B}"/>
                    </a:ext>
                  </a:extLst>
                </p14:cNvPr>
                <p14:cNvContentPartPr/>
                <p14:nvPr/>
              </p14:nvContentPartPr>
              <p14:xfrm>
                <a:off x="3130154" y="3307624"/>
                <a:ext cx="162000" cy="219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7BD50AC-7C39-4480-9170-6E853895577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121514" y="3298984"/>
                  <a:ext cx="179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7E5D95-6BC7-44D7-8849-AA9D5E57F02F}"/>
                    </a:ext>
                  </a:extLst>
                </p14:cNvPr>
                <p14:cNvContentPartPr/>
                <p14:nvPr/>
              </p14:nvContentPartPr>
              <p14:xfrm>
                <a:off x="3737114" y="2995504"/>
                <a:ext cx="38520" cy="2646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7E5D95-6BC7-44D7-8849-AA9D5E57F02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728474" y="2986864"/>
                  <a:ext cx="56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15719CB-3565-495C-A558-CC85C2D58C61}"/>
                    </a:ext>
                  </a:extLst>
                </p14:cNvPr>
                <p14:cNvContentPartPr/>
                <p14:nvPr/>
              </p14:nvContentPartPr>
              <p14:xfrm>
                <a:off x="3496634" y="3304384"/>
                <a:ext cx="430920" cy="626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15719CB-3565-495C-A558-CC85C2D58C6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487994" y="3295744"/>
                  <a:ext cx="448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F2D7E91-D8DE-4422-AA71-9826E6D4A3EE}"/>
                    </a:ext>
                  </a:extLst>
                </p14:cNvPr>
                <p14:cNvContentPartPr/>
                <p14:nvPr/>
              </p14:nvContentPartPr>
              <p14:xfrm>
                <a:off x="3588074" y="3469984"/>
                <a:ext cx="189360" cy="2001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F2D7E91-D8DE-4422-AA71-9826E6D4A3E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579074" y="3460984"/>
                  <a:ext cx="207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EADCA23-A95B-4BA0-8932-2DE9DB356467}"/>
                    </a:ext>
                  </a:extLst>
                </p14:cNvPr>
                <p14:cNvContentPartPr/>
                <p14:nvPr/>
              </p14:nvContentPartPr>
              <p14:xfrm>
                <a:off x="3994514" y="2987944"/>
                <a:ext cx="413280" cy="382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EADCA23-A95B-4BA0-8932-2DE9DB35646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85514" y="2978944"/>
                  <a:ext cx="4309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89FB21E-AE95-4CE1-87AE-B1B24AE1A08F}"/>
                    </a:ext>
                  </a:extLst>
                </p14:cNvPr>
                <p14:cNvContentPartPr/>
                <p14:nvPr/>
              </p14:nvContentPartPr>
              <p14:xfrm>
                <a:off x="4421114" y="2998744"/>
                <a:ext cx="380880" cy="334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89FB21E-AE95-4CE1-87AE-B1B24AE1A08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412474" y="2990104"/>
                  <a:ext cx="398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AADAF76-BB3E-48A0-A818-B7CA18A35E09}"/>
                    </a:ext>
                  </a:extLst>
                </p14:cNvPr>
                <p14:cNvContentPartPr/>
                <p14:nvPr/>
              </p14:nvContentPartPr>
              <p14:xfrm>
                <a:off x="4469354" y="3174064"/>
                <a:ext cx="222120" cy="39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AADAF76-BB3E-48A0-A818-B7CA18A35E0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460714" y="3165064"/>
                  <a:ext cx="239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CC8CDCD-B77C-4136-BEF2-D38E0EDB9820}"/>
                    </a:ext>
                  </a:extLst>
                </p14:cNvPr>
                <p14:cNvContentPartPr/>
                <p14:nvPr/>
              </p14:nvContentPartPr>
              <p14:xfrm>
                <a:off x="4788314" y="3082264"/>
                <a:ext cx="126000" cy="212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CC8CDCD-B77C-4136-BEF2-D38E0EDB982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779674" y="3073264"/>
                  <a:ext cx="143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1CAFB0B-378A-4F15-8184-07691DCA961F}"/>
                    </a:ext>
                  </a:extLst>
                </p14:cNvPr>
                <p14:cNvContentPartPr/>
                <p14:nvPr/>
              </p14:nvContentPartPr>
              <p14:xfrm>
                <a:off x="4978034" y="3105304"/>
                <a:ext cx="141120" cy="174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1CAFB0B-378A-4F15-8184-07691DCA961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969394" y="3096664"/>
                  <a:ext cx="158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B735300-B5BD-45F7-A9F3-14016A4AC3EB}"/>
                    </a:ext>
                  </a:extLst>
                </p14:cNvPr>
                <p14:cNvContentPartPr/>
                <p14:nvPr/>
              </p14:nvContentPartPr>
              <p14:xfrm>
                <a:off x="4935914" y="3060664"/>
                <a:ext cx="171720" cy="2041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B735300-B5BD-45F7-A9F3-14016A4AC3E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927274" y="3052024"/>
                  <a:ext cx="189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4743B00-01BE-45E5-83CC-65B4F7E463F1}"/>
                    </a:ext>
                  </a:extLst>
                </p14:cNvPr>
                <p14:cNvContentPartPr/>
                <p14:nvPr/>
              </p14:nvContentPartPr>
              <p14:xfrm>
                <a:off x="5181074" y="3259384"/>
                <a:ext cx="28080" cy="124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4743B00-01BE-45E5-83CC-65B4F7E463F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172434" y="3250384"/>
                  <a:ext cx="45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FCF28FE-9176-409C-8093-699B543A9517}"/>
                    </a:ext>
                  </a:extLst>
                </p14:cNvPr>
                <p14:cNvContentPartPr/>
                <p14:nvPr/>
              </p14:nvContentPartPr>
              <p14:xfrm>
                <a:off x="5285834" y="3032224"/>
                <a:ext cx="172440" cy="397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FCF28FE-9176-409C-8093-699B543A951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276834" y="3023584"/>
                  <a:ext cx="190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1EC629F-058E-4F0D-A4AA-20A866EE4DB4}"/>
                    </a:ext>
                  </a:extLst>
                </p14:cNvPr>
                <p14:cNvContentPartPr/>
                <p14:nvPr/>
              </p14:nvContentPartPr>
              <p14:xfrm>
                <a:off x="5650514" y="3225904"/>
                <a:ext cx="273960" cy="50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1EC629F-058E-4F0D-A4AA-20A866EE4DB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641874" y="3217264"/>
                  <a:ext cx="29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EF3807F-261C-42B9-95DE-06044B5E0272}"/>
                    </a:ext>
                  </a:extLst>
                </p14:cNvPr>
                <p14:cNvContentPartPr/>
                <p14:nvPr/>
              </p14:nvContentPartPr>
              <p14:xfrm>
                <a:off x="5768954" y="3160384"/>
                <a:ext cx="43560" cy="153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EF3807F-261C-42B9-95DE-06044B5E027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759954" y="3151384"/>
                  <a:ext cx="61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4D3C3D1-B33B-4CB9-94D3-BDF4083ACC70}"/>
                    </a:ext>
                  </a:extLst>
                </p14:cNvPr>
                <p14:cNvContentPartPr/>
                <p14:nvPr/>
              </p14:nvContentPartPr>
              <p14:xfrm>
                <a:off x="6090434" y="3208264"/>
                <a:ext cx="23760" cy="73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4D3C3D1-B33B-4CB9-94D3-BDF4083ACC7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81794" y="3199264"/>
                  <a:ext cx="4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4215AC4-4B70-4068-96BD-647C1CB3BF81}"/>
                    </a:ext>
                  </a:extLst>
                </p14:cNvPr>
                <p14:cNvContentPartPr/>
                <p14:nvPr/>
              </p14:nvContentPartPr>
              <p14:xfrm>
                <a:off x="6256754" y="3235984"/>
                <a:ext cx="213120" cy="32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4215AC4-4B70-4068-96BD-647C1CB3BF8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247754" y="3226984"/>
                  <a:ext cx="230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F655E87-83EE-4D81-9403-C9283C56C686}"/>
                    </a:ext>
                  </a:extLst>
                </p14:cNvPr>
                <p14:cNvContentPartPr/>
                <p14:nvPr/>
              </p14:nvContentPartPr>
              <p14:xfrm>
                <a:off x="6642314" y="3207544"/>
                <a:ext cx="257760" cy="54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F655E87-83EE-4D81-9403-C9283C56C68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633674" y="3198904"/>
                  <a:ext cx="275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51A1FB3-FF4F-43A0-B2D0-8824BD0D8457}"/>
                    </a:ext>
                  </a:extLst>
                </p14:cNvPr>
                <p14:cNvContentPartPr/>
                <p14:nvPr/>
              </p14:nvContentPartPr>
              <p14:xfrm>
                <a:off x="6743834" y="3148504"/>
                <a:ext cx="59400" cy="1634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51A1FB3-FF4F-43A0-B2D0-8824BD0D845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34834" y="3139504"/>
                  <a:ext cx="77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C031441-930C-425F-A437-E6C1FB9536A5}"/>
                    </a:ext>
                  </a:extLst>
                </p14:cNvPr>
                <p14:cNvContentPartPr/>
                <p14:nvPr/>
              </p14:nvContentPartPr>
              <p14:xfrm>
                <a:off x="6955874" y="3025024"/>
                <a:ext cx="448920" cy="3438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C031441-930C-425F-A437-E6C1FB9536A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947234" y="3016024"/>
                  <a:ext cx="466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0E88E25-7777-4348-AA85-9B9D6C072E43}"/>
                    </a:ext>
                  </a:extLst>
                </p14:cNvPr>
                <p14:cNvContentPartPr/>
                <p14:nvPr/>
              </p14:nvContentPartPr>
              <p14:xfrm>
                <a:off x="7007714" y="3201784"/>
                <a:ext cx="237600" cy="22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0E88E25-7777-4348-AA85-9B9D6C072E4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998714" y="3192784"/>
                  <a:ext cx="255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F804090-6885-48F8-81FA-7A2A7D3A2EAE}"/>
                    </a:ext>
                  </a:extLst>
                </p14:cNvPr>
                <p14:cNvContentPartPr/>
                <p14:nvPr/>
              </p14:nvContentPartPr>
              <p14:xfrm>
                <a:off x="7346474" y="3090544"/>
                <a:ext cx="177480" cy="258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F804090-6885-48F8-81FA-7A2A7D3A2EA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337474" y="3081544"/>
                  <a:ext cx="195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4B4659A-CCF8-4013-9091-40B9A10F073E}"/>
                    </a:ext>
                  </a:extLst>
                </p14:cNvPr>
                <p14:cNvContentPartPr/>
                <p14:nvPr/>
              </p14:nvContentPartPr>
              <p14:xfrm>
                <a:off x="7519634" y="3158584"/>
                <a:ext cx="195480" cy="1872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4B4659A-CCF8-4013-9091-40B9A10F073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10994" y="3149584"/>
                  <a:ext cx="213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501C7A4-7A7A-42F1-850C-73BD100E4BC1}"/>
                    </a:ext>
                  </a:extLst>
                </p14:cNvPr>
                <p14:cNvContentPartPr/>
                <p14:nvPr/>
              </p14:nvContentPartPr>
              <p14:xfrm>
                <a:off x="7494794" y="3122224"/>
                <a:ext cx="185760" cy="194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501C7A4-7A7A-42F1-850C-73BD100E4BC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486154" y="3113224"/>
                  <a:ext cx="203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1CC60BB-C231-43B1-9E95-5FDA024FC9A0}"/>
                    </a:ext>
                  </a:extLst>
                </p14:cNvPr>
                <p14:cNvContentPartPr/>
                <p14:nvPr/>
              </p14:nvContentPartPr>
              <p14:xfrm>
                <a:off x="7739234" y="3367384"/>
                <a:ext cx="156240" cy="84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1CC60BB-C231-43B1-9E95-5FDA024FC9A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730594" y="3358744"/>
                  <a:ext cx="173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1355759-EBA8-43DE-8EF0-4E96B2A14C82}"/>
                    </a:ext>
                  </a:extLst>
                </p14:cNvPr>
                <p14:cNvContentPartPr/>
                <p14:nvPr/>
              </p14:nvContentPartPr>
              <p14:xfrm>
                <a:off x="7930034" y="3027184"/>
                <a:ext cx="160200" cy="450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1355759-EBA8-43DE-8EF0-4E96B2A14C8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921034" y="3018544"/>
                  <a:ext cx="177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2FB1A92-C128-46B5-AE70-601DDF7757D6}"/>
                    </a:ext>
                  </a:extLst>
                </p14:cNvPr>
                <p14:cNvContentPartPr/>
                <p14:nvPr/>
              </p14:nvContentPartPr>
              <p14:xfrm>
                <a:off x="8098514" y="2993704"/>
                <a:ext cx="276840" cy="583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2FB1A92-C128-46B5-AE70-601DDF7757D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89874" y="2984704"/>
                  <a:ext cx="2944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11B2BC4-3A45-4353-A859-8056750AA292}"/>
                    </a:ext>
                  </a:extLst>
                </p14:cNvPr>
                <p14:cNvContentPartPr/>
                <p14:nvPr/>
              </p14:nvContentPartPr>
              <p14:xfrm>
                <a:off x="8529074" y="3278464"/>
                <a:ext cx="126360" cy="151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11B2BC4-3A45-4353-A859-8056750AA29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520434" y="3269824"/>
                  <a:ext cx="144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BBD7EE9-AEEF-49FE-8BBF-C760B38998AF}"/>
                    </a:ext>
                  </a:extLst>
                </p14:cNvPr>
                <p14:cNvContentPartPr/>
                <p14:nvPr/>
              </p14:nvContentPartPr>
              <p14:xfrm>
                <a:off x="8531594" y="3351184"/>
                <a:ext cx="125280" cy="57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BBD7EE9-AEEF-49FE-8BBF-C760B38998A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22954" y="3342544"/>
                  <a:ext cx="142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D495128-A751-4471-9465-BD9EEC34E821}"/>
                    </a:ext>
                  </a:extLst>
                </p14:cNvPr>
                <p14:cNvContentPartPr/>
                <p14:nvPr/>
              </p14:nvContentPartPr>
              <p14:xfrm>
                <a:off x="8932274" y="3201064"/>
                <a:ext cx="234720" cy="1497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D495128-A751-4471-9465-BD9EEC34E82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923274" y="3192424"/>
                  <a:ext cx="252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AFBB34B-7ED8-4AAB-9D70-E3E1E9A8A1EA}"/>
                    </a:ext>
                  </a:extLst>
                </p14:cNvPr>
                <p14:cNvContentPartPr/>
                <p14:nvPr/>
              </p14:nvContentPartPr>
              <p14:xfrm>
                <a:off x="9185714" y="3250744"/>
                <a:ext cx="115560" cy="284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AFBB34B-7ED8-4AAB-9D70-E3E1E9A8A1E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176714" y="3242104"/>
                  <a:ext cx="1332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6B74E8A-DEAA-4C1B-8CFC-2E9B7FB09E57}"/>
                    </a:ext>
                  </a:extLst>
                </p14:cNvPr>
                <p14:cNvContentPartPr/>
                <p14:nvPr/>
              </p14:nvContentPartPr>
              <p14:xfrm>
                <a:off x="9257354" y="3140584"/>
                <a:ext cx="233640" cy="1648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6B74E8A-DEAA-4C1B-8CFC-2E9B7FB09E5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248714" y="3131584"/>
                  <a:ext cx="251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4080080-3E14-4561-A018-3A1A187DF965}"/>
                    </a:ext>
                  </a:extLst>
                </p14:cNvPr>
                <p14:cNvContentPartPr/>
                <p14:nvPr/>
              </p14:nvContentPartPr>
              <p14:xfrm>
                <a:off x="8940194" y="3427144"/>
                <a:ext cx="516960" cy="907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4080080-3E14-4561-A018-3A1A187DF96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31194" y="3418504"/>
                  <a:ext cx="534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C23D312-629C-4BD0-98B1-87E4B043B12D}"/>
                    </a:ext>
                  </a:extLst>
                </p14:cNvPr>
                <p14:cNvContentPartPr/>
                <p14:nvPr/>
              </p14:nvContentPartPr>
              <p14:xfrm>
                <a:off x="9091394" y="3620464"/>
                <a:ext cx="218880" cy="1594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C23D312-629C-4BD0-98B1-87E4B043B12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82394" y="3611824"/>
                  <a:ext cx="236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C66A491-3BC6-4E71-9941-C0326DE8462A}"/>
                    </a:ext>
                  </a:extLst>
                </p14:cNvPr>
                <p14:cNvContentPartPr/>
                <p14:nvPr/>
              </p14:nvContentPartPr>
              <p14:xfrm>
                <a:off x="9750194" y="3310864"/>
                <a:ext cx="131400" cy="201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C66A491-3BC6-4E71-9941-C0326DE8462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741194" y="3302224"/>
                  <a:ext cx="149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B6E237C-A054-4C70-989F-1F728D460B25}"/>
                    </a:ext>
                  </a:extLst>
                </p14:cNvPr>
                <p14:cNvContentPartPr/>
                <p14:nvPr/>
              </p14:nvContentPartPr>
              <p14:xfrm>
                <a:off x="9751274" y="3388984"/>
                <a:ext cx="138600" cy="18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B6E237C-A054-4C70-989F-1F728D460B2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742634" y="3380344"/>
                  <a:ext cx="156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118AA52-06D1-4776-97D4-7F5EC3D87AD4}"/>
                    </a:ext>
                  </a:extLst>
                </p14:cNvPr>
                <p14:cNvContentPartPr/>
                <p14:nvPr/>
              </p14:nvContentPartPr>
              <p14:xfrm>
                <a:off x="10023074" y="3320584"/>
                <a:ext cx="77760" cy="2451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118AA52-06D1-4776-97D4-7F5EC3D87AD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014074" y="3311944"/>
                  <a:ext cx="95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E0E2C93-3B95-49FB-B389-DB81FBFC8F84}"/>
                    </a:ext>
                  </a:extLst>
                </p14:cNvPr>
                <p14:cNvContentPartPr/>
                <p14:nvPr/>
              </p14:nvContentPartPr>
              <p14:xfrm>
                <a:off x="10081754" y="3197464"/>
                <a:ext cx="285120" cy="196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E0E2C93-3B95-49FB-B389-DB81FBFC8F8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072754" y="3188464"/>
                  <a:ext cx="302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9F40223-560A-48A0-8ED5-E18516EFFD25}"/>
                    </a:ext>
                  </a:extLst>
                </p14:cNvPr>
                <p14:cNvContentPartPr/>
                <p14:nvPr/>
              </p14:nvContentPartPr>
              <p14:xfrm>
                <a:off x="815354" y="4099624"/>
                <a:ext cx="158760" cy="1882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9F40223-560A-48A0-8ED5-E18516EFFD2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06714" y="4090624"/>
                  <a:ext cx="176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7F1D91A-7273-42F3-A46C-3ADBCF09FA60}"/>
                    </a:ext>
                  </a:extLst>
                </p14:cNvPr>
                <p14:cNvContentPartPr/>
                <p14:nvPr/>
              </p14:nvContentPartPr>
              <p14:xfrm>
                <a:off x="1036034" y="4156144"/>
                <a:ext cx="181440" cy="1065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7F1D91A-7273-42F3-A46C-3ADBCF09FA6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27394" y="4147504"/>
                  <a:ext cx="199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39284FD-737D-4D66-A843-35B2EF7956DF}"/>
                    </a:ext>
                  </a:extLst>
                </p14:cNvPr>
                <p14:cNvContentPartPr/>
                <p14:nvPr/>
              </p14:nvContentPartPr>
              <p14:xfrm>
                <a:off x="1297754" y="4161544"/>
                <a:ext cx="202320" cy="1256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39284FD-737D-4D66-A843-35B2EF7956D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289114" y="4152544"/>
                  <a:ext cx="219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3CE81A2-FB0C-4C75-9770-854D250A7DCC}"/>
                    </a:ext>
                  </a:extLst>
                </p14:cNvPr>
                <p14:cNvContentPartPr/>
                <p14:nvPr/>
              </p14:nvContentPartPr>
              <p14:xfrm>
                <a:off x="1473074" y="3865624"/>
                <a:ext cx="241920" cy="3841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3CE81A2-FB0C-4C75-9770-854D250A7DC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464074" y="3856624"/>
                  <a:ext cx="259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AF5EFFC-E5DF-435B-A9AC-BC89421BDBBC}"/>
                    </a:ext>
                  </a:extLst>
                </p14:cNvPr>
                <p14:cNvContentPartPr/>
                <p14:nvPr/>
              </p14:nvContentPartPr>
              <p14:xfrm>
                <a:off x="1894994" y="3917824"/>
                <a:ext cx="356400" cy="3272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AF5EFFC-E5DF-435B-A9AC-BC89421BDBB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886354" y="3909184"/>
                  <a:ext cx="374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576CA5E-16F6-47F4-A94D-36CB625F1B22}"/>
                    </a:ext>
                  </a:extLst>
                </p14:cNvPr>
                <p14:cNvContentPartPr/>
                <p14:nvPr/>
              </p14:nvContentPartPr>
              <p14:xfrm>
                <a:off x="2332034" y="3907744"/>
                <a:ext cx="198360" cy="3913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576CA5E-16F6-47F4-A94D-36CB625F1B2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323394" y="3898744"/>
                  <a:ext cx="216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CE37EF9-7260-4057-BD70-224C2DE500FB}"/>
                    </a:ext>
                  </a:extLst>
                </p14:cNvPr>
                <p14:cNvContentPartPr/>
                <p14:nvPr/>
              </p14:nvContentPartPr>
              <p14:xfrm>
                <a:off x="2707514" y="3919264"/>
                <a:ext cx="167400" cy="1918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CE37EF9-7260-4057-BD70-224C2DE500F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698874" y="3910264"/>
                  <a:ext cx="185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F76BB55-1ED4-4650-B0F2-7B95D75C6947}"/>
                    </a:ext>
                  </a:extLst>
                </p14:cNvPr>
                <p14:cNvContentPartPr/>
                <p14:nvPr/>
              </p14:nvContentPartPr>
              <p14:xfrm>
                <a:off x="2656754" y="3851224"/>
                <a:ext cx="262440" cy="2818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F76BB55-1ED4-4650-B0F2-7B95D75C694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648114" y="3842584"/>
                  <a:ext cx="280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E1B09D8-1B19-414B-922B-3EC170717CD5}"/>
                    </a:ext>
                  </a:extLst>
                </p14:cNvPr>
                <p14:cNvContentPartPr/>
                <p14:nvPr/>
              </p14:nvContentPartPr>
              <p14:xfrm>
                <a:off x="2614994" y="4126984"/>
                <a:ext cx="315720" cy="626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E1B09D8-1B19-414B-922B-3EC170717CD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606354" y="4118344"/>
                  <a:ext cx="333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1D9E214-43C5-46E0-BB8C-1C1427A6EAF6}"/>
                    </a:ext>
                  </a:extLst>
                </p14:cNvPr>
                <p14:cNvContentPartPr/>
                <p14:nvPr/>
              </p14:nvContentPartPr>
              <p14:xfrm>
                <a:off x="2708594" y="4327144"/>
                <a:ext cx="151200" cy="1342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1D9E214-43C5-46E0-BB8C-1C1427A6EAF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699594" y="4318144"/>
                  <a:ext cx="168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A526DF3-AB12-4E20-81BF-032634DED720}"/>
                    </a:ext>
                  </a:extLst>
                </p14:cNvPr>
                <p14:cNvContentPartPr/>
                <p14:nvPr/>
              </p14:nvContentPartPr>
              <p14:xfrm>
                <a:off x="3102794" y="3782464"/>
                <a:ext cx="155520" cy="5630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A526DF3-AB12-4E20-81BF-032634DED72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94154" y="3773464"/>
                  <a:ext cx="1731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B42AB66-15E5-4B27-AB78-E834ADBFF85A}"/>
                    </a:ext>
                  </a:extLst>
                </p14:cNvPr>
                <p14:cNvContentPartPr/>
                <p14:nvPr/>
              </p14:nvContentPartPr>
              <p14:xfrm>
                <a:off x="3530834" y="4067584"/>
                <a:ext cx="187200" cy="252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B42AB66-15E5-4B27-AB78-E834ADBFF8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22194" y="4058944"/>
                  <a:ext cx="20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A9547D6-1C1A-41D6-B7CE-4617C093AA0D}"/>
                    </a:ext>
                  </a:extLst>
                </p14:cNvPr>
                <p14:cNvContentPartPr/>
                <p14:nvPr/>
              </p14:nvContentPartPr>
              <p14:xfrm>
                <a:off x="3531554" y="4189264"/>
                <a:ext cx="165240" cy="205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A9547D6-1C1A-41D6-B7CE-4617C093AA0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522914" y="4180624"/>
                  <a:ext cx="182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353D3E2-CAF5-4296-A6C8-1B6003CCB9C5}"/>
                    </a:ext>
                  </a:extLst>
                </p14:cNvPr>
                <p14:cNvContentPartPr/>
                <p14:nvPr/>
              </p14:nvContentPartPr>
              <p14:xfrm>
                <a:off x="4063274" y="3851944"/>
                <a:ext cx="358200" cy="3751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353D3E2-CAF5-4296-A6C8-1B6003CCB9C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054634" y="3842944"/>
                  <a:ext cx="3758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EE2287F-757C-4636-8473-EF776DE29088}"/>
                    </a:ext>
                  </a:extLst>
                </p14:cNvPr>
                <p14:cNvContentPartPr/>
                <p14:nvPr/>
              </p14:nvContentPartPr>
              <p14:xfrm>
                <a:off x="4327154" y="3807304"/>
                <a:ext cx="449640" cy="408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EE2287F-757C-4636-8473-EF776DE2908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318514" y="3798664"/>
                  <a:ext cx="467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85BE838-ED50-4D89-8F73-87161064094D}"/>
                    </a:ext>
                  </a:extLst>
                </p14:cNvPr>
                <p14:cNvContentPartPr/>
                <p14:nvPr/>
              </p14:nvContentPartPr>
              <p14:xfrm>
                <a:off x="4793354" y="3921784"/>
                <a:ext cx="171000" cy="2541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85BE838-ED50-4D89-8F73-87161064094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784714" y="3912784"/>
                  <a:ext cx="188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0B82772-73D0-41D1-8DBB-3A35EEDDDB5E}"/>
                    </a:ext>
                  </a:extLst>
                </p14:cNvPr>
                <p14:cNvContentPartPr/>
                <p14:nvPr/>
              </p14:nvContentPartPr>
              <p14:xfrm>
                <a:off x="4729994" y="3864184"/>
                <a:ext cx="273600" cy="2926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0B82772-73D0-41D1-8DBB-3A35EEDDDB5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720994" y="3855544"/>
                  <a:ext cx="291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D2F21FF-8CC4-44FD-82CA-95A2CB583EDE}"/>
                    </a:ext>
                  </a:extLst>
                </p14:cNvPr>
                <p14:cNvContentPartPr/>
                <p14:nvPr/>
              </p14:nvContentPartPr>
              <p14:xfrm>
                <a:off x="5021954" y="4168024"/>
                <a:ext cx="49320" cy="1342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D2F21FF-8CC4-44FD-82CA-95A2CB583ED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013314" y="4159024"/>
                  <a:ext cx="66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C498E95-782D-430C-80D9-CF5C92630F32}"/>
                    </a:ext>
                  </a:extLst>
                </p14:cNvPr>
                <p14:cNvContentPartPr/>
                <p14:nvPr/>
              </p14:nvContentPartPr>
              <p14:xfrm>
                <a:off x="5214194" y="3991624"/>
                <a:ext cx="279000" cy="759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C498E95-782D-430C-80D9-CF5C92630F3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205194" y="3982624"/>
                  <a:ext cx="296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1817ABB-4B02-4BCE-9EB2-F97580A02BE7}"/>
                    </a:ext>
                  </a:extLst>
                </p14:cNvPr>
                <p14:cNvContentPartPr/>
                <p14:nvPr/>
              </p14:nvContentPartPr>
              <p14:xfrm>
                <a:off x="5305634" y="3947704"/>
                <a:ext cx="24120" cy="1832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1817ABB-4B02-4BCE-9EB2-F97580A02BE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96994" y="3938704"/>
                  <a:ext cx="41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18C0974-C331-46B5-88D8-83A5E2C28847}"/>
                    </a:ext>
                  </a:extLst>
                </p14:cNvPr>
                <p14:cNvContentPartPr/>
                <p14:nvPr/>
              </p14:nvContentPartPr>
              <p14:xfrm>
                <a:off x="5631794" y="3997384"/>
                <a:ext cx="14400" cy="644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18C0974-C331-46B5-88D8-83A5E2C2884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623154" y="3988384"/>
                  <a:ext cx="32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54B0C43-13BE-4D20-A619-5E23FA85A9B9}"/>
                    </a:ext>
                  </a:extLst>
                </p14:cNvPr>
                <p14:cNvContentPartPr/>
                <p14:nvPr/>
              </p14:nvContentPartPr>
              <p14:xfrm>
                <a:off x="5820434" y="4019344"/>
                <a:ext cx="210960" cy="378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54B0C43-13BE-4D20-A619-5E23FA85A9B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11434" y="4010344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425EF3F-9294-485E-8DC9-77C82BA50039}"/>
                    </a:ext>
                  </a:extLst>
                </p14:cNvPr>
                <p14:cNvContentPartPr/>
                <p14:nvPr/>
              </p14:nvContentPartPr>
              <p14:xfrm>
                <a:off x="6114914" y="3974704"/>
                <a:ext cx="317160" cy="49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425EF3F-9294-485E-8DC9-77C82BA5003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106274" y="3966064"/>
                  <a:ext cx="334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E77B05E-F72B-4394-BE8B-84DD90E8F3C8}"/>
                    </a:ext>
                  </a:extLst>
                </p14:cNvPr>
                <p14:cNvContentPartPr/>
                <p14:nvPr/>
              </p14:nvContentPartPr>
              <p14:xfrm>
                <a:off x="6274754" y="3887944"/>
                <a:ext cx="17640" cy="2084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E77B05E-F72B-4394-BE8B-84DD90E8F3C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266114" y="3879304"/>
                  <a:ext cx="35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50DEA65-136D-4BBC-8724-52A44C987910}"/>
                    </a:ext>
                  </a:extLst>
                </p14:cNvPr>
                <p14:cNvContentPartPr/>
                <p14:nvPr/>
              </p14:nvContentPartPr>
              <p14:xfrm>
                <a:off x="6479234" y="3900904"/>
                <a:ext cx="226440" cy="2350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50DEA65-136D-4BBC-8724-52A44C98791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470594" y="3892264"/>
                  <a:ext cx="244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12FCFE4-3418-4F35-B34D-4CA331BC3F80}"/>
                    </a:ext>
                  </a:extLst>
                </p14:cNvPr>
                <p14:cNvContentPartPr/>
                <p14:nvPr/>
              </p14:nvContentPartPr>
              <p14:xfrm>
                <a:off x="6433514" y="3864904"/>
                <a:ext cx="180720" cy="2642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12FCFE4-3418-4F35-B34D-4CA331BC3F8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424874" y="3855904"/>
                  <a:ext cx="198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B7F134B-9555-410B-803E-7904CDDDE0A0}"/>
                    </a:ext>
                  </a:extLst>
                </p14:cNvPr>
                <p14:cNvContentPartPr/>
                <p14:nvPr/>
              </p14:nvContentPartPr>
              <p14:xfrm>
                <a:off x="6746354" y="4107184"/>
                <a:ext cx="179640" cy="1047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B7F134B-9555-410B-803E-7904CDDDE0A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737354" y="4098544"/>
                  <a:ext cx="197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1410582-2495-494F-A0BC-8D0ABCADDEC0}"/>
                    </a:ext>
                  </a:extLst>
                </p14:cNvPr>
                <p14:cNvContentPartPr/>
                <p14:nvPr/>
              </p14:nvContentPartPr>
              <p14:xfrm>
                <a:off x="7014554" y="3782104"/>
                <a:ext cx="280800" cy="4172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1410582-2495-494F-A0BC-8D0ABCADDEC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005554" y="3773104"/>
                  <a:ext cx="2984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24B43D9-04F7-4B86-B36B-AFA21F236B01}"/>
                    </a:ext>
                  </a:extLst>
                </p14:cNvPr>
                <p14:cNvContentPartPr/>
                <p14:nvPr/>
              </p14:nvContentPartPr>
              <p14:xfrm>
                <a:off x="4329674" y="4336144"/>
                <a:ext cx="2437200" cy="1461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24B43D9-04F7-4B86-B36B-AFA21F236B0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321034" y="4327144"/>
                  <a:ext cx="2454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56A0AF4-74A3-4D3A-BFEE-5264A8CB0B2D}"/>
                    </a:ext>
                  </a:extLst>
                </p14:cNvPr>
                <p14:cNvContentPartPr/>
                <p14:nvPr/>
              </p14:nvContentPartPr>
              <p14:xfrm>
                <a:off x="5517674" y="4566184"/>
                <a:ext cx="248400" cy="2577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56A0AF4-74A3-4D3A-BFEE-5264A8CB0B2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509034" y="4557184"/>
                  <a:ext cx="266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0151AE2-ACBC-4252-866F-731F6CDD46A9}"/>
                    </a:ext>
                  </a:extLst>
                </p14:cNvPr>
                <p14:cNvContentPartPr/>
                <p14:nvPr/>
              </p14:nvContentPartPr>
              <p14:xfrm>
                <a:off x="5902514" y="4466104"/>
                <a:ext cx="219960" cy="135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0151AE2-ACBC-4252-866F-731F6CDD46A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893514" y="4457104"/>
                  <a:ext cx="237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13A4C34-BFE3-4E6C-A873-852C46A60E6F}"/>
                    </a:ext>
                  </a:extLst>
                </p14:cNvPr>
                <p14:cNvContentPartPr/>
                <p14:nvPr/>
              </p14:nvContentPartPr>
              <p14:xfrm>
                <a:off x="7476794" y="4171264"/>
                <a:ext cx="185400" cy="37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13A4C34-BFE3-4E6C-A873-852C46A60E6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468154" y="4162624"/>
                  <a:ext cx="203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B3C23B0-018C-4A19-B721-9C25C66A2CFA}"/>
                    </a:ext>
                  </a:extLst>
                </p14:cNvPr>
                <p14:cNvContentPartPr/>
                <p14:nvPr/>
              </p14:nvContentPartPr>
              <p14:xfrm>
                <a:off x="7505234" y="4257304"/>
                <a:ext cx="187920" cy="273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B3C23B0-018C-4A19-B721-9C25C66A2CF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96594" y="4248304"/>
                  <a:ext cx="205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7AE3FB1-A744-4274-89BB-E161DFA6B57E}"/>
                    </a:ext>
                  </a:extLst>
                </p14:cNvPr>
                <p14:cNvContentPartPr/>
                <p14:nvPr/>
              </p14:nvContentPartPr>
              <p14:xfrm>
                <a:off x="8039114" y="4031224"/>
                <a:ext cx="218160" cy="2178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7AE3FB1-A744-4274-89BB-E161DFA6B57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30474" y="4022224"/>
                  <a:ext cx="235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03D583F-EA85-470A-9D79-507BACF4628B}"/>
                    </a:ext>
                  </a:extLst>
                </p14:cNvPr>
                <p14:cNvContentPartPr/>
                <p14:nvPr/>
              </p14:nvContentPartPr>
              <p14:xfrm>
                <a:off x="8284274" y="4178824"/>
                <a:ext cx="132120" cy="2764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03D583F-EA85-470A-9D79-507BACF4628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275274" y="4170184"/>
                  <a:ext cx="149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E7B86EE-166B-4864-9C56-5170DEC29867}"/>
                    </a:ext>
                  </a:extLst>
                </p14:cNvPr>
                <p14:cNvContentPartPr/>
                <p14:nvPr/>
              </p14:nvContentPartPr>
              <p14:xfrm>
                <a:off x="8356994" y="4052104"/>
                <a:ext cx="233640" cy="2005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E7B86EE-166B-4864-9C56-5170DEC2986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348354" y="4043104"/>
                  <a:ext cx="251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4484C31-6535-4065-8E32-215343BEE8A0}"/>
                    </a:ext>
                  </a:extLst>
                </p14:cNvPr>
                <p14:cNvContentPartPr/>
                <p14:nvPr/>
              </p14:nvContentPartPr>
              <p14:xfrm>
                <a:off x="8718434" y="3944824"/>
                <a:ext cx="177480" cy="2811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4484C31-6535-4065-8E32-215343BEE8A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709794" y="3936184"/>
                  <a:ext cx="195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8593195-088E-4B8E-A028-94FADFCA2C0B}"/>
                    </a:ext>
                  </a:extLst>
                </p14:cNvPr>
                <p14:cNvContentPartPr/>
                <p14:nvPr/>
              </p14:nvContentPartPr>
              <p14:xfrm>
                <a:off x="8936234" y="4019344"/>
                <a:ext cx="61200" cy="1825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8593195-088E-4B8E-A028-94FADFCA2C0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927234" y="4010344"/>
                  <a:ext cx="78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9291032-549C-4C78-84F8-1421AEE6903C}"/>
                    </a:ext>
                  </a:extLst>
                </p14:cNvPr>
                <p14:cNvContentPartPr/>
                <p14:nvPr/>
              </p14:nvContentPartPr>
              <p14:xfrm>
                <a:off x="9094634" y="4078744"/>
                <a:ext cx="171720" cy="421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9291032-549C-4C78-84F8-1421AEE6903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085994" y="4070104"/>
                  <a:ext cx="189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39E0FC1-5398-4279-9626-BA204BA2341C}"/>
                    </a:ext>
                  </a:extLst>
                </p14:cNvPr>
                <p14:cNvContentPartPr/>
                <p14:nvPr/>
              </p14:nvContentPartPr>
              <p14:xfrm>
                <a:off x="9248354" y="4085944"/>
                <a:ext cx="103680" cy="2757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39E0FC1-5398-4279-9626-BA204BA2341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239714" y="4076944"/>
                  <a:ext cx="121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0F9EE91-1EDB-4B76-A32C-17F4FFD14413}"/>
                    </a:ext>
                  </a:extLst>
                </p14:cNvPr>
                <p14:cNvContentPartPr/>
                <p14:nvPr/>
              </p14:nvContentPartPr>
              <p14:xfrm>
                <a:off x="9302714" y="4012864"/>
                <a:ext cx="240480" cy="1573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0F9EE91-1EDB-4B76-A32C-17F4FFD1441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294074" y="4003864"/>
                  <a:ext cx="25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684F90E-4879-4D21-95F7-CE9156D4B8FB}"/>
                    </a:ext>
                  </a:extLst>
                </p14:cNvPr>
                <p14:cNvContentPartPr/>
                <p14:nvPr/>
              </p14:nvContentPartPr>
              <p14:xfrm>
                <a:off x="9605834" y="3872104"/>
                <a:ext cx="200880" cy="3207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684F90E-4879-4D21-95F7-CE9156D4B8F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597194" y="3863104"/>
                  <a:ext cx="218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970A1EE-8EFC-4ABD-A5E1-A4561F4C2F3F}"/>
                    </a:ext>
                  </a:extLst>
                </p14:cNvPr>
                <p14:cNvContentPartPr/>
                <p14:nvPr/>
              </p14:nvContentPartPr>
              <p14:xfrm>
                <a:off x="8194994" y="4338304"/>
                <a:ext cx="1229760" cy="1220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970A1EE-8EFC-4ABD-A5E1-A4561F4C2F3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185994" y="4329664"/>
                  <a:ext cx="1247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AD8CDDB0-EDED-4BE0-A3D3-47CE0330FD2C}"/>
                    </a:ext>
                  </a:extLst>
                </p14:cNvPr>
                <p14:cNvContentPartPr/>
                <p14:nvPr/>
              </p14:nvContentPartPr>
              <p14:xfrm>
                <a:off x="8631314" y="4599664"/>
                <a:ext cx="257400" cy="2116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AD8CDDB0-EDED-4BE0-A3D3-47CE0330FD2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622674" y="4590664"/>
                  <a:ext cx="275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909E06-C5BE-4AB6-B5D7-B28A871CDE39}"/>
                    </a:ext>
                  </a:extLst>
                </p14:cNvPr>
                <p14:cNvContentPartPr/>
                <p14:nvPr/>
              </p14:nvContentPartPr>
              <p14:xfrm>
                <a:off x="9007154" y="4485904"/>
                <a:ext cx="138240" cy="1353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909E06-C5BE-4AB6-B5D7-B28A871CDE39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998514" y="4477264"/>
                  <a:ext cx="155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A86AC41-C335-437F-94A5-0D3A5D2E46A9}"/>
                    </a:ext>
                  </a:extLst>
                </p14:cNvPr>
                <p14:cNvContentPartPr/>
                <p14:nvPr/>
              </p14:nvContentPartPr>
              <p14:xfrm>
                <a:off x="9866474" y="4242904"/>
                <a:ext cx="104760" cy="72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A86AC41-C335-437F-94A5-0D3A5D2E46A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57834" y="4234264"/>
                  <a:ext cx="122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44965DF9-C757-4CCD-9F9B-F2DA3BFE7FC0}"/>
                    </a:ext>
                  </a:extLst>
                </p14:cNvPr>
                <p14:cNvContentPartPr/>
                <p14:nvPr/>
              </p14:nvContentPartPr>
              <p14:xfrm>
                <a:off x="9842354" y="4314184"/>
                <a:ext cx="173520" cy="306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4965DF9-C757-4CCD-9F9B-F2DA3BFE7FC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833714" y="4305184"/>
                  <a:ext cx="191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8949120-1D19-4921-B01A-B057ECD44F70}"/>
                    </a:ext>
                  </a:extLst>
                </p14:cNvPr>
                <p14:cNvContentPartPr/>
                <p14:nvPr/>
              </p14:nvContentPartPr>
              <p14:xfrm>
                <a:off x="10253474" y="4156504"/>
                <a:ext cx="106920" cy="3139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8949120-1D19-4921-B01A-B057ECD44F7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244834" y="4147504"/>
                  <a:ext cx="1245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581F462-003D-4ABC-9BDD-1DDD84B977E6}"/>
                    </a:ext>
                  </a:extLst>
                </p14:cNvPr>
                <p14:cNvContentPartPr/>
                <p14:nvPr/>
              </p14:nvContentPartPr>
              <p14:xfrm>
                <a:off x="10340954" y="4020424"/>
                <a:ext cx="280800" cy="2343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581F462-003D-4ABC-9BDD-1DDD84B977E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331954" y="4011784"/>
                  <a:ext cx="298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2D3DDD77-01FA-44BE-A194-4F3F72DA12BD}"/>
                    </a:ext>
                  </a:extLst>
                </p14:cNvPr>
                <p14:cNvContentPartPr/>
                <p14:nvPr/>
              </p14:nvContentPartPr>
              <p14:xfrm>
                <a:off x="10721114" y="3994144"/>
                <a:ext cx="137520" cy="2620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2D3DDD77-01FA-44BE-A194-4F3F72DA12B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12114" y="3985504"/>
                  <a:ext cx="155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BFB801C-C78B-492B-A2A7-8600A4E265C7}"/>
                    </a:ext>
                  </a:extLst>
                </p14:cNvPr>
                <p14:cNvContentPartPr/>
                <p14:nvPr/>
              </p14:nvContentPartPr>
              <p14:xfrm>
                <a:off x="10928474" y="4027624"/>
                <a:ext cx="84600" cy="2145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BFB801C-C78B-492B-A2A7-8600A4E265C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919834" y="4018984"/>
                  <a:ext cx="102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A4C89CA-ACD0-4D57-B240-8BAB50E89342}"/>
                    </a:ext>
                  </a:extLst>
                </p14:cNvPr>
                <p14:cNvContentPartPr/>
                <p14:nvPr/>
              </p14:nvContentPartPr>
              <p14:xfrm>
                <a:off x="11105234" y="4109704"/>
                <a:ext cx="162000" cy="360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A4C89CA-ACD0-4D57-B240-8BAB50E8934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096594" y="4101064"/>
                  <a:ext cx="179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FD1D90A3-AA57-4550-B4BD-C85D2F0C4D11}"/>
                    </a:ext>
                  </a:extLst>
                </p14:cNvPr>
                <p14:cNvContentPartPr/>
                <p14:nvPr/>
              </p14:nvContentPartPr>
              <p14:xfrm>
                <a:off x="11263634" y="4106464"/>
                <a:ext cx="143280" cy="2822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FD1D90A3-AA57-4550-B4BD-C85D2F0C4D1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254994" y="4097824"/>
                  <a:ext cx="160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055B905-4358-4BAD-AEDC-E4D8973DA26D}"/>
                    </a:ext>
                  </a:extLst>
                </p14:cNvPr>
                <p14:cNvContentPartPr/>
                <p14:nvPr/>
              </p14:nvContentPartPr>
              <p14:xfrm>
                <a:off x="11378834" y="4057144"/>
                <a:ext cx="228240" cy="1321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055B905-4358-4BAD-AEDC-E4D8973DA26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370194" y="4048144"/>
                  <a:ext cx="245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87566C19-C4D1-4E41-A5A9-3007FCE4CA2D}"/>
                    </a:ext>
                  </a:extLst>
                </p14:cNvPr>
                <p14:cNvContentPartPr/>
                <p14:nvPr/>
              </p14:nvContentPartPr>
              <p14:xfrm>
                <a:off x="11648834" y="3862024"/>
                <a:ext cx="156240" cy="4104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87566C19-C4D1-4E41-A5A9-3007FCE4CA2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640194" y="3853384"/>
                  <a:ext cx="173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EA6A922-F802-481A-A4AD-FB6A85FE66F7}"/>
                    </a:ext>
                  </a:extLst>
                </p14:cNvPr>
                <p14:cNvContentPartPr/>
                <p14:nvPr/>
              </p14:nvContentPartPr>
              <p14:xfrm>
                <a:off x="10458314" y="4465384"/>
                <a:ext cx="791640" cy="640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EA6A922-F802-481A-A4AD-FB6A85FE66F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449674" y="4456744"/>
                  <a:ext cx="809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1796D4B-1D1D-4DAE-B606-5BC7898DF907}"/>
                    </a:ext>
                  </a:extLst>
                </p14:cNvPr>
                <p14:cNvContentPartPr/>
                <p14:nvPr/>
              </p14:nvContentPartPr>
              <p14:xfrm>
                <a:off x="10705274" y="4615144"/>
                <a:ext cx="392760" cy="16380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1796D4B-1D1D-4DAE-B606-5BC7898DF90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96634" y="4606504"/>
                  <a:ext cx="410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2622E2-216A-45DF-9428-A7E25A22504E}"/>
                    </a:ext>
                  </a:extLst>
                </p14:cNvPr>
                <p14:cNvContentPartPr/>
                <p14:nvPr/>
              </p14:nvContentPartPr>
              <p14:xfrm>
                <a:off x="7085834" y="863568"/>
                <a:ext cx="360" cy="3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2622E2-216A-45DF-9428-A7E25A22504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76834" y="8545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80ADBAE-E1D8-4396-A6D7-5D3543BBB80C}"/>
                    </a:ext>
                  </a:extLst>
                </p14:cNvPr>
                <p14:cNvContentPartPr/>
                <p14:nvPr/>
              </p14:nvContentPartPr>
              <p14:xfrm>
                <a:off x="7083674" y="807768"/>
                <a:ext cx="232200" cy="2059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80ADBAE-E1D8-4396-A6D7-5D3543BBB80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074674" y="799128"/>
                  <a:ext cx="249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1E88638-2BB3-44A9-80F3-C9F6F535877B}"/>
                    </a:ext>
                  </a:extLst>
                </p14:cNvPr>
                <p14:cNvContentPartPr/>
                <p14:nvPr/>
              </p14:nvContentPartPr>
              <p14:xfrm>
                <a:off x="7380674" y="797328"/>
                <a:ext cx="117360" cy="15336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1E88638-2BB3-44A9-80F3-C9F6F535877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371674" y="788328"/>
                  <a:ext cx="135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01D8175-849D-48A0-B0C1-4416B9181EA4}"/>
                    </a:ext>
                  </a:extLst>
                </p14:cNvPr>
                <p14:cNvContentPartPr/>
                <p14:nvPr/>
              </p14:nvContentPartPr>
              <p14:xfrm>
                <a:off x="7558874" y="831168"/>
                <a:ext cx="184680" cy="1407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01D8175-849D-48A0-B0C1-4416B9181EA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550234" y="822168"/>
                  <a:ext cx="20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628595E-A189-4771-B0FE-944091904289}"/>
                    </a:ext>
                  </a:extLst>
                </p14:cNvPr>
                <p14:cNvContentPartPr/>
                <p14:nvPr/>
              </p14:nvContentPartPr>
              <p14:xfrm>
                <a:off x="7810874" y="898488"/>
                <a:ext cx="42480" cy="1461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628595E-A189-4771-B0FE-94409190428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802234" y="889848"/>
                  <a:ext cx="6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68C0211-A287-41A1-BE71-8D10184410E8}"/>
                    </a:ext>
                  </a:extLst>
                </p14:cNvPr>
                <p14:cNvContentPartPr/>
                <p14:nvPr/>
              </p14:nvContentPartPr>
              <p14:xfrm>
                <a:off x="7935794" y="723168"/>
                <a:ext cx="8640" cy="288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68C0211-A287-41A1-BE71-8D10184410E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926794" y="714528"/>
                  <a:ext cx="26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C2A3084-9777-497F-AC03-E2216F108801}"/>
                    </a:ext>
                  </a:extLst>
                </p14:cNvPr>
                <p14:cNvContentPartPr/>
                <p14:nvPr/>
              </p14:nvContentPartPr>
              <p14:xfrm>
                <a:off x="7967834" y="803808"/>
                <a:ext cx="90000" cy="1900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AC2A3084-9777-497F-AC03-E2216F10880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959194" y="795168"/>
                  <a:ext cx="107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4E3CFA1-5C57-4338-A04B-BCEE14553D91}"/>
                    </a:ext>
                  </a:extLst>
                </p14:cNvPr>
                <p14:cNvContentPartPr/>
                <p14:nvPr/>
              </p14:nvContentPartPr>
              <p14:xfrm>
                <a:off x="8133434" y="816768"/>
                <a:ext cx="106560" cy="1292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4E3CFA1-5C57-4338-A04B-BCEE14553D9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124794" y="808128"/>
                  <a:ext cx="124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152B0380-22E5-4645-A633-3B5FE796919E}"/>
                    </a:ext>
                  </a:extLst>
                </p14:cNvPr>
                <p14:cNvContentPartPr/>
                <p14:nvPr/>
              </p14:nvContentPartPr>
              <p14:xfrm>
                <a:off x="8342954" y="778968"/>
                <a:ext cx="83160" cy="1630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152B0380-22E5-4645-A633-3B5FE796919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334314" y="769968"/>
                  <a:ext cx="100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4FC075F-8D08-4F61-881D-F7BF9B201894}"/>
                    </a:ext>
                  </a:extLst>
                </p14:cNvPr>
                <p14:cNvContentPartPr/>
                <p14:nvPr/>
              </p14:nvContentPartPr>
              <p14:xfrm>
                <a:off x="8515754" y="772848"/>
                <a:ext cx="190440" cy="2062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4FC075F-8D08-4F61-881D-F7BF9B20189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506754" y="763848"/>
                  <a:ext cx="208080" cy="22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724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B011A56-FAD9-4E59-83A9-4E311EFE245C}"/>
              </a:ext>
            </a:extLst>
          </p:cNvPr>
          <p:cNvGrpSpPr/>
          <p:nvPr/>
        </p:nvGrpSpPr>
        <p:grpSpPr>
          <a:xfrm>
            <a:off x="483434" y="204064"/>
            <a:ext cx="1806480" cy="756000"/>
            <a:chOff x="483434" y="204064"/>
            <a:chExt cx="1806480" cy="7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1D678A-613D-4C77-AD3A-A73C83C57758}"/>
                    </a:ext>
                  </a:extLst>
                </p14:cNvPr>
                <p14:cNvContentPartPr/>
                <p14:nvPr/>
              </p14:nvContentPartPr>
              <p14:xfrm>
                <a:off x="483434" y="204064"/>
                <a:ext cx="649440" cy="496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1D678A-613D-4C77-AD3A-A73C83C577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94" y="195064"/>
                  <a:ext cx="6670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AF9C43-3ED3-4897-889C-9CB670811FF5}"/>
                    </a:ext>
                  </a:extLst>
                </p14:cNvPr>
                <p14:cNvContentPartPr/>
                <p14:nvPr/>
              </p14:nvContentPartPr>
              <p14:xfrm>
                <a:off x="542114" y="484864"/>
                <a:ext cx="249840" cy="6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AF9C43-3ED3-4897-889C-9CB670811F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3474" y="475864"/>
                  <a:ext cx="267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C415C5-791E-462C-B80F-E5A43789BA42}"/>
                    </a:ext>
                  </a:extLst>
                </p14:cNvPr>
                <p14:cNvContentPartPr/>
                <p14:nvPr/>
              </p14:nvContentPartPr>
              <p14:xfrm>
                <a:off x="778634" y="516904"/>
                <a:ext cx="127440" cy="11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C415C5-791E-462C-B80F-E5A43789BA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9994" y="507904"/>
                  <a:ext cx="14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2E878A-9AC7-4593-909C-CBE1FCE8E405}"/>
                    </a:ext>
                  </a:extLst>
                </p14:cNvPr>
                <p14:cNvContentPartPr/>
                <p14:nvPr/>
              </p14:nvContentPartPr>
              <p14:xfrm>
                <a:off x="1043954" y="309904"/>
                <a:ext cx="159480" cy="29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2E878A-9AC7-4593-909C-CBE1FCE8E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4954" y="301264"/>
                  <a:ext cx="177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B8B984-EC59-49CB-A654-8AE907B58ACD}"/>
                    </a:ext>
                  </a:extLst>
                </p14:cNvPr>
                <p14:cNvContentPartPr/>
                <p14:nvPr/>
              </p14:nvContentPartPr>
              <p14:xfrm>
                <a:off x="1135034" y="238984"/>
                <a:ext cx="246240" cy="408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B8B984-EC59-49CB-A654-8AE907B58A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6394" y="229984"/>
                  <a:ext cx="263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491D8D-1A69-4AD4-942A-299D29697D72}"/>
                    </a:ext>
                  </a:extLst>
                </p14:cNvPr>
                <p14:cNvContentPartPr/>
                <p14:nvPr/>
              </p14:nvContentPartPr>
              <p14:xfrm>
                <a:off x="1308914" y="398104"/>
                <a:ext cx="81000" cy="199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491D8D-1A69-4AD4-942A-299D29697D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9914" y="389104"/>
                  <a:ext cx="98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81AF56-2229-4510-897C-682EBD0B9477}"/>
                    </a:ext>
                  </a:extLst>
                </p14:cNvPr>
                <p14:cNvContentPartPr/>
                <p14:nvPr/>
              </p14:nvContentPartPr>
              <p14:xfrm>
                <a:off x="1480274" y="450664"/>
                <a:ext cx="27396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81AF56-2229-4510-897C-682EBD0B94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1274" y="441664"/>
                  <a:ext cx="291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2F3D62-0890-4583-911F-C79BD02CF682}"/>
                    </a:ext>
                  </a:extLst>
                </p14:cNvPr>
                <p14:cNvContentPartPr/>
                <p14:nvPr/>
              </p14:nvContentPartPr>
              <p14:xfrm>
                <a:off x="1788434" y="469744"/>
                <a:ext cx="9360" cy="8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2F3D62-0890-4583-911F-C79BD02CF6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9434" y="460744"/>
                  <a:ext cx="27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EC9184-ECA0-42E5-803A-E4B946F10CA8}"/>
                    </a:ext>
                  </a:extLst>
                </p14:cNvPr>
                <p14:cNvContentPartPr/>
                <p14:nvPr/>
              </p14:nvContentPartPr>
              <p14:xfrm>
                <a:off x="1878794" y="443464"/>
                <a:ext cx="202680" cy="142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EC9184-ECA0-42E5-803A-E4B946F10C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0154" y="434824"/>
                  <a:ext cx="220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A3C1C5-15F7-4826-A62C-DAF7456927F0}"/>
                    </a:ext>
                  </a:extLst>
                </p14:cNvPr>
                <p14:cNvContentPartPr/>
                <p14:nvPr/>
              </p14:nvContentPartPr>
              <p14:xfrm>
                <a:off x="2053034" y="447064"/>
                <a:ext cx="236880" cy="513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A3C1C5-15F7-4826-A62C-DAF7456927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4034" y="438424"/>
                  <a:ext cx="25452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9DBAF2-53AE-45A0-ACB8-6220711DAFC1}"/>
              </a:ext>
            </a:extLst>
          </p:cNvPr>
          <p:cNvGrpSpPr/>
          <p:nvPr/>
        </p:nvGrpSpPr>
        <p:grpSpPr>
          <a:xfrm>
            <a:off x="2580074" y="103264"/>
            <a:ext cx="2039040" cy="462960"/>
            <a:chOff x="2580074" y="103264"/>
            <a:chExt cx="203904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AEE2A6-487D-4F34-9C1A-2AE5ACD5D50B}"/>
                    </a:ext>
                  </a:extLst>
                </p14:cNvPr>
                <p14:cNvContentPartPr/>
                <p14:nvPr/>
              </p14:nvContentPartPr>
              <p14:xfrm>
                <a:off x="2651354" y="162664"/>
                <a:ext cx="243360" cy="403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AEE2A6-487D-4F34-9C1A-2AE5ACD5D5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2354" y="154024"/>
                  <a:ext cx="261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90EE27-49E2-47E2-ADC1-1D6CD3346C21}"/>
                    </a:ext>
                  </a:extLst>
                </p14:cNvPr>
                <p14:cNvContentPartPr/>
                <p14:nvPr/>
              </p14:nvContentPartPr>
              <p14:xfrm>
                <a:off x="2580074" y="325384"/>
                <a:ext cx="335160" cy="10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90EE27-49E2-47E2-ADC1-1D6CD3346C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1434" y="316744"/>
                  <a:ext cx="352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476607-AAFE-4F5A-B906-7A5D4BD4DBFA}"/>
                    </a:ext>
                  </a:extLst>
                </p14:cNvPr>
                <p14:cNvContentPartPr/>
                <p14:nvPr/>
              </p14:nvContentPartPr>
              <p14:xfrm>
                <a:off x="2905874" y="103264"/>
                <a:ext cx="263160" cy="43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476607-AAFE-4F5A-B906-7A5D4BD4DB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97234" y="94264"/>
                  <a:ext cx="2808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7ACCF6-C2E3-4829-BF4B-BA33B355EE4D}"/>
                    </a:ext>
                  </a:extLst>
                </p14:cNvPr>
                <p14:cNvContentPartPr/>
                <p14:nvPr/>
              </p14:nvContentPartPr>
              <p14:xfrm>
                <a:off x="3158234" y="343384"/>
                <a:ext cx="200160" cy="189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7ACCF6-C2E3-4829-BF4B-BA33B355EE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9234" y="334744"/>
                  <a:ext cx="217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4AB23C-4593-425C-B2DF-FBA81846C85E}"/>
                    </a:ext>
                  </a:extLst>
                </p14:cNvPr>
                <p14:cNvContentPartPr/>
                <p14:nvPr/>
              </p14:nvContentPartPr>
              <p14:xfrm>
                <a:off x="3572954" y="264904"/>
                <a:ext cx="331920" cy="273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4AB23C-4593-425C-B2DF-FBA81846C8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64314" y="255904"/>
                  <a:ext cx="349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023C6C-5AAA-4FB9-9792-D811A6E593F6}"/>
                    </a:ext>
                  </a:extLst>
                </p14:cNvPr>
                <p14:cNvContentPartPr/>
                <p14:nvPr/>
              </p14:nvContentPartPr>
              <p14:xfrm>
                <a:off x="3862034" y="384064"/>
                <a:ext cx="190080" cy="139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023C6C-5AAA-4FB9-9792-D811A6E593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3394" y="375064"/>
                  <a:ext cx="207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054D4D-1003-4DCB-BBE8-508B7A21B1DB}"/>
                    </a:ext>
                  </a:extLst>
                </p14:cNvPr>
                <p14:cNvContentPartPr/>
                <p14:nvPr/>
              </p14:nvContentPartPr>
              <p14:xfrm>
                <a:off x="4112594" y="373984"/>
                <a:ext cx="283320" cy="125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054D4D-1003-4DCB-BBE8-508B7A21B1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3954" y="364984"/>
                  <a:ext cx="300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1D9A8D-3A63-4072-A024-77483EE79986}"/>
                    </a:ext>
                  </a:extLst>
                </p14:cNvPr>
                <p14:cNvContentPartPr/>
                <p14:nvPr/>
              </p14:nvContentPartPr>
              <p14:xfrm>
                <a:off x="4473314" y="337624"/>
                <a:ext cx="145800" cy="155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1D9A8D-3A63-4072-A024-77483EE799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64674" y="328984"/>
                  <a:ext cx="16344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5E1DC6A-F853-405F-B68C-BCAC02234B1E}"/>
              </a:ext>
            </a:extLst>
          </p:cNvPr>
          <p:cNvGrpSpPr/>
          <p:nvPr/>
        </p:nvGrpSpPr>
        <p:grpSpPr>
          <a:xfrm>
            <a:off x="4952114" y="295864"/>
            <a:ext cx="2125800" cy="807480"/>
            <a:chOff x="4952114" y="295864"/>
            <a:chExt cx="212580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0DCC68-1C22-4402-AC9A-B531D9172076}"/>
                    </a:ext>
                  </a:extLst>
                </p14:cNvPr>
                <p14:cNvContentPartPr/>
                <p14:nvPr/>
              </p14:nvContentPartPr>
              <p14:xfrm>
                <a:off x="4952114" y="311704"/>
                <a:ext cx="234720" cy="233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0DCC68-1C22-4402-AC9A-B531D91720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43474" y="303064"/>
                  <a:ext cx="252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D0877-3F28-49D7-903F-1CB1D1F09F07}"/>
                    </a:ext>
                  </a:extLst>
                </p14:cNvPr>
                <p14:cNvContentPartPr/>
                <p14:nvPr/>
              </p14:nvContentPartPr>
              <p14:xfrm>
                <a:off x="5135354" y="334744"/>
                <a:ext cx="275040" cy="182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D0877-3F28-49D7-903F-1CB1D1F09F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26714" y="325744"/>
                  <a:ext cx="292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FF98D2-C637-4056-914E-311EAD86AB3A}"/>
                    </a:ext>
                  </a:extLst>
                </p14:cNvPr>
                <p14:cNvContentPartPr/>
                <p14:nvPr/>
              </p14:nvContentPartPr>
              <p14:xfrm>
                <a:off x="5456834" y="338344"/>
                <a:ext cx="164160" cy="18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FF98D2-C637-4056-914E-311EAD86AB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8194" y="329704"/>
                  <a:ext cx="18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20047C-70E8-40D0-ACEE-AAB84C701D41}"/>
                    </a:ext>
                  </a:extLst>
                </p14:cNvPr>
                <p14:cNvContentPartPr/>
                <p14:nvPr/>
              </p14:nvContentPartPr>
              <p14:xfrm>
                <a:off x="5701274" y="295864"/>
                <a:ext cx="179280" cy="236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20047C-70E8-40D0-ACEE-AAB84C701D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92634" y="286864"/>
                  <a:ext cx="196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BCDF75-0882-4DCA-9024-1C4C7312FAC9}"/>
                    </a:ext>
                  </a:extLst>
                </p14:cNvPr>
                <p14:cNvContentPartPr/>
                <p14:nvPr/>
              </p14:nvContentPartPr>
              <p14:xfrm>
                <a:off x="5902154" y="341224"/>
                <a:ext cx="173880" cy="17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BCDF75-0882-4DCA-9024-1C4C7312FA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3154" y="332224"/>
                  <a:ext cx="191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EE47C6-955C-4583-9BE7-C60C756B25A5}"/>
                    </a:ext>
                  </a:extLst>
                </p14:cNvPr>
                <p14:cNvContentPartPr/>
                <p14:nvPr/>
              </p14:nvContentPartPr>
              <p14:xfrm>
                <a:off x="6139034" y="384424"/>
                <a:ext cx="210600" cy="162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EE47C6-955C-4583-9BE7-C60C756B25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30034" y="375424"/>
                  <a:ext cx="228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9A8C506-E4DD-4C93-ADFE-A6670682624F}"/>
                    </a:ext>
                  </a:extLst>
                </p14:cNvPr>
                <p14:cNvContentPartPr/>
                <p14:nvPr/>
              </p14:nvContentPartPr>
              <p14:xfrm>
                <a:off x="6451154" y="394144"/>
                <a:ext cx="40320" cy="141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9A8C506-E4DD-4C93-ADFE-A6670682624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2154" y="385144"/>
                  <a:ext cx="57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085EDF-F3D9-4F84-B23A-CBECA0EA2812}"/>
                    </a:ext>
                  </a:extLst>
                </p14:cNvPr>
                <p14:cNvContentPartPr/>
                <p14:nvPr/>
              </p14:nvContentPartPr>
              <p14:xfrm>
                <a:off x="6662834" y="381544"/>
                <a:ext cx="157680" cy="12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085EDF-F3D9-4F84-B23A-CBECA0EA28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53834" y="372544"/>
                  <a:ext cx="175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10478D-4D35-4C84-85E7-B97013AE0D43}"/>
                    </a:ext>
                  </a:extLst>
                </p14:cNvPr>
                <p14:cNvContentPartPr/>
                <p14:nvPr/>
              </p14:nvContentPartPr>
              <p14:xfrm>
                <a:off x="6857954" y="377944"/>
                <a:ext cx="219960" cy="72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10478D-4D35-4C84-85E7-B97013AE0D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48954" y="368944"/>
                  <a:ext cx="237600" cy="74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DB829C-711F-4796-8D4C-538619382E04}"/>
              </a:ext>
            </a:extLst>
          </p:cNvPr>
          <p:cNvGrpSpPr/>
          <p:nvPr/>
        </p:nvGrpSpPr>
        <p:grpSpPr>
          <a:xfrm>
            <a:off x="7330274" y="311344"/>
            <a:ext cx="449280" cy="213840"/>
            <a:chOff x="7330274" y="311344"/>
            <a:chExt cx="44928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E22180-5334-42A8-B2C8-0F5EC0864AD7}"/>
                    </a:ext>
                  </a:extLst>
                </p14:cNvPr>
                <p14:cNvContentPartPr/>
                <p14:nvPr/>
              </p14:nvContentPartPr>
              <p14:xfrm>
                <a:off x="7330274" y="320704"/>
                <a:ext cx="217800" cy="204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E22180-5334-42A8-B2C8-0F5EC0864A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1274" y="312064"/>
                  <a:ext cx="23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2A1743-8667-42A8-8A44-107308EDEAE3}"/>
                    </a:ext>
                  </a:extLst>
                </p14:cNvPr>
                <p14:cNvContentPartPr/>
                <p14:nvPr/>
              </p14:nvContentPartPr>
              <p14:xfrm>
                <a:off x="7571114" y="311344"/>
                <a:ext cx="208440" cy="210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2A1743-8667-42A8-8A44-107308EDEA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62474" y="302344"/>
                  <a:ext cx="2260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9DD72A-6870-4D85-A79D-D47EF0BEAD33}"/>
              </a:ext>
            </a:extLst>
          </p:cNvPr>
          <p:cNvGrpSpPr/>
          <p:nvPr/>
        </p:nvGrpSpPr>
        <p:grpSpPr>
          <a:xfrm>
            <a:off x="8155394" y="334024"/>
            <a:ext cx="351000" cy="190080"/>
            <a:chOff x="8155394" y="334024"/>
            <a:chExt cx="35100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D3A03B-52AE-4083-8F35-B0AEA0A23C35}"/>
                    </a:ext>
                  </a:extLst>
                </p14:cNvPr>
                <p14:cNvContentPartPr/>
                <p14:nvPr/>
              </p14:nvContentPartPr>
              <p14:xfrm>
                <a:off x="8155394" y="377224"/>
                <a:ext cx="86400" cy="121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D3A03B-52AE-4083-8F35-B0AEA0A23C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46754" y="368584"/>
                  <a:ext cx="10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96DD2E-20C5-4E4C-98F3-8ADBE625026E}"/>
                    </a:ext>
                  </a:extLst>
                </p14:cNvPr>
                <p14:cNvContentPartPr/>
                <p14:nvPr/>
              </p14:nvContentPartPr>
              <p14:xfrm>
                <a:off x="8329634" y="334024"/>
                <a:ext cx="176760" cy="19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96DD2E-20C5-4E4C-98F3-8ADBE62502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0634" y="325384"/>
                  <a:ext cx="1944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6F44D0-17F3-41B5-9891-B2CB2678042D}"/>
              </a:ext>
            </a:extLst>
          </p:cNvPr>
          <p:cNvGrpSpPr/>
          <p:nvPr/>
        </p:nvGrpSpPr>
        <p:grpSpPr>
          <a:xfrm>
            <a:off x="8787194" y="114064"/>
            <a:ext cx="1847880" cy="440280"/>
            <a:chOff x="8787194" y="114064"/>
            <a:chExt cx="184788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49C73B-C2C4-43AC-A924-5F9BB8BF79F2}"/>
                    </a:ext>
                  </a:extLst>
                </p14:cNvPr>
                <p14:cNvContentPartPr/>
                <p14:nvPr/>
              </p14:nvContentPartPr>
              <p14:xfrm>
                <a:off x="8787194" y="304864"/>
                <a:ext cx="285840" cy="218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49C73B-C2C4-43AC-A924-5F9BB8BF79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8194" y="296224"/>
                  <a:ext cx="303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F5656B-264D-4B86-BC54-6D1D2C5054BC}"/>
                    </a:ext>
                  </a:extLst>
                </p14:cNvPr>
                <p14:cNvContentPartPr/>
                <p14:nvPr/>
              </p14:nvContentPartPr>
              <p14:xfrm>
                <a:off x="9137834" y="339064"/>
                <a:ext cx="202680" cy="156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F5656B-264D-4B86-BC54-6D1D2C5054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8834" y="330424"/>
                  <a:ext cx="220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A9C7A3-61E8-4C1C-BBB0-7403DB8FBBCA}"/>
                    </a:ext>
                  </a:extLst>
                </p14:cNvPr>
                <p14:cNvContentPartPr/>
                <p14:nvPr/>
              </p14:nvContentPartPr>
              <p14:xfrm>
                <a:off x="9366434" y="335824"/>
                <a:ext cx="200160" cy="183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A9C7A3-61E8-4C1C-BBB0-7403DB8FBB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57794" y="327184"/>
                  <a:ext cx="217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7E09B6-6F2D-44A5-AC97-94D48AF67084}"/>
                    </a:ext>
                  </a:extLst>
                </p14:cNvPr>
                <p14:cNvContentPartPr/>
                <p14:nvPr/>
              </p14:nvContentPartPr>
              <p14:xfrm>
                <a:off x="9705194" y="114064"/>
                <a:ext cx="297720" cy="440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7E09B6-6F2D-44A5-AC97-94D48AF670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96554" y="105424"/>
                  <a:ext cx="3153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32D82B-C0C5-42E3-8647-FA026DA12969}"/>
                    </a:ext>
                  </a:extLst>
                </p14:cNvPr>
                <p14:cNvContentPartPr/>
                <p14:nvPr/>
              </p14:nvContentPartPr>
              <p14:xfrm>
                <a:off x="9610154" y="336544"/>
                <a:ext cx="392040" cy="19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32D82B-C0C5-42E3-8647-FA026DA129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01514" y="327904"/>
                  <a:ext cx="409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1A0456-3756-4297-9743-E4778D2BF657}"/>
                    </a:ext>
                  </a:extLst>
                </p14:cNvPr>
                <p14:cNvContentPartPr/>
                <p14:nvPr/>
              </p14:nvContentPartPr>
              <p14:xfrm>
                <a:off x="10040354" y="323584"/>
                <a:ext cx="32040" cy="43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1A0456-3756-4297-9743-E4778D2BF6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31354" y="314944"/>
                  <a:ext cx="49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242DF0-BFFE-4DAC-9308-2B20C9A6BA6E}"/>
                    </a:ext>
                  </a:extLst>
                </p14:cNvPr>
                <p14:cNvContentPartPr/>
                <p14:nvPr/>
              </p14:nvContentPartPr>
              <p14:xfrm>
                <a:off x="10060874" y="382984"/>
                <a:ext cx="151200" cy="157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242DF0-BFFE-4DAC-9308-2B20C9A6BA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51874" y="374344"/>
                  <a:ext cx="168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A4FC18-2E7D-4586-9D78-0F44CFBFBD92}"/>
                    </a:ext>
                  </a:extLst>
                </p14:cNvPr>
                <p14:cNvContentPartPr/>
                <p14:nvPr/>
              </p14:nvContentPartPr>
              <p14:xfrm>
                <a:off x="10292714" y="364624"/>
                <a:ext cx="342360" cy="178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A4FC18-2E7D-4586-9D78-0F44CFBFBD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84074" y="355984"/>
                  <a:ext cx="3600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C0F629-C9D9-4627-8699-0140676F8244}"/>
              </a:ext>
            </a:extLst>
          </p:cNvPr>
          <p:cNvGrpSpPr/>
          <p:nvPr/>
        </p:nvGrpSpPr>
        <p:grpSpPr>
          <a:xfrm>
            <a:off x="10870154" y="234664"/>
            <a:ext cx="396000" cy="281520"/>
            <a:chOff x="10870154" y="234664"/>
            <a:chExt cx="39600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F9EE1EF-03B7-4AB2-9248-A12CC8C17094}"/>
                    </a:ext>
                  </a:extLst>
                </p14:cNvPr>
                <p14:cNvContentPartPr/>
                <p14:nvPr/>
              </p14:nvContentPartPr>
              <p14:xfrm>
                <a:off x="10870154" y="234664"/>
                <a:ext cx="396000" cy="260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F9EE1EF-03B7-4AB2-9248-A12CC8C170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61154" y="225664"/>
                  <a:ext cx="413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0D1FD6-6080-426C-A7A3-3974D50C53C8}"/>
                    </a:ext>
                  </a:extLst>
                </p14:cNvPr>
                <p14:cNvContentPartPr/>
                <p14:nvPr/>
              </p14:nvContentPartPr>
              <p14:xfrm>
                <a:off x="11244554" y="461104"/>
                <a:ext cx="19800" cy="55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0D1FD6-6080-426C-A7A3-3974D50C53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35554" y="452104"/>
                  <a:ext cx="374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EC251A-51D8-4F6F-9D99-47B14A4B85B7}"/>
              </a:ext>
            </a:extLst>
          </p:cNvPr>
          <p:cNvGrpSpPr/>
          <p:nvPr/>
        </p:nvGrpSpPr>
        <p:grpSpPr>
          <a:xfrm>
            <a:off x="11487194" y="251584"/>
            <a:ext cx="199440" cy="541080"/>
            <a:chOff x="11487194" y="251584"/>
            <a:chExt cx="19944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BF7847-49B9-408D-9F75-2F7B089B73EF}"/>
                    </a:ext>
                  </a:extLst>
                </p14:cNvPr>
                <p14:cNvContentPartPr/>
                <p14:nvPr/>
              </p14:nvContentPartPr>
              <p14:xfrm>
                <a:off x="11487194" y="251584"/>
                <a:ext cx="63720" cy="252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BF7847-49B9-408D-9F75-2F7B089B73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78554" y="242584"/>
                  <a:ext cx="81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CAFD9B-7A8A-4E9C-B41B-38DCA4A8A299}"/>
                    </a:ext>
                  </a:extLst>
                </p14:cNvPr>
                <p14:cNvContentPartPr/>
                <p14:nvPr/>
              </p14:nvContentPartPr>
              <p14:xfrm>
                <a:off x="11607794" y="549304"/>
                <a:ext cx="78840" cy="243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CAFD9B-7A8A-4E9C-B41B-38DCA4A8A2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98794" y="540304"/>
                  <a:ext cx="9648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92777B3-21FA-4A7E-9A83-E76E19C39CF6}"/>
                  </a:ext>
                </a:extLst>
              </p14:cNvPr>
              <p14:cNvContentPartPr/>
              <p14:nvPr/>
            </p14:nvContentPartPr>
            <p14:xfrm>
              <a:off x="490274" y="1153744"/>
              <a:ext cx="286200" cy="249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92777B3-21FA-4A7E-9A83-E76E19C39C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1634" y="1145104"/>
                <a:ext cx="30384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0D17AB55-9606-4DF8-BE11-B45D4CAC249E}"/>
              </a:ext>
            </a:extLst>
          </p:cNvPr>
          <p:cNvGrpSpPr/>
          <p:nvPr/>
        </p:nvGrpSpPr>
        <p:grpSpPr>
          <a:xfrm>
            <a:off x="1408634" y="995704"/>
            <a:ext cx="2544840" cy="440280"/>
            <a:chOff x="1408634" y="995704"/>
            <a:chExt cx="254484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8448FB2-FC52-4609-95DB-F62A7E887538}"/>
                    </a:ext>
                  </a:extLst>
                </p14:cNvPr>
                <p14:cNvContentPartPr/>
                <p14:nvPr/>
              </p14:nvContentPartPr>
              <p14:xfrm>
                <a:off x="1408634" y="1137544"/>
                <a:ext cx="146520" cy="28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8448FB2-FC52-4609-95DB-F62A7E88753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99994" y="1128544"/>
                  <a:ext cx="1641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277A21-2059-41DC-A1B0-3ADC243FDC36}"/>
                    </a:ext>
                  </a:extLst>
                </p14:cNvPr>
                <p14:cNvContentPartPr/>
                <p14:nvPr/>
              </p14:nvContentPartPr>
              <p14:xfrm>
                <a:off x="1616354" y="1176784"/>
                <a:ext cx="172800" cy="189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277A21-2059-41DC-A1B0-3ADC243FDC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07714" y="1167784"/>
                  <a:ext cx="190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0FA6FA-4DB1-43D9-B2DC-DE4E609998BF}"/>
                    </a:ext>
                  </a:extLst>
                </p14:cNvPr>
                <p14:cNvContentPartPr/>
                <p14:nvPr/>
              </p14:nvContentPartPr>
              <p14:xfrm>
                <a:off x="1857914" y="1176784"/>
                <a:ext cx="165240" cy="207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0FA6FA-4DB1-43D9-B2DC-DE4E609998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49274" y="1167784"/>
                  <a:ext cx="182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EED69E-F50F-4BDF-994C-3EDCF72CECC2}"/>
                    </a:ext>
                  </a:extLst>
                </p14:cNvPr>
                <p14:cNvContentPartPr/>
                <p14:nvPr/>
              </p14:nvContentPartPr>
              <p14:xfrm>
                <a:off x="2145194" y="1051504"/>
                <a:ext cx="250560" cy="347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EED69E-F50F-4BDF-994C-3EDCF72CEC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36194" y="1042504"/>
                  <a:ext cx="2682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D250AF-70ED-48A4-B63B-C8E91B5F6BEA}"/>
                    </a:ext>
                  </a:extLst>
                </p14:cNvPr>
                <p14:cNvContentPartPr/>
                <p14:nvPr/>
              </p14:nvContentPartPr>
              <p14:xfrm>
                <a:off x="2431394" y="1111984"/>
                <a:ext cx="132480" cy="232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D250AF-70ED-48A4-B63B-C8E91B5F6B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22754" y="1103344"/>
                  <a:ext cx="150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2AD3909-700B-4A39-A460-E9F7F36B35D7}"/>
                    </a:ext>
                  </a:extLst>
                </p14:cNvPr>
                <p14:cNvContentPartPr/>
                <p14:nvPr/>
              </p14:nvContentPartPr>
              <p14:xfrm>
                <a:off x="2670074" y="1224664"/>
                <a:ext cx="176760" cy="50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2AD3909-700B-4A39-A460-E9F7F36B35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61074" y="1215664"/>
                  <a:ext cx="194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D358A7C-D564-430D-992D-48F285CC91BD}"/>
                    </a:ext>
                  </a:extLst>
                </p14:cNvPr>
                <p14:cNvContentPartPr/>
                <p14:nvPr/>
              </p14:nvContentPartPr>
              <p14:xfrm>
                <a:off x="2911994" y="1113424"/>
                <a:ext cx="403560" cy="239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D358A7C-D564-430D-992D-48F285CC91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02994" y="1104784"/>
                  <a:ext cx="421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2D183BE-59C2-4D34-A74E-1E76DAD64C7A}"/>
                    </a:ext>
                  </a:extLst>
                </p14:cNvPr>
                <p14:cNvContentPartPr/>
                <p14:nvPr/>
              </p14:nvContentPartPr>
              <p14:xfrm>
                <a:off x="3378914" y="995704"/>
                <a:ext cx="204840" cy="415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2D183BE-59C2-4D34-A74E-1E76DAD64C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70274" y="987064"/>
                  <a:ext cx="2224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3E4F789-E3EE-4B7A-B67F-59495A6E9FDE}"/>
                    </a:ext>
                  </a:extLst>
                </p14:cNvPr>
                <p14:cNvContentPartPr/>
                <p14:nvPr/>
              </p14:nvContentPartPr>
              <p14:xfrm>
                <a:off x="3706154" y="1114144"/>
                <a:ext cx="196200" cy="271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3E4F789-E3EE-4B7A-B67F-59495A6E9F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97154" y="1105144"/>
                  <a:ext cx="213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714B8A-AE33-4CCF-86F3-63A10564E797}"/>
                    </a:ext>
                  </a:extLst>
                </p14:cNvPr>
                <p14:cNvContentPartPr/>
                <p14:nvPr/>
              </p14:nvContentPartPr>
              <p14:xfrm>
                <a:off x="3688154" y="1016224"/>
                <a:ext cx="122040" cy="103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714B8A-AE33-4CCF-86F3-63A10564E7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79154" y="1007224"/>
                  <a:ext cx="139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B24BC1-EF04-4D53-A7E1-9E38CA784A1D}"/>
                    </a:ext>
                  </a:extLst>
                </p14:cNvPr>
                <p14:cNvContentPartPr/>
                <p14:nvPr/>
              </p14:nvContentPartPr>
              <p14:xfrm>
                <a:off x="3845114" y="1311424"/>
                <a:ext cx="108360" cy="124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B24BC1-EF04-4D53-A7E1-9E38CA784A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36474" y="1302784"/>
                  <a:ext cx="1260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C02873-3D5B-4C06-AB91-70868371CB33}"/>
              </a:ext>
            </a:extLst>
          </p:cNvPr>
          <p:cNvGrpSpPr/>
          <p:nvPr/>
        </p:nvGrpSpPr>
        <p:grpSpPr>
          <a:xfrm>
            <a:off x="4494194" y="1042864"/>
            <a:ext cx="1063440" cy="299160"/>
            <a:chOff x="4494194" y="1042864"/>
            <a:chExt cx="1063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C5C0F3-B0A1-4937-876A-2A7529CFBB5F}"/>
                    </a:ext>
                  </a:extLst>
                </p14:cNvPr>
                <p14:cNvContentPartPr/>
                <p14:nvPr/>
              </p14:nvContentPartPr>
              <p14:xfrm>
                <a:off x="4494194" y="1053304"/>
                <a:ext cx="340200" cy="270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C5C0F3-B0A1-4937-876A-2A7529CFBB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85554" y="1044664"/>
                  <a:ext cx="357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A3B66D-7BF9-46C0-93E2-7B2A58879083}"/>
                    </a:ext>
                  </a:extLst>
                </p14:cNvPr>
                <p14:cNvContentPartPr/>
                <p14:nvPr/>
              </p14:nvContentPartPr>
              <p14:xfrm>
                <a:off x="5154074" y="1080304"/>
                <a:ext cx="109800" cy="187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A3B66D-7BF9-46C0-93E2-7B2A588790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45434" y="1071664"/>
                  <a:ext cx="127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BE163B2-7DF4-432D-9362-690615FC8398}"/>
                    </a:ext>
                  </a:extLst>
                </p14:cNvPr>
                <p14:cNvContentPartPr/>
                <p14:nvPr/>
              </p14:nvContentPartPr>
              <p14:xfrm>
                <a:off x="4990274" y="1289824"/>
                <a:ext cx="362160" cy="52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BE163B2-7DF4-432D-9362-690615FC83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81634" y="1280824"/>
                  <a:ext cx="379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8393FC-AD74-4D8A-A1B3-C2DBEE01B94C}"/>
                    </a:ext>
                  </a:extLst>
                </p14:cNvPr>
                <p14:cNvContentPartPr/>
                <p14:nvPr/>
              </p14:nvContentPartPr>
              <p14:xfrm>
                <a:off x="4978034" y="1042864"/>
                <a:ext cx="579600" cy="50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8393FC-AD74-4D8A-A1B3-C2DBEE01B9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69394" y="1034224"/>
                  <a:ext cx="5972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C9A7DE8-24EE-443C-BB51-8950F6547CEF}"/>
              </a:ext>
            </a:extLst>
          </p:cNvPr>
          <p:cNvGrpSpPr/>
          <p:nvPr/>
        </p:nvGrpSpPr>
        <p:grpSpPr>
          <a:xfrm>
            <a:off x="5891354" y="709144"/>
            <a:ext cx="789480" cy="660960"/>
            <a:chOff x="5891354" y="709144"/>
            <a:chExt cx="789480" cy="66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625D5CB-AF11-4CA2-A50B-B83045CE8924}"/>
                    </a:ext>
                  </a:extLst>
                </p14:cNvPr>
                <p14:cNvContentPartPr/>
                <p14:nvPr/>
              </p14:nvContentPartPr>
              <p14:xfrm>
                <a:off x="5903594" y="709144"/>
                <a:ext cx="337680" cy="660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625D5CB-AF11-4CA2-A50B-B83045CE89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94594" y="700144"/>
                  <a:ext cx="35532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C22D44-7BE8-4B17-A62F-6F283A663A93}"/>
                    </a:ext>
                  </a:extLst>
                </p14:cNvPr>
                <p14:cNvContentPartPr/>
                <p14:nvPr/>
              </p14:nvContentPartPr>
              <p14:xfrm>
                <a:off x="5891354" y="1164544"/>
                <a:ext cx="275040" cy="57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C22D44-7BE8-4B17-A62F-6F283A663A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2354" y="1155544"/>
                  <a:ext cx="292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F13D35-6CCC-4A8D-B23D-D8622683FAB1}"/>
                    </a:ext>
                  </a:extLst>
                </p14:cNvPr>
                <p14:cNvContentPartPr/>
                <p14:nvPr/>
              </p14:nvContentPartPr>
              <p14:xfrm>
                <a:off x="6132554" y="1172824"/>
                <a:ext cx="155520" cy="152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F13D35-6CCC-4A8D-B23D-D8622683FA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23914" y="1164184"/>
                  <a:ext cx="17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7D79FE-521F-4BA4-8516-242F6CB5B176}"/>
                    </a:ext>
                  </a:extLst>
                </p14:cNvPr>
                <p14:cNvContentPartPr/>
                <p14:nvPr/>
              </p14:nvContentPartPr>
              <p14:xfrm>
                <a:off x="6424874" y="1122424"/>
                <a:ext cx="255960" cy="204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7D79FE-521F-4BA4-8516-242F6CB5B1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16234" y="1113784"/>
                  <a:ext cx="2736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785C98-E12F-405C-B25B-CFFEAA5349C4}"/>
              </a:ext>
            </a:extLst>
          </p:cNvPr>
          <p:cNvGrpSpPr/>
          <p:nvPr/>
        </p:nvGrpSpPr>
        <p:grpSpPr>
          <a:xfrm>
            <a:off x="7037954" y="1033864"/>
            <a:ext cx="466200" cy="515160"/>
            <a:chOff x="7037954" y="1033864"/>
            <a:chExt cx="46620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8FA7EAC-BE68-4988-94EF-FCEAAA581FF9}"/>
                    </a:ext>
                  </a:extLst>
                </p14:cNvPr>
                <p14:cNvContentPartPr/>
                <p14:nvPr/>
              </p14:nvContentPartPr>
              <p14:xfrm>
                <a:off x="7037954" y="1240864"/>
                <a:ext cx="168480" cy="308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8FA7EAC-BE68-4988-94EF-FCEAAA581F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29314" y="1231864"/>
                  <a:ext cx="186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6C43A3-9951-424A-8949-26CBBF8B1DDD}"/>
                    </a:ext>
                  </a:extLst>
                </p14:cNvPr>
                <p14:cNvContentPartPr/>
                <p14:nvPr/>
              </p14:nvContentPartPr>
              <p14:xfrm>
                <a:off x="7193114" y="1033864"/>
                <a:ext cx="311040" cy="231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6C43A3-9951-424A-8949-26CBBF8B1D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84474" y="1025224"/>
                  <a:ext cx="3286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370F612-BAAD-4AE8-97C6-F6DCF5EFC10E}"/>
              </a:ext>
            </a:extLst>
          </p:cNvPr>
          <p:cNvGrpSpPr/>
          <p:nvPr/>
        </p:nvGrpSpPr>
        <p:grpSpPr>
          <a:xfrm>
            <a:off x="7878914" y="1030984"/>
            <a:ext cx="383400" cy="234720"/>
            <a:chOff x="7878914" y="1030984"/>
            <a:chExt cx="38340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E9ADFA9-4351-4E2A-A0B6-F46D94C99BD9}"/>
                    </a:ext>
                  </a:extLst>
                </p14:cNvPr>
                <p14:cNvContentPartPr/>
                <p14:nvPr/>
              </p14:nvContentPartPr>
              <p14:xfrm>
                <a:off x="7878914" y="1108384"/>
                <a:ext cx="72720" cy="157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E9ADFA9-4351-4E2A-A0B6-F46D94C99B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70274" y="1099384"/>
                  <a:ext cx="9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0FE15C-A50D-478F-B48E-A80D10A93029}"/>
                    </a:ext>
                  </a:extLst>
                </p14:cNvPr>
                <p14:cNvContentPartPr/>
                <p14:nvPr/>
              </p14:nvContentPartPr>
              <p14:xfrm>
                <a:off x="8072594" y="1030984"/>
                <a:ext cx="189720" cy="216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0FE15C-A50D-478F-B48E-A80D10A930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63594" y="102198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4E1EA4-8DA7-4871-B1DF-DAE718003570}"/>
                  </a:ext>
                </a:extLst>
              </p14:cNvPr>
              <p14:cNvContentPartPr/>
              <p14:nvPr/>
            </p14:nvContentPartPr>
            <p14:xfrm>
              <a:off x="8546714" y="1049344"/>
              <a:ext cx="37800" cy="20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4E1EA4-8DA7-4871-B1DF-DAE71800357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37714" y="1040704"/>
                <a:ext cx="55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876070-AA3F-4860-BE00-1E9FCDC0688F}"/>
                  </a:ext>
                </a:extLst>
              </p14:cNvPr>
              <p14:cNvContentPartPr/>
              <p14:nvPr/>
            </p14:nvContentPartPr>
            <p14:xfrm>
              <a:off x="8535554" y="1262104"/>
              <a:ext cx="2160" cy="5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876070-AA3F-4860-BE00-1E9FCDC0688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26914" y="1253104"/>
                <a:ext cx="1980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024942B7-763E-4050-9E31-6F715A2F10EB}"/>
              </a:ext>
            </a:extLst>
          </p:cNvPr>
          <p:cNvGrpSpPr/>
          <p:nvPr/>
        </p:nvGrpSpPr>
        <p:grpSpPr>
          <a:xfrm>
            <a:off x="2198834" y="1872304"/>
            <a:ext cx="972360" cy="810720"/>
            <a:chOff x="2198834" y="1872304"/>
            <a:chExt cx="972360" cy="81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C9FA9B-C7EE-43D7-B4A1-A2E80ADE51D4}"/>
                    </a:ext>
                  </a:extLst>
                </p14:cNvPr>
                <p14:cNvContentPartPr/>
                <p14:nvPr/>
              </p14:nvContentPartPr>
              <p14:xfrm>
                <a:off x="2198834" y="2310424"/>
                <a:ext cx="182160" cy="372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C9FA9B-C7EE-43D7-B4A1-A2E80ADE51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90194" y="2301784"/>
                  <a:ext cx="199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D74981-2A21-4BB1-BD93-262581463EA1}"/>
                    </a:ext>
                  </a:extLst>
                </p14:cNvPr>
                <p14:cNvContentPartPr/>
                <p14:nvPr/>
              </p14:nvContentPartPr>
              <p14:xfrm>
                <a:off x="2321234" y="2144464"/>
                <a:ext cx="316800" cy="264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D74981-2A21-4BB1-BD93-262581463E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12594" y="2135824"/>
                  <a:ext cx="334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8D5B04-7607-4AE2-9016-E3841BE26AFA}"/>
                    </a:ext>
                  </a:extLst>
                </p14:cNvPr>
                <p14:cNvContentPartPr/>
                <p14:nvPr/>
              </p14:nvContentPartPr>
              <p14:xfrm>
                <a:off x="2427434" y="1872304"/>
                <a:ext cx="225000" cy="169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8D5B04-7607-4AE2-9016-E3841BE26A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18794" y="1863304"/>
                  <a:ext cx="242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C8217D-1268-4EA2-83E9-FA2748790196}"/>
                    </a:ext>
                  </a:extLst>
                </p14:cNvPr>
                <p14:cNvContentPartPr/>
                <p14:nvPr/>
              </p14:nvContentPartPr>
              <p14:xfrm>
                <a:off x="2896154" y="2177584"/>
                <a:ext cx="275040" cy="48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C8217D-1268-4EA2-83E9-FA27487901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87514" y="2168584"/>
                  <a:ext cx="292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CFAE18A-98FA-49AB-A264-CF97BE36BE80}"/>
                    </a:ext>
                  </a:extLst>
                </p14:cNvPr>
                <p14:cNvContentPartPr/>
                <p14:nvPr/>
              </p14:nvContentPartPr>
              <p14:xfrm>
                <a:off x="2970314" y="2084344"/>
                <a:ext cx="103320" cy="236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CFAE18A-98FA-49AB-A264-CF97BE36BE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61674" y="2075344"/>
                  <a:ext cx="120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ED4418-E00D-4677-8F8C-D8771DD975E2}"/>
                    </a:ext>
                  </a:extLst>
                </p14:cNvPr>
                <p14:cNvContentPartPr/>
                <p14:nvPr/>
              </p14:nvContentPartPr>
              <p14:xfrm>
                <a:off x="2848994" y="2406184"/>
                <a:ext cx="267120" cy="37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ED4418-E00D-4677-8F8C-D8771DD975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40354" y="2397184"/>
                  <a:ext cx="2847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0CA8BEA-9E09-4E7D-BB5B-B254E9CDEE6E}"/>
              </a:ext>
            </a:extLst>
          </p:cNvPr>
          <p:cNvGrpSpPr/>
          <p:nvPr/>
        </p:nvGrpSpPr>
        <p:grpSpPr>
          <a:xfrm>
            <a:off x="3432554" y="2061664"/>
            <a:ext cx="862200" cy="689760"/>
            <a:chOff x="3432554" y="2061664"/>
            <a:chExt cx="86220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6DECAA1-C408-4274-8093-E7F8797B5FDA}"/>
                    </a:ext>
                  </a:extLst>
                </p14:cNvPr>
                <p14:cNvContentPartPr/>
                <p14:nvPr/>
              </p14:nvContentPartPr>
              <p14:xfrm>
                <a:off x="3432554" y="2061664"/>
                <a:ext cx="393480" cy="298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6DECAA1-C408-4274-8093-E7F8797B5F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23914" y="2053024"/>
                  <a:ext cx="411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E7CD79C-F6C5-4E0E-93AC-29E16A8982BA}"/>
                    </a:ext>
                  </a:extLst>
                </p14:cNvPr>
                <p14:cNvContentPartPr/>
                <p14:nvPr/>
              </p14:nvContentPartPr>
              <p14:xfrm>
                <a:off x="3451634" y="2187664"/>
                <a:ext cx="306720" cy="68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E7CD79C-F6C5-4E0E-93AC-29E16A8982B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42634" y="2178664"/>
                  <a:ext cx="324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072E6D-E871-4B88-B8A5-88FBFB6E9D4C}"/>
                    </a:ext>
                  </a:extLst>
                </p14:cNvPr>
                <p14:cNvContentPartPr/>
                <p14:nvPr/>
              </p14:nvContentPartPr>
              <p14:xfrm>
                <a:off x="3704714" y="2352544"/>
                <a:ext cx="349920" cy="158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072E6D-E871-4B88-B8A5-88FBFB6E9D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95714" y="2343544"/>
                  <a:ext cx="367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49DADEA-7DB1-4A05-83D7-04BDE89C9AF6}"/>
                    </a:ext>
                  </a:extLst>
                </p14:cNvPr>
                <p14:cNvContentPartPr/>
                <p14:nvPr/>
              </p14:nvContentPartPr>
              <p14:xfrm>
                <a:off x="3951674" y="2307184"/>
                <a:ext cx="343080" cy="34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49DADEA-7DB1-4A05-83D7-04BDE89C9A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43034" y="2298544"/>
                  <a:ext cx="360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AB28C65-3A8A-478E-813F-C4D2EBFB4D05}"/>
                    </a:ext>
                  </a:extLst>
                </p14:cNvPr>
                <p14:cNvContentPartPr/>
                <p14:nvPr/>
              </p14:nvContentPartPr>
              <p14:xfrm>
                <a:off x="4099274" y="2574304"/>
                <a:ext cx="187560" cy="17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AB28C65-3A8A-478E-813F-C4D2EBFB4D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90274" y="2565304"/>
                  <a:ext cx="20520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EE56B9A-6154-48A0-A958-7BA1CCCDEC95}"/>
                  </a:ext>
                </a:extLst>
              </p14:cNvPr>
              <p14:cNvContentPartPr/>
              <p14:nvPr/>
            </p14:nvContentPartPr>
            <p14:xfrm>
              <a:off x="4525514" y="2267224"/>
              <a:ext cx="8640" cy="262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EE56B9A-6154-48A0-A958-7BA1CCCDEC9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16874" y="2258224"/>
                <a:ext cx="262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9F4770-3176-4822-82F8-61BFD2BA2438}"/>
              </a:ext>
            </a:extLst>
          </p:cNvPr>
          <p:cNvGrpSpPr/>
          <p:nvPr/>
        </p:nvGrpSpPr>
        <p:grpSpPr>
          <a:xfrm>
            <a:off x="4688594" y="1890664"/>
            <a:ext cx="1585080" cy="816840"/>
            <a:chOff x="4688594" y="1890664"/>
            <a:chExt cx="158508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19EE7FD-7831-4899-BD96-E551F528D360}"/>
                    </a:ext>
                  </a:extLst>
                </p14:cNvPr>
                <p14:cNvContentPartPr/>
                <p14:nvPr/>
              </p14:nvContentPartPr>
              <p14:xfrm>
                <a:off x="4688594" y="1920184"/>
                <a:ext cx="1108800" cy="73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19EE7FD-7831-4899-BD96-E551F528D3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79954" y="1911544"/>
                  <a:ext cx="112644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719428D-EDF0-4DF2-9449-A2D47092BF57}"/>
                    </a:ext>
                  </a:extLst>
                </p14:cNvPr>
                <p14:cNvContentPartPr/>
                <p14:nvPr/>
              </p14:nvContentPartPr>
              <p14:xfrm>
                <a:off x="4897754" y="2185864"/>
                <a:ext cx="126000" cy="263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719428D-EDF0-4DF2-9449-A2D47092BF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9114" y="2176864"/>
                  <a:ext cx="143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E83FC9-4F68-4B03-A883-FB068323C8EC}"/>
                    </a:ext>
                  </a:extLst>
                </p14:cNvPr>
                <p14:cNvContentPartPr/>
                <p14:nvPr/>
              </p14:nvContentPartPr>
              <p14:xfrm>
                <a:off x="4979834" y="2047264"/>
                <a:ext cx="228960" cy="186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E83FC9-4F68-4B03-A883-FB068323C8E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70834" y="2038624"/>
                  <a:ext cx="246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DAFE70-3CF5-44DE-9F55-BCFBC2C661F2}"/>
                    </a:ext>
                  </a:extLst>
                </p14:cNvPr>
                <p14:cNvContentPartPr/>
                <p14:nvPr/>
              </p14:nvContentPartPr>
              <p14:xfrm>
                <a:off x="5249114" y="2038264"/>
                <a:ext cx="154440" cy="209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CDAFE70-3CF5-44DE-9F55-BCFBC2C661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40474" y="2029624"/>
                  <a:ext cx="172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95BF94-85E2-4C90-A998-692BF5D53FF0}"/>
                    </a:ext>
                  </a:extLst>
                </p14:cNvPr>
                <p14:cNvContentPartPr/>
                <p14:nvPr/>
              </p14:nvContentPartPr>
              <p14:xfrm>
                <a:off x="5438834" y="2073904"/>
                <a:ext cx="64440" cy="151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95BF94-85E2-4C90-A998-692BF5D53F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30194" y="2064904"/>
                  <a:ext cx="82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947F316-D7DC-420F-97F4-512AE4B022D1}"/>
                    </a:ext>
                  </a:extLst>
                </p14:cNvPr>
                <p14:cNvContentPartPr/>
                <p14:nvPr/>
              </p14:nvContentPartPr>
              <p14:xfrm>
                <a:off x="5614154" y="2148064"/>
                <a:ext cx="92160" cy="1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947F316-D7DC-420F-97F4-512AE4B022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05154" y="2139424"/>
                  <a:ext cx="109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95DEA42-AC1B-4478-ABE9-9EB577B69C38}"/>
                    </a:ext>
                  </a:extLst>
                </p14:cNvPr>
                <p14:cNvContentPartPr/>
                <p14:nvPr/>
              </p14:nvContentPartPr>
              <p14:xfrm>
                <a:off x="5725754" y="2112064"/>
                <a:ext cx="96840" cy="260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95DEA42-AC1B-4478-ABE9-9EB577B69C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17114" y="2103064"/>
                  <a:ext cx="114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3D7368-9D6A-42B1-83B3-B049128A9DD8}"/>
                    </a:ext>
                  </a:extLst>
                </p14:cNvPr>
                <p14:cNvContentPartPr/>
                <p14:nvPr/>
              </p14:nvContentPartPr>
              <p14:xfrm>
                <a:off x="5822234" y="2041504"/>
                <a:ext cx="167760" cy="136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3D7368-9D6A-42B1-83B3-B049128A9DD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13594" y="2032504"/>
                  <a:ext cx="185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9B10E7-6263-407A-99D6-94B5F1967A93}"/>
                    </a:ext>
                  </a:extLst>
                </p14:cNvPr>
                <p14:cNvContentPartPr/>
                <p14:nvPr/>
              </p14:nvContentPartPr>
              <p14:xfrm>
                <a:off x="6056954" y="1947184"/>
                <a:ext cx="216720" cy="299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9B10E7-6263-407A-99D6-94B5F1967A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47954" y="1938544"/>
                  <a:ext cx="2343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217296-D79A-4A13-A619-02C1CBAA660D}"/>
                    </a:ext>
                  </a:extLst>
                </p14:cNvPr>
                <p14:cNvContentPartPr/>
                <p14:nvPr/>
              </p14:nvContentPartPr>
              <p14:xfrm>
                <a:off x="5763554" y="1890664"/>
                <a:ext cx="405000" cy="50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217296-D79A-4A13-A619-02C1CBAA66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54554" y="1881664"/>
                  <a:ext cx="422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54D197-CE9A-4453-BA14-994FB8D1D424}"/>
                    </a:ext>
                  </a:extLst>
                </p14:cNvPr>
                <p14:cNvContentPartPr/>
                <p14:nvPr/>
              </p14:nvContentPartPr>
              <p14:xfrm>
                <a:off x="5052914" y="2372344"/>
                <a:ext cx="897840" cy="6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54D197-CE9A-4453-BA14-994FB8D1D4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44274" y="2363344"/>
                  <a:ext cx="915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FC3B80-05FD-4771-9FD3-DE3FAB34593C}"/>
                    </a:ext>
                  </a:extLst>
                </p14:cNvPr>
                <p14:cNvContentPartPr/>
                <p14:nvPr/>
              </p14:nvContentPartPr>
              <p14:xfrm>
                <a:off x="5342714" y="2496904"/>
                <a:ext cx="395280" cy="210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FC3B80-05FD-4771-9FD3-DE3FAB3459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33714" y="2488264"/>
                  <a:ext cx="4129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952E0B6-8AB1-4A45-9A29-1A27B415327A}"/>
              </a:ext>
            </a:extLst>
          </p:cNvPr>
          <p:cNvGrpSpPr/>
          <p:nvPr/>
        </p:nvGrpSpPr>
        <p:grpSpPr>
          <a:xfrm>
            <a:off x="653354" y="2833864"/>
            <a:ext cx="10788480" cy="1902960"/>
            <a:chOff x="653354" y="2833864"/>
            <a:chExt cx="10788480" cy="19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62FA94-7316-4496-BFC7-DCD2737ADD46}"/>
                    </a:ext>
                  </a:extLst>
                </p14:cNvPr>
                <p14:cNvContentPartPr/>
                <p14:nvPr/>
              </p14:nvContentPartPr>
              <p14:xfrm>
                <a:off x="658034" y="3190624"/>
                <a:ext cx="99720" cy="238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62FA94-7316-4496-BFC7-DCD2737ADD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9034" y="3181984"/>
                  <a:ext cx="11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92228DF-71A5-40BA-A315-C018CCE62504}"/>
                    </a:ext>
                  </a:extLst>
                </p14:cNvPr>
                <p14:cNvContentPartPr/>
                <p14:nvPr/>
              </p14:nvContentPartPr>
              <p14:xfrm>
                <a:off x="701954" y="3066424"/>
                <a:ext cx="289440" cy="360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92228DF-71A5-40BA-A315-C018CCE6250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2954" y="3057784"/>
                  <a:ext cx="307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7B4904-64A6-4B2E-9FBA-69329668F02F}"/>
                    </a:ext>
                  </a:extLst>
                </p14:cNvPr>
                <p14:cNvContentPartPr/>
                <p14:nvPr/>
              </p14:nvContentPartPr>
              <p14:xfrm>
                <a:off x="1017314" y="3258304"/>
                <a:ext cx="141120" cy="146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7B4904-64A6-4B2E-9FBA-69329668F02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8314" y="3249664"/>
                  <a:ext cx="158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61454D-3B8A-456A-84B8-6C68BE9A3FAD}"/>
                    </a:ext>
                  </a:extLst>
                </p14:cNvPr>
                <p14:cNvContentPartPr/>
                <p14:nvPr/>
              </p14:nvContentPartPr>
              <p14:xfrm>
                <a:off x="1309994" y="2979304"/>
                <a:ext cx="174240" cy="400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61454D-3B8A-456A-84B8-6C68BE9A3F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01354" y="2970304"/>
                  <a:ext cx="191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A707B15-3A5E-4A75-BB10-E736F9F3F472}"/>
                    </a:ext>
                  </a:extLst>
                </p14:cNvPr>
                <p14:cNvContentPartPr/>
                <p14:nvPr/>
              </p14:nvContentPartPr>
              <p14:xfrm>
                <a:off x="1239074" y="3213304"/>
                <a:ext cx="247320" cy="58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A707B15-3A5E-4A75-BB10-E736F9F3F4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30074" y="3204304"/>
                  <a:ext cx="264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201147-BFFB-4EFD-9E89-FE25EF94F77D}"/>
                    </a:ext>
                  </a:extLst>
                </p14:cNvPr>
                <p14:cNvContentPartPr/>
                <p14:nvPr/>
              </p14:nvContentPartPr>
              <p14:xfrm>
                <a:off x="1566674" y="3413824"/>
                <a:ext cx="155880" cy="220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201147-BFFB-4EFD-9E89-FE25EF94F7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58034" y="3405184"/>
                  <a:ext cx="173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CB7E021-150F-4D78-A2CB-42772DF52F88}"/>
                    </a:ext>
                  </a:extLst>
                </p14:cNvPr>
                <p14:cNvContentPartPr/>
                <p14:nvPr/>
              </p14:nvContentPartPr>
              <p14:xfrm>
                <a:off x="10025954" y="3188104"/>
                <a:ext cx="46080" cy="84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CB7E021-150F-4D78-A2CB-42772DF52F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17314" y="3179464"/>
                  <a:ext cx="63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9FE9EBC-BC6A-4704-8F65-635272DC85F4}"/>
                    </a:ext>
                  </a:extLst>
                </p14:cNvPr>
                <p14:cNvContentPartPr/>
                <p14:nvPr/>
              </p14:nvContentPartPr>
              <p14:xfrm>
                <a:off x="10105514" y="3090544"/>
                <a:ext cx="6840" cy="22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9FE9EBC-BC6A-4704-8F65-635272DC85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96874" y="3081904"/>
                  <a:ext cx="2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CC1AE25-E6F4-43ED-8A71-22CFBA36CCB3}"/>
                    </a:ext>
                  </a:extLst>
                </p14:cNvPr>
                <p14:cNvContentPartPr/>
                <p14:nvPr/>
              </p14:nvContentPartPr>
              <p14:xfrm>
                <a:off x="10178594" y="3149224"/>
                <a:ext cx="158400" cy="138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CC1AE25-E6F4-43ED-8A71-22CFBA36CC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69954" y="3140584"/>
                  <a:ext cx="176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DC34695-4492-4EE9-BBE2-7182A770CF6A}"/>
                    </a:ext>
                  </a:extLst>
                </p14:cNvPr>
                <p14:cNvContentPartPr/>
                <p14:nvPr/>
              </p14:nvContentPartPr>
              <p14:xfrm>
                <a:off x="10643354" y="3154984"/>
                <a:ext cx="63000" cy="100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DC34695-4492-4EE9-BBE2-7182A770CF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34354" y="3145984"/>
                  <a:ext cx="80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2D6A82-0609-4848-A814-19B78FF090AD}"/>
                    </a:ext>
                  </a:extLst>
                </p14:cNvPr>
                <p14:cNvContentPartPr/>
                <p14:nvPr/>
              </p14:nvContentPartPr>
              <p14:xfrm>
                <a:off x="10855754" y="2833864"/>
                <a:ext cx="163800" cy="409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2D6A82-0609-4848-A814-19B78FF090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47114" y="2825224"/>
                  <a:ext cx="1814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F04B635-0FED-4F46-9933-563DC3475C9B}"/>
                    </a:ext>
                  </a:extLst>
                </p14:cNvPr>
                <p14:cNvContentPartPr/>
                <p14:nvPr/>
              </p14:nvContentPartPr>
              <p14:xfrm>
                <a:off x="10740194" y="3058144"/>
                <a:ext cx="325440" cy="35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F04B635-0FED-4F46-9933-563DC3475C9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31554" y="3049504"/>
                  <a:ext cx="343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B2774EE-D787-4F9C-9991-3DB2916A8FDA}"/>
                    </a:ext>
                  </a:extLst>
                </p14:cNvPr>
                <p14:cNvContentPartPr/>
                <p14:nvPr/>
              </p14:nvContentPartPr>
              <p14:xfrm>
                <a:off x="10995794" y="3069664"/>
                <a:ext cx="159120" cy="195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B2774EE-D787-4F9C-9991-3DB2916A8FD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86794" y="3061024"/>
                  <a:ext cx="176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BB73CEB-7178-4B1A-81BE-B2E39DBA009D}"/>
                    </a:ext>
                  </a:extLst>
                </p14:cNvPr>
                <p14:cNvContentPartPr/>
                <p14:nvPr/>
              </p14:nvContentPartPr>
              <p14:xfrm>
                <a:off x="653354" y="4076224"/>
                <a:ext cx="109800" cy="230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BB73CEB-7178-4B1A-81BE-B2E39DBA00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4354" y="4067224"/>
                  <a:ext cx="127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970E0FD-7500-4DCE-9B0B-94CC63E71B61}"/>
                    </a:ext>
                  </a:extLst>
                </p14:cNvPr>
                <p14:cNvContentPartPr/>
                <p14:nvPr/>
              </p14:nvContentPartPr>
              <p14:xfrm>
                <a:off x="696554" y="3841144"/>
                <a:ext cx="329760" cy="263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970E0FD-7500-4DCE-9B0B-94CC63E71B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7914" y="3832504"/>
                  <a:ext cx="347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782E07-4000-4F05-8305-6AE5DF1535F8}"/>
                    </a:ext>
                  </a:extLst>
                </p14:cNvPr>
                <p14:cNvContentPartPr/>
                <p14:nvPr/>
              </p14:nvContentPartPr>
              <p14:xfrm>
                <a:off x="1070954" y="3693544"/>
                <a:ext cx="195480" cy="384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782E07-4000-4F05-8305-6AE5DF1535F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2314" y="3684904"/>
                  <a:ext cx="213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5FC44C-F465-4EFB-8AD3-182DFC1B5507}"/>
                    </a:ext>
                  </a:extLst>
                </p14:cNvPr>
                <p14:cNvContentPartPr/>
                <p14:nvPr/>
              </p14:nvContentPartPr>
              <p14:xfrm>
                <a:off x="1215674" y="3927544"/>
                <a:ext cx="187560" cy="152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5FC44C-F465-4EFB-8AD3-182DFC1B55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06674" y="3918904"/>
                  <a:ext cx="20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3F809A-8EDF-443E-B2AE-758404C59A93}"/>
                    </a:ext>
                  </a:extLst>
                </p14:cNvPr>
                <p14:cNvContentPartPr/>
                <p14:nvPr/>
              </p14:nvContentPartPr>
              <p14:xfrm>
                <a:off x="1541114" y="3859504"/>
                <a:ext cx="142200" cy="189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3F809A-8EDF-443E-B2AE-758404C59A9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32114" y="3850864"/>
                  <a:ext cx="159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128646-4C23-4E21-A9D9-B9D6A6E8A42C}"/>
                    </a:ext>
                  </a:extLst>
                </p14:cNvPr>
                <p14:cNvContentPartPr/>
                <p14:nvPr/>
              </p14:nvContentPartPr>
              <p14:xfrm>
                <a:off x="1736594" y="3873184"/>
                <a:ext cx="214200" cy="241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128646-4C23-4E21-A9D9-B9D6A6E8A4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27954" y="3864544"/>
                  <a:ext cx="231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23FD4B-807A-4A10-AC77-9C0D29F6AB23}"/>
                    </a:ext>
                  </a:extLst>
                </p14:cNvPr>
                <p14:cNvContentPartPr/>
                <p14:nvPr/>
              </p14:nvContentPartPr>
              <p14:xfrm>
                <a:off x="1960154" y="3217984"/>
                <a:ext cx="294120" cy="178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23FD4B-807A-4A10-AC77-9C0D29F6AB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51514" y="3208984"/>
                  <a:ext cx="311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A79B940-185C-4027-90BF-BEB6E74620F5}"/>
                    </a:ext>
                  </a:extLst>
                </p14:cNvPr>
                <p14:cNvContentPartPr/>
                <p14:nvPr/>
              </p14:nvContentPartPr>
              <p14:xfrm>
                <a:off x="2291354" y="3189544"/>
                <a:ext cx="199440" cy="208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A79B940-185C-4027-90BF-BEB6E74620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82354" y="3180544"/>
                  <a:ext cx="217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86DE81F-0C17-4BF4-90D3-A313FC557969}"/>
                    </a:ext>
                  </a:extLst>
                </p14:cNvPr>
                <p14:cNvContentPartPr/>
                <p14:nvPr/>
              </p14:nvContentPartPr>
              <p14:xfrm>
                <a:off x="2814794" y="3213304"/>
                <a:ext cx="246960" cy="163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86DE81F-0C17-4BF4-90D3-A313FC55796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05794" y="3204664"/>
                  <a:ext cx="264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A24346-8974-47D3-8ED7-634A79CD11B0}"/>
                    </a:ext>
                  </a:extLst>
                </p14:cNvPr>
                <p14:cNvContentPartPr/>
                <p14:nvPr/>
              </p14:nvContentPartPr>
              <p14:xfrm>
                <a:off x="2922794" y="2981824"/>
                <a:ext cx="285840" cy="370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A24346-8974-47D3-8ED7-634A79CD11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13794" y="2972824"/>
                  <a:ext cx="3034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D6C101-DB80-4E06-A251-0F8EA482C46D}"/>
                    </a:ext>
                  </a:extLst>
                </p14:cNvPr>
                <p14:cNvContentPartPr/>
                <p14:nvPr/>
              </p14:nvContentPartPr>
              <p14:xfrm>
                <a:off x="3108554" y="3197104"/>
                <a:ext cx="92520" cy="153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D6C101-DB80-4E06-A251-0F8EA482C46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99914" y="3188104"/>
                  <a:ext cx="110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952D6F-800C-469F-B33F-9B1D14D78777}"/>
                    </a:ext>
                  </a:extLst>
                </p14:cNvPr>
                <p14:cNvContentPartPr/>
                <p14:nvPr/>
              </p14:nvContentPartPr>
              <p14:xfrm>
                <a:off x="3247874" y="3230224"/>
                <a:ext cx="187200" cy="137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952D6F-800C-469F-B33F-9B1D14D787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38874" y="3221224"/>
                  <a:ext cx="204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0794CB-18A9-4684-9517-2FB7ADE29DEB}"/>
                    </a:ext>
                  </a:extLst>
                </p14:cNvPr>
                <p14:cNvContentPartPr/>
                <p14:nvPr/>
              </p14:nvContentPartPr>
              <p14:xfrm>
                <a:off x="3640994" y="3063904"/>
                <a:ext cx="42120" cy="135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0794CB-18A9-4684-9517-2FB7ADE29D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31994" y="3055264"/>
                  <a:ext cx="59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ADF9C30-AE13-4673-8A34-EA84BB58ED90}"/>
                    </a:ext>
                  </a:extLst>
                </p14:cNvPr>
                <p14:cNvContentPartPr/>
                <p14:nvPr/>
              </p14:nvContentPartPr>
              <p14:xfrm>
                <a:off x="3811994" y="2986504"/>
                <a:ext cx="187920" cy="387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ADF9C30-AE13-4673-8A34-EA84BB58ED9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03354" y="2977504"/>
                  <a:ext cx="205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182BA3A-6556-4A3F-A845-144DFC244ABB}"/>
                    </a:ext>
                  </a:extLst>
                </p14:cNvPr>
                <p14:cNvContentPartPr/>
                <p14:nvPr/>
              </p14:nvContentPartPr>
              <p14:xfrm>
                <a:off x="3729914" y="3148144"/>
                <a:ext cx="370800" cy="83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182BA3A-6556-4A3F-A845-144DFC244AB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21274" y="3139504"/>
                  <a:ext cx="388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2CB653-13ED-4DFD-B2E7-00742BEDB77E}"/>
                    </a:ext>
                  </a:extLst>
                </p14:cNvPr>
                <p14:cNvContentPartPr/>
                <p14:nvPr/>
              </p14:nvContentPartPr>
              <p14:xfrm>
                <a:off x="4276754" y="2997304"/>
                <a:ext cx="224640" cy="327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2CB653-13ED-4DFD-B2E7-00742BEDB7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68114" y="2988664"/>
                  <a:ext cx="242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D9518F-BB48-43CD-AE3D-4A373F4A7C91}"/>
                    </a:ext>
                  </a:extLst>
                </p14:cNvPr>
                <p14:cNvContentPartPr/>
                <p14:nvPr/>
              </p14:nvContentPartPr>
              <p14:xfrm>
                <a:off x="4322114" y="3070024"/>
                <a:ext cx="313200" cy="172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D9518F-BB48-43CD-AE3D-4A373F4A7C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13114" y="3061024"/>
                  <a:ext cx="33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7DE450-3937-4C7C-B94D-4745D66D7BD5}"/>
                    </a:ext>
                  </a:extLst>
                </p14:cNvPr>
                <p14:cNvContentPartPr/>
                <p14:nvPr/>
              </p14:nvContentPartPr>
              <p14:xfrm>
                <a:off x="4344074" y="3235984"/>
                <a:ext cx="183240" cy="87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7DE450-3937-4C7C-B94D-4745D66D7B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35074" y="3226984"/>
                  <a:ext cx="200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93267D6-7E33-4495-8F38-09DCE90E337A}"/>
                    </a:ext>
                  </a:extLst>
                </p14:cNvPr>
                <p14:cNvContentPartPr/>
                <p14:nvPr/>
              </p14:nvContentPartPr>
              <p14:xfrm>
                <a:off x="4625234" y="3165064"/>
                <a:ext cx="168480" cy="143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93267D6-7E33-4495-8F38-09DCE90E337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16594" y="3156424"/>
                  <a:ext cx="186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C720BF-3809-4721-A729-5D4881E49F04}"/>
                    </a:ext>
                  </a:extLst>
                </p14:cNvPr>
                <p14:cNvContentPartPr/>
                <p14:nvPr/>
              </p14:nvContentPartPr>
              <p14:xfrm>
                <a:off x="4920434" y="3154984"/>
                <a:ext cx="89280" cy="141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C720BF-3809-4721-A729-5D4881E49F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11794" y="3146344"/>
                  <a:ext cx="106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EEA617-EF64-48D0-8A09-E92D6F9ACEDD}"/>
                    </a:ext>
                  </a:extLst>
                </p14:cNvPr>
                <p14:cNvContentPartPr/>
                <p14:nvPr/>
              </p14:nvContentPartPr>
              <p14:xfrm>
                <a:off x="5097194" y="3135184"/>
                <a:ext cx="333360" cy="144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EEA617-EF64-48D0-8A09-E92D6F9ACE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88194" y="3126184"/>
                  <a:ext cx="351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B1341B9-DF7B-41A7-BE83-621AA6590777}"/>
                    </a:ext>
                  </a:extLst>
                </p14:cNvPr>
                <p14:cNvContentPartPr/>
                <p14:nvPr/>
              </p14:nvContentPartPr>
              <p14:xfrm>
                <a:off x="5531354" y="3190624"/>
                <a:ext cx="172800" cy="280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B1341B9-DF7B-41A7-BE83-621AA65907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2714" y="3181984"/>
                  <a:ext cx="190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6CEED54-E7DA-4911-B190-89D88161D7E1}"/>
                    </a:ext>
                  </a:extLst>
                </p14:cNvPr>
                <p14:cNvContentPartPr/>
                <p14:nvPr/>
              </p14:nvContentPartPr>
              <p14:xfrm>
                <a:off x="5658074" y="3062464"/>
                <a:ext cx="267840" cy="205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6CEED54-E7DA-4911-B190-89D88161D7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49074" y="3053824"/>
                  <a:ext cx="285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CD68D6-83D0-430F-B79D-E9C11FA4096D}"/>
                    </a:ext>
                  </a:extLst>
                </p14:cNvPr>
                <p14:cNvContentPartPr/>
                <p14:nvPr/>
              </p14:nvContentPartPr>
              <p14:xfrm>
                <a:off x="6123914" y="3325984"/>
                <a:ext cx="119880" cy="161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CD68D6-83D0-430F-B79D-E9C11FA4096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15274" y="3316984"/>
                  <a:ext cx="137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66051C-BB54-45DA-9C4D-B9E8CC519A15}"/>
                    </a:ext>
                  </a:extLst>
                </p14:cNvPr>
                <p14:cNvContentPartPr/>
                <p14:nvPr/>
              </p14:nvContentPartPr>
              <p14:xfrm>
                <a:off x="6448634" y="3117544"/>
                <a:ext cx="191160" cy="180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66051C-BB54-45DA-9C4D-B9E8CC519A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39634" y="3108904"/>
                  <a:ext cx="208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12848FA-9B80-400B-9D1E-B3DB4F92FE3A}"/>
                    </a:ext>
                  </a:extLst>
                </p14:cNvPr>
                <p14:cNvContentPartPr/>
                <p14:nvPr/>
              </p14:nvContentPartPr>
              <p14:xfrm>
                <a:off x="6730874" y="3166144"/>
                <a:ext cx="136080" cy="142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12848FA-9B80-400B-9D1E-B3DB4F92FE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22234" y="3157504"/>
                  <a:ext cx="153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FD68FB-E737-4C09-9164-2E00187BB750}"/>
                    </a:ext>
                  </a:extLst>
                </p14:cNvPr>
                <p14:cNvContentPartPr/>
                <p14:nvPr/>
              </p14:nvContentPartPr>
              <p14:xfrm>
                <a:off x="7252514" y="3163624"/>
                <a:ext cx="273240" cy="156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9FD68FB-E737-4C09-9164-2E00187BB7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43514" y="3154624"/>
                  <a:ext cx="290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00646B-E202-46E7-8DCE-8732D5255744}"/>
                    </a:ext>
                  </a:extLst>
                </p14:cNvPr>
                <p14:cNvContentPartPr/>
                <p14:nvPr/>
              </p14:nvContentPartPr>
              <p14:xfrm>
                <a:off x="7592354" y="3153544"/>
                <a:ext cx="194040" cy="193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00646B-E202-46E7-8DCE-8732D525574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83354" y="3144904"/>
                  <a:ext cx="211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B1AA1CB-3728-4700-B3F7-59BBEB50DE73}"/>
                    </a:ext>
                  </a:extLst>
                </p14:cNvPr>
                <p14:cNvContentPartPr/>
                <p14:nvPr/>
              </p14:nvContentPartPr>
              <p14:xfrm>
                <a:off x="8193554" y="3142384"/>
                <a:ext cx="175680" cy="174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B1AA1CB-3728-4700-B3F7-59BBEB50DE7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84554" y="3133744"/>
                  <a:ext cx="19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8DA84D-3EE1-4BAA-86A2-680846B75F5C}"/>
                    </a:ext>
                  </a:extLst>
                </p14:cNvPr>
                <p14:cNvContentPartPr/>
                <p14:nvPr/>
              </p14:nvContentPartPr>
              <p14:xfrm>
                <a:off x="8476874" y="3097024"/>
                <a:ext cx="179280" cy="214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8DA84D-3EE1-4BAA-86A2-680846B75F5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67874" y="3088024"/>
                  <a:ext cx="196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58FF4D-3A05-4E4A-AED9-4602881E6D8B}"/>
                    </a:ext>
                  </a:extLst>
                </p14:cNvPr>
                <p14:cNvContentPartPr/>
                <p14:nvPr/>
              </p14:nvContentPartPr>
              <p14:xfrm>
                <a:off x="8691434" y="3091264"/>
                <a:ext cx="220680" cy="229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58FF4D-3A05-4E4A-AED9-4602881E6D8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82434" y="3082624"/>
                  <a:ext cx="238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2E84F1-D816-4C74-BDE6-1A5A8C08A9E4}"/>
                    </a:ext>
                  </a:extLst>
                </p14:cNvPr>
                <p14:cNvContentPartPr/>
                <p14:nvPr/>
              </p14:nvContentPartPr>
              <p14:xfrm>
                <a:off x="9149714" y="3257224"/>
                <a:ext cx="161280" cy="310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2E84F1-D816-4C74-BDE6-1A5A8C08A9E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40714" y="3248584"/>
                  <a:ext cx="178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106FF0-EC41-4B9E-BBB0-8F4D5D012A9E}"/>
                    </a:ext>
                  </a:extLst>
                </p14:cNvPr>
                <p14:cNvContentPartPr/>
                <p14:nvPr/>
              </p14:nvContentPartPr>
              <p14:xfrm>
                <a:off x="9278954" y="3090904"/>
                <a:ext cx="310320" cy="232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106FF0-EC41-4B9E-BBB0-8F4D5D012A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69954" y="3082264"/>
                  <a:ext cx="327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0A47E2B-16D0-4FF0-8E83-8E93654D0F15}"/>
                    </a:ext>
                  </a:extLst>
                </p14:cNvPr>
                <p14:cNvContentPartPr/>
                <p14:nvPr/>
              </p14:nvContentPartPr>
              <p14:xfrm>
                <a:off x="9425474" y="2844304"/>
                <a:ext cx="233280" cy="153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0A47E2B-16D0-4FF0-8E83-8E93654D0F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16834" y="2835304"/>
                  <a:ext cx="250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D65650-9D5E-4ABD-A2CF-D6B90D619265}"/>
                    </a:ext>
                  </a:extLst>
                </p14:cNvPr>
                <p14:cNvContentPartPr/>
                <p14:nvPr/>
              </p14:nvContentPartPr>
              <p14:xfrm>
                <a:off x="2277674" y="4027624"/>
                <a:ext cx="129960" cy="308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D65650-9D5E-4ABD-A2CF-D6B90D6192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69034" y="4018984"/>
                  <a:ext cx="147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205FE7-5AD3-422D-AA0C-05D4D268670C}"/>
                    </a:ext>
                  </a:extLst>
                </p14:cNvPr>
                <p14:cNvContentPartPr/>
                <p14:nvPr/>
              </p14:nvContentPartPr>
              <p14:xfrm>
                <a:off x="2355074" y="3809104"/>
                <a:ext cx="342000" cy="257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205FE7-5AD3-422D-AA0C-05D4D268670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46434" y="3800104"/>
                  <a:ext cx="3596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E94AD48-6A8E-4161-86FE-D86C3E4783E4}"/>
                    </a:ext>
                  </a:extLst>
                </p14:cNvPr>
                <p14:cNvContentPartPr/>
                <p14:nvPr/>
              </p14:nvContentPartPr>
              <p14:xfrm>
                <a:off x="2713994" y="3856624"/>
                <a:ext cx="192960" cy="210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E94AD48-6A8E-4161-86FE-D86C3E4783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05354" y="3847624"/>
                  <a:ext cx="210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7E14EA6-2912-4DA2-8DEC-A7DBF9C9FF4E}"/>
                    </a:ext>
                  </a:extLst>
                </p14:cNvPr>
                <p14:cNvContentPartPr/>
                <p14:nvPr/>
              </p14:nvContentPartPr>
              <p14:xfrm>
                <a:off x="2886074" y="3902344"/>
                <a:ext cx="140760" cy="151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7E14EA6-2912-4DA2-8DEC-A7DBF9C9FF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77074" y="3893344"/>
                  <a:ext cx="158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5AC6467-6309-49DA-BFD2-13284AB840DF}"/>
                    </a:ext>
                  </a:extLst>
                </p14:cNvPr>
                <p14:cNvContentPartPr/>
                <p14:nvPr/>
              </p14:nvContentPartPr>
              <p14:xfrm>
                <a:off x="3123674" y="3878224"/>
                <a:ext cx="204840" cy="174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5AC6467-6309-49DA-BFD2-13284AB840D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15034" y="3869224"/>
                  <a:ext cx="222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FCCBD5F-933F-44FA-BE10-55A6D6DE724B}"/>
                    </a:ext>
                  </a:extLst>
                </p14:cNvPr>
                <p14:cNvContentPartPr/>
                <p14:nvPr/>
              </p14:nvContentPartPr>
              <p14:xfrm>
                <a:off x="3324554" y="3887944"/>
                <a:ext cx="38880" cy="149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FCCBD5F-933F-44FA-BE10-55A6D6DE724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15914" y="3879304"/>
                  <a:ext cx="56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E19DBDA-0EAD-4533-AB5F-094EE8BBE903}"/>
                    </a:ext>
                  </a:extLst>
                </p14:cNvPr>
                <p14:cNvContentPartPr/>
                <p14:nvPr/>
              </p14:nvContentPartPr>
              <p14:xfrm>
                <a:off x="3423194" y="3752944"/>
                <a:ext cx="23040" cy="36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E19DBDA-0EAD-4533-AB5F-094EE8BBE9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14194" y="3744304"/>
                  <a:ext cx="40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0E9BFB9-9A3C-4ED7-89E0-0511476C5BC0}"/>
                    </a:ext>
                  </a:extLst>
                </p14:cNvPr>
                <p14:cNvContentPartPr/>
                <p14:nvPr/>
              </p14:nvContentPartPr>
              <p14:xfrm>
                <a:off x="3432554" y="3846544"/>
                <a:ext cx="236880" cy="190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0E9BFB9-9A3C-4ED7-89E0-0511476C5B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23554" y="3837904"/>
                  <a:ext cx="254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213247-938E-4134-876D-476C420F3554}"/>
                    </a:ext>
                  </a:extLst>
                </p14:cNvPr>
                <p14:cNvContentPartPr/>
                <p14:nvPr/>
              </p14:nvContentPartPr>
              <p14:xfrm>
                <a:off x="3615074" y="3629464"/>
                <a:ext cx="163800" cy="357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213247-938E-4134-876D-476C420F355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06074" y="3620824"/>
                  <a:ext cx="1814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DD9C5B-0679-4015-8473-B70AD731F8AB}"/>
                    </a:ext>
                  </a:extLst>
                </p14:cNvPr>
                <p14:cNvContentPartPr/>
                <p14:nvPr/>
              </p14:nvContentPartPr>
              <p14:xfrm>
                <a:off x="3735314" y="3858784"/>
                <a:ext cx="143280" cy="142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DD9C5B-0679-4015-8473-B70AD731F8A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26674" y="3850144"/>
                  <a:ext cx="160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099AD3C-09C1-4E50-8B2A-F113D1C5A923}"/>
                    </a:ext>
                  </a:extLst>
                </p14:cNvPr>
                <p14:cNvContentPartPr/>
                <p14:nvPr/>
              </p14:nvContentPartPr>
              <p14:xfrm>
                <a:off x="3892634" y="3872464"/>
                <a:ext cx="231120" cy="169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099AD3C-09C1-4E50-8B2A-F113D1C5A92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83634" y="3863464"/>
                  <a:ext cx="248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8A13A41-B73D-494C-84C9-5193776714A2}"/>
                    </a:ext>
                  </a:extLst>
                </p14:cNvPr>
                <p14:cNvContentPartPr/>
                <p14:nvPr/>
              </p14:nvContentPartPr>
              <p14:xfrm>
                <a:off x="4077674" y="3610744"/>
                <a:ext cx="187920" cy="390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8A13A41-B73D-494C-84C9-5193776714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69034" y="3602104"/>
                  <a:ext cx="205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D52E9CF-5EBC-4A1E-A09D-1F4E4A79FC1C}"/>
                    </a:ext>
                  </a:extLst>
                </p14:cNvPr>
                <p14:cNvContentPartPr/>
                <p14:nvPr/>
              </p14:nvContentPartPr>
              <p14:xfrm>
                <a:off x="4691834" y="3661864"/>
                <a:ext cx="190080" cy="346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D52E9CF-5EBC-4A1E-A09D-1F4E4A79FC1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83194" y="3653224"/>
                  <a:ext cx="2077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FCB705E-5271-4B01-BAEB-C123409043EC}"/>
                    </a:ext>
                  </a:extLst>
                </p14:cNvPr>
                <p14:cNvContentPartPr/>
                <p14:nvPr/>
              </p14:nvContentPartPr>
              <p14:xfrm>
                <a:off x="4586354" y="3790024"/>
                <a:ext cx="353160" cy="109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FCB705E-5271-4B01-BAEB-C123409043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77714" y="3781024"/>
                  <a:ext cx="370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A962DDB-EB20-4685-A42E-704A8A569A36}"/>
                    </a:ext>
                  </a:extLst>
                </p14:cNvPr>
                <p14:cNvContentPartPr/>
                <p14:nvPr/>
              </p14:nvContentPartPr>
              <p14:xfrm>
                <a:off x="4927994" y="3527584"/>
                <a:ext cx="269640" cy="432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A962DDB-EB20-4685-A42E-704A8A569A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18994" y="3518584"/>
                  <a:ext cx="287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5EE290F-80D3-4C2F-80F2-E578E08B2B1F}"/>
                    </a:ext>
                  </a:extLst>
                </p14:cNvPr>
                <p14:cNvContentPartPr/>
                <p14:nvPr/>
              </p14:nvContentPartPr>
              <p14:xfrm>
                <a:off x="5183594" y="3781744"/>
                <a:ext cx="158040" cy="225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5EE290F-80D3-4C2F-80F2-E578E08B2B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74954" y="3772744"/>
                  <a:ext cx="175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5ADB8B9-F555-45B0-A371-A4DFDC90FDA4}"/>
                    </a:ext>
                  </a:extLst>
                </p14:cNvPr>
                <p14:cNvContentPartPr/>
                <p14:nvPr/>
              </p14:nvContentPartPr>
              <p14:xfrm>
                <a:off x="5619554" y="3716224"/>
                <a:ext cx="323280" cy="267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5ADB8B9-F555-45B0-A371-A4DFDC90FD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10914" y="3707224"/>
                  <a:ext cx="340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9F0165-C0CC-455D-B29A-40C854A29D33}"/>
                    </a:ext>
                  </a:extLst>
                </p14:cNvPr>
                <p14:cNvContentPartPr/>
                <p14:nvPr/>
              </p14:nvContentPartPr>
              <p14:xfrm>
                <a:off x="5942834" y="3775984"/>
                <a:ext cx="230040" cy="197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9F0165-C0CC-455D-B29A-40C854A29D3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34194" y="3766984"/>
                  <a:ext cx="247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2A81929-3941-4E08-AD26-757BCDF396FF}"/>
                    </a:ext>
                  </a:extLst>
                </p14:cNvPr>
                <p14:cNvContentPartPr/>
                <p14:nvPr/>
              </p14:nvContentPartPr>
              <p14:xfrm>
                <a:off x="6182954" y="3824224"/>
                <a:ext cx="230760" cy="108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2A81929-3941-4E08-AD26-757BCDF396F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73954" y="3815224"/>
                  <a:ext cx="248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6375C87-88A0-4259-80C6-6CA5F50B9110}"/>
                    </a:ext>
                  </a:extLst>
                </p14:cNvPr>
                <p14:cNvContentPartPr/>
                <p14:nvPr/>
              </p14:nvContentPartPr>
              <p14:xfrm>
                <a:off x="6391034" y="3813784"/>
                <a:ext cx="176400" cy="36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6375C87-88A0-4259-80C6-6CA5F50B911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82034" y="3805144"/>
                  <a:ext cx="194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7AD6410-FC96-4CF1-A3B0-C084DEC0132C}"/>
                    </a:ext>
                  </a:extLst>
                </p14:cNvPr>
                <p14:cNvContentPartPr/>
                <p14:nvPr/>
              </p14:nvContentPartPr>
              <p14:xfrm>
                <a:off x="6511274" y="3782104"/>
                <a:ext cx="245160" cy="185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7AD6410-FC96-4CF1-A3B0-C084DEC013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02274" y="3773104"/>
                  <a:ext cx="262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1E233BD-04B9-4E31-A86F-E7985F5E8FCF}"/>
                    </a:ext>
                  </a:extLst>
                </p14:cNvPr>
                <p14:cNvContentPartPr/>
                <p14:nvPr/>
              </p14:nvContentPartPr>
              <p14:xfrm>
                <a:off x="6816554" y="3490144"/>
                <a:ext cx="185040" cy="415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1E233BD-04B9-4E31-A86F-E7985F5E8FC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07914" y="3481144"/>
                  <a:ext cx="202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B1EBA5B-A43A-47D2-904E-A3437FE2C1D2}"/>
                    </a:ext>
                  </a:extLst>
                </p14:cNvPr>
                <p14:cNvContentPartPr/>
                <p14:nvPr/>
              </p14:nvContentPartPr>
              <p14:xfrm>
                <a:off x="6880274" y="3771304"/>
                <a:ext cx="158040" cy="18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B1EBA5B-A43A-47D2-904E-A3437FE2C1D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71634" y="3762304"/>
                  <a:ext cx="175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ACBE775-9D2C-4CC0-98A3-B2FA06889260}"/>
                    </a:ext>
                  </a:extLst>
                </p14:cNvPr>
                <p14:cNvContentPartPr/>
                <p14:nvPr/>
              </p14:nvContentPartPr>
              <p14:xfrm>
                <a:off x="7399034" y="3706504"/>
                <a:ext cx="201960" cy="219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ACBE775-9D2C-4CC0-98A3-B2FA0688926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90034" y="3697504"/>
                  <a:ext cx="219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AF1BDA-D39F-4872-9E90-31A03104DBFD}"/>
                    </a:ext>
                  </a:extLst>
                </p14:cNvPr>
                <p14:cNvContentPartPr/>
                <p14:nvPr/>
              </p14:nvContentPartPr>
              <p14:xfrm>
                <a:off x="7598474" y="3797584"/>
                <a:ext cx="131400" cy="127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AF1BDA-D39F-4872-9E90-31A03104DB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89834" y="3788944"/>
                  <a:ext cx="149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6D4798F-946B-402E-AC5B-68087596B0A2}"/>
                    </a:ext>
                  </a:extLst>
                </p14:cNvPr>
                <p14:cNvContentPartPr/>
                <p14:nvPr/>
              </p14:nvContentPartPr>
              <p14:xfrm>
                <a:off x="7796474" y="3792544"/>
                <a:ext cx="155880" cy="133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6D4798F-946B-402E-AC5B-68087596B0A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87834" y="3783544"/>
                  <a:ext cx="173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45217A1-92B4-4766-990A-7F661657FCD6}"/>
                    </a:ext>
                  </a:extLst>
                </p14:cNvPr>
                <p14:cNvContentPartPr/>
                <p14:nvPr/>
              </p14:nvContentPartPr>
              <p14:xfrm>
                <a:off x="8121914" y="3526144"/>
                <a:ext cx="238320" cy="412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45217A1-92B4-4766-990A-7F661657FCD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12914" y="3517144"/>
                  <a:ext cx="255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27F756-17BD-42C6-B83E-377DE0E531E3}"/>
                    </a:ext>
                  </a:extLst>
                </p14:cNvPr>
                <p14:cNvContentPartPr/>
                <p14:nvPr/>
              </p14:nvContentPartPr>
              <p14:xfrm>
                <a:off x="8028674" y="3732424"/>
                <a:ext cx="289800" cy="47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27F756-17BD-42C6-B83E-377DE0E531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20034" y="3723784"/>
                  <a:ext cx="30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545C35-4E10-4704-BE2F-855009A91DCD}"/>
                    </a:ext>
                  </a:extLst>
                </p14:cNvPr>
                <p14:cNvContentPartPr/>
                <p14:nvPr/>
              </p14:nvContentPartPr>
              <p14:xfrm>
                <a:off x="8259434" y="3778864"/>
                <a:ext cx="170640" cy="144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545C35-4E10-4704-BE2F-855009A91D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50794" y="3769864"/>
                  <a:ext cx="188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7438B2F-5AFC-4524-BDA2-EDC2378DFAF2}"/>
                    </a:ext>
                  </a:extLst>
                </p14:cNvPr>
                <p14:cNvContentPartPr/>
                <p14:nvPr/>
              </p14:nvContentPartPr>
              <p14:xfrm>
                <a:off x="8502074" y="3824944"/>
                <a:ext cx="36360" cy="106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7438B2F-5AFC-4524-BDA2-EDC2378DFA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93074" y="3815944"/>
                  <a:ext cx="54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C37CD86-3497-4814-AC64-C1B4562C86C8}"/>
                    </a:ext>
                  </a:extLst>
                </p14:cNvPr>
                <p14:cNvContentPartPr/>
                <p14:nvPr/>
              </p14:nvContentPartPr>
              <p14:xfrm>
                <a:off x="8628074" y="3801544"/>
                <a:ext cx="146160" cy="105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C37CD86-3497-4814-AC64-C1B4562C86C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19074" y="3792544"/>
                  <a:ext cx="163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AC2D9AE-BCDE-4B76-88D4-B7219BAF7742}"/>
                    </a:ext>
                  </a:extLst>
                </p14:cNvPr>
                <p14:cNvContentPartPr/>
                <p14:nvPr/>
              </p14:nvContentPartPr>
              <p14:xfrm>
                <a:off x="8831474" y="3738184"/>
                <a:ext cx="195480" cy="206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AC2D9AE-BCDE-4B76-88D4-B7219BAF774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22834" y="3729184"/>
                  <a:ext cx="213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DE250EA-E1D8-4C55-8A4E-3F4580A66E1F}"/>
                    </a:ext>
                  </a:extLst>
                </p14:cNvPr>
                <p14:cNvContentPartPr/>
                <p14:nvPr/>
              </p14:nvContentPartPr>
              <p14:xfrm>
                <a:off x="9281474" y="3767704"/>
                <a:ext cx="228960" cy="209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DE250EA-E1D8-4C55-8A4E-3F4580A66E1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72834" y="3758704"/>
                  <a:ext cx="246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3702B5E-9B37-473E-901A-5892B8AB5A91}"/>
                    </a:ext>
                  </a:extLst>
                </p14:cNvPr>
                <p14:cNvContentPartPr/>
                <p14:nvPr/>
              </p14:nvContentPartPr>
              <p14:xfrm>
                <a:off x="9665594" y="3490504"/>
                <a:ext cx="350280" cy="483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3702B5E-9B37-473E-901A-5892B8AB5A9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56954" y="3481504"/>
                  <a:ext cx="3679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8727D28-97B5-4EA8-B409-A28247B4CA4B}"/>
                    </a:ext>
                  </a:extLst>
                </p14:cNvPr>
                <p14:cNvContentPartPr/>
                <p14:nvPr/>
              </p14:nvContentPartPr>
              <p14:xfrm>
                <a:off x="9600434" y="3740704"/>
                <a:ext cx="417600" cy="76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8727D28-97B5-4EA8-B409-A28247B4CA4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91434" y="3732064"/>
                  <a:ext cx="435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0B05FC8-9CFD-46FE-AAC8-61E45ADD9692}"/>
                    </a:ext>
                  </a:extLst>
                </p14:cNvPr>
                <p14:cNvContentPartPr/>
                <p14:nvPr/>
              </p14:nvContentPartPr>
              <p14:xfrm>
                <a:off x="10285874" y="3505624"/>
                <a:ext cx="286560" cy="432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0B05FC8-9CFD-46FE-AAC8-61E45ADD969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76874" y="3496624"/>
                  <a:ext cx="3042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52EFF05-FD84-4062-80B0-10349F4FFEC8}"/>
                    </a:ext>
                  </a:extLst>
                </p14:cNvPr>
                <p14:cNvContentPartPr/>
                <p14:nvPr/>
              </p14:nvContentPartPr>
              <p14:xfrm>
                <a:off x="10380554" y="3741064"/>
                <a:ext cx="262800" cy="175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52EFF05-FD84-4062-80B0-10349F4FFE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71914" y="3732064"/>
                  <a:ext cx="280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88D8C22-53DC-40DB-BB9F-E2FE6EB0E6FF}"/>
                    </a:ext>
                  </a:extLst>
                </p14:cNvPr>
                <p14:cNvContentPartPr/>
                <p14:nvPr/>
              </p14:nvContentPartPr>
              <p14:xfrm>
                <a:off x="10623914" y="3780304"/>
                <a:ext cx="137160" cy="114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88D8C22-53DC-40DB-BB9F-E2FE6EB0E6F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15274" y="3771304"/>
                  <a:ext cx="154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145C96-F48B-4C76-AA9F-573149810B1B}"/>
                    </a:ext>
                  </a:extLst>
                </p14:cNvPr>
                <p14:cNvContentPartPr/>
                <p14:nvPr/>
              </p14:nvContentPartPr>
              <p14:xfrm>
                <a:off x="10821554" y="3758344"/>
                <a:ext cx="132840" cy="194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145C96-F48B-4C76-AA9F-573149810B1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812914" y="3749344"/>
                  <a:ext cx="150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FB31F51-E89C-4706-94AC-36ADDFE9ACD8}"/>
                    </a:ext>
                  </a:extLst>
                </p14:cNvPr>
                <p14:cNvContentPartPr/>
                <p14:nvPr/>
              </p14:nvContentPartPr>
              <p14:xfrm>
                <a:off x="11094434" y="3484024"/>
                <a:ext cx="305280" cy="4284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FB31F51-E89C-4706-94AC-36ADDFE9ACD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85434" y="3475024"/>
                  <a:ext cx="3229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2A91497-7729-40F6-9EC8-58006D0E2367}"/>
                    </a:ext>
                  </a:extLst>
                </p14:cNvPr>
                <p14:cNvContentPartPr/>
                <p14:nvPr/>
              </p14:nvContentPartPr>
              <p14:xfrm>
                <a:off x="11032514" y="3673744"/>
                <a:ext cx="409320" cy="45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2A91497-7729-40F6-9EC8-58006D0E236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23514" y="3665104"/>
                  <a:ext cx="426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1DACC9A-732B-4873-BB41-DDB713F22855}"/>
                    </a:ext>
                  </a:extLst>
                </p14:cNvPr>
                <p14:cNvContentPartPr/>
                <p14:nvPr/>
              </p14:nvContentPartPr>
              <p14:xfrm>
                <a:off x="703034" y="4487344"/>
                <a:ext cx="151200" cy="249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1DACC9A-732B-4873-BB41-DDB713F2285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94034" y="4478344"/>
                  <a:ext cx="168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D3762B9-8749-4400-A234-596FC0AD08BC}"/>
                    </a:ext>
                  </a:extLst>
                </p14:cNvPr>
                <p14:cNvContentPartPr/>
                <p14:nvPr/>
              </p14:nvContentPartPr>
              <p14:xfrm>
                <a:off x="917234" y="4465744"/>
                <a:ext cx="238680" cy="263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D3762B9-8749-4400-A234-596FC0AD08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8594" y="4456744"/>
                  <a:ext cx="256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8C9DC67-CC18-40D2-AD03-B48C080FB3B4}"/>
                    </a:ext>
                  </a:extLst>
                </p14:cNvPr>
                <p14:cNvContentPartPr/>
                <p14:nvPr/>
              </p14:nvContentPartPr>
              <p14:xfrm>
                <a:off x="1493594" y="4458904"/>
                <a:ext cx="320040" cy="271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8C9DC67-CC18-40D2-AD03-B48C080FB3B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84954" y="4450264"/>
                  <a:ext cx="337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57F523B-661C-406F-A995-47C145684FAC}"/>
                    </a:ext>
                  </a:extLst>
                </p14:cNvPr>
                <p14:cNvContentPartPr/>
                <p14:nvPr/>
              </p14:nvContentPartPr>
              <p14:xfrm>
                <a:off x="1871954" y="4499584"/>
                <a:ext cx="162360" cy="187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57F523B-661C-406F-A995-47C145684F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62954" y="4490584"/>
                  <a:ext cx="180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14553A0-7487-4DCA-9C7B-A0DD3EB9207E}"/>
                    </a:ext>
                  </a:extLst>
                </p14:cNvPr>
                <p14:cNvContentPartPr/>
                <p14:nvPr/>
              </p14:nvContentPartPr>
              <p14:xfrm>
                <a:off x="2087954" y="4497424"/>
                <a:ext cx="187560" cy="189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14553A0-7487-4DCA-9C7B-A0DD3EB9207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78954" y="4488784"/>
                  <a:ext cx="205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2B9AA00-FFB3-4E94-B21B-DCF26C1FE507}"/>
                    </a:ext>
                  </a:extLst>
                </p14:cNvPr>
                <p14:cNvContentPartPr/>
                <p14:nvPr/>
              </p14:nvContentPartPr>
              <p14:xfrm>
                <a:off x="2305034" y="4491664"/>
                <a:ext cx="119880" cy="197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2B9AA00-FFB3-4E94-B21B-DCF26C1FE50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96034" y="4483024"/>
                  <a:ext cx="137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998ED43-270C-461B-A76F-E55EF1E8F8A0}"/>
                    </a:ext>
                  </a:extLst>
                </p14:cNvPr>
                <p14:cNvContentPartPr/>
                <p14:nvPr/>
              </p14:nvContentPartPr>
              <p14:xfrm>
                <a:off x="2526434" y="4517584"/>
                <a:ext cx="189000" cy="151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998ED43-270C-461B-A76F-E55EF1E8F8A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17794" y="4508944"/>
                  <a:ext cx="206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A447A93-D1D2-441D-A075-AF7AD5451E6B}"/>
                    </a:ext>
                  </a:extLst>
                </p14:cNvPr>
                <p14:cNvContentPartPr/>
                <p14:nvPr/>
              </p14:nvContentPartPr>
              <p14:xfrm>
                <a:off x="2652794" y="4460704"/>
                <a:ext cx="228960" cy="256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A447A93-D1D2-441D-A075-AF7AD5451E6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44154" y="4452064"/>
                  <a:ext cx="246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849CACE-7FCF-424E-B4A8-6B28798D9C78}"/>
                    </a:ext>
                  </a:extLst>
                </p14:cNvPr>
                <p14:cNvContentPartPr/>
                <p14:nvPr/>
              </p14:nvContentPartPr>
              <p14:xfrm>
                <a:off x="2932514" y="4443784"/>
                <a:ext cx="186480" cy="290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849CACE-7FCF-424E-B4A8-6B28798D9C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23514" y="4435144"/>
                  <a:ext cx="204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FFB1E5-4C49-48FE-B432-80C1EB0FC96D}"/>
                    </a:ext>
                  </a:extLst>
                </p14:cNvPr>
                <p14:cNvContentPartPr/>
                <p14:nvPr/>
              </p14:nvContentPartPr>
              <p14:xfrm>
                <a:off x="3119714" y="4522264"/>
                <a:ext cx="225000" cy="186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FFB1E5-4C49-48FE-B432-80C1EB0FC96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10714" y="4513264"/>
                  <a:ext cx="242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9E63AD-6E26-454F-9BE4-09C9CE0BDA23}"/>
                    </a:ext>
                  </a:extLst>
                </p14:cNvPr>
                <p14:cNvContentPartPr/>
                <p14:nvPr/>
              </p14:nvContentPartPr>
              <p14:xfrm>
                <a:off x="3343994" y="4483744"/>
                <a:ext cx="211320" cy="215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9E63AD-6E26-454F-9BE4-09C9CE0BDA2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35354" y="4474744"/>
                  <a:ext cx="22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98DBEEF-35A8-434F-88BD-DCA50230B54D}"/>
                    </a:ext>
                  </a:extLst>
                </p14:cNvPr>
                <p14:cNvContentPartPr/>
                <p14:nvPr/>
              </p14:nvContentPartPr>
              <p14:xfrm>
                <a:off x="3915674" y="4480864"/>
                <a:ext cx="186480" cy="207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98DBEEF-35A8-434F-88BD-DCA50230B5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07034" y="4471864"/>
                  <a:ext cx="20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9671AD8-CE58-47A8-8BF6-F5A2B23C7CBB}"/>
                    </a:ext>
                  </a:extLst>
                </p14:cNvPr>
                <p14:cNvContentPartPr/>
                <p14:nvPr/>
              </p14:nvContentPartPr>
              <p14:xfrm>
                <a:off x="4149674" y="4519384"/>
                <a:ext cx="178200" cy="127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9671AD8-CE58-47A8-8BF6-F5A2B23C7CB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40674" y="4510744"/>
                  <a:ext cx="195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22A0A2E-6C49-4667-AE6C-D1ABE9C81241}"/>
                    </a:ext>
                  </a:extLst>
                </p14:cNvPr>
                <p14:cNvContentPartPr/>
                <p14:nvPr/>
              </p14:nvContentPartPr>
              <p14:xfrm>
                <a:off x="4426154" y="4504264"/>
                <a:ext cx="197280" cy="163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22A0A2E-6C49-4667-AE6C-D1ABE9C8124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17154" y="4495264"/>
                  <a:ext cx="214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8A11596-D949-4273-B547-7CE8B84396CE}"/>
                    </a:ext>
                  </a:extLst>
                </p14:cNvPr>
                <p14:cNvContentPartPr/>
                <p14:nvPr/>
              </p14:nvContentPartPr>
              <p14:xfrm>
                <a:off x="4619474" y="4302304"/>
                <a:ext cx="188280" cy="309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8A11596-D949-4273-B547-7CE8B84396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10474" y="4293664"/>
                  <a:ext cx="205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EDF14E6-4678-4384-B063-AFEFC6CECC6C}"/>
                    </a:ext>
                  </a:extLst>
                </p14:cNvPr>
                <p14:cNvContentPartPr/>
                <p14:nvPr/>
              </p14:nvContentPartPr>
              <p14:xfrm>
                <a:off x="5052914" y="4353784"/>
                <a:ext cx="129600" cy="252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EDF14E6-4678-4384-B063-AFEFC6CECC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44274" y="4345144"/>
                  <a:ext cx="147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05FA9A-33A1-476D-A59B-113BCB55694E}"/>
                    </a:ext>
                  </a:extLst>
                </p14:cNvPr>
                <p14:cNvContentPartPr/>
                <p14:nvPr/>
              </p14:nvContentPartPr>
              <p14:xfrm>
                <a:off x="5221394" y="4413904"/>
                <a:ext cx="216000" cy="185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05FA9A-33A1-476D-A59B-113BCB55694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12754" y="4405264"/>
                  <a:ext cx="233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DD35C01-BCFE-48DF-9639-3ACA491A487D}"/>
                    </a:ext>
                  </a:extLst>
                </p14:cNvPr>
                <p14:cNvContentPartPr/>
                <p14:nvPr/>
              </p14:nvContentPartPr>
              <p14:xfrm>
                <a:off x="5661314" y="4076224"/>
                <a:ext cx="412560" cy="581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DD35C01-BCFE-48DF-9639-3ACA491A487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52314" y="4067224"/>
                  <a:ext cx="43020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875CC8D-63B2-4009-A14E-DA163851B82F}"/>
                    </a:ext>
                  </a:extLst>
                </p14:cNvPr>
                <p14:cNvContentPartPr/>
                <p14:nvPr/>
              </p14:nvContentPartPr>
              <p14:xfrm>
                <a:off x="5665274" y="4437664"/>
                <a:ext cx="356400" cy="80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875CC8D-63B2-4009-A14E-DA163851B82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56274" y="4428664"/>
                  <a:ext cx="374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1A9D8E7-3596-4513-8312-51BF1C2D0734}"/>
                    </a:ext>
                  </a:extLst>
                </p14:cNvPr>
                <p14:cNvContentPartPr/>
                <p14:nvPr/>
              </p14:nvContentPartPr>
              <p14:xfrm>
                <a:off x="5902154" y="4476184"/>
                <a:ext cx="145080" cy="87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1A9D8E7-3596-4513-8312-51BF1C2D073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93154" y="4467544"/>
                  <a:ext cx="162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2A458C1-B09E-4EF5-AEB0-347F24C3B05D}"/>
                    </a:ext>
                  </a:extLst>
                </p14:cNvPr>
                <p14:cNvContentPartPr/>
                <p14:nvPr/>
              </p14:nvContentPartPr>
              <p14:xfrm>
                <a:off x="6122834" y="4475824"/>
                <a:ext cx="91080" cy="97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2A458C1-B09E-4EF5-AEB0-347F24C3B05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113834" y="4467184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DACF179-1DE9-4F7B-A2BA-6E9B41CCC020}"/>
                    </a:ext>
                  </a:extLst>
                </p14:cNvPr>
                <p14:cNvContentPartPr/>
                <p14:nvPr/>
              </p14:nvContentPartPr>
              <p14:xfrm>
                <a:off x="6347834" y="4195744"/>
                <a:ext cx="252720" cy="355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DACF179-1DE9-4F7B-A2BA-6E9B41CCC02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39194" y="4187104"/>
                  <a:ext cx="270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7150559-D096-4BCA-BF6F-E4E64AF99913}"/>
                    </a:ext>
                  </a:extLst>
                </p14:cNvPr>
                <p14:cNvContentPartPr/>
                <p14:nvPr/>
              </p14:nvContentPartPr>
              <p14:xfrm>
                <a:off x="6482474" y="4429744"/>
                <a:ext cx="156600" cy="130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7150559-D096-4BCA-BF6F-E4E64AF9991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73474" y="4420744"/>
                  <a:ext cx="174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4D56E1D-982C-4F0A-91DB-44A5EC6C54EE}"/>
                    </a:ext>
                  </a:extLst>
                </p14:cNvPr>
                <p14:cNvContentPartPr/>
                <p14:nvPr/>
              </p14:nvContentPartPr>
              <p14:xfrm>
                <a:off x="6678674" y="4363864"/>
                <a:ext cx="375120" cy="224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4D56E1D-982C-4F0A-91DB-44A5EC6C54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69674" y="4355224"/>
                  <a:ext cx="392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A73FAD-398E-4371-B688-44524D72F26B}"/>
                    </a:ext>
                  </a:extLst>
                </p14:cNvPr>
                <p14:cNvContentPartPr/>
                <p14:nvPr/>
              </p14:nvContentPartPr>
              <p14:xfrm>
                <a:off x="7011674" y="4331104"/>
                <a:ext cx="276480" cy="227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A73FAD-398E-4371-B688-44524D72F26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02674" y="4322104"/>
                  <a:ext cx="294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ED8093A-FF1E-44B4-AB5A-80E8E724FA91}"/>
                    </a:ext>
                  </a:extLst>
                </p14:cNvPr>
                <p14:cNvContentPartPr/>
                <p14:nvPr/>
              </p14:nvContentPartPr>
              <p14:xfrm>
                <a:off x="7306154" y="4573384"/>
                <a:ext cx="28080" cy="25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ED8093A-FF1E-44B4-AB5A-80E8E724FA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97514" y="4564384"/>
                  <a:ext cx="45720" cy="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496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44D06B1-2536-4341-8128-C3298E05A674}"/>
                  </a:ext>
                </a:extLst>
              </p14:cNvPr>
              <p14:cNvContentPartPr/>
              <p14:nvPr/>
            </p14:nvContentPartPr>
            <p14:xfrm>
              <a:off x="10794554" y="344464"/>
              <a:ext cx="136800" cy="104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44D06B1-2536-4341-8128-C3298E05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85914" y="335464"/>
                <a:ext cx="1544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53A8CB9-5FE3-414E-B3C7-A04A295B0089}"/>
                  </a:ext>
                </a:extLst>
              </p14:cNvPr>
              <p14:cNvContentPartPr/>
              <p14:nvPr/>
            </p14:nvContentPartPr>
            <p14:xfrm>
              <a:off x="11131154" y="88144"/>
              <a:ext cx="214920" cy="377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53A8CB9-5FE3-414E-B3C7-A04A295B00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2514" y="79144"/>
                <a:ext cx="232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AF7A776-67E7-4CD4-9E1C-4097EDAAA167}"/>
                  </a:ext>
                </a:extLst>
              </p14:cNvPr>
              <p14:cNvContentPartPr/>
              <p14:nvPr/>
            </p14:nvContentPartPr>
            <p14:xfrm>
              <a:off x="11091914" y="260944"/>
              <a:ext cx="358920" cy="54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AF7A776-67E7-4CD4-9E1C-4097EDAAA1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82914" y="251944"/>
                <a:ext cx="376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04CE0A-1368-4D50-BF55-34FD1005FF6A}"/>
                  </a:ext>
                </a:extLst>
              </p14:cNvPr>
              <p14:cNvContentPartPr/>
              <p14:nvPr/>
            </p14:nvContentPartPr>
            <p14:xfrm>
              <a:off x="670994" y="394864"/>
              <a:ext cx="126000" cy="24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04CE0A-1368-4D50-BF55-34FD1005FF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94" y="385864"/>
                <a:ext cx="1436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94927D-4851-48B5-B71B-C6E84C37B417}"/>
                  </a:ext>
                </a:extLst>
              </p14:cNvPr>
              <p14:cNvContentPartPr/>
              <p14:nvPr/>
            </p14:nvContentPartPr>
            <p14:xfrm>
              <a:off x="558314" y="327544"/>
              <a:ext cx="443160" cy="101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94927D-4851-48B5-B71B-C6E84C37B4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9674" y="318544"/>
                <a:ext cx="4608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CE26-DF52-4EE5-B0FA-95CD3EDE8D06}"/>
                  </a:ext>
                </a:extLst>
              </p14:cNvPr>
              <p14:cNvContentPartPr/>
              <p14:nvPr/>
            </p14:nvContentPartPr>
            <p14:xfrm>
              <a:off x="917234" y="247264"/>
              <a:ext cx="199080" cy="36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CE26-DF52-4EE5-B0FA-95CD3EDE8D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234" y="238624"/>
                <a:ext cx="216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1D9971-8250-420E-84B8-A677CEDB6600}"/>
                  </a:ext>
                </a:extLst>
              </p14:cNvPr>
              <p14:cNvContentPartPr/>
              <p14:nvPr/>
            </p14:nvContentPartPr>
            <p14:xfrm>
              <a:off x="1144754" y="438784"/>
              <a:ext cx="200520" cy="201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1D9971-8250-420E-84B8-A677CEDB66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6114" y="429784"/>
                <a:ext cx="2181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D497EA-1F39-4BAF-97BC-2D8448B100D5}"/>
                  </a:ext>
                </a:extLst>
              </p14:cNvPr>
              <p14:cNvContentPartPr/>
              <p14:nvPr/>
            </p14:nvContentPartPr>
            <p14:xfrm>
              <a:off x="1737674" y="413944"/>
              <a:ext cx="140400" cy="17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D497EA-1F39-4BAF-97BC-2D8448B100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29034" y="404944"/>
                <a:ext cx="1580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77B472-1ABC-42BF-AAB0-7C7D6C23753C}"/>
                  </a:ext>
                </a:extLst>
              </p14:cNvPr>
              <p14:cNvContentPartPr/>
              <p14:nvPr/>
            </p14:nvContentPartPr>
            <p14:xfrm>
              <a:off x="1876994" y="410344"/>
              <a:ext cx="212400" cy="181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77B472-1ABC-42BF-AAB0-7C7D6C2375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7994" y="401344"/>
                <a:ext cx="2300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AE170A-EC80-4E8A-9BD2-4510DFF5472D}"/>
                  </a:ext>
                </a:extLst>
              </p14:cNvPr>
              <p14:cNvContentPartPr/>
              <p14:nvPr/>
            </p14:nvContentPartPr>
            <p14:xfrm>
              <a:off x="1924874" y="435544"/>
              <a:ext cx="362880" cy="470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AE170A-EC80-4E8A-9BD2-4510DFF547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15874" y="426544"/>
                <a:ext cx="3805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DAF888-2BD4-4DEC-8F8E-EF6266E753EC}"/>
                  </a:ext>
                </a:extLst>
              </p14:cNvPr>
              <p14:cNvContentPartPr/>
              <p14:nvPr/>
            </p14:nvContentPartPr>
            <p14:xfrm>
              <a:off x="2308634" y="429784"/>
              <a:ext cx="189720" cy="161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DAF888-2BD4-4DEC-8F8E-EF6266E753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99994" y="420784"/>
                <a:ext cx="207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1C30EE-9040-4FC9-83B8-6EA26EADBAC7}"/>
                  </a:ext>
                </a:extLst>
              </p14:cNvPr>
              <p14:cNvContentPartPr/>
              <p14:nvPr/>
            </p14:nvContentPartPr>
            <p14:xfrm>
              <a:off x="2540114" y="399904"/>
              <a:ext cx="68760" cy="172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1C30EE-9040-4FC9-83B8-6EA26EADBA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1474" y="390904"/>
                <a:ext cx="86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4D03E66-4A54-459D-B72E-2A534BAB0006}"/>
                  </a:ext>
                </a:extLst>
              </p14:cNvPr>
              <p14:cNvContentPartPr/>
              <p14:nvPr/>
            </p14:nvContentPartPr>
            <p14:xfrm>
              <a:off x="2657474" y="370744"/>
              <a:ext cx="220320" cy="169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4D03E66-4A54-459D-B72E-2A534BAB00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8834" y="361744"/>
                <a:ext cx="2379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8ADA29-A834-46C3-ABF6-B41BF57470AA}"/>
                  </a:ext>
                </a:extLst>
              </p14:cNvPr>
              <p14:cNvContentPartPr/>
              <p14:nvPr/>
            </p14:nvContentPartPr>
            <p14:xfrm>
              <a:off x="2827754" y="359224"/>
              <a:ext cx="160920" cy="172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8ADA29-A834-46C3-ABF6-B41BF57470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19114" y="350584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DDA30AE-D2DB-4842-9C52-EC578EE9D460}"/>
                  </a:ext>
                </a:extLst>
              </p14:cNvPr>
              <p14:cNvContentPartPr/>
              <p14:nvPr/>
            </p14:nvContentPartPr>
            <p14:xfrm>
              <a:off x="3029714" y="400264"/>
              <a:ext cx="216360" cy="151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DDA30AE-D2DB-4842-9C52-EC578EE9D4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21074" y="391264"/>
                <a:ext cx="234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AADA69-62D6-4F73-8496-90C32C3B9C26}"/>
                  </a:ext>
                </a:extLst>
              </p14:cNvPr>
              <p14:cNvContentPartPr/>
              <p14:nvPr/>
            </p14:nvContentPartPr>
            <p14:xfrm>
              <a:off x="3364154" y="381544"/>
              <a:ext cx="122040" cy="146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AADA69-62D6-4F73-8496-90C32C3B9C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55154" y="372904"/>
                <a:ext cx="1396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6409BC-D937-40A5-9D94-6D1CDD288E75}"/>
                  </a:ext>
                </a:extLst>
              </p14:cNvPr>
              <p14:cNvContentPartPr/>
              <p14:nvPr/>
            </p14:nvContentPartPr>
            <p14:xfrm>
              <a:off x="3455234" y="389104"/>
              <a:ext cx="240840" cy="179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6409BC-D937-40A5-9D94-6D1CDD288E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46234" y="380104"/>
                <a:ext cx="258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F3E3FD-54FA-4ADA-A551-95FF06EF6201}"/>
                  </a:ext>
                </a:extLst>
              </p14:cNvPr>
              <p14:cNvContentPartPr/>
              <p14:nvPr/>
            </p14:nvContentPartPr>
            <p14:xfrm>
              <a:off x="3809474" y="178144"/>
              <a:ext cx="199440" cy="433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F3E3FD-54FA-4ADA-A551-95FF06EF62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00834" y="169504"/>
                <a:ext cx="2170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18EE43-7246-49CD-BD45-48D9E06EFFFC}"/>
                  </a:ext>
                </a:extLst>
              </p14:cNvPr>
              <p14:cNvContentPartPr/>
              <p14:nvPr/>
            </p14:nvContentPartPr>
            <p14:xfrm>
              <a:off x="3772394" y="375424"/>
              <a:ext cx="365400" cy="88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18EE43-7246-49CD-BD45-48D9E06EFFF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3394" y="366424"/>
                <a:ext cx="3830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BE94833-0333-4673-9F0B-937BC663A68B}"/>
                  </a:ext>
                </a:extLst>
              </p14:cNvPr>
              <p14:cNvContentPartPr/>
              <p14:nvPr/>
            </p14:nvContentPartPr>
            <p14:xfrm>
              <a:off x="4484474" y="196864"/>
              <a:ext cx="160560" cy="351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BE94833-0333-4673-9F0B-937BC663A6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75474" y="188224"/>
                <a:ext cx="1782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FC1774-8459-4443-AE63-BE83DD1DDB44}"/>
                  </a:ext>
                </a:extLst>
              </p14:cNvPr>
              <p14:cNvContentPartPr/>
              <p14:nvPr/>
            </p14:nvContentPartPr>
            <p14:xfrm>
              <a:off x="4382954" y="379744"/>
              <a:ext cx="300240" cy="63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FC1774-8459-4443-AE63-BE83DD1DDB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73954" y="371104"/>
                <a:ext cx="3178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6822E0-BF55-439B-9683-9A9B36FE4110}"/>
                  </a:ext>
                </a:extLst>
              </p14:cNvPr>
              <p14:cNvContentPartPr/>
              <p14:nvPr/>
            </p14:nvContentPartPr>
            <p14:xfrm>
              <a:off x="4762394" y="178144"/>
              <a:ext cx="152640" cy="349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6822E0-BF55-439B-9683-9A9B36FE41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53754" y="169504"/>
                <a:ext cx="170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72ECCD-36BD-42D3-949D-8BDD73FB6232}"/>
                  </a:ext>
                </a:extLst>
              </p14:cNvPr>
              <p14:cNvContentPartPr/>
              <p14:nvPr/>
            </p14:nvContentPartPr>
            <p14:xfrm>
              <a:off x="4987394" y="403864"/>
              <a:ext cx="126360" cy="109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72ECCD-36BD-42D3-949D-8BDD73FB62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394" y="394864"/>
                <a:ext cx="144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5D563A-2859-407F-BD7F-35CDBBCB7101}"/>
                  </a:ext>
                </a:extLst>
              </p14:cNvPr>
              <p14:cNvContentPartPr/>
              <p14:nvPr/>
            </p14:nvContentPartPr>
            <p14:xfrm>
              <a:off x="5260634" y="158704"/>
              <a:ext cx="209880" cy="387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5D563A-2859-407F-BD7F-35CDBBCB710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1634" y="150064"/>
                <a:ext cx="2275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C6E9DE6-A6B3-4848-9C35-C95525623132}"/>
                  </a:ext>
                </a:extLst>
              </p14:cNvPr>
              <p14:cNvContentPartPr/>
              <p14:nvPr/>
            </p14:nvContentPartPr>
            <p14:xfrm>
              <a:off x="5225714" y="364264"/>
              <a:ext cx="252360" cy="63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C6E9DE6-A6B3-4848-9C35-C955256231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6714" y="355624"/>
                <a:ext cx="2700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847BF6-2475-4FE6-840A-56019BDDC9F6}"/>
                  </a:ext>
                </a:extLst>
              </p14:cNvPr>
              <p14:cNvContentPartPr/>
              <p14:nvPr/>
            </p14:nvContentPartPr>
            <p14:xfrm>
              <a:off x="5896034" y="142864"/>
              <a:ext cx="236880" cy="402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847BF6-2475-4FE6-840A-56019BDDC9F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87034" y="133864"/>
                <a:ext cx="2545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B9FBE26-3A33-499A-8EBC-0C6B90061E19}"/>
                  </a:ext>
                </a:extLst>
              </p14:cNvPr>
              <p14:cNvContentPartPr/>
              <p14:nvPr/>
            </p14:nvContentPartPr>
            <p14:xfrm>
              <a:off x="5806034" y="340504"/>
              <a:ext cx="278280" cy="76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B9FBE26-3A33-499A-8EBC-0C6B90061E1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97394" y="331504"/>
                <a:ext cx="295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F8D405D-5605-4DF8-BF2B-43F2C46E50BC}"/>
                  </a:ext>
                </a:extLst>
              </p14:cNvPr>
              <p14:cNvContentPartPr/>
              <p14:nvPr/>
            </p14:nvContentPartPr>
            <p14:xfrm>
              <a:off x="6113474" y="98224"/>
              <a:ext cx="228240" cy="391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F8D405D-5605-4DF8-BF2B-43F2C46E50B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04474" y="89224"/>
                <a:ext cx="2458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84C6A5-ED22-4456-930E-4CF9E5CA5B18}"/>
                  </a:ext>
                </a:extLst>
              </p14:cNvPr>
              <p14:cNvContentPartPr/>
              <p14:nvPr/>
            </p14:nvContentPartPr>
            <p14:xfrm>
              <a:off x="6358634" y="346624"/>
              <a:ext cx="156960" cy="163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84C6A5-ED22-4456-930E-4CF9E5CA5B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49634" y="337624"/>
                <a:ext cx="174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78AD1A0-2C70-43BC-8C74-380C52BF2A2F}"/>
                  </a:ext>
                </a:extLst>
              </p14:cNvPr>
              <p14:cNvContentPartPr/>
              <p14:nvPr/>
            </p14:nvContentPartPr>
            <p14:xfrm>
              <a:off x="6775874" y="279664"/>
              <a:ext cx="265680" cy="198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78AD1A0-2C70-43BC-8C74-380C52BF2A2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67234" y="271024"/>
                <a:ext cx="283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F8F321D-35CC-4910-84EF-91BFCF87CB7A}"/>
                  </a:ext>
                </a:extLst>
              </p14:cNvPr>
              <p14:cNvContentPartPr/>
              <p14:nvPr/>
            </p14:nvContentPartPr>
            <p14:xfrm>
              <a:off x="7084034" y="330784"/>
              <a:ext cx="195480" cy="121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F8F321D-35CC-4910-84EF-91BFCF87CB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75394" y="321784"/>
                <a:ext cx="213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87C2E4-208A-4A61-BF93-CE02E6DBF52B}"/>
                  </a:ext>
                </a:extLst>
              </p14:cNvPr>
              <p14:cNvContentPartPr/>
              <p14:nvPr/>
            </p14:nvContentPartPr>
            <p14:xfrm>
              <a:off x="7319114" y="339424"/>
              <a:ext cx="243360" cy="105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87C2E4-208A-4A61-BF93-CE02E6DBF5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10474" y="330424"/>
                <a:ext cx="261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DFC770-C51F-440F-A84B-BAAD69D17348}"/>
                  </a:ext>
                </a:extLst>
              </p14:cNvPr>
              <p14:cNvContentPartPr/>
              <p14:nvPr/>
            </p14:nvContentPartPr>
            <p14:xfrm>
              <a:off x="7579034" y="326824"/>
              <a:ext cx="167760" cy="326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DFC770-C51F-440F-A84B-BAAD69D173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70034" y="318184"/>
                <a:ext cx="1854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C2713B-F5BA-4DFB-A87A-C89664EC978E}"/>
                  </a:ext>
                </a:extLst>
              </p14:cNvPr>
              <p14:cNvContentPartPr/>
              <p14:nvPr/>
            </p14:nvContentPartPr>
            <p14:xfrm>
              <a:off x="7662194" y="298384"/>
              <a:ext cx="289800" cy="183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C2713B-F5BA-4DFB-A87A-C89664EC978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53554" y="289384"/>
                <a:ext cx="307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B764FEA-158B-41D4-9D39-90BEA26A9EC8}"/>
                  </a:ext>
                </a:extLst>
              </p14:cNvPr>
              <p14:cNvContentPartPr/>
              <p14:nvPr/>
            </p14:nvContentPartPr>
            <p14:xfrm>
              <a:off x="7992314" y="69064"/>
              <a:ext cx="283680" cy="371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B764FEA-158B-41D4-9D39-90BEA26A9EC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83674" y="60064"/>
                <a:ext cx="3013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58D9573-B7D7-4EE6-A3D5-53F914ABB072}"/>
                  </a:ext>
                </a:extLst>
              </p14:cNvPr>
              <p14:cNvContentPartPr/>
              <p14:nvPr/>
            </p14:nvContentPartPr>
            <p14:xfrm>
              <a:off x="8131994" y="306304"/>
              <a:ext cx="167400" cy="195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58D9573-B7D7-4EE6-A3D5-53F914ABB07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22994" y="297304"/>
                <a:ext cx="1850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A2B0840-24C4-4936-8BDE-8C6E9133AA1D}"/>
                  </a:ext>
                </a:extLst>
              </p14:cNvPr>
              <p14:cNvContentPartPr/>
              <p14:nvPr/>
            </p14:nvContentPartPr>
            <p14:xfrm>
              <a:off x="8674154" y="301624"/>
              <a:ext cx="239760" cy="186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A2B0840-24C4-4936-8BDE-8C6E9133AA1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65514" y="292984"/>
                <a:ext cx="257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ECED31D-EE3A-4D00-B0B0-DB4FA193CD15}"/>
                  </a:ext>
                </a:extLst>
              </p14:cNvPr>
              <p14:cNvContentPartPr/>
              <p14:nvPr/>
            </p14:nvContentPartPr>
            <p14:xfrm>
              <a:off x="8971154" y="348424"/>
              <a:ext cx="129600" cy="128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ECED31D-EE3A-4D00-B0B0-DB4FA193CD1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62514" y="339424"/>
                <a:ext cx="14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444D4C1-4D35-4276-BA64-55CFEC6A9A25}"/>
                  </a:ext>
                </a:extLst>
              </p14:cNvPr>
              <p14:cNvContentPartPr/>
              <p14:nvPr/>
            </p14:nvContentPartPr>
            <p14:xfrm>
              <a:off x="9166994" y="343744"/>
              <a:ext cx="199440" cy="138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444D4C1-4D35-4276-BA64-55CFEC6A9A2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58354" y="335104"/>
                <a:ext cx="2170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C29649A-279C-4E3A-BC2C-0DA2EB42093A}"/>
                  </a:ext>
                </a:extLst>
              </p14:cNvPr>
              <p14:cNvContentPartPr/>
              <p14:nvPr/>
            </p14:nvContentPartPr>
            <p14:xfrm>
              <a:off x="9489194" y="94984"/>
              <a:ext cx="251640" cy="451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C29649A-279C-4E3A-BC2C-0DA2EB42093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80554" y="85984"/>
                <a:ext cx="2692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8F6EE7B-A3FB-4BBE-9D42-C8E763D680C1}"/>
                  </a:ext>
                </a:extLst>
              </p14:cNvPr>
              <p14:cNvContentPartPr/>
              <p14:nvPr/>
            </p14:nvContentPartPr>
            <p14:xfrm>
              <a:off x="9404234" y="301624"/>
              <a:ext cx="376560" cy="37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8F6EE7B-A3FB-4BBE-9D42-C8E763D680C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95594" y="292984"/>
                <a:ext cx="394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9804C77-703B-4230-A0D1-C41B843D9962}"/>
                  </a:ext>
                </a:extLst>
              </p14:cNvPr>
              <p14:cNvContentPartPr/>
              <p14:nvPr/>
            </p14:nvContentPartPr>
            <p14:xfrm>
              <a:off x="9643994" y="365704"/>
              <a:ext cx="165240" cy="92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9804C77-703B-4230-A0D1-C41B843D996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35354" y="356704"/>
                <a:ext cx="182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8FC2137-7CF1-4D8D-911D-70AA5DF4EC6F}"/>
                  </a:ext>
                </a:extLst>
              </p14:cNvPr>
              <p14:cNvContentPartPr/>
              <p14:nvPr/>
            </p14:nvContentPartPr>
            <p14:xfrm>
              <a:off x="9893474" y="376504"/>
              <a:ext cx="58680" cy="105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8FC2137-7CF1-4D8D-911D-70AA5DF4EC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84834" y="367864"/>
                <a:ext cx="763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6E5D154-DE93-4663-AC56-8D480C32DB21}"/>
                  </a:ext>
                </a:extLst>
              </p14:cNvPr>
              <p14:cNvContentPartPr/>
              <p14:nvPr/>
            </p14:nvContentPartPr>
            <p14:xfrm>
              <a:off x="10015514" y="312064"/>
              <a:ext cx="11880" cy="9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6E5D154-DE93-4663-AC56-8D480C32DB2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06874" y="303064"/>
                <a:ext cx="29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F425C46-9502-4B33-9362-870F1B5F88FB}"/>
                  </a:ext>
                </a:extLst>
              </p14:cNvPr>
              <p14:cNvContentPartPr/>
              <p14:nvPr/>
            </p14:nvContentPartPr>
            <p14:xfrm>
              <a:off x="10041434" y="367144"/>
              <a:ext cx="203400" cy="128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F425C46-9502-4B33-9362-870F1B5F88F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32794" y="358144"/>
                <a:ext cx="221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FECC09B-8854-402C-AAED-52A711611094}"/>
                  </a:ext>
                </a:extLst>
              </p14:cNvPr>
              <p14:cNvContentPartPr/>
              <p14:nvPr/>
            </p14:nvContentPartPr>
            <p14:xfrm>
              <a:off x="10335554" y="320344"/>
              <a:ext cx="212040" cy="160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FECC09B-8854-402C-AAED-52A71161109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26914" y="311704"/>
                <a:ext cx="229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F94A626-6710-4CB5-81C6-7A6C7E1C8C99}"/>
                  </a:ext>
                </a:extLst>
              </p14:cNvPr>
              <p14:cNvContentPartPr/>
              <p14:nvPr/>
            </p14:nvContentPartPr>
            <p14:xfrm>
              <a:off x="699434" y="821464"/>
              <a:ext cx="211680" cy="472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F94A626-6710-4CB5-81C6-7A6C7E1C8C9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0434" y="812464"/>
                <a:ext cx="2293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4DC3FDF-CA9D-4484-BA1A-63BE266BB0D5}"/>
                  </a:ext>
                </a:extLst>
              </p14:cNvPr>
              <p14:cNvContentPartPr/>
              <p14:nvPr/>
            </p14:nvContentPartPr>
            <p14:xfrm>
              <a:off x="807794" y="1032784"/>
              <a:ext cx="266760" cy="199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4DC3FDF-CA9D-4484-BA1A-63BE266BB0D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8794" y="1023784"/>
                <a:ext cx="2844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DFEB60-54ED-4D78-A086-39A7D095B44F}"/>
                  </a:ext>
                </a:extLst>
              </p14:cNvPr>
              <p14:cNvContentPartPr/>
              <p14:nvPr/>
            </p14:nvContentPartPr>
            <p14:xfrm>
              <a:off x="1074194" y="1084624"/>
              <a:ext cx="153720" cy="1231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DFEB60-54ED-4D78-A086-39A7D095B44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5194" y="1075624"/>
                <a:ext cx="171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777F4A8-94D7-4A35-B620-EFEFDE01C3AF}"/>
                  </a:ext>
                </a:extLst>
              </p14:cNvPr>
              <p14:cNvContentPartPr/>
              <p14:nvPr/>
            </p14:nvContentPartPr>
            <p14:xfrm>
              <a:off x="1269314" y="1024864"/>
              <a:ext cx="152640" cy="1850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777F4A8-94D7-4A35-B620-EFEFDE01C3A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60314" y="1016224"/>
                <a:ext cx="1702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2D5B500-E2F1-42C5-AA6D-FE4EFB0F4287}"/>
                  </a:ext>
                </a:extLst>
              </p14:cNvPr>
              <p14:cNvContentPartPr/>
              <p14:nvPr/>
            </p14:nvContentPartPr>
            <p14:xfrm>
              <a:off x="1584674" y="791584"/>
              <a:ext cx="204840" cy="4561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2D5B500-E2F1-42C5-AA6D-FE4EFB0F428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75674" y="782584"/>
                <a:ext cx="2224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CA460B-E4A2-4239-AE31-8021A1756D0B}"/>
                  </a:ext>
                </a:extLst>
              </p14:cNvPr>
              <p14:cNvContentPartPr/>
              <p14:nvPr/>
            </p14:nvContentPartPr>
            <p14:xfrm>
              <a:off x="1483514" y="1050784"/>
              <a:ext cx="343080" cy="63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CA460B-E4A2-4239-AE31-8021A1756D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74514" y="1041784"/>
                <a:ext cx="360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859C43E-95F7-47D9-A83E-A040BC1C8C48}"/>
                  </a:ext>
                </a:extLst>
              </p14:cNvPr>
              <p14:cNvContentPartPr/>
              <p14:nvPr/>
            </p14:nvContentPartPr>
            <p14:xfrm>
              <a:off x="2263274" y="942784"/>
              <a:ext cx="151920" cy="253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859C43E-95F7-47D9-A83E-A040BC1C8C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54274" y="934144"/>
                <a:ext cx="1695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277AB90-6C61-42D5-AA0E-C7B15342C52E}"/>
                  </a:ext>
                </a:extLst>
              </p14:cNvPr>
              <p14:cNvContentPartPr/>
              <p14:nvPr/>
            </p14:nvContentPartPr>
            <p14:xfrm>
              <a:off x="2428874" y="934504"/>
              <a:ext cx="237600" cy="261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277AB90-6C61-42D5-AA0E-C7B15342C52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19874" y="925504"/>
                <a:ext cx="255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43DF65F-49A7-40D5-8E19-0AFBFFAA437C}"/>
                  </a:ext>
                </a:extLst>
              </p14:cNvPr>
              <p14:cNvContentPartPr/>
              <p14:nvPr/>
            </p14:nvContentPartPr>
            <p14:xfrm>
              <a:off x="2974994" y="898144"/>
              <a:ext cx="318240" cy="238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43DF65F-49A7-40D5-8E19-0AFBFFAA437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66354" y="889504"/>
                <a:ext cx="335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D3424AA-5685-43CF-B3D2-27DFED5E076C}"/>
                  </a:ext>
                </a:extLst>
              </p14:cNvPr>
              <p14:cNvContentPartPr/>
              <p14:nvPr/>
            </p14:nvContentPartPr>
            <p14:xfrm>
              <a:off x="3306194" y="962224"/>
              <a:ext cx="131400" cy="164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D3424AA-5685-43CF-B3D2-27DFED5E07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97194" y="953584"/>
                <a:ext cx="149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0802CAB-585D-4213-8AE5-79080F9FC47F}"/>
                  </a:ext>
                </a:extLst>
              </p14:cNvPr>
              <p14:cNvContentPartPr/>
              <p14:nvPr/>
            </p14:nvContentPartPr>
            <p14:xfrm>
              <a:off x="3531554" y="925864"/>
              <a:ext cx="154800" cy="201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0802CAB-585D-4213-8AE5-79080F9FC47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22914" y="917224"/>
                <a:ext cx="1724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F607323-634F-4107-999E-E6396DA06449}"/>
                  </a:ext>
                </a:extLst>
              </p14:cNvPr>
              <p14:cNvContentPartPr/>
              <p14:nvPr/>
            </p14:nvContentPartPr>
            <p14:xfrm>
              <a:off x="3719474" y="930544"/>
              <a:ext cx="183960" cy="1832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F607323-634F-4107-999E-E6396DA064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10834" y="921544"/>
                <a:ext cx="201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FAE7B1A-F046-4038-ACBB-701F212338AA}"/>
                  </a:ext>
                </a:extLst>
              </p14:cNvPr>
              <p14:cNvContentPartPr/>
              <p14:nvPr/>
            </p14:nvContentPartPr>
            <p14:xfrm>
              <a:off x="3905954" y="928384"/>
              <a:ext cx="244800" cy="172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FAE7B1A-F046-4038-ACBB-701F212338A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97314" y="919384"/>
                <a:ext cx="2624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998E830-4FB6-4BF9-81A1-ADF776A2C8D8}"/>
                  </a:ext>
                </a:extLst>
              </p14:cNvPr>
              <p14:cNvContentPartPr/>
              <p14:nvPr/>
            </p14:nvContentPartPr>
            <p14:xfrm>
              <a:off x="4131314" y="894904"/>
              <a:ext cx="189720" cy="223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998E830-4FB6-4BF9-81A1-ADF776A2C8D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22674" y="886264"/>
                <a:ext cx="207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BF9BC4E-68BD-4C7A-BB5B-B41B774205C4}"/>
                  </a:ext>
                </a:extLst>
              </p14:cNvPr>
              <p14:cNvContentPartPr/>
              <p14:nvPr/>
            </p14:nvContentPartPr>
            <p14:xfrm>
              <a:off x="4286114" y="886264"/>
              <a:ext cx="260280" cy="249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BF9BC4E-68BD-4C7A-BB5B-B41B774205C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77114" y="877624"/>
                <a:ext cx="2779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55A9EB-5365-4E06-A9BB-AC122BA70A02}"/>
                  </a:ext>
                </a:extLst>
              </p14:cNvPr>
              <p14:cNvContentPartPr/>
              <p14:nvPr/>
            </p14:nvContentPartPr>
            <p14:xfrm>
              <a:off x="4548194" y="913264"/>
              <a:ext cx="219960" cy="169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55A9EB-5365-4E06-A9BB-AC122BA70A0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39554" y="904624"/>
                <a:ext cx="237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08C09E3-C18F-486B-8E3B-68F668D832BE}"/>
                  </a:ext>
                </a:extLst>
              </p14:cNvPr>
              <p14:cNvContentPartPr/>
              <p14:nvPr/>
            </p14:nvContentPartPr>
            <p14:xfrm>
              <a:off x="4782914" y="853504"/>
              <a:ext cx="220680" cy="252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08C09E3-C18F-486B-8E3B-68F668D832B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774274" y="844864"/>
                <a:ext cx="238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9832830-97A9-4481-A5E5-A6E092B1D94B}"/>
                  </a:ext>
                </a:extLst>
              </p14:cNvPr>
              <p14:cNvContentPartPr/>
              <p14:nvPr/>
            </p14:nvContentPartPr>
            <p14:xfrm>
              <a:off x="5393114" y="929464"/>
              <a:ext cx="368640" cy="175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9832830-97A9-4481-A5E5-A6E092B1D94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84474" y="920824"/>
                <a:ext cx="3862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7E6436C-1EB9-43FE-B634-35BB6F426E5A}"/>
                  </a:ext>
                </a:extLst>
              </p14:cNvPr>
              <p14:cNvContentPartPr/>
              <p14:nvPr/>
            </p14:nvContentPartPr>
            <p14:xfrm>
              <a:off x="5855354" y="955744"/>
              <a:ext cx="169560" cy="168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7E6436C-1EB9-43FE-B634-35BB6F426E5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846714" y="947104"/>
                <a:ext cx="1872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1F17B2-FD0A-4B88-90EA-44C49BD8EE57}"/>
                  </a:ext>
                </a:extLst>
              </p14:cNvPr>
              <p14:cNvContentPartPr/>
              <p14:nvPr/>
            </p14:nvContentPartPr>
            <p14:xfrm>
              <a:off x="6004394" y="742984"/>
              <a:ext cx="206640" cy="3326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1F17B2-FD0A-4B88-90EA-44C49BD8EE5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95754" y="734344"/>
                <a:ext cx="2242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F33EE5E-4F8A-41D8-AB05-EB21DFA6704A}"/>
                  </a:ext>
                </a:extLst>
              </p14:cNvPr>
              <p14:cNvContentPartPr/>
              <p14:nvPr/>
            </p14:nvContentPartPr>
            <p14:xfrm>
              <a:off x="6441434" y="877624"/>
              <a:ext cx="141840" cy="199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F33EE5E-4F8A-41D8-AB05-EB21DFA670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32794" y="868624"/>
                <a:ext cx="1594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A4F02DF-0236-4D45-B05E-859B13F9F4A1}"/>
                  </a:ext>
                </a:extLst>
              </p14:cNvPr>
              <p14:cNvContentPartPr/>
              <p14:nvPr/>
            </p14:nvContentPartPr>
            <p14:xfrm>
              <a:off x="6683714" y="874384"/>
              <a:ext cx="199800" cy="1980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A4F02DF-0236-4D45-B05E-859B13F9F4A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74714" y="865384"/>
                <a:ext cx="217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779AD79-66BB-4FB7-AF96-FD69512D4CE9}"/>
                  </a:ext>
                </a:extLst>
              </p14:cNvPr>
              <p14:cNvContentPartPr/>
              <p14:nvPr/>
            </p14:nvContentPartPr>
            <p14:xfrm>
              <a:off x="7337114" y="548224"/>
              <a:ext cx="432720" cy="5810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779AD79-66BB-4FB7-AF96-FD69512D4CE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28474" y="539584"/>
                <a:ext cx="45036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0C611EE-DA61-424D-A580-F4E5D305FA68}"/>
                  </a:ext>
                </a:extLst>
              </p14:cNvPr>
              <p14:cNvContentPartPr/>
              <p14:nvPr/>
            </p14:nvContentPartPr>
            <p14:xfrm>
              <a:off x="7355474" y="898864"/>
              <a:ext cx="351360" cy="74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0C611EE-DA61-424D-A580-F4E5D305FA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46474" y="889864"/>
                <a:ext cx="3690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B16A58F-232E-4F66-AE0E-A910989B005E}"/>
                  </a:ext>
                </a:extLst>
              </p14:cNvPr>
              <p14:cNvContentPartPr/>
              <p14:nvPr/>
            </p14:nvContentPartPr>
            <p14:xfrm>
              <a:off x="7569674" y="923344"/>
              <a:ext cx="181800" cy="1285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B16A58F-232E-4F66-AE0E-A910989B00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60674" y="914704"/>
                <a:ext cx="199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42616C2-1CD4-4881-812E-6FDC15CA7A49}"/>
                  </a:ext>
                </a:extLst>
              </p14:cNvPr>
              <p14:cNvContentPartPr/>
              <p14:nvPr/>
            </p14:nvContentPartPr>
            <p14:xfrm>
              <a:off x="7822034" y="763864"/>
              <a:ext cx="231120" cy="302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42616C2-1CD4-4881-812E-6FDC15CA7A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13034" y="754864"/>
                <a:ext cx="2487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88D5B1B-F054-4445-B997-F34AC4B79DB4}"/>
                  </a:ext>
                </a:extLst>
              </p14:cNvPr>
              <p14:cNvContentPartPr/>
              <p14:nvPr/>
            </p14:nvContentPartPr>
            <p14:xfrm>
              <a:off x="8063234" y="660184"/>
              <a:ext cx="259560" cy="377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88D5B1B-F054-4445-B997-F34AC4B79DB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54234" y="651544"/>
                <a:ext cx="2772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794B93A-6DE4-41DB-B671-8740FB61B772}"/>
                  </a:ext>
                </a:extLst>
              </p14:cNvPr>
              <p14:cNvContentPartPr/>
              <p14:nvPr/>
            </p14:nvContentPartPr>
            <p14:xfrm>
              <a:off x="8191034" y="865744"/>
              <a:ext cx="198720" cy="178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794B93A-6DE4-41DB-B671-8740FB61B77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82394" y="857104"/>
                <a:ext cx="216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64CC453-4EE1-48D4-83C7-A2FE3E49F422}"/>
                  </a:ext>
                </a:extLst>
              </p14:cNvPr>
              <p14:cNvContentPartPr/>
              <p14:nvPr/>
            </p14:nvContentPartPr>
            <p14:xfrm>
              <a:off x="8432234" y="859984"/>
              <a:ext cx="322200" cy="203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64CC453-4EE1-48D4-83C7-A2FE3E49F42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23234" y="850984"/>
                <a:ext cx="3398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496F85B-8736-4C41-8655-74DAF74980D7}"/>
                  </a:ext>
                </a:extLst>
              </p14:cNvPr>
              <p14:cNvContentPartPr/>
              <p14:nvPr/>
            </p14:nvContentPartPr>
            <p14:xfrm>
              <a:off x="8789714" y="826504"/>
              <a:ext cx="249840" cy="2534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496F85B-8736-4C41-8655-74DAF74980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80714" y="817864"/>
                <a:ext cx="2674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A6EE6B4-FED8-4088-AEDE-8D7D03C9937A}"/>
                  </a:ext>
                </a:extLst>
              </p14:cNvPr>
              <p14:cNvContentPartPr/>
              <p14:nvPr/>
            </p14:nvContentPartPr>
            <p14:xfrm>
              <a:off x="9326834" y="875464"/>
              <a:ext cx="207720" cy="204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A6EE6B4-FED8-4088-AEDE-8D7D03C9937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17834" y="866824"/>
                <a:ext cx="225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88CF52-0CBA-4C4B-B1C4-DC77B375D1FD}"/>
                  </a:ext>
                </a:extLst>
              </p14:cNvPr>
              <p14:cNvContentPartPr/>
              <p14:nvPr/>
            </p14:nvContentPartPr>
            <p14:xfrm>
              <a:off x="9699794" y="663064"/>
              <a:ext cx="348120" cy="444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88CF52-0CBA-4C4B-B1C4-DC77B375D1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690794" y="654064"/>
                <a:ext cx="3657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7EEB59D-079B-4B11-8A79-CF5A307FD5B5}"/>
                  </a:ext>
                </a:extLst>
              </p14:cNvPr>
              <p14:cNvContentPartPr/>
              <p14:nvPr/>
            </p14:nvContentPartPr>
            <p14:xfrm>
              <a:off x="9626714" y="882304"/>
              <a:ext cx="336600" cy="42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7EEB59D-079B-4B11-8A79-CF5A307FD5B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17714" y="873304"/>
                <a:ext cx="354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FAFB58E-0619-4869-AD5B-B67DF3A5BF83}"/>
                  </a:ext>
                </a:extLst>
              </p14:cNvPr>
              <p14:cNvContentPartPr/>
              <p14:nvPr/>
            </p14:nvContentPartPr>
            <p14:xfrm>
              <a:off x="9884474" y="886624"/>
              <a:ext cx="163440" cy="145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FAFB58E-0619-4869-AD5B-B67DF3A5BF8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75834" y="877624"/>
                <a:ext cx="181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2999EA9-4297-4D87-AB9D-19CD61B44D85}"/>
                  </a:ext>
                </a:extLst>
              </p14:cNvPr>
              <p14:cNvContentPartPr/>
              <p14:nvPr/>
            </p14:nvContentPartPr>
            <p14:xfrm>
              <a:off x="10067714" y="922624"/>
              <a:ext cx="238320" cy="96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2999EA9-4297-4D87-AB9D-19CD61B44D8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59074" y="913624"/>
                <a:ext cx="2559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CFE7D92-9C6E-4906-B1D8-CCA6186F1640}"/>
                  </a:ext>
                </a:extLst>
              </p14:cNvPr>
              <p14:cNvContentPartPr/>
              <p14:nvPr/>
            </p14:nvContentPartPr>
            <p14:xfrm>
              <a:off x="10367954" y="836224"/>
              <a:ext cx="203400" cy="257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CFE7D92-9C6E-4906-B1D8-CCA6186F164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358954" y="827224"/>
                <a:ext cx="2210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E9475CC-F791-4164-B79E-2DE316C713BC}"/>
                  </a:ext>
                </a:extLst>
              </p14:cNvPr>
              <p14:cNvContentPartPr/>
              <p14:nvPr/>
            </p14:nvContentPartPr>
            <p14:xfrm>
              <a:off x="727154" y="1382344"/>
              <a:ext cx="388440" cy="609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E9475CC-F791-4164-B79E-2DE316C713B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18154" y="1373344"/>
                <a:ext cx="4060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0BD48FA-45AE-4FC4-A3A9-278404902F96}"/>
                  </a:ext>
                </a:extLst>
              </p14:cNvPr>
              <p14:cNvContentPartPr/>
              <p14:nvPr/>
            </p14:nvContentPartPr>
            <p14:xfrm>
              <a:off x="693674" y="1752784"/>
              <a:ext cx="340920" cy="925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0BD48FA-45AE-4FC4-A3A9-278404902F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4674" y="1743784"/>
                <a:ext cx="3585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DE77BC7-FD5C-429B-A25C-4CAAE794CD4E}"/>
                  </a:ext>
                </a:extLst>
              </p14:cNvPr>
              <p14:cNvContentPartPr/>
              <p14:nvPr/>
            </p14:nvContentPartPr>
            <p14:xfrm>
              <a:off x="988514" y="1753504"/>
              <a:ext cx="217080" cy="200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DE77BC7-FD5C-429B-A25C-4CAAE794CD4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79874" y="1744504"/>
                <a:ext cx="2347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B494BDC-C6E5-45F5-B9A6-DADF08550BC3}"/>
                  </a:ext>
                </a:extLst>
              </p14:cNvPr>
              <p14:cNvContentPartPr/>
              <p14:nvPr/>
            </p14:nvContentPartPr>
            <p14:xfrm>
              <a:off x="1187594" y="1780864"/>
              <a:ext cx="156240" cy="158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B494BDC-C6E5-45F5-B9A6-DADF08550BC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78594" y="1771864"/>
                <a:ext cx="173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6943593-5CEE-4828-96E7-40764A4671E1}"/>
                  </a:ext>
                </a:extLst>
              </p14:cNvPr>
              <p14:cNvContentPartPr/>
              <p14:nvPr/>
            </p14:nvContentPartPr>
            <p14:xfrm>
              <a:off x="1390274" y="1753864"/>
              <a:ext cx="303840" cy="1612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6943593-5CEE-4828-96E7-40764A4671E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81634" y="1745224"/>
                <a:ext cx="321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294782F-FBDD-49A7-A3D4-6E8C1DA53A35}"/>
                  </a:ext>
                </a:extLst>
              </p14:cNvPr>
              <p14:cNvContentPartPr/>
              <p14:nvPr/>
            </p14:nvContentPartPr>
            <p14:xfrm>
              <a:off x="2225834" y="1483144"/>
              <a:ext cx="248400" cy="4345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294782F-FBDD-49A7-A3D4-6E8C1DA53A3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17194" y="1474144"/>
                <a:ext cx="2660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6A10175-6D88-4C9B-8608-A97BE8C1BAEE}"/>
                  </a:ext>
                </a:extLst>
              </p14:cNvPr>
              <p14:cNvContentPartPr/>
              <p14:nvPr/>
            </p14:nvContentPartPr>
            <p14:xfrm>
              <a:off x="2105234" y="1677544"/>
              <a:ext cx="432000" cy="99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6A10175-6D88-4C9B-8608-A97BE8C1BAE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96594" y="1668904"/>
                <a:ext cx="449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B37FDC9-AA0A-442D-9BBE-C418F7212766}"/>
                  </a:ext>
                </a:extLst>
              </p14:cNvPr>
              <p14:cNvContentPartPr/>
              <p14:nvPr/>
            </p14:nvContentPartPr>
            <p14:xfrm>
              <a:off x="2564954" y="1414384"/>
              <a:ext cx="234720" cy="4384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B37FDC9-AA0A-442D-9BBE-C418F721276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55954" y="1405744"/>
                <a:ext cx="2523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28EA598-E8AD-41FD-AD1C-4080C2FEFEB8}"/>
                  </a:ext>
                </a:extLst>
              </p14:cNvPr>
              <p14:cNvContentPartPr/>
              <p14:nvPr/>
            </p14:nvContentPartPr>
            <p14:xfrm>
              <a:off x="2814794" y="1679704"/>
              <a:ext cx="158400" cy="192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28EA598-E8AD-41FD-AD1C-4080C2FEFEB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06154" y="1671064"/>
                <a:ext cx="1760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EB96A8D-ABBA-4E5F-8156-BF5744A4354B}"/>
                  </a:ext>
                </a:extLst>
              </p14:cNvPr>
              <p14:cNvContentPartPr/>
              <p14:nvPr/>
            </p14:nvContentPartPr>
            <p14:xfrm>
              <a:off x="5185394" y="1568104"/>
              <a:ext cx="189720" cy="172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EB96A8D-ABBA-4E5F-8156-BF5744A4354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176754" y="1559104"/>
                <a:ext cx="2073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BFEE20-BCEB-4F90-96C2-2BBA43C5A1A8}"/>
                  </a:ext>
                </a:extLst>
              </p14:cNvPr>
              <p14:cNvContentPartPr/>
              <p14:nvPr/>
            </p14:nvContentPartPr>
            <p14:xfrm>
              <a:off x="5325794" y="1653784"/>
              <a:ext cx="227520" cy="3294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BFEE20-BCEB-4F90-96C2-2BBA43C5A1A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16794" y="1644784"/>
                <a:ext cx="245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3483B09-DA59-433C-97AA-AB4CEABC4CBF}"/>
                  </a:ext>
                </a:extLst>
              </p14:cNvPr>
              <p14:cNvContentPartPr/>
              <p14:nvPr/>
            </p14:nvContentPartPr>
            <p14:xfrm>
              <a:off x="5424074" y="1575664"/>
              <a:ext cx="268200" cy="1688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3483B09-DA59-433C-97AA-AB4CEABC4CB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415434" y="1567024"/>
                <a:ext cx="28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1E77FF1-9ACD-4B44-B3EC-BDEB316BB149}"/>
                  </a:ext>
                </a:extLst>
              </p14:cNvPr>
              <p14:cNvContentPartPr/>
              <p14:nvPr/>
            </p14:nvContentPartPr>
            <p14:xfrm>
              <a:off x="5544314" y="1625344"/>
              <a:ext cx="256680" cy="3747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1E77FF1-9ACD-4B44-B3EC-BDEB316BB14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535314" y="1616344"/>
                <a:ext cx="2743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DD1474D-D7DB-4328-90B5-C034D1FC412B}"/>
                  </a:ext>
                </a:extLst>
              </p14:cNvPr>
              <p14:cNvContentPartPr/>
              <p14:nvPr/>
            </p14:nvContentPartPr>
            <p14:xfrm>
              <a:off x="5641154" y="1540384"/>
              <a:ext cx="319680" cy="2134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DD1474D-D7DB-4328-90B5-C034D1FC412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32514" y="1531744"/>
                <a:ext cx="337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2DBFF7B-EE2C-44EC-B4FB-F6CFCFA0EE04}"/>
                  </a:ext>
                </a:extLst>
              </p14:cNvPr>
              <p14:cNvContentPartPr/>
              <p14:nvPr/>
            </p14:nvContentPartPr>
            <p14:xfrm>
              <a:off x="6036794" y="1533184"/>
              <a:ext cx="154440" cy="198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2DBFF7B-EE2C-44EC-B4FB-F6CFCFA0EE0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027794" y="1524184"/>
                <a:ext cx="1720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155BA3D-E0CE-4576-8EFF-09D21187524A}"/>
                  </a:ext>
                </a:extLst>
              </p14:cNvPr>
              <p14:cNvContentPartPr/>
              <p14:nvPr/>
            </p14:nvContentPartPr>
            <p14:xfrm>
              <a:off x="6180794" y="1532824"/>
              <a:ext cx="420840" cy="193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155BA3D-E0CE-4576-8EFF-09D21187524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71794" y="1524184"/>
                <a:ext cx="4384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77B1C48-E732-4DAA-85ED-BBF597527460}"/>
                  </a:ext>
                </a:extLst>
              </p14:cNvPr>
              <p14:cNvContentPartPr/>
              <p14:nvPr/>
            </p14:nvContentPartPr>
            <p14:xfrm>
              <a:off x="6377714" y="1517344"/>
              <a:ext cx="212040" cy="1969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77B1C48-E732-4DAA-85ED-BBF59752746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68714" y="1508704"/>
                <a:ext cx="2296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32E369A-E9B4-4355-8307-6395BD067891}"/>
                  </a:ext>
                </a:extLst>
              </p14:cNvPr>
              <p14:cNvContentPartPr/>
              <p14:nvPr/>
            </p14:nvContentPartPr>
            <p14:xfrm>
              <a:off x="6632234" y="1444264"/>
              <a:ext cx="219600" cy="304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32E369A-E9B4-4355-8307-6395BD0678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623234" y="1435624"/>
                <a:ext cx="237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87E5CD4-05A0-4554-A900-542DF450B522}"/>
                  </a:ext>
                </a:extLst>
              </p14:cNvPr>
              <p14:cNvContentPartPr/>
              <p14:nvPr/>
            </p14:nvContentPartPr>
            <p14:xfrm>
              <a:off x="6798194" y="1558024"/>
              <a:ext cx="271080" cy="140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87E5CD4-05A0-4554-A900-542DF450B52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789554" y="1549024"/>
                <a:ext cx="2887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C5F0B19-5618-447B-88B8-6E7A59B3F0BA}"/>
                  </a:ext>
                </a:extLst>
              </p14:cNvPr>
              <p14:cNvContentPartPr/>
              <p14:nvPr/>
            </p14:nvContentPartPr>
            <p14:xfrm>
              <a:off x="7147754" y="1532824"/>
              <a:ext cx="153720" cy="1476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C5F0B19-5618-447B-88B8-6E7A59B3F0B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39114" y="1524184"/>
                <a:ext cx="171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3D7F936-1863-4595-AAA1-094AEC6071C5}"/>
                  </a:ext>
                </a:extLst>
              </p14:cNvPr>
              <p14:cNvContentPartPr/>
              <p14:nvPr/>
            </p14:nvContentPartPr>
            <p14:xfrm>
              <a:off x="7448354" y="1253104"/>
              <a:ext cx="256320" cy="450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3D7F936-1863-4595-AAA1-094AEC6071C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439714" y="1244104"/>
                <a:ext cx="2739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FD130D2-3583-4273-9B0D-966B23B634A3}"/>
                  </a:ext>
                </a:extLst>
              </p14:cNvPr>
              <p14:cNvContentPartPr/>
              <p14:nvPr/>
            </p14:nvContentPartPr>
            <p14:xfrm>
              <a:off x="7370234" y="1492144"/>
              <a:ext cx="279000" cy="334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FD130D2-3583-4273-9B0D-966B23B634A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61234" y="1483504"/>
                <a:ext cx="296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C7C7C38-9569-4CF5-B95A-DC423643B5A7}"/>
                  </a:ext>
                </a:extLst>
              </p14:cNvPr>
              <p14:cNvContentPartPr/>
              <p14:nvPr/>
            </p14:nvContentPartPr>
            <p14:xfrm>
              <a:off x="7652114" y="1432024"/>
              <a:ext cx="139320" cy="2887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C7C7C38-9569-4CF5-B95A-DC423643B5A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43114" y="1423384"/>
                <a:ext cx="1569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37EEEA5-8254-444A-B60B-490EA758982A}"/>
                  </a:ext>
                </a:extLst>
              </p14:cNvPr>
              <p14:cNvContentPartPr/>
              <p14:nvPr/>
            </p14:nvContentPartPr>
            <p14:xfrm>
              <a:off x="7783514" y="1560544"/>
              <a:ext cx="160920" cy="1512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37EEEA5-8254-444A-B60B-490EA758982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774514" y="1551544"/>
                <a:ext cx="1785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0A8695A-FBBE-4B95-B73D-F72F10FA7704}"/>
                  </a:ext>
                </a:extLst>
              </p14:cNvPr>
              <p14:cNvContentPartPr/>
              <p14:nvPr/>
            </p14:nvContentPartPr>
            <p14:xfrm>
              <a:off x="7962074" y="1595104"/>
              <a:ext cx="254520" cy="129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0A8695A-FBBE-4B95-B73D-F72F10FA77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953074" y="1586464"/>
                <a:ext cx="272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BEECBCB-6E8A-44CE-B75A-EAD557446BD5}"/>
                  </a:ext>
                </a:extLst>
              </p14:cNvPr>
              <p14:cNvContentPartPr/>
              <p14:nvPr/>
            </p14:nvContentPartPr>
            <p14:xfrm>
              <a:off x="8600354" y="1329424"/>
              <a:ext cx="222840" cy="3992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BEECBCB-6E8A-44CE-B75A-EAD557446B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591354" y="1320424"/>
                <a:ext cx="2404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4D3A1AB-0449-461B-BC72-FA8326816EAA}"/>
                  </a:ext>
                </a:extLst>
              </p14:cNvPr>
              <p14:cNvContentPartPr/>
              <p14:nvPr/>
            </p14:nvContentPartPr>
            <p14:xfrm>
              <a:off x="8536994" y="1497184"/>
              <a:ext cx="333720" cy="374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4D3A1AB-0449-461B-BC72-FA8326816EA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28354" y="1488184"/>
                <a:ext cx="351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C22B24F-7976-4222-8364-B11CFD9E80B3}"/>
                  </a:ext>
                </a:extLst>
              </p14:cNvPr>
              <p14:cNvContentPartPr/>
              <p14:nvPr/>
            </p14:nvContentPartPr>
            <p14:xfrm>
              <a:off x="8824634" y="1579984"/>
              <a:ext cx="128160" cy="87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C22B24F-7976-4222-8364-B11CFD9E80B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815634" y="1571344"/>
                <a:ext cx="145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422DA74-CB01-4360-8E2A-8E674E5B0147}"/>
                  </a:ext>
                </a:extLst>
              </p14:cNvPr>
              <p14:cNvContentPartPr/>
              <p14:nvPr/>
            </p14:nvContentPartPr>
            <p14:xfrm>
              <a:off x="9397754" y="1361464"/>
              <a:ext cx="213120" cy="3582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422DA74-CB01-4360-8E2A-8E674E5B014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389114" y="1352464"/>
                <a:ext cx="2307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76B3DF1-C829-445F-91E4-319CCF37AF2B}"/>
                  </a:ext>
                </a:extLst>
              </p14:cNvPr>
              <p14:cNvContentPartPr/>
              <p14:nvPr/>
            </p14:nvContentPartPr>
            <p14:xfrm>
              <a:off x="9290474" y="1514824"/>
              <a:ext cx="328680" cy="50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76B3DF1-C829-445F-91E4-319CCF37AF2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281834" y="1505824"/>
                <a:ext cx="346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2D9C714-46B1-4B50-BB3E-FB8169AF764F}"/>
                  </a:ext>
                </a:extLst>
              </p14:cNvPr>
              <p14:cNvContentPartPr/>
              <p14:nvPr/>
            </p14:nvContentPartPr>
            <p14:xfrm>
              <a:off x="9680714" y="1324744"/>
              <a:ext cx="186480" cy="329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2D9C714-46B1-4B50-BB3E-FB8169AF764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672074" y="1316104"/>
                <a:ext cx="204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D103476-C0E9-401F-A329-192257C17A6A}"/>
                  </a:ext>
                </a:extLst>
              </p14:cNvPr>
              <p14:cNvContentPartPr/>
              <p14:nvPr/>
            </p14:nvContentPartPr>
            <p14:xfrm>
              <a:off x="9908234" y="1505464"/>
              <a:ext cx="244080" cy="205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D103476-C0E9-401F-A329-192257C17A6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899594" y="1496824"/>
                <a:ext cx="2617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A1A2911-586D-4156-AC99-264D16155717}"/>
                  </a:ext>
                </a:extLst>
              </p14:cNvPr>
              <p14:cNvContentPartPr/>
              <p14:nvPr/>
            </p14:nvContentPartPr>
            <p14:xfrm>
              <a:off x="3685274" y="1632904"/>
              <a:ext cx="125640" cy="1699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A1A2911-586D-4156-AC99-264D1615571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676634" y="1624264"/>
                <a:ext cx="143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7920786-B498-4672-8881-323A00920013}"/>
                  </a:ext>
                </a:extLst>
              </p14:cNvPr>
              <p14:cNvContentPartPr/>
              <p14:nvPr/>
            </p14:nvContentPartPr>
            <p14:xfrm>
              <a:off x="3896234" y="1629304"/>
              <a:ext cx="159480" cy="180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7920786-B498-4672-8881-323A0092001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887234" y="1620664"/>
                <a:ext cx="177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112447A-C55A-4032-82F7-E7F2DBDE5EE4}"/>
                  </a:ext>
                </a:extLst>
              </p14:cNvPr>
              <p14:cNvContentPartPr/>
              <p14:nvPr/>
            </p14:nvContentPartPr>
            <p14:xfrm>
              <a:off x="4135994" y="1639024"/>
              <a:ext cx="118440" cy="126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112447A-C55A-4032-82F7-E7F2DBDE5EE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127354" y="1630384"/>
                <a:ext cx="136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A75EACB-33E5-4615-9E45-1ED3478EA2AE}"/>
                  </a:ext>
                </a:extLst>
              </p14:cNvPr>
              <p14:cNvContentPartPr/>
              <p14:nvPr/>
            </p14:nvContentPartPr>
            <p14:xfrm>
              <a:off x="4244354" y="1631464"/>
              <a:ext cx="176760" cy="1357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A75EACB-33E5-4615-9E45-1ED3478EA2A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235714" y="1622464"/>
                <a:ext cx="194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70E3D2E-AFF6-445B-BA9B-44B6325A18C7}"/>
                  </a:ext>
                </a:extLst>
              </p14:cNvPr>
              <p14:cNvContentPartPr/>
              <p14:nvPr/>
            </p14:nvContentPartPr>
            <p14:xfrm>
              <a:off x="4473314" y="1633984"/>
              <a:ext cx="125640" cy="1123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70E3D2E-AFF6-445B-BA9B-44B6325A18C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464674" y="1625344"/>
                <a:ext cx="143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DC68885-964A-48E3-A8AF-2020F9AB9EEC}"/>
                  </a:ext>
                </a:extLst>
              </p14:cNvPr>
              <p14:cNvContentPartPr/>
              <p14:nvPr/>
            </p14:nvContentPartPr>
            <p14:xfrm>
              <a:off x="4762394" y="1432024"/>
              <a:ext cx="115920" cy="3099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DC68885-964A-48E3-A8AF-2020F9AB9EE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753394" y="1423384"/>
                <a:ext cx="1335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E4AE888-7135-4EC5-BDE6-C74E7AD23D4F}"/>
                  </a:ext>
                </a:extLst>
              </p14:cNvPr>
              <p14:cNvContentPartPr/>
              <p14:nvPr/>
            </p14:nvContentPartPr>
            <p14:xfrm>
              <a:off x="3372074" y="1441744"/>
              <a:ext cx="441000" cy="4125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E4AE888-7135-4EC5-BDE6-C74E7AD23D4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363074" y="1433104"/>
                <a:ext cx="4586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32CAF8F-EB58-4992-96DE-6A33341F4158}"/>
                  </a:ext>
                </a:extLst>
              </p14:cNvPr>
              <p14:cNvContentPartPr/>
              <p14:nvPr/>
            </p14:nvContentPartPr>
            <p14:xfrm>
              <a:off x="675314" y="2270464"/>
              <a:ext cx="140760" cy="2221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32CAF8F-EB58-4992-96DE-6A33341F415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6674" y="2261464"/>
                <a:ext cx="158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EBB8B2F-A46A-4FEB-8CC9-04B8939CD2ED}"/>
                  </a:ext>
                </a:extLst>
              </p14:cNvPr>
              <p14:cNvContentPartPr/>
              <p14:nvPr/>
            </p14:nvContentPartPr>
            <p14:xfrm>
              <a:off x="700514" y="2160304"/>
              <a:ext cx="335520" cy="3560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EBB8B2F-A46A-4FEB-8CC9-04B8939CD2E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91874" y="2151664"/>
                <a:ext cx="3531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27A73C9-48B7-405D-951B-21410D2CB652}"/>
                  </a:ext>
                </a:extLst>
              </p14:cNvPr>
              <p14:cNvContentPartPr/>
              <p14:nvPr/>
            </p14:nvContentPartPr>
            <p14:xfrm>
              <a:off x="1022354" y="2362264"/>
              <a:ext cx="51480" cy="666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27A73C9-48B7-405D-951B-21410D2CB65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13714" y="2353624"/>
                <a:ext cx="69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A18F756-B844-4A5A-A264-9223701DDA27}"/>
                  </a:ext>
                </a:extLst>
              </p14:cNvPr>
              <p14:cNvContentPartPr/>
              <p14:nvPr/>
            </p14:nvContentPartPr>
            <p14:xfrm>
              <a:off x="1161674" y="2322304"/>
              <a:ext cx="196200" cy="103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A18F756-B844-4A5A-A264-9223701DDA2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53034" y="2313304"/>
                <a:ext cx="2138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9D956E8-FAE0-4654-976E-9E919B8C8233}"/>
                  </a:ext>
                </a:extLst>
              </p14:cNvPr>
              <p14:cNvContentPartPr/>
              <p14:nvPr/>
            </p14:nvContentPartPr>
            <p14:xfrm>
              <a:off x="1412234" y="2323384"/>
              <a:ext cx="85320" cy="1216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9D956E8-FAE0-4654-976E-9E919B8C823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403594" y="2314384"/>
                <a:ext cx="102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BDE2C81-61FF-4121-96D9-45B472C1B08A}"/>
                  </a:ext>
                </a:extLst>
              </p14:cNvPr>
              <p14:cNvContentPartPr/>
              <p14:nvPr/>
            </p14:nvContentPartPr>
            <p14:xfrm>
              <a:off x="1572434" y="2316904"/>
              <a:ext cx="257040" cy="1098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BDE2C81-61FF-4121-96D9-45B472C1B08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563794" y="2308264"/>
                <a:ext cx="274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E03BC1F-BFD4-43F1-B41A-091E7CCCD32D}"/>
                  </a:ext>
                </a:extLst>
              </p14:cNvPr>
              <p14:cNvContentPartPr/>
              <p14:nvPr/>
            </p14:nvContentPartPr>
            <p14:xfrm>
              <a:off x="1933154" y="2324104"/>
              <a:ext cx="39240" cy="1231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E03BC1F-BFD4-43F1-B41A-091E7CCCD32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924514" y="2315104"/>
                <a:ext cx="568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8B6083E-4726-4121-8BA0-4647E3CC0C20}"/>
                  </a:ext>
                </a:extLst>
              </p14:cNvPr>
              <p14:cNvContentPartPr/>
              <p14:nvPr/>
            </p14:nvContentPartPr>
            <p14:xfrm>
              <a:off x="2054114" y="2173984"/>
              <a:ext cx="17640" cy="586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8B6083E-4726-4121-8BA0-4647E3CC0C2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045114" y="2165344"/>
                <a:ext cx="352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F93F091-F64F-41AC-AF2B-41003FDC3847}"/>
                  </a:ext>
                </a:extLst>
              </p14:cNvPr>
              <p14:cNvContentPartPr/>
              <p14:nvPr/>
            </p14:nvContentPartPr>
            <p14:xfrm>
              <a:off x="2092634" y="2322304"/>
              <a:ext cx="107280" cy="946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F93F091-F64F-41AC-AF2B-41003FDC384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083634" y="2313304"/>
                <a:ext cx="1249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15B9E86-1958-45DD-BDDC-9D19C6E784E1}"/>
                  </a:ext>
                </a:extLst>
              </p14:cNvPr>
              <p14:cNvContentPartPr/>
              <p14:nvPr/>
            </p14:nvContentPartPr>
            <p14:xfrm>
              <a:off x="2391434" y="2125024"/>
              <a:ext cx="145800" cy="3283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15B9E86-1958-45DD-BDDC-9D19C6E784E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382794" y="2116024"/>
                <a:ext cx="1634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2ADE53A-630C-4211-9717-2D86B0291F67}"/>
                  </a:ext>
                </a:extLst>
              </p14:cNvPr>
              <p14:cNvContentPartPr/>
              <p14:nvPr/>
            </p14:nvContentPartPr>
            <p14:xfrm>
              <a:off x="2918114" y="2054464"/>
              <a:ext cx="248040" cy="3477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2ADE53A-630C-4211-9717-2D86B0291F6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909114" y="2045824"/>
                <a:ext cx="2656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BB783CC-56EB-4D7A-99FB-928CFF8943BB}"/>
                  </a:ext>
                </a:extLst>
              </p14:cNvPr>
              <p14:cNvContentPartPr/>
              <p14:nvPr/>
            </p14:nvContentPartPr>
            <p14:xfrm>
              <a:off x="3151394" y="2332384"/>
              <a:ext cx="159480" cy="2440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BB783CC-56EB-4D7A-99FB-928CFF8943B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142754" y="2323744"/>
                <a:ext cx="1771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052F39F-65DB-4435-A799-92E29BDC1E39}"/>
                  </a:ext>
                </a:extLst>
              </p14:cNvPr>
              <p14:cNvContentPartPr/>
              <p14:nvPr/>
            </p14:nvContentPartPr>
            <p14:xfrm>
              <a:off x="3284594" y="2166784"/>
              <a:ext cx="225000" cy="1882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052F39F-65DB-4435-A799-92E29BDC1E3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275954" y="2158144"/>
                <a:ext cx="242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03E3FFF-C323-40CA-A484-3DFB2E739AF4}"/>
                  </a:ext>
                </a:extLst>
              </p14:cNvPr>
              <p14:cNvContentPartPr/>
              <p14:nvPr/>
            </p14:nvContentPartPr>
            <p14:xfrm>
              <a:off x="3463514" y="2189824"/>
              <a:ext cx="257040" cy="3898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03E3FFF-C323-40CA-A484-3DFB2E739AF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454514" y="2180824"/>
                <a:ext cx="274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B84A6A1-0280-4EF2-9B82-4C2EEFE55805}"/>
                  </a:ext>
                </a:extLst>
              </p14:cNvPr>
              <p14:cNvContentPartPr/>
              <p14:nvPr/>
            </p14:nvContentPartPr>
            <p14:xfrm>
              <a:off x="3833594" y="2330944"/>
              <a:ext cx="33840" cy="201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B84A6A1-0280-4EF2-9B82-4C2EEFE5580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824594" y="2321944"/>
                <a:ext cx="51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EBEDABE-206D-4154-B52B-9BB7981EFE1C}"/>
                  </a:ext>
                </a:extLst>
              </p14:cNvPr>
              <p14:cNvContentPartPr/>
              <p14:nvPr/>
            </p14:nvContentPartPr>
            <p14:xfrm>
              <a:off x="4011794" y="2083984"/>
              <a:ext cx="249120" cy="2289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EBEDABE-206D-4154-B52B-9BB7981EFE1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002794" y="2074984"/>
                <a:ext cx="266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653E1ED-1101-4B9C-A65D-01EB1EBE6E96}"/>
                  </a:ext>
                </a:extLst>
              </p14:cNvPr>
              <p14:cNvContentPartPr/>
              <p14:nvPr/>
            </p14:nvContentPartPr>
            <p14:xfrm>
              <a:off x="4391594" y="2078584"/>
              <a:ext cx="188280" cy="2286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653E1ED-1101-4B9C-A65D-01EB1EBE6E9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382594" y="2069584"/>
                <a:ext cx="2059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3EAB603-6267-4FBB-A88E-AF5D309A46CB}"/>
                  </a:ext>
                </a:extLst>
              </p14:cNvPr>
              <p14:cNvContentPartPr/>
              <p14:nvPr/>
            </p14:nvContentPartPr>
            <p14:xfrm>
              <a:off x="4661234" y="2023504"/>
              <a:ext cx="277560" cy="2620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3EAB603-6267-4FBB-A88E-AF5D309A46C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652594" y="2014504"/>
                <a:ext cx="2952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2B34CE8-FC81-4BDD-818E-D8212DCF50B7}"/>
                  </a:ext>
                </a:extLst>
              </p14:cNvPr>
              <p14:cNvContentPartPr/>
              <p14:nvPr/>
            </p14:nvContentPartPr>
            <p14:xfrm>
              <a:off x="4955354" y="1877344"/>
              <a:ext cx="177480" cy="5076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2B34CE8-FC81-4BDD-818E-D8212DCF50B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946714" y="1868704"/>
                <a:ext cx="1951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1A44CD3-06B9-4D8A-B113-2C39996CEA62}"/>
                  </a:ext>
                </a:extLst>
              </p14:cNvPr>
              <p14:cNvContentPartPr/>
              <p14:nvPr/>
            </p14:nvContentPartPr>
            <p14:xfrm>
              <a:off x="5249474" y="2276944"/>
              <a:ext cx="29520" cy="284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1A44CD3-06B9-4D8A-B113-2C39996CEA6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240834" y="2267944"/>
                <a:ext cx="47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16A5FC5-2AE6-45CD-B7DF-6CBCB97FFAC3}"/>
                  </a:ext>
                </a:extLst>
              </p14:cNvPr>
              <p14:cNvContentPartPr/>
              <p14:nvPr/>
            </p14:nvContentPartPr>
            <p14:xfrm>
              <a:off x="705914" y="2938624"/>
              <a:ext cx="141840" cy="2221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16A5FC5-2AE6-45CD-B7DF-6CBCB97FFAC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96914" y="2929984"/>
                <a:ext cx="1594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789AA3E-0A64-4BE9-A283-D1D1BFBF1127}"/>
                  </a:ext>
                </a:extLst>
              </p14:cNvPr>
              <p14:cNvContentPartPr/>
              <p14:nvPr/>
            </p14:nvContentPartPr>
            <p14:xfrm>
              <a:off x="561194" y="2841424"/>
              <a:ext cx="617040" cy="1285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789AA3E-0A64-4BE9-A283-D1D1BFBF112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2194" y="2832424"/>
                <a:ext cx="634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E88C1EA-78D9-4CBE-9C6C-F28139D27551}"/>
                  </a:ext>
                </a:extLst>
              </p14:cNvPr>
              <p14:cNvContentPartPr/>
              <p14:nvPr/>
            </p14:nvContentPartPr>
            <p14:xfrm>
              <a:off x="1048994" y="2724064"/>
              <a:ext cx="281880" cy="3855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E88C1EA-78D9-4CBE-9C6C-F28139D2755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40354" y="2715424"/>
                <a:ext cx="2995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C2461DC-EBE2-47F2-8B91-578E27FE9AC9}"/>
                  </a:ext>
                </a:extLst>
              </p14:cNvPr>
              <p14:cNvContentPartPr/>
              <p14:nvPr/>
            </p14:nvContentPartPr>
            <p14:xfrm>
              <a:off x="1294514" y="2935744"/>
              <a:ext cx="192240" cy="1947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C2461DC-EBE2-47F2-8B91-578E27FE9AC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285514" y="2927104"/>
                <a:ext cx="209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395E94C-3C94-4E47-B8C5-BC27FA65649C}"/>
                  </a:ext>
                </a:extLst>
              </p14:cNvPr>
              <p14:cNvContentPartPr/>
              <p14:nvPr/>
            </p14:nvContentPartPr>
            <p14:xfrm>
              <a:off x="1793474" y="2912344"/>
              <a:ext cx="263520" cy="1987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395E94C-3C94-4E47-B8C5-BC27FA65649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784834" y="2903704"/>
                <a:ext cx="2811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81388C6-471F-4981-BADB-1BDE72923CAC}"/>
                  </a:ext>
                </a:extLst>
              </p14:cNvPr>
              <p14:cNvContentPartPr/>
              <p14:nvPr/>
            </p14:nvContentPartPr>
            <p14:xfrm>
              <a:off x="2137994" y="2920984"/>
              <a:ext cx="183240" cy="1566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81388C6-471F-4981-BADB-1BDE72923CA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129354" y="2911984"/>
                <a:ext cx="2008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631E2D3-DF3A-4822-BF12-23BFE8E1F32B}"/>
                  </a:ext>
                </a:extLst>
              </p14:cNvPr>
              <p14:cNvContentPartPr/>
              <p14:nvPr/>
            </p14:nvContentPartPr>
            <p14:xfrm>
              <a:off x="2352914" y="2949064"/>
              <a:ext cx="219600" cy="1602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631E2D3-DF3A-4822-BF12-23BFE8E1F32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343914" y="2940064"/>
                <a:ext cx="237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CB91FB2-5D3F-4BCF-932C-97BC747A7E25}"/>
                  </a:ext>
                </a:extLst>
              </p14:cNvPr>
              <p14:cNvContentPartPr/>
              <p14:nvPr/>
            </p14:nvContentPartPr>
            <p14:xfrm>
              <a:off x="2705354" y="2640184"/>
              <a:ext cx="248760" cy="451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CB91FB2-5D3F-4BCF-932C-97BC747A7E2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696714" y="2631184"/>
                <a:ext cx="2664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726BD37-6532-42F1-8533-07DA6106581E}"/>
                  </a:ext>
                </a:extLst>
              </p14:cNvPr>
              <p14:cNvContentPartPr/>
              <p14:nvPr/>
            </p14:nvContentPartPr>
            <p14:xfrm>
              <a:off x="2953394" y="2933584"/>
              <a:ext cx="209520" cy="144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726BD37-6532-42F1-8533-07DA6106581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944394" y="2924944"/>
                <a:ext cx="227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3A4DD1A-BD98-4728-800A-624A5AF46EF5}"/>
                  </a:ext>
                </a:extLst>
              </p14:cNvPr>
              <p14:cNvContentPartPr/>
              <p14:nvPr/>
            </p14:nvContentPartPr>
            <p14:xfrm>
              <a:off x="3177314" y="2859784"/>
              <a:ext cx="228600" cy="2347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3A4DD1A-BD98-4728-800A-624A5AF46EF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168674" y="2851144"/>
                <a:ext cx="246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7D81CD8-614B-4259-AF25-5FC49040D83B}"/>
                  </a:ext>
                </a:extLst>
              </p14:cNvPr>
              <p14:cNvContentPartPr/>
              <p14:nvPr/>
            </p14:nvContentPartPr>
            <p14:xfrm>
              <a:off x="3566114" y="2922064"/>
              <a:ext cx="143640" cy="1342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7D81CD8-614B-4259-AF25-5FC49040D83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557474" y="2913064"/>
                <a:ext cx="1612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03D000B-E559-40CF-BD9D-2D6285EB6371}"/>
                  </a:ext>
                </a:extLst>
              </p14:cNvPr>
              <p14:cNvContentPartPr/>
              <p14:nvPr/>
            </p14:nvContentPartPr>
            <p14:xfrm>
              <a:off x="3863114" y="2452264"/>
              <a:ext cx="384840" cy="6094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03D000B-E559-40CF-BD9D-2D6285EB637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854474" y="2443624"/>
                <a:ext cx="4024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05D2FF6-34DE-4D12-84D4-BD288FA5DA5C}"/>
                  </a:ext>
                </a:extLst>
              </p14:cNvPr>
              <p14:cNvContentPartPr/>
              <p14:nvPr/>
            </p14:nvContentPartPr>
            <p14:xfrm>
              <a:off x="3825674" y="2845744"/>
              <a:ext cx="311400" cy="774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05D2FF6-34DE-4D12-84D4-BD288FA5DA5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817034" y="2836744"/>
                <a:ext cx="329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97BB3E4-FD8B-4963-B7C0-778F5FE0A715}"/>
                  </a:ext>
                </a:extLst>
              </p14:cNvPr>
              <p14:cNvContentPartPr/>
              <p14:nvPr/>
            </p14:nvContentPartPr>
            <p14:xfrm>
              <a:off x="4270994" y="2759704"/>
              <a:ext cx="303480" cy="2289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97BB3E4-FD8B-4963-B7C0-778F5FE0A71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262354" y="2750704"/>
                <a:ext cx="3211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701879C-DD7B-4111-A8DC-41832DF269F6}"/>
                  </a:ext>
                </a:extLst>
              </p14:cNvPr>
              <p14:cNvContentPartPr/>
              <p14:nvPr/>
            </p14:nvContentPartPr>
            <p14:xfrm>
              <a:off x="4615514" y="2811184"/>
              <a:ext cx="174600" cy="1825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701879C-DD7B-4111-A8DC-41832DF269F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606874" y="2802544"/>
                <a:ext cx="1922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1222942-ADF1-4079-B73A-FCD68CD53F86}"/>
                  </a:ext>
                </a:extLst>
              </p14:cNvPr>
              <p14:cNvContentPartPr/>
              <p14:nvPr/>
            </p14:nvContentPartPr>
            <p14:xfrm>
              <a:off x="4843034" y="2790664"/>
              <a:ext cx="205200" cy="1972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1222942-ADF1-4079-B73A-FCD68CD53F8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834394" y="2781664"/>
                <a:ext cx="2228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E01D75D-C07D-4B58-8A6B-70CA054BC804}"/>
                  </a:ext>
                </a:extLst>
              </p14:cNvPr>
              <p14:cNvContentPartPr/>
              <p14:nvPr/>
            </p14:nvContentPartPr>
            <p14:xfrm>
              <a:off x="5042474" y="2817304"/>
              <a:ext cx="148680" cy="1666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E01D75D-C07D-4B58-8A6B-70CA054BC80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033474" y="2808304"/>
                <a:ext cx="166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1798379-05C2-40DD-A28B-E66C17AC11B3}"/>
                  </a:ext>
                </a:extLst>
              </p14:cNvPr>
              <p14:cNvContentPartPr/>
              <p14:nvPr/>
            </p14:nvContentPartPr>
            <p14:xfrm>
              <a:off x="5238674" y="2816944"/>
              <a:ext cx="207000" cy="1504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1798379-05C2-40DD-A28B-E66C17AC11B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229674" y="2807944"/>
                <a:ext cx="2246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041CAD5-ECC7-48E3-BB6E-ED95937E3AC8}"/>
                  </a:ext>
                </a:extLst>
              </p14:cNvPr>
              <p14:cNvContentPartPr/>
              <p14:nvPr/>
            </p14:nvContentPartPr>
            <p14:xfrm>
              <a:off x="5476634" y="2769064"/>
              <a:ext cx="159480" cy="2124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041CAD5-ECC7-48E3-BB6E-ED95937E3AC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467994" y="2760064"/>
                <a:ext cx="177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6682D1F-F00B-4C7F-B95C-774407F9B620}"/>
                  </a:ext>
                </a:extLst>
              </p14:cNvPr>
              <p14:cNvContentPartPr/>
              <p14:nvPr/>
            </p14:nvContentPartPr>
            <p14:xfrm>
              <a:off x="5599394" y="2737024"/>
              <a:ext cx="245160" cy="234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6682D1F-F00B-4C7F-B95C-774407F9B62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590394" y="2728024"/>
                <a:ext cx="262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1B25A7B-DEB1-4D78-9AC5-C308334B93E2}"/>
                  </a:ext>
                </a:extLst>
              </p14:cNvPr>
              <p14:cNvContentPartPr/>
              <p14:nvPr/>
            </p14:nvContentPartPr>
            <p14:xfrm>
              <a:off x="5821874" y="2768704"/>
              <a:ext cx="278280" cy="174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1B25A7B-DEB1-4D78-9AC5-C308334B93E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812874" y="2759704"/>
                <a:ext cx="2959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A3B61A7-745B-413C-A2A9-DF74EF112197}"/>
                  </a:ext>
                </a:extLst>
              </p14:cNvPr>
              <p14:cNvContentPartPr/>
              <p14:nvPr/>
            </p14:nvContentPartPr>
            <p14:xfrm>
              <a:off x="6082874" y="2735584"/>
              <a:ext cx="200160" cy="2642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A3B61A7-745B-413C-A2A9-DF74EF11219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073874" y="2726944"/>
                <a:ext cx="2178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CDF7353-BAB4-47A5-B081-EF466AD4074C}"/>
                  </a:ext>
                </a:extLst>
              </p14:cNvPr>
              <p14:cNvContentPartPr/>
              <p14:nvPr/>
            </p14:nvContentPartPr>
            <p14:xfrm>
              <a:off x="6759674" y="2672584"/>
              <a:ext cx="224640" cy="3240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CDF7353-BAB4-47A5-B081-EF466AD4074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750674" y="2663584"/>
                <a:ext cx="2422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1A4C00-57CA-4E1C-A387-029F78B35F43}"/>
                  </a:ext>
                </a:extLst>
              </p14:cNvPr>
              <p14:cNvContentPartPr/>
              <p14:nvPr/>
            </p14:nvContentPartPr>
            <p14:xfrm>
              <a:off x="6651314" y="2624704"/>
              <a:ext cx="393480" cy="3488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1A4C00-57CA-4E1C-A387-029F78B35F4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642674" y="2615704"/>
                <a:ext cx="411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DD9D9AF-AC58-415B-87D5-D5B59D10F30E}"/>
                  </a:ext>
                </a:extLst>
              </p14:cNvPr>
              <p14:cNvContentPartPr/>
              <p14:nvPr/>
            </p14:nvContentPartPr>
            <p14:xfrm>
              <a:off x="7396874" y="2813344"/>
              <a:ext cx="146160" cy="1382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DD9D9AF-AC58-415B-87D5-D5B59D10F30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388234" y="2804704"/>
                <a:ext cx="16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E267642-9A3A-42F1-BAC9-C05E159BF4C2}"/>
                  </a:ext>
                </a:extLst>
              </p14:cNvPr>
              <p14:cNvContentPartPr/>
              <p14:nvPr/>
            </p14:nvContentPartPr>
            <p14:xfrm>
              <a:off x="7640954" y="2805424"/>
              <a:ext cx="170640" cy="163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E267642-9A3A-42F1-BAC9-C05E159BF4C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631954" y="2796784"/>
                <a:ext cx="188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873DF70-13CF-438B-9537-D7E9A43358B3}"/>
                  </a:ext>
                </a:extLst>
              </p14:cNvPr>
              <p14:cNvContentPartPr/>
              <p14:nvPr/>
            </p14:nvContentPartPr>
            <p14:xfrm>
              <a:off x="7938314" y="2526424"/>
              <a:ext cx="214920" cy="4251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873DF70-13CF-438B-9537-D7E9A43358B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929674" y="2517424"/>
                <a:ext cx="232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A8E5278-5370-49DA-BEAE-F1151D429DD2}"/>
                  </a:ext>
                </a:extLst>
              </p14:cNvPr>
              <p14:cNvContentPartPr/>
              <p14:nvPr/>
            </p14:nvContentPartPr>
            <p14:xfrm>
              <a:off x="7836794" y="2770504"/>
              <a:ext cx="384840" cy="504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A8E5278-5370-49DA-BEAE-F1151D429DD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828154" y="2761864"/>
                <a:ext cx="4024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8CB8C45-8F41-4AB4-B667-E8786E39B20D}"/>
                  </a:ext>
                </a:extLst>
              </p14:cNvPr>
              <p14:cNvContentPartPr/>
              <p14:nvPr/>
            </p14:nvContentPartPr>
            <p14:xfrm>
              <a:off x="8304074" y="2803984"/>
              <a:ext cx="116280" cy="1317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8CB8C45-8F41-4AB4-B667-E8786E39B20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295434" y="2794984"/>
                <a:ext cx="133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B6A4769-EBD5-458A-8D5F-0575B2528D41}"/>
                  </a:ext>
                </a:extLst>
              </p14:cNvPr>
              <p14:cNvContentPartPr/>
              <p14:nvPr/>
            </p14:nvContentPartPr>
            <p14:xfrm>
              <a:off x="8594234" y="2391784"/>
              <a:ext cx="370800" cy="5936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B6A4769-EBD5-458A-8D5F-0575B2528D4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585234" y="2383144"/>
                <a:ext cx="3884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601FF4D-6786-48BF-8485-02EFE4B86807}"/>
                  </a:ext>
                </a:extLst>
              </p14:cNvPr>
              <p14:cNvContentPartPr/>
              <p14:nvPr/>
            </p14:nvContentPartPr>
            <p14:xfrm>
              <a:off x="8639594" y="2785984"/>
              <a:ext cx="237600" cy="370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601FF4D-6786-48BF-8485-02EFE4B8680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630954" y="2777344"/>
                <a:ext cx="255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37BF225-9536-48E5-8C68-6C40454BD624}"/>
                  </a:ext>
                </a:extLst>
              </p14:cNvPr>
              <p14:cNvContentPartPr/>
              <p14:nvPr/>
            </p14:nvContentPartPr>
            <p14:xfrm>
              <a:off x="9272474" y="2508064"/>
              <a:ext cx="220680" cy="436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37BF225-9536-48E5-8C68-6C40454BD62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263474" y="2499424"/>
                <a:ext cx="2383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7D70E88-E611-43EB-9095-31EA427A802A}"/>
                  </a:ext>
                </a:extLst>
              </p14:cNvPr>
              <p14:cNvContentPartPr/>
              <p14:nvPr/>
            </p14:nvContentPartPr>
            <p14:xfrm>
              <a:off x="9155474" y="2745304"/>
              <a:ext cx="335880" cy="392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7D70E88-E611-43EB-9095-31EA427A802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146474" y="2736664"/>
                <a:ext cx="353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ADEDE15-E89B-454D-B1AF-2E3D1E50A05D}"/>
                  </a:ext>
                </a:extLst>
              </p14:cNvPr>
              <p14:cNvContentPartPr/>
              <p14:nvPr/>
            </p14:nvContentPartPr>
            <p14:xfrm>
              <a:off x="9559394" y="2444344"/>
              <a:ext cx="259200" cy="4690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ADEDE15-E89B-454D-B1AF-2E3D1E50A05D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550394" y="2435344"/>
                <a:ext cx="2768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64365DD5-1D28-42C2-A0DB-1A6AE851D728}"/>
                  </a:ext>
                </a:extLst>
              </p14:cNvPr>
              <p14:cNvContentPartPr/>
              <p14:nvPr/>
            </p14:nvContentPartPr>
            <p14:xfrm>
              <a:off x="9829394" y="2744944"/>
              <a:ext cx="191520" cy="1447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64365DD5-1D28-42C2-A0DB-1A6AE851D72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820394" y="2735944"/>
                <a:ext cx="20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8C84D3F-66F9-43E4-96DF-1AED12D7D8D5}"/>
                  </a:ext>
                </a:extLst>
              </p14:cNvPr>
              <p14:cNvContentPartPr/>
              <p14:nvPr/>
            </p14:nvContentPartPr>
            <p14:xfrm>
              <a:off x="10264994" y="2734864"/>
              <a:ext cx="397080" cy="1980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8C84D3F-66F9-43E4-96DF-1AED12D7D8D5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256354" y="2725864"/>
                <a:ext cx="414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3F6AADF-BE69-44BE-9F74-A7B7D9EC359D}"/>
                  </a:ext>
                </a:extLst>
              </p14:cNvPr>
              <p14:cNvContentPartPr/>
              <p14:nvPr/>
            </p14:nvContentPartPr>
            <p14:xfrm>
              <a:off x="637874" y="3382504"/>
              <a:ext cx="228600" cy="4420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3F6AADF-BE69-44BE-9F74-A7B7D9EC359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29234" y="3373864"/>
                <a:ext cx="2462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346D75A-AEC0-48E2-BE09-FD08B286AD7C}"/>
                  </a:ext>
                </a:extLst>
              </p14:cNvPr>
              <p14:cNvContentPartPr/>
              <p14:nvPr/>
            </p14:nvContentPartPr>
            <p14:xfrm>
              <a:off x="544274" y="3591304"/>
              <a:ext cx="380520" cy="684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346D75A-AEC0-48E2-BE09-FD08B286AD7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35274" y="3582664"/>
                <a:ext cx="398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D9336E7-0EB8-4609-865F-CA1B84FC8F3A}"/>
                  </a:ext>
                </a:extLst>
              </p14:cNvPr>
              <p14:cNvContentPartPr/>
              <p14:nvPr/>
            </p14:nvContentPartPr>
            <p14:xfrm>
              <a:off x="939554" y="3602104"/>
              <a:ext cx="173880" cy="1980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D9336E7-0EB8-4609-865F-CA1B84FC8F3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30914" y="3593104"/>
                <a:ext cx="191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AF6F0E2-DD72-4677-8C59-C77557730232}"/>
                  </a:ext>
                </a:extLst>
              </p14:cNvPr>
              <p14:cNvContentPartPr/>
              <p14:nvPr/>
            </p14:nvContentPartPr>
            <p14:xfrm>
              <a:off x="1144034" y="3524344"/>
              <a:ext cx="178920" cy="2808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AF6F0E2-DD72-4677-8C59-C7755773023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135034" y="3515344"/>
                <a:ext cx="1965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FA687A9-C169-4E68-8072-CE44B8EB9786}"/>
                  </a:ext>
                </a:extLst>
              </p14:cNvPr>
              <p14:cNvContentPartPr/>
              <p14:nvPr/>
            </p14:nvContentPartPr>
            <p14:xfrm>
              <a:off x="1323674" y="3665104"/>
              <a:ext cx="151200" cy="918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FA687A9-C169-4E68-8072-CE44B8EB978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315034" y="3656464"/>
                <a:ext cx="1688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05E470A-445E-4025-B867-185462E8A646}"/>
                  </a:ext>
                </a:extLst>
              </p14:cNvPr>
              <p14:cNvContentPartPr/>
              <p14:nvPr/>
            </p14:nvContentPartPr>
            <p14:xfrm>
              <a:off x="1619594" y="3398344"/>
              <a:ext cx="145080" cy="3589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05E470A-445E-4025-B867-185462E8A646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610954" y="3389344"/>
                <a:ext cx="162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390B3A5-49A8-40CE-817D-CC0D52059E21}"/>
                  </a:ext>
                </a:extLst>
              </p14:cNvPr>
              <p14:cNvContentPartPr/>
              <p14:nvPr/>
            </p14:nvContentPartPr>
            <p14:xfrm>
              <a:off x="1781594" y="3523264"/>
              <a:ext cx="136800" cy="2534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390B3A5-49A8-40CE-817D-CC0D52059E21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772954" y="3514624"/>
                <a:ext cx="154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41C7890-DD43-4E6F-8AAF-29991728773B}"/>
                  </a:ext>
                </a:extLst>
              </p14:cNvPr>
              <p14:cNvContentPartPr/>
              <p14:nvPr/>
            </p14:nvContentPartPr>
            <p14:xfrm>
              <a:off x="2554514" y="3358024"/>
              <a:ext cx="307080" cy="4284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41C7890-DD43-4E6F-8AAF-29991728773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545874" y="3349024"/>
                <a:ext cx="3247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03772A0-106C-4C0E-8121-05EC5348F26F}"/>
                  </a:ext>
                </a:extLst>
              </p14:cNvPr>
              <p14:cNvContentPartPr/>
              <p14:nvPr/>
            </p14:nvContentPartPr>
            <p14:xfrm>
              <a:off x="3037274" y="3437584"/>
              <a:ext cx="214560" cy="3304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03772A0-106C-4C0E-8121-05EC5348F26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028274" y="3428944"/>
                <a:ext cx="2322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219F1D2-969A-4104-8A9A-72F216E4F68B}"/>
                  </a:ext>
                </a:extLst>
              </p14:cNvPr>
              <p14:cNvContentPartPr/>
              <p14:nvPr/>
            </p14:nvContentPartPr>
            <p14:xfrm>
              <a:off x="3007394" y="3368104"/>
              <a:ext cx="275040" cy="3135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219F1D2-969A-4104-8A9A-72F216E4F68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998754" y="3359464"/>
                <a:ext cx="2926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0C5C19B-8694-47FA-97B3-E76819606CDA}"/>
                  </a:ext>
                </a:extLst>
              </p14:cNvPr>
              <p14:cNvContentPartPr/>
              <p14:nvPr/>
            </p14:nvContentPartPr>
            <p14:xfrm>
              <a:off x="3422834" y="3512104"/>
              <a:ext cx="147600" cy="244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0C5C19B-8694-47FA-97B3-E76819606CD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414194" y="3503104"/>
                <a:ext cx="165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946332F-01DC-4B17-B4B2-3D761DD039AA}"/>
                  </a:ext>
                </a:extLst>
              </p14:cNvPr>
              <p14:cNvContentPartPr/>
              <p14:nvPr/>
            </p14:nvContentPartPr>
            <p14:xfrm>
              <a:off x="3433274" y="3609664"/>
              <a:ext cx="166320" cy="280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946332F-01DC-4B17-B4B2-3D761DD039A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424634" y="3600664"/>
                <a:ext cx="183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9940443-ACB7-4922-8F39-6B20C67765BE}"/>
                  </a:ext>
                </a:extLst>
              </p14:cNvPr>
              <p14:cNvContentPartPr/>
              <p14:nvPr/>
            </p14:nvContentPartPr>
            <p14:xfrm>
              <a:off x="3775274" y="3446584"/>
              <a:ext cx="321480" cy="2498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9940443-ACB7-4922-8F39-6B20C67765B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766634" y="3437944"/>
                <a:ext cx="339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0BEA8EC5-F6A4-4BE3-AB27-49B3905EBA27}"/>
                  </a:ext>
                </a:extLst>
              </p14:cNvPr>
              <p14:cNvContentPartPr/>
              <p14:nvPr/>
            </p14:nvContentPartPr>
            <p14:xfrm>
              <a:off x="4053914" y="3538744"/>
              <a:ext cx="163800" cy="1299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0BEA8EC5-F6A4-4BE3-AB27-49B3905EBA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044914" y="3529744"/>
                <a:ext cx="1814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B116F9D-F0A7-4AEC-A8FF-B09E975D8FD0}"/>
                  </a:ext>
                </a:extLst>
              </p14:cNvPr>
              <p14:cNvContentPartPr/>
              <p14:nvPr/>
            </p14:nvContentPartPr>
            <p14:xfrm>
              <a:off x="4270274" y="3548464"/>
              <a:ext cx="218160" cy="99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B116F9D-F0A7-4AEC-A8FF-B09E975D8FD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261634" y="3539464"/>
                <a:ext cx="235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068DE76-2DAD-4B21-8E99-8BFCB5BABA06}"/>
                  </a:ext>
                </a:extLst>
              </p14:cNvPr>
              <p14:cNvContentPartPr/>
              <p14:nvPr/>
            </p14:nvContentPartPr>
            <p14:xfrm>
              <a:off x="4483034" y="3565024"/>
              <a:ext cx="132480" cy="3232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068DE76-2DAD-4B21-8E99-8BFCB5BABA06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474034" y="3556024"/>
                <a:ext cx="1501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92E5AC8-82F1-4C4D-B29A-E6B69CAFE662}"/>
                  </a:ext>
                </a:extLst>
              </p14:cNvPr>
              <p14:cNvContentPartPr/>
              <p14:nvPr/>
            </p14:nvContentPartPr>
            <p14:xfrm>
              <a:off x="4540634" y="3498424"/>
              <a:ext cx="283320" cy="1760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92E5AC8-82F1-4C4D-B29A-E6B69CAFE662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531634" y="3489424"/>
                <a:ext cx="3009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F20FB40-1D4C-4A2B-9EC6-C659E585491D}"/>
                  </a:ext>
                </a:extLst>
              </p14:cNvPr>
              <p14:cNvContentPartPr/>
              <p14:nvPr/>
            </p14:nvContentPartPr>
            <p14:xfrm>
              <a:off x="4879754" y="3273424"/>
              <a:ext cx="182880" cy="4064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F20FB40-1D4C-4A2B-9EC6-C659E585491D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871114" y="3264424"/>
                <a:ext cx="2005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744D5ED-AC47-4E83-A391-FCC3CE7602D3}"/>
                  </a:ext>
                </a:extLst>
              </p14:cNvPr>
              <p14:cNvContentPartPr/>
              <p14:nvPr/>
            </p14:nvContentPartPr>
            <p14:xfrm>
              <a:off x="5025914" y="3480064"/>
              <a:ext cx="148680" cy="1872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744D5ED-AC47-4E83-A391-FCC3CE7602D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017274" y="3471064"/>
                <a:ext cx="1663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35499BC-D2B9-4474-86FA-B25DCCD088D7}"/>
                  </a:ext>
                </a:extLst>
              </p14:cNvPr>
              <p14:cNvContentPartPr/>
              <p14:nvPr/>
            </p14:nvContentPartPr>
            <p14:xfrm>
              <a:off x="5554034" y="3235624"/>
              <a:ext cx="274320" cy="4712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35499BC-D2B9-4474-86FA-B25DCCD088D7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545034" y="3226984"/>
                <a:ext cx="291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E90555A-E70D-45B7-B6DC-77B3ACE70F4D}"/>
                  </a:ext>
                </a:extLst>
              </p14:cNvPr>
              <p14:cNvContentPartPr/>
              <p14:nvPr/>
            </p14:nvContentPartPr>
            <p14:xfrm>
              <a:off x="5479154" y="3462064"/>
              <a:ext cx="352080" cy="525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E90555A-E70D-45B7-B6DC-77B3ACE70F4D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470154" y="3453424"/>
                <a:ext cx="369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18982D1-6CBD-4138-B873-BF126EDEB881}"/>
                  </a:ext>
                </a:extLst>
              </p14:cNvPr>
              <p14:cNvContentPartPr/>
              <p14:nvPr/>
            </p14:nvContentPartPr>
            <p14:xfrm>
              <a:off x="5715674" y="3493384"/>
              <a:ext cx="138960" cy="1724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18982D1-6CBD-4138-B873-BF126EDEB88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707034" y="3484384"/>
                <a:ext cx="156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E26A3C3-6A4B-490B-BF59-FADD4A44906D}"/>
                  </a:ext>
                </a:extLst>
              </p14:cNvPr>
              <p14:cNvContentPartPr/>
              <p14:nvPr/>
            </p14:nvContentPartPr>
            <p14:xfrm>
              <a:off x="5975954" y="3252184"/>
              <a:ext cx="228600" cy="4212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E26A3C3-6A4B-490B-BF59-FADD4A44906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967314" y="3243184"/>
                <a:ext cx="246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8DC5679-C2BE-451A-9E5E-991430ABC472}"/>
                  </a:ext>
                </a:extLst>
              </p14:cNvPr>
              <p14:cNvContentPartPr/>
              <p14:nvPr/>
            </p14:nvContentPartPr>
            <p14:xfrm>
              <a:off x="5896394" y="3452704"/>
              <a:ext cx="385200" cy="442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8DC5679-C2BE-451A-9E5E-991430ABC472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887754" y="3443704"/>
                <a:ext cx="402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14FD3C1-FDED-4751-8522-D47E4924C381}"/>
                  </a:ext>
                </a:extLst>
              </p14:cNvPr>
              <p14:cNvContentPartPr/>
              <p14:nvPr/>
            </p14:nvContentPartPr>
            <p14:xfrm>
              <a:off x="6094754" y="3304384"/>
              <a:ext cx="518760" cy="3628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14FD3C1-FDED-4751-8522-D47E4924C38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086114" y="3295744"/>
                <a:ext cx="5364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33A56C6-5635-4A48-AE99-4A26B4FAA728}"/>
                  </a:ext>
                </a:extLst>
              </p14:cNvPr>
              <p14:cNvContentPartPr/>
              <p14:nvPr/>
            </p14:nvContentPartPr>
            <p14:xfrm>
              <a:off x="6640514" y="3657544"/>
              <a:ext cx="133920" cy="2214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33A56C6-5635-4A48-AE99-4A26B4FAA72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631514" y="3648544"/>
                <a:ext cx="1515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738DD2D-E418-4048-B952-088A00178BF0}"/>
                  </a:ext>
                </a:extLst>
              </p14:cNvPr>
              <p14:cNvContentPartPr/>
              <p14:nvPr/>
            </p14:nvContentPartPr>
            <p14:xfrm>
              <a:off x="7004474" y="3419944"/>
              <a:ext cx="262080" cy="2314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738DD2D-E418-4048-B952-088A00178BF0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95474" y="3411304"/>
                <a:ext cx="279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A134F29-8913-4438-816E-46078B483112}"/>
                  </a:ext>
                </a:extLst>
              </p14:cNvPr>
              <p14:cNvContentPartPr/>
              <p14:nvPr/>
            </p14:nvContentPartPr>
            <p14:xfrm>
              <a:off x="7571114" y="3423544"/>
              <a:ext cx="172800" cy="33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A134F29-8913-4438-816E-46078B48311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562474" y="3414544"/>
                <a:ext cx="190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C6B6E3D-D6C0-46C7-9569-6B1C29E15F5C}"/>
                  </a:ext>
                </a:extLst>
              </p14:cNvPr>
              <p14:cNvContentPartPr/>
              <p14:nvPr/>
            </p14:nvContentPartPr>
            <p14:xfrm>
              <a:off x="7559594" y="3524704"/>
              <a:ext cx="186480" cy="270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C6B6E3D-D6C0-46C7-9569-6B1C29E15F5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550594" y="3516064"/>
                <a:ext cx="2041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DB8FA54-8A24-48B1-9B37-6269AA8B6056}"/>
                  </a:ext>
                </a:extLst>
              </p14:cNvPr>
              <p14:cNvContentPartPr/>
              <p14:nvPr/>
            </p14:nvContentPartPr>
            <p14:xfrm>
              <a:off x="8094194" y="3435064"/>
              <a:ext cx="8280" cy="10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DB8FA54-8A24-48B1-9B37-6269AA8B605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085194" y="3426064"/>
                <a:ext cx="259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2DE9C01-7A01-4085-A20E-52F59ECEB615}"/>
                  </a:ext>
                </a:extLst>
              </p14:cNvPr>
              <p14:cNvContentPartPr/>
              <p14:nvPr/>
            </p14:nvContentPartPr>
            <p14:xfrm>
              <a:off x="7937594" y="3348304"/>
              <a:ext cx="304920" cy="2124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2DE9C01-7A01-4085-A20E-52F59ECEB615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928954" y="3339664"/>
                <a:ext cx="322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5140924-9F5A-4BFC-9F93-98E31C10CD68}"/>
                  </a:ext>
                </a:extLst>
              </p14:cNvPr>
              <p14:cNvContentPartPr/>
              <p14:nvPr/>
            </p14:nvContentPartPr>
            <p14:xfrm>
              <a:off x="8246474" y="3424264"/>
              <a:ext cx="200520" cy="1058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5140924-9F5A-4BFC-9F93-98E31C10CD6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237834" y="3415264"/>
                <a:ext cx="218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D206449-E603-4525-B3D4-9D6B0B89AB8F}"/>
                  </a:ext>
                </a:extLst>
              </p14:cNvPr>
              <p14:cNvContentPartPr/>
              <p14:nvPr/>
            </p14:nvContentPartPr>
            <p14:xfrm>
              <a:off x="8496674" y="3414904"/>
              <a:ext cx="222120" cy="928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D206449-E603-4525-B3D4-9D6B0B89AB8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488034" y="3406264"/>
                <a:ext cx="239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7F292AB-06D5-4ABD-8C5D-4961D10550DC}"/>
                  </a:ext>
                </a:extLst>
              </p14:cNvPr>
              <p14:cNvContentPartPr/>
              <p14:nvPr/>
            </p14:nvContentPartPr>
            <p14:xfrm>
              <a:off x="8698274" y="3401944"/>
              <a:ext cx="177120" cy="3524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7F292AB-06D5-4ABD-8C5D-4961D10550D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689634" y="3393304"/>
                <a:ext cx="1947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463F70A-262A-4E95-805D-70F8BBEB25F8}"/>
                  </a:ext>
                </a:extLst>
              </p14:cNvPr>
              <p14:cNvContentPartPr/>
              <p14:nvPr/>
            </p14:nvContentPartPr>
            <p14:xfrm>
              <a:off x="8822834" y="3341464"/>
              <a:ext cx="212400" cy="2055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463F70A-262A-4E95-805D-70F8BBEB25F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814194" y="3332824"/>
                <a:ext cx="2300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94A454F-FA32-48A7-869F-D08937273350}"/>
                  </a:ext>
                </a:extLst>
              </p14:cNvPr>
              <p14:cNvContentPartPr/>
              <p14:nvPr/>
            </p14:nvContentPartPr>
            <p14:xfrm>
              <a:off x="9110474" y="3150664"/>
              <a:ext cx="227520" cy="39204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94A454F-FA32-48A7-869F-D08937273350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101834" y="3141664"/>
                <a:ext cx="2451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7E711D0-EC30-4D46-A2C3-2A4D9DFEF104}"/>
                  </a:ext>
                </a:extLst>
              </p14:cNvPr>
              <p14:cNvContentPartPr/>
              <p14:nvPr/>
            </p14:nvContentPartPr>
            <p14:xfrm>
              <a:off x="9282554" y="3360544"/>
              <a:ext cx="169920" cy="1987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7E711D0-EC30-4D46-A2C3-2A4D9DFEF104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273554" y="3351904"/>
                <a:ext cx="187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E13B40B-EAAC-48F6-9B3D-3265E8559F8F}"/>
                  </a:ext>
                </a:extLst>
              </p14:cNvPr>
              <p14:cNvContentPartPr/>
              <p14:nvPr/>
            </p14:nvContentPartPr>
            <p14:xfrm>
              <a:off x="9672074" y="3304384"/>
              <a:ext cx="222840" cy="207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E13B40B-EAAC-48F6-9B3D-3265E8559F8F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663074" y="3295384"/>
                <a:ext cx="240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D4CA031-F9D4-425A-9E3A-48108CCC7212}"/>
                  </a:ext>
                </a:extLst>
              </p14:cNvPr>
              <p14:cNvContentPartPr/>
              <p14:nvPr/>
            </p14:nvContentPartPr>
            <p14:xfrm>
              <a:off x="9993554" y="3404824"/>
              <a:ext cx="41760" cy="867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D4CA031-F9D4-425A-9E3A-48108CCC721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984914" y="3395824"/>
                <a:ext cx="59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239E01F-B51D-4C00-877B-B236C7429C09}"/>
                  </a:ext>
                </a:extLst>
              </p14:cNvPr>
              <p14:cNvContentPartPr/>
              <p14:nvPr/>
            </p14:nvContentPartPr>
            <p14:xfrm>
              <a:off x="10110194" y="3329944"/>
              <a:ext cx="225720" cy="1828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239E01F-B51D-4C00-877B-B236C7429C0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101554" y="3320944"/>
                <a:ext cx="243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201328B-95D1-48C1-A2EC-0399409DC101}"/>
                  </a:ext>
                </a:extLst>
              </p14:cNvPr>
              <p14:cNvContentPartPr/>
              <p14:nvPr/>
            </p14:nvContentPartPr>
            <p14:xfrm>
              <a:off x="10083554" y="3420304"/>
              <a:ext cx="251280" cy="165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201328B-95D1-48C1-A2EC-0399409DC101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0074554" y="3411304"/>
                <a:ext cx="268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08E12FF-4AC1-4EA5-9B8D-300F7DAF9E79}"/>
                  </a:ext>
                </a:extLst>
              </p14:cNvPr>
              <p14:cNvContentPartPr/>
              <p14:nvPr/>
            </p14:nvContentPartPr>
            <p14:xfrm>
              <a:off x="10397474" y="3320944"/>
              <a:ext cx="237600" cy="1738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08E12FF-4AC1-4EA5-9B8D-300F7DAF9E79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388474" y="3312304"/>
                <a:ext cx="2552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3BE8814-641D-453E-A5C6-9821114548B8}"/>
                  </a:ext>
                </a:extLst>
              </p14:cNvPr>
              <p14:cNvContentPartPr/>
              <p14:nvPr/>
            </p14:nvContentPartPr>
            <p14:xfrm>
              <a:off x="10776914" y="3127984"/>
              <a:ext cx="153720" cy="5601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3BE8814-641D-453E-A5C6-9821114548B8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0768274" y="3119344"/>
                <a:ext cx="17136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AA60F19-81CA-4D04-A351-5DBF3F6BBC22}"/>
                  </a:ext>
                </a:extLst>
              </p14:cNvPr>
              <p14:cNvContentPartPr/>
              <p14:nvPr/>
            </p14:nvContentPartPr>
            <p14:xfrm>
              <a:off x="701594" y="3986944"/>
              <a:ext cx="225360" cy="4856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AA60F19-81CA-4D04-A351-5DBF3F6BBC22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92954" y="3978304"/>
                <a:ext cx="2430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5FBE67A-EDE7-4463-A26A-43375A044A55}"/>
                  </a:ext>
                </a:extLst>
              </p14:cNvPr>
              <p14:cNvContentPartPr/>
              <p14:nvPr/>
            </p14:nvContentPartPr>
            <p14:xfrm>
              <a:off x="961874" y="4253704"/>
              <a:ext cx="254160" cy="1879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5FBE67A-EDE7-4463-A26A-43375A044A5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2874" y="4245064"/>
                <a:ext cx="2718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4DF23CB-1A97-4DFC-B16A-90E46C1AAD8C}"/>
                  </a:ext>
                </a:extLst>
              </p14:cNvPr>
              <p14:cNvContentPartPr/>
              <p14:nvPr/>
            </p14:nvContentPartPr>
            <p14:xfrm>
              <a:off x="1246634" y="4215904"/>
              <a:ext cx="162000" cy="2034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4DF23CB-1A97-4DFC-B16A-90E46C1AAD8C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237994" y="4206904"/>
                <a:ext cx="1796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7A726A1-784C-4D29-99F8-4D9311BC67E3}"/>
                  </a:ext>
                </a:extLst>
              </p14:cNvPr>
              <p14:cNvContentPartPr/>
              <p14:nvPr/>
            </p14:nvContentPartPr>
            <p14:xfrm>
              <a:off x="1830914" y="4217704"/>
              <a:ext cx="202320" cy="1868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7A726A1-784C-4D29-99F8-4D9311BC67E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821914" y="4209064"/>
                <a:ext cx="219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D2A93DA-BED6-412D-A4A1-B7471CC87EAB}"/>
                  </a:ext>
                </a:extLst>
              </p14:cNvPr>
              <p14:cNvContentPartPr/>
              <p14:nvPr/>
            </p14:nvContentPartPr>
            <p14:xfrm>
              <a:off x="2520674" y="4129144"/>
              <a:ext cx="159480" cy="25452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D2A93DA-BED6-412D-A4A1-B7471CC87EAB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2512034" y="4120504"/>
                <a:ext cx="1771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7C1BEDD0-9938-452D-A069-14C05EE314D4}"/>
                  </a:ext>
                </a:extLst>
              </p14:cNvPr>
              <p14:cNvContentPartPr/>
              <p14:nvPr/>
            </p14:nvContentPartPr>
            <p14:xfrm>
              <a:off x="2556674" y="4011424"/>
              <a:ext cx="359280" cy="3862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7C1BEDD0-9938-452D-A069-14C05EE314D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2548034" y="4002424"/>
                <a:ext cx="3769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D9EAB9E-2EB4-4E16-8A29-BEC49AEAE997}"/>
                  </a:ext>
                </a:extLst>
              </p14:cNvPr>
              <p14:cNvContentPartPr/>
              <p14:nvPr/>
            </p14:nvContentPartPr>
            <p14:xfrm>
              <a:off x="2927834" y="4213744"/>
              <a:ext cx="59400" cy="12744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D9EAB9E-2EB4-4E16-8A29-BEC49AEAE99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919194" y="4204744"/>
                <a:ext cx="77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C7F44E9-9491-48EF-820F-F58595DE607D}"/>
                  </a:ext>
                </a:extLst>
              </p14:cNvPr>
              <p14:cNvContentPartPr/>
              <p14:nvPr/>
            </p14:nvContentPartPr>
            <p14:xfrm>
              <a:off x="3054914" y="4183144"/>
              <a:ext cx="186120" cy="15768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C7F44E9-9491-48EF-820F-F58595DE607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046274" y="4174504"/>
                <a:ext cx="2037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8721040-246E-4B1C-80C8-8F207E3412EE}"/>
                  </a:ext>
                </a:extLst>
              </p14:cNvPr>
              <p14:cNvContentPartPr/>
              <p14:nvPr/>
            </p14:nvContentPartPr>
            <p14:xfrm>
              <a:off x="3321674" y="4160464"/>
              <a:ext cx="108720" cy="1749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8721040-246E-4B1C-80C8-8F207E3412EE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313034" y="4151464"/>
                <a:ext cx="1263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4CCA8087-DF79-427F-89C6-547BCA46C3A1}"/>
                  </a:ext>
                </a:extLst>
              </p14:cNvPr>
              <p14:cNvContentPartPr/>
              <p14:nvPr/>
            </p14:nvContentPartPr>
            <p14:xfrm>
              <a:off x="3494834" y="4172704"/>
              <a:ext cx="280440" cy="1411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4CCA8087-DF79-427F-89C6-547BCA46C3A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485834" y="4163704"/>
                <a:ext cx="298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B35F0DF-C96D-4FC8-A77E-8249D720437A}"/>
                  </a:ext>
                </a:extLst>
              </p14:cNvPr>
              <p14:cNvContentPartPr/>
              <p14:nvPr/>
            </p14:nvContentPartPr>
            <p14:xfrm>
              <a:off x="3852674" y="4184224"/>
              <a:ext cx="55800" cy="1400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B35F0DF-C96D-4FC8-A77E-8249D720437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3844034" y="4175224"/>
                <a:ext cx="73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EDF276CA-ED67-417E-B156-1FB915145029}"/>
                  </a:ext>
                </a:extLst>
              </p14:cNvPr>
              <p14:cNvContentPartPr/>
              <p14:nvPr/>
            </p14:nvContentPartPr>
            <p14:xfrm>
              <a:off x="4002074" y="4001344"/>
              <a:ext cx="57240" cy="532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EDF276CA-ED67-417E-B156-1FB915145029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993434" y="3992344"/>
                <a:ext cx="74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B4F8A76-9E2C-4E42-AB11-4DA583013773}"/>
                  </a:ext>
                </a:extLst>
              </p14:cNvPr>
              <p14:cNvContentPartPr/>
              <p14:nvPr/>
            </p14:nvContentPartPr>
            <p14:xfrm>
              <a:off x="3983354" y="4197544"/>
              <a:ext cx="147600" cy="1227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B4F8A76-9E2C-4E42-AB11-4DA58301377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974714" y="4188904"/>
                <a:ext cx="165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EF927D3-1DF4-49AA-825F-9EC22F8D1980}"/>
                  </a:ext>
                </a:extLst>
              </p14:cNvPr>
              <p14:cNvContentPartPr/>
              <p14:nvPr/>
            </p14:nvContentPartPr>
            <p14:xfrm>
              <a:off x="4337594" y="3989104"/>
              <a:ext cx="169200" cy="36540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EF927D3-1DF4-49AA-825F-9EC22F8D1980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4328594" y="3980104"/>
                <a:ext cx="1868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1893A89-F478-4F94-874E-BE7285CA5D1F}"/>
                  </a:ext>
                </a:extLst>
              </p14:cNvPr>
              <p14:cNvContentPartPr/>
              <p14:nvPr/>
            </p14:nvContentPartPr>
            <p14:xfrm>
              <a:off x="4715234" y="4197904"/>
              <a:ext cx="279720" cy="162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1893A89-F478-4F94-874E-BE7285CA5D1F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706234" y="4189264"/>
                <a:ext cx="2973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054C43A-EFE9-49C7-A2FE-53D1CD4E28B4}"/>
                  </a:ext>
                </a:extLst>
              </p14:cNvPr>
              <p14:cNvContentPartPr/>
              <p14:nvPr/>
            </p14:nvContentPartPr>
            <p14:xfrm>
              <a:off x="4900634" y="3912064"/>
              <a:ext cx="306360" cy="4302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054C43A-EFE9-49C7-A2FE-53D1CD4E28B4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891634" y="3903064"/>
                <a:ext cx="3240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7EBC618-BC11-4D27-8C4A-421DB6B6BF78}"/>
                  </a:ext>
                </a:extLst>
              </p14:cNvPr>
              <p14:cNvContentPartPr/>
              <p14:nvPr/>
            </p14:nvContentPartPr>
            <p14:xfrm>
              <a:off x="5083514" y="4197184"/>
              <a:ext cx="90720" cy="11340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7EBC618-BC11-4D27-8C4A-421DB6B6BF78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5074514" y="4188184"/>
                <a:ext cx="108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4205745-6D30-4509-8CAD-84DEFEABBAEF}"/>
                  </a:ext>
                </a:extLst>
              </p14:cNvPr>
              <p14:cNvContentPartPr/>
              <p14:nvPr/>
            </p14:nvContentPartPr>
            <p14:xfrm>
              <a:off x="5205554" y="4129864"/>
              <a:ext cx="146520" cy="2084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4205745-6D30-4509-8CAD-84DEFEABBAEF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196914" y="4120864"/>
                <a:ext cx="164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1A3C071-76C0-402A-8972-2587D8106265}"/>
                  </a:ext>
                </a:extLst>
              </p14:cNvPr>
              <p14:cNvContentPartPr/>
              <p14:nvPr/>
            </p14:nvContentPartPr>
            <p14:xfrm>
              <a:off x="5363954" y="3937984"/>
              <a:ext cx="398520" cy="3992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1A3C071-76C0-402A-8972-2587D8106265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355314" y="3928984"/>
                <a:ext cx="4161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E77A1B71-76C8-43F1-9DD6-C0AB7CC0FC9F}"/>
                  </a:ext>
                </a:extLst>
              </p14:cNvPr>
              <p14:cNvContentPartPr/>
              <p14:nvPr/>
            </p14:nvContentPartPr>
            <p14:xfrm>
              <a:off x="5663834" y="4154344"/>
              <a:ext cx="174960" cy="1782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E77A1B71-76C8-43F1-9DD6-C0AB7CC0FC9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5655194" y="4145704"/>
                <a:ext cx="1926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53F9764B-80CB-4203-8ACD-230BD04AC49F}"/>
                  </a:ext>
                </a:extLst>
              </p14:cNvPr>
              <p14:cNvContentPartPr/>
              <p14:nvPr/>
            </p14:nvContentPartPr>
            <p14:xfrm>
              <a:off x="5903594" y="4174504"/>
              <a:ext cx="34560" cy="9936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53F9764B-80CB-4203-8ACD-230BD04AC49F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894954" y="4165504"/>
                <a:ext cx="522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AE39F79-083C-483F-9D49-1233AC7A2243}"/>
                  </a:ext>
                </a:extLst>
              </p14:cNvPr>
              <p14:cNvContentPartPr/>
              <p14:nvPr/>
            </p14:nvContentPartPr>
            <p14:xfrm>
              <a:off x="6076394" y="3844024"/>
              <a:ext cx="215280" cy="4244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AE39F79-083C-483F-9D49-1233AC7A2243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067394" y="3835384"/>
                <a:ext cx="2329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1538689-93DB-4DFF-A420-52BBCB53B9C7}"/>
                  </a:ext>
                </a:extLst>
              </p14:cNvPr>
              <p14:cNvContentPartPr/>
              <p14:nvPr/>
            </p14:nvContentPartPr>
            <p14:xfrm>
              <a:off x="6317954" y="4096744"/>
              <a:ext cx="133920" cy="1339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1538689-93DB-4DFF-A420-52BBCB53B9C7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309314" y="4088104"/>
                <a:ext cx="151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951B120-8783-4476-9CDE-2B0806DF4160}"/>
                  </a:ext>
                </a:extLst>
              </p14:cNvPr>
              <p14:cNvContentPartPr/>
              <p14:nvPr/>
            </p14:nvContentPartPr>
            <p14:xfrm>
              <a:off x="6638714" y="3847984"/>
              <a:ext cx="208440" cy="4168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951B120-8783-4476-9CDE-2B0806DF4160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6630074" y="3838984"/>
                <a:ext cx="22608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7B53BB79-9208-4DB4-A577-561E04A658E6}"/>
                  </a:ext>
                </a:extLst>
              </p14:cNvPr>
              <p14:cNvContentPartPr/>
              <p14:nvPr/>
            </p14:nvContentPartPr>
            <p14:xfrm>
              <a:off x="6586874" y="4043824"/>
              <a:ext cx="269640" cy="20268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7B53BB79-9208-4DB4-A577-561E04A658E6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578234" y="4035184"/>
                <a:ext cx="287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C5ADE300-6409-4E16-8F47-5253395DDC10}"/>
                  </a:ext>
                </a:extLst>
              </p14:cNvPr>
              <p14:cNvContentPartPr/>
              <p14:nvPr/>
            </p14:nvContentPartPr>
            <p14:xfrm>
              <a:off x="6956594" y="4014304"/>
              <a:ext cx="1080" cy="36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C5ADE300-6409-4E16-8F47-5253395DDC10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6947594" y="4005304"/>
                <a:ext cx="18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9CAE319-9975-45B5-9751-03D9762A53B8}"/>
                  </a:ext>
                </a:extLst>
              </p14:cNvPr>
              <p14:cNvContentPartPr/>
              <p14:nvPr/>
            </p14:nvContentPartPr>
            <p14:xfrm>
              <a:off x="6953714" y="4134904"/>
              <a:ext cx="143640" cy="1173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9CAE319-9975-45B5-9751-03D9762A53B8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6944714" y="4126264"/>
                <a:ext cx="1612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7FA346E4-9645-4BD7-BC7D-DE629767BD12}"/>
                  </a:ext>
                </a:extLst>
              </p14:cNvPr>
              <p14:cNvContentPartPr/>
              <p14:nvPr/>
            </p14:nvContentPartPr>
            <p14:xfrm>
              <a:off x="7132274" y="4140304"/>
              <a:ext cx="488520" cy="1512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7FA346E4-9645-4BD7-BC7D-DE629767BD12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7123634" y="4131304"/>
                <a:ext cx="506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9ABA301-27DC-4B14-9414-06DE6C5AA4EA}"/>
                  </a:ext>
                </a:extLst>
              </p14:cNvPr>
              <p14:cNvContentPartPr/>
              <p14:nvPr/>
            </p14:nvContentPartPr>
            <p14:xfrm>
              <a:off x="7921394" y="4227424"/>
              <a:ext cx="360" cy="3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9ABA301-27DC-4B14-9414-06DE6C5AA4EA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912754" y="42187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E6A3C43-AAA7-4DB6-B664-E8E680C552C5}"/>
                  </a:ext>
                </a:extLst>
              </p14:cNvPr>
              <p14:cNvContentPartPr/>
              <p14:nvPr/>
            </p14:nvContentPartPr>
            <p14:xfrm>
              <a:off x="7935794" y="4095664"/>
              <a:ext cx="229680" cy="1548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E6A3C43-AAA7-4DB6-B664-E8E680C552C5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7927154" y="4086664"/>
                <a:ext cx="2473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EE532F3-F167-48C4-8871-AE6F641DC15A}"/>
                  </a:ext>
                </a:extLst>
              </p14:cNvPr>
              <p14:cNvContentPartPr/>
              <p14:nvPr/>
            </p14:nvContentPartPr>
            <p14:xfrm>
              <a:off x="8215514" y="4133824"/>
              <a:ext cx="54720" cy="1159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EE532F3-F167-48C4-8871-AE6F641DC15A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206874" y="4124824"/>
                <a:ext cx="72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B92526D-2BD4-4D96-BA5A-F48C5208DE0C}"/>
                  </a:ext>
                </a:extLst>
              </p14:cNvPr>
              <p14:cNvContentPartPr/>
              <p14:nvPr/>
            </p14:nvContentPartPr>
            <p14:xfrm>
              <a:off x="8457794" y="3916384"/>
              <a:ext cx="180360" cy="3373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B92526D-2BD4-4D96-BA5A-F48C5208DE0C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8449154" y="3907384"/>
                <a:ext cx="1980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8706F5BB-ED0F-4807-9F96-72EC4CDD6EE1}"/>
                  </a:ext>
                </a:extLst>
              </p14:cNvPr>
              <p14:cNvContentPartPr/>
              <p14:nvPr/>
            </p14:nvContentPartPr>
            <p14:xfrm>
              <a:off x="8387594" y="4050304"/>
              <a:ext cx="270360" cy="464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8706F5BB-ED0F-4807-9F96-72EC4CDD6EE1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8378594" y="4041664"/>
                <a:ext cx="2880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9E5CD25-CD11-443A-9DAD-16CB914771ED}"/>
                  </a:ext>
                </a:extLst>
              </p14:cNvPr>
              <p14:cNvContentPartPr/>
              <p14:nvPr/>
            </p14:nvContentPartPr>
            <p14:xfrm>
              <a:off x="8729954" y="3873904"/>
              <a:ext cx="182160" cy="3564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9E5CD25-CD11-443A-9DAD-16CB914771ED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8721314" y="3865264"/>
                <a:ext cx="19980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7C4D402-E2E2-4FC9-8F4E-DF47786DDD07}"/>
                  </a:ext>
                </a:extLst>
              </p14:cNvPr>
              <p14:cNvContentPartPr/>
              <p14:nvPr/>
            </p14:nvContentPartPr>
            <p14:xfrm>
              <a:off x="9107594" y="4148584"/>
              <a:ext cx="181440" cy="29304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7C4D402-E2E2-4FC9-8F4E-DF47786DDD07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9098594" y="4139584"/>
                <a:ext cx="1990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B3CABB2-3F73-412B-ADAC-308AFFB517BE}"/>
                  </a:ext>
                </a:extLst>
              </p14:cNvPr>
              <p14:cNvContentPartPr/>
              <p14:nvPr/>
            </p14:nvContentPartPr>
            <p14:xfrm>
              <a:off x="9250154" y="4016464"/>
              <a:ext cx="284040" cy="2106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B3CABB2-3F73-412B-ADAC-308AFFB517BE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9241154" y="4007824"/>
                <a:ext cx="3016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B7DC81D-33B5-4364-99E6-1CE8355FCFEF}"/>
                  </a:ext>
                </a:extLst>
              </p14:cNvPr>
              <p14:cNvContentPartPr/>
              <p14:nvPr/>
            </p14:nvContentPartPr>
            <p14:xfrm>
              <a:off x="9520874" y="4076584"/>
              <a:ext cx="169920" cy="1296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B7DC81D-33B5-4364-99E6-1CE8355FCFEF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9512234" y="4067584"/>
                <a:ext cx="187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4AB30E22-CDAC-4384-8A09-7B0CE9466AAC}"/>
                  </a:ext>
                </a:extLst>
              </p14:cNvPr>
              <p14:cNvContentPartPr/>
              <p14:nvPr/>
            </p14:nvContentPartPr>
            <p14:xfrm>
              <a:off x="9742994" y="4066504"/>
              <a:ext cx="128160" cy="1767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4AB30E22-CDAC-4384-8A09-7B0CE9466AAC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733994" y="4057504"/>
                <a:ext cx="145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1CBD59C3-05B1-4C47-96FF-AAFF95698E9B}"/>
                  </a:ext>
                </a:extLst>
              </p14:cNvPr>
              <p14:cNvContentPartPr/>
              <p14:nvPr/>
            </p14:nvContentPartPr>
            <p14:xfrm>
              <a:off x="9910394" y="4052104"/>
              <a:ext cx="163800" cy="1310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1CBD59C3-05B1-4C47-96FF-AAFF95698E9B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901754" y="4043464"/>
                <a:ext cx="181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6721CF87-D38C-4F2B-AE00-F555193AA690}"/>
                  </a:ext>
                </a:extLst>
              </p14:cNvPr>
              <p14:cNvContentPartPr/>
              <p14:nvPr/>
            </p14:nvContentPartPr>
            <p14:xfrm>
              <a:off x="10106234" y="4071904"/>
              <a:ext cx="233640" cy="1047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6721CF87-D38C-4F2B-AE00-F555193AA690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0097594" y="4063264"/>
                <a:ext cx="251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AAB1AF9-415D-40C5-85C0-B44C706009DE}"/>
                  </a:ext>
                </a:extLst>
              </p14:cNvPr>
              <p14:cNvContentPartPr/>
              <p14:nvPr/>
            </p14:nvContentPartPr>
            <p14:xfrm>
              <a:off x="10435634" y="4053184"/>
              <a:ext cx="171000" cy="1566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AAB1AF9-415D-40C5-85C0-B44C706009DE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0426994" y="4044184"/>
                <a:ext cx="1886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52B755A-7A99-4B60-9F06-145070E4D547}"/>
                  </a:ext>
                </a:extLst>
              </p14:cNvPr>
              <p14:cNvContentPartPr/>
              <p14:nvPr/>
            </p14:nvContentPartPr>
            <p14:xfrm>
              <a:off x="10661714" y="3774904"/>
              <a:ext cx="248040" cy="4348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52B755A-7A99-4B60-9F06-145070E4D547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0653074" y="3766264"/>
                <a:ext cx="2656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015E5AFA-1335-45CB-969F-D7A9D8C14D56}"/>
                  </a:ext>
                </a:extLst>
              </p14:cNvPr>
              <p14:cNvContentPartPr/>
              <p14:nvPr/>
            </p14:nvContentPartPr>
            <p14:xfrm>
              <a:off x="10641194" y="4023664"/>
              <a:ext cx="349920" cy="16380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015E5AFA-1335-45CB-969F-D7A9D8C14D56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0632554" y="4015024"/>
                <a:ext cx="367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6C8C3B3-6EA3-49ED-A636-EE3CB4932B41}"/>
                  </a:ext>
                </a:extLst>
              </p14:cNvPr>
              <p14:cNvContentPartPr/>
              <p14:nvPr/>
            </p14:nvContentPartPr>
            <p14:xfrm>
              <a:off x="10990754" y="4078024"/>
              <a:ext cx="213840" cy="1353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6C8C3B3-6EA3-49ED-A636-EE3CB4932B41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10982114" y="4069384"/>
                <a:ext cx="231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E9AB5CE-CF6F-4516-A7D0-46528C59FD21}"/>
                  </a:ext>
                </a:extLst>
              </p14:cNvPr>
              <p14:cNvContentPartPr/>
              <p14:nvPr/>
            </p14:nvContentPartPr>
            <p14:xfrm>
              <a:off x="11256074" y="4053184"/>
              <a:ext cx="132480" cy="2037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E9AB5CE-CF6F-4516-A7D0-46528C59FD21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1247434" y="4044544"/>
                <a:ext cx="1501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380DFCD-0F09-4E6D-9D47-5638C24521D1}"/>
                  </a:ext>
                </a:extLst>
              </p14:cNvPr>
              <p14:cNvContentPartPr/>
              <p14:nvPr/>
            </p14:nvContentPartPr>
            <p14:xfrm>
              <a:off x="1711034" y="4970104"/>
              <a:ext cx="21600" cy="2736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380DFCD-0F09-4E6D-9D47-5638C24521D1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1702034" y="4961104"/>
                <a:ext cx="392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E490A415-4B1A-4DCA-832C-1987D572E969}"/>
                  </a:ext>
                </a:extLst>
              </p14:cNvPr>
              <p14:cNvContentPartPr/>
              <p14:nvPr/>
            </p14:nvContentPartPr>
            <p14:xfrm>
              <a:off x="2030354" y="4800904"/>
              <a:ext cx="159480" cy="1677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E490A415-4B1A-4DCA-832C-1987D572E969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2021354" y="4791904"/>
                <a:ext cx="177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A051C67-3E51-4DEB-9221-7FC25BB69A72}"/>
                  </a:ext>
                </a:extLst>
              </p14:cNvPr>
              <p14:cNvContentPartPr/>
              <p14:nvPr/>
            </p14:nvContentPartPr>
            <p14:xfrm>
              <a:off x="2231594" y="4841224"/>
              <a:ext cx="149760" cy="10296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A051C67-3E51-4DEB-9221-7FC25BB69A72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2222954" y="4832224"/>
                <a:ext cx="1674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E7081A21-C487-4211-A70E-30522F9A681F}"/>
                  </a:ext>
                </a:extLst>
              </p14:cNvPr>
              <p14:cNvContentPartPr/>
              <p14:nvPr/>
            </p14:nvContentPartPr>
            <p14:xfrm>
              <a:off x="2479634" y="4780384"/>
              <a:ext cx="171360" cy="2030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E7081A21-C487-4211-A70E-30522F9A681F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2470994" y="4771384"/>
                <a:ext cx="189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EBB82489-224F-4A3D-86D5-122B2E6349F6}"/>
                  </a:ext>
                </a:extLst>
              </p14:cNvPr>
              <p14:cNvContentPartPr/>
              <p14:nvPr/>
            </p14:nvContentPartPr>
            <p14:xfrm>
              <a:off x="2622914" y="4595344"/>
              <a:ext cx="200880" cy="29628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EBB82489-224F-4A3D-86D5-122B2E6349F6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2613914" y="4586344"/>
                <a:ext cx="2185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AC79C269-AA0D-40A6-BCB6-6B55FED5BF1F}"/>
                  </a:ext>
                </a:extLst>
              </p14:cNvPr>
              <p14:cNvContentPartPr/>
              <p14:nvPr/>
            </p14:nvContentPartPr>
            <p14:xfrm>
              <a:off x="3049154" y="4732144"/>
              <a:ext cx="232920" cy="18288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AC79C269-AA0D-40A6-BCB6-6B55FED5BF1F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040154" y="4723504"/>
                <a:ext cx="2505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F1092A5-8437-47EE-AE35-079CE84CCE5D}"/>
                  </a:ext>
                </a:extLst>
              </p14:cNvPr>
              <p14:cNvContentPartPr/>
              <p14:nvPr/>
            </p14:nvContentPartPr>
            <p14:xfrm>
              <a:off x="3229154" y="4790464"/>
              <a:ext cx="175680" cy="3312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F1092A5-8437-47EE-AE35-079CE84CCE5D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3220154" y="4781464"/>
                <a:ext cx="1933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8E3BAB3D-596B-4739-A90D-F813BE1FCC2A}"/>
                  </a:ext>
                </a:extLst>
              </p14:cNvPr>
              <p14:cNvContentPartPr/>
              <p14:nvPr/>
            </p14:nvContentPartPr>
            <p14:xfrm>
              <a:off x="3365594" y="4679584"/>
              <a:ext cx="251640" cy="22896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8E3BAB3D-596B-4739-A90D-F813BE1FCC2A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3356594" y="4670584"/>
                <a:ext cx="2692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35DFE80-FF68-4C17-BBD0-1EBBED7598AA}"/>
                  </a:ext>
                </a:extLst>
              </p14:cNvPr>
              <p14:cNvContentPartPr/>
              <p14:nvPr/>
            </p14:nvContentPartPr>
            <p14:xfrm>
              <a:off x="3710114" y="4629544"/>
              <a:ext cx="202320" cy="27288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35DFE80-FF68-4C17-BBD0-1EBBED7598AA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3701474" y="4620544"/>
                <a:ext cx="219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710A1505-3FCE-4C0B-A98A-25E8EBFCE7FC}"/>
                  </a:ext>
                </a:extLst>
              </p14:cNvPr>
              <p14:cNvContentPartPr/>
              <p14:nvPr/>
            </p14:nvContentPartPr>
            <p14:xfrm>
              <a:off x="3955274" y="4679224"/>
              <a:ext cx="83880" cy="2113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710A1505-3FCE-4C0B-A98A-25E8EBFCE7FC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3946634" y="4670224"/>
                <a:ext cx="101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B5D3E69C-0815-4328-9566-6981F16B64EE}"/>
                  </a:ext>
                </a:extLst>
              </p14:cNvPr>
              <p14:cNvContentPartPr/>
              <p14:nvPr/>
            </p14:nvContentPartPr>
            <p14:xfrm>
              <a:off x="4174874" y="4743304"/>
              <a:ext cx="150480" cy="3564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B5D3E69C-0815-4328-9566-6981F16B64EE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4165874" y="4734304"/>
                <a:ext cx="168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1D4AA9AE-56B0-4A2E-86FE-1A1F3D21F04B}"/>
                  </a:ext>
                </a:extLst>
              </p14:cNvPr>
              <p14:cNvContentPartPr/>
              <p14:nvPr/>
            </p14:nvContentPartPr>
            <p14:xfrm>
              <a:off x="4297994" y="4756264"/>
              <a:ext cx="143640" cy="28404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1D4AA9AE-56B0-4A2E-86FE-1A1F3D21F04B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4289354" y="4747264"/>
                <a:ext cx="161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62E54547-1BE5-49FC-93A8-74CC37C70E26}"/>
                  </a:ext>
                </a:extLst>
              </p14:cNvPr>
              <p14:cNvContentPartPr/>
              <p14:nvPr/>
            </p14:nvContentPartPr>
            <p14:xfrm>
              <a:off x="4432994" y="4695424"/>
              <a:ext cx="205920" cy="18864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62E54547-1BE5-49FC-93A8-74CC37C70E26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4423994" y="4686424"/>
                <a:ext cx="2235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380E5802-9222-4C64-9EE8-7CAB9B49537A}"/>
                  </a:ext>
                </a:extLst>
              </p14:cNvPr>
              <p14:cNvContentPartPr/>
              <p14:nvPr/>
            </p14:nvContentPartPr>
            <p14:xfrm>
              <a:off x="4704434" y="4539904"/>
              <a:ext cx="160200" cy="4230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380E5802-9222-4C64-9EE8-7CAB9B49537A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4695434" y="4530904"/>
                <a:ext cx="1778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E08D6BEB-CC0B-4710-8CFD-9F4D8596DBC5}"/>
                  </a:ext>
                </a:extLst>
              </p14:cNvPr>
              <p14:cNvContentPartPr/>
              <p14:nvPr/>
            </p14:nvContentPartPr>
            <p14:xfrm>
              <a:off x="5444234" y="4735744"/>
              <a:ext cx="172440" cy="1303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E08D6BEB-CC0B-4710-8CFD-9F4D8596DBC5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5435234" y="4727104"/>
                <a:ext cx="1900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04D1591-F07A-4968-B897-C6DF76C2F964}"/>
                  </a:ext>
                </a:extLst>
              </p14:cNvPr>
              <p14:cNvContentPartPr/>
              <p14:nvPr/>
            </p14:nvContentPartPr>
            <p14:xfrm>
              <a:off x="5574914" y="4772464"/>
              <a:ext cx="210600" cy="3178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04D1591-F07A-4968-B897-C6DF76C2F964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5566274" y="4763464"/>
                <a:ext cx="2282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48DD72A-A3B4-4E4D-86DD-EF59ECD17415}"/>
                  </a:ext>
                </a:extLst>
              </p14:cNvPr>
              <p14:cNvContentPartPr/>
              <p14:nvPr/>
            </p14:nvContentPartPr>
            <p14:xfrm>
              <a:off x="5760674" y="4676704"/>
              <a:ext cx="184320" cy="16524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48DD72A-A3B4-4E4D-86DD-EF59ECD17415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5752034" y="4667704"/>
                <a:ext cx="2019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2E61360-4A59-4CE6-B5BB-238CAD9E7BFE}"/>
                  </a:ext>
                </a:extLst>
              </p14:cNvPr>
              <p14:cNvContentPartPr/>
              <p14:nvPr/>
            </p14:nvContentPartPr>
            <p14:xfrm>
              <a:off x="5825474" y="4721344"/>
              <a:ext cx="230040" cy="3834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2E61360-4A59-4CE6-B5BB-238CAD9E7BFE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816474" y="4712704"/>
                <a:ext cx="2476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FA457E5-F6FE-4C64-ADD2-0D0128DB1132}"/>
                  </a:ext>
                </a:extLst>
              </p14:cNvPr>
              <p14:cNvContentPartPr/>
              <p14:nvPr/>
            </p14:nvContentPartPr>
            <p14:xfrm>
              <a:off x="6045074" y="4673104"/>
              <a:ext cx="226800" cy="1965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FA457E5-F6FE-4C64-ADD2-0D0128DB1132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6036434" y="4664104"/>
                <a:ext cx="2444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7D41FD3-4FA2-4042-A458-399331F17C55}"/>
                  </a:ext>
                </a:extLst>
              </p14:cNvPr>
              <p14:cNvContentPartPr/>
              <p14:nvPr/>
            </p14:nvContentPartPr>
            <p14:xfrm>
              <a:off x="6294554" y="4655824"/>
              <a:ext cx="240120" cy="20772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7D41FD3-4FA2-4042-A458-399331F17C55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6285914" y="4647184"/>
                <a:ext cx="257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FED81C1-F809-4FBE-8923-63105824762B}"/>
                  </a:ext>
                </a:extLst>
              </p14:cNvPr>
              <p14:cNvContentPartPr/>
              <p14:nvPr/>
            </p14:nvContentPartPr>
            <p14:xfrm>
              <a:off x="6509474" y="4672024"/>
              <a:ext cx="395640" cy="2095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FED81C1-F809-4FBE-8923-63105824762B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6500474" y="4663384"/>
                <a:ext cx="413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89A554D2-3E82-4363-8786-CE9145C52400}"/>
                  </a:ext>
                </a:extLst>
              </p14:cNvPr>
              <p14:cNvContentPartPr/>
              <p14:nvPr/>
            </p14:nvContentPartPr>
            <p14:xfrm>
              <a:off x="6681914" y="4666264"/>
              <a:ext cx="177840" cy="2019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89A554D2-3E82-4363-8786-CE9145C52400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6673274" y="4657624"/>
                <a:ext cx="1954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E4E99837-74A5-48EC-9F84-4C6117D454BB}"/>
                  </a:ext>
                </a:extLst>
              </p14:cNvPr>
              <p14:cNvContentPartPr/>
              <p14:nvPr/>
            </p14:nvContentPartPr>
            <p14:xfrm>
              <a:off x="6955514" y="4610104"/>
              <a:ext cx="140400" cy="2142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E4E99837-74A5-48EC-9F84-4C6117D454BB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6946874" y="4601104"/>
                <a:ext cx="158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CFED37C5-3365-4A77-9B9A-198C3867DECC}"/>
                  </a:ext>
                </a:extLst>
              </p14:cNvPr>
              <p14:cNvContentPartPr/>
              <p14:nvPr/>
            </p14:nvContentPartPr>
            <p14:xfrm>
              <a:off x="7086554" y="4705504"/>
              <a:ext cx="306360" cy="1353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CFED37C5-3365-4A77-9B9A-198C3867DECC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077914" y="4696504"/>
                <a:ext cx="324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733C3AE0-810C-40B3-9175-4DFB66CC61B5}"/>
                  </a:ext>
                </a:extLst>
              </p14:cNvPr>
              <p14:cNvContentPartPr/>
              <p14:nvPr/>
            </p14:nvContentPartPr>
            <p14:xfrm>
              <a:off x="7426394" y="4702984"/>
              <a:ext cx="115560" cy="990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733C3AE0-810C-40B3-9175-4DFB66CC61B5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17394" y="4693984"/>
                <a:ext cx="1332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5297E220-34A5-4249-BBDC-3F9AC856625D}"/>
                  </a:ext>
                </a:extLst>
              </p14:cNvPr>
              <p14:cNvContentPartPr/>
              <p14:nvPr/>
            </p14:nvContentPartPr>
            <p14:xfrm>
              <a:off x="7692074" y="4418584"/>
              <a:ext cx="233640" cy="4125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5297E220-34A5-4249-BBDC-3F9AC856625D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7683434" y="4409944"/>
                <a:ext cx="2512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EC17A039-B0FC-4A38-83B9-746D5FC0C62E}"/>
                  </a:ext>
                </a:extLst>
              </p14:cNvPr>
              <p14:cNvContentPartPr/>
              <p14:nvPr/>
            </p14:nvContentPartPr>
            <p14:xfrm>
              <a:off x="7643114" y="4662664"/>
              <a:ext cx="394560" cy="15264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EC17A039-B0FC-4A38-83B9-746D5FC0C62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7634474" y="4653664"/>
                <a:ext cx="412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C55609D7-1DED-4550-8CF9-31D7A614E5CF}"/>
                  </a:ext>
                </a:extLst>
              </p14:cNvPr>
              <p14:cNvContentPartPr/>
              <p14:nvPr/>
            </p14:nvContentPartPr>
            <p14:xfrm>
              <a:off x="8141354" y="4410304"/>
              <a:ext cx="189360" cy="38952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C55609D7-1DED-4550-8CF9-31D7A614E5CF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8132354" y="4401304"/>
                <a:ext cx="2070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E40F03D-F2B8-4D4A-8FC5-77B48BF566D4}"/>
                  </a:ext>
                </a:extLst>
              </p14:cNvPr>
              <p14:cNvContentPartPr/>
              <p14:nvPr/>
            </p14:nvContentPartPr>
            <p14:xfrm>
              <a:off x="8209754" y="4630264"/>
              <a:ext cx="271440" cy="54324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E40F03D-F2B8-4D4A-8FC5-77B48BF566D4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8200754" y="4621264"/>
                <a:ext cx="2890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04F6E3F3-C0FA-4D4B-8DA1-037C0A42C3CB}"/>
                  </a:ext>
                </a:extLst>
              </p14:cNvPr>
              <p14:cNvContentPartPr/>
              <p14:nvPr/>
            </p14:nvContentPartPr>
            <p14:xfrm>
              <a:off x="8863514" y="4445224"/>
              <a:ext cx="221760" cy="38412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04F6E3F3-C0FA-4D4B-8DA1-037C0A42C3CB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8854514" y="4436584"/>
                <a:ext cx="23940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C8E5B50D-A624-4730-954B-CACF66588B44}"/>
                  </a:ext>
                </a:extLst>
              </p14:cNvPr>
              <p14:cNvContentPartPr/>
              <p14:nvPr/>
            </p14:nvContentPartPr>
            <p14:xfrm>
              <a:off x="9224594" y="4566544"/>
              <a:ext cx="160920" cy="18756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C8E5B50D-A624-4730-954B-CACF66588B44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9215594" y="4557904"/>
                <a:ext cx="1785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C5731180-2C92-4125-B54B-BB3D76B3005B}"/>
                  </a:ext>
                </a:extLst>
              </p14:cNvPr>
              <p14:cNvContentPartPr/>
              <p14:nvPr/>
            </p14:nvContentPartPr>
            <p14:xfrm>
              <a:off x="9465794" y="4557544"/>
              <a:ext cx="177480" cy="1922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C5731180-2C92-4125-B54B-BB3D76B3005B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9456794" y="4548904"/>
                <a:ext cx="1951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156B3E7-7658-4AB5-8F22-AF9C4BDB11B4}"/>
                  </a:ext>
                </a:extLst>
              </p14:cNvPr>
              <p14:cNvContentPartPr/>
              <p14:nvPr/>
            </p14:nvContentPartPr>
            <p14:xfrm>
              <a:off x="9631754" y="4544584"/>
              <a:ext cx="207720" cy="20484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156B3E7-7658-4AB5-8F22-AF9C4BDB11B4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9623114" y="4535584"/>
                <a:ext cx="2253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97024C56-88F3-4425-84A6-075AB2481E8A}"/>
                  </a:ext>
                </a:extLst>
              </p14:cNvPr>
              <p14:cNvContentPartPr/>
              <p14:nvPr/>
            </p14:nvContentPartPr>
            <p14:xfrm>
              <a:off x="9856754" y="4600384"/>
              <a:ext cx="191520" cy="12924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97024C56-88F3-4425-84A6-075AB2481E8A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9848114" y="4591384"/>
                <a:ext cx="209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216C3A01-0194-436E-B1E8-B1A6CB06431B}"/>
                  </a:ext>
                </a:extLst>
              </p14:cNvPr>
              <p14:cNvContentPartPr/>
              <p14:nvPr/>
            </p14:nvContentPartPr>
            <p14:xfrm>
              <a:off x="10083554" y="4614424"/>
              <a:ext cx="259560" cy="11520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216C3A01-0194-436E-B1E8-B1A6CB06431B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10074914" y="4605784"/>
                <a:ext cx="277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E55B5938-8F67-484B-B869-AEEDB2F75F3C}"/>
                  </a:ext>
                </a:extLst>
              </p14:cNvPr>
              <p14:cNvContentPartPr/>
              <p14:nvPr/>
            </p14:nvContentPartPr>
            <p14:xfrm>
              <a:off x="10417634" y="4617304"/>
              <a:ext cx="59400" cy="12852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E55B5938-8F67-484B-B869-AEEDB2F75F3C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10408634" y="4608304"/>
                <a:ext cx="77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67BC7442-52C6-4097-BA03-EFCCD112075D}"/>
                  </a:ext>
                </a:extLst>
              </p14:cNvPr>
              <p14:cNvContentPartPr/>
              <p14:nvPr/>
            </p14:nvContentPartPr>
            <p14:xfrm>
              <a:off x="10549394" y="4605424"/>
              <a:ext cx="122400" cy="10584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67BC7442-52C6-4097-BA03-EFCCD112075D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10540754" y="4596784"/>
                <a:ext cx="1400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A21F5867-95D4-418E-8999-203B3F6C3E88}"/>
                  </a:ext>
                </a:extLst>
              </p14:cNvPr>
              <p14:cNvContentPartPr/>
              <p14:nvPr/>
            </p14:nvContentPartPr>
            <p14:xfrm>
              <a:off x="10576754" y="4598944"/>
              <a:ext cx="304200" cy="56304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A21F5867-95D4-418E-8999-203B3F6C3E88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10567754" y="4590304"/>
                <a:ext cx="32184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A6D54636-1CE0-432F-ACCA-CAE8AC757E2A}"/>
                  </a:ext>
                </a:extLst>
              </p14:cNvPr>
              <p14:cNvContentPartPr/>
              <p14:nvPr/>
            </p14:nvContentPartPr>
            <p14:xfrm>
              <a:off x="4586354" y="5271784"/>
              <a:ext cx="236880" cy="2419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A6D54636-1CE0-432F-ACCA-CAE8AC757E2A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4577714" y="5263144"/>
                <a:ext cx="2545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DB226CD-798E-4435-B77A-CF600579962D}"/>
                  </a:ext>
                </a:extLst>
              </p14:cNvPr>
              <p14:cNvContentPartPr/>
              <p14:nvPr/>
            </p14:nvContentPartPr>
            <p14:xfrm>
              <a:off x="4912874" y="5354944"/>
              <a:ext cx="325440" cy="12348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DB226CD-798E-4435-B77A-CF600579962D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4903874" y="5345944"/>
                <a:ext cx="3430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13B65231-038E-4870-8391-4EAE48C65BB5}"/>
                  </a:ext>
                </a:extLst>
              </p14:cNvPr>
              <p14:cNvContentPartPr/>
              <p14:nvPr/>
            </p14:nvContentPartPr>
            <p14:xfrm>
              <a:off x="5314634" y="5387704"/>
              <a:ext cx="128160" cy="9324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13B65231-038E-4870-8391-4EAE48C65BB5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5305634" y="5378704"/>
                <a:ext cx="145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2F0D051-67FF-45E5-8CEE-794E2CAB86AC}"/>
                  </a:ext>
                </a:extLst>
              </p14:cNvPr>
              <p14:cNvContentPartPr/>
              <p14:nvPr/>
            </p14:nvContentPartPr>
            <p14:xfrm>
              <a:off x="5606234" y="5255584"/>
              <a:ext cx="123480" cy="23760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2F0D051-67FF-45E5-8CEE-794E2CAB86AC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5597594" y="5246944"/>
                <a:ext cx="141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53C290A3-ACA4-41B7-B56A-88D8E3EF2014}"/>
                  </a:ext>
                </a:extLst>
              </p14:cNvPr>
              <p14:cNvContentPartPr/>
              <p14:nvPr/>
            </p14:nvContentPartPr>
            <p14:xfrm>
              <a:off x="5809994" y="5186464"/>
              <a:ext cx="140040" cy="29196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53C290A3-ACA4-41B7-B56A-88D8E3EF2014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5800994" y="5177824"/>
                <a:ext cx="15768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oup 389">
            <a:extLst>
              <a:ext uri="{FF2B5EF4-FFF2-40B4-BE49-F238E27FC236}">
                <a16:creationId xmlns:a16="http://schemas.microsoft.com/office/drawing/2014/main" id="{C696676F-8977-4144-BD7E-802178C3412C}"/>
              </a:ext>
            </a:extLst>
          </p:cNvPr>
          <p:cNvGrpSpPr/>
          <p:nvPr/>
        </p:nvGrpSpPr>
        <p:grpSpPr>
          <a:xfrm>
            <a:off x="6212474" y="5028064"/>
            <a:ext cx="2713320" cy="673560"/>
            <a:chOff x="6212474" y="5028064"/>
            <a:chExt cx="271332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92C7A2A-2F60-4A5B-BD1D-6FF1D68E2CCE}"/>
                    </a:ext>
                  </a:extLst>
                </p14:cNvPr>
                <p14:cNvContentPartPr/>
                <p14:nvPr/>
              </p14:nvContentPartPr>
              <p14:xfrm>
                <a:off x="6212474" y="5274664"/>
                <a:ext cx="204120" cy="2246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92C7A2A-2F60-4A5B-BD1D-6FF1D68E2CC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203834" y="5265664"/>
                  <a:ext cx="221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71B5A0F-FEBD-46B8-A82B-0CC3967CE3E1}"/>
                    </a:ext>
                  </a:extLst>
                </p14:cNvPr>
                <p14:cNvContentPartPr/>
                <p14:nvPr/>
              </p14:nvContentPartPr>
              <p14:xfrm>
                <a:off x="6420194" y="5330824"/>
                <a:ext cx="243720" cy="1494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71B5A0F-FEBD-46B8-A82B-0CC3967CE3E1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411194" y="5321824"/>
                  <a:ext cx="261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6F45633-66EF-4A35-BB0D-1ED4E4FE0833}"/>
                    </a:ext>
                  </a:extLst>
                </p14:cNvPr>
                <p14:cNvContentPartPr/>
                <p14:nvPr/>
              </p14:nvContentPartPr>
              <p14:xfrm>
                <a:off x="6708914" y="5329384"/>
                <a:ext cx="261720" cy="1256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6F45633-66EF-4A35-BB0D-1ED4E4FE083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700274" y="5320744"/>
                  <a:ext cx="279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66607A-F461-48FA-962B-AA08E62A7D9E}"/>
                    </a:ext>
                  </a:extLst>
                </p14:cNvPr>
                <p14:cNvContentPartPr/>
                <p14:nvPr/>
              </p14:nvContentPartPr>
              <p14:xfrm>
                <a:off x="6980354" y="5318584"/>
                <a:ext cx="200880" cy="3830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66607A-F461-48FA-962B-AA08E62A7D9E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971714" y="5309584"/>
                  <a:ext cx="218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EC9D09B-915E-4998-B96E-F1BD1B4F18EB}"/>
                    </a:ext>
                  </a:extLst>
                </p14:cNvPr>
                <p14:cNvContentPartPr/>
                <p14:nvPr/>
              </p14:nvContentPartPr>
              <p14:xfrm>
                <a:off x="7085114" y="5257024"/>
                <a:ext cx="222120" cy="2127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EC9D09B-915E-4998-B96E-F1BD1B4F18E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076474" y="5248384"/>
                  <a:ext cx="23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5D10860-5E0D-4362-A5A6-DC69DC9F38D9}"/>
                    </a:ext>
                  </a:extLst>
                </p14:cNvPr>
                <p14:cNvContentPartPr/>
                <p14:nvPr/>
              </p14:nvContentPartPr>
              <p14:xfrm>
                <a:off x="7367714" y="5287984"/>
                <a:ext cx="208440" cy="1548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5D10860-5E0D-4362-A5A6-DC69DC9F38D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359074" y="5279344"/>
                  <a:ext cx="226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0CEAC12-166E-419C-B7D6-5138F20406BE}"/>
                    </a:ext>
                  </a:extLst>
                </p14:cNvPr>
                <p14:cNvContentPartPr/>
                <p14:nvPr/>
              </p14:nvContentPartPr>
              <p14:xfrm>
                <a:off x="7576514" y="5272144"/>
                <a:ext cx="370800" cy="214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0CEAC12-166E-419C-B7D6-5138F20406B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567514" y="5263144"/>
                  <a:ext cx="38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53B311D-8F7E-4209-818B-684A4AF5F11C}"/>
                    </a:ext>
                  </a:extLst>
                </p14:cNvPr>
                <p14:cNvContentPartPr/>
                <p14:nvPr/>
              </p14:nvContentPartPr>
              <p14:xfrm>
                <a:off x="7935074" y="5325424"/>
                <a:ext cx="204480" cy="1630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53B311D-8F7E-4209-818B-684A4AF5F11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926074" y="5316424"/>
                  <a:ext cx="222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73F3F52-75F1-4D53-849E-CC2A586D266F}"/>
                    </a:ext>
                  </a:extLst>
                </p14:cNvPr>
                <p14:cNvContentPartPr/>
                <p14:nvPr/>
              </p14:nvContentPartPr>
              <p14:xfrm>
                <a:off x="8113274" y="5110864"/>
                <a:ext cx="204120" cy="3384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73F3F52-75F1-4D53-849E-CC2A586D266F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104634" y="5102224"/>
                  <a:ext cx="221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A18842F-0210-4340-BFDF-591F5635337E}"/>
                    </a:ext>
                  </a:extLst>
                </p14:cNvPr>
                <p14:cNvContentPartPr/>
                <p14:nvPr/>
              </p14:nvContentPartPr>
              <p14:xfrm>
                <a:off x="8611154" y="5028064"/>
                <a:ext cx="270360" cy="439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A18842F-0210-4340-BFDF-591F5635337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602514" y="5019424"/>
                  <a:ext cx="288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994A038-C74A-4049-AF56-EFC7D194B94E}"/>
                    </a:ext>
                  </a:extLst>
                </p14:cNvPr>
                <p14:cNvContentPartPr/>
                <p14:nvPr/>
              </p14:nvContentPartPr>
              <p14:xfrm>
                <a:off x="8505674" y="5260264"/>
                <a:ext cx="380880" cy="313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994A038-C74A-4049-AF56-EFC7D194B94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497034" y="5251624"/>
                  <a:ext cx="39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43DD139-2CC1-4B6A-9415-4DC6EF5B89D5}"/>
                    </a:ext>
                  </a:extLst>
                </p14:cNvPr>
                <p14:cNvContentPartPr/>
                <p14:nvPr/>
              </p14:nvContentPartPr>
              <p14:xfrm>
                <a:off x="8774954" y="5306704"/>
                <a:ext cx="150840" cy="149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43DD139-2CC1-4B6A-9415-4DC6EF5B89D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765954" y="5297704"/>
                  <a:ext cx="1684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9F8EDFD-CC2D-4507-BFE0-4381ED1D2609}"/>
              </a:ext>
            </a:extLst>
          </p:cNvPr>
          <p:cNvGrpSpPr/>
          <p:nvPr/>
        </p:nvGrpSpPr>
        <p:grpSpPr>
          <a:xfrm>
            <a:off x="9282914" y="5000344"/>
            <a:ext cx="947520" cy="468360"/>
            <a:chOff x="9282914" y="5000344"/>
            <a:chExt cx="94752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570A376-5DEB-4D48-81A1-3D0E6ACD797C}"/>
                    </a:ext>
                  </a:extLst>
                </p14:cNvPr>
                <p14:cNvContentPartPr/>
                <p14:nvPr/>
              </p14:nvContentPartPr>
              <p14:xfrm>
                <a:off x="9364274" y="5049664"/>
                <a:ext cx="210600" cy="4060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570A376-5DEB-4D48-81A1-3D0E6ACD797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355274" y="5040664"/>
                  <a:ext cx="228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AA3A966-3234-4852-9DB3-01E0C097A851}"/>
                    </a:ext>
                  </a:extLst>
                </p14:cNvPr>
                <p14:cNvContentPartPr/>
                <p14:nvPr/>
              </p14:nvContentPartPr>
              <p14:xfrm>
                <a:off x="9282914" y="5258464"/>
                <a:ext cx="309240" cy="194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AA3A966-3234-4852-9DB3-01E0C097A85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73914" y="5249464"/>
                  <a:ext cx="326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7EB77E-46E7-426C-B69A-A2D8479A9F46}"/>
                    </a:ext>
                  </a:extLst>
                </p14:cNvPr>
                <p14:cNvContentPartPr/>
                <p14:nvPr/>
              </p14:nvContentPartPr>
              <p14:xfrm>
                <a:off x="9660194" y="5000344"/>
                <a:ext cx="176760" cy="4388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7EB77E-46E7-426C-B69A-A2D8479A9F4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51554" y="4991704"/>
                  <a:ext cx="1944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A1B3981-FAD3-420A-A934-3FDBF8BE7B49}"/>
                    </a:ext>
                  </a:extLst>
                </p14:cNvPr>
                <p14:cNvContentPartPr/>
                <p14:nvPr/>
              </p14:nvContentPartPr>
              <p14:xfrm>
                <a:off x="9935954" y="5264584"/>
                <a:ext cx="294480" cy="2041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A1B3981-FAD3-420A-A934-3FDBF8BE7B4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927314" y="5255944"/>
                  <a:ext cx="3121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5BC777A3-9AF2-49EB-A6BF-C94AF6B48D68}"/>
              </a:ext>
            </a:extLst>
          </p:cNvPr>
          <p:cNvGrpSpPr/>
          <p:nvPr/>
        </p:nvGrpSpPr>
        <p:grpSpPr>
          <a:xfrm>
            <a:off x="802034" y="5164504"/>
            <a:ext cx="3827880" cy="1158480"/>
            <a:chOff x="802034" y="5164504"/>
            <a:chExt cx="3827880" cy="11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534E163-C412-463D-AFB6-EF31B29E3F3F}"/>
                    </a:ext>
                  </a:extLst>
                </p14:cNvPr>
                <p14:cNvContentPartPr/>
                <p14:nvPr/>
              </p14:nvContentPartPr>
              <p14:xfrm>
                <a:off x="834794" y="5329744"/>
                <a:ext cx="229320" cy="230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534E163-C412-463D-AFB6-EF31B29E3F3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25794" y="5321104"/>
                  <a:ext cx="246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C27707D-DDF7-4AC2-8FDF-902B707C0526}"/>
                    </a:ext>
                  </a:extLst>
                </p14:cNvPr>
                <p14:cNvContentPartPr/>
                <p14:nvPr/>
              </p14:nvContentPartPr>
              <p14:xfrm>
                <a:off x="1161674" y="5388424"/>
                <a:ext cx="149040" cy="1558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C27707D-DDF7-4AC2-8FDF-902B707C052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52674" y="5379784"/>
                  <a:ext cx="166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A5686FB-D7F9-4AC8-B671-4F4C3EFB45AE}"/>
                    </a:ext>
                  </a:extLst>
                </p14:cNvPr>
                <p14:cNvContentPartPr/>
                <p14:nvPr/>
              </p14:nvContentPartPr>
              <p14:xfrm>
                <a:off x="1356794" y="5413624"/>
                <a:ext cx="191520" cy="94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A5686FB-D7F9-4AC8-B671-4F4C3EFB45A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347794" y="5404624"/>
                  <a:ext cx="209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730E1AE-5D21-4F53-ACC5-B0165D9FE9E3}"/>
                    </a:ext>
                  </a:extLst>
                </p14:cNvPr>
                <p14:cNvContentPartPr/>
                <p14:nvPr/>
              </p14:nvContentPartPr>
              <p14:xfrm>
                <a:off x="1486754" y="5407504"/>
                <a:ext cx="246600" cy="5180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730E1AE-5D21-4F53-ACC5-B0165D9FE9E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477754" y="5398864"/>
                  <a:ext cx="2642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E56E540-4003-42DF-9348-A0A5B03F8E35}"/>
                    </a:ext>
                  </a:extLst>
                </p14:cNvPr>
                <p14:cNvContentPartPr/>
                <p14:nvPr/>
              </p14:nvContentPartPr>
              <p14:xfrm>
                <a:off x="1679354" y="5307424"/>
                <a:ext cx="237600" cy="2588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E56E540-4003-42DF-9348-A0A5B03F8E3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670354" y="5298424"/>
                  <a:ext cx="255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8216AAC-E944-4FF5-90FB-76EB75B943FB}"/>
                    </a:ext>
                  </a:extLst>
                </p14:cNvPr>
                <p14:cNvContentPartPr/>
                <p14:nvPr/>
              </p14:nvContentPartPr>
              <p14:xfrm>
                <a:off x="2014154" y="5164504"/>
                <a:ext cx="142200" cy="3690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8216AAC-E944-4FF5-90FB-76EB75B943F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005154" y="5155864"/>
                  <a:ext cx="159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CBB2665-C896-4587-A070-7801BD5BFD34}"/>
                    </a:ext>
                  </a:extLst>
                </p14:cNvPr>
                <p14:cNvContentPartPr/>
                <p14:nvPr/>
              </p14:nvContentPartPr>
              <p14:xfrm>
                <a:off x="2152034" y="5351344"/>
                <a:ext cx="172080" cy="1926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CBB2665-C896-4587-A070-7801BD5BFD3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143034" y="5342344"/>
                  <a:ext cx="189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0975BCE-7532-4296-A3F4-B7762265FFFE}"/>
                    </a:ext>
                  </a:extLst>
                </p14:cNvPr>
                <p14:cNvContentPartPr/>
                <p14:nvPr/>
              </p14:nvContentPartPr>
              <p14:xfrm>
                <a:off x="2644874" y="5294464"/>
                <a:ext cx="209880" cy="2311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0975BCE-7532-4296-A3F4-B7762265FFF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635874" y="5285824"/>
                  <a:ext cx="227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AB097AE-521A-44EC-A54A-79443B4FCD6E}"/>
                    </a:ext>
                  </a:extLst>
                </p14:cNvPr>
                <p14:cNvContentPartPr/>
                <p14:nvPr/>
              </p14:nvContentPartPr>
              <p14:xfrm>
                <a:off x="2936474" y="5372224"/>
                <a:ext cx="132840" cy="119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AB097AE-521A-44EC-A54A-79443B4FCD6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2927474" y="5363224"/>
                  <a:ext cx="150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88CB91A-3D7D-4E61-A399-CC7B9C579C71}"/>
                    </a:ext>
                  </a:extLst>
                </p14:cNvPr>
                <p14:cNvContentPartPr/>
                <p14:nvPr/>
              </p14:nvContentPartPr>
              <p14:xfrm>
                <a:off x="3102434" y="5301304"/>
                <a:ext cx="222840" cy="234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88CB91A-3D7D-4E61-A399-CC7B9C579C71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093434" y="5292304"/>
                  <a:ext cx="240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2562E80-41ED-45F0-B615-F45036636631}"/>
                    </a:ext>
                  </a:extLst>
                </p14:cNvPr>
                <p14:cNvContentPartPr/>
                <p14:nvPr/>
              </p14:nvContentPartPr>
              <p14:xfrm>
                <a:off x="3351194" y="5292304"/>
                <a:ext cx="228240" cy="2282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2562E80-41ED-45F0-B615-F4503663663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342554" y="5283664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F0DE62F-C70C-4452-A25A-74D23863C60D}"/>
                    </a:ext>
                  </a:extLst>
                </p14:cNvPr>
                <p14:cNvContentPartPr/>
                <p14:nvPr/>
              </p14:nvContentPartPr>
              <p14:xfrm>
                <a:off x="3838634" y="5360344"/>
                <a:ext cx="62280" cy="1548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F0DE62F-C70C-4452-A25A-74D23863C60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829634" y="5351704"/>
                  <a:ext cx="79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AB036B4-8982-4D55-A97D-93432FFBCE77}"/>
                    </a:ext>
                  </a:extLst>
                </p14:cNvPr>
                <p14:cNvContentPartPr/>
                <p14:nvPr/>
              </p14:nvContentPartPr>
              <p14:xfrm>
                <a:off x="3976154" y="5247304"/>
                <a:ext cx="2160" cy="61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AB036B4-8982-4D55-A97D-93432FFBCE7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67514" y="5238664"/>
                  <a:ext cx="19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E0E4732-2246-4CD6-B895-F0B715CBC48C}"/>
                    </a:ext>
                  </a:extLst>
                </p14:cNvPr>
                <p14:cNvContentPartPr/>
                <p14:nvPr/>
              </p14:nvContentPartPr>
              <p14:xfrm>
                <a:off x="3971474" y="5287984"/>
                <a:ext cx="254160" cy="2300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E0E4732-2246-4CD6-B895-F0B715CBC48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962474" y="5279344"/>
                  <a:ext cx="271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B044845-73C4-4BF1-8F45-86E7FC18BE05}"/>
                    </a:ext>
                  </a:extLst>
                </p14:cNvPr>
                <p14:cNvContentPartPr/>
                <p14:nvPr/>
              </p14:nvContentPartPr>
              <p14:xfrm>
                <a:off x="802034" y="6042184"/>
                <a:ext cx="153000" cy="2602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B044845-73C4-4BF1-8F45-86E7FC18BE05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93394" y="6033544"/>
                  <a:ext cx="170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2873DBF-7868-4229-9B17-4F6109D200E4}"/>
                    </a:ext>
                  </a:extLst>
                </p14:cNvPr>
                <p14:cNvContentPartPr/>
                <p14:nvPr/>
              </p14:nvContentPartPr>
              <p14:xfrm>
                <a:off x="929474" y="5851384"/>
                <a:ext cx="238320" cy="2394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2873DBF-7868-4229-9B17-4F6109D200E4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20474" y="5842744"/>
                  <a:ext cx="255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4CFC3D8-7EFE-4BB9-92F7-D7423448F235}"/>
                    </a:ext>
                  </a:extLst>
                </p14:cNvPr>
                <p14:cNvContentPartPr/>
                <p14:nvPr/>
              </p14:nvContentPartPr>
              <p14:xfrm>
                <a:off x="1162754" y="5912584"/>
                <a:ext cx="129240" cy="1375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4CFC3D8-7EFE-4BB9-92F7-D7423448F23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54114" y="5903584"/>
                  <a:ext cx="146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D6C2267-ACE1-4F6C-B58F-2E496496F580}"/>
                    </a:ext>
                  </a:extLst>
                </p14:cNvPr>
                <p14:cNvContentPartPr/>
                <p14:nvPr/>
              </p14:nvContentPartPr>
              <p14:xfrm>
                <a:off x="1243394" y="5920144"/>
                <a:ext cx="208440" cy="4028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D6C2267-ACE1-4F6C-B58F-2E496496F58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234394" y="5911504"/>
                  <a:ext cx="2260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3AE7822-89A0-4433-B1C9-C144BECCE6E6}"/>
                    </a:ext>
                  </a:extLst>
                </p14:cNvPr>
                <p14:cNvContentPartPr/>
                <p14:nvPr/>
              </p14:nvContentPartPr>
              <p14:xfrm>
                <a:off x="1365794" y="5827264"/>
                <a:ext cx="293040" cy="2498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3AE7822-89A0-4433-B1C9-C144BECCE6E6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357154" y="5818624"/>
                  <a:ext cx="310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750BEAE-66C8-4721-871B-B522E3501A2A}"/>
                    </a:ext>
                  </a:extLst>
                </p14:cNvPr>
                <p14:cNvContentPartPr/>
                <p14:nvPr/>
              </p14:nvContentPartPr>
              <p14:xfrm>
                <a:off x="1625354" y="5862544"/>
                <a:ext cx="222840" cy="201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750BEAE-66C8-4721-871B-B522E3501A2A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616354" y="5853904"/>
                  <a:ext cx="240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C49164E-6548-4DB4-B637-8745A0734D66}"/>
                    </a:ext>
                  </a:extLst>
                </p14:cNvPr>
                <p14:cNvContentPartPr/>
                <p14:nvPr/>
              </p14:nvContentPartPr>
              <p14:xfrm>
                <a:off x="1928834" y="5663464"/>
                <a:ext cx="199800" cy="4255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C49164E-6548-4DB4-B637-8745A0734D6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919834" y="5654824"/>
                  <a:ext cx="2174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D55E5BD-37F2-4D84-B1E4-70E492134B02}"/>
                    </a:ext>
                  </a:extLst>
                </p14:cNvPr>
                <p14:cNvContentPartPr/>
                <p14:nvPr/>
              </p14:nvContentPartPr>
              <p14:xfrm>
                <a:off x="2109914" y="5898544"/>
                <a:ext cx="155160" cy="1497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D55E5BD-37F2-4D84-B1E4-70E492134B02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2100914" y="5889544"/>
                  <a:ext cx="172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EC639FF-71F7-4C24-BC20-921279C3B68F}"/>
                    </a:ext>
                  </a:extLst>
                </p14:cNvPr>
                <p14:cNvContentPartPr/>
                <p14:nvPr/>
              </p14:nvContentPartPr>
              <p14:xfrm>
                <a:off x="2361914" y="5681104"/>
                <a:ext cx="191160" cy="397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EC639FF-71F7-4C24-BC20-921279C3B68F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352914" y="5672104"/>
                  <a:ext cx="208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CCF03F9-F45F-4633-8959-FADC5F95B9C7}"/>
                    </a:ext>
                  </a:extLst>
                </p14:cNvPr>
                <p14:cNvContentPartPr/>
                <p14:nvPr/>
              </p14:nvContentPartPr>
              <p14:xfrm>
                <a:off x="2331314" y="5874784"/>
                <a:ext cx="304920" cy="1573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CCF03F9-F45F-4633-8959-FADC5F95B9C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2322674" y="5866144"/>
                  <a:ext cx="322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C392130-6FCD-4587-86BE-2A2747A451EB}"/>
                    </a:ext>
                  </a:extLst>
                </p14:cNvPr>
                <p14:cNvContentPartPr/>
                <p14:nvPr/>
              </p14:nvContentPartPr>
              <p14:xfrm>
                <a:off x="2695994" y="5764264"/>
                <a:ext cx="5400" cy="540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C392130-6FCD-4587-86BE-2A2747A451E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686994" y="5755624"/>
                  <a:ext cx="23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5D6F7E2-4243-4885-951B-8A2324D991CD}"/>
                    </a:ext>
                  </a:extLst>
                </p14:cNvPr>
                <p14:cNvContentPartPr/>
                <p14:nvPr/>
              </p14:nvContentPartPr>
              <p14:xfrm>
                <a:off x="2751074" y="5885584"/>
                <a:ext cx="109440" cy="1342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5D6F7E2-4243-4885-951B-8A2324D991C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742434" y="5876944"/>
                  <a:ext cx="127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9F11FC3-9E5D-4CF6-A7E8-9D20F508B84B}"/>
                    </a:ext>
                  </a:extLst>
                </p14:cNvPr>
                <p14:cNvContentPartPr/>
                <p14:nvPr/>
              </p14:nvContentPartPr>
              <p14:xfrm>
                <a:off x="2913794" y="5868664"/>
                <a:ext cx="180000" cy="1515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9F11FC3-9E5D-4CF6-A7E8-9D20F508B84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904794" y="5859664"/>
                  <a:ext cx="197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736BDB1-439B-4221-910A-1589B6FF3550}"/>
                    </a:ext>
                  </a:extLst>
                </p14:cNvPr>
                <p14:cNvContentPartPr/>
                <p14:nvPr/>
              </p14:nvContentPartPr>
              <p14:xfrm>
                <a:off x="3341114" y="5805304"/>
                <a:ext cx="262080" cy="2181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736BDB1-439B-4221-910A-1589B6FF3550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3332114" y="5796304"/>
                  <a:ext cx="279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399A33E-E069-407E-9735-1139743E810D}"/>
                    </a:ext>
                  </a:extLst>
                </p14:cNvPr>
                <p14:cNvContentPartPr/>
                <p14:nvPr/>
              </p14:nvContentPartPr>
              <p14:xfrm>
                <a:off x="3660074" y="5882704"/>
                <a:ext cx="78840" cy="1281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399A33E-E069-407E-9735-1139743E810D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3651434" y="5873704"/>
                  <a:ext cx="96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6D71A5B-BC73-45DC-A1F1-76A0D45B1BE7}"/>
                    </a:ext>
                  </a:extLst>
                </p14:cNvPr>
                <p14:cNvContentPartPr/>
                <p14:nvPr/>
              </p14:nvContentPartPr>
              <p14:xfrm>
                <a:off x="3845474" y="5816104"/>
                <a:ext cx="216360" cy="231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6D71A5B-BC73-45DC-A1F1-76A0D45B1BE7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3836834" y="5807464"/>
                  <a:ext cx="234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A3FFEAD-ECF3-4138-AF92-FE3676F52374}"/>
                    </a:ext>
                  </a:extLst>
                </p14:cNvPr>
                <p14:cNvContentPartPr/>
                <p14:nvPr/>
              </p14:nvContentPartPr>
              <p14:xfrm>
                <a:off x="4078034" y="5835904"/>
                <a:ext cx="251280" cy="1908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A3FFEAD-ECF3-4138-AF92-FE3676F5237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069394" y="5827264"/>
                  <a:ext cx="268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7E5276E-49A0-4F74-88B1-87B98046D238}"/>
                    </a:ext>
                  </a:extLst>
                </p14:cNvPr>
                <p14:cNvContentPartPr/>
                <p14:nvPr/>
              </p14:nvContentPartPr>
              <p14:xfrm>
                <a:off x="4453874" y="5719984"/>
                <a:ext cx="176040" cy="4532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7E5276E-49A0-4F74-88B1-87B98046D238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445234" y="5710984"/>
                  <a:ext cx="193680" cy="47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EC5D44D1-A168-4AAF-BF23-058E14786FA9}"/>
                  </a:ext>
                </a:extLst>
              </p14:cNvPr>
              <p14:cNvContentPartPr/>
              <p14:nvPr/>
            </p14:nvContentPartPr>
            <p14:xfrm>
              <a:off x="4846994" y="6094744"/>
              <a:ext cx="36000" cy="720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EC5D44D1-A168-4AAF-BF23-058E14786FA9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4837994" y="6085744"/>
                <a:ext cx="53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4682F9A-76F7-4AEC-96A5-0BF103DD177F}"/>
              </a:ext>
            </a:extLst>
          </p:cNvPr>
          <p:cNvGrpSpPr/>
          <p:nvPr/>
        </p:nvGrpSpPr>
        <p:grpSpPr>
          <a:xfrm>
            <a:off x="836594" y="4797648"/>
            <a:ext cx="228600" cy="366840"/>
            <a:chOff x="836594" y="4797648"/>
            <a:chExt cx="22860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FCE2845-8449-406F-BE1B-16933C32F7D6}"/>
                    </a:ext>
                  </a:extLst>
                </p14:cNvPr>
                <p14:cNvContentPartPr/>
                <p14:nvPr/>
              </p14:nvContentPartPr>
              <p14:xfrm>
                <a:off x="836594" y="4891968"/>
                <a:ext cx="63720" cy="2725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FCE2845-8449-406F-BE1B-16933C32F7D6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27594" y="4883328"/>
                  <a:ext cx="81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2A7FDEA-6008-4489-8CF0-7360864C3356}"/>
                    </a:ext>
                  </a:extLst>
                </p14:cNvPr>
                <p14:cNvContentPartPr/>
                <p14:nvPr/>
              </p14:nvContentPartPr>
              <p14:xfrm>
                <a:off x="867554" y="4797648"/>
                <a:ext cx="197640" cy="1803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2A7FDEA-6008-4489-8CF0-7360864C3356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58554" y="4789008"/>
                  <a:ext cx="215280" cy="19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644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5CB774-9A0B-465F-A7E6-A4415EFC0156}"/>
              </a:ext>
            </a:extLst>
          </p:cNvPr>
          <p:cNvGrpSpPr/>
          <p:nvPr/>
        </p:nvGrpSpPr>
        <p:grpSpPr>
          <a:xfrm>
            <a:off x="1564154" y="351664"/>
            <a:ext cx="410040" cy="484200"/>
            <a:chOff x="1564154" y="351664"/>
            <a:chExt cx="41004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5A1372-8C5D-4E70-A538-7D260947BE6C}"/>
                    </a:ext>
                  </a:extLst>
                </p14:cNvPr>
                <p14:cNvContentPartPr/>
                <p14:nvPr/>
              </p14:nvContentPartPr>
              <p14:xfrm>
                <a:off x="1655594" y="450664"/>
                <a:ext cx="251640" cy="23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5A1372-8C5D-4E70-A538-7D260947BE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6594" y="441664"/>
                  <a:ext cx="269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CECB78-0398-4D43-9F1D-A746F161F81E}"/>
                    </a:ext>
                  </a:extLst>
                </p14:cNvPr>
                <p14:cNvContentPartPr/>
                <p14:nvPr/>
              </p14:nvContentPartPr>
              <p14:xfrm>
                <a:off x="1617794" y="351664"/>
                <a:ext cx="315360" cy="353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CECB78-0398-4D43-9F1D-A746F161F8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9154" y="343024"/>
                  <a:ext cx="333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49C5F8-3058-49CC-9FA9-BAF6CA02FF80}"/>
                    </a:ext>
                  </a:extLst>
                </p14:cNvPr>
                <p14:cNvContentPartPr/>
                <p14:nvPr/>
              </p14:nvContentPartPr>
              <p14:xfrm>
                <a:off x="1564154" y="778264"/>
                <a:ext cx="410040" cy="5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49C5F8-3058-49CC-9FA9-BAF6CA02FF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5154" y="769264"/>
                  <a:ext cx="42768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D82A43-7A79-457F-9799-C67606D4B1E5}"/>
                  </a:ext>
                </a:extLst>
              </p14:cNvPr>
              <p14:cNvContentPartPr/>
              <p14:nvPr/>
            </p14:nvContentPartPr>
            <p14:xfrm>
              <a:off x="1696274" y="928744"/>
              <a:ext cx="345240" cy="185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D82A43-7A79-457F-9799-C67606D4B1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7634" y="919744"/>
                <a:ext cx="362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BACBD2-F84E-472C-B8B7-5CA39893ADF9}"/>
                  </a:ext>
                </a:extLst>
              </p14:cNvPr>
              <p14:cNvContentPartPr/>
              <p14:nvPr/>
            </p14:nvContentPartPr>
            <p14:xfrm>
              <a:off x="2286674" y="588544"/>
              <a:ext cx="359640" cy="145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BACBD2-F84E-472C-B8B7-5CA39893AD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8034" y="579904"/>
                <a:ext cx="377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305934-A0DC-41EC-907B-1A3E451C3173}"/>
                  </a:ext>
                </a:extLst>
              </p14:cNvPr>
              <p14:cNvContentPartPr/>
              <p14:nvPr/>
            </p14:nvContentPartPr>
            <p14:xfrm>
              <a:off x="2841794" y="356704"/>
              <a:ext cx="497520" cy="393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305934-A0DC-41EC-907B-1A3E451C31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33154" y="347704"/>
                <a:ext cx="5151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AF19B4-91FC-437D-B342-CCED33021864}"/>
                  </a:ext>
                </a:extLst>
              </p14:cNvPr>
              <p14:cNvContentPartPr/>
              <p14:nvPr/>
            </p14:nvContentPartPr>
            <p14:xfrm>
              <a:off x="3484754" y="398104"/>
              <a:ext cx="214920" cy="373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AF19B4-91FC-437D-B342-CCED330218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6114" y="389104"/>
                <a:ext cx="2325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5B9A17-291A-48D8-BED7-81A47856EA68}"/>
                  </a:ext>
                </a:extLst>
              </p14:cNvPr>
              <p14:cNvContentPartPr/>
              <p14:nvPr/>
            </p14:nvContentPartPr>
            <p14:xfrm>
              <a:off x="3832154" y="484864"/>
              <a:ext cx="205560" cy="159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5B9A17-291A-48D8-BED7-81A47856EA6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23154" y="475864"/>
                <a:ext cx="223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DDDFBA-251C-4408-A06E-13F5C4787E73}"/>
                  </a:ext>
                </a:extLst>
              </p14:cNvPr>
              <p14:cNvContentPartPr/>
              <p14:nvPr/>
            </p14:nvContentPartPr>
            <p14:xfrm>
              <a:off x="4088114" y="550384"/>
              <a:ext cx="99720" cy="268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DDDFBA-251C-4408-A06E-13F5C4787E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9114" y="541744"/>
                <a:ext cx="1173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692185-ABC6-42AD-B7CE-774B65462E8C}"/>
                  </a:ext>
                </a:extLst>
              </p14:cNvPr>
              <p14:cNvContentPartPr/>
              <p14:nvPr/>
            </p14:nvContentPartPr>
            <p14:xfrm>
              <a:off x="4164794" y="415744"/>
              <a:ext cx="232920" cy="195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692185-ABC6-42AD-B7CE-774B65462E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55794" y="406744"/>
                <a:ext cx="2505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9E1234-A74B-4E3C-B8CF-8BC5A9146D86}"/>
                  </a:ext>
                </a:extLst>
              </p14:cNvPr>
              <p14:cNvContentPartPr/>
              <p14:nvPr/>
            </p14:nvContentPartPr>
            <p14:xfrm>
              <a:off x="3896234" y="705904"/>
              <a:ext cx="416520" cy="101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9E1234-A74B-4E3C-B8CF-8BC5A9146D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87234" y="696904"/>
                <a:ext cx="434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7E9C2B-BF18-4DF4-BDF2-B4650A76BB3A}"/>
                  </a:ext>
                </a:extLst>
              </p14:cNvPr>
              <p14:cNvContentPartPr/>
              <p14:nvPr/>
            </p14:nvContentPartPr>
            <p14:xfrm>
              <a:off x="3974714" y="890224"/>
              <a:ext cx="259920" cy="159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7E9C2B-BF18-4DF4-BDF2-B4650A76BB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66074" y="881584"/>
                <a:ext cx="277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F455F9E-53A0-47A1-965A-2F053B0D68DE}"/>
                  </a:ext>
                </a:extLst>
              </p14:cNvPr>
              <p14:cNvContentPartPr/>
              <p14:nvPr/>
            </p14:nvContentPartPr>
            <p14:xfrm>
              <a:off x="4685354" y="697984"/>
              <a:ext cx="99720" cy="226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F455F9E-53A0-47A1-965A-2F053B0D68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76714" y="688984"/>
                <a:ext cx="11736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B1ED252-7CDF-412A-8A09-8CF328579E30}"/>
              </a:ext>
            </a:extLst>
          </p:cNvPr>
          <p:cNvGrpSpPr/>
          <p:nvPr/>
        </p:nvGrpSpPr>
        <p:grpSpPr>
          <a:xfrm>
            <a:off x="5073794" y="224224"/>
            <a:ext cx="2051640" cy="937440"/>
            <a:chOff x="5073794" y="224224"/>
            <a:chExt cx="2051640" cy="9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D259BF-2144-41B1-AE94-D57FA686EF74}"/>
                    </a:ext>
                  </a:extLst>
                </p14:cNvPr>
                <p14:cNvContentPartPr/>
                <p14:nvPr/>
              </p14:nvContentPartPr>
              <p14:xfrm>
                <a:off x="5073794" y="458584"/>
                <a:ext cx="254880" cy="183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D259BF-2144-41B1-AE94-D57FA686EF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64794" y="449944"/>
                  <a:ext cx="27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C591DC-8AEA-447A-986B-0A88FC987FF9}"/>
                    </a:ext>
                  </a:extLst>
                </p14:cNvPr>
                <p14:cNvContentPartPr/>
                <p14:nvPr/>
              </p14:nvContentPartPr>
              <p14:xfrm>
                <a:off x="5303474" y="546784"/>
                <a:ext cx="148320" cy="257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C591DC-8AEA-447A-986B-0A88FC987F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94474" y="537784"/>
                  <a:ext cx="165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BAE6E6-D1FA-4550-9941-45DF9DAC16CF}"/>
                    </a:ext>
                  </a:extLst>
                </p14:cNvPr>
                <p14:cNvContentPartPr/>
                <p14:nvPr/>
              </p14:nvContentPartPr>
              <p14:xfrm>
                <a:off x="5374034" y="425464"/>
                <a:ext cx="274320" cy="182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BAE6E6-D1FA-4550-9941-45DF9DAC16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65034" y="416464"/>
                  <a:ext cx="291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96421B-D464-4A09-9E13-82A649DC534E}"/>
                    </a:ext>
                  </a:extLst>
                </p14:cNvPr>
                <p14:cNvContentPartPr/>
                <p14:nvPr/>
              </p14:nvContentPartPr>
              <p14:xfrm>
                <a:off x="5752754" y="332584"/>
                <a:ext cx="189360" cy="28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96421B-D464-4A09-9E13-82A649DC53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4114" y="323944"/>
                  <a:ext cx="207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F1C1F5-56D0-48C3-BF32-0F48BD7A0564}"/>
                    </a:ext>
                  </a:extLst>
                </p14:cNvPr>
                <p14:cNvContentPartPr/>
                <p14:nvPr/>
              </p14:nvContentPartPr>
              <p14:xfrm>
                <a:off x="5939234" y="372904"/>
                <a:ext cx="89280" cy="20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F1C1F5-56D0-48C3-BF32-0F48BD7A05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0234" y="363904"/>
                  <a:ext cx="106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1A447D-8540-4EBF-9EBC-E7D86782A2DB}"/>
                    </a:ext>
                  </a:extLst>
                </p14:cNvPr>
                <p14:cNvContentPartPr/>
                <p14:nvPr/>
              </p14:nvContentPartPr>
              <p14:xfrm>
                <a:off x="6081434" y="449584"/>
                <a:ext cx="148320" cy="3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1A447D-8540-4EBF-9EBC-E7D86782A2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72434" y="440944"/>
                  <a:ext cx="165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DF789C1-E13B-42C1-823B-10FF9E2BBC9E}"/>
                    </a:ext>
                  </a:extLst>
                </p14:cNvPr>
                <p14:cNvContentPartPr/>
                <p14:nvPr/>
              </p14:nvContentPartPr>
              <p14:xfrm>
                <a:off x="6180434" y="441304"/>
                <a:ext cx="135000" cy="311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F789C1-E13B-42C1-823B-10FF9E2BBC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71434" y="432304"/>
                  <a:ext cx="152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D698FA-8AA4-4ECD-B360-D9F6D5992754}"/>
                    </a:ext>
                  </a:extLst>
                </p14:cNvPr>
                <p14:cNvContentPartPr/>
                <p14:nvPr/>
              </p14:nvContentPartPr>
              <p14:xfrm>
                <a:off x="6262514" y="389104"/>
                <a:ext cx="226440" cy="146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D698FA-8AA4-4ECD-B360-D9F6D59927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3514" y="380464"/>
                  <a:ext cx="244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DA0098-74B4-4080-9BFB-F16707065DC7}"/>
                    </a:ext>
                  </a:extLst>
                </p14:cNvPr>
                <p14:cNvContentPartPr/>
                <p14:nvPr/>
              </p14:nvContentPartPr>
              <p14:xfrm>
                <a:off x="6573194" y="224224"/>
                <a:ext cx="176760" cy="363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DA0098-74B4-4080-9BFB-F16707065D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64554" y="215224"/>
                  <a:ext cx="194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15C0B9-7CFF-4D9D-82C6-E9CAB666E0A8}"/>
                    </a:ext>
                  </a:extLst>
                </p14:cNvPr>
                <p14:cNvContentPartPr/>
                <p14:nvPr/>
              </p14:nvContentPartPr>
              <p14:xfrm>
                <a:off x="5573474" y="761344"/>
                <a:ext cx="549360" cy="95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15C0B9-7CFF-4D9D-82C6-E9CAB666E0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64834" y="752344"/>
                  <a:ext cx="567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978D84-4D25-42D5-A802-F7E8D237CB78}"/>
                    </a:ext>
                  </a:extLst>
                </p14:cNvPr>
                <p14:cNvContentPartPr/>
                <p14:nvPr/>
              </p14:nvContentPartPr>
              <p14:xfrm>
                <a:off x="5656634" y="960784"/>
                <a:ext cx="300240" cy="200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978D84-4D25-42D5-A802-F7E8D237CB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47994" y="952144"/>
                  <a:ext cx="317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BB5D42-FAEA-49EB-8088-84051A753EBC}"/>
                    </a:ext>
                  </a:extLst>
                </p14:cNvPr>
                <p14:cNvContentPartPr/>
                <p14:nvPr/>
              </p14:nvContentPartPr>
              <p14:xfrm>
                <a:off x="6102674" y="883384"/>
                <a:ext cx="285480" cy="131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BB5D42-FAEA-49EB-8088-84051A753E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4034" y="874744"/>
                  <a:ext cx="30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A7A412-C664-40FE-980B-11617EDC9E2F}"/>
                    </a:ext>
                  </a:extLst>
                </p14:cNvPr>
                <p14:cNvContentPartPr/>
                <p14:nvPr/>
              </p14:nvContentPartPr>
              <p14:xfrm>
                <a:off x="6859034" y="224584"/>
                <a:ext cx="266400" cy="604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A7A412-C664-40FE-980B-11617EDC9E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0394" y="215944"/>
                  <a:ext cx="284040" cy="62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924034-B3E2-4080-B741-3292E2F71CEA}"/>
              </a:ext>
            </a:extLst>
          </p:cNvPr>
          <p:cNvGrpSpPr/>
          <p:nvPr/>
        </p:nvGrpSpPr>
        <p:grpSpPr>
          <a:xfrm>
            <a:off x="2927834" y="1314304"/>
            <a:ext cx="3848760" cy="965880"/>
            <a:chOff x="2927834" y="1314304"/>
            <a:chExt cx="3848760" cy="9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4616FAF-0D99-4D07-88DF-CD09FAFE27B4}"/>
                    </a:ext>
                  </a:extLst>
                </p14:cNvPr>
                <p14:cNvContentPartPr/>
                <p14:nvPr/>
              </p14:nvContentPartPr>
              <p14:xfrm>
                <a:off x="2927834" y="1506544"/>
                <a:ext cx="410760" cy="368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4616FAF-0D99-4D07-88DF-CD09FAFE27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19194" y="1497544"/>
                  <a:ext cx="428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FF555C-3909-40E9-B4A1-1C4AFE3EB749}"/>
                    </a:ext>
                  </a:extLst>
                </p14:cNvPr>
                <p14:cNvContentPartPr/>
                <p14:nvPr/>
              </p14:nvContentPartPr>
              <p14:xfrm>
                <a:off x="3551354" y="1496104"/>
                <a:ext cx="197280" cy="368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FF555C-3909-40E9-B4A1-1C4AFE3EB7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42354" y="1487104"/>
                  <a:ext cx="214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F7DB62-2377-44D3-871A-FD1C57053021}"/>
                    </a:ext>
                  </a:extLst>
                </p14:cNvPr>
                <p14:cNvContentPartPr/>
                <p14:nvPr/>
              </p14:nvContentPartPr>
              <p14:xfrm>
                <a:off x="3844394" y="1717864"/>
                <a:ext cx="133560" cy="291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F7DB62-2377-44D3-871A-FD1C570530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35754" y="1708864"/>
                  <a:ext cx="151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83722D-6027-49CD-A597-27DF60CBC765}"/>
                    </a:ext>
                  </a:extLst>
                </p14:cNvPr>
                <p14:cNvContentPartPr/>
                <p14:nvPr/>
              </p14:nvContentPartPr>
              <p14:xfrm>
                <a:off x="3926474" y="1575664"/>
                <a:ext cx="274320" cy="17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83722D-6027-49CD-A597-27DF60CBC7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17834" y="1567024"/>
                  <a:ext cx="29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056726-5498-4019-BB53-5C0D1855A808}"/>
                    </a:ext>
                  </a:extLst>
                </p14:cNvPr>
                <p14:cNvContentPartPr/>
                <p14:nvPr/>
              </p14:nvContentPartPr>
              <p14:xfrm>
                <a:off x="4354874" y="1819384"/>
                <a:ext cx="110520" cy="187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056726-5498-4019-BB53-5C0D1855A8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6234" y="1810384"/>
                  <a:ext cx="12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A30C2B-CC9D-42BA-9CD9-4716BF23459C}"/>
                    </a:ext>
                  </a:extLst>
                </p14:cNvPr>
                <p14:cNvContentPartPr/>
                <p14:nvPr/>
              </p14:nvContentPartPr>
              <p14:xfrm>
                <a:off x="4712714" y="1613104"/>
                <a:ext cx="150120" cy="368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A30C2B-CC9D-42BA-9CD9-4716BF2345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03714" y="1604104"/>
                  <a:ext cx="167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DE1439-D3E7-4989-A869-89E7730927A9}"/>
                    </a:ext>
                  </a:extLst>
                </p14:cNvPr>
                <p14:cNvContentPartPr/>
                <p14:nvPr/>
              </p14:nvContentPartPr>
              <p14:xfrm>
                <a:off x="4795514" y="1489984"/>
                <a:ext cx="273240" cy="22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DE1439-D3E7-4989-A869-89E7730927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6514" y="1480984"/>
                  <a:ext cx="290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A90FAE-968F-4932-87BD-AC7C5B616905}"/>
                    </a:ext>
                  </a:extLst>
                </p14:cNvPr>
                <p14:cNvContentPartPr/>
                <p14:nvPr/>
              </p14:nvContentPartPr>
              <p14:xfrm>
                <a:off x="5159114" y="1458664"/>
                <a:ext cx="138600" cy="249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A90FAE-968F-4932-87BD-AC7C5B6169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50114" y="1449664"/>
                  <a:ext cx="156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D262C37-4CEA-4F25-8133-BFC7BFDB36BE}"/>
                    </a:ext>
                  </a:extLst>
                </p14:cNvPr>
                <p14:cNvContentPartPr/>
                <p14:nvPr/>
              </p14:nvContentPartPr>
              <p14:xfrm>
                <a:off x="5341274" y="1485304"/>
                <a:ext cx="110880" cy="21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D262C37-4CEA-4F25-8133-BFC7BFDB36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32634" y="1476664"/>
                  <a:ext cx="128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0AD5F7-1DC8-48E1-806C-1636E4F2077B}"/>
                    </a:ext>
                  </a:extLst>
                </p14:cNvPr>
                <p14:cNvContentPartPr/>
                <p14:nvPr/>
              </p14:nvContentPartPr>
              <p14:xfrm>
                <a:off x="5592194" y="1523104"/>
                <a:ext cx="186480" cy="65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0AD5F7-1DC8-48E1-806C-1636E4F207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3194" y="1514464"/>
                  <a:ext cx="20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F0AA40-F089-4D55-B292-71F3F1CC904F}"/>
                    </a:ext>
                  </a:extLst>
                </p14:cNvPr>
                <p14:cNvContentPartPr/>
                <p14:nvPr/>
              </p14:nvContentPartPr>
              <p14:xfrm>
                <a:off x="5725394" y="1564504"/>
                <a:ext cx="137880" cy="291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F0AA40-F089-4D55-B292-71F3F1CC90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16394" y="1555864"/>
                  <a:ext cx="155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B19BD4-4409-4272-8AF3-EC40ECCD19BD}"/>
                    </a:ext>
                  </a:extLst>
                </p14:cNvPr>
                <p14:cNvContentPartPr/>
                <p14:nvPr/>
              </p14:nvContentPartPr>
              <p14:xfrm>
                <a:off x="5813954" y="1440304"/>
                <a:ext cx="259200" cy="204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B19BD4-4409-4272-8AF3-EC40ECCD19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04954" y="1431304"/>
                  <a:ext cx="276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DABDC7-9248-4F4E-9781-F6523EA3153E}"/>
                    </a:ext>
                  </a:extLst>
                </p14:cNvPr>
                <p14:cNvContentPartPr/>
                <p14:nvPr/>
              </p14:nvContentPartPr>
              <p14:xfrm>
                <a:off x="6082874" y="1314304"/>
                <a:ext cx="161280" cy="403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DABDC7-9248-4F4E-9781-F6523EA315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73874" y="1305664"/>
                  <a:ext cx="1789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406A48-29A8-4EE5-93CF-4EF49A445658}"/>
                    </a:ext>
                  </a:extLst>
                </p14:cNvPr>
                <p14:cNvContentPartPr/>
                <p14:nvPr/>
              </p14:nvContentPartPr>
              <p14:xfrm>
                <a:off x="5098274" y="1903264"/>
                <a:ext cx="751320" cy="10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406A48-29A8-4EE5-93CF-4EF49A4456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89634" y="1894264"/>
                  <a:ext cx="768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C98D6F-27AD-4B75-A9F0-C33A9C85E83D}"/>
                    </a:ext>
                  </a:extLst>
                </p14:cNvPr>
                <p14:cNvContentPartPr/>
                <p14:nvPr/>
              </p14:nvContentPartPr>
              <p14:xfrm>
                <a:off x="5337314" y="2130784"/>
                <a:ext cx="308880" cy="149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C98D6F-27AD-4B75-A9F0-C33A9C85E8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28314" y="2121784"/>
                  <a:ext cx="326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B13DF1-0DF4-46D6-A23F-029D7DF05234}"/>
                    </a:ext>
                  </a:extLst>
                </p14:cNvPr>
                <p14:cNvContentPartPr/>
                <p14:nvPr/>
              </p14:nvContentPartPr>
              <p14:xfrm>
                <a:off x="6488234" y="1366144"/>
                <a:ext cx="288360" cy="497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B13DF1-0DF4-46D6-A23F-029D7DF052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79594" y="1357144"/>
                  <a:ext cx="30600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5FB93B-7344-4C89-B96F-68BD885854AD}"/>
              </a:ext>
            </a:extLst>
          </p:cNvPr>
          <p:cNvGrpSpPr/>
          <p:nvPr/>
        </p:nvGrpSpPr>
        <p:grpSpPr>
          <a:xfrm>
            <a:off x="91754" y="272464"/>
            <a:ext cx="1215000" cy="767160"/>
            <a:chOff x="91754" y="272464"/>
            <a:chExt cx="121500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E773A5-634D-48D2-AA52-58CEA93BEEE5}"/>
                    </a:ext>
                  </a:extLst>
                </p14:cNvPr>
                <p14:cNvContentPartPr/>
                <p14:nvPr/>
              </p14:nvContentPartPr>
              <p14:xfrm>
                <a:off x="301634" y="512944"/>
                <a:ext cx="35640" cy="24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E773A5-634D-48D2-AA52-58CEA93BEE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2994" y="504304"/>
                  <a:ext cx="53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5E837F-4524-4F51-8459-1AD7C9F08E21}"/>
                    </a:ext>
                  </a:extLst>
                </p14:cNvPr>
                <p14:cNvContentPartPr/>
                <p14:nvPr/>
              </p14:nvContentPartPr>
              <p14:xfrm>
                <a:off x="91754" y="763144"/>
                <a:ext cx="27360" cy="37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5E837F-4524-4F51-8459-1AD7C9F08E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114" y="754144"/>
                  <a:ext cx="45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D962E4-A5D6-4D3D-B576-FE29926F896C}"/>
                    </a:ext>
                  </a:extLst>
                </p14:cNvPr>
                <p14:cNvContentPartPr/>
                <p14:nvPr/>
              </p14:nvContentPartPr>
              <p14:xfrm>
                <a:off x="310274" y="786184"/>
                <a:ext cx="61200" cy="23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D962E4-A5D6-4D3D-B576-FE29926F89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274" y="777544"/>
                  <a:ext cx="78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BB63C0A-AFAF-4A81-9BCC-E1E3DD23E2B2}"/>
                    </a:ext>
                  </a:extLst>
                </p14:cNvPr>
                <p14:cNvContentPartPr/>
                <p14:nvPr/>
              </p14:nvContentPartPr>
              <p14:xfrm>
                <a:off x="561194" y="759904"/>
                <a:ext cx="131400" cy="279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BB63C0A-AFAF-4A81-9BCC-E1E3DD23E2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2194" y="750904"/>
                  <a:ext cx="149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0B079C-E35E-49C2-B636-95399F8495FB}"/>
                    </a:ext>
                  </a:extLst>
                </p14:cNvPr>
                <p14:cNvContentPartPr/>
                <p14:nvPr/>
              </p14:nvContentPartPr>
              <p14:xfrm>
                <a:off x="656954" y="562624"/>
                <a:ext cx="290520" cy="241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0B079C-E35E-49C2-B636-95399F8495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7954" y="553624"/>
                  <a:ext cx="308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62319F-F8EB-481B-A7BC-96FDC527F9F7}"/>
                    </a:ext>
                  </a:extLst>
                </p14:cNvPr>
                <p14:cNvContentPartPr/>
                <p14:nvPr/>
              </p14:nvContentPartPr>
              <p14:xfrm>
                <a:off x="776114" y="272464"/>
                <a:ext cx="195120" cy="190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62319F-F8EB-481B-A7BC-96FDC527F9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7114" y="263824"/>
                  <a:ext cx="212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330BD6-0F03-4498-9431-3D158F2ECFDD}"/>
                    </a:ext>
                  </a:extLst>
                </p14:cNvPr>
                <p14:cNvContentPartPr/>
                <p14:nvPr/>
              </p14:nvContentPartPr>
              <p14:xfrm>
                <a:off x="1129274" y="614464"/>
                <a:ext cx="141840" cy="36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330BD6-0F03-4498-9431-3D158F2ECF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0274" y="605464"/>
                  <a:ext cx="159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9AEDF0-9CA8-415B-AA5F-2A8701A38633}"/>
                    </a:ext>
                  </a:extLst>
                </p14:cNvPr>
                <p14:cNvContentPartPr/>
                <p14:nvPr/>
              </p14:nvContentPartPr>
              <p14:xfrm>
                <a:off x="1113794" y="715984"/>
                <a:ext cx="192960" cy="43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9AEDF0-9CA8-415B-AA5F-2A8701A386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4794" y="706984"/>
                  <a:ext cx="21060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EE1EFA7-D4AA-44CF-88DC-8B1C486F3802}"/>
                  </a:ext>
                </a:extLst>
              </p14:cNvPr>
              <p14:cNvContentPartPr/>
              <p14:nvPr/>
            </p14:nvContentPartPr>
            <p14:xfrm>
              <a:off x="7297874" y="267424"/>
              <a:ext cx="324720" cy="15969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EE1EFA7-D4AA-44CF-88DC-8B1C486F380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88874" y="258424"/>
                <a:ext cx="342360" cy="16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09E861E-E226-446B-B1C1-F1B7A84FB4F6}"/>
                  </a:ext>
                </a:extLst>
              </p14:cNvPr>
              <p14:cNvContentPartPr/>
              <p14:nvPr/>
            </p14:nvContentPartPr>
            <p14:xfrm>
              <a:off x="8014634" y="455704"/>
              <a:ext cx="177480" cy="168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09E861E-E226-446B-B1C1-F1B7A84FB4F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05634" y="447064"/>
                <a:ext cx="1951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E945D93-24BB-4B35-B3EC-2886F6635042}"/>
                  </a:ext>
                </a:extLst>
              </p14:cNvPr>
              <p14:cNvContentPartPr/>
              <p14:nvPr/>
            </p14:nvContentPartPr>
            <p14:xfrm>
              <a:off x="8179874" y="512944"/>
              <a:ext cx="182880" cy="368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E945D93-24BB-4B35-B3EC-2886F663504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70874" y="504304"/>
                <a:ext cx="2005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CAD3C8F-0198-4F33-9863-63B418A96C62}"/>
                  </a:ext>
                </a:extLst>
              </p14:cNvPr>
              <p14:cNvContentPartPr/>
              <p14:nvPr/>
            </p14:nvContentPartPr>
            <p14:xfrm>
              <a:off x="8300474" y="424744"/>
              <a:ext cx="205200" cy="176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CAD3C8F-0198-4F33-9863-63B418A96C6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91474" y="415744"/>
                <a:ext cx="222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D9E369C-3038-4437-AB5E-36475587C423}"/>
                  </a:ext>
                </a:extLst>
              </p14:cNvPr>
              <p14:cNvContentPartPr/>
              <p14:nvPr/>
            </p14:nvContentPartPr>
            <p14:xfrm>
              <a:off x="8422874" y="511864"/>
              <a:ext cx="249480" cy="4039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D9E369C-3038-4437-AB5E-36475587C42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414234" y="502864"/>
                <a:ext cx="2671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F00AB49-27AA-4179-B85D-61D9E998C38F}"/>
                  </a:ext>
                </a:extLst>
              </p14:cNvPr>
              <p14:cNvContentPartPr/>
              <p14:nvPr/>
            </p14:nvContentPartPr>
            <p14:xfrm>
              <a:off x="8593514" y="417544"/>
              <a:ext cx="231840" cy="191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F00AB49-27AA-4179-B85D-61D9E998C3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84514" y="408904"/>
                <a:ext cx="2494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085410A-2A7F-4804-8B8F-2B91AE8E110F}"/>
                  </a:ext>
                </a:extLst>
              </p14:cNvPr>
              <p14:cNvContentPartPr/>
              <p14:nvPr/>
            </p14:nvContentPartPr>
            <p14:xfrm>
              <a:off x="8861354" y="420784"/>
              <a:ext cx="272880" cy="2062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085410A-2A7F-4804-8B8F-2B91AE8E11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52714" y="411784"/>
                <a:ext cx="290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5270A97-BB5B-4190-BA83-7CB0B6D67B72}"/>
                  </a:ext>
                </a:extLst>
              </p14:cNvPr>
              <p14:cNvContentPartPr/>
              <p14:nvPr/>
            </p14:nvContentPartPr>
            <p14:xfrm>
              <a:off x="9244754" y="448504"/>
              <a:ext cx="196560" cy="149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5270A97-BB5B-4190-BA83-7CB0B6D67B7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35754" y="439504"/>
                <a:ext cx="214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E2D27B7-C542-455D-8F9A-8A6F2243DACB}"/>
                  </a:ext>
                </a:extLst>
              </p14:cNvPr>
              <p14:cNvContentPartPr/>
              <p14:nvPr/>
            </p14:nvContentPartPr>
            <p14:xfrm>
              <a:off x="9249074" y="408184"/>
              <a:ext cx="248400" cy="194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E2D27B7-C542-455D-8F9A-8A6F2243DAC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40434" y="399544"/>
                <a:ext cx="2660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D7979C0-1146-466F-9865-4E92CFEF511F}"/>
                  </a:ext>
                </a:extLst>
              </p14:cNvPr>
              <p14:cNvContentPartPr/>
              <p14:nvPr/>
            </p14:nvContentPartPr>
            <p14:xfrm>
              <a:off x="9623474" y="350224"/>
              <a:ext cx="7560" cy="6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D7979C0-1146-466F-9865-4E92CFEF511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614474" y="341224"/>
                <a:ext cx="252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6B6E890-DF22-4CF4-97ED-A2EB57E77795}"/>
                  </a:ext>
                </a:extLst>
              </p14:cNvPr>
              <p14:cNvContentPartPr/>
              <p14:nvPr/>
            </p14:nvContentPartPr>
            <p14:xfrm>
              <a:off x="9585314" y="446344"/>
              <a:ext cx="249840" cy="157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6B6E890-DF22-4CF4-97ED-A2EB57E7779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76314" y="437344"/>
                <a:ext cx="267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0522CFE-C52B-4AC6-9202-B147CEBE48DD}"/>
                  </a:ext>
                </a:extLst>
              </p14:cNvPr>
              <p14:cNvContentPartPr/>
              <p14:nvPr/>
            </p14:nvContentPartPr>
            <p14:xfrm>
              <a:off x="9905714" y="464344"/>
              <a:ext cx="155520" cy="1411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0522CFE-C52B-4AC6-9202-B147CEBE48D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896714" y="455704"/>
                <a:ext cx="173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6C82FBF-E619-417B-BC20-0C8EB5FCA80E}"/>
                  </a:ext>
                </a:extLst>
              </p14:cNvPr>
              <p14:cNvContentPartPr/>
              <p14:nvPr/>
            </p14:nvContentPartPr>
            <p14:xfrm>
              <a:off x="10134314" y="233224"/>
              <a:ext cx="219240" cy="419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6C82FBF-E619-417B-BC20-0C8EB5FCA80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25314" y="224224"/>
                <a:ext cx="2368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8B79AA7-40D9-46E5-A974-039544832877}"/>
                  </a:ext>
                </a:extLst>
              </p14:cNvPr>
              <p14:cNvContentPartPr/>
              <p14:nvPr/>
            </p14:nvContentPartPr>
            <p14:xfrm>
              <a:off x="10031354" y="440944"/>
              <a:ext cx="336960" cy="34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8B79AA7-40D9-46E5-A974-03954483287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022354" y="431944"/>
                <a:ext cx="354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79636C3-3E45-4C53-B940-320997AA2C12}"/>
                  </a:ext>
                </a:extLst>
              </p14:cNvPr>
              <p14:cNvContentPartPr/>
              <p14:nvPr/>
            </p14:nvContentPartPr>
            <p14:xfrm>
              <a:off x="10324034" y="195784"/>
              <a:ext cx="517320" cy="3956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79636C3-3E45-4C53-B940-320997AA2C1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315394" y="187144"/>
                <a:ext cx="5349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B9B0423-E6D2-4D6A-8C14-FB0E8D3460DB}"/>
                  </a:ext>
                </a:extLst>
              </p14:cNvPr>
              <p14:cNvContentPartPr/>
              <p14:nvPr/>
            </p14:nvContentPartPr>
            <p14:xfrm>
              <a:off x="10682234" y="450664"/>
              <a:ext cx="288000" cy="415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B9B0423-E6D2-4D6A-8C14-FB0E8D3460D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673234" y="441664"/>
                <a:ext cx="3056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9D1B62B-8151-49A6-A4EE-0F3C420C5AF6}"/>
                  </a:ext>
                </a:extLst>
              </p14:cNvPr>
              <p14:cNvContentPartPr/>
              <p14:nvPr/>
            </p14:nvContentPartPr>
            <p14:xfrm>
              <a:off x="7816274" y="1313224"/>
              <a:ext cx="138240" cy="287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9D1B62B-8151-49A6-A4EE-0F3C420C5AF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07274" y="1304224"/>
                <a:ext cx="1558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BE03A2A-D808-4B33-A663-6711C1727178}"/>
                  </a:ext>
                </a:extLst>
              </p14:cNvPr>
              <p14:cNvContentPartPr/>
              <p14:nvPr/>
            </p14:nvContentPartPr>
            <p14:xfrm>
              <a:off x="7900154" y="1106584"/>
              <a:ext cx="324360" cy="252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BE03A2A-D808-4B33-A663-6711C172717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91514" y="1097944"/>
                <a:ext cx="342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CD54EA-AB10-4507-A5D6-16F52F97001F}"/>
                  </a:ext>
                </a:extLst>
              </p14:cNvPr>
              <p14:cNvContentPartPr/>
              <p14:nvPr/>
            </p14:nvContentPartPr>
            <p14:xfrm>
              <a:off x="8272034" y="1169944"/>
              <a:ext cx="219960" cy="1958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CD54EA-AB10-4507-A5D6-16F52F97001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63394" y="1161304"/>
                <a:ext cx="2376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AEC1BF5-1338-4208-B9A0-D1310872969F}"/>
                  </a:ext>
                </a:extLst>
              </p14:cNvPr>
              <p14:cNvContentPartPr/>
              <p14:nvPr/>
            </p14:nvContentPartPr>
            <p14:xfrm>
              <a:off x="8432234" y="1198024"/>
              <a:ext cx="136440" cy="1638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AEC1BF5-1338-4208-B9A0-D1310872969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23234" y="1189384"/>
                <a:ext cx="154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C4B1277-92CF-467D-AE28-3D95F2A2C61C}"/>
                  </a:ext>
                </a:extLst>
              </p14:cNvPr>
              <p14:cNvContentPartPr/>
              <p14:nvPr/>
            </p14:nvContentPartPr>
            <p14:xfrm>
              <a:off x="8639594" y="1190824"/>
              <a:ext cx="178920" cy="171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C4B1277-92CF-467D-AE28-3D95F2A2C61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630954" y="1182184"/>
                <a:ext cx="1965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3D775CB-5708-456A-9D97-3F1D574197D5}"/>
                  </a:ext>
                </a:extLst>
              </p14:cNvPr>
              <p14:cNvContentPartPr/>
              <p14:nvPr/>
            </p14:nvContentPartPr>
            <p14:xfrm>
              <a:off x="8832554" y="1205944"/>
              <a:ext cx="88560" cy="156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3D775CB-5708-456A-9D97-3F1D574197D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823914" y="1196944"/>
                <a:ext cx="1062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73B4650-E893-4591-9FE1-D3132078DB4E}"/>
                  </a:ext>
                </a:extLst>
              </p14:cNvPr>
              <p14:cNvContentPartPr/>
              <p14:nvPr/>
            </p14:nvContentPartPr>
            <p14:xfrm>
              <a:off x="9006434" y="1145104"/>
              <a:ext cx="205200" cy="198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73B4650-E893-4591-9FE1-D3132078DB4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997434" y="1136104"/>
                <a:ext cx="2228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E35B450-500C-45FB-969C-57D93223B14A}"/>
                  </a:ext>
                </a:extLst>
              </p14:cNvPr>
              <p14:cNvContentPartPr/>
              <p14:nvPr/>
            </p14:nvContentPartPr>
            <p14:xfrm>
              <a:off x="9145034" y="909304"/>
              <a:ext cx="298440" cy="408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E35B450-500C-45FB-969C-57D93223B14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36394" y="900304"/>
                <a:ext cx="316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D5C126E-FDCD-4ABD-85E1-BF40D82854DD}"/>
                  </a:ext>
                </a:extLst>
              </p14:cNvPr>
              <p14:cNvContentPartPr/>
              <p14:nvPr/>
            </p14:nvContentPartPr>
            <p14:xfrm>
              <a:off x="9296594" y="1173184"/>
              <a:ext cx="167400" cy="1306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D5C126E-FDCD-4ABD-85E1-BF40D82854D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287594" y="1164184"/>
                <a:ext cx="1850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3BF6B54-0951-457D-B1ED-3BCDB8038D62}"/>
                  </a:ext>
                </a:extLst>
              </p14:cNvPr>
              <p14:cNvContentPartPr/>
              <p14:nvPr/>
            </p14:nvContentPartPr>
            <p14:xfrm>
              <a:off x="9467594" y="1176784"/>
              <a:ext cx="255960" cy="1695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3BF6B54-0951-457D-B1ED-3BCDB8038D6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58594" y="1168144"/>
                <a:ext cx="273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9DC9291-9C3A-49A8-8B29-6EDBDFA0357C}"/>
                  </a:ext>
                </a:extLst>
              </p14:cNvPr>
              <p14:cNvContentPartPr/>
              <p14:nvPr/>
            </p14:nvContentPartPr>
            <p14:xfrm>
              <a:off x="9658394" y="944584"/>
              <a:ext cx="220680" cy="383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9DC9291-9C3A-49A8-8B29-6EDBDFA0357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649394" y="935944"/>
                <a:ext cx="23832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68F48E1-D15D-4880-BE88-28C7769BB4FF}"/>
              </a:ext>
            </a:extLst>
          </p:cNvPr>
          <p:cNvGrpSpPr/>
          <p:nvPr/>
        </p:nvGrpSpPr>
        <p:grpSpPr>
          <a:xfrm>
            <a:off x="8025074" y="1663504"/>
            <a:ext cx="1370880" cy="440280"/>
            <a:chOff x="8025074" y="1663504"/>
            <a:chExt cx="137088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CDB482-3AF3-4902-81B9-E388A02332F0}"/>
                    </a:ext>
                  </a:extLst>
                </p14:cNvPr>
                <p14:cNvContentPartPr/>
                <p14:nvPr/>
              </p14:nvContentPartPr>
              <p14:xfrm>
                <a:off x="8025074" y="1690504"/>
                <a:ext cx="255600" cy="222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CDB482-3AF3-4902-81B9-E388A02332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16074" y="1681864"/>
                  <a:ext cx="273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21B7F80-8663-4FB6-B922-FEC7528CD1F3}"/>
                    </a:ext>
                  </a:extLst>
                </p14:cNvPr>
                <p14:cNvContentPartPr/>
                <p14:nvPr/>
              </p14:nvContentPartPr>
              <p14:xfrm>
                <a:off x="8307314" y="1785544"/>
                <a:ext cx="153720" cy="318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21B7F80-8663-4FB6-B922-FEC7528CD1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98674" y="1776904"/>
                  <a:ext cx="1713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542FBAE-6ED0-44C1-BBEB-92425757DE8E}"/>
                    </a:ext>
                  </a:extLst>
                </p14:cNvPr>
                <p14:cNvContentPartPr/>
                <p14:nvPr/>
              </p14:nvContentPartPr>
              <p14:xfrm>
                <a:off x="8414234" y="1683304"/>
                <a:ext cx="266400" cy="20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542FBAE-6ED0-44C1-BBEB-92425757DE8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05234" y="1674304"/>
                  <a:ext cx="284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87E79C-2364-4D37-B76A-5A2BC5918AC5}"/>
                    </a:ext>
                  </a:extLst>
                </p14:cNvPr>
                <p14:cNvContentPartPr/>
                <p14:nvPr/>
              </p14:nvContentPartPr>
              <p14:xfrm>
                <a:off x="8809514" y="1663504"/>
                <a:ext cx="225360" cy="165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87E79C-2364-4D37-B76A-5A2BC5918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00514" y="1654504"/>
                  <a:ext cx="243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D1386D-A2CB-4929-8A3C-427AF6DA3BD9}"/>
                    </a:ext>
                  </a:extLst>
                </p14:cNvPr>
                <p14:cNvContentPartPr/>
                <p14:nvPr/>
              </p14:nvContentPartPr>
              <p14:xfrm>
                <a:off x="9118034" y="1697344"/>
                <a:ext cx="113040" cy="205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D1386D-A2CB-4929-8A3C-427AF6DA3B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09034" y="1688704"/>
                  <a:ext cx="130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A16A9FA-5FF2-4A28-885B-BBCF44FF2D08}"/>
                    </a:ext>
                  </a:extLst>
                </p14:cNvPr>
                <p14:cNvContentPartPr/>
                <p14:nvPr/>
              </p14:nvContentPartPr>
              <p14:xfrm>
                <a:off x="9283274" y="1704904"/>
                <a:ext cx="112680" cy="178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A16A9FA-5FF2-4A28-885B-BBCF44FF2D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74274" y="1695904"/>
                  <a:ext cx="1303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10DD4D7-449C-45D9-9936-3AD432DBA3DA}"/>
              </a:ext>
            </a:extLst>
          </p:cNvPr>
          <p:cNvGrpSpPr/>
          <p:nvPr/>
        </p:nvGrpSpPr>
        <p:grpSpPr>
          <a:xfrm>
            <a:off x="9555434" y="1475944"/>
            <a:ext cx="2491200" cy="505440"/>
            <a:chOff x="9555434" y="1475944"/>
            <a:chExt cx="249120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6274907-9A25-444B-90D0-2E5A08C17AE3}"/>
                    </a:ext>
                  </a:extLst>
                </p14:cNvPr>
                <p14:cNvContentPartPr/>
                <p14:nvPr/>
              </p14:nvContentPartPr>
              <p14:xfrm>
                <a:off x="9555434" y="1754944"/>
                <a:ext cx="170280" cy="152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6274907-9A25-444B-90D0-2E5A08C17A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46794" y="1746304"/>
                  <a:ext cx="18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1CC8E6-E08E-4B8F-AADB-06F01556275F}"/>
                    </a:ext>
                  </a:extLst>
                </p14:cNvPr>
                <p14:cNvContentPartPr/>
                <p14:nvPr/>
              </p14:nvContentPartPr>
              <p14:xfrm>
                <a:off x="9764954" y="1766464"/>
                <a:ext cx="151560" cy="113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1CC8E6-E08E-4B8F-AADB-06F0155627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55954" y="1757824"/>
                  <a:ext cx="169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592C72-446B-4680-803C-709D36E3C6B4}"/>
                    </a:ext>
                  </a:extLst>
                </p14:cNvPr>
                <p14:cNvContentPartPr/>
                <p14:nvPr/>
              </p14:nvContentPartPr>
              <p14:xfrm>
                <a:off x="9915074" y="1729384"/>
                <a:ext cx="163440" cy="141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592C72-446B-4680-803C-709D36E3C6B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6074" y="1720384"/>
                  <a:ext cx="181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9BBDABE-13FC-4CAD-A44E-F2009E3E3A64}"/>
                    </a:ext>
                  </a:extLst>
                </p14:cNvPr>
                <p14:cNvContentPartPr/>
                <p14:nvPr/>
              </p14:nvContentPartPr>
              <p14:xfrm>
                <a:off x="10079594" y="1537504"/>
                <a:ext cx="171000" cy="297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9BBDABE-13FC-4CAD-A44E-F2009E3E3A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70954" y="1528504"/>
                  <a:ext cx="188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DF1F6F-B734-498D-AAF9-B9D73E07117B}"/>
                    </a:ext>
                  </a:extLst>
                </p14:cNvPr>
                <p14:cNvContentPartPr/>
                <p14:nvPr/>
              </p14:nvContentPartPr>
              <p14:xfrm>
                <a:off x="10269674" y="1686904"/>
                <a:ext cx="189000" cy="18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DF1F6F-B734-498D-AAF9-B9D73E0711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61034" y="1677904"/>
                  <a:ext cx="206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F905D4D-1F55-429D-A975-6351CADF1D31}"/>
                    </a:ext>
                  </a:extLst>
                </p14:cNvPr>
                <p14:cNvContentPartPr/>
                <p14:nvPr/>
              </p14:nvContentPartPr>
              <p14:xfrm>
                <a:off x="10530674" y="1590064"/>
                <a:ext cx="207720" cy="282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F905D4D-1F55-429D-A975-6351CADF1D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22034" y="1581424"/>
                  <a:ext cx="225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1480CBA-1887-45A8-AF2F-D32115E14150}"/>
                    </a:ext>
                  </a:extLst>
                </p14:cNvPr>
                <p14:cNvContentPartPr/>
                <p14:nvPr/>
              </p14:nvContentPartPr>
              <p14:xfrm>
                <a:off x="10721474" y="1639384"/>
                <a:ext cx="113400" cy="219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1480CBA-1887-45A8-AF2F-D32115E141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12834" y="1630744"/>
                  <a:ext cx="131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24C6362-583C-487D-9765-82B339630BEF}"/>
                    </a:ext>
                  </a:extLst>
                </p14:cNvPr>
                <p14:cNvContentPartPr/>
                <p14:nvPr/>
              </p14:nvContentPartPr>
              <p14:xfrm>
                <a:off x="10875194" y="1740544"/>
                <a:ext cx="129600" cy="42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24C6362-583C-487D-9765-82B339630B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66554" y="1731544"/>
                  <a:ext cx="147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540D12-2665-4709-B892-050C0AF84B57}"/>
                    </a:ext>
                  </a:extLst>
                </p14:cNvPr>
                <p14:cNvContentPartPr/>
                <p14:nvPr/>
              </p14:nvContentPartPr>
              <p14:xfrm>
                <a:off x="10976714" y="1748824"/>
                <a:ext cx="121320" cy="232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540D12-2665-4709-B892-050C0AF84B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68074" y="1739824"/>
                  <a:ext cx="138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E49D61-D544-4ED0-A84E-1C98049C958C}"/>
                    </a:ext>
                  </a:extLst>
                </p14:cNvPr>
                <p14:cNvContentPartPr/>
                <p14:nvPr/>
              </p14:nvContentPartPr>
              <p14:xfrm>
                <a:off x="10993994" y="1673584"/>
                <a:ext cx="246960" cy="164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E49D61-D544-4ED0-A84E-1C98049C95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85354" y="1664944"/>
                  <a:ext cx="264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94AA989-5C05-4F5A-8186-81320F411692}"/>
                    </a:ext>
                  </a:extLst>
                </p14:cNvPr>
                <p14:cNvContentPartPr/>
                <p14:nvPr/>
              </p14:nvContentPartPr>
              <p14:xfrm>
                <a:off x="11289554" y="1475944"/>
                <a:ext cx="172800" cy="400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94AA989-5C05-4F5A-8186-81320F4116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80914" y="1467304"/>
                  <a:ext cx="190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C10AC34-B155-48A5-876F-9940467AF510}"/>
                    </a:ext>
                  </a:extLst>
                </p14:cNvPr>
                <p14:cNvContentPartPr/>
                <p14:nvPr/>
              </p14:nvContentPartPr>
              <p14:xfrm>
                <a:off x="11510594" y="1631104"/>
                <a:ext cx="205920" cy="194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C10AC34-B155-48A5-876F-9940467AF5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501954" y="1622464"/>
                  <a:ext cx="223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B8AD58-6023-489E-80EA-B1AEA2045247}"/>
                    </a:ext>
                  </a:extLst>
                </p14:cNvPr>
                <p14:cNvContentPartPr/>
                <p14:nvPr/>
              </p14:nvContentPartPr>
              <p14:xfrm>
                <a:off x="11776994" y="1655584"/>
                <a:ext cx="84960" cy="194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B8AD58-6023-489E-80EA-B1AEA20452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67994" y="1646944"/>
                  <a:ext cx="102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A4C8DC-FE9D-4FD7-992E-D52C5BB0DBC0}"/>
                    </a:ext>
                  </a:extLst>
                </p14:cNvPr>
                <p14:cNvContentPartPr/>
                <p14:nvPr/>
              </p14:nvContentPartPr>
              <p14:xfrm>
                <a:off x="11922434" y="1707424"/>
                <a:ext cx="124200" cy="151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A4C8DC-FE9D-4FD7-992E-D52C5BB0DB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913434" y="1698784"/>
                  <a:ext cx="1418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BBCE125-27FA-4A32-B5DC-0B5ED4C1B5DC}"/>
              </a:ext>
            </a:extLst>
          </p:cNvPr>
          <p:cNvGrpSpPr/>
          <p:nvPr/>
        </p:nvGrpSpPr>
        <p:grpSpPr>
          <a:xfrm>
            <a:off x="445994" y="2473144"/>
            <a:ext cx="1000800" cy="504720"/>
            <a:chOff x="445994" y="2473144"/>
            <a:chExt cx="10008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AA5124-8734-4AD8-B1E3-18BDE5651D71}"/>
                    </a:ext>
                  </a:extLst>
                </p14:cNvPr>
                <p14:cNvContentPartPr/>
                <p14:nvPr/>
              </p14:nvContentPartPr>
              <p14:xfrm>
                <a:off x="445994" y="2559904"/>
                <a:ext cx="492840" cy="417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AA5124-8734-4AD8-B1E3-18BDE5651D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6994" y="2551264"/>
                  <a:ext cx="5104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94EBE8-381E-412C-97B8-426E801F388D}"/>
                    </a:ext>
                  </a:extLst>
                </p14:cNvPr>
                <p14:cNvContentPartPr/>
                <p14:nvPr/>
              </p14:nvContentPartPr>
              <p14:xfrm>
                <a:off x="839114" y="2779144"/>
                <a:ext cx="144720" cy="169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94EBE8-381E-412C-97B8-426E801F38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0114" y="2770144"/>
                  <a:ext cx="162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1B2F0F-BB09-4934-A012-18350D828ACD}"/>
                    </a:ext>
                  </a:extLst>
                </p14:cNvPr>
                <p14:cNvContentPartPr/>
                <p14:nvPr/>
              </p14:nvContentPartPr>
              <p14:xfrm>
                <a:off x="1036754" y="2473144"/>
                <a:ext cx="244080" cy="477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1B2F0F-BB09-4934-A012-18350D828A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7754" y="2464504"/>
                  <a:ext cx="2617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D3EA6F8-470C-444B-9411-201523447D76}"/>
                    </a:ext>
                  </a:extLst>
                </p14:cNvPr>
                <p14:cNvContentPartPr/>
                <p14:nvPr/>
              </p14:nvContentPartPr>
              <p14:xfrm>
                <a:off x="1007954" y="2730544"/>
                <a:ext cx="248760" cy="36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D3EA6F8-470C-444B-9411-201523447D7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314" y="2721544"/>
                  <a:ext cx="266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537213-B267-4096-8CC5-C9122DA84644}"/>
                    </a:ext>
                  </a:extLst>
                </p14:cNvPr>
                <p14:cNvContentPartPr/>
                <p14:nvPr/>
              </p14:nvContentPartPr>
              <p14:xfrm>
                <a:off x="1232594" y="2736304"/>
                <a:ext cx="214200" cy="197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537213-B267-4096-8CC5-C9122DA846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23954" y="2727304"/>
                  <a:ext cx="2318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4C8F95C-8335-40AF-A0EE-4B6E6EA06DA3}"/>
              </a:ext>
            </a:extLst>
          </p:cNvPr>
          <p:cNvGrpSpPr/>
          <p:nvPr/>
        </p:nvGrpSpPr>
        <p:grpSpPr>
          <a:xfrm>
            <a:off x="8733554" y="2419504"/>
            <a:ext cx="801000" cy="475560"/>
            <a:chOff x="8733554" y="2419504"/>
            <a:chExt cx="80100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CC568AF-8952-48E2-A992-FBB130370CB3}"/>
                    </a:ext>
                  </a:extLst>
                </p14:cNvPr>
                <p14:cNvContentPartPr/>
                <p14:nvPr/>
              </p14:nvContentPartPr>
              <p14:xfrm>
                <a:off x="8801234" y="2448304"/>
                <a:ext cx="246600" cy="446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CC568AF-8952-48E2-A992-FBB130370C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92234" y="2439664"/>
                  <a:ext cx="264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5D287E-93E6-496D-B4AA-25DF9E161BAD}"/>
                    </a:ext>
                  </a:extLst>
                </p14:cNvPr>
                <p14:cNvContentPartPr/>
                <p14:nvPr/>
              </p14:nvContentPartPr>
              <p14:xfrm>
                <a:off x="8733554" y="2672224"/>
                <a:ext cx="308520" cy="54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5D287E-93E6-496D-B4AA-25DF9E161B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24914" y="2663584"/>
                  <a:ext cx="326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1FDA346-3D1E-455F-A333-A69FCE0A27A9}"/>
                    </a:ext>
                  </a:extLst>
                </p14:cNvPr>
                <p14:cNvContentPartPr/>
                <p14:nvPr/>
              </p14:nvContentPartPr>
              <p14:xfrm>
                <a:off x="9088874" y="2419504"/>
                <a:ext cx="247320" cy="437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1FDA346-3D1E-455F-A333-A69FCE0A27A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79874" y="2410864"/>
                  <a:ext cx="2649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124F3F2-4993-46C1-9DB7-5332963E6E28}"/>
                    </a:ext>
                  </a:extLst>
                </p14:cNvPr>
                <p14:cNvContentPartPr/>
                <p14:nvPr/>
              </p14:nvContentPartPr>
              <p14:xfrm>
                <a:off x="9395954" y="2697424"/>
                <a:ext cx="138600" cy="154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124F3F2-4993-46C1-9DB7-5332963E6E2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86954" y="2688424"/>
                  <a:ext cx="1562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631DF66-A633-401D-BEFE-86F7BF35D79E}"/>
              </a:ext>
            </a:extLst>
          </p:cNvPr>
          <p:cNvGrpSpPr/>
          <p:nvPr/>
        </p:nvGrpSpPr>
        <p:grpSpPr>
          <a:xfrm>
            <a:off x="9787634" y="2490784"/>
            <a:ext cx="1368000" cy="538920"/>
            <a:chOff x="9787634" y="2490784"/>
            <a:chExt cx="136800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A937DD-6F87-4E65-86E4-6FD7FC755616}"/>
                    </a:ext>
                  </a:extLst>
                </p14:cNvPr>
                <p14:cNvContentPartPr/>
                <p14:nvPr/>
              </p14:nvContentPartPr>
              <p14:xfrm>
                <a:off x="9787634" y="2636944"/>
                <a:ext cx="266760" cy="220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A937DD-6F87-4E65-86E4-6FD7FC7556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78634" y="2627944"/>
                  <a:ext cx="284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690114A-3FA3-4E33-AE07-55C10BB4C696}"/>
                    </a:ext>
                  </a:extLst>
                </p14:cNvPr>
                <p14:cNvContentPartPr/>
                <p14:nvPr/>
              </p14:nvContentPartPr>
              <p14:xfrm>
                <a:off x="10085354" y="2728024"/>
                <a:ext cx="166680" cy="106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690114A-3FA3-4E33-AE07-55C10BB4C6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76354" y="2719384"/>
                  <a:ext cx="184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5384F2-EDFC-4F78-8E6A-D1F454D633C1}"/>
                    </a:ext>
                  </a:extLst>
                </p14:cNvPr>
                <p14:cNvContentPartPr/>
                <p14:nvPr/>
              </p14:nvContentPartPr>
              <p14:xfrm>
                <a:off x="10286234" y="2744224"/>
                <a:ext cx="195840" cy="108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5384F2-EDFC-4F78-8E6A-D1F454D633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77594" y="2735224"/>
                  <a:ext cx="213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4AAFD83-13CC-446D-BABB-2CC11668DF12}"/>
                    </a:ext>
                  </a:extLst>
                </p14:cNvPr>
                <p14:cNvContentPartPr/>
                <p14:nvPr/>
              </p14:nvContentPartPr>
              <p14:xfrm>
                <a:off x="10474514" y="2765464"/>
                <a:ext cx="145800" cy="264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4AAFD83-13CC-446D-BABB-2CC11668DF1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65874" y="2756464"/>
                  <a:ext cx="163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C8BB82F-936E-4331-AB87-BF17B82C02F7}"/>
                    </a:ext>
                  </a:extLst>
                </p14:cNvPr>
                <p14:cNvContentPartPr/>
                <p14:nvPr/>
              </p14:nvContentPartPr>
              <p14:xfrm>
                <a:off x="10574234" y="2693464"/>
                <a:ext cx="228600" cy="185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C8BB82F-936E-4331-AB87-BF17B82C02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65234" y="2684824"/>
                  <a:ext cx="246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E4A6046-EF3A-4A8C-BEED-B72DBEC36871}"/>
                    </a:ext>
                  </a:extLst>
                </p14:cNvPr>
                <p14:cNvContentPartPr/>
                <p14:nvPr/>
              </p14:nvContentPartPr>
              <p14:xfrm>
                <a:off x="10853234" y="2490784"/>
                <a:ext cx="193680" cy="348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E4A6046-EF3A-4A8C-BEED-B72DBEC368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44594" y="2481784"/>
                  <a:ext cx="211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E2B428-A0D6-45D2-9C84-E1CA02043C16}"/>
                    </a:ext>
                  </a:extLst>
                </p14:cNvPr>
                <p14:cNvContentPartPr/>
                <p14:nvPr/>
              </p14:nvContentPartPr>
              <p14:xfrm>
                <a:off x="10966274" y="2703184"/>
                <a:ext cx="189360" cy="193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E2B428-A0D6-45D2-9C84-E1CA02043C1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57274" y="2694184"/>
                  <a:ext cx="2070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471C8D8-FAF8-449E-A878-9DDF2D76D91D}"/>
              </a:ext>
            </a:extLst>
          </p:cNvPr>
          <p:cNvGrpSpPr/>
          <p:nvPr/>
        </p:nvGrpSpPr>
        <p:grpSpPr>
          <a:xfrm>
            <a:off x="1962314" y="2439664"/>
            <a:ext cx="6516360" cy="1324800"/>
            <a:chOff x="1962314" y="2439664"/>
            <a:chExt cx="651636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9CDB61-63AE-43B6-A9A6-24720B84AC6A}"/>
                    </a:ext>
                  </a:extLst>
                </p14:cNvPr>
                <p14:cNvContentPartPr/>
                <p14:nvPr/>
              </p14:nvContentPartPr>
              <p14:xfrm>
                <a:off x="1966994" y="2733424"/>
                <a:ext cx="196560" cy="204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9CDB61-63AE-43B6-A9A6-24720B84AC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57994" y="2724424"/>
                  <a:ext cx="214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B6F2C8-0A1E-4454-A7BC-75C63AB21D17}"/>
                    </a:ext>
                  </a:extLst>
                </p14:cNvPr>
                <p14:cNvContentPartPr/>
                <p14:nvPr/>
              </p14:nvContentPartPr>
              <p14:xfrm>
                <a:off x="2191274" y="2818384"/>
                <a:ext cx="176040" cy="336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B6F2C8-0A1E-4454-A7BC-75C63AB21D1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82274" y="2809744"/>
                  <a:ext cx="193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CCBA84-7E96-4FB3-AFD0-D3CCBE065559}"/>
                    </a:ext>
                  </a:extLst>
                </p14:cNvPr>
                <p14:cNvContentPartPr/>
                <p14:nvPr/>
              </p14:nvContentPartPr>
              <p14:xfrm>
                <a:off x="2320514" y="2679424"/>
                <a:ext cx="226800" cy="228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CCBA84-7E96-4FB3-AFD0-D3CCBE06555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11514" y="2670784"/>
                  <a:ext cx="244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7BDD023-CD88-4EFD-9D70-5DFC7D3BDB46}"/>
                    </a:ext>
                  </a:extLst>
                </p14:cNvPr>
                <p14:cNvContentPartPr/>
                <p14:nvPr/>
              </p14:nvContentPartPr>
              <p14:xfrm>
                <a:off x="2821274" y="2771224"/>
                <a:ext cx="131040" cy="37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7BDD023-CD88-4EFD-9D70-5DFC7D3BDB4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12634" y="2762584"/>
                  <a:ext cx="148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A271D1-66B0-45CF-8B0F-E8F48539822F}"/>
                    </a:ext>
                  </a:extLst>
                </p14:cNvPr>
                <p14:cNvContentPartPr/>
                <p14:nvPr/>
              </p14:nvContentPartPr>
              <p14:xfrm>
                <a:off x="2823794" y="2870224"/>
                <a:ext cx="163080" cy="19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A271D1-66B0-45CF-8B0F-E8F4853982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15154" y="2861224"/>
                  <a:ext cx="180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30C2A47-F166-4098-99B0-362E9A6F6134}"/>
                    </a:ext>
                  </a:extLst>
                </p14:cNvPr>
                <p14:cNvContentPartPr/>
                <p14:nvPr/>
              </p14:nvContentPartPr>
              <p14:xfrm>
                <a:off x="3244634" y="2694904"/>
                <a:ext cx="256320" cy="225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30C2A47-F166-4098-99B0-362E9A6F61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35994" y="2686264"/>
                  <a:ext cx="273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A951A4E-D1B3-4752-ABD5-986E0FA37B4A}"/>
                    </a:ext>
                  </a:extLst>
                </p14:cNvPr>
                <p14:cNvContentPartPr/>
                <p14:nvPr/>
              </p14:nvContentPartPr>
              <p14:xfrm>
                <a:off x="3543074" y="2746744"/>
                <a:ext cx="200880" cy="120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A951A4E-D1B3-4752-ABD5-986E0FA37B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34434" y="2737744"/>
                  <a:ext cx="218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78B997-8A9F-4460-8FCE-5EF1FBA6582E}"/>
                    </a:ext>
                  </a:extLst>
                </p14:cNvPr>
                <p14:cNvContentPartPr/>
                <p14:nvPr/>
              </p14:nvContentPartPr>
              <p14:xfrm>
                <a:off x="3531554" y="2728384"/>
                <a:ext cx="326520" cy="382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78B997-8A9F-4460-8FCE-5EF1FBA658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22914" y="2719384"/>
                  <a:ext cx="344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C128882-BB01-4B83-9831-705E980C238C}"/>
                    </a:ext>
                  </a:extLst>
                </p14:cNvPr>
                <p14:cNvContentPartPr/>
                <p14:nvPr/>
              </p14:nvContentPartPr>
              <p14:xfrm>
                <a:off x="3809474" y="2706784"/>
                <a:ext cx="218520" cy="201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C128882-BB01-4B83-9831-705E980C238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0834" y="2698144"/>
                  <a:ext cx="236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73D9345-A965-4F47-85CC-5505E10A8693}"/>
                    </a:ext>
                  </a:extLst>
                </p14:cNvPr>
                <p14:cNvContentPartPr/>
                <p14:nvPr/>
              </p14:nvContentPartPr>
              <p14:xfrm>
                <a:off x="4032674" y="2704984"/>
                <a:ext cx="165960" cy="178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73D9345-A965-4F47-85CC-5505E10A869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23674" y="2696344"/>
                  <a:ext cx="18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FDF88BB-C70A-4DF1-9C62-23F109B52400}"/>
                    </a:ext>
                  </a:extLst>
                </p14:cNvPr>
                <p14:cNvContentPartPr/>
                <p14:nvPr/>
              </p14:nvContentPartPr>
              <p14:xfrm>
                <a:off x="4176674" y="2759704"/>
                <a:ext cx="149760" cy="138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FDF88BB-C70A-4DF1-9C62-23F109B5240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67674" y="2750704"/>
                  <a:ext cx="167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1FBF791-2528-4771-899E-2300AAD031C5}"/>
                    </a:ext>
                  </a:extLst>
                </p14:cNvPr>
                <p14:cNvContentPartPr/>
                <p14:nvPr/>
              </p14:nvContentPartPr>
              <p14:xfrm>
                <a:off x="4351634" y="2439664"/>
                <a:ext cx="348840" cy="494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1FBF791-2528-4771-899E-2300AAD031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42994" y="2431024"/>
                  <a:ext cx="3664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3AF4FD0-786E-4AB4-9D5E-1846B15C9A78}"/>
                    </a:ext>
                  </a:extLst>
                </p14:cNvPr>
                <p14:cNvContentPartPr/>
                <p14:nvPr/>
              </p14:nvContentPartPr>
              <p14:xfrm>
                <a:off x="4569074" y="2774104"/>
                <a:ext cx="176760" cy="132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3AF4FD0-786E-4AB4-9D5E-1846B15C9A7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60074" y="2765104"/>
                  <a:ext cx="194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B36FAE-49BF-4B26-BB8C-478E1702831C}"/>
                    </a:ext>
                  </a:extLst>
                </p14:cNvPr>
                <p14:cNvContentPartPr/>
                <p14:nvPr/>
              </p14:nvContentPartPr>
              <p14:xfrm>
                <a:off x="4800194" y="2753224"/>
                <a:ext cx="218520" cy="178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B36FAE-49BF-4B26-BB8C-478E1702831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91554" y="2744224"/>
                  <a:ext cx="23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DD185EC-DD70-439D-A937-C79DEDD17F4B}"/>
                    </a:ext>
                  </a:extLst>
                </p14:cNvPr>
                <p14:cNvContentPartPr/>
                <p14:nvPr/>
              </p14:nvContentPartPr>
              <p14:xfrm>
                <a:off x="5012954" y="2549104"/>
                <a:ext cx="177480" cy="341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DD185EC-DD70-439D-A937-C79DEDD17F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04314" y="2540104"/>
                  <a:ext cx="195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35A90A-F64F-4EEE-B214-99E2F146D16D}"/>
                    </a:ext>
                  </a:extLst>
                </p14:cNvPr>
                <p14:cNvContentPartPr/>
                <p14:nvPr/>
              </p14:nvContentPartPr>
              <p14:xfrm>
                <a:off x="5499674" y="2572864"/>
                <a:ext cx="83880" cy="156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35A90A-F64F-4EEE-B214-99E2F146D16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91034" y="2563864"/>
                  <a:ext cx="101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9927E4A-6AD7-4A16-BAD1-347E9358C9E0}"/>
                    </a:ext>
                  </a:extLst>
                </p14:cNvPr>
                <p14:cNvContentPartPr/>
                <p14:nvPr/>
              </p14:nvContentPartPr>
              <p14:xfrm>
                <a:off x="5604434" y="2550904"/>
                <a:ext cx="89640" cy="218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9927E4A-6AD7-4A16-BAD1-347E9358C9E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95434" y="2541904"/>
                  <a:ext cx="107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B0892BC-AB37-47C4-AB90-9D62A15D1B53}"/>
                    </a:ext>
                  </a:extLst>
                </p14:cNvPr>
                <p14:cNvContentPartPr/>
                <p14:nvPr/>
              </p14:nvContentPartPr>
              <p14:xfrm>
                <a:off x="5395994" y="2654224"/>
                <a:ext cx="337320" cy="66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B0892BC-AB37-47C4-AB90-9D62A15D1B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86994" y="2645224"/>
                  <a:ext cx="354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ED00FAD-496A-429A-9D8D-3CBDB157D7DA}"/>
                    </a:ext>
                  </a:extLst>
                </p14:cNvPr>
                <p14:cNvContentPartPr/>
                <p14:nvPr/>
              </p14:nvContentPartPr>
              <p14:xfrm>
                <a:off x="5367554" y="2586544"/>
                <a:ext cx="432720" cy="81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ED00FAD-496A-429A-9D8D-3CBDB157D7D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58554" y="2577544"/>
                  <a:ext cx="45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D79693-9608-40E8-A7CC-393C722F9D1D}"/>
                    </a:ext>
                  </a:extLst>
                </p14:cNvPr>
                <p14:cNvContentPartPr/>
                <p14:nvPr/>
              </p14:nvContentPartPr>
              <p14:xfrm>
                <a:off x="5900354" y="2642704"/>
                <a:ext cx="338400" cy="257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D79693-9608-40E8-A7CC-393C722F9D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91714" y="2633704"/>
                  <a:ext cx="356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549FBC-4B13-4A63-BC5C-66A1CDE3B7FF}"/>
                    </a:ext>
                  </a:extLst>
                </p14:cNvPr>
                <p14:cNvContentPartPr/>
                <p14:nvPr/>
              </p14:nvContentPartPr>
              <p14:xfrm>
                <a:off x="6252074" y="2694184"/>
                <a:ext cx="157320" cy="184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549FBC-4B13-4A63-BC5C-66A1CDE3B7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43074" y="2685544"/>
                  <a:ext cx="174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9FE12A-CA1A-493C-AB85-5EFECD6B0439}"/>
                    </a:ext>
                  </a:extLst>
                </p14:cNvPr>
                <p14:cNvContentPartPr/>
                <p14:nvPr/>
              </p14:nvContentPartPr>
              <p14:xfrm>
                <a:off x="6456554" y="2705344"/>
                <a:ext cx="155160" cy="182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9FE12A-CA1A-493C-AB85-5EFECD6B04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47914" y="2696344"/>
                  <a:ext cx="172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5D0CB2D-F667-4713-B3B1-82615E8D73C4}"/>
                    </a:ext>
                  </a:extLst>
                </p14:cNvPr>
                <p14:cNvContentPartPr/>
                <p14:nvPr/>
              </p14:nvContentPartPr>
              <p14:xfrm>
                <a:off x="6634034" y="2697064"/>
                <a:ext cx="167760" cy="196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5D0CB2D-F667-4713-B3B1-82615E8D73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25034" y="2688064"/>
                  <a:ext cx="185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20EBEF9-147E-4B43-A3AD-4EB530C57BC0}"/>
                    </a:ext>
                  </a:extLst>
                </p14:cNvPr>
                <p14:cNvContentPartPr/>
                <p14:nvPr/>
              </p14:nvContentPartPr>
              <p14:xfrm>
                <a:off x="6864794" y="2702464"/>
                <a:ext cx="166680" cy="173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20EBEF9-147E-4B43-A3AD-4EB530C57B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56154" y="2693464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C8CB3ED-41BE-4898-A7D4-61C40EF5AE20}"/>
                    </a:ext>
                  </a:extLst>
                </p14:cNvPr>
                <p14:cNvContentPartPr/>
                <p14:nvPr/>
              </p14:nvContentPartPr>
              <p14:xfrm>
                <a:off x="7049834" y="2683384"/>
                <a:ext cx="175680" cy="223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C8CB3ED-41BE-4898-A7D4-61C40EF5AE2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41194" y="2674384"/>
                  <a:ext cx="193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901AFF-E775-48C3-8167-F6CCD3D7EEEB}"/>
                    </a:ext>
                  </a:extLst>
                </p14:cNvPr>
                <p14:cNvContentPartPr/>
                <p14:nvPr/>
              </p14:nvContentPartPr>
              <p14:xfrm>
                <a:off x="7229474" y="2689864"/>
                <a:ext cx="183960" cy="237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901AFF-E775-48C3-8167-F6CCD3D7EE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20474" y="2680864"/>
                  <a:ext cx="201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A5E3642-C934-4227-879F-36D9905AA71D}"/>
                    </a:ext>
                  </a:extLst>
                </p14:cNvPr>
                <p14:cNvContentPartPr/>
                <p14:nvPr/>
              </p14:nvContentPartPr>
              <p14:xfrm>
                <a:off x="7400474" y="2704624"/>
                <a:ext cx="251280" cy="19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A5E3642-C934-4227-879F-36D9905AA71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91474" y="2695984"/>
                  <a:ext cx="268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60651C-5806-4A43-9312-49E8DD2311D3}"/>
                    </a:ext>
                  </a:extLst>
                </p14:cNvPr>
                <p14:cNvContentPartPr/>
                <p14:nvPr/>
              </p14:nvContentPartPr>
              <p14:xfrm>
                <a:off x="7647434" y="2678344"/>
                <a:ext cx="189720" cy="210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60651C-5806-4A43-9312-49E8DD2311D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38794" y="2669704"/>
                  <a:ext cx="207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715ADB4-2520-42CF-AE58-ED280FD4A108}"/>
                    </a:ext>
                  </a:extLst>
                </p14:cNvPr>
                <p14:cNvContentPartPr/>
                <p14:nvPr/>
              </p14:nvContentPartPr>
              <p14:xfrm>
                <a:off x="8137394" y="2773744"/>
                <a:ext cx="77400" cy="113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715ADB4-2520-42CF-AE58-ED280FD4A10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28754" y="2765104"/>
                  <a:ext cx="95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D04E64E-BCCF-4A47-A7EB-AFD8FEBF74ED}"/>
                    </a:ext>
                  </a:extLst>
                </p14:cNvPr>
                <p14:cNvContentPartPr/>
                <p14:nvPr/>
              </p14:nvContentPartPr>
              <p14:xfrm>
                <a:off x="8304794" y="2750704"/>
                <a:ext cx="173880" cy="136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D04E64E-BCCF-4A47-A7EB-AFD8FEBF74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95794" y="2742064"/>
                  <a:ext cx="191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CE03039-0170-49FB-B860-EBFA1F95AA3C}"/>
                    </a:ext>
                  </a:extLst>
                </p14:cNvPr>
                <p14:cNvContentPartPr/>
                <p14:nvPr/>
              </p14:nvContentPartPr>
              <p14:xfrm>
                <a:off x="1962314" y="3397624"/>
                <a:ext cx="192240" cy="194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CE03039-0170-49FB-B860-EBFA1F95AA3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53674" y="3388624"/>
                  <a:ext cx="209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B504F73-3A06-48FC-A38D-2158D154705F}"/>
                    </a:ext>
                  </a:extLst>
                </p14:cNvPr>
                <p14:cNvContentPartPr/>
                <p14:nvPr/>
              </p14:nvContentPartPr>
              <p14:xfrm>
                <a:off x="2283074" y="3317344"/>
                <a:ext cx="141480" cy="266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B504F73-3A06-48FC-A38D-2158D15470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74434" y="3308704"/>
                  <a:ext cx="159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961A11-F96E-46C7-817C-3CC8A154C0A4}"/>
                    </a:ext>
                  </a:extLst>
                </p14:cNvPr>
                <p14:cNvContentPartPr/>
                <p14:nvPr/>
              </p14:nvContentPartPr>
              <p14:xfrm>
                <a:off x="2474234" y="3366664"/>
                <a:ext cx="87480" cy="180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961A11-F96E-46C7-817C-3CC8A154C0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65594" y="3357664"/>
                  <a:ext cx="10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C456ED-4F47-40C7-BA9E-A63DDEF52D85}"/>
                    </a:ext>
                  </a:extLst>
                </p14:cNvPr>
                <p14:cNvContentPartPr/>
                <p14:nvPr/>
              </p14:nvContentPartPr>
              <p14:xfrm>
                <a:off x="2658554" y="3438304"/>
                <a:ext cx="178200" cy="326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C456ED-4F47-40C7-BA9E-A63DDEF52D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49554" y="3429664"/>
                  <a:ext cx="195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19ABCC-DCEF-461C-BCF4-19604084F7E8}"/>
                    </a:ext>
                  </a:extLst>
                </p14:cNvPr>
                <p14:cNvContentPartPr/>
                <p14:nvPr/>
              </p14:nvContentPartPr>
              <p14:xfrm>
                <a:off x="2816954" y="3389704"/>
                <a:ext cx="185760" cy="177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19ABCC-DCEF-461C-BCF4-19604084F7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07954" y="3381064"/>
                  <a:ext cx="203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30D938-FE5C-4548-98B5-6C6142F17C85}"/>
                    </a:ext>
                  </a:extLst>
                </p14:cNvPr>
                <p14:cNvContentPartPr/>
                <p14:nvPr/>
              </p14:nvContentPartPr>
              <p14:xfrm>
                <a:off x="3012074" y="3192064"/>
                <a:ext cx="177120" cy="414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30D938-FE5C-4548-98B5-6C6142F17C8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03074" y="3183064"/>
                  <a:ext cx="194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1FEFDC-5C08-4D01-97B6-E7A4AD946CDA}"/>
                    </a:ext>
                  </a:extLst>
                </p14:cNvPr>
                <p14:cNvContentPartPr/>
                <p14:nvPr/>
              </p14:nvContentPartPr>
              <p14:xfrm>
                <a:off x="3524354" y="3368464"/>
                <a:ext cx="151560" cy="27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1FEFDC-5C08-4D01-97B6-E7A4AD946CD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15714" y="3359464"/>
                  <a:ext cx="169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8AA89AE-32EC-4E42-9A93-591CCD3BD8B6}"/>
                    </a:ext>
                  </a:extLst>
                </p14:cNvPr>
                <p14:cNvContentPartPr/>
                <p14:nvPr/>
              </p14:nvContentPartPr>
              <p14:xfrm>
                <a:off x="3499874" y="3471064"/>
                <a:ext cx="231120" cy="34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8AA89AE-32EC-4E42-9A93-591CCD3BD8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90874" y="3462424"/>
                  <a:ext cx="248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038DFCD-3682-4205-89CB-B3EAFDF7A3DD}"/>
                    </a:ext>
                  </a:extLst>
                </p14:cNvPr>
                <p14:cNvContentPartPr/>
                <p14:nvPr/>
              </p14:nvContentPartPr>
              <p14:xfrm>
                <a:off x="3977234" y="3313384"/>
                <a:ext cx="272880" cy="234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038DFCD-3682-4205-89CB-B3EAFDF7A3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68234" y="3304744"/>
                  <a:ext cx="290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DFD991C-F821-4859-B2B6-D6D04A5128F2}"/>
                    </a:ext>
                  </a:extLst>
                </p14:cNvPr>
                <p14:cNvContentPartPr/>
                <p14:nvPr/>
              </p14:nvContentPartPr>
              <p14:xfrm>
                <a:off x="4256954" y="3337504"/>
                <a:ext cx="223920" cy="156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DFD991C-F821-4859-B2B6-D6D04A5128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47954" y="3328504"/>
                  <a:ext cx="241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71F9DD-8DC2-4EEC-9159-C035A4214D1E}"/>
                    </a:ext>
                  </a:extLst>
                </p14:cNvPr>
                <p14:cNvContentPartPr/>
                <p14:nvPr/>
              </p14:nvContentPartPr>
              <p14:xfrm>
                <a:off x="4269194" y="3311944"/>
                <a:ext cx="227160" cy="206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71F9DD-8DC2-4EEC-9159-C035A4214D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60194" y="3303304"/>
                  <a:ext cx="244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D79EEB8-5C6A-4CFA-BACB-2901918B58AB}"/>
                    </a:ext>
                  </a:extLst>
                </p14:cNvPr>
                <p14:cNvContentPartPr/>
                <p14:nvPr/>
              </p14:nvContentPartPr>
              <p14:xfrm>
                <a:off x="4478354" y="3418864"/>
                <a:ext cx="168480" cy="330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D79EEB8-5C6A-4CFA-BACB-2901918B58A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69714" y="3410224"/>
                  <a:ext cx="186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6A5B2BC-CE10-4527-8532-EC5233FB9B7E}"/>
                    </a:ext>
                  </a:extLst>
                </p14:cNvPr>
                <p14:cNvContentPartPr/>
                <p14:nvPr/>
              </p14:nvContentPartPr>
              <p14:xfrm>
                <a:off x="4562594" y="3298624"/>
                <a:ext cx="271800" cy="198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6A5B2BC-CE10-4527-8532-EC5233FB9B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53594" y="3289984"/>
                  <a:ext cx="289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5FB0325-9A5C-4D9B-814C-0D3533C07B00}"/>
                    </a:ext>
                  </a:extLst>
                </p14:cNvPr>
                <p14:cNvContentPartPr/>
                <p14:nvPr/>
              </p14:nvContentPartPr>
              <p14:xfrm>
                <a:off x="4831514" y="3307264"/>
                <a:ext cx="379080" cy="210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5FB0325-9A5C-4D9B-814C-0D3533C07B0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22874" y="3298264"/>
                  <a:ext cx="396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11C1CF6-9F27-4CAF-BCA9-DA98B5396188}"/>
                    </a:ext>
                  </a:extLst>
                </p14:cNvPr>
                <p14:cNvContentPartPr/>
                <p14:nvPr/>
              </p14:nvContentPartPr>
              <p14:xfrm>
                <a:off x="5305274" y="3075064"/>
                <a:ext cx="266040" cy="465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11C1CF6-9F27-4CAF-BCA9-DA98B539618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96274" y="3066064"/>
                  <a:ext cx="2836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58E9F67-3C36-4049-9E34-DD65F4C6D6E1}"/>
                    </a:ext>
                  </a:extLst>
                </p14:cNvPr>
                <p14:cNvContentPartPr/>
                <p14:nvPr/>
              </p14:nvContentPartPr>
              <p14:xfrm>
                <a:off x="5276114" y="3288904"/>
                <a:ext cx="392400" cy="213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58E9F67-3C36-4049-9E34-DD65F4C6D6E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67474" y="3280264"/>
                  <a:ext cx="410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A5ABA5-9EA7-49AF-A009-D4DC17276C9D}"/>
                    </a:ext>
                  </a:extLst>
                </p14:cNvPr>
                <p14:cNvContentPartPr/>
                <p14:nvPr/>
              </p14:nvContentPartPr>
              <p14:xfrm>
                <a:off x="5703794" y="3329224"/>
                <a:ext cx="181800" cy="174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A5ABA5-9EA7-49AF-A009-D4DC17276C9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95154" y="3320224"/>
                  <a:ext cx="199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24A6BCD-4140-462D-A74F-FA3E8FD7E7A7}"/>
                    </a:ext>
                  </a:extLst>
                </p14:cNvPr>
                <p14:cNvContentPartPr/>
                <p14:nvPr/>
              </p14:nvContentPartPr>
              <p14:xfrm>
                <a:off x="5831954" y="3098464"/>
                <a:ext cx="215280" cy="375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24A6BCD-4140-462D-A74F-FA3E8FD7E7A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22954" y="3089824"/>
                  <a:ext cx="232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5988C6C-0493-4229-AAE1-B047543B891C}"/>
                    </a:ext>
                  </a:extLst>
                </p14:cNvPr>
                <p14:cNvContentPartPr/>
                <p14:nvPr/>
              </p14:nvContentPartPr>
              <p14:xfrm>
                <a:off x="6295994" y="3185224"/>
                <a:ext cx="75600" cy="209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5988C6C-0493-4229-AAE1-B047543B891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87354" y="3176584"/>
                  <a:ext cx="93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E2C8E1-FE41-4D80-B65C-0B2737108B32}"/>
                    </a:ext>
                  </a:extLst>
                </p14:cNvPr>
                <p14:cNvContentPartPr/>
                <p14:nvPr/>
              </p14:nvContentPartPr>
              <p14:xfrm>
                <a:off x="6370874" y="3146704"/>
                <a:ext cx="154440" cy="264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E2C8E1-FE41-4D80-B65C-0B2737108B3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62234" y="3138064"/>
                  <a:ext cx="172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8D554C0-0E8F-4B78-9150-86D5A7CDF7F3}"/>
                    </a:ext>
                  </a:extLst>
                </p14:cNvPr>
                <p14:cNvContentPartPr/>
                <p14:nvPr/>
              </p14:nvContentPartPr>
              <p14:xfrm>
                <a:off x="6169274" y="3180904"/>
                <a:ext cx="509760" cy="185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8D554C0-0E8F-4B78-9150-86D5A7CDF7F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60634" y="3172264"/>
                  <a:ext cx="527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4BBC2B7-ABCA-46FF-96C5-4A7F9F06A464}"/>
                    </a:ext>
                  </a:extLst>
                </p14:cNvPr>
                <p14:cNvContentPartPr/>
                <p14:nvPr/>
              </p14:nvContentPartPr>
              <p14:xfrm>
                <a:off x="6857594" y="2977504"/>
                <a:ext cx="382680" cy="558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4BBC2B7-ABCA-46FF-96C5-4A7F9F06A46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48594" y="2968504"/>
                  <a:ext cx="4003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63C444-E036-41CC-8C5A-35CF6CE77EBC}"/>
                    </a:ext>
                  </a:extLst>
                </p14:cNvPr>
                <p14:cNvContentPartPr/>
                <p14:nvPr/>
              </p14:nvContentPartPr>
              <p14:xfrm>
                <a:off x="6825194" y="3328504"/>
                <a:ext cx="304560" cy="81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63C444-E036-41CC-8C5A-35CF6CE77E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16194" y="3319504"/>
                  <a:ext cx="322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9653BC8-B6A7-4A11-A24D-5E5E4BF82B8D}"/>
                    </a:ext>
                  </a:extLst>
                </p14:cNvPr>
                <p14:cNvContentPartPr/>
                <p14:nvPr/>
              </p14:nvContentPartPr>
              <p14:xfrm>
                <a:off x="7102034" y="3364144"/>
                <a:ext cx="143640" cy="114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9653BC8-B6A7-4A11-A24D-5E5E4BF82B8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93394" y="3355144"/>
                  <a:ext cx="161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B271EF9-2843-4E4B-AA09-0106FD772001}"/>
                    </a:ext>
                  </a:extLst>
                </p14:cNvPr>
                <p14:cNvContentPartPr/>
                <p14:nvPr/>
              </p14:nvContentPartPr>
              <p14:xfrm>
                <a:off x="7365194" y="3370264"/>
                <a:ext cx="51120" cy="125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B271EF9-2843-4E4B-AA09-0106FD7720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56194" y="3361624"/>
                  <a:ext cx="68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0FA6330-DE1D-4207-9F17-F0E5A8FFCB95}"/>
                    </a:ext>
                  </a:extLst>
                </p14:cNvPr>
                <p14:cNvContentPartPr/>
                <p14:nvPr/>
              </p14:nvContentPartPr>
              <p14:xfrm>
                <a:off x="7550594" y="3126184"/>
                <a:ext cx="190440" cy="355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0FA6330-DE1D-4207-9F17-F0E5A8FFCB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41594" y="3117184"/>
                  <a:ext cx="2080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AFB3BB5-DFA5-4C9F-A8DB-4164F86F3070}"/>
                    </a:ext>
                  </a:extLst>
                </p14:cNvPr>
                <p14:cNvContentPartPr/>
                <p14:nvPr/>
              </p14:nvContentPartPr>
              <p14:xfrm>
                <a:off x="7681274" y="3258664"/>
                <a:ext cx="156600" cy="192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AFB3BB5-DFA5-4C9F-A8DB-4164F86F30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72274" y="3249664"/>
                  <a:ext cx="174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E20FE79-286D-40C0-88EB-14D5083260A4}"/>
                    </a:ext>
                  </a:extLst>
                </p14:cNvPr>
                <p14:cNvContentPartPr/>
                <p14:nvPr/>
              </p14:nvContentPartPr>
              <p14:xfrm>
                <a:off x="7886114" y="3269104"/>
                <a:ext cx="152280" cy="1702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E20FE79-286D-40C0-88EB-14D5083260A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77114" y="3260104"/>
                  <a:ext cx="169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24166D9-6ECF-4B86-B3B9-D7674D8DE654}"/>
                    </a:ext>
                  </a:extLst>
                </p14:cNvPr>
                <p14:cNvContentPartPr/>
                <p14:nvPr/>
              </p14:nvContentPartPr>
              <p14:xfrm>
                <a:off x="8031914" y="3293944"/>
                <a:ext cx="179640" cy="180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24166D9-6ECF-4B86-B3B9-D7674D8DE65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22914" y="3285304"/>
                  <a:ext cx="197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8853056-EFF8-479C-8AB3-09718F50C76C}"/>
                    </a:ext>
                  </a:extLst>
                </p14:cNvPr>
                <p14:cNvContentPartPr/>
                <p14:nvPr/>
              </p14:nvContentPartPr>
              <p14:xfrm>
                <a:off x="8251874" y="3249664"/>
                <a:ext cx="164520" cy="219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8853056-EFF8-479C-8AB3-09718F50C76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42874" y="3240664"/>
                  <a:ext cx="1821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EA2362D-28B4-4C2A-9913-DD5D0112CD44}"/>
              </a:ext>
            </a:extLst>
          </p:cNvPr>
          <p:cNvGrpSpPr/>
          <p:nvPr/>
        </p:nvGrpSpPr>
        <p:grpSpPr>
          <a:xfrm>
            <a:off x="8704754" y="3306904"/>
            <a:ext cx="378000" cy="147600"/>
            <a:chOff x="8704754" y="3306904"/>
            <a:chExt cx="378000" cy="1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2FF02A0-56EA-47F3-B278-D677617520D1}"/>
                    </a:ext>
                  </a:extLst>
                </p14:cNvPr>
                <p14:cNvContentPartPr/>
                <p14:nvPr/>
              </p14:nvContentPartPr>
              <p14:xfrm>
                <a:off x="8704754" y="3345784"/>
                <a:ext cx="52200" cy="100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2FF02A0-56EA-47F3-B278-D677617520D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95754" y="3337144"/>
                  <a:ext cx="69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7358164-A258-4020-9016-FA0FCD32BAEE}"/>
                    </a:ext>
                  </a:extLst>
                </p14:cNvPr>
                <p14:cNvContentPartPr/>
                <p14:nvPr/>
              </p14:nvContentPartPr>
              <p14:xfrm>
                <a:off x="8856314" y="3306904"/>
                <a:ext cx="226440" cy="147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7358164-A258-4020-9016-FA0FCD32BAE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47314" y="3298264"/>
                  <a:ext cx="2440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BC734B2-3C27-44F7-AAB6-A65E17026A24}"/>
              </a:ext>
            </a:extLst>
          </p:cNvPr>
          <p:cNvGrpSpPr/>
          <p:nvPr/>
        </p:nvGrpSpPr>
        <p:grpSpPr>
          <a:xfrm>
            <a:off x="9354554" y="3040864"/>
            <a:ext cx="820800" cy="442440"/>
            <a:chOff x="9354554" y="3040864"/>
            <a:chExt cx="8208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FC03425-000E-4510-8989-BC0ADD5704EF}"/>
                    </a:ext>
                  </a:extLst>
                </p14:cNvPr>
                <p14:cNvContentPartPr/>
                <p14:nvPr/>
              </p14:nvContentPartPr>
              <p14:xfrm>
                <a:off x="9479114" y="3071824"/>
                <a:ext cx="167040" cy="411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FC03425-000E-4510-8989-BC0ADD5704E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470474" y="3062824"/>
                  <a:ext cx="1846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8BF4884-6AD2-484D-BB5C-FC8C6822FEF4}"/>
                    </a:ext>
                  </a:extLst>
                </p14:cNvPr>
                <p14:cNvContentPartPr/>
                <p14:nvPr/>
              </p14:nvContentPartPr>
              <p14:xfrm>
                <a:off x="9354554" y="3228784"/>
                <a:ext cx="426240" cy="68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8BF4884-6AD2-484D-BB5C-FC8C6822FEF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45554" y="3220144"/>
                  <a:ext cx="443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695EA1F-49B1-4897-9883-35B97E592A39}"/>
                    </a:ext>
                  </a:extLst>
                </p14:cNvPr>
                <p14:cNvContentPartPr/>
                <p14:nvPr/>
              </p14:nvContentPartPr>
              <p14:xfrm>
                <a:off x="9741554" y="3040864"/>
                <a:ext cx="212040" cy="394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695EA1F-49B1-4897-9883-35B97E592A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32914" y="3031864"/>
                  <a:ext cx="229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E46D578-6E8F-4C4D-8D1D-1EA5B74A6020}"/>
                    </a:ext>
                  </a:extLst>
                </p14:cNvPr>
                <p14:cNvContentPartPr/>
                <p14:nvPr/>
              </p14:nvContentPartPr>
              <p14:xfrm>
                <a:off x="10029194" y="3278104"/>
                <a:ext cx="146160" cy="175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E46D578-6E8F-4C4D-8D1D-1EA5B74A602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20554" y="3269104"/>
                  <a:ext cx="1638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0B6AF1D-7DD9-486E-992F-B5589CE470B4}"/>
              </a:ext>
            </a:extLst>
          </p:cNvPr>
          <p:cNvGrpSpPr/>
          <p:nvPr/>
        </p:nvGrpSpPr>
        <p:grpSpPr>
          <a:xfrm>
            <a:off x="10393154" y="3141664"/>
            <a:ext cx="1464480" cy="525600"/>
            <a:chOff x="10393154" y="3141664"/>
            <a:chExt cx="146448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DD6482-6BC5-4461-9FEC-C76C9B732D9A}"/>
                    </a:ext>
                  </a:extLst>
                </p14:cNvPr>
                <p14:cNvContentPartPr/>
                <p14:nvPr/>
              </p14:nvContentPartPr>
              <p14:xfrm>
                <a:off x="10393154" y="3258304"/>
                <a:ext cx="257040" cy="198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DD6482-6BC5-4461-9FEC-C76C9B732D9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384154" y="3249304"/>
                  <a:ext cx="274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B1953A-949F-4A24-BD0C-EEEC3E692A23}"/>
                    </a:ext>
                  </a:extLst>
                </p14:cNvPr>
                <p14:cNvContentPartPr/>
                <p14:nvPr/>
              </p14:nvContentPartPr>
              <p14:xfrm>
                <a:off x="10659914" y="3346504"/>
                <a:ext cx="192600" cy="108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B1953A-949F-4A24-BD0C-EEEC3E692A2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50914" y="3337504"/>
                  <a:ext cx="210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DEB64D8-F536-49FF-8BF3-C89FACB73096}"/>
                    </a:ext>
                  </a:extLst>
                </p14:cNvPr>
                <p14:cNvContentPartPr/>
                <p14:nvPr/>
              </p14:nvContentPartPr>
              <p14:xfrm>
                <a:off x="10889234" y="3342544"/>
                <a:ext cx="229320" cy="116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DEB64D8-F536-49FF-8BF3-C89FACB730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880234" y="3333904"/>
                  <a:ext cx="24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2F64C6C-7C75-4F14-8F2E-4DAFBD4AF2AF}"/>
                    </a:ext>
                  </a:extLst>
                </p14:cNvPr>
                <p14:cNvContentPartPr/>
                <p14:nvPr/>
              </p14:nvContentPartPr>
              <p14:xfrm>
                <a:off x="11111714" y="3371704"/>
                <a:ext cx="142560" cy="295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2F64C6C-7C75-4F14-8F2E-4DAFBD4AF2A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03074" y="3362704"/>
                  <a:ext cx="160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9368714-84AB-4D5E-A6E0-941DFE76A891}"/>
                    </a:ext>
                  </a:extLst>
                </p14:cNvPr>
                <p14:cNvContentPartPr/>
                <p14:nvPr/>
              </p14:nvContentPartPr>
              <p14:xfrm>
                <a:off x="11205674" y="3283504"/>
                <a:ext cx="258120" cy="190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9368714-84AB-4D5E-A6E0-941DFE76A89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196674" y="3274504"/>
                  <a:ext cx="275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EC5C836-E082-4423-8251-1B9040095A55}"/>
                    </a:ext>
                  </a:extLst>
                </p14:cNvPr>
                <p14:cNvContentPartPr/>
                <p14:nvPr/>
              </p14:nvContentPartPr>
              <p14:xfrm>
                <a:off x="11466674" y="3141664"/>
                <a:ext cx="207720" cy="320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EC5C836-E082-4423-8251-1B9040095A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457674" y="3132664"/>
                  <a:ext cx="225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BF0F59D-EC37-4D83-8469-6410ECC0C720}"/>
                    </a:ext>
                  </a:extLst>
                </p14:cNvPr>
                <p14:cNvContentPartPr/>
                <p14:nvPr/>
              </p14:nvContentPartPr>
              <p14:xfrm>
                <a:off x="11566394" y="3304024"/>
                <a:ext cx="247680" cy="176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BF0F59D-EC37-4D83-8469-6410ECC0C72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57394" y="3295024"/>
                  <a:ext cx="265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EC9B7EF-C295-42CD-B51D-2ACE24FD6A4D}"/>
                    </a:ext>
                  </a:extLst>
                </p14:cNvPr>
                <p14:cNvContentPartPr/>
                <p14:nvPr/>
              </p14:nvContentPartPr>
              <p14:xfrm>
                <a:off x="11846834" y="3487984"/>
                <a:ext cx="10800" cy="201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EC9B7EF-C295-42CD-B51D-2ACE24FD6A4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837834" y="3479344"/>
                  <a:ext cx="284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7056F98-0FF1-483A-A3D4-6189C47A6732}"/>
                  </a:ext>
                </a:extLst>
              </p14:cNvPr>
              <p14:cNvContentPartPr/>
              <p14:nvPr/>
            </p14:nvContentPartPr>
            <p14:xfrm>
              <a:off x="7847954" y="2097288"/>
              <a:ext cx="3917880" cy="1710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7056F98-0FF1-483A-A3D4-6189C47A673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838954" y="2088648"/>
                <a:ext cx="3935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32B27D7-2CC0-4EEF-B82E-A0EFF22B36B9}"/>
                  </a:ext>
                </a:extLst>
              </p14:cNvPr>
              <p14:cNvContentPartPr/>
              <p14:nvPr/>
            </p14:nvContentPartPr>
            <p14:xfrm>
              <a:off x="11642354" y="128088"/>
              <a:ext cx="233640" cy="12384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32B27D7-2CC0-4EEF-B82E-A0EFF22B36B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1633354" y="119448"/>
                <a:ext cx="251280" cy="12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3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11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STAT 50 Section 5.2 Confidence Intervals for Proportions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Section 5.2 Confidence Intervals for Proportions</dc:title>
  <dc:creator>Bill Fitch</dc:creator>
  <cp:lastModifiedBy>Bill Fitch</cp:lastModifiedBy>
  <cp:revision>28</cp:revision>
  <dcterms:created xsi:type="dcterms:W3CDTF">2021-04-21T16:34:34Z</dcterms:created>
  <dcterms:modified xsi:type="dcterms:W3CDTF">2021-04-21T23:45:50Z</dcterms:modified>
</cp:coreProperties>
</file>